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comments/modernComment_4EE_C43992AB.xml" ContentType="application/vnd.ms-powerpoint.comment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theme/themeOverride1.xml" ContentType="application/vnd.openxmlformats-officedocument.themeOverride+xml"/>
  <Override PartName="/ppt/charts/chart10.xml" ContentType="application/vnd.openxmlformats-officedocument.drawingml.chart+xml"/>
  <Override PartName="/ppt/theme/themeOverride2.xml" ContentType="application/vnd.openxmlformats-officedocument.themeOverr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3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4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5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6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ags/tag7.xml" ContentType="application/vnd.openxmlformats-officedocument.presentationml.tags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21.xml" ContentType="application/vnd.openxmlformats-officedocument.drawingml.chart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charts/chart22.xml" ContentType="application/vnd.openxmlformats-officedocument.drawingml.chart+xml"/>
  <Override PartName="/ppt/drawings/drawing2.xml" ContentType="application/vnd.openxmlformats-officedocument.drawingml.chartshapes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tags/tag10.xml" ContentType="application/vnd.openxmlformats-officedocument.presentationml.tags+xml"/>
  <Override PartName="/ppt/charts/chart2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drawings/drawing3.xml" ContentType="application/vnd.openxmlformats-officedocument.drawingml.chartshapes+xml"/>
  <Override PartName="/ppt/charts/chart26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37"/>
  </p:notesMasterIdLst>
  <p:sldIdLst>
    <p:sldId id="256" r:id="rId2"/>
    <p:sldId id="1233" r:id="rId3"/>
    <p:sldId id="1267" r:id="rId4"/>
    <p:sldId id="1256" r:id="rId5"/>
    <p:sldId id="1260" r:id="rId6"/>
    <p:sldId id="1262" r:id="rId7"/>
    <p:sldId id="1231" r:id="rId8"/>
    <p:sldId id="1268" r:id="rId9"/>
    <p:sldId id="1239" r:id="rId10"/>
    <p:sldId id="1240" r:id="rId11"/>
    <p:sldId id="1241" r:id="rId12"/>
    <p:sldId id="1242" r:id="rId13"/>
    <p:sldId id="1243" r:id="rId14"/>
    <p:sldId id="1244" r:id="rId15"/>
    <p:sldId id="1251" r:id="rId16"/>
    <p:sldId id="1272" r:id="rId17"/>
    <p:sldId id="1273" r:id="rId18"/>
    <p:sldId id="1257" r:id="rId19"/>
    <p:sldId id="1221" r:id="rId20"/>
    <p:sldId id="257" r:id="rId21"/>
    <p:sldId id="1266" r:id="rId22"/>
    <p:sldId id="1258" r:id="rId23"/>
    <p:sldId id="1112" r:id="rId24"/>
    <p:sldId id="1261" r:id="rId25"/>
    <p:sldId id="1263" r:id="rId26"/>
    <p:sldId id="1229" r:id="rId27"/>
    <p:sldId id="1230" r:id="rId28"/>
    <p:sldId id="1271" r:id="rId29"/>
    <p:sldId id="1274" r:id="rId30"/>
    <p:sldId id="1250" r:id="rId31"/>
    <p:sldId id="1253" r:id="rId32"/>
    <p:sldId id="1264" r:id="rId33"/>
    <p:sldId id="1227" r:id="rId34"/>
    <p:sldId id="1259" r:id="rId35"/>
    <p:sldId id="1265" r:id="rId3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C40B3B-5382-42B9-8792-EDD5EA3FAE0F}" name="Cruden, Brett A. (ARC-TSA)[Analytical Mechanics Associates, INC.]" initials="CBA(TMAI" userId="S::bcruden@ndc.nasa.gov::32da2d24-3b0f-4219-ad1f-7f8dbed1c3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8AD9C"/>
    <a:srgbClr val="92113F"/>
    <a:srgbClr val="FE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342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D:\bcruden\Documents\Data\EAST\Operation%20Envelope%202026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velocity%20profil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cruden\Documents\Data\EAST\Experimental%20Data\Test%2065B\Cross%20Sections\Shot%2057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cruden\Documents\Data\EAST\Experimental%20Data\Test%2065B\Test%2065B%20Shot%20Summary.xls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Compare%205200%20ms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Book3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cruden\Documents\Data\EAST\Experimental%20Data\Test%2065B\Cross%20Sections\Shot%209%20-%20Copy.xls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D:\bcruden\Documents\Data\EAST\Experimental%20Data\Test%2063\30in%20driver%20summary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cruden\Documents\Data\EAST\Experimental%20Data\Test%2063\30in%20driver%20summary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cruden\Documents\Data\EAST\Experimental%20Data\Test%2065B\Data%20Sheets\Run%20Data%20Sheet%20-%2065B,%2048.xls" TargetMode="Externa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bcruden\Documents\Data\EAST\Experimental%20Data\Test%2065B\Driver%20vol%20calc.xlsx" TargetMode="Externa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chartUserShapes" Target="../drawings/drawing3.xm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bcruden\Documents\Data\EAST\Experimental%20Data\Test%2065B\Data%20Sheets\Run%20Data%20Sheet%20-%2065B,%2048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9"/>
          <c:y val="7.02247191011236E-2"/>
          <c:w val="0.84199999999999997"/>
          <c:h val="0.7556179775280899"/>
        </c:manualLayout>
      </c:layout>
      <c:scatterChart>
        <c:scatterStyle val="lineMarker"/>
        <c:varyColors val="0"/>
        <c:ser>
          <c:idx val="0"/>
          <c:order val="0"/>
          <c:tx>
            <c:v>10 cm dia., H2/He</c:v>
          </c:tx>
          <c:spPr>
            <a:ln w="2540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'2026'!$A$3:$A$13</c:f>
              <c:numCache>
                <c:formatCode>General</c:formatCode>
                <c:ptCount val="11"/>
                <c:pt idx="0">
                  <c:v>17</c:v>
                </c:pt>
                <c:pt idx="1">
                  <c:v>23</c:v>
                </c:pt>
                <c:pt idx="2">
                  <c:v>29</c:v>
                </c:pt>
                <c:pt idx="3">
                  <c:v>46</c:v>
                </c:pt>
                <c:pt idx="4">
                  <c:v>46</c:v>
                </c:pt>
                <c:pt idx="5">
                  <c:v>27</c:v>
                </c:pt>
                <c:pt idx="6">
                  <c:v>17</c:v>
                </c:pt>
                <c:pt idx="7">
                  <c:v>17</c:v>
                </c:pt>
              </c:numCache>
            </c:numRef>
          </c:xVal>
          <c:yVal>
            <c:numRef>
              <c:f>'2026'!$B$3:$B$13</c:f>
              <c:numCache>
                <c:formatCode>General</c:formatCode>
                <c:ptCount val="11"/>
                <c:pt idx="0">
                  <c:v>0.25</c:v>
                </c:pt>
                <c:pt idx="1">
                  <c:v>0.1</c:v>
                </c:pt>
                <c:pt idx="2">
                  <c:v>0.1</c:v>
                </c:pt>
                <c:pt idx="3">
                  <c:v>0.25</c:v>
                </c:pt>
                <c:pt idx="4">
                  <c:v>1</c:v>
                </c:pt>
                <c:pt idx="5">
                  <c:v>10</c:v>
                </c:pt>
                <c:pt idx="6">
                  <c:v>10</c:v>
                </c:pt>
                <c:pt idx="7">
                  <c:v>0.25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8BF-4AF5-A3B9-4943085B377A}"/>
            </c:ext>
          </c:extLst>
        </c:ser>
        <c:ser>
          <c:idx val="1"/>
          <c:order val="1"/>
          <c:tx>
            <c:v>10 cm dia., Air, N2, CO2, etc</c:v>
          </c:tx>
          <c:spPr>
            <a:ln w="25400">
              <a:solidFill>
                <a:schemeClr val="accent5"/>
              </a:solidFill>
              <a:prstDash val="solid"/>
            </a:ln>
          </c:spPr>
          <c:marker>
            <c:symbol val="none"/>
          </c:marker>
          <c:xVal>
            <c:numRef>
              <c:f>'2026'!$A$16:$A$25</c:f>
              <c:numCache>
                <c:formatCode>General</c:formatCode>
                <c:ptCount val="10"/>
                <c:pt idx="0">
                  <c:v>1.9</c:v>
                </c:pt>
                <c:pt idx="1">
                  <c:v>2.8</c:v>
                </c:pt>
                <c:pt idx="2">
                  <c:v>6</c:v>
                </c:pt>
                <c:pt idx="3">
                  <c:v>24</c:v>
                </c:pt>
                <c:pt idx="4">
                  <c:v>24</c:v>
                </c:pt>
                <c:pt idx="5">
                  <c:v>20</c:v>
                </c:pt>
                <c:pt idx="6">
                  <c:v>15.5</c:v>
                </c:pt>
                <c:pt idx="7">
                  <c:v>3.37</c:v>
                </c:pt>
                <c:pt idx="8">
                  <c:v>1.9</c:v>
                </c:pt>
                <c:pt idx="9">
                  <c:v>1.9</c:v>
                </c:pt>
              </c:numCache>
            </c:numRef>
          </c:xVal>
          <c:yVal>
            <c:numRef>
              <c:f>'2026'!$B$16:$B$25</c:f>
              <c:numCache>
                <c:formatCode>General</c:formatCode>
                <c:ptCount val="10"/>
                <c:pt idx="0">
                  <c:v>760</c:v>
                </c:pt>
                <c:pt idx="1">
                  <c:v>760</c:v>
                </c:pt>
                <c:pt idx="2">
                  <c:v>100</c:v>
                </c:pt>
                <c:pt idx="3">
                  <c:v>2</c:v>
                </c:pt>
                <c:pt idx="4">
                  <c:v>0.25</c:v>
                </c:pt>
                <c:pt idx="5">
                  <c:v>0.25</c:v>
                </c:pt>
                <c:pt idx="6">
                  <c:v>0.1</c:v>
                </c:pt>
                <c:pt idx="7">
                  <c:v>0.1</c:v>
                </c:pt>
                <c:pt idx="8">
                  <c:v>1.55</c:v>
                </c:pt>
                <c:pt idx="9">
                  <c:v>760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8BF-4AF5-A3B9-4943085B377A}"/>
            </c:ext>
          </c:extLst>
        </c:ser>
        <c:ser>
          <c:idx val="3"/>
          <c:order val="2"/>
          <c:tx>
            <c:v>60 cm dia., Air, CO2</c:v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'2026'!$A$39:$A$44</c:f>
              <c:numCache>
                <c:formatCode>General</c:formatCode>
                <c:ptCount val="6"/>
                <c:pt idx="0">
                  <c:v>8</c:v>
                </c:pt>
                <c:pt idx="1">
                  <c:v>12.9</c:v>
                </c:pt>
                <c:pt idx="2">
                  <c:v>3.45</c:v>
                </c:pt>
                <c:pt idx="3">
                  <c:v>2.95</c:v>
                </c:pt>
                <c:pt idx="4">
                  <c:v>2.95</c:v>
                </c:pt>
                <c:pt idx="5">
                  <c:v>8</c:v>
                </c:pt>
              </c:numCache>
            </c:numRef>
          </c:xVal>
          <c:yVal>
            <c:numRef>
              <c:f>'2026'!$B$39:$B$44</c:f>
              <c:numCache>
                <c:formatCode>General</c:formatCode>
                <c:ptCount val="6"/>
                <c:pt idx="0">
                  <c:v>0.01</c:v>
                </c:pt>
                <c:pt idx="1">
                  <c:v>0.01</c:v>
                </c:pt>
                <c:pt idx="2">
                  <c:v>5</c:v>
                </c:pt>
                <c:pt idx="3">
                  <c:v>5</c:v>
                </c:pt>
                <c:pt idx="4">
                  <c:v>1.5</c:v>
                </c:pt>
                <c:pt idx="5">
                  <c:v>0.01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8BF-4AF5-A3B9-4943085B377A}"/>
            </c:ext>
          </c:extLst>
        </c:ser>
        <c:ser>
          <c:idx val="2"/>
          <c:order val="3"/>
          <c:tx>
            <c:v>Test 65B</c:v>
          </c:tx>
          <c:marker>
            <c:symbol val="none"/>
          </c:marker>
          <c:xVal>
            <c:numRef>
              <c:f>'LDST 65B'!$B$48:$B$54</c:f>
              <c:numCache>
                <c:formatCode>0.00</c:formatCode>
                <c:ptCount val="7"/>
                <c:pt idx="0">
                  <c:v>4.4533339858127441</c:v>
                </c:pt>
                <c:pt idx="1">
                  <c:v>7.6054155586148964</c:v>
                </c:pt>
                <c:pt idx="2">
                  <c:v>7.4778859669519493</c:v>
                </c:pt>
                <c:pt idx="3">
                  <c:v>6.2253352864909646</c:v>
                </c:pt>
                <c:pt idx="4">
                  <c:v>4.1639691942868398</c:v>
                </c:pt>
                <c:pt idx="5">
                  <c:v>4.049418632016935</c:v>
                </c:pt>
                <c:pt idx="6">
                  <c:v>4.4533339858127441</c:v>
                </c:pt>
              </c:numCache>
            </c:numRef>
          </c:xVal>
          <c:yVal>
            <c:numRef>
              <c:f>'LDST 65B'!$C$48:$C$54</c:f>
              <c:numCache>
                <c:formatCode>General</c:formatCode>
                <c:ptCount val="7"/>
                <c:pt idx="0">
                  <c:v>0.03</c:v>
                </c:pt>
                <c:pt idx="1">
                  <c:v>0.03</c:v>
                </c:pt>
                <c:pt idx="2">
                  <c:v>0.09</c:v>
                </c:pt>
                <c:pt idx="3">
                  <c:v>0.1</c:v>
                </c:pt>
                <c:pt idx="4">
                  <c:v>0.3</c:v>
                </c:pt>
                <c:pt idx="5">
                  <c:v>0.09</c:v>
                </c:pt>
                <c:pt idx="6">
                  <c:v>0.03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8BF-4AF5-A3B9-4943085B377A}"/>
            </c:ext>
          </c:extLst>
        </c:ser>
        <c:ser>
          <c:idx val="4"/>
          <c:order val="4"/>
          <c:tx>
            <c:v>Test 68 (planned)</c:v>
          </c:tx>
          <c:spPr>
            <a:ln>
              <a:solidFill>
                <a:schemeClr val="accent4"/>
              </a:solidFill>
            </a:ln>
          </c:spPr>
          <c:marker>
            <c:symbol val="none"/>
          </c:marker>
          <c:xVal>
            <c:numRef>
              <c:f>'Test 68 proposed'!$B$16:$B$21</c:f>
              <c:numCache>
                <c:formatCode>General</c:formatCode>
                <c:ptCount val="6"/>
                <c:pt idx="0">
                  <c:v>8.1</c:v>
                </c:pt>
                <c:pt idx="1">
                  <c:v>10</c:v>
                </c:pt>
                <c:pt idx="2">
                  <c:v>4</c:v>
                </c:pt>
                <c:pt idx="3">
                  <c:v>3.8</c:v>
                </c:pt>
                <c:pt idx="4">
                  <c:v>7.1</c:v>
                </c:pt>
                <c:pt idx="5">
                  <c:v>8.1</c:v>
                </c:pt>
              </c:numCache>
            </c:numRef>
          </c:xVal>
          <c:yVal>
            <c:numRef>
              <c:f>'Test 68 proposed'!$C$16:$C$21</c:f>
              <c:numCache>
                <c:formatCode>General</c:formatCode>
                <c:ptCount val="6"/>
                <c:pt idx="0">
                  <c:v>0.1</c:v>
                </c:pt>
                <c:pt idx="1">
                  <c:v>0.2</c:v>
                </c:pt>
                <c:pt idx="2">
                  <c:v>10</c:v>
                </c:pt>
                <c:pt idx="3">
                  <c:v>2.25</c:v>
                </c:pt>
                <c:pt idx="4">
                  <c:v>0.125</c:v>
                </c:pt>
                <c:pt idx="5">
                  <c:v>0.1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8BF-4AF5-A3B9-4943085B3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81951919"/>
        <c:axId val="1"/>
      </c:scatterChart>
      <c:valAx>
        <c:axId val="1481951919"/>
        <c:scaling>
          <c:logBase val="10"/>
          <c:orientation val="minMax"/>
        </c:scaling>
        <c:delete val="0"/>
        <c:axPos val="b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Shock Velocity (km/s)</a:t>
                </a:r>
              </a:p>
            </c:rich>
          </c:tx>
          <c:layout>
            <c:manualLayout>
              <c:xMode val="edge"/>
              <c:yMode val="edge"/>
              <c:x val="0.38600000000000001"/>
              <c:y val="0.90168539325842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"/>
        <c:crossesAt val="1E-3"/>
        <c:crossBetween val="midCat"/>
        <c:majorUnit val="10"/>
      </c:valAx>
      <c:valAx>
        <c:axId val="1"/>
        <c:scaling>
          <c:logBase val="10"/>
          <c:orientation val="minMax"/>
          <c:max val="10000"/>
          <c:min val="1E-3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Pressure (Torr)</a:t>
                </a:r>
              </a:p>
            </c:rich>
          </c:tx>
          <c:layout>
            <c:manualLayout>
              <c:xMode val="edge"/>
              <c:yMode val="edge"/>
              <c:x val="1.2E-2"/>
              <c:y val="0.314606741573033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in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481951919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1800000000000002"/>
          <c:y val="0.10112359550561797"/>
          <c:w val="0.30909585301837272"/>
          <c:h val="0.25214544811112094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67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rgbClr val="FFFFFF"/>
    </a:solidFill>
    <a:ln w="6350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78937007874017"/>
          <c:y val="5.0925925925925923E-2"/>
          <c:w val="0.80673775153105876"/>
          <c:h val="0.74350320793234181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Sheet1!$A$1</c:f>
              <c:strCache>
                <c:ptCount val="1"/>
                <c:pt idx="0">
                  <c:v>Test 65B, 8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Sheet1!$A$2:$A$28</c:f>
              <c:numCache>
                <c:formatCode>0.00E+00</c:formatCode>
                <c:ptCount val="27"/>
                <c:pt idx="0">
                  <c:v>-1734.0930000000001</c:v>
                </c:pt>
                <c:pt idx="1">
                  <c:v>-1609.6330000000003</c:v>
                </c:pt>
                <c:pt idx="2">
                  <c:v>-1463.6860000000001</c:v>
                </c:pt>
                <c:pt idx="3">
                  <c:v>-1358.5935000000002</c:v>
                </c:pt>
                <c:pt idx="4">
                  <c:v>-1211.2735000000002</c:v>
                </c:pt>
                <c:pt idx="5">
                  <c:v>-1083.3210000000001</c:v>
                </c:pt>
                <c:pt idx="6">
                  <c:v>-905.52100000000019</c:v>
                </c:pt>
                <c:pt idx="7">
                  <c:v>-781.37850000000026</c:v>
                </c:pt>
                <c:pt idx="8">
                  <c:v>-603.57850000000008</c:v>
                </c:pt>
                <c:pt idx="9">
                  <c:v>-479.43600000000015</c:v>
                </c:pt>
                <c:pt idx="10">
                  <c:v>-301.63600000000019</c:v>
                </c:pt>
                <c:pt idx="11">
                  <c:v>-188.60625000000027</c:v>
                </c:pt>
                <c:pt idx="12">
                  <c:v>-90.181250000000091</c:v>
                </c:pt>
                <c:pt idx="13">
                  <c:v>-52.716499999999996</c:v>
                </c:pt>
                <c:pt idx="14">
                  <c:v>-39.064000000000306</c:v>
                </c:pt>
                <c:pt idx="15">
                  <c:v>-24.141500000000178</c:v>
                </c:pt>
                <c:pt idx="16">
                  <c:v>-18.426500000000033</c:v>
                </c:pt>
                <c:pt idx="17">
                  <c:v>-12.711499999999887</c:v>
                </c:pt>
                <c:pt idx="18">
                  <c:v>-9.5364999999997053</c:v>
                </c:pt>
                <c:pt idx="19">
                  <c:v>-6.3615000000004329</c:v>
                </c:pt>
                <c:pt idx="20">
                  <c:v>-3.186500000000251</c:v>
                </c:pt>
                <c:pt idx="21">
                  <c:v>-1.1500000000069122E-2</c:v>
                </c:pt>
                <c:pt idx="22">
                  <c:v>3.1635000000001128</c:v>
                </c:pt>
                <c:pt idx="23">
                  <c:v>6.3385000000002947</c:v>
                </c:pt>
                <c:pt idx="24">
                  <c:v>36.5012499999998</c:v>
                </c:pt>
                <c:pt idx="25">
                  <c:v>59.678750000000036</c:v>
                </c:pt>
              </c:numCache>
            </c:numRef>
          </c:xVal>
          <c:yVal>
            <c:numRef>
              <c:f>Sheet1!$B$2:$B$28</c:f>
              <c:numCache>
                <c:formatCode>0.00E+00</c:formatCode>
                <c:ptCount val="27"/>
                <c:pt idx="0">
                  <c:v>5.8688153787324273</c:v>
                </c:pt>
                <c:pt idx="1">
                  <c:v>5.24232840318634</c:v>
                </c:pt>
                <c:pt idx="2">
                  <c:v>5.2747014060403172</c:v>
                </c:pt>
                <c:pt idx="3">
                  <c:v>5.5500874646860865</c:v>
                </c:pt>
                <c:pt idx="4">
                  <c:v>5.5474735618470454</c:v>
                </c:pt>
                <c:pt idx="5">
                  <c:v>5.5026581565126831</c:v>
                </c:pt>
                <c:pt idx="6">
                  <c:v>5.4310146086459881</c:v>
                </c:pt>
                <c:pt idx="7">
                  <c:v>5.3844106683108759</c:v>
                </c:pt>
                <c:pt idx="8">
                  <c:v>5.4227182731091901</c:v>
                </c:pt>
                <c:pt idx="9">
                  <c:v>5.3825283838835682</c:v>
                </c:pt>
                <c:pt idx="10">
                  <c:v>5.3245738714370709</c:v>
                </c:pt>
                <c:pt idx="11">
                  <c:v>5.259657317296238</c:v>
                </c:pt>
                <c:pt idx="12">
                  <c:v>5.1739985824426435</c:v>
                </c:pt>
                <c:pt idx="13">
                  <c:v>5.2457146643244048</c:v>
                </c:pt>
                <c:pt idx="14">
                  <c:v>5.2391932742240286</c:v>
                </c:pt>
                <c:pt idx="15">
                  <c:v>5.2247515670524365</c:v>
                </c:pt>
                <c:pt idx="16">
                  <c:v>5.2137137812482557</c:v>
                </c:pt>
                <c:pt idx="17">
                  <c:v>5.2130821584035019</c:v>
                </c:pt>
                <c:pt idx="18">
                  <c:v>5.1981603478693641</c:v>
                </c:pt>
                <c:pt idx="19">
                  <c:v>5.1833237172359841</c:v>
                </c:pt>
                <c:pt idx="20">
                  <c:v>5.2142571318940645</c:v>
                </c:pt>
                <c:pt idx="21">
                  <c:v>5.2224292140031272</c:v>
                </c:pt>
                <c:pt idx="22">
                  <c:v>5.2034356490199709</c:v>
                </c:pt>
                <c:pt idx="23">
                  <c:v>5.2012857902884377</c:v>
                </c:pt>
                <c:pt idx="24">
                  <c:v>5.2185877424710236</c:v>
                </c:pt>
                <c:pt idx="25">
                  <c:v>5.2173237023326742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2AB-4229-8ED6-631356920D04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Test 65B, 7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Sheet1!$A$2:$A$28</c:f>
              <c:numCache>
                <c:formatCode>0.00E+00</c:formatCode>
                <c:ptCount val="27"/>
                <c:pt idx="0">
                  <c:v>-1734.0930000000001</c:v>
                </c:pt>
                <c:pt idx="1">
                  <c:v>-1609.6330000000003</c:v>
                </c:pt>
                <c:pt idx="2">
                  <c:v>-1463.6860000000001</c:v>
                </c:pt>
                <c:pt idx="3">
                  <c:v>-1358.5935000000002</c:v>
                </c:pt>
                <c:pt idx="4">
                  <c:v>-1211.2735000000002</c:v>
                </c:pt>
                <c:pt idx="5">
                  <c:v>-1083.3210000000001</c:v>
                </c:pt>
                <c:pt idx="6">
                  <c:v>-905.52100000000019</c:v>
                </c:pt>
                <c:pt idx="7">
                  <c:v>-781.37850000000026</c:v>
                </c:pt>
                <c:pt idx="8">
                  <c:v>-603.57850000000008</c:v>
                </c:pt>
                <c:pt idx="9">
                  <c:v>-479.43600000000015</c:v>
                </c:pt>
                <c:pt idx="10">
                  <c:v>-301.63600000000019</c:v>
                </c:pt>
                <c:pt idx="11">
                  <c:v>-188.60625000000027</c:v>
                </c:pt>
                <c:pt idx="12">
                  <c:v>-90.181250000000091</c:v>
                </c:pt>
                <c:pt idx="13">
                  <c:v>-52.716499999999996</c:v>
                </c:pt>
                <c:pt idx="14">
                  <c:v>-39.064000000000306</c:v>
                </c:pt>
                <c:pt idx="15">
                  <c:v>-24.141500000000178</c:v>
                </c:pt>
                <c:pt idx="16">
                  <c:v>-18.426500000000033</c:v>
                </c:pt>
                <c:pt idx="17">
                  <c:v>-12.711499999999887</c:v>
                </c:pt>
                <c:pt idx="18">
                  <c:v>-9.5364999999997053</c:v>
                </c:pt>
                <c:pt idx="19">
                  <c:v>-6.3615000000004329</c:v>
                </c:pt>
                <c:pt idx="20">
                  <c:v>-3.186500000000251</c:v>
                </c:pt>
                <c:pt idx="21">
                  <c:v>-1.1500000000069122E-2</c:v>
                </c:pt>
                <c:pt idx="22">
                  <c:v>3.1635000000001128</c:v>
                </c:pt>
                <c:pt idx="23">
                  <c:v>6.3385000000002947</c:v>
                </c:pt>
                <c:pt idx="24">
                  <c:v>36.5012499999998</c:v>
                </c:pt>
                <c:pt idx="25">
                  <c:v>59.678750000000036</c:v>
                </c:pt>
              </c:numCache>
            </c:numRef>
          </c:xVal>
          <c:yVal>
            <c:numRef>
              <c:f>Sheet1!$C$2:$C$27</c:f>
              <c:numCache>
                <c:formatCode>0.00E+00</c:formatCode>
                <c:ptCount val="26"/>
                <c:pt idx="0">
                  <c:v>7.0379494540308718</c:v>
                </c:pt>
                <c:pt idx="1">
                  <c:v>6.0545929946125456</c:v>
                </c:pt>
                <c:pt idx="2">
                  <c:v>5.4592746779626449</c:v>
                </c:pt>
                <c:pt idx="3">
                  <c:v>5.1709233780580908</c:v>
                </c:pt>
                <c:pt idx="4">
                  <c:v>4.9540928264426389</c:v>
                </c:pt>
                <c:pt idx="5">
                  <c:v>5.0539337401582642</c:v>
                </c:pt>
                <c:pt idx="6">
                  <c:v>5.1798301626602683</c:v>
                </c:pt>
                <c:pt idx="7">
                  <c:v>5.1993657853702402</c:v>
                </c:pt>
                <c:pt idx="8">
                  <c:v>5.2052649532752904</c:v>
                </c:pt>
                <c:pt idx="9">
                  <c:v>5.2100548802531454</c:v>
                </c:pt>
                <c:pt idx="10">
                  <c:v>5.2065542467827299</c:v>
                </c:pt>
                <c:pt idx="11">
                  <c:v>5.158661893612166</c:v>
                </c:pt>
                <c:pt idx="12">
                  <c:v>5.0774518086435343</c:v>
                </c:pt>
                <c:pt idx="13">
                  <c:v>5.1788956855743926</c:v>
                </c:pt>
                <c:pt idx="14">
                  <c:v>5.197278510032735</c:v>
                </c:pt>
                <c:pt idx="15">
                  <c:v>5.1734176064595623</c:v>
                </c:pt>
                <c:pt idx="16">
                  <c:v>5.1352341767400853</c:v>
                </c:pt>
                <c:pt idx="17">
                  <c:v>5.225398386066221</c:v>
                </c:pt>
                <c:pt idx="18">
                  <c:v>5.1761489075033733</c:v>
                </c:pt>
                <c:pt idx="19">
                  <c:v>5.1278191154111514</c:v>
                </c:pt>
                <c:pt idx="20">
                  <c:v>5.1478505763707973</c:v>
                </c:pt>
                <c:pt idx="21">
                  <c:v>5.162910797556215</c:v>
                </c:pt>
                <c:pt idx="22">
                  <c:v>5.1774352553114316</c:v>
                </c:pt>
                <c:pt idx="23">
                  <c:v>5.1081190285279892</c:v>
                </c:pt>
                <c:pt idx="24">
                  <c:v>5.1309730947788346</c:v>
                </c:pt>
                <c:pt idx="25">
                  <c:v>5.1147535118925553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2AB-4229-8ED6-631356920D04}"/>
            </c:ext>
          </c:extLst>
        </c:ser>
        <c:ser>
          <c:idx val="4"/>
          <c:order val="2"/>
          <c:tx>
            <c:strRef>
              <c:f>Sheet1!$G$1</c:f>
              <c:strCache>
                <c:ptCount val="1"/>
                <c:pt idx="0">
                  <c:v>Test 65A, 4</c:v>
                </c:pt>
              </c:strCache>
            </c:strRef>
          </c:tx>
          <c:spPr>
            <a:ln w="19050" cap="rnd">
              <a:solidFill>
                <a:schemeClr val="accent5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Sheet1!$E$4:$E$18</c:f>
              <c:numCache>
                <c:formatCode>0.00E+00</c:formatCode>
                <c:ptCount val="15"/>
                <c:pt idx="0">
                  <c:v>-292.27251999999999</c:v>
                </c:pt>
                <c:pt idx="1">
                  <c:v>-190.67252000000008</c:v>
                </c:pt>
                <c:pt idx="2">
                  <c:v>-124.63252</c:v>
                </c:pt>
                <c:pt idx="3">
                  <c:v>-60.735010000000102</c:v>
                </c:pt>
                <c:pt idx="4">
                  <c:v>-51.527510000000007</c:v>
                </c:pt>
                <c:pt idx="5">
                  <c:v>-24.142500000000041</c:v>
                </c:pt>
                <c:pt idx="6">
                  <c:v>-18.427500000000009</c:v>
                </c:pt>
                <c:pt idx="7">
                  <c:v>-12.712500000000091</c:v>
                </c:pt>
                <c:pt idx="8">
                  <c:v>-9.5374999999999091</c:v>
                </c:pt>
                <c:pt idx="9">
                  <c:v>-3.1875</c:v>
                </c:pt>
                <c:pt idx="10">
                  <c:v>-1.5999999999999091</c:v>
                </c:pt>
                <c:pt idx="11">
                  <c:v>-1.2500000000045475E-2</c:v>
                </c:pt>
                <c:pt idx="12">
                  <c:v>3.1624999999999091</c:v>
                </c:pt>
                <c:pt idx="13">
                  <c:v>6.3375000000000909</c:v>
                </c:pt>
                <c:pt idx="14">
                  <c:v>36.103124999999977</c:v>
                </c:pt>
              </c:numCache>
            </c:numRef>
          </c:xVal>
          <c:yVal>
            <c:numRef>
              <c:f>Sheet1!$G$4:$G$18</c:f>
              <c:numCache>
                <c:formatCode>General</c:formatCode>
                <c:ptCount val="15"/>
                <c:pt idx="1">
                  <c:v>5.591077919572264</c:v>
                </c:pt>
                <c:pt idx="2">
                  <c:v>5.4278118865399803</c:v>
                </c:pt>
                <c:pt idx="3">
                  <c:v>5.3282881531551745</c:v>
                </c:pt>
                <c:pt idx="4">
                  <c:v>5.3248864825315581</c:v>
                </c:pt>
                <c:pt idx="5">
                  <c:v>5.2484846437214658</c:v>
                </c:pt>
                <c:pt idx="6">
                  <c:v>5.2204618071296043</c:v>
                </c:pt>
                <c:pt idx="7">
                  <c:v>5.2330028512154652</c:v>
                </c:pt>
                <c:pt idx="8">
                  <c:v>5.1414789821919618</c:v>
                </c:pt>
                <c:pt idx="9">
                  <c:v>5.1953627075903341</c:v>
                </c:pt>
                <c:pt idx="10">
                  <c:v>5.2537559598381005</c:v>
                </c:pt>
                <c:pt idx="11">
                  <c:v>5.2291400559823575</c:v>
                </c:pt>
                <c:pt idx="12">
                  <c:v>5.1509301043966769</c:v>
                </c:pt>
                <c:pt idx="14">
                  <c:v>5.0776660222177528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2AB-4229-8ED6-631356920D04}"/>
            </c:ext>
          </c:extLst>
        </c:ser>
        <c:ser>
          <c:idx val="1"/>
          <c:order val="3"/>
          <c:tx>
            <c:strRef>
              <c:f>Sheet1!$E$1</c:f>
              <c:strCache>
                <c:ptCount val="1"/>
                <c:pt idx="0">
                  <c:v>Test 65A, 5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Sheet1!$E$2:$E$18</c:f>
              <c:numCache>
                <c:formatCode>0.00E+00</c:formatCode>
                <c:ptCount val="17"/>
                <c:pt idx="0">
                  <c:v>-548.57375999999999</c:v>
                </c:pt>
                <c:pt idx="1">
                  <c:v>-430.46375999999998</c:v>
                </c:pt>
                <c:pt idx="2">
                  <c:v>-292.27251999999999</c:v>
                </c:pt>
                <c:pt idx="3">
                  <c:v>-190.67252000000008</c:v>
                </c:pt>
                <c:pt idx="4">
                  <c:v>-124.63252</c:v>
                </c:pt>
                <c:pt idx="5">
                  <c:v>-60.735010000000102</c:v>
                </c:pt>
                <c:pt idx="6">
                  <c:v>-51.527510000000007</c:v>
                </c:pt>
                <c:pt idx="7">
                  <c:v>-24.142500000000041</c:v>
                </c:pt>
                <c:pt idx="8">
                  <c:v>-18.427500000000009</c:v>
                </c:pt>
                <c:pt idx="9">
                  <c:v>-12.712500000000091</c:v>
                </c:pt>
                <c:pt idx="10">
                  <c:v>-9.5374999999999091</c:v>
                </c:pt>
                <c:pt idx="11">
                  <c:v>-3.1875</c:v>
                </c:pt>
                <c:pt idx="12">
                  <c:v>-1.5999999999999091</c:v>
                </c:pt>
                <c:pt idx="13">
                  <c:v>-1.2500000000045475E-2</c:v>
                </c:pt>
                <c:pt idx="14">
                  <c:v>3.1624999999999091</c:v>
                </c:pt>
                <c:pt idx="15">
                  <c:v>6.3375000000000909</c:v>
                </c:pt>
                <c:pt idx="16">
                  <c:v>36.103124999999977</c:v>
                </c:pt>
              </c:numCache>
            </c:numRef>
          </c:xVal>
          <c:yVal>
            <c:numRef>
              <c:f>Sheet1!$F$2:$F$18</c:f>
              <c:numCache>
                <c:formatCode>General</c:formatCode>
                <c:ptCount val="17"/>
                <c:pt idx="2">
                  <c:v>5.5526945690010709</c:v>
                </c:pt>
                <c:pt idx="3">
                  <c:v>5.3202482588141908</c:v>
                </c:pt>
                <c:pt idx="4">
                  <c:v>5.2733093642435183</c:v>
                </c:pt>
                <c:pt idx="5">
                  <c:v>5.2259756927628755</c:v>
                </c:pt>
                <c:pt idx="6">
                  <c:v>5.2456271340665195</c:v>
                </c:pt>
                <c:pt idx="7">
                  <c:v>5.26543579281073</c:v>
                </c:pt>
                <c:pt idx="8">
                  <c:v>5.2036118447867983</c:v>
                </c:pt>
                <c:pt idx="9">
                  <c:v>5.1802062115604954</c:v>
                </c:pt>
                <c:pt idx="10">
                  <c:v>5.1449575278001625</c:v>
                </c:pt>
                <c:pt idx="11">
                  <c:v>5.2955484825788322</c:v>
                </c:pt>
                <c:pt idx="12">
                  <c:v>5.2260762683044906</c:v>
                </c:pt>
                <c:pt idx="13">
                  <c:v>5.1884410698015611</c:v>
                </c:pt>
                <c:pt idx="14">
                  <c:v>5.2662472983166104</c:v>
                </c:pt>
                <c:pt idx="15">
                  <c:v>5.1452877103208872</c:v>
                </c:pt>
                <c:pt idx="16">
                  <c:v>5.1632292287276194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2AB-4229-8ED6-631356920D04}"/>
            </c:ext>
          </c:extLst>
        </c:ser>
        <c:ser>
          <c:idx val="2"/>
          <c:order val="4"/>
          <c:tx>
            <c:strRef>
              <c:f>Sheet1!$I$1</c:f>
              <c:strCache>
                <c:ptCount val="1"/>
                <c:pt idx="0">
                  <c:v>Test 61, 17</c:v>
                </c:pt>
              </c:strCache>
            </c:strRef>
          </c:tx>
          <c:spPr>
            <a:ln w="19050" cap="rnd">
              <a:solidFill>
                <a:schemeClr val="accent3"/>
              </a:solidFill>
              <a:prstDash val="dashDot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Sheet1!$I$2:$I$17</c:f>
              <c:numCache>
                <c:formatCode>General</c:formatCode>
                <c:ptCount val="16"/>
                <c:pt idx="0">
                  <c:v>-548.56125999999995</c:v>
                </c:pt>
                <c:pt idx="1">
                  <c:v>-430.45125999999993</c:v>
                </c:pt>
                <c:pt idx="2">
                  <c:v>-292.26001999999994</c:v>
                </c:pt>
                <c:pt idx="3">
                  <c:v>-190.66002000000003</c:v>
                </c:pt>
                <c:pt idx="4">
                  <c:v>-124.62001999999995</c:v>
                </c:pt>
                <c:pt idx="5">
                  <c:v>-60.722510000000057</c:v>
                </c:pt>
                <c:pt idx="6">
                  <c:v>-51.515009999999961</c:v>
                </c:pt>
                <c:pt idx="7">
                  <c:v>-24.129999999999995</c:v>
                </c:pt>
                <c:pt idx="8">
                  <c:v>-18.414999999999964</c:v>
                </c:pt>
                <c:pt idx="9">
                  <c:v>-12.700000000000045</c:v>
                </c:pt>
                <c:pt idx="10">
                  <c:v>-9.5249999999998636</c:v>
                </c:pt>
                <c:pt idx="11">
                  <c:v>-6.3499999999999091</c:v>
                </c:pt>
                <c:pt idx="12">
                  <c:v>-3.1749999999999545</c:v>
                </c:pt>
                <c:pt idx="13">
                  <c:v>0</c:v>
                </c:pt>
                <c:pt idx="14">
                  <c:v>3.1749999999999545</c:v>
                </c:pt>
                <c:pt idx="15">
                  <c:v>6.3500000000001364</c:v>
                </c:pt>
              </c:numCache>
            </c:numRef>
          </c:xVal>
          <c:yVal>
            <c:numRef>
              <c:f>Sheet1!$J$2:$J$17</c:f>
              <c:numCache>
                <c:formatCode>General</c:formatCode>
                <c:ptCount val="16"/>
                <c:pt idx="3">
                  <c:v>5.2871191490616045</c:v>
                </c:pt>
                <c:pt idx="4">
                  <c:v>5.2488904830864138</c:v>
                </c:pt>
                <c:pt idx="5">
                  <c:v>5.2421159870983196</c:v>
                </c:pt>
                <c:pt idx="6">
                  <c:v>5.2343373052241571</c:v>
                </c:pt>
                <c:pt idx="7">
                  <c:v>5.2142305248999392</c:v>
                </c:pt>
                <c:pt idx="8">
                  <c:v>5.2515135786853984</c:v>
                </c:pt>
                <c:pt idx="9">
                  <c:v>5.2967245899352271</c:v>
                </c:pt>
                <c:pt idx="10">
                  <c:v>5.1430772141255101</c:v>
                </c:pt>
                <c:pt idx="11">
                  <c:v>5.1597706879360228</c:v>
                </c:pt>
                <c:pt idx="12">
                  <c:v>5.2262190603027028</c:v>
                </c:pt>
                <c:pt idx="13">
                  <c:v>5.0821308067627733</c:v>
                </c:pt>
                <c:pt idx="14">
                  <c:v>5.3388406815433944</c:v>
                </c:pt>
                <c:pt idx="15">
                  <c:v>5.3128639138913156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2AB-4229-8ED6-631356920D04}"/>
            </c:ext>
          </c:extLst>
        </c:ser>
        <c:ser>
          <c:idx val="5"/>
          <c:order val="5"/>
          <c:tx>
            <c:strRef>
              <c:f>Sheet1!$K$1</c:f>
              <c:strCache>
                <c:ptCount val="1"/>
                <c:pt idx="0">
                  <c:v>Test 61, 16</c:v>
                </c:pt>
              </c:strCache>
            </c:strRef>
          </c:tx>
          <c:spPr>
            <a:ln w="19050" cap="rnd">
              <a:solidFill>
                <a:schemeClr val="accent6"/>
              </a:solidFill>
              <a:prstDash val="dashDot"/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Sheet1!$I$4:$I$17</c:f>
              <c:numCache>
                <c:formatCode>General</c:formatCode>
                <c:ptCount val="14"/>
                <c:pt idx="0">
                  <c:v>-292.26001999999994</c:v>
                </c:pt>
                <c:pt idx="1">
                  <c:v>-190.66002000000003</c:v>
                </c:pt>
                <c:pt idx="2">
                  <c:v>-124.62001999999995</c:v>
                </c:pt>
                <c:pt idx="3">
                  <c:v>-60.722510000000057</c:v>
                </c:pt>
                <c:pt idx="4">
                  <c:v>-51.515009999999961</c:v>
                </c:pt>
                <c:pt idx="5">
                  <c:v>-24.129999999999995</c:v>
                </c:pt>
                <c:pt idx="6">
                  <c:v>-18.414999999999964</c:v>
                </c:pt>
                <c:pt idx="7">
                  <c:v>-12.700000000000045</c:v>
                </c:pt>
                <c:pt idx="8">
                  <c:v>-9.5249999999998636</c:v>
                </c:pt>
                <c:pt idx="9">
                  <c:v>-6.3499999999999091</c:v>
                </c:pt>
                <c:pt idx="10">
                  <c:v>-3.1749999999999545</c:v>
                </c:pt>
                <c:pt idx="11">
                  <c:v>0</c:v>
                </c:pt>
                <c:pt idx="12">
                  <c:v>3.1749999999999545</c:v>
                </c:pt>
                <c:pt idx="13">
                  <c:v>6.3500000000001364</c:v>
                </c:pt>
              </c:numCache>
            </c:numRef>
          </c:xVal>
          <c:yVal>
            <c:numRef>
              <c:f>Sheet1!$K$4:$K$17</c:f>
              <c:numCache>
                <c:formatCode>General</c:formatCode>
                <c:ptCount val="14"/>
                <c:pt idx="1">
                  <c:v>5.1549288327345248</c:v>
                </c:pt>
                <c:pt idx="2">
                  <c:v>5.1812604318081874</c:v>
                </c:pt>
                <c:pt idx="3">
                  <c:v>5.1288483649621286</c:v>
                </c:pt>
                <c:pt idx="4">
                  <c:v>5.1226762472046303</c:v>
                </c:pt>
                <c:pt idx="5">
                  <c:v>5.127599205768929</c:v>
                </c:pt>
                <c:pt idx="6">
                  <c:v>5.1921443962851175</c:v>
                </c:pt>
                <c:pt idx="7">
                  <c:v>5.1653991785761812</c:v>
                </c:pt>
                <c:pt idx="8">
                  <c:v>5.0494446288171151</c:v>
                </c:pt>
                <c:pt idx="9">
                  <c:v>5.0114960769110217</c:v>
                </c:pt>
                <c:pt idx="10">
                  <c:v>5.1657465381939502</c:v>
                </c:pt>
                <c:pt idx="11">
                  <c:v>5.1912254180291129</c:v>
                </c:pt>
                <c:pt idx="12">
                  <c:v>5.2060693318840192</c:v>
                </c:pt>
                <c:pt idx="13">
                  <c:v>5.2451737836914543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2AB-4229-8ED6-631356920D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35341279"/>
        <c:axId val="1735342239"/>
      </c:scatterChart>
      <c:valAx>
        <c:axId val="1735341279"/>
        <c:scaling>
          <c:orientation val="minMax"/>
          <c:max val="100"/>
          <c:min val="-3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342239"/>
        <c:crosses val="autoZero"/>
        <c:crossBetween val="midCat"/>
      </c:valAx>
      <c:valAx>
        <c:axId val="1735342239"/>
        <c:scaling>
          <c:orientation val="minMax"/>
          <c:max val="5.8"/>
          <c:min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Velocity (km/s)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5341279"/>
        <c:crossesAt val="-3000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863823272090988"/>
          <c:y val="3.0381671041119853E-2"/>
          <c:w val="0.19612554680664915"/>
          <c:h val="0.351914928159753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UV/Vis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951662292213474"/>
          <c:y val="0.12517841519810025"/>
          <c:w val="0.60099956255468068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'Blue pk'!$D$1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'Blue pk'!$D$2:$D$1025</c:f>
              <c:numCache>
                <c:formatCode>General</c:formatCode>
                <c:ptCount val="1024"/>
                <c:pt idx="0">
                  <c:v>322.71678591960915</c:v>
                </c:pt>
                <c:pt idx="1">
                  <c:v>322.88764982543131</c:v>
                </c:pt>
                <c:pt idx="2">
                  <c:v>323.05851286059305</c:v>
                </c:pt>
                <c:pt idx="3">
                  <c:v>323.22937502509438</c:v>
                </c:pt>
                <c:pt idx="4">
                  <c:v>323.40023631893524</c:v>
                </c:pt>
                <c:pt idx="5">
                  <c:v>323.5710967421158</c:v>
                </c:pt>
                <c:pt idx="6">
                  <c:v>323.741956294636</c:v>
                </c:pt>
                <c:pt idx="7">
                  <c:v>323.91281497649572</c:v>
                </c:pt>
                <c:pt idx="8">
                  <c:v>324.08367278769509</c:v>
                </c:pt>
                <c:pt idx="9">
                  <c:v>324.2545297282341</c:v>
                </c:pt>
                <c:pt idx="10">
                  <c:v>324.42538579811264</c:v>
                </c:pt>
                <c:pt idx="11">
                  <c:v>324.59624099733088</c:v>
                </c:pt>
                <c:pt idx="12">
                  <c:v>324.76709532588859</c:v>
                </c:pt>
                <c:pt idx="13">
                  <c:v>324.937948783786</c:v>
                </c:pt>
                <c:pt idx="14">
                  <c:v>325.10880137102299</c:v>
                </c:pt>
                <c:pt idx="15">
                  <c:v>325.27965308759957</c:v>
                </c:pt>
                <c:pt idx="16">
                  <c:v>325.45050393351579</c:v>
                </c:pt>
                <c:pt idx="17">
                  <c:v>325.62135390877165</c:v>
                </c:pt>
                <c:pt idx="18">
                  <c:v>325.79220301336704</c:v>
                </c:pt>
                <c:pt idx="19">
                  <c:v>325.96305124730208</c:v>
                </c:pt>
                <c:pt idx="20">
                  <c:v>326.13389861057669</c:v>
                </c:pt>
                <c:pt idx="21">
                  <c:v>326.3047451031909</c:v>
                </c:pt>
                <c:pt idx="22">
                  <c:v>326.47559072514474</c:v>
                </c:pt>
                <c:pt idx="23">
                  <c:v>326.64643547643817</c:v>
                </c:pt>
                <c:pt idx="24">
                  <c:v>326.81727935707124</c:v>
                </c:pt>
                <c:pt idx="25">
                  <c:v>326.9881223670439</c:v>
                </c:pt>
                <c:pt idx="26">
                  <c:v>327.1589645063562</c:v>
                </c:pt>
                <c:pt idx="27">
                  <c:v>327.32980577500803</c:v>
                </c:pt>
                <c:pt idx="28">
                  <c:v>327.5006461729995</c:v>
                </c:pt>
                <c:pt idx="29">
                  <c:v>327.67148570033055</c:v>
                </c:pt>
                <c:pt idx="30">
                  <c:v>327.84232435700125</c:v>
                </c:pt>
                <c:pt idx="31">
                  <c:v>328.01316214301153</c:v>
                </c:pt>
                <c:pt idx="32">
                  <c:v>328.18399905836139</c:v>
                </c:pt>
                <c:pt idx="33">
                  <c:v>328.3548351030509</c:v>
                </c:pt>
                <c:pt idx="34">
                  <c:v>328.52567027708005</c:v>
                </c:pt>
                <c:pt idx="35">
                  <c:v>328.69650458044873</c:v>
                </c:pt>
                <c:pt idx="36">
                  <c:v>328.86733801315705</c:v>
                </c:pt>
                <c:pt idx="37">
                  <c:v>329.03817057520502</c:v>
                </c:pt>
                <c:pt idx="38">
                  <c:v>329.20900226659245</c:v>
                </c:pt>
                <c:pt idx="39">
                  <c:v>329.37983308731958</c:v>
                </c:pt>
                <c:pt idx="40">
                  <c:v>329.55066303738636</c:v>
                </c:pt>
                <c:pt idx="41">
                  <c:v>329.72149211679266</c:v>
                </c:pt>
                <c:pt idx="42">
                  <c:v>329.89232032553866</c:v>
                </c:pt>
                <c:pt idx="43">
                  <c:v>330.06314766362419</c:v>
                </c:pt>
                <c:pt idx="44">
                  <c:v>330.23397413104937</c:v>
                </c:pt>
                <c:pt idx="45">
                  <c:v>330.40479972781412</c:v>
                </c:pt>
                <c:pt idx="46">
                  <c:v>330.57562445391841</c:v>
                </c:pt>
                <c:pt idx="47">
                  <c:v>330.74644830936239</c:v>
                </c:pt>
                <c:pt idx="48">
                  <c:v>330.91727129414602</c:v>
                </c:pt>
                <c:pt idx="49">
                  <c:v>331.08809340826917</c:v>
                </c:pt>
                <c:pt idx="50">
                  <c:v>331.25891465173197</c:v>
                </c:pt>
                <c:pt idx="51">
                  <c:v>331.42973502453435</c:v>
                </c:pt>
                <c:pt idx="52">
                  <c:v>331.60055452667638</c:v>
                </c:pt>
                <c:pt idx="53">
                  <c:v>331.77137315815799</c:v>
                </c:pt>
                <c:pt idx="54">
                  <c:v>331.94219091897918</c:v>
                </c:pt>
                <c:pt idx="55">
                  <c:v>332.11300780913996</c:v>
                </c:pt>
                <c:pt idx="56">
                  <c:v>332.28382382864038</c:v>
                </c:pt>
                <c:pt idx="57">
                  <c:v>332.45463897748044</c:v>
                </c:pt>
                <c:pt idx="58">
                  <c:v>332.62545325566003</c:v>
                </c:pt>
                <c:pt idx="59">
                  <c:v>332.79626666317932</c:v>
                </c:pt>
                <c:pt idx="60">
                  <c:v>332.96707920003814</c:v>
                </c:pt>
                <c:pt idx="61">
                  <c:v>333.1378908662366</c:v>
                </c:pt>
                <c:pt idx="62">
                  <c:v>333.30870166177465</c:v>
                </c:pt>
                <c:pt idx="63">
                  <c:v>333.47951158665228</c:v>
                </c:pt>
                <c:pt idx="64">
                  <c:v>333.65032064086955</c:v>
                </c:pt>
                <c:pt idx="65">
                  <c:v>333.82112882442641</c:v>
                </c:pt>
                <c:pt idx="66">
                  <c:v>333.99193613732291</c:v>
                </c:pt>
                <c:pt idx="67">
                  <c:v>334.16274257955899</c:v>
                </c:pt>
                <c:pt idx="68">
                  <c:v>334.33354815113466</c:v>
                </c:pt>
                <c:pt idx="69">
                  <c:v>334.50435285204998</c:v>
                </c:pt>
                <c:pt idx="70">
                  <c:v>334.67515668230487</c:v>
                </c:pt>
                <c:pt idx="71">
                  <c:v>334.84595964189936</c:v>
                </c:pt>
                <c:pt idx="72">
                  <c:v>335.01676173083342</c:v>
                </c:pt>
                <c:pt idx="73">
                  <c:v>335.18756294910713</c:v>
                </c:pt>
                <c:pt idx="74">
                  <c:v>335.35836329672043</c:v>
                </c:pt>
                <c:pt idx="75">
                  <c:v>335.52916277367336</c:v>
                </c:pt>
                <c:pt idx="76">
                  <c:v>335.69996137996588</c:v>
                </c:pt>
                <c:pt idx="77">
                  <c:v>335.87075911559805</c:v>
                </c:pt>
                <c:pt idx="78">
                  <c:v>336.0415559805698</c:v>
                </c:pt>
                <c:pt idx="79">
                  <c:v>336.21235197488113</c:v>
                </c:pt>
                <c:pt idx="80">
                  <c:v>336.38314709853205</c:v>
                </c:pt>
                <c:pt idx="81">
                  <c:v>336.55394135152261</c:v>
                </c:pt>
                <c:pt idx="82">
                  <c:v>336.72473473385276</c:v>
                </c:pt>
                <c:pt idx="83">
                  <c:v>336.89552724552254</c:v>
                </c:pt>
                <c:pt idx="84">
                  <c:v>337.06631888653192</c:v>
                </c:pt>
                <c:pt idx="85">
                  <c:v>337.23710965688088</c:v>
                </c:pt>
                <c:pt idx="86">
                  <c:v>337.40789955656948</c:v>
                </c:pt>
                <c:pt idx="87">
                  <c:v>337.57868858559766</c:v>
                </c:pt>
                <c:pt idx="88">
                  <c:v>337.74947674396537</c:v>
                </c:pt>
                <c:pt idx="89">
                  <c:v>337.92026403167279</c:v>
                </c:pt>
                <c:pt idx="90">
                  <c:v>338.09105044871978</c:v>
                </c:pt>
                <c:pt idx="91">
                  <c:v>338.26183599510642</c:v>
                </c:pt>
                <c:pt idx="92">
                  <c:v>338.43262067083265</c:v>
                </c:pt>
                <c:pt idx="93">
                  <c:v>338.60340447589846</c:v>
                </c:pt>
                <c:pt idx="94">
                  <c:v>338.77418741030391</c:v>
                </c:pt>
                <c:pt idx="95">
                  <c:v>338.94496947404889</c:v>
                </c:pt>
                <c:pt idx="96">
                  <c:v>339.11575066713357</c:v>
                </c:pt>
                <c:pt idx="97">
                  <c:v>339.28653098955772</c:v>
                </c:pt>
                <c:pt idx="98">
                  <c:v>339.45731044132157</c:v>
                </c:pt>
                <c:pt idx="99">
                  <c:v>339.62808902242506</c:v>
                </c:pt>
                <c:pt idx="100">
                  <c:v>339.79886673286808</c:v>
                </c:pt>
                <c:pt idx="101">
                  <c:v>339.9696435726508</c:v>
                </c:pt>
                <c:pt idx="102">
                  <c:v>340.14041954177304</c:v>
                </c:pt>
                <c:pt idx="103">
                  <c:v>340.31119464023493</c:v>
                </c:pt>
                <c:pt idx="104">
                  <c:v>340.4819688680364</c:v>
                </c:pt>
                <c:pt idx="105">
                  <c:v>340.65274222517746</c:v>
                </c:pt>
                <c:pt idx="106">
                  <c:v>340.82351471165811</c:v>
                </c:pt>
                <c:pt idx="107">
                  <c:v>340.99428632747839</c:v>
                </c:pt>
                <c:pt idx="108">
                  <c:v>341.16505707263832</c:v>
                </c:pt>
                <c:pt idx="109">
                  <c:v>341.33582694713783</c:v>
                </c:pt>
                <c:pt idx="110">
                  <c:v>341.50659595097693</c:v>
                </c:pt>
                <c:pt idx="111">
                  <c:v>341.67736408415567</c:v>
                </c:pt>
                <c:pt idx="112">
                  <c:v>341.84813134667399</c:v>
                </c:pt>
                <c:pt idx="113">
                  <c:v>342.01889773853185</c:v>
                </c:pt>
                <c:pt idx="114">
                  <c:v>342.1896632597294</c:v>
                </c:pt>
                <c:pt idx="115">
                  <c:v>342.36042791026654</c:v>
                </c:pt>
                <c:pt idx="116">
                  <c:v>342.53119169014326</c:v>
                </c:pt>
                <c:pt idx="117">
                  <c:v>342.70195459935962</c:v>
                </c:pt>
                <c:pt idx="118">
                  <c:v>342.87271663791557</c:v>
                </c:pt>
                <c:pt idx="119">
                  <c:v>343.04347780581116</c:v>
                </c:pt>
                <c:pt idx="120">
                  <c:v>343.21423810304628</c:v>
                </c:pt>
                <c:pt idx="121">
                  <c:v>343.3849975296211</c:v>
                </c:pt>
                <c:pt idx="122">
                  <c:v>343.55575608553539</c:v>
                </c:pt>
                <c:pt idx="123">
                  <c:v>343.72651377078938</c:v>
                </c:pt>
                <c:pt idx="124">
                  <c:v>343.89727058538296</c:v>
                </c:pt>
                <c:pt idx="125">
                  <c:v>344.06802652931617</c:v>
                </c:pt>
                <c:pt idx="126">
                  <c:v>344.23878160258897</c:v>
                </c:pt>
                <c:pt idx="127">
                  <c:v>344.40953580520136</c:v>
                </c:pt>
                <c:pt idx="128">
                  <c:v>344.58028913715339</c:v>
                </c:pt>
                <c:pt idx="129">
                  <c:v>344.751041598445</c:v>
                </c:pt>
                <c:pt idx="130">
                  <c:v>344.92179318907614</c:v>
                </c:pt>
                <c:pt idx="131">
                  <c:v>345.09254390904698</c:v>
                </c:pt>
                <c:pt idx="132">
                  <c:v>345.26329375835741</c:v>
                </c:pt>
                <c:pt idx="133">
                  <c:v>345.43404273700742</c:v>
                </c:pt>
                <c:pt idx="134">
                  <c:v>345.60479084499707</c:v>
                </c:pt>
                <c:pt idx="135">
                  <c:v>345.77553808232631</c:v>
                </c:pt>
                <c:pt idx="136">
                  <c:v>345.94628444899519</c:v>
                </c:pt>
                <c:pt idx="137">
                  <c:v>346.11702994500365</c:v>
                </c:pt>
                <c:pt idx="138">
                  <c:v>346.2877745703517</c:v>
                </c:pt>
                <c:pt idx="139">
                  <c:v>346.45851832503928</c:v>
                </c:pt>
                <c:pt idx="140">
                  <c:v>346.62926120906656</c:v>
                </c:pt>
                <c:pt idx="141">
                  <c:v>346.80000322243347</c:v>
                </c:pt>
                <c:pt idx="142">
                  <c:v>346.97074436513992</c:v>
                </c:pt>
                <c:pt idx="143">
                  <c:v>347.14148463718601</c:v>
                </c:pt>
                <c:pt idx="144">
                  <c:v>347.31222403857174</c:v>
                </c:pt>
                <c:pt idx="145">
                  <c:v>347.482962569297</c:v>
                </c:pt>
                <c:pt idx="146">
                  <c:v>347.6537002293619</c:v>
                </c:pt>
                <c:pt idx="147">
                  <c:v>347.82443701876639</c:v>
                </c:pt>
                <c:pt idx="148">
                  <c:v>347.99517293751052</c:v>
                </c:pt>
                <c:pt idx="149">
                  <c:v>348.16590798559423</c:v>
                </c:pt>
                <c:pt idx="150">
                  <c:v>348.33664216301753</c:v>
                </c:pt>
                <c:pt idx="151">
                  <c:v>348.50737546978047</c:v>
                </c:pt>
                <c:pt idx="152">
                  <c:v>348.678107905883</c:v>
                </c:pt>
                <c:pt idx="153">
                  <c:v>348.84883947132516</c:v>
                </c:pt>
                <c:pt idx="154">
                  <c:v>349.01957016610692</c:v>
                </c:pt>
                <c:pt idx="155">
                  <c:v>349.19029999022825</c:v>
                </c:pt>
                <c:pt idx="156">
                  <c:v>349.36102894368918</c:v>
                </c:pt>
                <c:pt idx="157">
                  <c:v>349.53175702648974</c:v>
                </c:pt>
                <c:pt idx="158">
                  <c:v>349.70248423862989</c:v>
                </c:pt>
                <c:pt idx="159">
                  <c:v>349.87321058010968</c:v>
                </c:pt>
                <c:pt idx="160">
                  <c:v>350.04393605092906</c:v>
                </c:pt>
                <c:pt idx="161">
                  <c:v>350.21466065108802</c:v>
                </c:pt>
                <c:pt idx="162">
                  <c:v>350.38538438058663</c:v>
                </c:pt>
                <c:pt idx="163">
                  <c:v>350.55610723942482</c:v>
                </c:pt>
                <c:pt idx="164">
                  <c:v>350.72682922760254</c:v>
                </c:pt>
                <c:pt idx="165">
                  <c:v>350.89755034511995</c:v>
                </c:pt>
                <c:pt idx="166">
                  <c:v>351.06827059197695</c:v>
                </c:pt>
                <c:pt idx="167">
                  <c:v>351.2389899681736</c:v>
                </c:pt>
                <c:pt idx="168">
                  <c:v>351.40970847370983</c:v>
                </c:pt>
                <c:pt idx="169">
                  <c:v>351.58042610858564</c:v>
                </c:pt>
                <c:pt idx="170">
                  <c:v>351.75114287280104</c:v>
                </c:pt>
                <c:pt idx="171">
                  <c:v>351.92185876635608</c:v>
                </c:pt>
                <c:pt idx="172">
                  <c:v>352.09257378925076</c:v>
                </c:pt>
                <c:pt idx="173">
                  <c:v>352.26328794148492</c:v>
                </c:pt>
                <c:pt idx="174">
                  <c:v>352.43400122305877</c:v>
                </c:pt>
                <c:pt idx="175">
                  <c:v>352.60471363397227</c:v>
                </c:pt>
                <c:pt idx="176">
                  <c:v>352.77542517422529</c:v>
                </c:pt>
                <c:pt idx="177">
                  <c:v>352.94613584381801</c:v>
                </c:pt>
                <c:pt idx="178">
                  <c:v>353.11684564275026</c:v>
                </c:pt>
                <c:pt idx="179">
                  <c:v>353.28755457102216</c:v>
                </c:pt>
                <c:pt idx="180">
                  <c:v>353.45826262863363</c:v>
                </c:pt>
                <c:pt idx="181">
                  <c:v>353.62896981558464</c:v>
                </c:pt>
                <c:pt idx="182">
                  <c:v>353.79967613187534</c:v>
                </c:pt>
                <c:pt idx="183">
                  <c:v>353.97038157750563</c:v>
                </c:pt>
                <c:pt idx="184">
                  <c:v>354.14108615247557</c:v>
                </c:pt>
                <c:pt idx="185">
                  <c:v>354.31178985678508</c:v>
                </c:pt>
                <c:pt idx="186">
                  <c:v>354.48249269043419</c:v>
                </c:pt>
                <c:pt idx="187">
                  <c:v>354.65319465342293</c:v>
                </c:pt>
                <c:pt idx="188">
                  <c:v>354.82389574575126</c:v>
                </c:pt>
                <c:pt idx="189">
                  <c:v>354.99459596741917</c:v>
                </c:pt>
                <c:pt idx="190">
                  <c:v>355.16529531842667</c:v>
                </c:pt>
                <c:pt idx="191">
                  <c:v>355.33599379877381</c:v>
                </c:pt>
                <c:pt idx="192">
                  <c:v>355.50669140846054</c:v>
                </c:pt>
                <c:pt idx="193">
                  <c:v>355.67738814748691</c:v>
                </c:pt>
                <c:pt idx="194">
                  <c:v>355.84808401585286</c:v>
                </c:pt>
                <c:pt idx="195">
                  <c:v>356.01877901355846</c:v>
                </c:pt>
                <c:pt idx="196">
                  <c:v>356.18947314060358</c:v>
                </c:pt>
                <c:pt idx="197">
                  <c:v>356.3601663969884</c:v>
                </c:pt>
                <c:pt idx="198">
                  <c:v>356.5308587827127</c:v>
                </c:pt>
                <c:pt idx="199">
                  <c:v>356.70155029777669</c:v>
                </c:pt>
                <c:pt idx="200">
                  <c:v>356.87224094218027</c:v>
                </c:pt>
                <c:pt idx="201">
                  <c:v>357.04293071592349</c:v>
                </c:pt>
                <c:pt idx="202">
                  <c:v>357.21361961900629</c:v>
                </c:pt>
                <c:pt idx="203">
                  <c:v>357.38430765142868</c:v>
                </c:pt>
                <c:pt idx="204">
                  <c:v>357.55499481319072</c:v>
                </c:pt>
                <c:pt idx="205">
                  <c:v>357.72568110429233</c:v>
                </c:pt>
                <c:pt idx="206">
                  <c:v>357.89636652473354</c:v>
                </c:pt>
                <c:pt idx="207">
                  <c:v>358.06705107451432</c:v>
                </c:pt>
                <c:pt idx="208">
                  <c:v>358.23773475363475</c:v>
                </c:pt>
                <c:pt idx="209">
                  <c:v>358.40841756209483</c:v>
                </c:pt>
                <c:pt idx="210">
                  <c:v>358.57909949989443</c:v>
                </c:pt>
                <c:pt idx="211">
                  <c:v>358.74978056703372</c:v>
                </c:pt>
                <c:pt idx="212">
                  <c:v>358.92046076351255</c:v>
                </c:pt>
                <c:pt idx="213">
                  <c:v>359.09114008933102</c:v>
                </c:pt>
                <c:pt idx="214">
                  <c:v>359.26181854448907</c:v>
                </c:pt>
                <c:pt idx="215">
                  <c:v>359.43249612898671</c:v>
                </c:pt>
                <c:pt idx="216">
                  <c:v>359.60317284282399</c:v>
                </c:pt>
                <c:pt idx="217">
                  <c:v>359.77384868600086</c:v>
                </c:pt>
                <c:pt idx="218">
                  <c:v>359.94452365851737</c:v>
                </c:pt>
                <c:pt idx="219">
                  <c:v>360.11519776037346</c:v>
                </c:pt>
                <c:pt idx="220">
                  <c:v>360.28587099156914</c:v>
                </c:pt>
                <c:pt idx="221">
                  <c:v>360.45654335210446</c:v>
                </c:pt>
                <c:pt idx="222">
                  <c:v>360.62721484197937</c:v>
                </c:pt>
                <c:pt idx="223">
                  <c:v>360.79788546119386</c:v>
                </c:pt>
                <c:pt idx="224">
                  <c:v>360.96855520974793</c:v>
                </c:pt>
                <c:pt idx="225">
                  <c:v>361.13922408764165</c:v>
                </c:pt>
                <c:pt idx="226">
                  <c:v>361.30989209487501</c:v>
                </c:pt>
                <c:pt idx="227">
                  <c:v>361.4805592314479</c:v>
                </c:pt>
                <c:pt idx="228">
                  <c:v>361.65122549736049</c:v>
                </c:pt>
                <c:pt idx="229">
                  <c:v>361.8218908926126</c:v>
                </c:pt>
                <c:pt idx="230">
                  <c:v>361.99255541720436</c:v>
                </c:pt>
                <c:pt idx="231">
                  <c:v>362.1632190711357</c:v>
                </c:pt>
                <c:pt idx="232">
                  <c:v>362.33388185440663</c:v>
                </c:pt>
                <c:pt idx="233">
                  <c:v>362.5045437670172</c:v>
                </c:pt>
                <c:pt idx="234">
                  <c:v>362.67520480896735</c:v>
                </c:pt>
                <c:pt idx="235">
                  <c:v>362.84586498025715</c:v>
                </c:pt>
                <c:pt idx="236">
                  <c:v>363.01652428088653</c:v>
                </c:pt>
                <c:pt idx="237">
                  <c:v>363.1871827108555</c:v>
                </c:pt>
                <c:pt idx="238">
                  <c:v>363.3578402701641</c:v>
                </c:pt>
                <c:pt idx="239">
                  <c:v>363.5284969588123</c:v>
                </c:pt>
                <c:pt idx="240">
                  <c:v>363.69915277680013</c:v>
                </c:pt>
                <c:pt idx="241">
                  <c:v>363.8698077241275</c:v>
                </c:pt>
                <c:pt idx="242">
                  <c:v>364.0404618007945</c:v>
                </c:pt>
                <c:pt idx="243">
                  <c:v>364.21111500680109</c:v>
                </c:pt>
                <c:pt idx="244">
                  <c:v>364.38176734214733</c:v>
                </c:pt>
                <c:pt idx="245">
                  <c:v>364.55241880683315</c:v>
                </c:pt>
                <c:pt idx="246">
                  <c:v>364.72306940085861</c:v>
                </c:pt>
                <c:pt idx="247">
                  <c:v>364.89371912422365</c:v>
                </c:pt>
                <c:pt idx="248">
                  <c:v>365.06436797692828</c:v>
                </c:pt>
                <c:pt idx="249">
                  <c:v>365.2350159589725</c:v>
                </c:pt>
                <c:pt idx="250">
                  <c:v>365.40566307035635</c:v>
                </c:pt>
                <c:pt idx="251">
                  <c:v>365.5763093110798</c:v>
                </c:pt>
                <c:pt idx="252">
                  <c:v>365.74695468114288</c:v>
                </c:pt>
                <c:pt idx="253">
                  <c:v>365.91759918054555</c:v>
                </c:pt>
                <c:pt idx="254">
                  <c:v>366.08824280928781</c:v>
                </c:pt>
                <c:pt idx="255">
                  <c:v>366.2588855673697</c:v>
                </c:pt>
                <c:pt idx="256">
                  <c:v>366.42952745479118</c:v>
                </c:pt>
                <c:pt idx="257">
                  <c:v>366.60016847155231</c:v>
                </c:pt>
                <c:pt idx="258">
                  <c:v>366.77080861765296</c:v>
                </c:pt>
                <c:pt idx="259">
                  <c:v>366.94144789309325</c:v>
                </c:pt>
                <c:pt idx="260">
                  <c:v>367.11208629787319</c:v>
                </c:pt>
                <c:pt idx="261">
                  <c:v>367.28272383199266</c:v>
                </c:pt>
                <c:pt idx="262">
                  <c:v>367.45336049545182</c:v>
                </c:pt>
                <c:pt idx="263">
                  <c:v>367.62399628825051</c:v>
                </c:pt>
                <c:pt idx="264">
                  <c:v>367.79463121038884</c:v>
                </c:pt>
                <c:pt idx="265">
                  <c:v>367.96526526186682</c:v>
                </c:pt>
                <c:pt idx="266">
                  <c:v>368.13589844268427</c:v>
                </c:pt>
                <c:pt idx="267">
                  <c:v>368.30653075284147</c:v>
                </c:pt>
                <c:pt idx="268">
                  <c:v>368.4771621923382</c:v>
                </c:pt>
                <c:pt idx="269">
                  <c:v>368.64779276117457</c:v>
                </c:pt>
                <c:pt idx="270">
                  <c:v>368.81842245935053</c:v>
                </c:pt>
                <c:pt idx="271">
                  <c:v>368.98905128686607</c:v>
                </c:pt>
                <c:pt idx="272">
                  <c:v>369.15967924372126</c:v>
                </c:pt>
                <c:pt idx="273">
                  <c:v>369.33030632991603</c:v>
                </c:pt>
                <c:pt idx="274">
                  <c:v>369.50093254545044</c:v>
                </c:pt>
                <c:pt idx="275">
                  <c:v>369.67155789032438</c:v>
                </c:pt>
                <c:pt idx="276">
                  <c:v>369.84218236453796</c:v>
                </c:pt>
                <c:pt idx="277">
                  <c:v>370.01280596809119</c:v>
                </c:pt>
                <c:pt idx="278">
                  <c:v>370.183428700984</c:v>
                </c:pt>
                <c:pt idx="279">
                  <c:v>370.35405056321639</c:v>
                </c:pt>
                <c:pt idx="280">
                  <c:v>370.52467155478843</c:v>
                </c:pt>
                <c:pt idx="281">
                  <c:v>370.69529167570005</c:v>
                </c:pt>
                <c:pt idx="282">
                  <c:v>370.8659109259512</c:v>
                </c:pt>
                <c:pt idx="283">
                  <c:v>371.03652930554205</c:v>
                </c:pt>
                <c:pt idx="284">
                  <c:v>371.20714681447248</c:v>
                </c:pt>
                <c:pt idx="285">
                  <c:v>371.3777634527425</c:v>
                </c:pt>
                <c:pt idx="286">
                  <c:v>371.54837922035216</c:v>
                </c:pt>
                <c:pt idx="287">
                  <c:v>371.71899411730141</c:v>
                </c:pt>
                <c:pt idx="288">
                  <c:v>371.88960814359029</c:v>
                </c:pt>
                <c:pt idx="289">
                  <c:v>372.06022129921877</c:v>
                </c:pt>
                <c:pt idx="290">
                  <c:v>372.23083358418683</c:v>
                </c:pt>
                <c:pt idx="291">
                  <c:v>372.40144499849447</c:v>
                </c:pt>
                <c:pt idx="292">
                  <c:v>372.5720555421417</c:v>
                </c:pt>
                <c:pt idx="293">
                  <c:v>372.74266521512862</c:v>
                </c:pt>
                <c:pt idx="294">
                  <c:v>372.91327401745508</c:v>
                </c:pt>
                <c:pt idx="295">
                  <c:v>373.08388194912118</c:v>
                </c:pt>
                <c:pt idx="296">
                  <c:v>373.25448901012692</c:v>
                </c:pt>
                <c:pt idx="297">
                  <c:v>373.42509520047219</c:v>
                </c:pt>
                <c:pt idx="298">
                  <c:v>373.59570052015715</c:v>
                </c:pt>
                <c:pt idx="299">
                  <c:v>373.76630496918159</c:v>
                </c:pt>
                <c:pt idx="300">
                  <c:v>373.93690854754573</c:v>
                </c:pt>
                <c:pt idx="301">
                  <c:v>374.10751125524945</c:v>
                </c:pt>
                <c:pt idx="302">
                  <c:v>374.27811309229276</c:v>
                </c:pt>
                <c:pt idx="303">
                  <c:v>374.44871405867571</c:v>
                </c:pt>
                <c:pt idx="304">
                  <c:v>374.61931415439824</c:v>
                </c:pt>
                <c:pt idx="305">
                  <c:v>374.78991337946042</c:v>
                </c:pt>
                <c:pt idx="306">
                  <c:v>374.96051173386218</c:v>
                </c:pt>
                <c:pt idx="307">
                  <c:v>375.13110921760352</c:v>
                </c:pt>
                <c:pt idx="308">
                  <c:v>375.30170583068451</c:v>
                </c:pt>
                <c:pt idx="309">
                  <c:v>375.47230157310503</c:v>
                </c:pt>
                <c:pt idx="310">
                  <c:v>375.64289644486519</c:v>
                </c:pt>
                <c:pt idx="311">
                  <c:v>375.81349044596499</c:v>
                </c:pt>
                <c:pt idx="312">
                  <c:v>375.98408357640437</c:v>
                </c:pt>
                <c:pt idx="313">
                  <c:v>376.15467583618334</c:v>
                </c:pt>
                <c:pt idx="314">
                  <c:v>376.32526722530196</c:v>
                </c:pt>
                <c:pt idx="315">
                  <c:v>376.49585774376015</c:v>
                </c:pt>
                <c:pt idx="316">
                  <c:v>376.66644739155794</c:v>
                </c:pt>
                <c:pt idx="317">
                  <c:v>376.83703616869531</c:v>
                </c:pt>
                <c:pt idx="318">
                  <c:v>377.00762407517237</c:v>
                </c:pt>
                <c:pt idx="319">
                  <c:v>377.17821111098897</c:v>
                </c:pt>
                <c:pt idx="320">
                  <c:v>377.34879727614521</c:v>
                </c:pt>
                <c:pt idx="321">
                  <c:v>377.51938257064103</c:v>
                </c:pt>
                <c:pt idx="322">
                  <c:v>377.68996699447649</c:v>
                </c:pt>
                <c:pt idx="323">
                  <c:v>377.86055054765154</c:v>
                </c:pt>
                <c:pt idx="324">
                  <c:v>378.03113323016618</c:v>
                </c:pt>
                <c:pt idx="325">
                  <c:v>378.20171504202045</c:v>
                </c:pt>
                <c:pt idx="326">
                  <c:v>378.37229598321426</c:v>
                </c:pt>
                <c:pt idx="327">
                  <c:v>378.5428760537477</c:v>
                </c:pt>
                <c:pt idx="328">
                  <c:v>378.71345525362079</c:v>
                </c:pt>
                <c:pt idx="329">
                  <c:v>378.88403358283347</c:v>
                </c:pt>
                <c:pt idx="330">
                  <c:v>379.05461104138578</c:v>
                </c:pt>
                <c:pt idx="331">
                  <c:v>379.22518762927763</c:v>
                </c:pt>
                <c:pt idx="332">
                  <c:v>379.39576334650911</c:v>
                </c:pt>
                <c:pt idx="333">
                  <c:v>379.56633819308018</c:v>
                </c:pt>
                <c:pt idx="334">
                  <c:v>379.7369121689909</c:v>
                </c:pt>
                <c:pt idx="335">
                  <c:v>379.9074852742412</c:v>
                </c:pt>
                <c:pt idx="336">
                  <c:v>380.07805750883114</c:v>
                </c:pt>
                <c:pt idx="337">
                  <c:v>380.24862887276066</c:v>
                </c:pt>
                <c:pt idx="338">
                  <c:v>380.41919936602977</c:v>
                </c:pt>
                <c:pt idx="339">
                  <c:v>380.58976898863853</c:v>
                </c:pt>
                <c:pt idx="340">
                  <c:v>380.76033774058686</c:v>
                </c:pt>
                <c:pt idx="341">
                  <c:v>380.93090562187479</c:v>
                </c:pt>
                <c:pt idx="342">
                  <c:v>381.10147263250235</c:v>
                </c:pt>
                <c:pt idx="343">
                  <c:v>381.27203877246944</c:v>
                </c:pt>
                <c:pt idx="344">
                  <c:v>381.44260404177618</c:v>
                </c:pt>
                <c:pt idx="345">
                  <c:v>381.61316844042256</c:v>
                </c:pt>
                <c:pt idx="346">
                  <c:v>381.78373196840852</c:v>
                </c:pt>
                <c:pt idx="347">
                  <c:v>381.95429462573406</c:v>
                </c:pt>
                <c:pt idx="348">
                  <c:v>382.12485641239925</c:v>
                </c:pt>
                <c:pt idx="349">
                  <c:v>382.29541732840403</c:v>
                </c:pt>
                <c:pt idx="350">
                  <c:v>382.46597737374839</c:v>
                </c:pt>
                <c:pt idx="351">
                  <c:v>382.63653654843239</c:v>
                </c:pt>
                <c:pt idx="352">
                  <c:v>382.80709485245598</c:v>
                </c:pt>
                <c:pt idx="353">
                  <c:v>382.9776522858192</c:v>
                </c:pt>
                <c:pt idx="354">
                  <c:v>383.14820884852202</c:v>
                </c:pt>
                <c:pt idx="355">
                  <c:v>383.31876454056442</c:v>
                </c:pt>
                <c:pt idx="356">
                  <c:v>383.48931936194646</c:v>
                </c:pt>
                <c:pt idx="357">
                  <c:v>383.65987331266808</c:v>
                </c:pt>
                <c:pt idx="358">
                  <c:v>383.83042639272929</c:v>
                </c:pt>
                <c:pt idx="359">
                  <c:v>384.00097860213015</c:v>
                </c:pt>
                <c:pt idx="360">
                  <c:v>384.17152994087053</c:v>
                </c:pt>
                <c:pt idx="361">
                  <c:v>384.34208040895061</c:v>
                </c:pt>
                <c:pt idx="362">
                  <c:v>384.51263000637022</c:v>
                </c:pt>
                <c:pt idx="363">
                  <c:v>384.68317873312952</c:v>
                </c:pt>
                <c:pt idx="364">
                  <c:v>384.85372658922836</c:v>
                </c:pt>
                <c:pt idx="365">
                  <c:v>385.02427357466684</c:v>
                </c:pt>
                <c:pt idx="366">
                  <c:v>385.1948196894449</c:v>
                </c:pt>
                <c:pt idx="367">
                  <c:v>385.36536493356255</c:v>
                </c:pt>
                <c:pt idx="368">
                  <c:v>385.53590930701984</c:v>
                </c:pt>
                <c:pt idx="369">
                  <c:v>385.70645280981671</c:v>
                </c:pt>
                <c:pt idx="370">
                  <c:v>385.87699544195323</c:v>
                </c:pt>
                <c:pt idx="371">
                  <c:v>386.04753720342933</c:v>
                </c:pt>
                <c:pt idx="372">
                  <c:v>386.21807809424502</c:v>
                </c:pt>
                <c:pt idx="373">
                  <c:v>386.38861811440034</c:v>
                </c:pt>
                <c:pt idx="374">
                  <c:v>386.55915726389526</c:v>
                </c:pt>
                <c:pt idx="375">
                  <c:v>386.72969554272976</c:v>
                </c:pt>
                <c:pt idx="376">
                  <c:v>386.9002329509039</c:v>
                </c:pt>
                <c:pt idx="377">
                  <c:v>387.07076948841757</c:v>
                </c:pt>
                <c:pt idx="378">
                  <c:v>387.24130515527094</c:v>
                </c:pt>
                <c:pt idx="379">
                  <c:v>387.41183995146389</c:v>
                </c:pt>
                <c:pt idx="380">
                  <c:v>387.58237387699643</c:v>
                </c:pt>
                <c:pt idx="381">
                  <c:v>387.75290693186855</c:v>
                </c:pt>
                <c:pt idx="382">
                  <c:v>387.92343911608032</c:v>
                </c:pt>
                <c:pt idx="383">
                  <c:v>388.09397042963167</c:v>
                </c:pt>
                <c:pt idx="384">
                  <c:v>388.2645008725226</c:v>
                </c:pt>
                <c:pt idx="385">
                  <c:v>388.43503044475318</c:v>
                </c:pt>
                <c:pt idx="386">
                  <c:v>388.6055591463234</c:v>
                </c:pt>
                <c:pt idx="387">
                  <c:v>388.77608697723315</c:v>
                </c:pt>
                <c:pt idx="388">
                  <c:v>388.94661393748254</c:v>
                </c:pt>
                <c:pt idx="389">
                  <c:v>389.11714002707157</c:v>
                </c:pt>
                <c:pt idx="390">
                  <c:v>389.28766524600019</c:v>
                </c:pt>
                <c:pt idx="391">
                  <c:v>389.45818959426839</c:v>
                </c:pt>
                <c:pt idx="392">
                  <c:v>389.62871307187618</c:v>
                </c:pt>
                <c:pt idx="393">
                  <c:v>389.79923567882361</c:v>
                </c:pt>
                <c:pt idx="394">
                  <c:v>389.96975741511056</c:v>
                </c:pt>
                <c:pt idx="395">
                  <c:v>390.14027828073722</c:v>
                </c:pt>
                <c:pt idx="396">
                  <c:v>390.31079827570346</c:v>
                </c:pt>
                <c:pt idx="397">
                  <c:v>390.48131740000929</c:v>
                </c:pt>
                <c:pt idx="398">
                  <c:v>390.6518356536547</c:v>
                </c:pt>
                <c:pt idx="399">
                  <c:v>390.82235303663975</c:v>
                </c:pt>
                <c:pt idx="400">
                  <c:v>390.99286954896439</c:v>
                </c:pt>
                <c:pt idx="401">
                  <c:v>391.16338519062862</c:v>
                </c:pt>
                <c:pt idx="402">
                  <c:v>391.33389996163248</c:v>
                </c:pt>
                <c:pt idx="403">
                  <c:v>391.50441386197599</c:v>
                </c:pt>
                <c:pt idx="404">
                  <c:v>391.67492689165908</c:v>
                </c:pt>
                <c:pt idx="405">
                  <c:v>391.84543905068176</c:v>
                </c:pt>
                <c:pt idx="406">
                  <c:v>392.01595033904402</c:v>
                </c:pt>
                <c:pt idx="407">
                  <c:v>392.18646075674593</c:v>
                </c:pt>
                <c:pt idx="408">
                  <c:v>392.35697030378742</c:v>
                </c:pt>
                <c:pt idx="409">
                  <c:v>392.52747898016855</c:v>
                </c:pt>
                <c:pt idx="410">
                  <c:v>392.69798678588921</c:v>
                </c:pt>
                <c:pt idx="411">
                  <c:v>392.86849372094952</c:v>
                </c:pt>
                <c:pt idx="412">
                  <c:v>393.0389997853494</c:v>
                </c:pt>
                <c:pt idx="413">
                  <c:v>393.20950497908893</c:v>
                </c:pt>
                <c:pt idx="414">
                  <c:v>393.38000930216811</c:v>
                </c:pt>
                <c:pt idx="415">
                  <c:v>393.5505127545868</c:v>
                </c:pt>
                <c:pt idx="416">
                  <c:v>393.72101533634515</c:v>
                </c:pt>
                <c:pt idx="417">
                  <c:v>393.89151704744307</c:v>
                </c:pt>
                <c:pt idx="418">
                  <c:v>394.06201788788059</c:v>
                </c:pt>
                <c:pt idx="419">
                  <c:v>394.23251785765774</c:v>
                </c:pt>
                <c:pt idx="420">
                  <c:v>394.40301695677454</c:v>
                </c:pt>
                <c:pt idx="421">
                  <c:v>394.57351518523092</c:v>
                </c:pt>
                <c:pt idx="422">
                  <c:v>394.74401254302688</c:v>
                </c:pt>
                <c:pt idx="423">
                  <c:v>394.91450903016244</c:v>
                </c:pt>
                <c:pt idx="424">
                  <c:v>395.08500464663763</c:v>
                </c:pt>
                <c:pt idx="425">
                  <c:v>395.25549939245241</c:v>
                </c:pt>
                <c:pt idx="426">
                  <c:v>395.42599326760683</c:v>
                </c:pt>
                <c:pt idx="427">
                  <c:v>395.59648627210083</c:v>
                </c:pt>
                <c:pt idx="428">
                  <c:v>395.76697840593437</c:v>
                </c:pt>
                <c:pt idx="429">
                  <c:v>395.9374696691076</c:v>
                </c:pt>
                <c:pt idx="430">
                  <c:v>396.10796006162042</c:v>
                </c:pt>
                <c:pt idx="431">
                  <c:v>396.27844958347282</c:v>
                </c:pt>
                <c:pt idx="432">
                  <c:v>396.44893823466487</c:v>
                </c:pt>
                <c:pt idx="433">
                  <c:v>396.6194260151965</c:v>
                </c:pt>
                <c:pt idx="434">
                  <c:v>396.78991292506765</c:v>
                </c:pt>
                <c:pt idx="435">
                  <c:v>396.96039896427851</c:v>
                </c:pt>
                <c:pt idx="436">
                  <c:v>397.13088413282895</c:v>
                </c:pt>
                <c:pt idx="437">
                  <c:v>397.30136843071898</c:v>
                </c:pt>
                <c:pt idx="438">
                  <c:v>397.47185185794865</c:v>
                </c:pt>
                <c:pt idx="439">
                  <c:v>397.6423344145179</c:v>
                </c:pt>
                <c:pt idx="440">
                  <c:v>397.8128161004268</c:v>
                </c:pt>
                <c:pt idx="441">
                  <c:v>397.98329691567528</c:v>
                </c:pt>
                <c:pt idx="442">
                  <c:v>398.15377686026335</c:v>
                </c:pt>
                <c:pt idx="443">
                  <c:v>398.32425593419106</c:v>
                </c:pt>
                <c:pt idx="444">
                  <c:v>398.49473413745835</c:v>
                </c:pt>
                <c:pt idx="445">
                  <c:v>398.66521147006517</c:v>
                </c:pt>
                <c:pt idx="446">
                  <c:v>398.83568793201169</c:v>
                </c:pt>
                <c:pt idx="447">
                  <c:v>399.0061635232978</c:v>
                </c:pt>
                <c:pt idx="448">
                  <c:v>399.17663824392349</c:v>
                </c:pt>
                <c:pt idx="449">
                  <c:v>399.34711209388882</c:v>
                </c:pt>
                <c:pt idx="450">
                  <c:v>399.51758507319374</c:v>
                </c:pt>
                <c:pt idx="451">
                  <c:v>399.68805718183819</c:v>
                </c:pt>
                <c:pt idx="452">
                  <c:v>399.85852841982233</c:v>
                </c:pt>
                <c:pt idx="453">
                  <c:v>400.02899878714607</c:v>
                </c:pt>
                <c:pt idx="454">
                  <c:v>400.19946828380944</c:v>
                </c:pt>
                <c:pt idx="455">
                  <c:v>400.3699369098124</c:v>
                </c:pt>
                <c:pt idx="456">
                  <c:v>400.54040466515494</c:v>
                </c:pt>
                <c:pt idx="457">
                  <c:v>400.71087154983707</c:v>
                </c:pt>
                <c:pt idx="458">
                  <c:v>400.88133756385884</c:v>
                </c:pt>
                <c:pt idx="459">
                  <c:v>401.05180270722025</c:v>
                </c:pt>
                <c:pt idx="460">
                  <c:v>401.22226697992119</c:v>
                </c:pt>
                <c:pt idx="461">
                  <c:v>401.39273038196177</c:v>
                </c:pt>
                <c:pt idx="462">
                  <c:v>401.56319291334194</c:v>
                </c:pt>
                <c:pt idx="463">
                  <c:v>401.73365457406169</c:v>
                </c:pt>
                <c:pt idx="464">
                  <c:v>401.90411536412108</c:v>
                </c:pt>
                <c:pt idx="465">
                  <c:v>402.07457528352012</c:v>
                </c:pt>
                <c:pt idx="466">
                  <c:v>402.24503433225874</c:v>
                </c:pt>
                <c:pt idx="467">
                  <c:v>402.41549251033695</c:v>
                </c:pt>
                <c:pt idx="468">
                  <c:v>402.58594981775468</c:v>
                </c:pt>
                <c:pt idx="469">
                  <c:v>402.75640625451211</c:v>
                </c:pt>
                <c:pt idx="470">
                  <c:v>402.92686182060913</c:v>
                </c:pt>
                <c:pt idx="471">
                  <c:v>403.09731651604579</c:v>
                </c:pt>
                <c:pt idx="472">
                  <c:v>403.26777034082204</c:v>
                </c:pt>
                <c:pt idx="473">
                  <c:v>403.43822329493787</c:v>
                </c:pt>
                <c:pt idx="474">
                  <c:v>403.60867537839329</c:v>
                </c:pt>
                <c:pt idx="475">
                  <c:v>403.77912659118834</c:v>
                </c:pt>
                <c:pt idx="476">
                  <c:v>403.94957693332304</c:v>
                </c:pt>
                <c:pt idx="477">
                  <c:v>404.12002640479727</c:v>
                </c:pt>
                <c:pt idx="478">
                  <c:v>404.29047500561114</c:v>
                </c:pt>
                <c:pt idx="479">
                  <c:v>404.4609227357646</c:v>
                </c:pt>
                <c:pt idx="480">
                  <c:v>404.63136959525769</c:v>
                </c:pt>
                <c:pt idx="481">
                  <c:v>404.80181558409038</c:v>
                </c:pt>
                <c:pt idx="482">
                  <c:v>404.97226070226264</c:v>
                </c:pt>
                <c:pt idx="483">
                  <c:v>405.14270494977455</c:v>
                </c:pt>
                <c:pt idx="484">
                  <c:v>405.31314832662605</c:v>
                </c:pt>
                <c:pt idx="485">
                  <c:v>405.48359083281713</c:v>
                </c:pt>
                <c:pt idx="486">
                  <c:v>405.65403246834785</c:v>
                </c:pt>
                <c:pt idx="487">
                  <c:v>405.82447323321816</c:v>
                </c:pt>
                <c:pt idx="488">
                  <c:v>405.99491312742805</c:v>
                </c:pt>
                <c:pt idx="489">
                  <c:v>406.16535215097758</c:v>
                </c:pt>
                <c:pt idx="490">
                  <c:v>406.33579030386676</c:v>
                </c:pt>
                <c:pt idx="491">
                  <c:v>406.50622758609546</c:v>
                </c:pt>
                <c:pt idx="492">
                  <c:v>406.67666399766381</c:v>
                </c:pt>
                <c:pt idx="493">
                  <c:v>406.8470995385718</c:v>
                </c:pt>
                <c:pt idx="494">
                  <c:v>407.01753420881931</c:v>
                </c:pt>
                <c:pt idx="495">
                  <c:v>407.18796800840653</c:v>
                </c:pt>
                <c:pt idx="496">
                  <c:v>407.35840093733322</c:v>
                </c:pt>
                <c:pt idx="497">
                  <c:v>407.5288329955996</c:v>
                </c:pt>
                <c:pt idx="498">
                  <c:v>407.69926418320557</c:v>
                </c:pt>
                <c:pt idx="499">
                  <c:v>407.86969450015113</c:v>
                </c:pt>
                <c:pt idx="500">
                  <c:v>408.04012394643632</c:v>
                </c:pt>
                <c:pt idx="501">
                  <c:v>408.21055252206111</c:v>
                </c:pt>
                <c:pt idx="502">
                  <c:v>408.38098022702547</c:v>
                </c:pt>
                <c:pt idx="503">
                  <c:v>408.55140706132948</c:v>
                </c:pt>
                <c:pt idx="504">
                  <c:v>408.72183302497308</c:v>
                </c:pt>
                <c:pt idx="505">
                  <c:v>408.89225811795632</c:v>
                </c:pt>
                <c:pt idx="506">
                  <c:v>409.06268234027914</c:v>
                </c:pt>
                <c:pt idx="507">
                  <c:v>409.23310569194155</c:v>
                </c:pt>
                <c:pt idx="508">
                  <c:v>409.4035281729436</c:v>
                </c:pt>
                <c:pt idx="509">
                  <c:v>409.57394978328523</c:v>
                </c:pt>
                <c:pt idx="510">
                  <c:v>409.74437052296645</c:v>
                </c:pt>
                <c:pt idx="511">
                  <c:v>409.91479039198731</c:v>
                </c:pt>
                <c:pt idx="512">
                  <c:v>410.08520939034776</c:v>
                </c:pt>
                <c:pt idx="513">
                  <c:v>410.25562751804779</c:v>
                </c:pt>
                <c:pt idx="514">
                  <c:v>410.42604477508746</c:v>
                </c:pt>
                <c:pt idx="515">
                  <c:v>410.59646116146672</c:v>
                </c:pt>
                <c:pt idx="516">
                  <c:v>410.76687667718556</c:v>
                </c:pt>
                <c:pt idx="517">
                  <c:v>410.93729132224405</c:v>
                </c:pt>
                <c:pt idx="518">
                  <c:v>411.10770509664212</c:v>
                </c:pt>
                <c:pt idx="519">
                  <c:v>411.27811800037978</c:v>
                </c:pt>
                <c:pt idx="520">
                  <c:v>411.44853003345708</c:v>
                </c:pt>
                <c:pt idx="521">
                  <c:v>411.61894119587396</c:v>
                </c:pt>
                <c:pt idx="522">
                  <c:v>411.78935148763048</c:v>
                </c:pt>
                <c:pt idx="523">
                  <c:v>411.95976090872659</c:v>
                </c:pt>
                <c:pt idx="524">
                  <c:v>412.13016945916229</c:v>
                </c:pt>
                <c:pt idx="525">
                  <c:v>412.30057713893763</c:v>
                </c:pt>
                <c:pt idx="526">
                  <c:v>412.47098394805255</c:v>
                </c:pt>
                <c:pt idx="527">
                  <c:v>412.64138988650711</c:v>
                </c:pt>
                <c:pt idx="528">
                  <c:v>412.81179495430121</c:v>
                </c:pt>
                <c:pt idx="529">
                  <c:v>412.98219915143494</c:v>
                </c:pt>
                <c:pt idx="530">
                  <c:v>413.15260247790826</c:v>
                </c:pt>
                <c:pt idx="531">
                  <c:v>413.32300493372122</c:v>
                </c:pt>
                <c:pt idx="532">
                  <c:v>413.49340651887377</c:v>
                </c:pt>
                <c:pt idx="533">
                  <c:v>413.66380723336596</c:v>
                </c:pt>
                <c:pt idx="534">
                  <c:v>413.83420707719773</c:v>
                </c:pt>
                <c:pt idx="535">
                  <c:v>414.00460605036909</c:v>
                </c:pt>
                <c:pt idx="536">
                  <c:v>414.17500415288004</c:v>
                </c:pt>
                <c:pt idx="537">
                  <c:v>414.34540138473062</c:v>
                </c:pt>
                <c:pt idx="538">
                  <c:v>414.51579774592079</c:v>
                </c:pt>
                <c:pt idx="539">
                  <c:v>414.68619323645061</c:v>
                </c:pt>
                <c:pt idx="540">
                  <c:v>414.85658785632</c:v>
                </c:pt>
                <c:pt idx="541">
                  <c:v>415.02698160552899</c:v>
                </c:pt>
                <c:pt idx="542">
                  <c:v>415.19737448407761</c:v>
                </c:pt>
                <c:pt idx="543">
                  <c:v>415.36776649196582</c:v>
                </c:pt>
                <c:pt idx="544">
                  <c:v>415.53815762919368</c:v>
                </c:pt>
                <c:pt idx="545">
                  <c:v>415.70854789576106</c:v>
                </c:pt>
                <c:pt idx="546">
                  <c:v>415.87893729166808</c:v>
                </c:pt>
                <c:pt idx="547">
                  <c:v>416.04932581691469</c:v>
                </c:pt>
                <c:pt idx="548">
                  <c:v>416.21971347150094</c:v>
                </c:pt>
                <c:pt idx="549">
                  <c:v>416.39010025542677</c:v>
                </c:pt>
                <c:pt idx="550">
                  <c:v>416.56048616869225</c:v>
                </c:pt>
                <c:pt idx="551">
                  <c:v>416.73087121129731</c:v>
                </c:pt>
                <c:pt idx="552">
                  <c:v>416.90125538324196</c:v>
                </c:pt>
                <c:pt idx="553">
                  <c:v>417.07163868452619</c:v>
                </c:pt>
                <c:pt idx="554">
                  <c:v>417.24202111515007</c:v>
                </c:pt>
                <c:pt idx="555">
                  <c:v>417.41240267511358</c:v>
                </c:pt>
                <c:pt idx="556">
                  <c:v>417.58278336441663</c:v>
                </c:pt>
                <c:pt idx="557">
                  <c:v>417.75316318305931</c:v>
                </c:pt>
                <c:pt idx="558">
                  <c:v>417.92354213104164</c:v>
                </c:pt>
                <c:pt idx="559">
                  <c:v>418.09392020836356</c:v>
                </c:pt>
                <c:pt idx="560">
                  <c:v>418.26429741502506</c:v>
                </c:pt>
                <c:pt idx="561">
                  <c:v>418.43467375102614</c:v>
                </c:pt>
                <c:pt idx="562">
                  <c:v>418.60504921636687</c:v>
                </c:pt>
                <c:pt idx="563">
                  <c:v>418.77542381104712</c:v>
                </c:pt>
                <c:pt idx="564">
                  <c:v>418.94579753506707</c:v>
                </c:pt>
                <c:pt idx="565">
                  <c:v>419.11617038842661</c:v>
                </c:pt>
                <c:pt idx="566">
                  <c:v>419.28654237112573</c:v>
                </c:pt>
                <c:pt idx="567">
                  <c:v>419.4569134831645</c:v>
                </c:pt>
                <c:pt idx="568">
                  <c:v>419.62728372454285</c:v>
                </c:pt>
                <c:pt idx="569">
                  <c:v>419.79765309526078</c:v>
                </c:pt>
                <c:pt idx="570">
                  <c:v>419.96802159531831</c:v>
                </c:pt>
                <c:pt idx="571">
                  <c:v>420.13838922471547</c:v>
                </c:pt>
                <c:pt idx="572">
                  <c:v>420.30875598345227</c:v>
                </c:pt>
                <c:pt idx="573">
                  <c:v>420.4791218715286</c:v>
                </c:pt>
                <c:pt idx="574">
                  <c:v>420.64948688894464</c:v>
                </c:pt>
                <c:pt idx="575">
                  <c:v>420.8198510357002</c:v>
                </c:pt>
                <c:pt idx="576">
                  <c:v>420.9902143117954</c:v>
                </c:pt>
                <c:pt idx="577">
                  <c:v>421.16057671723019</c:v>
                </c:pt>
                <c:pt idx="578">
                  <c:v>421.33093825200461</c:v>
                </c:pt>
                <c:pt idx="579">
                  <c:v>421.50129891611863</c:v>
                </c:pt>
                <c:pt idx="580">
                  <c:v>421.67165870957217</c:v>
                </c:pt>
                <c:pt idx="581">
                  <c:v>421.84201763236541</c:v>
                </c:pt>
                <c:pt idx="582">
                  <c:v>422.01237568449824</c:v>
                </c:pt>
                <c:pt idx="583">
                  <c:v>422.18273286597065</c:v>
                </c:pt>
                <c:pt idx="584">
                  <c:v>422.3530891767827</c:v>
                </c:pt>
                <c:pt idx="585">
                  <c:v>422.52344461693434</c:v>
                </c:pt>
                <c:pt idx="586">
                  <c:v>422.69379918642557</c:v>
                </c:pt>
                <c:pt idx="587">
                  <c:v>422.86415288525637</c:v>
                </c:pt>
                <c:pt idx="588">
                  <c:v>423.03450571342682</c:v>
                </c:pt>
                <c:pt idx="589">
                  <c:v>423.20485767093692</c:v>
                </c:pt>
                <c:pt idx="590">
                  <c:v>423.37520875778654</c:v>
                </c:pt>
                <c:pt idx="591">
                  <c:v>423.54555897397586</c:v>
                </c:pt>
                <c:pt idx="592">
                  <c:v>423.71590831950471</c:v>
                </c:pt>
                <c:pt idx="593">
                  <c:v>423.8862567943732</c:v>
                </c:pt>
                <c:pt idx="594">
                  <c:v>424.05660439858127</c:v>
                </c:pt>
                <c:pt idx="595">
                  <c:v>424.22695113212899</c:v>
                </c:pt>
                <c:pt idx="596">
                  <c:v>424.39729699501629</c:v>
                </c:pt>
                <c:pt idx="597">
                  <c:v>424.56764198724312</c:v>
                </c:pt>
                <c:pt idx="598">
                  <c:v>424.73798610880965</c:v>
                </c:pt>
                <c:pt idx="599">
                  <c:v>424.90832935971576</c:v>
                </c:pt>
                <c:pt idx="600">
                  <c:v>425.07867173996146</c:v>
                </c:pt>
                <c:pt idx="601">
                  <c:v>425.24901324954681</c:v>
                </c:pt>
                <c:pt idx="602">
                  <c:v>425.41935388847173</c:v>
                </c:pt>
                <c:pt idx="603">
                  <c:v>425.5896936567363</c:v>
                </c:pt>
                <c:pt idx="604">
                  <c:v>425.76003255434034</c:v>
                </c:pt>
                <c:pt idx="605">
                  <c:v>425.93037058128414</c:v>
                </c:pt>
                <c:pt idx="606">
                  <c:v>426.10070773756746</c:v>
                </c:pt>
                <c:pt idx="607">
                  <c:v>426.27104402319043</c:v>
                </c:pt>
                <c:pt idx="608">
                  <c:v>426.44137943815298</c:v>
                </c:pt>
                <c:pt idx="609">
                  <c:v>426.61171398245517</c:v>
                </c:pt>
                <c:pt idx="610">
                  <c:v>426.78204765609695</c:v>
                </c:pt>
                <c:pt idx="611">
                  <c:v>426.95238045907831</c:v>
                </c:pt>
                <c:pt idx="612">
                  <c:v>427.12271239139932</c:v>
                </c:pt>
                <c:pt idx="613">
                  <c:v>427.29304345305991</c:v>
                </c:pt>
                <c:pt idx="614">
                  <c:v>427.46337364406003</c:v>
                </c:pt>
                <c:pt idx="615">
                  <c:v>427.63370296439984</c:v>
                </c:pt>
                <c:pt idx="616">
                  <c:v>427.80403141407925</c:v>
                </c:pt>
                <c:pt idx="617">
                  <c:v>427.97435899309824</c:v>
                </c:pt>
                <c:pt idx="618">
                  <c:v>428.14468570145686</c:v>
                </c:pt>
                <c:pt idx="619">
                  <c:v>428.31501153915508</c:v>
                </c:pt>
                <c:pt idx="620">
                  <c:v>428.48533650619288</c:v>
                </c:pt>
                <c:pt idx="621">
                  <c:v>428.65566060257032</c:v>
                </c:pt>
                <c:pt idx="622">
                  <c:v>428.82598382828735</c:v>
                </c:pt>
                <c:pt idx="623">
                  <c:v>428.99630618334396</c:v>
                </c:pt>
                <c:pt idx="624">
                  <c:v>429.16662766774022</c:v>
                </c:pt>
                <c:pt idx="625">
                  <c:v>429.33694828147611</c:v>
                </c:pt>
                <c:pt idx="626">
                  <c:v>429.50726802455154</c:v>
                </c:pt>
                <c:pt idx="627">
                  <c:v>429.6775868969666</c:v>
                </c:pt>
                <c:pt idx="628">
                  <c:v>429.84790489872125</c:v>
                </c:pt>
                <c:pt idx="629">
                  <c:v>430.01822202981555</c:v>
                </c:pt>
                <c:pt idx="630">
                  <c:v>430.18853829024943</c:v>
                </c:pt>
                <c:pt idx="631">
                  <c:v>430.35885368002289</c:v>
                </c:pt>
                <c:pt idx="632">
                  <c:v>430.52916819913594</c:v>
                </c:pt>
                <c:pt idx="633">
                  <c:v>430.69948184758869</c:v>
                </c:pt>
                <c:pt idx="634">
                  <c:v>430.86979462538096</c:v>
                </c:pt>
                <c:pt idx="635">
                  <c:v>431.04010653251288</c:v>
                </c:pt>
                <c:pt idx="636">
                  <c:v>431.21041756898438</c:v>
                </c:pt>
                <c:pt idx="637">
                  <c:v>431.38072773479547</c:v>
                </c:pt>
                <c:pt idx="638">
                  <c:v>431.55103702994614</c:v>
                </c:pt>
                <c:pt idx="639">
                  <c:v>431.72134545443652</c:v>
                </c:pt>
                <c:pt idx="640">
                  <c:v>431.89165300826642</c:v>
                </c:pt>
                <c:pt idx="641">
                  <c:v>432.06195969143596</c:v>
                </c:pt>
                <c:pt idx="642">
                  <c:v>432.23226550394514</c:v>
                </c:pt>
                <c:pt idx="643">
                  <c:v>432.40257044579386</c:v>
                </c:pt>
                <c:pt idx="644">
                  <c:v>432.57287451698221</c:v>
                </c:pt>
                <c:pt idx="645">
                  <c:v>432.74317771751021</c:v>
                </c:pt>
                <c:pt idx="646">
                  <c:v>432.91348004737773</c:v>
                </c:pt>
                <c:pt idx="647">
                  <c:v>433.0837815065849</c:v>
                </c:pt>
                <c:pt idx="648">
                  <c:v>433.25408209513165</c:v>
                </c:pt>
                <c:pt idx="649">
                  <c:v>433.42438181301804</c:v>
                </c:pt>
                <c:pt idx="650">
                  <c:v>433.59468066024402</c:v>
                </c:pt>
                <c:pt idx="651">
                  <c:v>433.76497863680959</c:v>
                </c:pt>
                <c:pt idx="652">
                  <c:v>433.93527574271479</c:v>
                </c:pt>
                <c:pt idx="653">
                  <c:v>434.10557197795964</c:v>
                </c:pt>
                <c:pt idx="654">
                  <c:v>434.27586734254396</c:v>
                </c:pt>
                <c:pt idx="655">
                  <c:v>434.44616183646798</c:v>
                </c:pt>
                <c:pt idx="656">
                  <c:v>434.61645545973158</c:v>
                </c:pt>
                <c:pt idx="657">
                  <c:v>434.78674821233483</c:v>
                </c:pt>
                <c:pt idx="658">
                  <c:v>434.95704009427766</c:v>
                </c:pt>
                <c:pt idx="659">
                  <c:v>435.12733110556007</c:v>
                </c:pt>
                <c:pt idx="660">
                  <c:v>435.29762124618213</c:v>
                </c:pt>
                <c:pt idx="661">
                  <c:v>435.46791051614377</c:v>
                </c:pt>
                <c:pt idx="662">
                  <c:v>435.63819891544506</c:v>
                </c:pt>
                <c:pt idx="663">
                  <c:v>435.80848644408587</c:v>
                </c:pt>
                <c:pt idx="664">
                  <c:v>435.97877310206633</c:v>
                </c:pt>
                <c:pt idx="665">
                  <c:v>436.14905888938637</c:v>
                </c:pt>
                <c:pt idx="666">
                  <c:v>436.31934380604605</c:v>
                </c:pt>
                <c:pt idx="667">
                  <c:v>436.48962785204532</c:v>
                </c:pt>
                <c:pt idx="668">
                  <c:v>436.65991102738423</c:v>
                </c:pt>
                <c:pt idx="669">
                  <c:v>436.83019333206266</c:v>
                </c:pt>
                <c:pt idx="670">
                  <c:v>437.0004747660808</c:v>
                </c:pt>
                <c:pt idx="671">
                  <c:v>437.17075532943841</c:v>
                </c:pt>
                <c:pt idx="672">
                  <c:v>437.34103502213571</c:v>
                </c:pt>
                <c:pt idx="673">
                  <c:v>437.51131384417266</c:v>
                </c:pt>
                <c:pt idx="674">
                  <c:v>437.68159179554914</c:v>
                </c:pt>
                <c:pt idx="675">
                  <c:v>437.85186887626526</c:v>
                </c:pt>
                <c:pt idx="676">
                  <c:v>438.02214508632102</c:v>
                </c:pt>
                <c:pt idx="677">
                  <c:v>438.19242042571631</c:v>
                </c:pt>
                <c:pt idx="678">
                  <c:v>438.36269489445129</c:v>
                </c:pt>
                <c:pt idx="679">
                  <c:v>438.53296849252581</c:v>
                </c:pt>
                <c:pt idx="680">
                  <c:v>438.70324121993997</c:v>
                </c:pt>
                <c:pt idx="681">
                  <c:v>438.87351307669371</c:v>
                </c:pt>
                <c:pt idx="682">
                  <c:v>439.04378406278704</c:v>
                </c:pt>
                <c:pt idx="683">
                  <c:v>439.21405417821995</c:v>
                </c:pt>
                <c:pt idx="684">
                  <c:v>439.38432342299257</c:v>
                </c:pt>
                <c:pt idx="685">
                  <c:v>439.55459179710471</c:v>
                </c:pt>
                <c:pt idx="686">
                  <c:v>439.72485930055649</c:v>
                </c:pt>
                <c:pt idx="687">
                  <c:v>439.89512593334791</c:v>
                </c:pt>
                <c:pt idx="688">
                  <c:v>440.06539169547881</c:v>
                </c:pt>
                <c:pt idx="689">
                  <c:v>440.2356565869494</c:v>
                </c:pt>
                <c:pt idx="690">
                  <c:v>440.40592060775964</c:v>
                </c:pt>
                <c:pt idx="691">
                  <c:v>440.5761837579094</c:v>
                </c:pt>
                <c:pt idx="692">
                  <c:v>440.74644603739881</c:v>
                </c:pt>
                <c:pt idx="693">
                  <c:v>440.91670744622786</c:v>
                </c:pt>
                <c:pt idx="694">
                  <c:v>441.08696798439649</c:v>
                </c:pt>
                <c:pt idx="695">
                  <c:v>441.25722765190471</c:v>
                </c:pt>
                <c:pt idx="696">
                  <c:v>441.42748644875252</c:v>
                </c:pt>
                <c:pt idx="697">
                  <c:v>441.59774437493996</c:v>
                </c:pt>
                <c:pt idx="698">
                  <c:v>441.768001430467</c:v>
                </c:pt>
                <c:pt idx="699">
                  <c:v>441.93825761533361</c:v>
                </c:pt>
                <c:pt idx="700">
                  <c:v>442.10851292953987</c:v>
                </c:pt>
                <c:pt idx="701">
                  <c:v>442.27876737308571</c:v>
                </c:pt>
                <c:pt idx="702">
                  <c:v>442.4490209459712</c:v>
                </c:pt>
                <c:pt idx="703">
                  <c:v>442.61927364819627</c:v>
                </c:pt>
                <c:pt idx="704">
                  <c:v>442.78952547976093</c:v>
                </c:pt>
                <c:pt idx="705">
                  <c:v>442.95977644066517</c:v>
                </c:pt>
                <c:pt idx="706">
                  <c:v>443.13002653090905</c:v>
                </c:pt>
                <c:pt idx="707">
                  <c:v>443.30027575049252</c:v>
                </c:pt>
                <c:pt idx="708">
                  <c:v>443.47052409941563</c:v>
                </c:pt>
                <c:pt idx="709">
                  <c:v>443.64077157767832</c:v>
                </c:pt>
                <c:pt idx="710">
                  <c:v>443.81101818528066</c:v>
                </c:pt>
                <c:pt idx="711">
                  <c:v>443.98126392222258</c:v>
                </c:pt>
                <c:pt idx="712">
                  <c:v>444.15150878850409</c:v>
                </c:pt>
                <c:pt idx="713">
                  <c:v>444.32175278412518</c:v>
                </c:pt>
                <c:pt idx="714">
                  <c:v>444.49199590908592</c:v>
                </c:pt>
                <c:pt idx="715">
                  <c:v>444.66223816338623</c:v>
                </c:pt>
                <c:pt idx="716">
                  <c:v>444.83247954702614</c:v>
                </c:pt>
                <c:pt idx="717">
                  <c:v>445.00272006000569</c:v>
                </c:pt>
                <c:pt idx="718">
                  <c:v>445.17295970232482</c:v>
                </c:pt>
                <c:pt idx="719">
                  <c:v>445.34319847398359</c:v>
                </c:pt>
                <c:pt idx="720">
                  <c:v>445.51343637498195</c:v>
                </c:pt>
                <c:pt idx="721">
                  <c:v>445.68367340531989</c:v>
                </c:pt>
                <c:pt idx="722">
                  <c:v>445.85390956499742</c:v>
                </c:pt>
                <c:pt idx="723">
                  <c:v>446.02414485401459</c:v>
                </c:pt>
                <c:pt idx="724">
                  <c:v>446.19437927237141</c:v>
                </c:pt>
                <c:pt idx="725">
                  <c:v>446.3646128200678</c:v>
                </c:pt>
                <c:pt idx="726">
                  <c:v>446.53484549710379</c:v>
                </c:pt>
                <c:pt idx="727">
                  <c:v>446.70507730347936</c:v>
                </c:pt>
                <c:pt idx="728">
                  <c:v>446.87530823919457</c:v>
                </c:pt>
                <c:pt idx="729">
                  <c:v>447.04553830424936</c:v>
                </c:pt>
                <c:pt idx="730">
                  <c:v>447.2157674986438</c:v>
                </c:pt>
                <c:pt idx="731">
                  <c:v>447.38599582237782</c:v>
                </c:pt>
                <c:pt idx="732">
                  <c:v>447.55622327545143</c:v>
                </c:pt>
                <c:pt idx="733">
                  <c:v>447.72644985786462</c:v>
                </c:pt>
                <c:pt idx="734">
                  <c:v>447.89667556961746</c:v>
                </c:pt>
                <c:pt idx="735">
                  <c:v>448.06690041070988</c:v>
                </c:pt>
                <c:pt idx="736">
                  <c:v>448.23712438114194</c:v>
                </c:pt>
                <c:pt idx="737">
                  <c:v>448.40734748091359</c:v>
                </c:pt>
                <c:pt idx="738">
                  <c:v>448.57756971002482</c:v>
                </c:pt>
                <c:pt idx="739">
                  <c:v>448.74779106847564</c:v>
                </c:pt>
                <c:pt idx="740">
                  <c:v>448.91801155626609</c:v>
                </c:pt>
                <c:pt idx="741">
                  <c:v>449.0882311733962</c:v>
                </c:pt>
                <c:pt idx="742">
                  <c:v>449.25844991986588</c:v>
                </c:pt>
                <c:pt idx="743">
                  <c:v>449.42866779567515</c:v>
                </c:pt>
                <c:pt idx="744">
                  <c:v>449.59888480082401</c:v>
                </c:pt>
                <c:pt idx="745">
                  <c:v>449.76910093531251</c:v>
                </c:pt>
                <c:pt idx="746">
                  <c:v>449.93931619914065</c:v>
                </c:pt>
                <c:pt idx="747">
                  <c:v>450.10953059230832</c:v>
                </c:pt>
                <c:pt idx="748">
                  <c:v>450.27974411481563</c:v>
                </c:pt>
                <c:pt idx="749">
                  <c:v>450.44995676666258</c:v>
                </c:pt>
                <c:pt idx="750">
                  <c:v>450.62016854784906</c:v>
                </c:pt>
                <c:pt idx="751">
                  <c:v>450.79037945837513</c:v>
                </c:pt>
                <c:pt idx="752">
                  <c:v>450.96058949824089</c:v>
                </c:pt>
                <c:pt idx="753">
                  <c:v>451.13079866744619</c:v>
                </c:pt>
                <c:pt idx="754">
                  <c:v>451.30100696599118</c:v>
                </c:pt>
                <c:pt idx="755">
                  <c:v>451.47121439387564</c:v>
                </c:pt>
                <c:pt idx="756">
                  <c:v>451.6414209510998</c:v>
                </c:pt>
                <c:pt idx="757">
                  <c:v>451.81162663766355</c:v>
                </c:pt>
                <c:pt idx="758">
                  <c:v>451.98183145356694</c:v>
                </c:pt>
                <c:pt idx="759">
                  <c:v>452.15203539880991</c:v>
                </c:pt>
                <c:pt idx="760">
                  <c:v>452.32223847339247</c:v>
                </c:pt>
                <c:pt idx="761">
                  <c:v>452.49244067731462</c:v>
                </c:pt>
                <c:pt idx="762">
                  <c:v>452.66264201057641</c:v>
                </c:pt>
                <c:pt idx="763">
                  <c:v>452.83284247317783</c:v>
                </c:pt>
                <c:pt idx="764">
                  <c:v>453.00304206511879</c:v>
                </c:pt>
                <c:pt idx="765">
                  <c:v>453.17324078639939</c:v>
                </c:pt>
                <c:pt idx="766">
                  <c:v>453.34343863701963</c:v>
                </c:pt>
                <c:pt idx="767">
                  <c:v>453.51363561697934</c:v>
                </c:pt>
                <c:pt idx="768">
                  <c:v>453.68383172627881</c:v>
                </c:pt>
                <c:pt idx="769">
                  <c:v>453.85402696491781</c:v>
                </c:pt>
                <c:pt idx="770">
                  <c:v>454.02422133289645</c:v>
                </c:pt>
                <c:pt idx="771">
                  <c:v>454.19441483021467</c:v>
                </c:pt>
                <c:pt idx="772">
                  <c:v>454.36460745687242</c:v>
                </c:pt>
                <c:pt idx="773">
                  <c:v>454.53479921286987</c:v>
                </c:pt>
                <c:pt idx="774">
                  <c:v>454.70499009820696</c:v>
                </c:pt>
                <c:pt idx="775">
                  <c:v>454.87518011288358</c:v>
                </c:pt>
                <c:pt idx="776">
                  <c:v>455.04536925689985</c:v>
                </c:pt>
                <c:pt idx="777">
                  <c:v>455.21555753025569</c:v>
                </c:pt>
                <c:pt idx="778">
                  <c:v>455.38574493295118</c:v>
                </c:pt>
                <c:pt idx="779">
                  <c:v>455.55593146498626</c:v>
                </c:pt>
                <c:pt idx="780">
                  <c:v>455.72611712636092</c:v>
                </c:pt>
                <c:pt idx="781">
                  <c:v>455.89630191707522</c:v>
                </c:pt>
                <c:pt idx="782">
                  <c:v>456.06648583712911</c:v>
                </c:pt>
                <c:pt idx="783">
                  <c:v>456.23666888652264</c:v>
                </c:pt>
                <c:pt idx="784">
                  <c:v>456.40685106525564</c:v>
                </c:pt>
                <c:pt idx="785">
                  <c:v>456.57703237332834</c:v>
                </c:pt>
                <c:pt idx="786">
                  <c:v>456.74721281074068</c:v>
                </c:pt>
                <c:pt idx="787">
                  <c:v>456.9173923774926</c:v>
                </c:pt>
                <c:pt idx="788">
                  <c:v>457.08757107358412</c:v>
                </c:pt>
                <c:pt idx="789">
                  <c:v>457.25774889901521</c:v>
                </c:pt>
                <c:pt idx="790">
                  <c:v>457.42792585378589</c:v>
                </c:pt>
                <c:pt idx="791">
                  <c:v>457.59810193789627</c:v>
                </c:pt>
                <c:pt idx="792">
                  <c:v>457.76827715134618</c:v>
                </c:pt>
                <c:pt idx="793">
                  <c:v>457.93845149413573</c:v>
                </c:pt>
                <c:pt idx="794">
                  <c:v>458.10862496626493</c:v>
                </c:pt>
                <c:pt idx="795">
                  <c:v>458.27879756773365</c:v>
                </c:pt>
                <c:pt idx="796">
                  <c:v>458.44896929854201</c:v>
                </c:pt>
                <c:pt idx="797">
                  <c:v>458.61914015869002</c:v>
                </c:pt>
                <c:pt idx="798">
                  <c:v>458.78931014817755</c:v>
                </c:pt>
                <c:pt idx="799">
                  <c:v>458.95947926700478</c:v>
                </c:pt>
                <c:pt idx="800">
                  <c:v>459.12964751517154</c:v>
                </c:pt>
                <c:pt idx="801">
                  <c:v>459.29981489267789</c:v>
                </c:pt>
                <c:pt idx="802">
                  <c:v>459.46998139952387</c:v>
                </c:pt>
                <c:pt idx="803">
                  <c:v>459.6401470357095</c:v>
                </c:pt>
                <c:pt idx="804">
                  <c:v>459.81031180123466</c:v>
                </c:pt>
                <c:pt idx="805">
                  <c:v>459.98047569609952</c:v>
                </c:pt>
                <c:pt idx="806">
                  <c:v>460.15063872030385</c:v>
                </c:pt>
                <c:pt idx="807">
                  <c:v>460.32080087384787</c:v>
                </c:pt>
                <c:pt idx="808">
                  <c:v>460.49096215673154</c:v>
                </c:pt>
                <c:pt idx="809">
                  <c:v>460.66112256895474</c:v>
                </c:pt>
                <c:pt idx="810">
                  <c:v>460.83128211051758</c:v>
                </c:pt>
                <c:pt idx="811">
                  <c:v>461.00144078142006</c:v>
                </c:pt>
                <c:pt idx="812">
                  <c:v>461.17159858166207</c:v>
                </c:pt>
                <c:pt idx="813">
                  <c:v>461.34175551124372</c:v>
                </c:pt>
                <c:pt idx="814">
                  <c:v>461.51191157016501</c:v>
                </c:pt>
                <c:pt idx="815">
                  <c:v>461.68206675842589</c:v>
                </c:pt>
                <c:pt idx="816">
                  <c:v>461.85222107602635</c:v>
                </c:pt>
                <c:pt idx="817">
                  <c:v>462.0223745229664</c:v>
                </c:pt>
                <c:pt idx="818">
                  <c:v>462.19252709924604</c:v>
                </c:pt>
                <c:pt idx="819">
                  <c:v>462.36267880486531</c:v>
                </c:pt>
                <c:pt idx="820">
                  <c:v>462.53282963982423</c:v>
                </c:pt>
                <c:pt idx="821">
                  <c:v>462.70297960412273</c:v>
                </c:pt>
                <c:pt idx="822">
                  <c:v>462.87312869776082</c:v>
                </c:pt>
                <c:pt idx="823">
                  <c:v>463.04327692073849</c:v>
                </c:pt>
                <c:pt idx="824">
                  <c:v>463.21342427305581</c:v>
                </c:pt>
                <c:pt idx="825">
                  <c:v>463.38357075471271</c:v>
                </c:pt>
                <c:pt idx="826">
                  <c:v>463.55371636570925</c:v>
                </c:pt>
                <c:pt idx="827">
                  <c:v>463.72386110604538</c:v>
                </c:pt>
                <c:pt idx="828">
                  <c:v>463.89400497572109</c:v>
                </c:pt>
                <c:pt idx="829">
                  <c:v>464.06414797473644</c:v>
                </c:pt>
                <c:pt idx="830">
                  <c:v>464.23429010309138</c:v>
                </c:pt>
                <c:pt idx="831">
                  <c:v>464.40443136078596</c:v>
                </c:pt>
                <c:pt idx="832">
                  <c:v>464.57457174782007</c:v>
                </c:pt>
                <c:pt idx="833">
                  <c:v>464.74471126419388</c:v>
                </c:pt>
                <c:pt idx="834">
                  <c:v>464.91484990990722</c:v>
                </c:pt>
                <c:pt idx="835">
                  <c:v>465.08498768496014</c:v>
                </c:pt>
                <c:pt idx="836">
                  <c:v>465.2551245893527</c:v>
                </c:pt>
                <c:pt idx="837">
                  <c:v>465.42526062308491</c:v>
                </c:pt>
                <c:pt idx="838">
                  <c:v>465.5953957861567</c:v>
                </c:pt>
                <c:pt idx="839">
                  <c:v>465.76553007856802</c:v>
                </c:pt>
                <c:pt idx="840">
                  <c:v>465.93566350031904</c:v>
                </c:pt>
                <c:pt idx="841">
                  <c:v>466.10579605140964</c:v>
                </c:pt>
                <c:pt idx="842">
                  <c:v>466.27592773183983</c:v>
                </c:pt>
                <c:pt idx="843">
                  <c:v>466.44605854160966</c:v>
                </c:pt>
                <c:pt idx="844">
                  <c:v>466.61618848071907</c:v>
                </c:pt>
                <c:pt idx="845">
                  <c:v>466.78631754916813</c:v>
                </c:pt>
                <c:pt idx="846">
                  <c:v>466.95644574695672</c:v>
                </c:pt>
                <c:pt idx="847">
                  <c:v>467.126573074085</c:v>
                </c:pt>
                <c:pt idx="848">
                  <c:v>467.29669953055281</c:v>
                </c:pt>
                <c:pt idx="849">
                  <c:v>467.46682511636027</c:v>
                </c:pt>
                <c:pt idx="850">
                  <c:v>467.63694983150731</c:v>
                </c:pt>
                <c:pt idx="851">
                  <c:v>467.80707367599399</c:v>
                </c:pt>
                <c:pt idx="852">
                  <c:v>467.9771966498202</c:v>
                </c:pt>
                <c:pt idx="853">
                  <c:v>468.14731875298605</c:v>
                </c:pt>
                <c:pt idx="854">
                  <c:v>468.31743998549155</c:v>
                </c:pt>
                <c:pt idx="855">
                  <c:v>468.48756034733663</c:v>
                </c:pt>
                <c:pt idx="856">
                  <c:v>468.65767983852123</c:v>
                </c:pt>
                <c:pt idx="857">
                  <c:v>468.82779845904554</c:v>
                </c:pt>
                <c:pt idx="858">
                  <c:v>468.99791620890943</c:v>
                </c:pt>
                <c:pt idx="859">
                  <c:v>469.16803308811291</c:v>
                </c:pt>
                <c:pt idx="860">
                  <c:v>469.33814909665602</c:v>
                </c:pt>
                <c:pt idx="861">
                  <c:v>469.50826423453873</c:v>
                </c:pt>
                <c:pt idx="862">
                  <c:v>469.67837850176107</c:v>
                </c:pt>
                <c:pt idx="863">
                  <c:v>469.848491898323</c:v>
                </c:pt>
                <c:pt idx="864">
                  <c:v>470.01860442422452</c:v>
                </c:pt>
                <c:pt idx="865">
                  <c:v>470.18871607946562</c:v>
                </c:pt>
                <c:pt idx="866">
                  <c:v>470.35882686404636</c:v>
                </c:pt>
                <c:pt idx="867">
                  <c:v>470.52893677796669</c:v>
                </c:pt>
                <c:pt idx="868">
                  <c:v>470.69904582122666</c:v>
                </c:pt>
                <c:pt idx="869">
                  <c:v>470.86915399382616</c:v>
                </c:pt>
                <c:pt idx="870">
                  <c:v>471.0392612957653</c:v>
                </c:pt>
                <c:pt idx="871">
                  <c:v>471.20936772704408</c:v>
                </c:pt>
                <c:pt idx="872">
                  <c:v>471.37947328766245</c:v>
                </c:pt>
                <c:pt idx="873">
                  <c:v>471.5495779776204</c:v>
                </c:pt>
                <c:pt idx="874">
                  <c:v>471.71968179691794</c:v>
                </c:pt>
                <c:pt idx="875">
                  <c:v>471.88978474555512</c:v>
                </c:pt>
                <c:pt idx="876">
                  <c:v>472.05988682353194</c:v>
                </c:pt>
                <c:pt idx="877">
                  <c:v>472.22998803084835</c:v>
                </c:pt>
                <c:pt idx="878">
                  <c:v>472.40008836750434</c:v>
                </c:pt>
                <c:pt idx="879">
                  <c:v>472.57018783349992</c:v>
                </c:pt>
                <c:pt idx="880">
                  <c:v>472.74028642883513</c:v>
                </c:pt>
                <c:pt idx="881">
                  <c:v>472.91038415350999</c:v>
                </c:pt>
                <c:pt idx="882">
                  <c:v>473.08048100752438</c:v>
                </c:pt>
                <c:pt idx="883">
                  <c:v>473.25057699087841</c:v>
                </c:pt>
                <c:pt idx="884">
                  <c:v>473.42067210357203</c:v>
                </c:pt>
                <c:pt idx="885">
                  <c:v>473.59076634560529</c:v>
                </c:pt>
                <c:pt idx="886">
                  <c:v>473.76085971697808</c:v>
                </c:pt>
                <c:pt idx="887">
                  <c:v>473.93095221769056</c:v>
                </c:pt>
                <c:pt idx="888">
                  <c:v>474.10104384774257</c:v>
                </c:pt>
                <c:pt idx="889">
                  <c:v>474.27113460713423</c:v>
                </c:pt>
                <c:pt idx="890">
                  <c:v>474.44122449586547</c:v>
                </c:pt>
                <c:pt idx="891">
                  <c:v>474.61131351393635</c:v>
                </c:pt>
                <c:pt idx="892">
                  <c:v>474.78140166134682</c:v>
                </c:pt>
                <c:pt idx="893">
                  <c:v>474.95148893809687</c:v>
                </c:pt>
                <c:pt idx="894">
                  <c:v>475.12157534418657</c:v>
                </c:pt>
                <c:pt idx="895">
                  <c:v>475.29166087961585</c:v>
                </c:pt>
                <c:pt idx="896">
                  <c:v>475.46174554438477</c:v>
                </c:pt>
                <c:pt idx="897">
                  <c:v>475.63182933849328</c:v>
                </c:pt>
                <c:pt idx="898">
                  <c:v>475.80191226194137</c:v>
                </c:pt>
                <c:pt idx="899">
                  <c:v>475.9719943147291</c:v>
                </c:pt>
                <c:pt idx="900">
                  <c:v>476.14207549685642</c:v>
                </c:pt>
                <c:pt idx="901">
                  <c:v>476.31215580832333</c:v>
                </c:pt>
                <c:pt idx="902">
                  <c:v>476.48223524912987</c:v>
                </c:pt>
                <c:pt idx="903">
                  <c:v>476.65231381927595</c:v>
                </c:pt>
                <c:pt idx="904">
                  <c:v>476.82239151876166</c:v>
                </c:pt>
                <c:pt idx="905">
                  <c:v>476.99246834758702</c:v>
                </c:pt>
                <c:pt idx="906">
                  <c:v>477.16254430575196</c:v>
                </c:pt>
                <c:pt idx="907">
                  <c:v>477.33261939325649</c:v>
                </c:pt>
                <c:pt idx="908">
                  <c:v>477.50269361010066</c:v>
                </c:pt>
                <c:pt idx="909">
                  <c:v>477.67276695628442</c:v>
                </c:pt>
                <c:pt idx="910">
                  <c:v>477.84283943180776</c:v>
                </c:pt>
                <c:pt idx="911">
                  <c:v>478.01291103667074</c:v>
                </c:pt>
                <c:pt idx="912">
                  <c:v>478.18298177087331</c:v>
                </c:pt>
                <c:pt idx="913">
                  <c:v>478.35305163441552</c:v>
                </c:pt>
                <c:pt idx="914">
                  <c:v>478.52312062729732</c:v>
                </c:pt>
                <c:pt idx="915">
                  <c:v>478.6931887495187</c:v>
                </c:pt>
                <c:pt idx="916">
                  <c:v>478.86325600107972</c:v>
                </c:pt>
                <c:pt idx="917">
                  <c:v>479.03332238198033</c:v>
                </c:pt>
                <c:pt idx="918">
                  <c:v>479.20338789222052</c:v>
                </c:pt>
                <c:pt idx="919">
                  <c:v>479.37345253180035</c:v>
                </c:pt>
                <c:pt idx="920">
                  <c:v>479.54351630071972</c:v>
                </c:pt>
                <c:pt idx="921">
                  <c:v>479.71357919897878</c:v>
                </c:pt>
                <c:pt idx="922">
                  <c:v>479.88364122657742</c:v>
                </c:pt>
                <c:pt idx="923">
                  <c:v>480.05370238351566</c:v>
                </c:pt>
                <c:pt idx="924">
                  <c:v>480.22376266979342</c:v>
                </c:pt>
                <c:pt idx="925">
                  <c:v>480.39382208541087</c:v>
                </c:pt>
                <c:pt idx="926">
                  <c:v>480.56388063036792</c:v>
                </c:pt>
                <c:pt idx="927">
                  <c:v>480.7339383046646</c:v>
                </c:pt>
                <c:pt idx="928">
                  <c:v>480.90399510830088</c:v>
                </c:pt>
                <c:pt idx="929">
                  <c:v>481.07405104127673</c:v>
                </c:pt>
                <c:pt idx="930">
                  <c:v>481.24410610359223</c:v>
                </c:pt>
                <c:pt idx="931">
                  <c:v>481.41416029524731</c:v>
                </c:pt>
                <c:pt idx="932">
                  <c:v>481.58421361624198</c:v>
                </c:pt>
                <c:pt idx="933">
                  <c:v>481.75426606657629</c:v>
                </c:pt>
                <c:pt idx="934">
                  <c:v>481.92431764625019</c:v>
                </c:pt>
                <c:pt idx="935">
                  <c:v>482.09436835526373</c:v>
                </c:pt>
                <c:pt idx="936">
                  <c:v>482.26441819361679</c:v>
                </c:pt>
                <c:pt idx="937">
                  <c:v>482.43446716130944</c:v>
                </c:pt>
                <c:pt idx="938">
                  <c:v>482.60451525834179</c:v>
                </c:pt>
                <c:pt idx="939">
                  <c:v>482.77456248471373</c:v>
                </c:pt>
                <c:pt idx="940">
                  <c:v>482.94460884042525</c:v>
                </c:pt>
                <c:pt idx="941">
                  <c:v>483.11465432547635</c:v>
                </c:pt>
                <c:pt idx="942">
                  <c:v>483.2846989398671</c:v>
                </c:pt>
                <c:pt idx="943">
                  <c:v>483.45474268359743</c:v>
                </c:pt>
                <c:pt idx="944">
                  <c:v>483.62478555666735</c:v>
                </c:pt>
                <c:pt idx="945">
                  <c:v>483.79482755907691</c:v>
                </c:pt>
                <c:pt idx="946">
                  <c:v>483.96486869082611</c:v>
                </c:pt>
                <c:pt idx="947">
                  <c:v>484.13490895191484</c:v>
                </c:pt>
                <c:pt idx="948">
                  <c:v>484.30494834234327</c:v>
                </c:pt>
                <c:pt idx="949">
                  <c:v>484.47498686211122</c:v>
                </c:pt>
                <c:pt idx="950">
                  <c:v>484.64502451121882</c:v>
                </c:pt>
                <c:pt idx="951">
                  <c:v>484.815061289666</c:v>
                </c:pt>
                <c:pt idx="952">
                  <c:v>484.98509719745277</c:v>
                </c:pt>
                <c:pt idx="953">
                  <c:v>485.15513223457918</c:v>
                </c:pt>
                <c:pt idx="954">
                  <c:v>485.32516640104512</c:v>
                </c:pt>
                <c:pt idx="955">
                  <c:v>485.49519969685076</c:v>
                </c:pt>
                <c:pt idx="956">
                  <c:v>485.66523212199598</c:v>
                </c:pt>
                <c:pt idx="957">
                  <c:v>485.83526367648079</c:v>
                </c:pt>
                <c:pt idx="958">
                  <c:v>486.00529436030519</c:v>
                </c:pt>
                <c:pt idx="959">
                  <c:v>486.17532417346922</c:v>
                </c:pt>
                <c:pt idx="960">
                  <c:v>486.34535311597284</c:v>
                </c:pt>
                <c:pt idx="961">
                  <c:v>486.5153811878161</c:v>
                </c:pt>
                <c:pt idx="962">
                  <c:v>486.68540838899895</c:v>
                </c:pt>
                <c:pt idx="963">
                  <c:v>486.85543471952138</c:v>
                </c:pt>
                <c:pt idx="964">
                  <c:v>487.02546017938346</c:v>
                </c:pt>
                <c:pt idx="965">
                  <c:v>487.19548476858512</c:v>
                </c:pt>
                <c:pt idx="966">
                  <c:v>487.36550848712636</c:v>
                </c:pt>
                <c:pt idx="967">
                  <c:v>487.53553133500725</c:v>
                </c:pt>
                <c:pt idx="968">
                  <c:v>487.70555331222772</c:v>
                </c:pt>
                <c:pt idx="969">
                  <c:v>487.87557441878783</c:v>
                </c:pt>
                <c:pt idx="970">
                  <c:v>488.04559465468753</c:v>
                </c:pt>
                <c:pt idx="971">
                  <c:v>488.21561401992676</c:v>
                </c:pt>
                <c:pt idx="972">
                  <c:v>488.38563251450563</c:v>
                </c:pt>
                <c:pt idx="973">
                  <c:v>488.55565013842414</c:v>
                </c:pt>
                <c:pt idx="974">
                  <c:v>488.72566689168229</c:v>
                </c:pt>
                <c:pt idx="975">
                  <c:v>488.89568277427992</c:v>
                </c:pt>
                <c:pt idx="976">
                  <c:v>489.06569778621724</c:v>
                </c:pt>
                <c:pt idx="977">
                  <c:v>489.23571192749421</c:v>
                </c:pt>
                <c:pt idx="978">
                  <c:v>489.4057251981107</c:v>
                </c:pt>
                <c:pt idx="979">
                  <c:v>489.57573759806684</c:v>
                </c:pt>
                <c:pt idx="980">
                  <c:v>489.74574912736261</c:v>
                </c:pt>
                <c:pt idx="981">
                  <c:v>489.91575978599798</c:v>
                </c:pt>
                <c:pt idx="982">
                  <c:v>490.08576957397293</c:v>
                </c:pt>
                <c:pt idx="983">
                  <c:v>490.25577849128746</c:v>
                </c:pt>
                <c:pt idx="984">
                  <c:v>490.42578653794163</c:v>
                </c:pt>
                <c:pt idx="985">
                  <c:v>490.59579371393539</c:v>
                </c:pt>
                <c:pt idx="986">
                  <c:v>490.7658000192688</c:v>
                </c:pt>
                <c:pt idx="987">
                  <c:v>490.93580545394178</c:v>
                </c:pt>
                <c:pt idx="988">
                  <c:v>491.1058100179543</c:v>
                </c:pt>
                <c:pt idx="989">
                  <c:v>491.27581371130651</c:v>
                </c:pt>
                <c:pt idx="990">
                  <c:v>491.44581653399831</c:v>
                </c:pt>
                <c:pt idx="991">
                  <c:v>491.6158184860297</c:v>
                </c:pt>
                <c:pt idx="992">
                  <c:v>491.78581956740067</c:v>
                </c:pt>
                <c:pt idx="993">
                  <c:v>491.95581977811128</c:v>
                </c:pt>
                <c:pt idx="994">
                  <c:v>492.12581911816147</c:v>
                </c:pt>
                <c:pt idx="995">
                  <c:v>492.29581758755131</c:v>
                </c:pt>
                <c:pt idx="996">
                  <c:v>492.46581518628074</c:v>
                </c:pt>
                <c:pt idx="997">
                  <c:v>492.63581191434974</c:v>
                </c:pt>
                <c:pt idx="998">
                  <c:v>492.8058077717584</c:v>
                </c:pt>
                <c:pt idx="999">
                  <c:v>492.97580275850663</c:v>
                </c:pt>
                <c:pt idx="1000">
                  <c:v>493.14579687459451</c:v>
                </c:pt>
                <c:pt idx="1001">
                  <c:v>493.31579012002197</c:v>
                </c:pt>
                <c:pt idx="1002">
                  <c:v>493.48578249478902</c:v>
                </c:pt>
                <c:pt idx="1003">
                  <c:v>493.65577399889571</c:v>
                </c:pt>
                <c:pt idx="1004">
                  <c:v>493.82576463234193</c:v>
                </c:pt>
                <c:pt idx="1005">
                  <c:v>493.99575439512779</c:v>
                </c:pt>
                <c:pt idx="1006">
                  <c:v>494.16574328725329</c:v>
                </c:pt>
                <c:pt idx="1007">
                  <c:v>494.33573130871838</c:v>
                </c:pt>
                <c:pt idx="1008">
                  <c:v>494.50571845952305</c:v>
                </c:pt>
                <c:pt idx="1009">
                  <c:v>494.67570473966731</c:v>
                </c:pt>
                <c:pt idx="1010">
                  <c:v>494.84569014915121</c:v>
                </c:pt>
                <c:pt idx="1011">
                  <c:v>495.01567468797469</c:v>
                </c:pt>
                <c:pt idx="1012">
                  <c:v>495.18565835613782</c:v>
                </c:pt>
                <c:pt idx="1013">
                  <c:v>495.35564115364053</c:v>
                </c:pt>
                <c:pt idx="1014">
                  <c:v>495.52562308048289</c:v>
                </c:pt>
                <c:pt idx="1015">
                  <c:v>495.69560413666483</c:v>
                </c:pt>
                <c:pt idx="1016">
                  <c:v>495.86558432218635</c:v>
                </c:pt>
                <c:pt idx="1017">
                  <c:v>496.03556363704746</c:v>
                </c:pt>
                <c:pt idx="1018">
                  <c:v>496.20554208124821</c:v>
                </c:pt>
                <c:pt idx="1019">
                  <c:v>496.3755196547886</c:v>
                </c:pt>
                <c:pt idx="1020">
                  <c:v>496.54549635766853</c:v>
                </c:pt>
                <c:pt idx="1021">
                  <c:v>496.71547218988803</c:v>
                </c:pt>
                <c:pt idx="1022">
                  <c:v>496.88544715144724</c:v>
                </c:pt>
                <c:pt idx="1023">
                  <c:v>497.05542124234597</c:v>
                </c:pt>
              </c:numCache>
            </c:numRef>
          </c:xVal>
          <c:yVal>
            <c:numRef>
              <c:f>'Blue pk'!$F$2:$F$1025</c:f>
              <c:numCache>
                <c:formatCode>General</c:formatCode>
                <c:ptCount val="1024"/>
                <c:pt idx="0">
                  <c:v>4.2556781239405907E-2</c:v>
                </c:pt>
                <c:pt idx="1">
                  <c:v>4.178996912118927E-2</c:v>
                </c:pt>
                <c:pt idx="2">
                  <c:v>0.10064055266653348</c:v>
                </c:pt>
                <c:pt idx="3">
                  <c:v>0.11680888898810531</c:v>
                </c:pt>
                <c:pt idx="4">
                  <c:v>0.12464540992319488</c:v>
                </c:pt>
                <c:pt idx="5">
                  <c:v>0.12643484542755215</c:v>
                </c:pt>
                <c:pt idx="6">
                  <c:v>0.11256975207820767</c:v>
                </c:pt>
                <c:pt idx="7">
                  <c:v>7.0608866094712591E-2</c:v>
                </c:pt>
                <c:pt idx="8">
                  <c:v>8.3147216347201874E-2</c:v>
                </c:pt>
                <c:pt idx="9">
                  <c:v>0.10322524458786711</c:v>
                </c:pt>
                <c:pt idx="10">
                  <c:v>0.13406693215419685</c:v>
                </c:pt>
                <c:pt idx="11">
                  <c:v>9.917143938956495E-2</c:v>
                </c:pt>
                <c:pt idx="12">
                  <c:v>0.11024475185561219</c:v>
                </c:pt>
                <c:pt idx="13">
                  <c:v>0.10109319747044784</c:v>
                </c:pt>
                <c:pt idx="14">
                  <c:v>0.15937475450547539</c:v>
                </c:pt>
                <c:pt idx="15">
                  <c:v>0.22644160642382186</c:v>
                </c:pt>
                <c:pt idx="16">
                  <c:v>0.12084658135630511</c:v>
                </c:pt>
                <c:pt idx="17">
                  <c:v>0.13230885634739961</c:v>
                </c:pt>
                <c:pt idx="18">
                  <c:v>0.18111933463672539</c:v>
                </c:pt>
                <c:pt idx="19">
                  <c:v>0.20927084218665551</c:v>
                </c:pt>
                <c:pt idx="20">
                  <c:v>9.5829141547938285E-2</c:v>
                </c:pt>
                <c:pt idx="21">
                  <c:v>7.7437098372510338E-2</c:v>
                </c:pt>
                <c:pt idx="22">
                  <c:v>7.2129929317704816E-2</c:v>
                </c:pt>
                <c:pt idx="23">
                  <c:v>8.7691748642821352E-2</c:v>
                </c:pt>
                <c:pt idx="24">
                  <c:v>9.2665960635427855E-2</c:v>
                </c:pt>
                <c:pt idx="25">
                  <c:v>8.9357321854968794E-2</c:v>
                </c:pt>
                <c:pt idx="26">
                  <c:v>6.9986729208186813E-2</c:v>
                </c:pt>
                <c:pt idx="27">
                  <c:v>0.15677101679305019</c:v>
                </c:pt>
                <c:pt idx="28">
                  <c:v>0.18069059439939861</c:v>
                </c:pt>
                <c:pt idx="29">
                  <c:v>0.15604033885313484</c:v>
                </c:pt>
                <c:pt idx="30">
                  <c:v>0.16525013622572637</c:v>
                </c:pt>
                <c:pt idx="31">
                  <c:v>0.20539223740331297</c:v>
                </c:pt>
                <c:pt idx="32">
                  <c:v>0.29663547209556007</c:v>
                </c:pt>
                <c:pt idx="33">
                  <c:v>0.26801489311203247</c:v>
                </c:pt>
                <c:pt idx="34">
                  <c:v>0.25892134772725689</c:v>
                </c:pt>
                <c:pt idx="35">
                  <c:v>0.23012393585243798</c:v>
                </c:pt>
                <c:pt idx="36">
                  <c:v>0.33043136601856693</c:v>
                </c:pt>
                <c:pt idx="37">
                  <c:v>0.32560442982857091</c:v>
                </c:pt>
                <c:pt idx="38">
                  <c:v>0.30120147993668211</c:v>
                </c:pt>
                <c:pt idx="39">
                  <c:v>0.26121598767139764</c:v>
                </c:pt>
                <c:pt idx="40">
                  <c:v>0.26431985503311123</c:v>
                </c:pt>
                <c:pt idx="41">
                  <c:v>0.38201536788826473</c:v>
                </c:pt>
                <c:pt idx="42">
                  <c:v>0.38084072179484252</c:v>
                </c:pt>
                <c:pt idx="43">
                  <c:v>0.3334909242187874</c:v>
                </c:pt>
                <c:pt idx="44">
                  <c:v>0.27957884892946355</c:v>
                </c:pt>
                <c:pt idx="45">
                  <c:v>0.28298495604795665</c:v>
                </c:pt>
                <c:pt idx="46">
                  <c:v>0.31509613974340356</c:v>
                </c:pt>
                <c:pt idx="47">
                  <c:v>0.43034685159644787</c:v>
                </c:pt>
                <c:pt idx="48">
                  <c:v>0.40209990611697438</c:v>
                </c:pt>
                <c:pt idx="49">
                  <c:v>0.39683591789539074</c:v>
                </c:pt>
                <c:pt idx="50">
                  <c:v>0.47390670078422442</c:v>
                </c:pt>
                <c:pt idx="51">
                  <c:v>0.46196575187238381</c:v>
                </c:pt>
                <c:pt idx="52">
                  <c:v>0.49059737723620861</c:v>
                </c:pt>
                <c:pt idx="53">
                  <c:v>0.49033909216267524</c:v>
                </c:pt>
                <c:pt idx="54">
                  <c:v>0.44340550938616335</c:v>
                </c:pt>
                <c:pt idx="55">
                  <c:v>0.45495064137136809</c:v>
                </c:pt>
                <c:pt idx="56">
                  <c:v>0.48132207230626178</c:v>
                </c:pt>
                <c:pt idx="57">
                  <c:v>0.50090492861719582</c:v>
                </c:pt>
                <c:pt idx="58">
                  <c:v>0.49829205300477658</c:v>
                </c:pt>
                <c:pt idx="59">
                  <c:v>0.50200170649498721</c:v>
                </c:pt>
                <c:pt idx="60">
                  <c:v>0.50557463027667715</c:v>
                </c:pt>
                <c:pt idx="61">
                  <c:v>0.40796475984004238</c:v>
                </c:pt>
                <c:pt idx="62">
                  <c:v>0.38573776172275098</c:v>
                </c:pt>
                <c:pt idx="63">
                  <c:v>0.48254557798546849</c:v>
                </c:pt>
                <c:pt idx="64">
                  <c:v>0.51521260809178149</c:v>
                </c:pt>
                <c:pt idx="65">
                  <c:v>0.55327363738701085</c:v>
                </c:pt>
                <c:pt idx="66">
                  <c:v>0.52162675322750784</c:v>
                </c:pt>
                <c:pt idx="67">
                  <c:v>0.50468805289114471</c:v>
                </c:pt>
                <c:pt idx="68">
                  <c:v>0.52194109360647734</c:v>
                </c:pt>
                <c:pt idx="69">
                  <c:v>0.52168326955924216</c:v>
                </c:pt>
                <c:pt idx="70">
                  <c:v>0.51309833415537009</c:v>
                </c:pt>
                <c:pt idx="71">
                  <c:v>0.5513158545436565</c:v>
                </c:pt>
                <c:pt idx="72">
                  <c:v>0.63657979745107185</c:v>
                </c:pt>
                <c:pt idx="73">
                  <c:v>0.89018744755556589</c:v>
                </c:pt>
                <c:pt idx="74">
                  <c:v>1.2516462055873325</c:v>
                </c:pt>
                <c:pt idx="75">
                  <c:v>1.587231678659931</c:v>
                </c:pt>
                <c:pt idx="76">
                  <c:v>1.82026222140626</c:v>
                </c:pt>
                <c:pt idx="77">
                  <c:v>1.7767141545490353</c:v>
                </c:pt>
                <c:pt idx="78">
                  <c:v>1.8206677153065749</c:v>
                </c:pt>
                <c:pt idx="79">
                  <c:v>1.9515950562928444</c:v>
                </c:pt>
                <c:pt idx="80">
                  <c:v>1.6574006368963288</c:v>
                </c:pt>
                <c:pt idx="81">
                  <c:v>1.6543173796596753</c:v>
                </c:pt>
                <c:pt idx="82">
                  <c:v>1.4895202529964666</c:v>
                </c:pt>
                <c:pt idx="83">
                  <c:v>1.2151359525739862</c:v>
                </c:pt>
                <c:pt idx="84">
                  <c:v>1.0546147429218602</c:v>
                </c:pt>
                <c:pt idx="85">
                  <c:v>0.88200455370898623</c:v>
                </c:pt>
                <c:pt idx="86">
                  <c:v>0.84730347251046167</c:v>
                </c:pt>
                <c:pt idx="87">
                  <c:v>0.76025453253801278</c:v>
                </c:pt>
                <c:pt idx="88">
                  <c:v>0.68307617013981103</c:v>
                </c:pt>
                <c:pt idx="89">
                  <c:v>0.65350518391730705</c:v>
                </c:pt>
                <c:pt idx="90">
                  <c:v>0.55978489641454421</c:v>
                </c:pt>
                <c:pt idx="91">
                  <c:v>0.49590140610464073</c:v>
                </c:pt>
                <c:pt idx="92">
                  <c:v>0.48928261547829527</c:v>
                </c:pt>
                <c:pt idx="93">
                  <c:v>0.46994505834090949</c:v>
                </c:pt>
                <c:pt idx="94">
                  <c:v>0.4323815791150335</c:v>
                </c:pt>
                <c:pt idx="95">
                  <c:v>0.41012051865960919</c:v>
                </c:pt>
                <c:pt idx="96">
                  <c:v>0.44595583628012403</c:v>
                </c:pt>
                <c:pt idx="97">
                  <c:v>0.44259737282780803</c:v>
                </c:pt>
                <c:pt idx="98">
                  <c:v>0.45748642852047339</c:v>
                </c:pt>
                <c:pt idx="99">
                  <c:v>0.44092533539460926</c:v>
                </c:pt>
                <c:pt idx="100">
                  <c:v>0.34870043095898723</c:v>
                </c:pt>
                <c:pt idx="101">
                  <c:v>0.35831203510093107</c:v>
                </c:pt>
                <c:pt idx="102">
                  <c:v>0.39826591359818109</c:v>
                </c:pt>
                <c:pt idx="103">
                  <c:v>0.42643059054854038</c:v>
                </c:pt>
                <c:pt idx="104">
                  <c:v>0.41751406218893505</c:v>
                </c:pt>
                <c:pt idx="105">
                  <c:v>0.43838875804095667</c:v>
                </c:pt>
                <c:pt idx="106">
                  <c:v>0.50984278560818996</c:v>
                </c:pt>
                <c:pt idx="107">
                  <c:v>0.51881284914593406</c:v>
                </c:pt>
                <c:pt idx="108">
                  <c:v>0.46485567143137696</c:v>
                </c:pt>
                <c:pt idx="109">
                  <c:v>0.69738724286835929</c:v>
                </c:pt>
                <c:pt idx="110">
                  <c:v>0.56012800383042516</c:v>
                </c:pt>
                <c:pt idx="111">
                  <c:v>0.4830395558037805</c:v>
                </c:pt>
                <c:pt idx="112">
                  <c:v>0.53656629901383068</c:v>
                </c:pt>
                <c:pt idx="113">
                  <c:v>0.48241272934236912</c:v>
                </c:pt>
                <c:pt idx="114">
                  <c:v>0.43121688940381592</c:v>
                </c:pt>
                <c:pt idx="115">
                  <c:v>0.39000199547734349</c:v>
                </c:pt>
                <c:pt idx="116">
                  <c:v>0.47276567554151383</c:v>
                </c:pt>
                <c:pt idx="117">
                  <c:v>0.49905052730862898</c:v>
                </c:pt>
                <c:pt idx="118">
                  <c:v>0.51479892346044487</c:v>
                </c:pt>
                <c:pt idx="119">
                  <c:v>0.56177655318795072</c:v>
                </c:pt>
                <c:pt idx="120">
                  <c:v>0.51395532195793892</c:v>
                </c:pt>
                <c:pt idx="121">
                  <c:v>0.49299428744518797</c:v>
                </c:pt>
                <c:pt idx="122">
                  <c:v>0.45044355808202363</c:v>
                </c:pt>
                <c:pt idx="123">
                  <c:v>0.38484808225083172</c:v>
                </c:pt>
                <c:pt idx="124">
                  <c:v>0.45576541863762404</c:v>
                </c:pt>
                <c:pt idx="125">
                  <c:v>0.43143228752406598</c:v>
                </c:pt>
                <c:pt idx="126">
                  <c:v>0.39874473738984451</c:v>
                </c:pt>
                <c:pt idx="127">
                  <c:v>0.40816847553114571</c:v>
                </c:pt>
                <c:pt idx="128">
                  <c:v>0.50097880157321162</c:v>
                </c:pt>
                <c:pt idx="129">
                  <c:v>0.461448607682376</c:v>
                </c:pt>
                <c:pt idx="130">
                  <c:v>0.41221173142823619</c:v>
                </c:pt>
                <c:pt idx="131">
                  <c:v>0.38779731783485627</c:v>
                </c:pt>
                <c:pt idx="132">
                  <c:v>0.35328228675715062</c:v>
                </c:pt>
                <c:pt idx="133">
                  <c:v>0.44455859425024313</c:v>
                </c:pt>
                <c:pt idx="134">
                  <c:v>0.44883205381449803</c:v>
                </c:pt>
                <c:pt idx="135">
                  <c:v>0.43147896387716339</c:v>
                </c:pt>
                <c:pt idx="136">
                  <c:v>0.42136496539527957</c:v>
                </c:pt>
                <c:pt idx="137">
                  <c:v>0.35053861203180214</c:v>
                </c:pt>
                <c:pt idx="138">
                  <c:v>0.30351449808231101</c:v>
                </c:pt>
                <c:pt idx="139">
                  <c:v>0.342602286109498</c:v>
                </c:pt>
                <c:pt idx="140">
                  <c:v>0.39295882525141734</c:v>
                </c:pt>
                <c:pt idx="141">
                  <c:v>0.42322254086290545</c:v>
                </c:pt>
                <c:pt idx="142">
                  <c:v>0.37327291729376572</c:v>
                </c:pt>
                <c:pt idx="143">
                  <c:v>0.42838598527247446</c:v>
                </c:pt>
                <c:pt idx="144">
                  <c:v>0.44259931414555215</c:v>
                </c:pt>
                <c:pt idx="145">
                  <c:v>0.53444263876362896</c:v>
                </c:pt>
                <c:pt idx="146">
                  <c:v>0.70968810314725883</c:v>
                </c:pt>
                <c:pt idx="147">
                  <c:v>0.70915524688918496</c:v>
                </c:pt>
                <c:pt idx="148">
                  <c:v>0.57706009410810633</c:v>
                </c:pt>
                <c:pt idx="149">
                  <c:v>0.57564257820302855</c:v>
                </c:pt>
                <c:pt idx="150">
                  <c:v>0.64643827226940354</c:v>
                </c:pt>
                <c:pt idx="151">
                  <c:v>0.69116963949464272</c:v>
                </c:pt>
                <c:pt idx="152">
                  <c:v>0.62586193712111915</c:v>
                </c:pt>
                <c:pt idx="153">
                  <c:v>0.67946313187109941</c:v>
                </c:pt>
                <c:pt idx="154">
                  <c:v>0.5791549726360955</c:v>
                </c:pt>
                <c:pt idx="155">
                  <c:v>0.66454919818890257</c:v>
                </c:pt>
                <c:pt idx="156">
                  <c:v>0.76135265966773913</c:v>
                </c:pt>
                <c:pt idx="157">
                  <c:v>0.89891567035032283</c:v>
                </c:pt>
                <c:pt idx="158">
                  <c:v>1.0238097068663188</c:v>
                </c:pt>
                <c:pt idx="159">
                  <c:v>1.0383742365985336</c:v>
                </c:pt>
                <c:pt idx="160">
                  <c:v>1.0983798718322442</c:v>
                </c:pt>
                <c:pt idx="161">
                  <c:v>1.0423553581433267</c:v>
                </c:pt>
                <c:pt idx="162">
                  <c:v>1.1895362073403248</c:v>
                </c:pt>
                <c:pt idx="163">
                  <c:v>1.2534119012787599</c:v>
                </c:pt>
                <c:pt idx="164">
                  <c:v>1.248871121241929</c:v>
                </c:pt>
                <c:pt idx="165">
                  <c:v>1.4417728402025884</c:v>
                </c:pt>
                <c:pt idx="166">
                  <c:v>1.6587499197434841</c:v>
                </c:pt>
                <c:pt idx="167">
                  <c:v>1.7776256254555509</c:v>
                </c:pt>
                <c:pt idx="168">
                  <c:v>1.7785158111378543</c:v>
                </c:pt>
                <c:pt idx="169">
                  <c:v>1.9403718792499312</c:v>
                </c:pt>
                <c:pt idx="170">
                  <c:v>2.1429338552435335</c:v>
                </c:pt>
                <c:pt idx="171">
                  <c:v>2.1228832781447244</c:v>
                </c:pt>
                <c:pt idx="172">
                  <c:v>1.9963344846762401</c:v>
                </c:pt>
                <c:pt idx="173">
                  <c:v>2.2422131548836712</c:v>
                </c:pt>
                <c:pt idx="174">
                  <c:v>2.4954288331470176</c:v>
                </c:pt>
                <c:pt idx="175">
                  <c:v>2.3318032297297639</c:v>
                </c:pt>
                <c:pt idx="176">
                  <c:v>2.3050097138285239</c:v>
                </c:pt>
                <c:pt idx="177">
                  <c:v>2.573849643188947</c:v>
                </c:pt>
                <c:pt idx="178">
                  <c:v>2.9694086790999408</c:v>
                </c:pt>
                <c:pt idx="179">
                  <c:v>3.2316621790841045</c:v>
                </c:pt>
                <c:pt idx="180">
                  <c:v>3.4784561578562698</c:v>
                </c:pt>
                <c:pt idx="181">
                  <c:v>3.3338484103670476</c:v>
                </c:pt>
                <c:pt idx="182">
                  <c:v>3.5313839578349313</c:v>
                </c:pt>
                <c:pt idx="183">
                  <c:v>3.9642932016440851</c:v>
                </c:pt>
                <c:pt idx="184">
                  <c:v>4.4947023599190654</c:v>
                </c:pt>
                <c:pt idx="185">
                  <c:v>4.5197977289006888</c:v>
                </c:pt>
                <c:pt idx="186">
                  <c:v>4.0032546664160336</c:v>
                </c:pt>
                <c:pt idx="187">
                  <c:v>4.2694254412979333</c:v>
                </c:pt>
                <c:pt idx="188">
                  <c:v>4.2920022703483074</c:v>
                </c:pt>
                <c:pt idx="189">
                  <c:v>4.1281309051752464</c:v>
                </c:pt>
                <c:pt idx="190">
                  <c:v>4.3334146340688084</c:v>
                </c:pt>
                <c:pt idx="191">
                  <c:v>4.6847873929772934</c:v>
                </c:pt>
                <c:pt idx="192">
                  <c:v>4.781458930441663</c:v>
                </c:pt>
                <c:pt idx="193">
                  <c:v>4.6390476429941438</c:v>
                </c:pt>
                <c:pt idx="194">
                  <c:v>4.9162994676856107</c:v>
                </c:pt>
                <c:pt idx="195">
                  <c:v>5.1412372246862992</c:v>
                </c:pt>
                <c:pt idx="196">
                  <c:v>4.9114324193084542</c:v>
                </c:pt>
                <c:pt idx="197">
                  <c:v>4.5811188514608565</c:v>
                </c:pt>
                <c:pt idx="198">
                  <c:v>4.2558847943291926</c:v>
                </c:pt>
                <c:pt idx="199">
                  <c:v>4.271536387989026</c:v>
                </c:pt>
                <c:pt idx="200">
                  <c:v>4.2661407632633273</c:v>
                </c:pt>
                <c:pt idx="201">
                  <c:v>4.1235918243461418</c:v>
                </c:pt>
                <c:pt idx="202">
                  <c:v>4.3262699782523422</c:v>
                </c:pt>
                <c:pt idx="203">
                  <c:v>5.413774497673149</c:v>
                </c:pt>
                <c:pt idx="204">
                  <c:v>6.5465569207337593</c:v>
                </c:pt>
                <c:pt idx="205">
                  <c:v>7.7593682728318205</c:v>
                </c:pt>
                <c:pt idx="206">
                  <c:v>8.5422402315854136</c:v>
                </c:pt>
                <c:pt idx="207">
                  <c:v>9.9463953144882868</c:v>
                </c:pt>
                <c:pt idx="208">
                  <c:v>11.412305088686319</c:v>
                </c:pt>
                <c:pt idx="209">
                  <c:v>11.738653532452165</c:v>
                </c:pt>
                <c:pt idx="210">
                  <c:v>11.52176958561998</c:v>
                </c:pt>
                <c:pt idx="211">
                  <c:v>10.497014165863288</c:v>
                </c:pt>
                <c:pt idx="212">
                  <c:v>9.1135077781684934</c:v>
                </c:pt>
                <c:pt idx="213">
                  <c:v>7.725629528772707</c:v>
                </c:pt>
                <c:pt idx="214">
                  <c:v>5.7267455219043111</c:v>
                </c:pt>
                <c:pt idx="215">
                  <c:v>4.509271956587618</c:v>
                </c:pt>
                <c:pt idx="216">
                  <c:v>3.759485555373848</c:v>
                </c:pt>
                <c:pt idx="217">
                  <c:v>3.1582781961896651</c:v>
                </c:pt>
                <c:pt idx="218">
                  <c:v>2.9343607436279724</c:v>
                </c:pt>
                <c:pt idx="219">
                  <c:v>2.6967047002371851</c:v>
                </c:pt>
                <c:pt idx="220">
                  <c:v>2.4542333103540352</c:v>
                </c:pt>
                <c:pt idx="221">
                  <c:v>2.1999727781916931</c:v>
                </c:pt>
                <c:pt idx="222">
                  <c:v>2.0882605351078936</c:v>
                </c:pt>
                <c:pt idx="223">
                  <c:v>1.9418299968329726</c:v>
                </c:pt>
                <c:pt idx="224">
                  <c:v>1.7685418709730512</c:v>
                </c:pt>
                <c:pt idx="225">
                  <c:v>1.8214604426412302</c:v>
                </c:pt>
                <c:pt idx="226">
                  <c:v>1.5736165036222243</c:v>
                </c:pt>
                <c:pt idx="227">
                  <c:v>1.2277906332236417</c:v>
                </c:pt>
                <c:pt idx="228">
                  <c:v>1.0798452744309646</c:v>
                </c:pt>
                <c:pt idx="229">
                  <c:v>1.0337408049140748</c:v>
                </c:pt>
                <c:pt idx="230">
                  <c:v>1.122959992776319</c:v>
                </c:pt>
                <c:pt idx="231">
                  <c:v>1.2683939372990156</c:v>
                </c:pt>
                <c:pt idx="232">
                  <c:v>1.1751167324247342</c:v>
                </c:pt>
                <c:pt idx="233">
                  <c:v>1.0085504168865256</c:v>
                </c:pt>
                <c:pt idx="234">
                  <c:v>1.0510624956295176</c:v>
                </c:pt>
                <c:pt idx="235">
                  <c:v>1.06378964780437</c:v>
                </c:pt>
                <c:pt idx="236">
                  <c:v>1.1812536160608464</c:v>
                </c:pt>
                <c:pt idx="237">
                  <c:v>1.1460304031606989</c:v>
                </c:pt>
                <c:pt idx="238">
                  <c:v>1.0322875827821654</c:v>
                </c:pt>
                <c:pt idx="239">
                  <c:v>0.89160608774167327</c:v>
                </c:pt>
                <c:pt idx="240">
                  <c:v>0.91767587187360933</c:v>
                </c:pt>
                <c:pt idx="241">
                  <c:v>0.84232845325410233</c:v>
                </c:pt>
                <c:pt idx="242">
                  <c:v>0.83433557914744183</c:v>
                </c:pt>
                <c:pt idx="243">
                  <c:v>0.86447822007896058</c:v>
                </c:pt>
                <c:pt idx="244">
                  <c:v>0.867182117458692</c:v>
                </c:pt>
                <c:pt idx="245">
                  <c:v>0.76684802289252563</c:v>
                </c:pt>
                <c:pt idx="246">
                  <c:v>0.76583842304097927</c:v>
                </c:pt>
                <c:pt idx="247">
                  <c:v>0.85407747190792316</c:v>
                </c:pt>
                <c:pt idx="248">
                  <c:v>0.8602186201101546</c:v>
                </c:pt>
                <c:pt idx="249">
                  <c:v>0.84140040153400986</c:v>
                </c:pt>
                <c:pt idx="250">
                  <c:v>0.7068655844916969</c:v>
                </c:pt>
                <c:pt idx="251">
                  <c:v>0.71166048287839956</c:v>
                </c:pt>
                <c:pt idx="252">
                  <c:v>0.68233084484901674</c:v>
                </c:pt>
                <c:pt idx="253">
                  <c:v>0.72490795709714673</c:v>
                </c:pt>
                <c:pt idx="254">
                  <c:v>0.63537382312959834</c:v>
                </c:pt>
                <c:pt idx="255">
                  <c:v>0.61350730833515355</c:v>
                </c:pt>
                <c:pt idx="256">
                  <c:v>0.69048643012901667</c:v>
                </c:pt>
                <c:pt idx="257">
                  <c:v>0.71188074448434546</c:v>
                </c:pt>
                <c:pt idx="258">
                  <c:v>0.7391377997692008</c:v>
                </c:pt>
                <c:pt idx="259">
                  <c:v>0.90169130284666343</c:v>
                </c:pt>
                <c:pt idx="260">
                  <c:v>0.94387004369681493</c:v>
                </c:pt>
                <c:pt idx="261">
                  <c:v>0.83941364652961714</c:v>
                </c:pt>
                <c:pt idx="262">
                  <c:v>0.80759293899352269</c:v>
                </c:pt>
                <c:pt idx="263">
                  <c:v>0.90693987826253653</c:v>
                </c:pt>
                <c:pt idx="264">
                  <c:v>0.8533165914805857</c:v>
                </c:pt>
                <c:pt idx="265">
                  <c:v>0.91588826924893507</c:v>
                </c:pt>
                <c:pt idx="266">
                  <c:v>0.9256969181402942</c:v>
                </c:pt>
                <c:pt idx="267">
                  <c:v>0.89844128693471459</c:v>
                </c:pt>
                <c:pt idx="268">
                  <c:v>0.86210798205160621</c:v>
                </c:pt>
                <c:pt idx="269">
                  <c:v>0.84974205231584754</c:v>
                </c:pt>
                <c:pt idx="270">
                  <c:v>1.0015466313469981</c:v>
                </c:pt>
                <c:pt idx="271">
                  <c:v>1.0840520097249999</c:v>
                </c:pt>
                <c:pt idx="272">
                  <c:v>1.1185314422806101</c:v>
                </c:pt>
                <c:pt idx="273">
                  <c:v>1.1270912812017519</c:v>
                </c:pt>
                <c:pt idx="274">
                  <c:v>1.16337427383188</c:v>
                </c:pt>
                <c:pt idx="275">
                  <c:v>1.1980422284900099</c:v>
                </c:pt>
                <c:pt idx="276">
                  <c:v>1.2182574313793602</c:v>
                </c:pt>
                <c:pt idx="277">
                  <c:v>1.3353943057597439</c:v>
                </c:pt>
                <c:pt idx="278">
                  <c:v>1.3478372031670471</c:v>
                </c:pt>
                <c:pt idx="279">
                  <c:v>1.4254135421712106</c:v>
                </c:pt>
                <c:pt idx="280">
                  <c:v>1.4866382611681201</c:v>
                </c:pt>
                <c:pt idx="281">
                  <c:v>1.5883995425019979</c:v>
                </c:pt>
                <c:pt idx="282">
                  <c:v>1.7365309335524508</c:v>
                </c:pt>
                <c:pt idx="283">
                  <c:v>1.7432713963493012</c:v>
                </c:pt>
                <c:pt idx="284">
                  <c:v>1.6897891284647832</c:v>
                </c:pt>
                <c:pt idx="285">
                  <c:v>1.8708373966925591</c:v>
                </c:pt>
                <c:pt idx="286">
                  <c:v>2.0567542256765945</c:v>
                </c:pt>
                <c:pt idx="287">
                  <c:v>2.0640731652096358</c:v>
                </c:pt>
                <c:pt idx="288">
                  <c:v>2.1486143475707182</c:v>
                </c:pt>
                <c:pt idx="289">
                  <c:v>2.0824192341905219</c:v>
                </c:pt>
                <c:pt idx="290">
                  <c:v>2.2387096394728148</c:v>
                </c:pt>
                <c:pt idx="291">
                  <c:v>2.4252166266444193</c:v>
                </c:pt>
                <c:pt idx="292">
                  <c:v>2.3997090571869686</c:v>
                </c:pt>
                <c:pt idx="293">
                  <c:v>2.4923868451772146</c:v>
                </c:pt>
                <c:pt idx="294">
                  <c:v>2.5703333674742224</c:v>
                </c:pt>
                <c:pt idx="295">
                  <c:v>2.5442468128419979</c:v>
                </c:pt>
                <c:pt idx="296">
                  <c:v>2.7621050242484251</c:v>
                </c:pt>
                <c:pt idx="297">
                  <c:v>2.9675204266978148</c:v>
                </c:pt>
                <c:pt idx="298">
                  <c:v>3.4446487204368603</c:v>
                </c:pt>
                <c:pt idx="299">
                  <c:v>3.5501536241377751</c:v>
                </c:pt>
                <c:pt idx="300">
                  <c:v>3.595305550538868</c:v>
                </c:pt>
                <c:pt idx="301">
                  <c:v>3.6073452760156099</c:v>
                </c:pt>
                <c:pt idx="302">
                  <c:v>3.8663963970212794</c:v>
                </c:pt>
                <c:pt idx="303">
                  <c:v>4.3433703992093893</c:v>
                </c:pt>
                <c:pt idx="304">
                  <c:v>4.2858063777528441</c:v>
                </c:pt>
                <c:pt idx="305">
                  <c:v>4.2711498633601668</c:v>
                </c:pt>
                <c:pt idx="306">
                  <c:v>4.4835105463155411</c:v>
                </c:pt>
                <c:pt idx="307">
                  <c:v>4.3733679367368108</c:v>
                </c:pt>
                <c:pt idx="308">
                  <c:v>4.8121424207970378</c:v>
                </c:pt>
                <c:pt idx="309">
                  <c:v>5.1832508889203543</c:v>
                </c:pt>
                <c:pt idx="310">
                  <c:v>4.9593248223863675</c:v>
                </c:pt>
                <c:pt idx="311">
                  <c:v>4.8988553217967423</c:v>
                </c:pt>
                <c:pt idx="312">
                  <c:v>4.8480421864286027</c:v>
                </c:pt>
                <c:pt idx="313">
                  <c:v>5.6981873902171261</c:v>
                </c:pt>
                <c:pt idx="314">
                  <c:v>6.2172078277615652</c:v>
                </c:pt>
                <c:pt idx="315">
                  <c:v>6.3663341434416347</c:v>
                </c:pt>
                <c:pt idx="316">
                  <c:v>6.8764458707720468</c:v>
                </c:pt>
                <c:pt idx="317">
                  <c:v>7.2353776286352565</c:v>
                </c:pt>
                <c:pt idx="318">
                  <c:v>7.3504089996257767</c:v>
                </c:pt>
                <c:pt idx="319">
                  <c:v>7.5254952717424315</c:v>
                </c:pt>
                <c:pt idx="320">
                  <c:v>7.8857784966326969</c:v>
                </c:pt>
                <c:pt idx="321">
                  <c:v>8.2417483741818796</c:v>
                </c:pt>
                <c:pt idx="322">
                  <c:v>8.5703510672979224</c:v>
                </c:pt>
                <c:pt idx="323">
                  <c:v>8.4326877705670089</c:v>
                </c:pt>
                <c:pt idx="324">
                  <c:v>8.2180907551553446</c:v>
                </c:pt>
                <c:pt idx="325">
                  <c:v>8.3412002655512989</c:v>
                </c:pt>
                <c:pt idx="326">
                  <c:v>8.6507284783267711</c:v>
                </c:pt>
                <c:pt idx="327">
                  <c:v>9.2297033856378636</c:v>
                </c:pt>
                <c:pt idx="328">
                  <c:v>9.4105536687886815</c:v>
                </c:pt>
                <c:pt idx="329">
                  <c:v>10.106626044084154</c:v>
                </c:pt>
                <c:pt idx="330">
                  <c:v>10.359371370338287</c:v>
                </c:pt>
                <c:pt idx="331">
                  <c:v>10.334801495785236</c:v>
                </c:pt>
                <c:pt idx="332">
                  <c:v>11.016633730572048</c:v>
                </c:pt>
                <c:pt idx="333">
                  <c:v>11.423180042168996</c:v>
                </c:pt>
                <c:pt idx="334">
                  <c:v>11.88180785984941</c:v>
                </c:pt>
                <c:pt idx="335">
                  <c:v>12.35917905545246</c:v>
                </c:pt>
                <c:pt idx="336">
                  <c:v>12.312560482937796</c:v>
                </c:pt>
                <c:pt idx="337">
                  <c:v>12.705540748502264</c:v>
                </c:pt>
                <c:pt idx="338">
                  <c:v>13.113605887052756</c:v>
                </c:pt>
                <c:pt idx="339">
                  <c:v>13.566383914997539</c:v>
                </c:pt>
                <c:pt idx="340">
                  <c:v>13.643273372446062</c:v>
                </c:pt>
                <c:pt idx="341">
                  <c:v>14.449926686725</c:v>
                </c:pt>
                <c:pt idx="342">
                  <c:v>14.71810556531506</c:v>
                </c:pt>
                <c:pt idx="343">
                  <c:v>15.009910391721457</c:v>
                </c:pt>
                <c:pt idx="344">
                  <c:v>15.684670629872931</c:v>
                </c:pt>
                <c:pt idx="345">
                  <c:v>15.975757991090651</c:v>
                </c:pt>
                <c:pt idx="346">
                  <c:v>15.929231551255215</c:v>
                </c:pt>
                <c:pt idx="347">
                  <c:v>16.918757388790553</c:v>
                </c:pt>
                <c:pt idx="348">
                  <c:v>17.572593977781988</c:v>
                </c:pt>
                <c:pt idx="349">
                  <c:v>17.501036499380806</c:v>
                </c:pt>
                <c:pt idx="350">
                  <c:v>17.266565208696949</c:v>
                </c:pt>
                <c:pt idx="351">
                  <c:v>17.938223564814958</c:v>
                </c:pt>
                <c:pt idx="352">
                  <c:v>17.825548999747046</c:v>
                </c:pt>
                <c:pt idx="353">
                  <c:v>17.642796066056199</c:v>
                </c:pt>
                <c:pt idx="354">
                  <c:v>18.399733330248917</c:v>
                </c:pt>
                <c:pt idx="355">
                  <c:v>18.536567697615549</c:v>
                </c:pt>
                <c:pt idx="356">
                  <c:v>18.774654541308269</c:v>
                </c:pt>
                <c:pt idx="357">
                  <c:v>19.183066703323526</c:v>
                </c:pt>
                <c:pt idx="358">
                  <c:v>19.759046422479724</c:v>
                </c:pt>
                <c:pt idx="359">
                  <c:v>21.13353803185246</c:v>
                </c:pt>
                <c:pt idx="360">
                  <c:v>22.427758452340157</c:v>
                </c:pt>
                <c:pt idx="361">
                  <c:v>24.024365209652263</c:v>
                </c:pt>
                <c:pt idx="362">
                  <c:v>26.65173814389626</c:v>
                </c:pt>
                <c:pt idx="363">
                  <c:v>28.989104215674704</c:v>
                </c:pt>
                <c:pt idx="364">
                  <c:v>30.171255581118505</c:v>
                </c:pt>
                <c:pt idx="365">
                  <c:v>31.372971152527658</c:v>
                </c:pt>
                <c:pt idx="366">
                  <c:v>31.471355895718801</c:v>
                </c:pt>
                <c:pt idx="367">
                  <c:v>30.899156620111121</c:v>
                </c:pt>
                <c:pt idx="368">
                  <c:v>31.427211721040255</c:v>
                </c:pt>
                <c:pt idx="369">
                  <c:v>30.526488115636813</c:v>
                </c:pt>
                <c:pt idx="370">
                  <c:v>29.186985263096652</c:v>
                </c:pt>
                <c:pt idx="371">
                  <c:v>28.040964454683266</c:v>
                </c:pt>
                <c:pt idx="372">
                  <c:v>28.101710408667326</c:v>
                </c:pt>
                <c:pt idx="373">
                  <c:v>28.140862041498817</c:v>
                </c:pt>
                <c:pt idx="374">
                  <c:v>26.979617439037401</c:v>
                </c:pt>
                <c:pt idx="375">
                  <c:v>26.327224993691342</c:v>
                </c:pt>
                <c:pt idx="376">
                  <c:v>25.429821534275195</c:v>
                </c:pt>
                <c:pt idx="377">
                  <c:v>23.82105375428937</c:v>
                </c:pt>
                <c:pt idx="378">
                  <c:v>23.090110305533564</c:v>
                </c:pt>
                <c:pt idx="379">
                  <c:v>22.075977259011516</c:v>
                </c:pt>
                <c:pt idx="380">
                  <c:v>22.174727312608269</c:v>
                </c:pt>
                <c:pt idx="381">
                  <c:v>21.796982326388189</c:v>
                </c:pt>
                <c:pt idx="382">
                  <c:v>21.052079582946064</c:v>
                </c:pt>
                <c:pt idx="383">
                  <c:v>19.879131588626773</c:v>
                </c:pt>
                <c:pt idx="384">
                  <c:v>18.544435972833366</c:v>
                </c:pt>
                <c:pt idx="385">
                  <c:v>16.43960021997303</c:v>
                </c:pt>
                <c:pt idx="386">
                  <c:v>13.495051738062008</c:v>
                </c:pt>
                <c:pt idx="387">
                  <c:v>11.015442273074312</c:v>
                </c:pt>
                <c:pt idx="388">
                  <c:v>8.4082609736363487</c:v>
                </c:pt>
                <c:pt idx="389">
                  <c:v>5.85071541626189</c:v>
                </c:pt>
                <c:pt idx="390">
                  <c:v>4.4647502340790055</c:v>
                </c:pt>
                <c:pt idx="391">
                  <c:v>3.782448650922726</c:v>
                </c:pt>
                <c:pt idx="392">
                  <c:v>3.262304047875856</c:v>
                </c:pt>
                <c:pt idx="393">
                  <c:v>2.9609253255858365</c:v>
                </c:pt>
                <c:pt idx="394">
                  <c:v>2.7897689370417815</c:v>
                </c:pt>
                <c:pt idx="395">
                  <c:v>2.6164813743753443</c:v>
                </c:pt>
                <c:pt idx="396">
                  <c:v>2.7779674743031988</c:v>
                </c:pt>
                <c:pt idx="397">
                  <c:v>2.5686212315743306</c:v>
                </c:pt>
                <c:pt idx="398">
                  <c:v>2.3237913155011811</c:v>
                </c:pt>
                <c:pt idx="399">
                  <c:v>2.278529452045305</c:v>
                </c:pt>
                <c:pt idx="400">
                  <c:v>2.3362407377698622</c:v>
                </c:pt>
                <c:pt idx="401">
                  <c:v>2.2057715309236614</c:v>
                </c:pt>
                <c:pt idx="402">
                  <c:v>2.0293003780394687</c:v>
                </c:pt>
                <c:pt idx="403">
                  <c:v>2.0281587312757283</c:v>
                </c:pt>
                <c:pt idx="404">
                  <c:v>1.9881463895632578</c:v>
                </c:pt>
                <c:pt idx="405">
                  <c:v>1.9637547765816927</c:v>
                </c:pt>
                <c:pt idx="406">
                  <c:v>1.8943271034297735</c:v>
                </c:pt>
                <c:pt idx="407">
                  <c:v>1.524248369024567</c:v>
                </c:pt>
                <c:pt idx="408">
                  <c:v>1.5724056355042912</c:v>
                </c:pt>
                <c:pt idx="409">
                  <c:v>1.5095476650022046</c:v>
                </c:pt>
                <c:pt idx="410">
                  <c:v>1.3126880836058366</c:v>
                </c:pt>
                <c:pt idx="411">
                  <c:v>1.2959746238127756</c:v>
                </c:pt>
                <c:pt idx="412">
                  <c:v>1.3966775812357579</c:v>
                </c:pt>
                <c:pt idx="413">
                  <c:v>1.4258506777983071</c:v>
                </c:pt>
                <c:pt idx="414">
                  <c:v>1.3985793872864467</c:v>
                </c:pt>
                <c:pt idx="415">
                  <c:v>1.3577025471709843</c:v>
                </c:pt>
                <c:pt idx="416">
                  <c:v>1.2962722995534941</c:v>
                </c:pt>
                <c:pt idx="417">
                  <c:v>1.2611691467501576</c:v>
                </c:pt>
                <c:pt idx="418">
                  <c:v>1.2884276378474901</c:v>
                </c:pt>
                <c:pt idx="419">
                  <c:v>1.2312776334064763</c:v>
                </c:pt>
                <c:pt idx="420">
                  <c:v>1.1957856824415845</c:v>
                </c:pt>
                <c:pt idx="421">
                  <c:v>1.2722157454842027</c:v>
                </c:pt>
                <c:pt idx="422">
                  <c:v>1.4152920019884154</c:v>
                </c:pt>
                <c:pt idx="423">
                  <c:v>1.3150396796878643</c:v>
                </c:pt>
                <c:pt idx="424">
                  <c:v>1.0872816488330315</c:v>
                </c:pt>
                <c:pt idx="425">
                  <c:v>1.0505751157418306</c:v>
                </c:pt>
                <c:pt idx="426">
                  <c:v>1.0041400441227166</c:v>
                </c:pt>
                <c:pt idx="427">
                  <c:v>0.92530701585473529</c:v>
                </c:pt>
                <c:pt idx="428">
                  <c:v>0.84343277581311327</c:v>
                </c:pt>
                <c:pt idx="429">
                  <c:v>0.77649599947930315</c:v>
                </c:pt>
                <c:pt idx="430">
                  <c:v>0.78304924316028834</c:v>
                </c:pt>
                <c:pt idx="431">
                  <c:v>0.94477264581004927</c:v>
                </c:pt>
                <c:pt idx="432">
                  <c:v>1.0014342148268405</c:v>
                </c:pt>
                <c:pt idx="433">
                  <c:v>0.86256710072731502</c:v>
                </c:pt>
                <c:pt idx="434">
                  <c:v>0.76737785815302073</c:v>
                </c:pt>
                <c:pt idx="435">
                  <c:v>0.84762274406665361</c:v>
                </c:pt>
                <c:pt idx="436">
                  <c:v>0.8082365940947166</c:v>
                </c:pt>
                <c:pt idx="437">
                  <c:v>0.7879106650178227</c:v>
                </c:pt>
                <c:pt idx="438">
                  <c:v>0.77310264706250587</c:v>
                </c:pt>
                <c:pt idx="439">
                  <c:v>0.69637512158269288</c:v>
                </c:pt>
                <c:pt idx="440">
                  <c:v>0.70724420184779135</c:v>
                </c:pt>
                <c:pt idx="441">
                  <c:v>0.77495487794571849</c:v>
                </c:pt>
                <c:pt idx="442">
                  <c:v>0.79815709426045378</c:v>
                </c:pt>
                <c:pt idx="443">
                  <c:v>0.86516749280018501</c:v>
                </c:pt>
                <c:pt idx="444">
                  <c:v>0.79838805955129832</c:v>
                </c:pt>
                <c:pt idx="445">
                  <c:v>0.90757449082887309</c:v>
                </c:pt>
                <c:pt idx="446">
                  <c:v>0.90691418496618514</c:v>
                </c:pt>
                <c:pt idx="447">
                  <c:v>0.82460725196751383</c:v>
                </c:pt>
                <c:pt idx="448">
                  <c:v>0.76226056924786612</c:v>
                </c:pt>
                <c:pt idx="449">
                  <c:v>0.72250729007430214</c:v>
                </c:pt>
                <c:pt idx="450">
                  <c:v>0.69805994696047147</c:v>
                </c:pt>
                <c:pt idx="451">
                  <c:v>0.85704945360268792</c:v>
                </c:pt>
                <c:pt idx="452">
                  <c:v>0.90687562666973331</c:v>
                </c:pt>
                <c:pt idx="453">
                  <c:v>0.81212708751721663</c:v>
                </c:pt>
                <c:pt idx="454">
                  <c:v>0.76646149751154624</c:v>
                </c:pt>
                <c:pt idx="455">
                  <c:v>0.70492097227568107</c:v>
                </c:pt>
                <c:pt idx="456">
                  <c:v>0.65061542027446262</c:v>
                </c:pt>
                <c:pt idx="457">
                  <c:v>0.61187339909397342</c:v>
                </c:pt>
                <c:pt idx="458">
                  <c:v>0.68685853469860436</c:v>
                </c:pt>
                <c:pt idx="459">
                  <c:v>0.59396188029996455</c:v>
                </c:pt>
                <c:pt idx="460">
                  <c:v>0.65442629169026678</c:v>
                </c:pt>
                <c:pt idx="461">
                  <c:v>0.6804289944227746</c:v>
                </c:pt>
                <c:pt idx="462">
                  <c:v>0.67361158501396745</c:v>
                </c:pt>
                <c:pt idx="463">
                  <c:v>0.68470576051122434</c:v>
                </c:pt>
                <c:pt idx="464">
                  <c:v>0.74008475502476478</c:v>
                </c:pt>
                <c:pt idx="465">
                  <c:v>0.73590036966741434</c:v>
                </c:pt>
                <c:pt idx="466">
                  <c:v>0.67151552624662003</c:v>
                </c:pt>
                <c:pt idx="467">
                  <c:v>0.66458999451762002</c:v>
                </c:pt>
                <c:pt idx="468">
                  <c:v>0.70735778191006304</c:v>
                </c:pt>
                <c:pt idx="469">
                  <c:v>0.82852533660631988</c:v>
                </c:pt>
                <c:pt idx="470">
                  <c:v>0.89303886116622055</c:v>
                </c:pt>
                <c:pt idx="471">
                  <c:v>0.81868270942713872</c:v>
                </c:pt>
                <c:pt idx="472">
                  <c:v>0.81703447884028835</c:v>
                </c:pt>
                <c:pt idx="473">
                  <c:v>0.86215269155221153</c:v>
                </c:pt>
                <c:pt idx="474">
                  <c:v>0.88043772052712499</c:v>
                </c:pt>
                <c:pt idx="475">
                  <c:v>0.96769559847906594</c:v>
                </c:pt>
                <c:pt idx="476">
                  <c:v>1.1157603503813878</c:v>
                </c:pt>
                <c:pt idx="477">
                  <c:v>0.98451942223480315</c:v>
                </c:pt>
                <c:pt idx="478">
                  <c:v>0.89948470772889078</c:v>
                </c:pt>
                <c:pt idx="479">
                  <c:v>0.91848175152128342</c:v>
                </c:pt>
                <c:pt idx="480">
                  <c:v>0.82302433317318402</c:v>
                </c:pt>
                <c:pt idx="481">
                  <c:v>0.85017128277614362</c:v>
                </c:pt>
                <c:pt idx="482">
                  <c:v>0.94537275495275008</c:v>
                </c:pt>
                <c:pt idx="483">
                  <c:v>1.0120802715213091</c:v>
                </c:pt>
                <c:pt idx="484">
                  <c:v>0.98982511410539364</c:v>
                </c:pt>
                <c:pt idx="485">
                  <c:v>1.0751116743310138</c:v>
                </c:pt>
                <c:pt idx="486">
                  <c:v>1.0873526103107085</c:v>
                </c:pt>
                <c:pt idx="487">
                  <c:v>1.1506270816560531</c:v>
                </c:pt>
                <c:pt idx="488">
                  <c:v>1.1942883308502263</c:v>
                </c:pt>
                <c:pt idx="489">
                  <c:v>1.336468874132559</c:v>
                </c:pt>
                <c:pt idx="490">
                  <c:v>1.4138454537896654</c:v>
                </c:pt>
                <c:pt idx="491">
                  <c:v>1.3714904084052559</c:v>
                </c:pt>
                <c:pt idx="492">
                  <c:v>1.1977516609612009</c:v>
                </c:pt>
                <c:pt idx="493">
                  <c:v>1.1264617975471063</c:v>
                </c:pt>
                <c:pt idx="494">
                  <c:v>1.241406949089193</c:v>
                </c:pt>
                <c:pt idx="495">
                  <c:v>1.3247026702550493</c:v>
                </c:pt>
                <c:pt idx="496">
                  <c:v>1.4196896887586121</c:v>
                </c:pt>
                <c:pt idx="497">
                  <c:v>1.5196667048104626</c:v>
                </c:pt>
                <c:pt idx="498">
                  <c:v>1.4881971278095276</c:v>
                </c:pt>
                <c:pt idx="499">
                  <c:v>1.43373997680062</c:v>
                </c:pt>
                <c:pt idx="500">
                  <c:v>1.5119486840209841</c:v>
                </c:pt>
                <c:pt idx="501">
                  <c:v>1.6487082970784941</c:v>
                </c:pt>
                <c:pt idx="502">
                  <c:v>1.6662428325146261</c:v>
                </c:pt>
                <c:pt idx="503">
                  <c:v>1.6451890173642914</c:v>
                </c:pt>
                <c:pt idx="504">
                  <c:v>1.5757488715222636</c:v>
                </c:pt>
                <c:pt idx="505">
                  <c:v>1.6705417411028445</c:v>
                </c:pt>
                <c:pt idx="506">
                  <c:v>1.8379358054651476</c:v>
                </c:pt>
                <c:pt idx="507">
                  <c:v>1.8378670711890845</c:v>
                </c:pt>
                <c:pt idx="508">
                  <c:v>2.0383056927853644</c:v>
                </c:pt>
                <c:pt idx="509">
                  <c:v>2.0485140399790351</c:v>
                </c:pt>
                <c:pt idx="510">
                  <c:v>1.9491654879970275</c:v>
                </c:pt>
                <c:pt idx="511">
                  <c:v>1.7930435269090255</c:v>
                </c:pt>
                <c:pt idx="512">
                  <c:v>2.0198843700823721</c:v>
                </c:pt>
                <c:pt idx="513">
                  <c:v>2.0143987078053445</c:v>
                </c:pt>
                <c:pt idx="514">
                  <c:v>2.0373158754061516</c:v>
                </c:pt>
                <c:pt idx="515">
                  <c:v>2.0826488480576573</c:v>
                </c:pt>
                <c:pt idx="516">
                  <c:v>1.9517770240505607</c:v>
                </c:pt>
                <c:pt idx="517">
                  <c:v>2.0698654484368602</c:v>
                </c:pt>
                <c:pt idx="518">
                  <c:v>2.1085184727104034</c:v>
                </c:pt>
                <c:pt idx="519">
                  <c:v>2.0279071197686909</c:v>
                </c:pt>
                <c:pt idx="520">
                  <c:v>2.0475557301469487</c:v>
                </c:pt>
                <c:pt idx="521">
                  <c:v>2.2603105974033757</c:v>
                </c:pt>
                <c:pt idx="522">
                  <c:v>2.4493353958445669</c:v>
                </c:pt>
                <c:pt idx="523">
                  <c:v>2.5419112602532676</c:v>
                </c:pt>
                <c:pt idx="524">
                  <c:v>2.7853595273027358</c:v>
                </c:pt>
                <c:pt idx="525">
                  <c:v>2.7212157649943798</c:v>
                </c:pt>
                <c:pt idx="526">
                  <c:v>2.832454504351555</c:v>
                </c:pt>
                <c:pt idx="527">
                  <c:v>2.7352236736285334</c:v>
                </c:pt>
                <c:pt idx="528">
                  <c:v>2.6863650224580904</c:v>
                </c:pt>
                <c:pt idx="529">
                  <c:v>2.7541095864380511</c:v>
                </c:pt>
                <c:pt idx="530">
                  <c:v>2.8432396152345372</c:v>
                </c:pt>
                <c:pt idx="531">
                  <c:v>2.9657855885644491</c:v>
                </c:pt>
                <c:pt idx="532">
                  <c:v>2.9728011719847931</c:v>
                </c:pt>
                <c:pt idx="533">
                  <c:v>3.2669260144209642</c:v>
                </c:pt>
                <c:pt idx="534">
                  <c:v>3.4251932842236124</c:v>
                </c:pt>
                <c:pt idx="535">
                  <c:v>3.3438228643857477</c:v>
                </c:pt>
                <c:pt idx="536">
                  <c:v>3.3546116396366634</c:v>
                </c:pt>
                <c:pt idx="537">
                  <c:v>3.6687758530651964</c:v>
                </c:pt>
                <c:pt idx="538">
                  <c:v>3.9091751800747341</c:v>
                </c:pt>
                <c:pt idx="539">
                  <c:v>4.2510565750145961</c:v>
                </c:pt>
                <c:pt idx="540">
                  <c:v>4.627078416586742</c:v>
                </c:pt>
                <c:pt idx="541">
                  <c:v>4.9210284301639176</c:v>
                </c:pt>
                <c:pt idx="542">
                  <c:v>5.3044128509427555</c:v>
                </c:pt>
                <c:pt idx="543">
                  <c:v>5.2323892011609745</c:v>
                </c:pt>
                <c:pt idx="544">
                  <c:v>5.1641927736830313</c:v>
                </c:pt>
                <c:pt idx="545">
                  <c:v>4.9314738234534055</c:v>
                </c:pt>
                <c:pt idx="546">
                  <c:v>4.7868118824295474</c:v>
                </c:pt>
                <c:pt idx="547">
                  <c:v>4.4873947438244484</c:v>
                </c:pt>
                <c:pt idx="548">
                  <c:v>4.230738499658937</c:v>
                </c:pt>
                <c:pt idx="549">
                  <c:v>4.1268057517997638</c:v>
                </c:pt>
                <c:pt idx="550">
                  <c:v>3.9655743477057084</c:v>
                </c:pt>
                <c:pt idx="551">
                  <c:v>3.7356815505648719</c:v>
                </c:pt>
                <c:pt idx="552">
                  <c:v>3.5756704435670077</c:v>
                </c:pt>
                <c:pt idx="553">
                  <c:v>3.3308165845499409</c:v>
                </c:pt>
                <c:pt idx="554">
                  <c:v>3.3960786006341337</c:v>
                </c:pt>
                <c:pt idx="555">
                  <c:v>3.1682761166039373</c:v>
                </c:pt>
                <c:pt idx="556">
                  <c:v>2.9533309429167915</c:v>
                </c:pt>
                <c:pt idx="557">
                  <c:v>2.9996698886583264</c:v>
                </c:pt>
                <c:pt idx="558">
                  <c:v>2.9658721921998916</c:v>
                </c:pt>
                <c:pt idx="559">
                  <c:v>2.8615918913779033</c:v>
                </c:pt>
                <c:pt idx="560">
                  <c:v>2.7776192257723524</c:v>
                </c:pt>
                <c:pt idx="561">
                  <c:v>2.5618282955101477</c:v>
                </c:pt>
                <c:pt idx="562">
                  <c:v>2.4075960772412497</c:v>
                </c:pt>
                <c:pt idx="563">
                  <c:v>2.2674609567573718</c:v>
                </c:pt>
                <c:pt idx="564">
                  <c:v>2.0579525335567226</c:v>
                </c:pt>
                <c:pt idx="565">
                  <c:v>2.2836163288026379</c:v>
                </c:pt>
                <c:pt idx="566">
                  <c:v>2.4517986537614469</c:v>
                </c:pt>
                <c:pt idx="567">
                  <c:v>2.3622842502189663</c:v>
                </c:pt>
                <c:pt idx="568">
                  <c:v>2.2587301693563386</c:v>
                </c:pt>
                <c:pt idx="569">
                  <c:v>2.1456774330947836</c:v>
                </c:pt>
                <c:pt idx="570">
                  <c:v>1.9979909263955906</c:v>
                </c:pt>
                <c:pt idx="571">
                  <c:v>1.6421685255153837</c:v>
                </c:pt>
                <c:pt idx="572">
                  <c:v>1.3872257734870963</c:v>
                </c:pt>
                <c:pt idx="573">
                  <c:v>1.3207954666529331</c:v>
                </c:pt>
                <c:pt idx="574">
                  <c:v>1.2437088108534449</c:v>
                </c:pt>
                <c:pt idx="575">
                  <c:v>1.2124457185782971</c:v>
                </c:pt>
                <c:pt idx="576">
                  <c:v>1.3679766520186909</c:v>
                </c:pt>
                <c:pt idx="577">
                  <c:v>1.5530382825128248</c:v>
                </c:pt>
                <c:pt idx="578">
                  <c:v>1.4723553642850196</c:v>
                </c:pt>
                <c:pt idx="579">
                  <c:v>1.4505803928022933</c:v>
                </c:pt>
                <c:pt idx="580">
                  <c:v>1.2980358218204429</c:v>
                </c:pt>
                <c:pt idx="581">
                  <c:v>0.92190116036186209</c:v>
                </c:pt>
                <c:pt idx="582">
                  <c:v>0.81952836040340549</c:v>
                </c:pt>
                <c:pt idx="583">
                  <c:v>0.79817664327222937</c:v>
                </c:pt>
                <c:pt idx="584">
                  <c:v>0.6462084053863838</c:v>
                </c:pt>
                <c:pt idx="585">
                  <c:v>0.47912873326227851</c:v>
                </c:pt>
                <c:pt idx="586">
                  <c:v>0.43047912488038087</c:v>
                </c:pt>
                <c:pt idx="587">
                  <c:v>0.36953774367528935</c:v>
                </c:pt>
                <c:pt idx="588">
                  <c:v>0.35311076455397339</c:v>
                </c:pt>
                <c:pt idx="589">
                  <c:v>0.34229177007609252</c:v>
                </c:pt>
                <c:pt idx="590">
                  <c:v>0.31484720362404822</c:v>
                </c:pt>
                <c:pt idx="591">
                  <c:v>0.284688278142188</c:v>
                </c:pt>
                <c:pt idx="592">
                  <c:v>0.26833239086115251</c:v>
                </c:pt>
                <c:pt idx="593">
                  <c:v>0.26068211379507089</c:v>
                </c:pt>
                <c:pt idx="594">
                  <c:v>0.20162695723604823</c:v>
                </c:pt>
                <c:pt idx="595">
                  <c:v>0.23773543246341633</c:v>
                </c:pt>
                <c:pt idx="596">
                  <c:v>0.23120159000104132</c:v>
                </c:pt>
                <c:pt idx="597">
                  <c:v>0.25833065102774505</c:v>
                </c:pt>
                <c:pt idx="598">
                  <c:v>0.23749369075689175</c:v>
                </c:pt>
                <c:pt idx="599">
                  <c:v>0.25014491833019881</c:v>
                </c:pt>
                <c:pt idx="600">
                  <c:v>0.32697686797292613</c:v>
                </c:pt>
                <c:pt idx="601">
                  <c:v>0.3234184741302224</c:v>
                </c:pt>
                <c:pt idx="602">
                  <c:v>0.26048547950250395</c:v>
                </c:pt>
                <c:pt idx="603">
                  <c:v>0.22694505736090351</c:v>
                </c:pt>
                <c:pt idx="604">
                  <c:v>0.25862430818581988</c:v>
                </c:pt>
                <c:pt idx="605">
                  <c:v>0.34695706880609445</c:v>
                </c:pt>
                <c:pt idx="606">
                  <c:v>0.34171815055473032</c:v>
                </c:pt>
                <c:pt idx="607">
                  <c:v>0.3099675133937923</c:v>
                </c:pt>
                <c:pt idx="608">
                  <c:v>0.30516962936893011</c:v>
                </c:pt>
                <c:pt idx="609">
                  <c:v>0.24764982129992716</c:v>
                </c:pt>
                <c:pt idx="610">
                  <c:v>0.22934627938139862</c:v>
                </c:pt>
                <c:pt idx="611">
                  <c:v>0.2254642636244242</c:v>
                </c:pt>
                <c:pt idx="612">
                  <c:v>0.21752583960328051</c:v>
                </c:pt>
                <c:pt idx="613">
                  <c:v>0.21983201920312304</c:v>
                </c:pt>
                <c:pt idx="614">
                  <c:v>0.19461912721246555</c:v>
                </c:pt>
                <c:pt idx="615">
                  <c:v>0.16874164704277755</c:v>
                </c:pt>
                <c:pt idx="616">
                  <c:v>0.13988207940703445</c:v>
                </c:pt>
                <c:pt idx="617">
                  <c:v>0.18980932393213387</c:v>
                </c:pt>
                <c:pt idx="618">
                  <c:v>0.21946539101750295</c:v>
                </c:pt>
                <c:pt idx="619">
                  <c:v>0.1708960829771998</c:v>
                </c:pt>
                <c:pt idx="620">
                  <c:v>0.17269493569370767</c:v>
                </c:pt>
                <c:pt idx="621">
                  <c:v>0.18048501883191731</c:v>
                </c:pt>
                <c:pt idx="622">
                  <c:v>0.1865812820456122</c:v>
                </c:pt>
                <c:pt idx="623">
                  <c:v>0.17197435099745079</c:v>
                </c:pt>
                <c:pt idx="624">
                  <c:v>0.20022209503479332</c:v>
                </c:pt>
                <c:pt idx="625">
                  <c:v>0.23392159499298723</c:v>
                </c:pt>
                <c:pt idx="626">
                  <c:v>0.32201449544910432</c:v>
                </c:pt>
                <c:pt idx="627">
                  <c:v>0.36510130341260433</c:v>
                </c:pt>
                <c:pt idx="628">
                  <c:v>0.37059594772518406</c:v>
                </c:pt>
                <c:pt idx="629">
                  <c:v>0.38013063719416829</c:v>
                </c:pt>
                <c:pt idx="630">
                  <c:v>0.37081291447432185</c:v>
                </c:pt>
                <c:pt idx="631">
                  <c:v>0.40535409664992816</c:v>
                </c:pt>
                <c:pt idx="632">
                  <c:v>0.36272102175383858</c:v>
                </c:pt>
                <c:pt idx="633">
                  <c:v>0.40429677962226374</c:v>
                </c:pt>
                <c:pt idx="634">
                  <c:v>0.34560300040310921</c:v>
                </c:pt>
                <c:pt idx="635">
                  <c:v>0.33031110483972542</c:v>
                </c:pt>
                <c:pt idx="636">
                  <c:v>0.27984310372922638</c:v>
                </c:pt>
                <c:pt idx="637">
                  <c:v>0.19513625419754527</c:v>
                </c:pt>
                <c:pt idx="638">
                  <c:v>0.24508656287308564</c:v>
                </c:pt>
                <c:pt idx="639">
                  <c:v>0.24631628750673229</c:v>
                </c:pt>
                <c:pt idx="640">
                  <c:v>0.22636823675194881</c:v>
                </c:pt>
                <c:pt idx="641">
                  <c:v>0.17927210436860924</c:v>
                </c:pt>
                <c:pt idx="642">
                  <c:v>0.18565577688776772</c:v>
                </c:pt>
                <c:pt idx="643">
                  <c:v>0.1915315802980197</c:v>
                </c:pt>
                <c:pt idx="644">
                  <c:v>0.16359172131721061</c:v>
                </c:pt>
                <c:pt idx="645">
                  <c:v>0.12313871613506004</c:v>
                </c:pt>
                <c:pt idx="646">
                  <c:v>0.10779561992618504</c:v>
                </c:pt>
                <c:pt idx="647">
                  <c:v>0.13625436035535235</c:v>
                </c:pt>
                <c:pt idx="648">
                  <c:v>0.18358203280580218</c:v>
                </c:pt>
                <c:pt idx="649">
                  <c:v>0.15691717007625591</c:v>
                </c:pt>
                <c:pt idx="650">
                  <c:v>0.14692650551896655</c:v>
                </c:pt>
                <c:pt idx="651">
                  <c:v>0.14458621474672637</c:v>
                </c:pt>
                <c:pt idx="652">
                  <c:v>0.14408895393172441</c:v>
                </c:pt>
                <c:pt idx="653">
                  <c:v>0.12194557246493898</c:v>
                </c:pt>
                <c:pt idx="654">
                  <c:v>0.13239169464172637</c:v>
                </c:pt>
                <c:pt idx="655">
                  <c:v>0.19252412760125984</c:v>
                </c:pt>
                <c:pt idx="656">
                  <c:v>0.15189484637170472</c:v>
                </c:pt>
                <c:pt idx="657">
                  <c:v>0.1329861168242697</c:v>
                </c:pt>
                <c:pt idx="658">
                  <c:v>0.13789253372547833</c:v>
                </c:pt>
                <c:pt idx="659">
                  <c:v>0.16111004057457973</c:v>
                </c:pt>
                <c:pt idx="660">
                  <c:v>0.15227388237873227</c:v>
                </c:pt>
                <c:pt idx="661">
                  <c:v>0.15729935141703347</c:v>
                </c:pt>
                <c:pt idx="662">
                  <c:v>0.18176717096824999</c:v>
                </c:pt>
                <c:pt idx="663">
                  <c:v>0.19873522019719589</c:v>
                </c:pt>
                <c:pt idx="664">
                  <c:v>0.18962947247475001</c:v>
                </c:pt>
                <c:pt idx="665">
                  <c:v>0.18156210131500986</c:v>
                </c:pt>
                <c:pt idx="666">
                  <c:v>0.1686840392321998</c:v>
                </c:pt>
                <c:pt idx="667">
                  <c:v>0.16281731434613189</c:v>
                </c:pt>
                <c:pt idx="668">
                  <c:v>0.16369579750807578</c:v>
                </c:pt>
                <c:pt idx="669">
                  <c:v>0.20826521528707678</c:v>
                </c:pt>
                <c:pt idx="670">
                  <c:v>0.16391791062767619</c:v>
                </c:pt>
                <c:pt idx="671">
                  <c:v>0.15667302512313486</c:v>
                </c:pt>
                <c:pt idx="672">
                  <c:v>0.19306380236090748</c:v>
                </c:pt>
                <c:pt idx="673">
                  <c:v>0.21590665367321163</c:v>
                </c:pt>
                <c:pt idx="674">
                  <c:v>0.21230342603133859</c:v>
                </c:pt>
                <c:pt idx="675">
                  <c:v>0.19235279193524507</c:v>
                </c:pt>
                <c:pt idx="676">
                  <c:v>0.21663442877956696</c:v>
                </c:pt>
                <c:pt idx="677">
                  <c:v>0.16987074538651672</c:v>
                </c:pt>
                <c:pt idx="678">
                  <c:v>0.2114727408381683</c:v>
                </c:pt>
                <c:pt idx="679">
                  <c:v>0.22429499135321848</c:v>
                </c:pt>
                <c:pt idx="680">
                  <c:v>0.20642340372794388</c:v>
                </c:pt>
                <c:pt idx="681">
                  <c:v>0.25106701849030516</c:v>
                </c:pt>
                <c:pt idx="682">
                  <c:v>0.25999223688937401</c:v>
                </c:pt>
                <c:pt idx="683">
                  <c:v>0.243811537636688</c:v>
                </c:pt>
                <c:pt idx="684">
                  <c:v>0.25926588393496552</c:v>
                </c:pt>
                <c:pt idx="685">
                  <c:v>0.32100302331576769</c:v>
                </c:pt>
                <c:pt idx="686">
                  <c:v>0.22857765458989074</c:v>
                </c:pt>
                <c:pt idx="687">
                  <c:v>0.17071882120485729</c:v>
                </c:pt>
                <c:pt idx="688">
                  <c:v>0.22913061934900297</c:v>
                </c:pt>
                <c:pt idx="689">
                  <c:v>0.19987151111457677</c:v>
                </c:pt>
                <c:pt idx="690">
                  <c:v>0.16358526099782383</c:v>
                </c:pt>
                <c:pt idx="691">
                  <c:v>0.15245965675765058</c:v>
                </c:pt>
                <c:pt idx="692">
                  <c:v>0.23671057055201375</c:v>
                </c:pt>
                <c:pt idx="693">
                  <c:v>0.29222622770246753</c:v>
                </c:pt>
                <c:pt idx="694">
                  <c:v>0.22473631266112695</c:v>
                </c:pt>
                <c:pt idx="695">
                  <c:v>0.19560437405516928</c:v>
                </c:pt>
                <c:pt idx="696">
                  <c:v>0.24650621032554823</c:v>
                </c:pt>
                <c:pt idx="697">
                  <c:v>0.29068640342350094</c:v>
                </c:pt>
                <c:pt idx="698">
                  <c:v>0.31228333831212496</c:v>
                </c:pt>
                <c:pt idx="699">
                  <c:v>0.29496455593487791</c:v>
                </c:pt>
                <c:pt idx="700">
                  <c:v>0.24271862579115847</c:v>
                </c:pt>
                <c:pt idx="701">
                  <c:v>0.25615028816249114</c:v>
                </c:pt>
                <c:pt idx="702">
                  <c:v>0.31593816649893014</c:v>
                </c:pt>
                <c:pt idx="703">
                  <c:v>0.26187687302217028</c:v>
                </c:pt>
                <c:pt idx="704">
                  <c:v>0.2667966614088671</c:v>
                </c:pt>
                <c:pt idx="705">
                  <c:v>0.3090939371441998</c:v>
                </c:pt>
                <c:pt idx="706">
                  <c:v>0.2784795555863927</c:v>
                </c:pt>
                <c:pt idx="707">
                  <c:v>0.29686720605188188</c:v>
                </c:pt>
                <c:pt idx="708">
                  <c:v>0.23426367682584348</c:v>
                </c:pt>
                <c:pt idx="709">
                  <c:v>0.28548802298209941</c:v>
                </c:pt>
                <c:pt idx="710">
                  <c:v>0.3028630395584419</c:v>
                </c:pt>
                <c:pt idx="711">
                  <c:v>0.25941974385841732</c:v>
                </c:pt>
                <c:pt idx="712">
                  <c:v>0.29001756902733661</c:v>
                </c:pt>
                <c:pt idx="713">
                  <c:v>0.32395929517064564</c:v>
                </c:pt>
                <c:pt idx="714">
                  <c:v>0.28379452855745768</c:v>
                </c:pt>
                <c:pt idx="715">
                  <c:v>0.31903077351475095</c:v>
                </c:pt>
                <c:pt idx="716">
                  <c:v>0.31559453340194193</c:v>
                </c:pt>
                <c:pt idx="717">
                  <c:v>0.31164645665063284</c:v>
                </c:pt>
                <c:pt idx="718">
                  <c:v>0.37128353328213781</c:v>
                </c:pt>
                <c:pt idx="719">
                  <c:v>0.33097799153622048</c:v>
                </c:pt>
                <c:pt idx="720">
                  <c:v>0.31750932796155906</c:v>
                </c:pt>
                <c:pt idx="721">
                  <c:v>0.36462279513866336</c:v>
                </c:pt>
                <c:pt idx="722">
                  <c:v>0.40976496361829334</c:v>
                </c:pt>
                <c:pt idx="723">
                  <c:v>0.38145052390569784</c:v>
                </c:pt>
                <c:pt idx="724">
                  <c:v>0.27908113575056298</c:v>
                </c:pt>
                <c:pt idx="725">
                  <c:v>0.35601918356763484</c:v>
                </c:pt>
                <c:pt idx="726">
                  <c:v>0.40205163272335037</c:v>
                </c:pt>
                <c:pt idx="727">
                  <c:v>0.41521356124998715</c:v>
                </c:pt>
                <c:pt idx="728">
                  <c:v>0.41517511426848913</c:v>
                </c:pt>
                <c:pt idx="729">
                  <c:v>0.32889120870787109</c:v>
                </c:pt>
                <c:pt idx="730">
                  <c:v>0.29532020806652459</c:v>
                </c:pt>
                <c:pt idx="731">
                  <c:v>0.37560724113087596</c:v>
                </c:pt>
                <c:pt idx="732">
                  <c:v>0.42890274403445666</c:v>
                </c:pt>
                <c:pt idx="733">
                  <c:v>0.46116224336483957</c:v>
                </c:pt>
                <c:pt idx="734">
                  <c:v>0.42700827920494683</c:v>
                </c:pt>
                <c:pt idx="735">
                  <c:v>0.39209030356499608</c:v>
                </c:pt>
                <c:pt idx="736">
                  <c:v>0.42599834420513488</c:v>
                </c:pt>
                <c:pt idx="737">
                  <c:v>0.52370341972656786</c:v>
                </c:pt>
                <c:pt idx="738">
                  <c:v>0.52939962987559941</c:v>
                </c:pt>
                <c:pt idx="739">
                  <c:v>0.51593639764332377</c:v>
                </c:pt>
                <c:pt idx="740">
                  <c:v>0.61529839932978747</c:v>
                </c:pt>
                <c:pt idx="741">
                  <c:v>0.65348949708313786</c:v>
                </c:pt>
                <c:pt idx="742">
                  <c:v>0.74640752823995971</c:v>
                </c:pt>
                <c:pt idx="743">
                  <c:v>0.7522827371963946</c:v>
                </c:pt>
                <c:pt idx="744">
                  <c:v>0.74118617933349606</c:v>
                </c:pt>
                <c:pt idx="745">
                  <c:v>0.75008861093287105</c:v>
                </c:pt>
                <c:pt idx="746">
                  <c:v>0.6797933869414351</c:v>
                </c:pt>
                <c:pt idx="747">
                  <c:v>0.70736616497903348</c:v>
                </c:pt>
                <c:pt idx="748">
                  <c:v>0.56132741352175097</c:v>
                </c:pt>
                <c:pt idx="749">
                  <c:v>0.47400034700839766</c:v>
                </c:pt>
                <c:pt idx="750">
                  <c:v>0.50004914075033857</c:v>
                </c:pt>
                <c:pt idx="751">
                  <c:v>0.54814449076926375</c:v>
                </c:pt>
                <c:pt idx="752">
                  <c:v>0.50898261718766336</c:v>
                </c:pt>
                <c:pt idx="753">
                  <c:v>0.54681487554447739</c:v>
                </c:pt>
                <c:pt idx="754">
                  <c:v>0.51852532773578242</c:v>
                </c:pt>
                <c:pt idx="755">
                  <c:v>0.61632164361174602</c:v>
                </c:pt>
                <c:pt idx="756">
                  <c:v>0.6015189658408937</c:v>
                </c:pt>
                <c:pt idx="757">
                  <c:v>0.52869453779524211</c:v>
                </c:pt>
                <c:pt idx="758">
                  <c:v>0.44275681600471067</c:v>
                </c:pt>
                <c:pt idx="759">
                  <c:v>0.41076697682927654</c:v>
                </c:pt>
                <c:pt idx="760">
                  <c:v>0.4843461219136368</c:v>
                </c:pt>
                <c:pt idx="761">
                  <c:v>0.4947576878673976</c:v>
                </c:pt>
                <c:pt idx="762">
                  <c:v>0.43484686721359256</c:v>
                </c:pt>
                <c:pt idx="763">
                  <c:v>0.47990086447246749</c:v>
                </c:pt>
                <c:pt idx="764">
                  <c:v>0.35569707772965453</c:v>
                </c:pt>
                <c:pt idx="765">
                  <c:v>0.38295960230175585</c:v>
                </c:pt>
                <c:pt idx="766">
                  <c:v>0.33011645561525294</c:v>
                </c:pt>
                <c:pt idx="767">
                  <c:v>0.36407106020295177</c:v>
                </c:pt>
                <c:pt idx="768">
                  <c:v>0.33471740491939467</c:v>
                </c:pt>
                <c:pt idx="769">
                  <c:v>0.30847300634137104</c:v>
                </c:pt>
                <c:pt idx="770">
                  <c:v>0.27668512199362105</c:v>
                </c:pt>
                <c:pt idx="771">
                  <c:v>0.28518835633019879</c:v>
                </c:pt>
                <c:pt idx="772">
                  <c:v>0.20905098931060237</c:v>
                </c:pt>
                <c:pt idx="773">
                  <c:v>0.25718717318943501</c:v>
                </c:pt>
                <c:pt idx="774">
                  <c:v>0.34671870003667421</c:v>
                </c:pt>
                <c:pt idx="775">
                  <c:v>0.42548238032969588</c:v>
                </c:pt>
                <c:pt idx="776">
                  <c:v>0.43354473081837597</c:v>
                </c:pt>
                <c:pt idx="777">
                  <c:v>0.41469468472101678</c:v>
                </c:pt>
                <c:pt idx="778">
                  <c:v>0.31056675489096158</c:v>
                </c:pt>
                <c:pt idx="779">
                  <c:v>0.27092345812550395</c:v>
                </c:pt>
                <c:pt idx="780">
                  <c:v>0.20007331874962403</c:v>
                </c:pt>
                <c:pt idx="781">
                  <c:v>0.14960221740485433</c:v>
                </c:pt>
                <c:pt idx="782">
                  <c:v>0.16405392962218504</c:v>
                </c:pt>
                <c:pt idx="783">
                  <c:v>0.22303041775772736</c:v>
                </c:pt>
                <c:pt idx="784">
                  <c:v>0.23907819878841732</c:v>
                </c:pt>
                <c:pt idx="785">
                  <c:v>0.22370879815328443</c:v>
                </c:pt>
                <c:pt idx="786">
                  <c:v>0.19158151597927853</c:v>
                </c:pt>
                <c:pt idx="787">
                  <c:v>0.2088934635901821</c:v>
                </c:pt>
                <c:pt idx="788">
                  <c:v>0.23593969811216634</c:v>
                </c:pt>
                <c:pt idx="789">
                  <c:v>0.26148783146491633</c:v>
                </c:pt>
                <c:pt idx="790">
                  <c:v>0.29180771757965351</c:v>
                </c:pt>
                <c:pt idx="791">
                  <c:v>0.30101884200935136</c:v>
                </c:pt>
                <c:pt idx="792">
                  <c:v>0.27743642359764076</c:v>
                </c:pt>
                <c:pt idx="793">
                  <c:v>0.25074685448598227</c:v>
                </c:pt>
                <c:pt idx="794">
                  <c:v>0.18701300325085335</c:v>
                </c:pt>
                <c:pt idx="795">
                  <c:v>0.21914677843361222</c:v>
                </c:pt>
                <c:pt idx="796">
                  <c:v>0.22007819870966339</c:v>
                </c:pt>
                <c:pt idx="797">
                  <c:v>0.23007902830358565</c:v>
                </c:pt>
                <c:pt idx="798">
                  <c:v>0.25859386038712795</c:v>
                </c:pt>
                <c:pt idx="799">
                  <c:v>0.27259478532417225</c:v>
                </c:pt>
                <c:pt idx="800">
                  <c:v>0.28324322573812011</c:v>
                </c:pt>
                <c:pt idx="801">
                  <c:v>0.30761265187256692</c:v>
                </c:pt>
                <c:pt idx="802">
                  <c:v>0.31986748755259059</c:v>
                </c:pt>
                <c:pt idx="803">
                  <c:v>0.2066345425493199</c:v>
                </c:pt>
                <c:pt idx="804">
                  <c:v>0.17917997853605905</c:v>
                </c:pt>
                <c:pt idx="805">
                  <c:v>0.21886435987391337</c:v>
                </c:pt>
                <c:pt idx="806">
                  <c:v>0.21196955776599113</c:v>
                </c:pt>
                <c:pt idx="807">
                  <c:v>0.26859794653103741</c:v>
                </c:pt>
                <c:pt idx="808">
                  <c:v>0.23872375649706792</c:v>
                </c:pt>
                <c:pt idx="809">
                  <c:v>0.20900289939391931</c:v>
                </c:pt>
                <c:pt idx="810">
                  <c:v>0.18003185042464961</c:v>
                </c:pt>
                <c:pt idx="811">
                  <c:v>0.15555476058949902</c:v>
                </c:pt>
                <c:pt idx="812">
                  <c:v>0.13801760684045275</c:v>
                </c:pt>
                <c:pt idx="813">
                  <c:v>0.15471261134756692</c:v>
                </c:pt>
                <c:pt idx="814">
                  <c:v>0.13251877104979723</c:v>
                </c:pt>
                <c:pt idx="815">
                  <c:v>0.15280763568114467</c:v>
                </c:pt>
                <c:pt idx="816">
                  <c:v>0.19645118797184744</c:v>
                </c:pt>
                <c:pt idx="817">
                  <c:v>0.17651674025928049</c:v>
                </c:pt>
                <c:pt idx="818">
                  <c:v>0.19150993090751772</c:v>
                </c:pt>
                <c:pt idx="819">
                  <c:v>0.14301027460318996</c:v>
                </c:pt>
                <c:pt idx="820">
                  <c:v>0.17578642062847344</c:v>
                </c:pt>
                <c:pt idx="821">
                  <c:v>0.20678768007492027</c:v>
                </c:pt>
                <c:pt idx="822">
                  <c:v>0.20475680534644192</c:v>
                </c:pt>
                <c:pt idx="823">
                  <c:v>0.20210740282735237</c:v>
                </c:pt>
                <c:pt idx="824">
                  <c:v>0.16164488495039273</c:v>
                </c:pt>
                <c:pt idx="825">
                  <c:v>0.18174614875383563</c:v>
                </c:pt>
                <c:pt idx="826">
                  <c:v>0.18989058589766239</c:v>
                </c:pt>
                <c:pt idx="827">
                  <c:v>0.20606017318683367</c:v>
                </c:pt>
                <c:pt idx="828">
                  <c:v>0.21667962239445276</c:v>
                </c:pt>
                <c:pt idx="829">
                  <c:v>0.22398890071794292</c:v>
                </c:pt>
                <c:pt idx="830">
                  <c:v>0.24302355442970866</c:v>
                </c:pt>
                <c:pt idx="831">
                  <c:v>0.2171301357097421</c:v>
                </c:pt>
                <c:pt idx="832">
                  <c:v>0.18382494272233563</c:v>
                </c:pt>
                <c:pt idx="833">
                  <c:v>0.18795467763195275</c:v>
                </c:pt>
                <c:pt idx="834">
                  <c:v>0.2940407721184734</c:v>
                </c:pt>
                <c:pt idx="835">
                  <c:v>0.35022866942083264</c:v>
                </c:pt>
                <c:pt idx="836">
                  <c:v>0.25599711107730511</c:v>
                </c:pt>
                <c:pt idx="837">
                  <c:v>0.2283815932590807</c:v>
                </c:pt>
                <c:pt idx="838">
                  <c:v>0.1895556646483248</c:v>
                </c:pt>
                <c:pt idx="839">
                  <c:v>0.23357531978293111</c:v>
                </c:pt>
                <c:pt idx="840">
                  <c:v>0.26909210658527855</c:v>
                </c:pt>
                <c:pt idx="841">
                  <c:v>0.22559942756214468</c:v>
                </c:pt>
                <c:pt idx="842">
                  <c:v>0.21265339207482581</c:v>
                </c:pt>
                <c:pt idx="843">
                  <c:v>0.23849949478733073</c:v>
                </c:pt>
                <c:pt idx="844">
                  <c:v>0.26308411850118107</c:v>
                </c:pt>
                <c:pt idx="845">
                  <c:v>0.244347904894374</c:v>
                </c:pt>
                <c:pt idx="846">
                  <c:v>0.24640968475771358</c:v>
                </c:pt>
                <c:pt idx="847">
                  <c:v>0.22176413947455706</c:v>
                </c:pt>
                <c:pt idx="848">
                  <c:v>0.30232115085342914</c:v>
                </c:pt>
                <c:pt idx="849">
                  <c:v>0.34828875363346951</c:v>
                </c:pt>
                <c:pt idx="850">
                  <c:v>0.38241337110075391</c:v>
                </c:pt>
                <c:pt idx="851">
                  <c:v>0.38737818157248033</c:v>
                </c:pt>
                <c:pt idx="852">
                  <c:v>0.32410769439991532</c:v>
                </c:pt>
                <c:pt idx="853">
                  <c:v>0.33515872715923622</c:v>
                </c:pt>
                <c:pt idx="854">
                  <c:v>0.32093959589549509</c:v>
                </c:pt>
                <c:pt idx="855">
                  <c:v>0.28705391493209842</c:v>
                </c:pt>
                <c:pt idx="856">
                  <c:v>0.31524485012100095</c:v>
                </c:pt>
                <c:pt idx="857">
                  <c:v>0.30277677110886908</c:v>
                </c:pt>
                <c:pt idx="858">
                  <c:v>0.27442652060483463</c:v>
                </c:pt>
                <c:pt idx="859">
                  <c:v>0.25579493616284743</c:v>
                </c:pt>
                <c:pt idx="860">
                  <c:v>0.2014202521038376</c:v>
                </c:pt>
                <c:pt idx="861">
                  <c:v>0.17763406939239762</c:v>
                </c:pt>
                <c:pt idx="862">
                  <c:v>0.17219376457900593</c:v>
                </c:pt>
                <c:pt idx="863">
                  <c:v>0.21480066420567911</c:v>
                </c:pt>
                <c:pt idx="864">
                  <c:v>0.20910280827352359</c:v>
                </c:pt>
                <c:pt idx="865">
                  <c:v>0.22173264283328148</c:v>
                </c:pt>
                <c:pt idx="866">
                  <c:v>0.2134901081081555</c:v>
                </c:pt>
                <c:pt idx="867">
                  <c:v>0.21601104213354724</c:v>
                </c:pt>
                <c:pt idx="868">
                  <c:v>0.19872228394706398</c:v>
                </c:pt>
                <c:pt idx="869">
                  <c:v>0.22905606507308071</c:v>
                </c:pt>
                <c:pt idx="870">
                  <c:v>0.19313335027970668</c:v>
                </c:pt>
                <c:pt idx="871">
                  <c:v>0.19862045541570375</c:v>
                </c:pt>
                <c:pt idx="872">
                  <c:v>0.16114614179909548</c:v>
                </c:pt>
                <c:pt idx="873">
                  <c:v>0.19258969483292324</c:v>
                </c:pt>
                <c:pt idx="874">
                  <c:v>0.24682168007181299</c:v>
                </c:pt>
                <c:pt idx="875">
                  <c:v>0.24631147965030706</c:v>
                </c:pt>
                <c:pt idx="876">
                  <c:v>0.21335720044180806</c:v>
                </c:pt>
                <c:pt idx="877">
                  <c:v>0.14749604504173425</c:v>
                </c:pt>
                <c:pt idx="878">
                  <c:v>0.16450378117759842</c:v>
                </c:pt>
                <c:pt idx="879">
                  <c:v>0.16658118470575098</c:v>
                </c:pt>
                <c:pt idx="880">
                  <c:v>0.16456789289808563</c:v>
                </c:pt>
                <c:pt idx="881">
                  <c:v>0.16269180219050394</c:v>
                </c:pt>
                <c:pt idx="882">
                  <c:v>0.16626027597360038</c:v>
                </c:pt>
                <c:pt idx="883">
                  <c:v>0.18417287736664073</c:v>
                </c:pt>
                <c:pt idx="884">
                  <c:v>0.15218016866281692</c:v>
                </c:pt>
                <c:pt idx="885">
                  <c:v>0.12084121127475098</c:v>
                </c:pt>
                <c:pt idx="886">
                  <c:v>0.12670151009146358</c:v>
                </c:pt>
                <c:pt idx="887">
                  <c:v>9.571343614803858E-2</c:v>
                </c:pt>
                <c:pt idx="888">
                  <c:v>0.1113843674552057</c:v>
                </c:pt>
                <c:pt idx="889">
                  <c:v>0.14940598702621161</c:v>
                </c:pt>
                <c:pt idx="890">
                  <c:v>0.16836955677153839</c:v>
                </c:pt>
                <c:pt idx="891">
                  <c:v>0.19370977977031692</c:v>
                </c:pt>
                <c:pt idx="892">
                  <c:v>0.15815948894860038</c:v>
                </c:pt>
                <c:pt idx="893">
                  <c:v>0.12086934632665552</c:v>
                </c:pt>
                <c:pt idx="894">
                  <c:v>0.11506903465414567</c:v>
                </c:pt>
                <c:pt idx="895">
                  <c:v>0.11014556804626377</c:v>
                </c:pt>
                <c:pt idx="896">
                  <c:v>0.10882534250574115</c:v>
                </c:pt>
                <c:pt idx="897">
                  <c:v>9.0531223640108849E-2</c:v>
                </c:pt>
                <c:pt idx="898">
                  <c:v>9.5457947070623925E-2</c:v>
                </c:pt>
                <c:pt idx="899">
                  <c:v>6.0566285909592621E-2</c:v>
                </c:pt>
                <c:pt idx="900">
                  <c:v>6.8111697487516734E-2</c:v>
                </c:pt>
                <c:pt idx="901">
                  <c:v>0.12087488767012007</c:v>
                </c:pt>
                <c:pt idx="902">
                  <c:v>0.10831007633719979</c:v>
                </c:pt>
                <c:pt idx="903">
                  <c:v>0.16366777783496653</c:v>
                </c:pt>
                <c:pt idx="904">
                  <c:v>0.17442002779393012</c:v>
                </c:pt>
                <c:pt idx="905">
                  <c:v>0.2745956209133415</c:v>
                </c:pt>
                <c:pt idx="906">
                  <c:v>0.15951704397284647</c:v>
                </c:pt>
                <c:pt idx="907">
                  <c:v>0.10176138385833958</c:v>
                </c:pt>
                <c:pt idx="908">
                  <c:v>0.11358840017138189</c:v>
                </c:pt>
                <c:pt idx="909">
                  <c:v>8.0139828889011916E-2</c:v>
                </c:pt>
                <c:pt idx="910">
                  <c:v>8.5196226486263391E-2</c:v>
                </c:pt>
                <c:pt idx="911">
                  <c:v>0.1205969922934252</c:v>
                </c:pt>
                <c:pt idx="912">
                  <c:v>0.12106508760817027</c:v>
                </c:pt>
                <c:pt idx="913">
                  <c:v>0.12079792558077362</c:v>
                </c:pt>
                <c:pt idx="914">
                  <c:v>0.14819385103660235</c:v>
                </c:pt>
                <c:pt idx="915">
                  <c:v>0.13790175912617128</c:v>
                </c:pt>
                <c:pt idx="916">
                  <c:v>9.7300412402974018E-2</c:v>
                </c:pt>
                <c:pt idx="917">
                  <c:v>9.9321594654531498E-2</c:v>
                </c:pt>
                <c:pt idx="918">
                  <c:v>0.12444831584534154</c:v>
                </c:pt>
                <c:pt idx="919">
                  <c:v>0.21596517552152167</c:v>
                </c:pt>
                <c:pt idx="920">
                  <c:v>0.15678749472491732</c:v>
                </c:pt>
                <c:pt idx="921">
                  <c:v>0.10526987050193504</c:v>
                </c:pt>
                <c:pt idx="922">
                  <c:v>0.12242453395714861</c:v>
                </c:pt>
                <c:pt idx="923">
                  <c:v>8.9305688231679919E-2</c:v>
                </c:pt>
                <c:pt idx="924">
                  <c:v>8.3959531684419483E-2</c:v>
                </c:pt>
                <c:pt idx="925">
                  <c:v>0.1242512800080551</c:v>
                </c:pt>
                <c:pt idx="926">
                  <c:v>9.3201964116974401E-2</c:v>
                </c:pt>
                <c:pt idx="927">
                  <c:v>5.7887937221365753E-2</c:v>
                </c:pt>
                <c:pt idx="928">
                  <c:v>9.8524698088339566E-2</c:v>
                </c:pt>
                <c:pt idx="929">
                  <c:v>0.12411717108271948</c:v>
                </c:pt>
                <c:pt idx="930">
                  <c:v>0.10044803229588779</c:v>
                </c:pt>
                <c:pt idx="931">
                  <c:v>5.9918421688219786E-2</c:v>
                </c:pt>
                <c:pt idx="932">
                  <c:v>5.1642486918379131E-2</c:v>
                </c:pt>
                <c:pt idx="933">
                  <c:v>7.325464317085463E-2</c:v>
                </c:pt>
                <c:pt idx="934">
                  <c:v>7.226896955658553E-2</c:v>
                </c:pt>
                <c:pt idx="935">
                  <c:v>0.10167470267379133</c:v>
                </c:pt>
                <c:pt idx="936">
                  <c:v>0.13024501660977855</c:v>
                </c:pt>
                <c:pt idx="937">
                  <c:v>9.7013096683394681E-2</c:v>
                </c:pt>
                <c:pt idx="938">
                  <c:v>0.12541223648932184</c:v>
                </c:pt>
                <c:pt idx="939">
                  <c:v>0.14110807846128248</c:v>
                </c:pt>
                <c:pt idx="940">
                  <c:v>0.14317364049930612</c:v>
                </c:pt>
                <c:pt idx="941">
                  <c:v>0.12248908542576083</c:v>
                </c:pt>
                <c:pt idx="942">
                  <c:v>9.7854351630957292E-2</c:v>
                </c:pt>
                <c:pt idx="943">
                  <c:v>8.581246950690137E-2</c:v>
                </c:pt>
                <c:pt idx="944">
                  <c:v>7.7926398370288683E-2</c:v>
                </c:pt>
                <c:pt idx="945">
                  <c:v>8.4981718335647438E-2</c:v>
                </c:pt>
                <c:pt idx="946">
                  <c:v>9.1212022404737206E-2</c:v>
                </c:pt>
                <c:pt idx="947">
                  <c:v>0.16230300099927558</c:v>
                </c:pt>
                <c:pt idx="948">
                  <c:v>0.19821742757172933</c:v>
                </c:pt>
                <c:pt idx="949">
                  <c:v>0.16752743888394489</c:v>
                </c:pt>
                <c:pt idx="950">
                  <c:v>7.5265384650930703E-2</c:v>
                </c:pt>
                <c:pt idx="951">
                  <c:v>6.849516740934862E-2</c:v>
                </c:pt>
                <c:pt idx="952">
                  <c:v>0.11087284544127363</c:v>
                </c:pt>
                <c:pt idx="953">
                  <c:v>0.12474198901904329</c:v>
                </c:pt>
                <c:pt idx="954">
                  <c:v>0.1608495917237992</c:v>
                </c:pt>
                <c:pt idx="955">
                  <c:v>0.18464839139055611</c:v>
                </c:pt>
                <c:pt idx="956">
                  <c:v>0.14227291333086517</c:v>
                </c:pt>
                <c:pt idx="957">
                  <c:v>0.10466740727595769</c:v>
                </c:pt>
                <c:pt idx="958">
                  <c:v>0.10657298833025688</c:v>
                </c:pt>
                <c:pt idx="959">
                  <c:v>0.13145805377572933</c:v>
                </c:pt>
                <c:pt idx="960">
                  <c:v>0.13760933486111812</c:v>
                </c:pt>
                <c:pt idx="961">
                  <c:v>0.10633543395100198</c:v>
                </c:pt>
                <c:pt idx="962">
                  <c:v>0.11511216129654135</c:v>
                </c:pt>
                <c:pt idx="963">
                  <c:v>0.11161875293089764</c:v>
                </c:pt>
                <c:pt idx="964">
                  <c:v>9.0647816901333361E-2</c:v>
                </c:pt>
                <c:pt idx="965">
                  <c:v>9.7266709304708071E-2</c:v>
                </c:pt>
                <c:pt idx="966">
                  <c:v>0.12371553778289174</c:v>
                </c:pt>
                <c:pt idx="967">
                  <c:v>0.11121694045183662</c:v>
                </c:pt>
                <c:pt idx="968">
                  <c:v>9.37037832440622E-2</c:v>
                </c:pt>
                <c:pt idx="969">
                  <c:v>9.5375817177515254E-2</c:v>
                </c:pt>
                <c:pt idx="970">
                  <c:v>0.13500556718579135</c:v>
                </c:pt>
                <c:pt idx="971">
                  <c:v>0.16648408772507284</c:v>
                </c:pt>
                <c:pt idx="972">
                  <c:v>0.14884837573861812</c:v>
                </c:pt>
                <c:pt idx="973">
                  <c:v>0.1103554524708061</c:v>
                </c:pt>
                <c:pt idx="974">
                  <c:v>0.14293745686874507</c:v>
                </c:pt>
                <c:pt idx="975">
                  <c:v>0.12572339805074015</c:v>
                </c:pt>
                <c:pt idx="976">
                  <c:v>9.6935680536686608E-2</c:v>
                </c:pt>
                <c:pt idx="977">
                  <c:v>0.15278083719606497</c:v>
                </c:pt>
                <c:pt idx="978">
                  <c:v>0.13625506229062007</c:v>
                </c:pt>
                <c:pt idx="979">
                  <c:v>0.13024823723624901</c:v>
                </c:pt>
                <c:pt idx="980">
                  <c:v>9.5992156975881301E-2</c:v>
                </c:pt>
                <c:pt idx="981">
                  <c:v>0.16531120981421654</c:v>
                </c:pt>
                <c:pt idx="982">
                  <c:v>0.18565441354635925</c:v>
                </c:pt>
                <c:pt idx="983">
                  <c:v>0.13327666735615945</c:v>
                </c:pt>
                <c:pt idx="984">
                  <c:v>0.1300589208371368</c:v>
                </c:pt>
                <c:pt idx="985">
                  <c:v>0.1676882140608435</c:v>
                </c:pt>
                <c:pt idx="986">
                  <c:v>0.15164145692324016</c:v>
                </c:pt>
                <c:pt idx="987">
                  <c:v>0.19689017822922736</c:v>
                </c:pt>
                <c:pt idx="988">
                  <c:v>0.17562643022317126</c:v>
                </c:pt>
                <c:pt idx="989">
                  <c:v>0.13373413917461122</c:v>
                </c:pt>
                <c:pt idx="990">
                  <c:v>0.16963195400045078</c:v>
                </c:pt>
                <c:pt idx="991">
                  <c:v>0.14425580532090945</c:v>
                </c:pt>
                <c:pt idx="992">
                  <c:v>0.14780780501504232</c:v>
                </c:pt>
                <c:pt idx="993">
                  <c:v>0.19292531261395865</c:v>
                </c:pt>
                <c:pt idx="994">
                  <c:v>0.17897017579908858</c:v>
                </c:pt>
                <c:pt idx="995">
                  <c:v>0.10178755569734646</c:v>
                </c:pt>
                <c:pt idx="996">
                  <c:v>7.3756266587756789E-2</c:v>
                </c:pt>
                <c:pt idx="997">
                  <c:v>0.11712480151451181</c:v>
                </c:pt>
                <c:pt idx="998">
                  <c:v>0.15520975340154725</c:v>
                </c:pt>
                <c:pt idx="999">
                  <c:v>0.14169707974426871</c:v>
                </c:pt>
                <c:pt idx="1000">
                  <c:v>0.12331170721672735</c:v>
                </c:pt>
                <c:pt idx="1001">
                  <c:v>0.11303338331134942</c:v>
                </c:pt>
                <c:pt idx="1002">
                  <c:v>0.15715648005844093</c:v>
                </c:pt>
                <c:pt idx="1003">
                  <c:v>0.15168452976056793</c:v>
                </c:pt>
                <c:pt idx="1004">
                  <c:v>0.14507897427123326</c:v>
                </c:pt>
                <c:pt idx="1005">
                  <c:v>0.22064131089944192</c:v>
                </c:pt>
                <c:pt idx="1006">
                  <c:v>0.20835658495122342</c:v>
                </c:pt>
                <c:pt idx="1007">
                  <c:v>0.18378449925449999</c:v>
                </c:pt>
                <c:pt idx="1008">
                  <c:v>0.13117854716738089</c:v>
                </c:pt>
                <c:pt idx="1009">
                  <c:v>0.11360947359458956</c:v>
                </c:pt>
                <c:pt idx="1010">
                  <c:v>0.15683153942320077</c:v>
                </c:pt>
                <c:pt idx="1011">
                  <c:v>0.14285166452269979</c:v>
                </c:pt>
                <c:pt idx="1012">
                  <c:v>0.1469787179397628</c:v>
                </c:pt>
                <c:pt idx="1013">
                  <c:v>0.11558408663277361</c:v>
                </c:pt>
                <c:pt idx="1014">
                  <c:v>0.1539624984390561</c:v>
                </c:pt>
                <c:pt idx="1015">
                  <c:v>0.18685556122289565</c:v>
                </c:pt>
                <c:pt idx="1016">
                  <c:v>0.16569943978533366</c:v>
                </c:pt>
                <c:pt idx="1017">
                  <c:v>9.9101744721179136E-2</c:v>
                </c:pt>
                <c:pt idx="1018">
                  <c:v>6.4237095367549998E-2</c:v>
                </c:pt>
                <c:pt idx="1019">
                  <c:v>7.6724395522968503E-2</c:v>
                </c:pt>
                <c:pt idx="1020">
                  <c:v>8.2920986858914664E-2</c:v>
                </c:pt>
                <c:pt idx="1021">
                  <c:v>0.11336552166628641</c:v>
                </c:pt>
                <c:pt idx="1022">
                  <c:v>0.13699417309861023</c:v>
                </c:pt>
                <c:pt idx="1023">
                  <c:v>0.10074763376766536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BD6-4AC8-BCC9-F517DCD66822}"/>
            </c:ext>
          </c:extLst>
        </c:ser>
        <c:ser>
          <c:idx val="2"/>
          <c:order val="1"/>
          <c:tx>
            <c:strRef>
              <c:f>'Blue pk'!$A$1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'Blue pk'!$A$2:$A$1025</c:f>
              <c:numCache>
                <c:formatCode>General</c:formatCode>
                <c:ptCount val="1024"/>
                <c:pt idx="0">
                  <c:v>322.71678591960915</c:v>
                </c:pt>
                <c:pt idx="1">
                  <c:v>322.88764982543131</c:v>
                </c:pt>
                <c:pt idx="2">
                  <c:v>323.05851286059305</c:v>
                </c:pt>
                <c:pt idx="3">
                  <c:v>323.22937502509438</c:v>
                </c:pt>
                <c:pt idx="4">
                  <c:v>323.40023631893524</c:v>
                </c:pt>
                <c:pt idx="5">
                  <c:v>323.5710967421158</c:v>
                </c:pt>
                <c:pt idx="6">
                  <c:v>323.741956294636</c:v>
                </c:pt>
                <c:pt idx="7">
                  <c:v>323.91281497649572</c:v>
                </c:pt>
                <c:pt idx="8">
                  <c:v>324.08367278769509</c:v>
                </c:pt>
                <c:pt idx="9">
                  <c:v>324.2545297282341</c:v>
                </c:pt>
                <c:pt idx="10">
                  <c:v>324.42538579811264</c:v>
                </c:pt>
                <c:pt idx="11">
                  <c:v>324.59624099733088</c:v>
                </c:pt>
                <c:pt idx="12">
                  <c:v>324.76709532588859</c:v>
                </c:pt>
                <c:pt idx="13">
                  <c:v>324.937948783786</c:v>
                </c:pt>
                <c:pt idx="14">
                  <c:v>325.10880137102299</c:v>
                </c:pt>
                <c:pt idx="15">
                  <c:v>325.27965308759957</c:v>
                </c:pt>
                <c:pt idx="16">
                  <c:v>325.45050393351579</c:v>
                </c:pt>
                <c:pt idx="17">
                  <c:v>325.62135390877165</c:v>
                </c:pt>
                <c:pt idx="18">
                  <c:v>325.79220301336704</c:v>
                </c:pt>
                <c:pt idx="19">
                  <c:v>325.96305124730208</c:v>
                </c:pt>
                <c:pt idx="20">
                  <c:v>326.13389861057669</c:v>
                </c:pt>
                <c:pt idx="21">
                  <c:v>326.3047451031909</c:v>
                </c:pt>
                <c:pt idx="22">
                  <c:v>326.47559072514474</c:v>
                </c:pt>
                <c:pt idx="23">
                  <c:v>326.64643547643817</c:v>
                </c:pt>
                <c:pt idx="24">
                  <c:v>326.81727935707124</c:v>
                </c:pt>
                <c:pt idx="25">
                  <c:v>326.9881223670439</c:v>
                </c:pt>
                <c:pt idx="26">
                  <c:v>327.1589645063562</c:v>
                </c:pt>
                <c:pt idx="27">
                  <c:v>327.32980577500803</c:v>
                </c:pt>
                <c:pt idx="28">
                  <c:v>327.5006461729995</c:v>
                </c:pt>
                <c:pt idx="29">
                  <c:v>327.67148570033055</c:v>
                </c:pt>
                <c:pt idx="30">
                  <c:v>327.84232435700125</c:v>
                </c:pt>
                <c:pt idx="31">
                  <c:v>328.01316214301153</c:v>
                </c:pt>
                <c:pt idx="32">
                  <c:v>328.18399905836139</c:v>
                </c:pt>
                <c:pt idx="33">
                  <c:v>328.3548351030509</c:v>
                </c:pt>
                <c:pt idx="34">
                  <c:v>328.52567027708005</c:v>
                </c:pt>
                <c:pt idx="35">
                  <c:v>328.69650458044873</c:v>
                </c:pt>
                <c:pt idx="36">
                  <c:v>328.86733801315705</c:v>
                </c:pt>
                <c:pt idx="37">
                  <c:v>329.03817057520502</c:v>
                </c:pt>
                <c:pt idx="38">
                  <c:v>329.20900226659245</c:v>
                </c:pt>
                <c:pt idx="39">
                  <c:v>329.37983308731958</c:v>
                </c:pt>
                <c:pt idx="40">
                  <c:v>329.55066303738636</c:v>
                </c:pt>
                <c:pt idx="41">
                  <c:v>329.72149211679266</c:v>
                </c:pt>
                <c:pt idx="42">
                  <c:v>329.89232032553866</c:v>
                </c:pt>
                <c:pt idx="43">
                  <c:v>330.06314766362419</c:v>
                </c:pt>
                <c:pt idx="44">
                  <c:v>330.23397413104937</c:v>
                </c:pt>
                <c:pt idx="45">
                  <c:v>330.40479972781412</c:v>
                </c:pt>
                <c:pt idx="46">
                  <c:v>330.57562445391841</c:v>
                </c:pt>
                <c:pt idx="47">
                  <c:v>330.74644830936239</c:v>
                </c:pt>
                <c:pt idx="48">
                  <c:v>330.91727129414602</c:v>
                </c:pt>
                <c:pt idx="49">
                  <c:v>331.08809340826917</c:v>
                </c:pt>
                <c:pt idx="50">
                  <c:v>331.25891465173197</c:v>
                </c:pt>
                <c:pt idx="51">
                  <c:v>331.42973502453435</c:v>
                </c:pt>
                <c:pt idx="52">
                  <c:v>331.60055452667638</c:v>
                </c:pt>
                <c:pt idx="53">
                  <c:v>331.77137315815799</c:v>
                </c:pt>
                <c:pt idx="54">
                  <c:v>331.94219091897918</c:v>
                </c:pt>
                <c:pt idx="55">
                  <c:v>332.11300780913996</c:v>
                </c:pt>
                <c:pt idx="56">
                  <c:v>332.28382382864038</c:v>
                </c:pt>
                <c:pt idx="57">
                  <c:v>332.45463897748044</c:v>
                </c:pt>
                <c:pt idx="58">
                  <c:v>332.62545325566003</c:v>
                </c:pt>
                <c:pt idx="59">
                  <c:v>332.79626666317932</c:v>
                </c:pt>
                <c:pt idx="60">
                  <c:v>332.96707920003814</c:v>
                </c:pt>
                <c:pt idx="61">
                  <c:v>333.1378908662366</c:v>
                </c:pt>
                <c:pt idx="62">
                  <c:v>333.30870166177465</c:v>
                </c:pt>
                <c:pt idx="63">
                  <c:v>333.47951158665228</c:v>
                </c:pt>
                <c:pt idx="64">
                  <c:v>333.65032064086955</c:v>
                </c:pt>
                <c:pt idx="65">
                  <c:v>333.82112882442641</c:v>
                </c:pt>
                <c:pt idx="66">
                  <c:v>333.99193613732291</c:v>
                </c:pt>
                <c:pt idx="67">
                  <c:v>334.16274257955899</c:v>
                </c:pt>
                <c:pt idx="68">
                  <c:v>334.33354815113466</c:v>
                </c:pt>
                <c:pt idx="69">
                  <c:v>334.50435285204998</c:v>
                </c:pt>
                <c:pt idx="70">
                  <c:v>334.67515668230487</c:v>
                </c:pt>
                <c:pt idx="71">
                  <c:v>334.84595964189936</c:v>
                </c:pt>
                <c:pt idx="72">
                  <c:v>335.01676173083342</c:v>
                </c:pt>
                <c:pt idx="73">
                  <c:v>335.18756294910713</c:v>
                </c:pt>
                <c:pt idx="74">
                  <c:v>335.35836329672043</c:v>
                </c:pt>
                <c:pt idx="75">
                  <c:v>335.52916277367336</c:v>
                </c:pt>
                <c:pt idx="76">
                  <c:v>335.69996137996588</c:v>
                </c:pt>
                <c:pt idx="77">
                  <c:v>335.87075911559805</c:v>
                </c:pt>
                <c:pt idx="78">
                  <c:v>336.0415559805698</c:v>
                </c:pt>
                <c:pt idx="79">
                  <c:v>336.21235197488113</c:v>
                </c:pt>
                <c:pt idx="80">
                  <c:v>336.38314709853205</c:v>
                </c:pt>
                <c:pt idx="81">
                  <c:v>336.55394135152261</c:v>
                </c:pt>
                <c:pt idx="82">
                  <c:v>336.72473473385276</c:v>
                </c:pt>
                <c:pt idx="83">
                  <c:v>336.89552724552254</c:v>
                </c:pt>
                <c:pt idx="84">
                  <c:v>337.06631888653192</c:v>
                </c:pt>
                <c:pt idx="85">
                  <c:v>337.23710965688088</c:v>
                </c:pt>
                <c:pt idx="86">
                  <c:v>337.40789955656948</c:v>
                </c:pt>
                <c:pt idx="87">
                  <c:v>337.57868858559766</c:v>
                </c:pt>
                <c:pt idx="88">
                  <c:v>337.74947674396537</c:v>
                </c:pt>
                <c:pt idx="89">
                  <c:v>337.92026403167279</c:v>
                </c:pt>
                <c:pt idx="90">
                  <c:v>338.09105044871978</c:v>
                </c:pt>
                <c:pt idx="91">
                  <c:v>338.26183599510642</c:v>
                </c:pt>
                <c:pt idx="92">
                  <c:v>338.43262067083265</c:v>
                </c:pt>
                <c:pt idx="93">
                  <c:v>338.60340447589846</c:v>
                </c:pt>
                <c:pt idx="94">
                  <c:v>338.77418741030391</c:v>
                </c:pt>
                <c:pt idx="95">
                  <c:v>338.94496947404889</c:v>
                </c:pt>
                <c:pt idx="96">
                  <c:v>339.11575066713357</c:v>
                </c:pt>
                <c:pt idx="97">
                  <c:v>339.28653098955772</c:v>
                </c:pt>
                <c:pt idx="98">
                  <c:v>339.45731044132157</c:v>
                </c:pt>
                <c:pt idx="99">
                  <c:v>339.62808902242506</c:v>
                </c:pt>
                <c:pt idx="100">
                  <c:v>339.79886673286808</c:v>
                </c:pt>
                <c:pt idx="101">
                  <c:v>339.9696435726508</c:v>
                </c:pt>
                <c:pt idx="102">
                  <c:v>340.14041954177304</c:v>
                </c:pt>
                <c:pt idx="103">
                  <c:v>340.31119464023493</c:v>
                </c:pt>
                <c:pt idx="104">
                  <c:v>340.4819688680364</c:v>
                </c:pt>
                <c:pt idx="105">
                  <c:v>340.65274222517746</c:v>
                </c:pt>
                <c:pt idx="106">
                  <c:v>340.82351471165811</c:v>
                </c:pt>
                <c:pt idx="107">
                  <c:v>340.99428632747839</c:v>
                </c:pt>
                <c:pt idx="108">
                  <c:v>341.16505707263832</c:v>
                </c:pt>
                <c:pt idx="109">
                  <c:v>341.33582694713783</c:v>
                </c:pt>
                <c:pt idx="110">
                  <c:v>341.50659595097693</c:v>
                </c:pt>
                <c:pt idx="111">
                  <c:v>341.67736408415567</c:v>
                </c:pt>
                <c:pt idx="112">
                  <c:v>341.84813134667399</c:v>
                </c:pt>
                <c:pt idx="113">
                  <c:v>342.01889773853185</c:v>
                </c:pt>
                <c:pt idx="114">
                  <c:v>342.1896632597294</c:v>
                </c:pt>
                <c:pt idx="115">
                  <c:v>342.36042791026654</c:v>
                </c:pt>
                <c:pt idx="116">
                  <c:v>342.53119169014326</c:v>
                </c:pt>
                <c:pt idx="117">
                  <c:v>342.70195459935962</c:v>
                </c:pt>
                <c:pt idx="118">
                  <c:v>342.87271663791557</c:v>
                </c:pt>
                <c:pt idx="119">
                  <c:v>343.04347780581116</c:v>
                </c:pt>
                <c:pt idx="120">
                  <c:v>343.21423810304628</c:v>
                </c:pt>
                <c:pt idx="121">
                  <c:v>343.3849975296211</c:v>
                </c:pt>
                <c:pt idx="122">
                  <c:v>343.55575608553539</c:v>
                </c:pt>
                <c:pt idx="123">
                  <c:v>343.72651377078938</c:v>
                </c:pt>
                <c:pt idx="124">
                  <c:v>343.89727058538296</c:v>
                </c:pt>
                <c:pt idx="125">
                  <c:v>344.06802652931617</c:v>
                </c:pt>
                <c:pt idx="126">
                  <c:v>344.23878160258897</c:v>
                </c:pt>
                <c:pt idx="127">
                  <c:v>344.40953580520136</c:v>
                </c:pt>
                <c:pt idx="128">
                  <c:v>344.58028913715339</c:v>
                </c:pt>
                <c:pt idx="129">
                  <c:v>344.751041598445</c:v>
                </c:pt>
                <c:pt idx="130">
                  <c:v>344.92179318907614</c:v>
                </c:pt>
                <c:pt idx="131">
                  <c:v>345.09254390904698</c:v>
                </c:pt>
                <c:pt idx="132">
                  <c:v>345.26329375835741</c:v>
                </c:pt>
                <c:pt idx="133">
                  <c:v>345.43404273700742</c:v>
                </c:pt>
                <c:pt idx="134">
                  <c:v>345.60479084499707</c:v>
                </c:pt>
                <c:pt idx="135">
                  <c:v>345.77553808232631</c:v>
                </c:pt>
                <c:pt idx="136">
                  <c:v>345.94628444899519</c:v>
                </c:pt>
                <c:pt idx="137">
                  <c:v>346.11702994500365</c:v>
                </c:pt>
                <c:pt idx="138">
                  <c:v>346.2877745703517</c:v>
                </c:pt>
                <c:pt idx="139">
                  <c:v>346.45851832503928</c:v>
                </c:pt>
                <c:pt idx="140">
                  <c:v>346.62926120906656</c:v>
                </c:pt>
                <c:pt idx="141">
                  <c:v>346.80000322243347</c:v>
                </c:pt>
                <c:pt idx="142">
                  <c:v>346.97074436513992</c:v>
                </c:pt>
                <c:pt idx="143">
                  <c:v>347.14148463718601</c:v>
                </c:pt>
                <c:pt idx="144">
                  <c:v>347.31222403857174</c:v>
                </c:pt>
                <c:pt idx="145">
                  <c:v>347.482962569297</c:v>
                </c:pt>
                <c:pt idx="146">
                  <c:v>347.6537002293619</c:v>
                </c:pt>
                <c:pt idx="147">
                  <c:v>347.82443701876639</c:v>
                </c:pt>
                <c:pt idx="148">
                  <c:v>347.99517293751052</c:v>
                </c:pt>
                <c:pt idx="149">
                  <c:v>348.16590798559423</c:v>
                </c:pt>
                <c:pt idx="150">
                  <c:v>348.33664216301753</c:v>
                </c:pt>
                <c:pt idx="151">
                  <c:v>348.50737546978047</c:v>
                </c:pt>
                <c:pt idx="152">
                  <c:v>348.678107905883</c:v>
                </c:pt>
                <c:pt idx="153">
                  <c:v>348.84883947132516</c:v>
                </c:pt>
                <c:pt idx="154">
                  <c:v>349.01957016610692</c:v>
                </c:pt>
                <c:pt idx="155">
                  <c:v>349.19029999022825</c:v>
                </c:pt>
                <c:pt idx="156">
                  <c:v>349.36102894368918</c:v>
                </c:pt>
                <c:pt idx="157">
                  <c:v>349.53175702648974</c:v>
                </c:pt>
                <c:pt idx="158">
                  <c:v>349.70248423862989</c:v>
                </c:pt>
                <c:pt idx="159">
                  <c:v>349.87321058010968</c:v>
                </c:pt>
                <c:pt idx="160">
                  <c:v>350.04393605092906</c:v>
                </c:pt>
                <c:pt idx="161">
                  <c:v>350.21466065108802</c:v>
                </c:pt>
                <c:pt idx="162">
                  <c:v>350.38538438058663</c:v>
                </c:pt>
                <c:pt idx="163">
                  <c:v>350.55610723942482</c:v>
                </c:pt>
                <c:pt idx="164">
                  <c:v>350.72682922760254</c:v>
                </c:pt>
                <c:pt idx="165">
                  <c:v>350.89755034511995</c:v>
                </c:pt>
                <c:pt idx="166">
                  <c:v>351.06827059197695</c:v>
                </c:pt>
                <c:pt idx="167">
                  <c:v>351.2389899681736</c:v>
                </c:pt>
                <c:pt idx="168">
                  <c:v>351.40970847370983</c:v>
                </c:pt>
                <c:pt idx="169">
                  <c:v>351.58042610858564</c:v>
                </c:pt>
                <c:pt idx="170">
                  <c:v>351.75114287280104</c:v>
                </c:pt>
                <c:pt idx="171">
                  <c:v>351.92185876635608</c:v>
                </c:pt>
                <c:pt idx="172">
                  <c:v>352.09257378925076</c:v>
                </c:pt>
                <c:pt idx="173">
                  <c:v>352.26328794148492</c:v>
                </c:pt>
                <c:pt idx="174">
                  <c:v>352.43400122305877</c:v>
                </c:pt>
                <c:pt idx="175">
                  <c:v>352.60471363397227</c:v>
                </c:pt>
                <c:pt idx="176">
                  <c:v>352.77542517422529</c:v>
                </c:pt>
                <c:pt idx="177">
                  <c:v>352.94613584381801</c:v>
                </c:pt>
                <c:pt idx="178">
                  <c:v>353.11684564275026</c:v>
                </c:pt>
                <c:pt idx="179">
                  <c:v>353.28755457102216</c:v>
                </c:pt>
                <c:pt idx="180">
                  <c:v>353.45826262863363</c:v>
                </c:pt>
                <c:pt idx="181">
                  <c:v>353.62896981558464</c:v>
                </c:pt>
                <c:pt idx="182">
                  <c:v>353.79967613187534</c:v>
                </c:pt>
                <c:pt idx="183">
                  <c:v>353.97038157750563</c:v>
                </c:pt>
                <c:pt idx="184">
                  <c:v>354.14108615247557</c:v>
                </c:pt>
                <c:pt idx="185">
                  <c:v>354.31178985678508</c:v>
                </c:pt>
                <c:pt idx="186">
                  <c:v>354.48249269043419</c:v>
                </c:pt>
                <c:pt idx="187">
                  <c:v>354.65319465342293</c:v>
                </c:pt>
                <c:pt idx="188">
                  <c:v>354.82389574575126</c:v>
                </c:pt>
                <c:pt idx="189">
                  <c:v>354.99459596741917</c:v>
                </c:pt>
                <c:pt idx="190">
                  <c:v>355.16529531842667</c:v>
                </c:pt>
                <c:pt idx="191">
                  <c:v>355.33599379877381</c:v>
                </c:pt>
                <c:pt idx="192">
                  <c:v>355.50669140846054</c:v>
                </c:pt>
                <c:pt idx="193">
                  <c:v>355.67738814748691</c:v>
                </c:pt>
                <c:pt idx="194">
                  <c:v>355.84808401585286</c:v>
                </c:pt>
                <c:pt idx="195">
                  <c:v>356.01877901355846</c:v>
                </c:pt>
                <c:pt idx="196">
                  <c:v>356.18947314060358</c:v>
                </c:pt>
                <c:pt idx="197">
                  <c:v>356.3601663969884</c:v>
                </c:pt>
                <c:pt idx="198">
                  <c:v>356.5308587827127</c:v>
                </c:pt>
                <c:pt idx="199">
                  <c:v>356.70155029777669</c:v>
                </c:pt>
                <c:pt idx="200">
                  <c:v>356.87224094218027</c:v>
                </c:pt>
                <c:pt idx="201">
                  <c:v>357.04293071592349</c:v>
                </c:pt>
                <c:pt idx="202">
                  <c:v>357.21361961900629</c:v>
                </c:pt>
                <c:pt idx="203">
                  <c:v>357.38430765142868</c:v>
                </c:pt>
                <c:pt idx="204">
                  <c:v>357.55499481319072</c:v>
                </c:pt>
                <c:pt idx="205">
                  <c:v>357.72568110429233</c:v>
                </c:pt>
                <c:pt idx="206">
                  <c:v>357.89636652473354</c:v>
                </c:pt>
                <c:pt idx="207">
                  <c:v>358.06705107451432</c:v>
                </c:pt>
                <c:pt idx="208">
                  <c:v>358.23773475363475</c:v>
                </c:pt>
                <c:pt idx="209">
                  <c:v>358.40841756209483</c:v>
                </c:pt>
                <c:pt idx="210">
                  <c:v>358.57909949989443</c:v>
                </c:pt>
                <c:pt idx="211">
                  <c:v>358.74978056703372</c:v>
                </c:pt>
                <c:pt idx="212">
                  <c:v>358.92046076351255</c:v>
                </c:pt>
                <c:pt idx="213">
                  <c:v>359.09114008933102</c:v>
                </c:pt>
                <c:pt idx="214">
                  <c:v>359.26181854448907</c:v>
                </c:pt>
                <c:pt idx="215">
                  <c:v>359.43249612898671</c:v>
                </c:pt>
                <c:pt idx="216">
                  <c:v>359.60317284282399</c:v>
                </c:pt>
                <c:pt idx="217">
                  <c:v>359.77384868600086</c:v>
                </c:pt>
                <c:pt idx="218">
                  <c:v>359.94452365851737</c:v>
                </c:pt>
                <c:pt idx="219">
                  <c:v>360.11519776037346</c:v>
                </c:pt>
                <c:pt idx="220">
                  <c:v>360.28587099156914</c:v>
                </c:pt>
                <c:pt idx="221">
                  <c:v>360.45654335210446</c:v>
                </c:pt>
                <c:pt idx="222">
                  <c:v>360.62721484197937</c:v>
                </c:pt>
                <c:pt idx="223">
                  <c:v>360.79788546119386</c:v>
                </c:pt>
                <c:pt idx="224">
                  <c:v>360.96855520974793</c:v>
                </c:pt>
                <c:pt idx="225">
                  <c:v>361.13922408764165</c:v>
                </c:pt>
                <c:pt idx="226">
                  <c:v>361.30989209487501</c:v>
                </c:pt>
                <c:pt idx="227">
                  <c:v>361.4805592314479</c:v>
                </c:pt>
                <c:pt idx="228">
                  <c:v>361.65122549736049</c:v>
                </c:pt>
                <c:pt idx="229">
                  <c:v>361.8218908926126</c:v>
                </c:pt>
                <c:pt idx="230">
                  <c:v>361.99255541720436</c:v>
                </c:pt>
                <c:pt idx="231">
                  <c:v>362.1632190711357</c:v>
                </c:pt>
                <c:pt idx="232">
                  <c:v>362.33388185440663</c:v>
                </c:pt>
                <c:pt idx="233">
                  <c:v>362.5045437670172</c:v>
                </c:pt>
                <c:pt idx="234">
                  <c:v>362.67520480896735</c:v>
                </c:pt>
                <c:pt idx="235">
                  <c:v>362.84586498025715</c:v>
                </c:pt>
                <c:pt idx="236">
                  <c:v>363.01652428088653</c:v>
                </c:pt>
                <c:pt idx="237">
                  <c:v>363.1871827108555</c:v>
                </c:pt>
                <c:pt idx="238">
                  <c:v>363.3578402701641</c:v>
                </c:pt>
                <c:pt idx="239">
                  <c:v>363.5284969588123</c:v>
                </c:pt>
                <c:pt idx="240">
                  <c:v>363.69915277680013</c:v>
                </c:pt>
                <c:pt idx="241">
                  <c:v>363.8698077241275</c:v>
                </c:pt>
                <c:pt idx="242">
                  <c:v>364.0404618007945</c:v>
                </c:pt>
                <c:pt idx="243">
                  <c:v>364.21111500680109</c:v>
                </c:pt>
                <c:pt idx="244">
                  <c:v>364.38176734214733</c:v>
                </c:pt>
                <c:pt idx="245">
                  <c:v>364.55241880683315</c:v>
                </c:pt>
                <c:pt idx="246">
                  <c:v>364.72306940085861</c:v>
                </c:pt>
                <c:pt idx="247">
                  <c:v>364.89371912422365</c:v>
                </c:pt>
                <c:pt idx="248">
                  <c:v>365.06436797692828</c:v>
                </c:pt>
                <c:pt idx="249">
                  <c:v>365.2350159589725</c:v>
                </c:pt>
                <c:pt idx="250">
                  <c:v>365.40566307035635</c:v>
                </c:pt>
                <c:pt idx="251">
                  <c:v>365.5763093110798</c:v>
                </c:pt>
                <c:pt idx="252">
                  <c:v>365.74695468114288</c:v>
                </c:pt>
                <c:pt idx="253">
                  <c:v>365.91759918054555</c:v>
                </c:pt>
                <c:pt idx="254">
                  <c:v>366.08824280928781</c:v>
                </c:pt>
                <c:pt idx="255">
                  <c:v>366.2588855673697</c:v>
                </c:pt>
                <c:pt idx="256">
                  <c:v>366.42952745479118</c:v>
                </c:pt>
                <c:pt idx="257">
                  <c:v>366.60016847155231</c:v>
                </c:pt>
                <c:pt idx="258">
                  <c:v>366.77080861765296</c:v>
                </c:pt>
                <c:pt idx="259">
                  <c:v>366.94144789309325</c:v>
                </c:pt>
                <c:pt idx="260">
                  <c:v>367.11208629787319</c:v>
                </c:pt>
                <c:pt idx="261">
                  <c:v>367.28272383199266</c:v>
                </c:pt>
                <c:pt idx="262">
                  <c:v>367.45336049545182</c:v>
                </c:pt>
                <c:pt idx="263">
                  <c:v>367.62399628825051</c:v>
                </c:pt>
                <c:pt idx="264">
                  <c:v>367.79463121038884</c:v>
                </c:pt>
                <c:pt idx="265">
                  <c:v>367.96526526186682</c:v>
                </c:pt>
                <c:pt idx="266">
                  <c:v>368.13589844268427</c:v>
                </c:pt>
                <c:pt idx="267">
                  <c:v>368.30653075284147</c:v>
                </c:pt>
                <c:pt idx="268">
                  <c:v>368.4771621923382</c:v>
                </c:pt>
                <c:pt idx="269">
                  <c:v>368.64779276117457</c:v>
                </c:pt>
                <c:pt idx="270">
                  <c:v>368.81842245935053</c:v>
                </c:pt>
                <c:pt idx="271">
                  <c:v>368.98905128686607</c:v>
                </c:pt>
                <c:pt idx="272">
                  <c:v>369.15967924372126</c:v>
                </c:pt>
                <c:pt idx="273">
                  <c:v>369.33030632991603</c:v>
                </c:pt>
                <c:pt idx="274">
                  <c:v>369.50093254545044</c:v>
                </c:pt>
                <c:pt idx="275">
                  <c:v>369.67155789032438</c:v>
                </c:pt>
                <c:pt idx="276">
                  <c:v>369.84218236453796</c:v>
                </c:pt>
                <c:pt idx="277">
                  <c:v>370.01280596809119</c:v>
                </c:pt>
                <c:pt idx="278">
                  <c:v>370.183428700984</c:v>
                </c:pt>
                <c:pt idx="279">
                  <c:v>370.35405056321639</c:v>
                </c:pt>
                <c:pt idx="280">
                  <c:v>370.52467155478843</c:v>
                </c:pt>
                <c:pt idx="281">
                  <c:v>370.69529167570005</c:v>
                </c:pt>
                <c:pt idx="282">
                  <c:v>370.8659109259512</c:v>
                </c:pt>
                <c:pt idx="283">
                  <c:v>371.03652930554205</c:v>
                </c:pt>
                <c:pt idx="284">
                  <c:v>371.20714681447248</c:v>
                </c:pt>
                <c:pt idx="285">
                  <c:v>371.3777634527425</c:v>
                </c:pt>
                <c:pt idx="286">
                  <c:v>371.54837922035216</c:v>
                </c:pt>
                <c:pt idx="287">
                  <c:v>371.71899411730141</c:v>
                </c:pt>
                <c:pt idx="288">
                  <c:v>371.88960814359029</c:v>
                </c:pt>
                <c:pt idx="289">
                  <c:v>372.06022129921877</c:v>
                </c:pt>
                <c:pt idx="290">
                  <c:v>372.23083358418683</c:v>
                </c:pt>
                <c:pt idx="291">
                  <c:v>372.40144499849447</c:v>
                </c:pt>
                <c:pt idx="292">
                  <c:v>372.5720555421417</c:v>
                </c:pt>
                <c:pt idx="293">
                  <c:v>372.74266521512862</c:v>
                </c:pt>
                <c:pt idx="294">
                  <c:v>372.91327401745508</c:v>
                </c:pt>
                <c:pt idx="295">
                  <c:v>373.08388194912118</c:v>
                </c:pt>
                <c:pt idx="296">
                  <c:v>373.25448901012692</c:v>
                </c:pt>
                <c:pt idx="297">
                  <c:v>373.42509520047219</c:v>
                </c:pt>
                <c:pt idx="298">
                  <c:v>373.59570052015715</c:v>
                </c:pt>
                <c:pt idx="299">
                  <c:v>373.76630496918159</c:v>
                </c:pt>
                <c:pt idx="300">
                  <c:v>373.93690854754573</c:v>
                </c:pt>
                <c:pt idx="301">
                  <c:v>374.10751125524945</c:v>
                </c:pt>
                <c:pt idx="302">
                  <c:v>374.27811309229276</c:v>
                </c:pt>
                <c:pt idx="303">
                  <c:v>374.44871405867571</c:v>
                </c:pt>
                <c:pt idx="304">
                  <c:v>374.61931415439824</c:v>
                </c:pt>
                <c:pt idx="305">
                  <c:v>374.78991337946042</c:v>
                </c:pt>
                <c:pt idx="306">
                  <c:v>374.96051173386218</c:v>
                </c:pt>
                <c:pt idx="307">
                  <c:v>375.13110921760352</c:v>
                </c:pt>
                <c:pt idx="308">
                  <c:v>375.30170583068451</c:v>
                </c:pt>
                <c:pt idx="309">
                  <c:v>375.47230157310503</c:v>
                </c:pt>
                <c:pt idx="310">
                  <c:v>375.64289644486519</c:v>
                </c:pt>
                <c:pt idx="311">
                  <c:v>375.81349044596499</c:v>
                </c:pt>
                <c:pt idx="312">
                  <c:v>375.98408357640437</c:v>
                </c:pt>
                <c:pt idx="313">
                  <c:v>376.15467583618334</c:v>
                </c:pt>
                <c:pt idx="314">
                  <c:v>376.32526722530196</c:v>
                </c:pt>
                <c:pt idx="315">
                  <c:v>376.49585774376015</c:v>
                </c:pt>
                <c:pt idx="316">
                  <c:v>376.66644739155794</c:v>
                </c:pt>
                <c:pt idx="317">
                  <c:v>376.83703616869531</c:v>
                </c:pt>
                <c:pt idx="318">
                  <c:v>377.00762407517237</c:v>
                </c:pt>
                <c:pt idx="319">
                  <c:v>377.17821111098897</c:v>
                </c:pt>
                <c:pt idx="320">
                  <c:v>377.34879727614521</c:v>
                </c:pt>
                <c:pt idx="321">
                  <c:v>377.51938257064103</c:v>
                </c:pt>
                <c:pt idx="322">
                  <c:v>377.68996699447649</c:v>
                </c:pt>
                <c:pt idx="323">
                  <c:v>377.86055054765154</c:v>
                </c:pt>
                <c:pt idx="324">
                  <c:v>378.03113323016618</c:v>
                </c:pt>
                <c:pt idx="325">
                  <c:v>378.20171504202045</c:v>
                </c:pt>
                <c:pt idx="326">
                  <c:v>378.37229598321426</c:v>
                </c:pt>
                <c:pt idx="327">
                  <c:v>378.5428760537477</c:v>
                </c:pt>
                <c:pt idx="328">
                  <c:v>378.71345525362079</c:v>
                </c:pt>
                <c:pt idx="329">
                  <c:v>378.88403358283347</c:v>
                </c:pt>
                <c:pt idx="330">
                  <c:v>379.05461104138578</c:v>
                </c:pt>
                <c:pt idx="331">
                  <c:v>379.22518762927763</c:v>
                </c:pt>
                <c:pt idx="332">
                  <c:v>379.39576334650911</c:v>
                </c:pt>
                <c:pt idx="333">
                  <c:v>379.56633819308018</c:v>
                </c:pt>
                <c:pt idx="334">
                  <c:v>379.7369121689909</c:v>
                </c:pt>
                <c:pt idx="335">
                  <c:v>379.9074852742412</c:v>
                </c:pt>
                <c:pt idx="336">
                  <c:v>380.07805750883114</c:v>
                </c:pt>
                <c:pt idx="337">
                  <c:v>380.24862887276066</c:v>
                </c:pt>
                <c:pt idx="338">
                  <c:v>380.41919936602977</c:v>
                </c:pt>
                <c:pt idx="339">
                  <c:v>380.58976898863853</c:v>
                </c:pt>
                <c:pt idx="340">
                  <c:v>380.76033774058686</c:v>
                </c:pt>
                <c:pt idx="341">
                  <c:v>380.93090562187479</c:v>
                </c:pt>
                <c:pt idx="342">
                  <c:v>381.10147263250235</c:v>
                </c:pt>
                <c:pt idx="343">
                  <c:v>381.27203877246944</c:v>
                </c:pt>
                <c:pt idx="344">
                  <c:v>381.44260404177618</c:v>
                </c:pt>
                <c:pt idx="345">
                  <c:v>381.61316844042256</c:v>
                </c:pt>
                <c:pt idx="346">
                  <c:v>381.78373196840852</c:v>
                </c:pt>
                <c:pt idx="347">
                  <c:v>381.95429462573406</c:v>
                </c:pt>
                <c:pt idx="348">
                  <c:v>382.12485641239925</c:v>
                </c:pt>
                <c:pt idx="349">
                  <c:v>382.29541732840403</c:v>
                </c:pt>
                <c:pt idx="350">
                  <c:v>382.46597737374839</c:v>
                </c:pt>
                <c:pt idx="351">
                  <c:v>382.63653654843239</c:v>
                </c:pt>
                <c:pt idx="352">
                  <c:v>382.80709485245598</c:v>
                </c:pt>
                <c:pt idx="353">
                  <c:v>382.9776522858192</c:v>
                </c:pt>
                <c:pt idx="354">
                  <c:v>383.14820884852202</c:v>
                </c:pt>
                <c:pt idx="355">
                  <c:v>383.31876454056442</c:v>
                </c:pt>
                <c:pt idx="356">
                  <c:v>383.48931936194646</c:v>
                </c:pt>
                <c:pt idx="357">
                  <c:v>383.65987331266808</c:v>
                </c:pt>
                <c:pt idx="358">
                  <c:v>383.83042639272929</c:v>
                </c:pt>
                <c:pt idx="359">
                  <c:v>384.00097860213015</c:v>
                </c:pt>
                <c:pt idx="360">
                  <c:v>384.17152994087053</c:v>
                </c:pt>
                <c:pt idx="361">
                  <c:v>384.34208040895061</c:v>
                </c:pt>
                <c:pt idx="362">
                  <c:v>384.51263000637022</c:v>
                </c:pt>
                <c:pt idx="363">
                  <c:v>384.68317873312952</c:v>
                </c:pt>
                <c:pt idx="364">
                  <c:v>384.85372658922836</c:v>
                </c:pt>
                <c:pt idx="365">
                  <c:v>385.02427357466684</c:v>
                </c:pt>
                <c:pt idx="366">
                  <c:v>385.1948196894449</c:v>
                </c:pt>
                <c:pt idx="367">
                  <c:v>385.36536493356255</c:v>
                </c:pt>
                <c:pt idx="368">
                  <c:v>385.53590930701984</c:v>
                </c:pt>
                <c:pt idx="369">
                  <c:v>385.70645280981671</c:v>
                </c:pt>
                <c:pt idx="370">
                  <c:v>385.87699544195323</c:v>
                </c:pt>
                <c:pt idx="371">
                  <c:v>386.04753720342933</c:v>
                </c:pt>
                <c:pt idx="372">
                  <c:v>386.21807809424502</c:v>
                </c:pt>
                <c:pt idx="373">
                  <c:v>386.38861811440034</c:v>
                </c:pt>
                <c:pt idx="374">
                  <c:v>386.55915726389526</c:v>
                </c:pt>
                <c:pt idx="375">
                  <c:v>386.72969554272976</c:v>
                </c:pt>
                <c:pt idx="376">
                  <c:v>386.9002329509039</c:v>
                </c:pt>
                <c:pt idx="377">
                  <c:v>387.07076948841757</c:v>
                </c:pt>
                <c:pt idx="378">
                  <c:v>387.24130515527094</c:v>
                </c:pt>
                <c:pt idx="379">
                  <c:v>387.41183995146389</c:v>
                </c:pt>
                <c:pt idx="380">
                  <c:v>387.58237387699643</c:v>
                </c:pt>
                <c:pt idx="381">
                  <c:v>387.75290693186855</c:v>
                </c:pt>
                <c:pt idx="382">
                  <c:v>387.92343911608032</c:v>
                </c:pt>
                <c:pt idx="383">
                  <c:v>388.09397042963167</c:v>
                </c:pt>
                <c:pt idx="384">
                  <c:v>388.2645008725226</c:v>
                </c:pt>
                <c:pt idx="385">
                  <c:v>388.43503044475318</c:v>
                </c:pt>
                <c:pt idx="386">
                  <c:v>388.6055591463234</c:v>
                </c:pt>
                <c:pt idx="387">
                  <c:v>388.77608697723315</c:v>
                </c:pt>
                <c:pt idx="388">
                  <c:v>388.94661393748254</c:v>
                </c:pt>
                <c:pt idx="389">
                  <c:v>389.11714002707157</c:v>
                </c:pt>
                <c:pt idx="390">
                  <c:v>389.28766524600019</c:v>
                </c:pt>
                <c:pt idx="391">
                  <c:v>389.45818959426839</c:v>
                </c:pt>
                <c:pt idx="392">
                  <c:v>389.62871307187618</c:v>
                </c:pt>
                <c:pt idx="393">
                  <c:v>389.79923567882361</c:v>
                </c:pt>
                <c:pt idx="394">
                  <c:v>389.96975741511056</c:v>
                </c:pt>
                <c:pt idx="395">
                  <c:v>390.14027828073722</c:v>
                </c:pt>
                <c:pt idx="396">
                  <c:v>390.31079827570346</c:v>
                </c:pt>
                <c:pt idx="397">
                  <c:v>390.48131740000929</c:v>
                </c:pt>
                <c:pt idx="398">
                  <c:v>390.6518356536547</c:v>
                </c:pt>
                <c:pt idx="399">
                  <c:v>390.82235303663975</c:v>
                </c:pt>
                <c:pt idx="400">
                  <c:v>390.99286954896439</c:v>
                </c:pt>
                <c:pt idx="401">
                  <c:v>391.16338519062862</c:v>
                </c:pt>
                <c:pt idx="402">
                  <c:v>391.33389996163248</c:v>
                </c:pt>
                <c:pt idx="403">
                  <c:v>391.50441386197599</c:v>
                </c:pt>
                <c:pt idx="404">
                  <c:v>391.67492689165908</c:v>
                </c:pt>
                <c:pt idx="405">
                  <c:v>391.84543905068176</c:v>
                </c:pt>
                <c:pt idx="406">
                  <c:v>392.01595033904402</c:v>
                </c:pt>
                <c:pt idx="407">
                  <c:v>392.18646075674593</c:v>
                </c:pt>
                <c:pt idx="408">
                  <c:v>392.35697030378742</c:v>
                </c:pt>
                <c:pt idx="409">
                  <c:v>392.52747898016855</c:v>
                </c:pt>
                <c:pt idx="410">
                  <c:v>392.69798678588921</c:v>
                </c:pt>
                <c:pt idx="411">
                  <c:v>392.86849372094952</c:v>
                </c:pt>
                <c:pt idx="412">
                  <c:v>393.0389997853494</c:v>
                </c:pt>
                <c:pt idx="413">
                  <c:v>393.20950497908893</c:v>
                </c:pt>
                <c:pt idx="414">
                  <c:v>393.38000930216811</c:v>
                </c:pt>
                <c:pt idx="415">
                  <c:v>393.5505127545868</c:v>
                </c:pt>
                <c:pt idx="416">
                  <c:v>393.72101533634515</c:v>
                </c:pt>
                <c:pt idx="417">
                  <c:v>393.89151704744307</c:v>
                </c:pt>
                <c:pt idx="418">
                  <c:v>394.06201788788059</c:v>
                </c:pt>
                <c:pt idx="419">
                  <c:v>394.23251785765774</c:v>
                </c:pt>
                <c:pt idx="420">
                  <c:v>394.40301695677454</c:v>
                </c:pt>
                <c:pt idx="421">
                  <c:v>394.57351518523092</c:v>
                </c:pt>
                <c:pt idx="422">
                  <c:v>394.74401254302688</c:v>
                </c:pt>
                <c:pt idx="423">
                  <c:v>394.91450903016244</c:v>
                </c:pt>
                <c:pt idx="424">
                  <c:v>395.08500464663763</c:v>
                </c:pt>
                <c:pt idx="425">
                  <c:v>395.25549939245241</c:v>
                </c:pt>
                <c:pt idx="426">
                  <c:v>395.42599326760683</c:v>
                </c:pt>
                <c:pt idx="427">
                  <c:v>395.59648627210083</c:v>
                </c:pt>
                <c:pt idx="428">
                  <c:v>395.76697840593437</c:v>
                </c:pt>
                <c:pt idx="429">
                  <c:v>395.9374696691076</c:v>
                </c:pt>
                <c:pt idx="430">
                  <c:v>396.10796006162042</c:v>
                </c:pt>
                <c:pt idx="431">
                  <c:v>396.27844958347282</c:v>
                </c:pt>
                <c:pt idx="432">
                  <c:v>396.44893823466487</c:v>
                </c:pt>
                <c:pt idx="433">
                  <c:v>396.6194260151965</c:v>
                </c:pt>
                <c:pt idx="434">
                  <c:v>396.78991292506765</c:v>
                </c:pt>
                <c:pt idx="435">
                  <c:v>396.96039896427851</c:v>
                </c:pt>
                <c:pt idx="436">
                  <c:v>397.13088413282895</c:v>
                </c:pt>
                <c:pt idx="437">
                  <c:v>397.30136843071898</c:v>
                </c:pt>
                <c:pt idx="438">
                  <c:v>397.47185185794865</c:v>
                </c:pt>
                <c:pt idx="439">
                  <c:v>397.6423344145179</c:v>
                </c:pt>
                <c:pt idx="440">
                  <c:v>397.8128161004268</c:v>
                </c:pt>
                <c:pt idx="441">
                  <c:v>397.98329691567528</c:v>
                </c:pt>
                <c:pt idx="442">
                  <c:v>398.15377686026335</c:v>
                </c:pt>
                <c:pt idx="443">
                  <c:v>398.32425593419106</c:v>
                </c:pt>
                <c:pt idx="444">
                  <c:v>398.49473413745835</c:v>
                </c:pt>
                <c:pt idx="445">
                  <c:v>398.66521147006517</c:v>
                </c:pt>
                <c:pt idx="446">
                  <c:v>398.83568793201169</c:v>
                </c:pt>
                <c:pt idx="447">
                  <c:v>399.0061635232978</c:v>
                </c:pt>
                <c:pt idx="448">
                  <c:v>399.17663824392349</c:v>
                </c:pt>
                <c:pt idx="449">
                  <c:v>399.34711209388882</c:v>
                </c:pt>
                <c:pt idx="450">
                  <c:v>399.51758507319374</c:v>
                </c:pt>
                <c:pt idx="451">
                  <c:v>399.68805718183819</c:v>
                </c:pt>
                <c:pt idx="452">
                  <c:v>399.85852841982233</c:v>
                </c:pt>
                <c:pt idx="453">
                  <c:v>400.02899878714607</c:v>
                </c:pt>
                <c:pt idx="454">
                  <c:v>400.19946828380944</c:v>
                </c:pt>
                <c:pt idx="455">
                  <c:v>400.3699369098124</c:v>
                </c:pt>
                <c:pt idx="456">
                  <c:v>400.54040466515494</c:v>
                </c:pt>
                <c:pt idx="457">
                  <c:v>400.71087154983707</c:v>
                </c:pt>
                <c:pt idx="458">
                  <c:v>400.88133756385884</c:v>
                </c:pt>
                <c:pt idx="459">
                  <c:v>401.05180270722025</c:v>
                </c:pt>
                <c:pt idx="460">
                  <c:v>401.22226697992119</c:v>
                </c:pt>
                <c:pt idx="461">
                  <c:v>401.39273038196177</c:v>
                </c:pt>
                <c:pt idx="462">
                  <c:v>401.56319291334194</c:v>
                </c:pt>
                <c:pt idx="463">
                  <c:v>401.73365457406169</c:v>
                </c:pt>
                <c:pt idx="464">
                  <c:v>401.90411536412108</c:v>
                </c:pt>
                <c:pt idx="465">
                  <c:v>402.07457528352012</c:v>
                </c:pt>
                <c:pt idx="466">
                  <c:v>402.24503433225874</c:v>
                </c:pt>
                <c:pt idx="467">
                  <c:v>402.41549251033695</c:v>
                </c:pt>
                <c:pt idx="468">
                  <c:v>402.58594981775468</c:v>
                </c:pt>
                <c:pt idx="469">
                  <c:v>402.75640625451211</c:v>
                </c:pt>
                <c:pt idx="470">
                  <c:v>402.92686182060913</c:v>
                </c:pt>
                <c:pt idx="471">
                  <c:v>403.09731651604579</c:v>
                </c:pt>
                <c:pt idx="472">
                  <c:v>403.26777034082204</c:v>
                </c:pt>
                <c:pt idx="473">
                  <c:v>403.43822329493787</c:v>
                </c:pt>
                <c:pt idx="474">
                  <c:v>403.60867537839329</c:v>
                </c:pt>
                <c:pt idx="475">
                  <c:v>403.77912659118834</c:v>
                </c:pt>
                <c:pt idx="476">
                  <c:v>403.94957693332304</c:v>
                </c:pt>
                <c:pt idx="477">
                  <c:v>404.12002640479727</c:v>
                </c:pt>
                <c:pt idx="478">
                  <c:v>404.29047500561114</c:v>
                </c:pt>
                <c:pt idx="479">
                  <c:v>404.4609227357646</c:v>
                </c:pt>
                <c:pt idx="480">
                  <c:v>404.63136959525769</c:v>
                </c:pt>
                <c:pt idx="481">
                  <c:v>404.80181558409038</c:v>
                </c:pt>
                <c:pt idx="482">
                  <c:v>404.97226070226264</c:v>
                </c:pt>
                <c:pt idx="483">
                  <c:v>405.14270494977455</c:v>
                </c:pt>
                <c:pt idx="484">
                  <c:v>405.31314832662605</c:v>
                </c:pt>
                <c:pt idx="485">
                  <c:v>405.48359083281713</c:v>
                </c:pt>
                <c:pt idx="486">
                  <c:v>405.65403246834785</c:v>
                </c:pt>
                <c:pt idx="487">
                  <c:v>405.82447323321816</c:v>
                </c:pt>
                <c:pt idx="488">
                  <c:v>405.99491312742805</c:v>
                </c:pt>
                <c:pt idx="489">
                  <c:v>406.16535215097758</c:v>
                </c:pt>
                <c:pt idx="490">
                  <c:v>406.33579030386676</c:v>
                </c:pt>
                <c:pt idx="491">
                  <c:v>406.50622758609546</c:v>
                </c:pt>
                <c:pt idx="492">
                  <c:v>406.67666399766381</c:v>
                </c:pt>
                <c:pt idx="493">
                  <c:v>406.8470995385718</c:v>
                </c:pt>
                <c:pt idx="494">
                  <c:v>407.01753420881931</c:v>
                </c:pt>
                <c:pt idx="495">
                  <c:v>407.18796800840653</c:v>
                </c:pt>
                <c:pt idx="496">
                  <c:v>407.35840093733322</c:v>
                </c:pt>
                <c:pt idx="497">
                  <c:v>407.5288329955996</c:v>
                </c:pt>
                <c:pt idx="498">
                  <c:v>407.69926418320557</c:v>
                </c:pt>
                <c:pt idx="499">
                  <c:v>407.86969450015113</c:v>
                </c:pt>
                <c:pt idx="500">
                  <c:v>408.04012394643632</c:v>
                </c:pt>
                <c:pt idx="501">
                  <c:v>408.21055252206111</c:v>
                </c:pt>
                <c:pt idx="502">
                  <c:v>408.38098022702547</c:v>
                </c:pt>
                <c:pt idx="503">
                  <c:v>408.55140706132948</c:v>
                </c:pt>
                <c:pt idx="504">
                  <c:v>408.72183302497308</c:v>
                </c:pt>
                <c:pt idx="505">
                  <c:v>408.89225811795632</c:v>
                </c:pt>
                <c:pt idx="506">
                  <c:v>409.06268234027914</c:v>
                </c:pt>
                <c:pt idx="507">
                  <c:v>409.23310569194155</c:v>
                </c:pt>
                <c:pt idx="508">
                  <c:v>409.4035281729436</c:v>
                </c:pt>
                <c:pt idx="509">
                  <c:v>409.57394978328523</c:v>
                </c:pt>
                <c:pt idx="510">
                  <c:v>409.74437052296645</c:v>
                </c:pt>
                <c:pt idx="511">
                  <c:v>409.91479039198731</c:v>
                </c:pt>
                <c:pt idx="512">
                  <c:v>410.08520939034776</c:v>
                </c:pt>
                <c:pt idx="513">
                  <c:v>410.25562751804779</c:v>
                </c:pt>
                <c:pt idx="514">
                  <c:v>410.42604477508746</c:v>
                </c:pt>
                <c:pt idx="515">
                  <c:v>410.59646116146672</c:v>
                </c:pt>
                <c:pt idx="516">
                  <c:v>410.76687667718556</c:v>
                </c:pt>
                <c:pt idx="517">
                  <c:v>410.93729132224405</c:v>
                </c:pt>
                <c:pt idx="518">
                  <c:v>411.10770509664212</c:v>
                </c:pt>
                <c:pt idx="519">
                  <c:v>411.27811800037978</c:v>
                </c:pt>
                <c:pt idx="520">
                  <c:v>411.44853003345708</c:v>
                </c:pt>
                <c:pt idx="521">
                  <c:v>411.61894119587396</c:v>
                </c:pt>
                <c:pt idx="522">
                  <c:v>411.78935148763048</c:v>
                </c:pt>
                <c:pt idx="523">
                  <c:v>411.95976090872659</c:v>
                </c:pt>
                <c:pt idx="524">
                  <c:v>412.13016945916229</c:v>
                </c:pt>
                <c:pt idx="525">
                  <c:v>412.30057713893763</c:v>
                </c:pt>
                <c:pt idx="526">
                  <c:v>412.47098394805255</c:v>
                </c:pt>
                <c:pt idx="527">
                  <c:v>412.64138988650711</c:v>
                </c:pt>
                <c:pt idx="528">
                  <c:v>412.81179495430121</c:v>
                </c:pt>
                <c:pt idx="529">
                  <c:v>412.98219915143494</c:v>
                </c:pt>
                <c:pt idx="530">
                  <c:v>413.15260247790826</c:v>
                </c:pt>
                <c:pt idx="531">
                  <c:v>413.32300493372122</c:v>
                </c:pt>
                <c:pt idx="532">
                  <c:v>413.49340651887377</c:v>
                </c:pt>
                <c:pt idx="533">
                  <c:v>413.66380723336596</c:v>
                </c:pt>
                <c:pt idx="534">
                  <c:v>413.83420707719773</c:v>
                </c:pt>
                <c:pt idx="535">
                  <c:v>414.00460605036909</c:v>
                </c:pt>
                <c:pt idx="536">
                  <c:v>414.17500415288004</c:v>
                </c:pt>
                <c:pt idx="537">
                  <c:v>414.34540138473062</c:v>
                </c:pt>
                <c:pt idx="538">
                  <c:v>414.51579774592079</c:v>
                </c:pt>
                <c:pt idx="539">
                  <c:v>414.68619323645061</c:v>
                </c:pt>
                <c:pt idx="540">
                  <c:v>414.85658785632</c:v>
                </c:pt>
                <c:pt idx="541">
                  <c:v>415.02698160552899</c:v>
                </c:pt>
                <c:pt idx="542">
                  <c:v>415.19737448407761</c:v>
                </c:pt>
                <c:pt idx="543">
                  <c:v>415.36776649196582</c:v>
                </c:pt>
                <c:pt idx="544">
                  <c:v>415.53815762919368</c:v>
                </c:pt>
                <c:pt idx="545">
                  <c:v>415.70854789576106</c:v>
                </c:pt>
                <c:pt idx="546">
                  <c:v>415.87893729166808</c:v>
                </c:pt>
                <c:pt idx="547">
                  <c:v>416.04932581691469</c:v>
                </c:pt>
                <c:pt idx="548">
                  <c:v>416.21971347150094</c:v>
                </c:pt>
                <c:pt idx="549">
                  <c:v>416.39010025542677</c:v>
                </c:pt>
                <c:pt idx="550">
                  <c:v>416.56048616869225</c:v>
                </c:pt>
                <c:pt idx="551">
                  <c:v>416.73087121129731</c:v>
                </c:pt>
                <c:pt idx="552">
                  <c:v>416.90125538324196</c:v>
                </c:pt>
                <c:pt idx="553">
                  <c:v>417.07163868452619</c:v>
                </c:pt>
                <c:pt idx="554">
                  <c:v>417.24202111515007</c:v>
                </c:pt>
                <c:pt idx="555">
                  <c:v>417.41240267511358</c:v>
                </c:pt>
                <c:pt idx="556">
                  <c:v>417.58278336441663</c:v>
                </c:pt>
                <c:pt idx="557">
                  <c:v>417.75316318305931</c:v>
                </c:pt>
                <c:pt idx="558">
                  <c:v>417.92354213104164</c:v>
                </c:pt>
                <c:pt idx="559">
                  <c:v>418.09392020836356</c:v>
                </c:pt>
                <c:pt idx="560">
                  <c:v>418.26429741502506</c:v>
                </c:pt>
                <c:pt idx="561">
                  <c:v>418.43467375102614</c:v>
                </c:pt>
                <c:pt idx="562">
                  <c:v>418.60504921636687</c:v>
                </c:pt>
                <c:pt idx="563">
                  <c:v>418.77542381104712</c:v>
                </c:pt>
                <c:pt idx="564">
                  <c:v>418.94579753506707</c:v>
                </c:pt>
                <c:pt idx="565">
                  <c:v>419.11617038842661</c:v>
                </c:pt>
                <c:pt idx="566">
                  <c:v>419.28654237112573</c:v>
                </c:pt>
                <c:pt idx="567">
                  <c:v>419.4569134831645</c:v>
                </c:pt>
                <c:pt idx="568">
                  <c:v>419.62728372454285</c:v>
                </c:pt>
                <c:pt idx="569">
                  <c:v>419.79765309526078</c:v>
                </c:pt>
                <c:pt idx="570">
                  <c:v>419.96802159531831</c:v>
                </c:pt>
                <c:pt idx="571">
                  <c:v>420.13838922471547</c:v>
                </c:pt>
                <c:pt idx="572">
                  <c:v>420.30875598345227</c:v>
                </c:pt>
                <c:pt idx="573">
                  <c:v>420.4791218715286</c:v>
                </c:pt>
                <c:pt idx="574">
                  <c:v>420.64948688894464</c:v>
                </c:pt>
                <c:pt idx="575">
                  <c:v>420.8198510357002</c:v>
                </c:pt>
                <c:pt idx="576">
                  <c:v>420.9902143117954</c:v>
                </c:pt>
                <c:pt idx="577">
                  <c:v>421.16057671723019</c:v>
                </c:pt>
                <c:pt idx="578">
                  <c:v>421.33093825200461</c:v>
                </c:pt>
                <c:pt idx="579">
                  <c:v>421.50129891611863</c:v>
                </c:pt>
                <c:pt idx="580">
                  <c:v>421.67165870957217</c:v>
                </c:pt>
                <c:pt idx="581">
                  <c:v>421.84201763236541</c:v>
                </c:pt>
                <c:pt idx="582">
                  <c:v>422.01237568449824</c:v>
                </c:pt>
                <c:pt idx="583">
                  <c:v>422.18273286597065</c:v>
                </c:pt>
                <c:pt idx="584">
                  <c:v>422.3530891767827</c:v>
                </c:pt>
                <c:pt idx="585">
                  <c:v>422.52344461693434</c:v>
                </c:pt>
                <c:pt idx="586">
                  <c:v>422.69379918642557</c:v>
                </c:pt>
                <c:pt idx="587">
                  <c:v>422.86415288525637</c:v>
                </c:pt>
                <c:pt idx="588">
                  <c:v>423.03450571342682</c:v>
                </c:pt>
                <c:pt idx="589">
                  <c:v>423.20485767093692</c:v>
                </c:pt>
                <c:pt idx="590">
                  <c:v>423.37520875778654</c:v>
                </c:pt>
                <c:pt idx="591">
                  <c:v>423.54555897397586</c:v>
                </c:pt>
                <c:pt idx="592">
                  <c:v>423.71590831950471</c:v>
                </c:pt>
                <c:pt idx="593">
                  <c:v>423.8862567943732</c:v>
                </c:pt>
                <c:pt idx="594">
                  <c:v>424.05660439858127</c:v>
                </c:pt>
                <c:pt idx="595">
                  <c:v>424.22695113212899</c:v>
                </c:pt>
                <c:pt idx="596">
                  <c:v>424.39729699501629</c:v>
                </c:pt>
                <c:pt idx="597">
                  <c:v>424.56764198724312</c:v>
                </c:pt>
                <c:pt idx="598">
                  <c:v>424.73798610880965</c:v>
                </c:pt>
                <c:pt idx="599">
                  <c:v>424.90832935971576</c:v>
                </c:pt>
                <c:pt idx="600">
                  <c:v>425.07867173996146</c:v>
                </c:pt>
                <c:pt idx="601">
                  <c:v>425.24901324954681</c:v>
                </c:pt>
                <c:pt idx="602">
                  <c:v>425.41935388847173</c:v>
                </c:pt>
                <c:pt idx="603">
                  <c:v>425.5896936567363</c:v>
                </c:pt>
                <c:pt idx="604">
                  <c:v>425.76003255434034</c:v>
                </c:pt>
                <c:pt idx="605">
                  <c:v>425.93037058128414</c:v>
                </c:pt>
                <c:pt idx="606">
                  <c:v>426.10070773756746</c:v>
                </c:pt>
                <c:pt idx="607">
                  <c:v>426.27104402319043</c:v>
                </c:pt>
                <c:pt idx="608">
                  <c:v>426.44137943815298</c:v>
                </c:pt>
                <c:pt idx="609">
                  <c:v>426.61171398245517</c:v>
                </c:pt>
                <c:pt idx="610">
                  <c:v>426.78204765609695</c:v>
                </c:pt>
                <c:pt idx="611">
                  <c:v>426.95238045907831</c:v>
                </c:pt>
                <c:pt idx="612">
                  <c:v>427.12271239139932</c:v>
                </c:pt>
                <c:pt idx="613">
                  <c:v>427.29304345305991</c:v>
                </c:pt>
                <c:pt idx="614">
                  <c:v>427.46337364406003</c:v>
                </c:pt>
                <c:pt idx="615">
                  <c:v>427.63370296439984</c:v>
                </c:pt>
                <c:pt idx="616">
                  <c:v>427.80403141407925</c:v>
                </c:pt>
                <c:pt idx="617">
                  <c:v>427.97435899309824</c:v>
                </c:pt>
                <c:pt idx="618">
                  <c:v>428.14468570145686</c:v>
                </c:pt>
                <c:pt idx="619">
                  <c:v>428.31501153915508</c:v>
                </c:pt>
                <c:pt idx="620">
                  <c:v>428.48533650619288</c:v>
                </c:pt>
                <c:pt idx="621">
                  <c:v>428.65566060257032</c:v>
                </c:pt>
                <c:pt idx="622">
                  <c:v>428.82598382828735</c:v>
                </c:pt>
                <c:pt idx="623">
                  <c:v>428.99630618334396</c:v>
                </c:pt>
                <c:pt idx="624">
                  <c:v>429.16662766774022</c:v>
                </c:pt>
                <c:pt idx="625">
                  <c:v>429.33694828147611</c:v>
                </c:pt>
                <c:pt idx="626">
                  <c:v>429.50726802455154</c:v>
                </c:pt>
                <c:pt idx="627">
                  <c:v>429.6775868969666</c:v>
                </c:pt>
                <c:pt idx="628">
                  <c:v>429.84790489872125</c:v>
                </c:pt>
                <c:pt idx="629">
                  <c:v>430.01822202981555</c:v>
                </c:pt>
                <c:pt idx="630">
                  <c:v>430.18853829024943</c:v>
                </c:pt>
                <c:pt idx="631">
                  <c:v>430.35885368002289</c:v>
                </c:pt>
                <c:pt idx="632">
                  <c:v>430.52916819913594</c:v>
                </c:pt>
                <c:pt idx="633">
                  <c:v>430.69948184758869</c:v>
                </c:pt>
                <c:pt idx="634">
                  <c:v>430.86979462538096</c:v>
                </c:pt>
                <c:pt idx="635">
                  <c:v>431.04010653251288</c:v>
                </c:pt>
                <c:pt idx="636">
                  <c:v>431.21041756898438</c:v>
                </c:pt>
                <c:pt idx="637">
                  <c:v>431.38072773479547</c:v>
                </c:pt>
                <c:pt idx="638">
                  <c:v>431.55103702994614</c:v>
                </c:pt>
                <c:pt idx="639">
                  <c:v>431.72134545443652</c:v>
                </c:pt>
                <c:pt idx="640">
                  <c:v>431.89165300826642</c:v>
                </c:pt>
                <c:pt idx="641">
                  <c:v>432.06195969143596</c:v>
                </c:pt>
                <c:pt idx="642">
                  <c:v>432.23226550394514</c:v>
                </c:pt>
                <c:pt idx="643">
                  <c:v>432.40257044579386</c:v>
                </c:pt>
                <c:pt idx="644">
                  <c:v>432.57287451698221</c:v>
                </c:pt>
                <c:pt idx="645">
                  <c:v>432.74317771751021</c:v>
                </c:pt>
                <c:pt idx="646">
                  <c:v>432.91348004737773</c:v>
                </c:pt>
                <c:pt idx="647">
                  <c:v>433.0837815065849</c:v>
                </c:pt>
                <c:pt idx="648">
                  <c:v>433.25408209513165</c:v>
                </c:pt>
                <c:pt idx="649">
                  <c:v>433.42438181301804</c:v>
                </c:pt>
                <c:pt idx="650">
                  <c:v>433.59468066024402</c:v>
                </c:pt>
                <c:pt idx="651">
                  <c:v>433.76497863680959</c:v>
                </c:pt>
                <c:pt idx="652">
                  <c:v>433.93527574271479</c:v>
                </c:pt>
                <c:pt idx="653">
                  <c:v>434.10557197795964</c:v>
                </c:pt>
                <c:pt idx="654">
                  <c:v>434.27586734254396</c:v>
                </c:pt>
                <c:pt idx="655">
                  <c:v>434.44616183646798</c:v>
                </c:pt>
                <c:pt idx="656">
                  <c:v>434.61645545973158</c:v>
                </c:pt>
                <c:pt idx="657">
                  <c:v>434.78674821233483</c:v>
                </c:pt>
                <c:pt idx="658">
                  <c:v>434.95704009427766</c:v>
                </c:pt>
                <c:pt idx="659">
                  <c:v>435.12733110556007</c:v>
                </c:pt>
                <c:pt idx="660">
                  <c:v>435.29762124618213</c:v>
                </c:pt>
                <c:pt idx="661">
                  <c:v>435.46791051614377</c:v>
                </c:pt>
                <c:pt idx="662">
                  <c:v>435.63819891544506</c:v>
                </c:pt>
                <c:pt idx="663">
                  <c:v>435.80848644408587</c:v>
                </c:pt>
                <c:pt idx="664">
                  <c:v>435.97877310206633</c:v>
                </c:pt>
                <c:pt idx="665">
                  <c:v>436.14905888938637</c:v>
                </c:pt>
                <c:pt idx="666">
                  <c:v>436.31934380604605</c:v>
                </c:pt>
                <c:pt idx="667">
                  <c:v>436.48962785204532</c:v>
                </c:pt>
                <c:pt idx="668">
                  <c:v>436.65991102738423</c:v>
                </c:pt>
                <c:pt idx="669">
                  <c:v>436.83019333206266</c:v>
                </c:pt>
                <c:pt idx="670">
                  <c:v>437.0004747660808</c:v>
                </c:pt>
                <c:pt idx="671">
                  <c:v>437.17075532943841</c:v>
                </c:pt>
                <c:pt idx="672">
                  <c:v>437.34103502213571</c:v>
                </c:pt>
                <c:pt idx="673">
                  <c:v>437.51131384417266</c:v>
                </c:pt>
                <c:pt idx="674">
                  <c:v>437.68159179554914</c:v>
                </c:pt>
                <c:pt idx="675">
                  <c:v>437.85186887626526</c:v>
                </c:pt>
                <c:pt idx="676">
                  <c:v>438.02214508632102</c:v>
                </c:pt>
                <c:pt idx="677">
                  <c:v>438.19242042571631</c:v>
                </c:pt>
                <c:pt idx="678">
                  <c:v>438.36269489445129</c:v>
                </c:pt>
                <c:pt idx="679">
                  <c:v>438.53296849252581</c:v>
                </c:pt>
                <c:pt idx="680">
                  <c:v>438.70324121993997</c:v>
                </c:pt>
                <c:pt idx="681">
                  <c:v>438.87351307669371</c:v>
                </c:pt>
                <c:pt idx="682">
                  <c:v>439.04378406278704</c:v>
                </c:pt>
                <c:pt idx="683">
                  <c:v>439.21405417821995</c:v>
                </c:pt>
                <c:pt idx="684">
                  <c:v>439.38432342299257</c:v>
                </c:pt>
                <c:pt idx="685">
                  <c:v>439.55459179710471</c:v>
                </c:pt>
                <c:pt idx="686">
                  <c:v>439.72485930055649</c:v>
                </c:pt>
                <c:pt idx="687">
                  <c:v>439.89512593334791</c:v>
                </c:pt>
                <c:pt idx="688">
                  <c:v>440.06539169547881</c:v>
                </c:pt>
                <c:pt idx="689">
                  <c:v>440.2356565869494</c:v>
                </c:pt>
                <c:pt idx="690">
                  <c:v>440.40592060775964</c:v>
                </c:pt>
                <c:pt idx="691">
                  <c:v>440.5761837579094</c:v>
                </c:pt>
                <c:pt idx="692">
                  <c:v>440.74644603739881</c:v>
                </c:pt>
                <c:pt idx="693">
                  <c:v>440.91670744622786</c:v>
                </c:pt>
                <c:pt idx="694">
                  <c:v>441.08696798439649</c:v>
                </c:pt>
                <c:pt idx="695">
                  <c:v>441.25722765190471</c:v>
                </c:pt>
                <c:pt idx="696">
                  <c:v>441.42748644875252</c:v>
                </c:pt>
                <c:pt idx="697">
                  <c:v>441.59774437493996</c:v>
                </c:pt>
                <c:pt idx="698">
                  <c:v>441.768001430467</c:v>
                </c:pt>
                <c:pt idx="699">
                  <c:v>441.93825761533361</c:v>
                </c:pt>
                <c:pt idx="700">
                  <c:v>442.10851292953987</c:v>
                </c:pt>
                <c:pt idx="701">
                  <c:v>442.27876737308571</c:v>
                </c:pt>
                <c:pt idx="702">
                  <c:v>442.4490209459712</c:v>
                </c:pt>
                <c:pt idx="703">
                  <c:v>442.61927364819627</c:v>
                </c:pt>
                <c:pt idx="704">
                  <c:v>442.78952547976093</c:v>
                </c:pt>
                <c:pt idx="705">
                  <c:v>442.95977644066517</c:v>
                </c:pt>
                <c:pt idx="706">
                  <c:v>443.13002653090905</c:v>
                </c:pt>
                <c:pt idx="707">
                  <c:v>443.30027575049252</c:v>
                </c:pt>
                <c:pt idx="708">
                  <c:v>443.47052409941563</c:v>
                </c:pt>
                <c:pt idx="709">
                  <c:v>443.64077157767832</c:v>
                </c:pt>
                <c:pt idx="710">
                  <c:v>443.81101818528066</c:v>
                </c:pt>
                <c:pt idx="711">
                  <c:v>443.98126392222258</c:v>
                </c:pt>
                <c:pt idx="712">
                  <c:v>444.15150878850409</c:v>
                </c:pt>
                <c:pt idx="713">
                  <c:v>444.32175278412518</c:v>
                </c:pt>
                <c:pt idx="714">
                  <c:v>444.49199590908592</c:v>
                </c:pt>
                <c:pt idx="715">
                  <c:v>444.66223816338623</c:v>
                </c:pt>
                <c:pt idx="716">
                  <c:v>444.83247954702614</c:v>
                </c:pt>
                <c:pt idx="717">
                  <c:v>445.00272006000569</c:v>
                </c:pt>
                <c:pt idx="718">
                  <c:v>445.17295970232482</c:v>
                </c:pt>
                <c:pt idx="719">
                  <c:v>445.34319847398359</c:v>
                </c:pt>
                <c:pt idx="720">
                  <c:v>445.51343637498195</c:v>
                </c:pt>
                <c:pt idx="721">
                  <c:v>445.68367340531989</c:v>
                </c:pt>
                <c:pt idx="722">
                  <c:v>445.85390956499742</c:v>
                </c:pt>
                <c:pt idx="723">
                  <c:v>446.02414485401459</c:v>
                </c:pt>
                <c:pt idx="724">
                  <c:v>446.19437927237141</c:v>
                </c:pt>
                <c:pt idx="725">
                  <c:v>446.3646128200678</c:v>
                </c:pt>
                <c:pt idx="726">
                  <c:v>446.53484549710379</c:v>
                </c:pt>
                <c:pt idx="727">
                  <c:v>446.70507730347936</c:v>
                </c:pt>
                <c:pt idx="728">
                  <c:v>446.87530823919457</c:v>
                </c:pt>
                <c:pt idx="729">
                  <c:v>447.04553830424936</c:v>
                </c:pt>
                <c:pt idx="730">
                  <c:v>447.2157674986438</c:v>
                </c:pt>
                <c:pt idx="731">
                  <c:v>447.38599582237782</c:v>
                </c:pt>
                <c:pt idx="732">
                  <c:v>447.55622327545143</c:v>
                </c:pt>
                <c:pt idx="733">
                  <c:v>447.72644985786462</c:v>
                </c:pt>
                <c:pt idx="734">
                  <c:v>447.89667556961746</c:v>
                </c:pt>
                <c:pt idx="735">
                  <c:v>448.06690041070988</c:v>
                </c:pt>
                <c:pt idx="736">
                  <c:v>448.23712438114194</c:v>
                </c:pt>
                <c:pt idx="737">
                  <c:v>448.40734748091359</c:v>
                </c:pt>
                <c:pt idx="738">
                  <c:v>448.57756971002482</c:v>
                </c:pt>
                <c:pt idx="739">
                  <c:v>448.74779106847564</c:v>
                </c:pt>
                <c:pt idx="740">
                  <c:v>448.91801155626609</c:v>
                </c:pt>
                <c:pt idx="741">
                  <c:v>449.0882311733962</c:v>
                </c:pt>
                <c:pt idx="742">
                  <c:v>449.25844991986588</c:v>
                </c:pt>
                <c:pt idx="743">
                  <c:v>449.42866779567515</c:v>
                </c:pt>
                <c:pt idx="744">
                  <c:v>449.59888480082401</c:v>
                </c:pt>
                <c:pt idx="745">
                  <c:v>449.76910093531251</c:v>
                </c:pt>
                <c:pt idx="746">
                  <c:v>449.93931619914065</c:v>
                </c:pt>
                <c:pt idx="747">
                  <c:v>450.10953059230832</c:v>
                </c:pt>
                <c:pt idx="748">
                  <c:v>450.27974411481563</c:v>
                </c:pt>
                <c:pt idx="749">
                  <c:v>450.44995676666258</c:v>
                </c:pt>
                <c:pt idx="750">
                  <c:v>450.62016854784906</c:v>
                </c:pt>
                <c:pt idx="751">
                  <c:v>450.79037945837513</c:v>
                </c:pt>
                <c:pt idx="752">
                  <c:v>450.96058949824089</c:v>
                </c:pt>
                <c:pt idx="753">
                  <c:v>451.13079866744619</c:v>
                </c:pt>
                <c:pt idx="754">
                  <c:v>451.30100696599118</c:v>
                </c:pt>
                <c:pt idx="755">
                  <c:v>451.47121439387564</c:v>
                </c:pt>
                <c:pt idx="756">
                  <c:v>451.6414209510998</c:v>
                </c:pt>
                <c:pt idx="757">
                  <c:v>451.81162663766355</c:v>
                </c:pt>
                <c:pt idx="758">
                  <c:v>451.98183145356694</c:v>
                </c:pt>
                <c:pt idx="759">
                  <c:v>452.15203539880991</c:v>
                </c:pt>
                <c:pt idx="760">
                  <c:v>452.32223847339247</c:v>
                </c:pt>
                <c:pt idx="761">
                  <c:v>452.49244067731462</c:v>
                </c:pt>
                <c:pt idx="762">
                  <c:v>452.66264201057641</c:v>
                </c:pt>
                <c:pt idx="763">
                  <c:v>452.83284247317783</c:v>
                </c:pt>
                <c:pt idx="764">
                  <c:v>453.00304206511879</c:v>
                </c:pt>
                <c:pt idx="765">
                  <c:v>453.17324078639939</c:v>
                </c:pt>
                <c:pt idx="766">
                  <c:v>453.34343863701963</c:v>
                </c:pt>
                <c:pt idx="767">
                  <c:v>453.51363561697934</c:v>
                </c:pt>
                <c:pt idx="768">
                  <c:v>453.68383172627881</c:v>
                </c:pt>
                <c:pt idx="769">
                  <c:v>453.85402696491781</c:v>
                </c:pt>
                <c:pt idx="770">
                  <c:v>454.02422133289645</c:v>
                </c:pt>
                <c:pt idx="771">
                  <c:v>454.19441483021467</c:v>
                </c:pt>
                <c:pt idx="772">
                  <c:v>454.36460745687242</c:v>
                </c:pt>
                <c:pt idx="773">
                  <c:v>454.53479921286987</c:v>
                </c:pt>
                <c:pt idx="774">
                  <c:v>454.70499009820696</c:v>
                </c:pt>
                <c:pt idx="775">
                  <c:v>454.87518011288358</c:v>
                </c:pt>
                <c:pt idx="776">
                  <c:v>455.04536925689985</c:v>
                </c:pt>
                <c:pt idx="777">
                  <c:v>455.21555753025569</c:v>
                </c:pt>
                <c:pt idx="778">
                  <c:v>455.38574493295118</c:v>
                </c:pt>
                <c:pt idx="779">
                  <c:v>455.55593146498626</c:v>
                </c:pt>
                <c:pt idx="780">
                  <c:v>455.72611712636092</c:v>
                </c:pt>
                <c:pt idx="781">
                  <c:v>455.89630191707522</c:v>
                </c:pt>
                <c:pt idx="782">
                  <c:v>456.06648583712911</c:v>
                </c:pt>
                <c:pt idx="783">
                  <c:v>456.23666888652264</c:v>
                </c:pt>
                <c:pt idx="784">
                  <c:v>456.40685106525564</c:v>
                </c:pt>
                <c:pt idx="785">
                  <c:v>456.57703237332834</c:v>
                </c:pt>
                <c:pt idx="786">
                  <c:v>456.74721281074068</c:v>
                </c:pt>
                <c:pt idx="787">
                  <c:v>456.9173923774926</c:v>
                </c:pt>
                <c:pt idx="788">
                  <c:v>457.08757107358412</c:v>
                </c:pt>
                <c:pt idx="789">
                  <c:v>457.25774889901521</c:v>
                </c:pt>
                <c:pt idx="790">
                  <c:v>457.42792585378589</c:v>
                </c:pt>
                <c:pt idx="791">
                  <c:v>457.59810193789627</c:v>
                </c:pt>
                <c:pt idx="792">
                  <c:v>457.76827715134618</c:v>
                </c:pt>
                <c:pt idx="793">
                  <c:v>457.93845149413573</c:v>
                </c:pt>
                <c:pt idx="794">
                  <c:v>458.10862496626493</c:v>
                </c:pt>
                <c:pt idx="795">
                  <c:v>458.27879756773365</c:v>
                </c:pt>
                <c:pt idx="796">
                  <c:v>458.44896929854201</c:v>
                </c:pt>
                <c:pt idx="797">
                  <c:v>458.61914015869002</c:v>
                </c:pt>
                <c:pt idx="798">
                  <c:v>458.78931014817755</c:v>
                </c:pt>
                <c:pt idx="799">
                  <c:v>458.95947926700478</c:v>
                </c:pt>
                <c:pt idx="800">
                  <c:v>459.12964751517154</c:v>
                </c:pt>
                <c:pt idx="801">
                  <c:v>459.29981489267789</c:v>
                </c:pt>
                <c:pt idx="802">
                  <c:v>459.46998139952387</c:v>
                </c:pt>
                <c:pt idx="803">
                  <c:v>459.6401470357095</c:v>
                </c:pt>
                <c:pt idx="804">
                  <c:v>459.81031180123466</c:v>
                </c:pt>
                <c:pt idx="805">
                  <c:v>459.98047569609952</c:v>
                </c:pt>
                <c:pt idx="806">
                  <c:v>460.15063872030385</c:v>
                </c:pt>
                <c:pt idx="807">
                  <c:v>460.32080087384787</c:v>
                </c:pt>
                <c:pt idx="808">
                  <c:v>460.49096215673154</c:v>
                </c:pt>
                <c:pt idx="809">
                  <c:v>460.66112256895474</c:v>
                </c:pt>
                <c:pt idx="810">
                  <c:v>460.83128211051758</c:v>
                </c:pt>
                <c:pt idx="811">
                  <c:v>461.00144078142006</c:v>
                </c:pt>
                <c:pt idx="812">
                  <c:v>461.17159858166207</c:v>
                </c:pt>
                <c:pt idx="813">
                  <c:v>461.34175551124372</c:v>
                </c:pt>
                <c:pt idx="814">
                  <c:v>461.51191157016501</c:v>
                </c:pt>
                <c:pt idx="815">
                  <c:v>461.68206675842589</c:v>
                </c:pt>
                <c:pt idx="816">
                  <c:v>461.85222107602635</c:v>
                </c:pt>
                <c:pt idx="817">
                  <c:v>462.0223745229664</c:v>
                </c:pt>
                <c:pt idx="818">
                  <c:v>462.19252709924604</c:v>
                </c:pt>
                <c:pt idx="819">
                  <c:v>462.36267880486531</c:v>
                </c:pt>
                <c:pt idx="820">
                  <c:v>462.53282963982423</c:v>
                </c:pt>
                <c:pt idx="821">
                  <c:v>462.70297960412273</c:v>
                </c:pt>
                <c:pt idx="822">
                  <c:v>462.87312869776082</c:v>
                </c:pt>
                <c:pt idx="823">
                  <c:v>463.04327692073849</c:v>
                </c:pt>
                <c:pt idx="824">
                  <c:v>463.21342427305581</c:v>
                </c:pt>
                <c:pt idx="825">
                  <c:v>463.38357075471271</c:v>
                </c:pt>
                <c:pt idx="826">
                  <c:v>463.55371636570925</c:v>
                </c:pt>
                <c:pt idx="827">
                  <c:v>463.72386110604538</c:v>
                </c:pt>
                <c:pt idx="828">
                  <c:v>463.89400497572109</c:v>
                </c:pt>
                <c:pt idx="829">
                  <c:v>464.06414797473644</c:v>
                </c:pt>
                <c:pt idx="830">
                  <c:v>464.23429010309138</c:v>
                </c:pt>
                <c:pt idx="831">
                  <c:v>464.40443136078596</c:v>
                </c:pt>
                <c:pt idx="832">
                  <c:v>464.57457174782007</c:v>
                </c:pt>
                <c:pt idx="833">
                  <c:v>464.74471126419388</c:v>
                </c:pt>
                <c:pt idx="834">
                  <c:v>464.91484990990722</c:v>
                </c:pt>
                <c:pt idx="835">
                  <c:v>465.08498768496014</c:v>
                </c:pt>
                <c:pt idx="836">
                  <c:v>465.2551245893527</c:v>
                </c:pt>
                <c:pt idx="837">
                  <c:v>465.42526062308491</c:v>
                </c:pt>
                <c:pt idx="838">
                  <c:v>465.5953957861567</c:v>
                </c:pt>
                <c:pt idx="839">
                  <c:v>465.76553007856802</c:v>
                </c:pt>
                <c:pt idx="840">
                  <c:v>465.93566350031904</c:v>
                </c:pt>
                <c:pt idx="841">
                  <c:v>466.10579605140964</c:v>
                </c:pt>
                <c:pt idx="842">
                  <c:v>466.27592773183983</c:v>
                </c:pt>
                <c:pt idx="843">
                  <c:v>466.44605854160966</c:v>
                </c:pt>
                <c:pt idx="844">
                  <c:v>466.61618848071907</c:v>
                </c:pt>
                <c:pt idx="845">
                  <c:v>466.78631754916813</c:v>
                </c:pt>
                <c:pt idx="846">
                  <c:v>466.95644574695672</c:v>
                </c:pt>
                <c:pt idx="847">
                  <c:v>467.126573074085</c:v>
                </c:pt>
                <c:pt idx="848">
                  <c:v>467.29669953055281</c:v>
                </c:pt>
                <c:pt idx="849">
                  <c:v>467.46682511636027</c:v>
                </c:pt>
                <c:pt idx="850">
                  <c:v>467.63694983150731</c:v>
                </c:pt>
                <c:pt idx="851">
                  <c:v>467.80707367599399</c:v>
                </c:pt>
                <c:pt idx="852">
                  <c:v>467.9771966498202</c:v>
                </c:pt>
                <c:pt idx="853">
                  <c:v>468.14731875298605</c:v>
                </c:pt>
                <c:pt idx="854">
                  <c:v>468.31743998549155</c:v>
                </c:pt>
                <c:pt idx="855">
                  <c:v>468.48756034733663</c:v>
                </c:pt>
                <c:pt idx="856">
                  <c:v>468.65767983852123</c:v>
                </c:pt>
                <c:pt idx="857">
                  <c:v>468.82779845904554</c:v>
                </c:pt>
                <c:pt idx="858">
                  <c:v>468.99791620890943</c:v>
                </c:pt>
                <c:pt idx="859">
                  <c:v>469.16803308811291</c:v>
                </c:pt>
                <c:pt idx="860">
                  <c:v>469.33814909665602</c:v>
                </c:pt>
                <c:pt idx="861">
                  <c:v>469.50826423453873</c:v>
                </c:pt>
                <c:pt idx="862">
                  <c:v>469.67837850176107</c:v>
                </c:pt>
                <c:pt idx="863">
                  <c:v>469.848491898323</c:v>
                </c:pt>
                <c:pt idx="864">
                  <c:v>470.01860442422452</c:v>
                </c:pt>
                <c:pt idx="865">
                  <c:v>470.18871607946562</c:v>
                </c:pt>
                <c:pt idx="866">
                  <c:v>470.35882686404636</c:v>
                </c:pt>
                <c:pt idx="867">
                  <c:v>470.52893677796669</c:v>
                </c:pt>
                <c:pt idx="868">
                  <c:v>470.69904582122666</c:v>
                </c:pt>
                <c:pt idx="869">
                  <c:v>470.86915399382616</c:v>
                </c:pt>
                <c:pt idx="870">
                  <c:v>471.0392612957653</c:v>
                </c:pt>
                <c:pt idx="871">
                  <c:v>471.20936772704408</c:v>
                </c:pt>
                <c:pt idx="872">
                  <c:v>471.37947328766245</c:v>
                </c:pt>
                <c:pt idx="873">
                  <c:v>471.5495779776204</c:v>
                </c:pt>
                <c:pt idx="874">
                  <c:v>471.71968179691794</c:v>
                </c:pt>
                <c:pt idx="875">
                  <c:v>471.88978474555512</c:v>
                </c:pt>
                <c:pt idx="876">
                  <c:v>472.05988682353194</c:v>
                </c:pt>
                <c:pt idx="877">
                  <c:v>472.22998803084835</c:v>
                </c:pt>
                <c:pt idx="878">
                  <c:v>472.40008836750434</c:v>
                </c:pt>
                <c:pt idx="879">
                  <c:v>472.57018783349992</c:v>
                </c:pt>
                <c:pt idx="880">
                  <c:v>472.74028642883513</c:v>
                </c:pt>
                <c:pt idx="881">
                  <c:v>472.91038415350999</c:v>
                </c:pt>
                <c:pt idx="882">
                  <c:v>473.08048100752438</c:v>
                </c:pt>
                <c:pt idx="883">
                  <c:v>473.25057699087841</c:v>
                </c:pt>
                <c:pt idx="884">
                  <c:v>473.42067210357203</c:v>
                </c:pt>
                <c:pt idx="885">
                  <c:v>473.59076634560529</c:v>
                </c:pt>
                <c:pt idx="886">
                  <c:v>473.76085971697808</c:v>
                </c:pt>
                <c:pt idx="887">
                  <c:v>473.93095221769056</c:v>
                </c:pt>
                <c:pt idx="888">
                  <c:v>474.10104384774257</c:v>
                </c:pt>
                <c:pt idx="889">
                  <c:v>474.27113460713423</c:v>
                </c:pt>
                <c:pt idx="890">
                  <c:v>474.44122449586547</c:v>
                </c:pt>
                <c:pt idx="891">
                  <c:v>474.61131351393635</c:v>
                </c:pt>
                <c:pt idx="892">
                  <c:v>474.78140166134682</c:v>
                </c:pt>
                <c:pt idx="893">
                  <c:v>474.95148893809687</c:v>
                </c:pt>
                <c:pt idx="894">
                  <c:v>475.12157534418657</c:v>
                </c:pt>
                <c:pt idx="895">
                  <c:v>475.29166087961585</c:v>
                </c:pt>
                <c:pt idx="896">
                  <c:v>475.46174554438477</c:v>
                </c:pt>
                <c:pt idx="897">
                  <c:v>475.63182933849328</c:v>
                </c:pt>
                <c:pt idx="898">
                  <c:v>475.80191226194137</c:v>
                </c:pt>
                <c:pt idx="899">
                  <c:v>475.9719943147291</c:v>
                </c:pt>
                <c:pt idx="900">
                  <c:v>476.14207549685642</c:v>
                </c:pt>
                <c:pt idx="901">
                  <c:v>476.31215580832333</c:v>
                </c:pt>
                <c:pt idx="902">
                  <c:v>476.48223524912987</c:v>
                </c:pt>
                <c:pt idx="903">
                  <c:v>476.65231381927595</c:v>
                </c:pt>
                <c:pt idx="904">
                  <c:v>476.82239151876166</c:v>
                </c:pt>
                <c:pt idx="905">
                  <c:v>476.99246834758702</c:v>
                </c:pt>
                <c:pt idx="906">
                  <c:v>477.16254430575196</c:v>
                </c:pt>
                <c:pt idx="907">
                  <c:v>477.33261939325649</c:v>
                </c:pt>
                <c:pt idx="908">
                  <c:v>477.50269361010066</c:v>
                </c:pt>
                <c:pt idx="909">
                  <c:v>477.67276695628442</c:v>
                </c:pt>
                <c:pt idx="910">
                  <c:v>477.84283943180776</c:v>
                </c:pt>
                <c:pt idx="911">
                  <c:v>478.01291103667074</c:v>
                </c:pt>
                <c:pt idx="912">
                  <c:v>478.18298177087331</c:v>
                </c:pt>
                <c:pt idx="913">
                  <c:v>478.35305163441552</c:v>
                </c:pt>
                <c:pt idx="914">
                  <c:v>478.52312062729732</c:v>
                </c:pt>
                <c:pt idx="915">
                  <c:v>478.6931887495187</c:v>
                </c:pt>
                <c:pt idx="916">
                  <c:v>478.86325600107972</c:v>
                </c:pt>
                <c:pt idx="917">
                  <c:v>479.03332238198033</c:v>
                </c:pt>
                <c:pt idx="918">
                  <c:v>479.20338789222052</c:v>
                </c:pt>
                <c:pt idx="919">
                  <c:v>479.37345253180035</c:v>
                </c:pt>
                <c:pt idx="920">
                  <c:v>479.54351630071972</c:v>
                </c:pt>
                <c:pt idx="921">
                  <c:v>479.71357919897878</c:v>
                </c:pt>
                <c:pt idx="922">
                  <c:v>479.88364122657742</c:v>
                </c:pt>
                <c:pt idx="923">
                  <c:v>480.05370238351566</c:v>
                </c:pt>
                <c:pt idx="924">
                  <c:v>480.22376266979342</c:v>
                </c:pt>
                <c:pt idx="925">
                  <c:v>480.39382208541087</c:v>
                </c:pt>
                <c:pt idx="926">
                  <c:v>480.56388063036792</c:v>
                </c:pt>
                <c:pt idx="927">
                  <c:v>480.7339383046646</c:v>
                </c:pt>
                <c:pt idx="928">
                  <c:v>480.90399510830088</c:v>
                </c:pt>
                <c:pt idx="929">
                  <c:v>481.07405104127673</c:v>
                </c:pt>
                <c:pt idx="930">
                  <c:v>481.24410610359223</c:v>
                </c:pt>
                <c:pt idx="931">
                  <c:v>481.41416029524731</c:v>
                </c:pt>
                <c:pt idx="932">
                  <c:v>481.58421361624198</c:v>
                </c:pt>
                <c:pt idx="933">
                  <c:v>481.75426606657629</c:v>
                </c:pt>
                <c:pt idx="934">
                  <c:v>481.92431764625019</c:v>
                </c:pt>
                <c:pt idx="935">
                  <c:v>482.09436835526373</c:v>
                </c:pt>
                <c:pt idx="936">
                  <c:v>482.26441819361679</c:v>
                </c:pt>
                <c:pt idx="937">
                  <c:v>482.43446716130944</c:v>
                </c:pt>
                <c:pt idx="938">
                  <c:v>482.60451525834179</c:v>
                </c:pt>
                <c:pt idx="939">
                  <c:v>482.77456248471373</c:v>
                </c:pt>
                <c:pt idx="940">
                  <c:v>482.94460884042525</c:v>
                </c:pt>
                <c:pt idx="941">
                  <c:v>483.11465432547635</c:v>
                </c:pt>
                <c:pt idx="942">
                  <c:v>483.2846989398671</c:v>
                </c:pt>
                <c:pt idx="943">
                  <c:v>483.45474268359743</c:v>
                </c:pt>
                <c:pt idx="944">
                  <c:v>483.62478555666735</c:v>
                </c:pt>
                <c:pt idx="945">
                  <c:v>483.79482755907691</c:v>
                </c:pt>
                <c:pt idx="946">
                  <c:v>483.96486869082611</c:v>
                </c:pt>
                <c:pt idx="947">
                  <c:v>484.13490895191484</c:v>
                </c:pt>
                <c:pt idx="948">
                  <c:v>484.30494834234327</c:v>
                </c:pt>
                <c:pt idx="949">
                  <c:v>484.47498686211122</c:v>
                </c:pt>
                <c:pt idx="950">
                  <c:v>484.64502451121882</c:v>
                </c:pt>
                <c:pt idx="951">
                  <c:v>484.815061289666</c:v>
                </c:pt>
                <c:pt idx="952">
                  <c:v>484.98509719745277</c:v>
                </c:pt>
                <c:pt idx="953">
                  <c:v>485.15513223457918</c:v>
                </c:pt>
                <c:pt idx="954">
                  <c:v>485.32516640104512</c:v>
                </c:pt>
                <c:pt idx="955">
                  <c:v>485.49519969685076</c:v>
                </c:pt>
                <c:pt idx="956">
                  <c:v>485.66523212199598</c:v>
                </c:pt>
                <c:pt idx="957">
                  <c:v>485.83526367648079</c:v>
                </c:pt>
                <c:pt idx="958">
                  <c:v>486.00529436030519</c:v>
                </c:pt>
                <c:pt idx="959">
                  <c:v>486.17532417346922</c:v>
                </c:pt>
                <c:pt idx="960">
                  <c:v>486.34535311597284</c:v>
                </c:pt>
                <c:pt idx="961">
                  <c:v>486.5153811878161</c:v>
                </c:pt>
                <c:pt idx="962">
                  <c:v>486.68540838899895</c:v>
                </c:pt>
                <c:pt idx="963">
                  <c:v>486.85543471952138</c:v>
                </c:pt>
                <c:pt idx="964">
                  <c:v>487.02546017938346</c:v>
                </c:pt>
                <c:pt idx="965">
                  <c:v>487.19548476858512</c:v>
                </c:pt>
                <c:pt idx="966">
                  <c:v>487.36550848712636</c:v>
                </c:pt>
                <c:pt idx="967">
                  <c:v>487.53553133500725</c:v>
                </c:pt>
                <c:pt idx="968">
                  <c:v>487.70555331222772</c:v>
                </c:pt>
                <c:pt idx="969">
                  <c:v>487.87557441878783</c:v>
                </c:pt>
                <c:pt idx="970">
                  <c:v>488.04559465468753</c:v>
                </c:pt>
                <c:pt idx="971">
                  <c:v>488.21561401992676</c:v>
                </c:pt>
                <c:pt idx="972">
                  <c:v>488.38563251450563</c:v>
                </c:pt>
                <c:pt idx="973">
                  <c:v>488.55565013842414</c:v>
                </c:pt>
                <c:pt idx="974">
                  <c:v>488.72566689168229</c:v>
                </c:pt>
                <c:pt idx="975">
                  <c:v>488.89568277427992</c:v>
                </c:pt>
                <c:pt idx="976">
                  <c:v>489.06569778621724</c:v>
                </c:pt>
                <c:pt idx="977">
                  <c:v>489.23571192749421</c:v>
                </c:pt>
                <c:pt idx="978">
                  <c:v>489.4057251981107</c:v>
                </c:pt>
                <c:pt idx="979">
                  <c:v>489.57573759806684</c:v>
                </c:pt>
                <c:pt idx="980">
                  <c:v>489.74574912736261</c:v>
                </c:pt>
                <c:pt idx="981">
                  <c:v>489.91575978599798</c:v>
                </c:pt>
                <c:pt idx="982">
                  <c:v>490.08576957397293</c:v>
                </c:pt>
                <c:pt idx="983">
                  <c:v>490.25577849128746</c:v>
                </c:pt>
                <c:pt idx="984">
                  <c:v>490.42578653794163</c:v>
                </c:pt>
                <c:pt idx="985">
                  <c:v>490.59579371393539</c:v>
                </c:pt>
                <c:pt idx="986">
                  <c:v>490.7658000192688</c:v>
                </c:pt>
                <c:pt idx="987">
                  <c:v>490.93580545394178</c:v>
                </c:pt>
                <c:pt idx="988">
                  <c:v>491.1058100179543</c:v>
                </c:pt>
                <c:pt idx="989">
                  <c:v>491.27581371130651</c:v>
                </c:pt>
                <c:pt idx="990">
                  <c:v>491.44581653399831</c:v>
                </c:pt>
                <c:pt idx="991">
                  <c:v>491.6158184860297</c:v>
                </c:pt>
                <c:pt idx="992">
                  <c:v>491.78581956740067</c:v>
                </c:pt>
                <c:pt idx="993">
                  <c:v>491.95581977811128</c:v>
                </c:pt>
                <c:pt idx="994">
                  <c:v>492.12581911816147</c:v>
                </c:pt>
                <c:pt idx="995">
                  <c:v>492.29581758755131</c:v>
                </c:pt>
                <c:pt idx="996">
                  <c:v>492.46581518628074</c:v>
                </c:pt>
                <c:pt idx="997">
                  <c:v>492.63581191434974</c:v>
                </c:pt>
                <c:pt idx="998">
                  <c:v>492.8058077717584</c:v>
                </c:pt>
                <c:pt idx="999">
                  <c:v>492.97580275850663</c:v>
                </c:pt>
                <c:pt idx="1000">
                  <c:v>493.14579687459451</c:v>
                </c:pt>
                <c:pt idx="1001">
                  <c:v>493.31579012002197</c:v>
                </c:pt>
                <c:pt idx="1002">
                  <c:v>493.48578249478902</c:v>
                </c:pt>
                <c:pt idx="1003">
                  <c:v>493.65577399889571</c:v>
                </c:pt>
                <c:pt idx="1004">
                  <c:v>493.82576463234193</c:v>
                </c:pt>
                <c:pt idx="1005">
                  <c:v>493.99575439512779</c:v>
                </c:pt>
                <c:pt idx="1006">
                  <c:v>494.16574328725329</c:v>
                </c:pt>
                <c:pt idx="1007">
                  <c:v>494.33573130871838</c:v>
                </c:pt>
                <c:pt idx="1008">
                  <c:v>494.50571845952305</c:v>
                </c:pt>
                <c:pt idx="1009">
                  <c:v>494.67570473966731</c:v>
                </c:pt>
                <c:pt idx="1010">
                  <c:v>494.84569014915121</c:v>
                </c:pt>
                <c:pt idx="1011">
                  <c:v>495.01567468797469</c:v>
                </c:pt>
                <c:pt idx="1012">
                  <c:v>495.18565835613782</c:v>
                </c:pt>
                <c:pt idx="1013">
                  <c:v>495.35564115364053</c:v>
                </c:pt>
                <c:pt idx="1014">
                  <c:v>495.52562308048289</c:v>
                </c:pt>
                <c:pt idx="1015">
                  <c:v>495.69560413666483</c:v>
                </c:pt>
                <c:pt idx="1016">
                  <c:v>495.86558432218635</c:v>
                </c:pt>
                <c:pt idx="1017">
                  <c:v>496.03556363704746</c:v>
                </c:pt>
                <c:pt idx="1018">
                  <c:v>496.20554208124821</c:v>
                </c:pt>
                <c:pt idx="1019">
                  <c:v>496.3755196547886</c:v>
                </c:pt>
                <c:pt idx="1020">
                  <c:v>496.54549635766853</c:v>
                </c:pt>
                <c:pt idx="1021">
                  <c:v>496.71547218988803</c:v>
                </c:pt>
                <c:pt idx="1022">
                  <c:v>496.88544715144724</c:v>
                </c:pt>
                <c:pt idx="1023">
                  <c:v>497.05542124234597</c:v>
                </c:pt>
              </c:numCache>
            </c:numRef>
          </c:xVal>
          <c:yVal>
            <c:numRef>
              <c:f>'Blue pk'!$C$2:$C$1025</c:f>
              <c:numCache>
                <c:formatCode>General</c:formatCode>
                <c:ptCount val="1024"/>
                <c:pt idx="0">
                  <c:v>7.5513004732093505E-2</c:v>
                </c:pt>
                <c:pt idx="1">
                  <c:v>0.13004362809748524</c:v>
                </c:pt>
                <c:pt idx="2">
                  <c:v>0.10839902393474016</c:v>
                </c:pt>
                <c:pt idx="3">
                  <c:v>6.597203926042558E-2</c:v>
                </c:pt>
                <c:pt idx="4">
                  <c:v>0.12165220988153935</c:v>
                </c:pt>
                <c:pt idx="5">
                  <c:v>0.11609641045506003</c:v>
                </c:pt>
                <c:pt idx="6">
                  <c:v>8.75651726231189E-2</c:v>
                </c:pt>
                <c:pt idx="7">
                  <c:v>0.12491737712797736</c:v>
                </c:pt>
                <c:pt idx="8">
                  <c:v>0.11331573797325491</c:v>
                </c:pt>
                <c:pt idx="9">
                  <c:v>0.12294210388416042</c:v>
                </c:pt>
                <c:pt idx="10">
                  <c:v>8.1654005264571061E-2</c:v>
                </c:pt>
                <c:pt idx="11">
                  <c:v>8.7305716679421247E-2</c:v>
                </c:pt>
                <c:pt idx="12">
                  <c:v>0.11872039623712599</c:v>
                </c:pt>
                <c:pt idx="13">
                  <c:v>7.278075398368386E-2</c:v>
                </c:pt>
                <c:pt idx="14">
                  <c:v>7.6389076516067814E-2</c:v>
                </c:pt>
                <c:pt idx="15">
                  <c:v>0.14546754076849705</c:v>
                </c:pt>
                <c:pt idx="16">
                  <c:v>0.11022497222108268</c:v>
                </c:pt>
                <c:pt idx="17">
                  <c:v>0.15466657823081101</c:v>
                </c:pt>
                <c:pt idx="18">
                  <c:v>0.1712090618905433</c:v>
                </c:pt>
                <c:pt idx="19">
                  <c:v>9.0070566067599014E-2</c:v>
                </c:pt>
                <c:pt idx="20">
                  <c:v>7.4773890523357381E-2</c:v>
                </c:pt>
                <c:pt idx="21">
                  <c:v>0.11388435493133563</c:v>
                </c:pt>
                <c:pt idx="22">
                  <c:v>0.10818586611941534</c:v>
                </c:pt>
                <c:pt idx="23">
                  <c:v>0.10220658379491535</c:v>
                </c:pt>
                <c:pt idx="24">
                  <c:v>0.12741897096078642</c:v>
                </c:pt>
                <c:pt idx="25">
                  <c:v>0.1352945236838386</c:v>
                </c:pt>
                <c:pt idx="26">
                  <c:v>8.7742102588148518E-2</c:v>
                </c:pt>
                <c:pt idx="27">
                  <c:v>0.13525790615579233</c:v>
                </c:pt>
                <c:pt idx="28">
                  <c:v>0.1785585339390256</c:v>
                </c:pt>
                <c:pt idx="29">
                  <c:v>0.17737345101190552</c:v>
                </c:pt>
                <c:pt idx="30">
                  <c:v>0.24204926763380019</c:v>
                </c:pt>
                <c:pt idx="31">
                  <c:v>0.29272794306536709</c:v>
                </c:pt>
                <c:pt idx="32">
                  <c:v>0.20220341113737891</c:v>
                </c:pt>
                <c:pt idx="33">
                  <c:v>0.17296279759959349</c:v>
                </c:pt>
                <c:pt idx="34">
                  <c:v>0.21571789087834742</c:v>
                </c:pt>
                <c:pt idx="35">
                  <c:v>0.25403203760528742</c:v>
                </c:pt>
                <c:pt idx="36">
                  <c:v>0.19627830350962203</c:v>
                </c:pt>
                <c:pt idx="37">
                  <c:v>0.19494228694002363</c:v>
                </c:pt>
                <c:pt idx="38">
                  <c:v>0.25917310860844583</c:v>
                </c:pt>
                <c:pt idx="39">
                  <c:v>0.26573608211920863</c:v>
                </c:pt>
                <c:pt idx="40">
                  <c:v>0.25843912673852165</c:v>
                </c:pt>
                <c:pt idx="41">
                  <c:v>0.31203563555036906</c:v>
                </c:pt>
                <c:pt idx="42">
                  <c:v>0.41091235351386612</c:v>
                </c:pt>
                <c:pt idx="43">
                  <c:v>0.35166184252766042</c:v>
                </c:pt>
                <c:pt idx="44">
                  <c:v>0.38912741180153249</c:v>
                </c:pt>
                <c:pt idx="45">
                  <c:v>0.43357334044107282</c:v>
                </c:pt>
                <c:pt idx="46">
                  <c:v>0.51057041684613291</c:v>
                </c:pt>
                <c:pt idx="47">
                  <c:v>0.42993588298618696</c:v>
                </c:pt>
                <c:pt idx="48">
                  <c:v>0.46589653452600888</c:v>
                </c:pt>
                <c:pt idx="49">
                  <c:v>0.48325017479282778</c:v>
                </c:pt>
                <c:pt idx="50">
                  <c:v>0.38437362955982379</c:v>
                </c:pt>
                <c:pt idx="51">
                  <c:v>0.46403523110136125</c:v>
                </c:pt>
                <c:pt idx="52">
                  <c:v>0.49946380629326081</c:v>
                </c:pt>
                <c:pt idx="53">
                  <c:v>0.52824140283428933</c:v>
                </c:pt>
                <c:pt idx="54">
                  <c:v>0.49085605317379821</c:v>
                </c:pt>
                <c:pt idx="55">
                  <c:v>0.59411860226420476</c:v>
                </c:pt>
                <c:pt idx="56">
                  <c:v>0.57779804152813974</c:v>
                </c:pt>
                <c:pt idx="57">
                  <c:v>0.55817108883104827</c:v>
                </c:pt>
                <c:pt idx="58">
                  <c:v>0.53271898935017714</c:v>
                </c:pt>
                <c:pt idx="59">
                  <c:v>0.50707027074003441</c:v>
                </c:pt>
                <c:pt idx="60">
                  <c:v>0.53607801997084059</c:v>
                </c:pt>
                <c:pt idx="61">
                  <c:v>0.54706115170542424</c:v>
                </c:pt>
                <c:pt idx="62">
                  <c:v>0.52338562030254232</c:v>
                </c:pt>
                <c:pt idx="63">
                  <c:v>0.50177615023403055</c:v>
                </c:pt>
                <c:pt idx="64">
                  <c:v>0.51886716947222344</c:v>
                </c:pt>
                <c:pt idx="65">
                  <c:v>0.48203358357441933</c:v>
                </c:pt>
                <c:pt idx="66">
                  <c:v>0.50722849884381493</c:v>
                </c:pt>
                <c:pt idx="67">
                  <c:v>0.63913358947423526</c:v>
                </c:pt>
                <c:pt idx="68">
                  <c:v>0.5895711532811112</c:v>
                </c:pt>
                <c:pt idx="69">
                  <c:v>0.5475765653530098</c:v>
                </c:pt>
                <c:pt idx="70">
                  <c:v>0.54807395651174506</c:v>
                </c:pt>
                <c:pt idx="71">
                  <c:v>0.58677029007574122</c:v>
                </c:pt>
                <c:pt idx="72">
                  <c:v>0.68903993906153049</c:v>
                </c:pt>
                <c:pt idx="73">
                  <c:v>0.77151673780318897</c:v>
                </c:pt>
                <c:pt idx="74">
                  <c:v>0.94792894624729906</c:v>
                </c:pt>
                <c:pt idx="75">
                  <c:v>1.1012537650140943</c:v>
                </c:pt>
                <c:pt idx="76">
                  <c:v>1.7345703219673525</c:v>
                </c:pt>
                <c:pt idx="77">
                  <c:v>2.2189753440302558</c:v>
                </c:pt>
                <c:pt idx="78">
                  <c:v>2.3041012659512989</c:v>
                </c:pt>
                <c:pt idx="79">
                  <c:v>2.1893788109412204</c:v>
                </c:pt>
                <c:pt idx="80">
                  <c:v>2.3117793556297244</c:v>
                </c:pt>
                <c:pt idx="81">
                  <c:v>2.1147601022019784</c:v>
                </c:pt>
                <c:pt idx="82">
                  <c:v>1.9606198426746357</c:v>
                </c:pt>
                <c:pt idx="83">
                  <c:v>1.8241154013442422</c:v>
                </c:pt>
                <c:pt idx="84">
                  <c:v>1.5269574428809449</c:v>
                </c:pt>
                <c:pt idx="85">
                  <c:v>1.4698572349158661</c:v>
                </c:pt>
                <c:pt idx="86">
                  <c:v>1.3430721982816043</c:v>
                </c:pt>
                <c:pt idx="87">
                  <c:v>1.2049506429267618</c:v>
                </c:pt>
                <c:pt idx="88">
                  <c:v>0.89901674092914963</c:v>
                </c:pt>
                <c:pt idx="89">
                  <c:v>0.66003854796149308</c:v>
                </c:pt>
                <c:pt idx="90">
                  <c:v>0.52782724445581197</c:v>
                </c:pt>
                <c:pt idx="91">
                  <c:v>0.4945672618526526</c:v>
                </c:pt>
                <c:pt idx="92">
                  <c:v>0.57992432457695176</c:v>
                </c:pt>
                <c:pt idx="93">
                  <c:v>0.62095575004171455</c:v>
                </c:pt>
                <c:pt idx="94">
                  <c:v>0.69930050965796942</c:v>
                </c:pt>
                <c:pt idx="95">
                  <c:v>0.76220125883749312</c:v>
                </c:pt>
                <c:pt idx="96">
                  <c:v>0.84705065988203931</c:v>
                </c:pt>
                <c:pt idx="97">
                  <c:v>0.72756161937224795</c:v>
                </c:pt>
                <c:pt idx="98">
                  <c:v>0.58250714352988087</c:v>
                </c:pt>
                <c:pt idx="99">
                  <c:v>0.4974883371646821</c:v>
                </c:pt>
                <c:pt idx="100">
                  <c:v>0.48109679882492817</c:v>
                </c:pt>
                <c:pt idx="101">
                  <c:v>0.51683658283015543</c:v>
                </c:pt>
                <c:pt idx="102">
                  <c:v>0.54127659225741931</c:v>
                </c:pt>
                <c:pt idx="103">
                  <c:v>0.55794612733172244</c:v>
                </c:pt>
                <c:pt idx="104">
                  <c:v>0.55554480156655606</c:v>
                </c:pt>
                <c:pt idx="105">
                  <c:v>0.59888872610278643</c:v>
                </c:pt>
                <c:pt idx="106">
                  <c:v>0.64372708118588184</c:v>
                </c:pt>
                <c:pt idx="107">
                  <c:v>0.59189517413002657</c:v>
                </c:pt>
                <c:pt idx="108">
                  <c:v>0.63054524945034052</c:v>
                </c:pt>
                <c:pt idx="109">
                  <c:v>0.64376943889434646</c:v>
                </c:pt>
                <c:pt idx="110">
                  <c:v>0.67703643965778149</c:v>
                </c:pt>
                <c:pt idx="111">
                  <c:v>0.54897109868459149</c:v>
                </c:pt>
                <c:pt idx="112">
                  <c:v>0.59786013858596165</c:v>
                </c:pt>
                <c:pt idx="113">
                  <c:v>0.59117463435080997</c:v>
                </c:pt>
                <c:pt idx="114">
                  <c:v>0.53342927756343306</c:v>
                </c:pt>
                <c:pt idx="115">
                  <c:v>0.47489806480960428</c:v>
                </c:pt>
                <c:pt idx="116">
                  <c:v>0.44139396047634943</c:v>
                </c:pt>
                <c:pt idx="117">
                  <c:v>0.54917780287563089</c:v>
                </c:pt>
                <c:pt idx="118">
                  <c:v>0.59785578868853251</c:v>
                </c:pt>
                <c:pt idx="119">
                  <c:v>0.54432611979694878</c:v>
                </c:pt>
                <c:pt idx="120">
                  <c:v>0.48142210121384355</c:v>
                </c:pt>
                <c:pt idx="121">
                  <c:v>0.5431465540208622</c:v>
                </c:pt>
                <c:pt idx="122">
                  <c:v>0.50699175819554132</c:v>
                </c:pt>
                <c:pt idx="123">
                  <c:v>0.6041317735582844</c:v>
                </c:pt>
                <c:pt idx="124">
                  <c:v>0.68473037190087005</c:v>
                </c:pt>
                <c:pt idx="125">
                  <c:v>0.62305183273054232</c:v>
                </c:pt>
                <c:pt idx="126">
                  <c:v>0.59215116584620564</c:v>
                </c:pt>
                <c:pt idx="127">
                  <c:v>0.52578834996710144</c:v>
                </c:pt>
                <c:pt idx="128">
                  <c:v>0.53757589303352848</c:v>
                </c:pt>
                <c:pt idx="129">
                  <c:v>0.47290757570263875</c:v>
                </c:pt>
                <c:pt idx="130">
                  <c:v>0.46207244206933956</c:v>
                </c:pt>
                <c:pt idx="131">
                  <c:v>0.38673887889786612</c:v>
                </c:pt>
                <c:pt idx="132">
                  <c:v>0.43994813866383858</c:v>
                </c:pt>
                <c:pt idx="133">
                  <c:v>0.448879543133062</c:v>
                </c:pt>
                <c:pt idx="134">
                  <c:v>0.44737648759859738</c:v>
                </c:pt>
                <c:pt idx="135">
                  <c:v>0.45653363426340249</c:v>
                </c:pt>
                <c:pt idx="136">
                  <c:v>0.42631940757076969</c:v>
                </c:pt>
                <c:pt idx="137">
                  <c:v>0.35129903991034844</c:v>
                </c:pt>
                <c:pt idx="138">
                  <c:v>0.41754275803954327</c:v>
                </c:pt>
                <c:pt idx="139">
                  <c:v>0.44217891616121746</c:v>
                </c:pt>
                <c:pt idx="140">
                  <c:v>0.47763614211412303</c:v>
                </c:pt>
                <c:pt idx="141">
                  <c:v>0.5333483158252923</c:v>
                </c:pt>
                <c:pt idx="142">
                  <c:v>0.62941417972836999</c:v>
                </c:pt>
                <c:pt idx="143">
                  <c:v>0.58119878088217125</c:v>
                </c:pt>
                <c:pt idx="144">
                  <c:v>0.58816320058725102</c:v>
                </c:pt>
                <c:pt idx="145">
                  <c:v>0.62094515162237607</c:v>
                </c:pt>
                <c:pt idx="146">
                  <c:v>0.6290226022232146</c:v>
                </c:pt>
                <c:pt idx="147">
                  <c:v>0.7252768393493445</c:v>
                </c:pt>
                <c:pt idx="148">
                  <c:v>0.6361019486006505</c:v>
                </c:pt>
                <c:pt idx="149">
                  <c:v>0.58334832737194686</c:v>
                </c:pt>
                <c:pt idx="150">
                  <c:v>0.61839199263398625</c:v>
                </c:pt>
                <c:pt idx="151">
                  <c:v>0.70172836603985722</c:v>
                </c:pt>
                <c:pt idx="152">
                  <c:v>0.7122557818574754</c:v>
                </c:pt>
                <c:pt idx="153">
                  <c:v>0.78245547067176768</c:v>
                </c:pt>
                <c:pt idx="154">
                  <c:v>0.75679378368485428</c:v>
                </c:pt>
                <c:pt idx="155">
                  <c:v>0.80914498058687201</c:v>
                </c:pt>
                <c:pt idx="156">
                  <c:v>0.84277488388545185</c:v>
                </c:pt>
                <c:pt idx="157">
                  <c:v>0.79120395636969687</c:v>
                </c:pt>
                <c:pt idx="158">
                  <c:v>0.98785188319758854</c:v>
                </c:pt>
                <c:pt idx="159">
                  <c:v>1.2154794901945079</c:v>
                </c:pt>
                <c:pt idx="160">
                  <c:v>1.2103885070616733</c:v>
                </c:pt>
                <c:pt idx="161">
                  <c:v>1.2129556597449507</c:v>
                </c:pt>
                <c:pt idx="162">
                  <c:v>1.1075586918212401</c:v>
                </c:pt>
                <c:pt idx="163">
                  <c:v>1.2709964860962499</c:v>
                </c:pt>
                <c:pt idx="164">
                  <c:v>1.2800877717227361</c:v>
                </c:pt>
                <c:pt idx="165">
                  <c:v>1.4699859201735828</c:v>
                </c:pt>
                <c:pt idx="166">
                  <c:v>1.7207731129960826</c:v>
                </c:pt>
                <c:pt idx="167">
                  <c:v>1.7390979164490059</c:v>
                </c:pt>
                <c:pt idx="168">
                  <c:v>1.7597453138306201</c:v>
                </c:pt>
                <c:pt idx="169">
                  <c:v>1.6462312483851671</c:v>
                </c:pt>
                <c:pt idx="170">
                  <c:v>1.7764744843679037</c:v>
                </c:pt>
                <c:pt idx="171">
                  <c:v>1.9400706280980413</c:v>
                </c:pt>
                <c:pt idx="172">
                  <c:v>2.2698988143841436</c:v>
                </c:pt>
                <c:pt idx="173">
                  <c:v>2.5319113791268113</c:v>
                </c:pt>
                <c:pt idx="174">
                  <c:v>2.7046910029019391</c:v>
                </c:pt>
                <c:pt idx="175">
                  <c:v>2.8805381146977265</c:v>
                </c:pt>
                <c:pt idx="176">
                  <c:v>2.9020541545746652</c:v>
                </c:pt>
                <c:pt idx="177">
                  <c:v>3.1927491011439466</c:v>
                </c:pt>
                <c:pt idx="178">
                  <c:v>3.3269043721100493</c:v>
                </c:pt>
                <c:pt idx="179">
                  <c:v>3.238610852742549</c:v>
                </c:pt>
                <c:pt idx="180">
                  <c:v>3.3085569681418305</c:v>
                </c:pt>
                <c:pt idx="181">
                  <c:v>3.3930198271538585</c:v>
                </c:pt>
                <c:pt idx="182">
                  <c:v>3.6090568781825789</c:v>
                </c:pt>
                <c:pt idx="183">
                  <c:v>4.1589581252308854</c:v>
                </c:pt>
                <c:pt idx="184">
                  <c:v>4.601451596840187</c:v>
                </c:pt>
                <c:pt idx="185">
                  <c:v>4.9848378518518111</c:v>
                </c:pt>
                <c:pt idx="186">
                  <c:v>5.2514089920650786</c:v>
                </c:pt>
                <c:pt idx="187">
                  <c:v>4.8225634953299119</c:v>
                </c:pt>
                <c:pt idx="188">
                  <c:v>4.5651192965945278</c:v>
                </c:pt>
                <c:pt idx="189">
                  <c:v>4.8202455287368009</c:v>
                </c:pt>
                <c:pt idx="190">
                  <c:v>5.0082281176927257</c:v>
                </c:pt>
                <c:pt idx="191">
                  <c:v>5.424793902701043</c:v>
                </c:pt>
                <c:pt idx="192">
                  <c:v>5.0162128279100493</c:v>
                </c:pt>
                <c:pt idx="193">
                  <c:v>4.5728873365317222</c:v>
                </c:pt>
                <c:pt idx="194">
                  <c:v>4.9441294692442623</c:v>
                </c:pt>
                <c:pt idx="195">
                  <c:v>5.314787392077795</c:v>
                </c:pt>
                <c:pt idx="196">
                  <c:v>5.2973977521137696</c:v>
                </c:pt>
                <c:pt idx="197">
                  <c:v>5.1248642949868799</c:v>
                </c:pt>
                <c:pt idx="198">
                  <c:v>4.9822094694016137</c:v>
                </c:pt>
                <c:pt idx="199">
                  <c:v>5.0398072870376769</c:v>
                </c:pt>
                <c:pt idx="200">
                  <c:v>4.8214342567294093</c:v>
                </c:pt>
                <c:pt idx="201">
                  <c:v>4.760164153738681</c:v>
                </c:pt>
                <c:pt idx="202">
                  <c:v>5.1201405083682872</c:v>
                </c:pt>
                <c:pt idx="203">
                  <c:v>5.4708904038038284</c:v>
                </c:pt>
                <c:pt idx="204">
                  <c:v>5.7595930700227065</c:v>
                </c:pt>
                <c:pt idx="205">
                  <c:v>6.7673737703595371</c:v>
                </c:pt>
                <c:pt idx="206">
                  <c:v>8.6889292917448326</c:v>
                </c:pt>
                <c:pt idx="207">
                  <c:v>10.087963382945668</c:v>
                </c:pt>
                <c:pt idx="208">
                  <c:v>11.685247691217324</c:v>
                </c:pt>
                <c:pt idx="209">
                  <c:v>11.914864786954725</c:v>
                </c:pt>
                <c:pt idx="210">
                  <c:v>12.067408258960334</c:v>
                </c:pt>
                <c:pt idx="211">
                  <c:v>11.900497464279134</c:v>
                </c:pt>
                <c:pt idx="212">
                  <c:v>11.191639395947343</c:v>
                </c:pt>
                <c:pt idx="213">
                  <c:v>10.008031088845078</c:v>
                </c:pt>
                <c:pt idx="214">
                  <c:v>8.3769708049032374</c:v>
                </c:pt>
                <c:pt idx="215">
                  <c:v>6.869127052226899</c:v>
                </c:pt>
                <c:pt idx="216">
                  <c:v>5.7481253977657474</c:v>
                </c:pt>
                <c:pt idx="217">
                  <c:v>4.7466302552513584</c:v>
                </c:pt>
                <c:pt idx="218">
                  <c:v>3.9187066851828538</c:v>
                </c:pt>
                <c:pt idx="219">
                  <c:v>3.3274874270859347</c:v>
                </c:pt>
                <c:pt idx="220">
                  <c:v>3.1020080735506887</c:v>
                </c:pt>
                <c:pt idx="221">
                  <c:v>2.8846576398478545</c:v>
                </c:pt>
                <c:pt idx="222">
                  <c:v>2.7783633365619682</c:v>
                </c:pt>
                <c:pt idx="223">
                  <c:v>2.6626764450712006</c:v>
                </c:pt>
                <c:pt idx="224">
                  <c:v>2.428639640863238</c:v>
                </c:pt>
                <c:pt idx="225">
                  <c:v>2.2318035147309647</c:v>
                </c:pt>
                <c:pt idx="226">
                  <c:v>1.7618138941266144</c:v>
                </c:pt>
                <c:pt idx="227">
                  <c:v>1.6344202933562895</c:v>
                </c:pt>
                <c:pt idx="228">
                  <c:v>1.5485945607448426</c:v>
                </c:pt>
                <c:pt idx="229">
                  <c:v>1.4256786809394881</c:v>
                </c:pt>
                <c:pt idx="230">
                  <c:v>1.2809123232371062</c:v>
                </c:pt>
                <c:pt idx="231">
                  <c:v>1.0811522224305217</c:v>
                </c:pt>
                <c:pt idx="232">
                  <c:v>1.1534236098980217</c:v>
                </c:pt>
                <c:pt idx="233">
                  <c:v>1.2865743011037205</c:v>
                </c:pt>
                <c:pt idx="234">
                  <c:v>1.2139503179727165</c:v>
                </c:pt>
                <c:pt idx="235">
                  <c:v>1.1377234021913682</c:v>
                </c:pt>
                <c:pt idx="236">
                  <c:v>1.1552035766977164</c:v>
                </c:pt>
                <c:pt idx="237">
                  <c:v>1.224953011027313</c:v>
                </c:pt>
                <c:pt idx="238">
                  <c:v>1.1860005228562007</c:v>
                </c:pt>
                <c:pt idx="239">
                  <c:v>1.0626723655113974</c:v>
                </c:pt>
                <c:pt idx="240">
                  <c:v>1.1422767725777854</c:v>
                </c:pt>
                <c:pt idx="241">
                  <c:v>1.144742621128386</c:v>
                </c:pt>
                <c:pt idx="242">
                  <c:v>0.93518568008475789</c:v>
                </c:pt>
                <c:pt idx="243">
                  <c:v>0.84454174396060921</c:v>
                </c:pt>
                <c:pt idx="244">
                  <c:v>0.86423154219689458</c:v>
                </c:pt>
                <c:pt idx="245">
                  <c:v>0.86021193666210038</c:v>
                </c:pt>
                <c:pt idx="246">
                  <c:v>0.88234790197507584</c:v>
                </c:pt>
                <c:pt idx="247">
                  <c:v>0.7837114321155364</c:v>
                </c:pt>
                <c:pt idx="248">
                  <c:v>0.72744482032658364</c:v>
                </c:pt>
                <c:pt idx="249">
                  <c:v>0.68171857141918502</c:v>
                </c:pt>
                <c:pt idx="250">
                  <c:v>0.72166908331505708</c:v>
                </c:pt>
                <c:pt idx="251">
                  <c:v>0.81887378788156007</c:v>
                </c:pt>
                <c:pt idx="252">
                  <c:v>0.98130052715620175</c:v>
                </c:pt>
                <c:pt idx="253">
                  <c:v>0.93527863671555522</c:v>
                </c:pt>
                <c:pt idx="254">
                  <c:v>0.90258640335455209</c:v>
                </c:pt>
                <c:pt idx="255">
                  <c:v>0.864800852994007</c:v>
                </c:pt>
                <c:pt idx="256">
                  <c:v>0.88348657971042421</c:v>
                </c:pt>
                <c:pt idx="257">
                  <c:v>0.88263566592843901</c:v>
                </c:pt>
                <c:pt idx="258">
                  <c:v>0.90995908413239379</c:v>
                </c:pt>
                <c:pt idx="259">
                  <c:v>0.91065932553512896</c:v>
                </c:pt>
                <c:pt idx="260">
                  <c:v>0.93114651308142327</c:v>
                </c:pt>
                <c:pt idx="261">
                  <c:v>0.93410618459906292</c:v>
                </c:pt>
                <c:pt idx="262">
                  <c:v>0.9035844235147904</c:v>
                </c:pt>
                <c:pt idx="263">
                  <c:v>0.90088539741146945</c:v>
                </c:pt>
                <c:pt idx="264">
                  <c:v>1.0446711556333759</c:v>
                </c:pt>
                <c:pt idx="265">
                  <c:v>1.0648397586405807</c:v>
                </c:pt>
                <c:pt idx="266">
                  <c:v>1.0077410798527657</c:v>
                </c:pt>
                <c:pt idx="267">
                  <c:v>1.032425525430118</c:v>
                </c:pt>
                <c:pt idx="268">
                  <c:v>1.1107164785320867</c:v>
                </c:pt>
                <c:pt idx="269">
                  <c:v>1.2305045475706005</c:v>
                </c:pt>
                <c:pt idx="270">
                  <c:v>1.2230082153739272</c:v>
                </c:pt>
                <c:pt idx="271">
                  <c:v>1.2776278557145768</c:v>
                </c:pt>
                <c:pt idx="272">
                  <c:v>1.362211264571132</c:v>
                </c:pt>
                <c:pt idx="273">
                  <c:v>1.2617935583501869</c:v>
                </c:pt>
                <c:pt idx="274">
                  <c:v>1.285659126825256</c:v>
                </c:pt>
                <c:pt idx="275">
                  <c:v>1.3636299691812894</c:v>
                </c:pt>
                <c:pt idx="276">
                  <c:v>1.4395785340043306</c:v>
                </c:pt>
                <c:pt idx="277">
                  <c:v>1.3754081140305412</c:v>
                </c:pt>
                <c:pt idx="278">
                  <c:v>1.4887670196684153</c:v>
                </c:pt>
                <c:pt idx="279">
                  <c:v>1.6456366244762597</c:v>
                </c:pt>
                <c:pt idx="280">
                  <c:v>1.6447716269953643</c:v>
                </c:pt>
                <c:pt idx="281">
                  <c:v>1.6375968668475787</c:v>
                </c:pt>
                <c:pt idx="282">
                  <c:v>1.6834469060413977</c:v>
                </c:pt>
                <c:pt idx="283">
                  <c:v>1.7310521924149902</c:v>
                </c:pt>
                <c:pt idx="284">
                  <c:v>2.0046000655075491</c:v>
                </c:pt>
                <c:pt idx="285">
                  <c:v>2.0900912938583267</c:v>
                </c:pt>
                <c:pt idx="286">
                  <c:v>2.1797936551178543</c:v>
                </c:pt>
                <c:pt idx="287">
                  <c:v>2.455317984784124</c:v>
                </c:pt>
                <c:pt idx="288">
                  <c:v>2.5786562704034743</c:v>
                </c:pt>
                <c:pt idx="289">
                  <c:v>2.5890492851137892</c:v>
                </c:pt>
                <c:pt idx="290">
                  <c:v>2.6050195693494489</c:v>
                </c:pt>
                <c:pt idx="291">
                  <c:v>2.8270215559466729</c:v>
                </c:pt>
                <c:pt idx="292">
                  <c:v>2.8390666773843698</c:v>
                </c:pt>
                <c:pt idx="293">
                  <c:v>2.8774974793626473</c:v>
                </c:pt>
                <c:pt idx="294">
                  <c:v>3.0819665211736811</c:v>
                </c:pt>
                <c:pt idx="295">
                  <c:v>3.1191272665731198</c:v>
                </c:pt>
                <c:pt idx="296">
                  <c:v>3.3391609988444979</c:v>
                </c:pt>
                <c:pt idx="297">
                  <c:v>3.2909386609257183</c:v>
                </c:pt>
                <c:pt idx="298">
                  <c:v>3.6285713378874309</c:v>
                </c:pt>
                <c:pt idx="299">
                  <c:v>3.6663255234795078</c:v>
                </c:pt>
                <c:pt idx="300">
                  <c:v>3.9922460523046652</c:v>
                </c:pt>
                <c:pt idx="301">
                  <c:v>4.3361389136773036</c:v>
                </c:pt>
                <c:pt idx="302">
                  <c:v>4.1824351204935137</c:v>
                </c:pt>
                <c:pt idx="303">
                  <c:v>4.3020401829845278</c:v>
                </c:pt>
                <c:pt idx="304">
                  <c:v>4.7816535476719588</c:v>
                </c:pt>
                <c:pt idx="305">
                  <c:v>4.694411259853366</c:v>
                </c:pt>
                <c:pt idx="306">
                  <c:v>4.8072120942064762</c:v>
                </c:pt>
                <c:pt idx="307">
                  <c:v>5.2013472808294985</c:v>
                </c:pt>
                <c:pt idx="308">
                  <c:v>5.0973117999085726</c:v>
                </c:pt>
                <c:pt idx="309">
                  <c:v>5.3549978629216533</c:v>
                </c:pt>
                <c:pt idx="310">
                  <c:v>5.5896459875275095</c:v>
                </c:pt>
                <c:pt idx="311">
                  <c:v>5.9225272457442522</c:v>
                </c:pt>
                <c:pt idx="312">
                  <c:v>5.7979003864806593</c:v>
                </c:pt>
                <c:pt idx="313">
                  <c:v>6.0877865028324312</c:v>
                </c:pt>
                <c:pt idx="314">
                  <c:v>6.5531195879434057</c:v>
                </c:pt>
                <c:pt idx="315">
                  <c:v>6.6342527412719488</c:v>
                </c:pt>
                <c:pt idx="316">
                  <c:v>6.8496848464451761</c:v>
                </c:pt>
                <c:pt idx="317">
                  <c:v>6.9494711156263591</c:v>
                </c:pt>
                <c:pt idx="318">
                  <c:v>7.4721319659048815</c:v>
                </c:pt>
                <c:pt idx="319">
                  <c:v>7.8924322156812012</c:v>
                </c:pt>
                <c:pt idx="320">
                  <c:v>8.7103687087904724</c:v>
                </c:pt>
                <c:pt idx="321">
                  <c:v>8.9665774107098226</c:v>
                </c:pt>
                <c:pt idx="322">
                  <c:v>9.0658774633035915</c:v>
                </c:pt>
                <c:pt idx="323">
                  <c:v>9.0009324514745863</c:v>
                </c:pt>
                <c:pt idx="324">
                  <c:v>9.2396044676484248</c:v>
                </c:pt>
                <c:pt idx="325">
                  <c:v>9.4893594331379241</c:v>
                </c:pt>
                <c:pt idx="326">
                  <c:v>10.155684021431101</c:v>
                </c:pt>
                <c:pt idx="327">
                  <c:v>10.32868256231939</c:v>
                </c:pt>
                <c:pt idx="328">
                  <c:v>10.652626631303445</c:v>
                </c:pt>
                <c:pt idx="329">
                  <c:v>11.144812732302263</c:v>
                </c:pt>
                <c:pt idx="330">
                  <c:v>11.891108353853445</c:v>
                </c:pt>
                <c:pt idx="331">
                  <c:v>12.454111383834153</c:v>
                </c:pt>
                <c:pt idx="332">
                  <c:v>12.659883484887402</c:v>
                </c:pt>
                <c:pt idx="333">
                  <c:v>12.957714453041042</c:v>
                </c:pt>
                <c:pt idx="334">
                  <c:v>13.285446271551278</c:v>
                </c:pt>
                <c:pt idx="335">
                  <c:v>13.384353961258267</c:v>
                </c:pt>
                <c:pt idx="336">
                  <c:v>13.603843711587599</c:v>
                </c:pt>
                <c:pt idx="337">
                  <c:v>14.210873801247441</c:v>
                </c:pt>
                <c:pt idx="338">
                  <c:v>14.575033578537107</c:v>
                </c:pt>
                <c:pt idx="339">
                  <c:v>15.391694167479429</c:v>
                </c:pt>
                <c:pt idx="340">
                  <c:v>16.535502626450789</c:v>
                </c:pt>
                <c:pt idx="341">
                  <c:v>16.528640886038879</c:v>
                </c:pt>
                <c:pt idx="342">
                  <c:v>16.583741936217418</c:v>
                </c:pt>
                <c:pt idx="343">
                  <c:v>17.007800616189567</c:v>
                </c:pt>
                <c:pt idx="344">
                  <c:v>17.239008355708663</c:v>
                </c:pt>
                <c:pt idx="345">
                  <c:v>18.078859632064862</c:v>
                </c:pt>
                <c:pt idx="346">
                  <c:v>17.643873254073917</c:v>
                </c:pt>
                <c:pt idx="347">
                  <c:v>17.995612932370769</c:v>
                </c:pt>
                <c:pt idx="348">
                  <c:v>19.065386683660726</c:v>
                </c:pt>
                <c:pt idx="349">
                  <c:v>20.230511507840156</c:v>
                </c:pt>
                <c:pt idx="350">
                  <c:v>20.452511813174116</c:v>
                </c:pt>
                <c:pt idx="351">
                  <c:v>20.533297856331888</c:v>
                </c:pt>
                <c:pt idx="352">
                  <c:v>20.943498877600689</c:v>
                </c:pt>
                <c:pt idx="353">
                  <c:v>20.931567497485336</c:v>
                </c:pt>
                <c:pt idx="354">
                  <c:v>21.069259324174112</c:v>
                </c:pt>
                <c:pt idx="355">
                  <c:v>20.987336143448818</c:v>
                </c:pt>
                <c:pt idx="356">
                  <c:v>21.365331351121359</c:v>
                </c:pt>
                <c:pt idx="357">
                  <c:v>22.293563883836715</c:v>
                </c:pt>
                <c:pt idx="358">
                  <c:v>23.00741838622303</c:v>
                </c:pt>
                <c:pt idx="359">
                  <c:v>23.343738511042815</c:v>
                </c:pt>
                <c:pt idx="360">
                  <c:v>24.216520523699408</c:v>
                </c:pt>
                <c:pt idx="361">
                  <c:v>26.155878137546459</c:v>
                </c:pt>
                <c:pt idx="362">
                  <c:v>28.10989189014872</c:v>
                </c:pt>
                <c:pt idx="363">
                  <c:v>31.104456286457477</c:v>
                </c:pt>
                <c:pt idx="364">
                  <c:v>33.607712483983562</c:v>
                </c:pt>
                <c:pt idx="365">
                  <c:v>35.096237241930709</c:v>
                </c:pt>
                <c:pt idx="366">
                  <c:v>36.578360072496849</c:v>
                </c:pt>
                <c:pt idx="367">
                  <c:v>37.864051838999018</c:v>
                </c:pt>
                <c:pt idx="368">
                  <c:v>37.782550193157775</c:v>
                </c:pt>
                <c:pt idx="369">
                  <c:v>36.421535883184646</c:v>
                </c:pt>
                <c:pt idx="370">
                  <c:v>34.863325430984936</c:v>
                </c:pt>
                <c:pt idx="371">
                  <c:v>34.003807561390154</c:v>
                </c:pt>
                <c:pt idx="372">
                  <c:v>33.548436658660236</c:v>
                </c:pt>
                <c:pt idx="373">
                  <c:v>32.570160852761319</c:v>
                </c:pt>
                <c:pt idx="374">
                  <c:v>31.542170450550294</c:v>
                </c:pt>
                <c:pt idx="375">
                  <c:v>31.32017835786073</c:v>
                </c:pt>
                <c:pt idx="376">
                  <c:v>30.794165206433167</c:v>
                </c:pt>
                <c:pt idx="377">
                  <c:v>29.817781787706199</c:v>
                </c:pt>
                <c:pt idx="378">
                  <c:v>28.52729596609754</c:v>
                </c:pt>
                <c:pt idx="379">
                  <c:v>26.509858508486907</c:v>
                </c:pt>
                <c:pt idx="380">
                  <c:v>26.830272243016534</c:v>
                </c:pt>
                <c:pt idx="381">
                  <c:v>26.618826012662204</c:v>
                </c:pt>
                <c:pt idx="382">
                  <c:v>25.657918913514369</c:v>
                </c:pt>
                <c:pt idx="383">
                  <c:v>25.095518833260432</c:v>
                </c:pt>
                <c:pt idx="384">
                  <c:v>23.955821705805512</c:v>
                </c:pt>
                <c:pt idx="385">
                  <c:v>22.238884829552852</c:v>
                </c:pt>
                <c:pt idx="386">
                  <c:v>18.718209713890552</c:v>
                </c:pt>
                <c:pt idx="387">
                  <c:v>16.155837162724605</c:v>
                </c:pt>
                <c:pt idx="388">
                  <c:v>12.920188946582776</c:v>
                </c:pt>
                <c:pt idx="389">
                  <c:v>9.7558108472068401</c:v>
                </c:pt>
                <c:pt idx="390">
                  <c:v>7.6638253536203438</c:v>
                </c:pt>
                <c:pt idx="391">
                  <c:v>5.8226877797295078</c:v>
                </c:pt>
                <c:pt idx="392">
                  <c:v>4.581338710779213</c:v>
                </c:pt>
                <c:pt idx="393">
                  <c:v>4.2304815911443505</c:v>
                </c:pt>
                <c:pt idx="394">
                  <c:v>3.8474981941421658</c:v>
                </c:pt>
                <c:pt idx="395">
                  <c:v>3.5316865774257478</c:v>
                </c:pt>
                <c:pt idx="396">
                  <c:v>3.1566434244946553</c:v>
                </c:pt>
                <c:pt idx="397">
                  <c:v>3.0509061154156694</c:v>
                </c:pt>
                <c:pt idx="398">
                  <c:v>3.0279863395185234</c:v>
                </c:pt>
                <c:pt idx="399">
                  <c:v>3.0744993495380313</c:v>
                </c:pt>
                <c:pt idx="400">
                  <c:v>2.9065746972559254</c:v>
                </c:pt>
                <c:pt idx="401">
                  <c:v>2.702461222429331</c:v>
                </c:pt>
                <c:pt idx="402">
                  <c:v>2.6577261394153644</c:v>
                </c:pt>
                <c:pt idx="403">
                  <c:v>2.5065769538985823</c:v>
                </c:pt>
                <c:pt idx="404">
                  <c:v>2.4606694267882774</c:v>
                </c:pt>
                <c:pt idx="405">
                  <c:v>2.1062481763366927</c:v>
                </c:pt>
                <c:pt idx="406">
                  <c:v>1.945038555531752</c:v>
                </c:pt>
                <c:pt idx="407">
                  <c:v>1.8898465466335335</c:v>
                </c:pt>
                <c:pt idx="408">
                  <c:v>1.9080806150401279</c:v>
                </c:pt>
                <c:pt idx="409">
                  <c:v>1.7732413669627263</c:v>
                </c:pt>
                <c:pt idx="410">
                  <c:v>1.713314509565256</c:v>
                </c:pt>
                <c:pt idx="411">
                  <c:v>1.6959606555574507</c:v>
                </c:pt>
                <c:pt idx="412">
                  <c:v>1.7741146067922835</c:v>
                </c:pt>
                <c:pt idx="413">
                  <c:v>1.6825521680230608</c:v>
                </c:pt>
                <c:pt idx="414">
                  <c:v>1.6573644220252755</c:v>
                </c:pt>
                <c:pt idx="415">
                  <c:v>1.6104528361679529</c:v>
                </c:pt>
                <c:pt idx="416">
                  <c:v>1.4728445872749114</c:v>
                </c:pt>
                <c:pt idx="417">
                  <c:v>1.4201149696440256</c:v>
                </c:pt>
                <c:pt idx="418">
                  <c:v>1.4601445300241831</c:v>
                </c:pt>
                <c:pt idx="419">
                  <c:v>1.4009779915666534</c:v>
                </c:pt>
                <c:pt idx="420">
                  <c:v>1.4553788092537303</c:v>
                </c:pt>
                <c:pt idx="421">
                  <c:v>1.5200902692558464</c:v>
                </c:pt>
                <c:pt idx="422">
                  <c:v>1.4402660239459351</c:v>
                </c:pt>
                <c:pt idx="423">
                  <c:v>1.3578752458814372</c:v>
                </c:pt>
                <c:pt idx="424">
                  <c:v>1.5224821312316044</c:v>
                </c:pt>
                <c:pt idx="425">
                  <c:v>1.6332185088394096</c:v>
                </c:pt>
                <c:pt idx="426">
                  <c:v>1.3727637577969389</c:v>
                </c:pt>
                <c:pt idx="427">
                  <c:v>1.211073179847638</c:v>
                </c:pt>
                <c:pt idx="428">
                  <c:v>1.1849808381631102</c:v>
                </c:pt>
                <c:pt idx="429">
                  <c:v>1.2051187720764962</c:v>
                </c:pt>
                <c:pt idx="430">
                  <c:v>1.2099200488919095</c:v>
                </c:pt>
                <c:pt idx="431">
                  <c:v>1.2381285696339568</c:v>
                </c:pt>
                <c:pt idx="432">
                  <c:v>1.220104806173435</c:v>
                </c:pt>
                <c:pt idx="433">
                  <c:v>1.1433616700871554</c:v>
                </c:pt>
                <c:pt idx="434">
                  <c:v>1.1465571768010827</c:v>
                </c:pt>
                <c:pt idx="435">
                  <c:v>1.05338014010999</c:v>
                </c:pt>
                <c:pt idx="436">
                  <c:v>1.0569934318372933</c:v>
                </c:pt>
                <c:pt idx="437">
                  <c:v>1.0744549193696455</c:v>
                </c:pt>
                <c:pt idx="438">
                  <c:v>1.0473421301856496</c:v>
                </c:pt>
                <c:pt idx="439">
                  <c:v>0.95617029669989861</c:v>
                </c:pt>
                <c:pt idx="440">
                  <c:v>0.96170372505743107</c:v>
                </c:pt>
                <c:pt idx="441">
                  <c:v>0.93538201599050796</c:v>
                </c:pt>
                <c:pt idx="442">
                  <c:v>0.92097641992079426</c:v>
                </c:pt>
                <c:pt idx="443">
                  <c:v>0.99084428499028532</c:v>
                </c:pt>
                <c:pt idx="444">
                  <c:v>1.0751708897923622</c:v>
                </c:pt>
                <c:pt idx="445">
                  <c:v>1.0632384771556003</c:v>
                </c:pt>
                <c:pt idx="446">
                  <c:v>0.9703007724507785</c:v>
                </c:pt>
                <c:pt idx="447">
                  <c:v>1.0158963316544194</c:v>
                </c:pt>
                <c:pt idx="448">
                  <c:v>1.0381561894365945</c:v>
                </c:pt>
                <c:pt idx="449">
                  <c:v>0.95544390125668199</c:v>
                </c:pt>
                <c:pt idx="450">
                  <c:v>0.85446910993368308</c:v>
                </c:pt>
                <c:pt idx="451">
                  <c:v>0.8554720666512392</c:v>
                </c:pt>
                <c:pt idx="452">
                  <c:v>0.90989088618267022</c:v>
                </c:pt>
                <c:pt idx="453">
                  <c:v>0.8419651456075502</c:v>
                </c:pt>
                <c:pt idx="454">
                  <c:v>0.91755320926517214</c:v>
                </c:pt>
                <c:pt idx="455">
                  <c:v>0.92768631938636614</c:v>
                </c:pt>
                <c:pt idx="456">
                  <c:v>0.95203538264399501</c:v>
                </c:pt>
                <c:pt idx="457">
                  <c:v>0.83431534659977746</c:v>
                </c:pt>
                <c:pt idx="458">
                  <c:v>0.80739182726307679</c:v>
                </c:pt>
                <c:pt idx="459">
                  <c:v>0.76955636566138974</c:v>
                </c:pt>
                <c:pt idx="460">
                  <c:v>0.85900137125762599</c:v>
                </c:pt>
                <c:pt idx="461">
                  <c:v>0.84968249991255407</c:v>
                </c:pt>
                <c:pt idx="462">
                  <c:v>0.9357384598458337</c:v>
                </c:pt>
                <c:pt idx="463">
                  <c:v>0.80483896205019589</c:v>
                </c:pt>
                <c:pt idx="464">
                  <c:v>0.74479347994376677</c:v>
                </c:pt>
                <c:pt idx="465">
                  <c:v>0.83153164334469676</c:v>
                </c:pt>
                <c:pt idx="466">
                  <c:v>0.91791318941719791</c:v>
                </c:pt>
                <c:pt idx="467">
                  <c:v>0.93531289705901766</c:v>
                </c:pt>
                <c:pt idx="468">
                  <c:v>0.88649783244485136</c:v>
                </c:pt>
                <c:pt idx="469">
                  <c:v>1.0148439555988975</c:v>
                </c:pt>
                <c:pt idx="470">
                  <c:v>0.92007321677155218</c:v>
                </c:pt>
                <c:pt idx="471">
                  <c:v>0.87845500428287193</c:v>
                </c:pt>
                <c:pt idx="472">
                  <c:v>0.92208658509438379</c:v>
                </c:pt>
                <c:pt idx="473">
                  <c:v>0.93690758656614181</c:v>
                </c:pt>
                <c:pt idx="474">
                  <c:v>0.94211333879002956</c:v>
                </c:pt>
                <c:pt idx="475">
                  <c:v>0.88290498410670482</c:v>
                </c:pt>
                <c:pt idx="476">
                  <c:v>0.8938971333236152</c:v>
                </c:pt>
                <c:pt idx="477">
                  <c:v>0.95182673044507971</c:v>
                </c:pt>
                <c:pt idx="478">
                  <c:v>1.0090837785898918</c:v>
                </c:pt>
                <c:pt idx="479">
                  <c:v>1.0086193010931299</c:v>
                </c:pt>
                <c:pt idx="480">
                  <c:v>1.0464497688082086</c:v>
                </c:pt>
                <c:pt idx="481">
                  <c:v>1.0897854989682085</c:v>
                </c:pt>
                <c:pt idx="482">
                  <c:v>1.2139244487964567</c:v>
                </c:pt>
                <c:pt idx="483">
                  <c:v>1.227030319782815</c:v>
                </c:pt>
                <c:pt idx="484">
                  <c:v>1.1032342417675294</c:v>
                </c:pt>
                <c:pt idx="485">
                  <c:v>1.1369775290457382</c:v>
                </c:pt>
                <c:pt idx="486">
                  <c:v>1.2429553407573819</c:v>
                </c:pt>
                <c:pt idx="487">
                  <c:v>1.4041277224718405</c:v>
                </c:pt>
                <c:pt idx="488">
                  <c:v>1.3551466981613485</c:v>
                </c:pt>
                <c:pt idx="489">
                  <c:v>1.2496652720065551</c:v>
                </c:pt>
                <c:pt idx="490">
                  <c:v>1.2467530061724998</c:v>
                </c:pt>
                <c:pt idx="491">
                  <c:v>1.2583430179579627</c:v>
                </c:pt>
                <c:pt idx="492">
                  <c:v>1.2994186258929132</c:v>
                </c:pt>
                <c:pt idx="493">
                  <c:v>1.4745313024801279</c:v>
                </c:pt>
                <c:pt idx="494">
                  <c:v>1.5538775800862599</c:v>
                </c:pt>
                <c:pt idx="495">
                  <c:v>1.5980291702829823</c:v>
                </c:pt>
                <c:pt idx="496">
                  <c:v>1.63126583471501</c:v>
                </c:pt>
                <c:pt idx="497">
                  <c:v>1.667499594812933</c:v>
                </c:pt>
                <c:pt idx="498">
                  <c:v>1.6431872454737992</c:v>
                </c:pt>
                <c:pt idx="499">
                  <c:v>1.5417447454204822</c:v>
                </c:pt>
                <c:pt idx="500">
                  <c:v>1.5391566921989075</c:v>
                </c:pt>
                <c:pt idx="501">
                  <c:v>1.6577109998949902</c:v>
                </c:pt>
                <c:pt idx="502">
                  <c:v>1.738780098280807</c:v>
                </c:pt>
                <c:pt idx="503">
                  <c:v>1.7728284665241438</c:v>
                </c:pt>
                <c:pt idx="504">
                  <c:v>1.7859164007185533</c:v>
                </c:pt>
                <c:pt idx="505">
                  <c:v>1.827907231944065</c:v>
                </c:pt>
                <c:pt idx="506">
                  <c:v>1.8875528086482973</c:v>
                </c:pt>
                <c:pt idx="507">
                  <c:v>1.9844410866929627</c:v>
                </c:pt>
                <c:pt idx="508">
                  <c:v>2.0931308515214666</c:v>
                </c:pt>
                <c:pt idx="509">
                  <c:v>2.1799497818003446</c:v>
                </c:pt>
                <c:pt idx="510">
                  <c:v>2.3242328437389563</c:v>
                </c:pt>
                <c:pt idx="511">
                  <c:v>2.159152657230246</c:v>
                </c:pt>
                <c:pt idx="512">
                  <c:v>2.2488966760946161</c:v>
                </c:pt>
                <c:pt idx="513">
                  <c:v>2.3422564019427754</c:v>
                </c:pt>
                <c:pt idx="514">
                  <c:v>2.3611647008863388</c:v>
                </c:pt>
                <c:pt idx="515">
                  <c:v>2.240861666995059</c:v>
                </c:pt>
                <c:pt idx="516">
                  <c:v>2.2003763197046555</c:v>
                </c:pt>
                <c:pt idx="517">
                  <c:v>2.2576874587824114</c:v>
                </c:pt>
                <c:pt idx="518">
                  <c:v>2.2660540046832578</c:v>
                </c:pt>
                <c:pt idx="519">
                  <c:v>2.4102458542274605</c:v>
                </c:pt>
                <c:pt idx="520">
                  <c:v>2.7636158814473522</c:v>
                </c:pt>
                <c:pt idx="521">
                  <c:v>3.0002534431081891</c:v>
                </c:pt>
                <c:pt idx="522">
                  <c:v>3.0726196259025493</c:v>
                </c:pt>
                <c:pt idx="523">
                  <c:v>2.951450542404134</c:v>
                </c:pt>
                <c:pt idx="524">
                  <c:v>2.9713638137989271</c:v>
                </c:pt>
                <c:pt idx="525">
                  <c:v>2.7359021633201084</c:v>
                </c:pt>
                <c:pt idx="526">
                  <c:v>2.8001738321765748</c:v>
                </c:pt>
                <c:pt idx="527">
                  <c:v>2.7669996281605509</c:v>
                </c:pt>
                <c:pt idx="528">
                  <c:v>2.9988130222796952</c:v>
                </c:pt>
                <c:pt idx="529">
                  <c:v>3.2561509045791239</c:v>
                </c:pt>
                <c:pt idx="530">
                  <c:v>3.2944478138391631</c:v>
                </c:pt>
                <c:pt idx="531">
                  <c:v>3.2156433349091533</c:v>
                </c:pt>
                <c:pt idx="532">
                  <c:v>3.2926264294453542</c:v>
                </c:pt>
                <c:pt idx="533">
                  <c:v>3.4150306057813582</c:v>
                </c:pt>
                <c:pt idx="534">
                  <c:v>3.6735322151537693</c:v>
                </c:pt>
                <c:pt idx="535">
                  <c:v>3.7039834208066931</c:v>
                </c:pt>
                <c:pt idx="536">
                  <c:v>3.9934965592966729</c:v>
                </c:pt>
                <c:pt idx="537">
                  <c:v>4.2889571719805017</c:v>
                </c:pt>
                <c:pt idx="538">
                  <c:v>4.3619175892604325</c:v>
                </c:pt>
                <c:pt idx="539">
                  <c:v>4.748236764692825</c:v>
                </c:pt>
                <c:pt idx="540">
                  <c:v>5.3112531853710729</c:v>
                </c:pt>
                <c:pt idx="541">
                  <c:v>5.6260285438812101</c:v>
                </c:pt>
                <c:pt idx="542">
                  <c:v>5.5861778823896655</c:v>
                </c:pt>
                <c:pt idx="543">
                  <c:v>5.7857035259823624</c:v>
                </c:pt>
                <c:pt idx="544">
                  <c:v>6.1120196186294979</c:v>
                </c:pt>
                <c:pt idx="545">
                  <c:v>5.9065435197195759</c:v>
                </c:pt>
                <c:pt idx="546">
                  <c:v>5.5355068552022342</c:v>
                </c:pt>
                <c:pt idx="547">
                  <c:v>5.4165134992649904</c:v>
                </c:pt>
                <c:pt idx="548">
                  <c:v>5.1702932644660331</c:v>
                </c:pt>
                <c:pt idx="549">
                  <c:v>5.1287465065578148</c:v>
                </c:pt>
                <c:pt idx="550">
                  <c:v>4.8355120456695175</c:v>
                </c:pt>
                <c:pt idx="551">
                  <c:v>4.2775013968890647</c:v>
                </c:pt>
                <c:pt idx="552">
                  <c:v>4.1199522432867024</c:v>
                </c:pt>
                <c:pt idx="553">
                  <c:v>4.0740857271186712</c:v>
                </c:pt>
                <c:pt idx="554">
                  <c:v>4.0771041590849304</c:v>
                </c:pt>
                <c:pt idx="555">
                  <c:v>4.0518175660940061</c:v>
                </c:pt>
                <c:pt idx="556">
                  <c:v>3.8416855334997928</c:v>
                </c:pt>
                <c:pt idx="557">
                  <c:v>3.4339538139062697</c:v>
                </c:pt>
                <c:pt idx="558">
                  <c:v>3.6080711915440062</c:v>
                </c:pt>
                <c:pt idx="559">
                  <c:v>3.5220931150924408</c:v>
                </c:pt>
                <c:pt idx="560">
                  <c:v>3.2305031263328052</c:v>
                </c:pt>
                <c:pt idx="561">
                  <c:v>3.2367942079665548</c:v>
                </c:pt>
                <c:pt idx="562">
                  <c:v>3.1057920506311123</c:v>
                </c:pt>
                <c:pt idx="563">
                  <c:v>2.7442595733669979</c:v>
                </c:pt>
                <c:pt idx="564">
                  <c:v>2.5573580652151575</c:v>
                </c:pt>
                <c:pt idx="565">
                  <c:v>2.7290321259036219</c:v>
                </c:pt>
                <c:pt idx="566">
                  <c:v>2.8759827015467221</c:v>
                </c:pt>
                <c:pt idx="567">
                  <c:v>2.7247233398174804</c:v>
                </c:pt>
                <c:pt idx="568">
                  <c:v>2.6892135902046652</c:v>
                </c:pt>
                <c:pt idx="569">
                  <c:v>2.3781955497613976</c:v>
                </c:pt>
                <c:pt idx="570">
                  <c:v>2.2824109438277658</c:v>
                </c:pt>
                <c:pt idx="571">
                  <c:v>2.3502111797328937</c:v>
                </c:pt>
                <c:pt idx="572">
                  <c:v>2.1126495203253737</c:v>
                </c:pt>
                <c:pt idx="573">
                  <c:v>1.7894832684893207</c:v>
                </c:pt>
                <c:pt idx="574">
                  <c:v>1.5101047036513089</c:v>
                </c:pt>
                <c:pt idx="575">
                  <c:v>1.4637968576549705</c:v>
                </c:pt>
                <c:pt idx="576">
                  <c:v>1.4721413386090256</c:v>
                </c:pt>
                <c:pt idx="577">
                  <c:v>1.5697556107918504</c:v>
                </c:pt>
                <c:pt idx="578">
                  <c:v>1.6343877707142718</c:v>
                </c:pt>
                <c:pt idx="579">
                  <c:v>1.6804030067980313</c:v>
                </c:pt>
                <c:pt idx="580">
                  <c:v>1.5562673116697441</c:v>
                </c:pt>
                <c:pt idx="581">
                  <c:v>1.3849972101290651</c:v>
                </c:pt>
                <c:pt idx="582">
                  <c:v>1.2968453688278347</c:v>
                </c:pt>
                <c:pt idx="583">
                  <c:v>1.06920995925438</c:v>
                </c:pt>
                <c:pt idx="584">
                  <c:v>0.87340402541364459</c:v>
                </c:pt>
                <c:pt idx="585">
                  <c:v>0.7737350421687077</c:v>
                </c:pt>
                <c:pt idx="586">
                  <c:v>0.72666324796128157</c:v>
                </c:pt>
                <c:pt idx="587">
                  <c:v>0.57479471494012602</c:v>
                </c:pt>
                <c:pt idx="588">
                  <c:v>0.52293188521670275</c:v>
                </c:pt>
                <c:pt idx="589">
                  <c:v>0.48799651016697637</c:v>
                </c:pt>
                <c:pt idx="590">
                  <c:v>0.46223456070286018</c:v>
                </c:pt>
                <c:pt idx="591">
                  <c:v>0.44685290961325885</c:v>
                </c:pt>
                <c:pt idx="592">
                  <c:v>0.4825379497108081</c:v>
                </c:pt>
                <c:pt idx="593">
                  <c:v>0.46641783424736905</c:v>
                </c:pt>
                <c:pt idx="594">
                  <c:v>0.37583336449448818</c:v>
                </c:pt>
                <c:pt idx="595">
                  <c:v>0.4478354178919321</c:v>
                </c:pt>
                <c:pt idx="596">
                  <c:v>0.44269339869044488</c:v>
                </c:pt>
                <c:pt idx="597">
                  <c:v>0.37176441551621259</c:v>
                </c:pt>
                <c:pt idx="598">
                  <c:v>0.29270825474090945</c:v>
                </c:pt>
                <c:pt idx="599">
                  <c:v>0.26603198247203935</c:v>
                </c:pt>
                <c:pt idx="600">
                  <c:v>0.25566882273498032</c:v>
                </c:pt>
                <c:pt idx="601">
                  <c:v>0.31302583341784745</c:v>
                </c:pt>
                <c:pt idx="602">
                  <c:v>0.34463260563042719</c:v>
                </c:pt>
                <c:pt idx="603">
                  <c:v>0.33482391178180215</c:v>
                </c:pt>
                <c:pt idx="604">
                  <c:v>0.30653959632715944</c:v>
                </c:pt>
                <c:pt idx="605">
                  <c:v>0.28037346352207776</c:v>
                </c:pt>
                <c:pt idx="606">
                  <c:v>0.21848508843655118</c:v>
                </c:pt>
                <c:pt idx="607">
                  <c:v>0.2420949128550256</c:v>
                </c:pt>
                <c:pt idx="608">
                  <c:v>0.20386372621128543</c:v>
                </c:pt>
                <c:pt idx="609">
                  <c:v>0.24243902931520667</c:v>
                </c:pt>
                <c:pt idx="610">
                  <c:v>0.27868910496305316</c:v>
                </c:pt>
                <c:pt idx="611">
                  <c:v>0.21342809682328248</c:v>
                </c:pt>
                <c:pt idx="612">
                  <c:v>0.22013659936997046</c:v>
                </c:pt>
                <c:pt idx="613">
                  <c:v>0.30403643778563283</c:v>
                </c:pt>
                <c:pt idx="614">
                  <c:v>0.35010836550647145</c:v>
                </c:pt>
                <c:pt idx="615">
                  <c:v>0.2879541027178189</c:v>
                </c:pt>
                <c:pt idx="616">
                  <c:v>0.29376477903880416</c:v>
                </c:pt>
                <c:pt idx="617">
                  <c:v>0.2599258603691329</c:v>
                </c:pt>
                <c:pt idx="618">
                  <c:v>0.31745762819606005</c:v>
                </c:pt>
                <c:pt idx="619">
                  <c:v>0.30287417241475295</c:v>
                </c:pt>
                <c:pt idx="620">
                  <c:v>0.3024427261625699</c:v>
                </c:pt>
                <c:pt idx="621">
                  <c:v>0.30579532624823819</c:v>
                </c:pt>
                <c:pt idx="622">
                  <c:v>0.25349402183652558</c:v>
                </c:pt>
                <c:pt idx="623">
                  <c:v>0.27094692181913482</c:v>
                </c:pt>
                <c:pt idx="624">
                  <c:v>0.32334242403718111</c:v>
                </c:pt>
                <c:pt idx="625">
                  <c:v>0.37461232490890256</c:v>
                </c:pt>
                <c:pt idx="626">
                  <c:v>0.34530498837439666</c:v>
                </c:pt>
                <c:pt idx="627">
                  <c:v>0.27632506082121655</c:v>
                </c:pt>
                <c:pt idx="628">
                  <c:v>0.31481643138587201</c:v>
                </c:pt>
                <c:pt idx="629">
                  <c:v>0.32055016425478644</c:v>
                </c:pt>
                <c:pt idx="630">
                  <c:v>0.2921802120138996</c:v>
                </c:pt>
                <c:pt idx="631">
                  <c:v>0.28465705137778935</c:v>
                </c:pt>
                <c:pt idx="632">
                  <c:v>0.3023788094005197</c:v>
                </c:pt>
                <c:pt idx="633">
                  <c:v>0.40025102830647241</c:v>
                </c:pt>
                <c:pt idx="634">
                  <c:v>0.43731987772277953</c:v>
                </c:pt>
                <c:pt idx="635">
                  <c:v>0.48942830546135435</c:v>
                </c:pt>
                <c:pt idx="636">
                  <c:v>0.42877954495020859</c:v>
                </c:pt>
                <c:pt idx="637">
                  <c:v>0.38217079129412007</c:v>
                </c:pt>
                <c:pt idx="638">
                  <c:v>0.33252054451707874</c:v>
                </c:pt>
                <c:pt idx="639">
                  <c:v>0.35271970195021651</c:v>
                </c:pt>
                <c:pt idx="640">
                  <c:v>0.28952039083151965</c:v>
                </c:pt>
                <c:pt idx="641">
                  <c:v>0.21385523196071063</c:v>
                </c:pt>
                <c:pt idx="642">
                  <c:v>0.21731530043126576</c:v>
                </c:pt>
                <c:pt idx="643">
                  <c:v>0.19461299363940648</c:v>
                </c:pt>
                <c:pt idx="644">
                  <c:v>0.21609512146506299</c:v>
                </c:pt>
                <c:pt idx="645">
                  <c:v>0.19363202285056888</c:v>
                </c:pt>
                <c:pt idx="646">
                  <c:v>0.20579404522895373</c:v>
                </c:pt>
                <c:pt idx="647">
                  <c:v>0.20472705111740747</c:v>
                </c:pt>
                <c:pt idx="648">
                  <c:v>0.21199517056559841</c:v>
                </c:pt>
                <c:pt idx="649">
                  <c:v>0.19325939118773031</c:v>
                </c:pt>
                <c:pt idx="650">
                  <c:v>0.1707555187083947</c:v>
                </c:pt>
                <c:pt idx="651">
                  <c:v>0.2057778289331634</c:v>
                </c:pt>
                <c:pt idx="652">
                  <c:v>0.20573576506634547</c:v>
                </c:pt>
                <c:pt idx="653">
                  <c:v>0.20108536226667617</c:v>
                </c:pt>
                <c:pt idx="654">
                  <c:v>0.23109171290585925</c:v>
                </c:pt>
                <c:pt idx="655">
                  <c:v>0.20749657569408761</c:v>
                </c:pt>
                <c:pt idx="656">
                  <c:v>0.15022884531275787</c:v>
                </c:pt>
                <c:pt idx="657">
                  <c:v>0.15988544925125001</c:v>
                </c:pt>
                <c:pt idx="658">
                  <c:v>0.14756207714438582</c:v>
                </c:pt>
                <c:pt idx="659">
                  <c:v>0.19427421439647341</c:v>
                </c:pt>
                <c:pt idx="660">
                  <c:v>0.24154983790620868</c:v>
                </c:pt>
                <c:pt idx="661">
                  <c:v>0.22216924317392717</c:v>
                </c:pt>
                <c:pt idx="662">
                  <c:v>0.21489889605827459</c:v>
                </c:pt>
                <c:pt idx="663">
                  <c:v>0.20995576049845471</c:v>
                </c:pt>
                <c:pt idx="664">
                  <c:v>0.23278432841506788</c:v>
                </c:pt>
                <c:pt idx="665">
                  <c:v>0.27518387392666832</c:v>
                </c:pt>
                <c:pt idx="666">
                  <c:v>0.23790610145930022</c:v>
                </c:pt>
                <c:pt idx="667">
                  <c:v>0.22876021276470571</c:v>
                </c:pt>
                <c:pt idx="668">
                  <c:v>0.22405888355223524</c:v>
                </c:pt>
                <c:pt idx="669">
                  <c:v>0.20934171413247737</c:v>
                </c:pt>
                <c:pt idx="670">
                  <c:v>0.23049767134971258</c:v>
                </c:pt>
                <c:pt idx="671">
                  <c:v>0.22831927279429429</c:v>
                </c:pt>
                <c:pt idx="672">
                  <c:v>0.21441150577688778</c:v>
                </c:pt>
                <c:pt idx="673">
                  <c:v>0.20387385603139568</c:v>
                </c:pt>
                <c:pt idx="674">
                  <c:v>0.1944313571841004</c:v>
                </c:pt>
                <c:pt idx="675">
                  <c:v>0.22171978470263487</c:v>
                </c:pt>
                <c:pt idx="676">
                  <c:v>0.18270193582641436</c:v>
                </c:pt>
                <c:pt idx="677">
                  <c:v>0.19894032798975589</c:v>
                </c:pt>
                <c:pt idx="678">
                  <c:v>0.16749977790168996</c:v>
                </c:pt>
                <c:pt idx="679">
                  <c:v>0.20004351731312892</c:v>
                </c:pt>
                <c:pt idx="680">
                  <c:v>0.18287585676663287</c:v>
                </c:pt>
                <c:pt idx="681">
                  <c:v>0.19686506891438091</c:v>
                </c:pt>
                <c:pt idx="682">
                  <c:v>0.25682624790316438</c:v>
                </c:pt>
                <c:pt idx="683">
                  <c:v>0.26408974136973429</c:v>
                </c:pt>
                <c:pt idx="684">
                  <c:v>0.21810493189988187</c:v>
                </c:pt>
                <c:pt idx="685">
                  <c:v>0.25556056024049112</c:v>
                </c:pt>
                <c:pt idx="686">
                  <c:v>0.26870866933722243</c:v>
                </c:pt>
                <c:pt idx="687">
                  <c:v>0.21049507613194782</c:v>
                </c:pt>
                <c:pt idx="688">
                  <c:v>0.23740275036055317</c:v>
                </c:pt>
                <c:pt idx="689">
                  <c:v>0.22805704505072047</c:v>
                </c:pt>
                <c:pt idx="690">
                  <c:v>0.26077355531910429</c:v>
                </c:pt>
                <c:pt idx="691">
                  <c:v>0.26918715654134251</c:v>
                </c:pt>
                <c:pt idx="692">
                  <c:v>0.21395362894300787</c:v>
                </c:pt>
                <c:pt idx="693">
                  <c:v>0.23101296722903836</c:v>
                </c:pt>
                <c:pt idx="694">
                  <c:v>0.23840942405120374</c:v>
                </c:pt>
                <c:pt idx="695">
                  <c:v>0.22482072525517227</c:v>
                </c:pt>
                <c:pt idx="696">
                  <c:v>0.28729736882935925</c:v>
                </c:pt>
                <c:pt idx="697">
                  <c:v>0.33356775562635826</c:v>
                </c:pt>
                <c:pt idx="698">
                  <c:v>0.32582017006890057</c:v>
                </c:pt>
                <c:pt idx="699">
                  <c:v>0.25085731516518406</c:v>
                </c:pt>
                <c:pt idx="700">
                  <c:v>0.28054893290094784</c:v>
                </c:pt>
                <c:pt idx="701">
                  <c:v>0.32076279658831303</c:v>
                </c:pt>
                <c:pt idx="702">
                  <c:v>0.34664545316265155</c:v>
                </c:pt>
                <c:pt idx="703">
                  <c:v>0.34246434157122635</c:v>
                </c:pt>
                <c:pt idx="704">
                  <c:v>0.28893863749797538</c:v>
                </c:pt>
                <c:pt idx="705">
                  <c:v>0.26182059685397147</c:v>
                </c:pt>
                <c:pt idx="706">
                  <c:v>0.25367472880721059</c:v>
                </c:pt>
                <c:pt idx="707">
                  <c:v>0.29516426126311024</c:v>
                </c:pt>
                <c:pt idx="708">
                  <c:v>0.26774800839350982</c:v>
                </c:pt>
                <c:pt idx="709">
                  <c:v>0.28634889477017911</c:v>
                </c:pt>
                <c:pt idx="710">
                  <c:v>0.35249900800939665</c:v>
                </c:pt>
                <c:pt idx="711">
                  <c:v>0.33715830846623429</c:v>
                </c:pt>
                <c:pt idx="712">
                  <c:v>0.33243888836670765</c:v>
                </c:pt>
                <c:pt idx="713">
                  <c:v>0.30714248976417025</c:v>
                </c:pt>
                <c:pt idx="714">
                  <c:v>0.32057781664504825</c:v>
                </c:pt>
                <c:pt idx="715">
                  <c:v>0.34161997331700095</c:v>
                </c:pt>
                <c:pt idx="716">
                  <c:v>0.36533988791686905</c:v>
                </c:pt>
                <c:pt idx="717">
                  <c:v>0.43713541883931795</c:v>
                </c:pt>
                <c:pt idx="718">
                  <c:v>0.4609311164928484</c:v>
                </c:pt>
                <c:pt idx="719">
                  <c:v>0.42589159256693404</c:v>
                </c:pt>
                <c:pt idx="720">
                  <c:v>0.45173219659921848</c:v>
                </c:pt>
                <c:pt idx="721">
                  <c:v>0.4468319107537303</c:v>
                </c:pt>
                <c:pt idx="722">
                  <c:v>0.41457750753487593</c:v>
                </c:pt>
                <c:pt idx="723">
                  <c:v>0.35865590522869784</c:v>
                </c:pt>
                <c:pt idx="724">
                  <c:v>0.33886181809758859</c:v>
                </c:pt>
                <c:pt idx="725">
                  <c:v>0.36940995162319684</c:v>
                </c:pt>
                <c:pt idx="726">
                  <c:v>0.40736851348045666</c:v>
                </c:pt>
                <c:pt idx="727">
                  <c:v>0.40892723143867615</c:v>
                </c:pt>
                <c:pt idx="728">
                  <c:v>0.47947597354546556</c:v>
                </c:pt>
                <c:pt idx="729">
                  <c:v>0.61288807386298327</c:v>
                </c:pt>
                <c:pt idx="730">
                  <c:v>0.55595821559244984</c:v>
                </c:pt>
                <c:pt idx="731">
                  <c:v>0.57776795790604918</c:v>
                </c:pt>
                <c:pt idx="732">
                  <c:v>0.62162108510676273</c:v>
                </c:pt>
                <c:pt idx="733">
                  <c:v>0.5542472343519439</c:v>
                </c:pt>
                <c:pt idx="734">
                  <c:v>0.61138322604542528</c:v>
                </c:pt>
                <c:pt idx="735">
                  <c:v>0.53491935644105315</c:v>
                </c:pt>
                <c:pt idx="736">
                  <c:v>0.64930097419695476</c:v>
                </c:pt>
                <c:pt idx="737">
                  <c:v>0.65321661661881592</c:v>
                </c:pt>
                <c:pt idx="738">
                  <c:v>0.69789458940645377</c:v>
                </c:pt>
                <c:pt idx="739">
                  <c:v>0.70714341311515061</c:v>
                </c:pt>
                <c:pt idx="740">
                  <c:v>0.72871890213486423</c:v>
                </c:pt>
                <c:pt idx="741">
                  <c:v>0.8335815226314055</c:v>
                </c:pt>
                <c:pt idx="742">
                  <c:v>0.8590457970060188</c:v>
                </c:pt>
                <c:pt idx="743">
                  <c:v>0.86870077590125883</c:v>
                </c:pt>
                <c:pt idx="744">
                  <c:v>0.837746861389006</c:v>
                </c:pt>
                <c:pt idx="745">
                  <c:v>0.82516805114268899</c:v>
                </c:pt>
                <c:pt idx="746">
                  <c:v>0.76551953579223919</c:v>
                </c:pt>
                <c:pt idx="747">
                  <c:v>0.80855887601920473</c:v>
                </c:pt>
                <c:pt idx="748">
                  <c:v>0.7721897050163562</c:v>
                </c:pt>
                <c:pt idx="749">
                  <c:v>0.65834152161463189</c:v>
                </c:pt>
                <c:pt idx="750">
                  <c:v>0.6878428690623376</c:v>
                </c:pt>
                <c:pt idx="751">
                  <c:v>0.67060025586904237</c:v>
                </c:pt>
                <c:pt idx="752">
                  <c:v>0.69669805193106593</c:v>
                </c:pt>
                <c:pt idx="753">
                  <c:v>0.64894655921945665</c:v>
                </c:pt>
                <c:pt idx="754">
                  <c:v>0.53517180410028342</c:v>
                </c:pt>
                <c:pt idx="755">
                  <c:v>0.50537107802157388</c:v>
                </c:pt>
                <c:pt idx="756">
                  <c:v>0.45719415374188582</c:v>
                </c:pt>
                <c:pt idx="757">
                  <c:v>0.48232501675121853</c:v>
                </c:pt>
                <c:pt idx="758">
                  <c:v>0.57017179542971852</c:v>
                </c:pt>
                <c:pt idx="759">
                  <c:v>0.53287585221656497</c:v>
                </c:pt>
                <c:pt idx="760">
                  <c:v>0.47994235609026381</c:v>
                </c:pt>
                <c:pt idx="761">
                  <c:v>0.34508062100512599</c:v>
                </c:pt>
                <c:pt idx="762">
                  <c:v>0.34913925417261416</c:v>
                </c:pt>
                <c:pt idx="763">
                  <c:v>0.36675250730449899</c:v>
                </c:pt>
                <c:pt idx="764">
                  <c:v>0.33303390897652263</c:v>
                </c:pt>
                <c:pt idx="765">
                  <c:v>0.41804194894457675</c:v>
                </c:pt>
                <c:pt idx="766">
                  <c:v>0.36063432158061415</c:v>
                </c:pt>
                <c:pt idx="767">
                  <c:v>0.39947782783770663</c:v>
                </c:pt>
                <c:pt idx="768">
                  <c:v>0.45566020410355312</c:v>
                </c:pt>
                <c:pt idx="769">
                  <c:v>0.35778331454944684</c:v>
                </c:pt>
                <c:pt idx="770">
                  <c:v>0.3389101152071673</c:v>
                </c:pt>
                <c:pt idx="771">
                  <c:v>0.32353400838769586</c:v>
                </c:pt>
                <c:pt idx="772">
                  <c:v>0.36226726417157479</c:v>
                </c:pt>
                <c:pt idx="773">
                  <c:v>0.38013899798919781</c:v>
                </c:pt>
                <c:pt idx="774">
                  <c:v>0.34691958696461023</c:v>
                </c:pt>
                <c:pt idx="775">
                  <c:v>0.35577198973380902</c:v>
                </c:pt>
                <c:pt idx="776">
                  <c:v>0.40955607679350498</c:v>
                </c:pt>
                <c:pt idx="777">
                  <c:v>0.41835904043425198</c:v>
                </c:pt>
                <c:pt idx="778">
                  <c:v>0.45896082222431989</c:v>
                </c:pt>
                <c:pt idx="779">
                  <c:v>0.48038250261071752</c:v>
                </c:pt>
                <c:pt idx="780">
                  <c:v>0.32512992100642912</c:v>
                </c:pt>
                <c:pt idx="781">
                  <c:v>0.32156662395221947</c:v>
                </c:pt>
                <c:pt idx="782">
                  <c:v>0.35646117315458264</c:v>
                </c:pt>
                <c:pt idx="783">
                  <c:v>0.35298886651084643</c:v>
                </c:pt>
                <c:pt idx="784">
                  <c:v>0.29533604958439863</c:v>
                </c:pt>
                <c:pt idx="785">
                  <c:v>0.25465167684969386</c:v>
                </c:pt>
                <c:pt idx="786">
                  <c:v>0.29219341973305318</c:v>
                </c:pt>
                <c:pt idx="787">
                  <c:v>0.2899839158692441</c:v>
                </c:pt>
                <c:pt idx="788">
                  <c:v>0.27745131417688679</c:v>
                </c:pt>
                <c:pt idx="789">
                  <c:v>0.34783654795660923</c:v>
                </c:pt>
                <c:pt idx="790">
                  <c:v>0.3314828379663573</c:v>
                </c:pt>
                <c:pt idx="791">
                  <c:v>0.32546553758167912</c:v>
                </c:pt>
                <c:pt idx="792">
                  <c:v>0.29580237518977065</c:v>
                </c:pt>
                <c:pt idx="793">
                  <c:v>0.24681819333094882</c:v>
                </c:pt>
                <c:pt idx="794">
                  <c:v>0.30347466612505508</c:v>
                </c:pt>
                <c:pt idx="795">
                  <c:v>0.29094112903506492</c:v>
                </c:pt>
                <c:pt idx="796">
                  <c:v>0.21481830622084841</c:v>
                </c:pt>
                <c:pt idx="797">
                  <c:v>0.21431745335104727</c:v>
                </c:pt>
                <c:pt idx="798">
                  <c:v>0.27282423381834248</c:v>
                </c:pt>
                <c:pt idx="799">
                  <c:v>0.32067979381214662</c:v>
                </c:pt>
                <c:pt idx="800">
                  <c:v>0.27799896471113972</c:v>
                </c:pt>
                <c:pt idx="801">
                  <c:v>0.24681816977172735</c:v>
                </c:pt>
                <c:pt idx="802">
                  <c:v>0.23496185635375</c:v>
                </c:pt>
                <c:pt idx="803">
                  <c:v>0.23199039759970375</c:v>
                </c:pt>
                <c:pt idx="804">
                  <c:v>0.22582625244345569</c:v>
                </c:pt>
                <c:pt idx="805">
                  <c:v>0.25936394199717122</c:v>
                </c:pt>
                <c:pt idx="806">
                  <c:v>0.35434856964057082</c:v>
                </c:pt>
                <c:pt idx="807">
                  <c:v>0.30930805277440648</c:v>
                </c:pt>
                <c:pt idx="808">
                  <c:v>0.27983066262293893</c:v>
                </c:pt>
                <c:pt idx="809">
                  <c:v>0.26366730547548817</c:v>
                </c:pt>
                <c:pt idx="810">
                  <c:v>0.20557143477145473</c:v>
                </c:pt>
                <c:pt idx="811">
                  <c:v>0.18436899072668209</c:v>
                </c:pt>
                <c:pt idx="812">
                  <c:v>0.20221925387841241</c:v>
                </c:pt>
                <c:pt idx="813">
                  <c:v>0.19342653226112205</c:v>
                </c:pt>
                <c:pt idx="814">
                  <c:v>0.20799302990499705</c:v>
                </c:pt>
                <c:pt idx="815">
                  <c:v>0.30751139981725784</c:v>
                </c:pt>
                <c:pt idx="816">
                  <c:v>0.29835421296810727</c:v>
                </c:pt>
                <c:pt idx="817">
                  <c:v>0.2894742149430069</c:v>
                </c:pt>
                <c:pt idx="818">
                  <c:v>0.2642639462923248</c:v>
                </c:pt>
                <c:pt idx="819">
                  <c:v>0.18600517636794192</c:v>
                </c:pt>
                <c:pt idx="820">
                  <c:v>0.18747905327281397</c:v>
                </c:pt>
                <c:pt idx="821">
                  <c:v>0.26590386969040647</c:v>
                </c:pt>
                <c:pt idx="822">
                  <c:v>0.30320464976582673</c:v>
                </c:pt>
                <c:pt idx="823">
                  <c:v>0.25841196933790056</c:v>
                </c:pt>
                <c:pt idx="824">
                  <c:v>0.24111096360228246</c:v>
                </c:pt>
                <c:pt idx="825">
                  <c:v>0.24558912049639273</c:v>
                </c:pt>
                <c:pt idx="826">
                  <c:v>0.24130589804067815</c:v>
                </c:pt>
                <c:pt idx="827">
                  <c:v>0.2218212050919616</c:v>
                </c:pt>
                <c:pt idx="828">
                  <c:v>0.25289292361590648</c:v>
                </c:pt>
                <c:pt idx="829">
                  <c:v>0.17648869956005608</c:v>
                </c:pt>
                <c:pt idx="830">
                  <c:v>0.1468127552554685</c:v>
                </c:pt>
                <c:pt idx="831">
                  <c:v>0.25546769801366537</c:v>
                </c:pt>
                <c:pt idx="832">
                  <c:v>0.31434133430545769</c:v>
                </c:pt>
                <c:pt idx="833">
                  <c:v>0.31004801516385039</c:v>
                </c:pt>
                <c:pt idx="834">
                  <c:v>0.26809970282859547</c:v>
                </c:pt>
                <c:pt idx="835">
                  <c:v>0.28273764776145177</c:v>
                </c:pt>
                <c:pt idx="836">
                  <c:v>0.27445633141484449</c:v>
                </c:pt>
                <c:pt idx="837">
                  <c:v>0.25799954868175495</c:v>
                </c:pt>
                <c:pt idx="838">
                  <c:v>0.35954713647362502</c:v>
                </c:pt>
                <c:pt idx="839">
                  <c:v>0.36153082470261516</c:v>
                </c:pt>
                <c:pt idx="840">
                  <c:v>0.29280173323909642</c:v>
                </c:pt>
                <c:pt idx="841">
                  <c:v>0.29583149420190846</c:v>
                </c:pt>
                <c:pt idx="842">
                  <c:v>0.27564247474363979</c:v>
                </c:pt>
                <c:pt idx="843">
                  <c:v>0.25837242378291925</c:v>
                </c:pt>
                <c:pt idx="844">
                  <c:v>0.30252827160809748</c:v>
                </c:pt>
                <c:pt idx="845">
                  <c:v>0.34154356946207187</c:v>
                </c:pt>
                <c:pt idx="846">
                  <c:v>0.31286278672922541</c:v>
                </c:pt>
                <c:pt idx="847">
                  <c:v>0.29629482399885038</c:v>
                </c:pt>
                <c:pt idx="848">
                  <c:v>0.35078560239689666</c:v>
                </c:pt>
                <c:pt idx="849">
                  <c:v>0.32350818608852855</c:v>
                </c:pt>
                <c:pt idx="850">
                  <c:v>0.26219621145492322</c:v>
                </c:pt>
                <c:pt idx="851">
                  <c:v>0.2609014468222815</c:v>
                </c:pt>
                <c:pt idx="852">
                  <c:v>0.25656887994841338</c:v>
                </c:pt>
                <c:pt idx="853">
                  <c:v>0.33356995625072539</c:v>
                </c:pt>
                <c:pt idx="854">
                  <c:v>0.4205215990125285</c:v>
                </c:pt>
                <c:pt idx="855">
                  <c:v>0.43741853837713579</c:v>
                </c:pt>
                <c:pt idx="856">
                  <c:v>0.40733994455479133</c:v>
                </c:pt>
                <c:pt idx="857">
                  <c:v>0.32774380762915356</c:v>
                </c:pt>
                <c:pt idx="858">
                  <c:v>0.28806146374255415</c:v>
                </c:pt>
                <c:pt idx="859">
                  <c:v>0.36036818644300495</c:v>
                </c:pt>
                <c:pt idx="860">
                  <c:v>0.34207086113446655</c:v>
                </c:pt>
                <c:pt idx="861">
                  <c:v>0.28374455804219689</c:v>
                </c:pt>
                <c:pt idx="862">
                  <c:v>0.30996992145924407</c:v>
                </c:pt>
                <c:pt idx="863">
                  <c:v>0.27984137039122542</c:v>
                </c:pt>
                <c:pt idx="864">
                  <c:v>0.26760429097863975</c:v>
                </c:pt>
                <c:pt idx="865">
                  <c:v>0.29315102922847147</c:v>
                </c:pt>
                <c:pt idx="866">
                  <c:v>0.30220358272433168</c:v>
                </c:pt>
                <c:pt idx="867">
                  <c:v>0.29099428738299998</c:v>
                </c:pt>
                <c:pt idx="868">
                  <c:v>0.2535645556208691</c:v>
                </c:pt>
                <c:pt idx="869">
                  <c:v>0.2964629821474124</c:v>
                </c:pt>
                <c:pt idx="870">
                  <c:v>0.30491828354910827</c:v>
                </c:pt>
                <c:pt idx="871">
                  <c:v>0.33151410727264169</c:v>
                </c:pt>
                <c:pt idx="872">
                  <c:v>0.31834554866952852</c:v>
                </c:pt>
                <c:pt idx="873">
                  <c:v>0.28755347775452167</c:v>
                </c:pt>
                <c:pt idx="874">
                  <c:v>0.21029849936146849</c:v>
                </c:pt>
                <c:pt idx="875">
                  <c:v>0.18325723890728643</c:v>
                </c:pt>
                <c:pt idx="876">
                  <c:v>0.20231023876574408</c:v>
                </c:pt>
                <c:pt idx="877">
                  <c:v>0.1973247788155866</c:v>
                </c:pt>
                <c:pt idx="878">
                  <c:v>0.1754877774708947</c:v>
                </c:pt>
                <c:pt idx="879">
                  <c:v>0.17182881092714172</c:v>
                </c:pt>
                <c:pt idx="880">
                  <c:v>0.1848443221786506</c:v>
                </c:pt>
                <c:pt idx="881">
                  <c:v>0.1333632950625443</c:v>
                </c:pt>
                <c:pt idx="882">
                  <c:v>0.15005018022017225</c:v>
                </c:pt>
                <c:pt idx="883">
                  <c:v>0.19902160579091241</c:v>
                </c:pt>
                <c:pt idx="884">
                  <c:v>0.2271785518789616</c:v>
                </c:pt>
                <c:pt idx="885">
                  <c:v>0.22375133262133465</c:v>
                </c:pt>
                <c:pt idx="886">
                  <c:v>0.1719798707455876</c:v>
                </c:pt>
                <c:pt idx="887">
                  <c:v>0.11434343412906889</c:v>
                </c:pt>
                <c:pt idx="888">
                  <c:v>0.12091959210376869</c:v>
                </c:pt>
                <c:pt idx="889">
                  <c:v>0.13603153220824998</c:v>
                </c:pt>
                <c:pt idx="890">
                  <c:v>0.12757233390663486</c:v>
                </c:pt>
                <c:pt idx="891">
                  <c:v>0.14634862189924411</c:v>
                </c:pt>
                <c:pt idx="892">
                  <c:v>0.12296208219798918</c:v>
                </c:pt>
                <c:pt idx="893">
                  <c:v>0.12065940187765158</c:v>
                </c:pt>
                <c:pt idx="894">
                  <c:v>9.7088309861314864E-2</c:v>
                </c:pt>
                <c:pt idx="895">
                  <c:v>0.10586814899367028</c:v>
                </c:pt>
                <c:pt idx="896">
                  <c:v>0.17544166885565451</c:v>
                </c:pt>
                <c:pt idx="897">
                  <c:v>0.15884442185977657</c:v>
                </c:pt>
                <c:pt idx="898">
                  <c:v>0.10700605430123325</c:v>
                </c:pt>
                <c:pt idx="899">
                  <c:v>0.14313009670966831</c:v>
                </c:pt>
                <c:pt idx="900">
                  <c:v>0.15815774664441734</c:v>
                </c:pt>
                <c:pt idx="901">
                  <c:v>0.17394313005234646</c:v>
                </c:pt>
                <c:pt idx="902">
                  <c:v>0.18930695265929626</c:v>
                </c:pt>
                <c:pt idx="903">
                  <c:v>0.13186566907928149</c:v>
                </c:pt>
                <c:pt idx="904">
                  <c:v>0.18148192853016928</c:v>
                </c:pt>
                <c:pt idx="905">
                  <c:v>0.23049066129546261</c:v>
                </c:pt>
                <c:pt idx="906">
                  <c:v>0.15993389732132085</c:v>
                </c:pt>
                <c:pt idx="907">
                  <c:v>0.16533568139961907</c:v>
                </c:pt>
                <c:pt idx="908">
                  <c:v>0.1021556296196181</c:v>
                </c:pt>
                <c:pt idx="909">
                  <c:v>0.13163984001487009</c:v>
                </c:pt>
                <c:pt idx="910">
                  <c:v>0.13332313471445473</c:v>
                </c:pt>
                <c:pt idx="911">
                  <c:v>0.13396558047809842</c:v>
                </c:pt>
                <c:pt idx="912">
                  <c:v>0.1136816212140502</c:v>
                </c:pt>
                <c:pt idx="913">
                  <c:v>7.1892758110031402E-2</c:v>
                </c:pt>
                <c:pt idx="914">
                  <c:v>7.4410141390186521E-2</c:v>
                </c:pt>
                <c:pt idx="915">
                  <c:v>7.0979611753290942E-2</c:v>
                </c:pt>
                <c:pt idx="916">
                  <c:v>7.5912580070806299E-2</c:v>
                </c:pt>
                <c:pt idx="917">
                  <c:v>9.7081835382522241E-2</c:v>
                </c:pt>
                <c:pt idx="918">
                  <c:v>0.15919767139841731</c:v>
                </c:pt>
                <c:pt idx="919">
                  <c:v>0.13279725110005514</c:v>
                </c:pt>
                <c:pt idx="920">
                  <c:v>0.14316878902956889</c:v>
                </c:pt>
                <c:pt idx="921">
                  <c:v>0.12014503661774507</c:v>
                </c:pt>
                <c:pt idx="922">
                  <c:v>0.1532537759203996</c:v>
                </c:pt>
                <c:pt idx="923">
                  <c:v>0.14276948207383169</c:v>
                </c:pt>
                <c:pt idx="924">
                  <c:v>0.14066668386975592</c:v>
                </c:pt>
                <c:pt idx="925">
                  <c:v>0.14420233439101968</c:v>
                </c:pt>
                <c:pt idx="926">
                  <c:v>0.12830794966844389</c:v>
                </c:pt>
                <c:pt idx="927">
                  <c:v>0.10715717456792617</c:v>
                </c:pt>
                <c:pt idx="928">
                  <c:v>0.13689310511773325</c:v>
                </c:pt>
                <c:pt idx="929">
                  <c:v>0.17595590274598327</c:v>
                </c:pt>
                <c:pt idx="930">
                  <c:v>0.19190680564413778</c:v>
                </c:pt>
                <c:pt idx="931">
                  <c:v>0.10788750941605707</c:v>
                </c:pt>
                <c:pt idx="932">
                  <c:v>0.10427814479655512</c:v>
                </c:pt>
                <c:pt idx="933">
                  <c:v>5.9237656604320767E-2</c:v>
                </c:pt>
                <c:pt idx="934">
                  <c:v>9.6225874645336912E-2</c:v>
                </c:pt>
                <c:pt idx="935">
                  <c:v>6.7802132512966726E-2</c:v>
                </c:pt>
                <c:pt idx="936">
                  <c:v>9.0132976278698415E-2</c:v>
                </c:pt>
                <c:pt idx="937">
                  <c:v>0.12204826674032875</c:v>
                </c:pt>
                <c:pt idx="938">
                  <c:v>0.13060226436263681</c:v>
                </c:pt>
                <c:pt idx="939">
                  <c:v>0.13030794344535729</c:v>
                </c:pt>
                <c:pt idx="940">
                  <c:v>0.16003267115833561</c:v>
                </c:pt>
                <c:pt idx="941">
                  <c:v>0.17313448607614862</c:v>
                </c:pt>
                <c:pt idx="942">
                  <c:v>0.14855021384917716</c:v>
                </c:pt>
                <c:pt idx="943">
                  <c:v>0.11652641222631004</c:v>
                </c:pt>
                <c:pt idx="944">
                  <c:v>8.678524804603327E-2</c:v>
                </c:pt>
                <c:pt idx="945">
                  <c:v>9.9554616484676187E-2</c:v>
                </c:pt>
                <c:pt idx="946">
                  <c:v>0.11005979367122244</c:v>
                </c:pt>
                <c:pt idx="947">
                  <c:v>0.14740999816914763</c:v>
                </c:pt>
                <c:pt idx="948">
                  <c:v>8.6811243470204622E-2</c:v>
                </c:pt>
                <c:pt idx="949">
                  <c:v>0.13643151274375884</c:v>
                </c:pt>
                <c:pt idx="950">
                  <c:v>0.17509932407817325</c:v>
                </c:pt>
                <c:pt idx="951">
                  <c:v>0.17021072912969784</c:v>
                </c:pt>
                <c:pt idx="952">
                  <c:v>0.18595625087089665</c:v>
                </c:pt>
                <c:pt idx="953">
                  <c:v>0.13310133208855118</c:v>
                </c:pt>
                <c:pt idx="954">
                  <c:v>0.13367471450023227</c:v>
                </c:pt>
                <c:pt idx="955">
                  <c:v>0.12934891290095374</c:v>
                </c:pt>
                <c:pt idx="956">
                  <c:v>0.11455667965213683</c:v>
                </c:pt>
                <c:pt idx="957">
                  <c:v>0.11900766984910728</c:v>
                </c:pt>
                <c:pt idx="958">
                  <c:v>0.15046163389698131</c:v>
                </c:pt>
                <c:pt idx="959">
                  <c:v>0.17901956055287008</c:v>
                </c:pt>
                <c:pt idx="960">
                  <c:v>0.16150454076044685</c:v>
                </c:pt>
                <c:pt idx="961">
                  <c:v>0.12611051813268503</c:v>
                </c:pt>
                <c:pt idx="962">
                  <c:v>0.15557494133690059</c:v>
                </c:pt>
                <c:pt idx="963">
                  <c:v>0.12931889567725099</c:v>
                </c:pt>
                <c:pt idx="964">
                  <c:v>0.13062835526292027</c:v>
                </c:pt>
                <c:pt idx="965">
                  <c:v>0.11450843286349607</c:v>
                </c:pt>
                <c:pt idx="966">
                  <c:v>7.9357627711296855E-2</c:v>
                </c:pt>
                <c:pt idx="967">
                  <c:v>0.10304049247650983</c:v>
                </c:pt>
                <c:pt idx="968">
                  <c:v>0.14899477701586614</c:v>
                </c:pt>
                <c:pt idx="969">
                  <c:v>0.15626190675165058</c:v>
                </c:pt>
                <c:pt idx="970">
                  <c:v>9.8493759545692922E-2</c:v>
                </c:pt>
                <c:pt idx="971">
                  <c:v>7.3076034187349703E-2</c:v>
                </c:pt>
                <c:pt idx="972">
                  <c:v>7.7259087237781687E-2</c:v>
                </c:pt>
                <c:pt idx="973">
                  <c:v>7.903459266538819E-2</c:v>
                </c:pt>
                <c:pt idx="974">
                  <c:v>0.13652702072778444</c:v>
                </c:pt>
                <c:pt idx="975">
                  <c:v>0.17870797382660825</c:v>
                </c:pt>
                <c:pt idx="976">
                  <c:v>0.18819732283374113</c:v>
                </c:pt>
                <c:pt idx="977">
                  <c:v>0.11944057722787106</c:v>
                </c:pt>
                <c:pt idx="978">
                  <c:v>0.13850447713889172</c:v>
                </c:pt>
                <c:pt idx="979">
                  <c:v>0.1537870375139134</c:v>
                </c:pt>
                <c:pt idx="980">
                  <c:v>0.15731841364004134</c:v>
                </c:pt>
                <c:pt idx="981">
                  <c:v>0.20352173104179033</c:v>
                </c:pt>
                <c:pt idx="982">
                  <c:v>0.20042863672094785</c:v>
                </c:pt>
                <c:pt idx="983">
                  <c:v>0.17180978499228935</c:v>
                </c:pt>
                <c:pt idx="984">
                  <c:v>9.49679082426622E-2</c:v>
                </c:pt>
                <c:pt idx="985">
                  <c:v>8.7224386365475193E-2</c:v>
                </c:pt>
                <c:pt idx="986">
                  <c:v>0.11711847355237795</c:v>
                </c:pt>
                <c:pt idx="987">
                  <c:v>0.1633762601921929</c:v>
                </c:pt>
                <c:pt idx="988">
                  <c:v>0.17384719563991338</c:v>
                </c:pt>
                <c:pt idx="989">
                  <c:v>0.13805590085653641</c:v>
                </c:pt>
                <c:pt idx="990">
                  <c:v>0.12547831089992126</c:v>
                </c:pt>
                <c:pt idx="991">
                  <c:v>0.13589467177999112</c:v>
                </c:pt>
                <c:pt idx="992">
                  <c:v>0.13928592069428936</c:v>
                </c:pt>
                <c:pt idx="993">
                  <c:v>0.19317120414128444</c:v>
                </c:pt>
                <c:pt idx="994">
                  <c:v>0.19426584663997343</c:v>
                </c:pt>
                <c:pt idx="995">
                  <c:v>0.20474453152369981</c:v>
                </c:pt>
                <c:pt idx="996">
                  <c:v>0.20939638380725786</c:v>
                </c:pt>
                <c:pt idx="997">
                  <c:v>0.20328990791223622</c:v>
                </c:pt>
                <c:pt idx="998">
                  <c:v>0.13135059017593012</c:v>
                </c:pt>
                <c:pt idx="999">
                  <c:v>0.12663600430125294</c:v>
                </c:pt>
                <c:pt idx="1000">
                  <c:v>0.1612167581699567</c:v>
                </c:pt>
                <c:pt idx="1001">
                  <c:v>0.24574453779614569</c:v>
                </c:pt>
                <c:pt idx="1002">
                  <c:v>0.28183007177981301</c:v>
                </c:pt>
                <c:pt idx="1003">
                  <c:v>0.25598670426616238</c:v>
                </c:pt>
                <c:pt idx="1004">
                  <c:v>0.19214358099770767</c:v>
                </c:pt>
                <c:pt idx="1005">
                  <c:v>0.14685391346260041</c:v>
                </c:pt>
                <c:pt idx="1006">
                  <c:v>0.11598158971065156</c:v>
                </c:pt>
                <c:pt idx="1007">
                  <c:v>0.14751806147311122</c:v>
                </c:pt>
                <c:pt idx="1008">
                  <c:v>0.13783916765899115</c:v>
                </c:pt>
                <c:pt idx="1009">
                  <c:v>0.13976967026778739</c:v>
                </c:pt>
                <c:pt idx="1010">
                  <c:v>0.11656081062513877</c:v>
                </c:pt>
                <c:pt idx="1011">
                  <c:v>9.376140710558277E-2</c:v>
                </c:pt>
                <c:pt idx="1012">
                  <c:v>0.12058479450154823</c:v>
                </c:pt>
                <c:pt idx="1013">
                  <c:v>0.11586556739293503</c:v>
                </c:pt>
                <c:pt idx="1014">
                  <c:v>0.10845833277227854</c:v>
                </c:pt>
                <c:pt idx="1015">
                  <c:v>0.12892318336627459</c:v>
                </c:pt>
                <c:pt idx="1016">
                  <c:v>0.13679305729991831</c:v>
                </c:pt>
                <c:pt idx="1017">
                  <c:v>0.10691040963856495</c:v>
                </c:pt>
                <c:pt idx="1018">
                  <c:v>0.12470530383398426</c:v>
                </c:pt>
                <c:pt idx="1019">
                  <c:v>0.14567552114088977</c:v>
                </c:pt>
                <c:pt idx="1020">
                  <c:v>0.1466791021696939</c:v>
                </c:pt>
                <c:pt idx="1021">
                  <c:v>0.13856378864865648</c:v>
                </c:pt>
                <c:pt idx="1022">
                  <c:v>0.12446361087002952</c:v>
                </c:pt>
                <c:pt idx="1023">
                  <c:v>0.14328850368350887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BD6-4AC8-BCC9-F517DCD66822}"/>
            </c:ext>
          </c:extLst>
        </c:ser>
        <c:ser>
          <c:idx val="1"/>
          <c:order val="2"/>
          <c:tx>
            <c:strRef>
              <c:f>'Blue pk'!$G$1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'Blue pk'!$G$2:$G$1025</c:f>
              <c:numCache>
                <c:formatCode>General</c:formatCode>
                <c:ptCount val="1024"/>
                <c:pt idx="0">
                  <c:v>322.9650459793279</c:v>
                </c:pt>
                <c:pt idx="1">
                  <c:v>323.13542486078001</c:v>
                </c:pt>
                <c:pt idx="2">
                  <c:v>323.30580287026896</c:v>
                </c:pt>
                <c:pt idx="3">
                  <c:v>323.47618000779477</c:v>
                </c:pt>
                <c:pt idx="4">
                  <c:v>323.64655627335731</c:v>
                </c:pt>
                <c:pt idx="5">
                  <c:v>323.81693166695669</c:v>
                </c:pt>
                <c:pt idx="6">
                  <c:v>323.98730618859275</c:v>
                </c:pt>
                <c:pt idx="7">
                  <c:v>324.15767983826572</c:v>
                </c:pt>
                <c:pt idx="8">
                  <c:v>324.32805261597554</c:v>
                </c:pt>
                <c:pt idx="9">
                  <c:v>324.49842452172209</c:v>
                </c:pt>
                <c:pt idx="10">
                  <c:v>324.66879555550548</c:v>
                </c:pt>
                <c:pt idx="11">
                  <c:v>324.83916571732561</c:v>
                </c:pt>
                <c:pt idx="12">
                  <c:v>325.00953500718259</c:v>
                </c:pt>
                <c:pt idx="13">
                  <c:v>325.17990342507636</c:v>
                </c:pt>
                <c:pt idx="14">
                  <c:v>325.35027097100698</c:v>
                </c:pt>
                <c:pt idx="15">
                  <c:v>325.52063764497433</c:v>
                </c:pt>
                <c:pt idx="16">
                  <c:v>325.69100344697853</c:v>
                </c:pt>
                <c:pt idx="17">
                  <c:v>325.86136837701952</c:v>
                </c:pt>
                <c:pt idx="18">
                  <c:v>326.0317324350973</c:v>
                </c:pt>
                <c:pt idx="19">
                  <c:v>326.20209562121192</c:v>
                </c:pt>
                <c:pt idx="20">
                  <c:v>326.37245793536323</c:v>
                </c:pt>
                <c:pt idx="21">
                  <c:v>326.54281937755144</c:v>
                </c:pt>
                <c:pt idx="22">
                  <c:v>326.71317994777644</c:v>
                </c:pt>
                <c:pt idx="23">
                  <c:v>326.88353964603823</c:v>
                </c:pt>
                <c:pt idx="24">
                  <c:v>327.05389847233687</c:v>
                </c:pt>
                <c:pt idx="25">
                  <c:v>327.22425642667224</c:v>
                </c:pt>
                <c:pt idx="26">
                  <c:v>327.39461350904446</c:v>
                </c:pt>
                <c:pt idx="27">
                  <c:v>327.56496971945347</c:v>
                </c:pt>
                <c:pt idx="28">
                  <c:v>327.73532505789927</c:v>
                </c:pt>
                <c:pt idx="29">
                  <c:v>327.90567952438187</c:v>
                </c:pt>
                <c:pt idx="30">
                  <c:v>328.07603311890131</c:v>
                </c:pt>
                <c:pt idx="31">
                  <c:v>328.24638584145754</c:v>
                </c:pt>
                <c:pt idx="32">
                  <c:v>328.41673769205056</c:v>
                </c:pt>
                <c:pt idx="33">
                  <c:v>328.58708867068037</c:v>
                </c:pt>
                <c:pt idx="34">
                  <c:v>328.75743877734692</c:v>
                </c:pt>
                <c:pt idx="35">
                  <c:v>328.92778801205037</c:v>
                </c:pt>
                <c:pt idx="36">
                  <c:v>329.09813637479061</c:v>
                </c:pt>
                <c:pt idx="37">
                  <c:v>329.26848386556765</c:v>
                </c:pt>
                <c:pt idx="38">
                  <c:v>329.43883048438147</c:v>
                </c:pt>
                <c:pt idx="39">
                  <c:v>329.60917623123208</c:v>
                </c:pt>
                <c:pt idx="40">
                  <c:v>329.77952110611955</c:v>
                </c:pt>
                <c:pt idx="41">
                  <c:v>329.94986510904374</c:v>
                </c:pt>
                <c:pt idx="42">
                  <c:v>330.12020824000479</c:v>
                </c:pt>
                <c:pt idx="43">
                  <c:v>330.29055049900262</c:v>
                </c:pt>
                <c:pt idx="44">
                  <c:v>330.4608918860373</c:v>
                </c:pt>
                <c:pt idx="45">
                  <c:v>330.63123240110872</c:v>
                </c:pt>
                <c:pt idx="46">
                  <c:v>330.80157204421698</c:v>
                </c:pt>
                <c:pt idx="47">
                  <c:v>330.97191081536204</c:v>
                </c:pt>
                <c:pt idx="48">
                  <c:v>331.14224871454383</c:v>
                </c:pt>
                <c:pt idx="49">
                  <c:v>331.31258574176252</c:v>
                </c:pt>
                <c:pt idx="50">
                  <c:v>331.48292189701795</c:v>
                </c:pt>
                <c:pt idx="51">
                  <c:v>331.65325718031022</c:v>
                </c:pt>
                <c:pt idx="52">
                  <c:v>331.82359159163929</c:v>
                </c:pt>
                <c:pt idx="53">
                  <c:v>331.99392513100514</c:v>
                </c:pt>
                <c:pt idx="54">
                  <c:v>332.16425779840779</c:v>
                </c:pt>
                <c:pt idx="55">
                  <c:v>332.33458959384728</c:v>
                </c:pt>
                <c:pt idx="56">
                  <c:v>332.50492051732351</c:v>
                </c:pt>
                <c:pt idx="57">
                  <c:v>332.67525056883659</c:v>
                </c:pt>
                <c:pt idx="58">
                  <c:v>332.84557974838651</c:v>
                </c:pt>
                <c:pt idx="59">
                  <c:v>333.01590805597317</c:v>
                </c:pt>
                <c:pt idx="60">
                  <c:v>333.18623549159662</c:v>
                </c:pt>
                <c:pt idx="61">
                  <c:v>333.35656205525686</c:v>
                </c:pt>
                <c:pt idx="62">
                  <c:v>333.52688774695395</c:v>
                </c:pt>
                <c:pt idx="63">
                  <c:v>333.69721256668782</c:v>
                </c:pt>
                <c:pt idx="64">
                  <c:v>333.86753651445849</c:v>
                </c:pt>
                <c:pt idx="65">
                  <c:v>334.03785959026601</c:v>
                </c:pt>
                <c:pt idx="66">
                  <c:v>334.20818179411032</c:v>
                </c:pt>
                <c:pt idx="67">
                  <c:v>334.37850312599141</c:v>
                </c:pt>
                <c:pt idx="68">
                  <c:v>334.5488235859093</c:v>
                </c:pt>
                <c:pt idx="69">
                  <c:v>334.71914317386398</c:v>
                </c:pt>
                <c:pt idx="70">
                  <c:v>334.88946188985551</c:v>
                </c:pt>
                <c:pt idx="71">
                  <c:v>335.05977973388377</c:v>
                </c:pt>
                <c:pt idx="72">
                  <c:v>335.23009670594888</c:v>
                </c:pt>
                <c:pt idx="73">
                  <c:v>335.40041280605078</c:v>
                </c:pt>
                <c:pt idx="74">
                  <c:v>335.57072803418953</c:v>
                </c:pt>
                <c:pt idx="75">
                  <c:v>335.74104239036495</c:v>
                </c:pt>
                <c:pt idx="76">
                  <c:v>335.91135587457728</c:v>
                </c:pt>
                <c:pt idx="77">
                  <c:v>336.0816684868264</c:v>
                </c:pt>
                <c:pt idx="78">
                  <c:v>336.25198022711231</c:v>
                </c:pt>
                <c:pt idx="79">
                  <c:v>336.42229109543501</c:v>
                </c:pt>
                <c:pt idx="80">
                  <c:v>336.59260109179456</c:v>
                </c:pt>
                <c:pt idx="81">
                  <c:v>336.76291021619085</c:v>
                </c:pt>
                <c:pt idx="82">
                  <c:v>336.93321846862398</c:v>
                </c:pt>
                <c:pt idx="83">
                  <c:v>337.1035258490939</c:v>
                </c:pt>
                <c:pt idx="84">
                  <c:v>337.27383235760067</c:v>
                </c:pt>
                <c:pt idx="85">
                  <c:v>337.44413799414417</c:v>
                </c:pt>
                <c:pt idx="86">
                  <c:v>337.61444275872452</c:v>
                </c:pt>
                <c:pt idx="87">
                  <c:v>337.78474665134166</c:v>
                </c:pt>
                <c:pt idx="88">
                  <c:v>337.95504967199554</c:v>
                </c:pt>
                <c:pt idx="89">
                  <c:v>338.12535182068626</c:v>
                </c:pt>
                <c:pt idx="90">
                  <c:v>338.29565309741383</c:v>
                </c:pt>
                <c:pt idx="91">
                  <c:v>338.46595350217814</c:v>
                </c:pt>
                <c:pt idx="92">
                  <c:v>338.63625303497929</c:v>
                </c:pt>
                <c:pt idx="93">
                  <c:v>338.80655169581723</c:v>
                </c:pt>
                <c:pt idx="94">
                  <c:v>338.97684948469202</c:v>
                </c:pt>
                <c:pt idx="95">
                  <c:v>339.14714640160355</c:v>
                </c:pt>
                <c:pt idx="96">
                  <c:v>339.31744244655192</c:v>
                </c:pt>
                <c:pt idx="97">
                  <c:v>339.48773761953709</c:v>
                </c:pt>
                <c:pt idx="98">
                  <c:v>339.65803192055904</c:v>
                </c:pt>
                <c:pt idx="99">
                  <c:v>339.82832534961778</c:v>
                </c:pt>
                <c:pt idx="100">
                  <c:v>339.99861790671338</c:v>
                </c:pt>
                <c:pt idx="101">
                  <c:v>340.1689095918457</c:v>
                </c:pt>
                <c:pt idx="102">
                  <c:v>340.33920040501482</c:v>
                </c:pt>
                <c:pt idx="103">
                  <c:v>340.50949034622079</c:v>
                </c:pt>
                <c:pt idx="104">
                  <c:v>340.67977941546354</c:v>
                </c:pt>
                <c:pt idx="105">
                  <c:v>340.85006761274315</c:v>
                </c:pt>
                <c:pt idx="106">
                  <c:v>341.02035493805954</c:v>
                </c:pt>
                <c:pt idx="107">
                  <c:v>341.19064139141267</c:v>
                </c:pt>
                <c:pt idx="108">
                  <c:v>341.3609269728027</c:v>
                </c:pt>
                <c:pt idx="109">
                  <c:v>341.53121168222947</c:v>
                </c:pt>
                <c:pt idx="110">
                  <c:v>341.70149551969303</c:v>
                </c:pt>
                <c:pt idx="111">
                  <c:v>341.87177848519343</c:v>
                </c:pt>
                <c:pt idx="112">
                  <c:v>342.04206057873063</c:v>
                </c:pt>
                <c:pt idx="113">
                  <c:v>342.21234180030461</c:v>
                </c:pt>
                <c:pt idx="114">
                  <c:v>342.38262214991539</c:v>
                </c:pt>
                <c:pt idx="115">
                  <c:v>342.55290162756296</c:v>
                </c:pt>
                <c:pt idx="116">
                  <c:v>342.72318023324732</c:v>
                </c:pt>
                <c:pt idx="117">
                  <c:v>342.89345796696853</c:v>
                </c:pt>
                <c:pt idx="118">
                  <c:v>343.06373482872652</c:v>
                </c:pt>
                <c:pt idx="119">
                  <c:v>343.23401081852131</c:v>
                </c:pt>
                <c:pt idx="120">
                  <c:v>343.40428593635295</c:v>
                </c:pt>
                <c:pt idx="121">
                  <c:v>343.57456018222138</c:v>
                </c:pt>
                <c:pt idx="122">
                  <c:v>343.74483355612654</c:v>
                </c:pt>
                <c:pt idx="123">
                  <c:v>343.91510605806855</c:v>
                </c:pt>
                <c:pt idx="124">
                  <c:v>344.0853776880474</c:v>
                </c:pt>
                <c:pt idx="125">
                  <c:v>344.25564844606299</c:v>
                </c:pt>
                <c:pt idx="126">
                  <c:v>344.42591833211543</c:v>
                </c:pt>
                <c:pt idx="127">
                  <c:v>344.59618734620466</c:v>
                </c:pt>
                <c:pt idx="128">
                  <c:v>344.76645548833068</c:v>
                </c:pt>
                <c:pt idx="129">
                  <c:v>344.93672275849349</c:v>
                </c:pt>
                <c:pt idx="130">
                  <c:v>345.10698915669303</c:v>
                </c:pt>
                <c:pt idx="131">
                  <c:v>345.27725468292948</c:v>
                </c:pt>
                <c:pt idx="132">
                  <c:v>345.44751933720272</c:v>
                </c:pt>
                <c:pt idx="133">
                  <c:v>345.61778311951275</c:v>
                </c:pt>
                <c:pt idx="134">
                  <c:v>345.78804602985957</c:v>
                </c:pt>
                <c:pt idx="135">
                  <c:v>345.95830806824324</c:v>
                </c:pt>
                <c:pt idx="136">
                  <c:v>346.12856923466364</c:v>
                </c:pt>
                <c:pt idx="137">
                  <c:v>346.29882952912089</c:v>
                </c:pt>
                <c:pt idx="138">
                  <c:v>346.46908895161494</c:v>
                </c:pt>
                <c:pt idx="139">
                  <c:v>346.63934750214577</c:v>
                </c:pt>
                <c:pt idx="140">
                  <c:v>346.80960518071345</c:v>
                </c:pt>
                <c:pt idx="141">
                  <c:v>346.97986198731786</c:v>
                </c:pt>
                <c:pt idx="142">
                  <c:v>347.15011792195907</c:v>
                </c:pt>
                <c:pt idx="143">
                  <c:v>347.32037298463712</c:v>
                </c:pt>
                <c:pt idx="144">
                  <c:v>347.49062717535196</c:v>
                </c:pt>
                <c:pt idx="145">
                  <c:v>347.66088049410365</c:v>
                </c:pt>
                <c:pt idx="146">
                  <c:v>347.83113294089213</c:v>
                </c:pt>
                <c:pt idx="147">
                  <c:v>348.00138451571735</c:v>
                </c:pt>
                <c:pt idx="148">
                  <c:v>348.17163521857941</c:v>
                </c:pt>
                <c:pt idx="149">
                  <c:v>348.34188504947832</c:v>
                </c:pt>
                <c:pt idx="150">
                  <c:v>348.51213400841397</c:v>
                </c:pt>
                <c:pt idx="151">
                  <c:v>348.68238209538646</c:v>
                </c:pt>
                <c:pt idx="152">
                  <c:v>348.85262931039568</c:v>
                </c:pt>
                <c:pt idx="153">
                  <c:v>349.02287565344176</c:v>
                </c:pt>
                <c:pt idx="154">
                  <c:v>349.19312112452468</c:v>
                </c:pt>
                <c:pt idx="155">
                  <c:v>349.36336572364434</c:v>
                </c:pt>
                <c:pt idx="156">
                  <c:v>349.53360945080084</c:v>
                </c:pt>
                <c:pt idx="157">
                  <c:v>349.70385230599408</c:v>
                </c:pt>
                <c:pt idx="158">
                  <c:v>349.87409428922416</c:v>
                </c:pt>
                <c:pt idx="159">
                  <c:v>350.04433540049104</c:v>
                </c:pt>
                <c:pt idx="160">
                  <c:v>350.2145756397947</c:v>
                </c:pt>
                <c:pt idx="161">
                  <c:v>350.38481500713522</c:v>
                </c:pt>
                <c:pt idx="162">
                  <c:v>350.55505350251252</c:v>
                </c:pt>
                <c:pt idx="163">
                  <c:v>350.72529112592662</c:v>
                </c:pt>
                <c:pt idx="164">
                  <c:v>350.8955278773775</c:v>
                </c:pt>
                <c:pt idx="165">
                  <c:v>351.06576375686518</c:v>
                </c:pt>
                <c:pt idx="166">
                  <c:v>351.23599876438971</c:v>
                </c:pt>
                <c:pt idx="167">
                  <c:v>351.40623289995102</c:v>
                </c:pt>
                <c:pt idx="168">
                  <c:v>351.57646616354913</c:v>
                </c:pt>
                <c:pt idx="169">
                  <c:v>351.74669855518403</c:v>
                </c:pt>
                <c:pt idx="170">
                  <c:v>351.91693007485566</c:v>
                </c:pt>
                <c:pt idx="171">
                  <c:v>352.08716072256419</c:v>
                </c:pt>
                <c:pt idx="172">
                  <c:v>352.25739049830952</c:v>
                </c:pt>
                <c:pt idx="173">
                  <c:v>352.42761940209164</c:v>
                </c:pt>
                <c:pt idx="174">
                  <c:v>352.59784743391054</c:v>
                </c:pt>
                <c:pt idx="175">
                  <c:v>352.76807459376624</c:v>
                </c:pt>
                <c:pt idx="176">
                  <c:v>352.93830088165879</c:v>
                </c:pt>
                <c:pt idx="177">
                  <c:v>353.10852629758813</c:v>
                </c:pt>
                <c:pt idx="178">
                  <c:v>353.2787508415542</c:v>
                </c:pt>
                <c:pt idx="179">
                  <c:v>353.44897451355718</c:v>
                </c:pt>
                <c:pt idx="180">
                  <c:v>353.61919731359689</c:v>
                </c:pt>
                <c:pt idx="181">
                  <c:v>353.78941924167344</c:v>
                </c:pt>
                <c:pt idx="182">
                  <c:v>353.95964029778673</c:v>
                </c:pt>
                <c:pt idx="183">
                  <c:v>354.12986048193687</c:v>
                </c:pt>
                <c:pt idx="184">
                  <c:v>354.3000797941238</c:v>
                </c:pt>
                <c:pt idx="185">
                  <c:v>354.47029823434752</c:v>
                </c:pt>
                <c:pt idx="186">
                  <c:v>354.64051580260809</c:v>
                </c:pt>
                <c:pt idx="187">
                  <c:v>354.8107324989054</c:v>
                </c:pt>
                <c:pt idx="188">
                  <c:v>354.98094832323955</c:v>
                </c:pt>
                <c:pt idx="189">
                  <c:v>355.15116327561049</c:v>
                </c:pt>
                <c:pt idx="190">
                  <c:v>355.32137735601827</c:v>
                </c:pt>
                <c:pt idx="191">
                  <c:v>355.4915905644628</c:v>
                </c:pt>
                <c:pt idx="192">
                  <c:v>355.66180290094417</c:v>
                </c:pt>
                <c:pt idx="193">
                  <c:v>355.83201436546233</c:v>
                </c:pt>
                <c:pt idx="194">
                  <c:v>356.00222495801728</c:v>
                </c:pt>
                <c:pt idx="195">
                  <c:v>356.17243467860908</c:v>
                </c:pt>
                <c:pt idx="196">
                  <c:v>356.34264352723761</c:v>
                </c:pt>
                <c:pt idx="197">
                  <c:v>356.51285150390294</c:v>
                </c:pt>
                <c:pt idx="198">
                  <c:v>356.68305860860511</c:v>
                </c:pt>
                <c:pt idx="199">
                  <c:v>356.85326484134407</c:v>
                </c:pt>
                <c:pt idx="200">
                  <c:v>357.02347020211988</c:v>
                </c:pt>
                <c:pt idx="201">
                  <c:v>357.19367469093243</c:v>
                </c:pt>
                <c:pt idx="202">
                  <c:v>357.36387830778182</c:v>
                </c:pt>
                <c:pt idx="203">
                  <c:v>357.534081052668</c:v>
                </c:pt>
                <c:pt idx="204">
                  <c:v>357.70428292559097</c:v>
                </c:pt>
                <c:pt idx="205">
                  <c:v>357.87448392655074</c:v>
                </c:pt>
                <c:pt idx="206">
                  <c:v>358.04468405554735</c:v>
                </c:pt>
                <c:pt idx="207">
                  <c:v>358.21488331258075</c:v>
                </c:pt>
                <c:pt idx="208">
                  <c:v>358.38508169765095</c:v>
                </c:pt>
                <c:pt idx="209">
                  <c:v>358.55527921075793</c:v>
                </c:pt>
                <c:pt idx="210">
                  <c:v>358.72547585190171</c:v>
                </c:pt>
                <c:pt idx="211">
                  <c:v>358.89567162108233</c:v>
                </c:pt>
                <c:pt idx="212">
                  <c:v>359.06586651829963</c:v>
                </c:pt>
                <c:pt idx="213">
                  <c:v>359.23606054355383</c:v>
                </c:pt>
                <c:pt idx="214">
                  <c:v>359.40625369684483</c:v>
                </c:pt>
                <c:pt idx="215">
                  <c:v>359.57644597817267</c:v>
                </c:pt>
                <c:pt idx="216">
                  <c:v>359.74663738753725</c:v>
                </c:pt>
                <c:pt idx="217">
                  <c:v>359.91682792493867</c:v>
                </c:pt>
                <c:pt idx="218">
                  <c:v>360.08701759037689</c:v>
                </c:pt>
                <c:pt idx="219">
                  <c:v>360.25720638385189</c:v>
                </c:pt>
                <c:pt idx="220">
                  <c:v>360.42739430536369</c:v>
                </c:pt>
                <c:pt idx="221">
                  <c:v>360.59758135491234</c:v>
                </c:pt>
                <c:pt idx="222">
                  <c:v>360.76776753249777</c:v>
                </c:pt>
                <c:pt idx="223">
                  <c:v>360.93795283812</c:v>
                </c:pt>
                <c:pt idx="224">
                  <c:v>361.10813727177896</c:v>
                </c:pt>
                <c:pt idx="225">
                  <c:v>361.27832083347477</c:v>
                </c:pt>
                <c:pt idx="226">
                  <c:v>361.44850352320742</c:v>
                </c:pt>
                <c:pt idx="227">
                  <c:v>361.61868534097681</c:v>
                </c:pt>
                <c:pt idx="228">
                  <c:v>361.78886628678305</c:v>
                </c:pt>
                <c:pt idx="229">
                  <c:v>361.95904636062608</c:v>
                </c:pt>
                <c:pt idx="230">
                  <c:v>362.12922556250595</c:v>
                </c:pt>
                <c:pt idx="231">
                  <c:v>362.29940389242256</c:v>
                </c:pt>
                <c:pt idx="232">
                  <c:v>362.46958135037602</c:v>
                </c:pt>
                <c:pt idx="233">
                  <c:v>362.63975793636627</c:v>
                </c:pt>
                <c:pt idx="234">
                  <c:v>362.8099336503933</c:v>
                </c:pt>
                <c:pt idx="235">
                  <c:v>362.98010849245713</c:v>
                </c:pt>
                <c:pt idx="236">
                  <c:v>363.15028246255781</c:v>
                </c:pt>
                <c:pt idx="237">
                  <c:v>363.32045556069528</c:v>
                </c:pt>
                <c:pt idx="238">
                  <c:v>363.49062778686954</c:v>
                </c:pt>
                <c:pt idx="239">
                  <c:v>363.66079914108053</c:v>
                </c:pt>
                <c:pt idx="240">
                  <c:v>363.83096962332837</c:v>
                </c:pt>
                <c:pt idx="241">
                  <c:v>364.001139233613</c:v>
                </c:pt>
                <c:pt idx="242">
                  <c:v>364.17130797193448</c:v>
                </c:pt>
                <c:pt idx="243">
                  <c:v>364.34147583829275</c:v>
                </c:pt>
                <c:pt idx="244">
                  <c:v>364.51164283268781</c:v>
                </c:pt>
                <c:pt idx="245">
                  <c:v>364.68180895511972</c:v>
                </c:pt>
                <c:pt idx="246">
                  <c:v>364.85197420558836</c:v>
                </c:pt>
                <c:pt idx="247">
                  <c:v>365.02213858409385</c:v>
                </c:pt>
                <c:pt idx="248">
                  <c:v>365.19230209063613</c:v>
                </c:pt>
                <c:pt idx="249">
                  <c:v>365.3624647252152</c:v>
                </c:pt>
                <c:pt idx="250">
                  <c:v>365.53262648783107</c:v>
                </c:pt>
                <c:pt idx="251">
                  <c:v>365.70278737848372</c:v>
                </c:pt>
                <c:pt idx="252">
                  <c:v>365.87294739717316</c:v>
                </c:pt>
                <c:pt idx="253">
                  <c:v>366.04310654389946</c:v>
                </c:pt>
                <c:pt idx="254">
                  <c:v>366.21326481866254</c:v>
                </c:pt>
                <c:pt idx="255">
                  <c:v>366.38342222146247</c:v>
                </c:pt>
                <c:pt idx="256">
                  <c:v>366.55357875229913</c:v>
                </c:pt>
                <c:pt idx="257">
                  <c:v>366.72373441117264</c:v>
                </c:pt>
                <c:pt idx="258">
                  <c:v>366.89388919808295</c:v>
                </c:pt>
                <c:pt idx="259">
                  <c:v>367.06404311303004</c:v>
                </c:pt>
                <c:pt idx="260">
                  <c:v>367.23419615601392</c:v>
                </c:pt>
                <c:pt idx="261">
                  <c:v>367.4043483270346</c:v>
                </c:pt>
                <c:pt idx="262">
                  <c:v>367.57449962609212</c:v>
                </c:pt>
                <c:pt idx="263">
                  <c:v>367.74465005318643</c:v>
                </c:pt>
                <c:pt idx="264">
                  <c:v>367.91479960831754</c:v>
                </c:pt>
                <c:pt idx="265">
                  <c:v>368.08494829148543</c:v>
                </c:pt>
                <c:pt idx="266">
                  <c:v>368.25509610269017</c:v>
                </c:pt>
                <c:pt idx="267">
                  <c:v>368.42524304193165</c:v>
                </c:pt>
                <c:pt idx="268">
                  <c:v>368.59538910920992</c:v>
                </c:pt>
                <c:pt idx="269">
                  <c:v>368.76553430452509</c:v>
                </c:pt>
                <c:pt idx="270">
                  <c:v>368.935678627877</c:v>
                </c:pt>
                <c:pt idx="271">
                  <c:v>369.10582207926569</c:v>
                </c:pt>
                <c:pt idx="272">
                  <c:v>369.27596465869124</c:v>
                </c:pt>
                <c:pt idx="273">
                  <c:v>369.44610636615357</c:v>
                </c:pt>
                <c:pt idx="274">
                  <c:v>369.6162472016527</c:v>
                </c:pt>
                <c:pt idx="275">
                  <c:v>369.78638716518861</c:v>
                </c:pt>
                <c:pt idx="276">
                  <c:v>369.95652625676138</c:v>
                </c:pt>
                <c:pt idx="277">
                  <c:v>370.12666447637088</c:v>
                </c:pt>
                <c:pt idx="278">
                  <c:v>370.29680182401722</c:v>
                </c:pt>
                <c:pt idx="279">
                  <c:v>370.4669382997003</c:v>
                </c:pt>
                <c:pt idx="280">
                  <c:v>370.63707390342029</c:v>
                </c:pt>
                <c:pt idx="281">
                  <c:v>370.80720863517701</c:v>
                </c:pt>
                <c:pt idx="282">
                  <c:v>370.97734249497057</c:v>
                </c:pt>
                <c:pt idx="283">
                  <c:v>371.14747548280093</c:v>
                </c:pt>
                <c:pt idx="284">
                  <c:v>371.31760759866808</c:v>
                </c:pt>
                <c:pt idx="285">
                  <c:v>371.48773884257201</c:v>
                </c:pt>
                <c:pt idx="286">
                  <c:v>371.65786921451274</c:v>
                </c:pt>
                <c:pt idx="287">
                  <c:v>371.82799871449032</c:v>
                </c:pt>
                <c:pt idx="288">
                  <c:v>371.99812734250469</c:v>
                </c:pt>
                <c:pt idx="289">
                  <c:v>372.16825509855585</c:v>
                </c:pt>
                <c:pt idx="290">
                  <c:v>372.3383819826438</c:v>
                </c:pt>
                <c:pt idx="291">
                  <c:v>372.50850799476859</c:v>
                </c:pt>
                <c:pt idx="292">
                  <c:v>372.67863313493012</c:v>
                </c:pt>
                <c:pt idx="293">
                  <c:v>372.8487574031285</c:v>
                </c:pt>
                <c:pt idx="294">
                  <c:v>373.01888079936361</c:v>
                </c:pt>
                <c:pt idx="295">
                  <c:v>373.18900332363557</c:v>
                </c:pt>
                <c:pt idx="296">
                  <c:v>373.35912497594438</c:v>
                </c:pt>
                <c:pt idx="297">
                  <c:v>373.52924575628992</c:v>
                </c:pt>
                <c:pt idx="298">
                  <c:v>373.69936566467231</c:v>
                </c:pt>
                <c:pt idx="299">
                  <c:v>373.86948470109149</c:v>
                </c:pt>
                <c:pt idx="300">
                  <c:v>374.03960286554752</c:v>
                </c:pt>
                <c:pt idx="301">
                  <c:v>374.20972015804028</c:v>
                </c:pt>
                <c:pt idx="302">
                  <c:v>374.37983657856989</c:v>
                </c:pt>
                <c:pt idx="303">
                  <c:v>374.54995212713629</c:v>
                </c:pt>
                <c:pt idx="304">
                  <c:v>374.72006680373948</c:v>
                </c:pt>
                <c:pt idx="305">
                  <c:v>374.89018060837947</c:v>
                </c:pt>
                <c:pt idx="306">
                  <c:v>375.06029354105618</c:v>
                </c:pt>
                <c:pt idx="307">
                  <c:v>375.2304056017698</c:v>
                </c:pt>
                <c:pt idx="308">
                  <c:v>375.40051679052021</c:v>
                </c:pt>
                <c:pt idx="309">
                  <c:v>375.57062710730742</c:v>
                </c:pt>
                <c:pt idx="310">
                  <c:v>375.74073655213141</c:v>
                </c:pt>
                <c:pt idx="311">
                  <c:v>375.91084512499219</c:v>
                </c:pt>
                <c:pt idx="312">
                  <c:v>376.08095282588982</c:v>
                </c:pt>
                <c:pt idx="313">
                  <c:v>376.25105965482425</c:v>
                </c:pt>
                <c:pt idx="314">
                  <c:v>376.42116561179546</c:v>
                </c:pt>
                <c:pt idx="315">
                  <c:v>376.59127069680346</c:v>
                </c:pt>
                <c:pt idx="316">
                  <c:v>376.76137490984826</c:v>
                </c:pt>
                <c:pt idx="317">
                  <c:v>376.9314782509299</c:v>
                </c:pt>
                <c:pt idx="318">
                  <c:v>377.10158072004833</c:v>
                </c:pt>
                <c:pt idx="319">
                  <c:v>377.27168231720356</c:v>
                </c:pt>
                <c:pt idx="320">
                  <c:v>377.44178304239557</c:v>
                </c:pt>
                <c:pt idx="321">
                  <c:v>377.61188289562438</c:v>
                </c:pt>
                <c:pt idx="322">
                  <c:v>377.78198187688997</c:v>
                </c:pt>
                <c:pt idx="323">
                  <c:v>377.95207998619242</c:v>
                </c:pt>
                <c:pt idx="324">
                  <c:v>378.12217722353165</c:v>
                </c:pt>
                <c:pt idx="325">
                  <c:v>378.29227358890768</c:v>
                </c:pt>
                <c:pt idx="326">
                  <c:v>378.46236908232055</c:v>
                </c:pt>
                <c:pt idx="327">
                  <c:v>378.63246370377016</c:v>
                </c:pt>
                <c:pt idx="328">
                  <c:v>378.80255745325661</c:v>
                </c:pt>
                <c:pt idx="329">
                  <c:v>378.97265033077986</c:v>
                </c:pt>
                <c:pt idx="330">
                  <c:v>379.14274233633989</c:v>
                </c:pt>
                <c:pt idx="331">
                  <c:v>379.31283346993678</c:v>
                </c:pt>
                <c:pt idx="332">
                  <c:v>379.48292373157039</c:v>
                </c:pt>
                <c:pt idx="333">
                  <c:v>379.6530131212408</c:v>
                </c:pt>
                <c:pt idx="334">
                  <c:v>379.82310163894806</c:v>
                </c:pt>
                <c:pt idx="335">
                  <c:v>379.99318928469211</c:v>
                </c:pt>
                <c:pt idx="336">
                  <c:v>380.163276058473</c:v>
                </c:pt>
                <c:pt idx="337">
                  <c:v>380.33336196029063</c:v>
                </c:pt>
                <c:pt idx="338">
                  <c:v>380.50344699014511</c:v>
                </c:pt>
                <c:pt idx="339">
                  <c:v>380.67353114803637</c:v>
                </c:pt>
                <c:pt idx="340">
                  <c:v>380.84361443396443</c:v>
                </c:pt>
                <c:pt idx="341">
                  <c:v>381.01369684792934</c:v>
                </c:pt>
                <c:pt idx="342">
                  <c:v>381.18377838993098</c:v>
                </c:pt>
                <c:pt idx="343">
                  <c:v>381.35385905996947</c:v>
                </c:pt>
                <c:pt idx="344">
                  <c:v>381.52393885804474</c:v>
                </c:pt>
                <c:pt idx="345">
                  <c:v>381.69401778415681</c:v>
                </c:pt>
                <c:pt idx="346">
                  <c:v>381.86409583830573</c:v>
                </c:pt>
                <c:pt idx="347">
                  <c:v>382.03417302049138</c:v>
                </c:pt>
                <c:pt idx="348">
                  <c:v>382.20424933071388</c:v>
                </c:pt>
                <c:pt idx="349">
                  <c:v>382.37432476897311</c:v>
                </c:pt>
                <c:pt idx="350">
                  <c:v>382.54439933526919</c:v>
                </c:pt>
                <c:pt idx="351">
                  <c:v>382.71447302960212</c:v>
                </c:pt>
                <c:pt idx="352">
                  <c:v>382.88454585197178</c:v>
                </c:pt>
                <c:pt idx="353">
                  <c:v>383.05461780237829</c:v>
                </c:pt>
                <c:pt idx="354">
                  <c:v>383.22468888082159</c:v>
                </c:pt>
                <c:pt idx="355">
                  <c:v>383.39475908730168</c:v>
                </c:pt>
                <c:pt idx="356">
                  <c:v>383.56482842181856</c:v>
                </c:pt>
                <c:pt idx="357">
                  <c:v>383.73489688437229</c:v>
                </c:pt>
                <c:pt idx="358">
                  <c:v>383.90496447496281</c:v>
                </c:pt>
                <c:pt idx="359">
                  <c:v>384.07503119359012</c:v>
                </c:pt>
                <c:pt idx="360">
                  <c:v>384.24509704025417</c:v>
                </c:pt>
                <c:pt idx="361">
                  <c:v>384.41516201495506</c:v>
                </c:pt>
                <c:pt idx="362">
                  <c:v>384.5852261176928</c:v>
                </c:pt>
                <c:pt idx="363">
                  <c:v>384.75528934846733</c:v>
                </c:pt>
                <c:pt idx="364">
                  <c:v>384.92535170727865</c:v>
                </c:pt>
                <c:pt idx="365">
                  <c:v>385.09541319412676</c:v>
                </c:pt>
                <c:pt idx="366">
                  <c:v>385.26547380901167</c:v>
                </c:pt>
                <c:pt idx="367">
                  <c:v>385.43553355193342</c:v>
                </c:pt>
                <c:pt idx="368">
                  <c:v>385.6055924228919</c:v>
                </c:pt>
                <c:pt idx="369">
                  <c:v>385.77565042188724</c:v>
                </c:pt>
                <c:pt idx="370">
                  <c:v>385.94570754891942</c:v>
                </c:pt>
                <c:pt idx="371">
                  <c:v>386.11576380398833</c:v>
                </c:pt>
                <c:pt idx="372">
                  <c:v>386.28581918709403</c:v>
                </c:pt>
                <c:pt idx="373">
                  <c:v>386.45587369823659</c:v>
                </c:pt>
                <c:pt idx="374">
                  <c:v>386.62592733741593</c:v>
                </c:pt>
                <c:pt idx="375">
                  <c:v>386.79598010463206</c:v>
                </c:pt>
                <c:pt idx="376">
                  <c:v>386.96603199988505</c:v>
                </c:pt>
                <c:pt idx="377">
                  <c:v>387.13608302317471</c:v>
                </c:pt>
                <c:pt idx="378">
                  <c:v>387.30613317450127</c:v>
                </c:pt>
                <c:pt idx="379">
                  <c:v>387.47618245386462</c:v>
                </c:pt>
                <c:pt idx="380">
                  <c:v>387.64623086126477</c:v>
                </c:pt>
                <c:pt idx="381">
                  <c:v>387.8162783967017</c:v>
                </c:pt>
                <c:pt idx="382">
                  <c:v>387.98632506017549</c:v>
                </c:pt>
                <c:pt idx="383">
                  <c:v>388.15637085168606</c:v>
                </c:pt>
                <c:pt idx="384">
                  <c:v>388.32641577123343</c:v>
                </c:pt>
                <c:pt idx="385">
                  <c:v>388.49645981881758</c:v>
                </c:pt>
                <c:pt idx="386">
                  <c:v>388.66650299443853</c:v>
                </c:pt>
                <c:pt idx="387">
                  <c:v>388.83654529809627</c:v>
                </c:pt>
                <c:pt idx="388">
                  <c:v>389.0065867297908</c:v>
                </c:pt>
                <c:pt idx="389">
                  <c:v>389.17662728952217</c:v>
                </c:pt>
                <c:pt idx="390">
                  <c:v>389.34666697729034</c:v>
                </c:pt>
                <c:pt idx="391">
                  <c:v>389.51670579309535</c:v>
                </c:pt>
                <c:pt idx="392">
                  <c:v>389.6867437369371</c:v>
                </c:pt>
                <c:pt idx="393">
                  <c:v>389.8567808088157</c:v>
                </c:pt>
                <c:pt idx="394">
                  <c:v>390.02681700873109</c:v>
                </c:pt>
                <c:pt idx="395">
                  <c:v>390.19685233668326</c:v>
                </c:pt>
                <c:pt idx="396">
                  <c:v>390.36688679267223</c:v>
                </c:pt>
                <c:pt idx="397">
                  <c:v>390.53692037669805</c:v>
                </c:pt>
                <c:pt idx="398">
                  <c:v>390.70695308876066</c:v>
                </c:pt>
                <c:pt idx="399">
                  <c:v>390.87698492886005</c:v>
                </c:pt>
                <c:pt idx="400">
                  <c:v>391.04701589699624</c:v>
                </c:pt>
                <c:pt idx="401">
                  <c:v>391.21704599316922</c:v>
                </c:pt>
                <c:pt idx="402">
                  <c:v>391.38707521737905</c:v>
                </c:pt>
                <c:pt idx="403">
                  <c:v>391.55710356962561</c:v>
                </c:pt>
                <c:pt idx="404">
                  <c:v>391.72713104990896</c:v>
                </c:pt>
                <c:pt idx="405">
                  <c:v>391.89715765822916</c:v>
                </c:pt>
                <c:pt idx="406">
                  <c:v>392.06718339458621</c:v>
                </c:pt>
                <c:pt idx="407">
                  <c:v>392.23720825897999</c:v>
                </c:pt>
                <c:pt idx="408">
                  <c:v>392.40723225141062</c:v>
                </c:pt>
                <c:pt idx="409">
                  <c:v>392.57725537187804</c:v>
                </c:pt>
                <c:pt idx="410">
                  <c:v>392.74727762038225</c:v>
                </c:pt>
                <c:pt idx="411">
                  <c:v>392.91729899692325</c:v>
                </c:pt>
                <c:pt idx="412">
                  <c:v>393.0873195015011</c:v>
                </c:pt>
                <c:pt idx="413">
                  <c:v>393.25733913411568</c:v>
                </c:pt>
                <c:pt idx="414">
                  <c:v>393.42735789476706</c:v>
                </c:pt>
                <c:pt idx="415">
                  <c:v>393.59737578345528</c:v>
                </c:pt>
                <c:pt idx="416">
                  <c:v>393.76739280018035</c:v>
                </c:pt>
                <c:pt idx="417">
                  <c:v>393.93740894494215</c:v>
                </c:pt>
                <c:pt idx="418">
                  <c:v>394.1074242177408</c:v>
                </c:pt>
                <c:pt idx="419">
                  <c:v>394.27743861857624</c:v>
                </c:pt>
                <c:pt idx="420">
                  <c:v>394.44745214744847</c:v>
                </c:pt>
                <c:pt idx="421">
                  <c:v>394.6174648043575</c:v>
                </c:pt>
                <c:pt idx="422">
                  <c:v>394.78747658930337</c:v>
                </c:pt>
                <c:pt idx="423">
                  <c:v>394.95748750228597</c:v>
                </c:pt>
                <c:pt idx="424">
                  <c:v>395.12749754330542</c:v>
                </c:pt>
                <c:pt idx="425">
                  <c:v>395.29750671236167</c:v>
                </c:pt>
                <c:pt idx="426">
                  <c:v>395.46751500945476</c:v>
                </c:pt>
                <c:pt idx="427">
                  <c:v>395.63752243458458</c:v>
                </c:pt>
                <c:pt idx="428">
                  <c:v>395.80752898775125</c:v>
                </c:pt>
                <c:pt idx="429">
                  <c:v>395.97753466895472</c:v>
                </c:pt>
                <c:pt idx="430">
                  <c:v>396.14753947819497</c:v>
                </c:pt>
                <c:pt idx="431">
                  <c:v>396.31754341547196</c:v>
                </c:pt>
                <c:pt idx="432">
                  <c:v>396.48754648078585</c:v>
                </c:pt>
                <c:pt idx="433">
                  <c:v>396.65754867413648</c:v>
                </c:pt>
                <c:pt idx="434">
                  <c:v>396.82754999552395</c:v>
                </c:pt>
                <c:pt idx="435">
                  <c:v>396.99755044494822</c:v>
                </c:pt>
                <c:pt idx="436">
                  <c:v>397.16755002240933</c:v>
                </c:pt>
                <c:pt idx="437">
                  <c:v>397.33754872790718</c:v>
                </c:pt>
                <c:pt idx="438">
                  <c:v>397.50754656144187</c:v>
                </c:pt>
                <c:pt idx="439">
                  <c:v>397.67754352301336</c:v>
                </c:pt>
                <c:pt idx="440">
                  <c:v>397.84753961262163</c:v>
                </c:pt>
                <c:pt idx="441">
                  <c:v>398.0175348302667</c:v>
                </c:pt>
                <c:pt idx="442">
                  <c:v>398.1875291759485</c:v>
                </c:pt>
                <c:pt idx="443">
                  <c:v>398.3575226496672</c:v>
                </c:pt>
                <c:pt idx="444">
                  <c:v>398.5275152514227</c:v>
                </c:pt>
                <c:pt idx="445">
                  <c:v>398.69750698121499</c:v>
                </c:pt>
                <c:pt idx="446">
                  <c:v>398.86749783904406</c:v>
                </c:pt>
                <c:pt idx="447">
                  <c:v>399.03748782490999</c:v>
                </c:pt>
                <c:pt idx="448">
                  <c:v>399.20747693881265</c:v>
                </c:pt>
                <c:pt idx="449">
                  <c:v>399.37746518075215</c:v>
                </c:pt>
                <c:pt idx="450">
                  <c:v>399.54745255072845</c:v>
                </c:pt>
                <c:pt idx="451">
                  <c:v>399.7174390487416</c:v>
                </c:pt>
                <c:pt idx="452">
                  <c:v>399.88742467479148</c:v>
                </c:pt>
                <c:pt idx="453">
                  <c:v>400.0574094288782</c:v>
                </c:pt>
                <c:pt idx="454">
                  <c:v>400.22739331100172</c:v>
                </c:pt>
                <c:pt idx="455">
                  <c:v>400.39737632116203</c:v>
                </c:pt>
                <c:pt idx="456">
                  <c:v>400.56735845935913</c:v>
                </c:pt>
                <c:pt idx="457">
                  <c:v>400.73733972559302</c:v>
                </c:pt>
                <c:pt idx="458">
                  <c:v>400.90732011986375</c:v>
                </c:pt>
                <c:pt idx="459">
                  <c:v>401.07729964217123</c:v>
                </c:pt>
                <c:pt idx="460">
                  <c:v>401.24727829251555</c:v>
                </c:pt>
                <c:pt idx="461">
                  <c:v>401.41725607089666</c:v>
                </c:pt>
                <c:pt idx="462">
                  <c:v>401.58723297731461</c:v>
                </c:pt>
                <c:pt idx="463">
                  <c:v>401.75720901176931</c:v>
                </c:pt>
                <c:pt idx="464">
                  <c:v>401.92718417426084</c:v>
                </c:pt>
                <c:pt idx="465">
                  <c:v>402.09715846478917</c:v>
                </c:pt>
                <c:pt idx="466">
                  <c:v>402.2671318833543</c:v>
                </c:pt>
                <c:pt idx="467">
                  <c:v>402.43710442995626</c:v>
                </c:pt>
                <c:pt idx="468">
                  <c:v>402.60707610459497</c:v>
                </c:pt>
                <c:pt idx="469">
                  <c:v>402.77704690727046</c:v>
                </c:pt>
                <c:pt idx="470">
                  <c:v>402.9470168379828</c:v>
                </c:pt>
                <c:pt idx="471">
                  <c:v>403.11698589673199</c:v>
                </c:pt>
                <c:pt idx="472">
                  <c:v>403.28695408351791</c:v>
                </c:pt>
                <c:pt idx="473">
                  <c:v>403.45692139834068</c:v>
                </c:pt>
                <c:pt idx="474">
                  <c:v>403.62688784120019</c:v>
                </c:pt>
                <c:pt idx="475">
                  <c:v>403.7968534120966</c:v>
                </c:pt>
                <c:pt idx="476">
                  <c:v>403.96681811102974</c:v>
                </c:pt>
                <c:pt idx="477">
                  <c:v>404.13678193799967</c:v>
                </c:pt>
                <c:pt idx="478">
                  <c:v>404.30674489300645</c:v>
                </c:pt>
                <c:pt idx="479">
                  <c:v>404.47670697605002</c:v>
                </c:pt>
                <c:pt idx="480">
                  <c:v>404.64666818713039</c:v>
                </c:pt>
                <c:pt idx="481">
                  <c:v>404.81662852624754</c:v>
                </c:pt>
                <c:pt idx="482">
                  <c:v>404.98658799340149</c:v>
                </c:pt>
                <c:pt idx="483">
                  <c:v>405.15654658859228</c:v>
                </c:pt>
                <c:pt idx="484">
                  <c:v>405.32650431181986</c:v>
                </c:pt>
                <c:pt idx="485">
                  <c:v>405.49646116308423</c:v>
                </c:pt>
                <c:pt idx="486">
                  <c:v>405.66641714238534</c:v>
                </c:pt>
                <c:pt idx="487">
                  <c:v>405.8363722497233</c:v>
                </c:pt>
                <c:pt idx="488">
                  <c:v>406.0063264850981</c:v>
                </c:pt>
                <c:pt idx="489">
                  <c:v>406.17627984850969</c:v>
                </c:pt>
                <c:pt idx="490">
                  <c:v>406.34623233995808</c:v>
                </c:pt>
                <c:pt idx="491">
                  <c:v>406.51618395944325</c:v>
                </c:pt>
                <c:pt idx="492">
                  <c:v>406.68613470696522</c:v>
                </c:pt>
                <c:pt idx="493">
                  <c:v>406.85608458252403</c:v>
                </c:pt>
                <c:pt idx="494">
                  <c:v>407.02603358611964</c:v>
                </c:pt>
                <c:pt idx="495">
                  <c:v>407.19598171775203</c:v>
                </c:pt>
                <c:pt idx="496">
                  <c:v>407.36592897742116</c:v>
                </c:pt>
                <c:pt idx="497">
                  <c:v>407.5358753651272</c:v>
                </c:pt>
                <c:pt idx="498">
                  <c:v>407.70582088086996</c:v>
                </c:pt>
                <c:pt idx="499">
                  <c:v>407.87576552464958</c:v>
                </c:pt>
                <c:pt idx="500">
                  <c:v>408.04570929646599</c:v>
                </c:pt>
                <c:pt idx="501">
                  <c:v>408.21565219631918</c:v>
                </c:pt>
                <c:pt idx="502">
                  <c:v>408.38559422420923</c:v>
                </c:pt>
                <c:pt idx="503">
                  <c:v>408.55553538013601</c:v>
                </c:pt>
                <c:pt idx="504">
                  <c:v>408.72547566409963</c:v>
                </c:pt>
                <c:pt idx="505">
                  <c:v>408.89541507610005</c:v>
                </c:pt>
                <c:pt idx="506">
                  <c:v>409.06535361613726</c:v>
                </c:pt>
                <c:pt idx="507">
                  <c:v>409.23529128421131</c:v>
                </c:pt>
                <c:pt idx="508">
                  <c:v>409.4052280803221</c:v>
                </c:pt>
                <c:pt idx="509">
                  <c:v>409.57516400446974</c:v>
                </c:pt>
                <c:pt idx="510">
                  <c:v>409.74509905665417</c:v>
                </c:pt>
                <c:pt idx="511">
                  <c:v>409.91503323687539</c:v>
                </c:pt>
                <c:pt idx="512">
                  <c:v>410.08496654513345</c:v>
                </c:pt>
                <c:pt idx="513">
                  <c:v>410.2548989814282</c:v>
                </c:pt>
                <c:pt idx="514">
                  <c:v>410.42483054575985</c:v>
                </c:pt>
                <c:pt idx="515">
                  <c:v>410.59476123812829</c:v>
                </c:pt>
                <c:pt idx="516">
                  <c:v>410.76469105853351</c:v>
                </c:pt>
                <c:pt idx="517">
                  <c:v>410.93462000697554</c:v>
                </c:pt>
                <c:pt idx="518">
                  <c:v>411.1045480834544</c:v>
                </c:pt>
                <c:pt idx="519">
                  <c:v>411.27447528797006</c:v>
                </c:pt>
                <c:pt idx="520">
                  <c:v>411.44440162052251</c:v>
                </c:pt>
                <c:pt idx="521">
                  <c:v>411.61432708111175</c:v>
                </c:pt>
                <c:pt idx="522">
                  <c:v>411.78425166973778</c:v>
                </c:pt>
                <c:pt idx="523">
                  <c:v>411.95417538640061</c:v>
                </c:pt>
                <c:pt idx="524">
                  <c:v>412.12409823110028</c:v>
                </c:pt>
                <c:pt idx="525">
                  <c:v>412.29402020383674</c:v>
                </c:pt>
                <c:pt idx="526">
                  <c:v>412.46394130460999</c:v>
                </c:pt>
                <c:pt idx="527">
                  <c:v>412.63386153342003</c:v>
                </c:pt>
                <c:pt idx="528">
                  <c:v>412.80378089026692</c:v>
                </c:pt>
                <c:pt idx="529">
                  <c:v>412.9736993751506</c:v>
                </c:pt>
                <c:pt idx="530">
                  <c:v>413.14361698807102</c:v>
                </c:pt>
                <c:pt idx="531">
                  <c:v>413.31353372902834</c:v>
                </c:pt>
                <c:pt idx="532">
                  <c:v>413.48344959802239</c:v>
                </c:pt>
                <c:pt idx="533">
                  <c:v>413.65336459505329</c:v>
                </c:pt>
                <c:pt idx="534">
                  <c:v>413.82327872012092</c:v>
                </c:pt>
                <c:pt idx="535">
                  <c:v>413.99319197322541</c:v>
                </c:pt>
                <c:pt idx="536">
                  <c:v>414.16310435436668</c:v>
                </c:pt>
                <c:pt idx="537">
                  <c:v>414.3330158635448</c:v>
                </c:pt>
                <c:pt idx="538">
                  <c:v>414.50292650075966</c:v>
                </c:pt>
                <c:pt idx="539">
                  <c:v>414.67283626601136</c:v>
                </c:pt>
                <c:pt idx="540">
                  <c:v>414.84274515929985</c:v>
                </c:pt>
                <c:pt idx="541">
                  <c:v>415.01265318062508</c:v>
                </c:pt>
                <c:pt idx="542">
                  <c:v>415.18256032998721</c:v>
                </c:pt>
                <c:pt idx="543">
                  <c:v>415.35246660738608</c:v>
                </c:pt>
                <c:pt idx="544">
                  <c:v>415.52237201282179</c:v>
                </c:pt>
                <c:pt idx="545">
                  <c:v>415.69227654629429</c:v>
                </c:pt>
                <c:pt idx="546">
                  <c:v>415.86218020780359</c:v>
                </c:pt>
                <c:pt idx="547">
                  <c:v>416.03208299734968</c:v>
                </c:pt>
                <c:pt idx="548">
                  <c:v>416.20198491493261</c:v>
                </c:pt>
                <c:pt idx="549">
                  <c:v>416.37188596055233</c:v>
                </c:pt>
                <c:pt idx="550">
                  <c:v>416.54178613420885</c:v>
                </c:pt>
                <c:pt idx="551">
                  <c:v>416.7116854359021</c:v>
                </c:pt>
                <c:pt idx="552">
                  <c:v>416.88158386563219</c:v>
                </c:pt>
                <c:pt idx="553">
                  <c:v>417.05148142339914</c:v>
                </c:pt>
                <c:pt idx="554">
                  <c:v>417.22137810920282</c:v>
                </c:pt>
                <c:pt idx="555">
                  <c:v>417.39127392304334</c:v>
                </c:pt>
                <c:pt idx="556">
                  <c:v>417.56116886492066</c:v>
                </c:pt>
                <c:pt idx="557">
                  <c:v>417.73106293483482</c:v>
                </c:pt>
                <c:pt idx="558">
                  <c:v>417.90095613278572</c:v>
                </c:pt>
                <c:pt idx="559">
                  <c:v>418.07084845877347</c:v>
                </c:pt>
                <c:pt idx="560">
                  <c:v>418.24073991279801</c:v>
                </c:pt>
                <c:pt idx="561">
                  <c:v>418.41063049485933</c:v>
                </c:pt>
                <c:pt idx="562">
                  <c:v>418.58052020495745</c:v>
                </c:pt>
                <c:pt idx="563">
                  <c:v>418.75040904309242</c:v>
                </c:pt>
                <c:pt idx="564">
                  <c:v>418.92029700926417</c:v>
                </c:pt>
                <c:pt idx="565">
                  <c:v>419.09018410347272</c:v>
                </c:pt>
                <c:pt idx="566">
                  <c:v>419.26007032571806</c:v>
                </c:pt>
                <c:pt idx="567">
                  <c:v>419.42995567600019</c:v>
                </c:pt>
                <c:pt idx="568">
                  <c:v>419.59984015431911</c:v>
                </c:pt>
                <c:pt idx="569">
                  <c:v>419.76972376067482</c:v>
                </c:pt>
                <c:pt idx="570">
                  <c:v>419.93960649506738</c:v>
                </c:pt>
                <c:pt idx="571">
                  <c:v>420.10948835749673</c:v>
                </c:pt>
                <c:pt idx="572">
                  <c:v>420.27936934796293</c:v>
                </c:pt>
                <c:pt idx="573">
                  <c:v>420.44924946646586</c:v>
                </c:pt>
                <c:pt idx="574">
                  <c:v>420.61912871300564</c:v>
                </c:pt>
                <c:pt idx="575">
                  <c:v>420.78900708758221</c:v>
                </c:pt>
                <c:pt idx="576">
                  <c:v>420.95888459019557</c:v>
                </c:pt>
                <c:pt idx="577">
                  <c:v>421.12876122084572</c:v>
                </c:pt>
                <c:pt idx="578">
                  <c:v>421.29863697953266</c:v>
                </c:pt>
                <c:pt idx="579">
                  <c:v>421.46851186625639</c:v>
                </c:pt>
                <c:pt idx="580">
                  <c:v>421.63838588101697</c:v>
                </c:pt>
                <c:pt idx="581">
                  <c:v>421.80825902381434</c:v>
                </c:pt>
                <c:pt idx="582">
                  <c:v>421.97813129464856</c:v>
                </c:pt>
                <c:pt idx="583">
                  <c:v>422.14800269351952</c:v>
                </c:pt>
                <c:pt idx="584">
                  <c:v>422.31787322042732</c:v>
                </c:pt>
                <c:pt idx="585">
                  <c:v>422.48774287537191</c:v>
                </c:pt>
                <c:pt idx="586">
                  <c:v>422.65761165835329</c:v>
                </c:pt>
                <c:pt idx="587">
                  <c:v>422.82747956937146</c:v>
                </c:pt>
                <c:pt idx="588">
                  <c:v>422.99734660842648</c:v>
                </c:pt>
                <c:pt idx="589">
                  <c:v>423.16721277551824</c:v>
                </c:pt>
                <c:pt idx="590">
                  <c:v>423.33707807064684</c:v>
                </c:pt>
                <c:pt idx="591">
                  <c:v>423.50694249381223</c:v>
                </c:pt>
                <c:pt idx="592">
                  <c:v>423.67680604501447</c:v>
                </c:pt>
                <c:pt idx="593">
                  <c:v>423.84666872425345</c:v>
                </c:pt>
                <c:pt idx="594">
                  <c:v>424.01653053152927</c:v>
                </c:pt>
                <c:pt idx="595">
                  <c:v>424.18639146684183</c:v>
                </c:pt>
                <c:pt idx="596">
                  <c:v>424.35625153019123</c:v>
                </c:pt>
                <c:pt idx="597">
                  <c:v>424.52611072157742</c:v>
                </c:pt>
                <c:pt idx="598">
                  <c:v>424.69596904100047</c:v>
                </c:pt>
                <c:pt idx="599">
                  <c:v>424.86582648846024</c:v>
                </c:pt>
                <c:pt idx="600">
                  <c:v>425.03568306395687</c:v>
                </c:pt>
                <c:pt idx="601">
                  <c:v>425.20553876749028</c:v>
                </c:pt>
                <c:pt idx="602">
                  <c:v>425.37539359906054</c:v>
                </c:pt>
                <c:pt idx="603">
                  <c:v>425.54524755866754</c:v>
                </c:pt>
                <c:pt idx="604">
                  <c:v>425.71510064631138</c:v>
                </c:pt>
                <c:pt idx="605">
                  <c:v>425.88495286199196</c:v>
                </c:pt>
                <c:pt idx="606">
                  <c:v>426.05480420570939</c:v>
                </c:pt>
                <c:pt idx="607">
                  <c:v>426.2246546774636</c:v>
                </c:pt>
                <c:pt idx="608">
                  <c:v>426.39450427725461</c:v>
                </c:pt>
                <c:pt idx="609">
                  <c:v>426.56435300508247</c:v>
                </c:pt>
                <c:pt idx="610">
                  <c:v>426.73420086094711</c:v>
                </c:pt>
                <c:pt idx="611">
                  <c:v>426.90404784484855</c:v>
                </c:pt>
                <c:pt idx="612">
                  <c:v>427.07389395678678</c:v>
                </c:pt>
                <c:pt idx="613">
                  <c:v>427.24373919676185</c:v>
                </c:pt>
                <c:pt idx="614">
                  <c:v>427.41358356477372</c:v>
                </c:pt>
                <c:pt idx="615">
                  <c:v>427.58342706082232</c:v>
                </c:pt>
                <c:pt idx="616">
                  <c:v>427.75326968490776</c:v>
                </c:pt>
                <c:pt idx="617">
                  <c:v>427.92311143703006</c:v>
                </c:pt>
                <c:pt idx="618">
                  <c:v>428.09295231718909</c:v>
                </c:pt>
                <c:pt idx="619">
                  <c:v>428.26279232538496</c:v>
                </c:pt>
                <c:pt idx="620">
                  <c:v>428.43263146161763</c:v>
                </c:pt>
                <c:pt idx="621">
                  <c:v>428.60246972588709</c:v>
                </c:pt>
                <c:pt idx="622">
                  <c:v>428.77230711819328</c:v>
                </c:pt>
                <c:pt idx="623">
                  <c:v>428.94214363853632</c:v>
                </c:pt>
                <c:pt idx="624">
                  <c:v>429.11197928691621</c:v>
                </c:pt>
                <c:pt idx="625">
                  <c:v>429.28181406333289</c:v>
                </c:pt>
                <c:pt idx="626">
                  <c:v>429.45164796778636</c:v>
                </c:pt>
                <c:pt idx="627">
                  <c:v>429.62148100027662</c:v>
                </c:pt>
                <c:pt idx="628">
                  <c:v>429.79131316080372</c:v>
                </c:pt>
                <c:pt idx="629">
                  <c:v>429.96114444936757</c:v>
                </c:pt>
                <c:pt idx="630">
                  <c:v>430.13097486596826</c:v>
                </c:pt>
                <c:pt idx="631">
                  <c:v>430.30080441060574</c:v>
                </c:pt>
                <c:pt idx="632">
                  <c:v>430.47063308328006</c:v>
                </c:pt>
                <c:pt idx="633">
                  <c:v>430.64046088399107</c:v>
                </c:pt>
                <c:pt idx="634">
                  <c:v>430.81028781273898</c:v>
                </c:pt>
                <c:pt idx="635">
                  <c:v>430.98011386952362</c:v>
                </c:pt>
                <c:pt idx="636">
                  <c:v>431.14993905434511</c:v>
                </c:pt>
                <c:pt idx="637">
                  <c:v>431.31976336720345</c:v>
                </c:pt>
                <c:pt idx="638">
                  <c:v>431.48958680809852</c:v>
                </c:pt>
                <c:pt idx="639">
                  <c:v>431.65940937703044</c:v>
                </c:pt>
                <c:pt idx="640">
                  <c:v>431.82923107399915</c:v>
                </c:pt>
                <c:pt idx="641">
                  <c:v>431.99905189900466</c:v>
                </c:pt>
                <c:pt idx="642">
                  <c:v>432.16887185204695</c:v>
                </c:pt>
                <c:pt idx="643">
                  <c:v>432.33869093312603</c:v>
                </c:pt>
                <c:pt idx="644">
                  <c:v>432.50850914224196</c:v>
                </c:pt>
                <c:pt idx="645">
                  <c:v>432.67832647939468</c:v>
                </c:pt>
                <c:pt idx="646">
                  <c:v>432.8481429445842</c:v>
                </c:pt>
                <c:pt idx="647">
                  <c:v>433.0179585378105</c:v>
                </c:pt>
                <c:pt idx="648">
                  <c:v>433.18777325907359</c:v>
                </c:pt>
                <c:pt idx="649">
                  <c:v>433.35758710837354</c:v>
                </c:pt>
                <c:pt idx="650">
                  <c:v>433.52740008571021</c:v>
                </c:pt>
                <c:pt idx="651">
                  <c:v>433.69721219108374</c:v>
                </c:pt>
                <c:pt idx="652">
                  <c:v>433.86702342449405</c:v>
                </c:pt>
                <c:pt idx="653">
                  <c:v>434.03683378594121</c:v>
                </c:pt>
                <c:pt idx="654">
                  <c:v>434.20664327542511</c:v>
                </c:pt>
                <c:pt idx="655">
                  <c:v>434.37645189294585</c:v>
                </c:pt>
                <c:pt idx="656">
                  <c:v>434.54625963850339</c:v>
                </c:pt>
                <c:pt idx="657">
                  <c:v>434.71606651209771</c:v>
                </c:pt>
                <c:pt idx="658">
                  <c:v>434.88587251372888</c:v>
                </c:pt>
                <c:pt idx="659">
                  <c:v>435.05567764339679</c:v>
                </c:pt>
                <c:pt idx="660">
                  <c:v>435.22548190110149</c:v>
                </c:pt>
                <c:pt idx="661">
                  <c:v>435.39528528684303</c:v>
                </c:pt>
                <c:pt idx="662">
                  <c:v>435.56508780062137</c:v>
                </c:pt>
                <c:pt idx="663">
                  <c:v>435.73488944243655</c:v>
                </c:pt>
                <c:pt idx="664">
                  <c:v>435.90469021228847</c:v>
                </c:pt>
                <c:pt idx="665">
                  <c:v>436.07449011017724</c:v>
                </c:pt>
                <c:pt idx="666">
                  <c:v>436.24428913610279</c:v>
                </c:pt>
                <c:pt idx="667">
                  <c:v>436.41408729006514</c:v>
                </c:pt>
                <c:pt idx="668">
                  <c:v>436.58388457206433</c:v>
                </c:pt>
                <c:pt idx="669">
                  <c:v>436.75368098210026</c:v>
                </c:pt>
                <c:pt idx="670">
                  <c:v>436.92347652017304</c:v>
                </c:pt>
                <c:pt idx="671">
                  <c:v>437.09327118628261</c:v>
                </c:pt>
                <c:pt idx="672">
                  <c:v>437.26306498042896</c:v>
                </c:pt>
                <c:pt idx="673">
                  <c:v>437.43285790261217</c:v>
                </c:pt>
                <c:pt idx="674">
                  <c:v>437.60264995283211</c:v>
                </c:pt>
                <c:pt idx="675">
                  <c:v>437.7724411310889</c:v>
                </c:pt>
                <c:pt idx="676">
                  <c:v>437.94223143738247</c:v>
                </c:pt>
                <c:pt idx="677">
                  <c:v>438.11202087171279</c:v>
                </c:pt>
                <c:pt idx="678">
                  <c:v>438.28180943408</c:v>
                </c:pt>
                <c:pt idx="679">
                  <c:v>438.45159712448395</c:v>
                </c:pt>
                <c:pt idx="680">
                  <c:v>438.62138394292475</c:v>
                </c:pt>
                <c:pt idx="681">
                  <c:v>438.79116988940234</c:v>
                </c:pt>
                <c:pt idx="682">
                  <c:v>438.96095496391672</c:v>
                </c:pt>
                <c:pt idx="683">
                  <c:v>439.13073916646795</c:v>
                </c:pt>
                <c:pt idx="684">
                  <c:v>439.30052249705591</c:v>
                </c:pt>
                <c:pt idx="685">
                  <c:v>439.47030495568072</c:v>
                </c:pt>
                <c:pt idx="686">
                  <c:v>439.64008654234232</c:v>
                </c:pt>
                <c:pt idx="687">
                  <c:v>439.80986725704065</c:v>
                </c:pt>
                <c:pt idx="688">
                  <c:v>439.97964709977589</c:v>
                </c:pt>
                <c:pt idx="689">
                  <c:v>440.14942607054786</c:v>
                </c:pt>
                <c:pt idx="690">
                  <c:v>440.31920416935668</c:v>
                </c:pt>
                <c:pt idx="691">
                  <c:v>440.48898139620229</c:v>
                </c:pt>
                <c:pt idx="692">
                  <c:v>440.65875775108469</c:v>
                </c:pt>
                <c:pt idx="693">
                  <c:v>440.82853323400388</c:v>
                </c:pt>
                <c:pt idx="694">
                  <c:v>440.99830784495992</c:v>
                </c:pt>
                <c:pt idx="695">
                  <c:v>441.16808158395276</c:v>
                </c:pt>
                <c:pt idx="696">
                  <c:v>441.33785445098238</c:v>
                </c:pt>
                <c:pt idx="697">
                  <c:v>441.50762644604879</c:v>
                </c:pt>
                <c:pt idx="698">
                  <c:v>441.67739756915199</c:v>
                </c:pt>
                <c:pt idx="699">
                  <c:v>441.84716782029204</c:v>
                </c:pt>
                <c:pt idx="700">
                  <c:v>442.01693719946888</c:v>
                </c:pt>
                <c:pt idx="701">
                  <c:v>442.18670570668252</c:v>
                </c:pt>
                <c:pt idx="702">
                  <c:v>442.35647334193294</c:v>
                </c:pt>
                <c:pt idx="703">
                  <c:v>442.52624010522015</c:v>
                </c:pt>
                <c:pt idx="704">
                  <c:v>442.69600599654416</c:v>
                </c:pt>
                <c:pt idx="705">
                  <c:v>442.86577101590495</c:v>
                </c:pt>
                <c:pt idx="706">
                  <c:v>443.0355351633026</c:v>
                </c:pt>
                <c:pt idx="707">
                  <c:v>443.20529843873709</c:v>
                </c:pt>
                <c:pt idx="708">
                  <c:v>443.37506084220831</c:v>
                </c:pt>
                <c:pt idx="709">
                  <c:v>443.54482237371633</c:v>
                </c:pt>
                <c:pt idx="710">
                  <c:v>443.71458303326119</c:v>
                </c:pt>
                <c:pt idx="711">
                  <c:v>443.88434282084285</c:v>
                </c:pt>
                <c:pt idx="712">
                  <c:v>444.05410173646129</c:v>
                </c:pt>
                <c:pt idx="713">
                  <c:v>444.22385978011658</c:v>
                </c:pt>
                <c:pt idx="714">
                  <c:v>444.39361695180861</c:v>
                </c:pt>
                <c:pt idx="715">
                  <c:v>444.56337325153743</c:v>
                </c:pt>
                <c:pt idx="716">
                  <c:v>444.73312867930309</c:v>
                </c:pt>
                <c:pt idx="717">
                  <c:v>444.90288323510555</c:v>
                </c:pt>
                <c:pt idx="718">
                  <c:v>445.0726369189448</c:v>
                </c:pt>
                <c:pt idx="719">
                  <c:v>445.24238973082089</c:v>
                </c:pt>
                <c:pt idx="720">
                  <c:v>445.41214167073377</c:v>
                </c:pt>
                <c:pt idx="721">
                  <c:v>445.58189273868345</c:v>
                </c:pt>
                <c:pt idx="722">
                  <c:v>445.75164293466992</c:v>
                </c:pt>
                <c:pt idx="723">
                  <c:v>445.92139225869317</c:v>
                </c:pt>
                <c:pt idx="724">
                  <c:v>446.09114071075328</c:v>
                </c:pt>
                <c:pt idx="725">
                  <c:v>446.26088829085012</c:v>
                </c:pt>
                <c:pt idx="726">
                  <c:v>446.43063499898381</c:v>
                </c:pt>
                <c:pt idx="727">
                  <c:v>446.60038083515428</c:v>
                </c:pt>
                <c:pt idx="728">
                  <c:v>446.77012579936161</c:v>
                </c:pt>
                <c:pt idx="729">
                  <c:v>446.93986989160567</c:v>
                </c:pt>
                <c:pt idx="730">
                  <c:v>447.10961311188657</c:v>
                </c:pt>
                <c:pt idx="731">
                  <c:v>447.27935546020427</c:v>
                </c:pt>
                <c:pt idx="732">
                  <c:v>447.4490969365587</c:v>
                </c:pt>
                <c:pt idx="733">
                  <c:v>447.61883754094998</c:v>
                </c:pt>
                <c:pt idx="734">
                  <c:v>447.78857727337811</c:v>
                </c:pt>
                <c:pt idx="735">
                  <c:v>447.95831613384303</c:v>
                </c:pt>
                <c:pt idx="736">
                  <c:v>448.12805412234474</c:v>
                </c:pt>
                <c:pt idx="737">
                  <c:v>448.29779123888324</c:v>
                </c:pt>
                <c:pt idx="738">
                  <c:v>448.46752748345853</c:v>
                </c:pt>
                <c:pt idx="739">
                  <c:v>448.63726285607066</c:v>
                </c:pt>
                <c:pt idx="740">
                  <c:v>448.80699735671953</c:v>
                </c:pt>
                <c:pt idx="741">
                  <c:v>448.97673098540525</c:v>
                </c:pt>
                <c:pt idx="742">
                  <c:v>449.14646374212771</c:v>
                </c:pt>
                <c:pt idx="743">
                  <c:v>449.31619562688707</c:v>
                </c:pt>
                <c:pt idx="744">
                  <c:v>449.48592663968316</c:v>
                </c:pt>
                <c:pt idx="745">
                  <c:v>449.6556567805161</c:v>
                </c:pt>
                <c:pt idx="746">
                  <c:v>449.82538604938583</c:v>
                </c:pt>
                <c:pt idx="747">
                  <c:v>449.99511444629235</c:v>
                </c:pt>
                <c:pt idx="748">
                  <c:v>450.16484197123566</c:v>
                </c:pt>
                <c:pt idx="749">
                  <c:v>450.33456862421582</c:v>
                </c:pt>
                <c:pt idx="750">
                  <c:v>450.50429440523271</c:v>
                </c:pt>
                <c:pt idx="751">
                  <c:v>450.67401931428645</c:v>
                </c:pt>
                <c:pt idx="752">
                  <c:v>450.84374335137699</c:v>
                </c:pt>
                <c:pt idx="753">
                  <c:v>451.01346651650437</c:v>
                </c:pt>
                <c:pt idx="754">
                  <c:v>451.18318880966848</c:v>
                </c:pt>
                <c:pt idx="755">
                  <c:v>451.35291023086944</c:v>
                </c:pt>
                <c:pt idx="756">
                  <c:v>451.52263078010719</c:v>
                </c:pt>
                <c:pt idx="757">
                  <c:v>451.69235045738174</c:v>
                </c:pt>
                <c:pt idx="758">
                  <c:v>451.86206926269307</c:v>
                </c:pt>
                <c:pt idx="759">
                  <c:v>452.03178719604125</c:v>
                </c:pt>
                <c:pt idx="760">
                  <c:v>452.20150425742617</c:v>
                </c:pt>
                <c:pt idx="761">
                  <c:v>452.37122044684787</c:v>
                </c:pt>
                <c:pt idx="762">
                  <c:v>452.54093576430643</c:v>
                </c:pt>
                <c:pt idx="763">
                  <c:v>452.71065020980183</c:v>
                </c:pt>
                <c:pt idx="764">
                  <c:v>452.88036378333396</c:v>
                </c:pt>
                <c:pt idx="765">
                  <c:v>453.05007648490295</c:v>
                </c:pt>
                <c:pt idx="766">
                  <c:v>453.21978831450872</c:v>
                </c:pt>
                <c:pt idx="767">
                  <c:v>453.38949927215128</c:v>
                </c:pt>
                <c:pt idx="768">
                  <c:v>453.55920935783058</c:v>
                </c:pt>
                <c:pt idx="769">
                  <c:v>453.72891857154679</c:v>
                </c:pt>
                <c:pt idx="770">
                  <c:v>453.89862691329972</c:v>
                </c:pt>
                <c:pt idx="771">
                  <c:v>454.06833438308951</c:v>
                </c:pt>
                <c:pt idx="772">
                  <c:v>454.23804098091608</c:v>
                </c:pt>
                <c:pt idx="773">
                  <c:v>454.40774670677945</c:v>
                </c:pt>
                <c:pt idx="774">
                  <c:v>454.57745156067966</c:v>
                </c:pt>
                <c:pt idx="775">
                  <c:v>454.74715554261667</c:v>
                </c:pt>
                <c:pt idx="776">
                  <c:v>454.91685865259041</c:v>
                </c:pt>
                <c:pt idx="777">
                  <c:v>455.08656089060105</c:v>
                </c:pt>
                <c:pt idx="778">
                  <c:v>455.25626225664843</c:v>
                </c:pt>
                <c:pt idx="779">
                  <c:v>455.42596275073259</c:v>
                </c:pt>
                <c:pt idx="780">
                  <c:v>455.59566237285361</c:v>
                </c:pt>
                <c:pt idx="781">
                  <c:v>455.76536112301142</c:v>
                </c:pt>
                <c:pt idx="782">
                  <c:v>455.93505900120601</c:v>
                </c:pt>
                <c:pt idx="783">
                  <c:v>456.1047560074374</c:v>
                </c:pt>
                <c:pt idx="784">
                  <c:v>456.27445214170564</c:v>
                </c:pt>
                <c:pt idx="785">
                  <c:v>456.44414740401061</c:v>
                </c:pt>
                <c:pt idx="786">
                  <c:v>456.61384179435242</c:v>
                </c:pt>
                <c:pt idx="787">
                  <c:v>456.78353531273103</c:v>
                </c:pt>
                <c:pt idx="788">
                  <c:v>456.95322795914637</c:v>
                </c:pt>
                <c:pt idx="789">
                  <c:v>457.12291973359862</c:v>
                </c:pt>
                <c:pt idx="790">
                  <c:v>457.29261063608766</c:v>
                </c:pt>
                <c:pt idx="791">
                  <c:v>457.46230066661343</c:v>
                </c:pt>
                <c:pt idx="792">
                  <c:v>457.63198982517605</c:v>
                </c:pt>
                <c:pt idx="793">
                  <c:v>457.80167811177552</c:v>
                </c:pt>
                <c:pt idx="794">
                  <c:v>457.97136552641172</c:v>
                </c:pt>
                <c:pt idx="795">
                  <c:v>458.14105206908471</c:v>
                </c:pt>
                <c:pt idx="796">
                  <c:v>458.31073773979455</c:v>
                </c:pt>
                <c:pt idx="797">
                  <c:v>458.48042253854118</c:v>
                </c:pt>
                <c:pt idx="798">
                  <c:v>458.6501064653246</c:v>
                </c:pt>
                <c:pt idx="799">
                  <c:v>458.81978952014481</c:v>
                </c:pt>
                <c:pt idx="800">
                  <c:v>458.98947170300187</c:v>
                </c:pt>
                <c:pt idx="801">
                  <c:v>459.15915301389572</c:v>
                </c:pt>
                <c:pt idx="802">
                  <c:v>459.32883345282636</c:v>
                </c:pt>
                <c:pt idx="803">
                  <c:v>459.49851301979379</c:v>
                </c:pt>
                <c:pt idx="804">
                  <c:v>459.66819171479807</c:v>
                </c:pt>
                <c:pt idx="805">
                  <c:v>459.83786953783908</c:v>
                </c:pt>
                <c:pt idx="806">
                  <c:v>460.00754648891694</c:v>
                </c:pt>
                <c:pt idx="807">
                  <c:v>460.1772225680316</c:v>
                </c:pt>
                <c:pt idx="808">
                  <c:v>460.34689777518304</c:v>
                </c:pt>
                <c:pt idx="809">
                  <c:v>460.51657211037133</c:v>
                </c:pt>
                <c:pt idx="810">
                  <c:v>460.68624557359635</c:v>
                </c:pt>
                <c:pt idx="811">
                  <c:v>460.85591816485822</c:v>
                </c:pt>
                <c:pt idx="812">
                  <c:v>461.02558988415689</c:v>
                </c:pt>
                <c:pt idx="813">
                  <c:v>461.1952607314924</c:v>
                </c:pt>
                <c:pt idx="814">
                  <c:v>461.36493070686464</c:v>
                </c:pt>
                <c:pt idx="815">
                  <c:v>461.53459981027368</c:v>
                </c:pt>
                <c:pt idx="816">
                  <c:v>461.7042680417195</c:v>
                </c:pt>
                <c:pt idx="817">
                  <c:v>461.87393540120217</c:v>
                </c:pt>
                <c:pt idx="818">
                  <c:v>462.0436018887217</c:v>
                </c:pt>
                <c:pt idx="819">
                  <c:v>462.21326750427795</c:v>
                </c:pt>
                <c:pt idx="820">
                  <c:v>462.38293224787105</c:v>
                </c:pt>
                <c:pt idx="821">
                  <c:v>462.55259611950095</c:v>
                </c:pt>
                <c:pt idx="822">
                  <c:v>462.72225911916757</c:v>
                </c:pt>
                <c:pt idx="823">
                  <c:v>462.89192124687105</c:v>
                </c:pt>
                <c:pt idx="824">
                  <c:v>463.06158250261132</c:v>
                </c:pt>
                <c:pt idx="825">
                  <c:v>463.23124288638843</c:v>
                </c:pt>
                <c:pt idx="826">
                  <c:v>463.40090239820233</c:v>
                </c:pt>
                <c:pt idx="827">
                  <c:v>463.57056103805303</c:v>
                </c:pt>
                <c:pt idx="828">
                  <c:v>463.74021880594051</c:v>
                </c:pt>
                <c:pt idx="829">
                  <c:v>463.90987570186479</c:v>
                </c:pt>
                <c:pt idx="830">
                  <c:v>464.07953172582592</c:v>
                </c:pt>
                <c:pt idx="831">
                  <c:v>464.24918687782383</c:v>
                </c:pt>
                <c:pt idx="832">
                  <c:v>464.41884115785854</c:v>
                </c:pt>
                <c:pt idx="833">
                  <c:v>464.58849456593003</c:v>
                </c:pt>
                <c:pt idx="834">
                  <c:v>464.75814710203832</c:v>
                </c:pt>
                <c:pt idx="835">
                  <c:v>464.92779876618346</c:v>
                </c:pt>
                <c:pt idx="836">
                  <c:v>465.09744955836538</c:v>
                </c:pt>
                <c:pt idx="837">
                  <c:v>465.2670994785841</c:v>
                </c:pt>
                <c:pt idx="838">
                  <c:v>465.43674852683961</c:v>
                </c:pt>
                <c:pt idx="839">
                  <c:v>465.60639670313191</c:v>
                </c:pt>
                <c:pt idx="840">
                  <c:v>465.77604400746105</c:v>
                </c:pt>
                <c:pt idx="841">
                  <c:v>465.94569043982699</c:v>
                </c:pt>
                <c:pt idx="842">
                  <c:v>466.11533600022972</c:v>
                </c:pt>
                <c:pt idx="843">
                  <c:v>466.28498068866918</c:v>
                </c:pt>
                <c:pt idx="844">
                  <c:v>466.45462450514549</c:v>
                </c:pt>
                <c:pt idx="845">
                  <c:v>466.62426744965865</c:v>
                </c:pt>
                <c:pt idx="846">
                  <c:v>466.79390952220859</c:v>
                </c:pt>
                <c:pt idx="847">
                  <c:v>466.96355072279533</c:v>
                </c:pt>
                <c:pt idx="848">
                  <c:v>467.13319105141886</c:v>
                </c:pt>
                <c:pt idx="849">
                  <c:v>467.30283050807913</c:v>
                </c:pt>
                <c:pt idx="850">
                  <c:v>467.47246909277629</c:v>
                </c:pt>
                <c:pt idx="851">
                  <c:v>467.64210680551025</c:v>
                </c:pt>
                <c:pt idx="852">
                  <c:v>467.811743646281</c:v>
                </c:pt>
                <c:pt idx="853">
                  <c:v>467.98137961508854</c:v>
                </c:pt>
                <c:pt idx="854">
                  <c:v>468.15101471193287</c:v>
                </c:pt>
                <c:pt idx="855">
                  <c:v>468.32064893681405</c:v>
                </c:pt>
                <c:pt idx="856">
                  <c:v>468.49028228973202</c:v>
                </c:pt>
                <c:pt idx="857">
                  <c:v>468.65991477068678</c:v>
                </c:pt>
                <c:pt idx="858">
                  <c:v>468.82954637967833</c:v>
                </c:pt>
                <c:pt idx="859">
                  <c:v>468.99917711670668</c:v>
                </c:pt>
                <c:pt idx="860">
                  <c:v>469.16880698177187</c:v>
                </c:pt>
                <c:pt idx="861">
                  <c:v>469.33843597487379</c:v>
                </c:pt>
                <c:pt idx="862">
                  <c:v>469.50806409601256</c:v>
                </c:pt>
                <c:pt idx="863">
                  <c:v>469.67769134518818</c:v>
                </c:pt>
                <c:pt idx="864">
                  <c:v>469.84731772240053</c:v>
                </c:pt>
                <c:pt idx="865">
                  <c:v>470.01694322764968</c:v>
                </c:pt>
                <c:pt idx="866">
                  <c:v>470.18656786093567</c:v>
                </c:pt>
                <c:pt idx="867">
                  <c:v>470.35619162225845</c:v>
                </c:pt>
                <c:pt idx="868">
                  <c:v>470.52581451161802</c:v>
                </c:pt>
                <c:pt idx="869">
                  <c:v>470.69543652901444</c:v>
                </c:pt>
                <c:pt idx="870">
                  <c:v>470.86505767444754</c:v>
                </c:pt>
                <c:pt idx="871">
                  <c:v>471.03467794791754</c:v>
                </c:pt>
                <c:pt idx="872">
                  <c:v>471.20429734942434</c:v>
                </c:pt>
                <c:pt idx="873">
                  <c:v>471.37391587896792</c:v>
                </c:pt>
                <c:pt idx="874">
                  <c:v>471.54353353654835</c:v>
                </c:pt>
                <c:pt idx="875">
                  <c:v>471.71315032216552</c:v>
                </c:pt>
                <c:pt idx="876">
                  <c:v>471.88276623581953</c:v>
                </c:pt>
                <c:pt idx="877">
                  <c:v>472.05238127751028</c:v>
                </c:pt>
                <c:pt idx="878">
                  <c:v>472.22199544723787</c:v>
                </c:pt>
                <c:pt idx="879">
                  <c:v>472.39160874500226</c:v>
                </c:pt>
                <c:pt idx="880">
                  <c:v>472.56122117080349</c:v>
                </c:pt>
                <c:pt idx="881">
                  <c:v>472.73083272464152</c:v>
                </c:pt>
                <c:pt idx="882">
                  <c:v>472.90044340651633</c:v>
                </c:pt>
                <c:pt idx="883">
                  <c:v>473.07005321642794</c:v>
                </c:pt>
                <c:pt idx="884">
                  <c:v>473.23966215437633</c:v>
                </c:pt>
                <c:pt idx="885">
                  <c:v>473.40927022036158</c:v>
                </c:pt>
                <c:pt idx="886">
                  <c:v>473.57887741438356</c:v>
                </c:pt>
                <c:pt idx="887">
                  <c:v>473.74848373644238</c:v>
                </c:pt>
                <c:pt idx="888">
                  <c:v>473.918089186538</c:v>
                </c:pt>
                <c:pt idx="889">
                  <c:v>474.08769376467046</c:v>
                </c:pt>
                <c:pt idx="890">
                  <c:v>474.25729747083966</c:v>
                </c:pt>
                <c:pt idx="891">
                  <c:v>474.42690030504571</c:v>
                </c:pt>
                <c:pt idx="892">
                  <c:v>474.59650226728854</c:v>
                </c:pt>
                <c:pt idx="893">
                  <c:v>474.76610335756817</c:v>
                </c:pt>
                <c:pt idx="894">
                  <c:v>474.93570357588459</c:v>
                </c:pt>
                <c:pt idx="895">
                  <c:v>475.10530292223785</c:v>
                </c:pt>
                <c:pt idx="896">
                  <c:v>475.27490139662791</c:v>
                </c:pt>
                <c:pt idx="897">
                  <c:v>475.4444989990547</c:v>
                </c:pt>
                <c:pt idx="898">
                  <c:v>475.61409572951834</c:v>
                </c:pt>
                <c:pt idx="899">
                  <c:v>475.78369158801877</c:v>
                </c:pt>
                <c:pt idx="900">
                  <c:v>475.95328657455605</c:v>
                </c:pt>
                <c:pt idx="901">
                  <c:v>476.12288068913006</c:v>
                </c:pt>
                <c:pt idx="902">
                  <c:v>476.29247393174091</c:v>
                </c:pt>
                <c:pt idx="903">
                  <c:v>476.46206630238856</c:v>
                </c:pt>
                <c:pt idx="904">
                  <c:v>476.631657801073</c:v>
                </c:pt>
                <c:pt idx="905">
                  <c:v>476.80124842779423</c:v>
                </c:pt>
                <c:pt idx="906">
                  <c:v>476.97083818255231</c:v>
                </c:pt>
                <c:pt idx="907">
                  <c:v>477.14042706534718</c:v>
                </c:pt>
                <c:pt idx="908">
                  <c:v>477.31001507617884</c:v>
                </c:pt>
                <c:pt idx="909">
                  <c:v>477.47960221504729</c:v>
                </c:pt>
                <c:pt idx="910">
                  <c:v>477.64918848195259</c:v>
                </c:pt>
                <c:pt idx="911">
                  <c:v>477.81877387689468</c:v>
                </c:pt>
                <c:pt idx="912">
                  <c:v>477.9883583998735</c:v>
                </c:pt>
                <c:pt idx="913">
                  <c:v>478.15794205088923</c:v>
                </c:pt>
                <c:pt idx="914">
                  <c:v>478.32752482994169</c:v>
                </c:pt>
                <c:pt idx="915">
                  <c:v>478.49710673703095</c:v>
                </c:pt>
                <c:pt idx="916">
                  <c:v>478.66668777215705</c:v>
                </c:pt>
                <c:pt idx="917">
                  <c:v>478.83626793531994</c:v>
                </c:pt>
                <c:pt idx="918">
                  <c:v>479.00584722651962</c:v>
                </c:pt>
                <c:pt idx="919">
                  <c:v>479.17542564575609</c:v>
                </c:pt>
                <c:pt idx="920">
                  <c:v>479.34500319302941</c:v>
                </c:pt>
                <c:pt idx="921">
                  <c:v>479.51457986833952</c:v>
                </c:pt>
                <c:pt idx="922">
                  <c:v>479.68415567168637</c:v>
                </c:pt>
                <c:pt idx="923">
                  <c:v>479.85373060307012</c:v>
                </c:pt>
                <c:pt idx="924">
                  <c:v>480.0233046624906</c:v>
                </c:pt>
                <c:pt idx="925">
                  <c:v>480.19287784994782</c:v>
                </c:pt>
                <c:pt idx="926">
                  <c:v>480.36245016544194</c:v>
                </c:pt>
                <c:pt idx="927">
                  <c:v>480.53202160897285</c:v>
                </c:pt>
                <c:pt idx="928">
                  <c:v>480.70159218054056</c:v>
                </c:pt>
                <c:pt idx="929">
                  <c:v>480.87116188014505</c:v>
                </c:pt>
                <c:pt idx="930">
                  <c:v>481.04073070778639</c:v>
                </c:pt>
                <c:pt idx="931">
                  <c:v>481.21029866346447</c:v>
                </c:pt>
                <c:pt idx="932">
                  <c:v>481.37986574717934</c:v>
                </c:pt>
                <c:pt idx="933">
                  <c:v>481.54943195893111</c:v>
                </c:pt>
                <c:pt idx="934">
                  <c:v>481.71899729871961</c:v>
                </c:pt>
                <c:pt idx="935">
                  <c:v>481.88856176654491</c:v>
                </c:pt>
                <c:pt idx="936">
                  <c:v>482.05812536240705</c:v>
                </c:pt>
                <c:pt idx="937">
                  <c:v>482.22768808630599</c:v>
                </c:pt>
                <c:pt idx="938">
                  <c:v>482.39724993824171</c:v>
                </c:pt>
                <c:pt idx="939">
                  <c:v>482.56681091821423</c:v>
                </c:pt>
                <c:pt idx="940">
                  <c:v>482.73637102622359</c:v>
                </c:pt>
                <c:pt idx="941">
                  <c:v>482.90593026226969</c:v>
                </c:pt>
                <c:pt idx="942">
                  <c:v>483.07548862635264</c:v>
                </c:pt>
                <c:pt idx="943">
                  <c:v>483.24504611847237</c:v>
                </c:pt>
                <c:pt idx="944">
                  <c:v>483.41460273862896</c:v>
                </c:pt>
                <c:pt idx="945">
                  <c:v>483.58415848682228</c:v>
                </c:pt>
                <c:pt idx="946">
                  <c:v>483.75371336305244</c:v>
                </c:pt>
                <c:pt idx="947">
                  <c:v>483.9232673673194</c:v>
                </c:pt>
                <c:pt idx="948">
                  <c:v>484.09282049962314</c:v>
                </c:pt>
                <c:pt idx="949">
                  <c:v>484.26237275996368</c:v>
                </c:pt>
                <c:pt idx="950">
                  <c:v>484.43192414834101</c:v>
                </c:pt>
                <c:pt idx="951">
                  <c:v>484.60147466475519</c:v>
                </c:pt>
                <c:pt idx="952">
                  <c:v>484.7710243092061</c:v>
                </c:pt>
                <c:pt idx="953">
                  <c:v>484.94057308169386</c:v>
                </c:pt>
                <c:pt idx="954">
                  <c:v>485.1101209822184</c:v>
                </c:pt>
                <c:pt idx="955">
                  <c:v>485.2796680107798</c:v>
                </c:pt>
                <c:pt idx="956">
                  <c:v>485.44921416737793</c:v>
                </c:pt>
                <c:pt idx="957">
                  <c:v>485.61875945201291</c:v>
                </c:pt>
                <c:pt idx="958">
                  <c:v>485.78830386468468</c:v>
                </c:pt>
                <c:pt idx="959">
                  <c:v>485.95784740539324</c:v>
                </c:pt>
                <c:pt idx="960">
                  <c:v>486.12739007413859</c:v>
                </c:pt>
                <c:pt idx="961">
                  <c:v>486.29693187092079</c:v>
                </c:pt>
                <c:pt idx="962">
                  <c:v>486.46647279573978</c:v>
                </c:pt>
                <c:pt idx="963">
                  <c:v>486.63601284859556</c:v>
                </c:pt>
                <c:pt idx="964">
                  <c:v>486.80555202948813</c:v>
                </c:pt>
                <c:pt idx="965">
                  <c:v>486.97509033841749</c:v>
                </c:pt>
                <c:pt idx="966">
                  <c:v>487.1446277753837</c:v>
                </c:pt>
                <c:pt idx="967">
                  <c:v>487.3141643403867</c:v>
                </c:pt>
                <c:pt idx="968">
                  <c:v>487.48370003342649</c:v>
                </c:pt>
                <c:pt idx="969">
                  <c:v>487.65323485450307</c:v>
                </c:pt>
                <c:pt idx="970">
                  <c:v>487.82276880361644</c:v>
                </c:pt>
                <c:pt idx="971">
                  <c:v>487.99230188076666</c:v>
                </c:pt>
                <c:pt idx="972">
                  <c:v>488.16183408595367</c:v>
                </c:pt>
                <c:pt idx="973">
                  <c:v>488.33136541917747</c:v>
                </c:pt>
                <c:pt idx="974">
                  <c:v>488.50089588043807</c:v>
                </c:pt>
                <c:pt idx="975">
                  <c:v>488.67042546973551</c:v>
                </c:pt>
                <c:pt idx="976">
                  <c:v>488.83995418706968</c:v>
                </c:pt>
                <c:pt idx="977">
                  <c:v>489.0094820324407</c:v>
                </c:pt>
                <c:pt idx="978">
                  <c:v>489.17900900584851</c:v>
                </c:pt>
                <c:pt idx="979">
                  <c:v>489.34853510729306</c:v>
                </c:pt>
                <c:pt idx="980">
                  <c:v>489.51806033677451</c:v>
                </c:pt>
                <c:pt idx="981">
                  <c:v>489.6875846942927</c:v>
                </c:pt>
                <c:pt idx="982">
                  <c:v>489.85710817984773</c:v>
                </c:pt>
                <c:pt idx="983">
                  <c:v>490.02663079343955</c:v>
                </c:pt>
                <c:pt idx="984">
                  <c:v>490.19615253506822</c:v>
                </c:pt>
                <c:pt idx="985">
                  <c:v>490.36567340473363</c:v>
                </c:pt>
                <c:pt idx="986">
                  <c:v>490.53519340243582</c:v>
                </c:pt>
                <c:pt idx="987">
                  <c:v>490.70471252817481</c:v>
                </c:pt>
                <c:pt idx="988">
                  <c:v>490.87423078195064</c:v>
                </c:pt>
                <c:pt idx="989">
                  <c:v>491.04374816376333</c:v>
                </c:pt>
                <c:pt idx="990">
                  <c:v>491.21326467361274</c:v>
                </c:pt>
                <c:pt idx="991">
                  <c:v>491.382780311499</c:v>
                </c:pt>
                <c:pt idx="992">
                  <c:v>491.55229507742206</c:v>
                </c:pt>
                <c:pt idx="993">
                  <c:v>491.7218089713819</c:v>
                </c:pt>
                <c:pt idx="994">
                  <c:v>491.89132199337854</c:v>
                </c:pt>
                <c:pt idx="995">
                  <c:v>492.06083414341197</c:v>
                </c:pt>
                <c:pt idx="996">
                  <c:v>492.23034542148224</c:v>
                </c:pt>
                <c:pt idx="997">
                  <c:v>492.39985582758931</c:v>
                </c:pt>
                <c:pt idx="998">
                  <c:v>492.56936536173316</c:v>
                </c:pt>
                <c:pt idx="999">
                  <c:v>492.73887402391381</c:v>
                </c:pt>
                <c:pt idx="1000">
                  <c:v>492.90838181413125</c:v>
                </c:pt>
                <c:pt idx="1001">
                  <c:v>493.07788873238553</c:v>
                </c:pt>
                <c:pt idx="1002">
                  <c:v>493.24739477867661</c:v>
                </c:pt>
                <c:pt idx="1003">
                  <c:v>493.41689995300447</c:v>
                </c:pt>
                <c:pt idx="1004">
                  <c:v>493.58640425536913</c:v>
                </c:pt>
                <c:pt idx="1005">
                  <c:v>493.75590768577058</c:v>
                </c:pt>
                <c:pt idx="1006">
                  <c:v>493.92541024420882</c:v>
                </c:pt>
                <c:pt idx="1007">
                  <c:v>494.09491193068391</c:v>
                </c:pt>
                <c:pt idx="1008">
                  <c:v>494.26441274519578</c:v>
                </c:pt>
                <c:pt idx="1009">
                  <c:v>494.43391268774445</c:v>
                </c:pt>
                <c:pt idx="1010">
                  <c:v>494.60341175832991</c:v>
                </c:pt>
                <c:pt idx="1011">
                  <c:v>494.77290995695222</c:v>
                </c:pt>
                <c:pt idx="1012">
                  <c:v>494.94240728361132</c:v>
                </c:pt>
                <c:pt idx="1013">
                  <c:v>495.11190373830715</c:v>
                </c:pt>
                <c:pt idx="1014">
                  <c:v>495.28139932103983</c:v>
                </c:pt>
                <c:pt idx="1015">
                  <c:v>495.4508940318093</c:v>
                </c:pt>
                <c:pt idx="1016">
                  <c:v>495.62038787061562</c:v>
                </c:pt>
                <c:pt idx="1017">
                  <c:v>495.78988083745872</c:v>
                </c:pt>
                <c:pt idx="1018">
                  <c:v>495.95937293233862</c:v>
                </c:pt>
                <c:pt idx="1019">
                  <c:v>496.12886415525531</c:v>
                </c:pt>
                <c:pt idx="1020">
                  <c:v>496.2983545062088</c:v>
                </c:pt>
                <c:pt idx="1021">
                  <c:v>496.46784398519912</c:v>
                </c:pt>
                <c:pt idx="1022">
                  <c:v>496.63733259222619</c:v>
                </c:pt>
                <c:pt idx="1023">
                  <c:v>496.8068203272901</c:v>
                </c:pt>
              </c:numCache>
            </c:numRef>
          </c:xVal>
          <c:yVal>
            <c:numRef>
              <c:f>'Blue pk'!$I$2:$I$1025</c:f>
              <c:numCache>
                <c:formatCode>General</c:formatCode>
                <c:ptCount val="1024"/>
                <c:pt idx="0">
                  <c:v>0.51250785673041055</c:v>
                </c:pt>
                <c:pt idx="1">
                  <c:v>0.46968520843679845</c:v>
                </c:pt>
                <c:pt idx="2">
                  <c:v>0.53688951629878523</c:v>
                </c:pt>
                <c:pt idx="3">
                  <c:v>0.44834839477546512</c:v>
                </c:pt>
                <c:pt idx="4">
                  <c:v>0.51965524641413741</c:v>
                </c:pt>
                <c:pt idx="5">
                  <c:v>0.45450774490968743</c:v>
                </c:pt>
                <c:pt idx="6">
                  <c:v>0.4668614335288343</c:v>
                </c:pt>
                <c:pt idx="7">
                  <c:v>0.41113310597054609</c:v>
                </c:pt>
                <c:pt idx="8">
                  <c:v>0.38860953527363651</c:v>
                </c:pt>
                <c:pt idx="9">
                  <c:v>0.38241876382501505</c:v>
                </c:pt>
                <c:pt idx="10">
                  <c:v>0.36552991206278534</c:v>
                </c:pt>
                <c:pt idx="11">
                  <c:v>0.38069939553281351</c:v>
                </c:pt>
                <c:pt idx="12">
                  <c:v>0.40805162674298495</c:v>
                </c:pt>
                <c:pt idx="13">
                  <c:v>0.42737607202313743</c:v>
                </c:pt>
                <c:pt idx="14">
                  <c:v>0.37172225792421282</c:v>
                </c:pt>
                <c:pt idx="15">
                  <c:v>0.32306172298627683</c:v>
                </c:pt>
                <c:pt idx="16">
                  <c:v>0.33616629991982294</c:v>
                </c:pt>
                <c:pt idx="17">
                  <c:v>0.34218665949214505</c:v>
                </c:pt>
                <c:pt idx="18">
                  <c:v>0.28117052506440676</c:v>
                </c:pt>
                <c:pt idx="19">
                  <c:v>0.33313095541912613</c:v>
                </c:pt>
                <c:pt idx="20">
                  <c:v>0.31421154672600937</c:v>
                </c:pt>
                <c:pt idx="21">
                  <c:v>0.34140250441829001</c:v>
                </c:pt>
                <c:pt idx="22">
                  <c:v>0.30412760053082299</c:v>
                </c:pt>
                <c:pt idx="23">
                  <c:v>0.29879898015823164</c:v>
                </c:pt>
                <c:pt idx="24">
                  <c:v>0.31412245869406213</c:v>
                </c:pt>
                <c:pt idx="25">
                  <c:v>0.3602493880771036</c:v>
                </c:pt>
                <c:pt idx="26">
                  <c:v>0.36217707759855178</c:v>
                </c:pt>
                <c:pt idx="27">
                  <c:v>0.3126442225105876</c:v>
                </c:pt>
                <c:pt idx="28">
                  <c:v>0.31607216060574195</c:v>
                </c:pt>
                <c:pt idx="29">
                  <c:v>0.30716777509675891</c:v>
                </c:pt>
                <c:pt idx="30">
                  <c:v>0.30279379887886065</c:v>
                </c:pt>
                <c:pt idx="31">
                  <c:v>0.36921143779623544</c:v>
                </c:pt>
                <c:pt idx="32">
                  <c:v>0.39595054006309416</c:v>
                </c:pt>
                <c:pt idx="33">
                  <c:v>0.31967532000013366</c:v>
                </c:pt>
                <c:pt idx="34">
                  <c:v>0.3706713598851582</c:v>
                </c:pt>
                <c:pt idx="35">
                  <c:v>0.46726675444316196</c:v>
                </c:pt>
                <c:pt idx="36">
                  <c:v>0.41837491225720524</c:v>
                </c:pt>
                <c:pt idx="37">
                  <c:v>0.42372274367315443</c:v>
                </c:pt>
                <c:pt idx="38">
                  <c:v>0.44640828319529752</c:v>
                </c:pt>
                <c:pt idx="39">
                  <c:v>0.51508159727484371</c:v>
                </c:pt>
                <c:pt idx="40">
                  <c:v>0.51395993637759319</c:v>
                </c:pt>
                <c:pt idx="41">
                  <c:v>0.47378375577067044</c:v>
                </c:pt>
                <c:pt idx="42">
                  <c:v>0.47807968945374574</c:v>
                </c:pt>
                <c:pt idx="43">
                  <c:v>0.42534217751203762</c:v>
                </c:pt>
                <c:pt idx="44">
                  <c:v>0.43928878907427116</c:v>
                </c:pt>
                <c:pt idx="45">
                  <c:v>0.47697956494925609</c:v>
                </c:pt>
                <c:pt idx="46">
                  <c:v>0.55746288978540681</c:v>
                </c:pt>
                <c:pt idx="47">
                  <c:v>0.6049826936635273</c:v>
                </c:pt>
                <c:pt idx="48">
                  <c:v>0.72517056928959134</c:v>
                </c:pt>
                <c:pt idx="49">
                  <c:v>0.66876567094934269</c:v>
                </c:pt>
                <c:pt idx="50">
                  <c:v>0.70754556874902064</c:v>
                </c:pt>
                <c:pt idx="51">
                  <c:v>0.66781187452847834</c:v>
                </c:pt>
                <c:pt idx="52">
                  <c:v>0.65727705160951788</c:v>
                </c:pt>
                <c:pt idx="53">
                  <c:v>0.59916378895634281</c:v>
                </c:pt>
                <c:pt idx="54">
                  <c:v>0.56240491612593602</c:v>
                </c:pt>
                <c:pt idx="55">
                  <c:v>0.5448742475198719</c:v>
                </c:pt>
                <c:pt idx="56">
                  <c:v>0.60420543894943879</c:v>
                </c:pt>
                <c:pt idx="57">
                  <c:v>0.64416239213636717</c:v>
                </c:pt>
                <c:pt idx="58">
                  <c:v>0.71175964754413368</c:v>
                </c:pt>
                <c:pt idx="59">
                  <c:v>0.58607996499940496</c:v>
                </c:pt>
                <c:pt idx="60">
                  <c:v>0.57259079062248019</c:v>
                </c:pt>
                <c:pt idx="61">
                  <c:v>0.66904263698506961</c:v>
                </c:pt>
                <c:pt idx="62">
                  <c:v>0.76175900715230893</c:v>
                </c:pt>
                <c:pt idx="63">
                  <c:v>0.92420159372396238</c:v>
                </c:pt>
                <c:pt idx="64">
                  <c:v>0.73240195914450845</c:v>
                </c:pt>
                <c:pt idx="65">
                  <c:v>0.54956803286967981</c:v>
                </c:pt>
                <c:pt idx="66">
                  <c:v>0.69030904582134089</c:v>
                </c:pt>
                <c:pt idx="67">
                  <c:v>0.72138898297486442</c:v>
                </c:pt>
                <c:pt idx="68">
                  <c:v>0.63018996574373254</c:v>
                </c:pt>
                <c:pt idx="69">
                  <c:v>0.59225919821800754</c:v>
                </c:pt>
                <c:pt idx="70">
                  <c:v>0.56193390435342372</c:v>
                </c:pt>
                <c:pt idx="71">
                  <c:v>0.67797129457483807</c:v>
                </c:pt>
                <c:pt idx="72">
                  <c:v>0.8715007779043521</c:v>
                </c:pt>
                <c:pt idx="73">
                  <c:v>0.96703680431565542</c:v>
                </c:pt>
                <c:pt idx="74">
                  <c:v>1.1182743334398737</c:v>
                </c:pt>
                <c:pt idx="75">
                  <c:v>1.7527858122932107</c:v>
                </c:pt>
                <c:pt idx="76">
                  <c:v>2.1923203957790207</c:v>
                </c:pt>
                <c:pt idx="77">
                  <c:v>2.041993122164746</c:v>
                </c:pt>
                <c:pt idx="78">
                  <c:v>2.265002218273465</c:v>
                </c:pt>
                <c:pt idx="79">
                  <c:v>2.6205904400351412</c:v>
                </c:pt>
                <c:pt idx="80">
                  <c:v>2.6726059901156685</c:v>
                </c:pt>
                <c:pt idx="81">
                  <c:v>2.2507014111208097</c:v>
                </c:pt>
                <c:pt idx="82">
                  <c:v>1.9070350363718267</c:v>
                </c:pt>
                <c:pt idx="83">
                  <c:v>1.5255517581968909</c:v>
                </c:pt>
                <c:pt idx="84">
                  <c:v>1.4274992105339057</c:v>
                </c:pt>
                <c:pt idx="85">
                  <c:v>1.2740648423455949</c:v>
                </c:pt>
                <c:pt idx="86">
                  <c:v>1.216997044257949</c:v>
                </c:pt>
                <c:pt idx="87">
                  <c:v>1.1689762324280641</c:v>
                </c:pt>
                <c:pt idx="88">
                  <c:v>0.96152909454480795</c:v>
                </c:pt>
                <c:pt idx="89">
                  <c:v>0.86440871238685313</c:v>
                </c:pt>
                <c:pt idx="90">
                  <c:v>0.69317438406112619</c:v>
                </c:pt>
                <c:pt idx="91">
                  <c:v>0.59003015722232577</c:v>
                </c:pt>
                <c:pt idx="92">
                  <c:v>0.54827141972284743</c:v>
                </c:pt>
                <c:pt idx="93">
                  <c:v>0.56960484633023156</c:v>
                </c:pt>
                <c:pt idx="94">
                  <c:v>0.60119590869602824</c:v>
                </c:pt>
                <c:pt idx="95">
                  <c:v>0.60403505850308103</c:v>
                </c:pt>
                <c:pt idx="96">
                  <c:v>0.56229849165147827</c:v>
                </c:pt>
                <c:pt idx="97">
                  <c:v>0.47084708272351034</c:v>
                </c:pt>
                <c:pt idx="98">
                  <c:v>0.54876975872419398</c:v>
                </c:pt>
                <c:pt idx="99">
                  <c:v>0.64501326898808098</c:v>
                </c:pt>
                <c:pt idx="100">
                  <c:v>0.69946707506436534</c:v>
                </c:pt>
                <c:pt idx="101">
                  <c:v>0.77789471350444439</c:v>
                </c:pt>
                <c:pt idx="102">
                  <c:v>0.80549458576659327</c:v>
                </c:pt>
                <c:pt idx="103">
                  <c:v>0.69947964097776649</c:v>
                </c:pt>
                <c:pt idx="104">
                  <c:v>0.59961616207201696</c:v>
                </c:pt>
                <c:pt idx="105">
                  <c:v>0.57946859255200189</c:v>
                </c:pt>
                <c:pt idx="106">
                  <c:v>0.58675339756846701</c:v>
                </c:pt>
                <c:pt idx="107">
                  <c:v>0.45515642479387569</c:v>
                </c:pt>
                <c:pt idx="108">
                  <c:v>0.46671321061024479</c:v>
                </c:pt>
                <c:pt idx="109">
                  <c:v>0.54313688913415636</c:v>
                </c:pt>
                <c:pt idx="110">
                  <c:v>0.49333688174094914</c:v>
                </c:pt>
                <c:pt idx="111">
                  <c:v>0.57014539370251038</c:v>
                </c:pt>
                <c:pt idx="112">
                  <c:v>0.57172948935033896</c:v>
                </c:pt>
                <c:pt idx="113">
                  <c:v>0.52066969778258942</c:v>
                </c:pt>
                <c:pt idx="114">
                  <c:v>0.526743094903386</c:v>
                </c:pt>
                <c:pt idx="115">
                  <c:v>0.40393075890046326</c:v>
                </c:pt>
                <c:pt idx="116">
                  <c:v>0.39935571833011674</c:v>
                </c:pt>
                <c:pt idx="117">
                  <c:v>0.39138819873558944</c:v>
                </c:pt>
                <c:pt idx="118">
                  <c:v>0.39717325633726741</c:v>
                </c:pt>
                <c:pt idx="119">
                  <c:v>0.48640983383347458</c:v>
                </c:pt>
                <c:pt idx="120">
                  <c:v>0.46402097082185689</c:v>
                </c:pt>
                <c:pt idx="121">
                  <c:v>0.43209817337675521</c:v>
                </c:pt>
                <c:pt idx="122">
                  <c:v>0.43348943845750099</c:v>
                </c:pt>
                <c:pt idx="123">
                  <c:v>0.44437853992604892</c:v>
                </c:pt>
                <c:pt idx="124">
                  <c:v>0.43828678095533524</c:v>
                </c:pt>
                <c:pt idx="125">
                  <c:v>0.44201147208221275</c:v>
                </c:pt>
                <c:pt idx="126">
                  <c:v>0.39610927699057435</c:v>
                </c:pt>
                <c:pt idx="127">
                  <c:v>0.42163321345160454</c:v>
                </c:pt>
                <c:pt idx="128">
                  <c:v>0.49951336670537666</c:v>
                </c:pt>
                <c:pt idx="129">
                  <c:v>0.379423688516145</c:v>
                </c:pt>
                <c:pt idx="130">
                  <c:v>0.28415266342507906</c:v>
                </c:pt>
                <c:pt idx="131">
                  <c:v>0.35590719158576462</c:v>
                </c:pt>
                <c:pt idx="132">
                  <c:v>0.46891245836556872</c:v>
                </c:pt>
                <c:pt idx="133">
                  <c:v>0.38716058783326174</c:v>
                </c:pt>
                <c:pt idx="134">
                  <c:v>0.49548726865176834</c:v>
                </c:pt>
                <c:pt idx="135">
                  <c:v>0.37158522374515629</c:v>
                </c:pt>
                <c:pt idx="136">
                  <c:v>0.44248557035800751</c:v>
                </c:pt>
                <c:pt idx="137">
                  <c:v>0.39817991426211108</c:v>
                </c:pt>
                <c:pt idx="138">
                  <c:v>0.34810703236396423</c:v>
                </c:pt>
                <c:pt idx="139">
                  <c:v>0.40626309191597176</c:v>
                </c:pt>
                <c:pt idx="140">
                  <c:v>0.4849159500640734</c:v>
                </c:pt>
                <c:pt idx="141">
                  <c:v>0.59342445454022785</c:v>
                </c:pt>
                <c:pt idx="142">
                  <c:v>0.50866867126668547</c:v>
                </c:pt>
                <c:pt idx="143">
                  <c:v>0.46455224089744251</c:v>
                </c:pt>
                <c:pt idx="144">
                  <c:v>0.46448288072443311</c:v>
                </c:pt>
                <c:pt idx="145">
                  <c:v>0.46521085039909793</c:v>
                </c:pt>
                <c:pt idx="146">
                  <c:v>0.46542350499550278</c:v>
                </c:pt>
                <c:pt idx="147">
                  <c:v>0.43932528612061955</c:v>
                </c:pt>
                <c:pt idx="148">
                  <c:v>0.49198238909759134</c:v>
                </c:pt>
                <c:pt idx="149">
                  <c:v>0.58920831877478341</c:v>
                </c:pt>
                <c:pt idx="150">
                  <c:v>0.61321735953533707</c:v>
                </c:pt>
                <c:pt idx="151">
                  <c:v>0.67320101748682104</c:v>
                </c:pt>
                <c:pt idx="152">
                  <c:v>0.73992807382847825</c:v>
                </c:pt>
                <c:pt idx="153">
                  <c:v>0.86494649704732951</c:v>
                </c:pt>
                <c:pt idx="154">
                  <c:v>0.78080632802246697</c:v>
                </c:pt>
                <c:pt idx="155">
                  <c:v>0.68407821431357063</c:v>
                </c:pt>
                <c:pt idx="156">
                  <c:v>0.71137537722874755</c:v>
                </c:pt>
                <c:pt idx="157">
                  <c:v>0.96368134040710351</c:v>
                </c:pt>
                <c:pt idx="158">
                  <c:v>1.0081237799313032</c:v>
                </c:pt>
                <c:pt idx="159">
                  <c:v>1.130765353889565</c:v>
                </c:pt>
                <c:pt idx="160">
                  <c:v>1.2737920847736084</c:v>
                </c:pt>
                <c:pt idx="161">
                  <c:v>1.2556378080492259</c:v>
                </c:pt>
                <c:pt idx="162">
                  <c:v>1.2976872653631375</c:v>
                </c:pt>
                <c:pt idx="163">
                  <c:v>1.3650334891626386</c:v>
                </c:pt>
                <c:pt idx="164">
                  <c:v>1.4707511028861036</c:v>
                </c:pt>
                <c:pt idx="165">
                  <c:v>1.4108535452558681</c:v>
                </c:pt>
                <c:pt idx="166">
                  <c:v>1.5832956676878267</c:v>
                </c:pt>
                <c:pt idx="167">
                  <c:v>1.7924509816542109</c:v>
                </c:pt>
                <c:pt idx="168">
                  <c:v>1.8468100533585821</c:v>
                </c:pt>
                <c:pt idx="169">
                  <c:v>1.8615434055886761</c:v>
                </c:pt>
                <c:pt idx="170">
                  <c:v>1.9163108543175706</c:v>
                </c:pt>
                <c:pt idx="171">
                  <c:v>2.2037826854554612</c:v>
                </c:pt>
                <c:pt idx="172">
                  <c:v>2.365044220080414</c:v>
                </c:pt>
                <c:pt idx="173">
                  <c:v>2.5416263867028621</c:v>
                </c:pt>
                <c:pt idx="174">
                  <c:v>2.5513633942427303</c:v>
                </c:pt>
                <c:pt idx="175">
                  <c:v>2.8836050706951601</c:v>
                </c:pt>
                <c:pt idx="176">
                  <c:v>3.2041613704073071</c:v>
                </c:pt>
                <c:pt idx="177">
                  <c:v>3.2176519357487758</c:v>
                </c:pt>
                <c:pt idx="178">
                  <c:v>3.1982764700472694</c:v>
                </c:pt>
                <c:pt idx="179">
                  <c:v>3.4075675725697741</c:v>
                </c:pt>
                <c:pt idx="180">
                  <c:v>3.6763123800957063</c:v>
                </c:pt>
                <c:pt idx="181">
                  <c:v>3.868113832247269</c:v>
                </c:pt>
                <c:pt idx="182">
                  <c:v>4.2338259649821284</c:v>
                </c:pt>
                <c:pt idx="183">
                  <c:v>4.3739032495787757</c:v>
                </c:pt>
                <c:pt idx="184">
                  <c:v>4.3596743308145198</c:v>
                </c:pt>
                <c:pt idx="185">
                  <c:v>4.422466809784539</c:v>
                </c:pt>
                <c:pt idx="186">
                  <c:v>4.7971040214105463</c:v>
                </c:pt>
                <c:pt idx="187">
                  <c:v>5.0136975947941806</c:v>
                </c:pt>
                <c:pt idx="188">
                  <c:v>5.3915029084408097</c:v>
                </c:pt>
                <c:pt idx="189">
                  <c:v>5.4246106452035967</c:v>
                </c:pt>
                <c:pt idx="190">
                  <c:v>5.1958271608514313</c:v>
                </c:pt>
                <c:pt idx="191">
                  <c:v>5.3406320539664778</c:v>
                </c:pt>
                <c:pt idx="192">
                  <c:v>5.8181950393308473</c:v>
                </c:pt>
                <c:pt idx="193">
                  <c:v>5.9704072708621467</c:v>
                </c:pt>
                <c:pt idx="194">
                  <c:v>5.6714389174152533</c:v>
                </c:pt>
                <c:pt idx="195">
                  <c:v>5.7436617008468351</c:v>
                </c:pt>
                <c:pt idx="196">
                  <c:v>5.6949144488843118</c:v>
                </c:pt>
                <c:pt idx="197">
                  <c:v>5.6306870011021273</c:v>
                </c:pt>
                <c:pt idx="198">
                  <c:v>5.0410656345083993</c:v>
                </c:pt>
                <c:pt idx="199">
                  <c:v>4.9400725978006399</c:v>
                </c:pt>
                <c:pt idx="200">
                  <c:v>4.8026095643228812</c:v>
                </c:pt>
                <c:pt idx="201">
                  <c:v>4.6551423153634843</c:v>
                </c:pt>
                <c:pt idx="202">
                  <c:v>4.7433733755276837</c:v>
                </c:pt>
                <c:pt idx="203">
                  <c:v>5.2514213031889456</c:v>
                </c:pt>
                <c:pt idx="204">
                  <c:v>6.4461057241580972</c:v>
                </c:pt>
                <c:pt idx="205">
                  <c:v>7.7256699330529184</c:v>
                </c:pt>
                <c:pt idx="206">
                  <c:v>9.0939959662907714</c:v>
                </c:pt>
                <c:pt idx="207">
                  <c:v>11.03814685248774</c:v>
                </c:pt>
                <c:pt idx="208">
                  <c:v>13.001050304170546</c:v>
                </c:pt>
                <c:pt idx="209">
                  <c:v>13.067863468647193</c:v>
                </c:pt>
                <c:pt idx="210">
                  <c:v>12.772390451575198</c:v>
                </c:pt>
                <c:pt idx="211">
                  <c:v>12.225304936489172</c:v>
                </c:pt>
                <c:pt idx="212">
                  <c:v>10.869046468116874</c:v>
                </c:pt>
                <c:pt idx="213">
                  <c:v>9.16973987194676</c:v>
                </c:pt>
                <c:pt idx="214">
                  <c:v>7.5712955023381925</c:v>
                </c:pt>
                <c:pt idx="215">
                  <c:v>6.2719472230689268</c:v>
                </c:pt>
                <c:pt idx="216">
                  <c:v>4.9415866445864776</c:v>
                </c:pt>
                <c:pt idx="217">
                  <c:v>4.1136259774566666</c:v>
                </c:pt>
                <c:pt idx="218">
                  <c:v>3.7272310789925984</c:v>
                </c:pt>
                <c:pt idx="219">
                  <c:v>3.111509926341808</c:v>
                </c:pt>
                <c:pt idx="220">
                  <c:v>2.6162032690133894</c:v>
                </c:pt>
                <c:pt idx="221">
                  <c:v>2.3733620262607911</c:v>
                </c:pt>
                <c:pt idx="222">
                  <c:v>2.4598235420631829</c:v>
                </c:pt>
                <c:pt idx="223">
                  <c:v>2.2956075483370624</c:v>
                </c:pt>
                <c:pt idx="224">
                  <c:v>2.0576473164897178</c:v>
                </c:pt>
                <c:pt idx="225">
                  <c:v>1.8011557467805366</c:v>
                </c:pt>
                <c:pt idx="226">
                  <c:v>1.6317133026847044</c:v>
                </c:pt>
                <c:pt idx="227">
                  <c:v>1.5643899535871562</c:v>
                </c:pt>
                <c:pt idx="228">
                  <c:v>1.5355152955165894</c:v>
                </c:pt>
                <c:pt idx="229">
                  <c:v>1.4115309000954068</c:v>
                </c:pt>
                <c:pt idx="230">
                  <c:v>1.1907655432921262</c:v>
                </c:pt>
                <c:pt idx="231">
                  <c:v>1.0579628561523089</c:v>
                </c:pt>
                <c:pt idx="232">
                  <c:v>1.0548420637203824</c:v>
                </c:pt>
                <c:pt idx="233">
                  <c:v>0.90583819136200949</c:v>
                </c:pt>
                <c:pt idx="234">
                  <c:v>0.88697958929037857</c:v>
                </c:pt>
                <c:pt idx="235">
                  <c:v>1.0897131743130093</c:v>
                </c:pt>
                <c:pt idx="236">
                  <c:v>1.0277426302597759</c:v>
                </c:pt>
                <c:pt idx="237">
                  <c:v>0.9141464496033842</c:v>
                </c:pt>
                <c:pt idx="238">
                  <c:v>0.86823780118499438</c:v>
                </c:pt>
                <c:pt idx="239">
                  <c:v>0.8518497308340226</c:v>
                </c:pt>
                <c:pt idx="240">
                  <c:v>0.85405071375261399</c:v>
                </c:pt>
                <c:pt idx="241">
                  <c:v>0.82951218890558565</c:v>
                </c:pt>
                <c:pt idx="242">
                  <c:v>0.70427814262245192</c:v>
                </c:pt>
                <c:pt idx="243">
                  <c:v>0.76849150045965342</c:v>
                </c:pt>
                <c:pt idx="244">
                  <c:v>0.64876325307671567</c:v>
                </c:pt>
                <c:pt idx="245">
                  <c:v>0.71433594190275884</c:v>
                </c:pt>
                <c:pt idx="246">
                  <c:v>0.69658335211470246</c:v>
                </c:pt>
                <c:pt idx="247">
                  <c:v>0.66325220617488889</c:v>
                </c:pt>
                <c:pt idx="248">
                  <c:v>0.59164556849480221</c:v>
                </c:pt>
                <c:pt idx="249">
                  <c:v>0.69475378757976647</c:v>
                </c:pt>
                <c:pt idx="250">
                  <c:v>0.68601569913175142</c:v>
                </c:pt>
                <c:pt idx="251">
                  <c:v>0.75357664898841614</c:v>
                </c:pt>
                <c:pt idx="252">
                  <c:v>0.78990266664037478</c:v>
                </c:pt>
                <c:pt idx="253">
                  <c:v>0.7027445911944219</c:v>
                </c:pt>
                <c:pt idx="254">
                  <c:v>0.67991560400603768</c:v>
                </c:pt>
                <c:pt idx="255">
                  <c:v>0.66670639486292094</c:v>
                </c:pt>
                <c:pt idx="256">
                  <c:v>0.62725776930613752</c:v>
                </c:pt>
                <c:pt idx="257">
                  <c:v>0.64767095579464218</c:v>
                </c:pt>
                <c:pt idx="258">
                  <c:v>0.64705766182954416</c:v>
                </c:pt>
                <c:pt idx="259">
                  <c:v>0.62010392114783608</c:v>
                </c:pt>
                <c:pt idx="260">
                  <c:v>0.66345707751581162</c:v>
                </c:pt>
                <c:pt idx="261">
                  <c:v>0.702736827473322</c:v>
                </c:pt>
                <c:pt idx="262">
                  <c:v>0.79138920423607717</c:v>
                </c:pt>
                <c:pt idx="263">
                  <c:v>0.81596527894512805</c:v>
                </c:pt>
                <c:pt idx="264">
                  <c:v>0.78492771472147638</c:v>
                </c:pt>
                <c:pt idx="265">
                  <c:v>0.86096852611812613</c:v>
                </c:pt>
                <c:pt idx="266">
                  <c:v>0.84189550167606975</c:v>
                </c:pt>
                <c:pt idx="267">
                  <c:v>0.83859621281639918</c:v>
                </c:pt>
                <c:pt idx="268">
                  <c:v>0.98264474869007723</c:v>
                </c:pt>
                <c:pt idx="269">
                  <c:v>0.93859092672657063</c:v>
                </c:pt>
                <c:pt idx="270">
                  <c:v>0.99439007020659498</c:v>
                </c:pt>
                <c:pt idx="271">
                  <c:v>1.1655417278652807</c:v>
                </c:pt>
                <c:pt idx="272">
                  <c:v>1.0888156071707984</c:v>
                </c:pt>
                <c:pt idx="273">
                  <c:v>1.0719292216387608</c:v>
                </c:pt>
                <c:pt idx="274">
                  <c:v>1.0979981939881336</c:v>
                </c:pt>
                <c:pt idx="275">
                  <c:v>1.1194440260564877</c:v>
                </c:pt>
                <c:pt idx="276">
                  <c:v>1.2790013201638419</c:v>
                </c:pt>
                <c:pt idx="277">
                  <c:v>1.2205923670417647</c:v>
                </c:pt>
                <c:pt idx="278">
                  <c:v>1.3980331997483391</c:v>
                </c:pt>
                <c:pt idx="279">
                  <c:v>1.4243655156141091</c:v>
                </c:pt>
                <c:pt idx="280">
                  <c:v>1.4404163308815008</c:v>
                </c:pt>
                <c:pt idx="281">
                  <c:v>1.4342149870759566</c:v>
                </c:pt>
                <c:pt idx="282">
                  <c:v>1.4664663687593651</c:v>
                </c:pt>
                <c:pt idx="283">
                  <c:v>1.8219852179276497</c:v>
                </c:pt>
                <c:pt idx="284">
                  <c:v>1.7223396070822166</c:v>
                </c:pt>
                <c:pt idx="285">
                  <c:v>1.6337279392699302</c:v>
                </c:pt>
                <c:pt idx="286">
                  <c:v>1.917939455379096</c:v>
                </c:pt>
                <c:pt idx="287">
                  <c:v>2.1349388167528436</c:v>
                </c:pt>
                <c:pt idx="288">
                  <c:v>2.1173222057333145</c:v>
                </c:pt>
                <c:pt idx="289">
                  <c:v>2.1382332179354426</c:v>
                </c:pt>
                <c:pt idx="290">
                  <c:v>2.5429443638151037</c:v>
                </c:pt>
                <c:pt idx="291">
                  <c:v>2.7605459644435966</c:v>
                </c:pt>
                <c:pt idx="292">
                  <c:v>2.6690273764000003</c:v>
                </c:pt>
                <c:pt idx="293">
                  <c:v>2.85146088389887</c:v>
                </c:pt>
                <c:pt idx="294">
                  <c:v>2.9471730247096612</c:v>
                </c:pt>
                <c:pt idx="295">
                  <c:v>3.1267344384549527</c:v>
                </c:pt>
                <c:pt idx="296">
                  <c:v>3.2436244700658001</c:v>
                </c:pt>
                <c:pt idx="297">
                  <c:v>3.4932328324781352</c:v>
                </c:pt>
                <c:pt idx="298">
                  <c:v>3.8335791484804704</c:v>
                </c:pt>
                <c:pt idx="299">
                  <c:v>3.9211389779210735</c:v>
                </c:pt>
                <c:pt idx="300">
                  <c:v>3.7290799135822033</c:v>
                </c:pt>
                <c:pt idx="301">
                  <c:v>3.6865299833253298</c:v>
                </c:pt>
                <c:pt idx="302">
                  <c:v>3.9166502929600941</c:v>
                </c:pt>
                <c:pt idx="303">
                  <c:v>4.1636955253206782</c:v>
                </c:pt>
                <c:pt idx="304">
                  <c:v>4.4748643576613372</c:v>
                </c:pt>
                <c:pt idx="305">
                  <c:v>4.6663958281056308</c:v>
                </c:pt>
                <c:pt idx="306">
                  <c:v>4.8496623077381358</c:v>
                </c:pt>
                <c:pt idx="307">
                  <c:v>4.8013823358982295</c:v>
                </c:pt>
                <c:pt idx="308">
                  <c:v>4.8856800809033523</c:v>
                </c:pt>
                <c:pt idx="309">
                  <c:v>4.9347648384560072</c:v>
                </c:pt>
                <c:pt idx="310">
                  <c:v>5.3682693159378712</c:v>
                </c:pt>
                <c:pt idx="311">
                  <c:v>5.591996751067307</c:v>
                </c:pt>
                <c:pt idx="312">
                  <c:v>5.6681106152764036</c:v>
                </c:pt>
                <c:pt idx="313">
                  <c:v>5.6923056967811867</c:v>
                </c:pt>
                <c:pt idx="314">
                  <c:v>5.9554725262769308</c:v>
                </c:pt>
                <c:pt idx="315">
                  <c:v>6.1097929520667229</c:v>
                </c:pt>
                <c:pt idx="316">
                  <c:v>6.3842066533148021</c:v>
                </c:pt>
                <c:pt idx="317">
                  <c:v>6.8058099918606594</c:v>
                </c:pt>
                <c:pt idx="318">
                  <c:v>6.9982078511754606</c:v>
                </c:pt>
                <c:pt idx="319">
                  <c:v>7.0759739074475707</c:v>
                </c:pt>
                <c:pt idx="320">
                  <c:v>7.4853228564062713</c:v>
                </c:pt>
                <c:pt idx="321">
                  <c:v>8.1739005246644059</c:v>
                </c:pt>
                <c:pt idx="322">
                  <c:v>8.7495625791410365</c:v>
                </c:pt>
                <c:pt idx="323">
                  <c:v>8.9001665584881344</c:v>
                </c:pt>
                <c:pt idx="324">
                  <c:v>8.9235265117300742</c:v>
                </c:pt>
                <c:pt idx="325">
                  <c:v>9.0733172711766858</c:v>
                </c:pt>
                <c:pt idx="326">
                  <c:v>9.1550967002161574</c:v>
                </c:pt>
                <c:pt idx="327">
                  <c:v>9.2798224458091152</c:v>
                </c:pt>
                <c:pt idx="328">
                  <c:v>9.8637817294738603</c:v>
                </c:pt>
                <c:pt idx="329">
                  <c:v>10.225162732352466</c:v>
                </c:pt>
                <c:pt idx="330">
                  <c:v>10.361591256728721</c:v>
                </c:pt>
                <c:pt idx="331">
                  <c:v>10.732616988363597</c:v>
                </c:pt>
                <c:pt idx="332">
                  <c:v>11.235663884949153</c:v>
                </c:pt>
                <c:pt idx="333">
                  <c:v>11.573207492386592</c:v>
                </c:pt>
                <c:pt idx="334">
                  <c:v>11.966111760707777</c:v>
                </c:pt>
                <c:pt idx="335">
                  <c:v>12.595032669027457</c:v>
                </c:pt>
                <c:pt idx="336">
                  <c:v>12.963538075046214</c:v>
                </c:pt>
                <c:pt idx="337">
                  <c:v>13.22931831410804</c:v>
                </c:pt>
                <c:pt idx="338">
                  <c:v>13.391891641085254</c:v>
                </c:pt>
                <c:pt idx="339">
                  <c:v>13.325009723051016</c:v>
                </c:pt>
                <c:pt idx="340">
                  <c:v>13.450069044499735</c:v>
                </c:pt>
                <c:pt idx="341">
                  <c:v>13.923716381715915</c:v>
                </c:pt>
                <c:pt idx="342">
                  <c:v>14.472281070460772</c:v>
                </c:pt>
                <c:pt idx="343">
                  <c:v>14.866522859138644</c:v>
                </c:pt>
                <c:pt idx="344">
                  <c:v>15.122086143395688</c:v>
                </c:pt>
                <c:pt idx="345">
                  <c:v>15.489037930987287</c:v>
                </c:pt>
                <c:pt idx="346">
                  <c:v>16.017353508399964</c:v>
                </c:pt>
                <c:pt idx="347">
                  <c:v>15.796591294824369</c:v>
                </c:pt>
                <c:pt idx="348">
                  <c:v>16.271253085688624</c:v>
                </c:pt>
                <c:pt idx="349">
                  <c:v>16.334502163964764</c:v>
                </c:pt>
                <c:pt idx="350">
                  <c:v>17.040452169013935</c:v>
                </c:pt>
                <c:pt idx="351">
                  <c:v>17.306582564947476</c:v>
                </c:pt>
                <c:pt idx="352">
                  <c:v>17.02523187119569</c:v>
                </c:pt>
                <c:pt idx="353">
                  <c:v>17.746083779745199</c:v>
                </c:pt>
                <c:pt idx="354">
                  <c:v>18.240644730326682</c:v>
                </c:pt>
                <c:pt idx="355">
                  <c:v>18.092983644327663</c:v>
                </c:pt>
                <c:pt idx="356">
                  <c:v>18.364994154406308</c:v>
                </c:pt>
                <c:pt idx="357">
                  <c:v>18.179765882712957</c:v>
                </c:pt>
                <c:pt idx="358">
                  <c:v>18.049001079587985</c:v>
                </c:pt>
                <c:pt idx="359">
                  <c:v>19.275374516447833</c:v>
                </c:pt>
                <c:pt idx="360">
                  <c:v>20.823345224911108</c:v>
                </c:pt>
                <c:pt idx="361">
                  <c:v>22.54244493021789</c:v>
                </c:pt>
                <c:pt idx="362">
                  <c:v>24.365259438718834</c:v>
                </c:pt>
                <c:pt idx="363">
                  <c:v>25.37396627012787</c:v>
                </c:pt>
                <c:pt idx="364">
                  <c:v>26.039812250025612</c:v>
                </c:pt>
                <c:pt idx="365">
                  <c:v>27.811086863045386</c:v>
                </c:pt>
                <c:pt idx="366">
                  <c:v>28.95526333379096</c:v>
                </c:pt>
                <c:pt idx="367">
                  <c:v>28.887929003688889</c:v>
                </c:pt>
                <c:pt idx="368">
                  <c:v>28.270766207648585</c:v>
                </c:pt>
                <c:pt idx="369">
                  <c:v>27.615529682035216</c:v>
                </c:pt>
                <c:pt idx="370">
                  <c:v>26.479465974343128</c:v>
                </c:pt>
                <c:pt idx="371">
                  <c:v>25.711924395499437</c:v>
                </c:pt>
                <c:pt idx="372">
                  <c:v>25.032386489626742</c:v>
                </c:pt>
                <c:pt idx="373">
                  <c:v>24.462026799973259</c:v>
                </c:pt>
                <c:pt idx="374">
                  <c:v>23.87834418378889</c:v>
                </c:pt>
                <c:pt idx="375">
                  <c:v>23.25240180885838</c:v>
                </c:pt>
                <c:pt idx="376">
                  <c:v>22.429074079288888</c:v>
                </c:pt>
                <c:pt idx="377">
                  <c:v>21.549726780982866</c:v>
                </c:pt>
                <c:pt idx="378">
                  <c:v>20.51928510009774</c:v>
                </c:pt>
                <c:pt idx="379">
                  <c:v>19.360041960636156</c:v>
                </c:pt>
                <c:pt idx="380">
                  <c:v>18.796282679685874</c:v>
                </c:pt>
                <c:pt idx="381">
                  <c:v>18.031971641042503</c:v>
                </c:pt>
                <c:pt idx="382">
                  <c:v>17.621251770850996</c:v>
                </c:pt>
                <c:pt idx="383">
                  <c:v>16.342097665003632</c:v>
                </c:pt>
                <c:pt idx="384">
                  <c:v>15.281036732980338</c:v>
                </c:pt>
                <c:pt idx="385">
                  <c:v>13.493412148533523</c:v>
                </c:pt>
                <c:pt idx="386">
                  <c:v>11.165798585733917</c:v>
                </c:pt>
                <c:pt idx="387">
                  <c:v>8.976905828911601</c:v>
                </c:pt>
                <c:pt idx="388">
                  <c:v>6.5983003465235974</c:v>
                </c:pt>
                <c:pt idx="389">
                  <c:v>5.0859810129446892</c:v>
                </c:pt>
                <c:pt idx="390">
                  <c:v>3.9188259019421841</c:v>
                </c:pt>
                <c:pt idx="391">
                  <c:v>3.2255985863558001</c:v>
                </c:pt>
                <c:pt idx="392">
                  <c:v>2.9170652361490204</c:v>
                </c:pt>
                <c:pt idx="393">
                  <c:v>2.6890197730768173</c:v>
                </c:pt>
                <c:pt idx="394">
                  <c:v>2.5293246537062899</c:v>
                </c:pt>
                <c:pt idx="395">
                  <c:v>2.465365739638079</c:v>
                </c:pt>
                <c:pt idx="396">
                  <c:v>2.2919977803740679</c:v>
                </c:pt>
                <c:pt idx="397">
                  <c:v>2.3590782106376085</c:v>
                </c:pt>
                <c:pt idx="398">
                  <c:v>2.3720883211701316</c:v>
                </c:pt>
                <c:pt idx="399">
                  <c:v>2.3616113657354991</c:v>
                </c:pt>
                <c:pt idx="400">
                  <c:v>2.5606826594509982</c:v>
                </c:pt>
                <c:pt idx="401">
                  <c:v>2.5215531860294917</c:v>
                </c:pt>
                <c:pt idx="402">
                  <c:v>2.2816599853046893</c:v>
                </c:pt>
                <c:pt idx="403">
                  <c:v>2.2037369337190773</c:v>
                </c:pt>
                <c:pt idx="404">
                  <c:v>1.9511395716878908</c:v>
                </c:pt>
                <c:pt idx="405">
                  <c:v>1.7086062434950773</c:v>
                </c:pt>
                <c:pt idx="406">
                  <c:v>1.585688264341917</c:v>
                </c:pt>
                <c:pt idx="407">
                  <c:v>1.4518569412434839</c:v>
                </c:pt>
                <c:pt idx="408">
                  <c:v>1.5153427202394218</c:v>
                </c:pt>
                <c:pt idx="409">
                  <c:v>1.4751184682612597</c:v>
                </c:pt>
                <c:pt idx="410">
                  <c:v>1.5199269102473802</c:v>
                </c:pt>
                <c:pt idx="411">
                  <c:v>1.6314804754869001</c:v>
                </c:pt>
                <c:pt idx="412">
                  <c:v>1.432092342273614</c:v>
                </c:pt>
                <c:pt idx="413">
                  <c:v>1.3004082919922277</c:v>
                </c:pt>
                <c:pt idx="414">
                  <c:v>1.2795804885564575</c:v>
                </c:pt>
                <c:pt idx="415">
                  <c:v>1.1561037817870641</c:v>
                </c:pt>
                <c:pt idx="416">
                  <c:v>1.096373157397194</c:v>
                </c:pt>
                <c:pt idx="417">
                  <c:v>1.1375347116645593</c:v>
                </c:pt>
                <c:pt idx="418">
                  <c:v>1.222588636177339</c:v>
                </c:pt>
                <c:pt idx="419">
                  <c:v>1.3668470083901865</c:v>
                </c:pt>
                <c:pt idx="420">
                  <c:v>1.4763999059346231</c:v>
                </c:pt>
                <c:pt idx="421">
                  <c:v>1.2246979075674482</c:v>
                </c:pt>
                <c:pt idx="422">
                  <c:v>1.1831932861841656</c:v>
                </c:pt>
                <c:pt idx="423">
                  <c:v>1.2215093820306817</c:v>
                </c:pt>
                <c:pt idx="424">
                  <c:v>1.0596272516638965</c:v>
                </c:pt>
                <c:pt idx="425">
                  <c:v>0.96476732137825227</c:v>
                </c:pt>
                <c:pt idx="426">
                  <c:v>0.96189078708083053</c:v>
                </c:pt>
                <c:pt idx="427">
                  <c:v>0.88838629984180983</c:v>
                </c:pt>
                <c:pt idx="428">
                  <c:v>0.83628895353477406</c:v>
                </c:pt>
                <c:pt idx="429">
                  <c:v>0.84052841617935781</c:v>
                </c:pt>
                <c:pt idx="430">
                  <c:v>0.93163230528959506</c:v>
                </c:pt>
                <c:pt idx="431">
                  <c:v>0.80280506949369113</c:v>
                </c:pt>
                <c:pt idx="432">
                  <c:v>0.73561517205717697</c:v>
                </c:pt>
                <c:pt idx="433">
                  <c:v>0.82790696752433712</c:v>
                </c:pt>
                <c:pt idx="434">
                  <c:v>0.7387068558121771</c:v>
                </c:pt>
                <c:pt idx="435">
                  <c:v>0.75767525766607713</c:v>
                </c:pt>
                <c:pt idx="436">
                  <c:v>0.71631122878057063</c:v>
                </c:pt>
                <c:pt idx="437">
                  <c:v>0.7584995262124915</c:v>
                </c:pt>
                <c:pt idx="438">
                  <c:v>0.73609707835811677</c:v>
                </c:pt>
                <c:pt idx="439">
                  <c:v>0.70457265624693965</c:v>
                </c:pt>
                <c:pt idx="440">
                  <c:v>0.80228155087919772</c:v>
                </c:pt>
                <c:pt idx="441">
                  <c:v>0.82401916898932204</c:v>
                </c:pt>
                <c:pt idx="442">
                  <c:v>0.76296504514683239</c:v>
                </c:pt>
                <c:pt idx="443">
                  <c:v>0.72944863816888128</c:v>
                </c:pt>
                <c:pt idx="444">
                  <c:v>0.81287909817106208</c:v>
                </c:pt>
                <c:pt idx="445">
                  <c:v>0.76051280786971931</c:v>
                </c:pt>
                <c:pt idx="446">
                  <c:v>0.76536554605294349</c:v>
                </c:pt>
                <c:pt idx="447">
                  <c:v>0.81002568161828437</c:v>
                </c:pt>
                <c:pt idx="448">
                  <c:v>0.69842728853114877</c:v>
                </c:pt>
                <c:pt idx="449">
                  <c:v>0.62512316619711106</c:v>
                </c:pt>
                <c:pt idx="450">
                  <c:v>0.67044665645683621</c:v>
                </c:pt>
                <c:pt idx="451">
                  <c:v>0.71476898087932006</c:v>
                </c:pt>
                <c:pt idx="452">
                  <c:v>0.70079673676870236</c:v>
                </c:pt>
                <c:pt idx="453">
                  <c:v>0.64986326019998297</c:v>
                </c:pt>
                <c:pt idx="454">
                  <c:v>0.60127195930709421</c:v>
                </c:pt>
                <c:pt idx="455">
                  <c:v>0.5943605073943804</c:v>
                </c:pt>
                <c:pt idx="456">
                  <c:v>0.65383502310287578</c:v>
                </c:pt>
                <c:pt idx="457">
                  <c:v>0.66770613836397175</c:v>
                </c:pt>
                <c:pt idx="458">
                  <c:v>0.73362301120603579</c:v>
                </c:pt>
                <c:pt idx="459">
                  <c:v>0.63567871107091711</c:v>
                </c:pt>
                <c:pt idx="460">
                  <c:v>0.68597180421119208</c:v>
                </c:pt>
                <c:pt idx="461">
                  <c:v>0.72181024586845011</c:v>
                </c:pt>
                <c:pt idx="462">
                  <c:v>0.70092472469249534</c:v>
                </c:pt>
                <c:pt idx="463">
                  <c:v>0.61845833835316755</c:v>
                </c:pt>
                <c:pt idx="464">
                  <c:v>0.59762131375653293</c:v>
                </c:pt>
                <c:pt idx="465">
                  <c:v>0.70698323456123346</c:v>
                </c:pt>
                <c:pt idx="466">
                  <c:v>0.62004693778375697</c:v>
                </c:pt>
                <c:pt idx="467">
                  <c:v>0.67059653449146517</c:v>
                </c:pt>
                <c:pt idx="468">
                  <c:v>0.69462140937671002</c:v>
                </c:pt>
                <c:pt idx="469">
                  <c:v>0.72598206188427683</c:v>
                </c:pt>
                <c:pt idx="470">
                  <c:v>0.77503257047714125</c:v>
                </c:pt>
                <c:pt idx="471">
                  <c:v>0.81613687547960068</c:v>
                </c:pt>
                <c:pt idx="472">
                  <c:v>0.89949880793989834</c:v>
                </c:pt>
                <c:pt idx="473">
                  <c:v>0.87606591436854608</c:v>
                </c:pt>
                <c:pt idx="474">
                  <c:v>0.8150803096710677</c:v>
                </c:pt>
                <c:pt idx="475">
                  <c:v>0.89830758097143504</c:v>
                </c:pt>
                <c:pt idx="476">
                  <c:v>0.98018075404800753</c:v>
                </c:pt>
                <c:pt idx="477">
                  <c:v>0.85697536653703577</c:v>
                </c:pt>
                <c:pt idx="478">
                  <c:v>0.79190947279604706</c:v>
                </c:pt>
                <c:pt idx="479">
                  <c:v>0.73348563651647636</c:v>
                </c:pt>
                <c:pt idx="480">
                  <c:v>0.77100066803729939</c:v>
                </c:pt>
                <c:pt idx="481">
                  <c:v>0.78792781150154056</c:v>
                </c:pt>
                <c:pt idx="482">
                  <c:v>0.85200707764975137</c:v>
                </c:pt>
                <c:pt idx="483">
                  <c:v>0.92455808300059705</c:v>
                </c:pt>
                <c:pt idx="484">
                  <c:v>0.93496983908538789</c:v>
                </c:pt>
                <c:pt idx="485">
                  <c:v>1.0956454390746178</c:v>
                </c:pt>
                <c:pt idx="486">
                  <c:v>1.1286058735421225</c:v>
                </c:pt>
                <c:pt idx="487">
                  <c:v>1.1780708989029471</c:v>
                </c:pt>
                <c:pt idx="488">
                  <c:v>1.172915394139936</c:v>
                </c:pt>
                <c:pt idx="489">
                  <c:v>1.1323673211344802</c:v>
                </c:pt>
                <c:pt idx="490">
                  <c:v>1.3639744537418454</c:v>
                </c:pt>
                <c:pt idx="491">
                  <c:v>1.3622316333463691</c:v>
                </c:pt>
                <c:pt idx="492">
                  <c:v>1.2786599221587458</c:v>
                </c:pt>
                <c:pt idx="493">
                  <c:v>1.3964453295624371</c:v>
                </c:pt>
                <c:pt idx="494">
                  <c:v>1.4026756768508022</c:v>
                </c:pt>
                <c:pt idx="495">
                  <c:v>1.4088322347930735</c:v>
                </c:pt>
                <c:pt idx="496">
                  <c:v>1.3943160675613842</c:v>
                </c:pt>
                <c:pt idx="497">
                  <c:v>1.4046266227235329</c:v>
                </c:pt>
                <c:pt idx="498">
                  <c:v>1.5772979232142843</c:v>
                </c:pt>
                <c:pt idx="499">
                  <c:v>1.5198827837715141</c:v>
                </c:pt>
                <c:pt idx="500">
                  <c:v>1.4957876399272072</c:v>
                </c:pt>
                <c:pt idx="501">
                  <c:v>1.5185654821406855</c:v>
                </c:pt>
                <c:pt idx="502">
                  <c:v>1.660383967936695</c:v>
                </c:pt>
                <c:pt idx="503">
                  <c:v>1.7675464221572654</c:v>
                </c:pt>
                <c:pt idx="504">
                  <c:v>1.7869573403696968</c:v>
                </c:pt>
                <c:pt idx="505">
                  <c:v>1.79098262829316</c:v>
                </c:pt>
                <c:pt idx="506">
                  <c:v>1.9575652312989831</c:v>
                </c:pt>
                <c:pt idx="507">
                  <c:v>1.9410224640439735</c:v>
                </c:pt>
                <c:pt idx="508">
                  <c:v>2.0832066992296232</c:v>
                </c:pt>
                <c:pt idx="509">
                  <c:v>2.1365147727156311</c:v>
                </c:pt>
                <c:pt idx="510">
                  <c:v>2.0937739126015256</c:v>
                </c:pt>
                <c:pt idx="511">
                  <c:v>2.1952809859935027</c:v>
                </c:pt>
                <c:pt idx="512">
                  <c:v>2.367877164835047</c:v>
                </c:pt>
                <c:pt idx="513">
                  <c:v>2.4434263125948776</c:v>
                </c:pt>
                <c:pt idx="514">
                  <c:v>2.5646936782962713</c:v>
                </c:pt>
                <c:pt idx="515">
                  <c:v>2.5609272266368928</c:v>
                </c:pt>
                <c:pt idx="516">
                  <c:v>2.4639923133395665</c:v>
                </c:pt>
                <c:pt idx="517">
                  <c:v>2.4682859357846518</c:v>
                </c:pt>
                <c:pt idx="518">
                  <c:v>2.4296673674819775</c:v>
                </c:pt>
                <c:pt idx="519">
                  <c:v>2.566740078135028</c:v>
                </c:pt>
                <c:pt idx="520">
                  <c:v>2.6844416997209226</c:v>
                </c:pt>
                <c:pt idx="521">
                  <c:v>2.7744015127272506</c:v>
                </c:pt>
                <c:pt idx="522">
                  <c:v>2.8400499410720528</c:v>
                </c:pt>
                <c:pt idx="523">
                  <c:v>3.0435065972171564</c:v>
                </c:pt>
                <c:pt idx="524">
                  <c:v>3.1532970197739547</c:v>
                </c:pt>
                <c:pt idx="525">
                  <c:v>3.1997090037676648</c:v>
                </c:pt>
                <c:pt idx="526">
                  <c:v>3.2549154459023355</c:v>
                </c:pt>
                <c:pt idx="527">
                  <c:v>3.3491717386214312</c:v>
                </c:pt>
                <c:pt idx="528">
                  <c:v>3.4974038181952918</c:v>
                </c:pt>
                <c:pt idx="529">
                  <c:v>3.6628821462529002</c:v>
                </c:pt>
                <c:pt idx="530">
                  <c:v>3.5156942583026551</c:v>
                </c:pt>
                <c:pt idx="531">
                  <c:v>3.6056082495987192</c:v>
                </c:pt>
                <c:pt idx="532">
                  <c:v>3.7678836631527686</c:v>
                </c:pt>
                <c:pt idx="533">
                  <c:v>3.8699318503302451</c:v>
                </c:pt>
                <c:pt idx="534">
                  <c:v>3.6979191791962522</c:v>
                </c:pt>
                <c:pt idx="535">
                  <c:v>3.7860058104268552</c:v>
                </c:pt>
                <c:pt idx="536">
                  <c:v>4.1299173238152918</c:v>
                </c:pt>
                <c:pt idx="537">
                  <c:v>4.6252965408151034</c:v>
                </c:pt>
                <c:pt idx="538">
                  <c:v>4.8725973887742935</c:v>
                </c:pt>
                <c:pt idx="539">
                  <c:v>5.105990197760188</c:v>
                </c:pt>
                <c:pt idx="540">
                  <c:v>5.4656066510141237</c:v>
                </c:pt>
                <c:pt idx="541">
                  <c:v>5.7442840935184742</c:v>
                </c:pt>
                <c:pt idx="542">
                  <c:v>5.8378737084825421</c:v>
                </c:pt>
                <c:pt idx="543">
                  <c:v>6.03199059893194</c:v>
                </c:pt>
                <c:pt idx="544">
                  <c:v>5.983287852237364</c:v>
                </c:pt>
                <c:pt idx="545">
                  <c:v>5.6853666871630884</c:v>
                </c:pt>
                <c:pt idx="546">
                  <c:v>5.3566659747348586</c:v>
                </c:pt>
                <c:pt idx="547">
                  <c:v>5.310974988770151</c:v>
                </c:pt>
                <c:pt idx="548">
                  <c:v>4.970462286023615</c:v>
                </c:pt>
                <c:pt idx="549">
                  <c:v>4.9737176156450467</c:v>
                </c:pt>
                <c:pt idx="550">
                  <c:v>4.584326042824463</c:v>
                </c:pt>
                <c:pt idx="551">
                  <c:v>4.4577309061753292</c:v>
                </c:pt>
                <c:pt idx="552">
                  <c:v>4.1286637954661582</c:v>
                </c:pt>
                <c:pt idx="553">
                  <c:v>4.0992385678033898</c:v>
                </c:pt>
                <c:pt idx="554">
                  <c:v>3.8126702075058567</c:v>
                </c:pt>
                <c:pt idx="555">
                  <c:v>3.7409962797723537</c:v>
                </c:pt>
                <c:pt idx="556">
                  <c:v>3.7059485669455174</c:v>
                </c:pt>
                <c:pt idx="557">
                  <c:v>3.6062440306103576</c:v>
                </c:pt>
                <c:pt idx="558">
                  <c:v>3.5615527496610357</c:v>
                </c:pt>
                <c:pt idx="559">
                  <c:v>3.4035813394137286</c:v>
                </c:pt>
                <c:pt idx="560">
                  <c:v>3.3259579869852729</c:v>
                </c:pt>
                <c:pt idx="561">
                  <c:v>3.3558527656570245</c:v>
                </c:pt>
                <c:pt idx="562">
                  <c:v>3.1262353873816759</c:v>
                </c:pt>
                <c:pt idx="563">
                  <c:v>2.9743057151333705</c:v>
                </c:pt>
                <c:pt idx="564">
                  <c:v>2.9073244658791713</c:v>
                </c:pt>
                <c:pt idx="565">
                  <c:v>2.9280887661325048</c:v>
                </c:pt>
                <c:pt idx="566">
                  <c:v>2.9531334819565536</c:v>
                </c:pt>
                <c:pt idx="567">
                  <c:v>2.9062244425452728</c:v>
                </c:pt>
                <c:pt idx="568">
                  <c:v>2.6973165712257066</c:v>
                </c:pt>
                <c:pt idx="569">
                  <c:v>2.6211182242587192</c:v>
                </c:pt>
                <c:pt idx="570">
                  <c:v>2.3785172994101695</c:v>
                </c:pt>
                <c:pt idx="571">
                  <c:v>2.0413308322399057</c:v>
                </c:pt>
                <c:pt idx="572">
                  <c:v>1.7905185375810264</c:v>
                </c:pt>
                <c:pt idx="573">
                  <c:v>1.6734648538060883</c:v>
                </c:pt>
                <c:pt idx="574">
                  <c:v>1.6847660621596214</c:v>
                </c:pt>
                <c:pt idx="575">
                  <c:v>1.7017392566152918</c:v>
                </c:pt>
                <c:pt idx="576">
                  <c:v>1.6476348078131036</c:v>
                </c:pt>
                <c:pt idx="577">
                  <c:v>1.7870961937827494</c:v>
                </c:pt>
                <c:pt idx="578">
                  <c:v>1.6725252106566006</c:v>
                </c:pt>
                <c:pt idx="579">
                  <c:v>1.4260685796371713</c:v>
                </c:pt>
                <c:pt idx="580">
                  <c:v>1.4192726834433127</c:v>
                </c:pt>
                <c:pt idx="581">
                  <c:v>1.4729022431607419</c:v>
                </c:pt>
                <c:pt idx="582">
                  <c:v>1.2337742131235763</c:v>
                </c:pt>
                <c:pt idx="583">
                  <c:v>0.82609133811713942</c:v>
                </c:pt>
                <c:pt idx="584">
                  <c:v>0.58548405826620897</c:v>
                </c:pt>
                <c:pt idx="585">
                  <c:v>0.53413342224848015</c:v>
                </c:pt>
                <c:pt idx="586">
                  <c:v>0.4295712622688399</c:v>
                </c:pt>
                <c:pt idx="587">
                  <c:v>0.3888289748311789</c:v>
                </c:pt>
                <c:pt idx="588">
                  <c:v>0.37653144481704709</c:v>
                </c:pt>
                <c:pt idx="589">
                  <c:v>0.33693839522483615</c:v>
                </c:pt>
                <c:pt idx="590">
                  <c:v>0.31004140238671374</c:v>
                </c:pt>
                <c:pt idx="591">
                  <c:v>0.29379940092436907</c:v>
                </c:pt>
                <c:pt idx="592">
                  <c:v>0.31696172168390391</c:v>
                </c:pt>
                <c:pt idx="593">
                  <c:v>0.35412510017435778</c:v>
                </c:pt>
                <c:pt idx="594">
                  <c:v>0.26190054564767984</c:v>
                </c:pt>
                <c:pt idx="595">
                  <c:v>0.26821708971923353</c:v>
                </c:pt>
                <c:pt idx="596">
                  <c:v>0.34027088097210167</c:v>
                </c:pt>
                <c:pt idx="597">
                  <c:v>0.25048046143023917</c:v>
                </c:pt>
                <c:pt idx="598">
                  <c:v>0.3265180611268117</c:v>
                </c:pt>
                <c:pt idx="599">
                  <c:v>0.29415713780652919</c:v>
                </c:pt>
                <c:pt idx="600">
                  <c:v>0.24780628217576647</c:v>
                </c:pt>
                <c:pt idx="601">
                  <c:v>0.2945703738188305</c:v>
                </c:pt>
                <c:pt idx="602">
                  <c:v>0.26070763939302261</c:v>
                </c:pt>
                <c:pt idx="603">
                  <c:v>0.24500974678872503</c:v>
                </c:pt>
                <c:pt idx="604">
                  <c:v>0.29133392375032768</c:v>
                </c:pt>
                <c:pt idx="605">
                  <c:v>0.30151443011512236</c:v>
                </c:pt>
                <c:pt idx="606">
                  <c:v>0.27781227835206779</c:v>
                </c:pt>
                <c:pt idx="607">
                  <c:v>0.23533403628535027</c:v>
                </c:pt>
                <c:pt idx="608">
                  <c:v>0.27449438952529753</c:v>
                </c:pt>
                <c:pt idx="609">
                  <c:v>0.3201487689053597</c:v>
                </c:pt>
                <c:pt idx="610">
                  <c:v>0.29083964571538795</c:v>
                </c:pt>
                <c:pt idx="611">
                  <c:v>0.21469775230981922</c:v>
                </c:pt>
                <c:pt idx="612">
                  <c:v>0.192095411692081</c:v>
                </c:pt>
                <c:pt idx="613">
                  <c:v>0.15768153438919549</c:v>
                </c:pt>
                <c:pt idx="614">
                  <c:v>0.17822601036154595</c:v>
                </c:pt>
                <c:pt idx="615">
                  <c:v>0.18838117529490017</c:v>
                </c:pt>
                <c:pt idx="616">
                  <c:v>0.18881383604794161</c:v>
                </c:pt>
                <c:pt idx="617">
                  <c:v>0.2077910596429228</c:v>
                </c:pt>
                <c:pt idx="618">
                  <c:v>0.21880623758514126</c:v>
                </c:pt>
                <c:pt idx="619">
                  <c:v>0.2372709960805951</c:v>
                </c:pt>
                <c:pt idx="620">
                  <c:v>0.22939587712264595</c:v>
                </c:pt>
                <c:pt idx="621">
                  <c:v>0.21100092930093034</c:v>
                </c:pt>
                <c:pt idx="622">
                  <c:v>0.22011184630057815</c:v>
                </c:pt>
                <c:pt idx="623">
                  <c:v>0.17197607745441884</c:v>
                </c:pt>
                <c:pt idx="624">
                  <c:v>0.17651535885686273</c:v>
                </c:pt>
                <c:pt idx="625">
                  <c:v>0.25739195473689075</c:v>
                </c:pt>
                <c:pt idx="626">
                  <c:v>0.27860092585979096</c:v>
                </c:pt>
                <c:pt idx="627">
                  <c:v>0.26778086220687192</c:v>
                </c:pt>
                <c:pt idx="628">
                  <c:v>0.54889665537582866</c:v>
                </c:pt>
                <c:pt idx="629">
                  <c:v>0.31681510065244062</c:v>
                </c:pt>
                <c:pt idx="630">
                  <c:v>0.28810298973913367</c:v>
                </c:pt>
                <c:pt idx="631">
                  <c:v>0.31360095761668738</c:v>
                </c:pt>
                <c:pt idx="632">
                  <c:v>0.36513162440761771</c:v>
                </c:pt>
                <c:pt idx="633">
                  <c:v>0.42532275308290018</c:v>
                </c:pt>
                <c:pt idx="634">
                  <c:v>0.44909597556927494</c:v>
                </c:pt>
                <c:pt idx="635">
                  <c:v>0.42329145997735779</c:v>
                </c:pt>
                <c:pt idx="636">
                  <c:v>0.36373540767468926</c:v>
                </c:pt>
                <c:pt idx="637">
                  <c:v>0.30831257182982114</c:v>
                </c:pt>
                <c:pt idx="638">
                  <c:v>0.29415194050221471</c:v>
                </c:pt>
                <c:pt idx="639">
                  <c:v>0.2580499365958776</c:v>
                </c:pt>
                <c:pt idx="640">
                  <c:v>0.23117815447147458</c:v>
                </c:pt>
                <c:pt idx="641">
                  <c:v>0.18457192089096588</c:v>
                </c:pt>
                <c:pt idx="642">
                  <c:v>0.1660741211451823</c:v>
                </c:pt>
                <c:pt idx="643">
                  <c:v>0.19408470029674951</c:v>
                </c:pt>
                <c:pt idx="644">
                  <c:v>0.19230409705895671</c:v>
                </c:pt>
                <c:pt idx="645">
                  <c:v>0.16988165460248703</c:v>
                </c:pt>
                <c:pt idx="646">
                  <c:v>0.15495432712019094</c:v>
                </c:pt>
                <c:pt idx="647">
                  <c:v>0.13541650206208156</c:v>
                </c:pt>
                <c:pt idx="648">
                  <c:v>0.18357027920203181</c:v>
                </c:pt>
                <c:pt idx="649">
                  <c:v>0.19599136417661395</c:v>
                </c:pt>
                <c:pt idx="650">
                  <c:v>0.15189133784945441</c:v>
                </c:pt>
                <c:pt idx="651">
                  <c:v>0.1641409377722062</c:v>
                </c:pt>
                <c:pt idx="652">
                  <c:v>0.15798491480137666</c:v>
                </c:pt>
                <c:pt idx="653">
                  <c:v>0.16447863692265233</c:v>
                </c:pt>
                <c:pt idx="654">
                  <c:v>0.15031112474264105</c:v>
                </c:pt>
                <c:pt idx="655">
                  <c:v>0.17234106122387569</c:v>
                </c:pt>
                <c:pt idx="656">
                  <c:v>0.19579180869839358</c:v>
                </c:pt>
                <c:pt idx="657">
                  <c:v>0.19839747128792087</c:v>
                </c:pt>
                <c:pt idx="658">
                  <c:v>0.21365082963393972</c:v>
                </c:pt>
                <c:pt idx="659">
                  <c:v>0.24253735390074954</c:v>
                </c:pt>
                <c:pt idx="660">
                  <c:v>0.2189229140672467</c:v>
                </c:pt>
                <c:pt idx="661">
                  <c:v>0.2500190880575725</c:v>
                </c:pt>
                <c:pt idx="662">
                  <c:v>0.19973887404272503</c:v>
                </c:pt>
                <c:pt idx="663">
                  <c:v>0.19980128187574389</c:v>
                </c:pt>
                <c:pt idx="664">
                  <c:v>0.19642127715746327</c:v>
                </c:pt>
                <c:pt idx="665">
                  <c:v>0.20520850995453482</c:v>
                </c:pt>
                <c:pt idx="666">
                  <c:v>0.24471963034248964</c:v>
                </c:pt>
                <c:pt idx="667">
                  <c:v>0.31376734628515629</c:v>
                </c:pt>
                <c:pt idx="668">
                  <c:v>0.23441728069916573</c:v>
                </c:pt>
                <c:pt idx="669">
                  <c:v>0.20387768150644256</c:v>
                </c:pt>
                <c:pt idx="670">
                  <c:v>0.2214386947350433</c:v>
                </c:pt>
                <c:pt idx="671">
                  <c:v>0.22836530194301319</c:v>
                </c:pt>
                <c:pt idx="672">
                  <c:v>0.23159291476501884</c:v>
                </c:pt>
                <c:pt idx="673">
                  <c:v>0.19078472274263275</c:v>
                </c:pt>
                <c:pt idx="674">
                  <c:v>0.13647145950634162</c:v>
                </c:pt>
                <c:pt idx="675">
                  <c:v>0.17883886066841317</c:v>
                </c:pt>
                <c:pt idx="676">
                  <c:v>0.23630825515180415</c:v>
                </c:pt>
                <c:pt idx="677">
                  <c:v>0.23777759211176647</c:v>
                </c:pt>
                <c:pt idx="678">
                  <c:v>0.23237737962463653</c:v>
                </c:pt>
                <c:pt idx="679">
                  <c:v>0.25337335924136911</c:v>
                </c:pt>
                <c:pt idx="680">
                  <c:v>0.3005837061198644</c:v>
                </c:pt>
                <c:pt idx="681">
                  <c:v>0.23789717371350091</c:v>
                </c:pt>
                <c:pt idx="682">
                  <c:v>0.19817347599745949</c:v>
                </c:pt>
                <c:pt idx="683">
                  <c:v>0.22965257497699434</c:v>
                </c:pt>
                <c:pt idx="684">
                  <c:v>0.29716312806199247</c:v>
                </c:pt>
                <c:pt idx="685">
                  <c:v>0.31700366164660831</c:v>
                </c:pt>
                <c:pt idx="686">
                  <c:v>0.27832262213442938</c:v>
                </c:pt>
                <c:pt idx="687">
                  <c:v>0.28282736931315633</c:v>
                </c:pt>
                <c:pt idx="688">
                  <c:v>0.28017261353843315</c:v>
                </c:pt>
                <c:pt idx="689">
                  <c:v>0.23364877925013747</c:v>
                </c:pt>
                <c:pt idx="690">
                  <c:v>0.19485624969963278</c:v>
                </c:pt>
                <c:pt idx="691">
                  <c:v>0.18571799103242939</c:v>
                </c:pt>
                <c:pt idx="692">
                  <c:v>0.21253232627259322</c:v>
                </c:pt>
                <c:pt idx="693">
                  <c:v>0.1640547825861354</c:v>
                </c:pt>
                <c:pt idx="694">
                  <c:v>0.2059074118268738</c:v>
                </c:pt>
                <c:pt idx="695">
                  <c:v>0.22455898485399059</c:v>
                </c:pt>
                <c:pt idx="696">
                  <c:v>0.19208123596755367</c:v>
                </c:pt>
                <c:pt idx="697">
                  <c:v>0.21809181542652731</c:v>
                </c:pt>
                <c:pt idx="698">
                  <c:v>0.23540532467670619</c:v>
                </c:pt>
                <c:pt idx="699">
                  <c:v>0.20309969518604895</c:v>
                </c:pt>
                <c:pt idx="700">
                  <c:v>0.2517363583558776</c:v>
                </c:pt>
                <c:pt idx="701">
                  <c:v>0.28794592361350846</c:v>
                </c:pt>
                <c:pt idx="702">
                  <c:v>0.33753549690819395</c:v>
                </c:pt>
                <c:pt idx="703">
                  <c:v>0.3901207461338343</c:v>
                </c:pt>
                <c:pt idx="704">
                  <c:v>0.35601121834614496</c:v>
                </c:pt>
                <c:pt idx="705">
                  <c:v>0.30638892891372693</c:v>
                </c:pt>
                <c:pt idx="706">
                  <c:v>0.3591370958398738</c:v>
                </c:pt>
                <c:pt idx="707">
                  <c:v>0.32269539672012243</c:v>
                </c:pt>
                <c:pt idx="708">
                  <c:v>0.29922784851527306</c:v>
                </c:pt>
                <c:pt idx="709">
                  <c:v>0.3044964237573729</c:v>
                </c:pt>
                <c:pt idx="710">
                  <c:v>0.33944557682651033</c:v>
                </c:pt>
                <c:pt idx="711">
                  <c:v>0.37034770597886629</c:v>
                </c:pt>
                <c:pt idx="712">
                  <c:v>0.37355862503038795</c:v>
                </c:pt>
                <c:pt idx="713">
                  <c:v>0.38395592806393969</c:v>
                </c:pt>
                <c:pt idx="714">
                  <c:v>0.40212982482913939</c:v>
                </c:pt>
                <c:pt idx="715">
                  <c:v>0.37374459945246141</c:v>
                </c:pt>
                <c:pt idx="716">
                  <c:v>0.41026308242231074</c:v>
                </c:pt>
                <c:pt idx="717">
                  <c:v>0.41448543732242188</c:v>
                </c:pt>
                <c:pt idx="718">
                  <c:v>0.39213277420860077</c:v>
                </c:pt>
                <c:pt idx="719">
                  <c:v>0.44367401960307912</c:v>
                </c:pt>
                <c:pt idx="720">
                  <c:v>0.42161999597912614</c:v>
                </c:pt>
                <c:pt idx="721">
                  <c:v>0.39647720505411294</c:v>
                </c:pt>
                <c:pt idx="722">
                  <c:v>0.39615942452394726</c:v>
                </c:pt>
                <c:pt idx="723">
                  <c:v>0.43137000743987197</c:v>
                </c:pt>
                <c:pt idx="724">
                  <c:v>0.44933282909458194</c:v>
                </c:pt>
                <c:pt idx="725">
                  <c:v>0.4523647638836365</c:v>
                </c:pt>
                <c:pt idx="726">
                  <c:v>0.46086121279550663</c:v>
                </c:pt>
                <c:pt idx="727">
                  <c:v>0.45034764106734276</c:v>
                </c:pt>
                <c:pt idx="728">
                  <c:v>0.48189218685650093</c:v>
                </c:pt>
                <c:pt idx="729">
                  <c:v>0.47616346982113938</c:v>
                </c:pt>
                <c:pt idx="730">
                  <c:v>0.46168390191432018</c:v>
                </c:pt>
                <c:pt idx="731">
                  <c:v>0.56333316006022405</c:v>
                </c:pt>
                <c:pt idx="732">
                  <c:v>0.52686762540937104</c:v>
                </c:pt>
                <c:pt idx="733">
                  <c:v>0.50268634299141246</c:v>
                </c:pt>
                <c:pt idx="734">
                  <c:v>0.58180784786701134</c:v>
                </c:pt>
                <c:pt idx="735">
                  <c:v>0.574937696883983</c:v>
                </c:pt>
                <c:pt idx="736">
                  <c:v>0.61414652024436911</c:v>
                </c:pt>
                <c:pt idx="737">
                  <c:v>0.65991528791619392</c:v>
                </c:pt>
                <c:pt idx="738">
                  <c:v>0.69152329595305839</c:v>
                </c:pt>
                <c:pt idx="739">
                  <c:v>0.74191886925553285</c:v>
                </c:pt>
                <c:pt idx="740">
                  <c:v>0.81352257141379092</c:v>
                </c:pt>
                <c:pt idx="741">
                  <c:v>0.81352464404077962</c:v>
                </c:pt>
                <c:pt idx="742">
                  <c:v>0.89005843143480412</c:v>
                </c:pt>
                <c:pt idx="743">
                  <c:v>0.88102609024833334</c:v>
                </c:pt>
                <c:pt idx="744">
                  <c:v>0.91405848051244631</c:v>
                </c:pt>
                <c:pt idx="745">
                  <c:v>0.96129918315951968</c:v>
                </c:pt>
                <c:pt idx="746">
                  <c:v>0.89140868051084743</c:v>
                </c:pt>
                <c:pt idx="747">
                  <c:v>0.84410276521889827</c:v>
                </c:pt>
                <c:pt idx="748">
                  <c:v>0.79105207813772505</c:v>
                </c:pt>
                <c:pt idx="749">
                  <c:v>0.8122966024027608</c:v>
                </c:pt>
                <c:pt idx="750">
                  <c:v>0.73290072017595675</c:v>
                </c:pt>
                <c:pt idx="751">
                  <c:v>0.66773981796945003</c:v>
                </c:pt>
                <c:pt idx="752">
                  <c:v>0.64304367434145582</c:v>
                </c:pt>
                <c:pt idx="753">
                  <c:v>0.64107246379333149</c:v>
                </c:pt>
                <c:pt idx="754">
                  <c:v>0.53441935275747265</c:v>
                </c:pt>
                <c:pt idx="755">
                  <c:v>0.54230349614393025</c:v>
                </c:pt>
                <c:pt idx="756">
                  <c:v>0.55461863625684371</c:v>
                </c:pt>
                <c:pt idx="757">
                  <c:v>0.53467176565056873</c:v>
                </c:pt>
                <c:pt idx="758">
                  <c:v>0.53299687090478909</c:v>
                </c:pt>
                <c:pt idx="759">
                  <c:v>0.42951421872720524</c:v>
                </c:pt>
                <c:pt idx="760">
                  <c:v>0.452027539297015</c:v>
                </c:pt>
                <c:pt idx="761">
                  <c:v>0.4492992651209774</c:v>
                </c:pt>
                <c:pt idx="762">
                  <c:v>0.49925009957715438</c:v>
                </c:pt>
                <c:pt idx="763">
                  <c:v>0.51214400724884557</c:v>
                </c:pt>
                <c:pt idx="764">
                  <c:v>0.45048940702746137</c:v>
                </c:pt>
                <c:pt idx="765">
                  <c:v>0.47648059743648397</c:v>
                </c:pt>
                <c:pt idx="766">
                  <c:v>0.4752600841740075</c:v>
                </c:pt>
                <c:pt idx="767">
                  <c:v>0.35365796938772126</c:v>
                </c:pt>
                <c:pt idx="768">
                  <c:v>0.34500309308813182</c:v>
                </c:pt>
                <c:pt idx="769">
                  <c:v>0.35556512705009224</c:v>
                </c:pt>
                <c:pt idx="770">
                  <c:v>0.38995922747404144</c:v>
                </c:pt>
                <c:pt idx="771">
                  <c:v>0.38675792744333143</c:v>
                </c:pt>
                <c:pt idx="772">
                  <c:v>0.40326012167218078</c:v>
                </c:pt>
                <c:pt idx="773">
                  <c:v>0.40371198222902449</c:v>
                </c:pt>
                <c:pt idx="774">
                  <c:v>0.39978794179000188</c:v>
                </c:pt>
                <c:pt idx="775">
                  <c:v>0.46123160058020524</c:v>
                </c:pt>
                <c:pt idx="776">
                  <c:v>0.39637047578499807</c:v>
                </c:pt>
                <c:pt idx="777">
                  <c:v>0.48646362307113372</c:v>
                </c:pt>
                <c:pt idx="778">
                  <c:v>0.40058667770493411</c:v>
                </c:pt>
                <c:pt idx="779">
                  <c:v>0.3389734478623333</c:v>
                </c:pt>
                <c:pt idx="780">
                  <c:v>0.39476647611893217</c:v>
                </c:pt>
                <c:pt idx="781">
                  <c:v>0.3484042014397401</c:v>
                </c:pt>
                <c:pt idx="782">
                  <c:v>0.38387313459269867</c:v>
                </c:pt>
                <c:pt idx="783">
                  <c:v>0.37934461340159131</c:v>
                </c:pt>
                <c:pt idx="784">
                  <c:v>0.39784876462383234</c:v>
                </c:pt>
                <c:pt idx="785">
                  <c:v>0.33645122700305269</c:v>
                </c:pt>
                <c:pt idx="786">
                  <c:v>0.33370993354103767</c:v>
                </c:pt>
                <c:pt idx="787">
                  <c:v>0.33869007510356686</c:v>
                </c:pt>
                <c:pt idx="788">
                  <c:v>0.35956222971889829</c:v>
                </c:pt>
                <c:pt idx="789">
                  <c:v>0.38664240455389642</c:v>
                </c:pt>
                <c:pt idx="790">
                  <c:v>0.36599421499993412</c:v>
                </c:pt>
                <c:pt idx="791">
                  <c:v>0.34219672436333715</c:v>
                </c:pt>
                <c:pt idx="792">
                  <c:v>0.30196074948236346</c:v>
                </c:pt>
                <c:pt idx="793">
                  <c:v>0.25084095729590772</c:v>
                </c:pt>
                <c:pt idx="794">
                  <c:v>0.2591554573988889</c:v>
                </c:pt>
                <c:pt idx="795">
                  <c:v>0.30779699249803011</c:v>
                </c:pt>
                <c:pt idx="796">
                  <c:v>0.28568558482193973</c:v>
                </c:pt>
                <c:pt idx="797">
                  <c:v>0.25520459196871753</c:v>
                </c:pt>
                <c:pt idx="798">
                  <c:v>0.25694586798185309</c:v>
                </c:pt>
                <c:pt idx="799">
                  <c:v>0.27009508744879657</c:v>
                </c:pt>
                <c:pt idx="800">
                  <c:v>0.24171267070793973</c:v>
                </c:pt>
                <c:pt idx="801">
                  <c:v>0.28557134831523351</c:v>
                </c:pt>
                <c:pt idx="802">
                  <c:v>0.27418198914270997</c:v>
                </c:pt>
                <c:pt idx="803">
                  <c:v>0.24133418490182484</c:v>
                </c:pt>
                <c:pt idx="804">
                  <c:v>0.21478564179086251</c:v>
                </c:pt>
                <c:pt idx="805">
                  <c:v>0.2462552141442938</c:v>
                </c:pt>
                <c:pt idx="806">
                  <c:v>0.27115704614598873</c:v>
                </c:pt>
                <c:pt idx="807">
                  <c:v>0.32105062495213932</c:v>
                </c:pt>
                <c:pt idx="808">
                  <c:v>0.34393563671635974</c:v>
                </c:pt>
                <c:pt idx="809">
                  <c:v>0.31489231541731261</c:v>
                </c:pt>
                <c:pt idx="810">
                  <c:v>0.28357181854158381</c:v>
                </c:pt>
                <c:pt idx="811">
                  <c:v>0.27442523207251412</c:v>
                </c:pt>
                <c:pt idx="812">
                  <c:v>0.29333524851857623</c:v>
                </c:pt>
                <c:pt idx="813">
                  <c:v>0.26994375261582865</c:v>
                </c:pt>
                <c:pt idx="814">
                  <c:v>0.30214745489847267</c:v>
                </c:pt>
                <c:pt idx="815">
                  <c:v>0.30531059413667988</c:v>
                </c:pt>
                <c:pt idx="816">
                  <c:v>0.27314202901590207</c:v>
                </c:pt>
                <c:pt idx="817">
                  <c:v>0.27894092548929189</c:v>
                </c:pt>
                <c:pt idx="818">
                  <c:v>0.23297792543805085</c:v>
                </c:pt>
                <c:pt idx="819">
                  <c:v>0.23777880416909039</c:v>
                </c:pt>
                <c:pt idx="820">
                  <c:v>0.22090767345801127</c:v>
                </c:pt>
                <c:pt idx="821">
                  <c:v>0.22819767734591337</c:v>
                </c:pt>
                <c:pt idx="822">
                  <c:v>0.27192244639174956</c:v>
                </c:pt>
                <c:pt idx="823">
                  <c:v>0.32602868667161772</c:v>
                </c:pt>
                <c:pt idx="824">
                  <c:v>0.26638099668024484</c:v>
                </c:pt>
                <c:pt idx="825">
                  <c:v>0.36000962381238982</c:v>
                </c:pt>
                <c:pt idx="826">
                  <c:v>0.35230008924943507</c:v>
                </c:pt>
                <c:pt idx="827">
                  <c:v>0.31105156351489266</c:v>
                </c:pt>
                <c:pt idx="828">
                  <c:v>0.24208981225707907</c:v>
                </c:pt>
                <c:pt idx="829">
                  <c:v>0.25146779775660449</c:v>
                </c:pt>
                <c:pt idx="830">
                  <c:v>0.2814124252533371</c:v>
                </c:pt>
                <c:pt idx="831">
                  <c:v>0.24099832673058569</c:v>
                </c:pt>
                <c:pt idx="832">
                  <c:v>0.22236172755005459</c:v>
                </c:pt>
                <c:pt idx="833">
                  <c:v>0.25548323043902449</c:v>
                </c:pt>
                <c:pt idx="834">
                  <c:v>0.35985267762640677</c:v>
                </c:pt>
                <c:pt idx="835">
                  <c:v>0.42634675209149153</c:v>
                </c:pt>
                <c:pt idx="836">
                  <c:v>0.38303538749825988</c:v>
                </c:pt>
                <c:pt idx="837">
                  <c:v>0.35327780613222975</c:v>
                </c:pt>
                <c:pt idx="838">
                  <c:v>0.32896725900000567</c:v>
                </c:pt>
                <c:pt idx="839">
                  <c:v>0.30805298204884179</c:v>
                </c:pt>
                <c:pt idx="840">
                  <c:v>0.31927648234280603</c:v>
                </c:pt>
                <c:pt idx="841">
                  <c:v>0.39867879703721465</c:v>
                </c:pt>
                <c:pt idx="842">
                  <c:v>0.36455429719602256</c:v>
                </c:pt>
                <c:pt idx="843">
                  <c:v>0.36543848631938042</c:v>
                </c:pt>
                <c:pt idx="844">
                  <c:v>0.42519432248123912</c:v>
                </c:pt>
                <c:pt idx="845">
                  <c:v>0.34457707179424674</c:v>
                </c:pt>
                <c:pt idx="846">
                  <c:v>0.33687112680501885</c:v>
                </c:pt>
                <c:pt idx="847">
                  <c:v>0.36798156482456684</c:v>
                </c:pt>
                <c:pt idx="848">
                  <c:v>0.41195177765437474</c:v>
                </c:pt>
                <c:pt idx="849">
                  <c:v>0.43910650734996237</c:v>
                </c:pt>
                <c:pt idx="850">
                  <c:v>0.41537763927397364</c:v>
                </c:pt>
                <c:pt idx="851">
                  <c:v>0.40765090917845198</c:v>
                </c:pt>
                <c:pt idx="852">
                  <c:v>0.41965837013544632</c:v>
                </c:pt>
                <c:pt idx="853">
                  <c:v>0.3716574321694181</c:v>
                </c:pt>
                <c:pt idx="854">
                  <c:v>0.37907563812312239</c:v>
                </c:pt>
                <c:pt idx="855">
                  <c:v>0.36462786979795669</c:v>
                </c:pt>
                <c:pt idx="856">
                  <c:v>0.3713053309051827</c:v>
                </c:pt>
                <c:pt idx="857">
                  <c:v>0.3360490754983258</c:v>
                </c:pt>
                <c:pt idx="858">
                  <c:v>0.34618466610714499</c:v>
                </c:pt>
                <c:pt idx="859">
                  <c:v>0.37326172867789831</c:v>
                </c:pt>
                <c:pt idx="860">
                  <c:v>0.35473620238189829</c:v>
                </c:pt>
                <c:pt idx="861">
                  <c:v>0.3657408156789021</c:v>
                </c:pt>
                <c:pt idx="862">
                  <c:v>0.3375585248821506</c:v>
                </c:pt>
                <c:pt idx="863">
                  <c:v>0.34609859846954238</c:v>
                </c:pt>
                <c:pt idx="864">
                  <c:v>0.35466883168355928</c:v>
                </c:pt>
                <c:pt idx="865">
                  <c:v>0.38597130433162713</c:v>
                </c:pt>
                <c:pt idx="866">
                  <c:v>0.32332873984099436</c:v>
                </c:pt>
                <c:pt idx="867">
                  <c:v>0.26515729202196608</c:v>
                </c:pt>
                <c:pt idx="868">
                  <c:v>0.22873322011544631</c:v>
                </c:pt>
                <c:pt idx="869">
                  <c:v>0.3204544494608475</c:v>
                </c:pt>
                <c:pt idx="870">
                  <c:v>0.34557615468334463</c:v>
                </c:pt>
                <c:pt idx="871">
                  <c:v>0.32067558830545384</c:v>
                </c:pt>
                <c:pt idx="872">
                  <c:v>0.37355084544853856</c:v>
                </c:pt>
                <c:pt idx="873">
                  <c:v>0.30139127031770813</c:v>
                </c:pt>
                <c:pt idx="874">
                  <c:v>0.23498127768190016</c:v>
                </c:pt>
                <c:pt idx="875">
                  <c:v>0.26693750212031453</c:v>
                </c:pt>
                <c:pt idx="876">
                  <c:v>0.22693084359043691</c:v>
                </c:pt>
                <c:pt idx="877">
                  <c:v>0.23421803833228999</c:v>
                </c:pt>
                <c:pt idx="878">
                  <c:v>0.19485454898758003</c:v>
                </c:pt>
                <c:pt idx="879">
                  <c:v>0.21904987395414691</c:v>
                </c:pt>
                <c:pt idx="880">
                  <c:v>0.22341151829583614</c:v>
                </c:pt>
                <c:pt idx="881">
                  <c:v>0.19262719219083804</c:v>
                </c:pt>
                <c:pt idx="882">
                  <c:v>0.21718358417411865</c:v>
                </c:pt>
                <c:pt idx="883">
                  <c:v>0.2271629698246723</c:v>
                </c:pt>
                <c:pt idx="884">
                  <c:v>0.23471451171277777</c:v>
                </c:pt>
                <c:pt idx="885">
                  <c:v>0.19846636148959512</c:v>
                </c:pt>
                <c:pt idx="886">
                  <c:v>0.22339969319832578</c:v>
                </c:pt>
                <c:pt idx="887">
                  <c:v>0.23788658906012428</c:v>
                </c:pt>
                <c:pt idx="888">
                  <c:v>0.19426778348464219</c:v>
                </c:pt>
                <c:pt idx="889">
                  <c:v>0.16852868391383069</c:v>
                </c:pt>
                <c:pt idx="890">
                  <c:v>0.13480720692738474</c:v>
                </c:pt>
                <c:pt idx="891">
                  <c:v>0.15784674762912709</c:v>
                </c:pt>
                <c:pt idx="892">
                  <c:v>0.14807346482373351</c:v>
                </c:pt>
                <c:pt idx="893">
                  <c:v>0.17544893005913711</c:v>
                </c:pt>
                <c:pt idx="894">
                  <c:v>0.17000074239301599</c:v>
                </c:pt>
                <c:pt idx="895">
                  <c:v>0.16473214667785441</c:v>
                </c:pt>
                <c:pt idx="896">
                  <c:v>0.14346341328325896</c:v>
                </c:pt>
                <c:pt idx="897">
                  <c:v>0.14695235954728625</c:v>
                </c:pt>
                <c:pt idx="898">
                  <c:v>0.18578538488821073</c:v>
                </c:pt>
                <c:pt idx="899">
                  <c:v>0.15860097665456968</c:v>
                </c:pt>
                <c:pt idx="900">
                  <c:v>0.13099785469118738</c:v>
                </c:pt>
                <c:pt idx="901">
                  <c:v>0.13621310613506232</c:v>
                </c:pt>
                <c:pt idx="902">
                  <c:v>0.14580837103079228</c:v>
                </c:pt>
                <c:pt idx="903">
                  <c:v>0.14671902364764047</c:v>
                </c:pt>
                <c:pt idx="904">
                  <c:v>0.11597732678108606</c:v>
                </c:pt>
                <c:pt idx="905">
                  <c:v>0.13670383991348906</c:v>
                </c:pt>
                <c:pt idx="906">
                  <c:v>0.18641667319582617</c:v>
                </c:pt>
                <c:pt idx="907">
                  <c:v>0.18225040449960697</c:v>
                </c:pt>
                <c:pt idx="908">
                  <c:v>0.14632425958333842</c:v>
                </c:pt>
                <c:pt idx="909">
                  <c:v>0.14191543271880205</c:v>
                </c:pt>
                <c:pt idx="910">
                  <c:v>0.13128434681454651</c:v>
                </c:pt>
                <c:pt idx="911">
                  <c:v>0.11983309394225122</c:v>
                </c:pt>
                <c:pt idx="912">
                  <c:v>0.14271536204797833</c:v>
                </c:pt>
                <c:pt idx="913">
                  <c:v>0.15688383429393352</c:v>
                </c:pt>
                <c:pt idx="914">
                  <c:v>0.18933597359854804</c:v>
                </c:pt>
                <c:pt idx="915">
                  <c:v>0.14595123049850564</c:v>
                </c:pt>
                <c:pt idx="916">
                  <c:v>0.1511252205843947</c:v>
                </c:pt>
                <c:pt idx="917">
                  <c:v>0.19513588219660263</c:v>
                </c:pt>
                <c:pt idx="918">
                  <c:v>0.2327459371763145</c:v>
                </c:pt>
                <c:pt idx="919">
                  <c:v>0.20110909086792467</c:v>
                </c:pt>
                <c:pt idx="920">
                  <c:v>0.13862524754424593</c:v>
                </c:pt>
                <c:pt idx="921">
                  <c:v>0.19263381410549715</c:v>
                </c:pt>
                <c:pt idx="922">
                  <c:v>0.12134050859615028</c:v>
                </c:pt>
                <c:pt idx="923">
                  <c:v>0.17044795080419869</c:v>
                </c:pt>
                <c:pt idx="924">
                  <c:v>0.15916016718985121</c:v>
                </c:pt>
                <c:pt idx="925">
                  <c:v>0.19592211096163276</c:v>
                </c:pt>
                <c:pt idx="926">
                  <c:v>0.15909565114793031</c:v>
                </c:pt>
                <c:pt idx="927">
                  <c:v>0.18590840567763994</c:v>
                </c:pt>
                <c:pt idx="928">
                  <c:v>0.15044676021915368</c:v>
                </c:pt>
                <c:pt idx="929">
                  <c:v>0.14923679783306534</c:v>
                </c:pt>
                <c:pt idx="930">
                  <c:v>0.18613393336740752</c:v>
                </c:pt>
                <c:pt idx="931">
                  <c:v>0.13964114997463145</c:v>
                </c:pt>
                <c:pt idx="932">
                  <c:v>0.17993386417112034</c:v>
                </c:pt>
                <c:pt idx="933">
                  <c:v>0.20559375727506402</c:v>
                </c:pt>
                <c:pt idx="934">
                  <c:v>0.15418137901735196</c:v>
                </c:pt>
                <c:pt idx="935">
                  <c:v>0.1110390896166627</c:v>
                </c:pt>
                <c:pt idx="936">
                  <c:v>0.12683269751583068</c:v>
                </c:pt>
                <c:pt idx="937">
                  <c:v>0.17075311580053973</c:v>
                </c:pt>
                <c:pt idx="938">
                  <c:v>0.30042168058206214</c:v>
                </c:pt>
                <c:pt idx="939">
                  <c:v>0.22267360153209229</c:v>
                </c:pt>
                <c:pt idx="940">
                  <c:v>0.21628487527648965</c:v>
                </c:pt>
                <c:pt idx="941">
                  <c:v>0.22712245555836158</c:v>
                </c:pt>
                <c:pt idx="942">
                  <c:v>0.21619058327553672</c:v>
                </c:pt>
                <c:pt idx="943">
                  <c:v>0.20008639256871752</c:v>
                </c:pt>
                <c:pt idx="944">
                  <c:v>0.1675131750112516</c:v>
                </c:pt>
                <c:pt idx="945">
                  <c:v>0.16397088847734217</c:v>
                </c:pt>
                <c:pt idx="946">
                  <c:v>0.14481980840586667</c:v>
                </c:pt>
                <c:pt idx="947">
                  <c:v>0.15317643776553821</c:v>
                </c:pt>
                <c:pt idx="948">
                  <c:v>0.15192912477176007</c:v>
                </c:pt>
                <c:pt idx="949">
                  <c:v>0.15939825093107418</c:v>
                </c:pt>
                <c:pt idx="950">
                  <c:v>0.15216052074814557</c:v>
                </c:pt>
                <c:pt idx="951">
                  <c:v>0.16275290369996215</c:v>
                </c:pt>
                <c:pt idx="952">
                  <c:v>0.18132740863715857</c:v>
                </c:pt>
                <c:pt idx="953">
                  <c:v>0.1866462725430659</c:v>
                </c:pt>
                <c:pt idx="954">
                  <c:v>0.1651397507807115</c:v>
                </c:pt>
                <c:pt idx="955">
                  <c:v>0.12534310330882353</c:v>
                </c:pt>
                <c:pt idx="956">
                  <c:v>0.11778857027145781</c:v>
                </c:pt>
                <c:pt idx="957">
                  <c:v>0.132621115832842</c:v>
                </c:pt>
                <c:pt idx="958">
                  <c:v>0.14802522279635008</c:v>
                </c:pt>
                <c:pt idx="959">
                  <c:v>0.15869493826381526</c:v>
                </c:pt>
                <c:pt idx="960">
                  <c:v>0.17215255761417797</c:v>
                </c:pt>
                <c:pt idx="961">
                  <c:v>0.19233766837070998</c:v>
                </c:pt>
                <c:pt idx="962">
                  <c:v>0.15815600790459716</c:v>
                </c:pt>
                <c:pt idx="963">
                  <c:v>0.14223935869624577</c:v>
                </c:pt>
                <c:pt idx="964">
                  <c:v>0.17762488505670793</c:v>
                </c:pt>
                <c:pt idx="965">
                  <c:v>0.1488235727614757</c:v>
                </c:pt>
                <c:pt idx="966">
                  <c:v>0.17098066516663915</c:v>
                </c:pt>
                <c:pt idx="967">
                  <c:v>0.18678074967710415</c:v>
                </c:pt>
                <c:pt idx="968">
                  <c:v>0.16983382252787083</c:v>
                </c:pt>
                <c:pt idx="969">
                  <c:v>0.16932670251608248</c:v>
                </c:pt>
                <c:pt idx="970">
                  <c:v>0.2378153379772486</c:v>
                </c:pt>
                <c:pt idx="971">
                  <c:v>0.2354471967246384</c:v>
                </c:pt>
                <c:pt idx="972">
                  <c:v>0.15769217606583538</c:v>
                </c:pt>
                <c:pt idx="973">
                  <c:v>0.1815892679925081</c:v>
                </c:pt>
                <c:pt idx="974">
                  <c:v>0.19740856757712053</c:v>
                </c:pt>
                <c:pt idx="975">
                  <c:v>0.19424708523345574</c:v>
                </c:pt>
                <c:pt idx="976">
                  <c:v>0.20349931246927686</c:v>
                </c:pt>
                <c:pt idx="977">
                  <c:v>0.21685769718193218</c:v>
                </c:pt>
                <c:pt idx="978">
                  <c:v>0.21299624598235969</c:v>
                </c:pt>
                <c:pt idx="979">
                  <c:v>0.25324865701505461</c:v>
                </c:pt>
                <c:pt idx="980">
                  <c:v>0.25882490803100566</c:v>
                </c:pt>
                <c:pt idx="981">
                  <c:v>0.26994214882856304</c:v>
                </c:pt>
                <c:pt idx="982">
                  <c:v>0.24816120167536912</c:v>
                </c:pt>
                <c:pt idx="983">
                  <c:v>0.25337394557893783</c:v>
                </c:pt>
                <c:pt idx="984">
                  <c:v>0.2217883364433578</c:v>
                </c:pt>
                <c:pt idx="985">
                  <c:v>0.2265606449247872</c:v>
                </c:pt>
                <c:pt idx="986">
                  <c:v>0.23979529160093785</c:v>
                </c:pt>
                <c:pt idx="987">
                  <c:v>0.20202600474819588</c:v>
                </c:pt>
                <c:pt idx="988">
                  <c:v>0.1838183966177499</c:v>
                </c:pt>
                <c:pt idx="989">
                  <c:v>0.16109788005553258</c:v>
                </c:pt>
                <c:pt idx="990">
                  <c:v>0.17765248553180923</c:v>
                </c:pt>
                <c:pt idx="991">
                  <c:v>0.19012584715609981</c:v>
                </c:pt>
                <c:pt idx="992">
                  <c:v>0.17067543005699565</c:v>
                </c:pt>
                <c:pt idx="993">
                  <c:v>0.22991394031021281</c:v>
                </c:pt>
                <c:pt idx="994">
                  <c:v>0.1873223315041985</c:v>
                </c:pt>
                <c:pt idx="995">
                  <c:v>0.22347537434354423</c:v>
                </c:pt>
                <c:pt idx="996">
                  <c:v>0.22673895354184934</c:v>
                </c:pt>
                <c:pt idx="997">
                  <c:v>0.22444340869692278</c:v>
                </c:pt>
                <c:pt idx="998">
                  <c:v>0.19337353557818454</c:v>
                </c:pt>
                <c:pt idx="999">
                  <c:v>0.13062750036822862</c:v>
                </c:pt>
                <c:pt idx="1000">
                  <c:v>0.16419452591689304</c:v>
                </c:pt>
                <c:pt idx="1001">
                  <c:v>0.16051778159677568</c:v>
                </c:pt>
                <c:pt idx="1002">
                  <c:v>0.13819648143474689</c:v>
                </c:pt>
                <c:pt idx="1003">
                  <c:v>0.16355873209675517</c:v>
                </c:pt>
                <c:pt idx="1004">
                  <c:v>0.16071159417172712</c:v>
                </c:pt>
                <c:pt idx="1005">
                  <c:v>0.22296732553662524</c:v>
                </c:pt>
                <c:pt idx="1006">
                  <c:v>0.27201210649679475</c:v>
                </c:pt>
                <c:pt idx="1007">
                  <c:v>0.18760386690135555</c:v>
                </c:pt>
                <c:pt idx="1008">
                  <c:v>0.17166823205945686</c:v>
                </c:pt>
                <c:pt idx="1009">
                  <c:v>0.18198714041816608</c:v>
                </c:pt>
                <c:pt idx="1010">
                  <c:v>0.19134715847093595</c:v>
                </c:pt>
                <c:pt idx="1011">
                  <c:v>0.1838012994413401</c:v>
                </c:pt>
                <c:pt idx="1012">
                  <c:v>0.22911722439971186</c:v>
                </c:pt>
                <c:pt idx="1013">
                  <c:v>0.17596847753348852</c:v>
                </c:pt>
                <c:pt idx="1014">
                  <c:v>0.17445791879452974</c:v>
                </c:pt>
                <c:pt idx="1015">
                  <c:v>0.1858704070223226</c:v>
                </c:pt>
                <c:pt idx="1016">
                  <c:v>0.15238208236814632</c:v>
                </c:pt>
                <c:pt idx="1017">
                  <c:v>0.14653994526480696</c:v>
                </c:pt>
                <c:pt idx="1018">
                  <c:v>0.16774981731445554</c:v>
                </c:pt>
                <c:pt idx="1019">
                  <c:v>0.17043789009043955</c:v>
                </c:pt>
                <c:pt idx="1020">
                  <c:v>0.15037537252179961</c:v>
                </c:pt>
                <c:pt idx="1021">
                  <c:v>0.13051621682762748</c:v>
                </c:pt>
                <c:pt idx="1022">
                  <c:v>0.14145844706948268</c:v>
                </c:pt>
                <c:pt idx="1023">
                  <c:v>0.15890213538327608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BD6-4AC8-BCC9-F517DCD66822}"/>
            </c:ext>
          </c:extLst>
        </c:ser>
        <c:ser>
          <c:idx val="3"/>
          <c:order val="3"/>
          <c:tx>
            <c:strRef>
              <c:f>'Blue pk'!$J$1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'Blue pk'!$J$2:$J$1025</c:f>
              <c:numCache>
                <c:formatCode>General</c:formatCode>
                <c:ptCount val="1024"/>
                <c:pt idx="0">
                  <c:v>322.9650459793279</c:v>
                </c:pt>
                <c:pt idx="1">
                  <c:v>323.13542486078001</c:v>
                </c:pt>
                <c:pt idx="2">
                  <c:v>323.30580287026896</c:v>
                </c:pt>
                <c:pt idx="3">
                  <c:v>323.47618000779477</c:v>
                </c:pt>
                <c:pt idx="4">
                  <c:v>323.64655627335731</c:v>
                </c:pt>
                <c:pt idx="5">
                  <c:v>323.81693166695669</c:v>
                </c:pt>
                <c:pt idx="6">
                  <c:v>323.98730618859275</c:v>
                </c:pt>
                <c:pt idx="7">
                  <c:v>324.15767983826572</c:v>
                </c:pt>
                <c:pt idx="8">
                  <c:v>324.32805261597554</c:v>
                </c:pt>
                <c:pt idx="9">
                  <c:v>324.49842452172209</c:v>
                </c:pt>
                <c:pt idx="10">
                  <c:v>324.66879555550548</c:v>
                </c:pt>
                <c:pt idx="11">
                  <c:v>324.83916571732561</c:v>
                </c:pt>
                <c:pt idx="12">
                  <c:v>325.00953500718259</c:v>
                </c:pt>
                <c:pt idx="13">
                  <c:v>325.17990342507636</c:v>
                </c:pt>
                <c:pt idx="14">
                  <c:v>325.35027097100698</c:v>
                </c:pt>
                <c:pt idx="15">
                  <c:v>325.52063764497433</c:v>
                </c:pt>
                <c:pt idx="16">
                  <c:v>325.69100344697853</c:v>
                </c:pt>
                <c:pt idx="17">
                  <c:v>325.86136837701952</c:v>
                </c:pt>
                <c:pt idx="18">
                  <c:v>326.0317324350973</c:v>
                </c:pt>
                <c:pt idx="19">
                  <c:v>326.20209562121192</c:v>
                </c:pt>
                <c:pt idx="20">
                  <c:v>326.37245793536323</c:v>
                </c:pt>
                <c:pt idx="21">
                  <c:v>326.54281937755144</c:v>
                </c:pt>
                <c:pt idx="22">
                  <c:v>326.71317994777644</c:v>
                </c:pt>
                <c:pt idx="23">
                  <c:v>326.88353964603823</c:v>
                </c:pt>
                <c:pt idx="24">
                  <c:v>327.05389847233687</c:v>
                </c:pt>
                <c:pt idx="25">
                  <c:v>327.22425642667224</c:v>
                </c:pt>
                <c:pt idx="26">
                  <c:v>327.39461350904446</c:v>
                </c:pt>
                <c:pt idx="27">
                  <c:v>327.56496971945347</c:v>
                </c:pt>
                <c:pt idx="28">
                  <c:v>327.73532505789927</c:v>
                </c:pt>
                <c:pt idx="29">
                  <c:v>327.90567952438187</c:v>
                </c:pt>
                <c:pt idx="30">
                  <c:v>328.07603311890131</c:v>
                </c:pt>
                <c:pt idx="31">
                  <c:v>328.24638584145754</c:v>
                </c:pt>
                <c:pt idx="32">
                  <c:v>328.41673769205056</c:v>
                </c:pt>
                <c:pt idx="33">
                  <c:v>328.58708867068037</c:v>
                </c:pt>
                <c:pt idx="34">
                  <c:v>328.75743877734692</c:v>
                </c:pt>
                <c:pt idx="35">
                  <c:v>328.92778801205037</c:v>
                </c:pt>
                <c:pt idx="36">
                  <c:v>329.09813637479061</c:v>
                </c:pt>
                <c:pt idx="37">
                  <c:v>329.26848386556765</c:v>
                </c:pt>
                <c:pt idx="38">
                  <c:v>329.43883048438147</c:v>
                </c:pt>
                <c:pt idx="39">
                  <c:v>329.60917623123208</c:v>
                </c:pt>
                <c:pt idx="40">
                  <c:v>329.77952110611955</c:v>
                </c:pt>
                <c:pt idx="41">
                  <c:v>329.94986510904374</c:v>
                </c:pt>
                <c:pt idx="42">
                  <c:v>330.12020824000479</c:v>
                </c:pt>
                <c:pt idx="43">
                  <c:v>330.29055049900262</c:v>
                </c:pt>
                <c:pt idx="44">
                  <c:v>330.4608918860373</c:v>
                </c:pt>
                <c:pt idx="45">
                  <c:v>330.63123240110872</c:v>
                </c:pt>
                <c:pt idx="46">
                  <c:v>330.80157204421698</c:v>
                </c:pt>
                <c:pt idx="47">
                  <c:v>330.97191081536204</c:v>
                </c:pt>
                <c:pt idx="48">
                  <c:v>331.14224871454383</c:v>
                </c:pt>
                <c:pt idx="49">
                  <c:v>331.31258574176252</c:v>
                </c:pt>
                <c:pt idx="50">
                  <c:v>331.48292189701795</c:v>
                </c:pt>
                <c:pt idx="51">
                  <c:v>331.65325718031022</c:v>
                </c:pt>
                <c:pt idx="52">
                  <c:v>331.82359159163929</c:v>
                </c:pt>
                <c:pt idx="53">
                  <c:v>331.99392513100514</c:v>
                </c:pt>
                <c:pt idx="54">
                  <c:v>332.16425779840779</c:v>
                </c:pt>
                <c:pt idx="55">
                  <c:v>332.33458959384728</c:v>
                </c:pt>
                <c:pt idx="56">
                  <c:v>332.50492051732351</c:v>
                </c:pt>
                <c:pt idx="57">
                  <c:v>332.67525056883659</c:v>
                </c:pt>
                <c:pt idx="58">
                  <c:v>332.84557974838651</c:v>
                </c:pt>
                <c:pt idx="59">
                  <c:v>333.01590805597317</c:v>
                </c:pt>
                <c:pt idx="60">
                  <c:v>333.18623549159662</c:v>
                </c:pt>
                <c:pt idx="61">
                  <c:v>333.35656205525686</c:v>
                </c:pt>
                <c:pt idx="62">
                  <c:v>333.52688774695395</c:v>
                </c:pt>
                <c:pt idx="63">
                  <c:v>333.69721256668782</c:v>
                </c:pt>
                <c:pt idx="64">
                  <c:v>333.86753651445849</c:v>
                </c:pt>
                <c:pt idx="65">
                  <c:v>334.03785959026601</c:v>
                </c:pt>
                <c:pt idx="66">
                  <c:v>334.20818179411032</c:v>
                </c:pt>
                <c:pt idx="67">
                  <c:v>334.37850312599141</c:v>
                </c:pt>
                <c:pt idx="68">
                  <c:v>334.5488235859093</c:v>
                </c:pt>
                <c:pt idx="69">
                  <c:v>334.71914317386398</c:v>
                </c:pt>
                <c:pt idx="70">
                  <c:v>334.88946188985551</c:v>
                </c:pt>
                <c:pt idx="71">
                  <c:v>335.05977973388377</c:v>
                </c:pt>
                <c:pt idx="72">
                  <c:v>335.23009670594888</c:v>
                </c:pt>
                <c:pt idx="73">
                  <c:v>335.40041280605078</c:v>
                </c:pt>
                <c:pt idx="74">
                  <c:v>335.57072803418953</c:v>
                </c:pt>
                <c:pt idx="75">
                  <c:v>335.74104239036495</c:v>
                </c:pt>
                <c:pt idx="76">
                  <c:v>335.91135587457728</c:v>
                </c:pt>
                <c:pt idx="77">
                  <c:v>336.0816684868264</c:v>
                </c:pt>
                <c:pt idx="78">
                  <c:v>336.25198022711231</c:v>
                </c:pt>
                <c:pt idx="79">
                  <c:v>336.42229109543501</c:v>
                </c:pt>
                <c:pt idx="80">
                  <c:v>336.59260109179456</c:v>
                </c:pt>
                <c:pt idx="81">
                  <c:v>336.76291021619085</c:v>
                </c:pt>
                <c:pt idx="82">
                  <c:v>336.93321846862398</c:v>
                </c:pt>
                <c:pt idx="83">
                  <c:v>337.1035258490939</c:v>
                </c:pt>
                <c:pt idx="84">
                  <c:v>337.27383235760067</c:v>
                </c:pt>
                <c:pt idx="85">
                  <c:v>337.44413799414417</c:v>
                </c:pt>
                <c:pt idx="86">
                  <c:v>337.61444275872452</c:v>
                </c:pt>
                <c:pt idx="87">
                  <c:v>337.78474665134166</c:v>
                </c:pt>
                <c:pt idx="88">
                  <c:v>337.95504967199554</c:v>
                </c:pt>
                <c:pt idx="89">
                  <c:v>338.12535182068626</c:v>
                </c:pt>
                <c:pt idx="90">
                  <c:v>338.29565309741383</c:v>
                </c:pt>
                <c:pt idx="91">
                  <c:v>338.46595350217814</c:v>
                </c:pt>
                <c:pt idx="92">
                  <c:v>338.63625303497929</c:v>
                </c:pt>
                <c:pt idx="93">
                  <c:v>338.80655169581723</c:v>
                </c:pt>
                <c:pt idx="94">
                  <c:v>338.97684948469202</c:v>
                </c:pt>
                <c:pt idx="95">
                  <c:v>339.14714640160355</c:v>
                </c:pt>
                <c:pt idx="96">
                  <c:v>339.31744244655192</c:v>
                </c:pt>
                <c:pt idx="97">
                  <c:v>339.48773761953709</c:v>
                </c:pt>
                <c:pt idx="98">
                  <c:v>339.65803192055904</c:v>
                </c:pt>
                <c:pt idx="99">
                  <c:v>339.82832534961778</c:v>
                </c:pt>
                <c:pt idx="100">
                  <c:v>339.99861790671338</c:v>
                </c:pt>
                <c:pt idx="101">
                  <c:v>340.1689095918457</c:v>
                </c:pt>
                <c:pt idx="102">
                  <c:v>340.33920040501482</c:v>
                </c:pt>
                <c:pt idx="103">
                  <c:v>340.50949034622079</c:v>
                </c:pt>
                <c:pt idx="104">
                  <c:v>340.67977941546354</c:v>
                </c:pt>
                <c:pt idx="105">
                  <c:v>340.85006761274315</c:v>
                </c:pt>
                <c:pt idx="106">
                  <c:v>341.02035493805954</c:v>
                </c:pt>
                <c:pt idx="107">
                  <c:v>341.19064139141267</c:v>
                </c:pt>
                <c:pt idx="108">
                  <c:v>341.3609269728027</c:v>
                </c:pt>
                <c:pt idx="109">
                  <c:v>341.53121168222947</c:v>
                </c:pt>
                <c:pt idx="110">
                  <c:v>341.70149551969303</c:v>
                </c:pt>
                <c:pt idx="111">
                  <c:v>341.87177848519343</c:v>
                </c:pt>
                <c:pt idx="112">
                  <c:v>342.04206057873063</c:v>
                </c:pt>
                <c:pt idx="113">
                  <c:v>342.21234180030461</c:v>
                </c:pt>
                <c:pt idx="114">
                  <c:v>342.38262214991539</c:v>
                </c:pt>
                <c:pt idx="115">
                  <c:v>342.55290162756296</c:v>
                </c:pt>
                <c:pt idx="116">
                  <c:v>342.72318023324732</c:v>
                </c:pt>
                <c:pt idx="117">
                  <c:v>342.89345796696853</c:v>
                </c:pt>
                <c:pt idx="118">
                  <c:v>343.06373482872652</c:v>
                </c:pt>
                <c:pt idx="119">
                  <c:v>343.23401081852131</c:v>
                </c:pt>
                <c:pt idx="120">
                  <c:v>343.40428593635295</c:v>
                </c:pt>
                <c:pt idx="121">
                  <c:v>343.57456018222138</c:v>
                </c:pt>
                <c:pt idx="122">
                  <c:v>343.74483355612654</c:v>
                </c:pt>
                <c:pt idx="123">
                  <c:v>343.91510605806855</c:v>
                </c:pt>
                <c:pt idx="124">
                  <c:v>344.0853776880474</c:v>
                </c:pt>
                <c:pt idx="125">
                  <c:v>344.25564844606299</c:v>
                </c:pt>
                <c:pt idx="126">
                  <c:v>344.42591833211543</c:v>
                </c:pt>
                <c:pt idx="127">
                  <c:v>344.59618734620466</c:v>
                </c:pt>
                <c:pt idx="128">
                  <c:v>344.76645548833068</c:v>
                </c:pt>
                <c:pt idx="129">
                  <c:v>344.93672275849349</c:v>
                </c:pt>
                <c:pt idx="130">
                  <c:v>345.10698915669303</c:v>
                </c:pt>
                <c:pt idx="131">
                  <c:v>345.27725468292948</c:v>
                </c:pt>
                <c:pt idx="132">
                  <c:v>345.44751933720272</c:v>
                </c:pt>
                <c:pt idx="133">
                  <c:v>345.61778311951275</c:v>
                </c:pt>
                <c:pt idx="134">
                  <c:v>345.78804602985957</c:v>
                </c:pt>
                <c:pt idx="135">
                  <c:v>345.95830806824324</c:v>
                </c:pt>
                <c:pt idx="136">
                  <c:v>346.12856923466364</c:v>
                </c:pt>
                <c:pt idx="137">
                  <c:v>346.29882952912089</c:v>
                </c:pt>
                <c:pt idx="138">
                  <c:v>346.46908895161494</c:v>
                </c:pt>
                <c:pt idx="139">
                  <c:v>346.63934750214577</c:v>
                </c:pt>
                <c:pt idx="140">
                  <c:v>346.80960518071345</c:v>
                </c:pt>
                <c:pt idx="141">
                  <c:v>346.97986198731786</c:v>
                </c:pt>
                <c:pt idx="142">
                  <c:v>347.15011792195907</c:v>
                </c:pt>
                <c:pt idx="143">
                  <c:v>347.32037298463712</c:v>
                </c:pt>
                <c:pt idx="144">
                  <c:v>347.49062717535196</c:v>
                </c:pt>
                <c:pt idx="145">
                  <c:v>347.66088049410365</c:v>
                </c:pt>
                <c:pt idx="146">
                  <c:v>347.83113294089213</c:v>
                </c:pt>
                <c:pt idx="147">
                  <c:v>348.00138451571735</c:v>
                </c:pt>
                <c:pt idx="148">
                  <c:v>348.17163521857941</c:v>
                </c:pt>
                <c:pt idx="149">
                  <c:v>348.34188504947832</c:v>
                </c:pt>
                <c:pt idx="150">
                  <c:v>348.51213400841397</c:v>
                </c:pt>
                <c:pt idx="151">
                  <c:v>348.68238209538646</c:v>
                </c:pt>
                <c:pt idx="152">
                  <c:v>348.85262931039568</c:v>
                </c:pt>
                <c:pt idx="153">
                  <c:v>349.02287565344176</c:v>
                </c:pt>
                <c:pt idx="154">
                  <c:v>349.19312112452468</c:v>
                </c:pt>
                <c:pt idx="155">
                  <c:v>349.36336572364434</c:v>
                </c:pt>
                <c:pt idx="156">
                  <c:v>349.53360945080084</c:v>
                </c:pt>
                <c:pt idx="157">
                  <c:v>349.70385230599408</c:v>
                </c:pt>
                <c:pt idx="158">
                  <c:v>349.87409428922416</c:v>
                </c:pt>
                <c:pt idx="159">
                  <c:v>350.04433540049104</c:v>
                </c:pt>
                <c:pt idx="160">
                  <c:v>350.2145756397947</c:v>
                </c:pt>
                <c:pt idx="161">
                  <c:v>350.38481500713522</c:v>
                </c:pt>
                <c:pt idx="162">
                  <c:v>350.55505350251252</c:v>
                </c:pt>
                <c:pt idx="163">
                  <c:v>350.72529112592662</c:v>
                </c:pt>
                <c:pt idx="164">
                  <c:v>350.8955278773775</c:v>
                </c:pt>
                <c:pt idx="165">
                  <c:v>351.06576375686518</c:v>
                </c:pt>
                <c:pt idx="166">
                  <c:v>351.23599876438971</c:v>
                </c:pt>
                <c:pt idx="167">
                  <c:v>351.40623289995102</c:v>
                </c:pt>
                <c:pt idx="168">
                  <c:v>351.57646616354913</c:v>
                </c:pt>
                <c:pt idx="169">
                  <c:v>351.74669855518403</c:v>
                </c:pt>
                <c:pt idx="170">
                  <c:v>351.91693007485566</c:v>
                </c:pt>
                <c:pt idx="171">
                  <c:v>352.08716072256419</c:v>
                </c:pt>
                <c:pt idx="172">
                  <c:v>352.25739049830952</c:v>
                </c:pt>
                <c:pt idx="173">
                  <c:v>352.42761940209164</c:v>
                </c:pt>
                <c:pt idx="174">
                  <c:v>352.59784743391054</c:v>
                </c:pt>
                <c:pt idx="175">
                  <c:v>352.76807459376624</c:v>
                </c:pt>
                <c:pt idx="176">
                  <c:v>352.93830088165879</c:v>
                </c:pt>
                <c:pt idx="177">
                  <c:v>353.10852629758813</c:v>
                </c:pt>
                <c:pt idx="178">
                  <c:v>353.2787508415542</c:v>
                </c:pt>
                <c:pt idx="179">
                  <c:v>353.44897451355718</c:v>
                </c:pt>
                <c:pt idx="180">
                  <c:v>353.61919731359689</c:v>
                </c:pt>
                <c:pt idx="181">
                  <c:v>353.78941924167344</c:v>
                </c:pt>
                <c:pt idx="182">
                  <c:v>353.95964029778673</c:v>
                </c:pt>
                <c:pt idx="183">
                  <c:v>354.12986048193687</c:v>
                </c:pt>
                <c:pt idx="184">
                  <c:v>354.3000797941238</c:v>
                </c:pt>
                <c:pt idx="185">
                  <c:v>354.47029823434752</c:v>
                </c:pt>
                <c:pt idx="186">
                  <c:v>354.64051580260809</c:v>
                </c:pt>
                <c:pt idx="187">
                  <c:v>354.8107324989054</c:v>
                </c:pt>
                <c:pt idx="188">
                  <c:v>354.98094832323955</c:v>
                </c:pt>
                <c:pt idx="189">
                  <c:v>355.15116327561049</c:v>
                </c:pt>
                <c:pt idx="190">
                  <c:v>355.32137735601827</c:v>
                </c:pt>
                <c:pt idx="191">
                  <c:v>355.4915905644628</c:v>
                </c:pt>
                <c:pt idx="192">
                  <c:v>355.66180290094417</c:v>
                </c:pt>
                <c:pt idx="193">
                  <c:v>355.83201436546233</c:v>
                </c:pt>
                <c:pt idx="194">
                  <c:v>356.00222495801728</c:v>
                </c:pt>
                <c:pt idx="195">
                  <c:v>356.17243467860908</c:v>
                </c:pt>
                <c:pt idx="196">
                  <c:v>356.34264352723761</c:v>
                </c:pt>
                <c:pt idx="197">
                  <c:v>356.51285150390294</c:v>
                </c:pt>
                <c:pt idx="198">
                  <c:v>356.68305860860511</c:v>
                </c:pt>
                <c:pt idx="199">
                  <c:v>356.85326484134407</c:v>
                </c:pt>
                <c:pt idx="200">
                  <c:v>357.02347020211988</c:v>
                </c:pt>
                <c:pt idx="201">
                  <c:v>357.19367469093243</c:v>
                </c:pt>
                <c:pt idx="202">
                  <c:v>357.36387830778182</c:v>
                </c:pt>
                <c:pt idx="203">
                  <c:v>357.534081052668</c:v>
                </c:pt>
                <c:pt idx="204">
                  <c:v>357.70428292559097</c:v>
                </c:pt>
                <c:pt idx="205">
                  <c:v>357.87448392655074</c:v>
                </c:pt>
                <c:pt idx="206">
                  <c:v>358.04468405554735</c:v>
                </c:pt>
                <c:pt idx="207">
                  <c:v>358.21488331258075</c:v>
                </c:pt>
                <c:pt idx="208">
                  <c:v>358.38508169765095</c:v>
                </c:pt>
                <c:pt idx="209">
                  <c:v>358.55527921075793</c:v>
                </c:pt>
                <c:pt idx="210">
                  <c:v>358.72547585190171</c:v>
                </c:pt>
                <c:pt idx="211">
                  <c:v>358.89567162108233</c:v>
                </c:pt>
                <c:pt idx="212">
                  <c:v>359.06586651829963</c:v>
                </c:pt>
                <c:pt idx="213">
                  <c:v>359.23606054355383</c:v>
                </c:pt>
                <c:pt idx="214">
                  <c:v>359.40625369684483</c:v>
                </c:pt>
                <c:pt idx="215">
                  <c:v>359.57644597817267</c:v>
                </c:pt>
                <c:pt idx="216">
                  <c:v>359.74663738753725</c:v>
                </c:pt>
                <c:pt idx="217">
                  <c:v>359.91682792493867</c:v>
                </c:pt>
                <c:pt idx="218">
                  <c:v>360.08701759037689</c:v>
                </c:pt>
                <c:pt idx="219">
                  <c:v>360.25720638385189</c:v>
                </c:pt>
                <c:pt idx="220">
                  <c:v>360.42739430536369</c:v>
                </c:pt>
                <c:pt idx="221">
                  <c:v>360.59758135491234</c:v>
                </c:pt>
                <c:pt idx="222">
                  <c:v>360.76776753249777</c:v>
                </c:pt>
                <c:pt idx="223">
                  <c:v>360.93795283812</c:v>
                </c:pt>
                <c:pt idx="224">
                  <c:v>361.10813727177896</c:v>
                </c:pt>
                <c:pt idx="225">
                  <c:v>361.27832083347477</c:v>
                </c:pt>
                <c:pt idx="226">
                  <c:v>361.44850352320742</c:v>
                </c:pt>
                <c:pt idx="227">
                  <c:v>361.61868534097681</c:v>
                </c:pt>
                <c:pt idx="228">
                  <c:v>361.78886628678305</c:v>
                </c:pt>
                <c:pt idx="229">
                  <c:v>361.95904636062608</c:v>
                </c:pt>
                <c:pt idx="230">
                  <c:v>362.12922556250595</c:v>
                </c:pt>
                <c:pt idx="231">
                  <c:v>362.29940389242256</c:v>
                </c:pt>
                <c:pt idx="232">
                  <c:v>362.46958135037602</c:v>
                </c:pt>
                <c:pt idx="233">
                  <c:v>362.63975793636627</c:v>
                </c:pt>
                <c:pt idx="234">
                  <c:v>362.8099336503933</c:v>
                </c:pt>
                <c:pt idx="235">
                  <c:v>362.98010849245713</c:v>
                </c:pt>
                <c:pt idx="236">
                  <c:v>363.15028246255781</c:v>
                </c:pt>
                <c:pt idx="237">
                  <c:v>363.32045556069528</c:v>
                </c:pt>
                <c:pt idx="238">
                  <c:v>363.49062778686954</c:v>
                </c:pt>
                <c:pt idx="239">
                  <c:v>363.66079914108053</c:v>
                </c:pt>
                <c:pt idx="240">
                  <c:v>363.83096962332837</c:v>
                </c:pt>
                <c:pt idx="241">
                  <c:v>364.001139233613</c:v>
                </c:pt>
                <c:pt idx="242">
                  <c:v>364.17130797193448</c:v>
                </c:pt>
                <c:pt idx="243">
                  <c:v>364.34147583829275</c:v>
                </c:pt>
                <c:pt idx="244">
                  <c:v>364.51164283268781</c:v>
                </c:pt>
                <c:pt idx="245">
                  <c:v>364.68180895511972</c:v>
                </c:pt>
                <c:pt idx="246">
                  <c:v>364.85197420558836</c:v>
                </c:pt>
                <c:pt idx="247">
                  <c:v>365.02213858409385</c:v>
                </c:pt>
                <c:pt idx="248">
                  <c:v>365.19230209063613</c:v>
                </c:pt>
                <c:pt idx="249">
                  <c:v>365.3624647252152</c:v>
                </c:pt>
                <c:pt idx="250">
                  <c:v>365.53262648783107</c:v>
                </c:pt>
                <c:pt idx="251">
                  <c:v>365.70278737848372</c:v>
                </c:pt>
                <c:pt idx="252">
                  <c:v>365.87294739717316</c:v>
                </c:pt>
                <c:pt idx="253">
                  <c:v>366.04310654389946</c:v>
                </c:pt>
                <c:pt idx="254">
                  <c:v>366.21326481866254</c:v>
                </c:pt>
                <c:pt idx="255">
                  <c:v>366.38342222146247</c:v>
                </c:pt>
                <c:pt idx="256">
                  <c:v>366.55357875229913</c:v>
                </c:pt>
                <c:pt idx="257">
                  <c:v>366.72373441117264</c:v>
                </c:pt>
                <c:pt idx="258">
                  <c:v>366.89388919808295</c:v>
                </c:pt>
                <c:pt idx="259">
                  <c:v>367.06404311303004</c:v>
                </c:pt>
                <c:pt idx="260">
                  <c:v>367.23419615601392</c:v>
                </c:pt>
                <c:pt idx="261">
                  <c:v>367.4043483270346</c:v>
                </c:pt>
                <c:pt idx="262">
                  <c:v>367.57449962609212</c:v>
                </c:pt>
                <c:pt idx="263">
                  <c:v>367.74465005318643</c:v>
                </c:pt>
                <c:pt idx="264">
                  <c:v>367.91479960831754</c:v>
                </c:pt>
                <c:pt idx="265">
                  <c:v>368.08494829148543</c:v>
                </c:pt>
                <c:pt idx="266">
                  <c:v>368.25509610269017</c:v>
                </c:pt>
                <c:pt idx="267">
                  <c:v>368.42524304193165</c:v>
                </c:pt>
                <c:pt idx="268">
                  <c:v>368.59538910920992</c:v>
                </c:pt>
                <c:pt idx="269">
                  <c:v>368.76553430452509</c:v>
                </c:pt>
                <c:pt idx="270">
                  <c:v>368.935678627877</c:v>
                </c:pt>
                <c:pt idx="271">
                  <c:v>369.10582207926569</c:v>
                </c:pt>
                <c:pt idx="272">
                  <c:v>369.27596465869124</c:v>
                </c:pt>
                <c:pt idx="273">
                  <c:v>369.44610636615357</c:v>
                </c:pt>
                <c:pt idx="274">
                  <c:v>369.6162472016527</c:v>
                </c:pt>
                <c:pt idx="275">
                  <c:v>369.78638716518861</c:v>
                </c:pt>
                <c:pt idx="276">
                  <c:v>369.95652625676138</c:v>
                </c:pt>
                <c:pt idx="277">
                  <c:v>370.12666447637088</c:v>
                </c:pt>
                <c:pt idx="278">
                  <c:v>370.29680182401722</c:v>
                </c:pt>
                <c:pt idx="279">
                  <c:v>370.4669382997003</c:v>
                </c:pt>
                <c:pt idx="280">
                  <c:v>370.63707390342029</c:v>
                </c:pt>
                <c:pt idx="281">
                  <c:v>370.80720863517701</c:v>
                </c:pt>
                <c:pt idx="282">
                  <c:v>370.97734249497057</c:v>
                </c:pt>
                <c:pt idx="283">
                  <c:v>371.14747548280093</c:v>
                </c:pt>
                <c:pt idx="284">
                  <c:v>371.31760759866808</c:v>
                </c:pt>
                <c:pt idx="285">
                  <c:v>371.48773884257201</c:v>
                </c:pt>
                <c:pt idx="286">
                  <c:v>371.65786921451274</c:v>
                </c:pt>
                <c:pt idx="287">
                  <c:v>371.82799871449032</c:v>
                </c:pt>
                <c:pt idx="288">
                  <c:v>371.99812734250469</c:v>
                </c:pt>
                <c:pt idx="289">
                  <c:v>372.16825509855585</c:v>
                </c:pt>
                <c:pt idx="290">
                  <c:v>372.3383819826438</c:v>
                </c:pt>
                <c:pt idx="291">
                  <c:v>372.50850799476859</c:v>
                </c:pt>
                <c:pt idx="292">
                  <c:v>372.67863313493012</c:v>
                </c:pt>
                <c:pt idx="293">
                  <c:v>372.8487574031285</c:v>
                </c:pt>
                <c:pt idx="294">
                  <c:v>373.01888079936361</c:v>
                </c:pt>
                <c:pt idx="295">
                  <c:v>373.18900332363557</c:v>
                </c:pt>
                <c:pt idx="296">
                  <c:v>373.35912497594438</c:v>
                </c:pt>
                <c:pt idx="297">
                  <c:v>373.52924575628992</c:v>
                </c:pt>
                <c:pt idx="298">
                  <c:v>373.69936566467231</c:v>
                </c:pt>
                <c:pt idx="299">
                  <c:v>373.86948470109149</c:v>
                </c:pt>
                <c:pt idx="300">
                  <c:v>374.03960286554752</c:v>
                </c:pt>
                <c:pt idx="301">
                  <c:v>374.20972015804028</c:v>
                </c:pt>
                <c:pt idx="302">
                  <c:v>374.37983657856989</c:v>
                </c:pt>
                <c:pt idx="303">
                  <c:v>374.54995212713629</c:v>
                </c:pt>
                <c:pt idx="304">
                  <c:v>374.72006680373948</c:v>
                </c:pt>
                <c:pt idx="305">
                  <c:v>374.89018060837947</c:v>
                </c:pt>
                <c:pt idx="306">
                  <c:v>375.06029354105618</c:v>
                </c:pt>
                <c:pt idx="307">
                  <c:v>375.2304056017698</c:v>
                </c:pt>
                <c:pt idx="308">
                  <c:v>375.40051679052021</c:v>
                </c:pt>
                <c:pt idx="309">
                  <c:v>375.57062710730742</c:v>
                </c:pt>
                <c:pt idx="310">
                  <c:v>375.74073655213141</c:v>
                </c:pt>
                <c:pt idx="311">
                  <c:v>375.91084512499219</c:v>
                </c:pt>
                <c:pt idx="312">
                  <c:v>376.08095282588982</c:v>
                </c:pt>
                <c:pt idx="313">
                  <c:v>376.25105965482425</c:v>
                </c:pt>
                <c:pt idx="314">
                  <c:v>376.42116561179546</c:v>
                </c:pt>
                <c:pt idx="315">
                  <c:v>376.59127069680346</c:v>
                </c:pt>
                <c:pt idx="316">
                  <c:v>376.76137490984826</c:v>
                </c:pt>
                <c:pt idx="317">
                  <c:v>376.9314782509299</c:v>
                </c:pt>
                <c:pt idx="318">
                  <c:v>377.10158072004833</c:v>
                </c:pt>
                <c:pt idx="319">
                  <c:v>377.27168231720356</c:v>
                </c:pt>
                <c:pt idx="320">
                  <c:v>377.44178304239557</c:v>
                </c:pt>
                <c:pt idx="321">
                  <c:v>377.61188289562438</c:v>
                </c:pt>
                <c:pt idx="322">
                  <c:v>377.78198187688997</c:v>
                </c:pt>
                <c:pt idx="323">
                  <c:v>377.95207998619242</c:v>
                </c:pt>
                <c:pt idx="324">
                  <c:v>378.12217722353165</c:v>
                </c:pt>
                <c:pt idx="325">
                  <c:v>378.29227358890768</c:v>
                </c:pt>
                <c:pt idx="326">
                  <c:v>378.46236908232055</c:v>
                </c:pt>
                <c:pt idx="327">
                  <c:v>378.63246370377016</c:v>
                </c:pt>
                <c:pt idx="328">
                  <c:v>378.80255745325661</c:v>
                </c:pt>
                <c:pt idx="329">
                  <c:v>378.97265033077986</c:v>
                </c:pt>
                <c:pt idx="330">
                  <c:v>379.14274233633989</c:v>
                </c:pt>
                <c:pt idx="331">
                  <c:v>379.31283346993678</c:v>
                </c:pt>
                <c:pt idx="332">
                  <c:v>379.48292373157039</c:v>
                </c:pt>
                <c:pt idx="333">
                  <c:v>379.6530131212408</c:v>
                </c:pt>
                <c:pt idx="334">
                  <c:v>379.82310163894806</c:v>
                </c:pt>
                <c:pt idx="335">
                  <c:v>379.99318928469211</c:v>
                </c:pt>
                <c:pt idx="336">
                  <c:v>380.163276058473</c:v>
                </c:pt>
                <c:pt idx="337">
                  <c:v>380.33336196029063</c:v>
                </c:pt>
                <c:pt idx="338">
                  <c:v>380.50344699014511</c:v>
                </c:pt>
                <c:pt idx="339">
                  <c:v>380.67353114803637</c:v>
                </c:pt>
                <c:pt idx="340">
                  <c:v>380.84361443396443</c:v>
                </c:pt>
                <c:pt idx="341">
                  <c:v>381.01369684792934</c:v>
                </c:pt>
                <c:pt idx="342">
                  <c:v>381.18377838993098</c:v>
                </c:pt>
                <c:pt idx="343">
                  <c:v>381.35385905996947</c:v>
                </c:pt>
                <c:pt idx="344">
                  <c:v>381.52393885804474</c:v>
                </c:pt>
                <c:pt idx="345">
                  <c:v>381.69401778415681</c:v>
                </c:pt>
                <c:pt idx="346">
                  <c:v>381.86409583830573</c:v>
                </c:pt>
                <c:pt idx="347">
                  <c:v>382.03417302049138</c:v>
                </c:pt>
                <c:pt idx="348">
                  <c:v>382.20424933071388</c:v>
                </c:pt>
                <c:pt idx="349">
                  <c:v>382.37432476897311</c:v>
                </c:pt>
                <c:pt idx="350">
                  <c:v>382.54439933526919</c:v>
                </c:pt>
                <c:pt idx="351">
                  <c:v>382.71447302960212</c:v>
                </c:pt>
                <c:pt idx="352">
                  <c:v>382.88454585197178</c:v>
                </c:pt>
                <c:pt idx="353">
                  <c:v>383.05461780237829</c:v>
                </c:pt>
                <c:pt idx="354">
                  <c:v>383.22468888082159</c:v>
                </c:pt>
                <c:pt idx="355">
                  <c:v>383.39475908730168</c:v>
                </c:pt>
                <c:pt idx="356">
                  <c:v>383.56482842181856</c:v>
                </c:pt>
                <c:pt idx="357">
                  <c:v>383.73489688437229</c:v>
                </c:pt>
                <c:pt idx="358">
                  <c:v>383.90496447496281</c:v>
                </c:pt>
                <c:pt idx="359">
                  <c:v>384.07503119359012</c:v>
                </c:pt>
                <c:pt idx="360">
                  <c:v>384.24509704025417</c:v>
                </c:pt>
                <c:pt idx="361">
                  <c:v>384.41516201495506</c:v>
                </c:pt>
                <c:pt idx="362">
                  <c:v>384.5852261176928</c:v>
                </c:pt>
                <c:pt idx="363">
                  <c:v>384.75528934846733</c:v>
                </c:pt>
                <c:pt idx="364">
                  <c:v>384.92535170727865</c:v>
                </c:pt>
                <c:pt idx="365">
                  <c:v>385.09541319412676</c:v>
                </c:pt>
                <c:pt idx="366">
                  <c:v>385.26547380901167</c:v>
                </c:pt>
                <c:pt idx="367">
                  <c:v>385.43553355193342</c:v>
                </c:pt>
                <c:pt idx="368">
                  <c:v>385.6055924228919</c:v>
                </c:pt>
                <c:pt idx="369">
                  <c:v>385.77565042188724</c:v>
                </c:pt>
                <c:pt idx="370">
                  <c:v>385.94570754891942</c:v>
                </c:pt>
                <c:pt idx="371">
                  <c:v>386.11576380398833</c:v>
                </c:pt>
                <c:pt idx="372">
                  <c:v>386.28581918709403</c:v>
                </c:pt>
                <c:pt idx="373">
                  <c:v>386.45587369823659</c:v>
                </c:pt>
                <c:pt idx="374">
                  <c:v>386.62592733741593</c:v>
                </c:pt>
                <c:pt idx="375">
                  <c:v>386.79598010463206</c:v>
                </c:pt>
                <c:pt idx="376">
                  <c:v>386.96603199988505</c:v>
                </c:pt>
                <c:pt idx="377">
                  <c:v>387.13608302317471</c:v>
                </c:pt>
                <c:pt idx="378">
                  <c:v>387.30613317450127</c:v>
                </c:pt>
                <c:pt idx="379">
                  <c:v>387.47618245386462</c:v>
                </c:pt>
                <c:pt idx="380">
                  <c:v>387.64623086126477</c:v>
                </c:pt>
                <c:pt idx="381">
                  <c:v>387.8162783967017</c:v>
                </c:pt>
                <c:pt idx="382">
                  <c:v>387.98632506017549</c:v>
                </c:pt>
                <c:pt idx="383">
                  <c:v>388.15637085168606</c:v>
                </c:pt>
                <c:pt idx="384">
                  <c:v>388.32641577123343</c:v>
                </c:pt>
                <c:pt idx="385">
                  <c:v>388.49645981881758</c:v>
                </c:pt>
                <c:pt idx="386">
                  <c:v>388.66650299443853</c:v>
                </c:pt>
                <c:pt idx="387">
                  <c:v>388.83654529809627</c:v>
                </c:pt>
                <c:pt idx="388">
                  <c:v>389.0065867297908</c:v>
                </c:pt>
                <c:pt idx="389">
                  <c:v>389.17662728952217</c:v>
                </c:pt>
                <c:pt idx="390">
                  <c:v>389.34666697729034</c:v>
                </c:pt>
                <c:pt idx="391">
                  <c:v>389.51670579309535</c:v>
                </c:pt>
                <c:pt idx="392">
                  <c:v>389.6867437369371</c:v>
                </c:pt>
                <c:pt idx="393">
                  <c:v>389.8567808088157</c:v>
                </c:pt>
                <c:pt idx="394">
                  <c:v>390.02681700873109</c:v>
                </c:pt>
                <c:pt idx="395">
                  <c:v>390.19685233668326</c:v>
                </c:pt>
                <c:pt idx="396">
                  <c:v>390.36688679267223</c:v>
                </c:pt>
                <c:pt idx="397">
                  <c:v>390.53692037669805</c:v>
                </c:pt>
                <c:pt idx="398">
                  <c:v>390.70695308876066</c:v>
                </c:pt>
                <c:pt idx="399">
                  <c:v>390.87698492886005</c:v>
                </c:pt>
                <c:pt idx="400">
                  <c:v>391.04701589699624</c:v>
                </c:pt>
                <c:pt idx="401">
                  <c:v>391.21704599316922</c:v>
                </c:pt>
                <c:pt idx="402">
                  <c:v>391.38707521737905</c:v>
                </c:pt>
                <c:pt idx="403">
                  <c:v>391.55710356962561</c:v>
                </c:pt>
                <c:pt idx="404">
                  <c:v>391.72713104990896</c:v>
                </c:pt>
                <c:pt idx="405">
                  <c:v>391.89715765822916</c:v>
                </c:pt>
                <c:pt idx="406">
                  <c:v>392.06718339458621</c:v>
                </c:pt>
                <c:pt idx="407">
                  <c:v>392.23720825897999</c:v>
                </c:pt>
                <c:pt idx="408">
                  <c:v>392.40723225141062</c:v>
                </c:pt>
                <c:pt idx="409">
                  <c:v>392.57725537187804</c:v>
                </c:pt>
                <c:pt idx="410">
                  <c:v>392.74727762038225</c:v>
                </c:pt>
                <c:pt idx="411">
                  <c:v>392.91729899692325</c:v>
                </c:pt>
                <c:pt idx="412">
                  <c:v>393.0873195015011</c:v>
                </c:pt>
                <c:pt idx="413">
                  <c:v>393.25733913411568</c:v>
                </c:pt>
                <c:pt idx="414">
                  <c:v>393.42735789476706</c:v>
                </c:pt>
                <c:pt idx="415">
                  <c:v>393.59737578345528</c:v>
                </c:pt>
                <c:pt idx="416">
                  <c:v>393.76739280018035</c:v>
                </c:pt>
                <c:pt idx="417">
                  <c:v>393.93740894494215</c:v>
                </c:pt>
                <c:pt idx="418">
                  <c:v>394.1074242177408</c:v>
                </c:pt>
                <c:pt idx="419">
                  <c:v>394.27743861857624</c:v>
                </c:pt>
                <c:pt idx="420">
                  <c:v>394.44745214744847</c:v>
                </c:pt>
                <c:pt idx="421">
                  <c:v>394.6174648043575</c:v>
                </c:pt>
                <c:pt idx="422">
                  <c:v>394.78747658930337</c:v>
                </c:pt>
                <c:pt idx="423">
                  <c:v>394.95748750228597</c:v>
                </c:pt>
                <c:pt idx="424">
                  <c:v>395.12749754330542</c:v>
                </c:pt>
                <c:pt idx="425">
                  <c:v>395.29750671236167</c:v>
                </c:pt>
                <c:pt idx="426">
                  <c:v>395.46751500945476</c:v>
                </c:pt>
                <c:pt idx="427">
                  <c:v>395.63752243458458</c:v>
                </c:pt>
                <c:pt idx="428">
                  <c:v>395.80752898775125</c:v>
                </c:pt>
                <c:pt idx="429">
                  <c:v>395.97753466895472</c:v>
                </c:pt>
                <c:pt idx="430">
                  <c:v>396.14753947819497</c:v>
                </c:pt>
                <c:pt idx="431">
                  <c:v>396.31754341547196</c:v>
                </c:pt>
                <c:pt idx="432">
                  <c:v>396.48754648078585</c:v>
                </c:pt>
                <c:pt idx="433">
                  <c:v>396.65754867413648</c:v>
                </c:pt>
                <c:pt idx="434">
                  <c:v>396.82754999552395</c:v>
                </c:pt>
                <c:pt idx="435">
                  <c:v>396.99755044494822</c:v>
                </c:pt>
                <c:pt idx="436">
                  <c:v>397.16755002240933</c:v>
                </c:pt>
                <c:pt idx="437">
                  <c:v>397.33754872790718</c:v>
                </c:pt>
                <c:pt idx="438">
                  <c:v>397.50754656144187</c:v>
                </c:pt>
                <c:pt idx="439">
                  <c:v>397.67754352301336</c:v>
                </c:pt>
                <c:pt idx="440">
                  <c:v>397.84753961262163</c:v>
                </c:pt>
                <c:pt idx="441">
                  <c:v>398.0175348302667</c:v>
                </c:pt>
                <c:pt idx="442">
                  <c:v>398.1875291759485</c:v>
                </c:pt>
                <c:pt idx="443">
                  <c:v>398.3575226496672</c:v>
                </c:pt>
                <c:pt idx="444">
                  <c:v>398.5275152514227</c:v>
                </c:pt>
                <c:pt idx="445">
                  <c:v>398.69750698121499</c:v>
                </c:pt>
                <c:pt idx="446">
                  <c:v>398.86749783904406</c:v>
                </c:pt>
                <c:pt idx="447">
                  <c:v>399.03748782490999</c:v>
                </c:pt>
                <c:pt idx="448">
                  <c:v>399.20747693881265</c:v>
                </c:pt>
                <c:pt idx="449">
                  <c:v>399.37746518075215</c:v>
                </c:pt>
                <c:pt idx="450">
                  <c:v>399.54745255072845</c:v>
                </c:pt>
                <c:pt idx="451">
                  <c:v>399.7174390487416</c:v>
                </c:pt>
                <c:pt idx="452">
                  <c:v>399.88742467479148</c:v>
                </c:pt>
                <c:pt idx="453">
                  <c:v>400.0574094288782</c:v>
                </c:pt>
                <c:pt idx="454">
                  <c:v>400.22739331100172</c:v>
                </c:pt>
                <c:pt idx="455">
                  <c:v>400.39737632116203</c:v>
                </c:pt>
                <c:pt idx="456">
                  <c:v>400.56735845935913</c:v>
                </c:pt>
                <c:pt idx="457">
                  <c:v>400.73733972559302</c:v>
                </c:pt>
                <c:pt idx="458">
                  <c:v>400.90732011986375</c:v>
                </c:pt>
                <c:pt idx="459">
                  <c:v>401.07729964217123</c:v>
                </c:pt>
                <c:pt idx="460">
                  <c:v>401.24727829251555</c:v>
                </c:pt>
                <c:pt idx="461">
                  <c:v>401.41725607089666</c:v>
                </c:pt>
                <c:pt idx="462">
                  <c:v>401.58723297731461</c:v>
                </c:pt>
                <c:pt idx="463">
                  <c:v>401.75720901176931</c:v>
                </c:pt>
                <c:pt idx="464">
                  <c:v>401.92718417426084</c:v>
                </c:pt>
                <c:pt idx="465">
                  <c:v>402.09715846478917</c:v>
                </c:pt>
                <c:pt idx="466">
                  <c:v>402.2671318833543</c:v>
                </c:pt>
                <c:pt idx="467">
                  <c:v>402.43710442995626</c:v>
                </c:pt>
                <c:pt idx="468">
                  <c:v>402.60707610459497</c:v>
                </c:pt>
                <c:pt idx="469">
                  <c:v>402.77704690727046</c:v>
                </c:pt>
                <c:pt idx="470">
                  <c:v>402.9470168379828</c:v>
                </c:pt>
                <c:pt idx="471">
                  <c:v>403.11698589673199</c:v>
                </c:pt>
                <c:pt idx="472">
                  <c:v>403.28695408351791</c:v>
                </c:pt>
                <c:pt idx="473">
                  <c:v>403.45692139834068</c:v>
                </c:pt>
                <c:pt idx="474">
                  <c:v>403.62688784120019</c:v>
                </c:pt>
                <c:pt idx="475">
                  <c:v>403.7968534120966</c:v>
                </c:pt>
                <c:pt idx="476">
                  <c:v>403.96681811102974</c:v>
                </c:pt>
                <c:pt idx="477">
                  <c:v>404.13678193799967</c:v>
                </c:pt>
                <c:pt idx="478">
                  <c:v>404.30674489300645</c:v>
                </c:pt>
                <c:pt idx="479">
                  <c:v>404.47670697605002</c:v>
                </c:pt>
                <c:pt idx="480">
                  <c:v>404.64666818713039</c:v>
                </c:pt>
                <c:pt idx="481">
                  <c:v>404.81662852624754</c:v>
                </c:pt>
                <c:pt idx="482">
                  <c:v>404.98658799340149</c:v>
                </c:pt>
                <c:pt idx="483">
                  <c:v>405.15654658859228</c:v>
                </c:pt>
                <c:pt idx="484">
                  <c:v>405.32650431181986</c:v>
                </c:pt>
                <c:pt idx="485">
                  <c:v>405.49646116308423</c:v>
                </c:pt>
                <c:pt idx="486">
                  <c:v>405.66641714238534</c:v>
                </c:pt>
                <c:pt idx="487">
                  <c:v>405.8363722497233</c:v>
                </c:pt>
                <c:pt idx="488">
                  <c:v>406.0063264850981</c:v>
                </c:pt>
                <c:pt idx="489">
                  <c:v>406.17627984850969</c:v>
                </c:pt>
                <c:pt idx="490">
                  <c:v>406.34623233995808</c:v>
                </c:pt>
                <c:pt idx="491">
                  <c:v>406.51618395944325</c:v>
                </c:pt>
                <c:pt idx="492">
                  <c:v>406.68613470696522</c:v>
                </c:pt>
                <c:pt idx="493">
                  <c:v>406.85608458252403</c:v>
                </c:pt>
                <c:pt idx="494">
                  <c:v>407.02603358611964</c:v>
                </c:pt>
                <c:pt idx="495">
                  <c:v>407.19598171775203</c:v>
                </c:pt>
                <c:pt idx="496">
                  <c:v>407.36592897742116</c:v>
                </c:pt>
                <c:pt idx="497">
                  <c:v>407.5358753651272</c:v>
                </c:pt>
                <c:pt idx="498">
                  <c:v>407.70582088086996</c:v>
                </c:pt>
                <c:pt idx="499">
                  <c:v>407.87576552464958</c:v>
                </c:pt>
                <c:pt idx="500">
                  <c:v>408.04570929646599</c:v>
                </c:pt>
                <c:pt idx="501">
                  <c:v>408.21565219631918</c:v>
                </c:pt>
                <c:pt idx="502">
                  <c:v>408.38559422420923</c:v>
                </c:pt>
                <c:pt idx="503">
                  <c:v>408.55553538013601</c:v>
                </c:pt>
                <c:pt idx="504">
                  <c:v>408.72547566409963</c:v>
                </c:pt>
                <c:pt idx="505">
                  <c:v>408.89541507610005</c:v>
                </c:pt>
                <c:pt idx="506">
                  <c:v>409.06535361613726</c:v>
                </c:pt>
                <c:pt idx="507">
                  <c:v>409.23529128421131</c:v>
                </c:pt>
                <c:pt idx="508">
                  <c:v>409.4052280803221</c:v>
                </c:pt>
                <c:pt idx="509">
                  <c:v>409.57516400446974</c:v>
                </c:pt>
                <c:pt idx="510">
                  <c:v>409.74509905665417</c:v>
                </c:pt>
                <c:pt idx="511">
                  <c:v>409.91503323687539</c:v>
                </c:pt>
                <c:pt idx="512">
                  <c:v>410.08496654513345</c:v>
                </c:pt>
                <c:pt idx="513">
                  <c:v>410.2548989814282</c:v>
                </c:pt>
                <c:pt idx="514">
                  <c:v>410.42483054575985</c:v>
                </c:pt>
                <c:pt idx="515">
                  <c:v>410.59476123812829</c:v>
                </c:pt>
                <c:pt idx="516">
                  <c:v>410.76469105853351</c:v>
                </c:pt>
                <c:pt idx="517">
                  <c:v>410.93462000697554</c:v>
                </c:pt>
                <c:pt idx="518">
                  <c:v>411.1045480834544</c:v>
                </c:pt>
                <c:pt idx="519">
                  <c:v>411.27447528797006</c:v>
                </c:pt>
                <c:pt idx="520">
                  <c:v>411.44440162052251</c:v>
                </c:pt>
                <c:pt idx="521">
                  <c:v>411.61432708111175</c:v>
                </c:pt>
                <c:pt idx="522">
                  <c:v>411.78425166973778</c:v>
                </c:pt>
                <c:pt idx="523">
                  <c:v>411.95417538640061</c:v>
                </c:pt>
                <c:pt idx="524">
                  <c:v>412.12409823110028</c:v>
                </c:pt>
                <c:pt idx="525">
                  <c:v>412.29402020383674</c:v>
                </c:pt>
                <c:pt idx="526">
                  <c:v>412.46394130460999</c:v>
                </c:pt>
                <c:pt idx="527">
                  <c:v>412.63386153342003</c:v>
                </c:pt>
                <c:pt idx="528">
                  <c:v>412.80378089026692</c:v>
                </c:pt>
                <c:pt idx="529">
                  <c:v>412.9736993751506</c:v>
                </c:pt>
                <c:pt idx="530">
                  <c:v>413.14361698807102</c:v>
                </c:pt>
                <c:pt idx="531">
                  <c:v>413.31353372902834</c:v>
                </c:pt>
                <c:pt idx="532">
                  <c:v>413.48344959802239</c:v>
                </c:pt>
                <c:pt idx="533">
                  <c:v>413.65336459505329</c:v>
                </c:pt>
                <c:pt idx="534">
                  <c:v>413.82327872012092</c:v>
                </c:pt>
                <c:pt idx="535">
                  <c:v>413.99319197322541</c:v>
                </c:pt>
                <c:pt idx="536">
                  <c:v>414.16310435436668</c:v>
                </c:pt>
                <c:pt idx="537">
                  <c:v>414.3330158635448</c:v>
                </c:pt>
                <c:pt idx="538">
                  <c:v>414.50292650075966</c:v>
                </c:pt>
                <c:pt idx="539">
                  <c:v>414.67283626601136</c:v>
                </c:pt>
                <c:pt idx="540">
                  <c:v>414.84274515929985</c:v>
                </c:pt>
                <c:pt idx="541">
                  <c:v>415.01265318062508</c:v>
                </c:pt>
                <c:pt idx="542">
                  <c:v>415.18256032998721</c:v>
                </c:pt>
                <c:pt idx="543">
                  <c:v>415.35246660738608</c:v>
                </c:pt>
                <c:pt idx="544">
                  <c:v>415.52237201282179</c:v>
                </c:pt>
                <c:pt idx="545">
                  <c:v>415.69227654629429</c:v>
                </c:pt>
                <c:pt idx="546">
                  <c:v>415.86218020780359</c:v>
                </c:pt>
                <c:pt idx="547">
                  <c:v>416.03208299734968</c:v>
                </c:pt>
                <c:pt idx="548">
                  <c:v>416.20198491493261</c:v>
                </c:pt>
                <c:pt idx="549">
                  <c:v>416.37188596055233</c:v>
                </c:pt>
                <c:pt idx="550">
                  <c:v>416.54178613420885</c:v>
                </c:pt>
                <c:pt idx="551">
                  <c:v>416.7116854359021</c:v>
                </c:pt>
                <c:pt idx="552">
                  <c:v>416.88158386563219</c:v>
                </c:pt>
                <c:pt idx="553">
                  <c:v>417.05148142339914</c:v>
                </c:pt>
                <c:pt idx="554">
                  <c:v>417.22137810920282</c:v>
                </c:pt>
                <c:pt idx="555">
                  <c:v>417.39127392304334</c:v>
                </c:pt>
                <c:pt idx="556">
                  <c:v>417.56116886492066</c:v>
                </c:pt>
                <c:pt idx="557">
                  <c:v>417.73106293483482</c:v>
                </c:pt>
                <c:pt idx="558">
                  <c:v>417.90095613278572</c:v>
                </c:pt>
                <c:pt idx="559">
                  <c:v>418.07084845877347</c:v>
                </c:pt>
                <c:pt idx="560">
                  <c:v>418.24073991279801</c:v>
                </c:pt>
                <c:pt idx="561">
                  <c:v>418.41063049485933</c:v>
                </c:pt>
                <c:pt idx="562">
                  <c:v>418.58052020495745</c:v>
                </c:pt>
                <c:pt idx="563">
                  <c:v>418.75040904309242</c:v>
                </c:pt>
                <c:pt idx="564">
                  <c:v>418.92029700926417</c:v>
                </c:pt>
                <c:pt idx="565">
                  <c:v>419.09018410347272</c:v>
                </c:pt>
                <c:pt idx="566">
                  <c:v>419.26007032571806</c:v>
                </c:pt>
                <c:pt idx="567">
                  <c:v>419.42995567600019</c:v>
                </c:pt>
                <c:pt idx="568">
                  <c:v>419.59984015431911</c:v>
                </c:pt>
                <c:pt idx="569">
                  <c:v>419.76972376067482</c:v>
                </c:pt>
                <c:pt idx="570">
                  <c:v>419.93960649506738</c:v>
                </c:pt>
                <c:pt idx="571">
                  <c:v>420.10948835749673</c:v>
                </c:pt>
                <c:pt idx="572">
                  <c:v>420.27936934796293</c:v>
                </c:pt>
                <c:pt idx="573">
                  <c:v>420.44924946646586</c:v>
                </c:pt>
                <c:pt idx="574">
                  <c:v>420.61912871300564</c:v>
                </c:pt>
                <c:pt idx="575">
                  <c:v>420.78900708758221</c:v>
                </c:pt>
                <c:pt idx="576">
                  <c:v>420.95888459019557</c:v>
                </c:pt>
                <c:pt idx="577">
                  <c:v>421.12876122084572</c:v>
                </c:pt>
                <c:pt idx="578">
                  <c:v>421.29863697953266</c:v>
                </c:pt>
                <c:pt idx="579">
                  <c:v>421.46851186625639</c:v>
                </c:pt>
                <c:pt idx="580">
                  <c:v>421.63838588101697</c:v>
                </c:pt>
                <c:pt idx="581">
                  <c:v>421.80825902381434</c:v>
                </c:pt>
                <c:pt idx="582">
                  <c:v>421.97813129464856</c:v>
                </c:pt>
                <c:pt idx="583">
                  <c:v>422.14800269351952</c:v>
                </c:pt>
                <c:pt idx="584">
                  <c:v>422.31787322042732</c:v>
                </c:pt>
                <c:pt idx="585">
                  <c:v>422.48774287537191</c:v>
                </c:pt>
                <c:pt idx="586">
                  <c:v>422.65761165835329</c:v>
                </c:pt>
                <c:pt idx="587">
                  <c:v>422.82747956937146</c:v>
                </c:pt>
                <c:pt idx="588">
                  <c:v>422.99734660842648</c:v>
                </c:pt>
                <c:pt idx="589">
                  <c:v>423.16721277551824</c:v>
                </c:pt>
                <c:pt idx="590">
                  <c:v>423.33707807064684</c:v>
                </c:pt>
                <c:pt idx="591">
                  <c:v>423.50694249381223</c:v>
                </c:pt>
                <c:pt idx="592">
                  <c:v>423.67680604501447</c:v>
                </c:pt>
                <c:pt idx="593">
                  <c:v>423.84666872425345</c:v>
                </c:pt>
                <c:pt idx="594">
                  <c:v>424.01653053152927</c:v>
                </c:pt>
                <c:pt idx="595">
                  <c:v>424.18639146684183</c:v>
                </c:pt>
                <c:pt idx="596">
                  <c:v>424.35625153019123</c:v>
                </c:pt>
                <c:pt idx="597">
                  <c:v>424.52611072157742</c:v>
                </c:pt>
                <c:pt idx="598">
                  <c:v>424.69596904100047</c:v>
                </c:pt>
                <c:pt idx="599">
                  <c:v>424.86582648846024</c:v>
                </c:pt>
                <c:pt idx="600">
                  <c:v>425.03568306395687</c:v>
                </c:pt>
                <c:pt idx="601">
                  <c:v>425.20553876749028</c:v>
                </c:pt>
                <c:pt idx="602">
                  <c:v>425.37539359906054</c:v>
                </c:pt>
                <c:pt idx="603">
                  <c:v>425.54524755866754</c:v>
                </c:pt>
                <c:pt idx="604">
                  <c:v>425.71510064631138</c:v>
                </c:pt>
                <c:pt idx="605">
                  <c:v>425.88495286199196</c:v>
                </c:pt>
                <c:pt idx="606">
                  <c:v>426.05480420570939</c:v>
                </c:pt>
                <c:pt idx="607">
                  <c:v>426.2246546774636</c:v>
                </c:pt>
                <c:pt idx="608">
                  <c:v>426.39450427725461</c:v>
                </c:pt>
                <c:pt idx="609">
                  <c:v>426.56435300508247</c:v>
                </c:pt>
                <c:pt idx="610">
                  <c:v>426.73420086094711</c:v>
                </c:pt>
                <c:pt idx="611">
                  <c:v>426.90404784484855</c:v>
                </c:pt>
                <c:pt idx="612">
                  <c:v>427.07389395678678</c:v>
                </c:pt>
                <c:pt idx="613">
                  <c:v>427.24373919676185</c:v>
                </c:pt>
                <c:pt idx="614">
                  <c:v>427.41358356477372</c:v>
                </c:pt>
                <c:pt idx="615">
                  <c:v>427.58342706082232</c:v>
                </c:pt>
                <c:pt idx="616">
                  <c:v>427.75326968490776</c:v>
                </c:pt>
                <c:pt idx="617">
                  <c:v>427.92311143703006</c:v>
                </c:pt>
                <c:pt idx="618">
                  <c:v>428.09295231718909</c:v>
                </c:pt>
                <c:pt idx="619">
                  <c:v>428.26279232538496</c:v>
                </c:pt>
                <c:pt idx="620">
                  <c:v>428.43263146161763</c:v>
                </c:pt>
                <c:pt idx="621">
                  <c:v>428.60246972588709</c:v>
                </c:pt>
                <c:pt idx="622">
                  <c:v>428.77230711819328</c:v>
                </c:pt>
                <c:pt idx="623">
                  <c:v>428.94214363853632</c:v>
                </c:pt>
                <c:pt idx="624">
                  <c:v>429.11197928691621</c:v>
                </c:pt>
                <c:pt idx="625">
                  <c:v>429.28181406333289</c:v>
                </c:pt>
                <c:pt idx="626">
                  <c:v>429.45164796778636</c:v>
                </c:pt>
                <c:pt idx="627">
                  <c:v>429.62148100027662</c:v>
                </c:pt>
                <c:pt idx="628">
                  <c:v>429.79131316080372</c:v>
                </c:pt>
                <c:pt idx="629">
                  <c:v>429.96114444936757</c:v>
                </c:pt>
                <c:pt idx="630">
                  <c:v>430.13097486596826</c:v>
                </c:pt>
                <c:pt idx="631">
                  <c:v>430.30080441060574</c:v>
                </c:pt>
                <c:pt idx="632">
                  <c:v>430.47063308328006</c:v>
                </c:pt>
                <c:pt idx="633">
                  <c:v>430.64046088399107</c:v>
                </c:pt>
                <c:pt idx="634">
                  <c:v>430.81028781273898</c:v>
                </c:pt>
                <c:pt idx="635">
                  <c:v>430.98011386952362</c:v>
                </c:pt>
                <c:pt idx="636">
                  <c:v>431.14993905434511</c:v>
                </c:pt>
                <c:pt idx="637">
                  <c:v>431.31976336720345</c:v>
                </c:pt>
                <c:pt idx="638">
                  <c:v>431.48958680809852</c:v>
                </c:pt>
                <c:pt idx="639">
                  <c:v>431.65940937703044</c:v>
                </c:pt>
                <c:pt idx="640">
                  <c:v>431.82923107399915</c:v>
                </c:pt>
                <c:pt idx="641">
                  <c:v>431.99905189900466</c:v>
                </c:pt>
                <c:pt idx="642">
                  <c:v>432.16887185204695</c:v>
                </c:pt>
                <c:pt idx="643">
                  <c:v>432.33869093312603</c:v>
                </c:pt>
                <c:pt idx="644">
                  <c:v>432.50850914224196</c:v>
                </c:pt>
                <c:pt idx="645">
                  <c:v>432.67832647939468</c:v>
                </c:pt>
                <c:pt idx="646">
                  <c:v>432.8481429445842</c:v>
                </c:pt>
                <c:pt idx="647">
                  <c:v>433.0179585378105</c:v>
                </c:pt>
                <c:pt idx="648">
                  <c:v>433.18777325907359</c:v>
                </c:pt>
                <c:pt idx="649">
                  <c:v>433.35758710837354</c:v>
                </c:pt>
                <c:pt idx="650">
                  <c:v>433.52740008571021</c:v>
                </c:pt>
                <c:pt idx="651">
                  <c:v>433.69721219108374</c:v>
                </c:pt>
                <c:pt idx="652">
                  <c:v>433.86702342449405</c:v>
                </c:pt>
                <c:pt idx="653">
                  <c:v>434.03683378594121</c:v>
                </c:pt>
                <c:pt idx="654">
                  <c:v>434.20664327542511</c:v>
                </c:pt>
                <c:pt idx="655">
                  <c:v>434.37645189294585</c:v>
                </c:pt>
                <c:pt idx="656">
                  <c:v>434.54625963850339</c:v>
                </c:pt>
                <c:pt idx="657">
                  <c:v>434.71606651209771</c:v>
                </c:pt>
                <c:pt idx="658">
                  <c:v>434.88587251372888</c:v>
                </c:pt>
                <c:pt idx="659">
                  <c:v>435.05567764339679</c:v>
                </c:pt>
                <c:pt idx="660">
                  <c:v>435.22548190110149</c:v>
                </c:pt>
                <c:pt idx="661">
                  <c:v>435.39528528684303</c:v>
                </c:pt>
                <c:pt idx="662">
                  <c:v>435.56508780062137</c:v>
                </c:pt>
                <c:pt idx="663">
                  <c:v>435.73488944243655</c:v>
                </c:pt>
                <c:pt idx="664">
                  <c:v>435.90469021228847</c:v>
                </c:pt>
                <c:pt idx="665">
                  <c:v>436.07449011017724</c:v>
                </c:pt>
                <c:pt idx="666">
                  <c:v>436.24428913610279</c:v>
                </c:pt>
                <c:pt idx="667">
                  <c:v>436.41408729006514</c:v>
                </c:pt>
                <c:pt idx="668">
                  <c:v>436.58388457206433</c:v>
                </c:pt>
                <c:pt idx="669">
                  <c:v>436.75368098210026</c:v>
                </c:pt>
                <c:pt idx="670">
                  <c:v>436.92347652017304</c:v>
                </c:pt>
                <c:pt idx="671">
                  <c:v>437.09327118628261</c:v>
                </c:pt>
                <c:pt idx="672">
                  <c:v>437.26306498042896</c:v>
                </c:pt>
                <c:pt idx="673">
                  <c:v>437.43285790261217</c:v>
                </c:pt>
                <c:pt idx="674">
                  <c:v>437.60264995283211</c:v>
                </c:pt>
                <c:pt idx="675">
                  <c:v>437.7724411310889</c:v>
                </c:pt>
                <c:pt idx="676">
                  <c:v>437.94223143738247</c:v>
                </c:pt>
                <c:pt idx="677">
                  <c:v>438.11202087171279</c:v>
                </c:pt>
                <c:pt idx="678">
                  <c:v>438.28180943408</c:v>
                </c:pt>
                <c:pt idx="679">
                  <c:v>438.45159712448395</c:v>
                </c:pt>
                <c:pt idx="680">
                  <c:v>438.62138394292475</c:v>
                </c:pt>
                <c:pt idx="681">
                  <c:v>438.79116988940234</c:v>
                </c:pt>
                <c:pt idx="682">
                  <c:v>438.96095496391672</c:v>
                </c:pt>
                <c:pt idx="683">
                  <c:v>439.13073916646795</c:v>
                </c:pt>
                <c:pt idx="684">
                  <c:v>439.30052249705591</c:v>
                </c:pt>
                <c:pt idx="685">
                  <c:v>439.47030495568072</c:v>
                </c:pt>
                <c:pt idx="686">
                  <c:v>439.64008654234232</c:v>
                </c:pt>
                <c:pt idx="687">
                  <c:v>439.80986725704065</c:v>
                </c:pt>
                <c:pt idx="688">
                  <c:v>439.97964709977589</c:v>
                </c:pt>
                <c:pt idx="689">
                  <c:v>440.14942607054786</c:v>
                </c:pt>
                <c:pt idx="690">
                  <c:v>440.31920416935668</c:v>
                </c:pt>
                <c:pt idx="691">
                  <c:v>440.48898139620229</c:v>
                </c:pt>
                <c:pt idx="692">
                  <c:v>440.65875775108469</c:v>
                </c:pt>
                <c:pt idx="693">
                  <c:v>440.82853323400388</c:v>
                </c:pt>
                <c:pt idx="694">
                  <c:v>440.99830784495992</c:v>
                </c:pt>
                <c:pt idx="695">
                  <c:v>441.16808158395276</c:v>
                </c:pt>
                <c:pt idx="696">
                  <c:v>441.33785445098238</c:v>
                </c:pt>
                <c:pt idx="697">
                  <c:v>441.50762644604879</c:v>
                </c:pt>
                <c:pt idx="698">
                  <c:v>441.67739756915199</c:v>
                </c:pt>
                <c:pt idx="699">
                  <c:v>441.84716782029204</c:v>
                </c:pt>
                <c:pt idx="700">
                  <c:v>442.01693719946888</c:v>
                </c:pt>
                <c:pt idx="701">
                  <c:v>442.18670570668252</c:v>
                </c:pt>
                <c:pt idx="702">
                  <c:v>442.35647334193294</c:v>
                </c:pt>
                <c:pt idx="703">
                  <c:v>442.52624010522015</c:v>
                </c:pt>
                <c:pt idx="704">
                  <c:v>442.69600599654416</c:v>
                </c:pt>
                <c:pt idx="705">
                  <c:v>442.86577101590495</c:v>
                </c:pt>
                <c:pt idx="706">
                  <c:v>443.0355351633026</c:v>
                </c:pt>
                <c:pt idx="707">
                  <c:v>443.20529843873709</c:v>
                </c:pt>
                <c:pt idx="708">
                  <c:v>443.37506084220831</c:v>
                </c:pt>
                <c:pt idx="709">
                  <c:v>443.54482237371633</c:v>
                </c:pt>
                <c:pt idx="710">
                  <c:v>443.71458303326119</c:v>
                </c:pt>
                <c:pt idx="711">
                  <c:v>443.88434282084285</c:v>
                </c:pt>
                <c:pt idx="712">
                  <c:v>444.05410173646129</c:v>
                </c:pt>
                <c:pt idx="713">
                  <c:v>444.22385978011658</c:v>
                </c:pt>
                <c:pt idx="714">
                  <c:v>444.39361695180861</c:v>
                </c:pt>
                <c:pt idx="715">
                  <c:v>444.56337325153743</c:v>
                </c:pt>
                <c:pt idx="716">
                  <c:v>444.73312867930309</c:v>
                </c:pt>
                <c:pt idx="717">
                  <c:v>444.90288323510555</c:v>
                </c:pt>
                <c:pt idx="718">
                  <c:v>445.0726369189448</c:v>
                </c:pt>
                <c:pt idx="719">
                  <c:v>445.24238973082089</c:v>
                </c:pt>
                <c:pt idx="720">
                  <c:v>445.41214167073377</c:v>
                </c:pt>
                <c:pt idx="721">
                  <c:v>445.58189273868345</c:v>
                </c:pt>
                <c:pt idx="722">
                  <c:v>445.75164293466992</c:v>
                </c:pt>
                <c:pt idx="723">
                  <c:v>445.92139225869317</c:v>
                </c:pt>
                <c:pt idx="724">
                  <c:v>446.09114071075328</c:v>
                </c:pt>
                <c:pt idx="725">
                  <c:v>446.26088829085012</c:v>
                </c:pt>
                <c:pt idx="726">
                  <c:v>446.43063499898381</c:v>
                </c:pt>
                <c:pt idx="727">
                  <c:v>446.60038083515428</c:v>
                </c:pt>
                <c:pt idx="728">
                  <c:v>446.77012579936161</c:v>
                </c:pt>
                <c:pt idx="729">
                  <c:v>446.93986989160567</c:v>
                </c:pt>
                <c:pt idx="730">
                  <c:v>447.10961311188657</c:v>
                </c:pt>
                <c:pt idx="731">
                  <c:v>447.27935546020427</c:v>
                </c:pt>
                <c:pt idx="732">
                  <c:v>447.4490969365587</c:v>
                </c:pt>
                <c:pt idx="733">
                  <c:v>447.61883754094998</c:v>
                </c:pt>
                <c:pt idx="734">
                  <c:v>447.78857727337811</c:v>
                </c:pt>
                <c:pt idx="735">
                  <c:v>447.95831613384303</c:v>
                </c:pt>
                <c:pt idx="736">
                  <c:v>448.12805412234474</c:v>
                </c:pt>
                <c:pt idx="737">
                  <c:v>448.29779123888324</c:v>
                </c:pt>
                <c:pt idx="738">
                  <c:v>448.46752748345853</c:v>
                </c:pt>
                <c:pt idx="739">
                  <c:v>448.63726285607066</c:v>
                </c:pt>
                <c:pt idx="740">
                  <c:v>448.80699735671953</c:v>
                </c:pt>
                <c:pt idx="741">
                  <c:v>448.97673098540525</c:v>
                </c:pt>
                <c:pt idx="742">
                  <c:v>449.14646374212771</c:v>
                </c:pt>
                <c:pt idx="743">
                  <c:v>449.31619562688707</c:v>
                </c:pt>
                <c:pt idx="744">
                  <c:v>449.48592663968316</c:v>
                </c:pt>
                <c:pt idx="745">
                  <c:v>449.6556567805161</c:v>
                </c:pt>
                <c:pt idx="746">
                  <c:v>449.82538604938583</c:v>
                </c:pt>
                <c:pt idx="747">
                  <c:v>449.99511444629235</c:v>
                </c:pt>
                <c:pt idx="748">
                  <c:v>450.16484197123566</c:v>
                </c:pt>
                <c:pt idx="749">
                  <c:v>450.33456862421582</c:v>
                </c:pt>
                <c:pt idx="750">
                  <c:v>450.50429440523271</c:v>
                </c:pt>
                <c:pt idx="751">
                  <c:v>450.67401931428645</c:v>
                </c:pt>
                <c:pt idx="752">
                  <c:v>450.84374335137699</c:v>
                </c:pt>
                <c:pt idx="753">
                  <c:v>451.01346651650437</c:v>
                </c:pt>
                <c:pt idx="754">
                  <c:v>451.18318880966848</c:v>
                </c:pt>
                <c:pt idx="755">
                  <c:v>451.35291023086944</c:v>
                </c:pt>
                <c:pt idx="756">
                  <c:v>451.52263078010719</c:v>
                </c:pt>
                <c:pt idx="757">
                  <c:v>451.69235045738174</c:v>
                </c:pt>
                <c:pt idx="758">
                  <c:v>451.86206926269307</c:v>
                </c:pt>
                <c:pt idx="759">
                  <c:v>452.03178719604125</c:v>
                </c:pt>
                <c:pt idx="760">
                  <c:v>452.20150425742617</c:v>
                </c:pt>
                <c:pt idx="761">
                  <c:v>452.37122044684787</c:v>
                </c:pt>
                <c:pt idx="762">
                  <c:v>452.54093576430643</c:v>
                </c:pt>
                <c:pt idx="763">
                  <c:v>452.71065020980183</c:v>
                </c:pt>
                <c:pt idx="764">
                  <c:v>452.88036378333396</c:v>
                </c:pt>
                <c:pt idx="765">
                  <c:v>453.05007648490295</c:v>
                </c:pt>
                <c:pt idx="766">
                  <c:v>453.21978831450872</c:v>
                </c:pt>
                <c:pt idx="767">
                  <c:v>453.38949927215128</c:v>
                </c:pt>
                <c:pt idx="768">
                  <c:v>453.55920935783058</c:v>
                </c:pt>
                <c:pt idx="769">
                  <c:v>453.72891857154679</c:v>
                </c:pt>
                <c:pt idx="770">
                  <c:v>453.89862691329972</c:v>
                </c:pt>
                <c:pt idx="771">
                  <c:v>454.06833438308951</c:v>
                </c:pt>
                <c:pt idx="772">
                  <c:v>454.23804098091608</c:v>
                </c:pt>
                <c:pt idx="773">
                  <c:v>454.40774670677945</c:v>
                </c:pt>
                <c:pt idx="774">
                  <c:v>454.57745156067966</c:v>
                </c:pt>
                <c:pt idx="775">
                  <c:v>454.74715554261667</c:v>
                </c:pt>
                <c:pt idx="776">
                  <c:v>454.91685865259041</c:v>
                </c:pt>
                <c:pt idx="777">
                  <c:v>455.08656089060105</c:v>
                </c:pt>
                <c:pt idx="778">
                  <c:v>455.25626225664843</c:v>
                </c:pt>
                <c:pt idx="779">
                  <c:v>455.42596275073259</c:v>
                </c:pt>
                <c:pt idx="780">
                  <c:v>455.59566237285361</c:v>
                </c:pt>
                <c:pt idx="781">
                  <c:v>455.76536112301142</c:v>
                </c:pt>
                <c:pt idx="782">
                  <c:v>455.93505900120601</c:v>
                </c:pt>
                <c:pt idx="783">
                  <c:v>456.1047560074374</c:v>
                </c:pt>
                <c:pt idx="784">
                  <c:v>456.27445214170564</c:v>
                </c:pt>
                <c:pt idx="785">
                  <c:v>456.44414740401061</c:v>
                </c:pt>
                <c:pt idx="786">
                  <c:v>456.61384179435242</c:v>
                </c:pt>
                <c:pt idx="787">
                  <c:v>456.78353531273103</c:v>
                </c:pt>
                <c:pt idx="788">
                  <c:v>456.95322795914637</c:v>
                </c:pt>
                <c:pt idx="789">
                  <c:v>457.12291973359862</c:v>
                </c:pt>
                <c:pt idx="790">
                  <c:v>457.29261063608766</c:v>
                </c:pt>
                <c:pt idx="791">
                  <c:v>457.46230066661343</c:v>
                </c:pt>
                <c:pt idx="792">
                  <c:v>457.63198982517605</c:v>
                </c:pt>
                <c:pt idx="793">
                  <c:v>457.80167811177552</c:v>
                </c:pt>
                <c:pt idx="794">
                  <c:v>457.97136552641172</c:v>
                </c:pt>
                <c:pt idx="795">
                  <c:v>458.14105206908471</c:v>
                </c:pt>
                <c:pt idx="796">
                  <c:v>458.31073773979455</c:v>
                </c:pt>
                <c:pt idx="797">
                  <c:v>458.48042253854118</c:v>
                </c:pt>
                <c:pt idx="798">
                  <c:v>458.6501064653246</c:v>
                </c:pt>
                <c:pt idx="799">
                  <c:v>458.81978952014481</c:v>
                </c:pt>
                <c:pt idx="800">
                  <c:v>458.98947170300187</c:v>
                </c:pt>
                <c:pt idx="801">
                  <c:v>459.15915301389572</c:v>
                </c:pt>
                <c:pt idx="802">
                  <c:v>459.32883345282636</c:v>
                </c:pt>
                <c:pt idx="803">
                  <c:v>459.49851301979379</c:v>
                </c:pt>
                <c:pt idx="804">
                  <c:v>459.66819171479807</c:v>
                </c:pt>
                <c:pt idx="805">
                  <c:v>459.83786953783908</c:v>
                </c:pt>
                <c:pt idx="806">
                  <c:v>460.00754648891694</c:v>
                </c:pt>
                <c:pt idx="807">
                  <c:v>460.1772225680316</c:v>
                </c:pt>
                <c:pt idx="808">
                  <c:v>460.34689777518304</c:v>
                </c:pt>
                <c:pt idx="809">
                  <c:v>460.51657211037133</c:v>
                </c:pt>
                <c:pt idx="810">
                  <c:v>460.68624557359635</c:v>
                </c:pt>
                <c:pt idx="811">
                  <c:v>460.85591816485822</c:v>
                </c:pt>
                <c:pt idx="812">
                  <c:v>461.02558988415689</c:v>
                </c:pt>
                <c:pt idx="813">
                  <c:v>461.1952607314924</c:v>
                </c:pt>
                <c:pt idx="814">
                  <c:v>461.36493070686464</c:v>
                </c:pt>
                <c:pt idx="815">
                  <c:v>461.53459981027368</c:v>
                </c:pt>
                <c:pt idx="816">
                  <c:v>461.7042680417195</c:v>
                </c:pt>
                <c:pt idx="817">
                  <c:v>461.87393540120217</c:v>
                </c:pt>
                <c:pt idx="818">
                  <c:v>462.0436018887217</c:v>
                </c:pt>
                <c:pt idx="819">
                  <c:v>462.21326750427795</c:v>
                </c:pt>
                <c:pt idx="820">
                  <c:v>462.38293224787105</c:v>
                </c:pt>
                <c:pt idx="821">
                  <c:v>462.55259611950095</c:v>
                </c:pt>
                <c:pt idx="822">
                  <c:v>462.72225911916757</c:v>
                </c:pt>
                <c:pt idx="823">
                  <c:v>462.89192124687105</c:v>
                </c:pt>
                <c:pt idx="824">
                  <c:v>463.06158250261132</c:v>
                </c:pt>
                <c:pt idx="825">
                  <c:v>463.23124288638843</c:v>
                </c:pt>
                <c:pt idx="826">
                  <c:v>463.40090239820233</c:v>
                </c:pt>
                <c:pt idx="827">
                  <c:v>463.57056103805303</c:v>
                </c:pt>
                <c:pt idx="828">
                  <c:v>463.74021880594051</c:v>
                </c:pt>
                <c:pt idx="829">
                  <c:v>463.90987570186479</c:v>
                </c:pt>
                <c:pt idx="830">
                  <c:v>464.07953172582592</c:v>
                </c:pt>
                <c:pt idx="831">
                  <c:v>464.24918687782383</c:v>
                </c:pt>
                <c:pt idx="832">
                  <c:v>464.41884115785854</c:v>
                </c:pt>
                <c:pt idx="833">
                  <c:v>464.58849456593003</c:v>
                </c:pt>
                <c:pt idx="834">
                  <c:v>464.75814710203832</c:v>
                </c:pt>
                <c:pt idx="835">
                  <c:v>464.92779876618346</c:v>
                </c:pt>
                <c:pt idx="836">
                  <c:v>465.09744955836538</c:v>
                </c:pt>
                <c:pt idx="837">
                  <c:v>465.2670994785841</c:v>
                </c:pt>
                <c:pt idx="838">
                  <c:v>465.43674852683961</c:v>
                </c:pt>
                <c:pt idx="839">
                  <c:v>465.60639670313191</c:v>
                </c:pt>
                <c:pt idx="840">
                  <c:v>465.77604400746105</c:v>
                </c:pt>
                <c:pt idx="841">
                  <c:v>465.94569043982699</c:v>
                </c:pt>
                <c:pt idx="842">
                  <c:v>466.11533600022972</c:v>
                </c:pt>
                <c:pt idx="843">
                  <c:v>466.28498068866918</c:v>
                </c:pt>
                <c:pt idx="844">
                  <c:v>466.45462450514549</c:v>
                </c:pt>
                <c:pt idx="845">
                  <c:v>466.62426744965865</c:v>
                </c:pt>
                <c:pt idx="846">
                  <c:v>466.79390952220859</c:v>
                </c:pt>
                <c:pt idx="847">
                  <c:v>466.96355072279533</c:v>
                </c:pt>
                <c:pt idx="848">
                  <c:v>467.13319105141886</c:v>
                </c:pt>
                <c:pt idx="849">
                  <c:v>467.30283050807913</c:v>
                </c:pt>
                <c:pt idx="850">
                  <c:v>467.47246909277629</c:v>
                </c:pt>
                <c:pt idx="851">
                  <c:v>467.64210680551025</c:v>
                </c:pt>
                <c:pt idx="852">
                  <c:v>467.811743646281</c:v>
                </c:pt>
                <c:pt idx="853">
                  <c:v>467.98137961508854</c:v>
                </c:pt>
                <c:pt idx="854">
                  <c:v>468.15101471193287</c:v>
                </c:pt>
                <c:pt idx="855">
                  <c:v>468.32064893681405</c:v>
                </c:pt>
                <c:pt idx="856">
                  <c:v>468.49028228973202</c:v>
                </c:pt>
                <c:pt idx="857">
                  <c:v>468.65991477068678</c:v>
                </c:pt>
                <c:pt idx="858">
                  <c:v>468.82954637967833</c:v>
                </c:pt>
                <c:pt idx="859">
                  <c:v>468.99917711670668</c:v>
                </c:pt>
                <c:pt idx="860">
                  <c:v>469.16880698177187</c:v>
                </c:pt>
                <c:pt idx="861">
                  <c:v>469.33843597487379</c:v>
                </c:pt>
                <c:pt idx="862">
                  <c:v>469.50806409601256</c:v>
                </c:pt>
                <c:pt idx="863">
                  <c:v>469.67769134518818</c:v>
                </c:pt>
                <c:pt idx="864">
                  <c:v>469.84731772240053</c:v>
                </c:pt>
                <c:pt idx="865">
                  <c:v>470.01694322764968</c:v>
                </c:pt>
                <c:pt idx="866">
                  <c:v>470.18656786093567</c:v>
                </c:pt>
                <c:pt idx="867">
                  <c:v>470.35619162225845</c:v>
                </c:pt>
                <c:pt idx="868">
                  <c:v>470.52581451161802</c:v>
                </c:pt>
                <c:pt idx="869">
                  <c:v>470.69543652901444</c:v>
                </c:pt>
                <c:pt idx="870">
                  <c:v>470.86505767444754</c:v>
                </c:pt>
                <c:pt idx="871">
                  <c:v>471.03467794791754</c:v>
                </c:pt>
                <c:pt idx="872">
                  <c:v>471.20429734942434</c:v>
                </c:pt>
                <c:pt idx="873">
                  <c:v>471.37391587896792</c:v>
                </c:pt>
                <c:pt idx="874">
                  <c:v>471.54353353654835</c:v>
                </c:pt>
                <c:pt idx="875">
                  <c:v>471.71315032216552</c:v>
                </c:pt>
                <c:pt idx="876">
                  <c:v>471.88276623581953</c:v>
                </c:pt>
                <c:pt idx="877">
                  <c:v>472.05238127751028</c:v>
                </c:pt>
                <c:pt idx="878">
                  <c:v>472.22199544723787</c:v>
                </c:pt>
                <c:pt idx="879">
                  <c:v>472.39160874500226</c:v>
                </c:pt>
                <c:pt idx="880">
                  <c:v>472.56122117080349</c:v>
                </c:pt>
                <c:pt idx="881">
                  <c:v>472.73083272464152</c:v>
                </c:pt>
                <c:pt idx="882">
                  <c:v>472.90044340651633</c:v>
                </c:pt>
                <c:pt idx="883">
                  <c:v>473.07005321642794</c:v>
                </c:pt>
                <c:pt idx="884">
                  <c:v>473.23966215437633</c:v>
                </c:pt>
                <c:pt idx="885">
                  <c:v>473.40927022036158</c:v>
                </c:pt>
                <c:pt idx="886">
                  <c:v>473.57887741438356</c:v>
                </c:pt>
                <c:pt idx="887">
                  <c:v>473.74848373644238</c:v>
                </c:pt>
                <c:pt idx="888">
                  <c:v>473.918089186538</c:v>
                </c:pt>
                <c:pt idx="889">
                  <c:v>474.08769376467046</c:v>
                </c:pt>
                <c:pt idx="890">
                  <c:v>474.25729747083966</c:v>
                </c:pt>
                <c:pt idx="891">
                  <c:v>474.42690030504571</c:v>
                </c:pt>
                <c:pt idx="892">
                  <c:v>474.59650226728854</c:v>
                </c:pt>
                <c:pt idx="893">
                  <c:v>474.76610335756817</c:v>
                </c:pt>
                <c:pt idx="894">
                  <c:v>474.93570357588459</c:v>
                </c:pt>
                <c:pt idx="895">
                  <c:v>475.10530292223785</c:v>
                </c:pt>
                <c:pt idx="896">
                  <c:v>475.27490139662791</c:v>
                </c:pt>
                <c:pt idx="897">
                  <c:v>475.4444989990547</c:v>
                </c:pt>
                <c:pt idx="898">
                  <c:v>475.61409572951834</c:v>
                </c:pt>
                <c:pt idx="899">
                  <c:v>475.78369158801877</c:v>
                </c:pt>
                <c:pt idx="900">
                  <c:v>475.95328657455605</c:v>
                </c:pt>
                <c:pt idx="901">
                  <c:v>476.12288068913006</c:v>
                </c:pt>
                <c:pt idx="902">
                  <c:v>476.29247393174091</c:v>
                </c:pt>
                <c:pt idx="903">
                  <c:v>476.46206630238856</c:v>
                </c:pt>
                <c:pt idx="904">
                  <c:v>476.631657801073</c:v>
                </c:pt>
                <c:pt idx="905">
                  <c:v>476.80124842779423</c:v>
                </c:pt>
                <c:pt idx="906">
                  <c:v>476.97083818255231</c:v>
                </c:pt>
                <c:pt idx="907">
                  <c:v>477.14042706534718</c:v>
                </c:pt>
                <c:pt idx="908">
                  <c:v>477.31001507617884</c:v>
                </c:pt>
                <c:pt idx="909">
                  <c:v>477.47960221504729</c:v>
                </c:pt>
                <c:pt idx="910">
                  <c:v>477.64918848195259</c:v>
                </c:pt>
                <c:pt idx="911">
                  <c:v>477.81877387689468</c:v>
                </c:pt>
                <c:pt idx="912">
                  <c:v>477.9883583998735</c:v>
                </c:pt>
                <c:pt idx="913">
                  <c:v>478.15794205088923</c:v>
                </c:pt>
                <c:pt idx="914">
                  <c:v>478.32752482994169</c:v>
                </c:pt>
                <c:pt idx="915">
                  <c:v>478.49710673703095</c:v>
                </c:pt>
                <c:pt idx="916">
                  <c:v>478.66668777215705</c:v>
                </c:pt>
                <c:pt idx="917">
                  <c:v>478.83626793531994</c:v>
                </c:pt>
                <c:pt idx="918">
                  <c:v>479.00584722651962</c:v>
                </c:pt>
                <c:pt idx="919">
                  <c:v>479.17542564575609</c:v>
                </c:pt>
                <c:pt idx="920">
                  <c:v>479.34500319302941</c:v>
                </c:pt>
                <c:pt idx="921">
                  <c:v>479.51457986833952</c:v>
                </c:pt>
                <c:pt idx="922">
                  <c:v>479.68415567168637</c:v>
                </c:pt>
                <c:pt idx="923">
                  <c:v>479.85373060307012</c:v>
                </c:pt>
                <c:pt idx="924">
                  <c:v>480.0233046624906</c:v>
                </c:pt>
                <c:pt idx="925">
                  <c:v>480.19287784994782</c:v>
                </c:pt>
                <c:pt idx="926">
                  <c:v>480.36245016544194</c:v>
                </c:pt>
                <c:pt idx="927">
                  <c:v>480.53202160897285</c:v>
                </c:pt>
                <c:pt idx="928">
                  <c:v>480.70159218054056</c:v>
                </c:pt>
                <c:pt idx="929">
                  <c:v>480.87116188014505</c:v>
                </c:pt>
                <c:pt idx="930">
                  <c:v>481.04073070778639</c:v>
                </c:pt>
                <c:pt idx="931">
                  <c:v>481.21029866346447</c:v>
                </c:pt>
                <c:pt idx="932">
                  <c:v>481.37986574717934</c:v>
                </c:pt>
                <c:pt idx="933">
                  <c:v>481.54943195893111</c:v>
                </c:pt>
                <c:pt idx="934">
                  <c:v>481.71899729871961</c:v>
                </c:pt>
                <c:pt idx="935">
                  <c:v>481.88856176654491</c:v>
                </c:pt>
                <c:pt idx="936">
                  <c:v>482.05812536240705</c:v>
                </c:pt>
                <c:pt idx="937">
                  <c:v>482.22768808630599</c:v>
                </c:pt>
                <c:pt idx="938">
                  <c:v>482.39724993824171</c:v>
                </c:pt>
                <c:pt idx="939">
                  <c:v>482.56681091821423</c:v>
                </c:pt>
                <c:pt idx="940">
                  <c:v>482.73637102622359</c:v>
                </c:pt>
                <c:pt idx="941">
                  <c:v>482.90593026226969</c:v>
                </c:pt>
                <c:pt idx="942">
                  <c:v>483.07548862635264</c:v>
                </c:pt>
                <c:pt idx="943">
                  <c:v>483.24504611847237</c:v>
                </c:pt>
                <c:pt idx="944">
                  <c:v>483.41460273862896</c:v>
                </c:pt>
                <c:pt idx="945">
                  <c:v>483.58415848682228</c:v>
                </c:pt>
                <c:pt idx="946">
                  <c:v>483.75371336305244</c:v>
                </c:pt>
                <c:pt idx="947">
                  <c:v>483.9232673673194</c:v>
                </c:pt>
                <c:pt idx="948">
                  <c:v>484.09282049962314</c:v>
                </c:pt>
                <c:pt idx="949">
                  <c:v>484.26237275996368</c:v>
                </c:pt>
                <c:pt idx="950">
                  <c:v>484.43192414834101</c:v>
                </c:pt>
                <c:pt idx="951">
                  <c:v>484.60147466475519</c:v>
                </c:pt>
                <c:pt idx="952">
                  <c:v>484.7710243092061</c:v>
                </c:pt>
                <c:pt idx="953">
                  <c:v>484.94057308169386</c:v>
                </c:pt>
                <c:pt idx="954">
                  <c:v>485.1101209822184</c:v>
                </c:pt>
                <c:pt idx="955">
                  <c:v>485.2796680107798</c:v>
                </c:pt>
                <c:pt idx="956">
                  <c:v>485.44921416737793</c:v>
                </c:pt>
                <c:pt idx="957">
                  <c:v>485.61875945201291</c:v>
                </c:pt>
                <c:pt idx="958">
                  <c:v>485.78830386468468</c:v>
                </c:pt>
                <c:pt idx="959">
                  <c:v>485.95784740539324</c:v>
                </c:pt>
                <c:pt idx="960">
                  <c:v>486.12739007413859</c:v>
                </c:pt>
                <c:pt idx="961">
                  <c:v>486.29693187092079</c:v>
                </c:pt>
                <c:pt idx="962">
                  <c:v>486.46647279573978</c:v>
                </c:pt>
                <c:pt idx="963">
                  <c:v>486.63601284859556</c:v>
                </c:pt>
                <c:pt idx="964">
                  <c:v>486.80555202948813</c:v>
                </c:pt>
                <c:pt idx="965">
                  <c:v>486.97509033841749</c:v>
                </c:pt>
                <c:pt idx="966">
                  <c:v>487.1446277753837</c:v>
                </c:pt>
                <c:pt idx="967">
                  <c:v>487.3141643403867</c:v>
                </c:pt>
                <c:pt idx="968">
                  <c:v>487.48370003342649</c:v>
                </c:pt>
                <c:pt idx="969">
                  <c:v>487.65323485450307</c:v>
                </c:pt>
                <c:pt idx="970">
                  <c:v>487.82276880361644</c:v>
                </c:pt>
                <c:pt idx="971">
                  <c:v>487.99230188076666</c:v>
                </c:pt>
                <c:pt idx="972">
                  <c:v>488.16183408595367</c:v>
                </c:pt>
                <c:pt idx="973">
                  <c:v>488.33136541917747</c:v>
                </c:pt>
                <c:pt idx="974">
                  <c:v>488.50089588043807</c:v>
                </c:pt>
                <c:pt idx="975">
                  <c:v>488.67042546973551</c:v>
                </c:pt>
                <c:pt idx="976">
                  <c:v>488.83995418706968</c:v>
                </c:pt>
                <c:pt idx="977">
                  <c:v>489.0094820324407</c:v>
                </c:pt>
                <c:pt idx="978">
                  <c:v>489.17900900584851</c:v>
                </c:pt>
                <c:pt idx="979">
                  <c:v>489.34853510729306</c:v>
                </c:pt>
                <c:pt idx="980">
                  <c:v>489.51806033677451</c:v>
                </c:pt>
                <c:pt idx="981">
                  <c:v>489.6875846942927</c:v>
                </c:pt>
                <c:pt idx="982">
                  <c:v>489.85710817984773</c:v>
                </c:pt>
                <c:pt idx="983">
                  <c:v>490.02663079343955</c:v>
                </c:pt>
                <c:pt idx="984">
                  <c:v>490.19615253506822</c:v>
                </c:pt>
                <c:pt idx="985">
                  <c:v>490.36567340473363</c:v>
                </c:pt>
                <c:pt idx="986">
                  <c:v>490.53519340243582</c:v>
                </c:pt>
                <c:pt idx="987">
                  <c:v>490.70471252817481</c:v>
                </c:pt>
                <c:pt idx="988">
                  <c:v>490.87423078195064</c:v>
                </c:pt>
                <c:pt idx="989">
                  <c:v>491.04374816376333</c:v>
                </c:pt>
                <c:pt idx="990">
                  <c:v>491.21326467361274</c:v>
                </c:pt>
                <c:pt idx="991">
                  <c:v>491.382780311499</c:v>
                </c:pt>
                <c:pt idx="992">
                  <c:v>491.55229507742206</c:v>
                </c:pt>
                <c:pt idx="993">
                  <c:v>491.7218089713819</c:v>
                </c:pt>
                <c:pt idx="994">
                  <c:v>491.89132199337854</c:v>
                </c:pt>
                <c:pt idx="995">
                  <c:v>492.06083414341197</c:v>
                </c:pt>
                <c:pt idx="996">
                  <c:v>492.23034542148224</c:v>
                </c:pt>
                <c:pt idx="997">
                  <c:v>492.39985582758931</c:v>
                </c:pt>
                <c:pt idx="998">
                  <c:v>492.56936536173316</c:v>
                </c:pt>
                <c:pt idx="999">
                  <c:v>492.73887402391381</c:v>
                </c:pt>
                <c:pt idx="1000">
                  <c:v>492.90838181413125</c:v>
                </c:pt>
                <c:pt idx="1001">
                  <c:v>493.07788873238553</c:v>
                </c:pt>
                <c:pt idx="1002">
                  <c:v>493.24739477867661</c:v>
                </c:pt>
                <c:pt idx="1003">
                  <c:v>493.41689995300447</c:v>
                </c:pt>
                <c:pt idx="1004">
                  <c:v>493.58640425536913</c:v>
                </c:pt>
                <c:pt idx="1005">
                  <c:v>493.75590768577058</c:v>
                </c:pt>
                <c:pt idx="1006">
                  <c:v>493.92541024420882</c:v>
                </c:pt>
                <c:pt idx="1007">
                  <c:v>494.09491193068391</c:v>
                </c:pt>
                <c:pt idx="1008">
                  <c:v>494.26441274519578</c:v>
                </c:pt>
                <c:pt idx="1009">
                  <c:v>494.43391268774445</c:v>
                </c:pt>
                <c:pt idx="1010">
                  <c:v>494.60341175832991</c:v>
                </c:pt>
                <c:pt idx="1011">
                  <c:v>494.77290995695222</c:v>
                </c:pt>
                <c:pt idx="1012">
                  <c:v>494.94240728361132</c:v>
                </c:pt>
                <c:pt idx="1013">
                  <c:v>495.11190373830715</c:v>
                </c:pt>
                <c:pt idx="1014">
                  <c:v>495.28139932103983</c:v>
                </c:pt>
                <c:pt idx="1015">
                  <c:v>495.4508940318093</c:v>
                </c:pt>
                <c:pt idx="1016">
                  <c:v>495.62038787061562</c:v>
                </c:pt>
                <c:pt idx="1017">
                  <c:v>495.78988083745872</c:v>
                </c:pt>
                <c:pt idx="1018">
                  <c:v>495.95937293233862</c:v>
                </c:pt>
                <c:pt idx="1019">
                  <c:v>496.12886415525531</c:v>
                </c:pt>
                <c:pt idx="1020">
                  <c:v>496.2983545062088</c:v>
                </c:pt>
                <c:pt idx="1021">
                  <c:v>496.46784398519912</c:v>
                </c:pt>
                <c:pt idx="1022">
                  <c:v>496.63733259222619</c:v>
                </c:pt>
                <c:pt idx="1023">
                  <c:v>496.8068203272901</c:v>
                </c:pt>
              </c:numCache>
            </c:numRef>
          </c:xVal>
          <c:yVal>
            <c:numRef>
              <c:f>'Blue pk'!$L$2:$L$1025</c:f>
              <c:numCache>
                <c:formatCode>General</c:formatCode>
                <c:ptCount val="1024"/>
                <c:pt idx="0">
                  <c:v>0.57876948623218827</c:v>
                </c:pt>
                <c:pt idx="1">
                  <c:v>0.51226297415657251</c:v>
                </c:pt>
                <c:pt idx="2">
                  <c:v>0.59563792824279282</c:v>
                </c:pt>
                <c:pt idx="3">
                  <c:v>0.5763002523928531</c:v>
                </c:pt>
                <c:pt idx="4">
                  <c:v>0.63452558472786247</c:v>
                </c:pt>
                <c:pt idx="5">
                  <c:v>0.47424260016554609</c:v>
                </c:pt>
                <c:pt idx="6">
                  <c:v>0.4904663421742862</c:v>
                </c:pt>
                <c:pt idx="7">
                  <c:v>0.47372548915998114</c:v>
                </c:pt>
                <c:pt idx="8">
                  <c:v>0.46928099728464218</c:v>
                </c:pt>
                <c:pt idx="9">
                  <c:v>0.53978816298631827</c:v>
                </c:pt>
                <c:pt idx="10">
                  <c:v>0.50106289938327686</c:v>
                </c:pt>
                <c:pt idx="11">
                  <c:v>0.45700077766718078</c:v>
                </c:pt>
                <c:pt idx="12">
                  <c:v>0.46531470533766478</c:v>
                </c:pt>
                <c:pt idx="13">
                  <c:v>0.38427397620989451</c:v>
                </c:pt>
                <c:pt idx="14">
                  <c:v>0.36200603850938229</c:v>
                </c:pt>
                <c:pt idx="15">
                  <c:v>0.35942900583189075</c:v>
                </c:pt>
                <c:pt idx="16">
                  <c:v>0.41981746518483615</c:v>
                </c:pt>
                <c:pt idx="17">
                  <c:v>0.42067489675140296</c:v>
                </c:pt>
                <c:pt idx="18">
                  <c:v>0.52890690412967423</c:v>
                </c:pt>
                <c:pt idx="19">
                  <c:v>0.43469513750322786</c:v>
                </c:pt>
                <c:pt idx="20">
                  <c:v>0.35401143792388323</c:v>
                </c:pt>
                <c:pt idx="21">
                  <c:v>0.3507448603549812</c:v>
                </c:pt>
                <c:pt idx="22">
                  <c:v>0.33471719940854611</c:v>
                </c:pt>
                <c:pt idx="23">
                  <c:v>0.33658200720851034</c:v>
                </c:pt>
                <c:pt idx="24">
                  <c:v>0.37410095845653107</c:v>
                </c:pt>
                <c:pt idx="25">
                  <c:v>0.41519102944774577</c:v>
                </c:pt>
                <c:pt idx="26">
                  <c:v>0.36570617696596419</c:v>
                </c:pt>
                <c:pt idx="27">
                  <c:v>0.38143809272629564</c:v>
                </c:pt>
                <c:pt idx="28">
                  <c:v>0.41108221484840107</c:v>
                </c:pt>
                <c:pt idx="29">
                  <c:v>0.43601744581013746</c:v>
                </c:pt>
                <c:pt idx="30">
                  <c:v>0.37554507276507532</c:v>
                </c:pt>
                <c:pt idx="31">
                  <c:v>0.3834307431495424</c:v>
                </c:pt>
                <c:pt idx="32">
                  <c:v>0.37799850494076831</c:v>
                </c:pt>
                <c:pt idx="33">
                  <c:v>0.3981414986310659</c:v>
                </c:pt>
                <c:pt idx="34">
                  <c:v>0.49015006540571188</c:v>
                </c:pt>
                <c:pt idx="35">
                  <c:v>0.51875847898392458</c:v>
                </c:pt>
                <c:pt idx="36">
                  <c:v>0.44026629341881168</c:v>
                </c:pt>
                <c:pt idx="37">
                  <c:v>0.51825366065563083</c:v>
                </c:pt>
                <c:pt idx="38">
                  <c:v>0.53618186041356686</c:v>
                </c:pt>
                <c:pt idx="39">
                  <c:v>0.59533787393070248</c:v>
                </c:pt>
                <c:pt idx="40">
                  <c:v>0.59908205069005271</c:v>
                </c:pt>
                <c:pt idx="41">
                  <c:v>0.51471194592808844</c:v>
                </c:pt>
                <c:pt idx="42">
                  <c:v>0.57541853503480034</c:v>
                </c:pt>
                <c:pt idx="43">
                  <c:v>0.53584297734079667</c:v>
                </c:pt>
                <c:pt idx="44">
                  <c:v>0.57327907476508466</c:v>
                </c:pt>
                <c:pt idx="45">
                  <c:v>0.61378761217177213</c:v>
                </c:pt>
                <c:pt idx="46">
                  <c:v>0.61444632716581549</c:v>
                </c:pt>
                <c:pt idx="47">
                  <c:v>0.6334902639350809</c:v>
                </c:pt>
                <c:pt idx="48">
                  <c:v>0.90195805258900175</c:v>
                </c:pt>
                <c:pt idx="49">
                  <c:v>0.78285900673462527</c:v>
                </c:pt>
                <c:pt idx="50">
                  <c:v>0.83249540456541238</c:v>
                </c:pt>
                <c:pt idx="51">
                  <c:v>0.90574327915844999</c:v>
                </c:pt>
                <c:pt idx="52">
                  <c:v>0.87391985476440481</c:v>
                </c:pt>
                <c:pt idx="53">
                  <c:v>0.76950174232470991</c:v>
                </c:pt>
                <c:pt idx="54">
                  <c:v>0.74540031866355172</c:v>
                </c:pt>
                <c:pt idx="55">
                  <c:v>0.68210275925318453</c:v>
                </c:pt>
                <c:pt idx="56">
                  <c:v>0.70132542798564035</c:v>
                </c:pt>
                <c:pt idx="57">
                  <c:v>0.63000851592988316</c:v>
                </c:pt>
                <c:pt idx="58">
                  <c:v>0.69565974507282857</c:v>
                </c:pt>
                <c:pt idx="59">
                  <c:v>0.70243917846329562</c:v>
                </c:pt>
                <c:pt idx="60">
                  <c:v>0.64776251792585315</c:v>
                </c:pt>
                <c:pt idx="61">
                  <c:v>0.57247978122767795</c:v>
                </c:pt>
                <c:pt idx="62">
                  <c:v>0.64679776357541807</c:v>
                </c:pt>
                <c:pt idx="63">
                  <c:v>0.7660476735088475</c:v>
                </c:pt>
                <c:pt idx="64">
                  <c:v>0.61118180946712242</c:v>
                </c:pt>
                <c:pt idx="65">
                  <c:v>0.6333546384861789</c:v>
                </c:pt>
                <c:pt idx="66">
                  <c:v>0.66910306134869491</c:v>
                </c:pt>
                <c:pt idx="67">
                  <c:v>0.6508113446945536</c:v>
                </c:pt>
                <c:pt idx="68">
                  <c:v>0.76095533691027684</c:v>
                </c:pt>
                <c:pt idx="69">
                  <c:v>0.74827069392087575</c:v>
                </c:pt>
                <c:pt idx="70">
                  <c:v>0.65504135413853493</c:v>
                </c:pt>
                <c:pt idx="71">
                  <c:v>0.55084035825888134</c:v>
                </c:pt>
                <c:pt idx="72">
                  <c:v>0.71514825840724849</c:v>
                </c:pt>
                <c:pt idx="73">
                  <c:v>1.0810594873245536</c:v>
                </c:pt>
                <c:pt idx="74">
                  <c:v>1.4874534589894652</c:v>
                </c:pt>
                <c:pt idx="75">
                  <c:v>2.0084858953800184</c:v>
                </c:pt>
                <c:pt idx="76">
                  <c:v>2.4319116745389264</c:v>
                </c:pt>
                <c:pt idx="77">
                  <c:v>2.3542544373080223</c:v>
                </c:pt>
                <c:pt idx="78">
                  <c:v>2.6133643532600561</c:v>
                </c:pt>
                <c:pt idx="79">
                  <c:v>2.7821256429513932</c:v>
                </c:pt>
                <c:pt idx="80">
                  <c:v>2.5424224048172319</c:v>
                </c:pt>
                <c:pt idx="81">
                  <c:v>2.0570622370516949</c:v>
                </c:pt>
                <c:pt idx="82">
                  <c:v>1.7130890902941469</c:v>
                </c:pt>
                <c:pt idx="83">
                  <c:v>1.6387386230840131</c:v>
                </c:pt>
                <c:pt idx="84">
                  <c:v>1.6373900357745199</c:v>
                </c:pt>
                <c:pt idx="85">
                  <c:v>1.4260957345709719</c:v>
                </c:pt>
                <c:pt idx="86">
                  <c:v>1.3382032214717381</c:v>
                </c:pt>
                <c:pt idx="87">
                  <c:v>1.078629985079691</c:v>
                </c:pt>
                <c:pt idx="88">
                  <c:v>0.92048997806267419</c:v>
                </c:pt>
                <c:pt idx="89">
                  <c:v>0.84401510771367783</c:v>
                </c:pt>
                <c:pt idx="90">
                  <c:v>0.72868312261158574</c:v>
                </c:pt>
                <c:pt idx="91">
                  <c:v>0.59083455786331263</c:v>
                </c:pt>
                <c:pt idx="92">
                  <c:v>0.67583320870059316</c:v>
                </c:pt>
                <c:pt idx="93">
                  <c:v>0.69562044497810549</c:v>
                </c:pt>
                <c:pt idx="94">
                  <c:v>0.72287559123598299</c:v>
                </c:pt>
                <c:pt idx="95">
                  <c:v>0.59916744637457064</c:v>
                </c:pt>
                <c:pt idx="96">
                  <c:v>0.61553387859729003</c:v>
                </c:pt>
                <c:pt idx="97">
                  <c:v>0.72712124386991517</c:v>
                </c:pt>
                <c:pt idx="98">
                  <c:v>0.8180179496476685</c:v>
                </c:pt>
                <c:pt idx="99">
                  <c:v>0.67053779566084737</c:v>
                </c:pt>
                <c:pt idx="100">
                  <c:v>0.64209807566117316</c:v>
                </c:pt>
                <c:pt idx="101">
                  <c:v>0.6291458212435348</c:v>
                </c:pt>
                <c:pt idx="102">
                  <c:v>0.62205260760643133</c:v>
                </c:pt>
                <c:pt idx="103">
                  <c:v>0.68412838389040109</c:v>
                </c:pt>
                <c:pt idx="104">
                  <c:v>0.67039318291716765</c:v>
                </c:pt>
                <c:pt idx="105">
                  <c:v>0.73740957705354793</c:v>
                </c:pt>
                <c:pt idx="106">
                  <c:v>0.72872388189617132</c:v>
                </c:pt>
                <c:pt idx="107">
                  <c:v>0.53769451485406028</c:v>
                </c:pt>
                <c:pt idx="108">
                  <c:v>0.50449336730413175</c:v>
                </c:pt>
                <c:pt idx="109">
                  <c:v>0.57450226394976645</c:v>
                </c:pt>
                <c:pt idx="110">
                  <c:v>0.55757313061557057</c:v>
                </c:pt>
                <c:pt idx="111">
                  <c:v>0.6128882292277269</c:v>
                </c:pt>
                <c:pt idx="112">
                  <c:v>0.66576289266399624</c:v>
                </c:pt>
                <c:pt idx="113">
                  <c:v>0.69840406996203763</c:v>
                </c:pt>
                <c:pt idx="114">
                  <c:v>0.74360831884813183</c:v>
                </c:pt>
                <c:pt idx="115">
                  <c:v>0.53808732273163085</c:v>
                </c:pt>
                <c:pt idx="116">
                  <c:v>0.57609212701315626</c:v>
                </c:pt>
                <c:pt idx="117">
                  <c:v>0.48361638146340485</c:v>
                </c:pt>
                <c:pt idx="118">
                  <c:v>0.52111571034515258</c:v>
                </c:pt>
                <c:pt idx="119">
                  <c:v>0.57821297002003391</c:v>
                </c:pt>
                <c:pt idx="120">
                  <c:v>0.60340968136900563</c:v>
                </c:pt>
                <c:pt idx="121">
                  <c:v>0.68154504145007722</c:v>
                </c:pt>
                <c:pt idx="122">
                  <c:v>0.70213556796236165</c:v>
                </c:pt>
                <c:pt idx="123">
                  <c:v>0.72802486749634454</c:v>
                </c:pt>
                <c:pt idx="124">
                  <c:v>0.56519694883570615</c:v>
                </c:pt>
                <c:pt idx="125">
                  <c:v>0.50709952041524664</c:v>
                </c:pt>
                <c:pt idx="126">
                  <c:v>0.41048795685659323</c:v>
                </c:pt>
                <c:pt idx="127">
                  <c:v>0.43896515408616382</c:v>
                </c:pt>
                <c:pt idx="128">
                  <c:v>0.52466008589668167</c:v>
                </c:pt>
                <c:pt idx="129">
                  <c:v>0.40554956798303954</c:v>
                </c:pt>
                <c:pt idx="130">
                  <c:v>0.39203390893188889</c:v>
                </c:pt>
                <c:pt idx="131">
                  <c:v>0.41469192021992846</c:v>
                </c:pt>
                <c:pt idx="132">
                  <c:v>0.40770186974521089</c:v>
                </c:pt>
                <c:pt idx="133">
                  <c:v>0.47169401625052354</c:v>
                </c:pt>
                <c:pt idx="134">
                  <c:v>0.62562121112640678</c:v>
                </c:pt>
                <c:pt idx="135">
                  <c:v>0.59535220281938039</c:v>
                </c:pt>
                <c:pt idx="136">
                  <c:v>0.61170996904799246</c:v>
                </c:pt>
                <c:pt idx="137">
                  <c:v>0.56307059416208471</c:v>
                </c:pt>
                <c:pt idx="138">
                  <c:v>0.5008334505419284</c:v>
                </c:pt>
                <c:pt idx="139">
                  <c:v>0.48775072295568356</c:v>
                </c:pt>
                <c:pt idx="140">
                  <c:v>0.37243189105511487</c:v>
                </c:pt>
                <c:pt idx="141">
                  <c:v>0.42147789365801691</c:v>
                </c:pt>
                <c:pt idx="142">
                  <c:v>0.53650972162072885</c:v>
                </c:pt>
                <c:pt idx="143">
                  <c:v>0.54509568809628239</c:v>
                </c:pt>
                <c:pt idx="144">
                  <c:v>0.55491630762730515</c:v>
                </c:pt>
                <c:pt idx="145">
                  <c:v>0.55542538334953295</c:v>
                </c:pt>
                <c:pt idx="146">
                  <c:v>0.51144676221390395</c:v>
                </c:pt>
                <c:pt idx="147">
                  <c:v>0.53759425195379473</c:v>
                </c:pt>
                <c:pt idx="148">
                  <c:v>0.5420162273564858</c:v>
                </c:pt>
                <c:pt idx="149">
                  <c:v>0.59795026978576649</c:v>
                </c:pt>
                <c:pt idx="150">
                  <c:v>0.59096923143389835</c:v>
                </c:pt>
                <c:pt idx="151">
                  <c:v>0.67056220446660264</c:v>
                </c:pt>
                <c:pt idx="152">
                  <c:v>0.72590184111569667</c:v>
                </c:pt>
                <c:pt idx="153">
                  <c:v>0.88601232801125229</c:v>
                </c:pt>
                <c:pt idx="154">
                  <c:v>0.89277114496991328</c:v>
                </c:pt>
                <c:pt idx="155">
                  <c:v>0.90174479972470434</c:v>
                </c:pt>
                <c:pt idx="156">
                  <c:v>0.97248217434279471</c:v>
                </c:pt>
                <c:pt idx="157">
                  <c:v>1.1347052729672618</c:v>
                </c:pt>
                <c:pt idx="158">
                  <c:v>1.1126676955764878</c:v>
                </c:pt>
                <c:pt idx="159">
                  <c:v>1.201453921105158</c:v>
                </c:pt>
                <c:pt idx="160">
                  <c:v>1.2725964229877911</c:v>
                </c:pt>
                <c:pt idx="161">
                  <c:v>1.4791933458311601</c:v>
                </c:pt>
                <c:pt idx="162">
                  <c:v>1.5227776857637947</c:v>
                </c:pt>
                <c:pt idx="163">
                  <c:v>1.5454838833013824</c:v>
                </c:pt>
                <c:pt idx="164">
                  <c:v>1.6534517818625722</c:v>
                </c:pt>
                <c:pt idx="165">
                  <c:v>1.7516719311183615</c:v>
                </c:pt>
                <c:pt idx="166">
                  <c:v>1.7891070300374896</c:v>
                </c:pt>
                <c:pt idx="167">
                  <c:v>1.9328921046950847</c:v>
                </c:pt>
                <c:pt idx="168">
                  <c:v>2.1953430232884745</c:v>
                </c:pt>
                <c:pt idx="169">
                  <c:v>2.2894319547840865</c:v>
                </c:pt>
                <c:pt idx="170">
                  <c:v>2.2979172421961582</c:v>
                </c:pt>
                <c:pt idx="171">
                  <c:v>2.7103158762087758</c:v>
                </c:pt>
                <c:pt idx="172">
                  <c:v>2.7251318360038042</c:v>
                </c:pt>
                <c:pt idx="173">
                  <c:v>2.5800799572851791</c:v>
                </c:pt>
                <c:pt idx="174">
                  <c:v>2.8347351674358001</c:v>
                </c:pt>
                <c:pt idx="175">
                  <c:v>3.1309967201273823</c:v>
                </c:pt>
                <c:pt idx="176">
                  <c:v>3.4863333002339356</c:v>
                </c:pt>
                <c:pt idx="177">
                  <c:v>3.7783778182922219</c:v>
                </c:pt>
                <c:pt idx="178">
                  <c:v>4.0519295492167231</c:v>
                </c:pt>
                <c:pt idx="179">
                  <c:v>4.2920754296504899</c:v>
                </c:pt>
                <c:pt idx="180">
                  <c:v>4.5969710390791896</c:v>
                </c:pt>
                <c:pt idx="181">
                  <c:v>4.4317500183379472</c:v>
                </c:pt>
                <c:pt idx="182">
                  <c:v>4.5525448857295858</c:v>
                </c:pt>
                <c:pt idx="183">
                  <c:v>4.8606390918295297</c:v>
                </c:pt>
                <c:pt idx="184">
                  <c:v>5.0942148308733515</c:v>
                </c:pt>
                <c:pt idx="185">
                  <c:v>5.2255490018581359</c:v>
                </c:pt>
                <c:pt idx="186">
                  <c:v>5.4642919987746694</c:v>
                </c:pt>
                <c:pt idx="187">
                  <c:v>5.6368942809672511</c:v>
                </c:pt>
                <c:pt idx="188">
                  <c:v>5.6119576110206211</c:v>
                </c:pt>
                <c:pt idx="189">
                  <c:v>5.829064527019133</c:v>
                </c:pt>
                <c:pt idx="190">
                  <c:v>5.8089763927427498</c:v>
                </c:pt>
                <c:pt idx="191">
                  <c:v>5.7423912378803204</c:v>
                </c:pt>
                <c:pt idx="192">
                  <c:v>6.0834869336135586</c:v>
                </c:pt>
                <c:pt idx="193">
                  <c:v>6.3932538685307536</c:v>
                </c:pt>
                <c:pt idx="194">
                  <c:v>5.9049508823639929</c:v>
                </c:pt>
                <c:pt idx="195">
                  <c:v>5.8713799014776082</c:v>
                </c:pt>
                <c:pt idx="196">
                  <c:v>5.8797229146259697</c:v>
                </c:pt>
                <c:pt idx="197">
                  <c:v>5.9996860954899622</c:v>
                </c:pt>
                <c:pt idx="198">
                  <c:v>6.0077848309649529</c:v>
                </c:pt>
                <c:pt idx="199">
                  <c:v>5.4898458413876456</c:v>
                </c:pt>
                <c:pt idx="200">
                  <c:v>5.1744238521747832</c:v>
                </c:pt>
                <c:pt idx="201">
                  <c:v>5.3480374979439729</c:v>
                </c:pt>
                <c:pt idx="202">
                  <c:v>5.8162263161695487</c:v>
                </c:pt>
                <c:pt idx="203">
                  <c:v>6.8888333551932766</c:v>
                </c:pt>
                <c:pt idx="204">
                  <c:v>7.848362652578154</c:v>
                </c:pt>
                <c:pt idx="205">
                  <c:v>9.8245211295523358</c:v>
                </c:pt>
                <c:pt idx="206">
                  <c:v>12.19366624104452</c:v>
                </c:pt>
                <c:pt idx="207">
                  <c:v>13.881933153426836</c:v>
                </c:pt>
                <c:pt idx="208">
                  <c:v>14.646037974554011</c:v>
                </c:pt>
                <c:pt idx="209">
                  <c:v>14.237702187465329</c:v>
                </c:pt>
                <c:pt idx="210">
                  <c:v>13.625218907514256</c:v>
                </c:pt>
                <c:pt idx="211">
                  <c:v>13.030583728280225</c:v>
                </c:pt>
                <c:pt idx="212">
                  <c:v>11.390933602727401</c:v>
                </c:pt>
                <c:pt idx="213">
                  <c:v>9.2525861160696046</c:v>
                </c:pt>
                <c:pt idx="214">
                  <c:v>7.5357947104786254</c:v>
                </c:pt>
                <c:pt idx="215">
                  <c:v>5.993626146142919</c:v>
                </c:pt>
                <c:pt idx="216">
                  <c:v>5.2921840504335025</c:v>
                </c:pt>
                <c:pt idx="217">
                  <c:v>4.4036029607706588</c:v>
                </c:pt>
                <c:pt idx="218">
                  <c:v>3.7988569751562524</c:v>
                </c:pt>
                <c:pt idx="219">
                  <c:v>3.3929048350595479</c:v>
                </c:pt>
                <c:pt idx="220">
                  <c:v>3.0858108868286438</c:v>
                </c:pt>
                <c:pt idx="221">
                  <c:v>2.8896327568819395</c:v>
                </c:pt>
                <c:pt idx="222">
                  <c:v>2.8047819605913933</c:v>
                </c:pt>
                <c:pt idx="223">
                  <c:v>2.5323965361925422</c:v>
                </c:pt>
                <c:pt idx="224">
                  <c:v>2.3373845152118267</c:v>
                </c:pt>
                <c:pt idx="225">
                  <c:v>2.1831719340796423</c:v>
                </c:pt>
                <c:pt idx="226">
                  <c:v>2.0185201397970811</c:v>
                </c:pt>
                <c:pt idx="227">
                  <c:v>1.8189741837661166</c:v>
                </c:pt>
                <c:pt idx="228">
                  <c:v>1.757384266200094</c:v>
                </c:pt>
                <c:pt idx="229">
                  <c:v>1.698521247461096</c:v>
                </c:pt>
                <c:pt idx="230">
                  <c:v>1.4369971594786761</c:v>
                </c:pt>
                <c:pt idx="231">
                  <c:v>1.2700427692385141</c:v>
                </c:pt>
                <c:pt idx="232">
                  <c:v>1.3096214387272824</c:v>
                </c:pt>
                <c:pt idx="233">
                  <c:v>1.3234662123157948</c:v>
                </c:pt>
                <c:pt idx="234">
                  <c:v>1.4191571587073428</c:v>
                </c:pt>
                <c:pt idx="235">
                  <c:v>1.3487817551617776</c:v>
                </c:pt>
                <c:pt idx="236">
                  <c:v>1.1992236084937815</c:v>
                </c:pt>
                <c:pt idx="237">
                  <c:v>1.0666059520912448</c:v>
                </c:pt>
                <c:pt idx="238">
                  <c:v>1.2308542747650451</c:v>
                </c:pt>
                <c:pt idx="239">
                  <c:v>1.1060325616664048</c:v>
                </c:pt>
                <c:pt idx="240">
                  <c:v>0.88992295027343127</c:v>
                </c:pt>
                <c:pt idx="241">
                  <c:v>0.79358294352207526</c:v>
                </c:pt>
                <c:pt idx="242">
                  <c:v>0.76232155595812801</c:v>
                </c:pt>
                <c:pt idx="243">
                  <c:v>0.72871164741609984</c:v>
                </c:pt>
                <c:pt idx="244">
                  <c:v>0.74977334114762517</c:v>
                </c:pt>
                <c:pt idx="245">
                  <c:v>0.73098464972083244</c:v>
                </c:pt>
                <c:pt idx="246">
                  <c:v>0.74282915302416386</c:v>
                </c:pt>
                <c:pt idx="247">
                  <c:v>0.74349698442903567</c:v>
                </c:pt>
                <c:pt idx="248">
                  <c:v>0.73948810651903385</c:v>
                </c:pt>
                <c:pt idx="249">
                  <c:v>0.88021573477441994</c:v>
                </c:pt>
                <c:pt idx="250">
                  <c:v>0.8016185578826045</c:v>
                </c:pt>
                <c:pt idx="251">
                  <c:v>0.80234797102542932</c:v>
                </c:pt>
                <c:pt idx="252">
                  <c:v>0.77970737549561953</c:v>
                </c:pt>
                <c:pt idx="253">
                  <c:v>0.76142256744261583</c:v>
                </c:pt>
                <c:pt idx="254">
                  <c:v>0.68034024222238232</c:v>
                </c:pt>
                <c:pt idx="255">
                  <c:v>0.67063952189985121</c:v>
                </c:pt>
                <c:pt idx="256">
                  <c:v>0.65293747555933901</c:v>
                </c:pt>
                <c:pt idx="257">
                  <c:v>0.71228954573164593</c:v>
                </c:pt>
                <c:pt idx="258">
                  <c:v>0.78258310334157255</c:v>
                </c:pt>
                <c:pt idx="259">
                  <c:v>0.84430147169454794</c:v>
                </c:pt>
                <c:pt idx="260">
                  <c:v>0.84369154150053471</c:v>
                </c:pt>
                <c:pt idx="261">
                  <c:v>0.88264417456051603</c:v>
                </c:pt>
                <c:pt idx="262">
                  <c:v>0.94632897097713553</c:v>
                </c:pt>
                <c:pt idx="263">
                  <c:v>0.8938878002421865</c:v>
                </c:pt>
                <c:pt idx="264">
                  <c:v>0.8826467016777213</c:v>
                </c:pt>
                <c:pt idx="265">
                  <c:v>0.99889693195030504</c:v>
                </c:pt>
                <c:pt idx="266">
                  <c:v>1.0259306536158777</c:v>
                </c:pt>
                <c:pt idx="267">
                  <c:v>1.0975269173210358</c:v>
                </c:pt>
                <c:pt idx="268">
                  <c:v>1.1109919865557685</c:v>
                </c:pt>
                <c:pt idx="269">
                  <c:v>1.0161288659894614</c:v>
                </c:pt>
                <c:pt idx="270">
                  <c:v>0.9249821885376176</c:v>
                </c:pt>
                <c:pt idx="271">
                  <c:v>1.1256450492081167</c:v>
                </c:pt>
                <c:pt idx="272">
                  <c:v>1.2716323906050546</c:v>
                </c:pt>
                <c:pt idx="273">
                  <c:v>1.1793740751592598</c:v>
                </c:pt>
                <c:pt idx="274">
                  <c:v>1.1685857665067325</c:v>
                </c:pt>
                <c:pt idx="275">
                  <c:v>1.3933617757043557</c:v>
                </c:pt>
                <c:pt idx="276">
                  <c:v>1.3958669356971902</c:v>
                </c:pt>
                <c:pt idx="277">
                  <c:v>1.4544492184876912</c:v>
                </c:pt>
                <c:pt idx="278">
                  <c:v>1.6053799442197494</c:v>
                </c:pt>
                <c:pt idx="279">
                  <c:v>1.6688691238277324</c:v>
                </c:pt>
                <c:pt idx="280">
                  <c:v>1.6881877885907175</c:v>
                </c:pt>
                <c:pt idx="281">
                  <c:v>1.800685436608531</c:v>
                </c:pt>
                <c:pt idx="282">
                  <c:v>1.9547228444992091</c:v>
                </c:pt>
                <c:pt idx="283">
                  <c:v>2.2235629442168738</c:v>
                </c:pt>
                <c:pt idx="284">
                  <c:v>2.155909540341356</c:v>
                </c:pt>
                <c:pt idx="285">
                  <c:v>2.5040566696158946</c:v>
                </c:pt>
                <c:pt idx="286">
                  <c:v>2.5281478984622221</c:v>
                </c:pt>
                <c:pt idx="287">
                  <c:v>2.728644791986742</c:v>
                </c:pt>
                <c:pt idx="288">
                  <c:v>2.6191302168760262</c:v>
                </c:pt>
                <c:pt idx="289">
                  <c:v>2.7497200144097738</c:v>
                </c:pt>
                <c:pt idx="290">
                  <c:v>2.8754164841123351</c:v>
                </c:pt>
                <c:pt idx="291">
                  <c:v>2.9936890203999247</c:v>
                </c:pt>
                <c:pt idx="292">
                  <c:v>2.9105234125395101</c:v>
                </c:pt>
                <c:pt idx="293">
                  <c:v>3.0706065735735595</c:v>
                </c:pt>
                <c:pt idx="294">
                  <c:v>3.202568309138663</c:v>
                </c:pt>
                <c:pt idx="295">
                  <c:v>3.5451239200381917</c:v>
                </c:pt>
                <c:pt idx="296">
                  <c:v>3.4616570046974013</c:v>
                </c:pt>
                <c:pt idx="297">
                  <c:v>3.6509749314769868</c:v>
                </c:pt>
                <c:pt idx="298">
                  <c:v>3.9653480345948777</c:v>
                </c:pt>
                <c:pt idx="299">
                  <c:v>4.2774312528075704</c:v>
                </c:pt>
                <c:pt idx="300">
                  <c:v>4.1977524134542747</c:v>
                </c:pt>
                <c:pt idx="301">
                  <c:v>4.6071986036739547</c:v>
                </c:pt>
                <c:pt idx="302">
                  <c:v>4.7607963658166668</c:v>
                </c:pt>
                <c:pt idx="303">
                  <c:v>4.9919253935121475</c:v>
                </c:pt>
                <c:pt idx="304">
                  <c:v>5.2137507505387752</c:v>
                </c:pt>
                <c:pt idx="305">
                  <c:v>5.2744723404787566</c:v>
                </c:pt>
                <c:pt idx="306">
                  <c:v>5.7079990701400565</c:v>
                </c:pt>
                <c:pt idx="307">
                  <c:v>5.8082182941918452</c:v>
                </c:pt>
                <c:pt idx="308">
                  <c:v>5.6974613175513564</c:v>
                </c:pt>
                <c:pt idx="309">
                  <c:v>5.8842329150251409</c:v>
                </c:pt>
                <c:pt idx="310">
                  <c:v>6.180101814916573</c:v>
                </c:pt>
                <c:pt idx="311">
                  <c:v>6.4260366352229941</c:v>
                </c:pt>
                <c:pt idx="312">
                  <c:v>6.5560504703889269</c:v>
                </c:pt>
                <c:pt idx="313">
                  <c:v>7.0170881173825794</c:v>
                </c:pt>
                <c:pt idx="314">
                  <c:v>7.2681718561315254</c:v>
                </c:pt>
                <c:pt idx="315">
                  <c:v>7.4695569106132389</c:v>
                </c:pt>
                <c:pt idx="316">
                  <c:v>8.1297599773691704</c:v>
                </c:pt>
                <c:pt idx="317">
                  <c:v>8.431669803777627</c:v>
                </c:pt>
                <c:pt idx="318">
                  <c:v>8.373146534219341</c:v>
                </c:pt>
                <c:pt idx="319">
                  <c:v>8.7860911217953479</c:v>
                </c:pt>
                <c:pt idx="320">
                  <c:v>9.2247771737864408</c:v>
                </c:pt>
                <c:pt idx="321">
                  <c:v>9.5822794276574577</c:v>
                </c:pt>
                <c:pt idx="322">
                  <c:v>9.5048051605968737</c:v>
                </c:pt>
                <c:pt idx="323">
                  <c:v>9.6312313235487004</c:v>
                </c:pt>
                <c:pt idx="324">
                  <c:v>9.8124899881005465</c:v>
                </c:pt>
                <c:pt idx="325">
                  <c:v>10.406436222950848</c:v>
                </c:pt>
                <c:pt idx="326">
                  <c:v>10.701848659656308</c:v>
                </c:pt>
                <c:pt idx="327">
                  <c:v>11.033048158656948</c:v>
                </c:pt>
                <c:pt idx="328">
                  <c:v>11.375060943790677</c:v>
                </c:pt>
                <c:pt idx="329">
                  <c:v>12.147906098616064</c:v>
                </c:pt>
                <c:pt idx="330">
                  <c:v>12.633791006229078</c:v>
                </c:pt>
                <c:pt idx="331">
                  <c:v>12.853677495339058</c:v>
                </c:pt>
                <c:pt idx="332">
                  <c:v>13.565761141201637</c:v>
                </c:pt>
                <c:pt idx="333">
                  <c:v>13.724599638670941</c:v>
                </c:pt>
                <c:pt idx="334">
                  <c:v>14.025104520310414</c:v>
                </c:pt>
                <c:pt idx="335">
                  <c:v>14.755466134586534</c:v>
                </c:pt>
                <c:pt idx="336">
                  <c:v>14.921085638209926</c:v>
                </c:pt>
                <c:pt idx="337">
                  <c:v>15.72196590934384</c:v>
                </c:pt>
                <c:pt idx="338">
                  <c:v>15.825681362661431</c:v>
                </c:pt>
                <c:pt idx="339">
                  <c:v>15.621533803485292</c:v>
                </c:pt>
                <c:pt idx="340">
                  <c:v>15.760197479897929</c:v>
                </c:pt>
                <c:pt idx="341">
                  <c:v>16.163600579194142</c:v>
                </c:pt>
                <c:pt idx="342">
                  <c:v>16.813915720013128</c:v>
                </c:pt>
                <c:pt idx="343">
                  <c:v>17.330182763643577</c:v>
                </c:pt>
                <c:pt idx="344">
                  <c:v>17.619415869711204</c:v>
                </c:pt>
                <c:pt idx="345">
                  <c:v>18.220801867616252</c:v>
                </c:pt>
                <c:pt idx="346">
                  <c:v>18.006907995471657</c:v>
                </c:pt>
                <c:pt idx="347">
                  <c:v>18.877658120990208</c:v>
                </c:pt>
                <c:pt idx="348">
                  <c:v>19.009814449588323</c:v>
                </c:pt>
                <c:pt idx="349">
                  <c:v>18.76638908447017</c:v>
                </c:pt>
                <c:pt idx="350">
                  <c:v>19.646543587265537</c:v>
                </c:pt>
                <c:pt idx="351">
                  <c:v>20.176932714223728</c:v>
                </c:pt>
                <c:pt idx="352">
                  <c:v>20.167255824361391</c:v>
                </c:pt>
                <c:pt idx="353">
                  <c:v>20.478542246278156</c:v>
                </c:pt>
                <c:pt idx="354">
                  <c:v>19.918186446183427</c:v>
                </c:pt>
                <c:pt idx="355">
                  <c:v>20.308403771481732</c:v>
                </c:pt>
                <c:pt idx="356">
                  <c:v>21.055874699955368</c:v>
                </c:pt>
                <c:pt idx="357">
                  <c:v>20.855574118094538</c:v>
                </c:pt>
                <c:pt idx="358">
                  <c:v>21.335866914193222</c:v>
                </c:pt>
                <c:pt idx="359">
                  <c:v>23.342147400530134</c:v>
                </c:pt>
                <c:pt idx="360">
                  <c:v>24.609298901311863</c:v>
                </c:pt>
                <c:pt idx="361">
                  <c:v>26.307277672996232</c:v>
                </c:pt>
                <c:pt idx="362">
                  <c:v>29.553972480321093</c:v>
                </c:pt>
                <c:pt idx="363">
                  <c:v>31.086720096316007</c:v>
                </c:pt>
                <c:pt idx="364">
                  <c:v>32.766262325040302</c:v>
                </c:pt>
                <c:pt idx="365">
                  <c:v>33.958164321742558</c:v>
                </c:pt>
                <c:pt idx="366">
                  <c:v>33.544424566241055</c:v>
                </c:pt>
                <c:pt idx="367">
                  <c:v>33.415450154569307</c:v>
                </c:pt>
                <c:pt idx="368">
                  <c:v>31.597651109949151</c:v>
                </c:pt>
                <c:pt idx="369">
                  <c:v>31.097274147345761</c:v>
                </c:pt>
                <c:pt idx="370">
                  <c:v>30.090198431190395</c:v>
                </c:pt>
                <c:pt idx="371">
                  <c:v>28.394168841049716</c:v>
                </c:pt>
                <c:pt idx="372">
                  <c:v>27.776510006641431</c:v>
                </c:pt>
                <c:pt idx="373">
                  <c:v>28.277098863713935</c:v>
                </c:pt>
                <c:pt idx="374">
                  <c:v>27.237791683737289</c:v>
                </c:pt>
                <c:pt idx="375">
                  <c:v>26.534752891585125</c:v>
                </c:pt>
                <c:pt idx="376">
                  <c:v>25.387815847281168</c:v>
                </c:pt>
                <c:pt idx="377">
                  <c:v>23.839771341302445</c:v>
                </c:pt>
                <c:pt idx="378">
                  <c:v>23.759156688130318</c:v>
                </c:pt>
                <c:pt idx="379">
                  <c:v>22.836550921151414</c:v>
                </c:pt>
                <c:pt idx="380">
                  <c:v>20.769744118544065</c:v>
                </c:pt>
                <c:pt idx="381">
                  <c:v>20.736930199135408</c:v>
                </c:pt>
                <c:pt idx="382">
                  <c:v>19.337979144986441</c:v>
                </c:pt>
                <c:pt idx="383">
                  <c:v>18.417555320740114</c:v>
                </c:pt>
                <c:pt idx="384">
                  <c:v>16.659623301295724</c:v>
                </c:pt>
                <c:pt idx="385">
                  <c:v>14.04213262966273</c:v>
                </c:pt>
                <c:pt idx="386">
                  <c:v>11.915986710740471</c:v>
                </c:pt>
                <c:pt idx="387">
                  <c:v>8.9942156000389257</c:v>
                </c:pt>
                <c:pt idx="388">
                  <c:v>6.4204238669819018</c:v>
                </c:pt>
                <c:pt idx="389">
                  <c:v>5.1558271670849152</c:v>
                </c:pt>
                <c:pt idx="390">
                  <c:v>4.0975316033991342</c:v>
                </c:pt>
                <c:pt idx="391">
                  <c:v>3.4138226646096608</c:v>
                </c:pt>
                <c:pt idx="392">
                  <c:v>3.1941959834799998</c:v>
                </c:pt>
                <c:pt idx="393">
                  <c:v>2.941448565895763</c:v>
                </c:pt>
                <c:pt idx="394">
                  <c:v>2.7614358257905458</c:v>
                </c:pt>
                <c:pt idx="395">
                  <c:v>2.6903627603689264</c:v>
                </c:pt>
                <c:pt idx="396">
                  <c:v>2.6753998171143878</c:v>
                </c:pt>
                <c:pt idx="397">
                  <c:v>2.7779151236419772</c:v>
                </c:pt>
                <c:pt idx="398">
                  <c:v>2.9017564382216383</c:v>
                </c:pt>
                <c:pt idx="399">
                  <c:v>2.6750018997409795</c:v>
                </c:pt>
                <c:pt idx="400">
                  <c:v>2.5461037958299815</c:v>
                </c:pt>
                <c:pt idx="401">
                  <c:v>2.5415186546075517</c:v>
                </c:pt>
                <c:pt idx="402">
                  <c:v>2.4635233228155555</c:v>
                </c:pt>
                <c:pt idx="403">
                  <c:v>2.3630314038154236</c:v>
                </c:pt>
                <c:pt idx="404">
                  <c:v>2.2083564456020714</c:v>
                </c:pt>
                <c:pt idx="405">
                  <c:v>2.096553433896422</c:v>
                </c:pt>
                <c:pt idx="406">
                  <c:v>2.0408056259984177</c:v>
                </c:pt>
                <c:pt idx="407">
                  <c:v>1.93705401972516</c:v>
                </c:pt>
                <c:pt idx="408">
                  <c:v>1.8127038163515725</c:v>
                </c:pt>
                <c:pt idx="409">
                  <c:v>1.7284631468936704</c:v>
                </c:pt>
                <c:pt idx="410">
                  <c:v>1.7262977388446346</c:v>
                </c:pt>
                <c:pt idx="411">
                  <c:v>1.6265145662445819</c:v>
                </c:pt>
                <c:pt idx="412">
                  <c:v>1.4696342998403145</c:v>
                </c:pt>
                <c:pt idx="413">
                  <c:v>1.4566967593137834</c:v>
                </c:pt>
                <c:pt idx="414">
                  <c:v>1.4493168407154482</c:v>
                </c:pt>
                <c:pt idx="415">
                  <c:v>1.3791731161557532</c:v>
                </c:pt>
                <c:pt idx="416">
                  <c:v>1.4885819724459322</c:v>
                </c:pt>
                <c:pt idx="417">
                  <c:v>1.4808564469541337</c:v>
                </c:pt>
                <c:pt idx="418">
                  <c:v>1.4418606516579133</c:v>
                </c:pt>
                <c:pt idx="419">
                  <c:v>1.5541286441796176</c:v>
                </c:pt>
                <c:pt idx="420">
                  <c:v>1.681203772625772</c:v>
                </c:pt>
                <c:pt idx="421">
                  <c:v>1.4730676788878287</c:v>
                </c:pt>
                <c:pt idx="422">
                  <c:v>1.4972529636276064</c:v>
                </c:pt>
                <c:pt idx="423">
                  <c:v>1.4554298456508736</c:v>
                </c:pt>
                <c:pt idx="424">
                  <c:v>1.3050007961736836</c:v>
                </c:pt>
                <c:pt idx="425">
                  <c:v>1.0988169758569342</c:v>
                </c:pt>
                <c:pt idx="426">
                  <c:v>1.0982671862285442</c:v>
                </c:pt>
                <c:pt idx="427">
                  <c:v>1.1053501376721639</c:v>
                </c:pt>
                <c:pt idx="428">
                  <c:v>1.1193117956553578</c:v>
                </c:pt>
                <c:pt idx="429">
                  <c:v>1.1502415205143031</c:v>
                </c:pt>
                <c:pt idx="430">
                  <c:v>0.98757006463622787</c:v>
                </c:pt>
                <c:pt idx="431">
                  <c:v>0.88281982149620342</c:v>
                </c:pt>
                <c:pt idx="432">
                  <c:v>0.98274835102734082</c:v>
                </c:pt>
                <c:pt idx="433">
                  <c:v>0.90978450895800567</c:v>
                </c:pt>
                <c:pt idx="434">
                  <c:v>0.81106122845966666</c:v>
                </c:pt>
                <c:pt idx="435">
                  <c:v>0.88028443441621651</c:v>
                </c:pt>
                <c:pt idx="436">
                  <c:v>0.91744502696302821</c:v>
                </c:pt>
                <c:pt idx="437">
                  <c:v>0.89840354483789253</c:v>
                </c:pt>
                <c:pt idx="438">
                  <c:v>0.92442686792976259</c:v>
                </c:pt>
                <c:pt idx="439">
                  <c:v>0.99568160372656689</c:v>
                </c:pt>
                <c:pt idx="440">
                  <c:v>0.88669814494283616</c:v>
                </c:pt>
                <c:pt idx="441">
                  <c:v>0.85063960276023542</c:v>
                </c:pt>
                <c:pt idx="442">
                  <c:v>0.88686199373358188</c:v>
                </c:pt>
                <c:pt idx="443">
                  <c:v>0.86563219861317897</c:v>
                </c:pt>
                <c:pt idx="444">
                  <c:v>0.90504169648316202</c:v>
                </c:pt>
                <c:pt idx="445">
                  <c:v>0.8774980098070998</c:v>
                </c:pt>
                <c:pt idx="446">
                  <c:v>0.83248262489669111</c:v>
                </c:pt>
                <c:pt idx="447">
                  <c:v>0.77219835350725041</c:v>
                </c:pt>
                <c:pt idx="448">
                  <c:v>0.90745844162438982</c:v>
                </c:pt>
                <c:pt idx="449">
                  <c:v>0.9399818442698944</c:v>
                </c:pt>
                <c:pt idx="450">
                  <c:v>0.84730636066722598</c:v>
                </c:pt>
                <c:pt idx="451">
                  <c:v>0.67119069789964025</c:v>
                </c:pt>
                <c:pt idx="452">
                  <c:v>0.74378100682147452</c:v>
                </c:pt>
                <c:pt idx="453">
                  <c:v>0.82660246323661768</c:v>
                </c:pt>
                <c:pt idx="454">
                  <c:v>0.7672269694664331</c:v>
                </c:pt>
                <c:pt idx="455">
                  <c:v>0.62717701916853674</c:v>
                </c:pt>
                <c:pt idx="456">
                  <c:v>0.60895974807964026</c:v>
                </c:pt>
                <c:pt idx="457">
                  <c:v>0.6991536494437457</c:v>
                </c:pt>
                <c:pt idx="458">
                  <c:v>0.7356694141966158</c:v>
                </c:pt>
                <c:pt idx="459">
                  <c:v>0.71498794243436914</c:v>
                </c:pt>
                <c:pt idx="460">
                  <c:v>0.73480018511831069</c:v>
                </c:pt>
                <c:pt idx="461">
                  <c:v>0.81314924009764211</c:v>
                </c:pt>
                <c:pt idx="462">
                  <c:v>0.75465072305977587</c:v>
                </c:pt>
                <c:pt idx="463">
                  <c:v>0.78158896205057815</c:v>
                </c:pt>
                <c:pt idx="464">
                  <c:v>0.95527818129405651</c:v>
                </c:pt>
                <c:pt idx="465">
                  <c:v>0.87786873291032763</c:v>
                </c:pt>
                <c:pt idx="466">
                  <c:v>0.8188682671096158</c:v>
                </c:pt>
                <c:pt idx="467">
                  <c:v>0.94742690067990398</c:v>
                </c:pt>
                <c:pt idx="468">
                  <c:v>0.97474756461429946</c:v>
                </c:pt>
                <c:pt idx="469">
                  <c:v>0.90258055959619965</c:v>
                </c:pt>
                <c:pt idx="470">
                  <c:v>0.95403163849493022</c:v>
                </c:pt>
                <c:pt idx="471">
                  <c:v>0.91749911985471555</c:v>
                </c:pt>
                <c:pt idx="472">
                  <c:v>0.97112816864902263</c:v>
                </c:pt>
                <c:pt idx="473">
                  <c:v>1.0077193484600377</c:v>
                </c:pt>
                <c:pt idx="474">
                  <c:v>0.96109664470664025</c:v>
                </c:pt>
                <c:pt idx="475">
                  <c:v>1.0322442504438512</c:v>
                </c:pt>
                <c:pt idx="476">
                  <c:v>1.13374601747558</c:v>
                </c:pt>
                <c:pt idx="477">
                  <c:v>1.042660245499806</c:v>
                </c:pt>
                <c:pt idx="478">
                  <c:v>1.0313104267277873</c:v>
                </c:pt>
                <c:pt idx="479">
                  <c:v>1.1042473570510394</c:v>
                </c:pt>
                <c:pt idx="480">
                  <c:v>1.0413455755904368</c:v>
                </c:pt>
                <c:pt idx="481">
                  <c:v>1.1298308155366157</c:v>
                </c:pt>
                <c:pt idx="482">
                  <c:v>1.1985380251569151</c:v>
                </c:pt>
                <c:pt idx="483">
                  <c:v>1.2597764497952504</c:v>
                </c:pt>
                <c:pt idx="484">
                  <c:v>1.2838950160158868</c:v>
                </c:pt>
                <c:pt idx="485">
                  <c:v>1.3744682671395312</c:v>
                </c:pt>
                <c:pt idx="486">
                  <c:v>1.2600341527751771</c:v>
                </c:pt>
                <c:pt idx="487">
                  <c:v>1.3108615326313822</c:v>
                </c:pt>
                <c:pt idx="488">
                  <c:v>1.4168501616364726</c:v>
                </c:pt>
                <c:pt idx="489">
                  <c:v>1.546599946585471</c:v>
                </c:pt>
                <c:pt idx="490">
                  <c:v>1.4771652767386441</c:v>
                </c:pt>
                <c:pt idx="491">
                  <c:v>1.4344089535134747</c:v>
                </c:pt>
                <c:pt idx="492">
                  <c:v>1.4547584472351225</c:v>
                </c:pt>
                <c:pt idx="493">
                  <c:v>1.4409740748620283</c:v>
                </c:pt>
                <c:pt idx="494">
                  <c:v>1.3823337334806893</c:v>
                </c:pt>
                <c:pt idx="495">
                  <c:v>1.5189291795486251</c:v>
                </c:pt>
                <c:pt idx="496">
                  <c:v>1.5280067540186779</c:v>
                </c:pt>
                <c:pt idx="497">
                  <c:v>1.6300537018746233</c:v>
                </c:pt>
                <c:pt idx="498">
                  <c:v>1.7135396510977119</c:v>
                </c:pt>
                <c:pt idx="499">
                  <c:v>1.8488710110464652</c:v>
                </c:pt>
                <c:pt idx="500">
                  <c:v>1.9701403982998869</c:v>
                </c:pt>
                <c:pt idx="501">
                  <c:v>2.0911157210057816</c:v>
                </c:pt>
                <c:pt idx="502">
                  <c:v>1.9291698975820715</c:v>
                </c:pt>
                <c:pt idx="503">
                  <c:v>1.9297584747553107</c:v>
                </c:pt>
                <c:pt idx="504">
                  <c:v>2.0919918469421659</c:v>
                </c:pt>
                <c:pt idx="505">
                  <c:v>2.2821756081358004</c:v>
                </c:pt>
                <c:pt idx="506">
                  <c:v>2.4624483247687197</c:v>
                </c:pt>
                <c:pt idx="507">
                  <c:v>2.4727941101640112</c:v>
                </c:pt>
                <c:pt idx="508">
                  <c:v>2.3690182358289831</c:v>
                </c:pt>
                <c:pt idx="509">
                  <c:v>2.3861482739880224</c:v>
                </c:pt>
                <c:pt idx="510">
                  <c:v>2.4629991652855177</c:v>
                </c:pt>
                <c:pt idx="511">
                  <c:v>2.7355659531282863</c:v>
                </c:pt>
                <c:pt idx="512">
                  <c:v>2.7268823959554802</c:v>
                </c:pt>
                <c:pt idx="513">
                  <c:v>2.6994230301792657</c:v>
                </c:pt>
                <c:pt idx="514">
                  <c:v>2.97656543033</c:v>
                </c:pt>
                <c:pt idx="515">
                  <c:v>2.8911685985049527</c:v>
                </c:pt>
                <c:pt idx="516">
                  <c:v>2.8866265446280037</c:v>
                </c:pt>
                <c:pt idx="517">
                  <c:v>3.0573300483162522</c:v>
                </c:pt>
                <c:pt idx="518">
                  <c:v>3.0466734504727309</c:v>
                </c:pt>
                <c:pt idx="519">
                  <c:v>3.0973137344315438</c:v>
                </c:pt>
                <c:pt idx="520">
                  <c:v>3.3518492040920149</c:v>
                </c:pt>
                <c:pt idx="521">
                  <c:v>3.5068094333761208</c:v>
                </c:pt>
                <c:pt idx="522">
                  <c:v>3.5317159213657816</c:v>
                </c:pt>
                <c:pt idx="523">
                  <c:v>3.5462792479575707</c:v>
                </c:pt>
                <c:pt idx="524">
                  <c:v>3.6940084965158007</c:v>
                </c:pt>
                <c:pt idx="525">
                  <c:v>3.4698801907793597</c:v>
                </c:pt>
                <c:pt idx="526">
                  <c:v>3.399187158286836</c:v>
                </c:pt>
                <c:pt idx="527">
                  <c:v>3.5474906165041808</c:v>
                </c:pt>
                <c:pt idx="528">
                  <c:v>3.6692502897084749</c:v>
                </c:pt>
                <c:pt idx="529">
                  <c:v>3.6580730701461013</c:v>
                </c:pt>
                <c:pt idx="530">
                  <c:v>3.8139340535487758</c:v>
                </c:pt>
                <c:pt idx="531">
                  <c:v>4.1765201555156501</c:v>
                </c:pt>
                <c:pt idx="532">
                  <c:v>4.1979574960296606</c:v>
                </c:pt>
                <c:pt idx="533">
                  <c:v>4.1270070483772123</c:v>
                </c:pt>
                <c:pt idx="534">
                  <c:v>3.9376566555010921</c:v>
                </c:pt>
                <c:pt idx="535">
                  <c:v>4.206657293618945</c:v>
                </c:pt>
                <c:pt idx="536">
                  <c:v>4.6627827658670054</c:v>
                </c:pt>
                <c:pt idx="537">
                  <c:v>5.0244146151144067</c:v>
                </c:pt>
                <c:pt idx="538">
                  <c:v>5.3835706854955738</c:v>
                </c:pt>
                <c:pt idx="539">
                  <c:v>6.1742710329229187</c:v>
                </c:pt>
                <c:pt idx="540">
                  <c:v>6.6707009176370056</c:v>
                </c:pt>
                <c:pt idx="541">
                  <c:v>6.953074432097476</c:v>
                </c:pt>
                <c:pt idx="542">
                  <c:v>7.0601499818052735</c:v>
                </c:pt>
                <c:pt idx="543">
                  <c:v>6.9908383619181533</c:v>
                </c:pt>
                <c:pt idx="544">
                  <c:v>6.7117121349844817</c:v>
                </c:pt>
                <c:pt idx="545">
                  <c:v>6.2252339294896419</c:v>
                </c:pt>
                <c:pt idx="546">
                  <c:v>5.986639416380716</c:v>
                </c:pt>
                <c:pt idx="547">
                  <c:v>5.7461593294887381</c:v>
                </c:pt>
                <c:pt idx="548">
                  <c:v>5.7014189153770056</c:v>
                </c:pt>
                <c:pt idx="549">
                  <c:v>5.198925032494313</c:v>
                </c:pt>
                <c:pt idx="550">
                  <c:v>4.6562921972678719</c:v>
                </c:pt>
                <c:pt idx="551">
                  <c:v>4.8843060712258568</c:v>
                </c:pt>
                <c:pt idx="552">
                  <c:v>4.5211367400116576</c:v>
                </c:pt>
                <c:pt idx="553">
                  <c:v>4.4826650916537103</c:v>
                </c:pt>
                <c:pt idx="554">
                  <c:v>4.356619755553691</c:v>
                </c:pt>
                <c:pt idx="555">
                  <c:v>4.2490966793559322</c:v>
                </c:pt>
                <c:pt idx="556">
                  <c:v>4.1175216504599437</c:v>
                </c:pt>
                <c:pt idx="557">
                  <c:v>4.1222750627699245</c:v>
                </c:pt>
                <c:pt idx="558">
                  <c:v>4.070351998667495</c:v>
                </c:pt>
                <c:pt idx="559">
                  <c:v>3.8824012399358754</c:v>
                </c:pt>
                <c:pt idx="560">
                  <c:v>3.6432056103722599</c:v>
                </c:pt>
                <c:pt idx="561">
                  <c:v>3.4369372653790773</c:v>
                </c:pt>
                <c:pt idx="562">
                  <c:v>3.3003285022249149</c:v>
                </c:pt>
                <c:pt idx="563">
                  <c:v>3.0963396446968172</c:v>
                </c:pt>
                <c:pt idx="564">
                  <c:v>3.0133432906565916</c:v>
                </c:pt>
                <c:pt idx="565">
                  <c:v>3.0841181045554991</c:v>
                </c:pt>
                <c:pt idx="566">
                  <c:v>3.2811731276516007</c:v>
                </c:pt>
                <c:pt idx="567">
                  <c:v>3.2122811603836157</c:v>
                </c:pt>
                <c:pt idx="568">
                  <c:v>2.8749695581300565</c:v>
                </c:pt>
                <c:pt idx="569">
                  <c:v>2.982862530466591</c:v>
                </c:pt>
                <c:pt idx="570">
                  <c:v>2.8163720218003201</c:v>
                </c:pt>
                <c:pt idx="571">
                  <c:v>2.2960978403045007</c:v>
                </c:pt>
                <c:pt idx="572">
                  <c:v>1.9239467307885687</c:v>
                </c:pt>
                <c:pt idx="573">
                  <c:v>1.7701755241664086</c:v>
                </c:pt>
                <c:pt idx="574">
                  <c:v>1.7470236629099454</c:v>
                </c:pt>
                <c:pt idx="575">
                  <c:v>1.7719824424985686</c:v>
                </c:pt>
                <c:pt idx="576">
                  <c:v>1.7491591441256573</c:v>
                </c:pt>
                <c:pt idx="577">
                  <c:v>1.8678987878737476</c:v>
                </c:pt>
                <c:pt idx="578">
                  <c:v>1.8542669868128474</c:v>
                </c:pt>
                <c:pt idx="579">
                  <c:v>1.7669928879203429</c:v>
                </c:pt>
                <c:pt idx="580">
                  <c:v>1.499199732548772</c:v>
                </c:pt>
                <c:pt idx="581">
                  <c:v>1.3110726888996385</c:v>
                </c:pt>
                <c:pt idx="582">
                  <c:v>1.1013481110295535</c:v>
                </c:pt>
                <c:pt idx="583">
                  <c:v>1.0304530542218813</c:v>
                </c:pt>
                <c:pt idx="584">
                  <c:v>0.77882014500293972</c:v>
                </c:pt>
                <c:pt idx="585">
                  <c:v>0.53659785461020526</c:v>
                </c:pt>
                <c:pt idx="586">
                  <c:v>0.42161260477112428</c:v>
                </c:pt>
                <c:pt idx="587">
                  <c:v>0.3900366858942354</c:v>
                </c:pt>
                <c:pt idx="588">
                  <c:v>0.36845464007363654</c:v>
                </c:pt>
                <c:pt idx="589">
                  <c:v>0.36955865947206401</c:v>
                </c:pt>
                <c:pt idx="590">
                  <c:v>0.35076269391272691</c:v>
                </c:pt>
                <c:pt idx="591">
                  <c:v>0.34787295136241614</c:v>
                </c:pt>
                <c:pt idx="592">
                  <c:v>0.32144571192232768</c:v>
                </c:pt>
                <c:pt idx="593">
                  <c:v>0.32718178081434085</c:v>
                </c:pt>
                <c:pt idx="594">
                  <c:v>0.32173473662644819</c:v>
                </c:pt>
                <c:pt idx="595">
                  <c:v>0.36107319585658382</c:v>
                </c:pt>
                <c:pt idx="596">
                  <c:v>0.41320257382837472</c:v>
                </c:pt>
                <c:pt idx="597">
                  <c:v>0.36835634925420713</c:v>
                </c:pt>
                <c:pt idx="598">
                  <c:v>0.36135501452637475</c:v>
                </c:pt>
                <c:pt idx="599">
                  <c:v>0.33433015247862335</c:v>
                </c:pt>
                <c:pt idx="600">
                  <c:v>0.25828894089049909</c:v>
                </c:pt>
                <c:pt idx="601">
                  <c:v>0.35006213815043313</c:v>
                </c:pt>
                <c:pt idx="602">
                  <c:v>0.32872436313510361</c:v>
                </c:pt>
                <c:pt idx="603">
                  <c:v>0.29766307510800755</c:v>
                </c:pt>
                <c:pt idx="604">
                  <c:v>0.27130066119488888</c:v>
                </c:pt>
                <c:pt idx="605">
                  <c:v>0.26071593044614499</c:v>
                </c:pt>
                <c:pt idx="606">
                  <c:v>0.29281286356260261</c:v>
                </c:pt>
                <c:pt idx="607">
                  <c:v>0.29804495074712239</c:v>
                </c:pt>
                <c:pt idx="608">
                  <c:v>0.27268014701803955</c:v>
                </c:pt>
                <c:pt idx="609">
                  <c:v>0.28229736144622597</c:v>
                </c:pt>
                <c:pt idx="610">
                  <c:v>0.27398880246789831</c:v>
                </c:pt>
                <c:pt idx="611">
                  <c:v>0.27096420137947458</c:v>
                </c:pt>
                <c:pt idx="612">
                  <c:v>0.2767868778410113</c:v>
                </c:pt>
                <c:pt idx="613">
                  <c:v>0.28845750066347459</c:v>
                </c:pt>
                <c:pt idx="614">
                  <c:v>0.25487484032911301</c:v>
                </c:pt>
                <c:pt idx="615">
                  <c:v>0.26145638436513557</c:v>
                </c:pt>
                <c:pt idx="616">
                  <c:v>0.24786521834232011</c:v>
                </c:pt>
                <c:pt idx="617">
                  <c:v>0.27526229943777403</c:v>
                </c:pt>
                <c:pt idx="618">
                  <c:v>0.30010816531015627</c:v>
                </c:pt>
                <c:pt idx="619">
                  <c:v>0.22702619454269868</c:v>
                </c:pt>
                <c:pt idx="620">
                  <c:v>0.2180955084651921</c:v>
                </c:pt>
                <c:pt idx="621">
                  <c:v>0.28500596423192653</c:v>
                </c:pt>
                <c:pt idx="622">
                  <c:v>0.28317735117909038</c:v>
                </c:pt>
                <c:pt idx="623">
                  <c:v>0.28053161339122218</c:v>
                </c:pt>
                <c:pt idx="624">
                  <c:v>0.29168462998950284</c:v>
                </c:pt>
                <c:pt idx="625">
                  <c:v>0.34438741592297928</c:v>
                </c:pt>
                <c:pt idx="626">
                  <c:v>0.30511255398740489</c:v>
                </c:pt>
                <c:pt idx="627">
                  <c:v>0.29822205146884934</c:v>
                </c:pt>
                <c:pt idx="628">
                  <c:v>0.51662612396477214</c:v>
                </c:pt>
                <c:pt idx="629">
                  <c:v>0.44066060551568176</c:v>
                </c:pt>
                <c:pt idx="630">
                  <c:v>0.35392033349506963</c:v>
                </c:pt>
                <c:pt idx="631">
                  <c:v>0.40541865322658949</c:v>
                </c:pt>
                <c:pt idx="632">
                  <c:v>0.41950577068342559</c:v>
                </c:pt>
                <c:pt idx="633">
                  <c:v>0.42193140316314121</c:v>
                </c:pt>
                <c:pt idx="634">
                  <c:v>0.39721368630922782</c:v>
                </c:pt>
                <c:pt idx="635">
                  <c:v>0.32156616125558568</c:v>
                </c:pt>
                <c:pt idx="636">
                  <c:v>0.36818875604752538</c:v>
                </c:pt>
                <c:pt idx="637">
                  <c:v>0.31025159283569487</c:v>
                </c:pt>
                <c:pt idx="638">
                  <c:v>0.22829355727677023</c:v>
                </c:pt>
                <c:pt idx="639">
                  <c:v>0.21555027499448964</c:v>
                </c:pt>
                <c:pt idx="640">
                  <c:v>0.20614317383152542</c:v>
                </c:pt>
                <c:pt idx="641">
                  <c:v>0.19848377794653108</c:v>
                </c:pt>
                <c:pt idx="642">
                  <c:v>0.16583315481619904</c:v>
                </c:pt>
                <c:pt idx="643">
                  <c:v>0.18281669471191769</c:v>
                </c:pt>
                <c:pt idx="644">
                  <c:v>0.17075292131810829</c:v>
                </c:pt>
                <c:pt idx="645">
                  <c:v>0.18800447995414349</c:v>
                </c:pt>
                <c:pt idx="646">
                  <c:v>0.21440721136612806</c:v>
                </c:pt>
                <c:pt idx="647">
                  <c:v>0.18872413397327495</c:v>
                </c:pt>
                <c:pt idx="648">
                  <c:v>0.1800530748347145</c:v>
                </c:pt>
                <c:pt idx="649">
                  <c:v>0.16480588433275817</c:v>
                </c:pt>
                <c:pt idx="650">
                  <c:v>0.15749993137329907</c:v>
                </c:pt>
                <c:pt idx="651">
                  <c:v>0.16678061556641111</c:v>
                </c:pt>
                <c:pt idx="652">
                  <c:v>0.12264163282763897</c:v>
                </c:pt>
                <c:pt idx="653">
                  <c:v>0.16431818018489303</c:v>
                </c:pt>
                <c:pt idx="654">
                  <c:v>0.18761499604504633</c:v>
                </c:pt>
                <c:pt idx="655">
                  <c:v>0.20615791199395478</c:v>
                </c:pt>
                <c:pt idx="656">
                  <c:v>0.23094410744704705</c:v>
                </c:pt>
                <c:pt idx="657">
                  <c:v>0.18274692454160299</c:v>
                </c:pt>
                <c:pt idx="658">
                  <c:v>0.1427392043136258</c:v>
                </c:pt>
                <c:pt idx="659">
                  <c:v>0.160197822085758</c:v>
                </c:pt>
                <c:pt idx="660">
                  <c:v>0.16830328191751129</c:v>
                </c:pt>
                <c:pt idx="661">
                  <c:v>0.2233417997252467</c:v>
                </c:pt>
                <c:pt idx="662">
                  <c:v>0.23986759902865915</c:v>
                </c:pt>
                <c:pt idx="663">
                  <c:v>0.26653002654712049</c:v>
                </c:pt>
                <c:pt idx="664">
                  <c:v>0.19411654443950471</c:v>
                </c:pt>
                <c:pt idx="665">
                  <c:v>0.17836159140589677</c:v>
                </c:pt>
                <c:pt idx="666">
                  <c:v>0.22403373811522601</c:v>
                </c:pt>
                <c:pt idx="667">
                  <c:v>0.29019579538329188</c:v>
                </c:pt>
                <c:pt idx="668">
                  <c:v>0.20436269503805085</c:v>
                </c:pt>
                <c:pt idx="669">
                  <c:v>0.21229320440456306</c:v>
                </c:pt>
                <c:pt idx="670">
                  <c:v>0.22425856942909417</c:v>
                </c:pt>
                <c:pt idx="671">
                  <c:v>0.25157238088062145</c:v>
                </c:pt>
                <c:pt idx="672">
                  <c:v>0.2515504932270019</c:v>
                </c:pt>
                <c:pt idx="673">
                  <c:v>0.23516774537326363</c:v>
                </c:pt>
                <c:pt idx="674">
                  <c:v>0.24197671028347267</c:v>
                </c:pt>
                <c:pt idx="675">
                  <c:v>0.26078887336689077</c:v>
                </c:pt>
                <c:pt idx="676">
                  <c:v>0.26192261737630318</c:v>
                </c:pt>
                <c:pt idx="677">
                  <c:v>0.26328029411349907</c:v>
                </c:pt>
                <c:pt idx="678">
                  <c:v>0.28423943047898492</c:v>
                </c:pt>
                <c:pt idx="679">
                  <c:v>0.32623382713639359</c:v>
                </c:pt>
                <c:pt idx="680">
                  <c:v>0.27552294547798867</c:v>
                </c:pt>
                <c:pt idx="681">
                  <c:v>0.2118041999218945</c:v>
                </c:pt>
                <c:pt idx="682">
                  <c:v>0.23416037780144822</c:v>
                </c:pt>
                <c:pt idx="683">
                  <c:v>0.27212213899162524</c:v>
                </c:pt>
                <c:pt idx="684">
                  <c:v>0.26832130260496045</c:v>
                </c:pt>
                <c:pt idx="685">
                  <c:v>0.24746134415973259</c:v>
                </c:pt>
                <c:pt idx="686">
                  <c:v>0.18022094500957664</c:v>
                </c:pt>
                <c:pt idx="687">
                  <c:v>0.22037358964172882</c:v>
                </c:pt>
                <c:pt idx="688">
                  <c:v>0.27947674592163274</c:v>
                </c:pt>
                <c:pt idx="689">
                  <c:v>0.25838529172034841</c:v>
                </c:pt>
                <c:pt idx="690">
                  <c:v>0.26257577892113182</c:v>
                </c:pt>
                <c:pt idx="691">
                  <c:v>0.29687342405883427</c:v>
                </c:pt>
                <c:pt idx="692">
                  <c:v>0.31148572190045387</c:v>
                </c:pt>
                <c:pt idx="693">
                  <c:v>0.24383266196982487</c:v>
                </c:pt>
                <c:pt idx="694">
                  <c:v>0.27642919305866476</c:v>
                </c:pt>
                <c:pt idx="695">
                  <c:v>0.34760240605535025</c:v>
                </c:pt>
                <c:pt idx="696">
                  <c:v>0.29709660900865725</c:v>
                </c:pt>
                <c:pt idx="697">
                  <c:v>0.30061863554549151</c:v>
                </c:pt>
                <c:pt idx="698">
                  <c:v>0.309129894525209</c:v>
                </c:pt>
                <c:pt idx="699">
                  <c:v>0.24220628290900753</c:v>
                </c:pt>
                <c:pt idx="700">
                  <c:v>0.29993990996635783</c:v>
                </c:pt>
                <c:pt idx="701">
                  <c:v>0.37239202002623728</c:v>
                </c:pt>
                <c:pt idx="702">
                  <c:v>0.33605726321641999</c:v>
                </c:pt>
                <c:pt idx="703">
                  <c:v>0.34558201857654802</c:v>
                </c:pt>
                <c:pt idx="704">
                  <c:v>0.37754824859320335</c:v>
                </c:pt>
                <c:pt idx="705">
                  <c:v>0.35059423012967988</c:v>
                </c:pt>
                <c:pt idx="706">
                  <c:v>0.34965347901783239</c:v>
                </c:pt>
                <c:pt idx="707">
                  <c:v>0.36860978346051976</c:v>
                </c:pt>
                <c:pt idx="708">
                  <c:v>0.37848015773059884</c:v>
                </c:pt>
                <c:pt idx="709">
                  <c:v>0.3670693397107514</c:v>
                </c:pt>
                <c:pt idx="710">
                  <c:v>0.36751033850055748</c:v>
                </c:pt>
                <c:pt idx="711">
                  <c:v>0.38613998318312615</c:v>
                </c:pt>
                <c:pt idx="712">
                  <c:v>0.43654127516781915</c:v>
                </c:pt>
                <c:pt idx="713">
                  <c:v>0.3957393653055819</c:v>
                </c:pt>
                <c:pt idx="714">
                  <c:v>0.37009740711622785</c:v>
                </c:pt>
                <c:pt idx="715">
                  <c:v>0.39820906253512428</c:v>
                </c:pt>
                <c:pt idx="716">
                  <c:v>0.45980577973362902</c:v>
                </c:pt>
                <c:pt idx="717">
                  <c:v>0.50661401778820714</c:v>
                </c:pt>
                <c:pt idx="718">
                  <c:v>0.49605160099667228</c:v>
                </c:pt>
                <c:pt idx="719">
                  <c:v>0.47826322354942941</c:v>
                </c:pt>
                <c:pt idx="720">
                  <c:v>0.45347627618771186</c:v>
                </c:pt>
                <c:pt idx="721">
                  <c:v>0.4530617208608399</c:v>
                </c:pt>
                <c:pt idx="722">
                  <c:v>0.49357254044990961</c:v>
                </c:pt>
                <c:pt idx="723">
                  <c:v>0.48057998013615066</c:v>
                </c:pt>
                <c:pt idx="724">
                  <c:v>0.46613681275505275</c:v>
                </c:pt>
                <c:pt idx="725">
                  <c:v>0.50767794230574959</c:v>
                </c:pt>
                <c:pt idx="726">
                  <c:v>0.53451671312061211</c:v>
                </c:pt>
                <c:pt idx="727">
                  <c:v>0.55900050174367411</c:v>
                </c:pt>
                <c:pt idx="728">
                  <c:v>0.59142865784193965</c:v>
                </c:pt>
                <c:pt idx="729">
                  <c:v>0.54232328734420332</c:v>
                </c:pt>
                <c:pt idx="730">
                  <c:v>0.55733588852952165</c:v>
                </c:pt>
                <c:pt idx="731">
                  <c:v>0.55508202003819018</c:v>
                </c:pt>
                <c:pt idx="732">
                  <c:v>0.58045393692209035</c:v>
                </c:pt>
                <c:pt idx="733">
                  <c:v>0.68616607428759879</c:v>
                </c:pt>
                <c:pt idx="734">
                  <c:v>0.6572893676802033</c:v>
                </c:pt>
                <c:pt idx="735">
                  <c:v>0.62015399104400382</c:v>
                </c:pt>
                <c:pt idx="736">
                  <c:v>0.63919383570356869</c:v>
                </c:pt>
                <c:pt idx="737">
                  <c:v>0.71840279278125807</c:v>
                </c:pt>
                <c:pt idx="738">
                  <c:v>0.77099785488606964</c:v>
                </c:pt>
                <c:pt idx="739">
                  <c:v>0.75936390066591142</c:v>
                </c:pt>
                <c:pt idx="740">
                  <c:v>0.75851088966923352</c:v>
                </c:pt>
                <c:pt idx="741">
                  <c:v>0.77290777432716562</c:v>
                </c:pt>
                <c:pt idx="742">
                  <c:v>0.78195662067665339</c:v>
                </c:pt>
                <c:pt idx="743">
                  <c:v>0.85629942888133515</c:v>
                </c:pt>
                <c:pt idx="744">
                  <c:v>0.93414624486012798</c:v>
                </c:pt>
                <c:pt idx="745">
                  <c:v>1.0157589293256177</c:v>
                </c:pt>
                <c:pt idx="746">
                  <c:v>0.94361187852305839</c:v>
                </c:pt>
                <c:pt idx="747">
                  <c:v>0.91805125751870242</c:v>
                </c:pt>
                <c:pt idx="748">
                  <c:v>0.78966941830732951</c:v>
                </c:pt>
                <c:pt idx="749">
                  <c:v>0.75770908093036726</c:v>
                </c:pt>
                <c:pt idx="750">
                  <c:v>0.64023562346647278</c:v>
                </c:pt>
                <c:pt idx="751">
                  <c:v>0.63677366400761959</c:v>
                </c:pt>
                <c:pt idx="752">
                  <c:v>0.58686480781654238</c:v>
                </c:pt>
                <c:pt idx="753">
                  <c:v>0.58686104946292084</c:v>
                </c:pt>
                <c:pt idx="754">
                  <c:v>0.61338935010511109</c:v>
                </c:pt>
                <c:pt idx="755">
                  <c:v>0.72134344332221467</c:v>
                </c:pt>
                <c:pt idx="756">
                  <c:v>0.66425131590974584</c:v>
                </c:pt>
                <c:pt idx="757">
                  <c:v>0.66153232810337104</c:v>
                </c:pt>
                <c:pt idx="758">
                  <c:v>0.6419702270224501</c:v>
                </c:pt>
                <c:pt idx="759">
                  <c:v>0.52947738651974008</c:v>
                </c:pt>
                <c:pt idx="760">
                  <c:v>0.54375724943528436</c:v>
                </c:pt>
                <c:pt idx="761">
                  <c:v>0.50081209521860259</c:v>
                </c:pt>
                <c:pt idx="762">
                  <c:v>0.51006841661848401</c:v>
                </c:pt>
                <c:pt idx="763">
                  <c:v>0.55870240357146705</c:v>
                </c:pt>
                <c:pt idx="764">
                  <c:v>0.50863802551020154</c:v>
                </c:pt>
                <c:pt idx="765">
                  <c:v>0.51463321621964031</c:v>
                </c:pt>
                <c:pt idx="766">
                  <c:v>0.47285189696066099</c:v>
                </c:pt>
                <c:pt idx="767">
                  <c:v>0.48383563608715446</c:v>
                </c:pt>
                <c:pt idx="768">
                  <c:v>0.46945521542426177</c:v>
                </c:pt>
                <c:pt idx="769">
                  <c:v>0.42793698886261772</c:v>
                </c:pt>
                <c:pt idx="770">
                  <c:v>0.38165837956612242</c:v>
                </c:pt>
                <c:pt idx="771">
                  <c:v>0.46121659539749527</c:v>
                </c:pt>
                <c:pt idx="772">
                  <c:v>0.45133731453737291</c:v>
                </c:pt>
                <c:pt idx="773">
                  <c:v>0.41374802114513559</c:v>
                </c:pt>
                <c:pt idx="774">
                  <c:v>0.45554008855289641</c:v>
                </c:pt>
                <c:pt idx="775">
                  <c:v>0.40096853084362521</c:v>
                </c:pt>
                <c:pt idx="776">
                  <c:v>0.44861803183062143</c:v>
                </c:pt>
                <c:pt idx="777">
                  <c:v>0.50013882867832582</c:v>
                </c:pt>
                <c:pt idx="778">
                  <c:v>0.47456771427467415</c:v>
                </c:pt>
                <c:pt idx="779">
                  <c:v>0.49346955603453485</c:v>
                </c:pt>
                <c:pt idx="780">
                  <c:v>0.52401579625419203</c:v>
                </c:pt>
                <c:pt idx="781">
                  <c:v>0.42888158948068361</c:v>
                </c:pt>
                <c:pt idx="782">
                  <c:v>0.41124843435496045</c:v>
                </c:pt>
                <c:pt idx="783">
                  <c:v>0.3417625680067175</c:v>
                </c:pt>
                <c:pt idx="784">
                  <c:v>0.36441479111933517</c:v>
                </c:pt>
                <c:pt idx="785">
                  <c:v>0.33979816331770812</c:v>
                </c:pt>
                <c:pt idx="786">
                  <c:v>0.36689955733791713</c:v>
                </c:pt>
                <c:pt idx="787">
                  <c:v>0.36014546313136914</c:v>
                </c:pt>
                <c:pt idx="788">
                  <c:v>0.36785816615561207</c:v>
                </c:pt>
                <c:pt idx="789">
                  <c:v>0.37709400685959882</c:v>
                </c:pt>
                <c:pt idx="790">
                  <c:v>0.3931838096992768</c:v>
                </c:pt>
                <c:pt idx="791">
                  <c:v>0.38236255682362713</c:v>
                </c:pt>
                <c:pt idx="792">
                  <c:v>0.39068465731583618</c:v>
                </c:pt>
                <c:pt idx="793">
                  <c:v>0.38916721746481736</c:v>
                </c:pt>
                <c:pt idx="794">
                  <c:v>0.36466418919693788</c:v>
                </c:pt>
                <c:pt idx="795">
                  <c:v>0.35452717712174203</c:v>
                </c:pt>
                <c:pt idx="796">
                  <c:v>0.38475724948391338</c:v>
                </c:pt>
                <c:pt idx="797">
                  <c:v>0.31946258511764974</c:v>
                </c:pt>
                <c:pt idx="798">
                  <c:v>0.27857365581275328</c:v>
                </c:pt>
                <c:pt idx="799">
                  <c:v>0.28685192914695101</c:v>
                </c:pt>
                <c:pt idx="800">
                  <c:v>0.25523044738473066</c:v>
                </c:pt>
                <c:pt idx="801">
                  <c:v>0.22982476091067042</c:v>
                </c:pt>
                <c:pt idx="802">
                  <c:v>0.25170969047230507</c:v>
                </c:pt>
                <c:pt idx="803">
                  <c:v>0.26288594968004897</c:v>
                </c:pt>
                <c:pt idx="804">
                  <c:v>0.25162183845271752</c:v>
                </c:pt>
                <c:pt idx="805">
                  <c:v>0.29598647488142749</c:v>
                </c:pt>
                <c:pt idx="806">
                  <c:v>0.29564508814878343</c:v>
                </c:pt>
                <c:pt idx="807">
                  <c:v>0.29819101113907909</c:v>
                </c:pt>
                <c:pt idx="808">
                  <c:v>0.27714264284056872</c:v>
                </c:pt>
                <c:pt idx="809">
                  <c:v>0.27590540989609602</c:v>
                </c:pt>
                <c:pt idx="810">
                  <c:v>0.30433509387844065</c:v>
                </c:pt>
                <c:pt idx="811">
                  <c:v>0.27370444076445571</c:v>
                </c:pt>
                <c:pt idx="812">
                  <c:v>0.2896960018867985</c:v>
                </c:pt>
                <c:pt idx="813">
                  <c:v>0.2344952123998324</c:v>
                </c:pt>
                <c:pt idx="814">
                  <c:v>0.22975761022979471</c:v>
                </c:pt>
                <c:pt idx="815">
                  <c:v>0.30205764129359886</c:v>
                </c:pt>
                <c:pt idx="816">
                  <c:v>0.28951509872462144</c:v>
                </c:pt>
                <c:pt idx="817">
                  <c:v>0.29909861923052733</c:v>
                </c:pt>
                <c:pt idx="818">
                  <c:v>0.23384607257292278</c:v>
                </c:pt>
                <c:pt idx="819">
                  <c:v>0.27425979976749909</c:v>
                </c:pt>
                <c:pt idx="820">
                  <c:v>0.32596839718231641</c:v>
                </c:pt>
                <c:pt idx="821">
                  <c:v>0.31245846023390961</c:v>
                </c:pt>
                <c:pt idx="822">
                  <c:v>0.31510470288684939</c:v>
                </c:pt>
                <c:pt idx="823">
                  <c:v>0.35905195569662712</c:v>
                </c:pt>
                <c:pt idx="824">
                  <c:v>0.25921661471335028</c:v>
                </c:pt>
                <c:pt idx="825">
                  <c:v>0.30333023396180225</c:v>
                </c:pt>
                <c:pt idx="826">
                  <c:v>0.2865111918801469</c:v>
                </c:pt>
                <c:pt idx="827">
                  <c:v>0.30281557713985313</c:v>
                </c:pt>
                <c:pt idx="828">
                  <c:v>0.29634689972732015</c:v>
                </c:pt>
                <c:pt idx="829">
                  <c:v>0.29200148499566292</c:v>
                </c:pt>
                <c:pt idx="830">
                  <c:v>0.2817234359086177</c:v>
                </c:pt>
                <c:pt idx="831">
                  <c:v>0.31679931989739174</c:v>
                </c:pt>
                <c:pt idx="832">
                  <c:v>0.37408268879391149</c:v>
                </c:pt>
                <c:pt idx="833">
                  <c:v>0.39137482228666476</c:v>
                </c:pt>
                <c:pt idx="834">
                  <c:v>0.36342352181147647</c:v>
                </c:pt>
                <c:pt idx="835">
                  <c:v>0.37543691317332389</c:v>
                </c:pt>
                <c:pt idx="836">
                  <c:v>0.32344795550145949</c:v>
                </c:pt>
                <c:pt idx="837">
                  <c:v>0.36475136668156311</c:v>
                </c:pt>
                <c:pt idx="838">
                  <c:v>0.34138777927323349</c:v>
                </c:pt>
                <c:pt idx="839">
                  <c:v>0.33543074860347832</c:v>
                </c:pt>
                <c:pt idx="840">
                  <c:v>0.35459241981502637</c:v>
                </c:pt>
                <c:pt idx="841">
                  <c:v>0.35257791901804519</c:v>
                </c:pt>
                <c:pt idx="842">
                  <c:v>0.35042558968271376</c:v>
                </c:pt>
                <c:pt idx="843">
                  <c:v>0.3502249087962222</c:v>
                </c:pt>
                <c:pt idx="844">
                  <c:v>0.41586226006443877</c:v>
                </c:pt>
                <c:pt idx="845">
                  <c:v>0.36204505239589263</c:v>
                </c:pt>
                <c:pt idx="846">
                  <c:v>0.39330051714222031</c:v>
                </c:pt>
                <c:pt idx="847">
                  <c:v>0.46558648386710355</c:v>
                </c:pt>
                <c:pt idx="848">
                  <c:v>0.44040577863471558</c:v>
                </c:pt>
                <c:pt idx="849">
                  <c:v>0.40499773943773631</c:v>
                </c:pt>
                <c:pt idx="850">
                  <c:v>0.36936245867663653</c:v>
                </c:pt>
                <c:pt idx="851">
                  <c:v>0.35004050487932953</c:v>
                </c:pt>
                <c:pt idx="852">
                  <c:v>0.42127623776327117</c:v>
                </c:pt>
                <c:pt idx="853">
                  <c:v>0.44445006970223161</c:v>
                </c:pt>
                <c:pt idx="854">
                  <c:v>0.45982369888904706</c:v>
                </c:pt>
                <c:pt idx="855">
                  <c:v>0.47177571073527874</c:v>
                </c:pt>
                <c:pt idx="856">
                  <c:v>0.47015178185737849</c:v>
                </c:pt>
                <c:pt idx="857">
                  <c:v>0.45137675364915814</c:v>
                </c:pt>
                <c:pt idx="858">
                  <c:v>0.37763904279522598</c:v>
                </c:pt>
                <c:pt idx="859">
                  <c:v>0.37969640258128812</c:v>
                </c:pt>
                <c:pt idx="860">
                  <c:v>0.39556775090085311</c:v>
                </c:pt>
                <c:pt idx="861">
                  <c:v>0.4050208916213503</c:v>
                </c:pt>
                <c:pt idx="862">
                  <c:v>0.36132312136434647</c:v>
                </c:pt>
                <c:pt idx="863">
                  <c:v>0.38410815884544253</c:v>
                </c:pt>
                <c:pt idx="864">
                  <c:v>0.38261255630112989</c:v>
                </c:pt>
                <c:pt idx="865">
                  <c:v>0.31274463652735596</c:v>
                </c:pt>
                <c:pt idx="866">
                  <c:v>0.28476641964340116</c:v>
                </c:pt>
                <c:pt idx="867">
                  <c:v>0.31008437090962149</c:v>
                </c:pt>
                <c:pt idx="868">
                  <c:v>0.32067057511791336</c:v>
                </c:pt>
                <c:pt idx="869">
                  <c:v>0.26984965837504332</c:v>
                </c:pt>
                <c:pt idx="870">
                  <c:v>0.21970972972119018</c:v>
                </c:pt>
                <c:pt idx="871">
                  <c:v>0.23219991290958944</c:v>
                </c:pt>
                <c:pt idx="872">
                  <c:v>0.2535459561697721</c:v>
                </c:pt>
                <c:pt idx="873">
                  <c:v>0.26543530177227304</c:v>
                </c:pt>
                <c:pt idx="874">
                  <c:v>0.25719854396972125</c:v>
                </c:pt>
                <c:pt idx="875">
                  <c:v>0.19907745575189828</c:v>
                </c:pt>
                <c:pt idx="876">
                  <c:v>0.21513425532218078</c:v>
                </c:pt>
                <c:pt idx="877">
                  <c:v>0.2269395379403277</c:v>
                </c:pt>
                <c:pt idx="878">
                  <c:v>0.2252656236302448</c:v>
                </c:pt>
                <c:pt idx="879">
                  <c:v>0.30014135081998683</c:v>
                </c:pt>
                <c:pt idx="880">
                  <c:v>0.30901550865281546</c:v>
                </c:pt>
                <c:pt idx="881">
                  <c:v>0.23255153670903389</c:v>
                </c:pt>
                <c:pt idx="882">
                  <c:v>0.23968734085672128</c:v>
                </c:pt>
                <c:pt idx="883">
                  <c:v>0.21479890857238418</c:v>
                </c:pt>
                <c:pt idx="884">
                  <c:v>0.2542270921407081</c:v>
                </c:pt>
                <c:pt idx="885">
                  <c:v>0.23253857151153862</c:v>
                </c:pt>
                <c:pt idx="886">
                  <c:v>0.20698029823337663</c:v>
                </c:pt>
                <c:pt idx="887">
                  <c:v>0.19421352597112806</c:v>
                </c:pt>
                <c:pt idx="888">
                  <c:v>0.20486947958711865</c:v>
                </c:pt>
                <c:pt idx="889">
                  <c:v>0.17889793086727721</c:v>
                </c:pt>
                <c:pt idx="890">
                  <c:v>0.17112941253570432</c:v>
                </c:pt>
                <c:pt idx="891">
                  <c:v>0.20083802325368738</c:v>
                </c:pt>
                <c:pt idx="892">
                  <c:v>0.17381699019958005</c:v>
                </c:pt>
                <c:pt idx="893">
                  <c:v>0.14412769262305047</c:v>
                </c:pt>
                <c:pt idx="894">
                  <c:v>0.17255094282091979</c:v>
                </c:pt>
                <c:pt idx="895">
                  <c:v>0.16093559278577929</c:v>
                </c:pt>
                <c:pt idx="896">
                  <c:v>0.1430889116959482</c:v>
                </c:pt>
                <c:pt idx="897">
                  <c:v>0.17012194812145234</c:v>
                </c:pt>
                <c:pt idx="898">
                  <c:v>0.21833954938502637</c:v>
                </c:pt>
                <c:pt idx="899">
                  <c:v>0.20034600565714311</c:v>
                </c:pt>
                <c:pt idx="900">
                  <c:v>0.19783326493150469</c:v>
                </c:pt>
                <c:pt idx="901">
                  <c:v>0.19111949545170057</c:v>
                </c:pt>
                <c:pt idx="902">
                  <c:v>0.22421109523240679</c:v>
                </c:pt>
                <c:pt idx="903">
                  <c:v>0.15844724543154856</c:v>
                </c:pt>
                <c:pt idx="904">
                  <c:v>0.17546255750056081</c:v>
                </c:pt>
                <c:pt idx="905">
                  <c:v>0.16196836200385104</c:v>
                </c:pt>
                <c:pt idx="906">
                  <c:v>0.17744009589128831</c:v>
                </c:pt>
                <c:pt idx="907">
                  <c:v>0.18799503156272618</c:v>
                </c:pt>
                <c:pt idx="908">
                  <c:v>0.17506221103422995</c:v>
                </c:pt>
                <c:pt idx="909">
                  <c:v>0.16326603058881561</c:v>
                </c:pt>
                <c:pt idx="910">
                  <c:v>0.15084488459211712</c:v>
                </c:pt>
                <c:pt idx="911">
                  <c:v>0.21159605733775705</c:v>
                </c:pt>
                <c:pt idx="912">
                  <c:v>0.20139757165858568</c:v>
                </c:pt>
                <c:pt idx="913">
                  <c:v>0.19587826849561205</c:v>
                </c:pt>
                <c:pt idx="914">
                  <c:v>0.18326499357044576</c:v>
                </c:pt>
                <c:pt idx="915">
                  <c:v>0.19176268046259887</c:v>
                </c:pt>
                <c:pt idx="916">
                  <c:v>0.16869515451858097</c:v>
                </c:pt>
                <c:pt idx="917">
                  <c:v>0.14925226025375743</c:v>
                </c:pt>
                <c:pt idx="918">
                  <c:v>0.18420853042016516</c:v>
                </c:pt>
                <c:pt idx="919">
                  <c:v>0.17684285714197004</c:v>
                </c:pt>
                <c:pt idx="920">
                  <c:v>0.17049249695146593</c:v>
                </c:pt>
                <c:pt idx="921">
                  <c:v>0.225420136146258</c:v>
                </c:pt>
                <c:pt idx="922">
                  <c:v>0.20299641918172504</c:v>
                </c:pt>
                <c:pt idx="923">
                  <c:v>0.17093205310645687</c:v>
                </c:pt>
                <c:pt idx="924">
                  <c:v>0.14291991210897947</c:v>
                </c:pt>
                <c:pt idx="925">
                  <c:v>0.20892375497949528</c:v>
                </c:pt>
                <c:pt idx="926">
                  <c:v>0.19673728454008851</c:v>
                </c:pt>
                <c:pt idx="927">
                  <c:v>0.21321149660709038</c:v>
                </c:pt>
                <c:pt idx="928">
                  <c:v>0.19739128008835216</c:v>
                </c:pt>
                <c:pt idx="929">
                  <c:v>0.15808646843428059</c:v>
                </c:pt>
                <c:pt idx="930">
                  <c:v>0.18509168003532053</c:v>
                </c:pt>
                <c:pt idx="931">
                  <c:v>0.14029780394055008</c:v>
                </c:pt>
                <c:pt idx="932">
                  <c:v>0.14279112957529172</c:v>
                </c:pt>
                <c:pt idx="933">
                  <c:v>0.14293465971820057</c:v>
                </c:pt>
                <c:pt idx="934">
                  <c:v>0.15720616618105801</c:v>
                </c:pt>
                <c:pt idx="935">
                  <c:v>0.16484779878113126</c:v>
                </c:pt>
                <c:pt idx="936">
                  <c:v>0.15674235396998512</c:v>
                </c:pt>
                <c:pt idx="937">
                  <c:v>0.14174101288068888</c:v>
                </c:pt>
                <c:pt idx="938">
                  <c:v>0.21817792588904142</c:v>
                </c:pt>
                <c:pt idx="939">
                  <c:v>0.1825805489286676</c:v>
                </c:pt>
                <c:pt idx="940">
                  <c:v>0.14749806276632504</c:v>
                </c:pt>
                <c:pt idx="941">
                  <c:v>0.18914825132470056</c:v>
                </c:pt>
                <c:pt idx="942">
                  <c:v>0.24481633111342938</c:v>
                </c:pt>
                <c:pt idx="943">
                  <c:v>0.19230866859314877</c:v>
                </c:pt>
                <c:pt idx="944">
                  <c:v>0.19419791476045575</c:v>
                </c:pt>
                <c:pt idx="945">
                  <c:v>0.22281795971822788</c:v>
                </c:pt>
                <c:pt idx="946">
                  <c:v>0.23287035275611112</c:v>
                </c:pt>
                <c:pt idx="947">
                  <c:v>0.24539427264313934</c:v>
                </c:pt>
                <c:pt idx="948">
                  <c:v>0.24110534157283992</c:v>
                </c:pt>
                <c:pt idx="949">
                  <c:v>0.18367531233615517</c:v>
                </c:pt>
                <c:pt idx="950">
                  <c:v>0.14583954884123296</c:v>
                </c:pt>
                <c:pt idx="951">
                  <c:v>0.17347839804088003</c:v>
                </c:pt>
                <c:pt idx="952">
                  <c:v>0.22032468766297927</c:v>
                </c:pt>
                <c:pt idx="953">
                  <c:v>0.15940096228775102</c:v>
                </c:pt>
                <c:pt idx="954">
                  <c:v>0.15833493745409324</c:v>
                </c:pt>
                <c:pt idx="955">
                  <c:v>0.14914626551996121</c:v>
                </c:pt>
                <c:pt idx="956">
                  <c:v>0.18873482013822032</c:v>
                </c:pt>
                <c:pt idx="957">
                  <c:v>0.181657799288758</c:v>
                </c:pt>
                <c:pt idx="958">
                  <c:v>0.13470503622928193</c:v>
                </c:pt>
                <c:pt idx="959">
                  <c:v>0.18406857326400056</c:v>
                </c:pt>
                <c:pt idx="960">
                  <c:v>0.17553558329289246</c:v>
                </c:pt>
                <c:pt idx="961">
                  <c:v>0.17407696433658587</c:v>
                </c:pt>
                <c:pt idx="962">
                  <c:v>0.15401384388699904</c:v>
                </c:pt>
                <c:pt idx="963">
                  <c:v>0.1729267000975028</c:v>
                </c:pt>
                <c:pt idx="964">
                  <c:v>0.19966387153722409</c:v>
                </c:pt>
                <c:pt idx="965">
                  <c:v>0.15874041375435763</c:v>
                </c:pt>
                <c:pt idx="966">
                  <c:v>0.19540119694579283</c:v>
                </c:pt>
                <c:pt idx="967">
                  <c:v>0.17897491550684763</c:v>
                </c:pt>
                <c:pt idx="968">
                  <c:v>0.18857665608555932</c:v>
                </c:pt>
                <c:pt idx="969">
                  <c:v>0.18742228662095517</c:v>
                </c:pt>
                <c:pt idx="970">
                  <c:v>0.19522377288707343</c:v>
                </c:pt>
                <c:pt idx="971">
                  <c:v>0.18220842576280469</c:v>
                </c:pt>
                <c:pt idx="972">
                  <c:v>0.18862625207411865</c:v>
                </c:pt>
                <c:pt idx="973">
                  <c:v>0.2256308420913333</c:v>
                </c:pt>
                <c:pt idx="974">
                  <c:v>0.19074092152897551</c:v>
                </c:pt>
                <c:pt idx="975">
                  <c:v>0.19507326769258382</c:v>
                </c:pt>
                <c:pt idx="976">
                  <c:v>0.17341823296918135</c:v>
                </c:pt>
                <c:pt idx="977">
                  <c:v>0.17511483095667252</c:v>
                </c:pt>
                <c:pt idx="978">
                  <c:v>0.17188737235736365</c:v>
                </c:pt>
                <c:pt idx="979">
                  <c:v>0.17955865362891393</c:v>
                </c:pt>
                <c:pt idx="980">
                  <c:v>0.16630653596939943</c:v>
                </c:pt>
                <c:pt idx="981">
                  <c:v>0.21823277161172128</c:v>
                </c:pt>
                <c:pt idx="982">
                  <c:v>0.18758201990988058</c:v>
                </c:pt>
                <c:pt idx="983">
                  <c:v>0.17405982932338568</c:v>
                </c:pt>
                <c:pt idx="984">
                  <c:v>0.19687006908142185</c:v>
                </c:pt>
                <c:pt idx="985">
                  <c:v>0.17717225238208775</c:v>
                </c:pt>
                <c:pt idx="986">
                  <c:v>0.15611696144851675</c:v>
                </c:pt>
                <c:pt idx="987">
                  <c:v>0.15859140406136818</c:v>
                </c:pt>
                <c:pt idx="988">
                  <c:v>0.2168466318811563</c:v>
                </c:pt>
                <c:pt idx="989">
                  <c:v>0.19618709727936912</c:v>
                </c:pt>
                <c:pt idx="990">
                  <c:v>0.20497017437636722</c:v>
                </c:pt>
                <c:pt idx="991">
                  <c:v>0.18642241559684145</c:v>
                </c:pt>
                <c:pt idx="992">
                  <c:v>0.23276546887171562</c:v>
                </c:pt>
                <c:pt idx="993">
                  <c:v>0.23080647198420337</c:v>
                </c:pt>
                <c:pt idx="994">
                  <c:v>0.1419758235227013</c:v>
                </c:pt>
                <c:pt idx="995">
                  <c:v>0.10846530918844632</c:v>
                </c:pt>
                <c:pt idx="996">
                  <c:v>0.15594226696049396</c:v>
                </c:pt>
                <c:pt idx="997">
                  <c:v>0.21986240752318831</c:v>
                </c:pt>
                <c:pt idx="998">
                  <c:v>0.2539307447667985</c:v>
                </c:pt>
                <c:pt idx="999">
                  <c:v>0.17700179776335989</c:v>
                </c:pt>
                <c:pt idx="1000">
                  <c:v>0.18473368082129923</c:v>
                </c:pt>
                <c:pt idx="1001">
                  <c:v>0.19110746324433711</c:v>
                </c:pt>
                <c:pt idx="1002">
                  <c:v>0.18884556039604516</c:v>
                </c:pt>
                <c:pt idx="1003">
                  <c:v>0.18959283329817325</c:v>
                </c:pt>
                <c:pt idx="1004">
                  <c:v>0.15910069274026761</c:v>
                </c:pt>
                <c:pt idx="1005">
                  <c:v>0.24253304025809602</c:v>
                </c:pt>
                <c:pt idx="1006">
                  <c:v>0.26845615957445196</c:v>
                </c:pt>
                <c:pt idx="1007">
                  <c:v>0.15209685110739041</c:v>
                </c:pt>
                <c:pt idx="1008">
                  <c:v>0.17475510346267248</c:v>
                </c:pt>
                <c:pt idx="1009">
                  <c:v>0.18565514352442655</c:v>
                </c:pt>
                <c:pt idx="1010">
                  <c:v>0.20858642352278531</c:v>
                </c:pt>
                <c:pt idx="1011">
                  <c:v>0.19327154029854238</c:v>
                </c:pt>
                <c:pt idx="1012">
                  <c:v>0.24359911273675705</c:v>
                </c:pt>
                <c:pt idx="1013">
                  <c:v>0.17774779124346346</c:v>
                </c:pt>
                <c:pt idx="1014">
                  <c:v>0.12044221969321657</c:v>
                </c:pt>
                <c:pt idx="1015">
                  <c:v>0.18392974371825835</c:v>
                </c:pt>
                <c:pt idx="1016">
                  <c:v>0.17342993115333558</c:v>
                </c:pt>
                <c:pt idx="1017">
                  <c:v>0.14150063225060319</c:v>
                </c:pt>
                <c:pt idx="1018">
                  <c:v>0.18715781198149886</c:v>
                </c:pt>
                <c:pt idx="1019">
                  <c:v>0.17433882183638419</c:v>
                </c:pt>
                <c:pt idx="1020">
                  <c:v>0.11765013646005744</c:v>
                </c:pt>
                <c:pt idx="1021">
                  <c:v>0.10198492176359529</c:v>
                </c:pt>
                <c:pt idx="1022">
                  <c:v>0.10659270389326177</c:v>
                </c:pt>
                <c:pt idx="1023">
                  <c:v>0.11823879247350037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BD6-4AC8-BCC9-F517DCD66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scatterChart>
        <c:scatterStyle val="lineMarker"/>
        <c:varyColors val="0"/>
        <c:ser>
          <c:idx val="4"/>
          <c:order val="4"/>
          <c:spPr>
            <a:ln w="1905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'Blue pk'!$A$2:$A$1025</c:f>
              <c:numCache>
                <c:formatCode>General</c:formatCode>
                <c:ptCount val="1024"/>
                <c:pt idx="0">
                  <c:v>322.71678591960915</c:v>
                </c:pt>
                <c:pt idx="1">
                  <c:v>322.88764982543131</c:v>
                </c:pt>
                <c:pt idx="2">
                  <c:v>323.05851286059305</c:v>
                </c:pt>
                <c:pt idx="3">
                  <c:v>323.22937502509438</c:v>
                </c:pt>
                <c:pt idx="4">
                  <c:v>323.40023631893524</c:v>
                </c:pt>
                <c:pt idx="5">
                  <c:v>323.5710967421158</c:v>
                </c:pt>
                <c:pt idx="6">
                  <c:v>323.741956294636</c:v>
                </c:pt>
                <c:pt idx="7">
                  <c:v>323.91281497649572</c:v>
                </c:pt>
                <c:pt idx="8">
                  <c:v>324.08367278769509</c:v>
                </c:pt>
                <c:pt idx="9">
                  <c:v>324.2545297282341</c:v>
                </c:pt>
                <c:pt idx="10">
                  <c:v>324.42538579811264</c:v>
                </c:pt>
                <c:pt idx="11">
                  <c:v>324.59624099733088</c:v>
                </c:pt>
                <c:pt idx="12">
                  <c:v>324.76709532588859</c:v>
                </c:pt>
                <c:pt idx="13">
                  <c:v>324.937948783786</c:v>
                </c:pt>
                <c:pt idx="14">
                  <c:v>325.10880137102299</c:v>
                </c:pt>
                <c:pt idx="15">
                  <c:v>325.27965308759957</c:v>
                </c:pt>
                <c:pt idx="16">
                  <c:v>325.45050393351579</c:v>
                </c:pt>
                <c:pt idx="17">
                  <c:v>325.62135390877165</c:v>
                </c:pt>
                <c:pt idx="18">
                  <c:v>325.79220301336704</c:v>
                </c:pt>
                <c:pt idx="19">
                  <c:v>325.96305124730208</c:v>
                </c:pt>
                <c:pt idx="20">
                  <c:v>326.13389861057669</c:v>
                </c:pt>
                <c:pt idx="21">
                  <c:v>326.3047451031909</c:v>
                </c:pt>
                <c:pt idx="22">
                  <c:v>326.47559072514474</c:v>
                </c:pt>
                <c:pt idx="23">
                  <c:v>326.64643547643817</c:v>
                </c:pt>
                <c:pt idx="24">
                  <c:v>326.81727935707124</c:v>
                </c:pt>
                <c:pt idx="25">
                  <c:v>326.9881223670439</c:v>
                </c:pt>
                <c:pt idx="26">
                  <c:v>327.1589645063562</c:v>
                </c:pt>
                <c:pt idx="27">
                  <c:v>327.32980577500803</c:v>
                </c:pt>
                <c:pt idx="28">
                  <c:v>327.5006461729995</c:v>
                </c:pt>
                <c:pt idx="29">
                  <c:v>327.67148570033055</c:v>
                </c:pt>
                <c:pt idx="30">
                  <c:v>327.84232435700125</c:v>
                </c:pt>
                <c:pt idx="31">
                  <c:v>328.01316214301153</c:v>
                </c:pt>
                <c:pt idx="32">
                  <c:v>328.18399905836139</c:v>
                </c:pt>
                <c:pt idx="33">
                  <c:v>328.3548351030509</c:v>
                </c:pt>
                <c:pt idx="34">
                  <c:v>328.52567027708005</c:v>
                </c:pt>
                <c:pt idx="35">
                  <c:v>328.69650458044873</c:v>
                </c:pt>
                <c:pt idx="36">
                  <c:v>328.86733801315705</c:v>
                </c:pt>
                <c:pt idx="37">
                  <c:v>329.03817057520502</c:v>
                </c:pt>
                <c:pt idx="38">
                  <c:v>329.20900226659245</c:v>
                </c:pt>
                <c:pt idx="39">
                  <c:v>329.37983308731958</c:v>
                </c:pt>
                <c:pt idx="40">
                  <c:v>329.55066303738636</c:v>
                </c:pt>
                <c:pt idx="41">
                  <c:v>329.72149211679266</c:v>
                </c:pt>
                <c:pt idx="42">
                  <c:v>329.89232032553866</c:v>
                </c:pt>
                <c:pt idx="43">
                  <c:v>330.06314766362419</c:v>
                </c:pt>
                <c:pt idx="44">
                  <c:v>330.23397413104937</c:v>
                </c:pt>
                <c:pt idx="45">
                  <c:v>330.40479972781412</c:v>
                </c:pt>
                <c:pt idx="46">
                  <c:v>330.57562445391841</c:v>
                </c:pt>
                <c:pt idx="47">
                  <c:v>330.74644830936239</c:v>
                </c:pt>
                <c:pt idx="48">
                  <c:v>330.91727129414602</c:v>
                </c:pt>
                <c:pt idx="49">
                  <c:v>331.08809340826917</c:v>
                </c:pt>
                <c:pt idx="50">
                  <c:v>331.25891465173197</c:v>
                </c:pt>
                <c:pt idx="51">
                  <c:v>331.42973502453435</c:v>
                </c:pt>
                <c:pt idx="52">
                  <c:v>331.60055452667638</c:v>
                </c:pt>
                <c:pt idx="53">
                  <c:v>331.77137315815799</c:v>
                </c:pt>
                <c:pt idx="54">
                  <c:v>331.94219091897918</c:v>
                </c:pt>
                <c:pt idx="55">
                  <c:v>332.11300780913996</c:v>
                </c:pt>
                <c:pt idx="56">
                  <c:v>332.28382382864038</c:v>
                </c:pt>
                <c:pt idx="57">
                  <c:v>332.45463897748044</c:v>
                </c:pt>
                <c:pt idx="58">
                  <c:v>332.62545325566003</c:v>
                </c:pt>
                <c:pt idx="59">
                  <c:v>332.79626666317932</c:v>
                </c:pt>
                <c:pt idx="60">
                  <c:v>332.96707920003814</c:v>
                </c:pt>
                <c:pt idx="61">
                  <c:v>333.1378908662366</c:v>
                </c:pt>
                <c:pt idx="62">
                  <c:v>333.30870166177465</c:v>
                </c:pt>
                <c:pt idx="63">
                  <c:v>333.47951158665228</c:v>
                </c:pt>
                <c:pt idx="64">
                  <c:v>333.65032064086955</c:v>
                </c:pt>
                <c:pt idx="65">
                  <c:v>333.82112882442641</c:v>
                </c:pt>
                <c:pt idx="66">
                  <c:v>333.99193613732291</c:v>
                </c:pt>
                <c:pt idx="67">
                  <c:v>334.16274257955899</c:v>
                </c:pt>
                <c:pt idx="68">
                  <c:v>334.33354815113466</c:v>
                </c:pt>
                <c:pt idx="69">
                  <c:v>334.50435285204998</c:v>
                </c:pt>
                <c:pt idx="70">
                  <c:v>334.67515668230487</c:v>
                </c:pt>
                <c:pt idx="71">
                  <c:v>334.84595964189936</c:v>
                </c:pt>
                <c:pt idx="72">
                  <c:v>335.01676173083342</c:v>
                </c:pt>
                <c:pt idx="73">
                  <c:v>335.18756294910713</c:v>
                </c:pt>
                <c:pt idx="74">
                  <c:v>335.35836329672043</c:v>
                </c:pt>
                <c:pt idx="75">
                  <c:v>335.52916277367336</c:v>
                </c:pt>
                <c:pt idx="76">
                  <c:v>335.69996137996588</c:v>
                </c:pt>
                <c:pt idx="77">
                  <c:v>335.87075911559805</c:v>
                </c:pt>
                <c:pt idx="78">
                  <c:v>336.0415559805698</c:v>
                </c:pt>
                <c:pt idx="79">
                  <c:v>336.21235197488113</c:v>
                </c:pt>
                <c:pt idx="80">
                  <c:v>336.38314709853205</c:v>
                </c:pt>
                <c:pt idx="81">
                  <c:v>336.55394135152261</c:v>
                </c:pt>
                <c:pt idx="82">
                  <c:v>336.72473473385276</c:v>
                </c:pt>
                <c:pt idx="83">
                  <c:v>336.89552724552254</c:v>
                </c:pt>
                <c:pt idx="84">
                  <c:v>337.06631888653192</c:v>
                </c:pt>
                <c:pt idx="85">
                  <c:v>337.23710965688088</c:v>
                </c:pt>
                <c:pt idx="86">
                  <c:v>337.40789955656948</c:v>
                </c:pt>
                <c:pt idx="87">
                  <c:v>337.57868858559766</c:v>
                </c:pt>
                <c:pt idx="88">
                  <c:v>337.74947674396537</c:v>
                </c:pt>
                <c:pt idx="89">
                  <c:v>337.92026403167279</c:v>
                </c:pt>
                <c:pt idx="90">
                  <c:v>338.09105044871978</c:v>
                </c:pt>
                <c:pt idx="91">
                  <c:v>338.26183599510642</c:v>
                </c:pt>
                <c:pt idx="92">
                  <c:v>338.43262067083265</c:v>
                </c:pt>
                <c:pt idx="93">
                  <c:v>338.60340447589846</c:v>
                </c:pt>
                <c:pt idx="94">
                  <c:v>338.77418741030391</c:v>
                </c:pt>
                <c:pt idx="95">
                  <c:v>338.94496947404889</c:v>
                </c:pt>
                <c:pt idx="96">
                  <c:v>339.11575066713357</c:v>
                </c:pt>
                <c:pt idx="97">
                  <c:v>339.28653098955772</c:v>
                </c:pt>
                <c:pt idx="98">
                  <c:v>339.45731044132157</c:v>
                </c:pt>
                <c:pt idx="99">
                  <c:v>339.62808902242506</c:v>
                </c:pt>
                <c:pt idx="100">
                  <c:v>339.79886673286808</c:v>
                </c:pt>
                <c:pt idx="101">
                  <c:v>339.9696435726508</c:v>
                </c:pt>
                <c:pt idx="102">
                  <c:v>340.14041954177304</c:v>
                </c:pt>
                <c:pt idx="103">
                  <c:v>340.31119464023493</c:v>
                </c:pt>
                <c:pt idx="104">
                  <c:v>340.4819688680364</c:v>
                </c:pt>
                <c:pt idx="105">
                  <c:v>340.65274222517746</c:v>
                </c:pt>
                <c:pt idx="106">
                  <c:v>340.82351471165811</c:v>
                </c:pt>
                <c:pt idx="107">
                  <c:v>340.99428632747839</c:v>
                </c:pt>
                <c:pt idx="108">
                  <c:v>341.16505707263832</c:v>
                </c:pt>
                <c:pt idx="109">
                  <c:v>341.33582694713783</c:v>
                </c:pt>
                <c:pt idx="110">
                  <c:v>341.50659595097693</c:v>
                </c:pt>
                <c:pt idx="111">
                  <c:v>341.67736408415567</c:v>
                </c:pt>
                <c:pt idx="112">
                  <c:v>341.84813134667399</c:v>
                </c:pt>
                <c:pt idx="113">
                  <c:v>342.01889773853185</c:v>
                </c:pt>
                <c:pt idx="114">
                  <c:v>342.1896632597294</c:v>
                </c:pt>
                <c:pt idx="115">
                  <c:v>342.36042791026654</c:v>
                </c:pt>
                <c:pt idx="116">
                  <c:v>342.53119169014326</c:v>
                </c:pt>
                <c:pt idx="117">
                  <c:v>342.70195459935962</c:v>
                </c:pt>
                <c:pt idx="118">
                  <c:v>342.87271663791557</c:v>
                </c:pt>
                <c:pt idx="119">
                  <c:v>343.04347780581116</c:v>
                </c:pt>
                <c:pt idx="120">
                  <c:v>343.21423810304628</c:v>
                </c:pt>
                <c:pt idx="121">
                  <c:v>343.3849975296211</c:v>
                </c:pt>
                <c:pt idx="122">
                  <c:v>343.55575608553539</c:v>
                </c:pt>
                <c:pt idx="123">
                  <c:v>343.72651377078938</c:v>
                </c:pt>
                <c:pt idx="124">
                  <c:v>343.89727058538296</c:v>
                </c:pt>
                <c:pt idx="125">
                  <c:v>344.06802652931617</c:v>
                </c:pt>
                <c:pt idx="126">
                  <c:v>344.23878160258897</c:v>
                </c:pt>
                <c:pt idx="127">
                  <c:v>344.40953580520136</c:v>
                </c:pt>
                <c:pt idx="128">
                  <c:v>344.58028913715339</c:v>
                </c:pt>
                <c:pt idx="129">
                  <c:v>344.751041598445</c:v>
                </c:pt>
                <c:pt idx="130">
                  <c:v>344.92179318907614</c:v>
                </c:pt>
                <c:pt idx="131">
                  <c:v>345.09254390904698</c:v>
                </c:pt>
                <c:pt idx="132">
                  <c:v>345.26329375835741</c:v>
                </c:pt>
                <c:pt idx="133">
                  <c:v>345.43404273700742</c:v>
                </c:pt>
                <c:pt idx="134">
                  <c:v>345.60479084499707</c:v>
                </c:pt>
                <c:pt idx="135">
                  <c:v>345.77553808232631</c:v>
                </c:pt>
                <c:pt idx="136">
                  <c:v>345.94628444899519</c:v>
                </c:pt>
                <c:pt idx="137">
                  <c:v>346.11702994500365</c:v>
                </c:pt>
                <c:pt idx="138">
                  <c:v>346.2877745703517</c:v>
                </c:pt>
                <c:pt idx="139">
                  <c:v>346.45851832503928</c:v>
                </c:pt>
                <c:pt idx="140">
                  <c:v>346.62926120906656</c:v>
                </c:pt>
                <c:pt idx="141">
                  <c:v>346.80000322243347</c:v>
                </c:pt>
                <c:pt idx="142">
                  <c:v>346.97074436513992</c:v>
                </c:pt>
                <c:pt idx="143">
                  <c:v>347.14148463718601</c:v>
                </c:pt>
                <c:pt idx="144">
                  <c:v>347.31222403857174</c:v>
                </c:pt>
                <c:pt idx="145">
                  <c:v>347.482962569297</c:v>
                </c:pt>
                <c:pt idx="146">
                  <c:v>347.6537002293619</c:v>
                </c:pt>
                <c:pt idx="147">
                  <c:v>347.82443701876639</c:v>
                </c:pt>
                <c:pt idx="148">
                  <c:v>347.99517293751052</c:v>
                </c:pt>
                <c:pt idx="149">
                  <c:v>348.16590798559423</c:v>
                </c:pt>
                <c:pt idx="150">
                  <c:v>348.33664216301753</c:v>
                </c:pt>
                <c:pt idx="151">
                  <c:v>348.50737546978047</c:v>
                </c:pt>
                <c:pt idx="152">
                  <c:v>348.678107905883</c:v>
                </c:pt>
                <c:pt idx="153">
                  <c:v>348.84883947132516</c:v>
                </c:pt>
                <c:pt idx="154">
                  <c:v>349.01957016610692</c:v>
                </c:pt>
                <c:pt idx="155">
                  <c:v>349.19029999022825</c:v>
                </c:pt>
                <c:pt idx="156">
                  <c:v>349.36102894368918</c:v>
                </c:pt>
                <c:pt idx="157">
                  <c:v>349.53175702648974</c:v>
                </c:pt>
                <c:pt idx="158">
                  <c:v>349.70248423862989</c:v>
                </c:pt>
                <c:pt idx="159">
                  <c:v>349.87321058010968</c:v>
                </c:pt>
                <c:pt idx="160">
                  <c:v>350.04393605092906</c:v>
                </c:pt>
                <c:pt idx="161">
                  <c:v>350.21466065108802</c:v>
                </c:pt>
                <c:pt idx="162">
                  <c:v>350.38538438058663</c:v>
                </c:pt>
                <c:pt idx="163">
                  <c:v>350.55610723942482</c:v>
                </c:pt>
                <c:pt idx="164">
                  <c:v>350.72682922760254</c:v>
                </c:pt>
                <c:pt idx="165">
                  <c:v>350.89755034511995</c:v>
                </c:pt>
                <c:pt idx="166">
                  <c:v>351.06827059197695</c:v>
                </c:pt>
                <c:pt idx="167">
                  <c:v>351.2389899681736</c:v>
                </c:pt>
                <c:pt idx="168">
                  <c:v>351.40970847370983</c:v>
                </c:pt>
                <c:pt idx="169">
                  <c:v>351.58042610858564</c:v>
                </c:pt>
                <c:pt idx="170">
                  <c:v>351.75114287280104</c:v>
                </c:pt>
                <c:pt idx="171">
                  <c:v>351.92185876635608</c:v>
                </c:pt>
                <c:pt idx="172">
                  <c:v>352.09257378925076</c:v>
                </c:pt>
                <c:pt idx="173">
                  <c:v>352.26328794148492</c:v>
                </c:pt>
                <c:pt idx="174">
                  <c:v>352.43400122305877</c:v>
                </c:pt>
                <c:pt idx="175">
                  <c:v>352.60471363397227</c:v>
                </c:pt>
                <c:pt idx="176">
                  <c:v>352.77542517422529</c:v>
                </c:pt>
                <c:pt idx="177">
                  <c:v>352.94613584381801</c:v>
                </c:pt>
                <c:pt idx="178">
                  <c:v>353.11684564275026</c:v>
                </c:pt>
                <c:pt idx="179">
                  <c:v>353.28755457102216</c:v>
                </c:pt>
                <c:pt idx="180">
                  <c:v>353.45826262863363</c:v>
                </c:pt>
                <c:pt idx="181">
                  <c:v>353.62896981558464</c:v>
                </c:pt>
                <c:pt idx="182">
                  <c:v>353.79967613187534</c:v>
                </c:pt>
                <c:pt idx="183">
                  <c:v>353.97038157750563</c:v>
                </c:pt>
                <c:pt idx="184">
                  <c:v>354.14108615247557</c:v>
                </c:pt>
                <c:pt idx="185">
                  <c:v>354.31178985678508</c:v>
                </c:pt>
                <c:pt idx="186">
                  <c:v>354.48249269043419</c:v>
                </c:pt>
                <c:pt idx="187">
                  <c:v>354.65319465342293</c:v>
                </c:pt>
                <c:pt idx="188">
                  <c:v>354.82389574575126</c:v>
                </c:pt>
                <c:pt idx="189">
                  <c:v>354.99459596741917</c:v>
                </c:pt>
                <c:pt idx="190">
                  <c:v>355.16529531842667</c:v>
                </c:pt>
                <c:pt idx="191">
                  <c:v>355.33599379877381</c:v>
                </c:pt>
                <c:pt idx="192">
                  <c:v>355.50669140846054</c:v>
                </c:pt>
                <c:pt idx="193">
                  <c:v>355.67738814748691</c:v>
                </c:pt>
                <c:pt idx="194">
                  <c:v>355.84808401585286</c:v>
                </c:pt>
                <c:pt idx="195">
                  <c:v>356.01877901355846</c:v>
                </c:pt>
                <c:pt idx="196">
                  <c:v>356.18947314060358</c:v>
                </c:pt>
                <c:pt idx="197">
                  <c:v>356.3601663969884</c:v>
                </c:pt>
                <c:pt idx="198">
                  <c:v>356.5308587827127</c:v>
                </c:pt>
                <c:pt idx="199">
                  <c:v>356.70155029777669</c:v>
                </c:pt>
                <c:pt idx="200">
                  <c:v>356.87224094218027</c:v>
                </c:pt>
                <c:pt idx="201">
                  <c:v>357.04293071592349</c:v>
                </c:pt>
                <c:pt idx="202">
                  <c:v>357.21361961900629</c:v>
                </c:pt>
                <c:pt idx="203">
                  <c:v>357.38430765142868</c:v>
                </c:pt>
                <c:pt idx="204">
                  <c:v>357.55499481319072</c:v>
                </c:pt>
                <c:pt idx="205">
                  <c:v>357.72568110429233</c:v>
                </c:pt>
                <c:pt idx="206">
                  <c:v>357.89636652473354</c:v>
                </c:pt>
                <c:pt idx="207">
                  <c:v>358.06705107451432</c:v>
                </c:pt>
                <c:pt idx="208">
                  <c:v>358.23773475363475</c:v>
                </c:pt>
                <c:pt idx="209">
                  <c:v>358.40841756209483</c:v>
                </c:pt>
                <c:pt idx="210">
                  <c:v>358.57909949989443</c:v>
                </c:pt>
                <c:pt idx="211">
                  <c:v>358.74978056703372</c:v>
                </c:pt>
                <c:pt idx="212">
                  <c:v>358.92046076351255</c:v>
                </c:pt>
                <c:pt idx="213">
                  <c:v>359.09114008933102</c:v>
                </c:pt>
                <c:pt idx="214">
                  <c:v>359.26181854448907</c:v>
                </c:pt>
                <c:pt idx="215">
                  <c:v>359.43249612898671</c:v>
                </c:pt>
                <c:pt idx="216">
                  <c:v>359.60317284282399</c:v>
                </c:pt>
                <c:pt idx="217">
                  <c:v>359.77384868600086</c:v>
                </c:pt>
                <c:pt idx="218">
                  <c:v>359.94452365851737</c:v>
                </c:pt>
                <c:pt idx="219">
                  <c:v>360.11519776037346</c:v>
                </c:pt>
                <c:pt idx="220">
                  <c:v>360.28587099156914</c:v>
                </c:pt>
                <c:pt idx="221">
                  <c:v>360.45654335210446</c:v>
                </c:pt>
                <c:pt idx="222">
                  <c:v>360.62721484197937</c:v>
                </c:pt>
                <c:pt idx="223">
                  <c:v>360.79788546119386</c:v>
                </c:pt>
                <c:pt idx="224">
                  <c:v>360.96855520974793</c:v>
                </c:pt>
                <c:pt idx="225">
                  <c:v>361.13922408764165</c:v>
                </c:pt>
                <c:pt idx="226">
                  <c:v>361.30989209487501</c:v>
                </c:pt>
                <c:pt idx="227">
                  <c:v>361.4805592314479</c:v>
                </c:pt>
                <c:pt idx="228">
                  <c:v>361.65122549736049</c:v>
                </c:pt>
                <c:pt idx="229">
                  <c:v>361.8218908926126</c:v>
                </c:pt>
                <c:pt idx="230">
                  <c:v>361.99255541720436</c:v>
                </c:pt>
                <c:pt idx="231">
                  <c:v>362.1632190711357</c:v>
                </c:pt>
                <c:pt idx="232">
                  <c:v>362.33388185440663</c:v>
                </c:pt>
                <c:pt idx="233">
                  <c:v>362.5045437670172</c:v>
                </c:pt>
                <c:pt idx="234">
                  <c:v>362.67520480896735</c:v>
                </c:pt>
                <c:pt idx="235">
                  <c:v>362.84586498025715</c:v>
                </c:pt>
                <c:pt idx="236">
                  <c:v>363.01652428088653</c:v>
                </c:pt>
                <c:pt idx="237">
                  <c:v>363.1871827108555</c:v>
                </c:pt>
                <c:pt idx="238">
                  <c:v>363.3578402701641</c:v>
                </c:pt>
                <c:pt idx="239">
                  <c:v>363.5284969588123</c:v>
                </c:pt>
                <c:pt idx="240">
                  <c:v>363.69915277680013</c:v>
                </c:pt>
                <c:pt idx="241">
                  <c:v>363.8698077241275</c:v>
                </c:pt>
                <c:pt idx="242">
                  <c:v>364.0404618007945</c:v>
                </c:pt>
                <c:pt idx="243">
                  <c:v>364.21111500680109</c:v>
                </c:pt>
                <c:pt idx="244">
                  <c:v>364.38176734214733</c:v>
                </c:pt>
                <c:pt idx="245">
                  <c:v>364.55241880683315</c:v>
                </c:pt>
                <c:pt idx="246">
                  <c:v>364.72306940085861</c:v>
                </c:pt>
                <c:pt idx="247">
                  <c:v>364.89371912422365</c:v>
                </c:pt>
                <c:pt idx="248">
                  <c:v>365.06436797692828</c:v>
                </c:pt>
                <c:pt idx="249">
                  <c:v>365.2350159589725</c:v>
                </c:pt>
                <c:pt idx="250">
                  <c:v>365.40566307035635</c:v>
                </c:pt>
                <c:pt idx="251">
                  <c:v>365.5763093110798</c:v>
                </c:pt>
                <c:pt idx="252">
                  <c:v>365.74695468114288</c:v>
                </c:pt>
                <c:pt idx="253">
                  <c:v>365.91759918054555</c:v>
                </c:pt>
                <c:pt idx="254">
                  <c:v>366.08824280928781</c:v>
                </c:pt>
                <c:pt idx="255">
                  <c:v>366.2588855673697</c:v>
                </c:pt>
                <c:pt idx="256">
                  <c:v>366.42952745479118</c:v>
                </c:pt>
                <c:pt idx="257">
                  <c:v>366.60016847155231</c:v>
                </c:pt>
                <c:pt idx="258">
                  <c:v>366.77080861765296</c:v>
                </c:pt>
                <c:pt idx="259">
                  <c:v>366.94144789309325</c:v>
                </c:pt>
                <c:pt idx="260">
                  <c:v>367.11208629787319</c:v>
                </c:pt>
                <c:pt idx="261">
                  <c:v>367.28272383199266</c:v>
                </c:pt>
                <c:pt idx="262">
                  <c:v>367.45336049545182</c:v>
                </c:pt>
                <c:pt idx="263">
                  <c:v>367.62399628825051</c:v>
                </c:pt>
                <c:pt idx="264">
                  <c:v>367.79463121038884</c:v>
                </c:pt>
                <c:pt idx="265">
                  <c:v>367.96526526186682</c:v>
                </c:pt>
                <c:pt idx="266">
                  <c:v>368.13589844268427</c:v>
                </c:pt>
                <c:pt idx="267">
                  <c:v>368.30653075284147</c:v>
                </c:pt>
                <c:pt idx="268">
                  <c:v>368.4771621923382</c:v>
                </c:pt>
                <c:pt idx="269">
                  <c:v>368.64779276117457</c:v>
                </c:pt>
                <c:pt idx="270">
                  <c:v>368.81842245935053</c:v>
                </c:pt>
                <c:pt idx="271">
                  <c:v>368.98905128686607</c:v>
                </c:pt>
                <c:pt idx="272">
                  <c:v>369.15967924372126</c:v>
                </c:pt>
                <c:pt idx="273">
                  <c:v>369.33030632991603</c:v>
                </c:pt>
                <c:pt idx="274">
                  <c:v>369.50093254545044</c:v>
                </c:pt>
                <c:pt idx="275">
                  <c:v>369.67155789032438</c:v>
                </c:pt>
                <c:pt idx="276">
                  <c:v>369.84218236453796</c:v>
                </c:pt>
                <c:pt idx="277">
                  <c:v>370.01280596809119</c:v>
                </c:pt>
                <c:pt idx="278">
                  <c:v>370.183428700984</c:v>
                </c:pt>
                <c:pt idx="279">
                  <c:v>370.35405056321639</c:v>
                </c:pt>
                <c:pt idx="280">
                  <c:v>370.52467155478843</c:v>
                </c:pt>
                <c:pt idx="281">
                  <c:v>370.69529167570005</c:v>
                </c:pt>
                <c:pt idx="282">
                  <c:v>370.8659109259512</c:v>
                </c:pt>
                <c:pt idx="283">
                  <c:v>371.03652930554205</c:v>
                </c:pt>
                <c:pt idx="284">
                  <c:v>371.20714681447248</c:v>
                </c:pt>
                <c:pt idx="285">
                  <c:v>371.3777634527425</c:v>
                </c:pt>
                <c:pt idx="286">
                  <c:v>371.54837922035216</c:v>
                </c:pt>
                <c:pt idx="287">
                  <c:v>371.71899411730141</c:v>
                </c:pt>
                <c:pt idx="288">
                  <c:v>371.88960814359029</c:v>
                </c:pt>
                <c:pt idx="289">
                  <c:v>372.06022129921877</c:v>
                </c:pt>
                <c:pt idx="290">
                  <c:v>372.23083358418683</c:v>
                </c:pt>
                <c:pt idx="291">
                  <c:v>372.40144499849447</c:v>
                </c:pt>
                <c:pt idx="292">
                  <c:v>372.5720555421417</c:v>
                </c:pt>
                <c:pt idx="293">
                  <c:v>372.74266521512862</c:v>
                </c:pt>
                <c:pt idx="294">
                  <c:v>372.91327401745508</c:v>
                </c:pt>
                <c:pt idx="295">
                  <c:v>373.08388194912118</c:v>
                </c:pt>
                <c:pt idx="296">
                  <c:v>373.25448901012692</c:v>
                </c:pt>
                <c:pt idx="297">
                  <c:v>373.42509520047219</c:v>
                </c:pt>
                <c:pt idx="298">
                  <c:v>373.59570052015715</c:v>
                </c:pt>
                <c:pt idx="299">
                  <c:v>373.76630496918159</c:v>
                </c:pt>
                <c:pt idx="300">
                  <c:v>373.93690854754573</c:v>
                </c:pt>
                <c:pt idx="301">
                  <c:v>374.10751125524945</c:v>
                </c:pt>
                <c:pt idx="302">
                  <c:v>374.27811309229276</c:v>
                </c:pt>
                <c:pt idx="303">
                  <c:v>374.44871405867571</c:v>
                </c:pt>
                <c:pt idx="304">
                  <c:v>374.61931415439824</c:v>
                </c:pt>
                <c:pt idx="305">
                  <c:v>374.78991337946042</c:v>
                </c:pt>
                <c:pt idx="306">
                  <c:v>374.96051173386218</c:v>
                </c:pt>
                <c:pt idx="307">
                  <c:v>375.13110921760352</c:v>
                </c:pt>
                <c:pt idx="308">
                  <c:v>375.30170583068451</c:v>
                </c:pt>
                <c:pt idx="309">
                  <c:v>375.47230157310503</c:v>
                </c:pt>
                <c:pt idx="310">
                  <c:v>375.64289644486519</c:v>
                </c:pt>
                <c:pt idx="311">
                  <c:v>375.81349044596499</c:v>
                </c:pt>
                <c:pt idx="312">
                  <c:v>375.98408357640437</c:v>
                </c:pt>
                <c:pt idx="313">
                  <c:v>376.15467583618334</c:v>
                </c:pt>
                <c:pt idx="314">
                  <c:v>376.32526722530196</c:v>
                </c:pt>
                <c:pt idx="315">
                  <c:v>376.49585774376015</c:v>
                </c:pt>
                <c:pt idx="316">
                  <c:v>376.66644739155794</c:v>
                </c:pt>
                <c:pt idx="317">
                  <c:v>376.83703616869531</c:v>
                </c:pt>
                <c:pt idx="318">
                  <c:v>377.00762407517237</c:v>
                </c:pt>
                <c:pt idx="319">
                  <c:v>377.17821111098897</c:v>
                </c:pt>
                <c:pt idx="320">
                  <c:v>377.34879727614521</c:v>
                </c:pt>
                <c:pt idx="321">
                  <c:v>377.51938257064103</c:v>
                </c:pt>
                <c:pt idx="322">
                  <c:v>377.68996699447649</c:v>
                </c:pt>
                <c:pt idx="323">
                  <c:v>377.86055054765154</c:v>
                </c:pt>
                <c:pt idx="324">
                  <c:v>378.03113323016618</c:v>
                </c:pt>
                <c:pt idx="325">
                  <c:v>378.20171504202045</c:v>
                </c:pt>
                <c:pt idx="326">
                  <c:v>378.37229598321426</c:v>
                </c:pt>
                <c:pt idx="327">
                  <c:v>378.5428760537477</c:v>
                </c:pt>
                <c:pt idx="328">
                  <c:v>378.71345525362079</c:v>
                </c:pt>
                <c:pt idx="329">
                  <c:v>378.88403358283347</c:v>
                </c:pt>
                <c:pt idx="330">
                  <c:v>379.05461104138578</c:v>
                </c:pt>
                <c:pt idx="331">
                  <c:v>379.22518762927763</c:v>
                </c:pt>
                <c:pt idx="332">
                  <c:v>379.39576334650911</c:v>
                </c:pt>
                <c:pt idx="333">
                  <c:v>379.56633819308018</c:v>
                </c:pt>
                <c:pt idx="334">
                  <c:v>379.7369121689909</c:v>
                </c:pt>
                <c:pt idx="335">
                  <c:v>379.9074852742412</c:v>
                </c:pt>
                <c:pt idx="336">
                  <c:v>380.07805750883114</c:v>
                </c:pt>
                <c:pt idx="337">
                  <c:v>380.24862887276066</c:v>
                </c:pt>
                <c:pt idx="338">
                  <c:v>380.41919936602977</c:v>
                </c:pt>
                <c:pt idx="339">
                  <c:v>380.58976898863853</c:v>
                </c:pt>
                <c:pt idx="340">
                  <c:v>380.76033774058686</c:v>
                </c:pt>
                <c:pt idx="341">
                  <c:v>380.93090562187479</c:v>
                </c:pt>
                <c:pt idx="342">
                  <c:v>381.10147263250235</c:v>
                </c:pt>
                <c:pt idx="343">
                  <c:v>381.27203877246944</c:v>
                </c:pt>
                <c:pt idx="344">
                  <c:v>381.44260404177618</c:v>
                </c:pt>
                <c:pt idx="345">
                  <c:v>381.61316844042256</c:v>
                </c:pt>
                <c:pt idx="346">
                  <c:v>381.78373196840852</c:v>
                </c:pt>
                <c:pt idx="347">
                  <c:v>381.95429462573406</c:v>
                </c:pt>
                <c:pt idx="348">
                  <c:v>382.12485641239925</c:v>
                </c:pt>
                <c:pt idx="349">
                  <c:v>382.29541732840403</c:v>
                </c:pt>
                <c:pt idx="350">
                  <c:v>382.46597737374839</c:v>
                </c:pt>
                <c:pt idx="351">
                  <c:v>382.63653654843239</c:v>
                </c:pt>
                <c:pt idx="352">
                  <c:v>382.80709485245598</c:v>
                </c:pt>
                <c:pt idx="353">
                  <c:v>382.9776522858192</c:v>
                </c:pt>
                <c:pt idx="354">
                  <c:v>383.14820884852202</c:v>
                </c:pt>
                <c:pt idx="355">
                  <c:v>383.31876454056442</c:v>
                </c:pt>
                <c:pt idx="356">
                  <c:v>383.48931936194646</c:v>
                </c:pt>
                <c:pt idx="357">
                  <c:v>383.65987331266808</c:v>
                </c:pt>
                <c:pt idx="358">
                  <c:v>383.83042639272929</c:v>
                </c:pt>
                <c:pt idx="359">
                  <c:v>384.00097860213015</c:v>
                </c:pt>
                <c:pt idx="360">
                  <c:v>384.17152994087053</c:v>
                </c:pt>
                <c:pt idx="361">
                  <c:v>384.34208040895061</c:v>
                </c:pt>
                <c:pt idx="362">
                  <c:v>384.51263000637022</c:v>
                </c:pt>
                <c:pt idx="363">
                  <c:v>384.68317873312952</c:v>
                </c:pt>
                <c:pt idx="364">
                  <c:v>384.85372658922836</c:v>
                </c:pt>
                <c:pt idx="365">
                  <c:v>385.02427357466684</c:v>
                </c:pt>
                <c:pt idx="366">
                  <c:v>385.1948196894449</c:v>
                </c:pt>
                <c:pt idx="367">
                  <c:v>385.36536493356255</c:v>
                </c:pt>
                <c:pt idx="368">
                  <c:v>385.53590930701984</c:v>
                </c:pt>
                <c:pt idx="369">
                  <c:v>385.70645280981671</c:v>
                </c:pt>
                <c:pt idx="370">
                  <c:v>385.87699544195323</c:v>
                </c:pt>
                <c:pt idx="371">
                  <c:v>386.04753720342933</c:v>
                </c:pt>
                <c:pt idx="372">
                  <c:v>386.21807809424502</c:v>
                </c:pt>
                <c:pt idx="373">
                  <c:v>386.38861811440034</c:v>
                </c:pt>
                <c:pt idx="374">
                  <c:v>386.55915726389526</c:v>
                </c:pt>
                <c:pt idx="375">
                  <c:v>386.72969554272976</c:v>
                </c:pt>
                <c:pt idx="376">
                  <c:v>386.9002329509039</c:v>
                </c:pt>
                <c:pt idx="377">
                  <c:v>387.07076948841757</c:v>
                </c:pt>
                <c:pt idx="378">
                  <c:v>387.24130515527094</c:v>
                </c:pt>
                <c:pt idx="379">
                  <c:v>387.41183995146389</c:v>
                </c:pt>
                <c:pt idx="380">
                  <c:v>387.58237387699643</c:v>
                </c:pt>
                <c:pt idx="381">
                  <c:v>387.75290693186855</c:v>
                </c:pt>
                <c:pt idx="382">
                  <c:v>387.92343911608032</c:v>
                </c:pt>
                <c:pt idx="383">
                  <c:v>388.09397042963167</c:v>
                </c:pt>
                <c:pt idx="384">
                  <c:v>388.2645008725226</c:v>
                </c:pt>
                <c:pt idx="385">
                  <c:v>388.43503044475318</c:v>
                </c:pt>
                <c:pt idx="386">
                  <c:v>388.6055591463234</c:v>
                </c:pt>
                <c:pt idx="387">
                  <c:v>388.77608697723315</c:v>
                </c:pt>
                <c:pt idx="388">
                  <c:v>388.94661393748254</c:v>
                </c:pt>
                <c:pt idx="389">
                  <c:v>389.11714002707157</c:v>
                </c:pt>
                <c:pt idx="390">
                  <c:v>389.28766524600019</c:v>
                </c:pt>
                <c:pt idx="391">
                  <c:v>389.45818959426839</c:v>
                </c:pt>
                <c:pt idx="392">
                  <c:v>389.62871307187618</c:v>
                </c:pt>
                <c:pt idx="393">
                  <c:v>389.79923567882361</c:v>
                </c:pt>
                <c:pt idx="394">
                  <c:v>389.96975741511056</c:v>
                </c:pt>
                <c:pt idx="395">
                  <c:v>390.14027828073722</c:v>
                </c:pt>
                <c:pt idx="396">
                  <c:v>390.31079827570346</c:v>
                </c:pt>
                <c:pt idx="397">
                  <c:v>390.48131740000929</c:v>
                </c:pt>
                <c:pt idx="398">
                  <c:v>390.6518356536547</c:v>
                </c:pt>
                <c:pt idx="399">
                  <c:v>390.82235303663975</c:v>
                </c:pt>
                <c:pt idx="400">
                  <c:v>390.99286954896439</c:v>
                </c:pt>
                <c:pt idx="401">
                  <c:v>391.16338519062862</c:v>
                </c:pt>
                <c:pt idx="402">
                  <c:v>391.33389996163248</c:v>
                </c:pt>
                <c:pt idx="403">
                  <c:v>391.50441386197599</c:v>
                </c:pt>
                <c:pt idx="404">
                  <c:v>391.67492689165908</c:v>
                </c:pt>
                <c:pt idx="405">
                  <c:v>391.84543905068176</c:v>
                </c:pt>
                <c:pt idx="406">
                  <c:v>392.01595033904402</c:v>
                </c:pt>
                <c:pt idx="407">
                  <c:v>392.18646075674593</c:v>
                </c:pt>
                <c:pt idx="408">
                  <c:v>392.35697030378742</c:v>
                </c:pt>
                <c:pt idx="409">
                  <c:v>392.52747898016855</c:v>
                </c:pt>
                <c:pt idx="410">
                  <c:v>392.69798678588921</c:v>
                </c:pt>
                <c:pt idx="411">
                  <c:v>392.86849372094952</c:v>
                </c:pt>
                <c:pt idx="412">
                  <c:v>393.0389997853494</c:v>
                </c:pt>
                <c:pt idx="413">
                  <c:v>393.20950497908893</c:v>
                </c:pt>
                <c:pt idx="414">
                  <c:v>393.38000930216811</c:v>
                </c:pt>
                <c:pt idx="415">
                  <c:v>393.5505127545868</c:v>
                </c:pt>
                <c:pt idx="416">
                  <c:v>393.72101533634515</c:v>
                </c:pt>
                <c:pt idx="417">
                  <c:v>393.89151704744307</c:v>
                </c:pt>
                <c:pt idx="418">
                  <c:v>394.06201788788059</c:v>
                </c:pt>
                <c:pt idx="419">
                  <c:v>394.23251785765774</c:v>
                </c:pt>
                <c:pt idx="420">
                  <c:v>394.40301695677454</c:v>
                </c:pt>
                <c:pt idx="421">
                  <c:v>394.57351518523092</c:v>
                </c:pt>
                <c:pt idx="422">
                  <c:v>394.74401254302688</c:v>
                </c:pt>
                <c:pt idx="423">
                  <c:v>394.91450903016244</c:v>
                </c:pt>
                <c:pt idx="424">
                  <c:v>395.08500464663763</c:v>
                </c:pt>
                <c:pt idx="425">
                  <c:v>395.25549939245241</c:v>
                </c:pt>
                <c:pt idx="426">
                  <c:v>395.42599326760683</c:v>
                </c:pt>
                <c:pt idx="427">
                  <c:v>395.59648627210083</c:v>
                </c:pt>
                <c:pt idx="428">
                  <c:v>395.76697840593437</c:v>
                </c:pt>
                <c:pt idx="429">
                  <c:v>395.9374696691076</c:v>
                </c:pt>
                <c:pt idx="430">
                  <c:v>396.10796006162042</c:v>
                </c:pt>
                <c:pt idx="431">
                  <c:v>396.27844958347282</c:v>
                </c:pt>
                <c:pt idx="432">
                  <c:v>396.44893823466487</c:v>
                </c:pt>
                <c:pt idx="433">
                  <c:v>396.6194260151965</c:v>
                </c:pt>
                <c:pt idx="434">
                  <c:v>396.78991292506765</c:v>
                </c:pt>
                <c:pt idx="435">
                  <c:v>396.96039896427851</c:v>
                </c:pt>
                <c:pt idx="436">
                  <c:v>397.13088413282895</c:v>
                </c:pt>
                <c:pt idx="437">
                  <c:v>397.30136843071898</c:v>
                </c:pt>
                <c:pt idx="438">
                  <c:v>397.47185185794865</c:v>
                </c:pt>
                <c:pt idx="439">
                  <c:v>397.6423344145179</c:v>
                </c:pt>
                <c:pt idx="440">
                  <c:v>397.8128161004268</c:v>
                </c:pt>
                <c:pt idx="441">
                  <c:v>397.98329691567528</c:v>
                </c:pt>
                <c:pt idx="442">
                  <c:v>398.15377686026335</c:v>
                </c:pt>
                <c:pt idx="443">
                  <c:v>398.32425593419106</c:v>
                </c:pt>
                <c:pt idx="444">
                  <c:v>398.49473413745835</c:v>
                </c:pt>
                <c:pt idx="445">
                  <c:v>398.66521147006517</c:v>
                </c:pt>
                <c:pt idx="446">
                  <c:v>398.83568793201169</c:v>
                </c:pt>
                <c:pt idx="447">
                  <c:v>399.0061635232978</c:v>
                </c:pt>
                <c:pt idx="448">
                  <c:v>399.17663824392349</c:v>
                </c:pt>
                <c:pt idx="449">
                  <c:v>399.34711209388882</c:v>
                </c:pt>
                <c:pt idx="450">
                  <c:v>399.51758507319374</c:v>
                </c:pt>
                <c:pt idx="451">
                  <c:v>399.68805718183819</c:v>
                </c:pt>
                <c:pt idx="452">
                  <c:v>399.85852841982233</c:v>
                </c:pt>
                <c:pt idx="453">
                  <c:v>400.02899878714607</c:v>
                </c:pt>
                <c:pt idx="454">
                  <c:v>400.19946828380944</c:v>
                </c:pt>
                <c:pt idx="455">
                  <c:v>400.3699369098124</c:v>
                </c:pt>
                <c:pt idx="456">
                  <c:v>400.54040466515494</c:v>
                </c:pt>
                <c:pt idx="457">
                  <c:v>400.71087154983707</c:v>
                </c:pt>
                <c:pt idx="458">
                  <c:v>400.88133756385884</c:v>
                </c:pt>
                <c:pt idx="459">
                  <c:v>401.05180270722025</c:v>
                </c:pt>
                <c:pt idx="460">
                  <c:v>401.22226697992119</c:v>
                </c:pt>
                <c:pt idx="461">
                  <c:v>401.39273038196177</c:v>
                </c:pt>
                <c:pt idx="462">
                  <c:v>401.56319291334194</c:v>
                </c:pt>
                <c:pt idx="463">
                  <c:v>401.73365457406169</c:v>
                </c:pt>
                <c:pt idx="464">
                  <c:v>401.90411536412108</c:v>
                </c:pt>
                <c:pt idx="465">
                  <c:v>402.07457528352012</c:v>
                </c:pt>
                <c:pt idx="466">
                  <c:v>402.24503433225874</c:v>
                </c:pt>
                <c:pt idx="467">
                  <c:v>402.41549251033695</c:v>
                </c:pt>
                <c:pt idx="468">
                  <c:v>402.58594981775468</c:v>
                </c:pt>
                <c:pt idx="469">
                  <c:v>402.75640625451211</c:v>
                </c:pt>
                <c:pt idx="470">
                  <c:v>402.92686182060913</c:v>
                </c:pt>
                <c:pt idx="471">
                  <c:v>403.09731651604579</c:v>
                </c:pt>
                <c:pt idx="472">
                  <c:v>403.26777034082204</c:v>
                </c:pt>
                <c:pt idx="473">
                  <c:v>403.43822329493787</c:v>
                </c:pt>
                <c:pt idx="474">
                  <c:v>403.60867537839329</c:v>
                </c:pt>
                <c:pt idx="475">
                  <c:v>403.77912659118834</c:v>
                </c:pt>
                <c:pt idx="476">
                  <c:v>403.94957693332304</c:v>
                </c:pt>
                <c:pt idx="477">
                  <c:v>404.12002640479727</c:v>
                </c:pt>
                <c:pt idx="478">
                  <c:v>404.29047500561114</c:v>
                </c:pt>
                <c:pt idx="479">
                  <c:v>404.4609227357646</c:v>
                </c:pt>
                <c:pt idx="480">
                  <c:v>404.63136959525769</c:v>
                </c:pt>
                <c:pt idx="481">
                  <c:v>404.80181558409038</c:v>
                </c:pt>
                <c:pt idx="482">
                  <c:v>404.97226070226264</c:v>
                </c:pt>
                <c:pt idx="483">
                  <c:v>405.14270494977455</c:v>
                </c:pt>
                <c:pt idx="484">
                  <c:v>405.31314832662605</c:v>
                </c:pt>
                <c:pt idx="485">
                  <c:v>405.48359083281713</c:v>
                </c:pt>
                <c:pt idx="486">
                  <c:v>405.65403246834785</c:v>
                </c:pt>
                <c:pt idx="487">
                  <c:v>405.82447323321816</c:v>
                </c:pt>
                <c:pt idx="488">
                  <c:v>405.99491312742805</c:v>
                </c:pt>
                <c:pt idx="489">
                  <c:v>406.16535215097758</c:v>
                </c:pt>
                <c:pt idx="490">
                  <c:v>406.33579030386676</c:v>
                </c:pt>
                <c:pt idx="491">
                  <c:v>406.50622758609546</c:v>
                </c:pt>
                <c:pt idx="492">
                  <c:v>406.67666399766381</c:v>
                </c:pt>
                <c:pt idx="493">
                  <c:v>406.8470995385718</c:v>
                </c:pt>
                <c:pt idx="494">
                  <c:v>407.01753420881931</c:v>
                </c:pt>
                <c:pt idx="495">
                  <c:v>407.18796800840653</c:v>
                </c:pt>
                <c:pt idx="496">
                  <c:v>407.35840093733322</c:v>
                </c:pt>
                <c:pt idx="497">
                  <c:v>407.5288329955996</c:v>
                </c:pt>
                <c:pt idx="498">
                  <c:v>407.69926418320557</c:v>
                </c:pt>
                <c:pt idx="499">
                  <c:v>407.86969450015113</c:v>
                </c:pt>
                <c:pt idx="500">
                  <c:v>408.04012394643632</c:v>
                </c:pt>
                <c:pt idx="501">
                  <c:v>408.21055252206111</c:v>
                </c:pt>
                <c:pt idx="502">
                  <c:v>408.38098022702547</c:v>
                </c:pt>
                <c:pt idx="503">
                  <c:v>408.55140706132948</c:v>
                </c:pt>
                <c:pt idx="504">
                  <c:v>408.72183302497308</c:v>
                </c:pt>
                <c:pt idx="505">
                  <c:v>408.89225811795632</c:v>
                </c:pt>
                <c:pt idx="506">
                  <c:v>409.06268234027914</c:v>
                </c:pt>
                <c:pt idx="507">
                  <c:v>409.23310569194155</c:v>
                </c:pt>
                <c:pt idx="508">
                  <c:v>409.4035281729436</c:v>
                </c:pt>
                <c:pt idx="509">
                  <c:v>409.57394978328523</c:v>
                </c:pt>
                <c:pt idx="510">
                  <c:v>409.74437052296645</c:v>
                </c:pt>
                <c:pt idx="511">
                  <c:v>409.91479039198731</c:v>
                </c:pt>
                <c:pt idx="512">
                  <c:v>410.08520939034776</c:v>
                </c:pt>
                <c:pt idx="513">
                  <c:v>410.25562751804779</c:v>
                </c:pt>
                <c:pt idx="514">
                  <c:v>410.42604477508746</c:v>
                </c:pt>
                <c:pt idx="515">
                  <c:v>410.59646116146672</c:v>
                </c:pt>
                <c:pt idx="516">
                  <c:v>410.76687667718556</c:v>
                </c:pt>
                <c:pt idx="517">
                  <c:v>410.93729132224405</c:v>
                </c:pt>
                <c:pt idx="518">
                  <c:v>411.10770509664212</c:v>
                </c:pt>
                <c:pt idx="519">
                  <c:v>411.27811800037978</c:v>
                </c:pt>
                <c:pt idx="520">
                  <c:v>411.44853003345708</c:v>
                </c:pt>
                <c:pt idx="521">
                  <c:v>411.61894119587396</c:v>
                </c:pt>
                <c:pt idx="522">
                  <c:v>411.78935148763048</c:v>
                </c:pt>
                <c:pt idx="523">
                  <c:v>411.95976090872659</c:v>
                </c:pt>
                <c:pt idx="524">
                  <c:v>412.13016945916229</c:v>
                </c:pt>
                <c:pt idx="525">
                  <c:v>412.30057713893763</c:v>
                </c:pt>
                <c:pt idx="526">
                  <c:v>412.47098394805255</c:v>
                </c:pt>
                <c:pt idx="527">
                  <c:v>412.64138988650711</c:v>
                </c:pt>
                <c:pt idx="528">
                  <c:v>412.81179495430121</c:v>
                </c:pt>
                <c:pt idx="529">
                  <c:v>412.98219915143494</c:v>
                </c:pt>
                <c:pt idx="530">
                  <c:v>413.15260247790826</c:v>
                </c:pt>
                <c:pt idx="531">
                  <c:v>413.32300493372122</c:v>
                </c:pt>
                <c:pt idx="532">
                  <c:v>413.49340651887377</c:v>
                </c:pt>
                <c:pt idx="533">
                  <c:v>413.66380723336596</c:v>
                </c:pt>
                <c:pt idx="534">
                  <c:v>413.83420707719773</c:v>
                </c:pt>
                <c:pt idx="535">
                  <c:v>414.00460605036909</c:v>
                </c:pt>
                <c:pt idx="536">
                  <c:v>414.17500415288004</c:v>
                </c:pt>
                <c:pt idx="537">
                  <c:v>414.34540138473062</c:v>
                </c:pt>
                <c:pt idx="538">
                  <c:v>414.51579774592079</c:v>
                </c:pt>
                <c:pt idx="539">
                  <c:v>414.68619323645061</c:v>
                </c:pt>
                <c:pt idx="540">
                  <c:v>414.85658785632</c:v>
                </c:pt>
                <c:pt idx="541">
                  <c:v>415.02698160552899</c:v>
                </c:pt>
                <c:pt idx="542">
                  <c:v>415.19737448407761</c:v>
                </c:pt>
                <c:pt idx="543">
                  <c:v>415.36776649196582</c:v>
                </c:pt>
                <c:pt idx="544">
                  <c:v>415.53815762919368</c:v>
                </c:pt>
                <c:pt idx="545">
                  <c:v>415.70854789576106</c:v>
                </c:pt>
                <c:pt idx="546">
                  <c:v>415.87893729166808</c:v>
                </c:pt>
                <c:pt idx="547">
                  <c:v>416.04932581691469</c:v>
                </c:pt>
                <c:pt idx="548">
                  <c:v>416.21971347150094</c:v>
                </c:pt>
                <c:pt idx="549">
                  <c:v>416.39010025542677</c:v>
                </c:pt>
                <c:pt idx="550">
                  <c:v>416.56048616869225</c:v>
                </c:pt>
                <c:pt idx="551">
                  <c:v>416.73087121129731</c:v>
                </c:pt>
                <c:pt idx="552">
                  <c:v>416.90125538324196</c:v>
                </c:pt>
                <c:pt idx="553">
                  <c:v>417.07163868452619</c:v>
                </c:pt>
                <c:pt idx="554">
                  <c:v>417.24202111515007</c:v>
                </c:pt>
                <c:pt idx="555">
                  <c:v>417.41240267511358</c:v>
                </c:pt>
                <c:pt idx="556">
                  <c:v>417.58278336441663</c:v>
                </c:pt>
                <c:pt idx="557">
                  <c:v>417.75316318305931</c:v>
                </c:pt>
                <c:pt idx="558">
                  <c:v>417.92354213104164</c:v>
                </c:pt>
                <c:pt idx="559">
                  <c:v>418.09392020836356</c:v>
                </c:pt>
                <c:pt idx="560">
                  <c:v>418.26429741502506</c:v>
                </c:pt>
                <c:pt idx="561">
                  <c:v>418.43467375102614</c:v>
                </c:pt>
                <c:pt idx="562">
                  <c:v>418.60504921636687</c:v>
                </c:pt>
                <c:pt idx="563">
                  <c:v>418.77542381104712</c:v>
                </c:pt>
                <c:pt idx="564">
                  <c:v>418.94579753506707</c:v>
                </c:pt>
                <c:pt idx="565">
                  <c:v>419.11617038842661</c:v>
                </c:pt>
                <c:pt idx="566">
                  <c:v>419.28654237112573</c:v>
                </c:pt>
                <c:pt idx="567">
                  <c:v>419.4569134831645</c:v>
                </c:pt>
                <c:pt idx="568">
                  <c:v>419.62728372454285</c:v>
                </c:pt>
                <c:pt idx="569">
                  <c:v>419.79765309526078</c:v>
                </c:pt>
                <c:pt idx="570">
                  <c:v>419.96802159531831</c:v>
                </c:pt>
                <c:pt idx="571">
                  <c:v>420.13838922471547</c:v>
                </c:pt>
                <c:pt idx="572">
                  <c:v>420.30875598345227</c:v>
                </c:pt>
                <c:pt idx="573">
                  <c:v>420.4791218715286</c:v>
                </c:pt>
                <c:pt idx="574">
                  <c:v>420.64948688894464</c:v>
                </c:pt>
                <c:pt idx="575">
                  <c:v>420.8198510357002</c:v>
                </c:pt>
                <c:pt idx="576">
                  <c:v>420.9902143117954</c:v>
                </c:pt>
                <c:pt idx="577">
                  <c:v>421.16057671723019</c:v>
                </c:pt>
                <c:pt idx="578">
                  <c:v>421.33093825200461</c:v>
                </c:pt>
                <c:pt idx="579">
                  <c:v>421.50129891611863</c:v>
                </c:pt>
                <c:pt idx="580">
                  <c:v>421.67165870957217</c:v>
                </c:pt>
                <c:pt idx="581">
                  <c:v>421.84201763236541</c:v>
                </c:pt>
                <c:pt idx="582">
                  <c:v>422.01237568449824</c:v>
                </c:pt>
                <c:pt idx="583">
                  <c:v>422.18273286597065</c:v>
                </c:pt>
                <c:pt idx="584">
                  <c:v>422.3530891767827</c:v>
                </c:pt>
                <c:pt idx="585">
                  <c:v>422.52344461693434</c:v>
                </c:pt>
                <c:pt idx="586">
                  <c:v>422.69379918642557</c:v>
                </c:pt>
                <c:pt idx="587">
                  <c:v>422.86415288525637</c:v>
                </c:pt>
                <c:pt idx="588">
                  <c:v>423.03450571342682</c:v>
                </c:pt>
                <c:pt idx="589">
                  <c:v>423.20485767093692</c:v>
                </c:pt>
                <c:pt idx="590">
                  <c:v>423.37520875778654</c:v>
                </c:pt>
                <c:pt idx="591">
                  <c:v>423.54555897397586</c:v>
                </c:pt>
                <c:pt idx="592">
                  <c:v>423.71590831950471</c:v>
                </c:pt>
                <c:pt idx="593">
                  <c:v>423.8862567943732</c:v>
                </c:pt>
                <c:pt idx="594">
                  <c:v>424.05660439858127</c:v>
                </c:pt>
                <c:pt idx="595">
                  <c:v>424.22695113212899</c:v>
                </c:pt>
                <c:pt idx="596">
                  <c:v>424.39729699501629</c:v>
                </c:pt>
                <c:pt idx="597">
                  <c:v>424.56764198724312</c:v>
                </c:pt>
                <c:pt idx="598">
                  <c:v>424.73798610880965</c:v>
                </c:pt>
                <c:pt idx="599">
                  <c:v>424.90832935971576</c:v>
                </c:pt>
                <c:pt idx="600">
                  <c:v>425.07867173996146</c:v>
                </c:pt>
                <c:pt idx="601">
                  <c:v>425.24901324954681</c:v>
                </c:pt>
                <c:pt idx="602">
                  <c:v>425.41935388847173</c:v>
                </c:pt>
                <c:pt idx="603">
                  <c:v>425.5896936567363</c:v>
                </c:pt>
                <c:pt idx="604">
                  <c:v>425.76003255434034</c:v>
                </c:pt>
                <c:pt idx="605">
                  <c:v>425.93037058128414</c:v>
                </c:pt>
                <c:pt idx="606">
                  <c:v>426.10070773756746</c:v>
                </c:pt>
                <c:pt idx="607">
                  <c:v>426.27104402319043</c:v>
                </c:pt>
                <c:pt idx="608">
                  <c:v>426.44137943815298</c:v>
                </c:pt>
                <c:pt idx="609">
                  <c:v>426.61171398245517</c:v>
                </c:pt>
                <c:pt idx="610">
                  <c:v>426.78204765609695</c:v>
                </c:pt>
                <c:pt idx="611">
                  <c:v>426.95238045907831</c:v>
                </c:pt>
                <c:pt idx="612">
                  <c:v>427.12271239139932</c:v>
                </c:pt>
                <c:pt idx="613">
                  <c:v>427.29304345305991</c:v>
                </c:pt>
                <c:pt idx="614">
                  <c:v>427.46337364406003</c:v>
                </c:pt>
                <c:pt idx="615">
                  <c:v>427.63370296439984</c:v>
                </c:pt>
                <c:pt idx="616">
                  <c:v>427.80403141407925</c:v>
                </c:pt>
                <c:pt idx="617">
                  <c:v>427.97435899309824</c:v>
                </c:pt>
                <c:pt idx="618">
                  <c:v>428.14468570145686</c:v>
                </c:pt>
                <c:pt idx="619">
                  <c:v>428.31501153915508</c:v>
                </c:pt>
                <c:pt idx="620">
                  <c:v>428.48533650619288</c:v>
                </c:pt>
                <c:pt idx="621">
                  <c:v>428.65566060257032</c:v>
                </c:pt>
                <c:pt idx="622">
                  <c:v>428.82598382828735</c:v>
                </c:pt>
                <c:pt idx="623">
                  <c:v>428.99630618334396</c:v>
                </c:pt>
                <c:pt idx="624">
                  <c:v>429.16662766774022</c:v>
                </c:pt>
                <c:pt idx="625">
                  <c:v>429.33694828147611</c:v>
                </c:pt>
                <c:pt idx="626">
                  <c:v>429.50726802455154</c:v>
                </c:pt>
                <c:pt idx="627">
                  <c:v>429.6775868969666</c:v>
                </c:pt>
                <c:pt idx="628">
                  <c:v>429.84790489872125</c:v>
                </c:pt>
                <c:pt idx="629">
                  <c:v>430.01822202981555</c:v>
                </c:pt>
                <c:pt idx="630">
                  <c:v>430.18853829024943</c:v>
                </c:pt>
                <c:pt idx="631">
                  <c:v>430.35885368002289</c:v>
                </c:pt>
                <c:pt idx="632">
                  <c:v>430.52916819913594</c:v>
                </c:pt>
                <c:pt idx="633">
                  <c:v>430.69948184758869</c:v>
                </c:pt>
                <c:pt idx="634">
                  <c:v>430.86979462538096</c:v>
                </c:pt>
                <c:pt idx="635">
                  <c:v>431.04010653251288</c:v>
                </c:pt>
                <c:pt idx="636">
                  <c:v>431.21041756898438</c:v>
                </c:pt>
                <c:pt idx="637">
                  <c:v>431.38072773479547</c:v>
                </c:pt>
                <c:pt idx="638">
                  <c:v>431.55103702994614</c:v>
                </c:pt>
                <c:pt idx="639">
                  <c:v>431.72134545443652</c:v>
                </c:pt>
                <c:pt idx="640">
                  <c:v>431.89165300826642</c:v>
                </c:pt>
                <c:pt idx="641">
                  <c:v>432.06195969143596</c:v>
                </c:pt>
                <c:pt idx="642">
                  <c:v>432.23226550394514</c:v>
                </c:pt>
                <c:pt idx="643">
                  <c:v>432.40257044579386</c:v>
                </c:pt>
                <c:pt idx="644">
                  <c:v>432.57287451698221</c:v>
                </c:pt>
                <c:pt idx="645">
                  <c:v>432.74317771751021</c:v>
                </c:pt>
                <c:pt idx="646">
                  <c:v>432.91348004737773</c:v>
                </c:pt>
                <c:pt idx="647">
                  <c:v>433.0837815065849</c:v>
                </c:pt>
                <c:pt idx="648">
                  <c:v>433.25408209513165</c:v>
                </c:pt>
                <c:pt idx="649">
                  <c:v>433.42438181301804</c:v>
                </c:pt>
                <c:pt idx="650">
                  <c:v>433.59468066024402</c:v>
                </c:pt>
                <c:pt idx="651">
                  <c:v>433.76497863680959</c:v>
                </c:pt>
                <c:pt idx="652">
                  <c:v>433.93527574271479</c:v>
                </c:pt>
                <c:pt idx="653">
                  <c:v>434.10557197795964</c:v>
                </c:pt>
                <c:pt idx="654">
                  <c:v>434.27586734254396</c:v>
                </c:pt>
                <c:pt idx="655">
                  <c:v>434.44616183646798</c:v>
                </c:pt>
                <c:pt idx="656">
                  <c:v>434.61645545973158</c:v>
                </c:pt>
                <c:pt idx="657">
                  <c:v>434.78674821233483</c:v>
                </c:pt>
                <c:pt idx="658">
                  <c:v>434.95704009427766</c:v>
                </c:pt>
                <c:pt idx="659">
                  <c:v>435.12733110556007</c:v>
                </c:pt>
                <c:pt idx="660">
                  <c:v>435.29762124618213</c:v>
                </c:pt>
                <c:pt idx="661">
                  <c:v>435.46791051614377</c:v>
                </c:pt>
                <c:pt idx="662">
                  <c:v>435.63819891544506</c:v>
                </c:pt>
                <c:pt idx="663">
                  <c:v>435.80848644408587</c:v>
                </c:pt>
                <c:pt idx="664">
                  <c:v>435.97877310206633</c:v>
                </c:pt>
                <c:pt idx="665">
                  <c:v>436.14905888938637</c:v>
                </c:pt>
                <c:pt idx="666">
                  <c:v>436.31934380604605</c:v>
                </c:pt>
                <c:pt idx="667">
                  <c:v>436.48962785204532</c:v>
                </c:pt>
                <c:pt idx="668">
                  <c:v>436.65991102738423</c:v>
                </c:pt>
                <c:pt idx="669">
                  <c:v>436.83019333206266</c:v>
                </c:pt>
                <c:pt idx="670">
                  <c:v>437.0004747660808</c:v>
                </c:pt>
                <c:pt idx="671">
                  <c:v>437.17075532943841</c:v>
                </c:pt>
                <c:pt idx="672">
                  <c:v>437.34103502213571</c:v>
                </c:pt>
                <c:pt idx="673">
                  <c:v>437.51131384417266</c:v>
                </c:pt>
                <c:pt idx="674">
                  <c:v>437.68159179554914</c:v>
                </c:pt>
                <c:pt idx="675">
                  <c:v>437.85186887626526</c:v>
                </c:pt>
                <c:pt idx="676">
                  <c:v>438.02214508632102</c:v>
                </c:pt>
                <c:pt idx="677">
                  <c:v>438.19242042571631</c:v>
                </c:pt>
                <c:pt idx="678">
                  <c:v>438.36269489445129</c:v>
                </c:pt>
                <c:pt idx="679">
                  <c:v>438.53296849252581</c:v>
                </c:pt>
                <c:pt idx="680">
                  <c:v>438.70324121993997</c:v>
                </c:pt>
                <c:pt idx="681">
                  <c:v>438.87351307669371</c:v>
                </c:pt>
                <c:pt idx="682">
                  <c:v>439.04378406278704</c:v>
                </c:pt>
                <c:pt idx="683">
                  <c:v>439.21405417821995</c:v>
                </c:pt>
                <c:pt idx="684">
                  <c:v>439.38432342299257</c:v>
                </c:pt>
                <c:pt idx="685">
                  <c:v>439.55459179710471</c:v>
                </c:pt>
                <c:pt idx="686">
                  <c:v>439.72485930055649</c:v>
                </c:pt>
                <c:pt idx="687">
                  <c:v>439.89512593334791</c:v>
                </c:pt>
                <c:pt idx="688">
                  <c:v>440.06539169547881</c:v>
                </c:pt>
                <c:pt idx="689">
                  <c:v>440.2356565869494</c:v>
                </c:pt>
                <c:pt idx="690">
                  <c:v>440.40592060775964</c:v>
                </c:pt>
                <c:pt idx="691">
                  <c:v>440.5761837579094</c:v>
                </c:pt>
                <c:pt idx="692">
                  <c:v>440.74644603739881</c:v>
                </c:pt>
                <c:pt idx="693">
                  <c:v>440.91670744622786</c:v>
                </c:pt>
                <c:pt idx="694">
                  <c:v>441.08696798439649</c:v>
                </c:pt>
                <c:pt idx="695">
                  <c:v>441.25722765190471</c:v>
                </c:pt>
                <c:pt idx="696">
                  <c:v>441.42748644875252</c:v>
                </c:pt>
                <c:pt idx="697">
                  <c:v>441.59774437493996</c:v>
                </c:pt>
                <c:pt idx="698">
                  <c:v>441.768001430467</c:v>
                </c:pt>
                <c:pt idx="699">
                  <c:v>441.93825761533361</c:v>
                </c:pt>
                <c:pt idx="700">
                  <c:v>442.10851292953987</c:v>
                </c:pt>
                <c:pt idx="701">
                  <c:v>442.27876737308571</c:v>
                </c:pt>
                <c:pt idx="702">
                  <c:v>442.4490209459712</c:v>
                </c:pt>
                <c:pt idx="703">
                  <c:v>442.61927364819627</c:v>
                </c:pt>
                <c:pt idx="704">
                  <c:v>442.78952547976093</c:v>
                </c:pt>
                <c:pt idx="705">
                  <c:v>442.95977644066517</c:v>
                </c:pt>
                <c:pt idx="706">
                  <c:v>443.13002653090905</c:v>
                </c:pt>
                <c:pt idx="707">
                  <c:v>443.30027575049252</c:v>
                </c:pt>
                <c:pt idx="708">
                  <c:v>443.47052409941563</c:v>
                </c:pt>
                <c:pt idx="709">
                  <c:v>443.64077157767832</c:v>
                </c:pt>
                <c:pt idx="710">
                  <c:v>443.81101818528066</c:v>
                </c:pt>
                <c:pt idx="711">
                  <c:v>443.98126392222258</c:v>
                </c:pt>
                <c:pt idx="712">
                  <c:v>444.15150878850409</c:v>
                </c:pt>
                <c:pt idx="713">
                  <c:v>444.32175278412518</c:v>
                </c:pt>
                <c:pt idx="714">
                  <c:v>444.49199590908592</c:v>
                </c:pt>
                <c:pt idx="715">
                  <c:v>444.66223816338623</c:v>
                </c:pt>
                <c:pt idx="716">
                  <c:v>444.83247954702614</c:v>
                </c:pt>
                <c:pt idx="717">
                  <c:v>445.00272006000569</c:v>
                </c:pt>
                <c:pt idx="718">
                  <c:v>445.17295970232482</c:v>
                </c:pt>
                <c:pt idx="719">
                  <c:v>445.34319847398359</c:v>
                </c:pt>
                <c:pt idx="720">
                  <c:v>445.51343637498195</c:v>
                </c:pt>
                <c:pt idx="721">
                  <c:v>445.68367340531989</c:v>
                </c:pt>
                <c:pt idx="722">
                  <c:v>445.85390956499742</c:v>
                </c:pt>
                <c:pt idx="723">
                  <c:v>446.02414485401459</c:v>
                </c:pt>
                <c:pt idx="724">
                  <c:v>446.19437927237141</c:v>
                </c:pt>
                <c:pt idx="725">
                  <c:v>446.3646128200678</c:v>
                </c:pt>
                <c:pt idx="726">
                  <c:v>446.53484549710379</c:v>
                </c:pt>
                <c:pt idx="727">
                  <c:v>446.70507730347936</c:v>
                </c:pt>
                <c:pt idx="728">
                  <c:v>446.87530823919457</c:v>
                </c:pt>
                <c:pt idx="729">
                  <c:v>447.04553830424936</c:v>
                </c:pt>
                <c:pt idx="730">
                  <c:v>447.2157674986438</c:v>
                </c:pt>
                <c:pt idx="731">
                  <c:v>447.38599582237782</c:v>
                </c:pt>
                <c:pt idx="732">
                  <c:v>447.55622327545143</c:v>
                </c:pt>
                <c:pt idx="733">
                  <c:v>447.72644985786462</c:v>
                </c:pt>
                <c:pt idx="734">
                  <c:v>447.89667556961746</c:v>
                </c:pt>
                <c:pt idx="735">
                  <c:v>448.06690041070988</c:v>
                </c:pt>
                <c:pt idx="736">
                  <c:v>448.23712438114194</c:v>
                </c:pt>
                <c:pt idx="737">
                  <c:v>448.40734748091359</c:v>
                </c:pt>
                <c:pt idx="738">
                  <c:v>448.57756971002482</c:v>
                </c:pt>
                <c:pt idx="739">
                  <c:v>448.74779106847564</c:v>
                </c:pt>
                <c:pt idx="740">
                  <c:v>448.91801155626609</c:v>
                </c:pt>
                <c:pt idx="741">
                  <c:v>449.0882311733962</c:v>
                </c:pt>
                <c:pt idx="742">
                  <c:v>449.25844991986588</c:v>
                </c:pt>
                <c:pt idx="743">
                  <c:v>449.42866779567515</c:v>
                </c:pt>
                <c:pt idx="744">
                  <c:v>449.59888480082401</c:v>
                </c:pt>
                <c:pt idx="745">
                  <c:v>449.76910093531251</c:v>
                </c:pt>
                <c:pt idx="746">
                  <c:v>449.93931619914065</c:v>
                </c:pt>
                <c:pt idx="747">
                  <c:v>450.10953059230832</c:v>
                </c:pt>
                <c:pt idx="748">
                  <c:v>450.27974411481563</c:v>
                </c:pt>
                <c:pt idx="749">
                  <c:v>450.44995676666258</c:v>
                </c:pt>
                <c:pt idx="750">
                  <c:v>450.62016854784906</c:v>
                </c:pt>
                <c:pt idx="751">
                  <c:v>450.79037945837513</c:v>
                </c:pt>
                <c:pt idx="752">
                  <c:v>450.96058949824089</c:v>
                </c:pt>
                <c:pt idx="753">
                  <c:v>451.13079866744619</c:v>
                </c:pt>
                <c:pt idx="754">
                  <c:v>451.30100696599118</c:v>
                </c:pt>
                <c:pt idx="755">
                  <c:v>451.47121439387564</c:v>
                </c:pt>
                <c:pt idx="756">
                  <c:v>451.6414209510998</c:v>
                </c:pt>
                <c:pt idx="757">
                  <c:v>451.81162663766355</c:v>
                </c:pt>
                <c:pt idx="758">
                  <c:v>451.98183145356694</c:v>
                </c:pt>
                <c:pt idx="759">
                  <c:v>452.15203539880991</c:v>
                </c:pt>
                <c:pt idx="760">
                  <c:v>452.32223847339247</c:v>
                </c:pt>
                <c:pt idx="761">
                  <c:v>452.49244067731462</c:v>
                </c:pt>
                <c:pt idx="762">
                  <c:v>452.66264201057641</c:v>
                </c:pt>
                <c:pt idx="763">
                  <c:v>452.83284247317783</c:v>
                </c:pt>
                <c:pt idx="764">
                  <c:v>453.00304206511879</c:v>
                </c:pt>
                <c:pt idx="765">
                  <c:v>453.17324078639939</c:v>
                </c:pt>
                <c:pt idx="766">
                  <c:v>453.34343863701963</c:v>
                </c:pt>
                <c:pt idx="767">
                  <c:v>453.51363561697934</c:v>
                </c:pt>
                <c:pt idx="768">
                  <c:v>453.68383172627881</c:v>
                </c:pt>
                <c:pt idx="769">
                  <c:v>453.85402696491781</c:v>
                </c:pt>
                <c:pt idx="770">
                  <c:v>454.02422133289645</c:v>
                </c:pt>
                <c:pt idx="771">
                  <c:v>454.19441483021467</c:v>
                </c:pt>
                <c:pt idx="772">
                  <c:v>454.36460745687242</c:v>
                </c:pt>
                <c:pt idx="773">
                  <c:v>454.53479921286987</c:v>
                </c:pt>
                <c:pt idx="774">
                  <c:v>454.70499009820696</c:v>
                </c:pt>
                <c:pt idx="775">
                  <c:v>454.87518011288358</c:v>
                </c:pt>
                <c:pt idx="776">
                  <c:v>455.04536925689985</c:v>
                </c:pt>
                <c:pt idx="777">
                  <c:v>455.21555753025569</c:v>
                </c:pt>
                <c:pt idx="778">
                  <c:v>455.38574493295118</c:v>
                </c:pt>
                <c:pt idx="779">
                  <c:v>455.55593146498626</c:v>
                </c:pt>
                <c:pt idx="780">
                  <c:v>455.72611712636092</c:v>
                </c:pt>
                <c:pt idx="781">
                  <c:v>455.89630191707522</c:v>
                </c:pt>
                <c:pt idx="782">
                  <c:v>456.06648583712911</c:v>
                </c:pt>
                <c:pt idx="783">
                  <c:v>456.23666888652264</c:v>
                </c:pt>
                <c:pt idx="784">
                  <c:v>456.40685106525564</c:v>
                </c:pt>
                <c:pt idx="785">
                  <c:v>456.57703237332834</c:v>
                </c:pt>
                <c:pt idx="786">
                  <c:v>456.74721281074068</c:v>
                </c:pt>
                <c:pt idx="787">
                  <c:v>456.9173923774926</c:v>
                </c:pt>
                <c:pt idx="788">
                  <c:v>457.08757107358412</c:v>
                </c:pt>
                <c:pt idx="789">
                  <c:v>457.25774889901521</c:v>
                </c:pt>
                <c:pt idx="790">
                  <c:v>457.42792585378589</c:v>
                </c:pt>
                <c:pt idx="791">
                  <c:v>457.59810193789627</c:v>
                </c:pt>
                <c:pt idx="792">
                  <c:v>457.76827715134618</c:v>
                </c:pt>
                <c:pt idx="793">
                  <c:v>457.93845149413573</c:v>
                </c:pt>
                <c:pt idx="794">
                  <c:v>458.10862496626493</c:v>
                </c:pt>
                <c:pt idx="795">
                  <c:v>458.27879756773365</c:v>
                </c:pt>
                <c:pt idx="796">
                  <c:v>458.44896929854201</c:v>
                </c:pt>
                <c:pt idx="797">
                  <c:v>458.61914015869002</c:v>
                </c:pt>
                <c:pt idx="798">
                  <c:v>458.78931014817755</c:v>
                </c:pt>
                <c:pt idx="799">
                  <c:v>458.95947926700478</c:v>
                </c:pt>
                <c:pt idx="800">
                  <c:v>459.12964751517154</c:v>
                </c:pt>
                <c:pt idx="801">
                  <c:v>459.29981489267789</c:v>
                </c:pt>
                <c:pt idx="802">
                  <c:v>459.46998139952387</c:v>
                </c:pt>
                <c:pt idx="803">
                  <c:v>459.6401470357095</c:v>
                </c:pt>
                <c:pt idx="804">
                  <c:v>459.81031180123466</c:v>
                </c:pt>
                <c:pt idx="805">
                  <c:v>459.98047569609952</c:v>
                </c:pt>
                <c:pt idx="806">
                  <c:v>460.15063872030385</c:v>
                </c:pt>
                <c:pt idx="807">
                  <c:v>460.32080087384787</c:v>
                </c:pt>
                <c:pt idx="808">
                  <c:v>460.49096215673154</c:v>
                </c:pt>
                <c:pt idx="809">
                  <c:v>460.66112256895474</c:v>
                </c:pt>
                <c:pt idx="810">
                  <c:v>460.83128211051758</c:v>
                </c:pt>
                <c:pt idx="811">
                  <c:v>461.00144078142006</c:v>
                </c:pt>
                <c:pt idx="812">
                  <c:v>461.17159858166207</c:v>
                </c:pt>
                <c:pt idx="813">
                  <c:v>461.34175551124372</c:v>
                </c:pt>
                <c:pt idx="814">
                  <c:v>461.51191157016501</c:v>
                </c:pt>
                <c:pt idx="815">
                  <c:v>461.68206675842589</c:v>
                </c:pt>
                <c:pt idx="816">
                  <c:v>461.85222107602635</c:v>
                </c:pt>
                <c:pt idx="817">
                  <c:v>462.0223745229664</c:v>
                </c:pt>
                <c:pt idx="818">
                  <c:v>462.19252709924604</c:v>
                </c:pt>
                <c:pt idx="819">
                  <c:v>462.36267880486531</c:v>
                </c:pt>
                <c:pt idx="820">
                  <c:v>462.53282963982423</c:v>
                </c:pt>
                <c:pt idx="821">
                  <c:v>462.70297960412273</c:v>
                </c:pt>
                <c:pt idx="822">
                  <c:v>462.87312869776082</c:v>
                </c:pt>
                <c:pt idx="823">
                  <c:v>463.04327692073849</c:v>
                </c:pt>
                <c:pt idx="824">
                  <c:v>463.21342427305581</c:v>
                </c:pt>
                <c:pt idx="825">
                  <c:v>463.38357075471271</c:v>
                </c:pt>
                <c:pt idx="826">
                  <c:v>463.55371636570925</c:v>
                </c:pt>
                <c:pt idx="827">
                  <c:v>463.72386110604538</c:v>
                </c:pt>
                <c:pt idx="828">
                  <c:v>463.89400497572109</c:v>
                </c:pt>
                <c:pt idx="829">
                  <c:v>464.06414797473644</c:v>
                </c:pt>
                <c:pt idx="830">
                  <c:v>464.23429010309138</c:v>
                </c:pt>
                <c:pt idx="831">
                  <c:v>464.40443136078596</c:v>
                </c:pt>
                <c:pt idx="832">
                  <c:v>464.57457174782007</c:v>
                </c:pt>
                <c:pt idx="833">
                  <c:v>464.74471126419388</c:v>
                </c:pt>
                <c:pt idx="834">
                  <c:v>464.91484990990722</c:v>
                </c:pt>
                <c:pt idx="835">
                  <c:v>465.08498768496014</c:v>
                </c:pt>
                <c:pt idx="836">
                  <c:v>465.2551245893527</c:v>
                </c:pt>
                <c:pt idx="837">
                  <c:v>465.42526062308491</c:v>
                </c:pt>
                <c:pt idx="838">
                  <c:v>465.5953957861567</c:v>
                </c:pt>
                <c:pt idx="839">
                  <c:v>465.76553007856802</c:v>
                </c:pt>
                <c:pt idx="840">
                  <c:v>465.93566350031904</c:v>
                </c:pt>
                <c:pt idx="841">
                  <c:v>466.10579605140964</c:v>
                </c:pt>
                <c:pt idx="842">
                  <c:v>466.27592773183983</c:v>
                </c:pt>
                <c:pt idx="843">
                  <c:v>466.44605854160966</c:v>
                </c:pt>
                <c:pt idx="844">
                  <c:v>466.61618848071907</c:v>
                </c:pt>
                <c:pt idx="845">
                  <c:v>466.78631754916813</c:v>
                </c:pt>
                <c:pt idx="846">
                  <c:v>466.95644574695672</c:v>
                </c:pt>
                <c:pt idx="847">
                  <c:v>467.126573074085</c:v>
                </c:pt>
                <c:pt idx="848">
                  <c:v>467.29669953055281</c:v>
                </c:pt>
                <c:pt idx="849">
                  <c:v>467.46682511636027</c:v>
                </c:pt>
                <c:pt idx="850">
                  <c:v>467.63694983150731</c:v>
                </c:pt>
                <c:pt idx="851">
                  <c:v>467.80707367599399</c:v>
                </c:pt>
                <c:pt idx="852">
                  <c:v>467.9771966498202</c:v>
                </c:pt>
                <c:pt idx="853">
                  <c:v>468.14731875298605</c:v>
                </c:pt>
                <c:pt idx="854">
                  <c:v>468.31743998549155</c:v>
                </c:pt>
                <c:pt idx="855">
                  <c:v>468.48756034733663</c:v>
                </c:pt>
                <c:pt idx="856">
                  <c:v>468.65767983852123</c:v>
                </c:pt>
                <c:pt idx="857">
                  <c:v>468.82779845904554</c:v>
                </c:pt>
                <c:pt idx="858">
                  <c:v>468.99791620890943</c:v>
                </c:pt>
                <c:pt idx="859">
                  <c:v>469.16803308811291</c:v>
                </c:pt>
                <c:pt idx="860">
                  <c:v>469.33814909665602</c:v>
                </c:pt>
                <c:pt idx="861">
                  <c:v>469.50826423453873</c:v>
                </c:pt>
                <c:pt idx="862">
                  <c:v>469.67837850176107</c:v>
                </c:pt>
                <c:pt idx="863">
                  <c:v>469.848491898323</c:v>
                </c:pt>
                <c:pt idx="864">
                  <c:v>470.01860442422452</c:v>
                </c:pt>
                <c:pt idx="865">
                  <c:v>470.18871607946562</c:v>
                </c:pt>
                <c:pt idx="866">
                  <c:v>470.35882686404636</c:v>
                </c:pt>
                <c:pt idx="867">
                  <c:v>470.52893677796669</c:v>
                </c:pt>
                <c:pt idx="868">
                  <c:v>470.69904582122666</c:v>
                </c:pt>
                <c:pt idx="869">
                  <c:v>470.86915399382616</c:v>
                </c:pt>
                <c:pt idx="870">
                  <c:v>471.0392612957653</c:v>
                </c:pt>
                <c:pt idx="871">
                  <c:v>471.20936772704408</c:v>
                </c:pt>
                <c:pt idx="872">
                  <c:v>471.37947328766245</c:v>
                </c:pt>
                <c:pt idx="873">
                  <c:v>471.5495779776204</c:v>
                </c:pt>
                <c:pt idx="874">
                  <c:v>471.71968179691794</c:v>
                </c:pt>
                <c:pt idx="875">
                  <c:v>471.88978474555512</c:v>
                </c:pt>
                <c:pt idx="876">
                  <c:v>472.05988682353194</c:v>
                </c:pt>
                <c:pt idx="877">
                  <c:v>472.22998803084835</c:v>
                </c:pt>
                <c:pt idx="878">
                  <c:v>472.40008836750434</c:v>
                </c:pt>
                <c:pt idx="879">
                  <c:v>472.57018783349992</c:v>
                </c:pt>
                <c:pt idx="880">
                  <c:v>472.74028642883513</c:v>
                </c:pt>
                <c:pt idx="881">
                  <c:v>472.91038415350999</c:v>
                </c:pt>
                <c:pt idx="882">
                  <c:v>473.08048100752438</c:v>
                </c:pt>
                <c:pt idx="883">
                  <c:v>473.25057699087841</c:v>
                </c:pt>
                <c:pt idx="884">
                  <c:v>473.42067210357203</c:v>
                </c:pt>
                <c:pt idx="885">
                  <c:v>473.59076634560529</c:v>
                </c:pt>
                <c:pt idx="886">
                  <c:v>473.76085971697808</c:v>
                </c:pt>
                <c:pt idx="887">
                  <c:v>473.93095221769056</c:v>
                </c:pt>
                <c:pt idx="888">
                  <c:v>474.10104384774257</c:v>
                </c:pt>
                <c:pt idx="889">
                  <c:v>474.27113460713423</c:v>
                </c:pt>
                <c:pt idx="890">
                  <c:v>474.44122449586547</c:v>
                </c:pt>
                <c:pt idx="891">
                  <c:v>474.61131351393635</c:v>
                </c:pt>
                <c:pt idx="892">
                  <c:v>474.78140166134682</c:v>
                </c:pt>
                <c:pt idx="893">
                  <c:v>474.95148893809687</c:v>
                </c:pt>
                <c:pt idx="894">
                  <c:v>475.12157534418657</c:v>
                </c:pt>
                <c:pt idx="895">
                  <c:v>475.29166087961585</c:v>
                </c:pt>
                <c:pt idx="896">
                  <c:v>475.46174554438477</c:v>
                </c:pt>
                <c:pt idx="897">
                  <c:v>475.63182933849328</c:v>
                </c:pt>
                <c:pt idx="898">
                  <c:v>475.80191226194137</c:v>
                </c:pt>
                <c:pt idx="899">
                  <c:v>475.9719943147291</c:v>
                </c:pt>
                <c:pt idx="900">
                  <c:v>476.14207549685642</c:v>
                </c:pt>
                <c:pt idx="901">
                  <c:v>476.31215580832333</c:v>
                </c:pt>
                <c:pt idx="902">
                  <c:v>476.48223524912987</c:v>
                </c:pt>
                <c:pt idx="903">
                  <c:v>476.65231381927595</c:v>
                </c:pt>
                <c:pt idx="904">
                  <c:v>476.82239151876166</c:v>
                </c:pt>
                <c:pt idx="905">
                  <c:v>476.99246834758702</c:v>
                </c:pt>
                <c:pt idx="906">
                  <c:v>477.16254430575196</c:v>
                </c:pt>
                <c:pt idx="907">
                  <c:v>477.33261939325649</c:v>
                </c:pt>
                <c:pt idx="908">
                  <c:v>477.50269361010066</c:v>
                </c:pt>
                <c:pt idx="909">
                  <c:v>477.67276695628442</c:v>
                </c:pt>
                <c:pt idx="910">
                  <c:v>477.84283943180776</c:v>
                </c:pt>
                <c:pt idx="911">
                  <c:v>478.01291103667074</c:v>
                </c:pt>
                <c:pt idx="912">
                  <c:v>478.18298177087331</c:v>
                </c:pt>
                <c:pt idx="913">
                  <c:v>478.35305163441552</c:v>
                </c:pt>
                <c:pt idx="914">
                  <c:v>478.52312062729732</c:v>
                </c:pt>
                <c:pt idx="915">
                  <c:v>478.6931887495187</c:v>
                </c:pt>
                <c:pt idx="916">
                  <c:v>478.86325600107972</c:v>
                </c:pt>
                <c:pt idx="917">
                  <c:v>479.03332238198033</c:v>
                </c:pt>
                <c:pt idx="918">
                  <c:v>479.20338789222052</c:v>
                </c:pt>
                <c:pt idx="919">
                  <c:v>479.37345253180035</c:v>
                </c:pt>
                <c:pt idx="920">
                  <c:v>479.54351630071972</c:v>
                </c:pt>
                <c:pt idx="921">
                  <c:v>479.71357919897878</c:v>
                </c:pt>
                <c:pt idx="922">
                  <c:v>479.88364122657742</c:v>
                </c:pt>
                <c:pt idx="923">
                  <c:v>480.05370238351566</c:v>
                </c:pt>
                <c:pt idx="924">
                  <c:v>480.22376266979342</c:v>
                </c:pt>
                <c:pt idx="925">
                  <c:v>480.39382208541087</c:v>
                </c:pt>
                <c:pt idx="926">
                  <c:v>480.56388063036792</c:v>
                </c:pt>
                <c:pt idx="927">
                  <c:v>480.7339383046646</c:v>
                </c:pt>
                <c:pt idx="928">
                  <c:v>480.90399510830088</c:v>
                </c:pt>
                <c:pt idx="929">
                  <c:v>481.07405104127673</c:v>
                </c:pt>
                <c:pt idx="930">
                  <c:v>481.24410610359223</c:v>
                </c:pt>
                <c:pt idx="931">
                  <c:v>481.41416029524731</c:v>
                </c:pt>
                <c:pt idx="932">
                  <c:v>481.58421361624198</c:v>
                </c:pt>
                <c:pt idx="933">
                  <c:v>481.75426606657629</c:v>
                </c:pt>
                <c:pt idx="934">
                  <c:v>481.92431764625019</c:v>
                </c:pt>
                <c:pt idx="935">
                  <c:v>482.09436835526373</c:v>
                </c:pt>
                <c:pt idx="936">
                  <c:v>482.26441819361679</c:v>
                </c:pt>
                <c:pt idx="937">
                  <c:v>482.43446716130944</c:v>
                </c:pt>
                <c:pt idx="938">
                  <c:v>482.60451525834179</c:v>
                </c:pt>
                <c:pt idx="939">
                  <c:v>482.77456248471373</c:v>
                </c:pt>
                <c:pt idx="940">
                  <c:v>482.94460884042525</c:v>
                </c:pt>
                <c:pt idx="941">
                  <c:v>483.11465432547635</c:v>
                </c:pt>
                <c:pt idx="942">
                  <c:v>483.2846989398671</c:v>
                </c:pt>
                <c:pt idx="943">
                  <c:v>483.45474268359743</c:v>
                </c:pt>
                <c:pt idx="944">
                  <c:v>483.62478555666735</c:v>
                </c:pt>
                <c:pt idx="945">
                  <c:v>483.79482755907691</c:v>
                </c:pt>
                <c:pt idx="946">
                  <c:v>483.96486869082611</c:v>
                </c:pt>
                <c:pt idx="947">
                  <c:v>484.13490895191484</c:v>
                </c:pt>
                <c:pt idx="948">
                  <c:v>484.30494834234327</c:v>
                </c:pt>
                <c:pt idx="949">
                  <c:v>484.47498686211122</c:v>
                </c:pt>
                <c:pt idx="950">
                  <c:v>484.64502451121882</c:v>
                </c:pt>
                <c:pt idx="951">
                  <c:v>484.815061289666</c:v>
                </c:pt>
                <c:pt idx="952">
                  <c:v>484.98509719745277</c:v>
                </c:pt>
                <c:pt idx="953">
                  <c:v>485.15513223457918</c:v>
                </c:pt>
                <c:pt idx="954">
                  <c:v>485.32516640104512</c:v>
                </c:pt>
                <c:pt idx="955">
                  <c:v>485.49519969685076</c:v>
                </c:pt>
                <c:pt idx="956">
                  <c:v>485.66523212199598</c:v>
                </c:pt>
                <c:pt idx="957">
                  <c:v>485.83526367648079</c:v>
                </c:pt>
                <c:pt idx="958">
                  <c:v>486.00529436030519</c:v>
                </c:pt>
                <c:pt idx="959">
                  <c:v>486.17532417346922</c:v>
                </c:pt>
                <c:pt idx="960">
                  <c:v>486.34535311597284</c:v>
                </c:pt>
                <c:pt idx="961">
                  <c:v>486.5153811878161</c:v>
                </c:pt>
                <c:pt idx="962">
                  <c:v>486.68540838899895</c:v>
                </c:pt>
                <c:pt idx="963">
                  <c:v>486.85543471952138</c:v>
                </c:pt>
                <c:pt idx="964">
                  <c:v>487.02546017938346</c:v>
                </c:pt>
                <c:pt idx="965">
                  <c:v>487.19548476858512</c:v>
                </c:pt>
                <c:pt idx="966">
                  <c:v>487.36550848712636</c:v>
                </c:pt>
                <c:pt idx="967">
                  <c:v>487.53553133500725</c:v>
                </c:pt>
                <c:pt idx="968">
                  <c:v>487.70555331222772</c:v>
                </c:pt>
                <c:pt idx="969">
                  <c:v>487.87557441878783</c:v>
                </c:pt>
                <c:pt idx="970">
                  <c:v>488.04559465468753</c:v>
                </c:pt>
                <c:pt idx="971">
                  <c:v>488.21561401992676</c:v>
                </c:pt>
                <c:pt idx="972">
                  <c:v>488.38563251450563</c:v>
                </c:pt>
                <c:pt idx="973">
                  <c:v>488.55565013842414</c:v>
                </c:pt>
                <c:pt idx="974">
                  <c:v>488.72566689168229</c:v>
                </c:pt>
                <c:pt idx="975">
                  <c:v>488.89568277427992</c:v>
                </c:pt>
                <c:pt idx="976">
                  <c:v>489.06569778621724</c:v>
                </c:pt>
                <c:pt idx="977">
                  <c:v>489.23571192749421</c:v>
                </c:pt>
                <c:pt idx="978">
                  <c:v>489.4057251981107</c:v>
                </c:pt>
                <c:pt idx="979">
                  <c:v>489.57573759806684</c:v>
                </c:pt>
                <c:pt idx="980">
                  <c:v>489.74574912736261</c:v>
                </c:pt>
                <c:pt idx="981">
                  <c:v>489.91575978599798</c:v>
                </c:pt>
                <c:pt idx="982">
                  <c:v>490.08576957397293</c:v>
                </c:pt>
                <c:pt idx="983">
                  <c:v>490.25577849128746</c:v>
                </c:pt>
                <c:pt idx="984">
                  <c:v>490.42578653794163</c:v>
                </c:pt>
                <c:pt idx="985">
                  <c:v>490.59579371393539</c:v>
                </c:pt>
                <c:pt idx="986">
                  <c:v>490.7658000192688</c:v>
                </c:pt>
                <c:pt idx="987">
                  <c:v>490.93580545394178</c:v>
                </c:pt>
                <c:pt idx="988">
                  <c:v>491.1058100179543</c:v>
                </c:pt>
                <c:pt idx="989">
                  <c:v>491.27581371130651</c:v>
                </c:pt>
                <c:pt idx="990">
                  <c:v>491.44581653399831</c:v>
                </c:pt>
                <c:pt idx="991">
                  <c:v>491.6158184860297</c:v>
                </c:pt>
                <c:pt idx="992">
                  <c:v>491.78581956740067</c:v>
                </c:pt>
                <c:pt idx="993">
                  <c:v>491.95581977811128</c:v>
                </c:pt>
                <c:pt idx="994">
                  <c:v>492.12581911816147</c:v>
                </c:pt>
                <c:pt idx="995">
                  <c:v>492.29581758755131</c:v>
                </c:pt>
                <c:pt idx="996">
                  <c:v>492.46581518628074</c:v>
                </c:pt>
                <c:pt idx="997">
                  <c:v>492.63581191434974</c:v>
                </c:pt>
                <c:pt idx="998">
                  <c:v>492.8058077717584</c:v>
                </c:pt>
                <c:pt idx="999">
                  <c:v>492.97580275850663</c:v>
                </c:pt>
                <c:pt idx="1000">
                  <c:v>493.14579687459451</c:v>
                </c:pt>
                <c:pt idx="1001">
                  <c:v>493.31579012002197</c:v>
                </c:pt>
                <c:pt idx="1002">
                  <c:v>493.48578249478902</c:v>
                </c:pt>
                <c:pt idx="1003">
                  <c:v>493.65577399889571</c:v>
                </c:pt>
                <c:pt idx="1004">
                  <c:v>493.82576463234193</c:v>
                </c:pt>
                <c:pt idx="1005">
                  <c:v>493.99575439512779</c:v>
                </c:pt>
                <c:pt idx="1006">
                  <c:v>494.16574328725329</c:v>
                </c:pt>
                <c:pt idx="1007">
                  <c:v>494.33573130871838</c:v>
                </c:pt>
                <c:pt idx="1008">
                  <c:v>494.50571845952305</c:v>
                </c:pt>
                <c:pt idx="1009">
                  <c:v>494.67570473966731</c:v>
                </c:pt>
                <c:pt idx="1010">
                  <c:v>494.84569014915121</c:v>
                </c:pt>
                <c:pt idx="1011">
                  <c:v>495.01567468797469</c:v>
                </c:pt>
                <c:pt idx="1012">
                  <c:v>495.18565835613782</c:v>
                </c:pt>
                <c:pt idx="1013">
                  <c:v>495.35564115364053</c:v>
                </c:pt>
                <c:pt idx="1014">
                  <c:v>495.52562308048289</c:v>
                </c:pt>
                <c:pt idx="1015">
                  <c:v>495.69560413666483</c:v>
                </c:pt>
                <c:pt idx="1016">
                  <c:v>495.86558432218635</c:v>
                </c:pt>
                <c:pt idx="1017">
                  <c:v>496.03556363704746</c:v>
                </c:pt>
                <c:pt idx="1018">
                  <c:v>496.20554208124821</c:v>
                </c:pt>
                <c:pt idx="1019">
                  <c:v>496.3755196547886</c:v>
                </c:pt>
                <c:pt idx="1020">
                  <c:v>496.54549635766853</c:v>
                </c:pt>
                <c:pt idx="1021">
                  <c:v>496.71547218988803</c:v>
                </c:pt>
                <c:pt idx="1022">
                  <c:v>496.88544715144724</c:v>
                </c:pt>
                <c:pt idx="1023">
                  <c:v>497.05542124234597</c:v>
                </c:pt>
              </c:numCache>
            </c:numRef>
          </c:xVal>
          <c:yVal>
            <c:numRef>
              <c:f>'Blue pk'!$T$2:$T$1025</c:f>
              <c:numCache>
                <c:formatCode>General</c:formatCode>
                <c:ptCount val="1024"/>
                <c:pt idx="0">
                  <c:v>0</c:v>
                </c:pt>
                <c:pt idx="1">
                  <c:v>1.7561104576456659E-5</c:v>
                </c:pt>
                <c:pt idx="2">
                  <c:v>3.7931622195577517E-5</c:v>
                </c:pt>
                <c:pt idx="3">
                  <c:v>5.2828330837539584E-5</c:v>
                </c:pt>
                <c:pt idx="4">
                  <c:v>6.8857191819697382E-5</c:v>
                </c:pt>
                <c:pt idx="5">
                  <c:v>8.9168106760349812E-5</c:v>
                </c:pt>
                <c:pt idx="6">
                  <c:v>1.0656687023549626E-4</c:v>
                </c:pt>
                <c:pt idx="7">
                  <c:v>1.2471911441982932E-4</c:v>
                </c:pt>
                <c:pt idx="8">
                  <c:v>1.4507110872053126E-4</c:v>
                </c:pt>
                <c:pt idx="9">
                  <c:v>1.6525425473958496E-4</c:v>
                </c:pt>
                <c:pt idx="10">
                  <c:v>1.8273249830038141E-4</c:v>
                </c:pt>
                <c:pt idx="11">
                  <c:v>1.9716632177668085E-4</c:v>
                </c:pt>
                <c:pt idx="12">
                  <c:v>2.1476654837053658E-4</c:v>
                </c:pt>
                <c:pt idx="13">
                  <c:v>2.3112586522381476E-4</c:v>
                </c:pt>
                <c:pt idx="14">
                  <c:v>2.4386889096310793E-4</c:v>
                </c:pt>
                <c:pt idx="15">
                  <c:v>2.6282118291157835E-4</c:v>
                </c:pt>
                <c:pt idx="16">
                  <c:v>2.8466382398093529E-4</c:v>
                </c:pt>
                <c:pt idx="17">
                  <c:v>3.0729218140103181E-4</c:v>
                </c:pt>
                <c:pt idx="18">
                  <c:v>3.3512996206312338E-4</c:v>
                </c:pt>
                <c:pt idx="19">
                  <c:v>3.5744954356304887E-4</c:v>
                </c:pt>
                <c:pt idx="20">
                  <c:v>3.7153116394254989E-4</c:v>
                </c:pt>
                <c:pt idx="21">
                  <c:v>3.8764696371189171E-4</c:v>
                </c:pt>
                <c:pt idx="22">
                  <c:v>4.0661682622831336E-4</c:v>
                </c:pt>
                <c:pt idx="23">
                  <c:v>4.2458904911812798E-4</c:v>
                </c:pt>
                <c:pt idx="24">
                  <c:v>4.4420410955162099E-4</c:v>
                </c:pt>
                <c:pt idx="25">
                  <c:v>4.6664549164438261E-4</c:v>
                </c:pt>
                <c:pt idx="26">
                  <c:v>4.8569751883303458E-4</c:v>
                </c:pt>
                <c:pt idx="27">
                  <c:v>5.0474632103462633E-4</c:v>
                </c:pt>
                <c:pt idx="28">
                  <c:v>5.3155258379565876E-4</c:v>
                </c:pt>
                <c:pt idx="29">
                  <c:v>5.6195620983116922E-4</c:v>
                </c:pt>
                <c:pt idx="30">
                  <c:v>5.9778301674647113E-4</c:v>
                </c:pt>
                <c:pt idx="31">
                  <c:v>6.4346309408877089E-4</c:v>
                </c:pt>
                <c:pt idx="32">
                  <c:v>6.8573936701973556E-4</c:v>
                </c:pt>
                <c:pt idx="33">
                  <c:v>7.1778532262062702E-4</c:v>
                </c:pt>
                <c:pt idx="34">
                  <c:v>7.5098548914957655E-4</c:v>
                </c:pt>
                <c:pt idx="35">
                  <c:v>7.9111019004457072E-4</c:v>
                </c:pt>
                <c:pt idx="36">
                  <c:v>8.2957422072292813E-4</c:v>
                </c:pt>
                <c:pt idx="37">
                  <c:v>8.6299082861914303E-4</c:v>
                </c:pt>
                <c:pt idx="38">
                  <c:v>9.0177947917245238E-4</c:v>
                </c:pt>
                <c:pt idx="39">
                  <c:v>9.466148131020626E-4</c:v>
                </c:pt>
                <c:pt idx="40">
                  <c:v>9.9138722547976619E-4</c:v>
                </c:pt>
                <c:pt idx="41">
                  <c:v>1.0401140647129366E-3</c:v>
                </c:pt>
                <c:pt idx="42">
                  <c:v>1.1018640197071204E-3</c:v>
                </c:pt>
                <c:pt idx="43">
                  <c:v>1.1669982797083641E-3</c:v>
                </c:pt>
                <c:pt idx="44">
                  <c:v>1.2302714854201559E-3</c:v>
                </c:pt>
                <c:pt idx="45">
                  <c:v>1.3005406589004849E-3</c:v>
                </c:pt>
                <c:pt idx="46">
                  <c:v>1.3811822082713139E-3</c:v>
                </c:pt>
                <c:pt idx="47">
                  <c:v>1.4615126643746704E-3</c:v>
                </c:pt>
                <c:pt idx="48">
                  <c:v>1.5380270480873529E-3</c:v>
                </c:pt>
                <c:pt idx="49">
                  <c:v>1.6190946718367923E-3</c:v>
                </c:pt>
                <c:pt idx="50">
                  <c:v>1.6931989603955135E-3</c:v>
                </c:pt>
                <c:pt idx="51">
                  <c:v>1.7656617193290074E-3</c:v>
                </c:pt>
                <c:pt idx="52">
                  <c:v>1.8479539322700416E-3</c:v>
                </c:pt>
                <c:pt idx="53">
                  <c:v>1.935729530964886E-3</c:v>
                </c:pt>
                <c:pt idx="54">
                  <c:v>2.0227695037118242E-3</c:v>
                </c:pt>
                <c:pt idx="55">
                  <c:v>2.1154355019844156E-3</c:v>
                </c:pt>
                <c:pt idx="56">
                  <c:v>2.2155265701238663E-3</c:v>
                </c:pt>
                <c:pt idx="57">
                  <c:v>2.3125469381638773E-3</c:v>
                </c:pt>
                <c:pt idx="58">
                  <c:v>2.4057167388027794E-3</c:v>
                </c:pt>
                <c:pt idx="59">
                  <c:v>2.4945217121117645E-3</c:v>
                </c:pt>
                <c:pt idx="60">
                  <c:v>2.5836131150398971E-3</c:v>
                </c:pt>
                <c:pt idx="61">
                  <c:v>2.6761195183593188E-3</c:v>
                </c:pt>
                <c:pt idx="62">
                  <c:v>2.7675414507132255E-3</c:v>
                </c:pt>
                <c:pt idx="63">
                  <c:v>2.8550953532196109E-3</c:v>
                </c:pt>
                <c:pt idx="64">
                  <c:v>2.9422629132857124E-3</c:v>
                </c:pt>
                <c:pt idx="65">
                  <c:v>3.0277439330600063E-3</c:v>
                </c:pt>
                <c:pt idx="66">
                  <c:v>3.1122305320841334E-3</c:v>
                </c:pt>
                <c:pt idx="67">
                  <c:v>3.2101335469941006E-3</c:v>
                </c:pt>
                <c:pt idx="68">
                  <c:v>3.3150683549361326E-3</c:v>
                </c:pt>
                <c:pt idx="69">
                  <c:v>3.4121834429250478E-3</c:v>
                </c:pt>
                <c:pt idx="70">
                  <c:v>3.5057540958026863E-3</c:v>
                </c:pt>
                <c:pt idx="71">
                  <c:v>3.6026714738006428E-3</c:v>
                </c:pt>
                <c:pt idx="72">
                  <c:v>3.7116269999106916E-3</c:v>
                </c:pt>
                <c:pt idx="73">
                  <c:v>3.8363594297938387E-3</c:v>
                </c:pt>
                <c:pt idx="74">
                  <c:v>3.9832003900628398E-3</c:v>
                </c:pt>
                <c:pt idx="75">
                  <c:v>4.1582000576950631E-3</c:v>
                </c:pt>
                <c:pt idx="76">
                  <c:v>4.4003774585686601E-3</c:v>
                </c:pt>
                <c:pt idx="77">
                  <c:v>4.7380057823040323E-3</c:v>
                </c:pt>
                <c:pt idx="78">
                  <c:v>5.1242694348099796E-3</c:v>
                </c:pt>
                <c:pt idx="79">
                  <c:v>5.5080036336354922E-3</c:v>
                </c:pt>
                <c:pt idx="80">
                  <c:v>5.892391566451406E-3</c:v>
                </c:pt>
                <c:pt idx="81">
                  <c:v>6.2704053164682099E-3</c:v>
                </c:pt>
                <c:pt idx="82">
                  <c:v>6.6184292790011706E-3</c:v>
                </c:pt>
                <c:pt idx="83">
                  <c:v>6.9416314981667468E-3</c:v>
                </c:pt>
                <c:pt idx="84">
                  <c:v>7.2277991132703298E-3</c:v>
                </c:pt>
                <c:pt idx="85">
                  <c:v>7.4837132569773208E-3</c:v>
                </c:pt>
                <c:pt idx="86">
                  <c:v>7.7239232248407742E-3</c:v>
                </c:pt>
                <c:pt idx="87">
                  <c:v>7.9415103983365813E-3</c:v>
                </c:pt>
                <c:pt idx="88">
                  <c:v>8.1211767557138256E-3</c:v>
                </c:pt>
                <c:pt idx="89">
                  <c:v>8.2543101678015894E-3</c:v>
                </c:pt>
                <c:pt idx="90">
                  <c:v>8.3557458391114118E-3</c:v>
                </c:pt>
                <c:pt idx="91">
                  <c:v>8.4430509413027065E-3</c:v>
                </c:pt>
                <c:pt idx="92">
                  <c:v>8.5348042898821756E-3</c:v>
                </c:pt>
                <c:pt idx="93">
                  <c:v>8.6373497241677196E-3</c:v>
                </c:pt>
                <c:pt idx="94">
                  <c:v>8.7500883432670585E-3</c:v>
                </c:pt>
                <c:pt idx="95">
                  <c:v>8.874887487362355E-3</c:v>
                </c:pt>
                <c:pt idx="96">
                  <c:v>9.0123024686887196E-3</c:v>
                </c:pt>
                <c:pt idx="97">
                  <c:v>9.146758865060757E-3</c:v>
                </c:pt>
                <c:pt idx="98">
                  <c:v>9.258625277611442E-3</c:v>
                </c:pt>
                <c:pt idx="99">
                  <c:v>9.3508453255070415E-3</c:v>
                </c:pt>
                <c:pt idx="100">
                  <c:v>9.4344055900059797E-3</c:v>
                </c:pt>
                <c:pt idx="101">
                  <c:v>9.5196175446223483E-3</c:v>
                </c:pt>
                <c:pt idx="102">
                  <c:v>9.6099676960806468E-3</c:v>
                </c:pt>
                <c:pt idx="103">
                  <c:v>9.7038276301653365E-3</c:v>
                </c:pt>
                <c:pt idx="104">
                  <c:v>9.7989054069386114E-3</c:v>
                </c:pt>
                <c:pt idx="105">
                  <c:v>9.8974786514967553E-3</c:v>
                </c:pt>
                <c:pt idx="106">
                  <c:v>1.0003580947072174E-2</c:v>
                </c:pt>
                <c:pt idx="107">
                  <c:v>1.0109085551614076E-2</c:v>
                </c:pt>
                <c:pt idx="108">
                  <c:v>1.0213464082638294E-2</c:v>
                </c:pt>
                <c:pt idx="109">
                  <c:v>1.0322271362339049E-2</c:v>
                </c:pt>
                <c:pt idx="110">
                  <c:v>1.0435047714411633E-2</c:v>
                </c:pt>
                <c:pt idx="111">
                  <c:v>1.0539729223704528E-2</c:v>
                </c:pt>
                <c:pt idx="112">
                  <c:v>1.0637649839184126E-2</c:v>
                </c:pt>
                <c:pt idx="113">
                  <c:v>1.0739173428168092E-2</c:v>
                </c:pt>
                <c:pt idx="114">
                  <c:v>1.0835195214747514E-2</c:v>
                </c:pt>
                <c:pt idx="115">
                  <c:v>1.0921288547871199E-2</c:v>
                </c:pt>
                <c:pt idx="116">
                  <c:v>1.0999523292725563E-2</c:v>
                </c:pt>
                <c:pt idx="117">
                  <c:v>1.1084099750774347E-2</c:v>
                </c:pt>
                <c:pt idx="118">
                  <c:v>1.1182034647968171E-2</c:v>
                </c:pt>
                <c:pt idx="119">
                  <c:v>1.1279554806289269E-2</c:v>
                </c:pt>
                <c:pt idx="120">
                  <c:v>1.1367133341843368E-2</c:v>
                </c:pt>
                <c:pt idx="121">
                  <c:v>1.1454610719870573E-2</c:v>
                </c:pt>
                <c:pt idx="122">
                  <c:v>1.1544270770722745E-2</c:v>
                </c:pt>
                <c:pt idx="123">
                  <c:v>1.1639137211879504E-2</c:v>
                </c:pt>
                <c:pt idx="124">
                  <c:v>1.1749178209083926E-2</c:v>
                </c:pt>
                <c:pt idx="125">
                  <c:v>1.1860834001489375E-2</c:v>
                </c:pt>
                <c:pt idx="126">
                  <c:v>1.1964585040021024E-2</c:v>
                </c:pt>
                <c:pt idx="127">
                  <c:v>1.2060031475316814E-2</c:v>
                </c:pt>
                <c:pt idx="128">
                  <c:v>1.2150817969102315E-2</c:v>
                </c:pt>
                <c:pt idx="129">
                  <c:v>1.2237089238792909E-2</c:v>
                </c:pt>
                <c:pt idx="130">
                  <c:v>1.2316913901414359E-2</c:v>
                </c:pt>
                <c:pt idx="131">
                  <c:v>1.2389381473501633E-2</c:v>
                </c:pt>
                <c:pt idx="132">
                  <c:v>1.2459959815339407E-2</c:v>
                </c:pt>
                <c:pt idx="133">
                  <c:v>1.2535843024770746E-2</c:v>
                </c:pt>
                <c:pt idx="134">
                  <c:v>1.2612360035531619E-2</c:v>
                </c:pt>
                <c:pt idx="135">
                  <c:v>1.2689530113582554E-2</c:v>
                </c:pt>
                <c:pt idx="136">
                  <c:v>1.276490208818043E-2</c:v>
                </c:pt>
                <c:pt idx="137">
                  <c:v>1.2831289511940678E-2</c:v>
                </c:pt>
                <c:pt idx="138">
                  <c:v>1.2896927314312115E-2</c:v>
                </c:pt>
                <c:pt idx="139">
                  <c:v>1.297032336763178E-2</c:v>
                </c:pt>
                <c:pt idx="140">
                  <c:v>1.3048849305542605E-2</c:v>
                </c:pt>
                <c:pt idx="141">
                  <c:v>1.3135158066458224E-2</c:v>
                </c:pt>
                <c:pt idx="142">
                  <c:v>1.3234423765051739E-2</c:v>
                </c:pt>
                <c:pt idx="143">
                  <c:v>1.3337773958170322E-2</c:v>
                </c:pt>
                <c:pt idx="144">
                  <c:v>1.3437602040529982E-2</c:v>
                </c:pt>
                <c:pt idx="145">
                  <c:v>1.3540822732301937E-2</c:v>
                </c:pt>
                <c:pt idx="146">
                  <c:v>1.3647531017026026E-2</c:v>
                </c:pt>
                <c:pt idx="147">
                  <c:v>1.3763145386299219E-2</c:v>
                </c:pt>
                <c:pt idx="148">
                  <c:v>1.3879363515358924E-2</c:v>
                </c:pt>
                <c:pt idx="149">
                  <c:v>1.3983464966110864E-2</c:v>
                </c:pt>
                <c:pt idx="150">
                  <c:v>1.4086054038617176E-2</c:v>
                </c:pt>
                <c:pt idx="151">
                  <c:v>1.4198748295697908E-2</c:v>
                </c:pt>
                <c:pt idx="152">
                  <c:v>1.431945477478834E-2</c:v>
                </c:pt>
                <c:pt idx="153">
                  <c:v>1.444705197080251E-2</c:v>
                </c:pt>
                <c:pt idx="154">
                  <c:v>1.4578450518121811E-2</c:v>
                </c:pt>
                <c:pt idx="155">
                  <c:v>1.4712126743026259E-2</c:v>
                </c:pt>
                <c:pt idx="156">
                  <c:v>1.4853142017857594E-2</c:v>
                </c:pt>
                <c:pt idx="157">
                  <c:v>1.4992625055224319E-2</c:v>
                </c:pt>
                <c:pt idx="158">
                  <c:v>1.5144491677089807E-2</c:v>
                </c:pt>
                <c:pt idx="159">
                  <c:v>1.5332575029313247E-2</c:v>
                </c:pt>
                <c:pt idx="160">
                  <c:v>1.5539653757301857E-2</c:v>
                </c:pt>
                <c:pt idx="161">
                  <c:v>1.5746515989264666E-2</c:v>
                </c:pt>
                <c:pt idx="162">
                  <c:v>1.5944599421491873E-2</c:v>
                </c:pt>
                <c:pt idx="163">
                  <c:v>1.6147636291431098E-2</c:v>
                </c:pt>
                <c:pt idx="164">
                  <c:v>1.6365399379682965E-2</c:v>
                </c:pt>
                <c:pt idx="165">
                  <c:v>1.6600147206650859E-2</c:v>
                </c:pt>
                <c:pt idx="166">
                  <c:v>1.6872510791552827E-2</c:v>
                </c:pt>
                <c:pt idx="167">
                  <c:v>1.7167844303486678E-2</c:v>
                </c:pt>
                <c:pt idx="168">
                  <c:v>1.7466502947176124E-2</c:v>
                </c:pt>
                <c:pt idx="169">
                  <c:v>1.7757233078748092E-2</c:v>
                </c:pt>
                <c:pt idx="170">
                  <c:v>1.8049389702526644E-2</c:v>
                </c:pt>
                <c:pt idx="171">
                  <c:v>1.8366626362432765E-2</c:v>
                </c:pt>
                <c:pt idx="172">
                  <c:v>1.8725978877312397E-2</c:v>
                </c:pt>
                <c:pt idx="173">
                  <c:v>1.9135847355499669E-2</c:v>
                </c:pt>
                <c:pt idx="174">
                  <c:v>1.9582826143966461E-2</c:v>
                </c:pt>
                <c:pt idx="175">
                  <c:v>2.0059560108051308E-2</c:v>
                </c:pt>
                <c:pt idx="176">
                  <c:v>2.0553137724522667E-2</c:v>
                </c:pt>
                <c:pt idx="177">
                  <c:v>2.1073361696932479E-2</c:v>
                </c:pt>
                <c:pt idx="178">
                  <c:v>2.162984606369605E-2</c:v>
                </c:pt>
                <c:pt idx="179">
                  <c:v>2.2190242097489741E-2</c:v>
                </c:pt>
                <c:pt idx="180">
                  <c:v>2.2749069248269513E-2</c:v>
                </c:pt>
                <c:pt idx="181">
                  <c:v>2.3321072909700046E-2</c:v>
                </c:pt>
                <c:pt idx="182">
                  <c:v>2.3918722270076517E-2</c:v>
                </c:pt>
                <c:pt idx="183">
                  <c:v>2.4581743501486755E-2</c:v>
                </c:pt>
                <c:pt idx="184">
                  <c:v>2.5329464510571054E-2</c:v>
                </c:pt>
                <c:pt idx="185">
                  <c:v>2.6147672070308534E-2</c:v>
                </c:pt>
                <c:pt idx="186">
                  <c:v>2.7021350241402679E-2</c:v>
                </c:pt>
                <c:pt idx="187">
                  <c:v>2.788117368074914E-2</c:v>
                </c:pt>
                <c:pt idx="188">
                  <c:v>2.8682417534255822E-2</c:v>
                </c:pt>
                <c:pt idx="189">
                  <c:v>2.9483459462314975E-2</c:v>
                </c:pt>
                <c:pt idx="190">
                  <c:v>3.0322316498734889E-2</c:v>
                </c:pt>
                <c:pt idx="191">
                  <c:v>3.1212767000889628E-2</c:v>
                </c:pt>
                <c:pt idx="192">
                  <c:v>3.2103894446708796E-2</c:v>
                </c:pt>
                <c:pt idx="193">
                  <c:v>3.2922308510842505E-2</c:v>
                </c:pt>
                <c:pt idx="194">
                  <c:v>3.3734566234800159E-2</c:v>
                </c:pt>
                <c:pt idx="195">
                  <c:v>3.4610139129852793E-2</c:v>
                </c:pt>
                <c:pt idx="196">
                  <c:v>3.5515857969467296E-2</c:v>
                </c:pt>
                <c:pt idx="197">
                  <c:v>3.6405362893325077E-2</c:v>
                </c:pt>
                <c:pt idx="198">
                  <c:v>3.7267963160092524E-2</c:v>
                </c:pt>
                <c:pt idx="199">
                  <c:v>3.8123299772169196E-2</c:v>
                </c:pt>
                <c:pt idx="200">
                  <c:v>3.8964910609031664E-2</c:v>
                </c:pt>
                <c:pt idx="201">
                  <c:v>3.9782651041422264E-2</c:v>
                </c:pt>
                <c:pt idx="202">
                  <c:v>4.0625880223871744E-2</c:v>
                </c:pt>
                <c:pt idx="203">
                  <c:v>4.152976133773343E-2</c:v>
                </c:pt>
                <c:pt idx="204">
                  <c:v>4.2488211012414859E-2</c:v>
                </c:pt>
                <c:pt idx="205">
                  <c:v>4.3557301766783754E-2</c:v>
                </c:pt>
                <c:pt idx="206">
                  <c:v>4.4876384560094719E-2</c:v>
                </c:pt>
                <c:pt idx="207">
                  <c:v>4.6478847296325579E-2</c:v>
                </c:pt>
                <c:pt idx="208">
                  <c:v>4.8337013182527491E-2</c:v>
                </c:pt>
                <c:pt idx="209">
                  <c:v>5.0351079921401483E-2</c:v>
                </c:pt>
                <c:pt idx="210">
                  <c:v>5.2397750339559429E-2</c:v>
                </c:pt>
                <c:pt idx="211">
                  <c:v>5.4443184202527736E-2</c:v>
                </c:pt>
                <c:pt idx="212">
                  <c:v>5.6413869430737444E-2</c:v>
                </c:pt>
                <c:pt idx="213">
                  <c:v>5.8223042163696476E-2</c:v>
                </c:pt>
                <c:pt idx="214">
                  <c:v>5.9792004024347908E-2</c:v>
                </c:pt>
                <c:pt idx="215">
                  <c:v>6.1093087601982711E-2</c:v>
                </c:pt>
                <c:pt idx="216">
                  <c:v>6.2169823194892775E-2</c:v>
                </c:pt>
                <c:pt idx="217">
                  <c:v>6.3065423829899714E-2</c:v>
                </c:pt>
                <c:pt idx="218">
                  <c:v>6.3804901901977157E-2</c:v>
                </c:pt>
                <c:pt idx="219">
                  <c:v>6.4423270737970356E-2</c:v>
                </c:pt>
                <c:pt idx="220">
                  <c:v>6.4971942123996221E-2</c:v>
                </c:pt>
                <c:pt idx="221">
                  <c:v>6.5482821308517014E-2</c:v>
                </c:pt>
                <c:pt idx="222">
                  <c:v>6.5966079422135365E-2</c:v>
                </c:pt>
                <c:pt idx="223">
                  <c:v>6.6430392236486377E-2</c:v>
                </c:pt>
                <c:pt idx="224">
                  <c:v>6.6864859054584252E-2</c:v>
                </c:pt>
                <c:pt idx="225">
                  <c:v>6.7262555356510614E-2</c:v>
                </c:pt>
                <c:pt idx="226">
                  <c:v>6.7603346718921709E-2</c:v>
                </c:pt>
                <c:pt idx="227">
                  <c:v>6.789315950087603E-2</c:v>
                </c:pt>
                <c:pt idx="228">
                  <c:v>6.8164776130622898E-2</c:v>
                </c:pt>
                <c:pt idx="229">
                  <c:v>6.8418578889812814E-2</c:v>
                </c:pt>
                <c:pt idx="230">
                  <c:v>6.864953842330887E-2</c:v>
                </c:pt>
                <c:pt idx="231">
                  <c:v>6.8851097706401521E-2</c:v>
                </c:pt>
                <c:pt idx="232">
                  <c:v>6.9041777171889085E-2</c:v>
                </c:pt>
                <c:pt idx="233">
                  <c:v>6.9249984527017763E-2</c:v>
                </c:pt>
                <c:pt idx="234">
                  <c:v>6.9463355595474563E-2</c:v>
                </c:pt>
                <c:pt idx="235">
                  <c:v>6.9664024115425022E-2</c:v>
                </c:pt>
                <c:pt idx="236">
                  <c:v>6.9859678772730749E-2</c:v>
                </c:pt>
                <c:pt idx="237">
                  <c:v>7.0062775665901467E-2</c:v>
                </c:pt>
                <c:pt idx="238">
                  <c:v>7.0268499388750974E-2</c:v>
                </c:pt>
                <c:pt idx="239">
                  <c:v>7.0460374923241864E-2</c:v>
                </c:pt>
                <c:pt idx="240">
                  <c:v>7.0648518622632953E-2</c:v>
                </c:pt>
                <c:pt idx="241">
                  <c:v>7.0843664209717744E-2</c:v>
                </c:pt>
                <c:pt idx="242">
                  <c:v>7.1021138331606296E-2</c:v>
                </c:pt>
                <c:pt idx="243">
                  <c:v>7.1172996426971891E-2</c:v>
                </c:pt>
                <c:pt idx="244">
                  <c:v>7.1318799502901903E-2</c:v>
                </c:pt>
                <c:pt idx="245">
                  <c:v>7.1465938905619503E-2</c:v>
                </c:pt>
                <c:pt idx="246">
                  <c:v>7.1614623341413677E-2</c:v>
                </c:pt>
                <c:pt idx="247">
                  <c:v>7.1756779623649833E-2</c:v>
                </c:pt>
                <c:pt idx="248">
                  <c:v>7.1885718164018175E-2</c:v>
                </c:pt>
                <c:pt idx="249">
                  <c:v>7.2005953608604178E-2</c:v>
                </c:pt>
                <c:pt idx="250">
                  <c:v>7.2125695633320261E-2</c:v>
                </c:pt>
                <c:pt idx="251">
                  <c:v>7.2257139558141767E-2</c:v>
                </c:pt>
                <c:pt idx="252">
                  <c:v>7.2410735264225604E-2</c:v>
                </c:pt>
                <c:pt idx="253">
                  <c:v>7.2574262110217849E-2</c:v>
                </c:pt>
                <c:pt idx="254">
                  <c:v>7.2731072090005899E-2</c:v>
                </c:pt>
                <c:pt idx="255">
                  <c:v>7.2881868008016951E-2</c:v>
                </c:pt>
                <c:pt idx="256">
                  <c:v>7.3031033541652926E-2</c:v>
                </c:pt>
                <c:pt idx="257">
                  <c:v>7.3181719989513047E-2</c:v>
                </c:pt>
                <c:pt idx="258">
                  <c:v>7.3334664304537875E-2</c:v>
                </c:pt>
                <c:pt idx="259">
                  <c:v>7.3489998807677342E-2</c:v>
                </c:pt>
                <c:pt idx="260">
                  <c:v>7.3647140212785289E-2</c:v>
                </c:pt>
                <c:pt idx="261">
                  <c:v>7.3806281273206223E-2</c:v>
                </c:pt>
                <c:pt idx="262">
                  <c:v>7.3963069970125611E-2</c:v>
                </c:pt>
                <c:pt idx="263">
                  <c:v>7.4117023539363142E-2</c:v>
                </c:pt>
                <c:pt idx="264">
                  <c:v>7.4283013484835403E-2</c:v>
                </c:pt>
                <c:pt idx="265">
                  <c:v>7.4462990681805188E-2</c:v>
                </c:pt>
                <c:pt idx="266">
                  <c:v>7.463981621229189E-2</c:v>
                </c:pt>
                <c:pt idx="267">
                  <c:v>7.4813875382774384E-2</c:v>
                </c:pt>
                <c:pt idx="268">
                  <c:v>7.4996719085365371E-2</c:v>
                </c:pt>
                <c:pt idx="269">
                  <c:v>7.5196461023093158E-2</c:v>
                </c:pt>
                <c:pt idx="270">
                  <c:v>7.5405782094199195E-2</c:v>
                </c:pt>
                <c:pt idx="271">
                  <c:v>7.5619122394625649E-2</c:v>
                </c:pt>
                <c:pt idx="272">
                  <c:v>7.5844337572386011E-2</c:v>
                </c:pt>
                <c:pt idx="273">
                  <c:v>7.6068200720934051E-2</c:v>
                </c:pt>
                <c:pt idx="274">
                  <c:v>7.6285531826396288E-2</c:v>
                </c:pt>
                <c:pt idx="275">
                  <c:v>7.6511549759234729E-2</c:v>
                </c:pt>
                <c:pt idx="276">
                  <c:v>7.6750697747718269E-2</c:v>
                </c:pt>
                <c:pt idx="277">
                  <c:v>7.6990849330639224E-2</c:v>
                </c:pt>
                <c:pt idx="278">
                  <c:v>7.7235196025036895E-2</c:v>
                </c:pt>
                <c:pt idx="279">
                  <c:v>7.7502594918412882E-2</c:v>
                </c:pt>
                <c:pt idx="280">
                  <c:v>7.7783301277684333E-2</c:v>
                </c:pt>
                <c:pt idx="281">
                  <c:v>7.806332033233232E-2</c:v>
                </c:pt>
                <c:pt idx="282">
                  <c:v>7.8346637331623101E-2</c:v>
                </c:pt>
                <c:pt idx="283">
                  <c:v>7.8637925483269616E-2</c:v>
                </c:pt>
                <c:pt idx="284">
                  <c:v>7.8956609324508167E-2</c:v>
                </c:pt>
                <c:pt idx="285">
                  <c:v>7.9305920561752313E-2</c:v>
                </c:pt>
                <c:pt idx="286">
                  <c:v>7.9670175410839567E-2</c:v>
                </c:pt>
                <c:pt idx="287">
                  <c:v>8.0065584958234626E-2</c:v>
                </c:pt>
                <c:pt idx="288">
                  <c:v>8.049501826619071E-2</c:v>
                </c:pt>
                <c:pt idx="289">
                  <c:v>8.093585754228351E-2</c:v>
                </c:pt>
                <c:pt idx="290">
                  <c:v>8.1378943520054203E-2</c:v>
                </c:pt>
                <c:pt idx="291">
                  <c:v>8.1842327629536235E-2</c:v>
                </c:pt>
                <c:pt idx="292">
                  <c:v>8.2325674826457126E-2</c:v>
                </c:pt>
                <c:pt idx="293">
                  <c:v>8.2813325397152832E-2</c:v>
                </c:pt>
                <c:pt idx="294">
                  <c:v>8.3321693904972391E-2</c:v>
                </c:pt>
                <c:pt idx="295">
                  <c:v>8.3850671797569873E-2</c:v>
                </c:pt>
                <c:pt idx="296">
                  <c:v>8.4401586587615249E-2</c:v>
                </c:pt>
                <c:pt idx="297">
                  <c:v>8.4967154609896678E-2</c:v>
                </c:pt>
                <c:pt idx="298">
                  <c:v>8.5557407217602091E-2</c:v>
                </c:pt>
                <c:pt idx="299">
                  <c:v>8.6179678147463898E-2</c:v>
                </c:pt>
                <c:pt idx="300">
                  <c:v>8.6832968005457214E-2</c:v>
                </c:pt>
                <c:pt idx="301">
                  <c:v>8.7543390518454958E-2</c:v>
                </c:pt>
                <c:pt idx="302">
                  <c:v>8.8270032708064439E-2</c:v>
                </c:pt>
                <c:pt idx="303">
                  <c:v>8.8993762551077243E-2</c:v>
                </c:pt>
                <c:pt idx="304">
                  <c:v>8.9768602061059327E-2</c:v>
                </c:pt>
                <c:pt idx="305">
                  <c:v>9.0576906717460715E-2</c:v>
                </c:pt>
                <c:pt idx="306">
                  <c:v>9.1387387371634696E-2</c:v>
                </c:pt>
                <c:pt idx="307">
                  <c:v>9.2241104894263196E-2</c:v>
                </c:pt>
                <c:pt idx="308">
                  <c:v>9.3119563073488038E-2</c:v>
                </c:pt>
                <c:pt idx="309">
                  <c:v>9.4011122836957867E-2</c:v>
                </c:pt>
                <c:pt idx="310">
                  <c:v>9.4944672894021864E-2</c:v>
                </c:pt>
                <c:pt idx="311">
                  <c:v>9.5926626740630794E-2</c:v>
                </c:pt>
                <c:pt idx="312">
                  <c:v>9.6926338960565558E-2</c:v>
                </c:pt>
                <c:pt idx="313">
                  <c:v>9.7940142053302162E-2</c:v>
                </c:pt>
                <c:pt idx="314">
                  <c:v>9.9018356918173858E-2</c:v>
                </c:pt>
                <c:pt idx="315">
                  <c:v>0.10014317725954493</c:v>
                </c:pt>
                <c:pt idx="316">
                  <c:v>0.10129328734155291</c:v>
                </c:pt>
                <c:pt idx="317">
                  <c:v>0.10247027791210171</c:v>
                </c:pt>
                <c:pt idx="318">
                  <c:v>0.10370035345096253</c:v>
                </c:pt>
                <c:pt idx="319">
                  <c:v>0.10501085118113783</c:v>
                </c:pt>
                <c:pt idx="320">
                  <c:v>0.10642695525141685</c:v>
                </c:pt>
                <c:pt idx="321">
                  <c:v>0.10793466878120772</c:v>
                </c:pt>
                <c:pt idx="322">
                  <c:v>0.10947269674371901</c:v>
                </c:pt>
                <c:pt idx="323">
                  <c:v>0.11101364705861955</c:v>
                </c:pt>
                <c:pt idx="324">
                  <c:v>0.11256940691770516</c:v>
                </c:pt>
                <c:pt idx="325">
                  <c:v>0.1141668172158799</c:v>
                </c:pt>
                <c:pt idx="326">
                  <c:v>0.11584235221701669</c:v>
                </c:pt>
                <c:pt idx="327">
                  <c:v>0.11758946456536126</c:v>
                </c:pt>
                <c:pt idx="328">
                  <c:v>0.1193789520326303</c:v>
                </c:pt>
                <c:pt idx="329">
                  <c:v>0.12123803742650952</c:v>
                </c:pt>
                <c:pt idx="330">
                  <c:v>0.12320274186365358</c:v>
                </c:pt>
                <c:pt idx="331">
                  <c:v>0.12527910412081955</c:v>
                </c:pt>
                <c:pt idx="332">
                  <c:v>0.12742102296445956</c:v>
                </c:pt>
                <c:pt idx="333">
                  <c:v>0.12960588188335034</c:v>
                </c:pt>
                <c:pt idx="334">
                  <c:v>0.13184408201597914</c:v>
                </c:pt>
                <c:pt idx="335">
                  <c:v>0.13411865733703687</c:v>
                </c:pt>
                <c:pt idx="336">
                  <c:v>0.13642037592934306</c:v>
                </c:pt>
                <c:pt idx="337">
                  <c:v>0.13879257308108242</c:v>
                </c:pt>
                <c:pt idx="338">
                  <c:v>0.14124758629156681</c:v>
                </c:pt>
                <c:pt idx="339">
                  <c:v>0.14380329301279543</c:v>
                </c:pt>
                <c:pt idx="340">
                  <c:v>0.14652618406797024</c:v>
                </c:pt>
                <c:pt idx="341">
                  <c:v>0.14934602452073284</c:v>
                </c:pt>
                <c:pt idx="342">
                  <c:v>0.15216996459710674</c:v>
                </c:pt>
                <c:pt idx="343">
                  <c:v>0.15503475447145895</c:v>
                </c:pt>
                <c:pt idx="344">
                  <c:v>0.15795541256905302</c:v>
                </c:pt>
                <c:pt idx="345">
                  <c:v>0.16096739802645638</c:v>
                </c:pt>
                <c:pt idx="346">
                  <c:v>0.16401389570163635</c:v>
                </c:pt>
                <c:pt idx="347">
                  <c:v>0.16705327843647491</c:v>
                </c:pt>
                <c:pt idx="348">
                  <c:v>0.17021387359152901</c:v>
                </c:pt>
                <c:pt idx="349">
                  <c:v>0.17356504578691537</c:v>
                </c:pt>
                <c:pt idx="350">
                  <c:v>0.17703449493810428</c:v>
                </c:pt>
                <c:pt idx="351">
                  <c:v>0.18052974787359752</c:v>
                </c:pt>
                <c:pt idx="352">
                  <c:v>0.18406685392723279</c:v>
                </c:pt>
                <c:pt idx="353">
                  <c:v>0.18763790584865755</c:v>
                </c:pt>
                <c:pt idx="354">
                  <c:v>0.19121966417534675</c:v>
                </c:pt>
                <c:pt idx="355">
                  <c:v>0.19480616004781057</c:v>
                </c:pt>
                <c:pt idx="356">
                  <c:v>0.19841788586760525</c:v>
                </c:pt>
                <c:pt idx="357">
                  <c:v>0.20214098440083708</c:v>
                </c:pt>
                <c:pt idx="358">
                  <c:v>0.20600409542881559</c:v>
                </c:pt>
                <c:pt idx="359">
                  <c:v>0.20995674153737273</c:v>
                </c:pt>
                <c:pt idx="360">
                  <c:v>0.21401247446198002</c:v>
                </c:pt>
                <c:pt idx="361">
                  <c:v>0.21830799254697597</c:v>
                </c:pt>
                <c:pt idx="362">
                  <c:v>0.22293549516292019</c:v>
                </c:pt>
                <c:pt idx="363">
                  <c:v>0.22798496100662144</c:v>
                </c:pt>
                <c:pt idx="364">
                  <c:v>0.2335032218302738</c:v>
                </c:pt>
                <c:pt idx="365">
                  <c:v>0.23936184758700949</c:v>
                </c:pt>
                <c:pt idx="366">
                  <c:v>0.24547375963713838</c:v>
                </c:pt>
                <c:pt idx="367">
                  <c:v>0.25182165929321465</c:v>
                </c:pt>
                <c:pt idx="368">
                  <c:v>0.2582722104670882</c:v>
                </c:pt>
                <c:pt idx="369">
                  <c:v>0.26459972284773831</c:v>
                </c:pt>
                <c:pt idx="370">
                  <c:v>0.27067827678774081</c:v>
                </c:pt>
                <c:pt idx="371">
                  <c:v>0.27655063787190509</c:v>
                </c:pt>
                <c:pt idx="372">
                  <c:v>0.28231084782484822</c:v>
                </c:pt>
                <c:pt idx="373">
                  <c:v>0.28794878130096818</c:v>
                </c:pt>
                <c:pt idx="374">
                  <c:v>0.29341561252726966</c:v>
                </c:pt>
                <c:pt idx="375">
                  <c:v>0.29877583091190985</c:v>
                </c:pt>
                <c:pt idx="376">
                  <c:v>0.30407224049285625</c:v>
                </c:pt>
                <c:pt idx="377">
                  <c:v>0.30924051627902754</c:v>
                </c:pt>
                <c:pt idx="378">
                  <c:v>0.31421547465020583</c:v>
                </c:pt>
                <c:pt idx="379">
                  <c:v>0.31890834961088749</c:v>
                </c:pt>
                <c:pt idx="380">
                  <c:v>0.32345650055362385</c:v>
                </c:pt>
                <c:pt idx="381">
                  <c:v>0.32801391955647446</c:v>
                </c:pt>
                <c:pt idx="382">
                  <c:v>0.33247135330434557</c:v>
                </c:pt>
                <c:pt idx="383">
                  <c:v>0.33679887850744766</c:v>
                </c:pt>
                <c:pt idx="384">
                  <c:v>0.34098125192070816</c:v>
                </c:pt>
                <c:pt idx="385">
                  <c:v>0.34492003369310403</c:v>
                </c:pt>
                <c:pt idx="386">
                  <c:v>0.34841221376939507</c:v>
                </c:pt>
                <c:pt idx="387">
                  <c:v>0.35138571155385212</c:v>
                </c:pt>
                <c:pt idx="388">
                  <c:v>0.35386483472812819</c:v>
                </c:pt>
                <c:pt idx="389">
                  <c:v>0.35579825951430649</c:v>
                </c:pt>
                <c:pt idx="390">
                  <c:v>0.35728350315270796</c:v>
                </c:pt>
                <c:pt idx="391">
                  <c:v>0.35843339258394546</c:v>
                </c:pt>
                <c:pt idx="392">
                  <c:v>0.35932045797308804</c:v>
                </c:pt>
                <c:pt idx="393">
                  <c:v>0.36007176525800616</c:v>
                </c:pt>
                <c:pt idx="394">
                  <c:v>0.36076050082734518</c:v>
                </c:pt>
                <c:pt idx="395">
                  <c:v>0.36138965331477857</c:v>
                </c:pt>
                <c:pt idx="396">
                  <c:v>0.36195990031390857</c:v>
                </c:pt>
                <c:pt idx="397">
                  <c:v>0.36248915326972386</c:v>
                </c:pt>
                <c:pt idx="398">
                  <c:v>0.36300743433248067</c:v>
                </c:pt>
                <c:pt idx="399">
                  <c:v>0.3635277242771815</c:v>
                </c:pt>
                <c:pt idx="400">
                  <c:v>0.36403766022038886</c:v>
                </c:pt>
                <c:pt idx="401">
                  <c:v>0.36451587439987027</c:v>
                </c:pt>
                <c:pt idx="402">
                  <c:v>0.36497286996014167</c:v>
                </c:pt>
                <c:pt idx="403">
                  <c:v>0.36541316269164015</c:v>
                </c:pt>
                <c:pt idx="404">
                  <c:v>0.36583665280641681</c:v>
                </c:pt>
                <c:pt idx="405">
                  <c:v>0.36622601029671054</c:v>
                </c:pt>
                <c:pt idx="406">
                  <c:v>0.36657140535679844</c:v>
                </c:pt>
                <c:pt idx="407">
                  <c:v>0.36689834928710297</c:v>
                </c:pt>
                <c:pt idx="408">
                  <c:v>0.36722214070711973</c:v>
                </c:pt>
                <c:pt idx="409">
                  <c:v>0.36753598937636178</c:v>
                </c:pt>
                <c:pt idx="410">
                  <c:v>0.36783323187237643</c:v>
                </c:pt>
                <c:pt idx="411">
                  <c:v>0.36812388440196758</c:v>
                </c:pt>
                <c:pt idx="412">
                  <c:v>0.36841971884004493</c:v>
                </c:pt>
                <c:pt idx="413">
                  <c:v>0.36871440865911137</c:v>
                </c:pt>
                <c:pt idx="414">
                  <c:v>0.36899914376777493</c:v>
                </c:pt>
                <c:pt idx="415">
                  <c:v>0.36927773082997262</c:v>
                </c:pt>
                <c:pt idx="416">
                  <c:v>0.36954058591548555</c:v>
                </c:pt>
                <c:pt idx="417">
                  <c:v>0.36978721319278146</c:v>
                </c:pt>
                <c:pt idx="418">
                  <c:v>0.37003275652546724</c:v>
                </c:pt>
                <c:pt idx="419">
                  <c:v>0.37027666717719721</c:v>
                </c:pt>
                <c:pt idx="420">
                  <c:v>0.37052017030784523</c:v>
                </c:pt>
                <c:pt idx="421">
                  <c:v>0.37077382641120155</c:v>
                </c:pt>
                <c:pt idx="422">
                  <c:v>0.3710261928742643</c:v>
                </c:pt>
                <c:pt idx="423">
                  <c:v>0.37126472950277162</c:v>
                </c:pt>
                <c:pt idx="424">
                  <c:v>0.3715102736561115</c:v>
                </c:pt>
                <c:pt idx="425">
                  <c:v>0.37177928884535971</c:v>
                </c:pt>
                <c:pt idx="426">
                  <c:v>0.37203553962800184</c:v>
                </c:pt>
                <c:pt idx="427">
                  <c:v>0.37225580268931263</c:v>
                </c:pt>
                <c:pt idx="428">
                  <c:v>0.37246005687046818</c:v>
                </c:pt>
                <c:pt idx="429">
                  <c:v>0.37266380242129798</c:v>
                </c:pt>
                <c:pt idx="430">
                  <c:v>0.3728696728795583</c:v>
                </c:pt>
                <c:pt idx="431">
                  <c:v>0.37307835619878027</c:v>
                </c:pt>
                <c:pt idx="432">
                  <c:v>0.37328790664505862</c:v>
                </c:pt>
                <c:pt idx="433">
                  <c:v>0.37348937772200791</c:v>
                </c:pt>
                <c:pt idx="434">
                  <c:v>0.37368457831603874</c:v>
                </c:pt>
                <c:pt idx="435">
                  <c:v>0.37387210761587492</c:v>
                </c:pt>
                <c:pt idx="436">
                  <c:v>0.37405200131293381</c:v>
                </c:pt>
                <c:pt idx="437">
                  <c:v>0.374233690550756</c:v>
                </c:pt>
                <c:pt idx="438">
                  <c:v>0.37441455616720298</c:v>
                </c:pt>
                <c:pt idx="439">
                  <c:v>0.37458533812752987</c:v>
                </c:pt>
                <c:pt idx="440">
                  <c:v>0.37474881932582488</c:v>
                </c:pt>
                <c:pt idx="441">
                  <c:v>0.37491052768768995</c:v>
                </c:pt>
                <c:pt idx="442">
                  <c:v>0.37506876362933483</c:v>
                </c:pt>
                <c:pt idx="443">
                  <c:v>0.37523172634097934</c:v>
                </c:pt>
                <c:pt idx="444">
                  <c:v>0.37540783161843932</c:v>
                </c:pt>
                <c:pt idx="445">
                  <c:v>0.37559010678088867</c:v>
                </c:pt>
                <c:pt idx="446">
                  <c:v>0.37576344206913981</c:v>
                </c:pt>
                <c:pt idx="447">
                  <c:v>0.37593274113200636</c:v>
                </c:pt>
                <c:pt idx="448">
                  <c:v>0.3761078231468481</c:v>
                </c:pt>
                <c:pt idx="449">
                  <c:v>0.37627775148822395</c:v>
                </c:pt>
                <c:pt idx="450">
                  <c:v>0.37643202211987414</c:v>
                </c:pt>
                <c:pt idx="451">
                  <c:v>0.37657777075888932</c:v>
                </c:pt>
                <c:pt idx="452">
                  <c:v>0.37672824256291981</c:v>
                </c:pt>
                <c:pt idx="453">
                  <c:v>0.37687756233353858</c:v>
                </c:pt>
                <c:pt idx="454">
                  <c:v>0.37702753443770115</c:v>
                </c:pt>
                <c:pt idx="455">
                  <c:v>0.37718481216124894</c:v>
                </c:pt>
                <c:pt idx="456">
                  <c:v>0.37734502813085585</c:v>
                </c:pt>
                <c:pt idx="457">
                  <c:v>0.37749728495273777</c:v>
                </c:pt>
                <c:pt idx="458">
                  <c:v>0.37763721259179744</c:v>
                </c:pt>
                <c:pt idx="459">
                  <c:v>0.37777161994168762</c:v>
                </c:pt>
                <c:pt idx="460">
                  <c:v>0.37791042539677533</c:v>
                </c:pt>
                <c:pt idx="461">
                  <c:v>0.37805605942962112</c:v>
                </c:pt>
                <c:pt idx="462">
                  <c:v>0.37820823311781093</c:v>
                </c:pt>
                <c:pt idx="463">
                  <c:v>0.37835658397678479</c:v>
                </c:pt>
                <c:pt idx="464">
                  <c:v>0.37848865976196677</c:v>
                </c:pt>
                <c:pt idx="465">
                  <c:v>0.37862300988869796</c:v>
                </c:pt>
                <c:pt idx="466">
                  <c:v>0.37877211423970458</c:v>
                </c:pt>
                <c:pt idx="467">
                  <c:v>0.37893006301083848</c:v>
                </c:pt>
                <c:pt idx="468">
                  <c:v>0.37908533348662649</c:v>
                </c:pt>
                <c:pt idx="469">
                  <c:v>0.37924738145975045</c:v>
                </c:pt>
                <c:pt idx="470">
                  <c:v>0.37941229016073408</c:v>
                </c:pt>
                <c:pt idx="471">
                  <c:v>0.37956557395081109</c:v>
                </c:pt>
                <c:pt idx="472">
                  <c:v>0.37971902855110012</c:v>
                </c:pt>
                <c:pt idx="473">
                  <c:v>0.37987746407522194</c:v>
                </c:pt>
                <c:pt idx="474">
                  <c:v>0.38003760559101357</c:v>
                </c:pt>
                <c:pt idx="475">
                  <c:v>0.38019314388426906</c:v>
                </c:pt>
                <c:pt idx="476">
                  <c:v>0.38034457214867989</c:v>
                </c:pt>
                <c:pt idx="477">
                  <c:v>0.38050187347721326</c:v>
                </c:pt>
                <c:pt idx="478">
                  <c:v>0.38066899070350635</c:v>
                </c:pt>
                <c:pt idx="479">
                  <c:v>0.38084094715853417</c:v>
                </c:pt>
                <c:pt idx="480">
                  <c:v>0.3810160871930372</c:v>
                </c:pt>
                <c:pt idx="481">
                  <c:v>0.3811981435593349</c:v>
                </c:pt>
                <c:pt idx="482">
                  <c:v>0.38139447161647561</c:v>
                </c:pt>
                <c:pt idx="483">
                  <c:v>0.38160249496584614</c:v>
                </c:pt>
                <c:pt idx="484">
                  <c:v>0.38180108404626012</c:v>
                </c:pt>
                <c:pt idx="485">
                  <c:v>0.38199199770056819</c:v>
                </c:pt>
                <c:pt idx="486">
                  <c:v>0.38219481752595946</c:v>
                </c:pt>
                <c:pt idx="487">
                  <c:v>0.38242040295694546</c:v>
                </c:pt>
                <c:pt idx="488">
                  <c:v>0.38265554817711983</c:v>
                </c:pt>
                <c:pt idx="489">
                  <c:v>0.38287752898148258</c:v>
                </c:pt>
                <c:pt idx="490">
                  <c:v>0.38309027144156838</c:v>
                </c:pt>
                <c:pt idx="491">
                  <c:v>0.38330375232060576</c:v>
                </c:pt>
                <c:pt idx="492">
                  <c:v>0.38352172017871833</c:v>
                </c:pt>
                <c:pt idx="493">
                  <c:v>0.3837581100069653</c:v>
                </c:pt>
                <c:pt idx="494">
                  <c:v>0.38401618294160272</c:v>
                </c:pt>
                <c:pt idx="495">
                  <c:v>0.38428477866330774</c:v>
                </c:pt>
                <c:pt idx="496">
                  <c:v>0.38455996776634283</c:v>
                </c:pt>
                <c:pt idx="497">
                  <c:v>0.38484107545728907</c:v>
                </c:pt>
                <c:pt idx="498">
                  <c:v>0.38512319760227981</c:v>
                </c:pt>
                <c:pt idx="499">
                  <c:v>0.38539460208660886</c:v>
                </c:pt>
                <c:pt idx="500">
                  <c:v>0.38565714024964526</c:v>
                </c:pt>
                <c:pt idx="501">
                  <c:v>0.38592955905325749</c:v>
                </c:pt>
                <c:pt idx="502">
                  <c:v>0.38621898714465447</c:v>
                </c:pt>
                <c:pt idx="503">
                  <c:v>0.38651822331016172</c:v>
                </c:pt>
                <c:pt idx="504">
                  <c:v>0.38682147457184252</c:v>
                </c:pt>
                <c:pt idx="505">
                  <c:v>0.38712941768615328</c:v>
                </c:pt>
                <c:pt idx="506">
                  <c:v>0.38744601988014804</c:v>
                </c:pt>
                <c:pt idx="507">
                  <c:v>0.38777595896877826</c:v>
                </c:pt>
                <c:pt idx="508">
                  <c:v>0.38812341393186567</c:v>
                </c:pt>
                <c:pt idx="509">
                  <c:v>0.38848752657319086</c:v>
                </c:pt>
                <c:pt idx="510">
                  <c:v>0.38887132964054272</c:v>
                </c:pt>
                <c:pt idx="511">
                  <c:v>0.38925335862546534</c:v>
                </c:pt>
                <c:pt idx="512">
                  <c:v>0.38962896630151966</c:v>
                </c:pt>
                <c:pt idx="513">
                  <c:v>0.39002017415729134</c:v>
                </c:pt>
                <c:pt idx="514">
                  <c:v>0.39042094621881468</c:v>
                </c:pt>
                <c:pt idx="515">
                  <c:v>0.39081307657063291</c:v>
                </c:pt>
                <c:pt idx="516">
                  <c:v>0.39119150450159967</c:v>
                </c:pt>
                <c:pt idx="517">
                  <c:v>0.39157136417982918</c:v>
                </c:pt>
                <c:pt idx="518">
                  <c:v>0.39195681810842431</c:v>
                </c:pt>
                <c:pt idx="519">
                  <c:v>0.3923552690272768</c:v>
                </c:pt>
                <c:pt idx="520">
                  <c:v>0.39279611317589541</c:v>
                </c:pt>
                <c:pt idx="521">
                  <c:v>0.39328722701170366</c:v>
                </c:pt>
                <c:pt idx="522">
                  <c:v>0.39380466704744888</c:v>
                </c:pt>
                <c:pt idx="523">
                  <c:v>0.39431794620246063</c:v>
                </c:pt>
                <c:pt idx="524">
                  <c:v>0.39482259530693076</c:v>
                </c:pt>
                <c:pt idx="525">
                  <c:v>0.39530887628344152</c:v>
                </c:pt>
                <c:pt idx="526">
                  <c:v>0.3957805688061467</c:v>
                </c:pt>
                <c:pt idx="527">
                  <c:v>0.39625490851517076</c:v>
                </c:pt>
                <c:pt idx="528">
                  <c:v>0.39674617036296389</c:v>
                </c:pt>
                <c:pt idx="529">
                  <c:v>0.39727910641599229</c:v>
                </c:pt>
                <c:pt idx="530">
                  <c:v>0.39783722832199747</c:v>
                </c:pt>
                <c:pt idx="531">
                  <c:v>0.39839189608165393</c:v>
                </c:pt>
                <c:pt idx="532">
                  <c:v>0.39894640582387714</c:v>
                </c:pt>
                <c:pt idx="533">
                  <c:v>0.39951790059956271</c:v>
                </c:pt>
                <c:pt idx="534">
                  <c:v>0.40012184559840225</c:v>
                </c:pt>
                <c:pt idx="535">
                  <c:v>0.40075040614286389</c:v>
                </c:pt>
                <c:pt idx="536">
                  <c:v>0.40140622413422666</c:v>
                </c:pt>
                <c:pt idx="537">
                  <c:v>0.40211187772859674</c:v>
                </c:pt>
                <c:pt idx="538">
                  <c:v>0.40284891651881044</c:v>
                </c:pt>
                <c:pt idx="539">
                  <c:v>0.40362508112878254</c:v>
                </c:pt>
                <c:pt idx="540">
                  <c:v>0.40448212261184313</c:v>
                </c:pt>
                <c:pt idx="541">
                  <c:v>0.40541394483184423</c:v>
                </c:pt>
                <c:pt idx="542">
                  <c:v>0.40636918489577106</c:v>
                </c:pt>
                <c:pt idx="543">
                  <c:v>0.40733802374909062</c:v>
                </c:pt>
                <c:pt idx="544">
                  <c:v>0.4083516570376069</c:v>
                </c:pt>
                <c:pt idx="545">
                  <c:v>0.40937558012605701</c:v>
                </c:pt>
                <c:pt idx="546">
                  <c:v>0.41035038215171732</c:v>
                </c:pt>
                <c:pt idx="547">
                  <c:v>0.41128343145005158</c:v>
                </c:pt>
                <c:pt idx="548">
                  <c:v>0.41218536203706657</c:v>
                </c:pt>
                <c:pt idx="549">
                  <c:v>0.41306277216912107</c:v>
                </c:pt>
                <c:pt idx="550">
                  <c:v>0.41391165681583836</c:v>
                </c:pt>
                <c:pt idx="551">
                  <c:v>0.4146880174076738</c:v>
                </c:pt>
                <c:pt idx="552">
                  <c:v>0.41540341400013625</c:v>
                </c:pt>
                <c:pt idx="553">
                  <c:v>0.41610147762025929</c:v>
                </c:pt>
                <c:pt idx="554">
                  <c:v>0.41679588739290335</c:v>
                </c:pt>
                <c:pt idx="555">
                  <c:v>0.41748839657508202</c:v>
                </c:pt>
                <c:pt idx="556">
                  <c:v>0.41816084682464427</c:v>
                </c:pt>
                <c:pt idx="557">
                  <c:v>0.41878065788090457</c:v>
                </c:pt>
                <c:pt idx="558">
                  <c:v>0.41938056428695153</c:v>
                </c:pt>
                <c:pt idx="559">
                  <c:v>0.41998797612972855</c:v>
                </c:pt>
                <c:pt idx="560">
                  <c:v>0.42056322037239202</c:v>
                </c:pt>
                <c:pt idx="561">
                  <c:v>0.42111415758421578</c:v>
                </c:pt>
                <c:pt idx="562">
                  <c:v>0.42165446812685192</c:v>
                </c:pt>
                <c:pt idx="563">
                  <c:v>0.42215281821400052</c:v>
                </c:pt>
                <c:pt idx="564">
                  <c:v>0.42260444638420808</c:v>
                </c:pt>
                <c:pt idx="565">
                  <c:v>0.42305477507462447</c:v>
                </c:pt>
                <c:pt idx="566">
                  <c:v>0.42353224381922983</c:v>
                </c:pt>
                <c:pt idx="567">
                  <c:v>0.42400934307746457</c:v>
                </c:pt>
                <c:pt idx="568">
                  <c:v>0.42447052994825207</c:v>
                </c:pt>
                <c:pt idx="569">
                  <c:v>0.42490219560142523</c:v>
                </c:pt>
                <c:pt idx="570">
                  <c:v>0.42529920587026077</c:v>
                </c:pt>
                <c:pt idx="571">
                  <c:v>0.42569383029480268</c:v>
                </c:pt>
                <c:pt idx="572">
                  <c:v>0.42607399185088407</c:v>
                </c:pt>
                <c:pt idx="573">
                  <c:v>0.42640638700986316</c:v>
                </c:pt>
                <c:pt idx="574">
                  <c:v>0.42668745419103288</c:v>
                </c:pt>
                <c:pt idx="575">
                  <c:v>0.42694077729204638</c:v>
                </c:pt>
                <c:pt idx="576">
                  <c:v>0.42719086531681066</c:v>
                </c:pt>
                <c:pt idx="577">
                  <c:v>0.42744997775750299</c:v>
                </c:pt>
                <c:pt idx="578">
                  <c:v>0.42772290914955835</c:v>
                </c:pt>
                <c:pt idx="579">
                  <c:v>0.42800526412868634</c:v>
                </c:pt>
                <c:pt idx="580">
                  <c:v>0.42828096337215205</c:v>
                </c:pt>
                <c:pt idx="581">
                  <c:v>0.42853149869994384</c:v>
                </c:pt>
                <c:pt idx="582">
                  <c:v>0.4287599354388828</c:v>
                </c:pt>
                <c:pt idx="583">
                  <c:v>0.42896147269733276</c:v>
                </c:pt>
                <c:pt idx="584">
                  <c:v>0.42912694097321274</c:v>
                </c:pt>
                <c:pt idx="585">
                  <c:v>0.42926724052363724</c:v>
                </c:pt>
                <c:pt idx="586">
                  <c:v>0.42939504037602749</c:v>
                </c:pt>
                <c:pt idx="587">
                  <c:v>0.42950589446495402</c:v>
                </c:pt>
                <c:pt idx="588">
                  <c:v>0.42959939488040133</c:v>
                </c:pt>
                <c:pt idx="589">
                  <c:v>0.42968550169592939</c:v>
                </c:pt>
                <c:pt idx="590">
                  <c:v>0.42976643814376986</c:v>
                </c:pt>
                <c:pt idx="591">
                  <c:v>0.42984386976732153</c:v>
                </c:pt>
                <c:pt idx="592">
                  <c:v>0.42992303032963469</c:v>
                </c:pt>
                <c:pt idx="593">
                  <c:v>0.43000385691489212</c:v>
                </c:pt>
                <c:pt idx="594">
                  <c:v>0.43007559465181566</c:v>
                </c:pt>
                <c:pt idx="595">
                  <c:v>0.43014574929511806</c:v>
                </c:pt>
                <c:pt idx="596">
                  <c:v>0.43022159824496142</c:v>
                </c:pt>
                <c:pt idx="597">
                  <c:v>0.43029096764997649</c:v>
                </c:pt>
                <c:pt idx="598">
                  <c:v>0.43034756215663644</c:v>
                </c:pt>
                <c:pt idx="599">
                  <c:v>0.43039515097084591</c:v>
                </c:pt>
                <c:pt idx="600">
                  <c:v>0.43043958484931344</c:v>
                </c:pt>
                <c:pt idx="601">
                  <c:v>0.43048802100242456</c:v>
                </c:pt>
                <c:pt idx="602">
                  <c:v>0.43054403398177549</c:v>
                </c:pt>
                <c:pt idx="603">
                  <c:v>0.43060190321463643</c:v>
                </c:pt>
                <c:pt idx="604">
                  <c:v>0.4306565277911038</c:v>
                </c:pt>
                <c:pt idx="605">
                  <c:v>0.43070651459740494</c:v>
                </c:pt>
                <c:pt idx="606">
                  <c:v>0.43074900167096908</c:v>
                </c:pt>
                <c:pt idx="607">
                  <c:v>0.4307882284142952</c:v>
                </c:pt>
                <c:pt idx="608">
                  <c:v>0.43082620968921598</c:v>
                </c:pt>
                <c:pt idx="609">
                  <c:v>0.43086422007745767</c:v>
                </c:pt>
                <c:pt idx="610">
                  <c:v>0.43090860291223254</c:v>
                </c:pt>
                <c:pt idx="611">
                  <c:v>0.43095051476342033</c:v>
                </c:pt>
                <c:pt idx="612">
                  <c:v>0.43098743971966474</c:v>
                </c:pt>
                <c:pt idx="613">
                  <c:v>0.43103208119462105</c:v>
                </c:pt>
                <c:pt idx="614">
                  <c:v>0.43108779149926429</c:v>
                </c:pt>
                <c:pt idx="615">
                  <c:v>0.4311421318725378</c:v>
                </c:pt>
                <c:pt idx="616">
                  <c:v>0.43119167351017723</c:v>
                </c:pt>
                <c:pt idx="617">
                  <c:v>0.43123882790324514</c:v>
                </c:pt>
                <c:pt idx="618">
                  <c:v>0.4312879998177791</c:v>
                </c:pt>
                <c:pt idx="619">
                  <c:v>0.43134082908457405</c:v>
                </c:pt>
                <c:pt idx="620">
                  <c:v>0.43139237937497288</c:v>
                </c:pt>
                <c:pt idx="621">
                  <c:v>0.43144417817330249</c:v>
                </c:pt>
                <c:pt idx="622">
                  <c:v>0.43149180815624</c:v>
                </c:pt>
                <c:pt idx="623">
                  <c:v>0.43153647016454577</c:v>
                </c:pt>
                <c:pt idx="624">
                  <c:v>0.43158708028631931</c:v>
                </c:pt>
                <c:pt idx="625">
                  <c:v>0.43164651832691953</c:v>
                </c:pt>
                <c:pt idx="626">
                  <c:v>0.4317078263928365</c:v>
                </c:pt>
                <c:pt idx="627">
                  <c:v>0.43176076405735564</c:v>
                </c:pt>
                <c:pt idx="628">
                  <c:v>0.43181110507620912</c:v>
                </c:pt>
                <c:pt idx="629">
                  <c:v>0.43186521198409045</c:v>
                </c:pt>
                <c:pt idx="630">
                  <c:v>0.43191739095726062</c:v>
                </c:pt>
                <c:pt idx="631">
                  <c:v>0.4319665130889358</c:v>
                </c:pt>
                <c:pt idx="632">
                  <c:v>0.43201650345410109</c:v>
                </c:pt>
                <c:pt idx="633">
                  <c:v>0.43207633717968691</c:v>
                </c:pt>
                <c:pt idx="634">
                  <c:v>0.43214766169348884</c:v>
                </c:pt>
                <c:pt idx="635">
                  <c:v>0.43222657981874341</c:v>
                </c:pt>
                <c:pt idx="636">
                  <c:v>0.43230477028409336</c:v>
                </c:pt>
                <c:pt idx="637">
                  <c:v>0.43237382682720854</c:v>
                </c:pt>
                <c:pt idx="638">
                  <c:v>0.43243468611603469</c:v>
                </c:pt>
                <c:pt idx="639">
                  <c:v>0.43249303720942134</c:v>
                </c:pt>
                <c:pt idx="640">
                  <c:v>0.4325477263790079</c:v>
                </c:pt>
                <c:pt idx="641">
                  <c:v>0.43259059049536097</c:v>
                </c:pt>
                <c:pt idx="642">
                  <c:v>0.4326273059192855</c:v>
                </c:pt>
                <c:pt idx="643">
                  <c:v>0.43266238263136925</c:v>
                </c:pt>
                <c:pt idx="644">
                  <c:v>0.43269735526340541</c:v>
                </c:pt>
                <c:pt idx="645">
                  <c:v>0.4327322441854155</c:v>
                </c:pt>
                <c:pt idx="646">
                  <c:v>0.43276625578041739</c:v>
                </c:pt>
                <c:pt idx="647">
                  <c:v>0.43280121195128896</c:v>
                </c:pt>
                <c:pt idx="648">
                  <c:v>0.43283669597109553</c:v>
                </c:pt>
                <c:pt idx="649">
                  <c:v>0.4328712033398649</c:v>
                </c:pt>
                <c:pt idx="650">
                  <c:v>0.43290219899962906</c:v>
                </c:pt>
                <c:pt idx="651">
                  <c:v>0.43293426043323546</c:v>
                </c:pt>
                <c:pt idx="652">
                  <c:v>0.43296930022028485</c:v>
                </c:pt>
                <c:pt idx="653">
                  <c:v>0.43300394027348627</c:v>
                </c:pt>
                <c:pt idx="654">
                  <c:v>0.43304073914977703</c:v>
                </c:pt>
                <c:pt idx="655">
                  <c:v>0.43307808373510109</c:v>
                </c:pt>
                <c:pt idx="656">
                  <c:v>0.43310854291413947</c:v>
                </c:pt>
                <c:pt idx="657">
                  <c:v>0.43313494802256092</c:v>
                </c:pt>
                <c:pt idx="658">
                  <c:v>0.43316112593149519</c:v>
                </c:pt>
                <c:pt idx="659">
                  <c:v>0.43319023175538496</c:v>
                </c:pt>
                <c:pt idx="660">
                  <c:v>0.43322734002496149</c:v>
                </c:pt>
                <c:pt idx="661">
                  <c:v>0.43326682321685372</c:v>
                </c:pt>
                <c:pt idx="662">
                  <c:v>0.43330403703376147</c:v>
                </c:pt>
                <c:pt idx="663">
                  <c:v>0.43334021075850976</c:v>
                </c:pt>
                <c:pt idx="664">
                  <c:v>0.43337790712355728</c:v>
                </c:pt>
                <c:pt idx="665">
                  <c:v>0.43342115700619194</c:v>
                </c:pt>
                <c:pt idx="666">
                  <c:v>0.4334648427480407</c:v>
                </c:pt>
                <c:pt idx="667">
                  <c:v>0.43350457566209949</c:v>
                </c:pt>
                <c:pt idx="668">
                  <c:v>0.43354312939888695</c:v>
                </c:pt>
                <c:pt idx="669">
                  <c:v>0.43358002962519832</c:v>
                </c:pt>
                <c:pt idx="670">
                  <c:v>0.43361747786584709</c:v>
                </c:pt>
                <c:pt idx="671">
                  <c:v>0.43365654166971052</c:v>
                </c:pt>
                <c:pt idx="672">
                  <c:v>0.4336942357001719</c:v>
                </c:pt>
                <c:pt idx="673">
                  <c:v>0.43372984826951388</c:v>
                </c:pt>
                <c:pt idx="674">
                  <c:v>0.43376375956737834</c:v>
                </c:pt>
                <c:pt idx="675">
                  <c:v>0.43379919006816692</c:v>
                </c:pt>
                <c:pt idx="676">
                  <c:v>0.4338336217670849</c:v>
                </c:pt>
                <c:pt idx="677">
                  <c:v>0.43386611390008434</c:v>
                </c:pt>
                <c:pt idx="678">
                  <c:v>0.43389731159726125</c:v>
                </c:pt>
                <c:pt idx="679">
                  <c:v>0.43392860305692343</c:v>
                </c:pt>
                <c:pt idx="680">
                  <c:v>0.43396120342002559</c:v>
                </c:pt>
                <c:pt idx="681">
                  <c:v>0.43399353301627613</c:v>
                </c:pt>
                <c:pt idx="682">
                  <c:v>0.4340321582502244</c:v>
                </c:pt>
                <c:pt idx="683">
                  <c:v>0.43407650646303658</c:v>
                </c:pt>
                <c:pt idx="684">
                  <c:v>0.43411755792446211</c:v>
                </c:pt>
                <c:pt idx="685">
                  <c:v>0.434157883051072</c:v>
                </c:pt>
                <c:pt idx="686">
                  <c:v>0.43420251605750038</c:v>
                </c:pt>
                <c:pt idx="687">
                  <c:v>0.43424331226158142</c:v>
                </c:pt>
                <c:pt idx="688">
                  <c:v>0.43428144309397365</c:v>
                </c:pt>
                <c:pt idx="689">
                  <c:v>0.43432106882474847</c:v>
                </c:pt>
                <c:pt idx="690">
                  <c:v>0.43436268395650551</c:v>
                </c:pt>
                <c:pt idx="691">
                  <c:v>0.43440780034663401</c:v>
                </c:pt>
                <c:pt idx="692">
                  <c:v>0.43444893067235946</c:v>
                </c:pt>
                <c:pt idx="693">
                  <c:v>0.43448681099213254</c:v>
                </c:pt>
                <c:pt idx="694">
                  <c:v>0.43452677304661641</c:v>
                </c:pt>
                <c:pt idx="695">
                  <c:v>0.43456620775221677</c:v>
                </c:pt>
                <c:pt idx="696">
                  <c:v>0.43460980405748817</c:v>
                </c:pt>
                <c:pt idx="697">
                  <c:v>0.43466265766175416</c:v>
                </c:pt>
                <c:pt idx="698">
                  <c:v>0.43471879038509365</c:v>
                </c:pt>
                <c:pt idx="699">
                  <c:v>0.43476788183936088</c:v>
                </c:pt>
                <c:pt idx="700">
                  <c:v>0.43481311920822874</c:v>
                </c:pt>
                <c:pt idx="701">
                  <c:v>0.43486430720517966</c:v>
                </c:pt>
                <c:pt idx="702">
                  <c:v>0.43492112152472634</c:v>
                </c:pt>
                <c:pt idx="703">
                  <c:v>0.43497978292706796</c:v>
                </c:pt>
                <c:pt idx="704">
                  <c:v>0.43503353168388892</c:v>
                </c:pt>
                <c:pt idx="705">
                  <c:v>0.43508041532832659</c:v>
                </c:pt>
                <c:pt idx="706">
                  <c:v>0.43512429689118365</c:v>
                </c:pt>
                <c:pt idx="707">
                  <c:v>0.4351710165960519</c:v>
                </c:pt>
                <c:pt idx="708">
                  <c:v>0.4352189340383007</c:v>
                </c:pt>
                <c:pt idx="709">
                  <c:v>0.43526610083853912</c:v>
                </c:pt>
                <c:pt idx="710">
                  <c:v>0.43532048168265014</c:v>
                </c:pt>
                <c:pt idx="711">
                  <c:v>0.43537918729169051</c:v>
                </c:pt>
                <c:pt idx="712">
                  <c:v>0.43543618503430914</c:v>
                </c:pt>
                <c:pt idx="713">
                  <c:v>0.43549062747897804</c:v>
                </c:pt>
                <c:pt idx="714">
                  <c:v>0.43554406001226026</c:v>
                </c:pt>
                <c:pt idx="715">
                  <c:v>0.43560042703453816</c:v>
                </c:pt>
                <c:pt idx="716">
                  <c:v>0.43566060394701533</c:v>
                </c:pt>
                <c:pt idx="717">
                  <c:v>0.43572891085095311</c:v>
                </c:pt>
                <c:pt idx="718">
                  <c:v>0.43580535411382998</c:v>
                </c:pt>
                <c:pt idx="719">
                  <c:v>0.43588083991816468</c:v>
                </c:pt>
                <c:pt idx="720">
                  <c:v>0.43595554233403161</c:v>
                </c:pt>
                <c:pt idx="721">
                  <c:v>0.43603202677663361</c:v>
                </c:pt>
                <c:pt idx="722">
                  <c:v>0.43610534829227338</c:v>
                </c:pt>
                <c:pt idx="723">
                  <c:v>0.43617116409902312</c:v>
                </c:pt>
                <c:pt idx="724">
                  <c:v>0.43623053486098512</c:v>
                </c:pt>
                <c:pt idx="725">
                  <c:v>0.43629082066903152</c:v>
                </c:pt>
                <c:pt idx="726">
                  <c:v>0.43635693720782076</c:v>
                </c:pt>
                <c:pt idx="727">
                  <c:v>0.43642641695741791</c:v>
                </c:pt>
                <c:pt idx="728">
                  <c:v>0.43650203381185632</c:v>
                </c:pt>
                <c:pt idx="729">
                  <c:v>0.43659501041328325</c:v>
                </c:pt>
                <c:pt idx="730">
                  <c:v>0.43669449629439572</c:v>
                </c:pt>
                <c:pt idx="731">
                  <c:v>0.43679099244743974</c:v>
                </c:pt>
                <c:pt idx="732">
                  <c:v>0.43689307691845797</c:v>
                </c:pt>
                <c:pt idx="733">
                  <c:v>0.43699315894115265</c:v>
                </c:pt>
                <c:pt idx="734">
                  <c:v>0.4370923690785336</c:v>
                </c:pt>
                <c:pt idx="735">
                  <c:v>0.43718993366600739</c:v>
                </c:pt>
                <c:pt idx="736">
                  <c:v>0.43729072500928118</c:v>
                </c:pt>
                <c:pt idx="737">
                  <c:v>0.43740158430018905</c:v>
                </c:pt>
                <c:pt idx="738">
                  <c:v>0.43751657888082246</c:v>
                </c:pt>
                <c:pt idx="739">
                  <c:v>0.43763616261955457</c:v>
                </c:pt>
                <c:pt idx="740">
                  <c:v>0.43775836921140548</c:v>
                </c:pt>
                <c:pt idx="741">
                  <c:v>0.43789133630147842</c:v>
                </c:pt>
                <c:pt idx="742">
                  <c:v>0.43803539475177294</c:v>
                </c:pt>
                <c:pt idx="743">
                  <c:v>0.43818244142756146</c:v>
                </c:pt>
                <c:pt idx="744">
                  <c:v>0.43832767463069289</c:v>
                </c:pt>
                <c:pt idx="745">
                  <c:v>0.4384692021048901</c:v>
                </c:pt>
                <c:pt idx="746">
                  <c:v>0.43860458175852923</c:v>
                </c:pt>
                <c:pt idx="747">
                  <c:v>0.43873854715936161</c:v>
                </c:pt>
                <c:pt idx="748">
                  <c:v>0.43887307955144989</c:v>
                </c:pt>
                <c:pt idx="749">
                  <c:v>0.43899482680826724</c:v>
                </c:pt>
                <c:pt idx="750">
                  <c:v>0.4391093950297385</c:v>
                </c:pt>
                <c:pt idx="751">
                  <c:v>0.4392250059503347</c:v>
                </c:pt>
                <c:pt idx="752">
                  <c:v>0.43934136990007422</c:v>
                </c:pt>
                <c:pt idx="753">
                  <c:v>0.43945589042572897</c:v>
                </c:pt>
                <c:pt idx="754">
                  <c:v>0.43955666381167724</c:v>
                </c:pt>
                <c:pt idx="755">
                  <c:v>0.43964521787546196</c:v>
                </c:pt>
                <c:pt idx="756">
                  <c:v>0.43972713533256302</c:v>
                </c:pt>
                <c:pt idx="757">
                  <c:v>0.43980709108528981</c:v>
                </c:pt>
                <c:pt idx="758">
                  <c:v>0.43989666109836789</c:v>
                </c:pt>
                <c:pt idx="759">
                  <c:v>0.43999053262907806</c:v>
                </c:pt>
                <c:pt idx="760">
                  <c:v>0.44007672501560158</c:v>
                </c:pt>
                <c:pt idx="761">
                  <c:v>0.44014693538009558</c:v>
                </c:pt>
                <c:pt idx="762">
                  <c:v>0.44020601395426162</c:v>
                </c:pt>
                <c:pt idx="763">
                  <c:v>0.4402669365087496</c:v>
                </c:pt>
                <c:pt idx="764">
                  <c:v>0.44032648818999803</c:v>
                </c:pt>
                <c:pt idx="765">
                  <c:v>0.44039040426529946</c:v>
                </c:pt>
                <c:pt idx="766">
                  <c:v>0.44045666877908562</c:v>
                </c:pt>
                <c:pt idx="767">
                  <c:v>0.44052135317521646</c:v>
                </c:pt>
                <c:pt idx="768">
                  <c:v>0.44059412375819168</c:v>
                </c:pt>
                <c:pt idx="769">
                  <c:v>0.44066334586507994</c:v>
                </c:pt>
                <c:pt idx="770">
                  <c:v>0.44072263251405608</c:v>
                </c:pt>
                <c:pt idx="771">
                  <c:v>0.44077900435514233</c:v>
                </c:pt>
                <c:pt idx="772">
                  <c:v>0.44083736351511338</c:v>
                </c:pt>
                <c:pt idx="773">
                  <c:v>0.44090053922782368</c:v>
                </c:pt>
                <c:pt idx="774">
                  <c:v>0.44096240859995628</c:v>
                </c:pt>
                <c:pt idx="775">
                  <c:v>0.44102220414483201</c:v>
                </c:pt>
                <c:pt idx="776">
                  <c:v>0.44108732940909895</c:v>
                </c:pt>
                <c:pt idx="777">
                  <c:v>0.44115778013124207</c:v>
                </c:pt>
                <c:pt idx="778">
                  <c:v>0.44123243452562161</c:v>
                </c:pt>
                <c:pt idx="779">
                  <c:v>0.44131236631704357</c:v>
                </c:pt>
                <c:pt idx="780">
                  <c:v>0.44138090964932297</c:v>
                </c:pt>
                <c:pt idx="781">
                  <c:v>0.44143593860740271</c:v>
                </c:pt>
                <c:pt idx="782">
                  <c:v>0.44149363332161129</c:v>
                </c:pt>
                <c:pt idx="783">
                  <c:v>0.4415540015071826</c:v>
                </c:pt>
                <c:pt idx="784">
                  <c:v>0.44160916818055657</c:v>
                </c:pt>
                <c:pt idx="785">
                  <c:v>0.44165596699591081</c:v>
                </c:pt>
                <c:pt idx="786">
                  <c:v>0.44170249816477741</c:v>
                </c:pt>
                <c:pt idx="787">
                  <c:v>0.44175203550815023</c:v>
                </c:pt>
                <c:pt idx="788">
                  <c:v>0.44180031820193305</c:v>
                </c:pt>
                <c:pt idx="789">
                  <c:v>0.44185352326625621</c:v>
                </c:pt>
                <c:pt idx="790">
                  <c:v>0.44191132551846274</c:v>
                </c:pt>
                <c:pt idx="791">
                  <c:v>0.44196722396946947</c:v>
                </c:pt>
                <c:pt idx="792">
                  <c:v>0.44202008616930222</c:v>
                </c:pt>
                <c:pt idx="793">
                  <c:v>0.44206625621861828</c:v>
                </c:pt>
                <c:pt idx="794">
                  <c:v>0.44211307884190904</c:v>
                </c:pt>
                <c:pt idx="795">
                  <c:v>0.44216365548301728</c:v>
                </c:pt>
                <c:pt idx="796">
                  <c:v>0.44220668846225236</c:v>
                </c:pt>
                <c:pt idx="797">
                  <c:v>0.4422432016629157</c:v>
                </c:pt>
                <c:pt idx="798">
                  <c:v>0.44228465011080798</c:v>
                </c:pt>
                <c:pt idx="799">
                  <c:v>0.44233514813950914</c:v>
                </c:pt>
                <c:pt idx="800">
                  <c:v>0.44238608619728542</c:v>
                </c:pt>
                <c:pt idx="801">
                  <c:v>0.44243073957500811</c:v>
                </c:pt>
                <c:pt idx="802">
                  <c:v>0.4424717309870651</c:v>
                </c:pt>
                <c:pt idx="803">
                  <c:v>0.44251146060074625</c:v>
                </c:pt>
                <c:pt idx="804">
                  <c:v>0.4425504127322003</c:v>
                </c:pt>
                <c:pt idx="805">
                  <c:v>0.44259169365881845</c:v>
                </c:pt>
                <c:pt idx="806">
                  <c:v>0.44264390924730462</c:v>
                </c:pt>
                <c:pt idx="807">
                  <c:v>0.44270037386734656</c:v>
                </c:pt>
                <c:pt idx="808">
                  <c:v>0.44275049816715079</c:v>
                </c:pt>
                <c:pt idx="809">
                  <c:v>0.44279673908629785</c:v>
                </c:pt>
                <c:pt idx="810">
                  <c:v>0.44283666181075981</c:v>
                </c:pt>
                <c:pt idx="811">
                  <c:v>0.44286983768302679</c:v>
                </c:pt>
                <c:pt idx="812">
                  <c:v>0.4429027281856775</c:v>
                </c:pt>
                <c:pt idx="813">
                  <c:v>0.4429363891217632</c:v>
                </c:pt>
                <c:pt idx="814">
                  <c:v>0.44297054110709927</c:v>
                </c:pt>
                <c:pt idx="815">
                  <c:v>0.44301439898374362</c:v>
                </c:pt>
                <c:pt idx="816">
                  <c:v>0.44306594430869417</c:v>
                </c:pt>
                <c:pt idx="817">
                  <c:v>0.44311595482530336</c:v>
                </c:pt>
                <c:pt idx="818">
                  <c:v>0.44316306481266265</c:v>
                </c:pt>
                <c:pt idx="819">
                  <c:v>0.44320137184226682</c:v>
                </c:pt>
                <c:pt idx="820">
                  <c:v>0.44323314616902548</c:v>
                </c:pt>
                <c:pt idx="821">
                  <c:v>0.44327171771310336</c:v>
                </c:pt>
                <c:pt idx="822">
                  <c:v>0.44332013436248696</c:v>
                </c:pt>
                <c:pt idx="823">
                  <c:v>0.4433679133973546</c:v>
                </c:pt>
                <c:pt idx="824">
                  <c:v>0.44341040964958539</c:v>
                </c:pt>
                <c:pt idx="825">
                  <c:v>0.44345181480305113</c:v>
                </c:pt>
                <c:pt idx="826">
                  <c:v>0.44349323632826121</c:v>
                </c:pt>
                <c:pt idx="827">
                  <c:v>0.44353263564861378</c:v>
                </c:pt>
                <c:pt idx="828">
                  <c:v>0.44357302049803782</c:v>
                </c:pt>
                <c:pt idx="829">
                  <c:v>0.44360954863658242</c:v>
                </c:pt>
                <c:pt idx="830">
                  <c:v>0.44363705223539368</c:v>
                </c:pt>
                <c:pt idx="831">
                  <c:v>0.44367127448652627</c:v>
                </c:pt>
                <c:pt idx="832">
                  <c:v>0.44371974825117344</c:v>
                </c:pt>
                <c:pt idx="833">
                  <c:v>0.44377286490214729</c:v>
                </c:pt>
                <c:pt idx="834">
                  <c:v>0.44382204753702803</c:v>
                </c:pt>
                <c:pt idx="835">
                  <c:v>0.44386890665765077</c:v>
                </c:pt>
                <c:pt idx="836">
                  <c:v>0.44391630628703238</c:v>
                </c:pt>
                <c:pt idx="837">
                  <c:v>0.44396160125282091</c:v>
                </c:pt>
                <c:pt idx="838">
                  <c:v>0.44401413445581261</c:v>
                </c:pt>
                <c:pt idx="839">
                  <c:v>0.44407547450016166</c:v>
                </c:pt>
                <c:pt idx="840">
                  <c:v>0.44413113641868451</c:v>
                </c:pt>
                <c:pt idx="841">
                  <c:v>0.44418120925500515</c:v>
                </c:pt>
                <c:pt idx="842">
                  <c:v>0.44422982216833456</c:v>
                </c:pt>
                <c:pt idx="843">
                  <c:v>0.44427524836189231</c:v>
                </c:pt>
                <c:pt idx="844">
                  <c:v>0.44432296136246896</c:v>
                </c:pt>
                <c:pt idx="845">
                  <c:v>0.44437774903363675</c:v>
                </c:pt>
                <c:pt idx="846">
                  <c:v>0.44443341552063687</c:v>
                </c:pt>
                <c:pt idx="847">
                  <c:v>0.44448523269869339</c:v>
                </c:pt>
                <c:pt idx="848">
                  <c:v>0.44454027544868957</c:v>
                </c:pt>
                <c:pt idx="849">
                  <c:v>0.44459763276157577</c:v>
                </c:pt>
                <c:pt idx="850">
                  <c:v>0.44464745415847201</c:v>
                </c:pt>
                <c:pt idx="851">
                  <c:v>0.44469194985080607</c:v>
                </c:pt>
                <c:pt idx="852">
                  <c:v>0.4447359666462346</c:v>
                </c:pt>
                <c:pt idx="853">
                  <c:v>0.4447861644762216</c:v>
                </c:pt>
                <c:pt idx="854">
                  <c:v>0.44485030796862329</c:v>
                </c:pt>
                <c:pt idx="855">
                  <c:v>0.44492328451193036</c:v>
                </c:pt>
                <c:pt idx="856">
                  <c:v>0.44499513945357549</c:v>
                </c:pt>
                <c:pt idx="857">
                  <c:v>0.4450576651705212</c:v>
                </c:pt>
                <c:pt idx="858">
                  <c:v>0.44511004487408123</c:v>
                </c:pt>
                <c:pt idx="859">
                  <c:v>0.44516519928831749</c:v>
                </c:pt>
                <c:pt idx="860">
                  <c:v>0.44522494735182683</c:v>
                </c:pt>
                <c:pt idx="861">
                  <c:v>0.44527817768998801</c:v>
                </c:pt>
                <c:pt idx="862">
                  <c:v>0.44532867734179787</c:v>
                </c:pt>
                <c:pt idx="863">
                  <c:v>0.44537884474289152</c:v>
                </c:pt>
                <c:pt idx="864">
                  <c:v>0.44542540842501627</c:v>
                </c:pt>
                <c:pt idx="865">
                  <c:v>0.4454731039328691</c:v>
                </c:pt>
                <c:pt idx="866">
                  <c:v>0.4455237420529406</c:v>
                </c:pt>
                <c:pt idx="867">
                  <c:v>0.44557419647225144</c:v>
                </c:pt>
                <c:pt idx="868">
                  <c:v>0.44562051366414251</c:v>
                </c:pt>
                <c:pt idx="869">
                  <c:v>0.44566729575380709</c:v>
                </c:pt>
                <c:pt idx="870">
                  <c:v>0.4457184454260793</c:v>
                </c:pt>
                <c:pt idx="871">
                  <c:v>0.44577257604745574</c:v>
                </c:pt>
                <c:pt idx="872">
                  <c:v>0.44582784841800438</c:v>
                </c:pt>
                <c:pt idx="873">
                  <c:v>0.44587938155102225</c:v>
                </c:pt>
                <c:pt idx="874">
                  <c:v>0.44592172481239839</c:v>
                </c:pt>
                <c:pt idx="875">
                  <c:v>0.44595519730816469</c:v>
                </c:pt>
                <c:pt idx="876">
                  <c:v>0.44598799022274094</c:v>
                </c:pt>
                <c:pt idx="877">
                  <c:v>0.44602197942222921</c:v>
                </c:pt>
                <c:pt idx="878">
                  <c:v>0.44605368719289618</c:v>
                </c:pt>
                <c:pt idx="879">
                  <c:v>0.44608322637600512</c:v>
                </c:pt>
                <c:pt idx="880">
                  <c:v>0.44611356117547268</c:v>
                </c:pt>
                <c:pt idx="881">
                  <c:v>0.44614062437130614</c:v>
                </c:pt>
                <c:pt idx="882">
                  <c:v>0.44616472824157155</c:v>
                </c:pt>
                <c:pt idx="883">
                  <c:v>0.44619441609592292</c:v>
                </c:pt>
                <c:pt idx="884">
                  <c:v>0.44623066337784739</c:v>
                </c:pt>
                <c:pt idx="885">
                  <c:v>0.4462690136663045</c:v>
                </c:pt>
                <c:pt idx="886">
                  <c:v>0.44630266929357354</c:v>
                </c:pt>
                <c:pt idx="887">
                  <c:v>0.44632702001704272</c:v>
                </c:pt>
                <c:pt idx="888">
                  <c:v>0.44634702815285415</c:v>
                </c:pt>
                <c:pt idx="889">
                  <c:v>0.44636888065878455</c:v>
                </c:pt>
                <c:pt idx="890">
                  <c:v>0.44639129883491285</c:v>
                </c:pt>
                <c:pt idx="891">
                  <c:v>0.44641459430811387</c:v>
                </c:pt>
                <c:pt idx="892">
                  <c:v>0.44643749758748275</c:v>
                </c:pt>
                <c:pt idx="893">
                  <c:v>0.44645821604487484</c:v>
                </c:pt>
                <c:pt idx="894">
                  <c:v>0.4464767340077368</c:v>
                </c:pt>
                <c:pt idx="895">
                  <c:v>0.4464939939867234</c:v>
                </c:pt>
                <c:pt idx="896">
                  <c:v>0.44651791722975598</c:v>
                </c:pt>
                <c:pt idx="897">
                  <c:v>0.44654634555306927</c:v>
                </c:pt>
                <c:pt idx="898">
                  <c:v>0.44656895386616202</c:v>
                </c:pt>
                <c:pt idx="899">
                  <c:v>0.44659022570118218</c:v>
                </c:pt>
                <c:pt idx="900">
                  <c:v>0.4466158473974613</c:v>
                </c:pt>
                <c:pt idx="901">
                  <c:v>0.4466440893077348</c:v>
                </c:pt>
                <c:pt idx="902">
                  <c:v>0.44667497999320505</c:v>
                </c:pt>
                <c:pt idx="903">
                  <c:v>0.44670229228334274</c:v>
                </c:pt>
                <c:pt idx="904">
                  <c:v>0.44672893900261312</c:v>
                </c:pt>
                <c:pt idx="905">
                  <c:v>0.44676397249843336</c:v>
                </c:pt>
                <c:pt idx="906">
                  <c:v>0.44679717341388231</c:v>
                </c:pt>
                <c:pt idx="907">
                  <c:v>0.44682483353991409</c:v>
                </c:pt>
                <c:pt idx="908">
                  <c:v>0.44684758022753118</c:v>
                </c:pt>
                <c:pt idx="909">
                  <c:v>0.44686746141645284</c:v>
                </c:pt>
                <c:pt idx="910">
                  <c:v>0.44688999287096998</c:v>
                </c:pt>
                <c:pt idx="911">
                  <c:v>0.44691272198134724</c:v>
                </c:pt>
                <c:pt idx="912">
                  <c:v>0.44693378075205475</c:v>
                </c:pt>
                <c:pt idx="913">
                  <c:v>0.44694956105673905</c:v>
                </c:pt>
                <c:pt idx="914">
                  <c:v>0.44696200185012591</c:v>
                </c:pt>
                <c:pt idx="915">
                  <c:v>0.44697436493127957</c:v>
                </c:pt>
                <c:pt idx="916">
                  <c:v>0.44698685570694924</c:v>
                </c:pt>
                <c:pt idx="917">
                  <c:v>0.44700156597402529</c:v>
                </c:pt>
                <c:pt idx="918">
                  <c:v>0.44702335812656768</c:v>
                </c:pt>
                <c:pt idx="919">
                  <c:v>0.44704818713219463</c:v>
                </c:pt>
                <c:pt idx="920">
                  <c:v>0.44707165304463375</c:v>
                </c:pt>
                <c:pt idx="921">
                  <c:v>0.44709404300080441</c:v>
                </c:pt>
                <c:pt idx="922">
                  <c:v>0.44711729037900605</c:v>
                </c:pt>
                <c:pt idx="923">
                  <c:v>0.44714246140787361</c:v>
                </c:pt>
                <c:pt idx="924">
                  <c:v>0.44716656202563454</c:v>
                </c:pt>
                <c:pt idx="925">
                  <c:v>0.44719078435502102</c:v>
                </c:pt>
                <c:pt idx="926">
                  <c:v>0.44721395570621753</c:v>
                </c:pt>
                <c:pt idx="927">
                  <c:v>0.44723397703192036</c:v>
                </c:pt>
                <c:pt idx="928">
                  <c:v>0.44725472823716528</c:v>
                </c:pt>
                <c:pt idx="929">
                  <c:v>0.44728132915212171</c:v>
                </c:pt>
                <c:pt idx="930">
                  <c:v>0.44731260761002112</c:v>
                </c:pt>
                <c:pt idx="931">
                  <c:v>0.44733809824997628</c:v>
                </c:pt>
                <c:pt idx="932">
                  <c:v>0.44735613798702623</c:v>
                </c:pt>
                <c:pt idx="933">
                  <c:v>0.44737004111837453</c:v>
                </c:pt>
                <c:pt idx="934">
                  <c:v>0.44738325952790986</c:v>
                </c:pt>
                <c:pt idx="935">
                  <c:v>0.44739720606736755</c:v>
                </c:pt>
                <c:pt idx="936">
                  <c:v>0.44741063448722768</c:v>
                </c:pt>
                <c:pt idx="937">
                  <c:v>0.44742867508789724</c:v>
                </c:pt>
                <c:pt idx="938">
                  <c:v>0.4474501564589114</c:v>
                </c:pt>
                <c:pt idx="939">
                  <c:v>0.44747233998749636</c:v>
                </c:pt>
                <c:pt idx="940">
                  <c:v>0.44749702566921057</c:v>
                </c:pt>
                <c:pt idx="941">
                  <c:v>0.44752535245463809</c:v>
                </c:pt>
                <c:pt idx="942">
                  <c:v>0.44755270283001519</c:v>
                </c:pt>
                <c:pt idx="943">
                  <c:v>0.44757524014095185</c:v>
                </c:pt>
                <c:pt idx="944">
                  <c:v>0.44759252599037253</c:v>
                </c:pt>
                <c:pt idx="945">
                  <c:v>0.44760836879221927</c:v>
                </c:pt>
                <c:pt idx="946">
                  <c:v>0.44762619032798617</c:v>
                </c:pt>
                <c:pt idx="947">
                  <c:v>0.44764808044329968</c:v>
                </c:pt>
                <c:pt idx="948">
                  <c:v>0.44766799386187656</c:v>
                </c:pt>
                <c:pt idx="949">
                  <c:v>0.44768697379578432</c:v>
                </c:pt>
                <c:pt idx="950">
                  <c:v>0.44771345978134319</c:v>
                </c:pt>
                <c:pt idx="951">
                  <c:v>0.44774281748584965</c:v>
                </c:pt>
                <c:pt idx="952">
                  <c:v>0.44777309807373367</c:v>
                </c:pt>
                <c:pt idx="953">
                  <c:v>0.44780022355771565</c:v>
                </c:pt>
                <c:pt idx="954">
                  <c:v>0.44782290407907305</c:v>
                </c:pt>
                <c:pt idx="955">
                  <c:v>0.44784526546619391</c:v>
                </c:pt>
                <c:pt idx="956">
                  <c:v>0.44786600139589805</c:v>
                </c:pt>
                <c:pt idx="957">
                  <c:v>0.44788585805060699</c:v>
                </c:pt>
                <c:pt idx="958">
                  <c:v>0.44790876707559979</c:v>
                </c:pt>
                <c:pt idx="959">
                  <c:v>0.44793677788856645</c:v>
                </c:pt>
                <c:pt idx="960">
                  <c:v>0.44796572736498808</c:v>
                </c:pt>
                <c:pt idx="961">
                  <c:v>0.44799017868193641</c:v>
                </c:pt>
                <c:pt idx="962">
                  <c:v>0.44801412577708016</c:v>
                </c:pt>
                <c:pt idx="963">
                  <c:v>0.44803834550392813</c:v>
                </c:pt>
                <c:pt idx="964">
                  <c:v>0.44806044432936865</c:v>
                </c:pt>
                <c:pt idx="965">
                  <c:v>0.44808128397021835</c:v>
                </c:pt>
                <c:pt idx="966">
                  <c:v>0.44809776488447728</c:v>
                </c:pt>
                <c:pt idx="967">
                  <c:v>0.44811327080839852</c:v>
                </c:pt>
                <c:pt idx="968">
                  <c:v>0.44813469657582272</c:v>
                </c:pt>
                <c:pt idx="969">
                  <c:v>0.44816064661540223</c:v>
                </c:pt>
                <c:pt idx="970">
                  <c:v>0.44818230342464255</c:v>
                </c:pt>
                <c:pt idx="971">
                  <c:v>0.44819688851835493</c:v>
                </c:pt>
                <c:pt idx="972">
                  <c:v>0.44820966839386844</c:v>
                </c:pt>
                <c:pt idx="973">
                  <c:v>0.44822295473391377</c:v>
                </c:pt>
                <c:pt idx="974">
                  <c:v>0.44824127927673185</c:v>
                </c:pt>
                <c:pt idx="975">
                  <c:v>0.44826807675464425</c:v>
                </c:pt>
                <c:pt idx="976">
                  <c:v>0.44829926645884005</c:v>
                </c:pt>
                <c:pt idx="977">
                  <c:v>0.44832541785554164</c:v>
                </c:pt>
                <c:pt idx="978">
                  <c:v>0.44834734489670774</c:v>
                </c:pt>
                <c:pt idx="979">
                  <c:v>0.44837219148765423</c:v>
                </c:pt>
                <c:pt idx="980">
                  <c:v>0.4483986372444157</c:v>
                </c:pt>
                <c:pt idx="981">
                  <c:v>0.44842931057974544</c:v>
                </c:pt>
                <c:pt idx="982">
                  <c:v>0.44846364833793334</c:v>
                </c:pt>
                <c:pt idx="983">
                  <c:v>0.44849529026346252</c:v>
                </c:pt>
                <c:pt idx="984">
                  <c:v>0.44851796744072142</c:v>
                </c:pt>
                <c:pt idx="985">
                  <c:v>0.44853345443946852</c:v>
                </c:pt>
                <c:pt idx="986">
                  <c:v>0.44855082422678644</c:v>
                </c:pt>
                <c:pt idx="987">
                  <c:v>0.44857466704135329</c:v>
                </c:pt>
                <c:pt idx="988">
                  <c:v>0.44860333180464507</c:v>
                </c:pt>
                <c:pt idx="989">
                  <c:v>0.44862984414383128</c:v>
                </c:pt>
                <c:pt idx="990">
                  <c:v>0.44865224492376848</c:v>
                </c:pt>
                <c:pt idx="991">
                  <c:v>0.4486744618824004</c:v>
                </c:pt>
                <c:pt idx="992">
                  <c:v>0.44869785238154686</c:v>
                </c:pt>
                <c:pt idx="993">
                  <c:v>0.44872611127218398</c:v>
                </c:pt>
                <c:pt idx="994">
                  <c:v>0.4487590432936559</c:v>
                </c:pt>
                <c:pt idx="995">
                  <c:v>0.44879295887043513</c:v>
                </c:pt>
                <c:pt idx="996">
                  <c:v>0.44882816035100609</c:v>
                </c:pt>
                <c:pt idx="997">
                  <c:v>0.44886323801066169</c:v>
                </c:pt>
                <c:pt idx="998">
                  <c:v>0.44889168175985977</c:v>
                </c:pt>
                <c:pt idx="999">
                  <c:v>0.44891360997371443</c:v>
                </c:pt>
                <c:pt idx="1000">
                  <c:v>0.44893807661167429</c:v>
                </c:pt>
                <c:pt idx="1001">
                  <c:v>0.44897266694740662</c:v>
                </c:pt>
                <c:pt idx="1002">
                  <c:v>0.4490175087777809</c:v>
                </c:pt>
                <c:pt idx="1003">
                  <c:v>0.44906322091912781</c:v>
                </c:pt>
                <c:pt idx="1004">
                  <c:v>0.44910130989465702</c:v>
                </c:pt>
                <c:pt idx="1005">
                  <c:v>0.44913012294649118</c:v>
                </c:pt>
                <c:pt idx="1006">
                  <c:v>0.44915246250448904</c:v>
                </c:pt>
                <c:pt idx="1007">
                  <c:v>0.44917485839666976</c:v>
                </c:pt>
                <c:pt idx="1008">
                  <c:v>0.44919911192784062</c:v>
                </c:pt>
                <c:pt idx="1009">
                  <c:v>0.44922270677468779</c:v>
                </c:pt>
                <c:pt idx="1010">
                  <c:v>0.44924449299556668</c:v>
                </c:pt>
                <c:pt idx="1011">
                  <c:v>0.44926236875815934</c:v>
                </c:pt>
                <c:pt idx="1012">
                  <c:v>0.44928058643496233</c:v>
                </c:pt>
                <c:pt idx="1013">
                  <c:v>0.449300682681955</c:v>
                </c:pt>
                <c:pt idx="1014">
                  <c:v>0.44931974818634846</c:v>
                </c:pt>
                <c:pt idx="1015">
                  <c:v>0.44933992336676409</c:v>
                </c:pt>
                <c:pt idx="1016">
                  <c:v>0.44936250661470634</c:v>
                </c:pt>
                <c:pt idx="1017">
                  <c:v>0.44938321888887606</c:v>
                </c:pt>
                <c:pt idx="1018">
                  <c:v>0.44940290372819031</c:v>
                </c:pt>
                <c:pt idx="1019">
                  <c:v>0.44942588306647085</c:v>
                </c:pt>
                <c:pt idx="1020">
                  <c:v>0.44945072980394185</c:v>
                </c:pt>
                <c:pt idx="1021">
                  <c:v>0.44947497200281761</c:v>
                </c:pt>
                <c:pt idx="1022">
                  <c:v>0.44949732603887871</c:v>
                </c:pt>
                <c:pt idx="1023">
                  <c:v>0.44952008150000744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BD6-4AC8-BCC9-F517DCD66822}"/>
            </c:ext>
          </c:extLst>
        </c:ser>
        <c:ser>
          <c:idx val="5"/>
          <c:order val="5"/>
          <c:spPr>
            <a:ln w="190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'Blue pk'!$D$2:$D$1025</c:f>
              <c:numCache>
                <c:formatCode>General</c:formatCode>
                <c:ptCount val="1024"/>
                <c:pt idx="0">
                  <c:v>322.71678591960915</c:v>
                </c:pt>
                <c:pt idx="1">
                  <c:v>322.88764982543131</c:v>
                </c:pt>
                <c:pt idx="2">
                  <c:v>323.05851286059305</c:v>
                </c:pt>
                <c:pt idx="3">
                  <c:v>323.22937502509438</c:v>
                </c:pt>
                <c:pt idx="4">
                  <c:v>323.40023631893524</c:v>
                </c:pt>
                <c:pt idx="5">
                  <c:v>323.5710967421158</c:v>
                </c:pt>
                <c:pt idx="6">
                  <c:v>323.741956294636</c:v>
                </c:pt>
                <c:pt idx="7">
                  <c:v>323.91281497649572</c:v>
                </c:pt>
                <c:pt idx="8">
                  <c:v>324.08367278769509</c:v>
                </c:pt>
                <c:pt idx="9">
                  <c:v>324.2545297282341</c:v>
                </c:pt>
                <c:pt idx="10">
                  <c:v>324.42538579811264</c:v>
                </c:pt>
                <c:pt idx="11">
                  <c:v>324.59624099733088</c:v>
                </c:pt>
                <c:pt idx="12">
                  <c:v>324.76709532588859</c:v>
                </c:pt>
                <c:pt idx="13">
                  <c:v>324.937948783786</c:v>
                </c:pt>
                <c:pt idx="14">
                  <c:v>325.10880137102299</c:v>
                </c:pt>
                <c:pt idx="15">
                  <c:v>325.27965308759957</c:v>
                </c:pt>
                <c:pt idx="16">
                  <c:v>325.45050393351579</c:v>
                </c:pt>
                <c:pt idx="17">
                  <c:v>325.62135390877165</c:v>
                </c:pt>
                <c:pt idx="18">
                  <c:v>325.79220301336704</c:v>
                </c:pt>
                <c:pt idx="19">
                  <c:v>325.96305124730208</c:v>
                </c:pt>
                <c:pt idx="20">
                  <c:v>326.13389861057669</c:v>
                </c:pt>
                <c:pt idx="21">
                  <c:v>326.3047451031909</c:v>
                </c:pt>
                <c:pt idx="22">
                  <c:v>326.47559072514474</c:v>
                </c:pt>
                <c:pt idx="23">
                  <c:v>326.64643547643817</c:v>
                </c:pt>
                <c:pt idx="24">
                  <c:v>326.81727935707124</c:v>
                </c:pt>
                <c:pt idx="25">
                  <c:v>326.9881223670439</c:v>
                </c:pt>
                <c:pt idx="26">
                  <c:v>327.1589645063562</c:v>
                </c:pt>
                <c:pt idx="27">
                  <c:v>327.32980577500803</c:v>
                </c:pt>
                <c:pt idx="28">
                  <c:v>327.5006461729995</c:v>
                </c:pt>
                <c:pt idx="29">
                  <c:v>327.67148570033055</c:v>
                </c:pt>
                <c:pt idx="30">
                  <c:v>327.84232435700125</c:v>
                </c:pt>
                <c:pt idx="31">
                  <c:v>328.01316214301153</c:v>
                </c:pt>
                <c:pt idx="32">
                  <c:v>328.18399905836139</c:v>
                </c:pt>
                <c:pt idx="33">
                  <c:v>328.3548351030509</c:v>
                </c:pt>
                <c:pt idx="34">
                  <c:v>328.52567027708005</c:v>
                </c:pt>
                <c:pt idx="35">
                  <c:v>328.69650458044873</c:v>
                </c:pt>
                <c:pt idx="36">
                  <c:v>328.86733801315705</c:v>
                </c:pt>
                <c:pt idx="37">
                  <c:v>329.03817057520502</c:v>
                </c:pt>
                <c:pt idx="38">
                  <c:v>329.20900226659245</c:v>
                </c:pt>
                <c:pt idx="39">
                  <c:v>329.37983308731958</c:v>
                </c:pt>
                <c:pt idx="40">
                  <c:v>329.55066303738636</c:v>
                </c:pt>
                <c:pt idx="41">
                  <c:v>329.72149211679266</c:v>
                </c:pt>
                <c:pt idx="42">
                  <c:v>329.89232032553866</c:v>
                </c:pt>
                <c:pt idx="43">
                  <c:v>330.06314766362419</c:v>
                </c:pt>
                <c:pt idx="44">
                  <c:v>330.23397413104937</c:v>
                </c:pt>
                <c:pt idx="45">
                  <c:v>330.40479972781412</c:v>
                </c:pt>
                <c:pt idx="46">
                  <c:v>330.57562445391841</c:v>
                </c:pt>
                <c:pt idx="47">
                  <c:v>330.74644830936239</c:v>
                </c:pt>
                <c:pt idx="48">
                  <c:v>330.91727129414602</c:v>
                </c:pt>
                <c:pt idx="49">
                  <c:v>331.08809340826917</c:v>
                </c:pt>
                <c:pt idx="50">
                  <c:v>331.25891465173197</c:v>
                </c:pt>
                <c:pt idx="51">
                  <c:v>331.42973502453435</c:v>
                </c:pt>
                <c:pt idx="52">
                  <c:v>331.60055452667638</c:v>
                </c:pt>
                <c:pt idx="53">
                  <c:v>331.77137315815799</c:v>
                </c:pt>
                <c:pt idx="54">
                  <c:v>331.94219091897918</c:v>
                </c:pt>
                <c:pt idx="55">
                  <c:v>332.11300780913996</c:v>
                </c:pt>
                <c:pt idx="56">
                  <c:v>332.28382382864038</c:v>
                </c:pt>
                <c:pt idx="57">
                  <c:v>332.45463897748044</c:v>
                </c:pt>
                <c:pt idx="58">
                  <c:v>332.62545325566003</c:v>
                </c:pt>
                <c:pt idx="59">
                  <c:v>332.79626666317932</c:v>
                </c:pt>
                <c:pt idx="60">
                  <c:v>332.96707920003814</c:v>
                </c:pt>
                <c:pt idx="61">
                  <c:v>333.1378908662366</c:v>
                </c:pt>
                <c:pt idx="62">
                  <c:v>333.30870166177465</c:v>
                </c:pt>
                <c:pt idx="63">
                  <c:v>333.47951158665228</c:v>
                </c:pt>
                <c:pt idx="64">
                  <c:v>333.65032064086955</c:v>
                </c:pt>
                <c:pt idx="65">
                  <c:v>333.82112882442641</c:v>
                </c:pt>
                <c:pt idx="66">
                  <c:v>333.99193613732291</c:v>
                </c:pt>
                <c:pt idx="67">
                  <c:v>334.16274257955899</c:v>
                </c:pt>
                <c:pt idx="68">
                  <c:v>334.33354815113466</c:v>
                </c:pt>
                <c:pt idx="69">
                  <c:v>334.50435285204998</c:v>
                </c:pt>
                <c:pt idx="70">
                  <c:v>334.67515668230487</c:v>
                </c:pt>
                <c:pt idx="71">
                  <c:v>334.84595964189936</c:v>
                </c:pt>
                <c:pt idx="72">
                  <c:v>335.01676173083342</c:v>
                </c:pt>
                <c:pt idx="73">
                  <c:v>335.18756294910713</c:v>
                </c:pt>
                <c:pt idx="74">
                  <c:v>335.35836329672043</c:v>
                </c:pt>
                <c:pt idx="75">
                  <c:v>335.52916277367336</c:v>
                </c:pt>
                <c:pt idx="76">
                  <c:v>335.69996137996588</c:v>
                </c:pt>
                <c:pt idx="77">
                  <c:v>335.87075911559805</c:v>
                </c:pt>
                <c:pt idx="78">
                  <c:v>336.0415559805698</c:v>
                </c:pt>
                <c:pt idx="79">
                  <c:v>336.21235197488113</c:v>
                </c:pt>
                <c:pt idx="80">
                  <c:v>336.38314709853205</c:v>
                </c:pt>
                <c:pt idx="81">
                  <c:v>336.55394135152261</c:v>
                </c:pt>
                <c:pt idx="82">
                  <c:v>336.72473473385276</c:v>
                </c:pt>
                <c:pt idx="83">
                  <c:v>336.89552724552254</c:v>
                </c:pt>
                <c:pt idx="84">
                  <c:v>337.06631888653192</c:v>
                </c:pt>
                <c:pt idx="85">
                  <c:v>337.23710965688088</c:v>
                </c:pt>
                <c:pt idx="86">
                  <c:v>337.40789955656948</c:v>
                </c:pt>
                <c:pt idx="87">
                  <c:v>337.57868858559766</c:v>
                </c:pt>
                <c:pt idx="88">
                  <c:v>337.74947674396537</c:v>
                </c:pt>
                <c:pt idx="89">
                  <c:v>337.92026403167279</c:v>
                </c:pt>
                <c:pt idx="90">
                  <c:v>338.09105044871978</c:v>
                </c:pt>
                <c:pt idx="91">
                  <c:v>338.26183599510642</c:v>
                </c:pt>
                <c:pt idx="92">
                  <c:v>338.43262067083265</c:v>
                </c:pt>
                <c:pt idx="93">
                  <c:v>338.60340447589846</c:v>
                </c:pt>
                <c:pt idx="94">
                  <c:v>338.77418741030391</c:v>
                </c:pt>
                <c:pt idx="95">
                  <c:v>338.94496947404889</c:v>
                </c:pt>
                <c:pt idx="96">
                  <c:v>339.11575066713357</c:v>
                </c:pt>
                <c:pt idx="97">
                  <c:v>339.28653098955772</c:v>
                </c:pt>
                <c:pt idx="98">
                  <c:v>339.45731044132157</c:v>
                </c:pt>
                <c:pt idx="99">
                  <c:v>339.62808902242506</c:v>
                </c:pt>
                <c:pt idx="100">
                  <c:v>339.79886673286808</c:v>
                </c:pt>
                <c:pt idx="101">
                  <c:v>339.9696435726508</c:v>
                </c:pt>
                <c:pt idx="102">
                  <c:v>340.14041954177304</c:v>
                </c:pt>
                <c:pt idx="103">
                  <c:v>340.31119464023493</c:v>
                </c:pt>
                <c:pt idx="104">
                  <c:v>340.4819688680364</c:v>
                </c:pt>
                <c:pt idx="105">
                  <c:v>340.65274222517746</c:v>
                </c:pt>
                <c:pt idx="106">
                  <c:v>340.82351471165811</c:v>
                </c:pt>
                <c:pt idx="107">
                  <c:v>340.99428632747839</c:v>
                </c:pt>
                <c:pt idx="108">
                  <c:v>341.16505707263832</c:v>
                </c:pt>
                <c:pt idx="109">
                  <c:v>341.33582694713783</c:v>
                </c:pt>
                <c:pt idx="110">
                  <c:v>341.50659595097693</c:v>
                </c:pt>
                <c:pt idx="111">
                  <c:v>341.67736408415567</c:v>
                </c:pt>
                <c:pt idx="112">
                  <c:v>341.84813134667399</c:v>
                </c:pt>
                <c:pt idx="113">
                  <c:v>342.01889773853185</c:v>
                </c:pt>
                <c:pt idx="114">
                  <c:v>342.1896632597294</c:v>
                </c:pt>
                <c:pt idx="115">
                  <c:v>342.36042791026654</c:v>
                </c:pt>
                <c:pt idx="116">
                  <c:v>342.53119169014326</c:v>
                </c:pt>
                <c:pt idx="117">
                  <c:v>342.70195459935962</c:v>
                </c:pt>
                <c:pt idx="118">
                  <c:v>342.87271663791557</c:v>
                </c:pt>
                <c:pt idx="119">
                  <c:v>343.04347780581116</c:v>
                </c:pt>
                <c:pt idx="120">
                  <c:v>343.21423810304628</c:v>
                </c:pt>
                <c:pt idx="121">
                  <c:v>343.3849975296211</c:v>
                </c:pt>
                <c:pt idx="122">
                  <c:v>343.55575608553539</c:v>
                </c:pt>
                <c:pt idx="123">
                  <c:v>343.72651377078938</c:v>
                </c:pt>
                <c:pt idx="124">
                  <c:v>343.89727058538296</c:v>
                </c:pt>
                <c:pt idx="125">
                  <c:v>344.06802652931617</c:v>
                </c:pt>
                <c:pt idx="126">
                  <c:v>344.23878160258897</c:v>
                </c:pt>
                <c:pt idx="127">
                  <c:v>344.40953580520136</c:v>
                </c:pt>
                <c:pt idx="128">
                  <c:v>344.58028913715339</c:v>
                </c:pt>
                <c:pt idx="129">
                  <c:v>344.751041598445</c:v>
                </c:pt>
                <c:pt idx="130">
                  <c:v>344.92179318907614</c:v>
                </c:pt>
                <c:pt idx="131">
                  <c:v>345.09254390904698</c:v>
                </c:pt>
                <c:pt idx="132">
                  <c:v>345.26329375835741</c:v>
                </c:pt>
                <c:pt idx="133">
                  <c:v>345.43404273700742</c:v>
                </c:pt>
                <c:pt idx="134">
                  <c:v>345.60479084499707</c:v>
                </c:pt>
                <c:pt idx="135">
                  <c:v>345.77553808232631</c:v>
                </c:pt>
                <c:pt idx="136">
                  <c:v>345.94628444899519</c:v>
                </c:pt>
                <c:pt idx="137">
                  <c:v>346.11702994500365</c:v>
                </c:pt>
                <c:pt idx="138">
                  <c:v>346.2877745703517</c:v>
                </c:pt>
                <c:pt idx="139">
                  <c:v>346.45851832503928</c:v>
                </c:pt>
                <c:pt idx="140">
                  <c:v>346.62926120906656</c:v>
                </c:pt>
                <c:pt idx="141">
                  <c:v>346.80000322243347</c:v>
                </c:pt>
                <c:pt idx="142">
                  <c:v>346.97074436513992</c:v>
                </c:pt>
                <c:pt idx="143">
                  <c:v>347.14148463718601</c:v>
                </c:pt>
                <c:pt idx="144">
                  <c:v>347.31222403857174</c:v>
                </c:pt>
                <c:pt idx="145">
                  <c:v>347.482962569297</c:v>
                </c:pt>
                <c:pt idx="146">
                  <c:v>347.6537002293619</c:v>
                </c:pt>
                <c:pt idx="147">
                  <c:v>347.82443701876639</c:v>
                </c:pt>
                <c:pt idx="148">
                  <c:v>347.99517293751052</c:v>
                </c:pt>
                <c:pt idx="149">
                  <c:v>348.16590798559423</c:v>
                </c:pt>
                <c:pt idx="150">
                  <c:v>348.33664216301753</c:v>
                </c:pt>
                <c:pt idx="151">
                  <c:v>348.50737546978047</c:v>
                </c:pt>
                <c:pt idx="152">
                  <c:v>348.678107905883</c:v>
                </c:pt>
                <c:pt idx="153">
                  <c:v>348.84883947132516</c:v>
                </c:pt>
                <c:pt idx="154">
                  <c:v>349.01957016610692</c:v>
                </c:pt>
                <c:pt idx="155">
                  <c:v>349.19029999022825</c:v>
                </c:pt>
                <c:pt idx="156">
                  <c:v>349.36102894368918</c:v>
                </c:pt>
                <c:pt idx="157">
                  <c:v>349.53175702648974</c:v>
                </c:pt>
                <c:pt idx="158">
                  <c:v>349.70248423862989</c:v>
                </c:pt>
                <c:pt idx="159">
                  <c:v>349.87321058010968</c:v>
                </c:pt>
                <c:pt idx="160">
                  <c:v>350.04393605092906</c:v>
                </c:pt>
                <c:pt idx="161">
                  <c:v>350.21466065108802</c:v>
                </c:pt>
                <c:pt idx="162">
                  <c:v>350.38538438058663</c:v>
                </c:pt>
                <c:pt idx="163">
                  <c:v>350.55610723942482</c:v>
                </c:pt>
                <c:pt idx="164">
                  <c:v>350.72682922760254</c:v>
                </c:pt>
                <c:pt idx="165">
                  <c:v>350.89755034511995</c:v>
                </c:pt>
                <c:pt idx="166">
                  <c:v>351.06827059197695</c:v>
                </c:pt>
                <c:pt idx="167">
                  <c:v>351.2389899681736</c:v>
                </c:pt>
                <c:pt idx="168">
                  <c:v>351.40970847370983</c:v>
                </c:pt>
                <c:pt idx="169">
                  <c:v>351.58042610858564</c:v>
                </c:pt>
                <c:pt idx="170">
                  <c:v>351.75114287280104</c:v>
                </c:pt>
                <c:pt idx="171">
                  <c:v>351.92185876635608</c:v>
                </c:pt>
                <c:pt idx="172">
                  <c:v>352.09257378925076</c:v>
                </c:pt>
                <c:pt idx="173">
                  <c:v>352.26328794148492</c:v>
                </c:pt>
                <c:pt idx="174">
                  <c:v>352.43400122305877</c:v>
                </c:pt>
                <c:pt idx="175">
                  <c:v>352.60471363397227</c:v>
                </c:pt>
                <c:pt idx="176">
                  <c:v>352.77542517422529</c:v>
                </c:pt>
                <c:pt idx="177">
                  <c:v>352.94613584381801</c:v>
                </c:pt>
                <c:pt idx="178">
                  <c:v>353.11684564275026</c:v>
                </c:pt>
                <c:pt idx="179">
                  <c:v>353.28755457102216</c:v>
                </c:pt>
                <c:pt idx="180">
                  <c:v>353.45826262863363</c:v>
                </c:pt>
                <c:pt idx="181">
                  <c:v>353.62896981558464</c:v>
                </c:pt>
                <c:pt idx="182">
                  <c:v>353.79967613187534</c:v>
                </c:pt>
                <c:pt idx="183">
                  <c:v>353.97038157750563</c:v>
                </c:pt>
                <c:pt idx="184">
                  <c:v>354.14108615247557</c:v>
                </c:pt>
                <c:pt idx="185">
                  <c:v>354.31178985678508</c:v>
                </c:pt>
                <c:pt idx="186">
                  <c:v>354.48249269043419</c:v>
                </c:pt>
                <c:pt idx="187">
                  <c:v>354.65319465342293</c:v>
                </c:pt>
                <c:pt idx="188">
                  <c:v>354.82389574575126</c:v>
                </c:pt>
                <c:pt idx="189">
                  <c:v>354.99459596741917</c:v>
                </c:pt>
                <c:pt idx="190">
                  <c:v>355.16529531842667</c:v>
                </c:pt>
                <c:pt idx="191">
                  <c:v>355.33599379877381</c:v>
                </c:pt>
                <c:pt idx="192">
                  <c:v>355.50669140846054</c:v>
                </c:pt>
                <c:pt idx="193">
                  <c:v>355.67738814748691</c:v>
                </c:pt>
                <c:pt idx="194">
                  <c:v>355.84808401585286</c:v>
                </c:pt>
                <c:pt idx="195">
                  <c:v>356.01877901355846</c:v>
                </c:pt>
                <c:pt idx="196">
                  <c:v>356.18947314060358</c:v>
                </c:pt>
                <c:pt idx="197">
                  <c:v>356.3601663969884</c:v>
                </c:pt>
                <c:pt idx="198">
                  <c:v>356.5308587827127</c:v>
                </c:pt>
                <c:pt idx="199">
                  <c:v>356.70155029777669</c:v>
                </c:pt>
                <c:pt idx="200">
                  <c:v>356.87224094218027</c:v>
                </c:pt>
                <c:pt idx="201">
                  <c:v>357.04293071592349</c:v>
                </c:pt>
                <c:pt idx="202">
                  <c:v>357.21361961900629</c:v>
                </c:pt>
                <c:pt idx="203">
                  <c:v>357.38430765142868</c:v>
                </c:pt>
                <c:pt idx="204">
                  <c:v>357.55499481319072</c:v>
                </c:pt>
                <c:pt idx="205">
                  <c:v>357.72568110429233</c:v>
                </c:pt>
                <c:pt idx="206">
                  <c:v>357.89636652473354</c:v>
                </c:pt>
                <c:pt idx="207">
                  <c:v>358.06705107451432</c:v>
                </c:pt>
                <c:pt idx="208">
                  <c:v>358.23773475363475</c:v>
                </c:pt>
                <c:pt idx="209">
                  <c:v>358.40841756209483</c:v>
                </c:pt>
                <c:pt idx="210">
                  <c:v>358.57909949989443</c:v>
                </c:pt>
                <c:pt idx="211">
                  <c:v>358.74978056703372</c:v>
                </c:pt>
                <c:pt idx="212">
                  <c:v>358.92046076351255</c:v>
                </c:pt>
                <c:pt idx="213">
                  <c:v>359.09114008933102</c:v>
                </c:pt>
                <c:pt idx="214">
                  <c:v>359.26181854448907</c:v>
                </c:pt>
                <c:pt idx="215">
                  <c:v>359.43249612898671</c:v>
                </c:pt>
                <c:pt idx="216">
                  <c:v>359.60317284282399</c:v>
                </c:pt>
                <c:pt idx="217">
                  <c:v>359.77384868600086</c:v>
                </c:pt>
                <c:pt idx="218">
                  <c:v>359.94452365851737</c:v>
                </c:pt>
                <c:pt idx="219">
                  <c:v>360.11519776037346</c:v>
                </c:pt>
                <c:pt idx="220">
                  <c:v>360.28587099156914</c:v>
                </c:pt>
                <c:pt idx="221">
                  <c:v>360.45654335210446</c:v>
                </c:pt>
                <c:pt idx="222">
                  <c:v>360.62721484197937</c:v>
                </c:pt>
                <c:pt idx="223">
                  <c:v>360.79788546119386</c:v>
                </c:pt>
                <c:pt idx="224">
                  <c:v>360.96855520974793</c:v>
                </c:pt>
                <c:pt idx="225">
                  <c:v>361.13922408764165</c:v>
                </c:pt>
                <c:pt idx="226">
                  <c:v>361.30989209487501</c:v>
                </c:pt>
                <c:pt idx="227">
                  <c:v>361.4805592314479</c:v>
                </c:pt>
                <c:pt idx="228">
                  <c:v>361.65122549736049</c:v>
                </c:pt>
                <c:pt idx="229">
                  <c:v>361.8218908926126</c:v>
                </c:pt>
                <c:pt idx="230">
                  <c:v>361.99255541720436</c:v>
                </c:pt>
                <c:pt idx="231">
                  <c:v>362.1632190711357</c:v>
                </c:pt>
                <c:pt idx="232">
                  <c:v>362.33388185440663</c:v>
                </c:pt>
                <c:pt idx="233">
                  <c:v>362.5045437670172</c:v>
                </c:pt>
                <c:pt idx="234">
                  <c:v>362.67520480896735</c:v>
                </c:pt>
                <c:pt idx="235">
                  <c:v>362.84586498025715</c:v>
                </c:pt>
                <c:pt idx="236">
                  <c:v>363.01652428088653</c:v>
                </c:pt>
                <c:pt idx="237">
                  <c:v>363.1871827108555</c:v>
                </c:pt>
                <c:pt idx="238">
                  <c:v>363.3578402701641</c:v>
                </c:pt>
                <c:pt idx="239">
                  <c:v>363.5284969588123</c:v>
                </c:pt>
                <c:pt idx="240">
                  <c:v>363.69915277680013</c:v>
                </c:pt>
                <c:pt idx="241">
                  <c:v>363.8698077241275</c:v>
                </c:pt>
                <c:pt idx="242">
                  <c:v>364.0404618007945</c:v>
                </c:pt>
                <c:pt idx="243">
                  <c:v>364.21111500680109</c:v>
                </c:pt>
                <c:pt idx="244">
                  <c:v>364.38176734214733</c:v>
                </c:pt>
                <c:pt idx="245">
                  <c:v>364.55241880683315</c:v>
                </c:pt>
                <c:pt idx="246">
                  <c:v>364.72306940085861</c:v>
                </c:pt>
                <c:pt idx="247">
                  <c:v>364.89371912422365</c:v>
                </c:pt>
                <c:pt idx="248">
                  <c:v>365.06436797692828</c:v>
                </c:pt>
                <c:pt idx="249">
                  <c:v>365.2350159589725</c:v>
                </c:pt>
                <c:pt idx="250">
                  <c:v>365.40566307035635</c:v>
                </c:pt>
                <c:pt idx="251">
                  <c:v>365.5763093110798</c:v>
                </c:pt>
                <c:pt idx="252">
                  <c:v>365.74695468114288</c:v>
                </c:pt>
                <c:pt idx="253">
                  <c:v>365.91759918054555</c:v>
                </c:pt>
                <c:pt idx="254">
                  <c:v>366.08824280928781</c:v>
                </c:pt>
                <c:pt idx="255">
                  <c:v>366.2588855673697</c:v>
                </c:pt>
                <c:pt idx="256">
                  <c:v>366.42952745479118</c:v>
                </c:pt>
                <c:pt idx="257">
                  <c:v>366.60016847155231</c:v>
                </c:pt>
                <c:pt idx="258">
                  <c:v>366.77080861765296</c:v>
                </c:pt>
                <c:pt idx="259">
                  <c:v>366.94144789309325</c:v>
                </c:pt>
                <c:pt idx="260">
                  <c:v>367.11208629787319</c:v>
                </c:pt>
                <c:pt idx="261">
                  <c:v>367.28272383199266</c:v>
                </c:pt>
                <c:pt idx="262">
                  <c:v>367.45336049545182</c:v>
                </c:pt>
                <c:pt idx="263">
                  <c:v>367.62399628825051</c:v>
                </c:pt>
                <c:pt idx="264">
                  <c:v>367.79463121038884</c:v>
                </c:pt>
                <c:pt idx="265">
                  <c:v>367.96526526186682</c:v>
                </c:pt>
                <c:pt idx="266">
                  <c:v>368.13589844268427</c:v>
                </c:pt>
                <c:pt idx="267">
                  <c:v>368.30653075284147</c:v>
                </c:pt>
                <c:pt idx="268">
                  <c:v>368.4771621923382</c:v>
                </c:pt>
                <c:pt idx="269">
                  <c:v>368.64779276117457</c:v>
                </c:pt>
                <c:pt idx="270">
                  <c:v>368.81842245935053</c:v>
                </c:pt>
                <c:pt idx="271">
                  <c:v>368.98905128686607</c:v>
                </c:pt>
                <c:pt idx="272">
                  <c:v>369.15967924372126</c:v>
                </c:pt>
                <c:pt idx="273">
                  <c:v>369.33030632991603</c:v>
                </c:pt>
                <c:pt idx="274">
                  <c:v>369.50093254545044</c:v>
                </c:pt>
                <c:pt idx="275">
                  <c:v>369.67155789032438</c:v>
                </c:pt>
                <c:pt idx="276">
                  <c:v>369.84218236453796</c:v>
                </c:pt>
                <c:pt idx="277">
                  <c:v>370.01280596809119</c:v>
                </c:pt>
                <c:pt idx="278">
                  <c:v>370.183428700984</c:v>
                </c:pt>
                <c:pt idx="279">
                  <c:v>370.35405056321639</c:v>
                </c:pt>
                <c:pt idx="280">
                  <c:v>370.52467155478843</c:v>
                </c:pt>
                <c:pt idx="281">
                  <c:v>370.69529167570005</c:v>
                </c:pt>
                <c:pt idx="282">
                  <c:v>370.8659109259512</c:v>
                </c:pt>
                <c:pt idx="283">
                  <c:v>371.03652930554205</c:v>
                </c:pt>
                <c:pt idx="284">
                  <c:v>371.20714681447248</c:v>
                </c:pt>
                <c:pt idx="285">
                  <c:v>371.3777634527425</c:v>
                </c:pt>
                <c:pt idx="286">
                  <c:v>371.54837922035216</c:v>
                </c:pt>
                <c:pt idx="287">
                  <c:v>371.71899411730141</c:v>
                </c:pt>
                <c:pt idx="288">
                  <c:v>371.88960814359029</c:v>
                </c:pt>
                <c:pt idx="289">
                  <c:v>372.06022129921877</c:v>
                </c:pt>
                <c:pt idx="290">
                  <c:v>372.23083358418683</c:v>
                </c:pt>
                <c:pt idx="291">
                  <c:v>372.40144499849447</c:v>
                </c:pt>
                <c:pt idx="292">
                  <c:v>372.5720555421417</c:v>
                </c:pt>
                <c:pt idx="293">
                  <c:v>372.74266521512862</c:v>
                </c:pt>
                <c:pt idx="294">
                  <c:v>372.91327401745508</c:v>
                </c:pt>
                <c:pt idx="295">
                  <c:v>373.08388194912118</c:v>
                </c:pt>
                <c:pt idx="296">
                  <c:v>373.25448901012692</c:v>
                </c:pt>
                <c:pt idx="297">
                  <c:v>373.42509520047219</c:v>
                </c:pt>
                <c:pt idx="298">
                  <c:v>373.59570052015715</c:v>
                </c:pt>
                <c:pt idx="299">
                  <c:v>373.76630496918159</c:v>
                </c:pt>
                <c:pt idx="300">
                  <c:v>373.93690854754573</c:v>
                </c:pt>
                <c:pt idx="301">
                  <c:v>374.10751125524945</c:v>
                </c:pt>
                <c:pt idx="302">
                  <c:v>374.27811309229276</c:v>
                </c:pt>
                <c:pt idx="303">
                  <c:v>374.44871405867571</c:v>
                </c:pt>
                <c:pt idx="304">
                  <c:v>374.61931415439824</c:v>
                </c:pt>
                <c:pt idx="305">
                  <c:v>374.78991337946042</c:v>
                </c:pt>
                <c:pt idx="306">
                  <c:v>374.96051173386218</c:v>
                </c:pt>
                <c:pt idx="307">
                  <c:v>375.13110921760352</c:v>
                </c:pt>
                <c:pt idx="308">
                  <c:v>375.30170583068451</c:v>
                </c:pt>
                <c:pt idx="309">
                  <c:v>375.47230157310503</c:v>
                </c:pt>
                <c:pt idx="310">
                  <c:v>375.64289644486519</c:v>
                </c:pt>
                <c:pt idx="311">
                  <c:v>375.81349044596499</c:v>
                </c:pt>
                <c:pt idx="312">
                  <c:v>375.98408357640437</c:v>
                </c:pt>
                <c:pt idx="313">
                  <c:v>376.15467583618334</c:v>
                </c:pt>
                <c:pt idx="314">
                  <c:v>376.32526722530196</c:v>
                </c:pt>
                <c:pt idx="315">
                  <c:v>376.49585774376015</c:v>
                </c:pt>
                <c:pt idx="316">
                  <c:v>376.66644739155794</c:v>
                </c:pt>
                <c:pt idx="317">
                  <c:v>376.83703616869531</c:v>
                </c:pt>
                <c:pt idx="318">
                  <c:v>377.00762407517237</c:v>
                </c:pt>
                <c:pt idx="319">
                  <c:v>377.17821111098897</c:v>
                </c:pt>
                <c:pt idx="320">
                  <c:v>377.34879727614521</c:v>
                </c:pt>
                <c:pt idx="321">
                  <c:v>377.51938257064103</c:v>
                </c:pt>
                <c:pt idx="322">
                  <c:v>377.68996699447649</c:v>
                </c:pt>
                <c:pt idx="323">
                  <c:v>377.86055054765154</c:v>
                </c:pt>
                <c:pt idx="324">
                  <c:v>378.03113323016618</c:v>
                </c:pt>
                <c:pt idx="325">
                  <c:v>378.20171504202045</c:v>
                </c:pt>
                <c:pt idx="326">
                  <c:v>378.37229598321426</c:v>
                </c:pt>
                <c:pt idx="327">
                  <c:v>378.5428760537477</c:v>
                </c:pt>
                <c:pt idx="328">
                  <c:v>378.71345525362079</c:v>
                </c:pt>
                <c:pt idx="329">
                  <c:v>378.88403358283347</c:v>
                </c:pt>
                <c:pt idx="330">
                  <c:v>379.05461104138578</c:v>
                </c:pt>
                <c:pt idx="331">
                  <c:v>379.22518762927763</c:v>
                </c:pt>
                <c:pt idx="332">
                  <c:v>379.39576334650911</c:v>
                </c:pt>
                <c:pt idx="333">
                  <c:v>379.56633819308018</c:v>
                </c:pt>
                <c:pt idx="334">
                  <c:v>379.7369121689909</c:v>
                </c:pt>
                <c:pt idx="335">
                  <c:v>379.9074852742412</c:v>
                </c:pt>
                <c:pt idx="336">
                  <c:v>380.07805750883114</c:v>
                </c:pt>
                <c:pt idx="337">
                  <c:v>380.24862887276066</c:v>
                </c:pt>
                <c:pt idx="338">
                  <c:v>380.41919936602977</c:v>
                </c:pt>
                <c:pt idx="339">
                  <c:v>380.58976898863853</c:v>
                </c:pt>
                <c:pt idx="340">
                  <c:v>380.76033774058686</c:v>
                </c:pt>
                <c:pt idx="341">
                  <c:v>380.93090562187479</c:v>
                </c:pt>
                <c:pt idx="342">
                  <c:v>381.10147263250235</c:v>
                </c:pt>
                <c:pt idx="343">
                  <c:v>381.27203877246944</c:v>
                </c:pt>
                <c:pt idx="344">
                  <c:v>381.44260404177618</c:v>
                </c:pt>
                <c:pt idx="345">
                  <c:v>381.61316844042256</c:v>
                </c:pt>
                <c:pt idx="346">
                  <c:v>381.78373196840852</c:v>
                </c:pt>
                <c:pt idx="347">
                  <c:v>381.95429462573406</c:v>
                </c:pt>
                <c:pt idx="348">
                  <c:v>382.12485641239925</c:v>
                </c:pt>
                <c:pt idx="349">
                  <c:v>382.29541732840403</c:v>
                </c:pt>
                <c:pt idx="350">
                  <c:v>382.46597737374839</c:v>
                </c:pt>
                <c:pt idx="351">
                  <c:v>382.63653654843239</c:v>
                </c:pt>
                <c:pt idx="352">
                  <c:v>382.80709485245598</c:v>
                </c:pt>
                <c:pt idx="353">
                  <c:v>382.9776522858192</c:v>
                </c:pt>
                <c:pt idx="354">
                  <c:v>383.14820884852202</c:v>
                </c:pt>
                <c:pt idx="355">
                  <c:v>383.31876454056442</c:v>
                </c:pt>
                <c:pt idx="356">
                  <c:v>383.48931936194646</c:v>
                </c:pt>
                <c:pt idx="357">
                  <c:v>383.65987331266808</c:v>
                </c:pt>
                <c:pt idx="358">
                  <c:v>383.83042639272929</c:v>
                </c:pt>
                <c:pt idx="359">
                  <c:v>384.00097860213015</c:v>
                </c:pt>
                <c:pt idx="360">
                  <c:v>384.17152994087053</c:v>
                </c:pt>
                <c:pt idx="361">
                  <c:v>384.34208040895061</c:v>
                </c:pt>
                <c:pt idx="362">
                  <c:v>384.51263000637022</c:v>
                </c:pt>
                <c:pt idx="363">
                  <c:v>384.68317873312952</c:v>
                </c:pt>
                <c:pt idx="364">
                  <c:v>384.85372658922836</c:v>
                </c:pt>
                <c:pt idx="365">
                  <c:v>385.02427357466684</c:v>
                </c:pt>
                <c:pt idx="366">
                  <c:v>385.1948196894449</c:v>
                </c:pt>
                <c:pt idx="367">
                  <c:v>385.36536493356255</c:v>
                </c:pt>
                <c:pt idx="368">
                  <c:v>385.53590930701984</c:v>
                </c:pt>
                <c:pt idx="369">
                  <c:v>385.70645280981671</c:v>
                </c:pt>
                <c:pt idx="370">
                  <c:v>385.87699544195323</c:v>
                </c:pt>
                <c:pt idx="371">
                  <c:v>386.04753720342933</c:v>
                </c:pt>
                <c:pt idx="372">
                  <c:v>386.21807809424502</c:v>
                </c:pt>
                <c:pt idx="373">
                  <c:v>386.38861811440034</c:v>
                </c:pt>
                <c:pt idx="374">
                  <c:v>386.55915726389526</c:v>
                </c:pt>
                <c:pt idx="375">
                  <c:v>386.72969554272976</c:v>
                </c:pt>
                <c:pt idx="376">
                  <c:v>386.9002329509039</c:v>
                </c:pt>
                <c:pt idx="377">
                  <c:v>387.07076948841757</c:v>
                </c:pt>
                <c:pt idx="378">
                  <c:v>387.24130515527094</c:v>
                </c:pt>
                <c:pt idx="379">
                  <c:v>387.41183995146389</c:v>
                </c:pt>
                <c:pt idx="380">
                  <c:v>387.58237387699643</c:v>
                </c:pt>
                <c:pt idx="381">
                  <c:v>387.75290693186855</c:v>
                </c:pt>
                <c:pt idx="382">
                  <c:v>387.92343911608032</c:v>
                </c:pt>
                <c:pt idx="383">
                  <c:v>388.09397042963167</c:v>
                </c:pt>
                <c:pt idx="384">
                  <c:v>388.2645008725226</c:v>
                </c:pt>
                <c:pt idx="385">
                  <c:v>388.43503044475318</c:v>
                </c:pt>
                <c:pt idx="386">
                  <c:v>388.6055591463234</c:v>
                </c:pt>
                <c:pt idx="387">
                  <c:v>388.77608697723315</c:v>
                </c:pt>
                <c:pt idx="388">
                  <c:v>388.94661393748254</c:v>
                </c:pt>
                <c:pt idx="389">
                  <c:v>389.11714002707157</c:v>
                </c:pt>
                <c:pt idx="390">
                  <c:v>389.28766524600019</c:v>
                </c:pt>
                <c:pt idx="391">
                  <c:v>389.45818959426839</c:v>
                </c:pt>
                <c:pt idx="392">
                  <c:v>389.62871307187618</c:v>
                </c:pt>
                <c:pt idx="393">
                  <c:v>389.79923567882361</c:v>
                </c:pt>
                <c:pt idx="394">
                  <c:v>389.96975741511056</c:v>
                </c:pt>
                <c:pt idx="395">
                  <c:v>390.14027828073722</c:v>
                </c:pt>
                <c:pt idx="396">
                  <c:v>390.31079827570346</c:v>
                </c:pt>
                <c:pt idx="397">
                  <c:v>390.48131740000929</c:v>
                </c:pt>
                <c:pt idx="398">
                  <c:v>390.6518356536547</c:v>
                </c:pt>
                <c:pt idx="399">
                  <c:v>390.82235303663975</c:v>
                </c:pt>
                <c:pt idx="400">
                  <c:v>390.99286954896439</c:v>
                </c:pt>
                <c:pt idx="401">
                  <c:v>391.16338519062862</c:v>
                </c:pt>
                <c:pt idx="402">
                  <c:v>391.33389996163248</c:v>
                </c:pt>
                <c:pt idx="403">
                  <c:v>391.50441386197599</c:v>
                </c:pt>
                <c:pt idx="404">
                  <c:v>391.67492689165908</c:v>
                </c:pt>
                <c:pt idx="405">
                  <c:v>391.84543905068176</c:v>
                </c:pt>
                <c:pt idx="406">
                  <c:v>392.01595033904402</c:v>
                </c:pt>
                <c:pt idx="407">
                  <c:v>392.18646075674593</c:v>
                </c:pt>
                <c:pt idx="408">
                  <c:v>392.35697030378742</c:v>
                </c:pt>
                <c:pt idx="409">
                  <c:v>392.52747898016855</c:v>
                </c:pt>
                <c:pt idx="410">
                  <c:v>392.69798678588921</c:v>
                </c:pt>
                <c:pt idx="411">
                  <c:v>392.86849372094952</c:v>
                </c:pt>
                <c:pt idx="412">
                  <c:v>393.0389997853494</c:v>
                </c:pt>
                <c:pt idx="413">
                  <c:v>393.20950497908893</c:v>
                </c:pt>
                <c:pt idx="414">
                  <c:v>393.38000930216811</c:v>
                </c:pt>
                <c:pt idx="415">
                  <c:v>393.5505127545868</c:v>
                </c:pt>
                <c:pt idx="416">
                  <c:v>393.72101533634515</c:v>
                </c:pt>
                <c:pt idx="417">
                  <c:v>393.89151704744307</c:v>
                </c:pt>
                <c:pt idx="418">
                  <c:v>394.06201788788059</c:v>
                </c:pt>
                <c:pt idx="419">
                  <c:v>394.23251785765774</c:v>
                </c:pt>
                <c:pt idx="420">
                  <c:v>394.40301695677454</c:v>
                </c:pt>
                <c:pt idx="421">
                  <c:v>394.57351518523092</c:v>
                </c:pt>
                <c:pt idx="422">
                  <c:v>394.74401254302688</c:v>
                </c:pt>
                <c:pt idx="423">
                  <c:v>394.91450903016244</c:v>
                </c:pt>
                <c:pt idx="424">
                  <c:v>395.08500464663763</c:v>
                </c:pt>
                <c:pt idx="425">
                  <c:v>395.25549939245241</c:v>
                </c:pt>
                <c:pt idx="426">
                  <c:v>395.42599326760683</c:v>
                </c:pt>
                <c:pt idx="427">
                  <c:v>395.59648627210083</c:v>
                </c:pt>
                <c:pt idx="428">
                  <c:v>395.76697840593437</c:v>
                </c:pt>
                <c:pt idx="429">
                  <c:v>395.9374696691076</c:v>
                </c:pt>
                <c:pt idx="430">
                  <c:v>396.10796006162042</c:v>
                </c:pt>
                <c:pt idx="431">
                  <c:v>396.27844958347282</c:v>
                </c:pt>
                <c:pt idx="432">
                  <c:v>396.44893823466487</c:v>
                </c:pt>
                <c:pt idx="433">
                  <c:v>396.6194260151965</c:v>
                </c:pt>
                <c:pt idx="434">
                  <c:v>396.78991292506765</c:v>
                </c:pt>
                <c:pt idx="435">
                  <c:v>396.96039896427851</c:v>
                </c:pt>
                <c:pt idx="436">
                  <c:v>397.13088413282895</c:v>
                </c:pt>
                <c:pt idx="437">
                  <c:v>397.30136843071898</c:v>
                </c:pt>
                <c:pt idx="438">
                  <c:v>397.47185185794865</c:v>
                </c:pt>
                <c:pt idx="439">
                  <c:v>397.6423344145179</c:v>
                </c:pt>
                <c:pt idx="440">
                  <c:v>397.8128161004268</c:v>
                </c:pt>
                <c:pt idx="441">
                  <c:v>397.98329691567528</c:v>
                </c:pt>
                <c:pt idx="442">
                  <c:v>398.15377686026335</c:v>
                </c:pt>
                <c:pt idx="443">
                  <c:v>398.32425593419106</c:v>
                </c:pt>
                <c:pt idx="444">
                  <c:v>398.49473413745835</c:v>
                </c:pt>
                <c:pt idx="445">
                  <c:v>398.66521147006517</c:v>
                </c:pt>
                <c:pt idx="446">
                  <c:v>398.83568793201169</c:v>
                </c:pt>
                <c:pt idx="447">
                  <c:v>399.0061635232978</c:v>
                </c:pt>
                <c:pt idx="448">
                  <c:v>399.17663824392349</c:v>
                </c:pt>
                <c:pt idx="449">
                  <c:v>399.34711209388882</c:v>
                </c:pt>
                <c:pt idx="450">
                  <c:v>399.51758507319374</c:v>
                </c:pt>
                <c:pt idx="451">
                  <c:v>399.68805718183819</c:v>
                </c:pt>
                <c:pt idx="452">
                  <c:v>399.85852841982233</c:v>
                </c:pt>
                <c:pt idx="453">
                  <c:v>400.02899878714607</c:v>
                </c:pt>
                <c:pt idx="454">
                  <c:v>400.19946828380944</c:v>
                </c:pt>
                <c:pt idx="455">
                  <c:v>400.3699369098124</c:v>
                </c:pt>
                <c:pt idx="456">
                  <c:v>400.54040466515494</c:v>
                </c:pt>
                <c:pt idx="457">
                  <c:v>400.71087154983707</c:v>
                </c:pt>
                <c:pt idx="458">
                  <c:v>400.88133756385884</c:v>
                </c:pt>
                <c:pt idx="459">
                  <c:v>401.05180270722025</c:v>
                </c:pt>
                <c:pt idx="460">
                  <c:v>401.22226697992119</c:v>
                </c:pt>
                <c:pt idx="461">
                  <c:v>401.39273038196177</c:v>
                </c:pt>
                <c:pt idx="462">
                  <c:v>401.56319291334194</c:v>
                </c:pt>
                <c:pt idx="463">
                  <c:v>401.73365457406169</c:v>
                </c:pt>
                <c:pt idx="464">
                  <c:v>401.90411536412108</c:v>
                </c:pt>
                <c:pt idx="465">
                  <c:v>402.07457528352012</c:v>
                </c:pt>
                <c:pt idx="466">
                  <c:v>402.24503433225874</c:v>
                </c:pt>
                <c:pt idx="467">
                  <c:v>402.41549251033695</c:v>
                </c:pt>
                <c:pt idx="468">
                  <c:v>402.58594981775468</c:v>
                </c:pt>
                <c:pt idx="469">
                  <c:v>402.75640625451211</c:v>
                </c:pt>
                <c:pt idx="470">
                  <c:v>402.92686182060913</c:v>
                </c:pt>
                <c:pt idx="471">
                  <c:v>403.09731651604579</c:v>
                </c:pt>
                <c:pt idx="472">
                  <c:v>403.26777034082204</c:v>
                </c:pt>
                <c:pt idx="473">
                  <c:v>403.43822329493787</c:v>
                </c:pt>
                <c:pt idx="474">
                  <c:v>403.60867537839329</c:v>
                </c:pt>
                <c:pt idx="475">
                  <c:v>403.77912659118834</c:v>
                </c:pt>
                <c:pt idx="476">
                  <c:v>403.94957693332304</c:v>
                </c:pt>
                <c:pt idx="477">
                  <c:v>404.12002640479727</c:v>
                </c:pt>
                <c:pt idx="478">
                  <c:v>404.29047500561114</c:v>
                </c:pt>
                <c:pt idx="479">
                  <c:v>404.4609227357646</c:v>
                </c:pt>
                <c:pt idx="480">
                  <c:v>404.63136959525769</c:v>
                </c:pt>
                <c:pt idx="481">
                  <c:v>404.80181558409038</c:v>
                </c:pt>
                <c:pt idx="482">
                  <c:v>404.97226070226264</c:v>
                </c:pt>
                <c:pt idx="483">
                  <c:v>405.14270494977455</c:v>
                </c:pt>
                <c:pt idx="484">
                  <c:v>405.31314832662605</c:v>
                </c:pt>
                <c:pt idx="485">
                  <c:v>405.48359083281713</c:v>
                </c:pt>
                <c:pt idx="486">
                  <c:v>405.65403246834785</c:v>
                </c:pt>
                <c:pt idx="487">
                  <c:v>405.82447323321816</c:v>
                </c:pt>
                <c:pt idx="488">
                  <c:v>405.99491312742805</c:v>
                </c:pt>
                <c:pt idx="489">
                  <c:v>406.16535215097758</c:v>
                </c:pt>
                <c:pt idx="490">
                  <c:v>406.33579030386676</c:v>
                </c:pt>
                <c:pt idx="491">
                  <c:v>406.50622758609546</c:v>
                </c:pt>
                <c:pt idx="492">
                  <c:v>406.67666399766381</c:v>
                </c:pt>
                <c:pt idx="493">
                  <c:v>406.8470995385718</c:v>
                </c:pt>
                <c:pt idx="494">
                  <c:v>407.01753420881931</c:v>
                </c:pt>
                <c:pt idx="495">
                  <c:v>407.18796800840653</c:v>
                </c:pt>
                <c:pt idx="496">
                  <c:v>407.35840093733322</c:v>
                </c:pt>
                <c:pt idx="497">
                  <c:v>407.5288329955996</c:v>
                </c:pt>
                <c:pt idx="498">
                  <c:v>407.69926418320557</c:v>
                </c:pt>
                <c:pt idx="499">
                  <c:v>407.86969450015113</c:v>
                </c:pt>
                <c:pt idx="500">
                  <c:v>408.04012394643632</c:v>
                </c:pt>
                <c:pt idx="501">
                  <c:v>408.21055252206111</c:v>
                </c:pt>
                <c:pt idx="502">
                  <c:v>408.38098022702547</c:v>
                </c:pt>
                <c:pt idx="503">
                  <c:v>408.55140706132948</c:v>
                </c:pt>
                <c:pt idx="504">
                  <c:v>408.72183302497308</c:v>
                </c:pt>
                <c:pt idx="505">
                  <c:v>408.89225811795632</c:v>
                </c:pt>
                <c:pt idx="506">
                  <c:v>409.06268234027914</c:v>
                </c:pt>
                <c:pt idx="507">
                  <c:v>409.23310569194155</c:v>
                </c:pt>
                <c:pt idx="508">
                  <c:v>409.4035281729436</c:v>
                </c:pt>
                <c:pt idx="509">
                  <c:v>409.57394978328523</c:v>
                </c:pt>
                <c:pt idx="510">
                  <c:v>409.74437052296645</c:v>
                </c:pt>
                <c:pt idx="511">
                  <c:v>409.91479039198731</c:v>
                </c:pt>
                <c:pt idx="512">
                  <c:v>410.08520939034776</c:v>
                </c:pt>
                <c:pt idx="513">
                  <c:v>410.25562751804779</c:v>
                </c:pt>
                <c:pt idx="514">
                  <c:v>410.42604477508746</c:v>
                </c:pt>
                <c:pt idx="515">
                  <c:v>410.59646116146672</c:v>
                </c:pt>
                <c:pt idx="516">
                  <c:v>410.76687667718556</c:v>
                </c:pt>
                <c:pt idx="517">
                  <c:v>410.93729132224405</c:v>
                </c:pt>
                <c:pt idx="518">
                  <c:v>411.10770509664212</c:v>
                </c:pt>
                <c:pt idx="519">
                  <c:v>411.27811800037978</c:v>
                </c:pt>
                <c:pt idx="520">
                  <c:v>411.44853003345708</c:v>
                </c:pt>
                <c:pt idx="521">
                  <c:v>411.61894119587396</c:v>
                </c:pt>
                <c:pt idx="522">
                  <c:v>411.78935148763048</c:v>
                </c:pt>
                <c:pt idx="523">
                  <c:v>411.95976090872659</c:v>
                </c:pt>
                <c:pt idx="524">
                  <c:v>412.13016945916229</c:v>
                </c:pt>
                <c:pt idx="525">
                  <c:v>412.30057713893763</c:v>
                </c:pt>
                <c:pt idx="526">
                  <c:v>412.47098394805255</c:v>
                </c:pt>
                <c:pt idx="527">
                  <c:v>412.64138988650711</c:v>
                </c:pt>
                <c:pt idx="528">
                  <c:v>412.81179495430121</c:v>
                </c:pt>
                <c:pt idx="529">
                  <c:v>412.98219915143494</c:v>
                </c:pt>
                <c:pt idx="530">
                  <c:v>413.15260247790826</c:v>
                </c:pt>
                <c:pt idx="531">
                  <c:v>413.32300493372122</c:v>
                </c:pt>
                <c:pt idx="532">
                  <c:v>413.49340651887377</c:v>
                </c:pt>
                <c:pt idx="533">
                  <c:v>413.66380723336596</c:v>
                </c:pt>
                <c:pt idx="534">
                  <c:v>413.83420707719773</c:v>
                </c:pt>
                <c:pt idx="535">
                  <c:v>414.00460605036909</c:v>
                </c:pt>
                <c:pt idx="536">
                  <c:v>414.17500415288004</c:v>
                </c:pt>
                <c:pt idx="537">
                  <c:v>414.34540138473062</c:v>
                </c:pt>
                <c:pt idx="538">
                  <c:v>414.51579774592079</c:v>
                </c:pt>
                <c:pt idx="539">
                  <c:v>414.68619323645061</c:v>
                </c:pt>
                <c:pt idx="540">
                  <c:v>414.85658785632</c:v>
                </c:pt>
                <c:pt idx="541">
                  <c:v>415.02698160552899</c:v>
                </c:pt>
                <c:pt idx="542">
                  <c:v>415.19737448407761</c:v>
                </c:pt>
                <c:pt idx="543">
                  <c:v>415.36776649196582</c:v>
                </c:pt>
                <c:pt idx="544">
                  <c:v>415.53815762919368</c:v>
                </c:pt>
                <c:pt idx="545">
                  <c:v>415.70854789576106</c:v>
                </c:pt>
                <c:pt idx="546">
                  <c:v>415.87893729166808</c:v>
                </c:pt>
                <c:pt idx="547">
                  <c:v>416.04932581691469</c:v>
                </c:pt>
                <c:pt idx="548">
                  <c:v>416.21971347150094</c:v>
                </c:pt>
                <c:pt idx="549">
                  <c:v>416.39010025542677</c:v>
                </c:pt>
                <c:pt idx="550">
                  <c:v>416.56048616869225</c:v>
                </c:pt>
                <c:pt idx="551">
                  <c:v>416.73087121129731</c:v>
                </c:pt>
                <c:pt idx="552">
                  <c:v>416.90125538324196</c:v>
                </c:pt>
                <c:pt idx="553">
                  <c:v>417.07163868452619</c:v>
                </c:pt>
                <c:pt idx="554">
                  <c:v>417.24202111515007</c:v>
                </c:pt>
                <c:pt idx="555">
                  <c:v>417.41240267511358</c:v>
                </c:pt>
                <c:pt idx="556">
                  <c:v>417.58278336441663</c:v>
                </c:pt>
                <c:pt idx="557">
                  <c:v>417.75316318305931</c:v>
                </c:pt>
                <c:pt idx="558">
                  <c:v>417.92354213104164</c:v>
                </c:pt>
                <c:pt idx="559">
                  <c:v>418.09392020836356</c:v>
                </c:pt>
                <c:pt idx="560">
                  <c:v>418.26429741502506</c:v>
                </c:pt>
                <c:pt idx="561">
                  <c:v>418.43467375102614</c:v>
                </c:pt>
                <c:pt idx="562">
                  <c:v>418.60504921636687</c:v>
                </c:pt>
                <c:pt idx="563">
                  <c:v>418.77542381104712</c:v>
                </c:pt>
                <c:pt idx="564">
                  <c:v>418.94579753506707</c:v>
                </c:pt>
                <c:pt idx="565">
                  <c:v>419.11617038842661</c:v>
                </c:pt>
                <c:pt idx="566">
                  <c:v>419.28654237112573</c:v>
                </c:pt>
                <c:pt idx="567">
                  <c:v>419.4569134831645</c:v>
                </c:pt>
                <c:pt idx="568">
                  <c:v>419.62728372454285</c:v>
                </c:pt>
                <c:pt idx="569">
                  <c:v>419.79765309526078</c:v>
                </c:pt>
                <c:pt idx="570">
                  <c:v>419.96802159531831</c:v>
                </c:pt>
                <c:pt idx="571">
                  <c:v>420.13838922471547</c:v>
                </c:pt>
                <c:pt idx="572">
                  <c:v>420.30875598345227</c:v>
                </c:pt>
                <c:pt idx="573">
                  <c:v>420.4791218715286</c:v>
                </c:pt>
                <c:pt idx="574">
                  <c:v>420.64948688894464</c:v>
                </c:pt>
                <c:pt idx="575">
                  <c:v>420.8198510357002</c:v>
                </c:pt>
                <c:pt idx="576">
                  <c:v>420.9902143117954</c:v>
                </c:pt>
                <c:pt idx="577">
                  <c:v>421.16057671723019</c:v>
                </c:pt>
                <c:pt idx="578">
                  <c:v>421.33093825200461</c:v>
                </c:pt>
                <c:pt idx="579">
                  <c:v>421.50129891611863</c:v>
                </c:pt>
                <c:pt idx="580">
                  <c:v>421.67165870957217</c:v>
                </c:pt>
                <c:pt idx="581">
                  <c:v>421.84201763236541</c:v>
                </c:pt>
                <c:pt idx="582">
                  <c:v>422.01237568449824</c:v>
                </c:pt>
                <c:pt idx="583">
                  <c:v>422.18273286597065</c:v>
                </c:pt>
                <c:pt idx="584">
                  <c:v>422.3530891767827</c:v>
                </c:pt>
                <c:pt idx="585">
                  <c:v>422.52344461693434</c:v>
                </c:pt>
                <c:pt idx="586">
                  <c:v>422.69379918642557</c:v>
                </c:pt>
                <c:pt idx="587">
                  <c:v>422.86415288525637</c:v>
                </c:pt>
                <c:pt idx="588">
                  <c:v>423.03450571342682</c:v>
                </c:pt>
                <c:pt idx="589">
                  <c:v>423.20485767093692</c:v>
                </c:pt>
                <c:pt idx="590">
                  <c:v>423.37520875778654</c:v>
                </c:pt>
                <c:pt idx="591">
                  <c:v>423.54555897397586</c:v>
                </c:pt>
                <c:pt idx="592">
                  <c:v>423.71590831950471</c:v>
                </c:pt>
                <c:pt idx="593">
                  <c:v>423.8862567943732</c:v>
                </c:pt>
                <c:pt idx="594">
                  <c:v>424.05660439858127</c:v>
                </c:pt>
                <c:pt idx="595">
                  <c:v>424.22695113212899</c:v>
                </c:pt>
                <c:pt idx="596">
                  <c:v>424.39729699501629</c:v>
                </c:pt>
                <c:pt idx="597">
                  <c:v>424.56764198724312</c:v>
                </c:pt>
                <c:pt idx="598">
                  <c:v>424.73798610880965</c:v>
                </c:pt>
                <c:pt idx="599">
                  <c:v>424.90832935971576</c:v>
                </c:pt>
                <c:pt idx="600">
                  <c:v>425.07867173996146</c:v>
                </c:pt>
                <c:pt idx="601">
                  <c:v>425.24901324954681</c:v>
                </c:pt>
                <c:pt idx="602">
                  <c:v>425.41935388847173</c:v>
                </c:pt>
                <c:pt idx="603">
                  <c:v>425.5896936567363</c:v>
                </c:pt>
                <c:pt idx="604">
                  <c:v>425.76003255434034</c:v>
                </c:pt>
                <c:pt idx="605">
                  <c:v>425.93037058128414</c:v>
                </c:pt>
                <c:pt idx="606">
                  <c:v>426.10070773756746</c:v>
                </c:pt>
                <c:pt idx="607">
                  <c:v>426.27104402319043</c:v>
                </c:pt>
                <c:pt idx="608">
                  <c:v>426.44137943815298</c:v>
                </c:pt>
                <c:pt idx="609">
                  <c:v>426.61171398245517</c:v>
                </c:pt>
                <c:pt idx="610">
                  <c:v>426.78204765609695</c:v>
                </c:pt>
                <c:pt idx="611">
                  <c:v>426.95238045907831</c:v>
                </c:pt>
                <c:pt idx="612">
                  <c:v>427.12271239139932</c:v>
                </c:pt>
                <c:pt idx="613">
                  <c:v>427.29304345305991</c:v>
                </c:pt>
                <c:pt idx="614">
                  <c:v>427.46337364406003</c:v>
                </c:pt>
                <c:pt idx="615">
                  <c:v>427.63370296439984</c:v>
                </c:pt>
                <c:pt idx="616">
                  <c:v>427.80403141407925</c:v>
                </c:pt>
                <c:pt idx="617">
                  <c:v>427.97435899309824</c:v>
                </c:pt>
                <c:pt idx="618">
                  <c:v>428.14468570145686</c:v>
                </c:pt>
                <c:pt idx="619">
                  <c:v>428.31501153915508</c:v>
                </c:pt>
                <c:pt idx="620">
                  <c:v>428.48533650619288</c:v>
                </c:pt>
                <c:pt idx="621">
                  <c:v>428.65566060257032</c:v>
                </c:pt>
                <c:pt idx="622">
                  <c:v>428.82598382828735</c:v>
                </c:pt>
                <c:pt idx="623">
                  <c:v>428.99630618334396</c:v>
                </c:pt>
                <c:pt idx="624">
                  <c:v>429.16662766774022</c:v>
                </c:pt>
                <c:pt idx="625">
                  <c:v>429.33694828147611</c:v>
                </c:pt>
                <c:pt idx="626">
                  <c:v>429.50726802455154</c:v>
                </c:pt>
                <c:pt idx="627">
                  <c:v>429.6775868969666</c:v>
                </c:pt>
                <c:pt idx="628">
                  <c:v>429.84790489872125</c:v>
                </c:pt>
                <c:pt idx="629">
                  <c:v>430.01822202981555</c:v>
                </c:pt>
                <c:pt idx="630">
                  <c:v>430.18853829024943</c:v>
                </c:pt>
                <c:pt idx="631">
                  <c:v>430.35885368002289</c:v>
                </c:pt>
                <c:pt idx="632">
                  <c:v>430.52916819913594</c:v>
                </c:pt>
                <c:pt idx="633">
                  <c:v>430.69948184758869</c:v>
                </c:pt>
                <c:pt idx="634">
                  <c:v>430.86979462538096</c:v>
                </c:pt>
                <c:pt idx="635">
                  <c:v>431.04010653251288</c:v>
                </c:pt>
                <c:pt idx="636">
                  <c:v>431.21041756898438</c:v>
                </c:pt>
                <c:pt idx="637">
                  <c:v>431.38072773479547</c:v>
                </c:pt>
                <c:pt idx="638">
                  <c:v>431.55103702994614</c:v>
                </c:pt>
                <c:pt idx="639">
                  <c:v>431.72134545443652</c:v>
                </c:pt>
                <c:pt idx="640">
                  <c:v>431.89165300826642</c:v>
                </c:pt>
                <c:pt idx="641">
                  <c:v>432.06195969143596</c:v>
                </c:pt>
                <c:pt idx="642">
                  <c:v>432.23226550394514</c:v>
                </c:pt>
                <c:pt idx="643">
                  <c:v>432.40257044579386</c:v>
                </c:pt>
                <c:pt idx="644">
                  <c:v>432.57287451698221</c:v>
                </c:pt>
                <c:pt idx="645">
                  <c:v>432.74317771751021</c:v>
                </c:pt>
                <c:pt idx="646">
                  <c:v>432.91348004737773</c:v>
                </c:pt>
                <c:pt idx="647">
                  <c:v>433.0837815065849</c:v>
                </c:pt>
                <c:pt idx="648">
                  <c:v>433.25408209513165</c:v>
                </c:pt>
                <c:pt idx="649">
                  <c:v>433.42438181301804</c:v>
                </c:pt>
                <c:pt idx="650">
                  <c:v>433.59468066024402</c:v>
                </c:pt>
                <c:pt idx="651">
                  <c:v>433.76497863680959</c:v>
                </c:pt>
                <c:pt idx="652">
                  <c:v>433.93527574271479</c:v>
                </c:pt>
                <c:pt idx="653">
                  <c:v>434.10557197795964</c:v>
                </c:pt>
                <c:pt idx="654">
                  <c:v>434.27586734254396</c:v>
                </c:pt>
                <c:pt idx="655">
                  <c:v>434.44616183646798</c:v>
                </c:pt>
                <c:pt idx="656">
                  <c:v>434.61645545973158</c:v>
                </c:pt>
                <c:pt idx="657">
                  <c:v>434.78674821233483</c:v>
                </c:pt>
                <c:pt idx="658">
                  <c:v>434.95704009427766</c:v>
                </c:pt>
                <c:pt idx="659">
                  <c:v>435.12733110556007</c:v>
                </c:pt>
                <c:pt idx="660">
                  <c:v>435.29762124618213</c:v>
                </c:pt>
                <c:pt idx="661">
                  <c:v>435.46791051614377</c:v>
                </c:pt>
                <c:pt idx="662">
                  <c:v>435.63819891544506</c:v>
                </c:pt>
                <c:pt idx="663">
                  <c:v>435.80848644408587</c:v>
                </c:pt>
                <c:pt idx="664">
                  <c:v>435.97877310206633</c:v>
                </c:pt>
                <c:pt idx="665">
                  <c:v>436.14905888938637</c:v>
                </c:pt>
                <c:pt idx="666">
                  <c:v>436.31934380604605</c:v>
                </c:pt>
                <c:pt idx="667">
                  <c:v>436.48962785204532</c:v>
                </c:pt>
                <c:pt idx="668">
                  <c:v>436.65991102738423</c:v>
                </c:pt>
                <c:pt idx="669">
                  <c:v>436.83019333206266</c:v>
                </c:pt>
                <c:pt idx="670">
                  <c:v>437.0004747660808</c:v>
                </c:pt>
                <c:pt idx="671">
                  <c:v>437.17075532943841</c:v>
                </c:pt>
                <c:pt idx="672">
                  <c:v>437.34103502213571</c:v>
                </c:pt>
                <c:pt idx="673">
                  <c:v>437.51131384417266</c:v>
                </c:pt>
                <c:pt idx="674">
                  <c:v>437.68159179554914</c:v>
                </c:pt>
                <c:pt idx="675">
                  <c:v>437.85186887626526</c:v>
                </c:pt>
                <c:pt idx="676">
                  <c:v>438.02214508632102</c:v>
                </c:pt>
                <c:pt idx="677">
                  <c:v>438.19242042571631</c:v>
                </c:pt>
                <c:pt idx="678">
                  <c:v>438.36269489445129</c:v>
                </c:pt>
                <c:pt idx="679">
                  <c:v>438.53296849252581</c:v>
                </c:pt>
                <c:pt idx="680">
                  <c:v>438.70324121993997</c:v>
                </c:pt>
                <c:pt idx="681">
                  <c:v>438.87351307669371</c:v>
                </c:pt>
                <c:pt idx="682">
                  <c:v>439.04378406278704</c:v>
                </c:pt>
                <c:pt idx="683">
                  <c:v>439.21405417821995</c:v>
                </c:pt>
                <c:pt idx="684">
                  <c:v>439.38432342299257</c:v>
                </c:pt>
                <c:pt idx="685">
                  <c:v>439.55459179710471</c:v>
                </c:pt>
                <c:pt idx="686">
                  <c:v>439.72485930055649</c:v>
                </c:pt>
                <c:pt idx="687">
                  <c:v>439.89512593334791</c:v>
                </c:pt>
                <c:pt idx="688">
                  <c:v>440.06539169547881</c:v>
                </c:pt>
                <c:pt idx="689">
                  <c:v>440.2356565869494</c:v>
                </c:pt>
                <c:pt idx="690">
                  <c:v>440.40592060775964</c:v>
                </c:pt>
                <c:pt idx="691">
                  <c:v>440.5761837579094</c:v>
                </c:pt>
                <c:pt idx="692">
                  <c:v>440.74644603739881</c:v>
                </c:pt>
                <c:pt idx="693">
                  <c:v>440.91670744622786</c:v>
                </c:pt>
                <c:pt idx="694">
                  <c:v>441.08696798439649</c:v>
                </c:pt>
                <c:pt idx="695">
                  <c:v>441.25722765190471</c:v>
                </c:pt>
                <c:pt idx="696">
                  <c:v>441.42748644875252</c:v>
                </c:pt>
                <c:pt idx="697">
                  <c:v>441.59774437493996</c:v>
                </c:pt>
                <c:pt idx="698">
                  <c:v>441.768001430467</c:v>
                </c:pt>
                <c:pt idx="699">
                  <c:v>441.93825761533361</c:v>
                </c:pt>
                <c:pt idx="700">
                  <c:v>442.10851292953987</c:v>
                </c:pt>
                <c:pt idx="701">
                  <c:v>442.27876737308571</c:v>
                </c:pt>
                <c:pt idx="702">
                  <c:v>442.4490209459712</c:v>
                </c:pt>
                <c:pt idx="703">
                  <c:v>442.61927364819627</c:v>
                </c:pt>
                <c:pt idx="704">
                  <c:v>442.78952547976093</c:v>
                </c:pt>
                <c:pt idx="705">
                  <c:v>442.95977644066517</c:v>
                </c:pt>
                <c:pt idx="706">
                  <c:v>443.13002653090905</c:v>
                </c:pt>
                <c:pt idx="707">
                  <c:v>443.30027575049252</c:v>
                </c:pt>
                <c:pt idx="708">
                  <c:v>443.47052409941563</c:v>
                </c:pt>
                <c:pt idx="709">
                  <c:v>443.64077157767832</c:v>
                </c:pt>
                <c:pt idx="710">
                  <c:v>443.81101818528066</c:v>
                </c:pt>
                <c:pt idx="711">
                  <c:v>443.98126392222258</c:v>
                </c:pt>
                <c:pt idx="712">
                  <c:v>444.15150878850409</c:v>
                </c:pt>
                <c:pt idx="713">
                  <c:v>444.32175278412518</c:v>
                </c:pt>
                <c:pt idx="714">
                  <c:v>444.49199590908592</c:v>
                </c:pt>
                <c:pt idx="715">
                  <c:v>444.66223816338623</c:v>
                </c:pt>
                <c:pt idx="716">
                  <c:v>444.83247954702614</c:v>
                </c:pt>
                <c:pt idx="717">
                  <c:v>445.00272006000569</c:v>
                </c:pt>
                <c:pt idx="718">
                  <c:v>445.17295970232482</c:v>
                </c:pt>
                <c:pt idx="719">
                  <c:v>445.34319847398359</c:v>
                </c:pt>
                <c:pt idx="720">
                  <c:v>445.51343637498195</c:v>
                </c:pt>
                <c:pt idx="721">
                  <c:v>445.68367340531989</c:v>
                </c:pt>
                <c:pt idx="722">
                  <c:v>445.85390956499742</c:v>
                </c:pt>
                <c:pt idx="723">
                  <c:v>446.02414485401459</c:v>
                </c:pt>
                <c:pt idx="724">
                  <c:v>446.19437927237141</c:v>
                </c:pt>
                <c:pt idx="725">
                  <c:v>446.3646128200678</c:v>
                </c:pt>
                <c:pt idx="726">
                  <c:v>446.53484549710379</c:v>
                </c:pt>
                <c:pt idx="727">
                  <c:v>446.70507730347936</c:v>
                </c:pt>
                <c:pt idx="728">
                  <c:v>446.87530823919457</c:v>
                </c:pt>
                <c:pt idx="729">
                  <c:v>447.04553830424936</c:v>
                </c:pt>
                <c:pt idx="730">
                  <c:v>447.2157674986438</c:v>
                </c:pt>
                <c:pt idx="731">
                  <c:v>447.38599582237782</c:v>
                </c:pt>
                <c:pt idx="732">
                  <c:v>447.55622327545143</c:v>
                </c:pt>
                <c:pt idx="733">
                  <c:v>447.72644985786462</c:v>
                </c:pt>
                <c:pt idx="734">
                  <c:v>447.89667556961746</c:v>
                </c:pt>
                <c:pt idx="735">
                  <c:v>448.06690041070988</c:v>
                </c:pt>
                <c:pt idx="736">
                  <c:v>448.23712438114194</c:v>
                </c:pt>
                <c:pt idx="737">
                  <c:v>448.40734748091359</c:v>
                </c:pt>
                <c:pt idx="738">
                  <c:v>448.57756971002482</c:v>
                </c:pt>
                <c:pt idx="739">
                  <c:v>448.74779106847564</c:v>
                </c:pt>
                <c:pt idx="740">
                  <c:v>448.91801155626609</c:v>
                </c:pt>
                <c:pt idx="741">
                  <c:v>449.0882311733962</c:v>
                </c:pt>
                <c:pt idx="742">
                  <c:v>449.25844991986588</c:v>
                </c:pt>
                <c:pt idx="743">
                  <c:v>449.42866779567515</c:v>
                </c:pt>
                <c:pt idx="744">
                  <c:v>449.59888480082401</c:v>
                </c:pt>
                <c:pt idx="745">
                  <c:v>449.76910093531251</c:v>
                </c:pt>
                <c:pt idx="746">
                  <c:v>449.93931619914065</c:v>
                </c:pt>
                <c:pt idx="747">
                  <c:v>450.10953059230832</c:v>
                </c:pt>
                <c:pt idx="748">
                  <c:v>450.27974411481563</c:v>
                </c:pt>
                <c:pt idx="749">
                  <c:v>450.44995676666258</c:v>
                </c:pt>
                <c:pt idx="750">
                  <c:v>450.62016854784906</c:v>
                </c:pt>
                <c:pt idx="751">
                  <c:v>450.79037945837513</c:v>
                </c:pt>
                <c:pt idx="752">
                  <c:v>450.96058949824089</c:v>
                </c:pt>
                <c:pt idx="753">
                  <c:v>451.13079866744619</c:v>
                </c:pt>
                <c:pt idx="754">
                  <c:v>451.30100696599118</c:v>
                </c:pt>
                <c:pt idx="755">
                  <c:v>451.47121439387564</c:v>
                </c:pt>
                <c:pt idx="756">
                  <c:v>451.6414209510998</c:v>
                </c:pt>
                <c:pt idx="757">
                  <c:v>451.81162663766355</c:v>
                </c:pt>
                <c:pt idx="758">
                  <c:v>451.98183145356694</c:v>
                </c:pt>
                <c:pt idx="759">
                  <c:v>452.15203539880991</c:v>
                </c:pt>
                <c:pt idx="760">
                  <c:v>452.32223847339247</c:v>
                </c:pt>
                <c:pt idx="761">
                  <c:v>452.49244067731462</c:v>
                </c:pt>
                <c:pt idx="762">
                  <c:v>452.66264201057641</c:v>
                </c:pt>
                <c:pt idx="763">
                  <c:v>452.83284247317783</c:v>
                </c:pt>
                <c:pt idx="764">
                  <c:v>453.00304206511879</c:v>
                </c:pt>
                <c:pt idx="765">
                  <c:v>453.17324078639939</c:v>
                </c:pt>
                <c:pt idx="766">
                  <c:v>453.34343863701963</c:v>
                </c:pt>
                <c:pt idx="767">
                  <c:v>453.51363561697934</c:v>
                </c:pt>
                <c:pt idx="768">
                  <c:v>453.68383172627881</c:v>
                </c:pt>
                <c:pt idx="769">
                  <c:v>453.85402696491781</c:v>
                </c:pt>
                <c:pt idx="770">
                  <c:v>454.02422133289645</c:v>
                </c:pt>
                <c:pt idx="771">
                  <c:v>454.19441483021467</c:v>
                </c:pt>
                <c:pt idx="772">
                  <c:v>454.36460745687242</c:v>
                </c:pt>
                <c:pt idx="773">
                  <c:v>454.53479921286987</c:v>
                </c:pt>
                <c:pt idx="774">
                  <c:v>454.70499009820696</c:v>
                </c:pt>
                <c:pt idx="775">
                  <c:v>454.87518011288358</c:v>
                </c:pt>
                <c:pt idx="776">
                  <c:v>455.04536925689985</c:v>
                </c:pt>
                <c:pt idx="777">
                  <c:v>455.21555753025569</c:v>
                </c:pt>
                <c:pt idx="778">
                  <c:v>455.38574493295118</c:v>
                </c:pt>
                <c:pt idx="779">
                  <c:v>455.55593146498626</c:v>
                </c:pt>
                <c:pt idx="780">
                  <c:v>455.72611712636092</c:v>
                </c:pt>
                <c:pt idx="781">
                  <c:v>455.89630191707522</c:v>
                </c:pt>
                <c:pt idx="782">
                  <c:v>456.06648583712911</c:v>
                </c:pt>
                <c:pt idx="783">
                  <c:v>456.23666888652264</c:v>
                </c:pt>
                <c:pt idx="784">
                  <c:v>456.40685106525564</c:v>
                </c:pt>
                <c:pt idx="785">
                  <c:v>456.57703237332834</c:v>
                </c:pt>
                <c:pt idx="786">
                  <c:v>456.74721281074068</c:v>
                </c:pt>
                <c:pt idx="787">
                  <c:v>456.9173923774926</c:v>
                </c:pt>
                <c:pt idx="788">
                  <c:v>457.08757107358412</c:v>
                </c:pt>
                <c:pt idx="789">
                  <c:v>457.25774889901521</c:v>
                </c:pt>
                <c:pt idx="790">
                  <c:v>457.42792585378589</c:v>
                </c:pt>
                <c:pt idx="791">
                  <c:v>457.59810193789627</c:v>
                </c:pt>
                <c:pt idx="792">
                  <c:v>457.76827715134618</c:v>
                </c:pt>
                <c:pt idx="793">
                  <c:v>457.93845149413573</c:v>
                </c:pt>
                <c:pt idx="794">
                  <c:v>458.10862496626493</c:v>
                </c:pt>
                <c:pt idx="795">
                  <c:v>458.27879756773365</c:v>
                </c:pt>
                <c:pt idx="796">
                  <c:v>458.44896929854201</c:v>
                </c:pt>
                <c:pt idx="797">
                  <c:v>458.61914015869002</c:v>
                </c:pt>
                <c:pt idx="798">
                  <c:v>458.78931014817755</c:v>
                </c:pt>
                <c:pt idx="799">
                  <c:v>458.95947926700478</c:v>
                </c:pt>
                <c:pt idx="800">
                  <c:v>459.12964751517154</c:v>
                </c:pt>
                <c:pt idx="801">
                  <c:v>459.29981489267789</c:v>
                </c:pt>
                <c:pt idx="802">
                  <c:v>459.46998139952387</c:v>
                </c:pt>
                <c:pt idx="803">
                  <c:v>459.6401470357095</c:v>
                </c:pt>
                <c:pt idx="804">
                  <c:v>459.81031180123466</c:v>
                </c:pt>
                <c:pt idx="805">
                  <c:v>459.98047569609952</c:v>
                </c:pt>
                <c:pt idx="806">
                  <c:v>460.15063872030385</c:v>
                </c:pt>
                <c:pt idx="807">
                  <c:v>460.32080087384787</c:v>
                </c:pt>
                <c:pt idx="808">
                  <c:v>460.49096215673154</c:v>
                </c:pt>
                <c:pt idx="809">
                  <c:v>460.66112256895474</c:v>
                </c:pt>
                <c:pt idx="810">
                  <c:v>460.83128211051758</c:v>
                </c:pt>
                <c:pt idx="811">
                  <c:v>461.00144078142006</c:v>
                </c:pt>
                <c:pt idx="812">
                  <c:v>461.17159858166207</c:v>
                </c:pt>
                <c:pt idx="813">
                  <c:v>461.34175551124372</c:v>
                </c:pt>
                <c:pt idx="814">
                  <c:v>461.51191157016501</c:v>
                </c:pt>
                <c:pt idx="815">
                  <c:v>461.68206675842589</c:v>
                </c:pt>
                <c:pt idx="816">
                  <c:v>461.85222107602635</c:v>
                </c:pt>
                <c:pt idx="817">
                  <c:v>462.0223745229664</c:v>
                </c:pt>
                <c:pt idx="818">
                  <c:v>462.19252709924604</c:v>
                </c:pt>
                <c:pt idx="819">
                  <c:v>462.36267880486531</c:v>
                </c:pt>
                <c:pt idx="820">
                  <c:v>462.53282963982423</c:v>
                </c:pt>
                <c:pt idx="821">
                  <c:v>462.70297960412273</c:v>
                </c:pt>
                <c:pt idx="822">
                  <c:v>462.87312869776082</c:v>
                </c:pt>
                <c:pt idx="823">
                  <c:v>463.04327692073849</c:v>
                </c:pt>
                <c:pt idx="824">
                  <c:v>463.21342427305581</c:v>
                </c:pt>
                <c:pt idx="825">
                  <c:v>463.38357075471271</c:v>
                </c:pt>
                <c:pt idx="826">
                  <c:v>463.55371636570925</c:v>
                </c:pt>
                <c:pt idx="827">
                  <c:v>463.72386110604538</c:v>
                </c:pt>
                <c:pt idx="828">
                  <c:v>463.89400497572109</c:v>
                </c:pt>
                <c:pt idx="829">
                  <c:v>464.06414797473644</c:v>
                </c:pt>
                <c:pt idx="830">
                  <c:v>464.23429010309138</c:v>
                </c:pt>
                <c:pt idx="831">
                  <c:v>464.40443136078596</c:v>
                </c:pt>
                <c:pt idx="832">
                  <c:v>464.57457174782007</c:v>
                </c:pt>
                <c:pt idx="833">
                  <c:v>464.74471126419388</c:v>
                </c:pt>
                <c:pt idx="834">
                  <c:v>464.91484990990722</c:v>
                </c:pt>
                <c:pt idx="835">
                  <c:v>465.08498768496014</c:v>
                </c:pt>
                <c:pt idx="836">
                  <c:v>465.2551245893527</c:v>
                </c:pt>
                <c:pt idx="837">
                  <c:v>465.42526062308491</c:v>
                </c:pt>
                <c:pt idx="838">
                  <c:v>465.5953957861567</c:v>
                </c:pt>
                <c:pt idx="839">
                  <c:v>465.76553007856802</c:v>
                </c:pt>
                <c:pt idx="840">
                  <c:v>465.93566350031904</c:v>
                </c:pt>
                <c:pt idx="841">
                  <c:v>466.10579605140964</c:v>
                </c:pt>
                <c:pt idx="842">
                  <c:v>466.27592773183983</c:v>
                </c:pt>
                <c:pt idx="843">
                  <c:v>466.44605854160966</c:v>
                </c:pt>
                <c:pt idx="844">
                  <c:v>466.61618848071907</c:v>
                </c:pt>
                <c:pt idx="845">
                  <c:v>466.78631754916813</c:v>
                </c:pt>
                <c:pt idx="846">
                  <c:v>466.95644574695672</c:v>
                </c:pt>
                <c:pt idx="847">
                  <c:v>467.126573074085</c:v>
                </c:pt>
                <c:pt idx="848">
                  <c:v>467.29669953055281</c:v>
                </c:pt>
                <c:pt idx="849">
                  <c:v>467.46682511636027</c:v>
                </c:pt>
                <c:pt idx="850">
                  <c:v>467.63694983150731</c:v>
                </c:pt>
                <c:pt idx="851">
                  <c:v>467.80707367599399</c:v>
                </c:pt>
                <c:pt idx="852">
                  <c:v>467.9771966498202</c:v>
                </c:pt>
                <c:pt idx="853">
                  <c:v>468.14731875298605</c:v>
                </c:pt>
                <c:pt idx="854">
                  <c:v>468.31743998549155</c:v>
                </c:pt>
                <c:pt idx="855">
                  <c:v>468.48756034733663</c:v>
                </c:pt>
                <c:pt idx="856">
                  <c:v>468.65767983852123</c:v>
                </c:pt>
                <c:pt idx="857">
                  <c:v>468.82779845904554</c:v>
                </c:pt>
                <c:pt idx="858">
                  <c:v>468.99791620890943</c:v>
                </c:pt>
                <c:pt idx="859">
                  <c:v>469.16803308811291</c:v>
                </c:pt>
                <c:pt idx="860">
                  <c:v>469.33814909665602</c:v>
                </c:pt>
                <c:pt idx="861">
                  <c:v>469.50826423453873</c:v>
                </c:pt>
                <c:pt idx="862">
                  <c:v>469.67837850176107</c:v>
                </c:pt>
                <c:pt idx="863">
                  <c:v>469.848491898323</c:v>
                </c:pt>
                <c:pt idx="864">
                  <c:v>470.01860442422452</c:v>
                </c:pt>
                <c:pt idx="865">
                  <c:v>470.18871607946562</c:v>
                </c:pt>
                <c:pt idx="866">
                  <c:v>470.35882686404636</c:v>
                </c:pt>
                <c:pt idx="867">
                  <c:v>470.52893677796669</c:v>
                </c:pt>
                <c:pt idx="868">
                  <c:v>470.69904582122666</c:v>
                </c:pt>
                <c:pt idx="869">
                  <c:v>470.86915399382616</c:v>
                </c:pt>
                <c:pt idx="870">
                  <c:v>471.0392612957653</c:v>
                </c:pt>
                <c:pt idx="871">
                  <c:v>471.20936772704408</c:v>
                </c:pt>
                <c:pt idx="872">
                  <c:v>471.37947328766245</c:v>
                </c:pt>
                <c:pt idx="873">
                  <c:v>471.5495779776204</c:v>
                </c:pt>
                <c:pt idx="874">
                  <c:v>471.71968179691794</c:v>
                </c:pt>
                <c:pt idx="875">
                  <c:v>471.88978474555512</c:v>
                </c:pt>
                <c:pt idx="876">
                  <c:v>472.05988682353194</c:v>
                </c:pt>
                <c:pt idx="877">
                  <c:v>472.22998803084835</c:v>
                </c:pt>
                <c:pt idx="878">
                  <c:v>472.40008836750434</c:v>
                </c:pt>
                <c:pt idx="879">
                  <c:v>472.57018783349992</c:v>
                </c:pt>
                <c:pt idx="880">
                  <c:v>472.74028642883513</c:v>
                </c:pt>
                <c:pt idx="881">
                  <c:v>472.91038415350999</c:v>
                </c:pt>
                <c:pt idx="882">
                  <c:v>473.08048100752438</c:v>
                </c:pt>
                <c:pt idx="883">
                  <c:v>473.25057699087841</c:v>
                </c:pt>
                <c:pt idx="884">
                  <c:v>473.42067210357203</c:v>
                </c:pt>
                <c:pt idx="885">
                  <c:v>473.59076634560529</c:v>
                </c:pt>
                <c:pt idx="886">
                  <c:v>473.76085971697808</c:v>
                </c:pt>
                <c:pt idx="887">
                  <c:v>473.93095221769056</c:v>
                </c:pt>
                <c:pt idx="888">
                  <c:v>474.10104384774257</c:v>
                </c:pt>
                <c:pt idx="889">
                  <c:v>474.27113460713423</c:v>
                </c:pt>
                <c:pt idx="890">
                  <c:v>474.44122449586547</c:v>
                </c:pt>
                <c:pt idx="891">
                  <c:v>474.61131351393635</c:v>
                </c:pt>
                <c:pt idx="892">
                  <c:v>474.78140166134682</c:v>
                </c:pt>
                <c:pt idx="893">
                  <c:v>474.95148893809687</c:v>
                </c:pt>
                <c:pt idx="894">
                  <c:v>475.12157534418657</c:v>
                </c:pt>
                <c:pt idx="895">
                  <c:v>475.29166087961585</c:v>
                </c:pt>
                <c:pt idx="896">
                  <c:v>475.46174554438477</c:v>
                </c:pt>
                <c:pt idx="897">
                  <c:v>475.63182933849328</c:v>
                </c:pt>
                <c:pt idx="898">
                  <c:v>475.80191226194137</c:v>
                </c:pt>
                <c:pt idx="899">
                  <c:v>475.9719943147291</c:v>
                </c:pt>
                <c:pt idx="900">
                  <c:v>476.14207549685642</c:v>
                </c:pt>
                <c:pt idx="901">
                  <c:v>476.31215580832333</c:v>
                </c:pt>
                <c:pt idx="902">
                  <c:v>476.48223524912987</c:v>
                </c:pt>
                <c:pt idx="903">
                  <c:v>476.65231381927595</c:v>
                </c:pt>
                <c:pt idx="904">
                  <c:v>476.82239151876166</c:v>
                </c:pt>
                <c:pt idx="905">
                  <c:v>476.99246834758702</c:v>
                </c:pt>
                <c:pt idx="906">
                  <c:v>477.16254430575196</c:v>
                </c:pt>
                <c:pt idx="907">
                  <c:v>477.33261939325649</c:v>
                </c:pt>
                <c:pt idx="908">
                  <c:v>477.50269361010066</c:v>
                </c:pt>
                <c:pt idx="909">
                  <c:v>477.67276695628442</c:v>
                </c:pt>
                <c:pt idx="910">
                  <c:v>477.84283943180776</c:v>
                </c:pt>
                <c:pt idx="911">
                  <c:v>478.01291103667074</c:v>
                </c:pt>
                <c:pt idx="912">
                  <c:v>478.18298177087331</c:v>
                </c:pt>
                <c:pt idx="913">
                  <c:v>478.35305163441552</c:v>
                </c:pt>
                <c:pt idx="914">
                  <c:v>478.52312062729732</c:v>
                </c:pt>
                <c:pt idx="915">
                  <c:v>478.6931887495187</c:v>
                </c:pt>
                <c:pt idx="916">
                  <c:v>478.86325600107972</c:v>
                </c:pt>
                <c:pt idx="917">
                  <c:v>479.03332238198033</c:v>
                </c:pt>
                <c:pt idx="918">
                  <c:v>479.20338789222052</c:v>
                </c:pt>
                <c:pt idx="919">
                  <c:v>479.37345253180035</c:v>
                </c:pt>
                <c:pt idx="920">
                  <c:v>479.54351630071972</c:v>
                </c:pt>
                <c:pt idx="921">
                  <c:v>479.71357919897878</c:v>
                </c:pt>
                <c:pt idx="922">
                  <c:v>479.88364122657742</c:v>
                </c:pt>
                <c:pt idx="923">
                  <c:v>480.05370238351566</c:v>
                </c:pt>
                <c:pt idx="924">
                  <c:v>480.22376266979342</c:v>
                </c:pt>
                <c:pt idx="925">
                  <c:v>480.39382208541087</c:v>
                </c:pt>
                <c:pt idx="926">
                  <c:v>480.56388063036792</c:v>
                </c:pt>
                <c:pt idx="927">
                  <c:v>480.7339383046646</c:v>
                </c:pt>
                <c:pt idx="928">
                  <c:v>480.90399510830088</c:v>
                </c:pt>
                <c:pt idx="929">
                  <c:v>481.07405104127673</c:v>
                </c:pt>
                <c:pt idx="930">
                  <c:v>481.24410610359223</c:v>
                </c:pt>
                <c:pt idx="931">
                  <c:v>481.41416029524731</c:v>
                </c:pt>
                <c:pt idx="932">
                  <c:v>481.58421361624198</c:v>
                </c:pt>
                <c:pt idx="933">
                  <c:v>481.75426606657629</c:v>
                </c:pt>
                <c:pt idx="934">
                  <c:v>481.92431764625019</c:v>
                </c:pt>
                <c:pt idx="935">
                  <c:v>482.09436835526373</c:v>
                </c:pt>
                <c:pt idx="936">
                  <c:v>482.26441819361679</c:v>
                </c:pt>
                <c:pt idx="937">
                  <c:v>482.43446716130944</c:v>
                </c:pt>
                <c:pt idx="938">
                  <c:v>482.60451525834179</c:v>
                </c:pt>
                <c:pt idx="939">
                  <c:v>482.77456248471373</c:v>
                </c:pt>
                <c:pt idx="940">
                  <c:v>482.94460884042525</c:v>
                </c:pt>
                <c:pt idx="941">
                  <c:v>483.11465432547635</c:v>
                </c:pt>
                <c:pt idx="942">
                  <c:v>483.2846989398671</c:v>
                </c:pt>
                <c:pt idx="943">
                  <c:v>483.45474268359743</c:v>
                </c:pt>
                <c:pt idx="944">
                  <c:v>483.62478555666735</c:v>
                </c:pt>
                <c:pt idx="945">
                  <c:v>483.79482755907691</c:v>
                </c:pt>
                <c:pt idx="946">
                  <c:v>483.96486869082611</c:v>
                </c:pt>
                <c:pt idx="947">
                  <c:v>484.13490895191484</c:v>
                </c:pt>
                <c:pt idx="948">
                  <c:v>484.30494834234327</c:v>
                </c:pt>
                <c:pt idx="949">
                  <c:v>484.47498686211122</c:v>
                </c:pt>
                <c:pt idx="950">
                  <c:v>484.64502451121882</c:v>
                </c:pt>
                <c:pt idx="951">
                  <c:v>484.815061289666</c:v>
                </c:pt>
                <c:pt idx="952">
                  <c:v>484.98509719745277</c:v>
                </c:pt>
                <c:pt idx="953">
                  <c:v>485.15513223457918</c:v>
                </c:pt>
                <c:pt idx="954">
                  <c:v>485.32516640104512</c:v>
                </c:pt>
                <c:pt idx="955">
                  <c:v>485.49519969685076</c:v>
                </c:pt>
                <c:pt idx="956">
                  <c:v>485.66523212199598</c:v>
                </c:pt>
                <c:pt idx="957">
                  <c:v>485.83526367648079</c:v>
                </c:pt>
                <c:pt idx="958">
                  <c:v>486.00529436030519</c:v>
                </c:pt>
                <c:pt idx="959">
                  <c:v>486.17532417346922</c:v>
                </c:pt>
                <c:pt idx="960">
                  <c:v>486.34535311597284</c:v>
                </c:pt>
                <c:pt idx="961">
                  <c:v>486.5153811878161</c:v>
                </c:pt>
                <c:pt idx="962">
                  <c:v>486.68540838899895</c:v>
                </c:pt>
                <c:pt idx="963">
                  <c:v>486.85543471952138</c:v>
                </c:pt>
                <c:pt idx="964">
                  <c:v>487.02546017938346</c:v>
                </c:pt>
                <c:pt idx="965">
                  <c:v>487.19548476858512</c:v>
                </c:pt>
                <c:pt idx="966">
                  <c:v>487.36550848712636</c:v>
                </c:pt>
                <c:pt idx="967">
                  <c:v>487.53553133500725</c:v>
                </c:pt>
                <c:pt idx="968">
                  <c:v>487.70555331222772</c:v>
                </c:pt>
                <c:pt idx="969">
                  <c:v>487.87557441878783</c:v>
                </c:pt>
                <c:pt idx="970">
                  <c:v>488.04559465468753</c:v>
                </c:pt>
                <c:pt idx="971">
                  <c:v>488.21561401992676</c:v>
                </c:pt>
                <c:pt idx="972">
                  <c:v>488.38563251450563</c:v>
                </c:pt>
                <c:pt idx="973">
                  <c:v>488.55565013842414</c:v>
                </c:pt>
                <c:pt idx="974">
                  <c:v>488.72566689168229</c:v>
                </c:pt>
                <c:pt idx="975">
                  <c:v>488.89568277427992</c:v>
                </c:pt>
                <c:pt idx="976">
                  <c:v>489.06569778621724</c:v>
                </c:pt>
                <c:pt idx="977">
                  <c:v>489.23571192749421</c:v>
                </c:pt>
                <c:pt idx="978">
                  <c:v>489.4057251981107</c:v>
                </c:pt>
                <c:pt idx="979">
                  <c:v>489.57573759806684</c:v>
                </c:pt>
                <c:pt idx="980">
                  <c:v>489.74574912736261</c:v>
                </c:pt>
                <c:pt idx="981">
                  <c:v>489.91575978599798</c:v>
                </c:pt>
                <c:pt idx="982">
                  <c:v>490.08576957397293</c:v>
                </c:pt>
                <c:pt idx="983">
                  <c:v>490.25577849128746</c:v>
                </c:pt>
                <c:pt idx="984">
                  <c:v>490.42578653794163</c:v>
                </c:pt>
                <c:pt idx="985">
                  <c:v>490.59579371393539</c:v>
                </c:pt>
                <c:pt idx="986">
                  <c:v>490.7658000192688</c:v>
                </c:pt>
                <c:pt idx="987">
                  <c:v>490.93580545394178</c:v>
                </c:pt>
                <c:pt idx="988">
                  <c:v>491.1058100179543</c:v>
                </c:pt>
                <c:pt idx="989">
                  <c:v>491.27581371130651</c:v>
                </c:pt>
                <c:pt idx="990">
                  <c:v>491.44581653399831</c:v>
                </c:pt>
                <c:pt idx="991">
                  <c:v>491.6158184860297</c:v>
                </c:pt>
                <c:pt idx="992">
                  <c:v>491.78581956740067</c:v>
                </c:pt>
                <c:pt idx="993">
                  <c:v>491.95581977811128</c:v>
                </c:pt>
                <c:pt idx="994">
                  <c:v>492.12581911816147</c:v>
                </c:pt>
                <c:pt idx="995">
                  <c:v>492.29581758755131</c:v>
                </c:pt>
                <c:pt idx="996">
                  <c:v>492.46581518628074</c:v>
                </c:pt>
                <c:pt idx="997">
                  <c:v>492.63581191434974</c:v>
                </c:pt>
                <c:pt idx="998">
                  <c:v>492.8058077717584</c:v>
                </c:pt>
                <c:pt idx="999">
                  <c:v>492.97580275850663</c:v>
                </c:pt>
                <c:pt idx="1000">
                  <c:v>493.14579687459451</c:v>
                </c:pt>
                <c:pt idx="1001">
                  <c:v>493.31579012002197</c:v>
                </c:pt>
                <c:pt idx="1002">
                  <c:v>493.48578249478902</c:v>
                </c:pt>
                <c:pt idx="1003">
                  <c:v>493.65577399889571</c:v>
                </c:pt>
                <c:pt idx="1004">
                  <c:v>493.82576463234193</c:v>
                </c:pt>
                <c:pt idx="1005">
                  <c:v>493.99575439512779</c:v>
                </c:pt>
                <c:pt idx="1006">
                  <c:v>494.16574328725329</c:v>
                </c:pt>
                <c:pt idx="1007">
                  <c:v>494.33573130871838</c:v>
                </c:pt>
                <c:pt idx="1008">
                  <c:v>494.50571845952305</c:v>
                </c:pt>
                <c:pt idx="1009">
                  <c:v>494.67570473966731</c:v>
                </c:pt>
                <c:pt idx="1010">
                  <c:v>494.84569014915121</c:v>
                </c:pt>
                <c:pt idx="1011">
                  <c:v>495.01567468797469</c:v>
                </c:pt>
                <c:pt idx="1012">
                  <c:v>495.18565835613782</c:v>
                </c:pt>
                <c:pt idx="1013">
                  <c:v>495.35564115364053</c:v>
                </c:pt>
                <c:pt idx="1014">
                  <c:v>495.52562308048289</c:v>
                </c:pt>
                <c:pt idx="1015">
                  <c:v>495.69560413666483</c:v>
                </c:pt>
                <c:pt idx="1016">
                  <c:v>495.86558432218635</c:v>
                </c:pt>
                <c:pt idx="1017">
                  <c:v>496.03556363704746</c:v>
                </c:pt>
                <c:pt idx="1018">
                  <c:v>496.20554208124821</c:v>
                </c:pt>
                <c:pt idx="1019">
                  <c:v>496.3755196547886</c:v>
                </c:pt>
                <c:pt idx="1020">
                  <c:v>496.54549635766853</c:v>
                </c:pt>
                <c:pt idx="1021">
                  <c:v>496.71547218988803</c:v>
                </c:pt>
                <c:pt idx="1022">
                  <c:v>496.88544715144724</c:v>
                </c:pt>
                <c:pt idx="1023">
                  <c:v>497.05542124234597</c:v>
                </c:pt>
              </c:numCache>
            </c:numRef>
          </c:xVal>
          <c:yVal>
            <c:numRef>
              <c:f>'Blue pk'!$U$2:$U$1025</c:f>
              <c:numCache>
                <c:formatCode>General</c:formatCode>
                <c:ptCount val="1024"/>
                <c:pt idx="0">
                  <c:v>0</c:v>
                </c:pt>
                <c:pt idx="1">
                  <c:v>7.205907605008956E-6</c:v>
                </c:pt>
                <c:pt idx="2">
                  <c:v>1.9373963231169593E-5</c:v>
                </c:pt>
                <c:pt idx="3">
                  <c:v>3.7950904366528172E-5</c:v>
                </c:pt>
                <c:pt idx="4">
                  <c:v>5.8578501324239155E-5</c:v>
                </c:pt>
                <c:pt idx="5">
                  <c:v>8.0028340664994586E-5</c:v>
                </c:pt>
                <c:pt idx="6">
                  <c:v>1.0044644995504674E-4</c:v>
                </c:pt>
                <c:pt idx="7">
                  <c:v>1.1609527857800241E-4</c:v>
                </c:pt>
                <c:pt idx="8">
                  <c:v>1.2923049243031002E-4</c:v>
                </c:pt>
                <c:pt idx="9">
                  <c:v>1.4515200666835612E-4</c:v>
                </c:pt>
                <c:pt idx="10">
                  <c:v>1.6542341103389249E-4</c:v>
                </c:pt>
                <c:pt idx="11">
                  <c:v>1.853484052516159E-4</c:v>
                </c:pt>
                <c:pt idx="12">
                  <c:v>2.0323823662376969E-4</c:v>
                </c:pt>
                <c:pt idx="13">
                  <c:v>2.2129214633742197E-4</c:v>
                </c:pt>
                <c:pt idx="14">
                  <c:v>2.4354295808112566E-4</c:v>
                </c:pt>
                <c:pt idx="15">
                  <c:v>2.7650165185517527E-4</c:v>
                </c:pt>
                <c:pt idx="16">
                  <c:v>3.0616889218464821E-4</c:v>
                </c:pt>
                <c:pt idx="17">
                  <c:v>3.2779469231843068E-4</c:v>
                </c:pt>
                <c:pt idx="18">
                  <c:v>3.5456915521072611E-4</c:v>
                </c:pt>
                <c:pt idx="19">
                  <c:v>3.8791789133865598E-4</c:v>
                </c:pt>
                <c:pt idx="20">
                  <c:v>4.1398065521674804E-4</c:v>
                </c:pt>
                <c:pt idx="21">
                  <c:v>4.2878161990617786E-4</c:v>
                </c:pt>
                <c:pt idx="22">
                  <c:v>4.4155805584093923E-4</c:v>
                </c:pt>
                <c:pt idx="23">
                  <c:v>4.5521040325217162E-4</c:v>
                </c:pt>
                <c:pt idx="24">
                  <c:v>4.7061690872976535E-4</c:v>
                </c:pt>
                <c:pt idx="25">
                  <c:v>4.8616561146264667E-4</c:v>
                </c:pt>
                <c:pt idx="26">
                  <c:v>4.9977695074780552E-4</c:v>
                </c:pt>
                <c:pt idx="27">
                  <c:v>5.1914674124954564E-4</c:v>
                </c:pt>
                <c:pt idx="28">
                  <c:v>5.4797277923102582E-4</c:v>
                </c:pt>
                <c:pt idx="29">
                  <c:v>5.7673625596832965E-4</c:v>
                </c:pt>
                <c:pt idx="30">
                  <c:v>6.0418067255011093E-4</c:v>
                </c:pt>
                <c:pt idx="31">
                  <c:v>6.3584053380630128E-4</c:v>
                </c:pt>
                <c:pt idx="32">
                  <c:v>6.7872296646177442E-4</c:v>
                </c:pt>
                <c:pt idx="33">
                  <c:v>7.2695428397405025E-4</c:v>
                </c:pt>
                <c:pt idx="34">
                  <c:v>7.7196390617707345E-4</c:v>
                </c:pt>
                <c:pt idx="35">
                  <c:v>8.13736761345111E-4</c:v>
                </c:pt>
                <c:pt idx="36">
                  <c:v>8.6161755456584731E-4</c:v>
                </c:pt>
                <c:pt idx="37">
                  <c:v>9.1765369246571773E-4</c:v>
                </c:pt>
                <c:pt idx="38">
                  <c:v>9.711928493341365E-4</c:v>
                </c:pt>
                <c:pt idx="39">
                  <c:v>1.0192319681255186E-3</c:v>
                </c:pt>
                <c:pt idx="40">
                  <c:v>1.0641205990092745E-3</c:v>
                </c:pt>
                <c:pt idx="41">
                  <c:v>1.1193270245690376E-3</c:v>
                </c:pt>
                <c:pt idx="42">
                  <c:v>1.1844856942348099E-3</c:v>
                </c:pt>
                <c:pt idx="43">
                  <c:v>1.2454993810341918E-3</c:v>
                </c:pt>
                <c:pt idx="44">
                  <c:v>1.2978636528502255E-3</c:v>
                </c:pt>
                <c:pt idx="45">
                  <c:v>1.3459138017019856E-3</c:v>
                </c:pt>
                <c:pt idx="46">
                  <c:v>1.3969973213903406E-3</c:v>
                </c:pt>
                <c:pt idx="47">
                  <c:v>1.4606670442875258E-3</c:v>
                </c:pt>
                <c:pt idx="48">
                  <c:v>1.5317675642005555E-3</c:v>
                </c:pt>
                <c:pt idx="49">
                  <c:v>1.600005517453814E-3</c:v>
                </c:pt>
                <c:pt idx="50">
                  <c:v>1.6743761858832658E-3</c:v>
                </c:pt>
                <c:pt idx="51">
                  <c:v>1.7543092265124064E-3</c:v>
                </c:pt>
                <c:pt idx="52">
                  <c:v>1.8356674062489954E-3</c:v>
                </c:pt>
                <c:pt idx="53">
                  <c:v>1.9194485188855546E-3</c:v>
                </c:pt>
                <c:pt idx="54">
                  <c:v>1.9991985998932798E-3</c:v>
                </c:pt>
                <c:pt idx="55">
                  <c:v>2.0759258018578845E-3</c:v>
                </c:pt>
                <c:pt idx="56">
                  <c:v>2.1558909909165196E-3</c:v>
                </c:pt>
                <c:pt idx="57">
                  <c:v>2.2397806165952543E-3</c:v>
                </c:pt>
                <c:pt idx="58">
                  <c:v>2.325119172182746E-3</c:v>
                </c:pt>
                <c:pt idx="59">
                  <c:v>2.410550964972964E-3</c:v>
                </c:pt>
                <c:pt idx="60">
                  <c:v>2.4966043000544057E-3</c:v>
                </c:pt>
                <c:pt idx="61">
                  <c:v>2.5746258927362869E-3</c:v>
                </c:pt>
                <c:pt idx="62">
                  <c:v>2.6424123723006337E-3</c:v>
                </c:pt>
                <c:pt idx="63">
                  <c:v>2.7165680783146633E-3</c:v>
                </c:pt>
                <c:pt idx="64">
                  <c:v>2.8017811443653614E-3</c:v>
                </c:pt>
                <c:pt idx="65">
                  <c:v>2.8930342417382211E-3</c:v>
                </c:pt>
                <c:pt idx="66">
                  <c:v>2.984834665414353E-3</c:v>
                </c:pt>
                <c:pt idx="67">
                  <c:v>3.0724852557380252E-3</c:v>
                </c:pt>
                <c:pt idx="68">
                  <c:v>3.1601622448199094E-3</c:v>
                </c:pt>
                <c:pt idx="69">
                  <c:v>3.2492902184291361E-3</c:v>
                </c:pt>
                <c:pt idx="70">
                  <c:v>3.3376625491250166E-3</c:v>
                </c:pt>
                <c:pt idx="71">
                  <c:v>3.4285650959570931E-3</c:v>
                </c:pt>
                <c:pt idx="72">
                  <c:v>3.5300126253552909E-3</c:v>
                </c:pt>
                <c:pt idx="73">
                  <c:v>3.6603994780890553E-3</c:v>
                </c:pt>
                <c:pt idx="74">
                  <c:v>3.8433124443323849E-3</c:v>
                </c:pt>
                <c:pt idx="75">
                  <c:v>4.0857518732137308E-3</c:v>
                </c:pt>
                <c:pt idx="76">
                  <c:v>4.3767494777545175E-3</c:v>
                </c:pt>
                <c:pt idx="77">
                  <c:v>4.6839271878222925E-3</c:v>
                </c:pt>
                <c:pt idx="78">
                  <c:v>4.9911379605610652E-3</c:v>
                </c:pt>
                <c:pt idx="79">
                  <c:v>5.3132816460005408E-3</c:v>
                </c:pt>
                <c:pt idx="80">
                  <c:v>5.6214810788374802E-3</c:v>
                </c:pt>
                <c:pt idx="81">
                  <c:v>5.9042922812140124E-3</c:v>
                </c:pt>
                <c:pt idx="82">
                  <c:v>6.172765612603083E-3</c:v>
                </c:pt>
                <c:pt idx="83">
                  <c:v>6.4037331258794111E-3</c:v>
                </c:pt>
                <c:pt idx="84">
                  <c:v>6.5975603488623615E-3</c:v>
                </c:pt>
                <c:pt idx="85">
                  <c:v>6.762938699634481E-3</c:v>
                </c:pt>
                <c:pt idx="86">
                  <c:v>6.9106128717988363E-3</c:v>
                </c:pt>
                <c:pt idx="87">
                  <c:v>7.0478895071931936E-3</c:v>
                </c:pt>
                <c:pt idx="88">
                  <c:v>7.1711414035061554E-3</c:v>
                </c:pt>
                <c:pt idx="89">
                  <c:v>7.2852769556360133E-3</c:v>
                </c:pt>
                <c:pt idx="90">
                  <c:v>7.3888836884652837E-3</c:v>
                </c:pt>
                <c:pt idx="91">
                  <c:v>7.4790316694595986E-3</c:v>
                </c:pt>
                <c:pt idx="92">
                  <c:v>7.5631588362879481E-3</c:v>
                </c:pt>
                <c:pt idx="93">
                  <c:v>7.6450691123175823E-3</c:v>
                </c:pt>
                <c:pt idx="94">
                  <c:v>7.7221201077860473E-3</c:v>
                </c:pt>
                <c:pt idx="95">
                  <c:v>7.7940622312697612E-3</c:v>
                </c:pt>
                <c:pt idx="96">
                  <c:v>7.8671631019038568E-3</c:v>
                </c:pt>
                <c:pt idx="97">
                  <c:v>7.9430368036750906E-3</c:v>
                </c:pt>
                <c:pt idx="98">
                  <c:v>8.0198947127429806E-3</c:v>
                </c:pt>
                <c:pt idx="99">
                  <c:v>8.0966094558870324E-3</c:v>
                </c:pt>
                <c:pt idx="100">
                  <c:v>8.1640346961293735E-3</c:v>
                </c:pt>
                <c:pt idx="101">
                  <c:v>8.2244053734497231E-3</c:v>
                </c:pt>
                <c:pt idx="102">
                  <c:v>8.28900803965253E-3</c:v>
                </c:pt>
                <c:pt idx="103">
                  <c:v>8.3594268530009456E-3</c:v>
                </c:pt>
                <c:pt idx="104">
                  <c:v>8.4314888511901574E-3</c:v>
                </c:pt>
                <c:pt idx="105">
                  <c:v>8.5045715501887373E-3</c:v>
                </c:pt>
                <c:pt idx="106">
                  <c:v>8.5855374794229083E-3</c:v>
                </c:pt>
                <c:pt idx="107">
                  <c:v>8.6733700718577104E-3</c:v>
                </c:pt>
                <c:pt idx="108">
                  <c:v>8.7573609749823852E-3</c:v>
                </c:pt>
                <c:pt idx="109">
                  <c:v>8.856599013288842E-3</c:v>
                </c:pt>
                <c:pt idx="110">
                  <c:v>8.9639713262844572E-3</c:v>
                </c:pt>
                <c:pt idx="111">
                  <c:v>9.0530412146601347E-3</c:v>
                </c:pt>
                <c:pt idx="112">
                  <c:v>9.1400988649975642E-3</c:v>
                </c:pt>
                <c:pt idx="113">
                  <c:v>9.227102551023169E-3</c:v>
                </c:pt>
                <c:pt idx="114">
                  <c:v>9.305110770036526E-3</c:v>
                </c:pt>
                <c:pt idx="115">
                  <c:v>9.3752283479821407E-3</c:v>
                </c:pt>
                <c:pt idx="116">
                  <c:v>9.4488930823114492E-3</c:v>
                </c:pt>
                <c:pt idx="117">
                  <c:v>9.5318681633225939E-3</c:v>
                </c:pt>
                <c:pt idx="118">
                  <c:v>9.6184316628236729E-3</c:v>
                </c:pt>
                <c:pt idx="119">
                  <c:v>9.7103503056837886E-3</c:v>
                </c:pt>
                <c:pt idx="120">
                  <c:v>9.8021964530563901E-3</c:v>
                </c:pt>
                <c:pt idx="121">
                  <c:v>9.8881695220020983E-3</c:v>
                </c:pt>
                <c:pt idx="122">
                  <c:v>9.968719564050656E-3</c:v>
                </c:pt>
                <c:pt idx="123">
                  <c:v>1.0040035797558279E-2</c:v>
                </c:pt>
                <c:pt idx="124">
                  <c:v>1.0111806039416311E-2</c:v>
                </c:pt>
                <c:pt idx="125">
                  <c:v>1.0187553180301822E-2</c:v>
                </c:pt>
                <c:pt idx="126">
                  <c:v>1.0258431649661108E-2</c:v>
                </c:pt>
                <c:pt idx="127">
                  <c:v>1.0327323560785969E-2</c:v>
                </c:pt>
                <c:pt idx="128">
                  <c:v>1.0404943524186311E-2</c:v>
                </c:pt>
                <c:pt idx="129">
                  <c:v>1.0487111948658761E-2</c:v>
                </c:pt>
                <c:pt idx="130">
                  <c:v>1.0561701394946001E-2</c:v>
                </c:pt>
                <c:pt idx="131">
                  <c:v>1.0630002455518432E-2</c:v>
                </c:pt>
                <c:pt idx="132">
                  <c:v>1.0693272070923989E-2</c:v>
                </c:pt>
                <c:pt idx="133">
                  <c:v>1.0761387328702608E-2</c:v>
                </c:pt>
                <c:pt idx="134">
                  <c:v>1.083765971012896E-2</c:v>
                </c:pt>
                <c:pt idx="135">
                  <c:v>1.0912815047259631E-2</c:v>
                </c:pt>
                <c:pt idx="136">
                  <c:v>1.0985625048389071E-2</c:v>
                </c:pt>
                <c:pt idx="137">
                  <c:v>1.1051524577988319E-2</c:v>
                </c:pt>
                <c:pt idx="138">
                  <c:v>1.1107362604610399E-2</c:v>
                </c:pt>
                <c:pt idx="139">
                  <c:v>1.1162522807460185E-2</c:v>
                </c:pt>
                <c:pt idx="140">
                  <c:v>1.122531872022622E-2</c:v>
                </c:pt>
                <c:pt idx="141">
                  <c:v>1.1294996945087682E-2</c:v>
                </c:pt>
                <c:pt idx="142">
                  <c:v>1.1362994217430764E-2</c:v>
                </c:pt>
                <c:pt idx="143">
                  <c:v>1.1431431946986929E-2</c:v>
                </c:pt>
                <c:pt idx="144">
                  <c:v>1.1505787701306131E-2</c:v>
                </c:pt>
                <c:pt idx="145">
                  <c:v>1.1589197055054457E-2</c:v>
                </c:pt>
                <c:pt idx="146">
                  <c:v>1.1695407040898794E-2</c:v>
                </c:pt>
                <c:pt idx="147">
                  <c:v>1.1816531420025358E-2</c:v>
                </c:pt>
                <c:pt idx="148">
                  <c:v>1.1926332998999341E-2</c:v>
                </c:pt>
                <c:pt idx="149">
                  <c:v>1.2024736372090974E-2</c:v>
                </c:pt>
                <c:pt idx="150">
                  <c:v>1.2129061856466061E-2</c:v>
                </c:pt>
                <c:pt idx="151">
                  <c:v>1.2243248967429935E-2</c:v>
                </c:pt>
                <c:pt idx="152">
                  <c:v>1.2355678972179714E-2</c:v>
                </c:pt>
                <c:pt idx="153">
                  <c:v>1.2467109068399687E-2</c:v>
                </c:pt>
                <c:pt idx="154">
                  <c:v>1.2574551440123391E-2</c:v>
                </c:pt>
                <c:pt idx="155">
                  <c:v>1.2680720137295353E-2</c:v>
                </c:pt>
                <c:pt idx="156">
                  <c:v>1.2802441503260278E-2</c:v>
                </c:pt>
                <c:pt idx="157">
                  <c:v>1.2944168717719518E-2</c:v>
                </c:pt>
                <c:pt idx="158">
                  <c:v>1.3108299489401176E-2</c:v>
                </c:pt>
                <c:pt idx="159">
                  <c:v>1.3284334049464238E-2</c:v>
                </c:pt>
                <c:pt idx="160">
                  <c:v>1.346673322505778E-2</c:v>
                </c:pt>
                <c:pt idx="161">
                  <c:v>1.3649471308149672E-2</c:v>
                </c:pt>
                <c:pt idx="162">
                  <c:v>1.3839989734097596E-2</c:v>
                </c:pt>
                <c:pt idx="163">
                  <c:v>1.4048523276645995E-2</c:v>
                </c:pt>
                <c:pt idx="164">
                  <c:v>1.4262120642940034E-2</c:v>
                </c:pt>
                <c:pt idx="165">
                  <c:v>1.4491795514909683E-2</c:v>
                </c:pt>
                <c:pt idx="166">
                  <c:v>1.4756456520391556E-2</c:v>
                </c:pt>
                <c:pt idx="167">
                  <c:v>1.5049784465118446E-2</c:v>
                </c:pt>
                <c:pt idx="168">
                  <c:v>1.5353334040883787E-2</c:v>
                </c:pt>
                <c:pt idx="169">
                  <c:v>1.5670773896319677E-2</c:v>
                </c:pt>
                <c:pt idx="170">
                  <c:v>1.6019318267467129E-2</c:v>
                </c:pt>
                <c:pt idx="171">
                  <c:v>1.6383439659301519E-2</c:v>
                </c:pt>
                <c:pt idx="172">
                  <c:v>1.67350458366456E-2</c:v>
                </c:pt>
                <c:pt idx="173">
                  <c:v>1.7096835870141373E-2</c:v>
                </c:pt>
                <c:pt idx="174">
                  <c:v>1.7501225075490769E-2</c:v>
                </c:pt>
                <c:pt idx="175">
                  <c:v>1.7913259287237079E-2</c:v>
                </c:pt>
                <c:pt idx="176">
                  <c:v>1.8309038026967074E-2</c:v>
                </c:pt>
                <c:pt idx="177">
                  <c:v>1.8725474700809659E-2</c:v>
                </c:pt>
                <c:pt idx="178">
                  <c:v>1.9198618957623391E-2</c:v>
                </c:pt>
                <c:pt idx="179">
                  <c:v>1.9727908037792723E-2</c:v>
                </c:pt>
                <c:pt idx="180">
                  <c:v>2.0300643671613848E-2</c:v>
                </c:pt>
                <c:pt idx="181">
                  <c:v>2.0882098346361292E-2</c:v>
                </c:pt>
                <c:pt idx="182">
                  <c:v>2.1468067610389028E-2</c:v>
                </c:pt>
                <c:pt idx="183">
                  <c:v>2.2107844065293855E-2</c:v>
                </c:pt>
                <c:pt idx="184">
                  <c:v>2.2829838686298443E-2</c:v>
                </c:pt>
                <c:pt idx="185">
                  <c:v>2.3599242965128445E-2</c:v>
                </c:pt>
                <c:pt idx="186">
                  <c:v>2.432669756273861E-2</c:v>
                </c:pt>
                <c:pt idx="187">
                  <c:v>2.5032778929520966E-2</c:v>
                </c:pt>
                <c:pt idx="188">
                  <c:v>2.5763501460654988E-2</c:v>
                </c:pt>
                <c:pt idx="189">
                  <c:v>2.6482160760422601E-2</c:v>
                </c:pt>
                <c:pt idx="190">
                  <c:v>2.7204350926457281E-2</c:v>
                </c:pt>
                <c:pt idx="191">
                  <c:v>2.797404761719742E-2</c:v>
                </c:pt>
                <c:pt idx="192">
                  <c:v>2.8781980427254109E-2</c:v>
                </c:pt>
                <c:pt idx="193">
                  <c:v>2.958600530328509E-2</c:v>
                </c:pt>
                <c:pt idx="194">
                  <c:v>3.0401534439582885E-2</c:v>
                </c:pt>
                <c:pt idx="195">
                  <c:v>3.1259920040897067E-2</c:v>
                </c:pt>
                <c:pt idx="196">
                  <c:v>3.2117885875574417E-2</c:v>
                </c:pt>
                <c:pt idx="197">
                  <c:v>3.2928043119478168E-2</c:v>
                </c:pt>
                <c:pt idx="198">
                  <c:v>3.3682247736955259E-2</c:v>
                </c:pt>
                <c:pt idx="199">
                  <c:v>3.4410026957554601E-2</c:v>
                </c:pt>
                <c:pt idx="200">
                  <c:v>3.5138677764883088E-2</c:v>
                </c:pt>
                <c:pt idx="201">
                  <c:v>3.5854698543455681E-2</c:v>
                </c:pt>
                <c:pt idx="202">
                  <c:v>3.6575847364599096E-2</c:v>
                </c:pt>
                <c:pt idx="203">
                  <c:v>3.7407101878250242E-2</c:v>
                </c:pt>
                <c:pt idx="204">
                  <c:v>3.8427839390020813E-2</c:v>
                </c:pt>
                <c:pt idx="205">
                  <c:v>3.964875204605426E-2</c:v>
                </c:pt>
                <c:pt idx="206">
                  <c:v>4.1039975496776432E-2</c:v>
                </c:pt>
                <c:pt idx="207">
                  <c:v>4.2617837713897759E-2</c:v>
                </c:pt>
                <c:pt idx="208">
                  <c:v>4.4440628496920181E-2</c:v>
                </c:pt>
                <c:pt idx="209">
                  <c:v>4.6416363814919592E-2</c:v>
                </c:pt>
                <c:pt idx="210">
                  <c:v>4.8401430860835176E-2</c:v>
                </c:pt>
                <c:pt idx="211">
                  <c:v>5.0280525614741486E-2</c:v>
                </c:pt>
                <c:pt idx="212">
                  <c:v>5.195408948397133E-2</c:v>
                </c:pt>
                <c:pt idx="213">
                  <c:v>5.3391135785428007E-2</c:v>
                </c:pt>
                <c:pt idx="214">
                  <c:v>5.4539151081356159E-2</c:v>
                </c:pt>
                <c:pt idx="215">
                  <c:v>5.5412680450408466E-2</c:v>
                </c:pt>
                <c:pt idx="216">
                  <c:v>5.6118322630237923E-2</c:v>
                </c:pt>
                <c:pt idx="217">
                  <c:v>5.6708670210836157E-2</c:v>
                </c:pt>
                <c:pt idx="218">
                  <c:v>5.7228600702639347E-2</c:v>
                </c:pt>
                <c:pt idx="219">
                  <c:v>5.7709139221201633E-2</c:v>
                </c:pt>
                <c:pt idx="220">
                  <c:v>5.8148702838179751E-2</c:v>
                </c:pt>
                <c:pt idx="221">
                  <c:v>5.8545875007954731E-2</c:v>
                </c:pt>
                <c:pt idx="222">
                  <c:v>5.8911814592210753E-2</c:v>
                </c:pt>
                <c:pt idx="223">
                  <c:v>5.9255723615499155E-2</c:v>
                </c:pt>
                <c:pt idx="224">
                  <c:v>5.9572347732359442E-2</c:v>
                </c:pt>
                <c:pt idx="225">
                  <c:v>5.9878698565609643E-2</c:v>
                </c:pt>
                <c:pt idx="226">
                  <c:v>6.0168414074020994E-2</c:v>
                </c:pt>
                <c:pt idx="227">
                  <c:v>6.0407468141231165E-2</c:v>
                </c:pt>
                <c:pt idx="228">
                  <c:v>6.0604385942953774E-2</c:v>
                </c:pt>
                <c:pt idx="229">
                  <c:v>6.0784743944769168E-2</c:v>
                </c:pt>
                <c:pt idx="230">
                  <c:v>6.0968780102931414E-2</c:v>
                </c:pt>
                <c:pt idx="231">
                  <c:v>6.1172838702706282E-2</c:v>
                </c:pt>
                <c:pt idx="232">
                  <c:v>6.1381346868629914E-2</c:v>
                </c:pt>
                <c:pt idx="233">
                  <c:v>6.1567681274733076E-2</c:v>
                </c:pt>
                <c:pt idx="234">
                  <c:v>6.1743429117565064E-2</c:v>
                </c:pt>
                <c:pt idx="235">
                  <c:v>6.1923889632090577E-2</c:v>
                </c:pt>
                <c:pt idx="236">
                  <c:v>6.2115458388737547E-2</c:v>
                </c:pt>
                <c:pt idx="237">
                  <c:v>6.2314043707143656E-2</c:v>
                </c:pt>
                <c:pt idx="238">
                  <c:v>6.2499916922583179E-2</c:v>
                </c:pt>
                <c:pt idx="239">
                  <c:v>6.2664079584144591E-2</c:v>
                </c:pt>
                <c:pt idx="240">
                  <c:v>6.2818461830538977E-2</c:v>
                </c:pt>
                <c:pt idx="241">
                  <c:v>6.2968638553239281E-2</c:v>
                </c:pt>
                <c:pt idx="242">
                  <c:v>6.3111703329404412E-2</c:v>
                </c:pt>
                <c:pt idx="243">
                  <c:v>6.3256657340027528E-2</c:v>
                </c:pt>
                <c:pt idx="244">
                  <c:v>6.3404413280341146E-2</c:v>
                </c:pt>
                <c:pt idx="245">
                  <c:v>6.3543838098736996E-2</c:v>
                </c:pt>
                <c:pt idx="246">
                  <c:v>6.367461502496366E-2</c:v>
                </c:pt>
                <c:pt idx="247">
                  <c:v>6.3812834124637494E-2</c:v>
                </c:pt>
                <c:pt idx="248">
                  <c:v>6.3959105455286949E-2</c:v>
                </c:pt>
                <c:pt idx="249">
                  <c:v>6.4104294381412769E-2</c:v>
                </c:pt>
                <c:pt idx="250">
                  <c:v>6.4236397940497347E-2</c:v>
                </c:pt>
                <c:pt idx="251">
                  <c:v>6.4357431010879804E-2</c:v>
                </c:pt>
                <c:pt idx="252">
                  <c:v>6.4476370093872193E-2</c:v>
                </c:pt>
                <c:pt idx="253">
                  <c:v>6.4596438874321246E-2</c:v>
                </c:pt>
                <c:pt idx="254">
                  <c:v>6.4712500583866184E-2</c:v>
                </c:pt>
                <c:pt idx="255">
                  <c:v>6.481905684426098E-2</c:v>
                </c:pt>
                <c:pt idx="256">
                  <c:v>6.4930314820619645E-2</c:v>
                </c:pt>
                <c:pt idx="257">
                  <c:v>6.5049965500893869E-2</c:v>
                </c:pt>
                <c:pt idx="258">
                  <c:v>6.5173766509086961E-2</c:v>
                </c:pt>
                <c:pt idx="259">
                  <c:v>6.5313761453682825E-2</c:v>
                </c:pt>
                <c:pt idx="260">
                  <c:v>6.5471223275731669E-2</c:v>
                </c:pt>
                <c:pt idx="261">
                  <c:v>6.5623370841499523E-2</c:v>
                </c:pt>
                <c:pt idx="262">
                  <c:v>6.5763890695723998E-2</c:v>
                </c:pt>
                <c:pt idx="263">
                  <c:v>6.5910171028999931E-2</c:v>
                </c:pt>
                <c:pt idx="264">
                  <c:v>6.6060351641828982E-2</c:v>
                </c:pt>
                <c:pt idx="265">
                  <c:v>6.6211294938469389E-2</c:v>
                </c:pt>
                <c:pt idx="266">
                  <c:v>6.6368412707604643E-2</c:v>
                </c:pt>
                <c:pt idx="267">
                  <c:v>6.6524041165593628E-2</c:v>
                </c:pt>
                <c:pt idx="268">
                  <c:v>6.6674243693629648E-2</c:v>
                </c:pt>
                <c:pt idx="269">
                  <c:v>6.6820290666192994E-2</c:v>
                </c:pt>
                <c:pt idx="270">
                  <c:v>6.6978233080857971E-2</c:v>
                </c:pt>
                <c:pt idx="271">
                  <c:v>6.7156164706255031E-2</c:v>
                </c:pt>
                <c:pt idx="272">
                  <c:v>6.7344075863364411E-2</c:v>
                </c:pt>
                <c:pt idx="273">
                  <c:v>6.7535657894364692E-2</c:v>
                </c:pt>
                <c:pt idx="274">
                  <c:v>6.773106462909835E-2</c:v>
                </c:pt>
                <c:pt idx="275">
                  <c:v>6.7932523381648194E-2</c:v>
                </c:pt>
                <c:pt idx="276">
                  <c:v>6.8138663311152023E-2</c:v>
                </c:pt>
                <c:pt idx="277">
                  <c:v>6.8356519941957336E-2</c:v>
                </c:pt>
                <c:pt idx="278">
                  <c:v>6.8585430088475924E-2</c:v>
                </c:pt>
                <c:pt idx="279">
                  <c:v>6.8822018691779424E-2</c:v>
                </c:pt>
                <c:pt idx="280">
                  <c:v>6.9070447274876864E-2</c:v>
                </c:pt>
                <c:pt idx="281">
                  <c:v>6.933277893581187E-2</c:v>
                </c:pt>
                <c:pt idx="282">
                  <c:v>6.961642750829268E-2</c:v>
                </c:pt>
                <c:pt idx="283">
                  <c:v>6.9913286625704826E-2</c:v>
                </c:pt>
                <c:pt idx="284">
                  <c:v>7.0206156743080422E-2</c:v>
                </c:pt>
                <c:pt idx="285">
                  <c:v>7.0509907807009123E-2</c:v>
                </c:pt>
                <c:pt idx="286">
                  <c:v>7.0844962336763018E-2</c:v>
                </c:pt>
                <c:pt idx="287">
                  <c:v>7.1196499607083866E-2</c:v>
                </c:pt>
                <c:pt idx="288">
                  <c:v>7.1555871396110055E-2</c:v>
                </c:pt>
                <c:pt idx="289">
                  <c:v>7.1916806391587221E-2</c:v>
                </c:pt>
                <c:pt idx="290">
                  <c:v>7.22854252269758E-2</c:v>
                </c:pt>
                <c:pt idx="291">
                  <c:v>7.2683284755220207E-2</c:v>
                </c:pt>
                <c:pt idx="292">
                  <c:v>7.3094876352208182E-2</c:v>
                </c:pt>
                <c:pt idx="293">
                  <c:v>7.3512195793269702E-2</c:v>
                </c:pt>
                <c:pt idx="294">
                  <c:v>7.3944068109266903E-2</c:v>
                </c:pt>
                <c:pt idx="295">
                  <c:v>7.4380362082218987E-2</c:v>
                </c:pt>
                <c:pt idx="296">
                  <c:v>7.4833012628013187E-2</c:v>
                </c:pt>
                <c:pt idx="297">
                  <c:v>7.5321767413158797E-2</c:v>
                </c:pt>
                <c:pt idx="298">
                  <c:v>7.5868742496769295E-2</c:v>
                </c:pt>
                <c:pt idx="299">
                  <c:v>7.6465414696784792E-2</c:v>
                </c:pt>
                <c:pt idx="300">
                  <c:v>7.707493514891213E-2</c:v>
                </c:pt>
                <c:pt idx="301">
                  <c:v>7.7689331015739452E-2</c:v>
                </c:pt>
                <c:pt idx="302">
                  <c:v>7.8326848045243064E-2</c:v>
                </c:pt>
                <c:pt idx="303">
                  <c:v>7.9027145119850858E-2</c:v>
                </c:pt>
                <c:pt idx="304">
                  <c:v>7.9763214311929065E-2</c:v>
                </c:pt>
                <c:pt idx="305">
                  <c:v>8.0493119363741483E-2</c:v>
                </c:pt>
                <c:pt idx="306">
                  <c:v>8.1239884693359951E-2</c:v>
                </c:pt>
                <c:pt idx="307">
                  <c:v>8.1995365284865757E-2</c:v>
                </c:pt>
                <c:pt idx="308">
                  <c:v>8.2778873763073565E-2</c:v>
                </c:pt>
                <c:pt idx="309">
                  <c:v>8.3631459534301719E-2</c:v>
                </c:pt>
                <c:pt idx="310">
                  <c:v>8.4496595235695748E-2</c:v>
                </c:pt>
                <c:pt idx="311">
                  <c:v>8.5337468432875152E-2</c:v>
                </c:pt>
                <c:pt idx="312">
                  <c:v>8.6168845311875158E-2</c:v>
                </c:pt>
                <c:pt idx="313">
                  <c:v>8.7068397879689063E-2</c:v>
                </c:pt>
                <c:pt idx="314">
                  <c:v>8.8084729790755198E-2</c:v>
                </c:pt>
                <c:pt idx="315">
                  <c:v>8.915804626520922E-2</c:v>
                </c:pt>
                <c:pt idx="316">
                  <c:v>9.0287586854453331E-2</c:v>
                </c:pt>
                <c:pt idx="317">
                  <c:v>9.149124621142446E-2</c:v>
                </c:pt>
                <c:pt idx="318">
                  <c:v>9.2735325614042588E-2</c:v>
                </c:pt>
                <c:pt idx="319">
                  <c:v>9.4004143821414657E-2</c:v>
                </c:pt>
                <c:pt idx="320">
                  <c:v>9.5318618867574673E-2</c:v>
                </c:pt>
                <c:pt idx="321">
                  <c:v>9.6694178327948271E-2</c:v>
                </c:pt>
                <c:pt idx="322">
                  <c:v>9.8128119476292949E-2</c:v>
                </c:pt>
                <c:pt idx="323">
                  <c:v>9.9578338866161131E-2</c:v>
                </c:pt>
                <c:pt idx="324">
                  <c:v>0.10099850609959853</c:v>
                </c:pt>
                <c:pt idx="325">
                  <c:v>0.10241086303226572</c:v>
                </c:pt>
                <c:pt idx="326">
                  <c:v>0.10386011263118011</c:v>
                </c:pt>
                <c:pt idx="327">
                  <c:v>0.1053851352954419</c:v>
                </c:pt>
                <c:pt idx="328">
                  <c:v>0.10697495536232829</c:v>
                </c:pt>
                <c:pt idx="329">
                  <c:v>0.10863955931551096</c:v>
                </c:pt>
                <c:pt idx="330">
                  <c:v>0.11038507822835618</c:v>
                </c:pt>
                <c:pt idx="331">
                  <c:v>0.11215004892672985</c:v>
                </c:pt>
                <c:pt idx="332">
                  <c:v>0.1139710671155586</c:v>
                </c:pt>
                <c:pt idx="333">
                  <c:v>0.11588490101124296</c:v>
                </c:pt>
                <c:pt idx="334">
                  <c:v>0.11787251323374213</c:v>
                </c:pt>
                <c:pt idx="335">
                  <c:v>0.11993994343997957</c:v>
                </c:pt>
                <c:pt idx="336">
                  <c:v>0.12204410031212168</c:v>
                </c:pt>
                <c:pt idx="337">
                  <c:v>0.12417778613710852</c:v>
                </c:pt>
                <c:pt idx="338">
                  <c:v>0.12637977842581558</c:v>
                </c:pt>
                <c:pt idx="339">
                  <c:v>0.1286551763216861</c:v>
                </c:pt>
                <c:pt idx="340">
                  <c:v>0.13097573496391673</c:v>
                </c:pt>
                <c:pt idx="341">
                  <c:v>0.13337163377026201</c:v>
                </c:pt>
                <c:pt idx="342">
                  <c:v>0.13585918580382145</c:v>
                </c:pt>
                <c:pt idx="343">
                  <c:v>0.13839448226915738</c:v>
                </c:pt>
                <c:pt idx="344">
                  <c:v>0.1410121970082602</c:v>
                </c:pt>
                <c:pt idx="345">
                  <c:v>0.14371226799257081</c:v>
                </c:pt>
                <c:pt idx="346">
                  <c:v>0.14643318178091969</c:v>
                </c:pt>
                <c:pt idx="347">
                  <c:v>0.14923450192162688</c:v>
                </c:pt>
                <c:pt idx="348">
                  <c:v>0.15217595517841659</c:v>
                </c:pt>
                <c:pt idx="349">
                  <c:v>0.15516705044931553</c:v>
                </c:pt>
                <c:pt idx="350">
                  <c:v>0.15813203231123771</c:v>
                </c:pt>
                <c:pt idx="351">
                  <c:v>0.16113428217030509</c:v>
                </c:pt>
                <c:pt idx="352">
                  <c:v>0.16418418636735357</c:v>
                </c:pt>
                <c:pt idx="353">
                  <c:v>0.16720888131738593</c:v>
                </c:pt>
                <c:pt idx="354">
                  <c:v>0.17028252627986037</c:v>
                </c:pt>
                <c:pt idx="355">
                  <c:v>0.17343237447150728</c:v>
                </c:pt>
                <c:pt idx="356">
                  <c:v>0.17661417889375991</c:v>
                </c:pt>
                <c:pt idx="357">
                  <c:v>0.17985109855309098</c:v>
                </c:pt>
                <c:pt idx="358">
                  <c:v>0.18317194722193991</c:v>
                </c:pt>
                <c:pt idx="359">
                  <c:v>0.18665910753533857</c:v>
                </c:pt>
                <c:pt idx="360">
                  <c:v>0.19037382625166144</c:v>
                </c:pt>
                <c:pt idx="361">
                  <c:v>0.19433504196859472</c:v>
                </c:pt>
                <c:pt idx="362">
                  <c:v>0.1986564364814658</c:v>
                </c:pt>
                <c:pt idx="363">
                  <c:v>0.20340117389158588</c:v>
                </c:pt>
                <c:pt idx="364">
                  <c:v>0.20844601015627529</c:v>
                </c:pt>
                <c:pt idx="365">
                  <c:v>0.21369410132655803</c:v>
                </c:pt>
                <c:pt idx="366">
                  <c:v>0.21905302923351819</c:v>
                </c:pt>
                <c:pt idx="367">
                  <c:v>0.22437152637489569</c:v>
                </c:pt>
                <c:pt idx="368">
                  <c:v>0.22968623209420064</c:v>
                </c:pt>
                <c:pt idx="369">
                  <c:v>0.23496913258488716</c:v>
                </c:pt>
                <c:pt idx="370">
                  <c:v>0.24006097904689869</c:v>
                </c:pt>
                <c:pt idx="371">
                  <c:v>0.24494085672216667</c:v>
                </c:pt>
                <c:pt idx="372">
                  <c:v>0.24972816761415231</c:v>
                </c:pt>
                <c:pt idx="373">
                  <c:v>0.25452397233377178</c:v>
                </c:pt>
                <c:pt idx="374">
                  <c:v>0.25922407217895305</c:v>
                </c:pt>
                <c:pt idx="375">
                  <c:v>0.26376950075824274</c:v>
                </c:pt>
                <c:pt idx="376">
                  <c:v>0.26818275704305666</c:v>
                </c:pt>
                <c:pt idx="377">
                  <c:v>0.27238229391367136</c:v>
                </c:pt>
                <c:pt idx="378">
                  <c:v>0.2763823072365762</c:v>
                </c:pt>
                <c:pt idx="379">
                  <c:v>0.28023350200540259</c:v>
                </c:pt>
                <c:pt idx="380">
                  <c:v>0.2840066251844921</c:v>
                </c:pt>
                <c:pt idx="381">
                  <c:v>0.28775594017083611</c:v>
                </c:pt>
                <c:pt idx="382">
                  <c:v>0.29140951223024808</c:v>
                </c:pt>
                <c:pt idx="383">
                  <c:v>0.29489953883341607</c:v>
                </c:pt>
                <c:pt idx="384">
                  <c:v>0.29817573283026888</c:v>
                </c:pt>
                <c:pt idx="385">
                  <c:v>0.30115863919369806</c:v>
                </c:pt>
                <c:pt idx="386">
                  <c:v>0.30371099785887812</c:v>
                </c:pt>
                <c:pt idx="387">
                  <c:v>0.30580085854800082</c:v>
                </c:pt>
                <c:pt idx="388">
                  <c:v>0.30745699108372471</c:v>
                </c:pt>
                <c:pt idx="389">
                  <c:v>0.30867275482638057</c:v>
                </c:pt>
                <c:pt idx="390">
                  <c:v>0.30955227834556809</c:v>
                </c:pt>
                <c:pt idx="391">
                  <c:v>0.31025545245301966</c:v>
                </c:pt>
                <c:pt idx="392">
                  <c:v>0.31085610031756267</c:v>
                </c:pt>
                <c:pt idx="393">
                  <c:v>0.31138670096575993</c:v>
                </c:pt>
                <c:pt idx="394">
                  <c:v>0.31187701015101926</c:v>
                </c:pt>
                <c:pt idx="395">
                  <c:v>0.3123379493924679</c:v>
                </c:pt>
                <c:pt idx="396">
                  <c:v>0.31279788008772907</c:v>
                </c:pt>
                <c:pt idx="397">
                  <c:v>0.31325372789980388</c:v>
                </c:pt>
                <c:pt idx="398">
                  <c:v>0.31367085072162398</c:v>
                </c:pt>
                <c:pt idx="399">
                  <c:v>0.31406323856809387</c:v>
                </c:pt>
                <c:pt idx="400">
                  <c:v>0.31445668582706737</c:v>
                </c:pt>
                <c:pt idx="401">
                  <c:v>0.31484392789528892</c:v>
                </c:pt>
                <c:pt idx="402">
                  <c:v>0.31520499905365978</c:v>
                </c:pt>
                <c:pt idx="403">
                  <c:v>0.3155509256427666</c:v>
                </c:pt>
                <c:pt idx="404">
                  <c:v>0.31589334181990958</c:v>
                </c:pt>
                <c:pt idx="405">
                  <c:v>0.31623026541995136</c:v>
                </c:pt>
                <c:pt idx="406">
                  <c:v>0.3165591886759353</c:v>
                </c:pt>
                <c:pt idx="407">
                  <c:v>0.31685064004181213</c:v>
                </c:pt>
                <c:pt idx="408">
                  <c:v>0.31711464457764033</c:v>
                </c:pt>
                <c:pt idx="409">
                  <c:v>0.31737739446660923</c:v>
                </c:pt>
                <c:pt idx="410">
                  <c:v>0.31761800107897004</c:v>
                </c:pt>
                <c:pt idx="411">
                  <c:v>0.31784039862039404</c:v>
                </c:pt>
                <c:pt idx="412">
                  <c:v>0.31806995538553429</c:v>
                </c:pt>
                <c:pt idx="413">
                  <c:v>0.31831058324935524</c:v>
                </c:pt>
                <c:pt idx="414">
                  <c:v>0.31855137201752109</c:v>
                </c:pt>
                <c:pt idx="415">
                  <c:v>0.31878634981035325</c:v>
                </c:pt>
                <c:pt idx="416">
                  <c:v>0.31901260459199737</c:v>
                </c:pt>
                <c:pt idx="417">
                  <c:v>0.31923062866331114</c:v>
                </c:pt>
                <c:pt idx="418">
                  <c:v>0.31944798286058651</c:v>
                </c:pt>
                <c:pt idx="419">
                  <c:v>0.31966278769688455</c:v>
                </c:pt>
                <c:pt idx="420">
                  <c:v>0.3198696937513103</c:v>
                </c:pt>
                <c:pt idx="421">
                  <c:v>0.32008008868695487</c:v>
                </c:pt>
                <c:pt idx="422">
                  <c:v>0.320309195171955</c:v>
                </c:pt>
                <c:pt idx="423">
                  <c:v>0.32054195115217538</c:v>
                </c:pt>
                <c:pt idx="424">
                  <c:v>0.3207467437801142</c:v>
                </c:pt>
                <c:pt idx="425">
                  <c:v>0.32092899045294648</c:v>
                </c:pt>
                <c:pt idx="426">
                  <c:v>0.32110414862791842</c:v>
                </c:pt>
                <c:pt idx="427">
                  <c:v>0.32126862724105226</c:v>
                </c:pt>
                <c:pt idx="428">
                  <c:v>0.32141940535169111</c:v>
                </c:pt>
                <c:pt idx="429">
                  <c:v>0.32155749720326626</c:v>
                </c:pt>
                <c:pt idx="430">
                  <c:v>0.32169044094354582</c:v>
                </c:pt>
                <c:pt idx="431">
                  <c:v>0.32183772870739413</c:v>
                </c:pt>
                <c:pt idx="432">
                  <c:v>0.32200363179869945</c:v>
                </c:pt>
                <c:pt idx="433">
                  <c:v>0.32216252652229788</c:v>
                </c:pt>
                <c:pt idx="434">
                  <c:v>0.32230146866194764</c:v>
                </c:pt>
                <c:pt idx="435">
                  <c:v>0.32243913618994541</c:v>
                </c:pt>
                <c:pt idx="436">
                  <c:v>0.32258028591912652</c:v>
                </c:pt>
                <c:pt idx="437">
                  <c:v>0.32271634494152596</c:v>
                </c:pt>
                <c:pt idx="438">
                  <c:v>0.32284940839122322</c:v>
                </c:pt>
                <c:pt idx="439">
                  <c:v>0.32297466855463336</c:v>
                </c:pt>
                <c:pt idx="440">
                  <c:v>0.32309431424894974</c:v>
                </c:pt>
                <c:pt idx="441">
                  <c:v>0.32322065750269163</c:v>
                </c:pt>
                <c:pt idx="442">
                  <c:v>0.32335474952361792</c:v>
                </c:pt>
                <c:pt idx="443">
                  <c:v>0.32349653054123956</c:v>
                </c:pt>
                <c:pt idx="444">
                  <c:v>0.32363833052203966</c:v>
                </c:pt>
                <c:pt idx="445">
                  <c:v>0.32378374449459763</c:v>
                </c:pt>
                <c:pt idx="446">
                  <c:v>0.32393840829944343</c:v>
                </c:pt>
                <c:pt idx="447">
                  <c:v>0.32408599936983634</c:v>
                </c:pt>
                <c:pt idx="448">
                  <c:v>0.32422125979408212</c:v>
                </c:pt>
                <c:pt idx="449">
                  <c:v>0.32434781684072383</c:v>
                </c:pt>
                <c:pt idx="450">
                  <c:v>0.324468901005324</c:v>
                </c:pt>
                <c:pt idx="451">
                  <c:v>0.32460145239466742</c:v>
                </c:pt>
                <c:pt idx="452">
                  <c:v>0.32475180164074008</c:v>
                </c:pt>
                <c:pt idx="453">
                  <c:v>0.32489832115279904</c:v>
                </c:pt>
                <c:pt idx="454">
                  <c:v>0.32503287175356321</c:v>
                </c:pt>
                <c:pt idx="455">
                  <c:v>0.32515828402753794</c:v>
                </c:pt>
                <c:pt idx="456">
                  <c:v>0.32527382165059954</c:v>
                </c:pt>
                <c:pt idx="457">
                  <c:v>0.32538142791859143</c:v>
                </c:pt>
                <c:pt idx="458">
                  <c:v>0.3254921227466096</c:v>
                </c:pt>
                <c:pt idx="459">
                  <c:v>0.32560129036444108</c:v>
                </c:pt>
                <c:pt idx="460">
                  <c:v>0.32570769315533449</c:v>
                </c:pt>
                <c:pt idx="461">
                  <c:v>0.32582146514198584</c:v>
                </c:pt>
                <c:pt idx="462">
                  <c:v>0.32593687173436697</c:v>
                </c:pt>
                <c:pt idx="463">
                  <c:v>0.32605264224961833</c:v>
                </c:pt>
                <c:pt idx="464">
                  <c:v>0.32617407770809204</c:v>
                </c:pt>
                <c:pt idx="465">
                  <c:v>0.32629987586078663</c:v>
                </c:pt>
                <c:pt idx="466">
                  <c:v>0.32641982924818519</c:v>
                </c:pt>
                <c:pt idx="467">
                  <c:v>0.32653370430458006</c:v>
                </c:pt>
                <c:pt idx="468">
                  <c:v>0.32665063356652385</c:v>
                </c:pt>
                <c:pt idx="469">
                  <c:v>0.32678153414835293</c:v>
                </c:pt>
                <c:pt idx="470">
                  <c:v>0.32692825924830476</c:v>
                </c:pt>
                <c:pt idx="471">
                  <c:v>0.32707414473779867</c:v>
                </c:pt>
                <c:pt idx="472">
                  <c:v>0.32721355186329487</c:v>
                </c:pt>
                <c:pt idx="473">
                  <c:v>0.32735666307014827</c:v>
                </c:pt>
                <c:pt idx="474">
                  <c:v>0.32750517715332245</c:v>
                </c:pt>
                <c:pt idx="475">
                  <c:v>0.32766268543613825</c:v>
                </c:pt>
                <c:pt idx="476">
                  <c:v>0.32784024832579117</c:v>
                </c:pt>
                <c:pt idx="477">
                  <c:v>0.32801924411438638</c:v>
                </c:pt>
                <c:pt idx="478">
                  <c:v>0.32817980704832633</c:v>
                </c:pt>
                <c:pt idx="479">
                  <c:v>0.32833474117656347</c:v>
                </c:pt>
                <c:pt idx="480">
                  <c:v>0.3284831582980256</c:v>
                </c:pt>
                <c:pt idx="481">
                  <c:v>0.32862575303866109</c:v>
                </c:pt>
                <c:pt idx="482">
                  <c:v>0.32877877389650823</c:v>
                </c:pt>
                <c:pt idx="483">
                  <c:v>0.32894559220057684</c:v>
                </c:pt>
                <c:pt idx="484">
                  <c:v>0.32911619795760855</c:v>
                </c:pt>
                <c:pt idx="485">
                  <c:v>0.32929217445828218</c:v>
                </c:pt>
                <c:pt idx="486">
                  <c:v>0.32947646143300774</c:v>
                </c:pt>
                <c:pt idx="487">
                  <c:v>0.32966718291823927</c:v>
                </c:pt>
                <c:pt idx="488">
                  <c:v>0.32986701648565864</c:v>
                </c:pt>
                <c:pt idx="489">
                  <c:v>0.33008268637908772</c:v>
                </c:pt>
                <c:pt idx="490">
                  <c:v>0.33031706562604557</c:v>
                </c:pt>
                <c:pt idx="491">
                  <c:v>0.33055442816326891</c:v>
                </c:pt>
                <c:pt idx="492">
                  <c:v>0.33077337436264553</c:v>
                </c:pt>
                <c:pt idx="493">
                  <c:v>0.33097143865163881</c:v>
                </c:pt>
                <c:pt idx="494">
                  <c:v>0.33117322211614997</c:v>
                </c:pt>
                <c:pt idx="495">
                  <c:v>0.33139189802244101</c:v>
                </c:pt>
                <c:pt idx="496">
                  <c:v>0.3316257654363764</c:v>
                </c:pt>
                <c:pt idx="497">
                  <c:v>0.33187624571644364</c:v>
                </c:pt>
                <c:pt idx="498">
                  <c:v>0.33213256261901886</c:v>
                </c:pt>
                <c:pt idx="499">
                  <c:v>0.33238155595243568</c:v>
                </c:pt>
                <c:pt idx="500">
                  <c:v>0.33263257199613189</c:v>
                </c:pt>
                <c:pt idx="501">
                  <c:v>0.33290190512979556</c:v>
                </c:pt>
                <c:pt idx="502">
                  <c:v>0.33318438488633834</c:v>
                </c:pt>
                <c:pt idx="503">
                  <c:v>0.33346656330993252</c:v>
                </c:pt>
                <c:pt idx="504">
                  <c:v>0.33374102903170733</c:v>
                </c:pt>
                <c:pt idx="505">
                  <c:v>0.33401765372146097</c:v>
                </c:pt>
                <c:pt idx="506">
                  <c:v>0.33431661850016642</c:v>
                </c:pt>
                <c:pt idx="507">
                  <c:v>0.33462983982331129</c:v>
                </c:pt>
                <c:pt idx="508">
                  <c:v>0.33496013331292585</c:v>
                </c:pt>
                <c:pt idx="509">
                  <c:v>0.33530837451294271</c:v>
                </c:pt>
                <c:pt idx="510">
                  <c:v>0.33564901826402577</c:v>
                </c:pt>
                <c:pt idx="511">
                  <c:v>0.33596789164911023</c:v>
                </c:pt>
                <c:pt idx="512">
                  <c:v>0.33629278932562318</c:v>
                </c:pt>
                <c:pt idx="513">
                  <c:v>0.33663654680999594</c:v>
                </c:pt>
                <c:pt idx="514">
                  <c:v>0.33698178785278521</c:v>
                </c:pt>
                <c:pt idx="515">
                  <c:v>0.33733284260287655</c:v>
                </c:pt>
                <c:pt idx="516">
                  <c:v>0.33767660698568891</c:v>
                </c:pt>
                <c:pt idx="517">
                  <c:v>0.33801928037293943</c:v>
                </c:pt>
                <c:pt idx="518">
                  <c:v>0.33837530746038291</c:v>
                </c:pt>
                <c:pt idx="519">
                  <c:v>0.33872775760853746</c:v>
                </c:pt>
                <c:pt idx="520">
                  <c:v>0.33907501156353004</c:v>
                </c:pt>
                <c:pt idx="521">
                  <c:v>0.33944206581773723</c:v>
                </c:pt>
                <c:pt idx="522">
                  <c:v>0.3398433518916269</c:v>
                </c:pt>
                <c:pt idx="523">
                  <c:v>0.34026862961823368</c:v>
                </c:pt>
                <c:pt idx="524">
                  <c:v>0.34072253586457657</c:v>
                </c:pt>
                <c:pt idx="525">
                  <c:v>0.34119171722411085</c:v>
                </c:pt>
                <c:pt idx="526">
                  <c:v>0.34166490883884865</c:v>
                </c:pt>
                <c:pt idx="527">
                  <c:v>0.34213929155131451</c:v>
                </c:pt>
                <c:pt idx="528">
                  <c:v>0.34260122464596865</c:v>
                </c:pt>
                <c:pt idx="529">
                  <c:v>0.34306476449984635</c:v>
                </c:pt>
                <c:pt idx="530">
                  <c:v>0.34354166796154523</c:v>
                </c:pt>
                <c:pt idx="531">
                  <c:v>0.3440366040418486</c:v>
                </c:pt>
                <c:pt idx="532">
                  <c:v>0.34454257634063035</c:v>
                </c:pt>
                <c:pt idx="533">
                  <c:v>0.34507420332603028</c:v>
                </c:pt>
                <c:pt idx="534">
                  <c:v>0.34564437136772658</c:v>
                </c:pt>
                <c:pt idx="535">
                  <c:v>0.34622108806827828</c:v>
                </c:pt>
                <c:pt idx="536">
                  <c:v>0.34679178833291791</c:v>
                </c:pt>
                <c:pt idx="537">
                  <c:v>0.34739017122640314</c:v>
                </c:pt>
                <c:pt idx="538">
                  <c:v>0.34803579886706532</c:v>
                </c:pt>
                <c:pt idx="539">
                  <c:v>0.34873103221343804</c:v>
                </c:pt>
                <c:pt idx="540">
                  <c:v>0.3494874254319596</c:v>
                </c:pt>
                <c:pt idx="541">
                  <c:v>0.35030089429369249</c:v>
                </c:pt>
                <c:pt idx="542">
                  <c:v>0.35117206548085134</c:v>
                </c:pt>
                <c:pt idx="543">
                  <c:v>0.35206975891004061</c:v>
                </c:pt>
                <c:pt idx="544">
                  <c:v>0.35295550162302874</c:v>
                </c:pt>
                <c:pt idx="545">
                  <c:v>0.35381560328435946</c:v>
                </c:pt>
                <c:pt idx="546">
                  <c:v>0.35464354969969808</c:v>
                </c:pt>
                <c:pt idx="547">
                  <c:v>0.35543365889463796</c:v>
                </c:pt>
                <c:pt idx="548">
                  <c:v>0.35617639003250173</c:v>
                </c:pt>
                <c:pt idx="549">
                  <c:v>0.35688839757576368</c:v>
                </c:pt>
                <c:pt idx="550">
                  <c:v>0.3575778113626365</c:v>
                </c:pt>
                <c:pt idx="551">
                  <c:v>0.35823390076980616</c:v>
                </c:pt>
                <c:pt idx="552">
                  <c:v>0.35885677009746414</c:v>
                </c:pt>
                <c:pt idx="553">
                  <c:v>0.35944514512752779</c:v>
                </c:pt>
                <c:pt idx="554">
                  <c:v>0.36001821750362961</c:v>
                </c:pt>
                <c:pt idx="555">
                  <c:v>0.36057744000206804</c:v>
                </c:pt>
                <c:pt idx="556">
                  <c:v>0.3610989418172898</c:v>
                </c:pt>
                <c:pt idx="557">
                  <c:v>0.36160607741832157</c:v>
                </c:pt>
                <c:pt idx="558">
                  <c:v>0.36211427881026204</c:v>
                </c:pt>
                <c:pt idx="559">
                  <c:v>0.36261071487337326</c:v>
                </c:pt>
                <c:pt idx="560">
                  <c:v>0.36309111139233052</c:v>
                </c:pt>
                <c:pt idx="561">
                  <c:v>0.36354596914480364</c:v>
                </c:pt>
                <c:pt idx="562">
                  <c:v>0.3639693031397952</c:v>
                </c:pt>
                <c:pt idx="563">
                  <c:v>0.36436755861343251</c:v>
                </c:pt>
                <c:pt idx="564">
                  <c:v>0.36473602701556801</c:v>
                </c:pt>
                <c:pt idx="565">
                  <c:v>0.36510586975313658</c:v>
                </c:pt>
                <c:pt idx="566">
                  <c:v>0.36550926077287788</c:v>
                </c:pt>
                <c:pt idx="567">
                  <c:v>0.36591935110177687</c:v>
                </c:pt>
                <c:pt idx="568">
                  <c:v>0.36631299277281482</c:v>
                </c:pt>
                <c:pt idx="569">
                  <c:v>0.36668818084862226</c:v>
                </c:pt>
                <c:pt idx="570">
                  <c:v>0.36704115613019334</c:v>
                </c:pt>
                <c:pt idx="571">
                  <c:v>0.36735123879841819</c:v>
                </c:pt>
                <c:pt idx="572">
                  <c:v>0.36760929284224658</c:v>
                </c:pt>
                <c:pt idx="573">
                  <c:v>0.3678399700639996</c:v>
                </c:pt>
                <c:pt idx="574">
                  <c:v>0.36805842097195002</c:v>
                </c:pt>
                <c:pt idx="575">
                  <c:v>0.36826764130730322</c:v>
                </c:pt>
                <c:pt idx="576">
                  <c:v>0.36848744591168536</c:v>
                </c:pt>
                <c:pt idx="577">
                  <c:v>0.3687362614769642</c:v>
                </c:pt>
                <c:pt idx="578">
                  <c:v>0.36899396682944685</c:v>
                </c:pt>
                <c:pt idx="579">
                  <c:v>0.36924294346781683</c:v>
                </c:pt>
                <c:pt idx="580">
                  <c:v>0.36947707031311994</c:v>
                </c:pt>
                <c:pt idx="581">
                  <c:v>0.36966616334959668</c:v>
                </c:pt>
                <c:pt idx="582">
                  <c:v>0.36981449662013877</c:v>
                </c:pt>
                <c:pt idx="583">
                  <c:v>0.36995229045257877</c:v>
                </c:pt>
                <c:pt idx="584">
                  <c:v>0.37007532050671954</c:v>
                </c:pt>
                <c:pt idx="585">
                  <c:v>0.37017117415850626</c:v>
                </c:pt>
                <c:pt idx="586">
                  <c:v>0.37024865208604613</c:v>
                </c:pt>
                <c:pt idx="587">
                  <c:v>0.3703167950023889</c:v>
                </c:pt>
                <c:pt idx="588">
                  <c:v>0.37037834761096389</c:v>
                </c:pt>
                <c:pt idx="589">
                  <c:v>0.37043757920247972</c:v>
                </c:pt>
                <c:pt idx="590">
                  <c:v>0.37049355137167023</c:v>
                </c:pt>
                <c:pt idx="591">
                  <c:v>0.37054461687113627</c:v>
                </c:pt>
                <c:pt idx="592">
                  <c:v>0.37059172022565057</c:v>
                </c:pt>
                <c:pt idx="593">
                  <c:v>0.3706367786326763</c:v>
                </c:pt>
                <c:pt idx="594">
                  <c:v>0.37067615525400321</c:v>
                </c:pt>
                <c:pt idx="595">
                  <c:v>0.37071357722796772</c:v>
                </c:pt>
                <c:pt idx="596">
                  <c:v>0.37075351796883349</c:v>
                </c:pt>
                <c:pt idx="597">
                  <c:v>0.37079521265172993</c:v>
                </c:pt>
                <c:pt idx="598">
                  <c:v>0.37083744303270622</c:v>
                </c:pt>
                <c:pt idx="599">
                  <c:v>0.37087897600567582</c:v>
                </c:pt>
                <c:pt idx="600">
                  <c:v>0.3709281301550611</c:v>
                </c:pt>
                <c:pt idx="601">
                  <c:v>0.37098352481726166</c:v>
                </c:pt>
                <c:pt idx="602">
                  <c:v>0.37103325610352794</c:v>
                </c:pt>
                <c:pt idx="603">
                  <c:v>0.37107477050587512</c:v>
                </c:pt>
                <c:pt idx="604">
                  <c:v>0.37111612618109385</c:v>
                </c:pt>
                <c:pt idx="605">
                  <c:v>0.37116770294954921</c:v>
                </c:pt>
                <c:pt idx="606">
                  <c:v>0.37122635643878354</c:v>
                </c:pt>
                <c:pt idx="607">
                  <c:v>0.37128185929647889</c:v>
                </c:pt>
                <c:pt idx="608">
                  <c:v>0.37133424911671459</c:v>
                </c:pt>
                <c:pt idx="609">
                  <c:v>0.37138133124132011</c:v>
                </c:pt>
                <c:pt idx="610">
                  <c:v>0.37142195549039103</c:v>
                </c:pt>
                <c:pt idx="611">
                  <c:v>0.37146069006769888</c:v>
                </c:pt>
                <c:pt idx="612">
                  <c:v>0.37149841774783982</c:v>
                </c:pt>
                <c:pt idx="613">
                  <c:v>0.37153566556204787</c:v>
                </c:pt>
                <c:pt idx="614">
                  <c:v>0.37157096233351244</c:v>
                </c:pt>
                <c:pt idx="615">
                  <c:v>0.37160190783037095</c:v>
                </c:pt>
                <c:pt idx="616">
                  <c:v>0.37162819153080118</c:v>
                </c:pt>
                <c:pt idx="617">
                  <c:v>0.37165626930007822</c:v>
                </c:pt>
                <c:pt idx="618">
                  <c:v>0.37169112450758413</c:v>
                </c:pt>
                <c:pt idx="619">
                  <c:v>0.37172436883011578</c:v>
                </c:pt>
                <c:pt idx="620">
                  <c:v>0.37175362989458061</c:v>
                </c:pt>
                <c:pt idx="621">
                  <c:v>0.37178370742288719</c:v>
                </c:pt>
                <c:pt idx="622">
                  <c:v>0.37181496738109593</c:v>
                </c:pt>
                <c:pt idx="623">
                  <c:v>0.37184550240101527</c:v>
                </c:pt>
                <c:pt idx="624">
                  <c:v>0.37187719892660287</c:v>
                </c:pt>
                <c:pt idx="625">
                  <c:v>0.37191417073647043</c:v>
                </c:pt>
                <c:pt idx="626">
                  <c:v>0.37196151418251566</c:v>
                </c:pt>
                <c:pt idx="627">
                  <c:v>0.37202002857655603</c:v>
                </c:pt>
                <c:pt idx="628">
                  <c:v>0.37208267981941112</c:v>
                </c:pt>
                <c:pt idx="629">
                  <c:v>0.37214661061850096</c:v>
                </c:pt>
                <c:pt idx="630">
                  <c:v>0.37221055956725951</c:v>
                </c:pt>
                <c:pt idx="631">
                  <c:v>0.37227665616077399</c:v>
                </c:pt>
                <c:pt idx="632">
                  <c:v>0.3723420633329908</c:v>
                </c:pt>
                <c:pt idx="633">
                  <c:v>0.37240738013308111</c:v>
                </c:pt>
                <c:pt idx="634">
                  <c:v>0.37247123889038208</c:v>
                </c:pt>
                <c:pt idx="635">
                  <c:v>0.3725287970005427</c:v>
                </c:pt>
                <c:pt idx="636">
                  <c:v>0.37258075499837712</c:v>
                </c:pt>
                <c:pt idx="637">
                  <c:v>0.37262120190497977</c:v>
                </c:pt>
                <c:pt idx="638">
                  <c:v>0.37265868892382203</c:v>
                </c:pt>
                <c:pt idx="639">
                  <c:v>0.37270053394644115</c:v>
                </c:pt>
                <c:pt idx="640">
                  <c:v>0.37274078481897099</c:v>
                </c:pt>
                <c:pt idx="641">
                  <c:v>0.37277532644949901</c:v>
                </c:pt>
                <c:pt idx="642">
                  <c:v>0.3728064011191613</c:v>
                </c:pt>
                <c:pt idx="643">
                  <c:v>0.3728385195546271</c:v>
                </c:pt>
                <c:pt idx="644">
                  <c:v>0.37286875902664657</c:v>
                </c:pt>
                <c:pt idx="645">
                  <c:v>0.37289317458224003</c:v>
                </c:pt>
                <c:pt idx="646">
                  <c:v>0.37291283890997884</c:v>
                </c:pt>
                <c:pt idx="647">
                  <c:v>0.37293361994385954</c:v>
                </c:pt>
                <c:pt idx="648">
                  <c:v>0.37296085410685653</c:v>
                </c:pt>
                <c:pt idx="649">
                  <c:v>0.37298984756595222</c:v>
                </c:pt>
                <c:pt idx="650">
                  <c:v>0.37301571967979757</c:v>
                </c:pt>
                <c:pt idx="651">
                  <c:v>0.37304054169299977</c:v>
                </c:pt>
                <c:pt idx="652">
                  <c:v>0.37306512196588609</c:v>
                </c:pt>
                <c:pt idx="653">
                  <c:v>0.37308777430503132</c:v>
                </c:pt>
                <c:pt idx="654">
                  <c:v>0.37310943053384599</c:v>
                </c:pt>
                <c:pt idx="655">
                  <c:v>0.37313709622160435</c:v>
                </c:pt>
                <c:pt idx="656">
                  <c:v>0.37316642239910364</c:v>
                </c:pt>
                <c:pt idx="657">
                  <c:v>0.37319067898079711</c:v>
                </c:pt>
                <c:pt idx="658">
                  <c:v>0.37321374319838724</c:v>
                </c:pt>
                <c:pt idx="659">
                  <c:v>0.37323920192376403</c:v>
                </c:pt>
                <c:pt idx="660">
                  <c:v>0.37326588501991825</c:v>
                </c:pt>
                <c:pt idx="661">
                  <c:v>0.37329224351990964</c:v>
                </c:pt>
                <c:pt idx="662">
                  <c:v>0.37332111306758647</c:v>
                </c:pt>
                <c:pt idx="663">
                  <c:v>0.37335351047350324</c:v>
                </c:pt>
                <c:pt idx="664">
                  <c:v>0.37338657713629958</c:v>
                </c:pt>
                <c:pt idx="665">
                  <c:v>0.37341818146099426</c:v>
                </c:pt>
                <c:pt idx="666">
                  <c:v>0.37344800227842101</c:v>
                </c:pt>
                <c:pt idx="667">
                  <c:v>0.37347622697429178</c:v>
                </c:pt>
                <c:pt idx="668">
                  <c:v>0.37350402681902994</c:v>
                </c:pt>
                <c:pt idx="669">
                  <c:v>0.37353569600828457</c:v>
                </c:pt>
                <c:pt idx="670">
                  <c:v>0.37356738394648364</c:v>
                </c:pt>
                <c:pt idx="671">
                  <c:v>0.37359467914905714</c:v>
                </c:pt>
                <c:pt idx="672">
                  <c:v>0.37362445568881159</c:v>
                </c:pt>
                <c:pt idx="673">
                  <c:v>0.37365927519256231</c:v>
                </c:pt>
                <c:pt idx="674">
                  <c:v>0.37369573256012772</c:v>
                </c:pt>
                <c:pt idx="675">
                  <c:v>0.37373018439987221</c:v>
                </c:pt>
                <c:pt idx="676">
                  <c:v>0.37376500479682451</c:v>
                </c:pt>
                <c:pt idx="677">
                  <c:v>0.37379791094667908</c:v>
                </c:pt>
                <c:pt idx="678">
                  <c:v>0.37383037747644032</c:v>
                </c:pt>
                <c:pt idx="679">
                  <c:v>0.37386747734628284</c:v>
                </c:pt>
                <c:pt idx="680">
                  <c:v>0.37390414714422182</c:v>
                </c:pt>
                <c:pt idx="681">
                  <c:v>0.37394309601604092</c:v>
                </c:pt>
                <c:pt idx="682">
                  <c:v>0.37398660529772371</c:v>
                </c:pt>
                <c:pt idx="683">
                  <c:v>0.37402949666114577</c:v>
                </c:pt>
                <c:pt idx="684">
                  <c:v>0.37407232596746237</c:v>
                </c:pt>
                <c:pt idx="685">
                  <c:v>0.37412172668915505</c:v>
                </c:pt>
                <c:pt idx="686">
                  <c:v>0.37416851455414124</c:v>
                </c:pt>
                <c:pt idx="687">
                  <c:v>0.37420250798735077</c:v>
                </c:pt>
                <c:pt idx="688">
                  <c:v>0.37423654832221753</c:v>
                </c:pt>
                <c:pt idx="689">
                  <c:v>0.37427307032280954</c:v>
                </c:pt>
                <c:pt idx="690">
                  <c:v>0.37430401212851483</c:v>
                </c:pt>
                <c:pt idx="691">
                  <c:v>0.37433091753015779</c:v>
                </c:pt>
                <c:pt idx="692">
                  <c:v>0.37436404803516338</c:v>
                </c:pt>
                <c:pt idx="693">
                  <c:v>0.37440907679738955</c:v>
                </c:pt>
                <c:pt idx="694">
                  <c:v>0.37445308595755722</c:v>
                </c:pt>
                <c:pt idx="695">
                  <c:v>0.37448886949033744</c:v>
                </c:pt>
                <c:pt idx="696">
                  <c:v>0.37452650609842258</c:v>
                </c:pt>
                <c:pt idx="697">
                  <c:v>0.37457223674861267</c:v>
                </c:pt>
                <c:pt idx="698">
                  <c:v>0.37462356667501256</c:v>
                </c:pt>
                <c:pt idx="699">
                  <c:v>0.37467526052988398</c:v>
                </c:pt>
                <c:pt idx="700">
                  <c:v>0.37472103223940806</c:v>
                </c:pt>
                <c:pt idx="701">
                  <c:v>0.37476349956408178</c:v>
                </c:pt>
                <c:pt idx="702">
                  <c:v>0.3748121996157881</c:v>
                </c:pt>
                <c:pt idx="703">
                  <c:v>0.37486138690172049</c:v>
                </c:pt>
                <c:pt idx="704">
                  <c:v>0.37490639072048881</c:v>
                </c:pt>
                <c:pt idx="705">
                  <c:v>0.37495541368437851</c:v>
                </c:pt>
                <c:pt idx="706">
                  <c:v>0.37500543090445965</c:v>
                </c:pt>
                <c:pt idx="707">
                  <c:v>0.37505440707303905</c:v>
                </c:pt>
                <c:pt idx="708">
                  <c:v>0.37509961915097506</c:v>
                </c:pt>
                <c:pt idx="709">
                  <c:v>0.37514386235908259</c:v>
                </c:pt>
                <c:pt idx="710">
                  <c:v>0.37519394474532097</c:v>
                </c:pt>
                <c:pt idx="711">
                  <c:v>0.37524180786873723</c:v>
                </c:pt>
                <c:pt idx="712">
                  <c:v>0.37528857730966836</c:v>
                </c:pt>
                <c:pt idx="713">
                  <c:v>0.37534084024695835</c:v>
                </c:pt>
                <c:pt idx="714">
                  <c:v>0.37539257320203751</c:v>
                </c:pt>
                <c:pt idx="715">
                  <c:v>0.3754438863712245</c:v>
                </c:pt>
                <c:pt idx="716">
                  <c:v>0.37549790611639572</c:v>
                </c:pt>
                <c:pt idx="717">
                  <c:v>0.3755512970303499</c:v>
                </c:pt>
                <c:pt idx="718">
                  <c:v>0.37560942790895746</c:v>
                </c:pt>
                <c:pt idx="719">
                  <c:v>0.37566920397864162</c:v>
                </c:pt>
                <c:pt idx="720">
                  <c:v>0.37572440253868927</c:v>
                </c:pt>
                <c:pt idx="721">
                  <c:v>0.37578246461215664</c:v>
                </c:pt>
                <c:pt idx="722">
                  <c:v>0.37584837901123269</c:v>
                </c:pt>
                <c:pt idx="723">
                  <c:v>0.37591572540982943</c:v>
                </c:pt>
                <c:pt idx="724">
                  <c:v>0.37597194802127337</c:v>
                </c:pt>
                <c:pt idx="725">
                  <c:v>0.37602600571152373</c:v>
                </c:pt>
                <c:pt idx="726">
                  <c:v>0.37609052992374375</c:v>
                </c:pt>
                <c:pt idx="727">
                  <c:v>0.37616009218887275</c:v>
                </c:pt>
                <c:pt idx="728">
                  <c:v>0.37623077110949316</c:v>
                </c:pt>
                <c:pt idx="729">
                  <c:v>0.3762941023387758</c:v>
                </c:pt>
                <c:pt idx="730">
                  <c:v>0.37634723184208047</c:v>
                </c:pt>
                <c:pt idx="731">
                  <c:v>0.37640433726959249</c:v>
                </c:pt>
                <c:pt idx="732">
                  <c:v>0.37647281211246597</c:v>
                </c:pt>
                <c:pt idx="733">
                  <c:v>0.37654856847293128</c:v>
                </c:pt>
                <c:pt idx="734">
                  <c:v>0.37662416320261244</c:v>
                </c:pt>
                <c:pt idx="735">
                  <c:v>0.37669387866565796</c:v>
                </c:pt>
                <c:pt idx="736">
                  <c:v>0.37676350781455237</c:v>
                </c:pt>
                <c:pt idx="737">
                  <c:v>0.37684433840360987</c:v>
                </c:pt>
                <c:pt idx="738">
                  <c:v>0.37693396917790345</c:v>
                </c:pt>
                <c:pt idx="739">
                  <c:v>0.3770229384372244</c:v>
                </c:pt>
                <c:pt idx="740">
                  <c:v>0.37711921810669757</c:v>
                </c:pt>
                <c:pt idx="741">
                  <c:v>0.37722720440167096</c:v>
                </c:pt>
                <c:pt idx="742">
                  <c:v>0.37734634876008954</c:v>
                </c:pt>
                <c:pt idx="743">
                  <c:v>0.37747390069682885</c:v>
                </c:pt>
                <c:pt idx="744">
                  <c:v>0.37760100759995618</c:v>
                </c:pt>
                <c:pt idx="745">
                  <c:v>0.37772792711508585</c:v>
                </c:pt>
                <c:pt idx="746">
                  <c:v>0.37784962098584152</c:v>
                </c:pt>
                <c:pt idx="747">
                  <c:v>0.37796767824651994</c:v>
                </c:pt>
                <c:pt idx="748">
                  <c:v>0.37807565264800946</c:v>
                </c:pt>
                <c:pt idx="749">
                  <c:v>0.37816376558983478</c:v>
                </c:pt>
                <c:pt idx="750">
                  <c:v>0.37824666293897236</c:v>
                </c:pt>
                <c:pt idx="751">
                  <c:v>0.37833586993518664</c:v>
                </c:pt>
                <c:pt idx="752">
                  <c:v>0.37842583675878089</c:v>
                </c:pt>
                <c:pt idx="753">
                  <c:v>0.37851568996582435</c:v>
                </c:pt>
                <c:pt idx="754">
                  <c:v>0.37860635483751032</c:v>
                </c:pt>
                <c:pt idx="755">
                  <c:v>0.37870293452952808</c:v>
                </c:pt>
                <c:pt idx="756">
                  <c:v>0.37880657675821944</c:v>
                </c:pt>
                <c:pt idx="757">
                  <c:v>0.37890276114089444</c:v>
                </c:pt>
                <c:pt idx="758">
                  <c:v>0.37898543399031076</c:v>
                </c:pt>
                <c:pt idx="759">
                  <c:v>0.37905807054876028</c:v>
                </c:pt>
                <c:pt idx="760">
                  <c:v>0.37913424604951285</c:v>
                </c:pt>
                <c:pt idx="761">
                  <c:v>0.3792175688626595</c:v>
                </c:pt>
                <c:pt idx="762">
                  <c:v>0.37929667883000001</c:v>
                </c:pt>
                <c:pt idx="763">
                  <c:v>0.37937452407354832</c:v>
                </c:pt>
                <c:pt idx="764">
                  <c:v>0.37944563328794306</c:v>
                </c:pt>
                <c:pt idx="765">
                  <c:v>0.37950849249914642</c:v>
                </c:pt>
                <c:pt idx="766">
                  <c:v>0.37956917450533956</c:v>
                </c:pt>
                <c:pt idx="767">
                  <c:v>0.37962824881469853</c:v>
                </c:pt>
                <c:pt idx="768">
                  <c:v>0.37968771435369214</c:v>
                </c:pt>
                <c:pt idx="769">
                  <c:v>0.37974244832645954</c:v>
                </c:pt>
                <c:pt idx="770">
                  <c:v>0.37979224363536929</c:v>
                </c:pt>
                <c:pt idx="771">
                  <c:v>0.37984005724153241</c:v>
                </c:pt>
                <c:pt idx="772">
                  <c:v>0.3798821151877485</c:v>
                </c:pt>
                <c:pt idx="773">
                  <c:v>0.37992179013354294</c:v>
                </c:pt>
                <c:pt idx="774">
                  <c:v>0.37997317977115525</c:v>
                </c:pt>
                <c:pt idx="775">
                  <c:v>0.38003889022775567</c:v>
                </c:pt>
                <c:pt idx="776">
                  <c:v>0.38011198877212221</c:v>
                </c:pt>
                <c:pt idx="777">
                  <c:v>0.38018416897288371</c:v>
                </c:pt>
                <c:pt idx="778">
                  <c:v>0.38024588415322508</c:v>
                </c:pt>
                <c:pt idx="779">
                  <c:v>0.38029536505460787</c:v>
                </c:pt>
                <c:pt idx="780">
                  <c:v>0.38033544350359677</c:v>
                </c:pt>
                <c:pt idx="781">
                  <c:v>0.38036519823256593</c:v>
                </c:pt>
                <c:pt idx="782">
                  <c:v>0.38039188784889094</c:v>
                </c:pt>
                <c:pt idx="783">
                  <c:v>0.38042482544619577</c:v>
                </c:pt>
                <c:pt idx="784">
                  <c:v>0.38046414677178331</c:v>
                </c:pt>
                <c:pt idx="785">
                  <c:v>0.38050352562003259</c:v>
                </c:pt>
                <c:pt idx="786">
                  <c:v>0.3805388627636887</c:v>
                </c:pt>
                <c:pt idx="787">
                  <c:v>0.38057293909294776</c:v>
                </c:pt>
                <c:pt idx="788">
                  <c:v>0.38061078965666617</c:v>
                </c:pt>
                <c:pt idx="789">
                  <c:v>0.38065311522431267</c:v>
                </c:pt>
                <c:pt idx="790">
                  <c:v>0.38070019430012497</c:v>
                </c:pt>
                <c:pt idx="791">
                  <c:v>0.38075063675135873</c:v>
                </c:pt>
                <c:pt idx="792">
                  <c:v>0.38079985612550665</c:v>
                </c:pt>
                <c:pt idx="793">
                  <c:v>0.38084479774661678</c:v>
                </c:pt>
                <c:pt idx="794">
                  <c:v>0.3808820453040917</c:v>
                </c:pt>
                <c:pt idx="795">
                  <c:v>0.38091660393742233</c:v>
                </c:pt>
                <c:pt idx="796">
                  <c:v>0.38095397577470969</c:v>
                </c:pt>
                <c:pt idx="797">
                  <c:v>0.38099227759597104</c:v>
                </c:pt>
                <c:pt idx="798">
                  <c:v>0.38103385632613673</c:v>
                </c:pt>
                <c:pt idx="799">
                  <c:v>0.38107905227802258</c:v>
                </c:pt>
                <c:pt idx="800">
                  <c:v>0.38112634526832606</c:v>
                </c:pt>
                <c:pt idx="801">
                  <c:v>0.38117661746591469</c:v>
                </c:pt>
                <c:pt idx="802">
                  <c:v>0.38123000551763531</c:v>
                </c:pt>
                <c:pt idx="803">
                  <c:v>0.38127480179408796</c:v>
                </c:pt>
                <c:pt idx="804">
                  <c:v>0.38130762781284633</c:v>
                </c:pt>
                <c:pt idx="805">
                  <c:v>0.38134149420032271</c:v>
                </c:pt>
                <c:pt idx="806">
                  <c:v>0.3813781502015004</c:v>
                </c:pt>
                <c:pt idx="807">
                  <c:v>0.38141903740222766</c:v>
                </c:pt>
                <c:pt idx="808">
                  <c:v>0.38146220065813863</c:v>
                </c:pt>
                <c:pt idx="809">
                  <c:v>0.38150029333430346</c:v>
                </c:pt>
                <c:pt idx="810">
                  <c:v>0.38153339232164402</c:v>
                </c:pt>
                <c:pt idx="811">
                  <c:v>0.38156194380749542</c:v>
                </c:pt>
                <c:pt idx="812">
                  <c:v>0.38158692062162231</c:v>
                </c:pt>
                <c:pt idx="813">
                  <c:v>0.38161182565918361</c:v>
                </c:pt>
                <c:pt idx="814">
                  <c:v>0.38163626273919726</c:v>
                </c:pt>
                <c:pt idx="815">
                  <c:v>0.38166053762342383</c:v>
                </c:pt>
                <c:pt idx="816">
                  <c:v>0.38169025157182612</c:v>
                </c:pt>
                <c:pt idx="817">
                  <c:v>0.38172198246111944</c:v>
                </c:pt>
                <c:pt idx="818">
                  <c:v>0.38175329280423875</c:v>
                </c:pt>
                <c:pt idx="819">
                  <c:v>0.38178175239600465</c:v>
                </c:pt>
                <c:pt idx="820">
                  <c:v>0.38180887415794257</c:v>
                </c:pt>
                <c:pt idx="821">
                  <c:v>0.38184142164273066</c:v>
                </c:pt>
                <c:pt idx="822">
                  <c:v>0.38187643360332374</c:v>
                </c:pt>
                <c:pt idx="823">
                  <c:v>0.38191104721433072</c:v>
                </c:pt>
                <c:pt idx="824">
                  <c:v>0.3819419929586631</c:v>
                </c:pt>
                <c:pt idx="825">
                  <c:v>0.38197120634677173</c:v>
                </c:pt>
                <c:pt idx="826">
                  <c:v>0.38200282252641476</c:v>
                </c:pt>
                <c:pt idx="827">
                  <c:v>0.38203650699595992</c:v>
                </c:pt>
                <c:pt idx="828">
                  <c:v>0.38207247028830299</c:v>
                </c:pt>
                <c:pt idx="829">
                  <c:v>0.38210995862035002</c:v>
                </c:pt>
                <c:pt idx="830">
                  <c:v>0.38214968786689357</c:v>
                </c:pt>
                <c:pt idx="831">
                  <c:v>0.38218883343068016</c:v>
                </c:pt>
                <c:pt idx="832">
                  <c:v>0.38222294275679403</c:v>
                </c:pt>
                <c:pt idx="833">
                  <c:v>0.38225456995919638</c:v>
                </c:pt>
                <c:pt idx="834">
                  <c:v>0.38229557298572664</c:v>
                </c:pt>
                <c:pt idx="835">
                  <c:v>0.3823503802703857</c:v>
                </c:pt>
                <c:pt idx="836">
                  <c:v>0.38240195095921414</c:v>
                </c:pt>
                <c:pt idx="837">
                  <c:v>0.38244315609500423</c:v>
                </c:pt>
                <c:pt idx="838">
                  <c:v>0.38247870900676817</c:v>
                </c:pt>
                <c:pt idx="839">
                  <c:v>0.38251470355208494</c:v>
                </c:pt>
                <c:pt idx="840">
                  <c:v>0.38255746381671035</c:v>
                </c:pt>
                <c:pt idx="841">
                  <c:v>0.38259954538306407</c:v>
                </c:pt>
                <c:pt idx="842">
                  <c:v>0.3826368257273931</c:v>
                </c:pt>
                <c:pt idx="843">
                  <c:v>0.38267520323037901</c:v>
                </c:pt>
                <c:pt idx="844">
                  <c:v>0.38271787042517252</c:v>
                </c:pt>
                <c:pt idx="845">
                  <c:v>0.38276103489389329</c:v>
                </c:pt>
                <c:pt idx="846">
                  <c:v>0.38280278074603258</c:v>
                </c:pt>
                <c:pt idx="847">
                  <c:v>0.38284260532670661</c:v>
                </c:pt>
                <c:pt idx="848">
                  <c:v>0.38288718571337182</c:v>
                </c:pt>
                <c:pt idx="849">
                  <c:v>0.38294252840893833</c:v>
                </c:pt>
                <c:pt idx="850">
                  <c:v>0.3830046836543522</c:v>
                </c:pt>
                <c:pt idx="851">
                  <c:v>0.38307016360354929</c:v>
                </c:pt>
                <c:pt idx="852">
                  <c:v>0.38313068365007719</c:v>
                </c:pt>
                <c:pt idx="853">
                  <c:v>0.38318676154516834</c:v>
                </c:pt>
                <c:pt idx="854">
                  <c:v>0.38324256967284975</c:v>
                </c:pt>
                <c:pt idx="855">
                  <c:v>0.38329428571088048</c:v>
                </c:pt>
                <c:pt idx="856">
                  <c:v>0.38334551709060644</c:v>
                </c:pt>
                <c:pt idx="857">
                  <c:v>0.38339808558343536</c:v>
                </c:pt>
                <c:pt idx="858">
                  <c:v>0.38344718184603555</c:v>
                </c:pt>
                <c:pt idx="859">
                  <c:v>0.38349228165579158</c:v>
                </c:pt>
                <c:pt idx="860">
                  <c:v>0.3835311714672282</c:v>
                </c:pt>
                <c:pt idx="861">
                  <c:v>0.38356341290631141</c:v>
                </c:pt>
                <c:pt idx="862">
                  <c:v>0.38359316825912643</c:v>
                </c:pt>
                <c:pt idx="863">
                  <c:v>0.38362608472749199</c:v>
                </c:pt>
                <c:pt idx="864">
                  <c:v>0.3836621403727129</c:v>
                </c:pt>
                <c:pt idx="865">
                  <c:v>0.38369878543857505</c:v>
                </c:pt>
                <c:pt idx="866">
                  <c:v>0.38373580348039005</c:v>
                </c:pt>
                <c:pt idx="867">
                  <c:v>0.3837723346822382</c:v>
                </c:pt>
                <c:pt idx="868">
                  <c:v>0.38380760962689198</c:v>
                </c:pt>
                <c:pt idx="869">
                  <c:v>0.38384399392350671</c:v>
                </c:pt>
                <c:pt idx="870">
                  <c:v>0.38387990267468319</c:v>
                </c:pt>
                <c:pt idx="871">
                  <c:v>0.38391322259559657</c:v>
                </c:pt>
                <c:pt idx="872">
                  <c:v>0.38394382174495206</c:v>
                </c:pt>
                <c:pt idx="873">
                  <c:v>0.38397390780736074</c:v>
                </c:pt>
                <c:pt idx="874">
                  <c:v>0.38401128058391776</c:v>
                </c:pt>
                <c:pt idx="875">
                  <c:v>0.38405322228618749</c:v>
                </c:pt>
                <c:pt idx="876">
                  <c:v>0.38409231758501977</c:v>
                </c:pt>
                <c:pt idx="877">
                  <c:v>0.38412300837138019</c:v>
                </c:pt>
                <c:pt idx="878">
                  <c:v>0.38414954400911844</c:v>
                </c:pt>
                <c:pt idx="879">
                  <c:v>0.38417770269706641</c:v>
                </c:pt>
                <c:pt idx="880">
                  <c:v>0.3842058666935399</c:v>
                </c:pt>
                <c:pt idx="881">
                  <c:v>0.38423369975829608</c:v>
                </c:pt>
                <c:pt idx="882">
                  <c:v>0.38426167661510469</c:v>
                </c:pt>
                <c:pt idx="883">
                  <c:v>0.38429148025101334</c:v>
                </c:pt>
                <c:pt idx="884">
                  <c:v>0.38432008625564795</c:v>
                </c:pt>
                <c:pt idx="885">
                  <c:v>0.38434330593798766</c:v>
                </c:pt>
                <c:pt idx="886">
                  <c:v>0.38436435862600565</c:v>
                </c:pt>
                <c:pt idx="887">
                  <c:v>0.3843832741832065</c:v>
                </c:pt>
                <c:pt idx="888">
                  <c:v>0.38440088698470404</c:v>
                </c:pt>
                <c:pt idx="889">
                  <c:v>0.38442306599942194</c:v>
                </c:pt>
                <c:pt idx="890">
                  <c:v>0.384450091202865</c:v>
                </c:pt>
                <c:pt idx="891">
                  <c:v>0.3844808840622731</c:v>
                </c:pt>
                <c:pt idx="892">
                  <c:v>0.38451080845829666</c:v>
                </c:pt>
                <c:pt idx="893">
                  <c:v>0.38453453808566002</c:v>
                </c:pt>
                <c:pt idx="894">
                  <c:v>0.38455460304129985</c:v>
                </c:pt>
                <c:pt idx="895">
                  <c:v>0.38457375591444326</c:v>
                </c:pt>
                <c:pt idx="896">
                  <c:v>0.38459237771140098</c:v>
                </c:pt>
                <c:pt idx="897">
                  <c:v>0.38460933137197623</c:v>
                </c:pt>
                <c:pt idx="898">
                  <c:v>0.38462514816291832</c:v>
                </c:pt>
                <c:pt idx="899">
                  <c:v>0.38463841662383325</c:v>
                </c:pt>
                <c:pt idx="900">
                  <c:v>0.3846493594755982</c:v>
                </c:pt>
                <c:pt idx="901">
                  <c:v>0.38466543092423156</c:v>
                </c:pt>
                <c:pt idx="902">
                  <c:v>0.3846849207494914</c:v>
                </c:pt>
                <c:pt idx="903">
                  <c:v>0.38470804955176591</c:v>
                </c:pt>
                <c:pt idx="904">
                  <c:v>0.38473680014986866</c:v>
                </c:pt>
                <c:pt idx="905">
                  <c:v>0.38477498372868119</c:v>
                </c:pt>
                <c:pt idx="906">
                  <c:v>0.38481189979239722</c:v>
                </c:pt>
                <c:pt idx="907">
                  <c:v>0.38483411826813546</c:v>
                </c:pt>
                <c:pt idx="908">
                  <c:v>0.38485243099106869</c:v>
                </c:pt>
                <c:pt idx="909">
                  <c:v>0.38486890499515197</c:v>
                </c:pt>
                <c:pt idx="910">
                  <c:v>0.38488296455126741</c:v>
                </c:pt>
                <c:pt idx="911">
                  <c:v>0.38490046434276132</c:v>
                </c:pt>
                <c:pt idx="912">
                  <c:v>0.3849210141664402</c:v>
                </c:pt>
                <c:pt idx="913">
                  <c:v>0.38494158097126469</c:v>
                </c:pt>
                <c:pt idx="914">
                  <c:v>0.38496445455153611</c:v>
                </c:pt>
                <c:pt idx="915">
                  <c:v>0.38498878242313417</c:v>
                </c:pt>
                <c:pt idx="916">
                  <c:v>0.38500878251657072</c:v>
                </c:pt>
                <c:pt idx="917">
                  <c:v>0.38502550191314355</c:v>
                </c:pt>
                <c:pt idx="918">
                  <c:v>0.38504452968514635</c:v>
                </c:pt>
                <c:pt idx="919">
                  <c:v>0.38507347583400509</c:v>
                </c:pt>
                <c:pt idx="920">
                  <c:v>0.38510517169599351</c:v>
                </c:pt>
                <c:pt idx="921">
                  <c:v>0.38512745481351379</c:v>
                </c:pt>
                <c:pt idx="922">
                  <c:v>0.3851468158995614</c:v>
                </c:pt>
                <c:pt idx="923">
                  <c:v>0.38516481944283354</c:v>
                </c:pt>
                <c:pt idx="924">
                  <c:v>0.38517955220928402</c:v>
                </c:pt>
                <c:pt idx="925">
                  <c:v>0.38519725631376484</c:v>
                </c:pt>
                <c:pt idx="926">
                  <c:v>0.38521574620491089</c:v>
                </c:pt>
                <c:pt idx="927">
                  <c:v>0.38522859320352654</c:v>
                </c:pt>
                <c:pt idx="928">
                  <c:v>0.38524189271993109</c:v>
                </c:pt>
                <c:pt idx="929">
                  <c:v>0.38526082350532176</c:v>
                </c:pt>
                <c:pt idx="930">
                  <c:v>0.38527991773014897</c:v>
                </c:pt>
                <c:pt idx="931">
                  <c:v>0.38529355322399939</c:v>
                </c:pt>
                <c:pt idx="932">
                  <c:v>0.38530303887550027</c:v>
                </c:pt>
                <c:pt idx="933">
                  <c:v>0.38531365840700599</c:v>
                </c:pt>
                <c:pt idx="934">
                  <c:v>0.38532603166711804</c:v>
                </c:pt>
                <c:pt idx="935">
                  <c:v>0.38534082128951364</c:v>
                </c:pt>
                <c:pt idx="936">
                  <c:v>0.38536054024490118</c:v>
                </c:pt>
                <c:pt idx="937">
                  <c:v>0.3853798627486838</c:v>
                </c:pt>
                <c:pt idx="938">
                  <c:v>0.38539877425100272</c:v>
                </c:pt>
                <c:pt idx="939">
                  <c:v>0.3854214347711673</c:v>
                </c:pt>
                <c:pt idx="940">
                  <c:v>0.38544560530631961</c:v>
                </c:pt>
                <c:pt idx="941">
                  <c:v>0.3854681926798646</c:v>
                </c:pt>
                <c:pt idx="942">
                  <c:v>0.38548692678725854</c:v>
                </c:pt>
                <c:pt idx="943">
                  <c:v>0.38550254248419119</c:v>
                </c:pt>
                <c:pt idx="944">
                  <c:v>0.38551646379795473</c:v>
                </c:pt>
                <c:pt idx="945">
                  <c:v>0.38553031440914148</c:v>
                </c:pt>
                <c:pt idx="946">
                  <c:v>0.38554529450068281</c:v>
                </c:pt>
                <c:pt idx="947">
                  <c:v>0.38556684838106758</c:v>
                </c:pt>
                <c:pt idx="948">
                  <c:v>0.38559749971802321</c:v>
                </c:pt>
                <c:pt idx="949">
                  <c:v>0.38562859507587566</c:v>
                </c:pt>
                <c:pt idx="950">
                  <c:v>0.38564923703634268</c:v>
                </c:pt>
                <c:pt idx="951">
                  <c:v>0.38566145932691276</c:v>
                </c:pt>
                <c:pt idx="952">
                  <c:v>0.38567670882835925</c:v>
                </c:pt>
                <c:pt idx="953">
                  <c:v>0.38569674021692174</c:v>
                </c:pt>
                <c:pt idx="954">
                  <c:v>0.38572102038011241</c:v>
                </c:pt>
                <c:pt idx="955">
                  <c:v>0.385750393460494</c:v>
                </c:pt>
                <c:pt idx="956">
                  <c:v>0.3857781870716307</c:v>
                </c:pt>
                <c:pt idx="957">
                  <c:v>0.38579918089491955</c:v>
                </c:pt>
                <c:pt idx="958">
                  <c:v>0.38581713956937769</c:v>
                </c:pt>
                <c:pt idx="959">
                  <c:v>0.38583737575618593</c:v>
                </c:pt>
                <c:pt idx="960">
                  <c:v>0.38586025037796201</c:v>
                </c:pt>
                <c:pt idx="961">
                  <c:v>0.38588098910730068</c:v>
                </c:pt>
                <c:pt idx="962">
                  <c:v>0.385899815164715</c:v>
                </c:pt>
                <c:pt idx="963">
                  <c:v>0.38591909027739602</c:v>
                </c:pt>
                <c:pt idx="964">
                  <c:v>0.38593628551067122</c:v>
                </c:pt>
                <c:pt idx="965">
                  <c:v>0.38595226055573284</c:v>
                </c:pt>
                <c:pt idx="966">
                  <c:v>0.38597104666742355</c:v>
                </c:pt>
                <c:pt idx="967">
                  <c:v>0.38599101861192814</c:v>
                </c:pt>
                <c:pt idx="968">
                  <c:v>0.38600843912523625</c:v>
                </c:pt>
                <c:pt idx="969">
                  <c:v>0.38602451288668205</c:v>
                </c:pt>
                <c:pt idx="970">
                  <c:v>0.3860440976353402</c:v>
                </c:pt>
                <c:pt idx="971">
                  <c:v>0.38606972717521726</c:v>
                </c:pt>
                <c:pt idx="972">
                  <c:v>0.38609653335058225</c:v>
                </c:pt>
                <c:pt idx="973">
                  <c:v>0.3861185679600736</c:v>
                </c:pt>
                <c:pt idx="974">
                  <c:v>0.3861400999791082</c:v>
                </c:pt>
                <c:pt idx="975">
                  <c:v>0.38616293828529247</c:v>
                </c:pt>
                <c:pt idx="976">
                  <c:v>0.38618186597824444</c:v>
                </c:pt>
                <c:pt idx="977">
                  <c:v>0.38620309364790695</c:v>
                </c:pt>
                <c:pt idx="978">
                  <c:v>0.38622766361720562</c:v>
                </c:pt>
                <c:pt idx="979">
                  <c:v>0.38625031804998</c:v>
                </c:pt>
                <c:pt idx="980">
                  <c:v>0.38626954978768424</c:v>
                </c:pt>
                <c:pt idx="981">
                  <c:v>0.38629176196643006</c:v>
                </c:pt>
                <c:pt idx="982">
                  <c:v>0.38632159576203706</c:v>
                </c:pt>
                <c:pt idx="983">
                  <c:v>0.38634870632591817</c:v>
                </c:pt>
                <c:pt idx="984">
                  <c:v>0.38637109091039978</c:v>
                </c:pt>
                <c:pt idx="985">
                  <c:v>0.38639640048518192</c:v>
                </c:pt>
                <c:pt idx="986">
                  <c:v>0.38642354451395561</c:v>
                </c:pt>
                <c:pt idx="987">
                  <c:v>0.38645317065002127</c:v>
                </c:pt>
                <c:pt idx="988">
                  <c:v>0.38648483541182493</c:v>
                </c:pt>
                <c:pt idx="989">
                  <c:v>0.38651113163151252</c:v>
                </c:pt>
                <c:pt idx="990">
                  <c:v>0.3865369181775869</c:v>
                </c:pt>
                <c:pt idx="991">
                  <c:v>0.38656359894348857</c:v>
                </c:pt>
                <c:pt idx="992">
                  <c:v>0.38658842450828168</c:v>
                </c:pt>
                <c:pt idx="993">
                  <c:v>0.38661738685917818</c:v>
                </c:pt>
                <c:pt idx="994">
                  <c:v>0.38664899785297713</c:v>
                </c:pt>
                <c:pt idx="995">
                  <c:v>0.386672862045289</c:v>
                </c:pt>
                <c:pt idx="996">
                  <c:v>0.38668778305941914</c:v>
                </c:pt>
                <c:pt idx="997">
                  <c:v>0.386704007637933</c:v>
                </c:pt>
                <c:pt idx="998">
                  <c:v>0.3867271555110155</c:v>
                </c:pt>
                <c:pt idx="999">
                  <c:v>0.38675239184759852</c:v>
                </c:pt>
                <c:pt idx="1000">
                  <c:v>0.38677491681484599</c:v>
                </c:pt>
                <c:pt idx="1001">
                  <c:v>0.38679500534933586</c:v>
                </c:pt>
                <c:pt idx="1002">
                  <c:v>0.38681797045759198</c:v>
                </c:pt>
                <c:pt idx="1003">
                  <c:v>0.38684422063148644</c:v>
                </c:pt>
                <c:pt idx="1004">
                  <c:v>0.38686944413950347</c:v>
                </c:pt>
                <c:pt idx="1005">
                  <c:v>0.38690052849176454</c:v>
                </c:pt>
                <c:pt idx="1006">
                  <c:v>0.38693699093028444</c:v>
                </c:pt>
                <c:pt idx="1007">
                  <c:v>0.38697032057380409</c:v>
                </c:pt>
                <c:pt idx="1008">
                  <c:v>0.38699709040923908</c:v>
                </c:pt>
                <c:pt idx="1009">
                  <c:v>0.38701789571177569</c:v>
                </c:pt>
                <c:pt idx="1010">
                  <c:v>0.38704088122494523</c:v>
                </c:pt>
                <c:pt idx="1011">
                  <c:v>0.38706635198055317</c:v>
                </c:pt>
                <c:pt idx="1012">
                  <c:v>0.38709098519633123</c:v>
                </c:pt>
                <c:pt idx="1013">
                  <c:v>0.38711330077635192</c:v>
                </c:pt>
                <c:pt idx="1014">
                  <c:v>0.38713620980030405</c:v>
                </c:pt>
                <c:pt idx="1015">
                  <c:v>0.38716517610717766</c:v>
                </c:pt>
                <c:pt idx="1016">
                  <c:v>0.38719513978941661</c:v>
                </c:pt>
                <c:pt idx="1017">
                  <c:v>0.38721764515137502</c:v>
                </c:pt>
                <c:pt idx="1018">
                  <c:v>0.38723152719233295</c:v>
                </c:pt>
                <c:pt idx="1019">
                  <c:v>0.38724350733842505</c:v>
                </c:pt>
                <c:pt idx="1020">
                  <c:v>0.38725707533628867</c:v>
                </c:pt>
                <c:pt idx="1021">
                  <c:v>0.38727375731760871</c:v>
                </c:pt>
                <c:pt idx="1022">
                  <c:v>0.38729503475735555</c:v>
                </c:pt>
                <c:pt idx="1023">
                  <c:v>0.38731523973110094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BD6-4AC8-BCC9-F517DCD66822}"/>
            </c:ext>
          </c:extLst>
        </c:ser>
        <c:ser>
          <c:idx val="6"/>
          <c:order val="6"/>
          <c:spPr>
            <a:ln w="1905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'Blue pk'!$G$2:$G$1025</c:f>
              <c:numCache>
                <c:formatCode>General</c:formatCode>
                <c:ptCount val="1024"/>
                <c:pt idx="0">
                  <c:v>322.9650459793279</c:v>
                </c:pt>
                <c:pt idx="1">
                  <c:v>323.13542486078001</c:v>
                </c:pt>
                <c:pt idx="2">
                  <c:v>323.30580287026896</c:v>
                </c:pt>
                <c:pt idx="3">
                  <c:v>323.47618000779477</c:v>
                </c:pt>
                <c:pt idx="4">
                  <c:v>323.64655627335731</c:v>
                </c:pt>
                <c:pt idx="5">
                  <c:v>323.81693166695669</c:v>
                </c:pt>
                <c:pt idx="6">
                  <c:v>323.98730618859275</c:v>
                </c:pt>
                <c:pt idx="7">
                  <c:v>324.15767983826572</c:v>
                </c:pt>
                <c:pt idx="8">
                  <c:v>324.32805261597554</c:v>
                </c:pt>
                <c:pt idx="9">
                  <c:v>324.49842452172209</c:v>
                </c:pt>
                <c:pt idx="10">
                  <c:v>324.66879555550548</c:v>
                </c:pt>
                <c:pt idx="11">
                  <c:v>324.83916571732561</c:v>
                </c:pt>
                <c:pt idx="12">
                  <c:v>325.00953500718259</c:v>
                </c:pt>
                <c:pt idx="13">
                  <c:v>325.17990342507636</c:v>
                </c:pt>
                <c:pt idx="14">
                  <c:v>325.35027097100698</c:v>
                </c:pt>
                <c:pt idx="15">
                  <c:v>325.52063764497433</c:v>
                </c:pt>
                <c:pt idx="16">
                  <c:v>325.69100344697853</c:v>
                </c:pt>
                <c:pt idx="17">
                  <c:v>325.86136837701952</c:v>
                </c:pt>
                <c:pt idx="18">
                  <c:v>326.0317324350973</c:v>
                </c:pt>
                <c:pt idx="19">
                  <c:v>326.20209562121192</c:v>
                </c:pt>
                <c:pt idx="20">
                  <c:v>326.37245793536323</c:v>
                </c:pt>
                <c:pt idx="21">
                  <c:v>326.54281937755144</c:v>
                </c:pt>
                <c:pt idx="22">
                  <c:v>326.71317994777644</c:v>
                </c:pt>
                <c:pt idx="23">
                  <c:v>326.88353964603823</c:v>
                </c:pt>
                <c:pt idx="24">
                  <c:v>327.05389847233687</c:v>
                </c:pt>
                <c:pt idx="25">
                  <c:v>327.22425642667224</c:v>
                </c:pt>
                <c:pt idx="26">
                  <c:v>327.39461350904446</c:v>
                </c:pt>
                <c:pt idx="27">
                  <c:v>327.56496971945347</c:v>
                </c:pt>
                <c:pt idx="28">
                  <c:v>327.73532505789927</c:v>
                </c:pt>
                <c:pt idx="29">
                  <c:v>327.90567952438187</c:v>
                </c:pt>
                <c:pt idx="30">
                  <c:v>328.07603311890131</c:v>
                </c:pt>
                <c:pt idx="31">
                  <c:v>328.24638584145754</c:v>
                </c:pt>
                <c:pt idx="32">
                  <c:v>328.41673769205056</c:v>
                </c:pt>
                <c:pt idx="33">
                  <c:v>328.58708867068037</c:v>
                </c:pt>
                <c:pt idx="34">
                  <c:v>328.75743877734692</c:v>
                </c:pt>
                <c:pt idx="35">
                  <c:v>328.92778801205037</c:v>
                </c:pt>
                <c:pt idx="36">
                  <c:v>329.09813637479061</c:v>
                </c:pt>
                <c:pt idx="37">
                  <c:v>329.26848386556765</c:v>
                </c:pt>
                <c:pt idx="38">
                  <c:v>329.43883048438147</c:v>
                </c:pt>
                <c:pt idx="39">
                  <c:v>329.60917623123208</c:v>
                </c:pt>
                <c:pt idx="40">
                  <c:v>329.77952110611955</c:v>
                </c:pt>
                <c:pt idx="41">
                  <c:v>329.94986510904374</c:v>
                </c:pt>
                <c:pt idx="42">
                  <c:v>330.12020824000479</c:v>
                </c:pt>
                <c:pt idx="43">
                  <c:v>330.29055049900262</c:v>
                </c:pt>
                <c:pt idx="44">
                  <c:v>330.4608918860373</c:v>
                </c:pt>
                <c:pt idx="45">
                  <c:v>330.63123240110872</c:v>
                </c:pt>
                <c:pt idx="46">
                  <c:v>330.80157204421698</c:v>
                </c:pt>
                <c:pt idx="47">
                  <c:v>330.97191081536204</c:v>
                </c:pt>
                <c:pt idx="48">
                  <c:v>331.14224871454383</c:v>
                </c:pt>
                <c:pt idx="49">
                  <c:v>331.31258574176252</c:v>
                </c:pt>
                <c:pt idx="50">
                  <c:v>331.48292189701795</c:v>
                </c:pt>
                <c:pt idx="51">
                  <c:v>331.65325718031022</c:v>
                </c:pt>
                <c:pt idx="52">
                  <c:v>331.82359159163929</c:v>
                </c:pt>
                <c:pt idx="53">
                  <c:v>331.99392513100514</c:v>
                </c:pt>
                <c:pt idx="54">
                  <c:v>332.16425779840779</c:v>
                </c:pt>
                <c:pt idx="55">
                  <c:v>332.33458959384728</c:v>
                </c:pt>
                <c:pt idx="56">
                  <c:v>332.50492051732351</c:v>
                </c:pt>
                <c:pt idx="57">
                  <c:v>332.67525056883659</c:v>
                </c:pt>
                <c:pt idx="58">
                  <c:v>332.84557974838651</c:v>
                </c:pt>
                <c:pt idx="59">
                  <c:v>333.01590805597317</c:v>
                </c:pt>
                <c:pt idx="60">
                  <c:v>333.18623549159662</c:v>
                </c:pt>
                <c:pt idx="61">
                  <c:v>333.35656205525686</c:v>
                </c:pt>
                <c:pt idx="62">
                  <c:v>333.52688774695395</c:v>
                </c:pt>
                <c:pt idx="63">
                  <c:v>333.69721256668782</c:v>
                </c:pt>
                <c:pt idx="64">
                  <c:v>333.86753651445849</c:v>
                </c:pt>
                <c:pt idx="65">
                  <c:v>334.03785959026601</c:v>
                </c:pt>
                <c:pt idx="66">
                  <c:v>334.20818179411032</c:v>
                </c:pt>
                <c:pt idx="67">
                  <c:v>334.37850312599141</c:v>
                </c:pt>
                <c:pt idx="68">
                  <c:v>334.5488235859093</c:v>
                </c:pt>
                <c:pt idx="69">
                  <c:v>334.71914317386398</c:v>
                </c:pt>
                <c:pt idx="70">
                  <c:v>334.88946188985551</c:v>
                </c:pt>
                <c:pt idx="71">
                  <c:v>335.05977973388377</c:v>
                </c:pt>
                <c:pt idx="72">
                  <c:v>335.23009670594888</c:v>
                </c:pt>
                <c:pt idx="73">
                  <c:v>335.40041280605078</c:v>
                </c:pt>
                <c:pt idx="74">
                  <c:v>335.57072803418953</c:v>
                </c:pt>
                <c:pt idx="75">
                  <c:v>335.74104239036495</c:v>
                </c:pt>
                <c:pt idx="76">
                  <c:v>335.91135587457728</c:v>
                </c:pt>
                <c:pt idx="77">
                  <c:v>336.0816684868264</c:v>
                </c:pt>
                <c:pt idx="78">
                  <c:v>336.25198022711231</c:v>
                </c:pt>
                <c:pt idx="79">
                  <c:v>336.42229109543501</c:v>
                </c:pt>
                <c:pt idx="80">
                  <c:v>336.59260109179456</c:v>
                </c:pt>
                <c:pt idx="81">
                  <c:v>336.76291021619085</c:v>
                </c:pt>
                <c:pt idx="82">
                  <c:v>336.93321846862398</c:v>
                </c:pt>
                <c:pt idx="83">
                  <c:v>337.1035258490939</c:v>
                </c:pt>
                <c:pt idx="84">
                  <c:v>337.27383235760067</c:v>
                </c:pt>
                <c:pt idx="85">
                  <c:v>337.44413799414417</c:v>
                </c:pt>
                <c:pt idx="86">
                  <c:v>337.61444275872452</c:v>
                </c:pt>
                <c:pt idx="87">
                  <c:v>337.78474665134166</c:v>
                </c:pt>
                <c:pt idx="88">
                  <c:v>337.95504967199554</c:v>
                </c:pt>
                <c:pt idx="89">
                  <c:v>338.12535182068626</c:v>
                </c:pt>
                <c:pt idx="90">
                  <c:v>338.29565309741383</c:v>
                </c:pt>
                <c:pt idx="91">
                  <c:v>338.46595350217814</c:v>
                </c:pt>
                <c:pt idx="92">
                  <c:v>338.63625303497929</c:v>
                </c:pt>
                <c:pt idx="93">
                  <c:v>338.80655169581723</c:v>
                </c:pt>
                <c:pt idx="94">
                  <c:v>338.97684948469202</c:v>
                </c:pt>
                <c:pt idx="95">
                  <c:v>339.14714640160355</c:v>
                </c:pt>
                <c:pt idx="96">
                  <c:v>339.31744244655192</c:v>
                </c:pt>
                <c:pt idx="97">
                  <c:v>339.48773761953709</c:v>
                </c:pt>
                <c:pt idx="98">
                  <c:v>339.65803192055904</c:v>
                </c:pt>
                <c:pt idx="99">
                  <c:v>339.82832534961778</c:v>
                </c:pt>
                <c:pt idx="100">
                  <c:v>339.99861790671338</c:v>
                </c:pt>
                <c:pt idx="101">
                  <c:v>340.1689095918457</c:v>
                </c:pt>
                <c:pt idx="102">
                  <c:v>340.33920040501482</c:v>
                </c:pt>
                <c:pt idx="103">
                  <c:v>340.50949034622079</c:v>
                </c:pt>
                <c:pt idx="104">
                  <c:v>340.67977941546354</c:v>
                </c:pt>
                <c:pt idx="105">
                  <c:v>340.85006761274315</c:v>
                </c:pt>
                <c:pt idx="106">
                  <c:v>341.02035493805954</c:v>
                </c:pt>
                <c:pt idx="107">
                  <c:v>341.19064139141267</c:v>
                </c:pt>
                <c:pt idx="108">
                  <c:v>341.3609269728027</c:v>
                </c:pt>
                <c:pt idx="109">
                  <c:v>341.53121168222947</c:v>
                </c:pt>
                <c:pt idx="110">
                  <c:v>341.70149551969303</c:v>
                </c:pt>
                <c:pt idx="111">
                  <c:v>341.87177848519343</c:v>
                </c:pt>
                <c:pt idx="112">
                  <c:v>342.04206057873063</c:v>
                </c:pt>
                <c:pt idx="113">
                  <c:v>342.21234180030461</c:v>
                </c:pt>
                <c:pt idx="114">
                  <c:v>342.38262214991539</c:v>
                </c:pt>
                <c:pt idx="115">
                  <c:v>342.55290162756296</c:v>
                </c:pt>
                <c:pt idx="116">
                  <c:v>342.72318023324732</c:v>
                </c:pt>
                <c:pt idx="117">
                  <c:v>342.89345796696853</c:v>
                </c:pt>
                <c:pt idx="118">
                  <c:v>343.06373482872652</c:v>
                </c:pt>
                <c:pt idx="119">
                  <c:v>343.23401081852131</c:v>
                </c:pt>
                <c:pt idx="120">
                  <c:v>343.40428593635295</c:v>
                </c:pt>
                <c:pt idx="121">
                  <c:v>343.57456018222138</c:v>
                </c:pt>
                <c:pt idx="122">
                  <c:v>343.74483355612654</c:v>
                </c:pt>
                <c:pt idx="123">
                  <c:v>343.91510605806855</c:v>
                </c:pt>
                <c:pt idx="124">
                  <c:v>344.0853776880474</c:v>
                </c:pt>
                <c:pt idx="125">
                  <c:v>344.25564844606299</c:v>
                </c:pt>
                <c:pt idx="126">
                  <c:v>344.42591833211543</c:v>
                </c:pt>
                <c:pt idx="127">
                  <c:v>344.59618734620466</c:v>
                </c:pt>
                <c:pt idx="128">
                  <c:v>344.76645548833068</c:v>
                </c:pt>
                <c:pt idx="129">
                  <c:v>344.93672275849349</c:v>
                </c:pt>
                <c:pt idx="130">
                  <c:v>345.10698915669303</c:v>
                </c:pt>
                <c:pt idx="131">
                  <c:v>345.27725468292948</c:v>
                </c:pt>
                <c:pt idx="132">
                  <c:v>345.44751933720272</c:v>
                </c:pt>
                <c:pt idx="133">
                  <c:v>345.61778311951275</c:v>
                </c:pt>
                <c:pt idx="134">
                  <c:v>345.78804602985957</c:v>
                </c:pt>
                <c:pt idx="135">
                  <c:v>345.95830806824324</c:v>
                </c:pt>
                <c:pt idx="136">
                  <c:v>346.12856923466364</c:v>
                </c:pt>
                <c:pt idx="137">
                  <c:v>346.29882952912089</c:v>
                </c:pt>
                <c:pt idx="138">
                  <c:v>346.46908895161494</c:v>
                </c:pt>
                <c:pt idx="139">
                  <c:v>346.63934750214577</c:v>
                </c:pt>
                <c:pt idx="140">
                  <c:v>346.80960518071345</c:v>
                </c:pt>
                <c:pt idx="141">
                  <c:v>346.97986198731786</c:v>
                </c:pt>
                <c:pt idx="142">
                  <c:v>347.15011792195907</c:v>
                </c:pt>
                <c:pt idx="143">
                  <c:v>347.32037298463712</c:v>
                </c:pt>
                <c:pt idx="144">
                  <c:v>347.49062717535196</c:v>
                </c:pt>
                <c:pt idx="145">
                  <c:v>347.66088049410365</c:v>
                </c:pt>
                <c:pt idx="146">
                  <c:v>347.83113294089213</c:v>
                </c:pt>
                <c:pt idx="147">
                  <c:v>348.00138451571735</c:v>
                </c:pt>
                <c:pt idx="148">
                  <c:v>348.17163521857941</c:v>
                </c:pt>
                <c:pt idx="149">
                  <c:v>348.34188504947832</c:v>
                </c:pt>
                <c:pt idx="150">
                  <c:v>348.51213400841397</c:v>
                </c:pt>
                <c:pt idx="151">
                  <c:v>348.68238209538646</c:v>
                </c:pt>
                <c:pt idx="152">
                  <c:v>348.85262931039568</c:v>
                </c:pt>
                <c:pt idx="153">
                  <c:v>349.02287565344176</c:v>
                </c:pt>
                <c:pt idx="154">
                  <c:v>349.19312112452468</c:v>
                </c:pt>
                <c:pt idx="155">
                  <c:v>349.36336572364434</c:v>
                </c:pt>
                <c:pt idx="156">
                  <c:v>349.53360945080084</c:v>
                </c:pt>
                <c:pt idx="157">
                  <c:v>349.70385230599408</c:v>
                </c:pt>
                <c:pt idx="158">
                  <c:v>349.87409428922416</c:v>
                </c:pt>
                <c:pt idx="159">
                  <c:v>350.04433540049104</c:v>
                </c:pt>
                <c:pt idx="160">
                  <c:v>350.2145756397947</c:v>
                </c:pt>
                <c:pt idx="161">
                  <c:v>350.38481500713522</c:v>
                </c:pt>
                <c:pt idx="162">
                  <c:v>350.55505350251252</c:v>
                </c:pt>
                <c:pt idx="163">
                  <c:v>350.72529112592662</c:v>
                </c:pt>
                <c:pt idx="164">
                  <c:v>350.8955278773775</c:v>
                </c:pt>
                <c:pt idx="165">
                  <c:v>351.06576375686518</c:v>
                </c:pt>
                <c:pt idx="166">
                  <c:v>351.23599876438971</c:v>
                </c:pt>
                <c:pt idx="167">
                  <c:v>351.40623289995102</c:v>
                </c:pt>
                <c:pt idx="168">
                  <c:v>351.57646616354913</c:v>
                </c:pt>
                <c:pt idx="169">
                  <c:v>351.74669855518403</c:v>
                </c:pt>
                <c:pt idx="170">
                  <c:v>351.91693007485566</c:v>
                </c:pt>
                <c:pt idx="171">
                  <c:v>352.08716072256419</c:v>
                </c:pt>
                <c:pt idx="172">
                  <c:v>352.25739049830952</c:v>
                </c:pt>
                <c:pt idx="173">
                  <c:v>352.42761940209164</c:v>
                </c:pt>
                <c:pt idx="174">
                  <c:v>352.59784743391054</c:v>
                </c:pt>
                <c:pt idx="175">
                  <c:v>352.76807459376624</c:v>
                </c:pt>
                <c:pt idx="176">
                  <c:v>352.93830088165879</c:v>
                </c:pt>
                <c:pt idx="177">
                  <c:v>353.10852629758813</c:v>
                </c:pt>
                <c:pt idx="178">
                  <c:v>353.2787508415542</c:v>
                </c:pt>
                <c:pt idx="179">
                  <c:v>353.44897451355718</c:v>
                </c:pt>
                <c:pt idx="180">
                  <c:v>353.61919731359689</c:v>
                </c:pt>
                <c:pt idx="181">
                  <c:v>353.78941924167344</c:v>
                </c:pt>
                <c:pt idx="182">
                  <c:v>353.95964029778673</c:v>
                </c:pt>
                <c:pt idx="183">
                  <c:v>354.12986048193687</c:v>
                </c:pt>
                <c:pt idx="184">
                  <c:v>354.3000797941238</c:v>
                </c:pt>
                <c:pt idx="185">
                  <c:v>354.47029823434752</c:v>
                </c:pt>
                <c:pt idx="186">
                  <c:v>354.64051580260809</c:v>
                </c:pt>
                <c:pt idx="187">
                  <c:v>354.8107324989054</c:v>
                </c:pt>
                <c:pt idx="188">
                  <c:v>354.98094832323955</c:v>
                </c:pt>
                <c:pt idx="189">
                  <c:v>355.15116327561049</c:v>
                </c:pt>
                <c:pt idx="190">
                  <c:v>355.32137735601827</c:v>
                </c:pt>
                <c:pt idx="191">
                  <c:v>355.4915905644628</c:v>
                </c:pt>
                <c:pt idx="192">
                  <c:v>355.66180290094417</c:v>
                </c:pt>
                <c:pt idx="193">
                  <c:v>355.83201436546233</c:v>
                </c:pt>
                <c:pt idx="194">
                  <c:v>356.00222495801728</c:v>
                </c:pt>
                <c:pt idx="195">
                  <c:v>356.17243467860908</c:v>
                </c:pt>
                <c:pt idx="196">
                  <c:v>356.34264352723761</c:v>
                </c:pt>
                <c:pt idx="197">
                  <c:v>356.51285150390294</c:v>
                </c:pt>
                <c:pt idx="198">
                  <c:v>356.68305860860511</c:v>
                </c:pt>
                <c:pt idx="199">
                  <c:v>356.85326484134407</c:v>
                </c:pt>
                <c:pt idx="200">
                  <c:v>357.02347020211988</c:v>
                </c:pt>
                <c:pt idx="201">
                  <c:v>357.19367469093243</c:v>
                </c:pt>
                <c:pt idx="202">
                  <c:v>357.36387830778182</c:v>
                </c:pt>
                <c:pt idx="203">
                  <c:v>357.534081052668</c:v>
                </c:pt>
                <c:pt idx="204">
                  <c:v>357.70428292559097</c:v>
                </c:pt>
                <c:pt idx="205">
                  <c:v>357.87448392655074</c:v>
                </c:pt>
                <c:pt idx="206">
                  <c:v>358.04468405554735</c:v>
                </c:pt>
                <c:pt idx="207">
                  <c:v>358.21488331258075</c:v>
                </c:pt>
                <c:pt idx="208">
                  <c:v>358.38508169765095</c:v>
                </c:pt>
                <c:pt idx="209">
                  <c:v>358.55527921075793</c:v>
                </c:pt>
                <c:pt idx="210">
                  <c:v>358.72547585190171</c:v>
                </c:pt>
                <c:pt idx="211">
                  <c:v>358.89567162108233</c:v>
                </c:pt>
                <c:pt idx="212">
                  <c:v>359.06586651829963</c:v>
                </c:pt>
                <c:pt idx="213">
                  <c:v>359.23606054355383</c:v>
                </c:pt>
                <c:pt idx="214">
                  <c:v>359.40625369684483</c:v>
                </c:pt>
                <c:pt idx="215">
                  <c:v>359.57644597817267</c:v>
                </c:pt>
                <c:pt idx="216">
                  <c:v>359.74663738753725</c:v>
                </c:pt>
                <c:pt idx="217">
                  <c:v>359.91682792493867</c:v>
                </c:pt>
                <c:pt idx="218">
                  <c:v>360.08701759037689</c:v>
                </c:pt>
                <c:pt idx="219">
                  <c:v>360.25720638385189</c:v>
                </c:pt>
                <c:pt idx="220">
                  <c:v>360.42739430536369</c:v>
                </c:pt>
                <c:pt idx="221">
                  <c:v>360.59758135491234</c:v>
                </c:pt>
                <c:pt idx="222">
                  <c:v>360.76776753249777</c:v>
                </c:pt>
                <c:pt idx="223">
                  <c:v>360.93795283812</c:v>
                </c:pt>
                <c:pt idx="224">
                  <c:v>361.10813727177896</c:v>
                </c:pt>
                <c:pt idx="225">
                  <c:v>361.27832083347477</c:v>
                </c:pt>
                <c:pt idx="226">
                  <c:v>361.44850352320742</c:v>
                </c:pt>
                <c:pt idx="227">
                  <c:v>361.61868534097681</c:v>
                </c:pt>
                <c:pt idx="228">
                  <c:v>361.78886628678305</c:v>
                </c:pt>
                <c:pt idx="229">
                  <c:v>361.95904636062608</c:v>
                </c:pt>
                <c:pt idx="230">
                  <c:v>362.12922556250595</c:v>
                </c:pt>
                <c:pt idx="231">
                  <c:v>362.29940389242256</c:v>
                </c:pt>
                <c:pt idx="232">
                  <c:v>362.46958135037602</c:v>
                </c:pt>
                <c:pt idx="233">
                  <c:v>362.63975793636627</c:v>
                </c:pt>
                <c:pt idx="234">
                  <c:v>362.8099336503933</c:v>
                </c:pt>
                <c:pt idx="235">
                  <c:v>362.98010849245713</c:v>
                </c:pt>
                <c:pt idx="236">
                  <c:v>363.15028246255781</c:v>
                </c:pt>
                <c:pt idx="237">
                  <c:v>363.32045556069528</c:v>
                </c:pt>
                <c:pt idx="238">
                  <c:v>363.49062778686954</c:v>
                </c:pt>
                <c:pt idx="239">
                  <c:v>363.66079914108053</c:v>
                </c:pt>
                <c:pt idx="240">
                  <c:v>363.83096962332837</c:v>
                </c:pt>
                <c:pt idx="241">
                  <c:v>364.001139233613</c:v>
                </c:pt>
                <c:pt idx="242">
                  <c:v>364.17130797193448</c:v>
                </c:pt>
                <c:pt idx="243">
                  <c:v>364.34147583829275</c:v>
                </c:pt>
                <c:pt idx="244">
                  <c:v>364.51164283268781</c:v>
                </c:pt>
                <c:pt idx="245">
                  <c:v>364.68180895511972</c:v>
                </c:pt>
                <c:pt idx="246">
                  <c:v>364.85197420558836</c:v>
                </c:pt>
                <c:pt idx="247">
                  <c:v>365.02213858409385</c:v>
                </c:pt>
                <c:pt idx="248">
                  <c:v>365.19230209063613</c:v>
                </c:pt>
                <c:pt idx="249">
                  <c:v>365.3624647252152</c:v>
                </c:pt>
                <c:pt idx="250">
                  <c:v>365.53262648783107</c:v>
                </c:pt>
                <c:pt idx="251">
                  <c:v>365.70278737848372</c:v>
                </c:pt>
                <c:pt idx="252">
                  <c:v>365.87294739717316</c:v>
                </c:pt>
                <c:pt idx="253">
                  <c:v>366.04310654389946</c:v>
                </c:pt>
                <c:pt idx="254">
                  <c:v>366.21326481866254</c:v>
                </c:pt>
                <c:pt idx="255">
                  <c:v>366.38342222146247</c:v>
                </c:pt>
                <c:pt idx="256">
                  <c:v>366.55357875229913</c:v>
                </c:pt>
                <c:pt idx="257">
                  <c:v>366.72373441117264</c:v>
                </c:pt>
                <c:pt idx="258">
                  <c:v>366.89388919808295</c:v>
                </c:pt>
                <c:pt idx="259">
                  <c:v>367.06404311303004</c:v>
                </c:pt>
                <c:pt idx="260">
                  <c:v>367.23419615601392</c:v>
                </c:pt>
                <c:pt idx="261">
                  <c:v>367.4043483270346</c:v>
                </c:pt>
                <c:pt idx="262">
                  <c:v>367.57449962609212</c:v>
                </c:pt>
                <c:pt idx="263">
                  <c:v>367.74465005318643</c:v>
                </c:pt>
                <c:pt idx="264">
                  <c:v>367.91479960831754</c:v>
                </c:pt>
                <c:pt idx="265">
                  <c:v>368.08494829148543</c:v>
                </c:pt>
                <c:pt idx="266">
                  <c:v>368.25509610269017</c:v>
                </c:pt>
                <c:pt idx="267">
                  <c:v>368.42524304193165</c:v>
                </c:pt>
                <c:pt idx="268">
                  <c:v>368.59538910920992</c:v>
                </c:pt>
                <c:pt idx="269">
                  <c:v>368.76553430452509</c:v>
                </c:pt>
                <c:pt idx="270">
                  <c:v>368.935678627877</c:v>
                </c:pt>
                <c:pt idx="271">
                  <c:v>369.10582207926569</c:v>
                </c:pt>
                <c:pt idx="272">
                  <c:v>369.27596465869124</c:v>
                </c:pt>
                <c:pt idx="273">
                  <c:v>369.44610636615357</c:v>
                </c:pt>
                <c:pt idx="274">
                  <c:v>369.6162472016527</c:v>
                </c:pt>
                <c:pt idx="275">
                  <c:v>369.78638716518861</c:v>
                </c:pt>
                <c:pt idx="276">
                  <c:v>369.95652625676138</c:v>
                </c:pt>
                <c:pt idx="277">
                  <c:v>370.12666447637088</c:v>
                </c:pt>
                <c:pt idx="278">
                  <c:v>370.29680182401722</c:v>
                </c:pt>
                <c:pt idx="279">
                  <c:v>370.4669382997003</c:v>
                </c:pt>
                <c:pt idx="280">
                  <c:v>370.63707390342029</c:v>
                </c:pt>
                <c:pt idx="281">
                  <c:v>370.80720863517701</c:v>
                </c:pt>
                <c:pt idx="282">
                  <c:v>370.97734249497057</c:v>
                </c:pt>
                <c:pt idx="283">
                  <c:v>371.14747548280093</c:v>
                </c:pt>
                <c:pt idx="284">
                  <c:v>371.31760759866808</c:v>
                </c:pt>
                <c:pt idx="285">
                  <c:v>371.48773884257201</c:v>
                </c:pt>
                <c:pt idx="286">
                  <c:v>371.65786921451274</c:v>
                </c:pt>
                <c:pt idx="287">
                  <c:v>371.82799871449032</c:v>
                </c:pt>
                <c:pt idx="288">
                  <c:v>371.99812734250469</c:v>
                </c:pt>
                <c:pt idx="289">
                  <c:v>372.16825509855585</c:v>
                </c:pt>
                <c:pt idx="290">
                  <c:v>372.3383819826438</c:v>
                </c:pt>
                <c:pt idx="291">
                  <c:v>372.50850799476859</c:v>
                </c:pt>
                <c:pt idx="292">
                  <c:v>372.67863313493012</c:v>
                </c:pt>
                <c:pt idx="293">
                  <c:v>372.8487574031285</c:v>
                </c:pt>
                <c:pt idx="294">
                  <c:v>373.01888079936361</c:v>
                </c:pt>
                <c:pt idx="295">
                  <c:v>373.18900332363557</c:v>
                </c:pt>
                <c:pt idx="296">
                  <c:v>373.35912497594438</c:v>
                </c:pt>
                <c:pt idx="297">
                  <c:v>373.52924575628992</c:v>
                </c:pt>
                <c:pt idx="298">
                  <c:v>373.69936566467231</c:v>
                </c:pt>
                <c:pt idx="299">
                  <c:v>373.86948470109149</c:v>
                </c:pt>
                <c:pt idx="300">
                  <c:v>374.03960286554752</c:v>
                </c:pt>
                <c:pt idx="301">
                  <c:v>374.20972015804028</c:v>
                </c:pt>
                <c:pt idx="302">
                  <c:v>374.37983657856989</c:v>
                </c:pt>
                <c:pt idx="303">
                  <c:v>374.54995212713629</c:v>
                </c:pt>
                <c:pt idx="304">
                  <c:v>374.72006680373948</c:v>
                </c:pt>
                <c:pt idx="305">
                  <c:v>374.89018060837947</c:v>
                </c:pt>
                <c:pt idx="306">
                  <c:v>375.06029354105618</c:v>
                </c:pt>
                <c:pt idx="307">
                  <c:v>375.2304056017698</c:v>
                </c:pt>
                <c:pt idx="308">
                  <c:v>375.40051679052021</c:v>
                </c:pt>
                <c:pt idx="309">
                  <c:v>375.57062710730742</c:v>
                </c:pt>
                <c:pt idx="310">
                  <c:v>375.74073655213141</c:v>
                </c:pt>
                <c:pt idx="311">
                  <c:v>375.91084512499219</c:v>
                </c:pt>
                <c:pt idx="312">
                  <c:v>376.08095282588982</c:v>
                </c:pt>
                <c:pt idx="313">
                  <c:v>376.25105965482425</c:v>
                </c:pt>
                <c:pt idx="314">
                  <c:v>376.42116561179546</c:v>
                </c:pt>
                <c:pt idx="315">
                  <c:v>376.59127069680346</c:v>
                </c:pt>
                <c:pt idx="316">
                  <c:v>376.76137490984826</c:v>
                </c:pt>
                <c:pt idx="317">
                  <c:v>376.9314782509299</c:v>
                </c:pt>
                <c:pt idx="318">
                  <c:v>377.10158072004833</c:v>
                </c:pt>
                <c:pt idx="319">
                  <c:v>377.27168231720356</c:v>
                </c:pt>
                <c:pt idx="320">
                  <c:v>377.44178304239557</c:v>
                </c:pt>
                <c:pt idx="321">
                  <c:v>377.61188289562438</c:v>
                </c:pt>
                <c:pt idx="322">
                  <c:v>377.78198187688997</c:v>
                </c:pt>
                <c:pt idx="323">
                  <c:v>377.95207998619242</c:v>
                </c:pt>
                <c:pt idx="324">
                  <c:v>378.12217722353165</c:v>
                </c:pt>
                <c:pt idx="325">
                  <c:v>378.29227358890768</c:v>
                </c:pt>
                <c:pt idx="326">
                  <c:v>378.46236908232055</c:v>
                </c:pt>
                <c:pt idx="327">
                  <c:v>378.63246370377016</c:v>
                </c:pt>
                <c:pt idx="328">
                  <c:v>378.80255745325661</c:v>
                </c:pt>
                <c:pt idx="329">
                  <c:v>378.97265033077986</c:v>
                </c:pt>
                <c:pt idx="330">
                  <c:v>379.14274233633989</c:v>
                </c:pt>
                <c:pt idx="331">
                  <c:v>379.31283346993678</c:v>
                </c:pt>
                <c:pt idx="332">
                  <c:v>379.48292373157039</c:v>
                </c:pt>
                <c:pt idx="333">
                  <c:v>379.6530131212408</c:v>
                </c:pt>
                <c:pt idx="334">
                  <c:v>379.82310163894806</c:v>
                </c:pt>
                <c:pt idx="335">
                  <c:v>379.99318928469211</c:v>
                </c:pt>
                <c:pt idx="336">
                  <c:v>380.163276058473</c:v>
                </c:pt>
                <c:pt idx="337">
                  <c:v>380.33336196029063</c:v>
                </c:pt>
                <c:pt idx="338">
                  <c:v>380.50344699014511</c:v>
                </c:pt>
                <c:pt idx="339">
                  <c:v>380.67353114803637</c:v>
                </c:pt>
                <c:pt idx="340">
                  <c:v>380.84361443396443</c:v>
                </c:pt>
                <c:pt idx="341">
                  <c:v>381.01369684792934</c:v>
                </c:pt>
                <c:pt idx="342">
                  <c:v>381.18377838993098</c:v>
                </c:pt>
                <c:pt idx="343">
                  <c:v>381.35385905996947</c:v>
                </c:pt>
                <c:pt idx="344">
                  <c:v>381.52393885804474</c:v>
                </c:pt>
                <c:pt idx="345">
                  <c:v>381.69401778415681</c:v>
                </c:pt>
                <c:pt idx="346">
                  <c:v>381.86409583830573</c:v>
                </c:pt>
                <c:pt idx="347">
                  <c:v>382.03417302049138</c:v>
                </c:pt>
                <c:pt idx="348">
                  <c:v>382.20424933071388</c:v>
                </c:pt>
                <c:pt idx="349">
                  <c:v>382.37432476897311</c:v>
                </c:pt>
                <c:pt idx="350">
                  <c:v>382.54439933526919</c:v>
                </c:pt>
                <c:pt idx="351">
                  <c:v>382.71447302960212</c:v>
                </c:pt>
                <c:pt idx="352">
                  <c:v>382.88454585197178</c:v>
                </c:pt>
                <c:pt idx="353">
                  <c:v>383.05461780237829</c:v>
                </c:pt>
                <c:pt idx="354">
                  <c:v>383.22468888082159</c:v>
                </c:pt>
                <c:pt idx="355">
                  <c:v>383.39475908730168</c:v>
                </c:pt>
                <c:pt idx="356">
                  <c:v>383.56482842181856</c:v>
                </c:pt>
                <c:pt idx="357">
                  <c:v>383.73489688437229</c:v>
                </c:pt>
                <c:pt idx="358">
                  <c:v>383.90496447496281</c:v>
                </c:pt>
                <c:pt idx="359">
                  <c:v>384.07503119359012</c:v>
                </c:pt>
                <c:pt idx="360">
                  <c:v>384.24509704025417</c:v>
                </c:pt>
                <c:pt idx="361">
                  <c:v>384.41516201495506</c:v>
                </c:pt>
                <c:pt idx="362">
                  <c:v>384.5852261176928</c:v>
                </c:pt>
                <c:pt idx="363">
                  <c:v>384.75528934846733</c:v>
                </c:pt>
                <c:pt idx="364">
                  <c:v>384.92535170727865</c:v>
                </c:pt>
                <c:pt idx="365">
                  <c:v>385.09541319412676</c:v>
                </c:pt>
                <c:pt idx="366">
                  <c:v>385.26547380901167</c:v>
                </c:pt>
                <c:pt idx="367">
                  <c:v>385.43553355193342</c:v>
                </c:pt>
                <c:pt idx="368">
                  <c:v>385.6055924228919</c:v>
                </c:pt>
                <c:pt idx="369">
                  <c:v>385.77565042188724</c:v>
                </c:pt>
                <c:pt idx="370">
                  <c:v>385.94570754891942</c:v>
                </c:pt>
                <c:pt idx="371">
                  <c:v>386.11576380398833</c:v>
                </c:pt>
                <c:pt idx="372">
                  <c:v>386.28581918709403</c:v>
                </c:pt>
                <c:pt idx="373">
                  <c:v>386.45587369823659</c:v>
                </c:pt>
                <c:pt idx="374">
                  <c:v>386.62592733741593</c:v>
                </c:pt>
                <c:pt idx="375">
                  <c:v>386.79598010463206</c:v>
                </c:pt>
                <c:pt idx="376">
                  <c:v>386.96603199988505</c:v>
                </c:pt>
                <c:pt idx="377">
                  <c:v>387.13608302317471</c:v>
                </c:pt>
                <c:pt idx="378">
                  <c:v>387.30613317450127</c:v>
                </c:pt>
                <c:pt idx="379">
                  <c:v>387.47618245386462</c:v>
                </c:pt>
                <c:pt idx="380">
                  <c:v>387.64623086126477</c:v>
                </c:pt>
                <c:pt idx="381">
                  <c:v>387.8162783967017</c:v>
                </c:pt>
                <c:pt idx="382">
                  <c:v>387.98632506017549</c:v>
                </c:pt>
                <c:pt idx="383">
                  <c:v>388.15637085168606</c:v>
                </c:pt>
                <c:pt idx="384">
                  <c:v>388.32641577123343</c:v>
                </c:pt>
                <c:pt idx="385">
                  <c:v>388.49645981881758</c:v>
                </c:pt>
                <c:pt idx="386">
                  <c:v>388.66650299443853</c:v>
                </c:pt>
                <c:pt idx="387">
                  <c:v>388.83654529809627</c:v>
                </c:pt>
                <c:pt idx="388">
                  <c:v>389.0065867297908</c:v>
                </c:pt>
                <c:pt idx="389">
                  <c:v>389.17662728952217</c:v>
                </c:pt>
                <c:pt idx="390">
                  <c:v>389.34666697729034</c:v>
                </c:pt>
                <c:pt idx="391">
                  <c:v>389.51670579309535</c:v>
                </c:pt>
                <c:pt idx="392">
                  <c:v>389.6867437369371</c:v>
                </c:pt>
                <c:pt idx="393">
                  <c:v>389.8567808088157</c:v>
                </c:pt>
                <c:pt idx="394">
                  <c:v>390.02681700873109</c:v>
                </c:pt>
                <c:pt idx="395">
                  <c:v>390.19685233668326</c:v>
                </c:pt>
                <c:pt idx="396">
                  <c:v>390.36688679267223</c:v>
                </c:pt>
                <c:pt idx="397">
                  <c:v>390.53692037669805</c:v>
                </c:pt>
                <c:pt idx="398">
                  <c:v>390.70695308876066</c:v>
                </c:pt>
                <c:pt idx="399">
                  <c:v>390.87698492886005</c:v>
                </c:pt>
                <c:pt idx="400">
                  <c:v>391.04701589699624</c:v>
                </c:pt>
                <c:pt idx="401">
                  <c:v>391.21704599316922</c:v>
                </c:pt>
                <c:pt idx="402">
                  <c:v>391.38707521737905</c:v>
                </c:pt>
                <c:pt idx="403">
                  <c:v>391.55710356962561</c:v>
                </c:pt>
                <c:pt idx="404">
                  <c:v>391.72713104990896</c:v>
                </c:pt>
                <c:pt idx="405">
                  <c:v>391.89715765822916</c:v>
                </c:pt>
                <c:pt idx="406">
                  <c:v>392.06718339458621</c:v>
                </c:pt>
                <c:pt idx="407">
                  <c:v>392.23720825897999</c:v>
                </c:pt>
                <c:pt idx="408">
                  <c:v>392.40723225141062</c:v>
                </c:pt>
                <c:pt idx="409">
                  <c:v>392.57725537187804</c:v>
                </c:pt>
                <c:pt idx="410">
                  <c:v>392.74727762038225</c:v>
                </c:pt>
                <c:pt idx="411">
                  <c:v>392.91729899692325</c:v>
                </c:pt>
                <c:pt idx="412">
                  <c:v>393.0873195015011</c:v>
                </c:pt>
                <c:pt idx="413">
                  <c:v>393.25733913411568</c:v>
                </c:pt>
                <c:pt idx="414">
                  <c:v>393.42735789476706</c:v>
                </c:pt>
                <c:pt idx="415">
                  <c:v>393.59737578345528</c:v>
                </c:pt>
                <c:pt idx="416">
                  <c:v>393.76739280018035</c:v>
                </c:pt>
                <c:pt idx="417">
                  <c:v>393.93740894494215</c:v>
                </c:pt>
                <c:pt idx="418">
                  <c:v>394.1074242177408</c:v>
                </c:pt>
                <c:pt idx="419">
                  <c:v>394.27743861857624</c:v>
                </c:pt>
                <c:pt idx="420">
                  <c:v>394.44745214744847</c:v>
                </c:pt>
                <c:pt idx="421">
                  <c:v>394.6174648043575</c:v>
                </c:pt>
                <c:pt idx="422">
                  <c:v>394.78747658930337</c:v>
                </c:pt>
                <c:pt idx="423">
                  <c:v>394.95748750228597</c:v>
                </c:pt>
                <c:pt idx="424">
                  <c:v>395.12749754330542</c:v>
                </c:pt>
                <c:pt idx="425">
                  <c:v>395.29750671236167</c:v>
                </c:pt>
                <c:pt idx="426">
                  <c:v>395.46751500945476</c:v>
                </c:pt>
                <c:pt idx="427">
                  <c:v>395.63752243458458</c:v>
                </c:pt>
                <c:pt idx="428">
                  <c:v>395.80752898775125</c:v>
                </c:pt>
                <c:pt idx="429">
                  <c:v>395.97753466895472</c:v>
                </c:pt>
                <c:pt idx="430">
                  <c:v>396.14753947819497</c:v>
                </c:pt>
                <c:pt idx="431">
                  <c:v>396.31754341547196</c:v>
                </c:pt>
                <c:pt idx="432">
                  <c:v>396.48754648078585</c:v>
                </c:pt>
                <c:pt idx="433">
                  <c:v>396.65754867413648</c:v>
                </c:pt>
                <c:pt idx="434">
                  <c:v>396.82754999552395</c:v>
                </c:pt>
                <c:pt idx="435">
                  <c:v>396.99755044494822</c:v>
                </c:pt>
                <c:pt idx="436">
                  <c:v>397.16755002240933</c:v>
                </c:pt>
                <c:pt idx="437">
                  <c:v>397.33754872790718</c:v>
                </c:pt>
                <c:pt idx="438">
                  <c:v>397.50754656144187</c:v>
                </c:pt>
                <c:pt idx="439">
                  <c:v>397.67754352301336</c:v>
                </c:pt>
                <c:pt idx="440">
                  <c:v>397.84753961262163</c:v>
                </c:pt>
                <c:pt idx="441">
                  <c:v>398.0175348302667</c:v>
                </c:pt>
                <c:pt idx="442">
                  <c:v>398.1875291759485</c:v>
                </c:pt>
                <c:pt idx="443">
                  <c:v>398.3575226496672</c:v>
                </c:pt>
                <c:pt idx="444">
                  <c:v>398.5275152514227</c:v>
                </c:pt>
                <c:pt idx="445">
                  <c:v>398.69750698121499</c:v>
                </c:pt>
                <c:pt idx="446">
                  <c:v>398.86749783904406</c:v>
                </c:pt>
                <c:pt idx="447">
                  <c:v>399.03748782490999</c:v>
                </c:pt>
                <c:pt idx="448">
                  <c:v>399.20747693881265</c:v>
                </c:pt>
                <c:pt idx="449">
                  <c:v>399.37746518075215</c:v>
                </c:pt>
                <c:pt idx="450">
                  <c:v>399.54745255072845</c:v>
                </c:pt>
                <c:pt idx="451">
                  <c:v>399.7174390487416</c:v>
                </c:pt>
                <c:pt idx="452">
                  <c:v>399.88742467479148</c:v>
                </c:pt>
                <c:pt idx="453">
                  <c:v>400.0574094288782</c:v>
                </c:pt>
                <c:pt idx="454">
                  <c:v>400.22739331100172</c:v>
                </c:pt>
                <c:pt idx="455">
                  <c:v>400.39737632116203</c:v>
                </c:pt>
                <c:pt idx="456">
                  <c:v>400.56735845935913</c:v>
                </c:pt>
                <c:pt idx="457">
                  <c:v>400.73733972559302</c:v>
                </c:pt>
                <c:pt idx="458">
                  <c:v>400.90732011986375</c:v>
                </c:pt>
                <c:pt idx="459">
                  <c:v>401.07729964217123</c:v>
                </c:pt>
                <c:pt idx="460">
                  <c:v>401.24727829251555</c:v>
                </c:pt>
                <c:pt idx="461">
                  <c:v>401.41725607089666</c:v>
                </c:pt>
                <c:pt idx="462">
                  <c:v>401.58723297731461</c:v>
                </c:pt>
                <c:pt idx="463">
                  <c:v>401.75720901176931</c:v>
                </c:pt>
                <c:pt idx="464">
                  <c:v>401.92718417426084</c:v>
                </c:pt>
                <c:pt idx="465">
                  <c:v>402.09715846478917</c:v>
                </c:pt>
                <c:pt idx="466">
                  <c:v>402.2671318833543</c:v>
                </c:pt>
                <c:pt idx="467">
                  <c:v>402.43710442995626</c:v>
                </c:pt>
                <c:pt idx="468">
                  <c:v>402.60707610459497</c:v>
                </c:pt>
                <c:pt idx="469">
                  <c:v>402.77704690727046</c:v>
                </c:pt>
                <c:pt idx="470">
                  <c:v>402.9470168379828</c:v>
                </c:pt>
                <c:pt idx="471">
                  <c:v>403.11698589673199</c:v>
                </c:pt>
                <c:pt idx="472">
                  <c:v>403.28695408351791</c:v>
                </c:pt>
                <c:pt idx="473">
                  <c:v>403.45692139834068</c:v>
                </c:pt>
                <c:pt idx="474">
                  <c:v>403.62688784120019</c:v>
                </c:pt>
                <c:pt idx="475">
                  <c:v>403.7968534120966</c:v>
                </c:pt>
                <c:pt idx="476">
                  <c:v>403.96681811102974</c:v>
                </c:pt>
                <c:pt idx="477">
                  <c:v>404.13678193799967</c:v>
                </c:pt>
                <c:pt idx="478">
                  <c:v>404.30674489300645</c:v>
                </c:pt>
                <c:pt idx="479">
                  <c:v>404.47670697605002</c:v>
                </c:pt>
                <c:pt idx="480">
                  <c:v>404.64666818713039</c:v>
                </c:pt>
                <c:pt idx="481">
                  <c:v>404.81662852624754</c:v>
                </c:pt>
                <c:pt idx="482">
                  <c:v>404.98658799340149</c:v>
                </c:pt>
                <c:pt idx="483">
                  <c:v>405.15654658859228</c:v>
                </c:pt>
                <c:pt idx="484">
                  <c:v>405.32650431181986</c:v>
                </c:pt>
                <c:pt idx="485">
                  <c:v>405.49646116308423</c:v>
                </c:pt>
                <c:pt idx="486">
                  <c:v>405.66641714238534</c:v>
                </c:pt>
                <c:pt idx="487">
                  <c:v>405.8363722497233</c:v>
                </c:pt>
                <c:pt idx="488">
                  <c:v>406.0063264850981</c:v>
                </c:pt>
                <c:pt idx="489">
                  <c:v>406.17627984850969</c:v>
                </c:pt>
                <c:pt idx="490">
                  <c:v>406.34623233995808</c:v>
                </c:pt>
                <c:pt idx="491">
                  <c:v>406.51618395944325</c:v>
                </c:pt>
                <c:pt idx="492">
                  <c:v>406.68613470696522</c:v>
                </c:pt>
                <c:pt idx="493">
                  <c:v>406.85608458252403</c:v>
                </c:pt>
                <c:pt idx="494">
                  <c:v>407.02603358611964</c:v>
                </c:pt>
                <c:pt idx="495">
                  <c:v>407.19598171775203</c:v>
                </c:pt>
                <c:pt idx="496">
                  <c:v>407.36592897742116</c:v>
                </c:pt>
                <c:pt idx="497">
                  <c:v>407.5358753651272</c:v>
                </c:pt>
                <c:pt idx="498">
                  <c:v>407.70582088086996</c:v>
                </c:pt>
                <c:pt idx="499">
                  <c:v>407.87576552464958</c:v>
                </c:pt>
                <c:pt idx="500">
                  <c:v>408.04570929646599</c:v>
                </c:pt>
                <c:pt idx="501">
                  <c:v>408.21565219631918</c:v>
                </c:pt>
                <c:pt idx="502">
                  <c:v>408.38559422420923</c:v>
                </c:pt>
                <c:pt idx="503">
                  <c:v>408.55553538013601</c:v>
                </c:pt>
                <c:pt idx="504">
                  <c:v>408.72547566409963</c:v>
                </c:pt>
                <c:pt idx="505">
                  <c:v>408.89541507610005</c:v>
                </c:pt>
                <c:pt idx="506">
                  <c:v>409.06535361613726</c:v>
                </c:pt>
                <c:pt idx="507">
                  <c:v>409.23529128421131</c:v>
                </c:pt>
                <c:pt idx="508">
                  <c:v>409.4052280803221</c:v>
                </c:pt>
                <c:pt idx="509">
                  <c:v>409.57516400446974</c:v>
                </c:pt>
                <c:pt idx="510">
                  <c:v>409.74509905665417</c:v>
                </c:pt>
                <c:pt idx="511">
                  <c:v>409.91503323687539</c:v>
                </c:pt>
                <c:pt idx="512">
                  <c:v>410.08496654513345</c:v>
                </c:pt>
                <c:pt idx="513">
                  <c:v>410.2548989814282</c:v>
                </c:pt>
                <c:pt idx="514">
                  <c:v>410.42483054575985</c:v>
                </c:pt>
                <c:pt idx="515">
                  <c:v>410.59476123812829</c:v>
                </c:pt>
                <c:pt idx="516">
                  <c:v>410.76469105853351</c:v>
                </c:pt>
                <c:pt idx="517">
                  <c:v>410.93462000697554</c:v>
                </c:pt>
                <c:pt idx="518">
                  <c:v>411.1045480834544</c:v>
                </c:pt>
                <c:pt idx="519">
                  <c:v>411.27447528797006</c:v>
                </c:pt>
                <c:pt idx="520">
                  <c:v>411.44440162052251</c:v>
                </c:pt>
                <c:pt idx="521">
                  <c:v>411.61432708111175</c:v>
                </c:pt>
                <c:pt idx="522">
                  <c:v>411.78425166973778</c:v>
                </c:pt>
                <c:pt idx="523">
                  <c:v>411.95417538640061</c:v>
                </c:pt>
                <c:pt idx="524">
                  <c:v>412.12409823110028</c:v>
                </c:pt>
                <c:pt idx="525">
                  <c:v>412.29402020383674</c:v>
                </c:pt>
                <c:pt idx="526">
                  <c:v>412.46394130460999</c:v>
                </c:pt>
                <c:pt idx="527">
                  <c:v>412.63386153342003</c:v>
                </c:pt>
                <c:pt idx="528">
                  <c:v>412.80378089026692</c:v>
                </c:pt>
                <c:pt idx="529">
                  <c:v>412.9736993751506</c:v>
                </c:pt>
                <c:pt idx="530">
                  <c:v>413.14361698807102</c:v>
                </c:pt>
                <c:pt idx="531">
                  <c:v>413.31353372902834</c:v>
                </c:pt>
                <c:pt idx="532">
                  <c:v>413.48344959802239</c:v>
                </c:pt>
                <c:pt idx="533">
                  <c:v>413.65336459505329</c:v>
                </c:pt>
                <c:pt idx="534">
                  <c:v>413.82327872012092</c:v>
                </c:pt>
                <c:pt idx="535">
                  <c:v>413.99319197322541</c:v>
                </c:pt>
                <c:pt idx="536">
                  <c:v>414.16310435436668</c:v>
                </c:pt>
                <c:pt idx="537">
                  <c:v>414.3330158635448</c:v>
                </c:pt>
                <c:pt idx="538">
                  <c:v>414.50292650075966</c:v>
                </c:pt>
                <c:pt idx="539">
                  <c:v>414.67283626601136</c:v>
                </c:pt>
                <c:pt idx="540">
                  <c:v>414.84274515929985</c:v>
                </c:pt>
                <c:pt idx="541">
                  <c:v>415.01265318062508</c:v>
                </c:pt>
                <c:pt idx="542">
                  <c:v>415.18256032998721</c:v>
                </c:pt>
                <c:pt idx="543">
                  <c:v>415.35246660738608</c:v>
                </c:pt>
                <c:pt idx="544">
                  <c:v>415.52237201282179</c:v>
                </c:pt>
                <c:pt idx="545">
                  <c:v>415.69227654629429</c:v>
                </c:pt>
                <c:pt idx="546">
                  <c:v>415.86218020780359</c:v>
                </c:pt>
                <c:pt idx="547">
                  <c:v>416.03208299734968</c:v>
                </c:pt>
                <c:pt idx="548">
                  <c:v>416.20198491493261</c:v>
                </c:pt>
                <c:pt idx="549">
                  <c:v>416.37188596055233</c:v>
                </c:pt>
                <c:pt idx="550">
                  <c:v>416.54178613420885</c:v>
                </c:pt>
                <c:pt idx="551">
                  <c:v>416.7116854359021</c:v>
                </c:pt>
                <c:pt idx="552">
                  <c:v>416.88158386563219</c:v>
                </c:pt>
                <c:pt idx="553">
                  <c:v>417.05148142339914</c:v>
                </c:pt>
                <c:pt idx="554">
                  <c:v>417.22137810920282</c:v>
                </c:pt>
                <c:pt idx="555">
                  <c:v>417.39127392304334</c:v>
                </c:pt>
                <c:pt idx="556">
                  <c:v>417.56116886492066</c:v>
                </c:pt>
                <c:pt idx="557">
                  <c:v>417.73106293483482</c:v>
                </c:pt>
                <c:pt idx="558">
                  <c:v>417.90095613278572</c:v>
                </c:pt>
                <c:pt idx="559">
                  <c:v>418.07084845877347</c:v>
                </c:pt>
                <c:pt idx="560">
                  <c:v>418.24073991279801</c:v>
                </c:pt>
                <c:pt idx="561">
                  <c:v>418.41063049485933</c:v>
                </c:pt>
                <c:pt idx="562">
                  <c:v>418.58052020495745</c:v>
                </c:pt>
                <c:pt idx="563">
                  <c:v>418.75040904309242</c:v>
                </c:pt>
                <c:pt idx="564">
                  <c:v>418.92029700926417</c:v>
                </c:pt>
                <c:pt idx="565">
                  <c:v>419.09018410347272</c:v>
                </c:pt>
                <c:pt idx="566">
                  <c:v>419.26007032571806</c:v>
                </c:pt>
                <c:pt idx="567">
                  <c:v>419.42995567600019</c:v>
                </c:pt>
                <c:pt idx="568">
                  <c:v>419.59984015431911</c:v>
                </c:pt>
                <c:pt idx="569">
                  <c:v>419.76972376067482</c:v>
                </c:pt>
                <c:pt idx="570">
                  <c:v>419.93960649506738</c:v>
                </c:pt>
                <c:pt idx="571">
                  <c:v>420.10948835749673</c:v>
                </c:pt>
                <c:pt idx="572">
                  <c:v>420.27936934796293</c:v>
                </c:pt>
                <c:pt idx="573">
                  <c:v>420.44924946646586</c:v>
                </c:pt>
                <c:pt idx="574">
                  <c:v>420.61912871300564</c:v>
                </c:pt>
                <c:pt idx="575">
                  <c:v>420.78900708758221</c:v>
                </c:pt>
                <c:pt idx="576">
                  <c:v>420.95888459019557</c:v>
                </c:pt>
                <c:pt idx="577">
                  <c:v>421.12876122084572</c:v>
                </c:pt>
                <c:pt idx="578">
                  <c:v>421.29863697953266</c:v>
                </c:pt>
                <c:pt idx="579">
                  <c:v>421.46851186625639</c:v>
                </c:pt>
                <c:pt idx="580">
                  <c:v>421.63838588101697</c:v>
                </c:pt>
                <c:pt idx="581">
                  <c:v>421.80825902381434</c:v>
                </c:pt>
                <c:pt idx="582">
                  <c:v>421.97813129464856</c:v>
                </c:pt>
                <c:pt idx="583">
                  <c:v>422.14800269351952</c:v>
                </c:pt>
                <c:pt idx="584">
                  <c:v>422.31787322042732</c:v>
                </c:pt>
                <c:pt idx="585">
                  <c:v>422.48774287537191</c:v>
                </c:pt>
                <c:pt idx="586">
                  <c:v>422.65761165835329</c:v>
                </c:pt>
                <c:pt idx="587">
                  <c:v>422.82747956937146</c:v>
                </c:pt>
                <c:pt idx="588">
                  <c:v>422.99734660842648</c:v>
                </c:pt>
                <c:pt idx="589">
                  <c:v>423.16721277551824</c:v>
                </c:pt>
                <c:pt idx="590">
                  <c:v>423.33707807064684</c:v>
                </c:pt>
                <c:pt idx="591">
                  <c:v>423.50694249381223</c:v>
                </c:pt>
                <c:pt idx="592">
                  <c:v>423.67680604501447</c:v>
                </c:pt>
                <c:pt idx="593">
                  <c:v>423.84666872425345</c:v>
                </c:pt>
                <c:pt idx="594">
                  <c:v>424.01653053152927</c:v>
                </c:pt>
                <c:pt idx="595">
                  <c:v>424.18639146684183</c:v>
                </c:pt>
                <c:pt idx="596">
                  <c:v>424.35625153019123</c:v>
                </c:pt>
                <c:pt idx="597">
                  <c:v>424.52611072157742</c:v>
                </c:pt>
                <c:pt idx="598">
                  <c:v>424.69596904100047</c:v>
                </c:pt>
                <c:pt idx="599">
                  <c:v>424.86582648846024</c:v>
                </c:pt>
                <c:pt idx="600">
                  <c:v>425.03568306395687</c:v>
                </c:pt>
                <c:pt idx="601">
                  <c:v>425.20553876749028</c:v>
                </c:pt>
                <c:pt idx="602">
                  <c:v>425.37539359906054</c:v>
                </c:pt>
                <c:pt idx="603">
                  <c:v>425.54524755866754</c:v>
                </c:pt>
                <c:pt idx="604">
                  <c:v>425.71510064631138</c:v>
                </c:pt>
                <c:pt idx="605">
                  <c:v>425.88495286199196</c:v>
                </c:pt>
                <c:pt idx="606">
                  <c:v>426.05480420570939</c:v>
                </c:pt>
                <c:pt idx="607">
                  <c:v>426.2246546774636</c:v>
                </c:pt>
                <c:pt idx="608">
                  <c:v>426.39450427725461</c:v>
                </c:pt>
                <c:pt idx="609">
                  <c:v>426.56435300508247</c:v>
                </c:pt>
                <c:pt idx="610">
                  <c:v>426.73420086094711</c:v>
                </c:pt>
                <c:pt idx="611">
                  <c:v>426.90404784484855</c:v>
                </c:pt>
                <c:pt idx="612">
                  <c:v>427.07389395678678</c:v>
                </c:pt>
                <c:pt idx="613">
                  <c:v>427.24373919676185</c:v>
                </c:pt>
                <c:pt idx="614">
                  <c:v>427.41358356477372</c:v>
                </c:pt>
                <c:pt idx="615">
                  <c:v>427.58342706082232</c:v>
                </c:pt>
                <c:pt idx="616">
                  <c:v>427.75326968490776</c:v>
                </c:pt>
                <c:pt idx="617">
                  <c:v>427.92311143703006</c:v>
                </c:pt>
                <c:pt idx="618">
                  <c:v>428.09295231718909</c:v>
                </c:pt>
                <c:pt idx="619">
                  <c:v>428.26279232538496</c:v>
                </c:pt>
                <c:pt idx="620">
                  <c:v>428.43263146161763</c:v>
                </c:pt>
                <c:pt idx="621">
                  <c:v>428.60246972588709</c:v>
                </c:pt>
                <c:pt idx="622">
                  <c:v>428.77230711819328</c:v>
                </c:pt>
                <c:pt idx="623">
                  <c:v>428.94214363853632</c:v>
                </c:pt>
                <c:pt idx="624">
                  <c:v>429.11197928691621</c:v>
                </c:pt>
                <c:pt idx="625">
                  <c:v>429.28181406333289</c:v>
                </c:pt>
                <c:pt idx="626">
                  <c:v>429.45164796778636</c:v>
                </c:pt>
                <c:pt idx="627">
                  <c:v>429.62148100027662</c:v>
                </c:pt>
                <c:pt idx="628">
                  <c:v>429.79131316080372</c:v>
                </c:pt>
                <c:pt idx="629">
                  <c:v>429.96114444936757</c:v>
                </c:pt>
                <c:pt idx="630">
                  <c:v>430.13097486596826</c:v>
                </c:pt>
                <c:pt idx="631">
                  <c:v>430.30080441060574</c:v>
                </c:pt>
                <c:pt idx="632">
                  <c:v>430.47063308328006</c:v>
                </c:pt>
                <c:pt idx="633">
                  <c:v>430.64046088399107</c:v>
                </c:pt>
                <c:pt idx="634">
                  <c:v>430.81028781273898</c:v>
                </c:pt>
                <c:pt idx="635">
                  <c:v>430.98011386952362</c:v>
                </c:pt>
                <c:pt idx="636">
                  <c:v>431.14993905434511</c:v>
                </c:pt>
                <c:pt idx="637">
                  <c:v>431.31976336720345</c:v>
                </c:pt>
                <c:pt idx="638">
                  <c:v>431.48958680809852</c:v>
                </c:pt>
                <c:pt idx="639">
                  <c:v>431.65940937703044</c:v>
                </c:pt>
                <c:pt idx="640">
                  <c:v>431.82923107399915</c:v>
                </c:pt>
                <c:pt idx="641">
                  <c:v>431.99905189900466</c:v>
                </c:pt>
                <c:pt idx="642">
                  <c:v>432.16887185204695</c:v>
                </c:pt>
                <c:pt idx="643">
                  <c:v>432.33869093312603</c:v>
                </c:pt>
                <c:pt idx="644">
                  <c:v>432.50850914224196</c:v>
                </c:pt>
                <c:pt idx="645">
                  <c:v>432.67832647939468</c:v>
                </c:pt>
                <c:pt idx="646">
                  <c:v>432.8481429445842</c:v>
                </c:pt>
                <c:pt idx="647">
                  <c:v>433.0179585378105</c:v>
                </c:pt>
                <c:pt idx="648">
                  <c:v>433.18777325907359</c:v>
                </c:pt>
                <c:pt idx="649">
                  <c:v>433.35758710837354</c:v>
                </c:pt>
                <c:pt idx="650">
                  <c:v>433.52740008571021</c:v>
                </c:pt>
                <c:pt idx="651">
                  <c:v>433.69721219108374</c:v>
                </c:pt>
                <c:pt idx="652">
                  <c:v>433.86702342449405</c:v>
                </c:pt>
                <c:pt idx="653">
                  <c:v>434.03683378594121</c:v>
                </c:pt>
                <c:pt idx="654">
                  <c:v>434.20664327542511</c:v>
                </c:pt>
                <c:pt idx="655">
                  <c:v>434.37645189294585</c:v>
                </c:pt>
                <c:pt idx="656">
                  <c:v>434.54625963850339</c:v>
                </c:pt>
                <c:pt idx="657">
                  <c:v>434.71606651209771</c:v>
                </c:pt>
                <c:pt idx="658">
                  <c:v>434.88587251372888</c:v>
                </c:pt>
                <c:pt idx="659">
                  <c:v>435.05567764339679</c:v>
                </c:pt>
                <c:pt idx="660">
                  <c:v>435.22548190110149</c:v>
                </c:pt>
                <c:pt idx="661">
                  <c:v>435.39528528684303</c:v>
                </c:pt>
                <c:pt idx="662">
                  <c:v>435.56508780062137</c:v>
                </c:pt>
                <c:pt idx="663">
                  <c:v>435.73488944243655</c:v>
                </c:pt>
                <c:pt idx="664">
                  <c:v>435.90469021228847</c:v>
                </c:pt>
                <c:pt idx="665">
                  <c:v>436.07449011017724</c:v>
                </c:pt>
                <c:pt idx="666">
                  <c:v>436.24428913610279</c:v>
                </c:pt>
                <c:pt idx="667">
                  <c:v>436.41408729006514</c:v>
                </c:pt>
                <c:pt idx="668">
                  <c:v>436.58388457206433</c:v>
                </c:pt>
                <c:pt idx="669">
                  <c:v>436.75368098210026</c:v>
                </c:pt>
                <c:pt idx="670">
                  <c:v>436.92347652017304</c:v>
                </c:pt>
                <c:pt idx="671">
                  <c:v>437.09327118628261</c:v>
                </c:pt>
                <c:pt idx="672">
                  <c:v>437.26306498042896</c:v>
                </c:pt>
                <c:pt idx="673">
                  <c:v>437.43285790261217</c:v>
                </c:pt>
                <c:pt idx="674">
                  <c:v>437.60264995283211</c:v>
                </c:pt>
                <c:pt idx="675">
                  <c:v>437.7724411310889</c:v>
                </c:pt>
                <c:pt idx="676">
                  <c:v>437.94223143738247</c:v>
                </c:pt>
                <c:pt idx="677">
                  <c:v>438.11202087171279</c:v>
                </c:pt>
                <c:pt idx="678">
                  <c:v>438.28180943408</c:v>
                </c:pt>
                <c:pt idx="679">
                  <c:v>438.45159712448395</c:v>
                </c:pt>
                <c:pt idx="680">
                  <c:v>438.62138394292475</c:v>
                </c:pt>
                <c:pt idx="681">
                  <c:v>438.79116988940234</c:v>
                </c:pt>
                <c:pt idx="682">
                  <c:v>438.96095496391672</c:v>
                </c:pt>
                <c:pt idx="683">
                  <c:v>439.13073916646795</c:v>
                </c:pt>
                <c:pt idx="684">
                  <c:v>439.30052249705591</c:v>
                </c:pt>
                <c:pt idx="685">
                  <c:v>439.47030495568072</c:v>
                </c:pt>
                <c:pt idx="686">
                  <c:v>439.64008654234232</c:v>
                </c:pt>
                <c:pt idx="687">
                  <c:v>439.80986725704065</c:v>
                </c:pt>
                <c:pt idx="688">
                  <c:v>439.97964709977589</c:v>
                </c:pt>
                <c:pt idx="689">
                  <c:v>440.14942607054786</c:v>
                </c:pt>
                <c:pt idx="690">
                  <c:v>440.31920416935668</c:v>
                </c:pt>
                <c:pt idx="691">
                  <c:v>440.48898139620229</c:v>
                </c:pt>
                <c:pt idx="692">
                  <c:v>440.65875775108469</c:v>
                </c:pt>
                <c:pt idx="693">
                  <c:v>440.82853323400388</c:v>
                </c:pt>
                <c:pt idx="694">
                  <c:v>440.99830784495992</c:v>
                </c:pt>
                <c:pt idx="695">
                  <c:v>441.16808158395276</c:v>
                </c:pt>
                <c:pt idx="696">
                  <c:v>441.33785445098238</c:v>
                </c:pt>
                <c:pt idx="697">
                  <c:v>441.50762644604879</c:v>
                </c:pt>
                <c:pt idx="698">
                  <c:v>441.67739756915199</c:v>
                </c:pt>
                <c:pt idx="699">
                  <c:v>441.84716782029204</c:v>
                </c:pt>
                <c:pt idx="700">
                  <c:v>442.01693719946888</c:v>
                </c:pt>
                <c:pt idx="701">
                  <c:v>442.18670570668252</c:v>
                </c:pt>
                <c:pt idx="702">
                  <c:v>442.35647334193294</c:v>
                </c:pt>
                <c:pt idx="703">
                  <c:v>442.52624010522015</c:v>
                </c:pt>
                <c:pt idx="704">
                  <c:v>442.69600599654416</c:v>
                </c:pt>
                <c:pt idx="705">
                  <c:v>442.86577101590495</c:v>
                </c:pt>
                <c:pt idx="706">
                  <c:v>443.0355351633026</c:v>
                </c:pt>
                <c:pt idx="707">
                  <c:v>443.20529843873709</c:v>
                </c:pt>
                <c:pt idx="708">
                  <c:v>443.37506084220831</c:v>
                </c:pt>
                <c:pt idx="709">
                  <c:v>443.54482237371633</c:v>
                </c:pt>
                <c:pt idx="710">
                  <c:v>443.71458303326119</c:v>
                </c:pt>
                <c:pt idx="711">
                  <c:v>443.88434282084285</c:v>
                </c:pt>
                <c:pt idx="712">
                  <c:v>444.05410173646129</c:v>
                </c:pt>
                <c:pt idx="713">
                  <c:v>444.22385978011658</c:v>
                </c:pt>
                <c:pt idx="714">
                  <c:v>444.39361695180861</c:v>
                </c:pt>
                <c:pt idx="715">
                  <c:v>444.56337325153743</c:v>
                </c:pt>
                <c:pt idx="716">
                  <c:v>444.73312867930309</c:v>
                </c:pt>
                <c:pt idx="717">
                  <c:v>444.90288323510555</c:v>
                </c:pt>
                <c:pt idx="718">
                  <c:v>445.0726369189448</c:v>
                </c:pt>
                <c:pt idx="719">
                  <c:v>445.24238973082089</c:v>
                </c:pt>
                <c:pt idx="720">
                  <c:v>445.41214167073377</c:v>
                </c:pt>
                <c:pt idx="721">
                  <c:v>445.58189273868345</c:v>
                </c:pt>
                <c:pt idx="722">
                  <c:v>445.75164293466992</c:v>
                </c:pt>
                <c:pt idx="723">
                  <c:v>445.92139225869317</c:v>
                </c:pt>
                <c:pt idx="724">
                  <c:v>446.09114071075328</c:v>
                </c:pt>
                <c:pt idx="725">
                  <c:v>446.26088829085012</c:v>
                </c:pt>
                <c:pt idx="726">
                  <c:v>446.43063499898381</c:v>
                </c:pt>
                <c:pt idx="727">
                  <c:v>446.60038083515428</c:v>
                </c:pt>
                <c:pt idx="728">
                  <c:v>446.77012579936161</c:v>
                </c:pt>
                <c:pt idx="729">
                  <c:v>446.93986989160567</c:v>
                </c:pt>
                <c:pt idx="730">
                  <c:v>447.10961311188657</c:v>
                </c:pt>
                <c:pt idx="731">
                  <c:v>447.27935546020427</c:v>
                </c:pt>
                <c:pt idx="732">
                  <c:v>447.4490969365587</c:v>
                </c:pt>
                <c:pt idx="733">
                  <c:v>447.61883754094998</c:v>
                </c:pt>
                <c:pt idx="734">
                  <c:v>447.78857727337811</c:v>
                </c:pt>
                <c:pt idx="735">
                  <c:v>447.95831613384303</c:v>
                </c:pt>
                <c:pt idx="736">
                  <c:v>448.12805412234474</c:v>
                </c:pt>
                <c:pt idx="737">
                  <c:v>448.29779123888324</c:v>
                </c:pt>
                <c:pt idx="738">
                  <c:v>448.46752748345853</c:v>
                </c:pt>
                <c:pt idx="739">
                  <c:v>448.63726285607066</c:v>
                </c:pt>
                <c:pt idx="740">
                  <c:v>448.80699735671953</c:v>
                </c:pt>
                <c:pt idx="741">
                  <c:v>448.97673098540525</c:v>
                </c:pt>
                <c:pt idx="742">
                  <c:v>449.14646374212771</c:v>
                </c:pt>
                <c:pt idx="743">
                  <c:v>449.31619562688707</c:v>
                </c:pt>
                <c:pt idx="744">
                  <c:v>449.48592663968316</c:v>
                </c:pt>
                <c:pt idx="745">
                  <c:v>449.6556567805161</c:v>
                </c:pt>
                <c:pt idx="746">
                  <c:v>449.82538604938583</c:v>
                </c:pt>
                <c:pt idx="747">
                  <c:v>449.99511444629235</c:v>
                </c:pt>
                <c:pt idx="748">
                  <c:v>450.16484197123566</c:v>
                </c:pt>
                <c:pt idx="749">
                  <c:v>450.33456862421582</c:v>
                </c:pt>
                <c:pt idx="750">
                  <c:v>450.50429440523271</c:v>
                </c:pt>
                <c:pt idx="751">
                  <c:v>450.67401931428645</c:v>
                </c:pt>
                <c:pt idx="752">
                  <c:v>450.84374335137699</c:v>
                </c:pt>
                <c:pt idx="753">
                  <c:v>451.01346651650437</c:v>
                </c:pt>
                <c:pt idx="754">
                  <c:v>451.18318880966848</c:v>
                </c:pt>
                <c:pt idx="755">
                  <c:v>451.35291023086944</c:v>
                </c:pt>
                <c:pt idx="756">
                  <c:v>451.52263078010719</c:v>
                </c:pt>
                <c:pt idx="757">
                  <c:v>451.69235045738174</c:v>
                </c:pt>
                <c:pt idx="758">
                  <c:v>451.86206926269307</c:v>
                </c:pt>
                <c:pt idx="759">
                  <c:v>452.03178719604125</c:v>
                </c:pt>
                <c:pt idx="760">
                  <c:v>452.20150425742617</c:v>
                </c:pt>
                <c:pt idx="761">
                  <c:v>452.37122044684787</c:v>
                </c:pt>
                <c:pt idx="762">
                  <c:v>452.54093576430643</c:v>
                </c:pt>
                <c:pt idx="763">
                  <c:v>452.71065020980183</c:v>
                </c:pt>
                <c:pt idx="764">
                  <c:v>452.88036378333396</c:v>
                </c:pt>
                <c:pt idx="765">
                  <c:v>453.05007648490295</c:v>
                </c:pt>
                <c:pt idx="766">
                  <c:v>453.21978831450872</c:v>
                </c:pt>
                <c:pt idx="767">
                  <c:v>453.38949927215128</c:v>
                </c:pt>
                <c:pt idx="768">
                  <c:v>453.55920935783058</c:v>
                </c:pt>
                <c:pt idx="769">
                  <c:v>453.72891857154679</c:v>
                </c:pt>
                <c:pt idx="770">
                  <c:v>453.89862691329972</c:v>
                </c:pt>
                <c:pt idx="771">
                  <c:v>454.06833438308951</c:v>
                </c:pt>
                <c:pt idx="772">
                  <c:v>454.23804098091608</c:v>
                </c:pt>
                <c:pt idx="773">
                  <c:v>454.40774670677945</c:v>
                </c:pt>
                <c:pt idx="774">
                  <c:v>454.57745156067966</c:v>
                </c:pt>
                <c:pt idx="775">
                  <c:v>454.74715554261667</c:v>
                </c:pt>
                <c:pt idx="776">
                  <c:v>454.91685865259041</c:v>
                </c:pt>
                <c:pt idx="777">
                  <c:v>455.08656089060105</c:v>
                </c:pt>
                <c:pt idx="778">
                  <c:v>455.25626225664843</c:v>
                </c:pt>
                <c:pt idx="779">
                  <c:v>455.42596275073259</c:v>
                </c:pt>
                <c:pt idx="780">
                  <c:v>455.59566237285361</c:v>
                </c:pt>
                <c:pt idx="781">
                  <c:v>455.76536112301142</c:v>
                </c:pt>
                <c:pt idx="782">
                  <c:v>455.93505900120601</c:v>
                </c:pt>
                <c:pt idx="783">
                  <c:v>456.1047560074374</c:v>
                </c:pt>
                <c:pt idx="784">
                  <c:v>456.27445214170564</c:v>
                </c:pt>
                <c:pt idx="785">
                  <c:v>456.44414740401061</c:v>
                </c:pt>
                <c:pt idx="786">
                  <c:v>456.61384179435242</c:v>
                </c:pt>
                <c:pt idx="787">
                  <c:v>456.78353531273103</c:v>
                </c:pt>
                <c:pt idx="788">
                  <c:v>456.95322795914637</c:v>
                </c:pt>
                <c:pt idx="789">
                  <c:v>457.12291973359862</c:v>
                </c:pt>
                <c:pt idx="790">
                  <c:v>457.29261063608766</c:v>
                </c:pt>
                <c:pt idx="791">
                  <c:v>457.46230066661343</c:v>
                </c:pt>
                <c:pt idx="792">
                  <c:v>457.63198982517605</c:v>
                </c:pt>
                <c:pt idx="793">
                  <c:v>457.80167811177552</c:v>
                </c:pt>
                <c:pt idx="794">
                  <c:v>457.97136552641172</c:v>
                </c:pt>
                <c:pt idx="795">
                  <c:v>458.14105206908471</c:v>
                </c:pt>
                <c:pt idx="796">
                  <c:v>458.31073773979455</c:v>
                </c:pt>
                <c:pt idx="797">
                  <c:v>458.48042253854118</c:v>
                </c:pt>
                <c:pt idx="798">
                  <c:v>458.6501064653246</c:v>
                </c:pt>
                <c:pt idx="799">
                  <c:v>458.81978952014481</c:v>
                </c:pt>
                <c:pt idx="800">
                  <c:v>458.98947170300187</c:v>
                </c:pt>
                <c:pt idx="801">
                  <c:v>459.15915301389572</c:v>
                </c:pt>
                <c:pt idx="802">
                  <c:v>459.32883345282636</c:v>
                </c:pt>
                <c:pt idx="803">
                  <c:v>459.49851301979379</c:v>
                </c:pt>
                <c:pt idx="804">
                  <c:v>459.66819171479807</c:v>
                </c:pt>
                <c:pt idx="805">
                  <c:v>459.83786953783908</c:v>
                </c:pt>
                <c:pt idx="806">
                  <c:v>460.00754648891694</c:v>
                </c:pt>
                <c:pt idx="807">
                  <c:v>460.1772225680316</c:v>
                </c:pt>
                <c:pt idx="808">
                  <c:v>460.34689777518304</c:v>
                </c:pt>
                <c:pt idx="809">
                  <c:v>460.51657211037133</c:v>
                </c:pt>
                <c:pt idx="810">
                  <c:v>460.68624557359635</c:v>
                </c:pt>
                <c:pt idx="811">
                  <c:v>460.85591816485822</c:v>
                </c:pt>
                <c:pt idx="812">
                  <c:v>461.02558988415689</c:v>
                </c:pt>
                <c:pt idx="813">
                  <c:v>461.1952607314924</c:v>
                </c:pt>
                <c:pt idx="814">
                  <c:v>461.36493070686464</c:v>
                </c:pt>
                <c:pt idx="815">
                  <c:v>461.53459981027368</c:v>
                </c:pt>
                <c:pt idx="816">
                  <c:v>461.7042680417195</c:v>
                </c:pt>
                <c:pt idx="817">
                  <c:v>461.87393540120217</c:v>
                </c:pt>
                <c:pt idx="818">
                  <c:v>462.0436018887217</c:v>
                </c:pt>
                <c:pt idx="819">
                  <c:v>462.21326750427795</c:v>
                </c:pt>
                <c:pt idx="820">
                  <c:v>462.38293224787105</c:v>
                </c:pt>
                <c:pt idx="821">
                  <c:v>462.55259611950095</c:v>
                </c:pt>
                <c:pt idx="822">
                  <c:v>462.72225911916757</c:v>
                </c:pt>
                <c:pt idx="823">
                  <c:v>462.89192124687105</c:v>
                </c:pt>
                <c:pt idx="824">
                  <c:v>463.06158250261132</c:v>
                </c:pt>
                <c:pt idx="825">
                  <c:v>463.23124288638843</c:v>
                </c:pt>
                <c:pt idx="826">
                  <c:v>463.40090239820233</c:v>
                </c:pt>
                <c:pt idx="827">
                  <c:v>463.57056103805303</c:v>
                </c:pt>
                <c:pt idx="828">
                  <c:v>463.74021880594051</c:v>
                </c:pt>
                <c:pt idx="829">
                  <c:v>463.90987570186479</c:v>
                </c:pt>
                <c:pt idx="830">
                  <c:v>464.07953172582592</c:v>
                </c:pt>
                <c:pt idx="831">
                  <c:v>464.24918687782383</c:v>
                </c:pt>
                <c:pt idx="832">
                  <c:v>464.41884115785854</c:v>
                </c:pt>
                <c:pt idx="833">
                  <c:v>464.58849456593003</c:v>
                </c:pt>
                <c:pt idx="834">
                  <c:v>464.75814710203832</c:v>
                </c:pt>
                <c:pt idx="835">
                  <c:v>464.92779876618346</c:v>
                </c:pt>
                <c:pt idx="836">
                  <c:v>465.09744955836538</c:v>
                </c:pt>
                <c:pt idx="837">
                  <c:v>465.2670994785841</c:v>
                </c:pt>
                <c:pt idx="838">
                  <c:v>465.43674852683961</c:v>
                </c:pt>
                <c:pt idx="839">
                  <c:v>465.60639670313191</c:v>
                </c:pt>
                <c:pt idx="840">
                  <c:v>465.77604400746105</c:v>
                </c:pt>
                <c:pt idx="841">
                  <c:v>465.94569043982699</c:v>
                </c:pt>
                <c:pt idx="842">
                  <c:v>466.11533600022972</c:v>
                </c:pt>
                <c:pt idx="843">
                  <c:v>466.28498068866918</c:v>
                </c:pt>
                <c:pt idx="844">
                  <c:v>466.45462450514549</c:v>
                </c:pt>
                <c:pt idx="845">
                  <c:v>466.62426744965865</c:v>
                </c:pt>
                <c:pt idx="846">
                  <c:v>466.79390952220859</c:v>
                </c:pt>
                <c:pt idx="847">
                  <c:v>466.96355072279533</c:v>
                </c:pt>
                <c:pt idx="848">
                  <c:v>467.13319105141886</c:v>
                </c:pt>
                <c:pt idx="849">
                  <c:v>467.30283050807913</c:v>
                </c:pt>
                <c:pt idx="850">
                  <c:v>467.47246909277629</c:v>
                </c:pt>
                <c:pt idx="851">
                  <c:v>467.64210680551025</c:v>
                </c:pt>
                <c:pt idx="852">
                  <c:v>467.811743646281</c:v>
                </c:pt>
                <c:pt idx="853">
                  <c:v>467.98137961508854</c:v>
                </c:pt>
                <c:pt idx="854">
                  <c:v>468.15101471193287</c:v>
                </c:pt>
                <c:pt idx="855">
                  <c:v>468.32064893681405</c:v>
                </c:pt>
                <c:pt idx="856">
                  <c:v>468.49028228973202</c:v>
                </c:pt>
                <c:pt idx="857">
                  <c:v>468.65991477068678</c:v>
                </c:pt>
                <c:pt idx="858">
                  <c:v>468.82954637967833</c:v>
                </c:pt>
                <c:pt idx="859">
                  <c:v>468.99917711670668</c:v>
                </c:pt>
                <c:pt idx="860">
                  <c:v>469.16880698177187</c:v>
                </c:pt>
                <c:pt idx="861">
                  <c:v>469.33843597487379</c:v>
                </c:pt>
                <c:pt idx="862">
                  <c:v>469.50806409601256</c:v>
                </c:pt>
                <c:pt idx="863">
                  <c:v>469.67769134518818</c:v>
                </c:pt>
                <c:pt idx="864">
                  <c:v>469.84731772240053</c:v>
                </c:pt>
                <c:pt idx="865">
                  <c:v>470.01694322764968</c:v>
                </c:pt>
                <c:pt idx="866">
                  <c:v>470.18656786093567</c:v>
                </c:pt>
                <c:pt idx="867">
                  <c:v>470.35619162225845</c:v>
                </c:pt>
                <c:pt idx="868">
                  <c:v>470.52581451161802</c:v>
                </c:pt>
                <c:pt idx="869">
                  <c:v>470.69543652901444</c:v>
                </c:pt>
                <c:pt idx="870">
                  <c:v>470.86505767444754</c:v>
                </c:pt>
                <c:pt idx="871">
                  <c:v>471.03467794791754</c:v>
                </c:pt>
                <c:pt idx="872">
                  <c:v>471.20429734942434</c:v>
                </c:pt>
                <c:pt idx="873">
                  <c:v>471.37391587896792</c:v>
                </c:pt>
                <c:pt idx="874">
                  <c:v>471.54353353654835</c:v>
                </c:pt>
                <c:pt idx="875">
                  <c:v>471.71315032216552</c:v>
                </c:pt>
                <c:pt idx="876">
                  <c:v>471.88276623581953</c:v>
                </c:pt>
                <c:pt idx="877">
                  <c:v>472.05238127751028</c:v>
                </c:pt>
                <c:pt idx="878">
                  <c:v>472.22199544723787</c:v>
                </c:pt>
                <c:pt idx="879">
                  <c:v>472.39160874500226</c:v>
                </c:pt>
                <c:pt idx="880">
                  <c:v>472.56122117080349</c:v>
                </c:pt>
                <c:pt idx="881">
                  <c:v>472.73083272464152</c:v>
                </c:pt>
                <c:pt idx="882">
                  <c:v>472.90044340651633</c:v>
                </c:pt>
                <c:pt idx="883">
                  <c:v>473.07005321642794</c:v>
                </c:pt>
                <c:pt idx="884">
                  <c:v>473.23966215437633</c:v>
                </c:pt>
                <c:pt idx="885">
                  <c:v>473.40927022036158</c:v>
                </c:pt>
                <c:pt idx="886">
                  <c:v>473.57887741438356</c:v>
                </c:pt>
                <c:pt idx="887">
                  <c:v>473.74848373644238</c:v>
                </c:pt>
                <c:pt idx="888">
                  <c:v>473.918089186538</c:v>
                </c:pt>
                <c:pt idx="889">
                  <c:v>474.08769376467046</c:v>
                </c:pt>
                <c:pt idx="890">
                  <c:v>474.25729747083966</c:v>
                </c:pt>
                <c:pt idx="891">
                  <c:v>474.42690030504571</c:v>
                </c:pt>
                <c:pt idx="892">
                  <c:v>474.59650226728854</c:v>
                </c:pt>
                <c:pt idx="893">
                  <c:v>474.76610335756817</c:v>
                </c:pt>
                <c:pt idx="894">
                  <c:v>474.93570357588459</c:v>
                </c:pt>
                <c:pt idx="895">
                  <c:v>475.10530292223785</c:v>
                </c:pt>
                <c:pt idx="896">
                  <c:v>475.27490139662791</c:v>
                </c:pt>
                <c:pt idx="897">
                  <c:v>475.4444989990547</c:v>
                </c:pt>
                <c:pt idx="898">
                  <c:v>475.61409572951834</c:v>
                </c:pt>
                <c:pt idx="899">
                  <c:v>475.78369158801877</c:v>
                </c:pt>
                <c:pt idx="900">
                  <c:v>475.95328657455605</c:v>
                </c:pt>
                <c:pt idx="901">
                  <c:v>476.12288068913006</c:v>
                </c:pt>
                <c:pt idx="902">
                  <c:v>476.29247393174091</c:v>
                </c:pt>
                <c:pt idx="903">
                  <c:v>476.46206630238856</c:v>
                </c:pt>
                <c:pt idx="904">
                  <c:v>476.631657801073</c:v>
                </c:pt>
                <c:pt idx="905">
                  <c:v>476.80124842779423</c:v>
                </c:pt>
                <c:pt idx="906">
                  <c:v>476.97083818255231</c:v>
                </c:pt>
                <c:pt idx="907">
                  <c:v>477.14042706534718</c:v>
                </c:pt>
                <c:pt idx="908">
                  <c:v>477.31001507617884</c:v>
                </c:pt>
                <c:pt idx="909">
                  <c:v>477.47960221504729</c:v>
                </c:pt>
                <c:pt idx="910">
                  <c:v>477.64918848195259</c:v>
                </c:pt>
                <c:pt idx="911">
                  <c:v>477.81877387689468</c:v>
                </c:pt>
                <c:pt idx="912">
                  <c:v>477.9883583998735</c:v>
                </c:pt>
                <c:pt idx="913">
                  <c:v>478.15794205088923</c:v>
                </c:pt>
                <c:pt idx="914">
                  <c:v>478.32752482994169</c:v>
                </c:pt>
                <c:pt idx="915">
                  <c:v>478.49710673703095</c:v>
                </c:pt>
                <c:pt idx="916">
                  <c:v>478.66668777215705</c:v>
                </c:pt>
                <c:pt idx="917">
                  <c:v>478.83626793531994</c:v>
                </c:pt>
                <c:pt idx="918">
                  <c:v>479.00584722651962</c:v>
                </c:pt>
                <c:pt idx="919">
                  <c:v>479.17542564575609</c:v>
                </c:pt>
                <c:pt idx="920">
                  <c:v>479.34500319302941</c:v>
                </c:pt>
                <c:pt idx="921">
                  <c:v>479.51457986833952</c:v>
                </c:pt>
                <c:pt idx="922">
                  <c:v>479.68415567168637</c:v>
                </c:pt>
                <c:pt idx="923">
                  <c:v>479.85373060307012</c:v>
                </c:pt>
                <c:pt idx="924">
                  <c:v>480.0233046624906</c:v>
                </c:pt>
                <c:pt idx="925">
                  <c:v>480.19287784994782</c:v>
                </c:pt>
                <c:pt idx="926">
                  <c:v>480.36245016544194</c:v>
                </c:pt>
                <c:pt idx="927">
                  <c:v>480.53202160897285</c:v>
                </c:pt>
                <c:pt idx="928">
                  <c:v>480.70159218054056</c:v>
                </c:pt>
                <c:pt idx="929">
                  <c:v>480.87116188014505</c:v>
                </c:pt>
                <c:pt idx="930">
                  <c:v>481.04073070778639</c:v>
                </c:pt>
                <c:pt idx="931">
                  <c:v>481.21029866346447</c:v>
                </c:pt>
                <c:pt idx="932">
                  <c:v>481.37986574717934</c:v>
                </c:pt>
                <c:pt idx="933">
                  <c:v>481.54943195893111</c:v>
                </c:pt>
                <c:pt idx="934">
                  <c:v>481.71899729871961</c:v>
                </c:pt>
                <c:pt idx="935">
                  <c:v>481.88856176654491</c:v>
                </c:pt>
                <c:pt idx="936">
                  <c:v>482.05812536240705</c:v>
                </c:pt>
                <c:pt idx="937">
                  <c:v>482.22768808630599</c:v>
                </c:pt>
                <c:pt idx="938">
                  <c:v>482.39724993824171</c:v>
                </c:pt>
                <c:pt idx="939">
                  <c:v>482.56681091821423</c:v>
                </c:pt>
                <c:pt idx="940">
                  <c:v>482.73637102622359</c:v>
                </c:pt>
                <c:pt idx="941">
                  <c:v>482.90593026226969</c:v>
                </c:pt>
                <c:pt idx="942">
                  <c:v>483.07548862635264</c:v>
                </c:pt>
                <c:pt idx="943">
                  <c:v>483.24504611847237</c:v>
                </c:pt>
                <c:pt idx="944">
                  <c:v>483.41460273862896</c:v>
                </c:pt>
                <c:pt idx="945">
                  <c:v>483.58415848682228</c:v>
                </c:pt>
                <c:pt idx="946">
                  <c:v>483.75371336305244</c:v>
                </c:pt>
                <c:pt idx="947">
                  <c:v>483.9232673673194</c:v>
                </c:pt>
                <c:pt idx="948">
                  <c:v>484.09282049962314</c:v>
                </c:pt>
                <c:pt idx="949">
                  <c:v>484.26237275996368</c:v>
                </c:pt>
                <c:pt idx="950">
                  <c:v>484.43192414834101</c:v>
                </c:pt>
                <c:pt idx="951">
                  <c:v>484.60147466475519</c:v>
                </c:pt>
                <c:pt idx="952">
                  <c:v>484.7710243092061</c:v>
                </c:pt>
                <c:pt idx="953">
                  <c:v>484.94057308169386</c:v>
                </c:pt>
                <c:pt idx="954">
                  <c:v>485.1101209822184</c:v>
                </c:pt>
                <c:pt idx="955">
                  <c:v>485.2796680107798</c:v>
                </c:pt>
                <c:pt idx="956">
                  <c:v>485.44921416737793</c:v>
                </c:pt>
                <c:pt idx="957">
                  <c:v>485.61875945201291</c:v>
                </c:pt>
                <c:pt idx="958">
                  <c:v>485.78830386468468</c:v>
                </c:pt>
                <c:pt idx="959">
                  <c:v>485.95784740539324</c:v>
                </c:pt>
                <c:pt idx="960">
                  <c:v>486.12739007413859</c:v>
                </c:pt>
                <c:pt idx="961">
                  <c:v>486.29693187092079</c:v>
                </c:pt>
                <c:pt idx="962">
                  <c:v>486.46647279573978</c:v>
                </c:pt>
                <c:pt idx="963">
                  <c:v>486.63601284859556</c:v>
                </c:pt>
                <c:pt idx="964">
                  <c:v>486.80555202948813</c:v>
                </c:pt>
                <c:pt idx="965">
                  <c:v>486.97509033841749</c:v>
                </c:pt>
                <c:pt idx="966">
                  <c:v>487.1446277753837</c:v>
                </c:pt>
                <c:pt idx="967">
                  <c:v>487.3141643403867</c:v>
                </c:pt>
                <c:pt idx="968">
                  <c:v>487.48370003342649</c:v>
                </c:pt>
                <c:pt idx="969">
                  <c:v>487.65323485450307</c:v>
                </c:pt>
                <c:pt idx="970">
                  <c:v>487.82276880361644</c:v>
                </c:pt>
                <c:pt idx="971">
                  <c:v>487.99230188076666</c:v>
                </c:pt>
                <c:pt idx="972">
                  <c:v>488.16183408595367</c:v>
                </c:pt>
                <c:pt idx="973">
                  <c:v>488.33136541917747</c:v>
                </c:pt>
                <c:pt idx="974">
                  <c:v>488.50089588043807</c:v>
                </c:pt>
                <c:pt idx="975">
                  <c:v>488.67042546973551</c:v>
                </c:pt>
                <c:pt idx="976">
                  <c:v>488.83995418706968</c:v>
                </c:pt>
                <c:pt idx="977">
                  <c:v>489.0094820324407</c:v>
                </c:pt>
                <c:pt idx="978">
                  <c:v>489.17900900584851</c:v>
                </c:pt>
                <c:pt idx="979">
                  <c:v>489.34853510729306</c:v>
                </c:pt>
                <c:pt idx="980">
                  <c:v>489.51806033677451</c:v>
                </c:pt>
                <c:pt idx="981">
                  <c:v>489.6875846942927</c:v>
                </c:pt>
                <c:pt idx="982">
                  <c:v>489.85710817984773</c:v>
                </c:pt>
                <c:pt idx="983">
                  <c:v>490.02663079343955</c:v>
                </c:pt>
                <c:pt idx="984">
                  <c:v>490.19615253506822</c:v>
                </c:pt>
                <c:pt idx="985">
                  <c:v>490.36567340473363</c:v>
                </c:pt>
                <c:pt idx="986">
                  <c:v>490.53519340243582</c:v>
                </c:pt>
                <c:pt idx="987">
                  <c:v>490.70471252817481</c:v>
                </c:pt>
                <c:pt idx="988">
                  <c:v>490.87423078195064</c:v>
                </c:pt>
                <c:pt idx="989">
                  <c:v>491.04374816376333</c:v>
                </c:pt>
                <c:pt idx="990">
                  <c:v>491.21326467361274</c:v>
                </c:pt>
                <c:pt idx="991">
                  <c:v>491.382780311499</c:v>
                </c:pt>
                <c:pt idx="992">
                  <c:v>491.55229507742206</c:v>
                </c:pt>
                <c:pt idx="993">
                  <c:v>491.7218089713819</c:v>
                </c:pt>
                <c:pt idx="994">
                  <c:v>491.89132199337854</c:v>
                </c:pt>
                <c:pt idx="995">
                  <c:v>492.06083414341197</c:v>
                </c:pt>
                <c:pt idx="996">
                  <c:v>492.23034542148224</c:v>
                </c:pt>
                <c:pt idx="997">
                  <c:v>492.39985582758931</c:v>
                </c:pt>
                <c:pt idx="998">
                  <c:v>492.56936536173316</c:v>
                </c:pt>
                <c:pt idx="999">
                  <c:v>492.73887402391381</c:v>
                </c:pt>
                <c:pt idx="1000">
                  <c:v>492.90838181413125</c:v>
                </c:pt>
                <c:pt idx="1001">
                  <c:v>493.07788873238553</c:v>
                </c:pt>
                <c:pt idx="1002">
                  <c:v>493.24739477867661</c:v>
                </c:pt>
                <c:pt idx="1003">
                  <c:v>493.41689995300447</c:v>
                </c:pt>
                <c:pt idx="1004">
                  <c:v>493.58640425536913</c:v>
                </c:pt>
                <c:pt idx="1005">
                  <c:v>493.75590768577058</c:v>
                </c:pt>
                <c:pt idx="1006">
                  <c:v>493.92541024420882</c:v>
                </c:pt>
                <c:pt idx="1007">
                  <c:v>494.09491193068391</c:v>
                </c:pt>
                <c:pt idx="1008">
                  <c:v>494.26441274519578</c:v>
                </c:pt>
                <c:pt idx="1009">
                  <c:v>494.43391268774445</c:v>
                </c:pt>
                <c:pt idx="1010">
                  <c:v>494.60341175832991</c:v>
                </c:pt>
                <c:pt idx="1011">
                  <c:v>494.77290995695222</c:v>
                </c:pt>
                <c:pt idx="1012">
                  <c:v>494.94240728361132</c:v>
                </c:pt>
                <c:pt idx="1013">
                  <c:v>495.11190373830715</c:v>
                </c:pt>
                <c:pt idx="1014">
                  <c:v>495.28139932103983</c:v>
                </c:pt>
                <c:pt idx="1015">
                  <c:v>495.4508940318093</c:v>
                </c:pt>
                <c:pt idx="1016">
                  <c:v>495.62038787061562</c:v>
                </c:pt>
                <c:pt idx="1017">
                  <c:v>495.78988083745872</c:v>
                </c:pt>
                <c:pt idx="1018">
                  <c:v>495.95937293233862</c:v>
                </c:pt>
                <c:pt idx="1019">
                  <c:v>496.12886415525531</c:v>
                </c:pt>
                <c:pt idx="1020">
                  <c:v>496.2983545062088</c:v>
                </c:pt>
                <c:pt idx="1021">
                  <c:v>496.46784398519912</c:v>
                </c:pt>
                <c:pt idx="1022">
                  <c:v>496.63733259222619</c:v>
                </c:pt>
                <c:pt idx="1023">
                  <c:v>496.8068203272901</c:v>
                </c:pt>
              </c:numCache>
            </c:numRef>
          </c:xVal>
          <c:yVal>
            <c:numRef>
              <c:f>'Blue pk'!$V$2:$V$1025</c:f>
              <c:numCache>
                <c:formatCode>General</c:formatCode>
                <c:ptCount val="1024"/>
                <c:pt idx="0">
                  <c:v>0</c:v>
                </c:pt>
                <c:pt idx="1">
                  <c:v>8.3672477906603744E-5</c:v>
                </c:pt>
                <c:pt idx="2">
                  <c:v>1.6942157690777535E-4</c:v>
                </c:pt>
                <c:pt idx="3">
                  <c:v>2.5335258444314219E-4</c:v>
                </c:pt>
                <c:pt idx="4">
                  <c:v>3.3581500716155406E-4</c:v>
                </c:pt>
                <c:pt idx="5">
                  <c:v>4.1880170869992996E-4</c:v>
                </c:pt>
                <c:pt idx="6">
                  <c:v>4.9729062521326772E-4</c:v>
                </c:pt>
                <c:pt idx="7">
                  <c:v>5.7208419225699065E-4</c:v>
                </c:pt>
                <c:pt idx="8">
                  <c:v>6.4021137987786843E-4</c:v>
                </c:pt>
                <c:pt idx="9">
                  <c:v>7.0589216022884718E-4</c:v>
                </c:pt>
                <c:pt idx="10">
                  <c:v>7.696065547928108E-4</c:v>
                </c:pt>
                <c:pt idx="11">
                  <c:v>8.3317415873780394E-4</c:v>
                </c:pt>
                <c:pt idx="12">
                  <c:v>9.0036363450735069E-4</c:v>
                </c:pt>
                <c:pt idx="13">
                  <c:v>9.7152888215905906E-4</c:v>
                </c:pt>
                <c:pt idx="14">
                  <c:v>1.0395990928742513E-3</c:v>
                </c:pt>
                <c:pt idx="15">
                  <c:v>1.098783110851009E-3</c:v>
                </c:pt>
                <c:pt idx="16">
                  <c:v>1.1549380662640289E-3</c:v>
                </c:pt>
                <c:pt idx="17">
                  <c:v>1.2127218435006879E-3</c:v>
                </c:pt>
                <c:pt idx="18">
                  <c:v>1.2658206732971849E-3</c:v>
                </c:pt>
                <c:pt idx="19">
                  <c:v>1.3181478520222386E-3</c:v>
                </c:pt>
                <c:pt idx="20">
                  <c:v>1.3732892353792092E-3</c:v>
                </c:pt>
                <c:pt idx="21">
                  <c:v>1.4291349130151078E-3</c:v>
                </c:pt>
                <c:pt idx="22">
                  <c:v>1.4841213514033753E-3</c:v>
                </c:pt>
                <c:pt idx="23">
                  <c:v>1.5354785465834756E-3</c:v>
                </c:pt>
                <c:pt idx="24">
                  <c:v>1.5876868350515503E-3</c:v>
                </c:pt>
                <c:pt idx="25">
                  <c:v>1.6451291391902018E-3</c:v>
                </c:pt>
                <c:pt idx="26">
                  <c:v>1.7066643716506917E-3</c:v>
                </c:pt>
                <c:pt idx="27">
                  <c:v>1.7641443713456292E-3</c:v>
                </c:pt>
                <c:pt idx="28">
                  <c:v>1.8176969674617307E-3</c:v>
                </c:pt>
                <c:pt idx="29">
                  <c:v>1.8707828208303532E-3</c:v>
                </c:pt>
                <c:pt idx="30">
                  <c:v>1.9227373941530944E-3</c:v>
                </c:pt>
                <c:pt idx="31">
                  <c:v>1.9799763549729179E-3</c:v>
                </c:pt>
                <c:pt idx="32">
                  <c:v>2.0451497344387945E-3</c:v>
                </c:pt>
                <c:pt idx="33">
                  <c:v>2.1061035172360806E-3</c:v>
                </c:pt>
                <c:pt idx="34">
                  <c:v>2.1649038325137586E-3</c:v>
                </c:pt>
                <c:pt idx="35">
                  <c:v>2.2362748907660997E-3</c:v>
                </c:pt>
                <c:pt idx="36">
                  <c:v>2.3117086947145732E-3</c:v>
                </c:pt>
                <c:pt idx="37">
                  <c:v>2.3834333060530522E-3</c:v>
                </c:pt>
                <c:pt idx="38">
                  <c:v>2.4575452452290725E-3</c:v>
                </c:pt>
                <c:pt idx="39">
                  <c:v>2.5394381011180694E-3</c:v>
                </c:pt>
                <c:pt idx="40">
                  <c:v>2.6270840767700825E-3</c:v>
                </c:pt>
                <c:pt idx="41">
                  <c:v>2.7112121839619127E-3</c:v>
                </c:pt>
                <c:pt idx="42">
                  <c:v>2.7922838837153591E-3</c:v>
                </c:pt>
                <c:pt idx="43">
                  <c:v>2.8692293445388554E-3</c:v>
                </c:pt>
                <c:pt idx="44">
                  <c:v>2.9428705635995804E-3</c:v>
                </c:pt>
                <c:pt idx="45">
                  <c:v>3.0209093752835837E-3</c:v>
                </c:pt>
                <c:pt idx="46">
                  <c:v>3.109012654561353E-3</c:v>
                </c:pt>
                <c:pt idx="47">
                  <c:v>3.2080174306651967E-3</c:v>
                </c:pt>
                <c:pt idx="48">
                  <c:v>3.3213051868658146E-3</c:v>
                </c:pt>
                <c:pt idx="49">
                  <c:v>3.4400246645131657E-3</c:v>
                </c:pt>
                <c:pt idx="50">
                  <c:v>3.5572424470156905E-3</c:v>
                </c:pt>
                <c:pt idx="51">
                  <c:v>3.6743783968800963E-3</c:v>
                </c:pt>
                <c:pt idx="52">
                  <c:v>3.7872325179762857E-3</c:v>
                </c:pt>
                <c:pt idx="53">
                  <c:v>3.8942395256649832E-3</c:v>
                </c:pt>
                <c:pt idx="54">
                  <c:v>3.9931660736190347E-3</c:v>
                </c:pt>
                <c:pt idx="55">
                  <c:v>4.087468497617301E-3</c:v>
                </c:pt>
                <c:pt idx="56">
                  <c:v>4.1853303996893477E-3</c:v>
                </c:pt>
                <c:pt idx="57">
                  <c:v>4.291647678177404E-3</c:v>
                </c:pt>
                <c:pt idx="58">
                  <c:v>4.4071242224536233E-3</c:v>
                </c:pt>
                <c:pt idx="59">
                  <c:v>4.5176536348153556E-3</c:v>
                </c:pt>
                <c:pt idx="60">
                  <c:v>4.6163303440838353E-3</c:v>
                </c:pt>
                <c:pt idx="61">
                  <c:v>4.7220719216088747E-3</c:v>
                </c:pt>
                <c:pt idx="62">
                  <c:v>4.8439230614683894E-3</c:v>
                </c:pt>
                <c:pt idx="63">
                  <c:v>4.9875035291797251E-3</c:v>
                </c:pt>
                <c:pt idx="64">
                  <c:v>5.128583157687462E-3</c:v>
                </c:pt>
                <c:pt idx="65">
                  <c:v>5.2377576937538591E-3</c:v>
                </c:pt>
                <c:pt idx="66">
                  <c:v>5.3433469920232072E-3</c:v>
                </c:pt>
                <c:pt idx="67">
                  <c:v>5.4635681362624521E-3</c:v>
                </c:pt>
                <c:pt idx="68">
                  <c:v>5.5786689103429965E-3</c:v>
                </c:pt>
                <c:pt idx="69">
                  <c:v>5.6827724292937499E-3</c:v>
                </c:pt>
                <c:pt idx="70">
                  <c:v>5.7810627729118717E-3</c:v>
                </c:pt>
                <c:pt idx="71">
                  <c:v>5.8866517630523189E-3</c:v>
                </c:pt>
                <c:pt idx="72">
                  <c:v>6.0186024588943709E-3</c:v>
                </c:pt>
                <c:pt idx="73">
                  <c:v>6.1751687343416144E-3</c:v>
                </c:pt>
                <c:pt idx="74">
                  <c:v>6.3527488554251665E-3</c:v>
                </c:pt>
                <c:pt idx="75">
                  <c:v>6.5972402355558924E-3</c:v>
                </c:pt>
                <c:pt idx="76">
                  <c:v>6.9331926274981285E-3</c:v>
                </c:pt>
                <c:pt idx="77">
                  <c:v>7.2937711256595098E-3</c:v>
                </c:pt>
                <c:pt idx="78">
                  <c:v>7.6605370615761802E-3</c:v>
                </c:pt>
                <c:pt idx="79">
                  <c:v>8.076571825529958E-3</c:v>
                </c:pt>
                <c:pt idx="80">
                  <c:v>8.5273139579046392E-3</c:v>
                </c:pt>
                <c:pt idx="81">
                  <c:v>8.9465560442238013E-3</c:v>
                </c:pt>
                <c:pt idx="82">
                  <c:v>9.3006044584488037E-3</c:v>
                </c:pt>
                <c:pt idx="83">
                  <c:v>9.5929018910581258E-3</c:v>
                </c:pt>
                <c:pt idx="84">
                  <c:v>9.8443637910216632E-3</c:v>
                </c:pt>
                <c:pt idx="85">
                  <c:v>1.0074409583866009E-2</c:v>
                </c:pt>
                <c:pt idx="86">
                  <c:v>1.028652943794256E-2</c:v>
                </c:pt>
                <c:pt idx="87">
                  <c:v>1.0489699706292613E-2</c:v>
                </c:pt>
                <c:pt idx="88">
                  <c:v>1.067111545264394E-2</c:v>
                </c:pt>
                <c:pt idx="89">
                  <c:v>1.0826596018591985E-2</c:v>
                </c:pt>
                <c:pt idx="90">
                  <c:v>1.0959225213559172E-2</c:v>
                </c:pt>
                <c:pt idx="91">
                  <c:v>1.1068490339947154E-2</c:v>
                </c:pt>
                <c:pt idx="92">
                  <c:v>1.1165416453317444E-2</c:v>
                </c:pt>
                <c:pt idx="93">
                  <c:v>1.1260602868863124E-2</c:v>
                </c:pt>
                <c:pt idx="94">
                  <c:v>1.1360295258760077E-2</c:v>
                </c:pt>
                <c:pt idx="95">
                  <c:v>1.1462918817700229E-2</c:v>
                </c:pt>
                <c:pt idx="96">
                  <c:v>1.1562229813041187E-2</c:v>
                </c:pt>
                <c:pt idx="97">
                  <c:v>1.1650199665194708E-2</c:v>
                </c:pt>
                <c:pt idx="98">
                  <c:v>1.1737017133856983E-2</c:v>
                </c:pt>
                <c:pt idx="99">
                  <c:v>1.183866383652761E-2</c:v>
                </c:pt>
                <c:pt idx="100">
                  <c:v>1.1953141334404336E-2</c:v>
                </c:pt>
                <c:pt idx="101">
                  <c:v>1.2078932548667081E-2</c:v>
                </c:pt>
                <c:pt idx="102">
                  <c:v>1.2213750874335154E-2</c:v>
                </c:pt>
                <c:pt idx="103">
                  <c:v>1.2341891860629549E-2</c:v>
                </c:pt>
                <c:pt idx="104">
                  <c:v>1.2452502768208808E-2</c:v>
                </c:pt>
                <c:pt idx="105">
                  <c:v>1.2552894876861202E-2</c:v>
                </c:pt>
                <c:pt idx="106">
                  <c:v>1.2652191288572591E-2</c:v>
                </c:pt>
                <c:pt idx="107">
                  <c:v>1.2740902852754527E-2</c:v>
                </c:pt>
                <c:pt idx="108">
                  <c:v>1.2819393406169831E-2</c:v>
                </c:pt>
                <c:pt idx="109">
                  <c:v>1.2905374421569613E-2</c:v>
                </c:pt>
                <c:pt idx="110">
                  <c:v>1.2993621787137082E-2</c:v>
                </c:pt>
                <c:pt idx="111">
                  <c:v>1.3084168244946896E-2</c:v>
                </c:pt>
                <c:pt idx="112">
                  <c:v>1.3181388667768787E-2</c:v>
                </c:pt>
                <c:pt idx="113">
                  <c:v>1.32743962017845E-2</c:v>
                </c:pt>
                <c:pt idx="114">
                  <c:v>1.3363573110047183E-2</c:v>
                </c:pt>
                <c:pt idx="115">
                  <c:v>1.3442810438890168E-2</c:v>
                </c:pt>
                <c:pt idx="116">
                  <c:v>1.3511201689544131E-2</c:v>
                </c:pt>
                <c:pt idx="117">
                  <c:v>1.3578524730620019E-2</c:v>
                </c:pt>
                <c:pt idx="118">
                  <c:v>1.3645661615556583E-2</c:v>
                </c:pt>
                <c:pt idx="119">
                  <c:v>1.3720888108178963E-2</c:v>
                </c:pt>
                <c:pt idx="120">
                  <c:v>1.3801805466805714E-2</c:v>
                </c:pt>
                <c:pt idx="121">
                  <c:v>1.3878098472549054E-2</c:v>
                </c:pt>
                <c:pt idx="122">
                  <c:v>1.3951791734087818E-2</c:v>
                </c:pt>
                <c:pt idx="123">
                  <c:v>1.4026530122614888E-2</c:v>
                </c:pt>
                <c:pt idx="124">
                  <c:v>1.4101676554071029E-2</c:v>
                </c:pt>
                <c:pt idx="125">
                  <c:v>1.4176621079483281E-2</c:v>
                </c:pt>
                <c:pt idx="126">
                  <c:v>1.4247974441704685E-2</c:v>
                </c:pt>
                <c:pt idx="127">
                  <c:v>1.4317592545517914E-2</c:v>
                </c:pt>
                <c:pt idx="128">
                  <c:v>1.4396013503932447E-2</c:v>
                </c:pt>
                <c:pt idx="129">
                  <c:v>1.44708406104512E-2</c:v>
                </c:pt>
                <c:pt idx="130">
                  <c:v>1.4527332988138913E-2</c:v>
                </c:pt>
                <c:pt idx="131">
                  <c:v>1.4581823052157036E-2</c:v>
                </c:pt>
                <c:pt idx="132">
                  <c:v>1.4652041868425406E-2</c:v>
                </c:pt>
                <c:pt idx="133">
                  <c:v>1.4724920985815147E-2</c:v>
                </c:pt>
                <c:pt idx="134">
                  <c:v>1.4800062082243409E-2</c:v>
                </c:pt>
                <c:pt idx="135">
                  <c:v>1.4873876847234364E-2</c:v>
                </c:pt>
                <c:pt idx="136">
                  <c:v>1.4943179168710758E-2</c:v>
                </c:pt>
                <c:pt idx="137">
                  <c:v>1.5014745145186493E-2</c:v>
                </c:pt>
                <c:pt idx="138">
                  <c:v>1.5078276337460192E-2</c:v>
                </c:pt>
                <c:pt idx="139">
                  <c:v>1.5142495319422024E-2</c:v>
                </c:pt>
                <c:pt idx="140">
                  <c:v>1.521836035685987E-2</c:v>
                </c:pt>
                <c:pt idx="141">
                  <c:v>1.5310157753720089E-2</c:v>
                </c:pt>
                <c:pt idx="142">
                  <c:v>1.540397670131804E-2</c:v>
                </c:pt>
                <c:pt idx="143">
                  <c:v>1.5486824595018087E-2</c:v>
                </c:pt>
                <c:pt idx="144">
                  <c:v>1.5565910656406785E-2</c:v>
                </c:pt>
                <c:pt idx="145">
                  <c:v>1.5645052377979998E-2</c:v>
                </c:pt>
                <c:pt idx="146">
                  <c:v>1.5724273766015675E-2</c:v>
                </c:pt>
                <c:pt idx="147">
                  <c:v>1.5801291219270038E-2</c:v>
                </c:pt>
                <c:pt idx="148">
                  <c:v>1.5880569112413406E-2</c:v>
                </c:pt>
                <c:pt idx="149">
                  <c:v>1.5972605380005778E-2</c:v>
                </c:pt>
                <c:pt idx="150">
                  <c:v>1.6074961239970671E-2</c:v>
                </c:pt>
                <c:pt idx="151">
                  <c:v>1.6184466373837809E-2</c:v>
                </c:pt>
                <c:pt idx="152">
                  <c:v>1.6304757019960283E-2</c:v>
                </c:pt>
                <c:pt idx="153">
                  <c:v>1.6441369033329906E-2</c:v>
                </c:pt>
                <c:pt idx="154">
                  <c:v>1.6581460015824934E-2</c:v>
                </c:pt>
                <c:pt idx="155">
                  <c:v>1.6706154356658225E-2</c:v>
                </c:pt>
                <c:pt idx="156">
                  <c:v>1.6824937966907271E-2</c:v>
                </c:pt>
                <c:pt idx="157">
                  <c:v>1.6967521186017742E-2</c:v>
                </c:pt>
                <c:pt idx="158">
                  <c:v>1.7135363193132566E-2</c:v>
                </c:pt>
                <c:pt idx="159">
                  <c:v>1.7317426624641721E-2</c:v>
                </c:pt>
                <c:pt idx="160">
                  <c:v>1.7522102841530437E-2</c:v>
                </c:pt>
                <c:pt idx="161">
                  <c:v>1.7737407113873609E-2</c:v>
                </c:pt>
                <c:pt idx="162">
                  <c:v>1.7954744223227043E-2</c:v>
                </c:pt>
                <c:pt idx="163">
                  <c:v>1.8181391849759969E-2</c:v>
                </c:pt>
                <c:pt idx="164">
                  <c:v>1.8422769228142396E-2</c:v>
                </c:pt>
                <c:pt idx="165">
                  <c:v>1.866804547894851E-2</c:v>
                </c:pt>
                <c:pt idx="166">
                  <c:v>1.8922899985846019E-2</c:v>
                </c:pt>
                <c:pt idx="167">
                  <c:v>1.9210233642208394E-2</c:v>
                </c:pt>
                <c:pt idx="168">
                  <c:v>1.9519995283746219E-2</c:v>
                </c:pt>
                <c:pt idx="169">
                  <c:v>1.9835636222918288E-2</c:v>
                </c:pt>
                <c:pt idx="170">
                  <c:v>2.015719115879918E-2</c:v>
                </c:pt>
                <c:pt idx="171">
                  <c:v>2.0507874254746837E-2</c:v>
                </c:pt>
                <c:pt idx="172">
                  <c:v>2.0896749444521131E-2</c:v>
                </c:pt>
                <c:pt idx="173">
                  <c:v>2.1314378023827459E-2</c:v>
                </c:pt>
                <c:pt idx="174">
                  <c:v>2.1747862837069549E-2</c:v>
                </c:pt>
                <c:pt idx="175">
                  <c:v>2.2210452459915382E-2</c:v>
                </c:pt>
                <c:pt idx="176">
                  <c:v>2.2728601401328229E-2</c:v>
                </c:pt>
                <c:pt idx="177">
                  <c:v>2.3275179321858717E-2</c:v>
                </c:pt>
                <c:pt idx="178">
                  <c:v>2.3821253565356516E-2</c:v>
                </c:pt>
                <c:pt idx="179">
                  <c:v>2.4383489080163145E-2</c:v>
                </c:pt>
                <c:pt idx="180">
                  <c:v>2.4986408020507087E-2</c:v>
                </c:pt>
                <c:pt idx="181">
                  <c:v>2.5628521408555257E-2</c:v>
                </c:pt>
                <c:pt idx="182">
                  <c:v>2.6318081782980604E-2</c:v>
                </c:pt>
                <c:pt idx="183">
                  <c:v>2.7050686408989149E-2</c:v>
                </c:pt>
                <c:pt idx="184">
                  <c:v>2.7793998193322018E-2</c:v>
                </c:pt>
                <c:pt idx="185">
                  <c:v>2.8541439376710689E-2</c:v>
                </c:pt>
                <c:pt idx="186">
                  <c:v>2.9326105840356737E-2</c:v>
                </c:pt>
                <c:pt idx="187">
                  <c:v>3.0161086959926038E-2</c:v>
                </c:pt>
                <c:pt idx="188">
                  <c:v>3.1046651850436167E-2</c:v>
                </c:pt>
                <c:pt idx="189">
                  <c:v>3.1967183977122303E-2</c:v>
                </c:pt>
                <c:pt idx="190">
                  <c:v>3.2871058004465187E-2</c:v>
                </c:pt>
                <c:pt idx="191">
                  <c:v>3.3767780268764695E-2</c:v>
                </c:pt>
                <c:pt idx="192">
                  <c:v>3.4717465284735571E-2</c:v>
                </c:pt>
                <c:pt idx="193">
                  <c:v>3.5720742916655633E-2</c:v>
                </c:pt>
                <c:pt idx="194">
                  <c:v>3.6711525685725784E-2</c:v>
                </c:pt>
                <c:pt idx="195">
                  <c:v>3.7683006229106614E-2</c:v>
                </c:pt>
                <c:pt idx="196">
                  <c:v>3.8656479667304386E-2</c:v>
                </c:pt>
                <c:pt idx="197">
                  <c:v>3.9620333520964411E-2</c:v>
                </c:pt>
                <c:pt idx="198">
                  <c:v>4.0528537580066928E-2</c:v>
                </c:pt>
                <c:pt idx="199">
                  <c:v>4.1377963548551007E-2</c:v>
                </c:pt>
                <c:pt idx="200">
                  <c:v>4.2207091914715153E-2</c:v>
                </c:pt>
                <c:pt idx="201">
                  <c:v>4.3011967826714105E-2</c:v>
                </c:pt>
                <c:pt idx="202">
                  <c:v>4.3811798508516825E-2</c:v>
                </c:pt>
                <c:pt idx="203">
                  <c:v>4.4662369252962519E-2</c:v>
                </c:pt>
                <c:pt idx="204">
                  <c:v>4.5657839757273305E-2</c:v>
                </c:pt>
                <c:pt idx="205">
                  <c:v>4.6863864958390573E-2</c:v>
                </c:pt>
                <c:pt idx="206">
                  <c:v>4.8295219611264678E-2</c:v>
                </c:pt>
                <c:pt idx="207">
                  <c:v>5.0008457486387908E-2</c:v>
                </c:pt>
                <c:pt idx="208">
                  <c:v>5.2054173753611523E-2</c:v>
                </c:pt>
                <c:pt idx="209">
                  <c:v>5.4272605900378516E-2</c:v>
                </c:pt>
                <c:pt idx="210">
                  <c:v>5.6471568112140574E-2</c:v>
                </c:pt>
                <c:pt idx="211">
                  <c:v>5.8598819109297838E-2</c:v>
                </c:pt>
                <c:pt idx="212">
                  <c:v>6.0564089491101404E-2</c:v>
                </c:pt>
                <c:pt idx="213">
                  <c:v>6.2269330345313602E-2</c:v>
                </c:pt>
                <c:pt idx="214">
                  <c:v>6.3693935145166428E-2</c:v>
                </c:pt>
                <c:pt idx="215">
                  <c:v>6.4871941675372483E-2</c:v>
                </c:pt>
                <c:pt idx="216">
                  <c:v>6.582616524181932E-2</c:v>
                </c:pt>
                <c:pt idx="217">
                  <c:v>6.6596720993034167E-2</c:v>
                </c:pt>
                <c:pt idx="218">
                  <c:v>6.7263937412627151E-2</c:v>
                </c:pt>
                <c:pt idx="219">
                  <c:v>6.7845875952920104E-2</c:v>
                </c:pt>
                <c:pt idx="220">
                  <c:v>6.8333269754786707E-2</c:v>
                </c:pt>
                <c:pt idx="221">
                  <c:v>6.8757849452853223E-2</c:v>
                </c:pt>
                <c:pt idx="222">
                  <c:v>6.9169120141570298E-2</c:v>
                </c:pt>
                <c:pt idx="223">
                  <c:v>6.9573772388312902E-2</c:v>
                </c:pt>
                <c:pt idx="224">
                  <c:v>6.9944200495184725E-2</c:v>
                </c:pt>
                <c:pt idx="225">
                  <c:v>7.027255291977974E-2</c:v>
                </c:pt>
                <c:pt idx="226">
                  <c:v>7.0564660363948734E-2</c:v>
                </c:pt>
                <c:pt idx="227">
                  <c:v>7.0836619694914241E-2</c:v>
                </c:pt>
                <c:pt idx="228">
                  <c:v>7.1100392098515333E-2</c:v>
                </c:pt>
                <c:pt idx="229">
                  <c:v>7.1351156368109361E-2</c:v>
                </c:pt>
                <c:pt idx="230">
                  <c:v>7.157258473400463E-2</c:v>
                </c:pt>
                <c:pt idx="231">
                  <c:v>7.1763927155731377E-2</c:v>
                </c:pt>
                <c:pt idx="232">
                  <c:v>7.1943703040939125E-2</c:v>
                </c:pt>
                <c:pt idx="233">
                  <c:v>7.2110533976953328E-2</c:v>
                </c:pt>
                <c:pt idx="234">
                  <c:v>7.2263080999924775E-2</c:v>
                </c:pt>
                <c:pt idx="235">
                  <c:v>7.2431272689352233E-2</c:v>
                </c:pt>
                <c:pt idx="236">
                  <c:v>7.2611440619740675E-2</c:v>
                </c:pt>
                <c:pt idx="237">
                  <c:v>7.2776669260220486E-2</c:v>
                </c:pt>
                <c:pt idx="238">
                  <c:v>7.2928325408147782E-2</c:v>
                </c:pt>
                <c:pt idx="239">
                  <c:v>7.3074680220490337E-2</c:v>
                </c:pt>
                <c:pt idx="240">
                  <c:v>7.32198271711514E-2</c:v>
                </c:pt>
                <c:pt idx="241">
                  <c:v>7.3363072792668904E-2</c:v>
                </c:pt>
                <c:pt idx="242">
                  <c:v>7.3493574375451814E-2</c:v>
                </c:pt>
                <c:pt idx="243">
                  <c:v>7.3618883409352076E-2</c:v>
                </c:pt>
                <c:pt idx="244">
                  <c:v>7.3739468400202776E-2</c:v>
                </c:pt>
                <c:pt idx="245">
                  <c:v>7.3855445052452631E-2</c:v>
                </c:pt>
                <c:pt idx="246">
                  <c:v>7.397548976998139E-2</c:v>
                </c:pt>
                <c:pt idx="247">
                  <c:v>7.4091187556304394E-2</c:v>
                </c:pt>
                <c:pt idx="248">
                  <c:v>7.4197956459149339E-2</c:v>
                </c:pt>
                <c:pt idx="249">
                  <c:v>7.4307405010924574E-2</c:v>
                </c:pt>
                <c:pt idx="250">
                  <c:v>7.4424882095737083E-2</c:v>
                </c:pt>
                <c:pt idx="251">
                  <c:v>7.4547363253803525E-2</c:v>
                </c:pt>
                <c:pt idx="252">
                  <c:v>7.4678682488400608E-2</c:v>
                </c:pt>
                <c:pt idx="253">
                  <c:v>7.4805676280278857E-2</c:v>
                </c:pt>
                <c:pt idx="254">
                  <c:v>7.4923311816978311E-2</c:v>
                </c:pt>
                <c:pt idx="255">
                  <c:v>7.5037880667918708E-2</c:v>
                </c:pt>
                <c:pt idx="256">
                  <c:v>7.514796889451969E-2</c:v>
                </c:pt>
                <c:pt idx="257">
                  <c:v>7.5256437063137838E-2</c:v>
                </c:pt>
                <c:pt idx="258">
                  <c:v>7.5366589199157091E-2</c:v>
                </c:pt>
                <c:pt idx="259">
                  <c:v>7.5474395451264165E-2</c:v>
                </c:pt>
                <c:pt idx="260">
                  <c:v>7.5583596356153193E-2</c:v>
                </c:pt>
                <c:pt idx="261">
                  <c:v>7.5699826785637747E-2</c:v>
                </c:pt>
                <c:pt idx="262">
                  <c:v>7.5826940528263248E-2</c:v>
                </c:pt>
                <c:pt idx="263">
                  <c:v>7.5963686554165868E-2</c:v>
                </c:pt>
                <c:pt idx="264">
                  <c:v>7.6099882169508304E-2</c:v>
                </c:pt>
                <c:pt idx="265">
                  <c:v>7.6239905708513231E-2</c:v>
                </c:pt>
                <c:pt idx="266">
                  <c:v>7.6384775002067473E-2</c:v>
                </c:pt>
                <c:pt idx="267">
                  <c:v>7.652774026288825E-2</c:v>
                </c:pt>
                <c:pt idx="268">
                  <c:v>7.6682678756471459E-2</c:v>
                </c:pt>
                <c:pt idx="269">
                  <c:v>7.6846123266091582E-2</c:v>
                </c:pt>
                <c:pt idx="270">
                  <c:v>7.7010566137979228E-2</c:v>
                </c:pt>
                <c:pt idx="271">
                  <c:v>7.7194315263423297E-2</c:v>
                </c:pt>
                <c:pt idx="272">
                  <c:v>7.738609634938827E-2</c:v>
                </c:pt>
                <c:pt idx="273">
                  <c:v>7.7569912756670301E-2</c:v>
                </c:pt>
                <c:pt idx="274">
                  <c:v>7.7754509388403906E-2</c:v>
                </c:pt>
                <c:pt idx="275">
                  <c:v>7.7943147157634604E-2</c:v>
                </c:pt>
                <c:pt idx="276">
                  <c:v>7.8147181813831026E-2</c:v>
                </c:pt>
                <c:pt idx="277">
                  <c:v>7.8359820023675184E-2</c:v>
                </c:pt>
                <c:pt idx="278">
                  <c:v>7.8582583027881472E-2</c:v>
                </c:pt>
                <c:pt idx="279">
                  <c:v>7.8822679513083582E-2</c:v>
                </c:pt>
                <c:pt idx="280">
                  <c:v>7.9066380207573367E-2</c:v>
                </c:pt>
                <c:pt idx="281">
                  <c:v>7.9310917521663443E-2</c:v>
                </c:pt>
                <c:pt idx="282">
                  <c:v>7.9557669579213189E-2</c:v>
                </c:pt>
                <c:pt idx="283">
                  <c:v>7.9837406626102461E-2</c:v>
                </c:pt>
                <c:pt idx="284">
                  <c:v>8.013890836700216E-2</c:v>
                </c:pt>
                <c:pt idx="285">
                  <c:v>8.0424394340145422E-2</c:v>
                </c:pt>
                <c:pt idx="286">
                  <c:v>8.0726517587576124E-2</c:v>
                </c:pt>
                <c:pt idx="287">
                  <c:v>8.1071274664530027E-2</c:v>
                </c:pt>
                <c:pt idx="288">
                  <c:v>8.1432990331387303E-2</c:v>
                </c:pt>
                <c:pt idx="289">
                  <c:v>8.1794984378877361E-2</c:v>
                </c:pt>
                <c:pt idx="290">
                  <c:v>8.2193181456800157E-2</c:v>
                </c:pt>
                <c:pt idx="291">
                  <c:v>8.2644312286744695E-2</c:v>
                </c:pt>
                <c:pt idx="292">
                  <c:v>8.3106165749558855E-2</c:v>
                </c:pt>
                <c:pt idx="293">
                  <c:v>8.3575750262249393E-2</c:v>
                </c:pt>
                <c:pt idx="294">
                  <c:v>8.4068991909277677E-2</c:v>
                </c:pt>
                <c:pt idx="295">
                  <c:v>8.4585646144191604E-2</c:v>
                </c:pt>
                <c:pt idx="296">
                  <c:v>8.5127514135850443E-2</c:v>
                </c:pt>
                <c:pt idx="297">
                  <c:v>8.5700553846543112E-2</c:v>
                </c:pt>
                <c:pt idx="298">
                  <c:v>8.6323772138010943E-2</c:v>
                </c:pt>
                <c:pt idx="299">
                  <c:v>8.6983384725693835E-2</c:v>
                </c:pt>
                <c:pt idx="300">
                  <c:v>8.7634105323448522E-2</c:v>
                </c:pt>
                <c:pt idx="301">
                  <c:v>8.8264867062370744E-2</c:v>
                </c:pt>
                <c:pt idx="302">
                  <c:v>8.8911579968992252E-2</c:v>
                </c:pt>
                <c:pt idx="303">
                  <c:v>8.9598876199733779E-2</c:v>
                </c:pt>
                <c:pt idx="304">
                  <c:v>9.0333649110139178E-2</c:v>
                </c:pt>
                <c:pt idx="305">
                  <c:v>9.1111176384841577E-2</c:v>
                </c:pt>
                <c:pt idx="306">
                  <c:v>9.1920578663346825E-2</c:v>
                </c:pt>
                <c:pt idx="307">
                  <c:v>9.2741458209530891E-2</c:v>
                </c:pt>
                <c:pt idx="308">
                  <c:v>9.356539706114167E-2</c:v>
                </c:pt>
                <c:pt idx="309">
                  <c:v>9.440067655925341E-2</c:v>
                </c:pt>
                <c:pt idx="310">
                  <c:v>9.5276998269256702E-2</c:v>
                </c:pt>
                <c:pt idx="311">
                  <c:v>9.6209215878673066E-2</c:v>
                </c:pt>
                <c:pt idx="312">
                  <c:v>9.7166931366647669E-2</c:v>
                </c:pt>
                <c:pt idx="313">
                  <c:v>9.813317356375717E-2</c:v>
                </c:pt>
                <c:pt idx="314">
                  <c:v>9.9123851794368043E-2</c:v>
                </c:pt>
                <c:pt idx="315">
                  <c:v>0.10015003329928693</c:v>
                </c:pt>
                <c:pt idx="316">
                  <c:v>0.10121267428461463</c:v>
                </c:pt>
                <c:pt idx="317">
                  <c:v>0.10233450723474803</c:v>
                </c:pt>
                <c:pt idx="318">
                  <c:v>0.1035085559941757</c:v>
                </c:pt>
                <c:pt idx="319">
                  <c:v>0.10470557639207305</c:v>
                </c:pt>
                <c:pt idx="320">
                  <c:v>0.10594401996170688</c:v>
                </c:pt>
                <c:pt idx="321">
                  <c:v>0.10727583576110548</c:v>
                </c:pt>
                <c:pt idx="322">
                  <c:v>0.10871516767782709</c:v>
                </c:pt>
                <c:pt idx="323">
                  <c:v>0.11021626045583258</c:v>
                </c:pt>
                <c:pt idx="324">
                  <c:v>0.11173214093104586</c:v>
                </c:pt>
                <c:pt idx="325">
                  <c:v>0.11326273978890214</c:v>
                </c:pt>
                <c:pt idx="326">
                  <c:v>0.11481302532320123</c:v>
                </c:pt>
                <c:pt idx="327">
                  <c:v>0.11638086561999987</c:v>
                </c:pt>
                <c:pt idx="328">
                  <c:v>0.11800896932642908</c:v>
                </c:pt>
                <c:pt idx="329">
                  <c:v>0.11971746251138744</c:v>
                </c:pt>
                <c:pt idx="330">
                  <c:v>0.12146828364837439</c:v>
                </c:pt>
                <c:pt idx="331">
                  <c:v>0.12326225254474264</c:v>
                </c:pt>
                <c:pt idx="332">
                  <c:v>0.12513054786543393</c:v>
                </c:pt>
                <c:pt idx="333">
                  <c:v>0.12707032137125487</c:v>
                </c:pt>
                <c:pt idx="334">
                  <c:v>0.12907220533105324</c:v>
                </c:pt>
                <c:pt idx="335">
                  <c:v>0.13116097894746984</c:v>
                </c:pt>
                <c:pt idx="336">
                  <c:v>0.13333456636762497</c:v>
                </c:pt>
                <c:pt idx="337">
                  <c:v>0.13556208416768945</c:v>
                </c:pt>
                <c:pt idx="338">
                  <c:v>0.13782601881268511</c:v>
                </c:pt>
                <c:pt idx="339">
                  <c:v>0.1400980796476767</c:v>
                </c:pt>
                <c:pt idx="340">
                  <c:v>0.14237507633656052</c:v>
                </c:pt>
                <c:pt idx="341">
                  <c:v>0.14470297608888458</c:v>
                </c:pt>
                <c:pt idx="342">
                  <c:v>0.14711779360555499</c:v>
                </c:pt>
                <c:pt idx="343">
                  <c:v>0.14961277532079204</c:v>
                </c:pt>
                <c:pt idx="344">
                  <c:v>0.15216300360264678</c:v>
                </c:pt>
                <c:pt idx="345">
                  <c:v>0.15476615715747397</c:v>
                </c:pt>
                <c:pt idx="346">
                  <c:v>0.15744543003210651</c:v>
                </c:pt>
                <c:pt idx="347">
                  <c:v>0.1601508430752776</c:v>
                </c:pt>
                <c:pt idx="348">
                  <c:v>0.16287783339979106</c:v>
                </c:pt>
                <c:pt idx="349">
                  <c:v>0.16565055245672008</c:v>
                </c:pt>
                <c:pt idx="350">
                  <c:v>0.16848866789838648</c:v>
                </c:pt>
                <c:pt idx="351">
                  <c:v>0.17140943144167958</c:v>
                </c:pt>
                <c:pt idx="352">
                  <c:v>0.17432888573079275</c:v>
                </c:pt>
                <c:pt idx="353">
                  <c:v>0.17728569846627071</c:v>
                </c:pt>
                <c:pt idx="354">
                  <c:v>0.18034584932994779</c:v>
                </c:pt>
                <c:pt idx="355">
                  <c:v>0.18343548316987196</c:v>
                </c:pt>
                <c:pt idx="356">
                  <c:v>0.18653567518090292</c:v>
                </c:pt>
                <c:pt idx="357">
                  <c:v>0.18964323075785683</c:v>
                </c:pt>
                <c:pt idx="358">
                  <c:v>0.19272390031152881</c:v>
                </c:pt>
                <c:pt idx="359">
                  <c:v>0.19589771735274436</c:v>
                </c:pt>
                <c:pt idx="360">
                  <c:v>0.19930742871422358</c:v>
                </c:pt>
                <c:pt idx="361">
                  <c:v>0.2029949297170317</c:v>
                </c:pt>
                <c:pt idx="362">
                  <c:v>0.20698358804452691</c:v>
                </c:pt>
                <c:pt idx="363">
                  <c:v>0.21121299475466193</c:v>
                </c:pt>
                <c:pt idx="364">
                  <c:v>0.21558476897993201</c:v>
                </c:pt>
                <c:pt idx="365">
                  <c:v>0.22016375096557028</c:v>
                </c:pt>
                <c:pt idx="366">
                  <c:v>0.22499061117519314</c:v>
                </c:pt>
                <c:pt idx="367">
                  <c:v>0.22990901038453576</c:v>
                </c:pt>
                <c:pt idx="368">
                  <c:v>0.23476918197108587</c:v>
                </c:pt>
                <c:pt idx="369">
                  <c:v>0.23952113779621623</c:v>
                </c:pt>
                <c:pt idx="370">
                  <c:v>0.2441207575702872</c:v>
                </c:pt>
                <c:pt idx="371">
                  <c:v>0.24855849376685482</c:v>
                </c:pt>
                <c:pt idx="372">
                  <c:v>0.25287316538085741</c:v>
                </c:pt>
                <c:pt idx="373">
                  <c:v>0.2570815395089826</c:v>
                </c:pt>
                <c:pt idx="374">
                  <c:v>0.26119176751151674</c:v>
                </c:pt>
                <c:pt idx="375">
                  <c:v>0.26519912440002191</c:v>
                </c:pt>
                <c:pt idx="376">
                  <c:v>0.26908323517638832</c:v>
                </c:pt>
                <c:pt idx="377">
                  <c:v>0.27282255522105903</c:v>
                </c:pt>
                <c:pt idx="378">
                  <c:v>0.27639947613932742</c:v>
                </c:pt>
                <c:pt idx="379">
                  <c:v>0.27979020155341405</c:v>
                </c:pt>
                <c:pt idx="380">
                  <c:v>0.28303441267207891</c:v>
                </c:pt>
                <c:pt idx="381">
                  <c:v>0.28616568961292116</c:v>
                </c:pt>
                <c:pt idx="382">
                  <c:v>0.2891970454545601</c:v>
                </c:pt>
                <c:pt idx="383">
                  <c:v>0.29208470777314516</c:v>
                </c:pt>
                <c:pt idx="384">
                  <c:v>0.29477338444541551</c:v>
                </c:pt>
                <c:pt idx="385">
                  <c:v>0.2972198463228235</c:v>
                </c:pt>
                <c:pt idx="386">
                  <c:v>0.299316411573604</c:v>
                </c:pt>
                <c:pt idx="387">
                  <c:v>0.30102896750388558</c:v>
                </c:pt>
                <c:pt idx="388">
                  <c:v>0.30235318268238981</c:v>
                </c:pt>
                <c:pt idx="389">
                  <c:v>0.30334658355360122</c:v>
                </c:pt>
                <c:pt idx="390">
                  <c:v>0.30411217083171121</c:v>
                </c:pt>
                <c:pt idx="391">
                  <c:v>0.30471958557151047</c:v>
                </c:pt>
                <c:pt idx="392">
                  <c:v>0.30524182853455539</c:v>
                </c:pt>
                <c:pt idx="393">
                  <c:v>0.30571844967439105</c:v>
                </c:pt>
                <c:pt idx="394">
                  <c:v>0.30616210340248096</c:v>
                </c:pt>
                <c:pt idx="395">
                  <c:v>0.30658674031200689</c:v>
                </c:pt>
                <c:pt idx="396">
                  <c:v>0.30699119817104042</c:v>
                </c:pt>
                <c:pt idx="397">
                  <c:v>0.30738661773120451</c:v>
                </c:pt>
                <c:pt idx="398">
                  <c:v>0.30778884426951608</c:v>
                </c:pt>
                <c:pt idx="399">
                  <c:v>0.30819128410363733</c:v>
                </c:pt>
                <c:pt idx="400">
                  <c:v>0.30860975531291407</c:v>
                </c:pt>
                <c:pt idx="401">
                  <c:v>0.30904182183770446</c:v>
                </c:pt>
                <c:pt idx="402">
                  <c:v>0.30945016514232265</c:v>
                </c:pt>
                <c:pt idx="403">
                  <c:v>0.30983148746597938</c:v>
                </c:pt>
                <c:pt idx="404">
                  <c:v>0.31018470905753082</c:v>
                </c:pt>
                <c:pt idx="405">
                  <c:v>0.31049583614166559</c:v>
                </c:pt>
                <c:pt idx="406">
                  <c:v>0.31077589356640156</c:v>
                </c:pt>
                <c:pt idx="407">
                  <c:v>0.3110341226722364</c:v>
                </c:pt>
                <c:pt idx="408">
                  <c:v>0.31128637023862848</c:v>
                </c:pt>
                <c:pt idx="409">
                  <c:v>0.31154059401008127</c:v>
                </c:pt>
                <c:pt idx="410">
                  <c:v>0.31179520618489437</c:v>
                </c:pt>
                <c:pt idx="411">
                  <c:v>0.31206310949577637</c:v>
                </c:pt>
                <c:pt idx="412">
                  <c:v>0.3123235445939197</c:v>
                </c:pt>
                <c:pt idx="413">
                  <c:v>0.3125558339708982</c:v>
                </c:pt>
                <c:pt idx="414">
                  <c:v>0.3127751572183799</c:v>
                </c:pt>
                <c:pt idx="415">
                  <c:v>0.31298221216695737</c:v>
                </c:pt>
                <c:pt idx="416">
                  <c:v>0.31317369187167843</c:v>
                </c:pt>
                <c:pt idx="417">
                  <c:v>0.31336359207350389</c:v>
                </c:pt>
                <c:pt idx="418">
                  <c:v>0.31356422058091482</c:v>
                </c:pt>
                <c:pt idx="419">
                  <c:v>0.31378434125572136</c:v>
                </c:pt>
                <c:pt idx="420">
                  <c:v>0.31402603647640109</c:v>
                </c:pt>
                <c:pt idx="421">
                  <c:v>0.31425564688432339</c:v>
                </c:pt>
                <c:pt idx="422">
                  <c:v>0.31446033182422595</c:v>
                </c:pt>
                <c:pt idx="423">
                  <c:v>0.31466474467226341</c:v>
                </c:pt>
                <c:pt idx="424">
                  <c:v>0.31485865273859609</c:v>
                </c:pt>
                <c:pt idx="425">
                  <c:v>0.31503073555819855</c:v>
                </c:pt>
                <c:pt idx="426">
                  <c:v>0.31519450949024841</c:v>
                </c:pt>
                <c:pt idx="427">
                  <c:v>0.31535178991191065</c:v>
                </c:pt>
                <c:pt idx="428">
                  <c:v>0.31549839295948984</c:v>
                </c:pt>
                <c:pt idx="429">
                  <c:v>0.31564092719908587</c:v>
                </c:pt>
                <c:pt idx="430">
                  <c:v>0.31579156512178408</c:v>
                </c:pt>
                <c:pt idx="431">
                  <c:v>0.31593899571312084</c:v>
                </c:pt>
                <c:pt idx="432">
                  <c:v>0.31606976379152313</c:v>
                </c:pt>
                <c:pt idx="433">
                  <c:v>0.3162026648880637</c:v>
                </c:pt>
                <c:pt idx="434">
                  <c:v>0.31633582809809924</c:v>
                </c:pt>
                <c:pt idx="435">
                  <c:v>0.31646302091400008</c:v>
                </c:pt>
                <c:pt idx="436">
                  <c:v>0.31658830945393973</c:v>
                </c:pt>
                <c:pt idx="437">
                  <c:v>0.31671366741354129</c:v>
                </c:pt>
                <c:pt idx="438">
                  <c:v>0.31684070650593393</c:v>
                </c:pt>
                <c:pt idx="439">
                  <c:v>0.31696316124468937</c:v>
                </c:pt>
                <c:pt idx="440">
                  <c:v>0.31709124090609997</c:v>
                </c:pt>
                <c:pt idx="441">
                  <c:v>0.31722947257851514</c:v>
                </c:pt>
                <c:pt idx="442">
                  <c:v>0.31736436175005983</c:v>
                </c:pt>
                <c:pt idx="443">
                  <c:v>0.31749121204318592</c:v>
                </c:pt>
                <c:pt idx="444">
                  <c:v>0.31762230419551596</c:v>
                </c:pt>
                <c:pt idx="445">
                  <c:v>0.31775603600139046</c:v>
                </c:pt>
                <c:pt idx="446">
                  <c:v>0.31788572868655351</c:v>
                </c:pt>
                <c:pt idx="447">
                  <c:v>0.31801962905281606</c:v>
                </c:pt>
                <c:pt idx="448">
                  <c:v>0.31814783934469582</c:v>
                </c:pt>
                <c:pt idx="449">
                  <c:v>0.31826033335215453</c:v>
                </c:pt>
                <c:pt idx="450">
                  <c:v>0.31837044860554131</c:v>
                </c:pt>
                <c:pt idx="451">
                  <c:v>0.31848818258313322</c:v>
                </c:pt>
                <c:pt idx="452">
                  <c:v>0.3186084954954978</c:v>
                </c:pt>
                <c:pt idx="453">
                  <c:v>0.31872329129921756</c:v>
                </c:pt>
                <c:pt idx="454">
                  <c:v>0.31882962771005419</c:v>
                </c:pt>
                <c:pt idx="455">
                  <c:v>0.31893124631292186</c:v>
                </c:pt>
                <c:pt idx="456">
                  <c:v>0.31903733178550286</c:v>
                </c:pt>
                <c:pt idx="457">
                  <c:v>0.31914965040550602</c:v>
                </c:pt>
                <c:pt idx="458">
                  <c:v>0.31926874964617952</c:v>
                </c:pt>
                <c:pt idx="459">
                  <c:v>0.31938512627250326</c:v>
                </c:pt>
                <c:pt idx="460">
                  <c:v>0.3194974524579105</c:v>
                </c:pt>
                <c:pt idx="461">
                  <c:v>0.31961709829056917</c:v>
                </c:pt>
                <c:pt idx="462">
                  <c:v>0.31973801433504345</c:v>
                </c:pt>
                <c:pt idx="463">
                  <c:v>0.31985014608553503</c:v>
                </c:pt>
                <c:pt idx="464">
                  <c:v>0.31995349775377002</c:v>
                </c:pt>
                <c:pt idx="465">
                  <c:v>0.32006437237003021</c:v>
                </c:pt>
                <c:pt idx="466">
                  <c:v>0.32017715229749649</c:v>
                </c:pt>
                <c:pt idx="467">
                  <c:v>0.32028683927636542</c:v>
                </c:pt>
                <c:pt idx="468">
                  <c:v>0.32040286346644847</c:v>
                </c:pt>
                <c:pt idx="469">
                  <c:v>0.32052359402259539</c:v>
                </c:pt>
                <c:pt idx="470">
                  <c:v>0.32065115769912572</c:v>
                </c:pt>
                <c:pt idx="471">
                  <c:v>0.32078638248564562</c:v>
                </c:pt>
                <c:pt idx="472">
                  <c:v>0.32093218422879366</c:v>
                </c:pt>
                <c:pt idx="473">
                  <c:v>0.32108307821286608</c:v>
                </c:pt>
                <c:pt idx="474">
                  <c:v>0.32122679726689374</c:v>
                </c:pt>
                <c:pt idx="475">
                  <c:v>0.32137240574239379</c:v>
                </c:pt>
                <c:pt idx="476">
                  <c:v>0.32153204409454927</c:v>
                </c:pt>
                <c:pt idx="477">
                  <c:v>0.32168816913704723</c:v>
                </c:pt>
                <c:pt idx="478">
                  <c:v>0.32182829380692668</c:v>
                </c:pt>
                <c:pt idx="479">
                  <c:v>0.32195792347204832</c:v>
                </c:pt>
                <c:pt idx="480">
                  <c:v>0.32208577562923624</c:v>
                </c:pt>
                <c:pt idx="481">
                  <c:v>0.32221825363575712</c:v>
                </c:pt>
                <c:pt idx="482">
                  <c:v>0.32235761486572079</c:v>
                </c:pt>
                <c:pt idx="483">
                  <c:v>0.32250858612520533</c:v>
                </c:pt>
                <c:pt idx="484">
                  <c:v>0.32266660669116326</c:v>
                </c:pt>
                <c:pt idx="485">
                  <c:v>0.32283916518056599</c:v>
                </c:pt>
                <c:pt idx="486">
                  <c:v>0.32302817758558977</c:v>
                </c:pt>
                <c:pt idx="487">
                  <c:v>0.32322419333481722</c:v>
                </c:pt>
                <c:pt idx="488">
                  <c:v>0.32342397337372258</c:v>
                </c:pt>
                <c:pt idx="489">
                  <c:v>0.32361986864926034</c:v>
                </c:pt>
                <c:pt idx="490">
                  <c:v>0.32383199840133381</c:v>
                </c:pt>
                <c:pt idx="491">
                  <c:v>0.32406365997110931</c:v>
                </c:pt>
                <c:pt idx="492">
                  <c:v>0.32428807071810056</c:v>
                </c:pt>
                <c:pt idx="493">
                  <c:v>0.32451538762041893</c:v>
                </c:pt>
                <c:pt idx="494">
                  <c:v>0.32475324153341067</c:v>
                </c:pt>
                <c:pt idx="495">
                  <c:v>0.32499214679173744</c:v>
                </c:pt>
                <c:pt idx="496">
                  <c:v>0.32523034047795307</c:v>
                </c:pt>
                <c:pt idx="497">
                  <c:v>0.32546817557775815</c:v>
                </c:pt>
                <c:pt idx="498">
                  <c:v>0.32572155793019086</c:v>
                </c:pt>
                <c:pt idx="499">
                  <c:v>0.32598473256617577</c:v>
                </c:pt>
                <c:pt idx="500">
                  <c:v>0.32624097976935507</c:v>
                </c:pt>
                <c:pt idx="501">
                  <c:v>0.32649711372472795</c:v>
                </c:pt>
                <c:pt idx="502">
                  <c:v>0.32676723228278098</c:v>
                </c:pt>
                <c:pt idx="503">
                  <c:v>0.32705850550924553</c:v>
                </c:pt>
                <c:pt idx="504">
                  <c:v>0.32736053219862232</c:v>
                </c:pt>
                <c:pt idx="505">
                  <c:v>0.32766454870584599</c:v>
                </c:pt>
                <c:pt idx="506">
                  <c:v>0.32798306008110534</c:v>
                </c:pt>
                <c:pt idx="507">
                  <c:v>0.32831431853196974</c:v>
                </c:pt>
                <c:pt idx="508">
                  <c:v>0.32865625083738093</c:v>
                </c:pt>
                <c:pt idx="509">
                  <c:v>0.32901479197137123</c:v>
                </c:pt>
                <c:pt idx="510">
                  <c:v>0.32937422913561853</c:v>
                </c:pt>
                <c:pt idx="511">
                  <c:v>0.3297386576496768</c:v>
                </c:pt>
                <c:pt idx="512">
                  <c:v>0.33012637393001432</c:v>
                </c:pt>
                <c:pt idx="513">
                  <c:v>0.33053517219085082</c:v>
                </c:pt>
                <c:pt idx="514">
                  <c:v>0.3309606910230572</c:v>
                </c:pt>
                <c:pt idx="515">
                  <c:v>0.3313961911776539</c:v>
                </c:pt>
                <c:pt idx="516">
                  <c:v>0.33182313301514338</c:v>
                </c:pt>
                <c:pt idx="517">
                  <c:v>0.33224220144329192</c:v>
                </c:pt>
                <c:pt idx="518">
                  <c:v>0.33265835133504562</c:v>
                </c:pt>
                <c:pt idx="519">
                  <c:v>0.33308286410997306</c:v>
                </c:pt>
                <c:pt idx="520">
                  <c:v>0.33352902114051175</c:v>
                </c:pt>
                <c:pt idx="521">
                  <c:v>0.33399281936409159</c:v>
                </c:pt>
                <c:pt idx="522">
                  <c:v>0.3344698360409154</c:v>
                </c:pt>
                <c:pt idx="523">
                  <c:v>0.3349697139380064</c:v>
                </c:pt>
                <c:pt idx="524">
                  <c:v>0.33549620318732859</c:v>
                </c:pt>
                <c:pt idx="525">
                  <c:v>0.33603596084549198</c:v>
                </c:pt>
                <c:pt idx="526">
                  <c:v>0.3365843492912749</c:v>
                </c:pt>
                <c:pt idx="527">
                  <c:v>0.33714543329401275</c:v>
                </c:pt>
                <c:pt idx="528">
                  <c:v>0.33772711615162171</c:v>
                </c:pt>
                <c:pt idx="529">
                  <c:v>0.33833544862282816</c:v>
                </c:pt>
                <c:pt idx="530">
                  <c:v>0.3389453319062426</c:v>
                </c:pt>
                <c:pt idx="531">
                  <c:v>0.33955034616299951</c:v>
                </c:pt>
                <c:pt idx="532">
                  <c:v>0.34017678280593738</c:v>
                </c:pt>
                <c:pt idx="533">
                  <c:v>0.34082567250608542</c:v>
                </c:pt>
                <c:pt idx="534">
                  <c:v>0.34146861489924751</c:v>
                </c:pt>
                <c:pt idx="535">
                  <c:v>0.34210442391973589</c:v>
                </c:pt>
                <c:pt idx="536">
                  <c:v>0.34277693059407105</c:v>
                </c:pt>
                <c:pt idx="537">
                  <c:v>0.34352073639452935</c:v>
                </c:pt>
                <c:pt idx="538">
                  <c:v>0.34432763299941715</c:v>
                </c:pt>
                <c:pt idx="539">
                  <c:v>0.34517536273660299</c:v>
                </c:pt>
                <c:pt idx="540">
                  <c:v>0.34607346689703666</c:v>
                </c:pt>
                <c:pt idx="541">
                  <c:v>0.34702579207487444</c:v>
                </c:pt>
                <c:pt idx="542">
                  <c:v>0.34800973778267463</c:v>
                </c:pt>
                <c:pt idx="543">
                  <c:v>0.34901812001152588</c:v>
                </c:pt>
                <c:pt idx="544">
                  <c:v>0.35003885038986032</c:v>
                </c:pt>
                <c:pt idx="545">
                  <c:v>0.35103012904274467</c:v>
                </c:pt>
                <c:pt idx="546">
                  <c:v>0.35196816993262553</c:v>
                </c:pt>
                <c:pt idx="547">
                  <c:v>0.35287440091141331</c:v>
                </c:pt>
                <c:pt idx="548">
                  <c:v>0.35374781886566137</c:v>
                </c:pt>
                <c:pt idx="549">
                  <c:v>0.35459258214722345</c:v>
                </c:pt>
                <c:pt idx="550">
                  <c:v>0.35540453878591871</c:v>
                </c:pt>
                <c:pt idx="551">
                  <c:v>0.35617265836667156</c:v>
                </c:pt>
                <c:pt idx="552">
                  <c:v>0.35690206585509743</c:v>
                </c:pt>
                <c:pt idx="553">
                  <c:v>0.3576010161136296</c:v>
                </c:pt>
                <c:pt idx="554">
                  <c:v>0.35827311965328262</c:v>
                </c:pt>
                <c:pt idx="555">
                  <c:v>0.35891478781095065</c:v>
                </c:pt>
                <c:pt idx="556">
                  <c:v>0.35954738694189903</c:v>
                </c:pt>
                <c:pt idx="557">
                  <c:v>0.36016853602209653</c:v>
                </c:pt>
                <c:pt idx="558">
                  <c:v>0.36077741598072777</c:v>
                </c:pt>
                <c:pt idx="559">
                  <c:v>0.36136907739633251</c:v>
                </c:pt>
                <c:pt idx="560">
                  <c:v>0.36194072300687113</c:v>
                </c:pt>
                <c:pt idx="561">
                  <c:v>0.36250831136586614</c:v>
                </c:pt>
                <c:pt idx="562">
                  <c:v>0.36305893140444123</c:v>
                </c:pt>
                <c:pt idx="563">
                  <c:v>0.3635771383243917</c:v>
                </c:pt>
                <c:pt idx="564">
                  <c:v>0.36407674741900503</c:v>
                </c:pt>
                <c:pt idx="565">
                  <c:v>0.36457242811775131</c:v>
                </c:pt>
                <c:pt idx="566">
                  <c:v>0.36507199743270785</c:v>
                </c:pt>
                <c:pt idx="567">
                  <c:v>0.36556970696942404</c:v>
                </c:pt>
                <c:pt idx="568">
                  <c:v>0.36604568429035561</c:v>
                </c:pt>
                <c:pt idx="569">
                  <c:v>0.36649744173196791</c:v>
                </c:pt>
                <c:pt idx="570">
                  <c:v>0.36692211760883142</c:v>
                </c:pt>
                <c:pt idx="571">
                  <c:v>0.3672975436249612</c:v>
                </c:pt>
                <c:pt idx="572">
                  <c:v>0.36762302280809245</c:v>
                </c:pt>
                <c:pt idx="573">
                  <c:v>0.36791725376260298</c:v>
                </c:pt>
                <c:pt idx="574">
                  <c:v>0.36820250063145843</c:v>
                </c:pt>
                <c:pt idx="575">
                  <c:v>0.36849014764098265</c:v>
                </c:pt>
                <c:pt idx="576">
                  <c:v>0.3687746392916742</c:v>
                </c:pt>
                <c:pt idx="577">
                  <c:v>0.36906637955654459</c:v>
                </c:pt>
                <c:pt idx="578">
                  <c:v>0.36936023246196897</c:v>
                </c:pt>
                <c:pt idx="579">
                  <c:v>0.36962341909653346</c:v>
                </c:pt>
                <c:pt idx="580">
                  <c:v>0.36986509386839517</c:v>
                </c:pt>
                <c:pt idx="581">
                  <c:v>0.37011074529054616</c:v>
                </c:pt>
                <c:pt idx="582">
                  <c:v>0.37034063992856742</c:v>
                </c:pt>
                <c:pt idx="583">
                  <c:v>0.37051559604990508</c:v>
                </c:pt>
                <c:pt idx="584">
                  <c:v>0.37063548857808193</c:v>
                </c:pt>
                <c:pt idx="585">
                  <c:v>0.3707305830956244</c:v>
                </c:pt>
                <c:pt idx="586">
                  <c:v>0.3708124347665806</c:v>
                </c:pt>
                <c:pt idx="587">
                  <c:v>0.37088194473590708</c:v>
                </c:pt>
                <c:pt idx="588">
                  <c:v>0.37094694949005486</c:v>
                </c:pt>
                <c:pt idx="589">
                  <c:v>0.3710075466835866</c:v>
                </c:pt>
                <c:pt idx="590">
                  <c:v>0.37106249639071837</c:v>
                </c:pt>
                <c:pt idx="591">
                  <c:v>0.37111378192558747</c:v>
                </c:pt>
                <c:pt idx="592">
                  <c:v>0.37116565495219872</c:v>
                </c:pt>
                <c:pt idx="593">
                  <c:v>0.37122265125498011</c:v>
                </c:pt>
                <c:pt idx="594">
                  <c:v>0.37127497086974393</c:v>
                </c:pt>
                <c:pt idx="595">
                  <c:v>0.37131999400842847</c:v>
                </c:pt>
                <c:pt idx="596">
                  <c:v>0.37137167291105294</c:v>
                </c:pt>
                <c:pt idx="597">
                  <c:v>0.37142184518371835</c:v>
                </c:pt>
                <c:pt idx="598">
                  <c:v>0.3714708491833939</c:v>
                </c:pt>
                <c:pt idx="599">
                  <c:v>0.37152356233589012</c:v>
                </c:pt>
                <c:pt idx="600">
                  <c:v>0.37156959036117143</c:v>
                </c:pt>
                <c:pt idx="601">
                  <c:v>0.37161565324541346</c:v>
                </c:pt>
                <c:pt idx="602">
                  <c:v>0.37166281157211783</c:v>
                </c:pt>
                <c:pt idx="603">
                  <c:v>0.37170576062236038</c:v>
                </c:pt>
                <c:pt idx="604">
                  <c:v>0.37175131043660004</c:v>
                </c:pt>
                <c:pt idx="605">
                  <c:v>0.37180165873983334</c:v>
                </c:pt>
                <c:pt idx="606">
                  <c:v>0.37185085844977561</c:v>
                </c:pt>
                <c:pt idx="607">
                  <c:v>0.37189443752158569</c:v>
                </c:pt>
                <c:pt idx="608">
                  <c:v>0.37193773459862872</c:v>
                </c:pt>
                <c:pt idx="609">
                  <c:v>0.37198823429061423</c:v>
                </c:pt>
                <c:pt idx="610">
                  <c:v>0.37204012182670498</c:v>
                </c:pt>
                <c:pt idx="611">
                  <c:v>0.37208305382785695</c:v>
                </c:pt>
                <c:pt idx="612">
                  <c:v>0.37211759994649135</c:v>
                </c:pt>
                <c:pt idx="613">
                  <c:v>0.3721473039211638</c:v>
                </c:pt>
                <c:pt idx="614">
                  <c:v>0.37217582992348808</c:v>
                </c:pt>
                <c:pt idx="615">
                  <c:v>0.37220696284653232</c:v>
                </c:pt>
                <c:pt idx="616">
                  <c:v>0.37223899474179151</c:v>
                </c:pt>
                <c:pt idx="617">
                  <c:v>0.37227267477698373</c:v>
                </c:pt>
                <c:pt idx="618">
                  <c:v>0.37230890160720104</c:v>
                </c:pt>
                <c:pt idx="619">
                  <c:v>0.37234763168775292</c:v>
                </c:pt>
                <c:pt idx="620">
                  <c:v>0.37238726083707951</c:v>
                </c:pt>
                <c:pt idx="621">
                  <c:v>0.37242465895167592</c:v>
                </c:pt>
                <c:pt idx="622">
                  <c:v>0.37246126848647493</c:v>
                </c:pt>
                <c:pt idx="623">
                  <c:v>0.37249456391079444</c:v>
                </c:pt>
                <c:pt idx="624">
                  <c:v>0.37252415704531483</c:v>
                </c:pt>
                <c:pt idx="625">
                  <c:v>0.3725610033211097</c:v>
                </c:pt>
                <c:pt idx="626">
                  <c:v>0.37260651820294521</c:v>
                </c:pt>
                <c:pt idx="627">
                  <c:v>0.37265291504092762</c:v>
                </c:pt>
                <c:pt idx="628">
                  <c:v>0.37272226409456011</c:v>
                </c:pt>
                <c:pt idx="629">
                  <c:v>0.3727957765660857</c:v>
                </c:pt>
                <c:pt idx="630">
                  <c:v>0.37284714331173596</c:v>
                </c:pt>
                <c:pt idx="631">
                  <c:v>0.37289823686542894</c:v>
                </c:pt>
                <c:pt idx="632">
                  <c:v>0.37295587099218197</c:v>
                </c:pt>
                <c:pt idx="633">
                  <c:v>0.37302299155642776</c:v>
                </c:pt>
                <c:pt idx="634">
                  <c:v>0.37309724147999107</c:v>
                </c:pt>
                <c:pt idx="635">
                  <c:v>0.37317131853907476</c:v>
                </c:pt>
                <c:pt idx="636">
                  <c:v>0.37323814703070401</c:v>
                </c:pt>
                <c:pt idx="637">
                  <c:v>0.37329521207386762</c:v>
                </c:pt>
                <c:pt idx="638">
                  <c:v>0.37334636837211832</c:v>
                </c:pt>
                <c:pt idx="639">
                  <c:v>0.37339325654278721</c:v>
                </c:pt>
                <c:pt idx="640">
                  <c:v>0.3734347973151021</c:v>
                </c:pt>
                <c:pt idx="641">
                  <c:v>0.3734700988254992</c:v>
                </c:pt>
                <c:pt idx="642">
                  <c:v>0.3734998721726957</c:v>
                </c:pt>
                <c:pt idx="643">
                  <c:v>0.37353045309274557</c:v>
                </c:pt>
                <c:pt idx="644">
                  <c:v>0.37356326101954029</c:v>
                </c:pt>
                <c:pt idx="645">
                  <c:v>0.37359401372949119</c:v>
                </c:pt>
                <c:pt idx="646">
                  <c:v>0.37362159497858244</c:v>
                </c:pt>
                <c:pt idx="647">
                  <c:v>0.37364624972588906</c:v>
                </c:pt>
                <c:pt idx="648">
                  <c:v>0.37367333405156256</c:v>
                </c:pt>
                <c:pt idx="649">
                  <c:v>0.37370556146341694</c:v>
                </c:pt>
                <c:pt idx="650">
                  <c:v>0.37373509896211443</c:v>
                </c:pt>
                <c:pt idx="651">
                  <c:v>0.37376193201515906</c:v>
                </c:pt>
                <c:pt idx="652">
                  <c:v>0.37378928230932851</c:v>
                </c:pt>
                <c:pt idx="653">
                  <c:v>0.37381666113546441</c:v>
                </c:pt>
                <c:pt idx="654">
                  <c:v>0.37384338827982599</c:v>
                </c:pt>
                <c:pt idx="655">
                  <c:v>0.37387078284064551</c:v>
                </c:pt>
                <c:pt idx="656">
                  <c:v>0.37390203874699907</c:v>
                </c:pt>
                <c:pt idx="657">
                  <c:v>0.37393550677161852</c:v>
                </c:pt>
                <c:pt idx="658">
                  <c:v>0.37397049090884776</c:v>
                </c:pt>
                <c:pt idx="659">
                  <c:v>0.3740092224556768</c:v>
                </c:pt>
                <c:pt idx="660">
                  <c:v>0.37404840141480805</c:v>
                </c:pt>
                <c:pt idx="661">
                  <c:v>0.37408821538464665</c:v>
                </c:pt>
                <c:pt idx="662">
                  <c:v>0.37412640040092487</c:v>
                </c:pt>
                <c:pt idx="663">
                  <c:v>0.37416032168814789</c:v>
                </c:pt>
                <c:pt idx="664">
                  <c:v>0.37419396113592618</c:v>
                </c:pt>
                <c:pt idx="665">
                  <c:v>0.37422805948434651</c:v>
                </c:pt>
                <c:pt idx="666">
                  <c:v>0.37426625816432596</c:v>
                </c:pt>
                <c:pt idx="667">
                  <c:v>0.37431367319314768</c:v>
                </c:pt>
                <c:pt idx="668">
                  <c:v>0.37436021332299552</c:v>
                </c:pt>
                <c:pt idx="669">
                  <c:v>0.37439742377855517</c:v>
                </c:pt>
                <c:pt idx="670">
                  <c:v>0.37443353219003273</c:v>
                </c:pt>
                <c:pt idx="671">
                  <c:v>0.3744717193497481</c:v>
                </c:pt>
                <c:pt idx="672">
                  <c:v>0.37451076837512992</c:v>
                </c:pt>
                <c:pt idx="673">
                  <c:v>0.37454662674179856</c:v>
                </c:pt>
                <c:pt idx="674">
                  <c:v>0.37457440949086418</c:v>
                </c:pt>
                <c:pt idx="675">
                  <c:v>0.37460117794625369</c:v>
                </c:pt>
                <c:pt idx="676">
                  <c:v>0.37463642192422969</c:v>
                </c:pt>
                <c:pt idx="677">
                  <c:v>0.37467666930814514</c:v>
                </c:pt>
                <c:pt idx="678">
                  <c:v>0.37471658277651559</c:v>
                </c:pt>
                <c:pt idx="679">
                  <c:v>0.37475782002454761</c:v>
                </c:pt>
                <c:pt idx="680">
                  <c:v>0.37480484732838787</c:v>
                </c:pt>
                <c:pt idx="681">
                  <c:v>0.37485056057130917</c:v>
                </c:pt>
                <c:pt idx="682">
                  <c:v>0.37488757971518655</c:v>
                </c:pt>
                <c:pt idx="683">
                  <c:v>0.37492389876763421</c:v>
                </c:pt>
                <c:pt idx="684">
                  <c:v>0.3749686210299682</c:v>
                </c:pt>
                <c:pt idx="685">
                  <c:v>0.37502075840374943</c:v>
                </c:pt>
                <c:pt idx="686">
                  <c:v>0.37507129612427026</c:v>
                </c:pt>
                <c:pt idx="687">
                  <c:v>0.37511893234757071</c:v>
                </c:pt>
                <c:pt idx="688">
                  <c:v>0.37516672537184498</c:v>
                </c:pt>
                <c:pt idx="689">
                  <c:v>0.37521034340545911</c:v>
                </c:pt>
                <c:pt idx="690">
                  <c:v>0.37524671879003169</c:v>
                </c:pt>
                <c:pt idx="691">
                  <c:v>0.37527902520963186</c:v>
                </c:pt>
                <c:pt idx="692">
                  <c:v>0.37531283195323328</c:v>
                </c:pt>
                <c:pt idx="693">
                  <c:v>0.37534479958236711</c:v>
                </c:pt>
                <c:pt idx="694">
                  <c:v>0.37537620467617955</c:v>
                </c:pt>
                <c:pt idx="695">
                  <c:v>0.37541274562101717</c:v>
                </c:pt>
                <c:pt idx="696">
                  <c:v>0.37544811272342155</c:v>
                </c:pt>
                <c:pt idx="697">
                  <c:v>0.37548293067205035</c:v>
                </c:pt>
                <c:pt idx="698">
                  <c:v>0.37552142603145006</c:v>
                </c:pt>
                <c:pt idx="699">
                  <c:v>0.37555864858512417</c:v>
                </c:pt>
                <c:pt idx="700">
                  <c:v>0.37559725720234272</c:v>
                </c:pt>
                <c:pt idx="701">
                  <c:v>0.37564306773003253</c:v>
                </c:pt>
                <c:pt idx="702">
                  <c:v>0.37569616098086006</c:v>
                </c:pt>
                <c:pt idx="703">
                  <c:v>0.37575792690344356</c:v>
                </c:pt>
                <c:pt idx="704">
                  <c:v>0.37582126078244121</c:v>
                </c:pt>
                <c:pt idx="705">
                  <c:v>0.3758774869693533</c:v>
                </c:pt>
                <c:pt idx="706">
                  <c:v>0.37593397819843494</c:v>
                </c:pt>
                <c:pt idx="707">
                  <c:v>0.37599185325705226</c:v>
                </c:pt>
                <c:pt idx="708">
                  <c:v>0.37604464284949513</c:v>
                </c:pt>
                <c:pt idx="709">
                  <c:v>0.37609588742802991</c:v>
                </c:pt>
                <c:pt idx="710">
                  <c:v>0.37615054543739379</c:v>
                </c:pt>
                <c:pt idx="711">
                  <c:v>0.37621079261585177</c:v>
                </c:pt>
                <c:pt idx="712">
                  <c:v>0.37627393498188871</c:v>
                </c:pt>
                <c:pt idx="713">
                  <c:v>0.37633823207617556</c:v>
                </c:pt>
                <c:pt idx="714">
                  <c:v>0.37640495392323481</c:v>
                </c:pt>
                <c:pt idx="715">
                  <c:v>0.37647080870889493</c:v>
                </c:pt>
                <c:pt idx="716">
                  <c:v>0.37653735348859907</c:v>
                </c:pt>
                <c:pt idx="717">
                  <c:v>0.37660735589790806</c:v>
                </c:pt>
                <c:pt idx="718">
                  <c:v>0.37667581910433767</c:v>
                </c:pt>
                <c:pt idx="719">
                  <c:v>0.37674675938105501</c:v>
                </c:pt>
                <c:pt idx="720">
                  <c:v>0.37682020204992506</c:v>
                </c:pt>
                <c:pt idx="721">
                  <c:v>0.37688963848670609</c:v>
                </c:pt>
                <c:pt idx="722">
                  <c:v>0.37695691359831457</c:v>
                </c:pt>
                <c:pt idx="723">
                  <c:v>0.3770271498791572</c:v>
                </c:pt>
                <c:pt idx="724">
                  <c:v>0.37710189885077056</c:v>
                </c:pt>
                <c:pt idx="725">
                  <c:v>0.37717842934296414</c:v>
                </c:pt>
                <c:pt idx="726">
                  <c:v>0.37725593789462586</c:v>
                </c:pt>
                <c:pt idx="727">
                  <c:v>0.37733327484903828</c:v>
                </c:pt>
                <c:pt idx="728">
                  <c:v>0.37741239635715007</c:v>
                </c:pt>
                <c:pt idx="729">
                  <c:v>0.37749370850103109</c:v>
                </c:pt>
                <c:pt idx="730">
                  <c:v>0.37757330511753628</c:v>
                </c:pt>
                <c:pt idx="731">
                  <c:v>0.37766029951911889</c:v>
                </c:pt>
                <c:pt idx="732">
                  <c:v>0.3777528256645431</c:v>
                </c:pt>
                <c:pt idx="733">
                  <c:v>0.37784020422096798</c:v>
                </c:pt>
                <c:pt idx="734">
                  <c:v>0.37793224509785606</c:v>
                </c:pt>
                <c:pt idx="735">
                  <c:v>0.37803041743316301</c:v>
                </c:pt>
                <c:pt idx="736">
                  <c:v>0.37813133381475028</c:v>
                </c:pt>
                <c:pt idx="737">
                  <c:v>0.37823946160355476</c:v>
                </c:pt>
                <c:pt idx="738">
                  <c:v>0.37835415565855479</c:v>
                </c:pt>
                <c:pt idx="739">
                  <c:v>0.37847580857856961</c:v>
                </c:pt>
                <c:pt idx="740">
                  <c:v>0.37860781461667992</c:v>
                </c:pt>
                <c:pt idx="741">
                  <c:v>0.37874589693064098</c:v>
                </c:pt>
                <c:pt idx="742">
                  <c:v>0.37889047385649405</c:v>
                </c:pt>
                <c:pt idx="743">
                  <c:v>0.37904077861346075</c:v>
                </c:pt>
                <c:pt idx="744">
                  <c:v>0.37919311937458566</c:v>
                </c:pt>
                <c:pt idx="745">
                  <c:v>0.37935227173476926</c:v>
                </c:pt>
                <c:pt idx="746">
                  <c:v>0.37950950111033427</c:v>
                </c:pt>
                <c:pt idx="747">
                  <c:v>0.37965678389808261</c:v>
                </c:pt>
                <c:pt idx="748">
                  <c:v>0.37979554929031362</c:v>
                </c:pt>
                <c:pt idx="749">
                  <c:v>0.37993161479286774</c:v>
                </c:pt>
                <c:pt idx="750">
                  <c:v>0.3800627447040677</c:v>
                </c:pt>
                <c:pt idx="751">
                  <c:v>0.38018160649804456</c:v>
                </c:pt>
                <c:pt idx="752">
                  <c:v>0.3802928422310779</c:v>
                </c:pt>
                <c:pt idx="753">
                  <c:v>0.38040181435875559</c:v>
                </c:pt>
                <c:pt idx="754">
                  <c:v>0.38050156794210593</c:v>
                </c:pt>
                <c:pt idx="755">
                  <c:v>0.38059293940818351</c:v>
                </c:pt>
                <c:pt idx="756">
                  <c:v>0.38068602452157457</c:v>
                </c:pt>
                <c:pt idx="757">
                  <c:v>0.38077846152930955</c:v>
                </c:pt>
                <c:pt idx="758">
                  <c:v>0.38086906325204184</c:v>
                </c:pt>
                <c:pt idx="759">
                  <c:v>0.38095074094852038</c:v>
                </c:pt>
                <c:pt idx="760">
                  <c:v>0.38102554728685034</c:v>
                </c:pt>
                <c:pt idx="761">
                  <c:v>0.38110203216218508</c:v>
                </c:pt>
                <c:pt idx="762">
                  <c:v>0.38118252384046253</c:v>
                </c:pt>
                <c:pt idx="763">
                  <c:v>0.38126834793547115</c:v>
                </c:pt>
                <c:pt idx="764">
                  <c:v>0.38135003391384031</c:v>
                </c:pt>
                <c:pt idx="765">
                  <c:v>0.38142869320570583</c:v>
                </c:pt>
                <c:pt idx="766">
                  <c:v>0.38150945403189901</c:v>
                </c:pt>
                <c:pt idx="767">
                  <c:v>0.38157979227023758</c:v>
                </c:pt>
                <c:pt idx="768">
                  <c:v>0.38163907718462436</c:v>
                </c:pt>
                <c:pt idx="769">
                  <c:v>0.38169852362552148</c:v>
                </c:pt>
                <c:pt idx="770">
                  <c:v>0.38176178447649284</c:v>
                </c:pt>
                <c:pt idx="771">
                  <c:v>0.38182769182804449</c:v>
                </c:pt>
                <c:pt idx="772">
                  <c:v>0.38189472746571296</c:v>
                </c:pt>
                <c:pt idx="773">
                  <c:v>0.381963201359035</c:v>
                </c:pt>
                <c:pt idx="774">
                  <c:v>0.38203138027764222</c:v>
                </c:pt>
                <c:pt idx="775">
                  <c:v>0.38210443950007511</c:v>
                </c:pt>
                <c:pt idx="776">
                  <c:v>0.38217720836981467</c:v>
                </c:pt>
                <c:pt idx="777">
                  <c:v>0.38225211783099866</c:v>
                </c:pt>
                <c:pt idx="778">
                  <c:v>0.38232738465489585</c:v>
                </c:pt>
                <c:pt idx="779">
                  <c:v>0.38239013651425269</c:v>
                </c:pt>
                <c:pt idx="780">
                  <c:v>0.38245239420817007</c:v>
                </c:pt>
                <c:pt idx="781">
                  <c:v>0.38251545177573787</c:v>
                </c:pt>
                <c:pt idx="782">
                  <c:v>0.3825775847308252</c:v>
                </c:pt>
                <c:pt idx="783">
                  <c:v>0.38264234261429386</c:v>
                </c:pt>
                <c:pt idx="784">
                  <c:v>0.38270828597020873</c:v>
                </c:pt>
                <c:pt idx="785">
                  <c:v>0.38277058958505356</c:v>
                </c:pt>
                <c:pt idx="786">
                  <c:v>0.38282745087983822</c:v>
                </c:pt>
                <c:pt idx="787">
                  <c:v>0.38288450184145056</c:v>
                </c:pt>
                <c:pt idx="788">
                  <c:v>0.38294374598218606</c:v>
                </c:pt>
                <c:pt idx="789">
                  <c:v>0.38300705837643317</c:v>
                </c:pt>
                <c:pt idx="790">
                  <c:v>0.38307091617004235</c:v>
                </c:pt>
                <c:pt idx="791">
                  <c:v>0.38313100264110167</c:v>
                </c:pt>
                <c:pt idx="792">
                  <c:v>0.38318565591096104</c:v>
                </c:pt>
                <c:pt idx="793">
                  <c:v>0.38323255789818728</c:v>
                </c:pt>
                <c:pt idx="794">
                  <c:v>0.38327582788472891</c:v>
                </c:pt>
                <c:pt idx="795">
                  <c:v>0.38332392998527043</c:v>
                </c:pt>
                <c:pt idx="796">
                  <c:v>0.38337428272986401</c:v>
                </c:pt>
                <c:pt idx="797">
                  <c:v>0.38342017315026039</c:v>
                </c:pt>
                <c:pt idx="798">
                  <c:v>0.38346362500083458</c:v>
                </c:pt>
                <c:pt idx="799">
                  <c:v>0.38350833996050099</c:v>
                </c:pt>
                <c:pt idx="800">
                  <c:v>0.3835517622893046</c:v>
                </c:pt>
                <c:pt idx="801">
                  <c:v>0.3835964974110852</c:v>
                </c:pt>
                <c:pt idx="802">
                  <c:v>0.38364398700708158</c:v>
                </c:pt>
                <c:pt idx="803">
                  <c:v>0.38368772328766987</c:v>
                </c:pt>
                <c:pt idx="804">
                  <c:v>0.38372642019614928</c:v>
                </c:pt>
                <c:pt idx="805">
                  <c:v>0.38376553440053329</c:v>
                </c:pt>
                <c:pt idx="806">
                  <c:v>0.38380943086792146</c:v>
                </c:pt>
                <c:pt idx="807">
                  <c:v>0.38385967260574821</c:v>
                </c:pt>
                <c:pt idx="808">
                  <c:v>0.38391608844659897</c:v>
                </c:pt>
                <c:pt idx="809">
                  <c:v>0.38397198154398982</c:v>
                </c:pt>
                <c:pt idx="810">
                  <c:v>0.38402275328510221</c:v>
                </c:pt>
                <c:pt idx="811">
                  <c:v>0.38407009168784928</c:v>
                </c:pt>
                <c:pt idx="812">
                  <c:v>0.38411825813629513</c:v>
                </c:pt>
                <c:pt idx="813">
                  <c:v>0.38416604414899952</c:v>
                </c:pt>
                <c:pt idx="814">
                  <c:v>0.38421457749954435</c:v>
                </c:pt>
                <c:pt idx="815">
                  <c:v>0.38426611093081353</c:v>
                </c:pt>
                <c:pt idx="816">
                  <c:v>0.38431518344758631</c:v>
                </c:pt>
                <c:pt idx="817">
                  <c:v>0.38436201867613945</c:v>
                </c:pt>
                <c:pt idx="818">
                  <c:v>0.38440544641280538</c:v>
                </c:pt>
                <c:pt idx="819">
                  <c:v>0.38444538202795842</c:v>
                </c:pt>
                <c:pt idx="820">
                  <c:v>0.38448429348976654</c:v>
                </c:pt>
                <c:pt idx="821">
                  <c:v>0.38452239196606008</c:v>
                </c:pt>
                <c:pt idx="822">
                  <c:v>0.38456481790625358</c:v>
                </c:pt>
                <c:pt idx="823">
                  <c:v>0.38461554273700271</c:v>
                </c:pt>
                <c:pt idx="824">
                  <c:v>0.3846657972223978</c:v>
                </c:pt>
                <c:pt idx="825">
                  <c:v>0.38471893405893137</c:v>
                </c:pt>
                <c:pt idx="826">
                  <c:v>0.38477935911802058</c:v>
                </c:pt>
                <c:pt idx="827">
                  <c:v>0.38483563078759592</c:v>
                </c:pt>
                <c:pt idx="828">
                  <c:v>0.38488255315316577</c:v>
                </c:pt>
                <c:pt idx="829">
                  <c:v>0.38492442087920314</c:v>
                </c:pt>
                <c:pt idx="830">
                  <c:v>0.38496962404914481</c:v>
                </c:pt>
                <c:pt idx="831">
                  <c:v>0.38501393888691138</c:v>
                </c:pt>
                <c:pt idx="832">
                  <c:v>0.38505324439511429</c:v>
                </c:pt>
                <c:pt idx="833">
                  <c:v>0.38509377840794062</c:v>
                </c:pt>
                <c:pt idx="834">
                  <c:v>0.38514597505662151</c:v>
                </c:pt>
                <c:pt idx="835">
                  <c:v>0.3852126650774223</c:v>
                </c:pt>
                <c:pt idx="836">
                  <c:v>0.38528132123800196</c:v>
                </c:pt>
                <c:pt idx="837">
                  <c:v>0.38534377897527966</c:v>
                </c:pt>
                <c:pt idx="838">
                  <c:v>0.38540165008826799</c:v>
                </c:pt>
                <c:pt idx="839">
                  <c:v>0.38545568474934561</c:v>
                </c:pt>
                <c:pt idx="840">
                  <c:v>0.38550889712562575</c:v>
                </c:pt>
                <c:pt idx="841">
                  <c:v>0.3855697964014983</c:v>
                </c:pt>
                <c:pt idx="842">
                  <c:v>0.38563453595449287</c:v>
                </c:pt>
                <c:pt idx="843">
                  <c:v>0.38569645565365412</c:v>
                </c:pt>
                <c:pt idx="844">
                  <c:v>0.38576351863721231</c:v>
                </c:pt>
                <c:pt idx="845">
                  <c:v>0.38582881178017575</c:v>
                </c:pt>
                <c:pt idx="846">
                  <c:v>0.38588661292254867</c:v>
                </c:pt>
                <c:pt idx="847">
                  <c:v>0.3859463989509711</c:v>
                </c:pt>
                <c:pt idx="848">
                  <c:v>0.38601255302523241</c:v>
                </c:pt>
                <c:pt idx="849">
                  <c:v>0.38608473955775957</c:v>
                </c:pt>
                <c:pt idx="850">
                  <c:v>0.38615721629839928</c:v>
                </c:pt>
                <c:pt idx="851">
                  <c:v>0.3862270246386364</c:v>
                </c:pt>
                <c:pt idx="852">
                  <c:v>0.38629719570487797</c:v>
                </c:pt>
                <c:pt idx="853">
                  <c:v>0.38636431351625633</c:v>
                </c:pt>
                <c:pt idx="854">
                  <c:v>0.38642798885479801</c:v>
                </c:pt>
                <c:pt idx="855">
                  <c:v>0.38649106763885183</c:v>
                </c:pt>
                <c:pt idx="856">
                  <c:v>0.3865534870470313</c:v>
                </c:pt>
                <c:pt idx="857">
                  <c:v>0.38661348218846753</c:v>
                </c:pt>
                <c:pt idx="858">
                  <c:v>0.38667134639211598</c:v>
                </c:pt>
                <c:pt idx="859">
                  <c:v>0.38673236650321585</c:v>
                </c:pt>
                <c:pt idx="860">
                  <c:v>0.38679411159862254</c:v>
                </c:pt>
                <c:pt idx="861">
                  <c:v>0.38685521849418592</c:v>
                </c:pt>
                <c:pt idx="862">
                  <c:v>0.38691486816705467</c:v>
                </c:pt>
                <c:pt idx="863">
                  <c:v>0.38697285160566142</c:v>
                </c:pt>
                <c:pt idx="864">
                  <c:v>0.38703228592588407</c:v>
                </c:pt>
                <c:pt idx="865">
                  <c:v>0.38709510165452377</c:v>
                </c:pt>
                <c:pt idx="866">
                  <c:v>0.38715525903446502</c:v>
                </c:pt>
                <c:pt idx="867">
                  <c:v>0.38720516964157026</c:v>
                </c:pt>
                <c:pt idx="868">
                  <c:v>0.38724705720941827</c:v>
                </c:pt>
                <c:pt idx="869">
                  <c:v>0.38729363436963965</c:v>
                </c:pt>
                <c:pt idx="870">
                  <c:v>0.38735012080662384</c:v>
                </c:pt>
                <c:pt idx="871">
                  <c:v>0.38740662570804668</c:v>
                </c:pt>
                <c:pt idx="872">
                  <c:v>0.38746550284414844</c:v>
                </c:pt>
                <c:pt idx="873">
                  <c:v>0.3875227441887501</c:v>
                </c:pt>
                <c:pt idx="874">
                  <c:v>0.38756823331634116</c:v>
                </c:pt>
                <c:pt idx="875">
                  <c:v>0.38761080024137662</c:v>
                </c:pt>
                <c:pt idx="876">
                  <c:v>0.38765268420671789</c:v>
                </c:pt>
                <c:pt idx="877">
                  <c:v>0.38769179310013435</c:v>
                </c:pt>
                <c:pt idx="878">
                  <c:v>0.3877281814954599</c:v>
                </c:pt>
                <c:pt idx="879">
                  <c:v>0.38776328334252713</c:v>
                </c:pt>
                <c:pt idx="880">
                  <c:v>0.38780080681755857</c:v>
                </c:pt>
                <c:pt idx="881">
                  <c:v>0.38783608930362978</c:v>
                </c:pt>
                <c:pt idx="882">
                  <c:v>0.38787084344623923</c:v>
                </c:pt>
                <c:pt idx="883">
                  <c:v>0.38790852621351851</c:v>
                </c:pt>
                <c:pt idx="884">
                  <c:v>0.38794769548807145</c:v>
                </c:pt>
                <c:pt idx="885">
                  <c:v>0.38798443097313429</c:v>
                </c:pt>
                <c:pt idx="886">
                  <c:v>0.38802020673202864</c:v>
                </c:pt>
                <c:pt idx="887">
                  <c:v>0.38805932526690368</c:v>
                </c:pt>
                <c:pt idx="888">
                  <c:v>0.38809597313533678</c:v>
                </c:pt>
                <c:pt idx="889">
                  <c:v>0.3881267391062373</c:v>
                </c:pt>
                <c:pt idx="890">
                  <c:v>0.38815246255188768</c:v>
                </c:pt>
                <c:pt idx="891">
                  <c:v>0.3881772800219549</c:v>
                </c:pt>
                <c:pt idx="892">
                  <c:v>0.38820322235611576</c:v>
                </c:pt>
                <c:pt idx="893">
                  <c:v>0.38823065723156674</c:v>
                </c:pt>
                <c:pt idx="894">
                  <c:v>0.38825995140149938</c:v>
                </c:pt>
                <c:pt idx="895">
                  <c:v>0.38828833664109408</c:v>
                </c:pt>
                <c:pt idx="896">
                  <c:v>0.38831447138948566</c:v>
                </c:pt>
                <c:pt idx="897">
                  <c:v>0.38833909829887514</c:v>
                </c:pt>
                <c:pt idx="898">
                  <c:v>0.38836731391565421</c:v>
                </c:pt>
                <c:pt idx="899">
                  <c:v>0.38839651716597506</c:v>
                </c:pt>
                <c:pt idx="900">
                  <c:v>0.38842107442092672</c:v>
                </c:pt>
                <c:pt idx="901">
                  <c:v>0.38844373312407959</c:v>
                </c:pt>
                <c:pt idx="902">
                  <c:v>0.38846764759247882</c:v>
                </c:pt>
                <c:pt idx="903">
                  <c:v>0.38849245279965028</c:v>
                </c:pt>
                <c:pt idx="904">
                  <c:v>0.38851472833353434</c:v>
                </c:pt>
                <c:pt idx="905">
                  <c:v>0.38853615451224455</c:v>
                </c:pt>
                <c:pt idx="906">
                  <c:v>0.38856355347653232</c:v>
                </c:pt>
                <c:pt idx="907">
                  <c:v>0.38859481439544713</c:v>
                </c:pt>
                <c:pt idx="908">
                  <c:v>0.38862267555729291</c:v>
                </c:pt>
                <c:pt idx="909">
                  <c:v>0.38864711642965583</c:v>
                </c:pt>
                <c:pt idx="910">
                  <c:v>0.38867028189502101</c:v>
                </c:pt>
                <c:pt idx="911">
                  <c:v>0.38869157482020478</c:v>
                </c:pt>
                <c:pt idx="912">
                  <c:v>0.38871383689753874</c:v>
                </c:pt>
                <c:pt idx="913">
                  <c:v>0.38873924046031727</c:v>
                </c:pt>
                <c:pt idx="914">
                  <c:v>0.38876859691890997</c:v>
                </c:pt>
                <c:pt idx="915">
                  <c:v>0.38879702624065665</c:v>
                </c:pt>
                <c:pt idx="916">
                  <c:v>0.38882221550669976</c:v>
                </c:pt>
                <c:pt idx="917">
                  <c:v>0.38885157501385303</c:v>
                </c:pt>
                <c:pt idx="918">
                  <c:v>0.38888785496167627</c:v>
                </c:pt>
                <c:pt idx="919">
                  <c:v>0.38892464118659303</c:v>
                </c:pt>
                <c:pt idx="920">
                  <c:v>0.38895344684450928</c:v>
                </c:pt>
                <c:pt idx="921">
                  <c:v>0.38898153374967975</c:v>
                </c:pt>
                <c:pt idx="922">
                  <c:v>0.38900815497368096</c:v>
                </c:pt>
                <c:pt idx="923">
                  <c:v>0.38903289497767168</c:v>
                </c:pt>
                <c:pt idx="924">
                  <c:v>0.38906084147096476</c:v>
                </c:pt>
                <c:pt idx="925">
                  <c:v>0.3890909476878226</c:v>
                </c:pt>
                <c:pt idx="926">
                  <c:v>0.38912104827980382</c:v>
                </c:pt>
                <c:pt idx="927">
                  <c:v>0.38915029969777376</c:v>
                </c:pt>
                <c:pt idx="928">
                  <c:v>0.3891788176666392</c:v>
                </c:pt>
                <c:pt idx="929">
                  <c:v>0.38920422629209683</c:v>
                </c:pt>
                <c:pt idx="930">
                  <c:v>0.3892326605029543</c:v>
                </c:pt>
                <c:pt idx="931">
                  <c:v>0.38926028101040089</c:v>
                </c:pt>
                <c:pt idx="932">
                  <c:v>0.38928737571198929</c:v>
                </c:pt>
                <c:pt idx="933">
                  <c:v>0.38932006194113644</c:v>
                </c:pt>
                <c:pt idx="934">
                  <c:v>0.38935056463775286</c:v>
                </c:pt>
                <c:pt idx="935">
                  <c:v>0.38937305062156302</c:v>
                </c:pt>
                <c:pt idx="936">
                  <c:v>0.38939321781935321</c:v>
                </c:pt>
                <c:pt idx="937">
                  <c:v>0.38941844754990301</c:v>
                </c:pt>
                <c:pt idx="938">
                  <c:v>0.38945839418543304</c:v>
                </c:pt>
                <c:pt idx="939">
                  <c:v>0.38950274245976019</c:v>
                </c:pt>
                <c:pt idx="940">
                  <c:v>0.38953995738312985</c:v>
                </c:pt>
                <c:pt idx="941">
                  <c:v>0.38957754928726668</c:v>
                </c:pt>
                <c:pt idx="942">
                  <c:v>0.38961513300408734</c:v>
                </c:pt>
                <c:pt idx="943">
                  <c:v>0.38965042444411302</c:v>
                </c:pt>
                <c:pt idx="944">
                  <c:v>0.38968158891423799</c:v>
                </c:pt>
                <c:pt idx="945">
                  <c:v>0.38970969142843748</c:v>
                </c:pt>
                <c:pt idx="946">
                  <c:v>0.38973586991263298</c:v>
                </c:pt>
                <c:pt idx="947">
                  <c:v>0.38976113314103045</c:v>
                </c:pt>
                <c:pt idx="948">
                  <c:v>0.38978699894293617</c:v>
                </c:pt>
                <c:pt idx="949">
                  <c:v>0.38981339207306431</c:v>
                </c:pt>
                <c:pt idx="950">
                  <c:v>0.38983980468421398</c:v>
                </c:pt>
                <c:pt idx="951">
                  <c:v>0.38986650155108443</c:v>
                </c:pt>
                <c:pt idx="952">
                  <c:v>0.38989567089839411</c:v>
                </c:pt>
                <c:pt idx="953">
                  <c:v>0.38992686564137008</c:v>
                </c:pt>
                <c:pt idx="954">
                  <c:v>0.38995668793221427</c:v>
                </c:pt>
                <c:pt idx="955">
                  <c:v>0.38998131318459373</c:v>
                </c:pt>
                <c:pt idx="956">
                  <c:v>0.39000192420499513</c:v>
                </c:pt>
                <c:pt idx="957">
                  <c:v>0.39002315209574806</c:v>
                </c:pt>
                <c:pt idx="958">
                  <c:v>0.39004694310507376</c:v>
                </c:pt>
                <c:pt idx="959">
                  <c:v>0.39007294431613015</c:v>
                </c:pt>
                <c:pt idx="960">
                  <c:v>0.39010099069982956</c:v>
                </c:pt>
                <c:pt idx="961">
                  <c:v>0.39013188886374106</c:v>
                </c:pt>
                <c:pt idx="962">
                  <c:v>0.39016160037475051</c:v>
                </c:pt>
                <c:pt idx="963">
                  <c:v>0.39018706489791605</c:v>
                </c:pt>
                <c:pt idx="964">
                  <c:v>0.39021417965885741</c:v>
                </c:pt>
                <c:pt idx="965">
                  <c:v>0.39024185241860293</c:v>
                </c:pt>
                <c:pt idx="966">
                  <c:v>0.39026896181401755</c:v>
                </c:pt>
                <c:pt idx="967">
                  <c:v>0.39029928863469915</c:v>
                </c:pt>
                <c:pt idx="968">
                  <c:v>0.39032951808402255</c:v>
                </c:pt>
                <c:pt idx="969">
                  <c:v>0.39035826784348732</c:v>
                </c:pt>
                <c:pt idx="970">
                  <c:v>0.3903927800424748</c:v>
                </c:pt>
                <c:pt idx="971">
                  <c:v>0.39043289686937876</c:v>
                </c:pt>
                <c:pt idx="972">
                  <c:v>0.39046622176178625</c:v>
                </c:pt>
                <c:pt idx="973">
                  <c:v>0.39049498117956088</c:v>
                </c:pt>
                <c:pt idx="974">
                  <c:v>0.39052710701850135</c:v>
                </c:pt>
                <c:pt idx="975">
                  <c:v>0.39056030562948485</c:v>
                </c:pt>
                <c:pt idx="976">
                  <c:v>0.39059402034779828</c:v>
                </c:pt>
                <c:pt idx="977">
                  <c:v>0.39062965145686468</c:v>
                </c:pt>
                <c:pt idx="978">
                  <c:v>0.39066608737586073</c:v>
                </c:pt>
                <c:pt idx="979">
                  <c:v>0.39070560771622248</c:v>
                </c:pt>
                <c:pt idx="980">
                  <c:v>0.39074901241053539</c:v>
                </c:pt>
                <c:pt idx="981">
                  <c:v>0.39079383185833083</c:v>
                </c:pt>
                <c:pt idx="982">
                  <c:v>0.39083774720125841</c:v>
                </c:pt>
                <c:pt idx="983">
                  <c:v>0.39088025797574377</c:v>
                </c:pt>
                <c:pt idx="984">
                  <c:v>0.39092053314454611</c:v>
                </c:pt>
                <c:pt idx="985">
                  <c:v>0.3909585353991637</c:v>
                </c:pt>
                <c:pt idx="986">
                  <c:v>0.39099806372780782</c:v>
                </c:pt>
                <c:pt idx="987">
                  <c:v>0.3910355123077528</c:v>
                </c:pt>
                <c:pt idx="988">
                  <c:v>0.39106821614232717</c:v>
                </c:pt>
                <c:pt idx="989">
                  <c:v>0.39109745079441027</c:v>
                </c:pt>
                <c:pt idx="990">
                  <c:v>0.39112616268425254</c:v>
                </c:pt>
                <c:pt idx="991">
                  <c:v>0.39115733477358572</c:v>
                </c:pt>
                <c:pt idx="992">
                  <c:v>0.39118791534561148</c:v>
                </c:pt>
                <c:pt idx="993">
                  <c:v>0.39122186807763643</c:v>
                </c:pt>
                <c:pt idx="994">
                  <c:v>0.39125723156829734</c:v>
                </c:pt>
                <c:pt idx="995">
                  <c:v>0.39129204916947086</c:v>
                </c:pt>
                <c:pt idx="996">
                  <c:v>0.39133020737253355</c:v>
                </c:pt>
                <c:pt idx="997">
                  <c:v>0.39136844742525928</c:v>
                </c:pt>
                <c:pt idx="998">
                  <c:v>0.39140385940305</c:v>
                </c:pt>
                <c:pt idx="999">
                  <c:v>0.39143131989412422</c:v>
                </c:pt>
                <c:pt idx="1000">
                  <c:v>0.3914563072092157</c:v>
                </c:pt>
                <c:pt idx="1001">
                  <c:v>0.39148382770049867</c:v>
                </c:pt>
                <c:pt idx="1002">
                  <c:v>0.39150914463734726</c:v>
                </c:pt>
                <c:pt idx="1003">
                  <c:v>0.39153471917238425</c:v>
                </c:pt>
                <c:pt idx="1004">
                  <c:v>0.39156220178010009</c:v>
                </c:pt>
                <c:pt idx="1005">
                  <c:v>0.39159471922663175</c:v>
                </c:pt>
                <c:pt idx="1006">
                  <c:v>0.39163666936668373</c:v>
                </c:pt>
                <c:pt idx="1007">
                  <c:v>0.39167562220799468</c:v>
                </c:pt>
                <c:pt idx="1008">
                  <c:v>0.39170607066469731</c:v>
                </c:pt>
                <c:pt idx="1009">
                  <c:v>0.39173604294735581</c:v>
                </c:pt>
                <c:pt idx="1010">
                  <c:v>0.39176768285569552</c:v>
                </c:pt>
                <c:pt idx="1011">
                  <c:v>0.39179947634961154</c:v>
                </c:pt>
                <c:pt idx="1012">
                  <c:v>0.3918344706425711</c:v>
                </c:pt>
                <c:pt idx="1013">
                  <c:v>0.39186880093773391</c:v>
                </c:pt>
                <c:pt idx="1014">
                  <c:v>0.3918984988008592</c:v>
                </c:pt>
                <c:pt idx="1015">
                  <c:v>0.39192903567354237</c:v>
                </c:pt>
                <c:pt idx="1016">
                  <c:v>0.39195770152999865</c:v>
                </c:pt>
                <c:pt idx="1017">
                  <c:v>0.39198303412065777</c:v>
                </c:pt>
                <c:pt idx="1018">
                  <c:v>0.3920096689357872</c:v>
                </c:pt>
                <c:pt idx="1019">
                  <c:v>0.39203832885983891</c:v>
                </c:pt>
                <c:pt idx="1020">
                  <c:v>0.39206551623607427</c:v>
                </c:pt>
                <c:pt idx="1021">
                  <c:v>0.39208932032064009</c:v>
                </c:pt>
                <c:pt idx="1022">
                  <c:v>0.39211236862410537</c:v>
                </c:pt>
                <c:pt idx="1023">
                  <c:v>0.39213782234151656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4BD6-4AC8-BCC9-F517DCD66822}"/>
            </c:ext>
          </c:extLst>
        </c:ser>
        <c:ser>
          <c:idx val="7"/>
          <c:order val="7"/>
          <c:spPr>
            <a:ln w="19050" cap="rnd">
              <a:solidFill>
                <a:schemeClr val="accent4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'Blue pk'!$J$2:$J$1025</c:f>
              <c:numCache>
                <c:formatCode>General</c:formatCode>
                <c:ptCount val="1024"/>
                <c:pt idx="0">
                  <c:v>322.9650459793279</c:v>
                </c:pt>
                <c:pt idx="1">
                  <c:v>323.13542486078001</c:v>
                </c:pt>
                <c:pt idx="2">
                  <c:v>323.30580287026896</c:v>
                </c:pt>
                <c:pt idx="3">
                  <c:v>323.47618000779477</c:v>
                </c:pt>
                <c:pt idx="4">
                  <c:v>323.64655627335731</c:v>
                </c:pt>
                <c:pt idx="5">
                  <c:v>323.81693166695669</c:v>
                </c:pt>
                <c:pt idx="6">
                  <c:v>323.98730618859275</c:v>
                </c:pt>
                <c:pt idx="7">
                  <c:v>324.15767983826572</c:v>
                </c:pt>
                <c:pt idx="8">
                  <c:v>324.32805261597554</c:v>
                </c:pt>
                <c:pt idx="9">
                  <c:v>324.49842452172209</c:v>
                </c:pt>
                <c:pt idx="10">
                  <c:v>324.66879555550548</c:v>
                </c:pt>
                <c:pt idx="11">
                  <c:v>324.83916571732561</c:v>
                </c:pt>
                <c:pt idx="12">
                  <c:v>325.00953500718259</c:v>
                </c:pt>
                <c:pt idx="13">
                  <c:v>325.17990342507636</c:v>
                </c:pt>
                <c:pt idx="14">
                  <c:v>325.35027097100698</c:v>
                </c:pt>
                <c:pt idx="15">
                  <c:v>325.52063764497433</c:v>
                </c:pt>
                <c:pt idx="16">
                  <c:v>325.69100344697853</c:v>
                </c:pt>
                <c:pt idx="17">
                  <c:v>325.86136837701952</c:v>
                </c:pt>
                <c:pt idx="18">
                  <c:v>326.0317324350973</c:v>
                </c:pt>
                <c:pt idx="19">
                  <c:v>326.20209562121192</c:v>
                </c:pt>
                <c:pt idx="20">
                  <c:v>326.37245793536323</c:v>
                </c:pt>
                <c:pt idx="21">
                  <c:v>326.54281937755144</c:v>
                </c:pt>
                <c:pt idx="22">
                  <c:v>326.71317994777644</c:v>
                </c:pt>
                <c:pt idx="23">
                  <c:v>326.88353964603823</c:v>
                </c:pt>
                <c:pt idx="24">
                  <c:v>327.05389847233687</c:v>
                </c:pt>
                <c:pt idx="25">
                  <c:v>327.22425642667224</c:v>
                </c:pt>
                <c:pt idx="26">
                  <c:v>327.39461350904446</c:v>
                </c:pt>
                <c:pt idx="27">
                  <c:v>327.56496971945347</c:v>
                </c:pt>
                <c:pt idx="28">
                  <c:v>327.73532505789927</c:v>
                </c:pt>
                <c:pt idx="29">
                  <c:v>327.90567952438187</c:v>
                </c:pt>
                <c:pt idx="30">
                  <c:v>328.07603311890131</c:v>
                </c:pt>
                <c:pt idx="31">
                  <c:v>328.24638584145754</c:v>
                </c:pt>
                <c:pt idx="32">
                  <c:v>328.41673769205056</c:v>
                </c:pt>
                <c:pt idx="33">
                  <c:v>328.58708867068037</c:v>
                </c:pt>
                <c:pt idx="34">
                  <c:v>328.75743877734692</c:v>
                </c:pt>
                <c:pt idx="35">
                  <c:v>328.92778801205037</c:v>
                </c:pt>
                <c:pt idx="36">
                  <c:v>329.09813637479061</c:v>
                </c:pt>
                <c:pt idx="37">
                  <c:v>329.26848386556765</c:v>
                </c:pt>
                <c:pt idx="38">
                  <c:v>329.43883048438147</c:v>
                </c:pt>
                <c:pt idx="39">
                  <c:v>329.60917623123208</c:v>
                </c:pt>
                <c:pt idx="40">
                  <c:v>329.77952110611955</c:v>
                </c:pt>
                <c:pt idx="41">
                  <c:v>329.94986510904374</c:v>
                </c:pt>
                <c:pt idx="42">
                  <c:v>330.12020824000479</c:v>
                </c:pt>
                <c:pt idx="43">
                  <c:v>330.29055049900262</c:v>
                </c:pt>
                <c:pt idx="44">
                  <c:v>330.4608918860373</c:v>
                </c:pt>
                <c:pt idx="45">
                  <c:v>330.63123240110872</c:v>
                </c:pt>
                <c:pt idx="46">
                  <c:v>330.80157204421698</c:v>
                </c:pt>
                <c:pt idx="47">
                  <c:v>330.97191081536204</c:v>
                </c:pt>
                <c:pt idx="48">
                  <c:v>331.14224871454383</c:v>
                </c:pt>
                <c:pt idx="49">
                  <c:v>331.31258574176252</c:v>
                </c:pt>
                <c:pt idx="50">
                  <c:v>331.48292189701795</c:v>
                </c:pt>
                <c:pt idx="51">
                  <c:v>331.65325718031022</c:v>
                </c:pt>
                <c:pt idx="52">
                  <c:v>331.82359159163929</c:v>
                </c:pt>
                <c:pt idx="53">
                  <c:v>331.99392513100514</c:v>
                </c:pt>
                <c:pt idx="54">
                  <c:v>332.16425779840779</c:v>
                </c:pt>
                <c:pt idx="55">
                  <c:v>332.33458959384728</c:v>
                </c:pt>
                <c:pt idx="56">
                  <c:v>332.50492051732351</c:v>
                </c:pt>
                <c:pt idx="57">
                  <c:v>332.67525056883659</c:v>
                </c:pt>
                <c:pt idx="58">
                  <c:v>332.84557974838651</c:v>
                </c:pt>
                <c:pt idx="59">
                  <c:v>333.01590805597317</c:v>
                </c:pt>
                <c:pt idx="60">
                  <c:v>333.18623549159662</c:v>
                </c:pt>
                <c:pt idx="61">
                  <c:v>333.35656205525686</c:v>
                </c:pt>
                <c:pt idx="62">
                  <c:v>333.52688774695395</c:v>
                </c:pt>
                <c:pt idx="63">
                  <c:v>333.69721256668782</c:v>
                </c:pt>
                <c:pt idx="64">
                  <c:v>333.86753651445849</c:v>
                </c:pt>
                <c:pt idx="65">
                  <c:v>334.03785959026601</c:v>
                </c:pt>
                <c:pt idx="66">
                  <c:v>334.20818179411032</c:v>
                </c:pt>
                <c:pt idx="67">
                  <c:v>334.37850312599141</c:v>
                </c:pt>
                <c:pt idx="68">
                  <c:v>334.5488235859093</c:v>
                </c:pt>
                <c:pt idx="69">
                  <c:v>334.71914317386398</c:v>
                </c:pt>
                <c:pt idx="70">
                  <c:v>334.88946188985551</c:v>
                </c:pt>
                <c:pt idx="71">
                  <c:v>335.05977973388377</c:v>
                </c:pt>
                <c:pt idx="72">
                  <c:v>335.23009670594888</c:v>
                </c:pt>
                <c:pt idx="73">
                  <c:v>335.40041280605078</c:v>
                </c:pt>
                <c:pt idx="74">
                  <c:v>335.57072803418953</c:v>
                </c:pt>
                <c:pt idx="75">
                  <c:v>335.74104239036495</c:v>
                </c:pt>
                <c:pt idx="76">
                  <c:v>335.91135587457728</c:v>
                </c:pt>
                <c:pt idx="77">
                  <c:v>336.0816684868264</c:v>
                </c:pt>
                <c:pt idx="78">
                  <c:v>336.25198022711231</c:v>
                </c:pt>
                <c:pt idx="79">
                  <c:v>336.42229109543501</c:v>
                </c:pt>
                <c:pt idx="80">
                  <c:v>336.59260109179456</c:v>
                </c:pt>
                <c:pt idx="81">
                  <c:v>336.76291021619085</c:v>
                </c:pt>
                <c:pt idx="82">
                  <c:v>336.93321846862398</c:v>
                </c:pt>
                <c:pt idx="83">
                  <c:v>337.1035258490939</c:v>
                </c:pt>
                <c:pt idx="84">
                  <c:v>337.27383235760067</c:v>
                </c:pt>
                <c:pt idx="85">
                  <c:v>337.44413799414417</c:v>
                </c:pt>
                <c:pt idx="86">
                  <c:v>337.61444275872452</c:v>
                </c:pt>
                <c:pt idx="87">
                  <c:v>337.78474665134166</c:v>
                </c:pt>
                <c:pt idx="88">
                  <c:v>337.95504967199554</c:v>
                </c:pt>
                <c:pt idx="89">
                  <c:v>338.12535182068626</c:v>
                </c:pt>
                <c:pt idx="90">
                  <c:v>338.29565309741383</c:v>
                </c:pt>
                <c:pt idx="91">
                  <c:v>338.46595350217814</c:v>
                </c:pt>
                <c:pt idx="92">
                  <c:v>338.63625303497929</c:v>
                </c:pt>
                <c:pt idx="93">
                  <c:v>338.80655169581723</c:v>
                </c:pt>
                <c:pt idx="94">
                  <c:v>338.97684948469202</c:v>
                </c:pt>
                <c:pt idx="95">
                  <c:v>339.14714640160355</c:v>
                </c:pt>
                <c:pt idx="96">
                  <c:v>339.31744244655192</c:v>
                </c:pt>
                <c:pt idx="97">
                  <c:v>339.48773761953709</c:v>
                </c:pt>
                <c:pt idx="98">
                  <c:v>339.65803192055904</c:v>
                </c:pt>
                <c:pt idx="99">
                  <c:v>339.82832534961778</c:v>
                </c:pt>
                <c:pt idx="100">
                  <c:v>339.99861790671338</c:v>
                </c:pt>
                <c:pt idx="101">
                  <c:v>340.1689095918457</c:v>
                </c:pt>
                <c:pt idx="102">
                  <c:v>340.33920040501482</c:v>
                </c:pt>
                <c:pt idx="103">
                  <c:v>340.50949034622079</c:v>
                </c:pt>
                <c:pt idx="104">
                  <c:v>340.67977941546354</c:v>
                </c:pt>
                <c:pt idx="105">
                  <c:v>340.85006761274315</c:v>
                </c:pt>
                <c:pt idx="106">
                  <c:v>341.02035493805954</c:v>
                </c:pt>
                <c:pt idx="107">
                  <c:v>341.19064139141267</c:v>
                </c:pt>
                <c:pt idx="108">
                  <c:v>341.3609269728027</c:v>
                </c:pt>
                <c:pt idx="109">
                  <c:v>341.53121168222947</c:v>
                </c:pt>
                <c:pt idx="110">
                  <c:v>341.70149551969303</c:v>
                </c:pt>
                <c:pt idx="111">
                  <c:v>341.87177848519343</c:v>
                </c:pt>
                <c:pt idx="112">
                  <c:v>342.04206057873063</c:v>
                </c:pt>
                <c:pt idx="113">
                  <c:v>342.21234180030461</c:v>
                </c:pt>
                <c:pt idx="114">
                  <c:v>342.38262214991539</c:v>
                </c:pt>
                <c:pt idx="115">
                  <c:v>342.55290162756296</c:v>
                </c:pt>
                <c:pt idx="116">
                  <c:v>342.72318023324732</c:v>
                </c:pt>
                <c:pt idx="117">
                  <c:v>342.89345796696853</c:v>
                </c:pt>
                <c:pt idx="118">
                  <c:v>343.06373482872652</c:v>
                </c:pt>
                <c:pt idx="119">
                  <c:v>343.23401081852131</c:v>
                </c:pt>
                <c:pt idx="120">
                  <c:v>343.40428593635295</c:v>
                </c:pt>
                <c:pt idx="121">
                  <c:v>343.57456018222138</c:v>
                </c:pt>
                <c:pt idx="122">
                  <c:v>343.74483355612654</c:v>
                </c:pt>
                <c:pt idx="123">
                  <c:v>343.91510605806855</c:v>
                </c:pt>
                <c:pt idx="124">
                  <c:v>344.0853776880474</c:v>
                </c:pt>
                <c:pt idx="125">
                  <c:v>344.25564844606299</c:v>
                </c:pt>
                <c:pt idx="126">
                  <c:v>344.42591833211543</c:v>
                </c:pt>
                <c:pt idx="127">
                  <c:v>344.59618734620466</c:v>
                </c:pt>
                <c:pt idx="128">
                  <c:v>344.76645548833068</c:v>
                </c:pt>
                <c:pt idx="129">
                  <c:v>344.93672275849349</c:v>
                </c:pt>
                <c:pt idx="130">
                  <c:v>345.10698915669303</c:v>
                </c:pt>
                <c:pt idx="131">
                  <c:v>345.27725468292948</c:v>
                </c:pt>
                <c:pt idx="132">
                  <c:v>345.44751933720272</c:v>
                </c:pt>
                <c:pt idx="133">
                  <c:v>345.61778311951275</c:v>
                </c:pt>
                <c:pt idx="134">
                  <c:v>345.78804602985957</c:v>
                </c:pt>
                <c:pt idx="135">
                  <c:v>345.95830806824324</c:v>
                </c:pt>
                <c:pt idx="136">
                  <c:v>346.12856923466364</c:v>
                </c:pt>
                <c:pt idx="137">
                  <c:v>346.29882952912089</c:v>
                </c:pt>
                <c:pt idx="138">
                  <c:v>346.46908895161494</c:v>
                </c:pt>
                <c:pt idx="139">
                  <c:v>346.63934750214577</c:v>
                </c:pt>
                <c:pt idx="140">
                  <c:v>346.80960518071345</c:v>
                </c:pt>
                <c:pt idx="141">
                  <c:v>346.97986198731786</c:v>
                </c:pt>
                <c:pt idx="142">
                  <c:v>347.15011792195907</c:v>
                </c:pt>
                <c:pt idx="143">
                  <c:v>347.32037298463712</c:v>
                </c:pt>
                <c:pt idx="144">
                  <c:v>347.49062717535196</c:v>
                </c:pt>
                <c:pt idx="145">
                  <c:v>347.66088049410365</c:v>
                </c:pt>
                <c:pt idx="146">
                  <c:v>347.83113294089213</c:v>
                </c:pt>
                <c:pt idx="147">
                  <c:v>348.00138451571735</c:v>
                </c:pt>
                <c:pt idx="148">
                  <c:v>348.17163521857941</c:v>
                </c:pt>
                <c:pt idx="149">
                  <c:v>348.34188504947832</c:v>
                </c:pt>
                <c:pt idx="150">
                  <c:v>348.51213400841397</c:v>
                </c:pt>
                <c:pt idx="151">
                  <c:v>348.68238209538646</c:v>
                </c:pt>
                <c:pt idx="152">
                  <c:v>348.85262931039568</c:v>
                </c:pt>
                <c:pt idx="153">
                  <c:v>349.02287565344176</c:v>
                </c:pt>
                <c:pt idx="154">
                  <c:v>349.19312112452468</c:v>
                </c:pt>
                <c:pt idx="155">
                  <c:v>349.36336572364434</c:v>
                </c:pt>
                <c:pt idx="156">
                  <c:v>349.53360945080084</c:v>
                </c:pt>
                <c:pt idx="157">
                  <c:v>349.70385230599408</c:v>
                </c:pt>
                <c:pt idx="158">
                  <c:v>349.87409428922416</c:v>
                </c:pt>
                <c:pt idx="159">
                  <c:v>350.04433540049104</c:v>
                </c:pt>
                <c:pt idx="160">
                  <c:v>350.2145756397947</c:v>
                </c:pt>
                <c:pt idx="161">
                  <c:v>350.38481500713522</c:v>
                </c:pt>
                <c:pt idx="162">
                  <c:v>350.55505350251252</c:v>
                </c:pt>
                <c:pt idx="163">
                  <c:v>350.72529112592662</c:v>
                </c:pt>
                <c:pt idx="164">
                  <c:v>350.8955278773775</c:v>
                </c:pt>
                <c:pt idx="165">
                  <c:v>351.06576375686518</c:v>
                </c:pt>
                <c:pt idx="166">
                  <c:v>351.23599876438971</c:v>
                </c:pt>
                <c:pt idx="167">
                  <c:v>351.40623289995102</c:v>
                </c:pt>
                <c:pt idx="168">
                  <c:v>351.57646616354913</c:v>
                </c:pt>
                <c:pt idx="169">
                  <c:v>351.74669855518403</c:v>
                </c:pt>
                <c:pt idx="170">
                  <c:v>351.91693007485566</c:v>
                </c:pt>
                <c:pt idx="171">
                  <c:v>352.08716072256419</c:v>
                </c:pt>
                <c:pt idx="172">
                  <c:v>352.25739049830952</c:v>
                </c:pt>
                <c:pt idx="173">
                  <c:v>352.42761940209164</c:v>
                </c:pt>
                <c:pt idx="174">
                  <c:v>352.59784743391054</c:v>
                </c:pt>
                <c:pt idx="175">
                  <c:v>352.76807459376624</c:v>
                </c:pt>
                <c:pt idx="176">
                  <c:v>352.93830088165879</c:v>
                </c:pt>
                <c:pt idx="177">
                  <c:v>353.10852629758813</c:v>
                </c:pt>
                <c:pt idx="178">
                  <c:v>353.2787508415542</c:v>
                </c:pt>
                <c:pt idx="179">
                  <c:v>353.44897451355718</c:v>
                </c:pt>
                <c:pt idx="180">
                  <c:v>353.61919731359689</c:v>
                </c:pt>
                <c:pt idx="181">
                  <c:v>353.78941924167344</c:v>
                </c:pt>
                <c:pt idx="182">
                  <c:v>353.95964029778673</c:v>
                </c:pt>
                <c:pt idx="183">
                  <c:v>354.12986048193687</c:v>
                </c:pt>
                <c:pt idx="184">
                  <c:v>354.3000797941238</c:v>
                </c:pt>
                <c:pt idx="185">
                  <c:v>354.47029823434752</c:v>
                </c:pt>
                <c:pt idx="186">
                  <c:v>354.64051580260809</c:v>
                </c:pt>
                <c:pt idx="187">
                  <c:v>354.8107324989054</c:v>
                </c:pt>
                <c:pt idx="188">
                  <c:v>354.98094832323955</c:v>
                </c:pt>
                <c:pt idx="189">
                  <c:v>355.15116327561049</c:v>
                </c:pt>
                <c:pt idx="190">
                  <c:v>355.32137735601827</c:v>
                </c:pt>
                <c:pt idx="191">
                  <c:v>355.4915905644628</c:v>
                </c:pt>
                <c:pt idx="192">
                  <c:v>355.66180290094417</c:v>
                </c:pt>
                <c:pt idx="193">
                  <c:v>355.83201436546233</c:v>
                </c:pt>
                <c:pt idx="194">
                  <c:v>356.00222495801728</c:v>
                </c:pt>
                <c:pt idx="195">
                  <c:v>356.17243467860908</c:v>
                </c:pt>
                <c:pt idx="196">
                  <c:v>356.34264352723761</c:v>
                </c:pt>
                <c:pt idx="197">
                  <c:v>356.51285150390294</c:v>
                </c:pt>
                <c:pt idx="198">
                  <c:v>356.68305860860511</c:v>
                </c:pt>
                <c:pt idx="199">
                  <c:v>356.85326484134407</c:v>
                </c:pt>
                <c:pt idx="200">
                  <c:v>357.02347020211988</c:v>
                </c:pt>
                <c:pt idx="201">
                  <c:v>357.19367469093243</c:v>
                </c:pt>
                <c:pt idx="202">
                  <c:v>357.36387830778182</c:v>
                </c:pt>
                <c:pt idx="203">
                  <c:v>357.534081052668</c:v>
                </c:pt>
                <c:pt idx="204">
                  <c:v>357.70428292559097</c:v>
                </c:pt>
                <c:pt idx="205">
                  <c:v>357.87448392655074</c:v>
                </c:pt>
                <c:pt idx="206">
                  <c:v>358.04468405554735</c:v>
                </c:pt>
                <c:pt idx="207">
                  <c:v>358.21488331258075</c:v>
                </c:pt>
                <c:pt idx="208">
                  <c:v>358.38508169765095</c:v>
                </c:pt>
                <c:pt idx="209">
                  <c:v>358.55527921075793</c:v>
                </c:pt>
                <c:pt idx="210">
                  <c:v>358.72547585190171</c:v>
                </c:pt>
                <c:pt idx="211">
                  <c:v>358.89567162108233</c:v>
                </c:pt>
                <c:pt idx="212">
                  <c:v>359.06586651829963</c:v>
                </c:pt>
                <c:pt idx="213">
                  <c:v>359.23606054355383</c:v>
                </c:pt>
                <c:pt idx="214">
                  <c:v>359.40625369684483</c:v>
                </c:pt>
                <c:pt idx="215">
                  <c:v>359.57644597817267</c:v>
                </c:pt>
                <c:pt idx="216">
                  <c:v>359.74663738753725</c:v>
                </c:pt>
                <c:pt idx="217">
                  <c:v>359.91682792493867</c:v>
                </c:pt>
                <c:pt idx="218">
                  <c:v>360.08701759037689</c:v>
                </c:pt>
                <c:pt idx="219">
                  <c:v>360.25720638385189</c:v>
                </c:pt>
                <c:pt idx="220">
                  <c:v>360.42739430536369</c:v>
                </c:pt>
                <c:pt idx="221">
                  <c:v>360.59758135491234</c:v>
                </c:pt>
                <c:pt idx="222">
                  <c:v>360.76776753249777</c:v>
                </c:pt>
                <c:pt idx="223">
                  <c:v>360.93795283812</c:v>
                </c:pt>
                <c:pt idx="224">
                  <c:v>361.10813727177896</c:v>
                </c:pt>
                <c:pt idx="225">
                  <c:v>361.27832083347477</c:v>
                </c:pt>
                <c:pt idx="226">
                  <c:v>361.44850352320742</c:v>
                </c:pt>
                <c:pt idx="227">
                  <c:v>361.61868534097681</c:v>
                </c:pt>
                <c:pt idx="228">
                  <c:v>361.78886628678305</c:v>
                </c:pt>
                <c:pt idx="229">
                  <c:v>361.95904636062608</c:v>
                </c:pt>
                <c:pt idx="230">
                  <c:v>362.12922556250595</c:v>
                </c:pt>
                <c:pt idx="231">
                  <c:v>362.29940389242256</c:v>
                </c:pt>
                <c:pt idx="232">
                  <c:v>362.46958135037602</c:v>
                </c:pt>
                <c:pt idx="233">
                  <c:v>362.63975793636627</c:v>
                </c:pt>
                <c:pt idx="234">
                  <c:v>362.8099336503933</c:v>
                </c:pt>
                <c:pt idx="235">
                  <c:v>362.98010849245713</c:v>
                </c:pt>
                <c:pt idx="236">
                  <c:v>363.15028246255781</c:v>
                </c:pt>
                <c:pt idx="237">
                  <c:v>363.32045556069528</c:v>
                </c:pt>
                <c:pt idx="238">
                  <c:v>363.49062778686954</c:v>
                </c:pt>
                <c:pt idx="239">
                  <c:v>363.66079914108053</c:v>
                </c:pt>
                <c:pt idx="240">
                  <c:v>363.83096962332837</c:v>
                </c:pt>
                <c:pt idx="241">
                  <c:v>364.001139233613</c:v>
                </c:pt>
                <c:pt idx="242">
                  <c:v>364.17130797193448</c:v>
                </c:pt>
                <c:pt idx="243">
                  <c:v>364.34147583829275</c:v>
                </c:pt>
                <c:pt idx="244">
                  <c:v>364.51164283268781</c:v>
                </c:pt>
                <c:pt idx="245">
                  <c:v>364.68180895511972</c:v>
                </c:pt>
                <c:pt idx="246">
                  <c:v>364.85197420558836</c:v>
                </c:pt>
                <c:pt idx="247">
                  <c:v>365.02213858409385</c:v>
                </c:pt>
                <c:pt idx="248">
                  <c:v>365.19230209063613</c:v>
                </c:pt>
                <c:pt idx="249">
                  <c:v>365.3624647252152</c:v>
                </c:pt>
                <c:pt idx="250">
                  <c:v>365.53262648783107</c:v>
                </c:pt>
                <c:pt idx="251">
                  <c:v>365.70278737848372</c:v>
                </c:pt>
                <c:pt idx="252">
                  <c:v>365.87294739717316</c:v>
                </c:pt>
                <c:pt idx="253">
                  <c:v>366.04310654389946</c:v>
                </c:pt>
                <c:pt idx="254">
                  <c:v>366.21326481866254</c:v>
                </c:pt>
                <c:pt idx="255">
                  <c:v>366.38342222146247</c:v>
                </c:pt>
                <c:pt idx="256">
                  <c:v>366.55357875229913</c:v>
                </c:pt>
                <c:pt idx="257">
                  <c:v>366.72373441117264</c:v>
                </c:pt>
                <c:pt idx="258">
                  <c:v>366.89388919808295</c:v>
                </c:pt>
                <c:pt idx="259">
                  <c:v>367.06404311303004</c:v>
                </c:pt>
                <c:pt idx="260">
                  <c:v>367.23419615601392</c:v>
                </c:pt>
                <c:pt idx="261">
                  <c:v>367.4043483270346</c:v>
                </c:pt>
                <c:pt idx="262">
                  <c:v>367.57449962609212</c:v>
                </c:pt>
                <c:pt idx="263">
                  <c:v>367.74465005318643</c:v>
                </c:pt>
                <c:pt idx="264">
                  <c:v>367.91479960831754</c:v>
                </c:pt>
                <c:pt idx="265">
                  <c:v>368.08494829148543</c:v>
                </c:pt>
                <c:pt idx="266">
                  <c:v>368.25509610269017</c:v>
                </c:pt>
                <c:pt idx="267">
                  <c:v>368.42524304193165</c:v>
                </c:pt>
                <c:pt idx="268">
                  <c:v>368.59538910920992</c:v>
                </c:pt>
                <c:pt idx="269">
                  <c:v>368.76553430452509</c:v>
                </c:pt>
                <c:pt idx="270">
                  <c:v>368.935678627877</c:v>
                </c:pt>
                <c:pt idx="271">
                  <c:v>369.10582207926569</c:v>
                </c:pt>
                <c:pt idx="272">
                  <c:v>369.27596465869124</c:v>
                </c:pt>
                <c:pt idx="273">
                  <c:v>369.44610636615357</c:v>
                </c:pt>
                <c:pt idx="274">
                  <c:v>369.6162472016527</c:v>
                </c:pt>
                <c:pt idx="275">
                  <c:v>369.78638716518861</c:v>
                </c:pt>
                <c:pt idx="276">
                  <c:v>369.95652625676138</c:v>
                </c:pt>
                <c:pt idx="277">
                  <c:v>370.12666447637088</c:v>
                </c:pt>
                <c:pt idx="278">
                  <c:v>370.29680182401722</c:v>
                </c:pt>
                <c:pt idx="279">
                  <c:v>370.4669382997003</c:v>
                </c:pt>
                <c:pt idx="280">
                  <c:v>370.63707390342029</c:v>
                </c:pt>
                <c:pt idx="281">
                  <c:v>370.80720863517701</c:v>
                </c:pt>
                <c:pt idx="282">
                  <c:v>370.97734249497057</c:v>
                </c:pt>
                <c:pt idx="283">
                  <c:v>371.14747548280093</c:v>
                </c:pt>
                <c:pt idx="284">
                  <c:v>371.31760759866808</c:v>
                </c:pt>
                <c:pt idx="285">
                  <c:v>371.48773884257201</c:v>
                </c:pt>
                <c:pt idx="286">
                  <c:v>371.65786921451274</c:v>
                </c:pt>
                <c:pt idx="287">
                  <c:v>371.82799871449032</c:v>
                </c:pt>
                <c:pt idx="288">
                  <c:v>371.99812734250469</c:v>
                </c:pt>
                <c:pt idx="289">
                  <c:v>372.16825509855585</c:v>
                </c:pt>
                <c:pt idx="290">
                  <c:v>372.3383819826438</c:v>
                </c:pt>
                <c:pt idx="291">
                  <c:v>372.50850799476859</c:v>
                </c:pt>
                <c:pt idx="292">
                  <c:v>372.67863313493012</c:v>
                </c:pt>
                <c:pt idx="293">
                  <c:v>372.8487574031285</c:v>
                </c:pt>
                <c:pt idx="294">
                  <c:v>373.01888079936361</c:v>
                </c:pt>
                <c:pt idx="295">
                  <c:v>373.18900332363557</c:v>
                </c:pt>
                <c:pt idx="296">
                  <c:v>373.35912497594438</c:v>
                </c:pt>
                <c:pt idx="297">
                  <c:v>373.52924575628992</c:v>
                </c:pt>
                <c:pt idx="298">
                  <c:v>373.69936566467231</c:v>
                </c:pt>
                <c:pt idx="299">
                  <c:v>373.86948470109149</c:v>
                </c:pt>
                <c:pt idx="300">
                  <c:v>374.03960286554752</c:v>
                </c:pt>
                <c:pt idx="301">
                  <c:v>374.20972015804028</c:v>
                </c:pt>
                <c:pt idx="302">
                  <c:v>374.37983657856989</c:v>
                </c:pt>
                <c:pt idx="303">
                  <c:v>374.54995212713629</c:v>
                </c:pt>
                <c:pt idx="304">
                  <c:v>374.72006680373948</c:v>
                </c:pt>
                <c:pt idx="305">
                  <c:v>374.89018060837947</c:v>
                </c:pt>
                <c:pt idx="306">
                  <c:v>375.06029354105618</c:v>
                </c:pt>
                <c:pt idx="307">
                  <c:v>375.2304056017698</c:v>
                </c:pt>
                <c:pt idx="308">
                  <c:v>375.40051679052021</c:v>
                </c:pt>
                <c:pt idx="309">
                  <c:v>375.57062710730742</c:v>
                </c:pt>
                <c:pt idx="310">
                  <c:v>375.74073655213141</c:v>
                </c:pt>
                <c:pt idx="311">
                  <c:v>375.91084512499219</c:v>
                </c:pt>
                <c:pt idx="312">
                  <c:v>376.08095282588982</c:v>
                </c:pt>
                <c:pt idx="313">
                  <c:v>376.25105965482425</c:v>
                </c:pt>
                <c:pt idx="314">
                  <c:v>376.42116561179546</c:v>
                </c:pt>
                <c:pt idx="315">
                  <c:v>376.59127069680346</c:v>
                </c:pt>
                <c:pt idx="316">
                  <c:v>376.76137490984826</c:v>
                </c:pt>
                <c:pt idx="317">
                  <c:v>376.9314782509299</c:v>
                </c:pt>
                <c:pt idx="318">
                  <c:v>377.10158072004833</c:v>
                </c:pt>
                <c:pt idx="319">
                  <c:v>377.27168231720356</c:v>
                </c:pt>
                <c:pt idx="320">
                  <c:v>377.44178304239557</c:v>
                </c:pt>
                <c:pt idx="321">
                  <c:v>377.61188289562438</c:v>
                </c:pt>
                <c:pt idx="322">
                  <c:v>377.78198187688997</c:v>
                </c:pt>
                <c:pt idx="323">
                  <c:v>377.95207998619242</c:v>
                </c:pt>
                <c:pt idx="324">
                  <c:v>378.12217722353165</c:v>
                </c:pt>
                <c:pt idx="325">
                  <c:v>378.29227358890768</c:v>
                </c:pt>
                <c:pt idx="326">
                  <c:v>378.46236908232055</c:v>
                </c:pt>
                <c:pt idx="327">
                  <c:v>378.63246370377016</c:v>
                </c:pt>
                <c:pt idx="328">
                  <c:v>378.80255745325661</c:v>
                </c:pt>
                <c:pt idx="329">
                  <c:v>378.97265033077986</c:v>
                </c:pt>
                <c:pt idx="330">
                  <c:v>379.14274233633989</c:v>
                </c:pt>
                <c:pt idx="331">
                  <c:v>379.31283346993678</c:v>
                </c:pt>
                <c:pt idx="332">
                  <c:v>379.48292373157039</c:v>
                </c:pt>
                <c:pt idx="333">
                  <c:v>379.6530131212408</c:v>
                </c:pt>
                <c:pt idx="334">
                  <c:v>379.82310163894806</c:v>
                </c:pt>
                <c:pt idx="335">
                  <c:v>379.99318928469211</c:v>
                </c:pt>
                <c:pt idx="336">
                  <c:v>380.163276058473</c:v>
                </c:pt>
                <c:pt idx="337">
                  <c:v>380.33336196029063</c:v>
                </c:pt>
                <c:pt idx="338">
                  <c:v>380.50344699014511</c:v>
                </c:pt>
                <c:pt idx="339">
                  <c:v>380.67353114803637</c:v>
                </c:pt>
                <c:pt idx="340">
                  <c:v>380.84361443396443</c:v>
                </c:pt>
                <c:pt idx="341">
                  <c:v>381.01369684792934</c:v>
                </c:pt>
                <c:pt idx="342">
                  <c:v>381.18377838993098</c:v>
                </c:pt>
                <c:pt idx="343">
                  <c:v>381.35385905996947</c:v>
                </c:pt>
                <c:pt idx="344">
                  <c:v>381.52393885804474</c:v>
                </c:pt>
                <c:pt idx="345">
                  <c:v>381.69401778415681</c:v>
                </c:pt>
                <c:pt idx="346">
                  <c:v>381.86409583830573</c:v>
                </c:pt>
                <c:pt idx="347">
                  <c:v>382.03417302049138</c:v>
                </c:pt>
                <c:pt idx="348">
                  <c:v>382.20424933071388</c:v>
                </c:pt>
                <c:pt idx="349">
                  <c:v>382.37432476897311</c:v>
                </c:pt>
                <c:pt idx="350">
                  <c:v>382.54439933526919</c:v>
                </c:pt>
                <c:pt idx="351">
                  <c:v>382.71447302960212</c:v>
                </c:pt>
                <c:pt idx="352">
                  <c:v>382.88454585197178</c:v>
                </c:pt>
                <c:pt idx="353">
                  <c:v>383.05461780237829</c:v>
                </c:pt>
                <c:pt idx="354">
                  <c:v>383.22468888082159</c:v>
                </c:pt>
                <c:pt idx="355">
                  <c:v>383.39475908730168</c:v>
                </c:pt>
                <c:pt idx="356">
                  <c:v>383.56482842181856</c:v>
                </c:pt>
                <c:pt idx="357">
                  <c:v>383.73489688437229</c:v>
                </c:pt>
                <c:pt idx="358">
                  <c:v>383.90496447496281</c:v>
                </c:pt>
                <c:pt idx="359">
                  <c:v>384.07503119359012</c:v>
                </c:pt>
                <c:pt idx="360">
                  <c:v>384.24509704025417</c:v>
                </c:pt>
                <c:pt idx="361">
                  <c:v>384.41516201495506</c:v>
                </c:pt>
                <c:pt idx="362">
                  <c:v>384.5852261176928</c:v>
                </c:pt>
                <c:pt idx="363">
                  <c:v>384.75528934846733</c:v>
                </c:pt>
                <c:pt idx="364">
                  <c:v>384.92535170727865</c:v>
                </c:pt>
                <c:pt idx="365">
                  <c:v>385.09541319412676</c:v>
                </c:pt>
                <c:pt idx="366">
                  <c:v>385.26547380901167</c:v>
                </c:pt>
                <c:pt idx="367">
                  <c:v>385.43553355193342</c:v>
                </c:pt>
                <c:pt idx="368">
                  <c:v>385.6055924228919</c:v>
                </c:pt>
                <c:pt idx="369">
                  <c:v>385.77565042188724</c:v>
                </c:pt>
                <c:pt idx="370">
                  <c:v>385.94570754891942</c:v>
                </c:pt>
                <c:pt idx="371">
                  <c:v>386.11576380398833</c:v>
                </c:pt>
                <c:pt idx="372">
                  <c:v>386.28581918709403</c:v>
                </c:pt>
                <c:pt idx="373">
                  <c:v>386.45587369823659</c:v>
                </c:pt>
                <c:pt idx="374">
                  <c:v>386.62592733741593</c:v>
                </c:pt>
                <c:pt idx="375">
                  <c:v>386.79598010463206</c:v>
                </c:pt>
                <c:pt idx="376">
                  <c:v>386.96603199988505</c:v>
                </c:pt>
                <c:pt idx="377">
                  <c:v>387.13608302317471</c:v>
                </c:pt>
                <c:pt idx="378">
                  <c:v>387.30613317450127</c:v>
                </c:pt>
                <c:pt idx="379">
                  <c:v>387.47618245386462</c:v>
                </c:pt>
                <c:pt idx="380">
                  <c:v>387.64623086126477</c:v>
                </c:pt>
                <c:pt idx="381">
                  <c:v>387.8162783967017</c:v>
                </c:pt>
                <c:pt idx="382">
                  <c:v>387.98632506017549</c:v>
                </c:pt>
                <c:pt idx="383">
                  <c:v>388.15637085168606</c:v>
                </c:pt>
                <c:pt idx="384">
                  <c:v>388.32641577123343</c:v>
                </c:pt>
                <c:pt idx="385">
                  <c:v>388.49645981881758</c:v>
                </c:pt>
                <c:pt idx="386">
                  <c:v>388.66650299443853</c:v>
                </c:pt>
                <c:pt idx="387">
                  <c:v>388.83654529809627</c:v>
                </c:pt>
                <c:pt idx="388">
                  <c:v>389.0065867297908</c:v>
                </c:pt>
                <c:pt idx="389">
                  <c:v>389.17662728952217</c:v>
                </c:pt>
                <c:pt idx="390">
                  <c:v>389.34666697729034</c:v>
                </c:pt>
                <c:pt idx="391">
                  <c:v>389.51670579309535</c:v>
                </c:pt>
                <c:pt idx="392">
                  <c:v>389.6867437369371</c:v>
                </c:pt>
                <c:pt idx="393">
                  <c:v>389.8567808088157</c:v>
                </c:pt>
                <c:pt idx="394">
                  <c:v>390.02681700873109</c:v>
                </c:pt>
                <c:pt idx="395">
                  <c:v>390.19685233668326</c:v>
                </c:pt>
                <c:pt idx="396">
                  <c:v>390.36688679267223</c:v>
                </c:pt>
                <c:pt idx="397">
                  <c:v>390.53692037669805</c:v>
                </c:pt>
                <c:pt idx="398">
                  <c:v>390.70695308876066</c:v>
                </c:pt>
                <c:pt idx="399">
                  <c:v>390.87698492886005</c:v>
                </c:pt>
                <c:pt idx="400">
                  <c:v>391.04701589699624</c:v>
                </c:pt>
                <c:pt idx="401">
                  <c:v>391.21704599316922</c:v>
                </c:pt>
                <c:pt idx="402">
                  <c:v>391.38707521737905</c:v>
                </c:pt>
                <c:pt idx="403">
                  <c:v>391.55710356962561</c:v>
                </c:pt>
                <c:pt idx="404">
                  <c:v>391.72713104990896</c:v>
                </c:pt>
                <c:pt idx="405">
                  <c:v>391.89715765822916</c:v>
                </c:pt>
                <c:pt idx="406">
                  <c:v>392.06718339458621</c:v>
                </c:pt>
                <c:pt idx="407">
                  <c:v>392.23720825897999</c:v>
                </c:pt>
                <c:pt idx="408">
                  <c:v>392.40723225141062</c:v>
                </c:pt>
                <c:pt idx="409">
                  <c:v>392.57725537187804</c:v>
                </c:pt>
                <c:pt idx="410">
                  <c:v>392.74727762038225</c:v>
                </c:pt>
                <c:pt idx="411">
                  <c:v>392.91729899692325</c:v>
                </c:pt>
                <c:pt idx="412">
                  <c:v>393.0873195015011</c:v>
                </c:pt>
                <c:pt idx="413">
                  <c:v>393.25733913411568</c:v>
                </c:pt>
                <c:pt idx="414">
                  <c:v>393.42735789476706</c:v>
                </c:pt>
                <c:pt idx="415">
                  <c:v>393.59737578345528</c:v>
                </c:pt>
                <c:pt idx="416">
                  <c:v>393.76739280018035</c:v>
                </c:pt>
                <c:pt idx="417">
                  <c:v>393.93740894494215</c:v>
                </c:pt>
                <c:pt idx="418">
                  <c:v>394.1074242177408</c:v>
                </c:pt>
                <c:pt idx="419">
                  <c:v>394.27743861857624</c:v>
                </c:pt>
                <c:pt idx="420">
                  <c:v>394.44745214744847</c:v>
                </c:pt>
                <c:pt idx="421">
                  <c:v>394.6174648043575</c:v>
                </c:pt>
                <c:pt idx="422">
                  <c:v>394.78747658930337</c:v>
                </c:pt>
                <c:pt idx="423">
                  <c:v>394.95748750228597</c:v>
                </c:pt>
                <c:pt idx="424">
                  <c:v>395.12749754330542</c:v>
                </c:pt>
                <c:pt idx="425">
                  <c:v>395.29750671236167</c:v>
                </c:pt>
                <c:pt idx="426">
                  <c:v>395.46751500945476</c:v>
                </c:pt>
                <c:pt idx="427">
                  <c:v>395.63752243458458</c:v>
                </c:pt>
                <c:pt idx="428">
                  <c:v>395.80752898775125</c:v>
                </c:pt>
                <c:pt idx="429">
                  <c:v>395.97753466895472</c:v>
                </c:pt>
                <c:pt idx="430">
                  <c:v>396.14753947819497</c:v>
                </c:pt>
                <c:pt idx="431">
                  <c:v>396.31754341547196</c:v>
                </c:pt>
                <c:pt idx="432">
                  <c:v>396.48754648078585</c:v>
                </c:pt>
                <c:pt idx="433">
                  <c:v>396.65754867413648</c:v>
                </c:pt>
                <c:pt idx="434">
                  <c:v>396.82754999552395</c:v>
                </c:pt>
                <c:pt idx="435">
                  <c:v>396.99755044494822</c:v>
                </c:pt>
                <c:pt idx="436">
                  <c:v>397.16755002240933</c:v>
                </c:pt>
                <c:pt idx="437">
                  <c:v>397.33754872790718</c:v>
                </c:pt>
                <c:pt idx="438">
                  <c:v>397.50754656144187</c:v>
                </c:pt>
                <c:pt idx="439">
                  <c:v>397.67754352301336</c:v>
                </c:pt>
                <c:pt idx="440">
                  <c:v>397.84753961262163</c:v>
                </c:pt>
                <c:pt idx="441">
                  <c:v>398.0175348302667</c:v>
                </c:pt>
                <c:pt idx="442">
                  <c:v>398.1875291759485</c:v>
                </c:pt>
                <c:pt idx="443">
                  <c:v>398.3575226496672</c:v>
                </c:pt>
                <c:pt idx="444">
                  <c:v>398.5275152514227</c:v>
                </c:pt>
                <c:pt idx="445">
                  <c:v>398.69750698121499</c:v>
                </c:pt>
                <c:pt idx="446">
                  <c:v>398.86749783904406</c:v>
                </c:pt>
                <c:pt idx="447">
                  <c:v>399.03748782490999</c:v>
                </c:pt>
                <c:pt idx="448">
                  <c:v>399.20747693881265</c:v>
                </c:pt>
                <c:pt idx="449">
                  <c:v>399.37746518075215</c:v>
                </c:pt>
                <c:pt idx="450">
                  <c:v>399.54745255072845</c:v>
                </c:pt>
                <c:pt idx="451">
                  <c:v>399.7174390487416</c:v>
                </c:pt>
                <c:pt idx="452">
                  <c:v>399.88742467479148</c:v>
                </c:pt>
                <c:pt idx="453">
                  <c:v>400.0574094288782</c:v>
                </c:pt>
                <c:pt idx="454">
                  <c:v>400.22739331100172</c:v>
                </c:pt>
                <c:pt idx="455">
                  <c:v>400.39737632116203</c:v>
                </c:pt>
                <c:pt idx="456">
                  <c:v>400.56735845935913</c:v>
                </c:pt>
                <c:pt idx="457">
                  <c:v>400.73733972559302</c:v>
                </c:pt>
                <c:pt idx="458">
                  <c:v>400.90732011986375</c:v>
                </c:pt>
                <c:pt idx="459">
                  <c:v>401.07729964217123</c:v>
                </c:pt>
                <c:pt idx="460">
                  <c:v>401.24727829251555</c:v>
                </c:pt>
                <c:pt idx="461">
                  <c:v>401.41725607089666</c:v>
                </c:pt>
                <c:pt idx="462">
                  <c:v>401.58723297731461</c:v>
                </c:pt>
                <c:pt idx="463">
                  <c:v>401.75720901176931</c:v>
                </c:pt>
                <c:pt idx="464">
                  <c:v>401.92718417426084</c:v>
                </c:pt>
                <c:pt idx="465">
                  <c:v>402.09715846478917</c:v>
                </c:pt>
                <c:pt idx="466">
                  <c:v>402.2671318833543</c:v>
                </c:pt>
                <c:pt idx="467">
                  <c:v>402.43710442995626</c:v>
                </c:pt>
                <c:pt idx="468">
                  <c:v>402.60707610459497</c:v>
                </c:pt>
                <c:pt idx="469">
                  <c:v>402.77704690727046</c:v>
                </c:pt>
                <c:pt idx="470">
                  <c:v>402.9470168379828</c:v>
                </c:pt>
                <c:pt idx="471">
                  <c:v>403.11698589673199</c:v>
                </c:pt>
                <c:pt idx="472">
                  <c:v>403.28695408351791</c:v>
                </c:pt>
                <c:pt idx="473">
                  <c:v>403.45692139834068</c:v>
                </c:pt>
                <c:pt idx="474">
                  <c:v>403.62688784120019</c:v>
                </c:pt>
                <c:pt idx="475">
                  <c:v>403.7968534120966</c:v>
                </c:pt>
                <c:pt idx="476">
                  <c:v>403.96681811102974</c:v>
                </c:pt>
                <c:pt idx="477">
                  <c:v>404.13678193799967</c:v>
                </c:pt>
                <c:pt idx="478">
                  <c:v>404.30674489300645</c:v>
                </c:pt>
                <c:pt idx="479">
                  <c:v>404.47670697605002</c:v>
                </c:pt>
                <c:pt idx="480">
                  <c:v>404.64666818713039</c:v>
                </c:pt>
                <c:pt idx="481">
                  <c:v>404.81662852624754</c:v>
                </c:pt>
                <c:pt idx="482">
                  <c:v>404.98658799340149</c:v>
                </c:pt>
                <c:pt idx="483">
                  <c:v>405.15654658859228</c:v>
                </c:pt>
                <c:pt idx="484">
                  <c:v>405.32650431181986</c:v>
                </c:pt>
                <c:pt idx="485">
                  <c:v>405.49646116308423</c:v>
                </c:pt>
                <c:pt idx="486">
                  <c:v>405.66641714238534</c:v>
                </c:pt>
                <c:pt idx="487">
                  <c:v>405.8363722497233</c:v>
                </c:pt>
                <c:pt idx="488">
                  <c:v>406.0063264850981</c:v>
                </c:pt>
                <c:pt idx="489">
                  <c:v>406.17627984850969</c:v>
                </c:pt>
                <c:pt idx="490">
                  <c:v>406.34623233995808</c:v>
                </c:pt>
                <c:pt idx="491">
                  <c:v>406.51618395944325</c:v>
                </c:pt>
                <c:pt idx="492">
                  <c:v>406.68613470696522</c:v>
                </c:pt>
                <c:pt idx="493">
                  <c:v>406.85608458252403</c:v>
                </c:pt>
                <c:pt idx="494">
                  <c:v>407.02603358611964</c:v>
                </c:pt>
                <c:pt idx="495">
                  <c:v>407.19598171775203</c:v>
                </c:pt>
                <c:pt idx="496">
                  <c:v>407.36592897742116</c:v>
                </c:pt>
                <c:pt idx="497">
                  <c:v>407.5358753651272</c:v>
                </c:pt>
                <c:pt idx="498">
                  <c:v>407.70582088086996</c:v>
                </c:pt>
                <c:pt idx="499">
                  <c:v>407.87576552464958</c:v>
                </c:pt>
                <c:pt idx="500">
                  <c:v>408.04570929646599</c:v>
                </c:pt>
                <c:pt idx="501">
                  <c:v>408.21565219631918</c:v>
                </c:pt>
                <c:pt idx="502">
                  <c:v>408.38559422420923</c:v>
                </c:pt>
                <c:pt idx="503">
                  <c:v>408.55553538013601</c:v>
                </c:pt>
                <c:pt idx="504">
                  <c:v>408.72547566409963</c:v>
                </c:pt>
                <c:pt idx="505">
                  <c:v>408.89541507610005</c:v>
                </c:pt>
                <c:pt idx="506">
                  <c:v>409.06535361613726</c:v>
                </c:pt>
                <c:pt idx="507">
                  <c:v>409.23529128421131</c:v>
                </c:pt>
                <c:pt idx="508">
                  <c:v>409.4052280803221</c:v>
                </c:pt>
                <c:pt idx="509">
                  <c:v>409.57516400446974</c:v>
                </c:pt>
                <c:pt idx="510">
                  <c:v>409.74509905665417</c:v>
                </c:pt>
                <c:pt idx="511">
                  <c:v>409.91503323687539</c:v>
                </c:pt>
                <c:pt idx="512">
                  <c:v>410.08496654513345</c:v>
                </c:pt>
                <c:pt idx="513">
                  <c:v>410.2548989814282</c:v>
                </c:pt>
                <c:pt idx="514">
                  <c:v>410.42483054575985</c:v>
                </c:pt>
                <c:pt idx="515">
                  <c:v>410.59476123812829</c:v>
                </c:pt>
                <c:pt idx="516">
                  <c:v>410.76469105853351</c:v>
                </c:pt>
                <c:pt idx="517">
                  <c:v>410.93462000697554</c:v>
                </c:pt>
                <c:pt idx="518">
                  <c:v>411.1045480834544</c:v>
                </c:pt>
                <c:pt idx="519">
                  <c:v>411.27447528797006</c:v>
                </c:pt>
                <c:pt idx="520">
                  <c:v>411.44440162052251</c:v>
                </c:pt>
                <c:pt idx="521">
                  <c:v>411.61432708111175</c:v>
                </c:pt>
                <c:pt idx="522">
                  <c:v>411.78425166973778</c:v>
                </c:pt>
                <c:pt idx="523">
                  <c:v>411.95417538640061</c:v>
                </c:pt>
                <c:pt idx="524">
                  <c:v>412.12409823110028</c:v>
                </c:pt>
                <c:pt idx="525">
                  <c:v>412.29402020383674</c:v>
                </c:pt>
                <c:pt idx="526">
                  <c:v>412.46394130460999</c:v>
                </c:pt>
                <c:pt idx="527">
                  <c:v>412.63386153342003</c:v>
                </c:pt>
                <c:pt idx="528">
                  <c:v>412.80378089026692</c:v>
                </c:pt>
                <c:pt idx="529">
                  <c:v>412.9736993751506</c:v>
                </c:pt>
                <c:pt idx="530">
                  <c:v>413.14361698807102</c:v>
                </c:pt>
                <c:pt idx="531">
                  <c:v>413.31353372902834</c:v>
                </c:pt>
                <c:pt idx="532">
                  <c:v>413.48344959802239</c:v>
                </c:pt>
                <c:pt idx="533">
                  <c:v>413.65336459505329</c:v>
                </c:pt>
                <c:pt idx="534">
                  <c:v>413.82327872012092</c:v>
                </c:pt>
                <c:pt idx="535">
                  <c:v>413.99319197322541</c:v>
                </c:pt>
                <c:pt idx="536">
                  <c:v>414.16310435436668</c:v>
                </c:pt>
                <c:pt idx="537">
                  <c:v>414.3330158635448</c:v>
                </c:pt>
                <c:pt idx="538">
                  <c:v>414.50292650075966</c:v>
                </c:pt>
                <c:pt idx="539">
                  <c:v>414.67283626601136</c:v>
                </c:pt>
                <c:pt idx="540">
                  <c:v>414.84274515929985</c:v>
                </c:pt>
                <c:pt idx="541">
                  <c:v>415.01265318062508</c:v>
                </c:pt>
                <c:pt idx="542">
                  <c:v>415.18256032998721</c:v>
                </c:pt>
                <c:pt idx="543">
                  <c:v>415.35246660738608</c:v>
                </c:pt>
                <c:pt idx="544">
                  <c:v>415.52237201282179</c:v>
                </c:pt>
                <c:pt idx="545">
                  <c:v>415.69227654629429</c:v>
                </c:pt>
                <c:pt idx="546">
                  <c:v>415.86218020780359</c:v>
                </c:pt>
                <c:pt idx="547">
                  <c:v>416.03208299734968</c:v>
                </c:pt>
                <c:pt idx="548">
                  <c:v>416.20198491493261</c:v>
                </c:pt>
                <c:pt idx="549">
                  <c:v>416.37188596055233</c:v>
                </c:pt>
                <c:pt idx="550">
                  <c:v>416.54178613420885</c:v>
                </c:pt>
                <c:pt idx="551">
                  <c:v>416.7116854359021</c:v>
                </c:pt>
                <c:pt idx="552">
                  <c:v>416.88158386563219</c:v>
                </c:pt>
                <c:pt idx="553">
                  <c:v>417.05148142339914</c:v>
                </c:pt>
                <c:pt idx="554">
                  <c:v>417.22137810920282</c:v>
                </c:pt>
                <c:pt idx="555">
                  <c:v>417.39127392304334</c:v>
                </c:pt>
                <c:pt idx="556">
                  <c:v>417.56116886492066</c:v>
                </c:pt>
                <c:pt idx="557">
                  <c:v>417.73106293483482</c:v>
                </c:pt>
                <c:pt idx="558">
                  <c:v>417.90095613278572</c:v>
                </c:pt>
                <c:pt idx="559">
                  <c:v>418.07084845877347</c:v>
                </c:pt>
                <c:pt idx="560">
                  <c:v>418.24073991279801</c:v>
                </c:pt>
                <c:pt idx="561">
                  <c:v>418.41063049485933</c:v>
                </c:pt>
                <c:pt idx="562">
                  <c:v>418.58052020495745</c:v>
                </c:pt>
                <c:pt idx="563">
                  <c:v>418.75040904309242</c:v>
                </c:pt>
                <c:pt idx="564">
                  <c:v>418.92029700926417</c:v>
                </c:pt>
                <c:pt idx="565">
                  <c:v>419.09018410347272</c:v>
                </c:pt>
                <c:pt idx="566">
                  <c:v>419.26007032571806</c:v>
                </c:pt>
                <c:pt idx="567">
                  <c:v>419.42995567600019</c:v>
                </c:pt>
                <c:pt idx="568">
                  <c:v>419.59984015431911</c:v>
                </c:pt>
                <c:pt idx="569">
                  <c:v>419.76972376067482</c:v>
                </c:pt>
                <c:pt idx="570">
                  <c:v>419.93960649506738</c:v>
                </c:pt>
                <c:pt idx="571">
                  <c:v>420.10948835749673</c:v>
                </c:pt>
                <c:pt idx="572">
                  <c:v>420.27936934796293</c:v>
                </c:pt>
                <c:pt idx="573">
                  <c:v>420.44924946646586</c:v>
                </c:pt>
                <c:pt idx="574">
                  <c:v>420.61912871300564</c:v>
                </c:pt>
                <c:pt idx="575">
                  <c:v>420.78900708758221</c:v>
                </c:pt>
                <c:pt idx="576">
                  <c:v>420.95888459019557</c:v>
                </c:pt>
                <c:pt idx="577">
                  <c:v>421.12876122084572</c:v>
                </c:pt>
                <c:pt idx="578">
                  <c:v>421.29863697953266</c:v>
                </c:pt>
                <c:pt idx="579">
                  <c:v>421.46851186625639</c:v>
                </c:pt>
                <c:pt idx="580">
                  <c:v>421.63838588101697</c:v>
                </c:pt>
                <c:pt idx="581">
                  <c:v>421.80825902381434</c:v>
                </c:pt>
                <c:pt idx="582">
                  <c:v>421.97813129464856</c:v>
                </c:pt>
                <c:pt idx="583">
                  <c:v>422.14800269351952</c:v>
                </c:pt>
                <c:pt idx="584">
                  <c:v>422.31787322042732</c:v>
                </c:pt>
                <c:pt idx="585">
                  <c:v>422.48774287537191</c:v>
                </c:pt>
                <c:pt idx="586">
                  <c:v>422.65761165835329</c:v>
                </c:pt>
                <c:pt idx="587">
                  <c:v>422.82747956937146</c:v>
                </c:pt>
                <c:pt idx="588">
                  <c:v>422.99734660842648</c:v>
                </c:pt>
                <c:pt idx="589">
                  <c:v>423.16721277551824</c:v>
                </c:pt>
                <c:pt idx="590">
                  <c:v>423.33707807064684</c:v>
                </c:pt>
                <c:pt idx="591">
                  <c:v>423.50694249381223</c:v>
                </c:pt>
                <c:pt idx="592">
                  <c:v>423.67680604501447</c:v>
                </c:pt>
                <c:pt idx="593">
                  <c:v>423.84666872425345</c:v>
                </c:pt>
                <c:pt idx="594">
                  <c:v>424.01653053152927</c:v>
                </c:pt>
                <c:pt idx="595">
                  <c:v>424.18639146684183</c:v>
                </c:pt>
                <c:pt idx="596">
                  <c:v>424.35625153019123</c:v>
                </c:pt>
                <c:pt idx="597">
                  <c:v>424.52611072157742</c:v>
                </c:pt>
                <c:pt idx="598">
                  <c:v>424.69596904100047</c:v>
                </c:pt>
                <c:pt idx="599">
                  <c:v>424.86582648846024</c:v>
                </c:pt>
                <c:pt idx="600">
                  <c:v>425.03568306395687</c:v>
                </c:pt>
                <c:pt idx="601">
                  <c:v>425.20553876749028</c:v>
                </c:pt>
                <c:pt idx="602">
                  <c:v>425.37539359906054</c:v>
                </c:pt>
                <c:pt idx="603">
                  <c:v>425.54524755866754</c:v>
                </c:pt>
                <c:pt idx="604">
                  <c:v>425.71510064631138</c:v>
                </c:pt>
                <c:pt idx="605">
                  <c:v>425.88495286199196</c:v>
                </c:pt>
                <c:pt idx="606">
                  <c:v>426.05480420570939</c:v>
                </c:pt>
                <c:pt idx="607">
                  <c:v>426.2246546774636</c:v>
                </c:pt>
                <c:pt idx="608">
                  <c:v>426.39450427725461</c:v>
                </c:pt>
                <c:pt idx="609">
                  <c:v>426.56435300508247</c:v>
                </c:pt>
                <c:pt idx="610">
                  <c:v>426.73420086094711</c:v>
                </c:pt>
                <c:pt idx="611">
                  <c:v>426.90404784484855</c:v>
                </c:pt>
                <c:pt idx="612">
                  <c:v>427.07389395678678</c:v>
                </c:pt>
                <c:pt idx="613">
                  <c:v>427.24373919676185</c:v>
                </c:pt>
                <c:pt idx="614">
                  <c:v>427.41358356477372</c:v>
                </c:pt>
                <c:pt idx="615">
                  <c:v>427.58342706082232</c:v>
                </c:pt>
                <c:pt idx="616">
                  <c:v>427.75326968490776</c:v>
                </c:pt>
                <c:pt idx="617">
                  <c:v>427.92311143703006</c:v>
                </c:pt>
                <c:pt idx="618">
                  <c:v>428.09295231718909</c:v>
                </c:pt>
                <c:pt idx="619">
                  <c:v>428.26279232538496</c:v>
                </c:pt>
                <c:pt idx="620">
                  <c:v>428.43263146161763</c:v>
                </c:pt>
                <c:pt idx="621">
                  <c:v>428.60246972588709</c:v>
                </c:pt>
                <c:pt idx="622">
                  <c:v>428.77230711819328</c:v>
                </c:pt>
                <c:pt idx="623">
                  <c:v>428.94214363853632</c:v>
                </c:pt>
                <c:pt idx="624">
                  <c:v>429.11197928691621</c:v>
                </c:pt>
                <c:pt idx="625">
                  <c:v>429.28181406333289</c:v>
                </c:pt>
                <c:pt idx="626">
                  <c:v>429.45164796778636</c:v>
                </c:pt>
                <c:pt idx="627">
                  <c:v>429.62148100027662</c:v>
                </c:pt>
                <c:pt idx="628">
                  <c:v>429.79131316080372</c:v>
                </c:pt>
                <c:pt idx="629">
                  <c:v>429.96114444936757</c:v>
                </c:pt>
                <c:pt idx="630">
                  <c:v>430.13097486596826</c:v>
                </c:pt>
                <c:pt idx="631">
                  <c:v>430.30080441060574</c:v>
                </c:pt>
                <c:pt idx="632">
                  <c:v>430.47063308328006</c:v>
                </c:pt>
                <c:pt idx="633">
                  <c:v>430.64046088399107</c:v>
                </c:pt>
                <c:pt idx="634">
                  <c:v>430.81028781273898</c:v>
                </c:pt>
                <c:pt idx="635">
                  <c:v>430.98011386952362</c:v>
                </c:pt>
                <c:pt idx="636">
                  <c:v>431.14993905434511</c:v>
                </c:pt>
                <c:pt idx="637">
                  <c:v>431.31976336720345</c:v>
                </c:pt>
                <c:pt idx="638">
                  <c:v>431.48958680809852</c:v>
                </c:pt>
                <c:pt idx="639">
                  <c:v>431.65940937703044</c:v>
                </c:pt>
                <c:pt idx="640">
                  <c:v>431.82923107399915</c:v>
                </c:pt>
                <c:pt idx="641">
                  <c:v>431.99905189900466</c:v>
                </c:pt>
                <c:pt idx="642">
                  <c:v>432.16887185204695</c:v>
                </c:pt>
                <c:pt idx="643">
                  <c:v>432.33869093312603</c:v>
                </c:pt>
                <c:pt idx="644">
                  <c:v>432.50850914224196</c:v>
                </c:pt>
                <c:pt idx="645">
                  <c:v>432.67832647939468</c:v>
                </c:pt>
                <c:pt idx="646">
                  <c:v>432.8481429445842</c:v>
                </c:pt>
                <c:pt idx="647">
                  <c:v>433.0179585378105</c:v>
                </c:pt>
                <c:pt idx="648">
                  <c:v>433.18777325907359</c:v>
                </c:pt>
                <c:pt idx="649">
                  <c:v>433.35758710837354</c:v>
                </c:pt>
                <c:pt idx="650">
                  <c:v>433.52740008571021</c:v>
                </c:pt>
                <c:pt idx="651">
                  <c:v>433.69721219108374</c:v>
                </c:pt>
                <c:pt idx="652">
                  <c:v>433.86702342449405</c:v>
                </c:pt>
                <c:pt idx="653">
                  <c:v>434.03683378594121</c:v>
                </c:pt>
                <c:pt idx="654">
                  <c:v>434.20664327542511</c:v>
                </c:pt>
                <c:pt idx="655">
                  <c:v>434.37645189294585</c:v>
                </c:pt>
                <c:pt idx="656">
                  <c:v>434.54625963850339</c:v>
                </c:pt>
                <c:pt idx="657">
                  <c:v>434.71606651209771</c:v>
                </c:pt>
                <c:pt idx="658">
                  <c:v>434.88587251372888</c:v>
                </c:pt>
                <c:pt idx="659">
                  <c:v>435.05567764339679</c:v>
                </c:pt>
                <c:pt idx="660">
                  <c:v>435.22548190110149</c:v>
                </c:pt>
                <c:pt idx="661">
                  <c:v>435.39528528684303</c:v>
                </c:pt>
                <c:pt idx="662">
                  <c:v>435.56508780062137</c:v>
                </c:pt>
                <c:pt idx="663">
                  <c:v>435.73488944243655</c:v>
                </c:pt>
                <c:pt idx="664">
                  <c:v>435.90469021228847</c:v>
                </c:pt>
                <c:pt idx="665">
                  <c:v>436.07449011017724</c:v>
                </c:pt>
                <c:pt idx="666">
                  <c:v>436.24428913610279</c:v>
                </c:pt>
                <c:pt idx="667">
                  <c:v>436.41408729006514</c:v>
                </c:pt>
                <c:pt idx="668">
                  <c:v>436.58388457206433</c:v>
                </c:pt>
                <c:pt idx="669">
                  <c:v>436.75368098210026</c:v>
                </c:pt>
                <c:pt idx="670">
                  <c:v>436.92347652017304</c:v>
                </c:pt>
                <c:pt idx="671">
                  <c:v>437.09327118628261</c:v>
                </c:pt>
                <c:pt idx="672">
                  <c:v>437.26306498042896</c:v>
                </c:pt>
                <c:pt idx="673">
                  <c:v>437.43285790261217</c:v>
                </c:pt>
                <c:pt idx="674">
                  <c:v>437.60264995283211</c:v>
                </c:pt>
                <c:pt idx="675">
                  <c:v>437.7724411310889</c:v>
                </c:pt>
                <c:pt idx="676">
                  <c:v>437.94223143738247</c:v>
                </c:pt>
                <c:pt idx="677">
                  <c:v>438.11202087171279</c:v>
                </c:pt>
                <c:pt idx="678">
                  <c:v>438.28180943408</c:v>
                </c:pt>
                <c:pt idx="679">
                  <c:v>438.45159712448395</c:v>
                </c:pt>
                <c:pt idx="680">
                  <c:v>438.62138394292475</c:v>
                </c:pt>
                <c:pt idx="681">
                  <c:v>438.79116988940234</c:v>
                </c:pt>
                <c:pt idx="682">
                  <c:v>438.96095496391672</c:v>
                </c:pt>
                <c:pt idx="683">
                  <c:v>439.13073916646795</c:v>
                </c:pt>
                <c:pt idx="684">
                  <c:v>439.30052249705591</c:v>
                </c:pt>
                <c:pt idx="685">
                  <c:v>439.47030495568072</c:v>
                </c:pt>
                <c:pt idx="686">
                  <c:v>439.64008654234232</c:v>
                </c:pt>
                <c:pt idx="687">
                  <c:v>439.80986725704065</c:v>
                </c:pt>
                <c:pt idx="688">
                  <c:v>439.97964709977589</c:v>
                </c:pt>
                <c:pt idx="689">
                  <c:v>440.14942607054786</c:v>
                </c:pt>
                <c:pt idx="690">
                  <c:v>440.31920416935668</c:v>
                </c:pt>
                <c:pt idx="691">
                  <c:v>440.48898139620229</c:v>
                </c:pt>
                <c:pt idx="692">
                  <c:v>440.65875775108469</c:v>
                </c:pt>
                <c:pt idx="693">
                  <c:v>440.82853323400388</c:v>
                </c:pt>
                <c:pt idx="694">
                  <c:v>440.99830784495992</c:v>
                </c:pt>
                <c:pt idx="695">
                  <c:v>441.16808158395276</c:v>
                </c:pt>
                <c:pt idx="696">
                  <c:v>441.33785445098238</c:v>
                </c:pt>
                <c:pt idx="697">
                  <c:v>441.50762644604879</c:v>
                </c:pt>
                <c:pt idx="698">
                  <c:v>441.67739756915199</c:v>
                </c:pt>
                <c:pt idx="699">
                  <c:v>441.84716782029204</c:v>
                </c:pt>
                <c:pt idx="700">
                  <c:v>442.01693719946888</c:v>
                </c:pt>
                <c:pt idx="701">
                  <c:v>442.18670570668252</c:v>
                </c:pt>
                <c:pt idx="702">
                  <c:v>442.35647334193294</c:v>
                </c:pt>
                <c:pt idx="703">
                  <c:v>442.52624010522015</c:v>
                </c:pt>
                <c:pt idx="704">
                  <c:v>442.69600599654416</c:v>
                </c:pt>
                <c:pt idx="705">
                  <c:v>442.86577101590495</c:v>
                </c:pt>
                <c:pt idx="706">
                  <c:v>443.0355351633026</c:v>
                </c:pt>
                <c:pt idx="707">
                  <c:v>443.20529843873709</c:v>
                </c:pt>
                <c:pt idx="708">
                  <c:v>443.37506084220831</c:v>
                </c:pt>
                <c:pt idx="709">
                  <c:v>443.54482237371633</c:v>
                </c:pt>
                <c:pt idx="710">
                  <c:v>443.71458303326119</c:v>
                </c:pt>
                <c:pt idx="711">
                  <c:v>443.88434282084285</c:v>
                </c:pt>
                <c:pt idx="712">
                  <c:v>444.05410173646129</c:v>
                </c:pt>
                <c:pt idx="713">
                  <c:v>444.22385978011658</c:v>
                </c:pt>
                <c:pt idx="714">
                  <c:v>444.39361695180861</c:v>
                </c:pt>
                <c:pt idx="715">
                  <c:v>444.56337325153743</c:v>
                </c:pt>
                <c:pt idx="716">
                  <c:v>444.73312867930309</c:v>
                </c:pt>
                <c:pt idx="717">
                  <c:v>444.90288323510555</c:v>
                </c:pt>
                <c:pt idx="718">
                  <c:v>445.0726369189448</c:v>
                </c:pt>
                <c:pt idx="719">
                  <c:v>445.24238973082089</c:v>
                </c:pt>
                <c:pt idx="720">
                  <c:v>445.41214167073377</c:v>
                </c:pt>
                <c:pt idx="721">
                  <c:v>445.58189273868345</c:v>
                </c:pt>
                <c:pt idx="722">
                  <c:v>445.75164293466992</c:v>
                </c:pt>
                <c:pt idx="723">
                  <c:v>445.92139225869317</c:v>
                </c:pt>
                <c:pt idx="724">
                  <c:v>446.09114071075328</c:v>
                </c:pt>
                <c:pt idx="725">
                  <c:v>446.26088829085012</c:v>
                </c:pt>
                <c:pt idx="726">
                  <c:v>446.43063499898381</c:v>
                </c:pt>
                <c:pt idx="727">
                  <c:v>446.60038083515428</c:v>
                </c:pt>
                <c:pt idx="728">
                  <c:v>446.77012579936161</c:v>
                </c:pt>
                <c:pt idx="729">
                  <c:v>446.93986989160567</c:v>
                </c:pt>
                <c:pt idx="730">
                  <c:v>447.10961311188657</c:v>
                </c:pt>
                <c:pt idx="731">
                  <c:v>447.27935546020427</c:v>
                </c:pt>
                <c:pt idx="732">
                  <c:v>447.4490969365587</c:v>
                </c:pt>
                <c:pt idx="733">
                  <c:v>447.61883754094998</c:v>
                </c:pt>
                <c:pt idx="734">
                  <c:v>447.78857727337811</c:v>
                </c:pt>
                <c:pt idx="735">
                  <c:v>447.95831613384303</c:v>
                </c:pt>
                <c:pt idx="736">
                  <c:v>448.12805412234474</c:v>
                </c:pt>
                <c:pt idx="737">
                  <c:v>448.29779123888324</c:v>
                </c:pt>
                <c:pt idx="738">
                  <c:v>448.46752748345853</c:v>
                </c:pt>
                <c:pt idx="739">
                  <c:v>448.63726285607066</c:v>
                </c:pt>
                <c:pt idx="740">
                  <c:v>448.80699735671953</c:v>
                </c:pt>
                <c:pt idx="741">
                  <c:v>448.97673098540525</c:v>
                </c:pt>
                <c:pt idx="742">
                  <c:v>449.14646374212771</c:v>
                </c:pt>
                <c:pt idx="743">
                  <c:v>449.31619562688707</c:v>
                </c:pt>
                <c:pt idx="744">
                  <c:v>449.48592663968316</c:v>
                </c:pt>
                <c:pt idx="745">
                  <c:v>449.6556567805161</c:v>
                </c:pt>
                <c:pt idx="746">
                  <c:v>449.82538604938583</c:v>
                </c:pt>
                <c:pt idx="747">
                  <c:v>449.99511444629235</c:v>
                </c:pt>
                <c:pt idx="748">
                  <c:v>450.16484197123566</c:v>
                </c:pt>
                <c:pt idx="749">
                  <c:v>450.33456862421582</c:v>
                </c:pt>
                <c:pt idx="750">
                  <c:v>450.50429440523271</c:v>
                </c:pt>
                <c:pt idx="751">
                  <c:v>450.67401931428645</c:v>
                </c:pt>
                <c:pt idx="752">
                  <c:v>450.84374335137699</c:v>
                </c:pt>
                <c:pt idx="753">
                  <c:v>451.01346651650437</c:v>
                </c:pt>
                <c:pt idx="754">
                  <c:v>451.18318880966848</c:v>
                </c:pt>
                <c:pt idx="755">
                  <c:v>451.35291023086944</c:v>
                </c:pt>
                <c:pt idx="756">
                  <c:v>451.52263078010719</c:v>
                </c:pt>
                <c:pt idx="757">
                  <c:v>451.69235045738174</c:v>
                </c:pt>
                <c:pt idx="758">
                  <c:v>451.86206926269307</c:v>
                </c:pt>
                <c:pt idx="759">
                  <c:v>452.03178719604125</c:v>
                </c:pt>
                <c:pt idx="760">
                  <c:v>452.20150425742617</c:v>
                </c:pt>
                <c:pt idx="761">
                  <c:v>452.37122044684787</c:v>
                </c:pt>
                <c:pt idx="762">
                  <c:v>452.54093576430643</c:v>
                </c:pt>
                <c:pt idx="763">
                  <c:v>452.71065020980183</c:v>
                </c:pt>
                <c:pt idx="764">
                  <c:v>452.88036378333396</c:v>
                </c:pt>
                <c:pt idx="765">
                  <c:v>453.05007648490295</c:v>
                </c:pt>
                <c:pt idx="766">
                  <c:v>453.21978831450872</c:v>
                </c:pt>
                <c:pt idx="767">
                  <c:v>453.38949927215128</c:v>
                </c:pt>
                <c:pt idx="768">
                  <c:v>453.55920935783058</c:v>
                </c:pt>
                <c:pt idx="769">
                  <c:v>453.72891857154679</c:v>
                </c:pt>
                <c:pt idx="770">
                  <c:v>453.89862691329972</c:v>
                </c:pt>
                <c:pt idx="771">
                  <c:v>454.06833438308951</c:v>
                </c:pt>
                <c:pt idx="772">
                  <c:v>454.23804098091608</c:v>
                </c:pt>
                <c:pt idx="773">
                  <c:v>454.40774670677945</c:v>
                </c:pt>
                <c:pt idx="774">
                  <c:v>454.57745156067966</c:v>
                </c:pt>
                <c:pt idx="775">
                  <c:v>454.74715554261667</c:v>
                </c:pt>
                <c:pt idx="776">
                  <c:v>454.91685865259041</c:v>
                </c:pt>
                <c:pt idx="777">
                  <c:v>455.08656089060105</c:v>
                </c:pt>
                <c:pt idx="778">
                  <c:v>455.25626225664843</c:v>
                </c:pt>
                <c:pt idx="779">
                  <c:v>455.42596275073259</c:v>
                </c:pt>
                <c:pt idx="780">
                  <c:v>455.59566237285361</c:v>
                </c:pt>
                <c:pt idx="781">
                  <c:v>455.76536112301142</c:v>
                </c:pt>
                <c:pt idx="782">
                  <c:v>455.93505900120601</c:v>
                </c:pt>
                <c:pt idx="783">
                  <c:v>456.1047560074374</c:v>
                </c:pt>
                <c:pt idx="784">
                  <c:v>456.27445214170564</c:v>
                </c:pt>
                <c:pt idx="785">
                  <c:v>456.44414740401061</c:v>
                </c:pt>
                <c:pt idx="786">
                  <c:v>456.61384179435242</c:v>
                </c:pt>
                <c:pt idx="787">
                  <c:v>456.78353531273103</c:v>
                </c:pt>
                <c:pt idx="788">
                  <c:v>456.95322795914637</c:v>
                </c:pt>
                <c:pt idx="789">
                  <c:v>457.12291973359862</c:v>
                </c:pt>
                <c:pt idx="790">
                  <c:v>457.29261063608766</c:v>
                </c:pt>
                <c:pt idx="791">
                  <c:v>457.46230066661343</c:v>
                </c:pt>
                <c:pt idx="792">
                  <c:v>457.63198982517605</c:v>
                </c:pt>
                <c:pt idx="793">
                  <c:v>457.80167811177552</c:v>
                </c:pt>
                <c:pt idx="794">
                  <c:v>457.97136552641172</c:v>
                </c:pt>
                <c:pt idx="795">
                  <c:v>458.14105206908471</c:v>
                </c:pt>
                <c:pt idx="796">
                  <c:v>458.31073773979455</c:v>
                </c:pt>
                <c:pt idx="797">
                  <c:v>458.48042253854118</c:v>
                </c:pt>
                <c:pt idx="798">
                  <c:v>458.6501064653246</c:v>
                </c:pt>
                <c:pt idx="799">
                  <c:v>458.81978952014481</c:v>
                </c:pt>
                <c:pt idx="800">
                  <c:v>458.98947170300187</c:v>
                </c:pt>
                <c:pt idx="801">
                  <c:v>459.15915301389572</c:v>
                </c:pt>
                <c:pt idx="802">
                  <c:v>459.32883345282636</c:v>
                </c:pt>
                <c:pt idx="803">
                  <c:v>459.49851301979379</c:v>
                </c:pt>
                <c:pt idx="804">
                  <c:v>459.66819171479807</c:v>
                </c:pt>
                <c:pt idx="805">
                  <c:v>459.83786953783908</c:v>
                </c:pt>
                <c:pt idx="806">
                  <c:v>460.00754648891694</c:v>
                </c:pt>
                <c:pt idx="807">
                  <c:v>460.1772225680316</c:v>
                </c:pt>
                <c:pt idx="808">
                  <c:v>460.34689777518304</c:v>
                </c:pt>
                <c:pt idx="809">
                  <c:v>460.51657211037133</c:v>
                </c:pt>
                <c:pt idx="810">
                  <c:v>460.68624557359635</c:v>
                </c:pt>
                <c:pt idx="811">
                  <c:v>460.85591816485822</c:v>
                </c:pt>
                <c:pt idx="812">
                  <c:v>461.02558988415689</c:v>
                </c:pt>
                <c:pt idx="813">
                  <c:v>461.1952607314924</c:v>
                </c:pt>
                <c:pt idx="814">
                  <c:v>461.36493070686464</c:v>
                </c:pt>
                <c:pt idx="815">
                  <c:v>461.53459981027368</c:v>
                </c:pt>
                <c:pt idx="816">
                  <c:v>461.7042680417195</c:v>
                </c:pt>
                <c:pt idx="817">
                  <c:v>461.87393540120217</c:v>
                </c:pt>
                <c:pt idx="818">
                  <c:v>462.0436018887217</c:v>
                </c:pt>
                <c:pt idx="819">
                  <c:v>462.21326750427795</c:v>
                </c:pt>
                <c:pt idx="820">
                  <c:v>462.38293224787105</c:v>
                </c:pt>
                <c:pt idx="821">
                  <c:v>462.55259611950095</c:v>
                </c:pt>
                <c:pt idx="822">
                  <c:v>462.72225911916757</c:v>
                </c:pt>
                <c:pt idx="823">
                  <c:v>462.89192124687105</c:v>
                </c:pt>
                <c:pt idx="824">
                  <c:v>463.06158250261132</c:v>
                </c:pt>
                <c:pt idx="825">
                  <c:v>463.23124288638843</c:v>
                </c:pt>
                <c:pt idx="826">
                  <c:v>463.40090239820233</c:v>
                </c:pt>
                <c:pt idx="827">
                  <c:v>463.57056103805303</c:v>
                </c:pt>
                <c:pt idx="828">
                  <c:v>463.74021880594051</c:v>
                </c:pt>
                <c:pt idx="829">
                  <c:v>463.90987570186479</c:v>
                </c:pt>
                <c:pt idx="830">
                  <c:v>464.07953172582592</c:v>
                </c:pt>
                <c:pt idx="831">
                  <c:v>464.24918687782383</c:v>
                </c:pt>
                <c:pt idx="832">
                  <c:v>464.41884115785854</c:v>
                </c:pt>
                <c:pt idx="833">
                  <c:v>464.58849456593003</c:v>
                </c:pt>
                <c:pt idx="834">
                  <c:v>464.75814710203832</c:v>
                </c:pt>
                <c:pt idx="835">
                  <c:v>464.92779876618346</c:v>
                </c:pt>
                <c:pt idx="836">
                  <c:v>465.09744955836538</c:v>
                </c:pt>
                <c:pt idx="837">
                  <c:v>465.2670994785841</c:v>
                </c:pt>
                <c:pt idx="838">
                  <c:v>465.43674852683961</c:v>
                </c:pt>
                <c:pt idx="839">
                  <c:v>465.60639670313191</c:v>
                </c:pt>
                <c:pt idx="840">
                  <c:v>465.77604400746105</c:v>
                </c:pt>
                <c:pt idx="841">
                  <c:v>465.94569043982699</c:v>
                </c:pt>
                <c:pt idx="842">
                  <c:v>466.11533600022972</c:v>
                </c:pt>
                <c:pt idx="843">
                  <c:v>466.28498068866918</c:v>
                </c:pt>
                <c:pt idx="844">
                  <c:v>466.45462450514549</c:v>
                </c:pt>
                <c:pt idx="845">
                  <c:v>466.62426744965865</c:v>
                </c:pt>
                <c:pt idx="846">
                  <c:v>466.79390952220859</c:v>
                </c:pt>
                <c:pt idx="847">
                  <c:v>466.96355072279533</c:v>
                </c:pt>
                <c:pt idx="848">
                  <c:v>467.13319105141886</c:v>
                </c:pt>
                <c:pt idx="849">
                  <c:v>467.30283050807913</c:v>
                </c:pt>
                <c:pt idx="850">
                  <c:v>467.47246909277629</c:v>
                </c:pt>
                <c:pt idx="851">
                  <c:v>467.64210680551025</c:v>
                </c:pt>
                <c:pt idx="852">
                  <c:v>467.811743646281</c:v>
                </c:pt>
                <c:pt idx="853">
                  <c:v>467.98137961508854</c:v>
                </c:pt>
                <c:pt idx="854">
                  <c:v>468.15101471193287</c:v>
                </c:pt>
                <c:pt idx="855">
                  <c:v>468.32064893681405</c:v>
                </c:pt>
                <c:pt idx="856">
                  <c:v>468.49028228973202</c:v>
                </c:pt>
                <c:pt idx="857">
                  <c:v>468.65991477068678</c:v>
                </c:pt>
                <c:pt idx="858">
                  <c:v>468.82954637967833</c:v>
                </c:pt>
                <c:pt idx="859">
                  <c:v>468.99917711670668</c:v>
                </c:pt>
                <c:pt idx="860">
                  <c:v>469.16880698177187</c:v>
                </c:pt>
                <c:pt idx="861">
                  <c:v>469.33843597487379</c:v>
                </c:pt>
                <c:pt idx="862">
                  <c:v>469.50806409601256</c:v>
                </c:pt>
                <c:pt idx="863">
                  <c:v>469.67769134518818</c:v>
                </c:pt>
                <c:pt idx="864">
                  <c:v>469.84731772240053</c:v>
                </c:pt>
                <c:pt idx="865">
                  <c:v>470.01694322764968</c:v>
                </c:pt>
                <c:pt idx="866">
                  <c:v>470.18656786093567</c:v>
                </c:pt>
                <c:pt idx="867">
                  <c:v>470.35619162225845</c:v>
                </c:pt>
                <c:pt idx="868">
                  <c:v>470.52581451161802</c:v>
                </c:pt>
                <c:pt idx="869">
                  <c:v>470.69543652901444</c:v>
                </c:pt>
                <c:pt idx="870">
                  <c:v>470.86505767444754</c:v>
                </c:pt>
                <c:pt idx="871">
                  <c:v>471.03467794791754</c:v>
                </c:pt>
                <c:pt idx="872">
                  <c:v>471.20429734942434</c:v>
                </c:pt>
                <c:pt idx="873">
                  <c:v>471.37391587896792</c:v>
                </c:pt>
                <c:pt idx="874">
                  <c:v>471.54353353654835</c:v>
                </c:pt>
                <c:pt idx="875">
                  <c:v>471.71315032216552</c:v>
                </c:pt>
                <c:pt idx="876">
                  <c:v>471.88276623581953</c:v>
                </c:pt>
                <c:pt idx="877">
                  <c:v>472.05238127751028</c:v>
                </c:pt>
                <c:pt idx="878">
                  <c:v>472.22199544723787</c:v>
                </c:pt>
                <c:pt idx="879">
                  <c:v>472.39160874500226</c:v>
                </c:pt>
                <c:pt idx="880">
                  <c:v>472.56122117080349</c:v>
                </c:pt>
                <c:pt idx="881">
                  <c:v>472.73083272464152</c:v>
                </c:pt>
                <c:pt idx="882">
                  <c:v>472.90044340651633</c:v>
                </c:pt>
                <c:pt idx="883">
                  <c:v>473.07005321642794</c:v>
                </c:pt>
                <c:pt idx="884">
                  <c:v>473.23966215437633</c:v>
                </c:pt>
                <c:pt idx="885">
                  <c:v>473.40927022036158</c:v>
                </c:pt>
                <c:pt idx="886">
                  <c:v>473.57887741438356</c:v>
                </c:pt>
                <c:pt idx="887">
                  <c:v>473.74848373644238</c:v>
                </c:pt>
                <c:pt idx="888">
                  <c:v>473.918089186538</c:v>
                </c:pt>
                <c:pt idx="889">
                  <c:v>474.08769376467046</c:v>
                </c:pt>
                <c:pt idx="890">
                  <c:v>474.25729747083966</c:v>
                </c:pt>
                <c:pt idx="891">
                  <c:v>474.42690030504571</c:v>
                </c:pt>
                <c:pt idx="892">
                  <c:v>474.59650226728854</c:v>
                </c:pt>
                <c:pt idx="893">
                  <c:v>474.76610335756817</c:v>
                </c:pt>
                <c:pt idx="894">
                  <c:v>474.93570357588459</c:v>
                </c:pt>
                <c:pt idx="895">
                  <c:v>475.10530292223785</c:v>
                </c:pt>
                <c:pt idx="896">
                  <c:v>475.27490139662791</c:v>
                </c:pt>
                <c:pt idx="897">
                  <c:v>475.4444989990547</c:v>
                </c:pt>
                <c:pt idx="898">
                  <c:v>475.61409572951834</c:v>
                </c:pt>
                <c:pt idx="899">
                  <c:v>475.78369158801877</c:v>
                </c:pt>
                <c:pt idx="900">
                  <c:v>475.95328657455605</c:v>
                </c:pt>
                <c:pt idx="901">
                  <c:v>476.12288068913006</c:v>
                </c:pt>
                <c:pt idx="902">
                  <c:v>476.29247393174091</c:v>
                </c:pt>
                <c:pt idx="903">
                  <c:v>476.46206630238856</c:v>
                </c:pt>
                <c:pt idx="904">
                  <c:v>476.631657801073</c:v>
                </c:pt>
                <c:pt idx="905">
                  <c:v>476.80124842779423</c:v>
                </c:pt>
                <c:pt idx="906">
                  <c:v>476.97083818255231</c:v>
                </c:pt>
                <c:pt idx="907">
                  <c:v>477.14042706534718</c:v>
                </c:pt>
                <c:pt idx="908">
                  <c:v>477.31001507617884</c:v>
                </c:pt>
                <c:pt idx="909">
                  <c:v>477.47960221504729</c:v>
                </c:pt>
                <c:pt idx="910">
                  <c:v>477.64918848195259</c:v>
                </c:pt>
                <c:pt idx="911">
                  <c:v>477.81877387689468</c:v>
                </c:pt>
                <c:pt idx="912">
                  <c:v>477.9883583998735</c:v>
                </c:pt>
                <c:pt idx="913">
                  <c:v>478.15794205088923</c:v>
                </c:pt>
                <c:pt idx="914">
                  <c:v>478.32752482994169</c:v>
                </c:pt>
                <c:pt idx="915">
                  <c:v>478.49710673703095</c:v>
                </c:pt>
                <c:pt idx="916">
                  <c:v>478.66668777215705</c:v>
                </c:pt>
                <c:pt idx="917">
                  <c:v>478.83626793531994</c:v>
                </c:pt>
                <c:pt idx="918">
                  <c:v>479.00584722651962</c:v>
                </c:pt>
                <c:pt idx="919">
                  <c:v>479.17542564575609</c:v>
                </c:pt>
                <c:pt idx="920">
                  <c:v>479.34500319302941</c:v>
                </c:pt>
                <c:pt idx="921">
                  <c:v>479.51457986833952</c:v>
                </c:pt>
                <c:pt idx="922">
                  <c:v>479.68415567168637</c:v>
                </c:pt>
                <c:pt idx="923">
                  <c:v>479.85373060307012</c:v>
                </c:pt>
                <c:pt idx="924">
                  <c:v>480.0233046624906</c:v>
                </c:pt>
                <c:pt idx="925">
                  <c:v>480.19287784994782</c:v>
                </c:pt>
                <c:pt idx="926">
                  <c:v>480.36245016544194</c:v>
                </c:pt>
                <c:pt idx="927">
                  <c:v>480.53202160897285</c:v>
                </c:pt>
                <c:pt idx="928">
                  <c:v>480.70159218054056</c:v>
                </c:pt>
                <c:pt idx="929">
                  <c:v>480.87116188014505</c:v>
                </c:pt>
                <c:pt idx="930">
                  <c:v>481.04073070778639</c:v>
                </c:pt>
                <c:pt idx="931">
                  <c:v>481.21029866346447</c:v>
                </c:pt>
                <c:pt idx="932">
                  <c:v>481.37986574717934</c:v>
                </c:pt>
                <c:pt idx="933">
                  <c:v>481.54943195893111</c:v>
                </c:pt>
                <c:pt idx="934">
                  <c:v>481.71899729871961</c:v>
                </c:pt>
                <c:pt idx="935">
                  <c:v>481.88856176654491</c:v>
                </c:pt>
                <c:pt idx="936">
                  <c:v>482.05812536240705</c:v>
                </c:pt>
                <c:pt idx="937">
                  <c:v>482.22768808630599</c:v>
                </c:pt>
                <c:pt idx="938">
                  <c:v>482.39724993824171</c:v>
                </c:pt>
                <c:pt idx="939">
                  <c:v>482.56681091821423</c:v>
                </c:pt>
                <c:pt idx="940">
                  <c:v>482.73637102622359</c:v>
                </c:pt>
                <c:pt idx="941">
                  <c:v>482.90593026226969</c:v>
                </c:pt>
                <c:pt idx="942">
                  <c:v>483.07548862635264</c:v>
                </c:pt>
                <c:pt idx="943">
                  <c:v>483.24504611847237</c:v>
                </c:pt>
                <c:pt idx="944">
                  <c:v>483.41460273862896</c:v>
                </c:pt>
                <c:pt idx="945">
                  <c:v>483.58415848682228</c:v>
                </c:pt>
                <c:pt idx="946">
                  <c:v>483.75371336305244</c:v>
                </c:pt>
                <c:pt idx="947">
                  <c:v>483.9232673673194</c:v>
                </c:pt>
                <c:pt idx="948">
                  <c:v>484.09282049962314</c:v>
                </c:pt>
                <c:pt idx="949">
                  <c:v>484.26237275996368</c:v>
                </c:pt>
                <c:pt idx="950">
                  <c:v>484.43192414834101</c:v>
                </c:pt>
                <c:pt idx="951">
                  <c:v>484.60147466475519</c:v>
                </c:pt>
                <c:pt idx="952">
                  <c:v>484.7710243092061</c:v>
                </c:pt>
                <c:pt idx="953">
                  <c:v>484.94057308169386</c:v>
                </c:pt>
                <c:pt idx="954">
                  <c:v>485.1101209822184</c:v>
                </c:pt>
                <c:pt idx="955">
                  <c:v>485.2796680107798</c:v>
                </c:pt>
                <c:pt idx="956">
                  <c:v>485.44921416737793</c:v>
                </c:pt>
                <c:pt idx="957">
                  <c:v>485.61875945201291</c:v>
                </c:pt>
                <c:pt idx="958">
                  <c:v>485.78830386468468</c:v>
                </c:pt>
                <c:pt idx="959">
                  <c:v>485.95784740539324</c:v>
                </c:pt>
                <c:pt idx="960">
                  <c:v>486.12739007413859</c:v>
                </c:pt>
                <c:pt idx="961">
                  <c:v>486.29693187092079</c:v>
                </c:pt>
                <c:pt idx="962">
                  <c:v>486.46647279573978</c:v>
                </c:pt>
                <c:pt idx="963">
                  <c:v>486.63601284859556</c:v>
                </c:pt>
                <c:pt idx="964">
                  <c:v>486.80555202948813</c:v>
                </c:pt>
                <c:pt idx="965">
                  <c:v>486.97509033841749</c:v>
                </c:pt>
                <c:pt idx="966">
                  <c:v>487.1446277753837</c:v>
                </c:pt>
                <c:pt idx="967">
                  <c:v>487.3141643403867</c:v>
                </c:pt>
                <c:pt idx="968">
                  <c:v>487.48370003342649</c:v>
                </c:pt>
                <c:pt idx="969">
                  <c:v>487.65323485450307</c:v>
                </c:pt>
                <c:pt idx="970">
                  <c:v>487.82276880361644</c:v>
                </c:pt>
                <c:pt idx="971">
                  <c:v>487.99230188076666</c:v>
                </c:pt>
                <c:pt idx="972">
                  <c:v>488.16183408595367</c:v>
                </c:pt>
                <c:pt idx="973">
                  <c:v>488.33136541917747</c:v>
                </c:pt>
                <c:pt idx="974">
                  <c:v>488.50089588043807</c:v>
                </c:pt>
                <c:pt idx="975">
                  <c:v>488.67042546973551</c:v>
                </c:pt>
                <c:pt idx="976">
                  <c:v>488.83995418706968</c:v>
                </c:pt>
                <c:pt idx="977">
                  <c:v>489.0094820324407</c:v>
                </c:pt>
                <c:pt idx="978">
                  <c:v>489.17900900584851</c:v>
                </c:pt>
                <c:pt idx="979">
                  <c:v>489.34853510729306</c:v>
                </c:pt>
                <c:pt idx="980">
                  <c:v>489.51806033677451</c:v>
                </c:pt>
                <c:pt idx="981">
                  <c:v>489.6875846942927</c:v>
                </c:pt>
                <c:pt idx="982">
                  <c:v>489.85710817984773</c:v>
                </c:pt>
                <c:pt idx="983">
                  <c:v>490.02663079343955</c:v>
                </c:pt>
                <c:pt idx="984">
                  <c:v>490.19615253506822</c:v>
                </c:pt>
                <c:pt idx="985">
                  <c:v>490.36567340473363</c:v>
                </c:pt>
                <c:pt idx="986">
                  <c:v>490.53519340243582</c:v>
                </c:pt>
                <c:pt idx="987">
                  <c:v>490.70471252817481</c:v>
                </c:pt>
                <c:pt idx="988">
                  <c:v>490.87423078195064</c:v>
                </c:pt>
                <c:pt idx="989">
                  <c:v>491.04374816376333</c:v>
                </c:pt>
                <c:pt idx="990">
                  <c:v>491.21326467361274</c:v>
                </c:pt>
                <c:pt idx="991">
                  <c:v>491.382780311499</c:v>
                </c:pt>
                <c:pt idx="992">
                  <c:v>491.55229507742206</c:v>
                </c:pt>
                <c:pt idx="993">
                  <c:v>491.7218089713819</c:v>
                </c:pt>
                <c:pt idx="994">
                  <c:v>491.89132199337854</c:v>
                </c:pt>
                <c:pt idx="995">
                  <c:v>492.06083414341197</c:v>
                </c:pt>
                <c:pt idx="996">
                  <c:v>492.23034542148224</c:v>
                </c:pt>
                <c:pt idx="997">
                  <c:v>492.39985582758931</c:v>
                </c:pt>
                <c:pt idx="998">
                  <c:v>492.56936536173316</c:v>
                </c:pt>
                <c:pt idx="999">
                  <c:v>492.73887402391381</c:v>
                </c:pt>
                <c:pt idx="1000">
                  <c:v>492.90838181413125</c:v>
                </c:pt>
                <c:pt idx="1001">
                  <c:v>493.07788873238553</c:v>
                </c:pt>
                <c:pt idx="1002">
                  <c:v>493.24739477867661</c:v>
                </c:pt>
                <c:pt idx="1003">
                  <c:v>493.41689995300447</c:v>
                </c:pt>
                <c:pt idx="1004">
                  <c:v>493.58640425536913</c:v>
                </c:pt>
                <c:pt idx="1005">
                  <c:v>493.75590768577058</c:v>
                </c:pt>
                <c:pt idx="1006">
                  <c:v>493.92541024420882</c:v>
                </c:pt>
                <c:pt idx="1007">
                  <c:v>494.09491193068391</c:v>
                </c:pt>
                <c:pt idx="1008">
                  <c:v>494.26441274519578</c:v>
                </c:pt>
                <c:pt idx="1009">
                  <c:v>494.43391268774445</c:v>
                </c:pt>
                <c:pt idx="1010">
                  <c:v>494.60341175832991</c:v>
                </c:pt>
                <c:pt idx="1011">
                  <c:v>494.77290995695222</c:v>
                </c:pt>
                <c:pt idx="1012">
                  <c:v>494.94240728361132</c:v>
                </c:pt>
                <c:pt idx="1013">
                  <c:v>495.11190373830715</c:v>
                </c:pt>
                <c:pt idx="1014">
                  <c:v>495.28139932103983</c:v>
                </c:pt>
                <c:pt idx="1015">
                  <c:v>495.4508940318093</c:v>
                </c:pt>
                <c:pt idx="1016">
                  <c:v>495.62038787061562</c:v>
                </c:pt>
                <c:pt idx="1017">
                  <c:v>495.78988083745872</c:v>
                </c:pt>
                <c:pt idx="1018">
                  <c:v>495.95937293233862</c:v>
                </c:pt>
                <c:pt idx="1019">
                  <c:v>496.12886415525531</c:v>
                </c:pt>
                <c:pt idx="1020">
                  <c:v>496.2983545062088</c:v>
                </c:pt>
                <c:pt idx="1021">
                  <c:v>496.46784398519912</c:v>
                </c:pt>
                <c:pt idx="1022">
                  <c:v>496.63733259222619</c:v>
                </c:pt>
                <c:pt idx="1023">
                  <c:v>496.8068203272901</c:v>
                </c:pt>
              </c:numCache>
            </c:numRef>
          </c:xVal>
          <c:yVal>
            <c:numRef>
              <c:f>'Blue pk'!$W$2:$W$1025</c:f>
              <c:numCache>
                <c:formatCode>General</c:formatCode>
                <c:ptCount val="1024"/>
                <c:pt idx="0">
                  <c:v>0</c:v>
                </c:pt>
                <c:pt idx="1">
                  <c:v>9.2944445114489737E-5</c:v>
                </c:pt>
                <c:pt idx="2">
                  <c:v>1.8732542034540108E-4</c:v>
                </c:pt>
                <c:pt idx="3">
                  <c:v>2.8716115663235126E-4</c:v>
                </c:pt>
                <c:pt idx="4">
                  <c:v>3.9030914881998214E-4</c:v>
                </c:pt>
                <c:pt idx="5">
                  <c:v>4.8476255677582772E-4</c:v>
                </c:pt>
                <c:pt idx="6">
                  <c:v>5.6694346906041831E-4</c:v>
                </c:pt>
                <c:pt idx="7">
                  <c:v>6.49079909705059E-4</c:v>
                </c:pt>
                <c:pt idx="8">
                  <c:v>7.2941122695203086E-4</c:v>
                </c:pt>
                <c:pt idx="9">
                  <c:v>8.1536974488474767E-4</c:v>
                </c:pt>
                <c:pt idx="10">
                  <c:v>9.0403518063997506E-4</c:v>
                </c:pt>
                <c:pt idx="11">
                  <c:v>9.8564791248651308E-4</c:v>
                </c:pt>
                <c:pt idx="12">
                  <c:v>1.064215029418329E-3</c:v>
                </c:pt>
                <c:pt idx="13">
                  <c:v>1.1365865691861845E-3</c:v>
                </c:pt>
                <c:pt idx="14">
                  <c:v>1.2001575165285785E-3</c:v>
                </c:pt>
                <c:pt idx="15">
                  <c:v>1.261611761022534E-3</c:v>
                </c:pt>
                <c:pt idx="16">
                  <c:v>1.327990236019387E-3</c:v>
                </c:pt>
                <c:pt idx="17">
                  <c:v>1.3995854472400135E-3</c:v>
                </c:pt>
                <c:pt idx="18">
                  <c:v>1.4804727517774669E-3</c:v>
                </c:pt>
                <c:pt idx="19">
                  <c:v>1.5625539087570377E-3</c:v>
                </c:pt>
                <c:pt idx="20">
                  <c:v>1.6297368474450943E-3</c:v>
                </c:pt>
                <c:pt idx="21">
                  <c:v>1.6897684971280999E-3</c:v>
                </c:pt>
                <c:pt idx="22">
                  <c:v>1.7481563508125587E-3</c:v>
                </c:pt>
                <c:pt idx="23">
                  <c:v>1.8053375159538894E-3</c:v>
                </c:pt>
                <c:pt idx="24">
                  <c:v>1.8658730739044554E-3</c:v>
                </c:pt>
                <c:pt idx="25">
                  <c:v>1.9331041581207916E-3</c:v>
                </c:pt>
                <c:pt idx="26">
                  <c:v>1.99961984297942E-3</c:v>
                </c:pt>
                <c:pt idx="27">
                  <c:v>2.0632601761862109E-3</c:v>
                </c:pt>
                <c:pt idx="28">
                  <c:v>2.1307652087972401E-3</c:v>
                </c:pt>
                <c:pt idx="29">
                  <c:v>2.2029188141717755E-3</c:v>
                </c:pt>
                <c:pt idx="30">
                  <c:v>2.2720451102800441E-3</c:v>
                </c:pt>
                <c:pt idx="31">
                  <c:v>2.3366919085777401E-3</c:v>
                </c:pt>
                <c:pt idx="32">
                  <c:v>2.4015473493316591E-3</c:v>
                </c:pt>
                <c:pt idx="33">
                  <c:v>2.4676554539127633E-3</c:v>
                </c:pt>
                <c:pt idx="34">
                  <c:v>2.5433157352550925E-3</c:v>
                </c:pt>
                <c:pt idx="35">
                  <c:v>2.6292491344663662E-3</c:v>
                </c:pt>
                <c:pt idx="36">
                  <c:v>2.710933284369436E-3</c:v>
                </c:pt>
                <c:pt idx="37">
                  <c:v>2.792574018887585E-3</c:v>
                </c:pt>
                <c:pt idx="38">
                  <c:v>2.8823837817732499E-3</c:v>
                </c:pt>
                <c:pt idx="39">
                  <c:v>2.9787585688847915E-3</c:v>
                </c:pt>
                <c:pt idx="40">
                  <c:v>3.0804902251960987E-3</c:v>
                </c:pt>
                <c:pt idx="41">
                  <c:v>3.175354289104535E-3</c:v>
                </c:pt>
                <c:pt idx="42">
                  <c:v>3.2682024087461784E-3</c:v>
                </c:pt>
                <c:pt idx="43">
                  <c:v>3.362849806923883E-3</c:v>
                </c:pt>
                <c:pt idx="44">
                  <c:v>3.4573145012971175E-3</c:v>
                </c:pt>
                <c:pt idx="45">
                  <c:v>3.5584172767355892E-3</c:v>
                </c:pt>
                <c:pt idx="46">
                  <c:v>3.6630257421757001E-3</c:v>
                </c:pt>
                <c:pt idx="47">
                  <c:v>3.7693117348732378E-3</c:v>
                </c:pt>
                <c:pt idx="48">
                  <c:v>3.9000842551427011E-3</c:v>
                </c:pt>
                <c:pt idx="49">
                  <c:v>4.0435776197889645E-3</c:v>
                </c:pt>
                <c:pt idx="50">
                  <c:v>4.1811542496868357E-3</c:v>
                </c:pt>
                <c:pt idx="51">
                  <c:v>4.3291959389976827E-3</c:v>
                </c:pt>
                <c:pt idx="52">
                  <c:v>4.4807648751380774E-3</c:v>
                </c:pt>
                <c:pt idx="53">
                  <c:v>4.6207297837893161E-3</c:v>
                </c:pt>
                <c:pt idx="54">
                  <c:v>4.7497484382402651E-3</c:v>
                </c:pt>
                <c:pt idx="55">
                  <c:v>4.8713230193687465E-3</c:v>
                </c:pt>
                <c:pt idx="56">
                  <c:v>4.9891433197164639E-3</c:v>
                </c:pt>
                <c:pt idx="57">
                  <c:v>5.1025264093405827E-3</c:v>
                </c:pt>
                <c:pt idx="58">
                  <c:v>5.2154264029665659E-3</c:v>
                </c:pt>
                <c:pt idx="59">
                  <c:v>5.3344943147088843E-3</c:v>
                </c:pt>
                <c:pt idx="60">
                  <c:v>5.4494825109690816E-3</c:v>
                </c:pt>
                <c:pt idx="61">
                  <c:v>5.5534023497929271E-3</c:v>
                </c:pt>
                <c:pt idx="62">
                  <c:v>5.6572394953875839E-3</c:v>
                </c:pt>
                <c:pt idx="63">
                  <c:v>5.7775608175791885E-3</c:v>
                </c:pt>
                <c:pt idx="64">
                  <c:v>5.894848398842501E-3</c:v>
                </c:pt>
                <c:pt idx="65">
                  <c:v>6.0008350367274843E-3</c:v>
                </c:pt>
                <c:pt idx="66">
                  <c:v>6.1117537696524157E-3</c:v>
                </c:pt>
                <c:pt idx="67">
                  <c:v>6.224158559455583E-3</c:v>
                </c:pt>
                <c:pt idx="68">
                  <c:v>6.344384934709426E-3</c:v>
                </c:pt>
                <c:pt idx="69">
                  <c:v>6.4729103125602452E-3</c:v>
                </c:pt>
                <c:pt idx="70">
                  <c:v>6.5924154656407047E-3</c:v>
                </c:pt>
                <c:pt idx="71">
                  <c:v>6.6951070523450229E-3</c:v>
                </c:pt>
                <c:pt idx="72">
                  <c:v>6.8029167262747582E-3</c:v>
                </c:pt>
                <c:pt idx="73">
                  <c:v>6.9558782753876905E-3</c:v>
                </c:pt>
                <c:pt idx="74">
                  <c:v>7.1746067096020898E-3</c:v>
                </c:pt>
                <c:pt idx="75">
                  <c:v>7.4723110397859737E-3</c:v>
                </c:pt>
                <c:pt idx="76">
                  <c:v>7.850440830496401E-3</c:v>
                </c:pt>
                <c:pt idx="77">
                  <c:v>8.2580130570798355E-3</c:v>
                </c:pt>
                <c:pt idx="78">
                  <c:v>8.6810349577291553E-3</c:v>
                </c:pt>
                <c:pt idx="79">
                  <c:v>9.1404902508697653E-3</c:v>
                </c:pt>
                <c:pt idx="80">
                  <c:v>9.5939021301856241E-3</c:v>
                </c:pt>
                <c:pt idx="81">
                  <c:v>9.9855692312010476E-3</c:v>
                </c:pt>
                <c:pt idx="82">
                  <c:v>1.0306613173185406E-2</c:v>
                </c:pt>
                <c:pt idx="83">
                  <c:v>1.0592033672011367E-2</c:v>
                </c:pt>
                <c:pt idx="84">
                  <c:v>1.0871006688665948E-2</c:v>
                </c:pt>
                <c:pt idx="85">
                  <c:v>1.1131871135746275E-2</c:v>
                </c:pt>
                <c:pt idx="86">
                  <c:v>1.1367257777215556E-2</c:v>
                </c:pt>
                <c:pt idx="87">
                  <c:v>1.1573055828656595E-2</c:v>
                </c:pt>
                <c:pt idx="88">
                  <c:v>1.17432839128429E-2</c:v>
                </c:pt>
                <c:pt idx="89">
                  <c:v>1.1893533416584612E-2</c:v>
                </c:pt>
                <c:pt idx="90">
                  <c:v>1.2027449674850404E-2</c:v>
                </c:pt>
                <c:pt idx="91">
                  <c:v>1.213980687238967E-2</c:v>
                </c:pt>
                <c:pt idx="92">
                  <c:v>1.2247663336819727E-2</c:v>
                </c:pt>
                <c:pt idx="93">
                  <c:v>1.2364441697131121E-2</c:v>
                </c:pt>
                <c:pt idx="94">
                  <c:v>1.2485225066378577E-2</c:v>
                </c:pt>
                <c:pt idx="95">
                  <c:v>1.2597794993043289E-2</c:v>
                </c:pt>
                <c:pt idx="96">
                  <c:v>1.2701224408761418E-2</c:v>
                </c:pt>
                <c:pt idx="97">
                  <c:v>1.2815548251931402E-2</c:v>
                </c:pt>
                <c:pt idx="98">
                  <c:v>1.2947112451402254E-2</c:v>
                </c:pt>
                <c:pt idx="99">
                  <c:v>1.3073858082509096E-2</c:v>
                </c:pt>
                <c:pt idx="100">
                  <c:v>1.318562414204051E-2</c:v>
                </c:pt>
                <c:pt idx="101">
                  <c:v>1.3293865274749553E-2</c:v>
                </c:pt>
                <c:pt idx="102">
                  <c:v>1.3400399073691945E-2</c:v>
                </c:pt>
                <c:pt idx="103">
                  <c:v>1.3511613815815117E-2</c:v>
                </c:pt>
                <c:pt idx="104">
                  <c:v>1.3626943924255567E-2</c:v>
                </c:pt>
                <c:pt idx="105">
                  <c:v>1.3746810021315899E-2</c:v>
                </c:pt>
                <c:pt idx="106">
                  <c:v>1.3871641993956609E-2</c:v>
                </c:pt>
                <c:pt idx="107">
                  <c:v>1.3979468942578484E-2</c:v>
                </c:pt>
                <c:pt idx="108">
                  <c:v>1.4068203727293961E-2</c:v>
                </c:pt>
                <c:pt idx="109">
                  <c:v>1.4160071956064372E-2</c:v>
                </c:pt>
                <c:pt idx="110">
                  <c:v>1.4256459027306699E-2</c:v>
                </c:pt>
                <c:pt idx="111">
                  <c:v>1.4356113842985576E-2</c:v>
                </c:pt>
                <c:pt idx="112">
                  <c:v>1.4464979537955279E-2</c:v>
                </c:pt>
                <c:pt idx="113">
                  <c:v>1.4581125546368697E-2</c:v>
                </c:pt>
                <c:pt idx="114">
                  <c:v>1.470389873322353E-2</c:v>
                </c:pt>
                <c:pt idx="115">
                  <c:v>1.4813021965399215E-2</c:v>
                </c:pt>
                <c:pt idx="116">
                  <c:v>1.490788242699157E-2</c:v>
                </c:pt>
                <c:pt idx="117">
                  <c:v>1.4998104808605804E-2</c:v>
                </c:pt>
                <c:pt idx="118">
                  <c:v>1.5083646122356159E-2</c:v>
                </c:pt>
                <c:pt idx="119">
                  <c:v>1.517724076193565E-2</c:v>
                </c:pt>
                <c:pt idx="120">
                  <c:v>1.5277841230034549E-2</c:v>
                </c:pt>
                <c:pt idx="121">
                  <c:v>1.5387238578236095E-2</c:v>
                </c:pt>
                <c:pt idx="122">
                  <c:v>1.5505040561121997E-2</c:v>
                </c:pt>
                <c:pt idx="123">
                  <c:v>1.5626799058884009E-2</c:v>
                </c:pt>
                <c:pt idx="124">
                  <c:v>1.5736898552179548E-2</c:v>
                </c:pt>
                <c:pt idx="125">
                  <c:v>1.5828188918497948E-2</c:v>
                </c:pt>
                <c:pt idx="126">
                  <c:v>1.5906307676097058E-2</c:v>
                </c:pt>
                <c:pt idx="127">
                  <c:v>1.5978625447954684E-2</c:v>
                </c:pt>
                <c:pt idx="128">
                  <c:v>1.6060662787613492E-2</c:v>
                </c:pt>
                <c:pt idx="129">
                  <c:v>1.6139854916836088E-2</c:v>
                </c:pt>
                <c:pt idx="130">
                  <c:v>1.6207755749774976E-2</c:v>
                </c:pt>
                <c:pt idx="131">
                  <c:v>1.627643454868951E-2</c:v>
                </c:pt>
                <c:pt idx="132">
                  <c:v>1.6346446845851948E-2</c:v>
                </c:pt>
                <c:pt idx="133">
                  <c:v>1.6421311480700706E-2</c:v>
                </c:pt>
                <c:pt idx="134">
                  <c:v>1.6514727522791244E-2</c:v>
                </c:pt>
                <c:pt idx="135">
                  <c:v>1.6618670233926582E-2</c:v>
                </c:pt>
                <c:pt idx="136">
                  <c:v>1.6721428140588624E-2</c:v>
                </c:pt>
                <c:pt idx="137">
                  <c:v>1.6821437382896025E-2</c:v>
                </c:pt>
                <c:pt idx="138">
                  <c:v>1.6912007227016215E-2</c:v>
                </c:pt>
                <c:pt idx="139">
                  <c:v>1.6996164681244926E-2</c:v>
                </c:pt>
                <c:pt idx="140">
                  <c:v>1.7069391028747806E-2</c:v>
                </c:pt>
                <c:pt idx="141">
                  <c:v>1.7136975301086432E-2</c:v>
                </c:pt>
                <c:pt idx="142">
                  <c:v>1.7218526839493424E-2</c:v>
                </c:pt>
                <c:pt idx="143">
                  <c:v>1.7310601237905569E-2</c:v>
                </c:pt>
                <c:pt idx="144">
                  <c:v>1.7404242063959838E-2</c:v>
                </c:pt>
                <c:pt idx="145">
                  <c:v>1.7498761742878424E-2</c:v>
                </c:pt>
                <c:pt idx="146">
                  <c:v>1.758958053947475E-2</c:v>
                </c:pt>
                <c:pt idx="147">
                  <c:v>1.7678880981833896E-2</c:v>
                </c:pt>
                <c:pt idx="148">
                  <c:v>1.7770783203293807E-2</c:v>
                </c:pt>
                <c:pt idx="149">
                  <c:v>1.7867822754978252E-2</c:v>
                </c:pt>
                <c:pt idx="150">
                  <c:v>1.796902890864872E-2</c:v>
                </c:pt>
                <c:pt idx="151">
                  <c:v>1.8076415565457582E-2</c:v>
                </c:pt>
                <c:pt idx="152">
                  <c:v>1.8195287622768033E-2</c:v>
                </c:pt>
                <c:pt idx="153">
                  <c:v>1.833249886906704E-2</c:v>
                </c:pt>
                <c:pt idx="154">
                  <c:v>1.8483913784223135E-2</c:v>
                </c:pt>
                <c:pt idx="155">
                  <c:v>1.8636667108032318E-2</c:v>
                </c:pt>
                <c:pt idx="156">
                  <c:v>1.879620480083357E-2</c:v>
                </c:pt>
                <c:pt idx="157">
                  <c:v>1.8975571604562275E-2</c:v>
                </c:pt>
                <c:pt idx="158">
                  <c:v>1.9166870220173562E-2</c:v>
                </c:pt>
                <c:pt idx="159">
                  <c:v>1.9363849537988854E-2</c:v>
                </c:pt>
                <c:pt idx="160">
                  <c:v>1.9574440999302705E-2</c:v>
                </c:pt>
                <c:pt idx="161">
                  <c:v>1.9808672473951624E-2</c:v>
                </c:pt>
                <c:pt idx="162">
                  <c:v>2.0064197989744115E-2</c:v>
                </c:pt>
                <c:pt idx="163">
                  <c:v>2.0325364768509345E-2</c:v>
                </c:pt>
                <c:pt idx="164">
                  <c:v>2.0597652976378292E-2</c:v>
                </c:pt>
                <c:pt idx="165">
                  <c:v>2.0887490091400118E-2</c:v>
                </c:pt>
                <c:pt idx="166">
                  <c:v>2.1188872357947641E-2</c:v>
                </c:pt>
                <c:pt idx="167">
                  <c:v>2.1505678010578223E-2</c:v>
                </c:pt>
                <c:pt idx="168">
                  <c:v>2.1857059479946716E-2</c:v>
                </c:pt>
                <c:pt idx="169">
                  <c:v>2.2238786465177535E-2</c:v>
                </c:pt>
                <c:pt idx="170">
                  <c:v>2.2629242177710729E-2</c:v>
                </c:pt>
                <c:pt idx="171">
                  <c:v>2.3055519561521434E-2</c:v>
                </c:pt>
                <c:pt idx="172">
                  <c:v>2.3518157084084133E-2</c:v>
                </c:pt>
                <c:pt idx="173">
                  <c:v>2.3969707278035907E-2</c:v>
                </c:pt>
                <c:pt idx="174">
                  <c:v>2.4430583938708162E-2</c:v>
                </c:pt>
                <c:pt idx="175">
                  <c:v>2.4938348736548391E-2</c:v>
                </c:pt>
                <c:pt idx="176">
                  <c:v>2.5501570499111399E-2</c:v>
                </c:pt>
                <c:pt idx="177">
                  <c:v>2.6119889734990197E-2</c:v>
                </c:pt>
                <c:pt idx="178">
                  <c:v>2.6786344985364387E-2</c:v>
                </c:pt>
                <c:pt idx="179">
                  <c:v>2.7496518568721331E-2</c:v>
                </c:pt>
                <c:pt idx="180">
                  <c:v>2.8253077758516463E-2</c:v>
                </c:pt>
                <c:pt idx="181">
                  <c:v>2.9021520911745945E-2</c:v>
                </c:pt>
                <c:pt idx="182">
                  <c:v>2.9786178995247763E-2</c:v>
                </c:pt>
                <c:pt idx="183">
                  <c:v>3.058733595029739E-2</c:v>
                </c:pt>
                <c:pt idx="184">
                  <c:v>3.1434590144119312E-2</c:v>
                </c:pt>
                <c:pt idx="185">
                  <c:v>3.2312897195661675E-2</c:v>
                </c:pt>
                <c:pt idx="186">
                  <c:v>3.3222696565771592E-2</c:v>
                </c:pt>
                <c:pt idx="187">
                  <c:v>3.4167500192530897E-2</c:v>
                </c:pt>
                <c:pt idx="188">
                  <c:v>3.5124866491334637E-2</c:v>
                </c:pt>
                <c:pt idx="189">
                  <c:v>3.6098583010485297E-2</c:v>
                </c:pt>
                <c:pt idx="190">
                  <c:v>3.7089062226938037E-2</c:v>
                </c:pt>
                <c:pt idx="191">
                  <c:v>3.8072159900103313E-2</c:v>
                </c:pt>
                <c:pt idx="192">
                  <c:v>3.9078615077360317E-2</c:v>
                </c:pt>
                <c:pt idx="193">
                  <c:v>4.0140457239533557E-2</c:v>
                </c:pt>
                <c:pt idx="194">
                  <c:v>4.1187099598539514E-2</c:v>
                </c:pt>
                <c:pt idx="195">
                  <c:v>4.2189322584696654E-2</c:v>
                </c:pt>
                <c:pt idx="196">
                  <c:v>4.3189393424918905E-2</c:v>
                </c:pt>
                <c:pt idx="197">
                  <c:v>4.4200378510714733E-2</c:v>
                </c:pt>
                <c:pt idx="198">
                  <c:v>4.5222256941308429E-2</c:v>
                </c:pt>
                <c:pt idx="199">
                  <c:v>4.6200741142390971E-2</c:v>
                </c:pt>
                <c:pt idx="200">
                  <c:v>4.7108299077692636E-2</c:v>
                </c:pt>
                <c:pt idx="201">
                  <c:v>4.8003784155265995E-2</c:v>
                </c:pt>
                <c:pt idx="202">
                  <c:v>4.8953883195577447E-2</c:v>
                </c:pt>
                <c:pt idx="203">
                  <c:v>5.0035101210581794E-2</c:v>
                </c:pt>
                <c:pt idx="204">
                  <c:v>5.1289250391659623E-2</c:v>
                </c:pt>
                <c:pt idx="205">
                  <c:v>5.2793221646441721E-2</c:v>
                </c:pt>
                <c:pt idx="206">
                  <c:v>5.4666970811815298E-2</c:v>
                </c:pt>
                <c:pt idx="207">
                  <c:v>5.6885994633635133E-2</c:v>
                </c:pt>
                <c:pt idx="208">
                  <c:v>5.9313701941290854E-2</c:v>
                </c:pt>
                <c:pt idx="209">
                  <c:v>6.1771672313692863E-2</c:v>
                </c:pt>
                <c:pt idx="210">
                  <c:v>6.4142760105102642E-2</c:v>
                </c:pt>
                <c:pt idx="211">
                  <c:v>6.6411112521465601E-2</c:v>
                </c:pt>
                <c:pt idx="212">
                  <c:v>6.8489321337486281E-2</c:v>
                </c:pt>
                <c:pt idx="213">
                  <c:v>7.0246023195664586E-2</c:v>
                </c:pt>
                <c:pt idx="214">
                  <c:v>7.1674656931424746E-2</c:v>
                </c:pt>
                <c:pt idx="215">
                  <c:v>7.2825958431741208E-2</c:v>
                </c:pt>
                <c:pt idx="216">
                  <c:v>7.3786332403329435E-2</c:v>
                </c:pt>
                <c:pt idx="217">
                  <c:v>7.4611398004312726E-2</c:v>
                </c:pt>
                <c:pt idx="218">
                  <c:v>7.5309384960445605E-2</c:v>
                </c:pt>
                <c:pt idx="219">
                  <c:v>7.592136359316573E-2</c:v>
                </c:pt>
                <c:pt idx="220">
                  <c:v>7.6472663174552702E-2</c:v>
                </c:pt>
                <c:pt idx="221">
                  <c:v>7.6981134736286358E-2</c:v>
                </c:pt>
                <c:pt idx="222">
                  <c:v>7.7465690073462878E-2</c:v>
                </c:pt>
                <c:pt idx="223">
                  <c:v>7.7919844750280659E-2</c:v>
                </c:pt>
                <c:pt idx="224">
                  <c:v>7.8334225215418857E-2</c:v>
                </c:pt>
                <c:pt idx="225">
                  <c:v>7.8718887414112551E-2</c:v>
                </c:pt>
                <c:pt idx="226">
                  <c:v>7.9076415043392911E-2</c:v>
                </c:pt>
                <c:pt idx="227">
                  <c:v>7.940295092322476E-2</c:v>
                </c:pt>
                <c:pt idx="228">
                  <c:v>7.9707264955003451E-2</c:v>
                </c:pt>
                <c:pt idx="229">
                  <c:v>8.0001328082758144E-2</c:v>
                </c:pt>
                <c:pt idx="230">
                  <c:v>8.0268128092744473E-2</c:v>
                </c:pt>
                <c:pt idx="231">
                  <c:v>8.0498467859787801E-2</c:v>
                </c:pt>
                <c:pt idx="232">
                  <c:v>8.0717968208430371E-2</c:v>
                </c:pt>
                <c:pt idx="233">
                  <c:v>8.094201314196417E-2</c:v>
                </c:pt>
                <c:pt idx="234">
                  <c:v>8.1175377087199727E-2</c:v>
                </c:pt>
                <c:pt idx="235">
                  <c:v>8.1410893870954723E-2</c:v>
                </c:pt>
                <c:pt idx="236">
                  <c:v>8.1627695965240263E-2</c:v>
                </c:pt>
                <c:pt idx="237">
                  <c:v>8.1820487583328369E-2</c:v>
                </c:pt>
                <c:pt idx="238">
                  <c:v>8.201596954400385E-2</c:v>
                </c:pt>
                <c:pt idx="239">
                  <c:v>8.2214805142800537E-2</c:v>
                </c:pt>
                <c:pt idx="240">
                  <c:v>8.2384631498806551E-2</c:v>
                </c:pt>
                <c:pt idx="241">
                  <c:v>8.2527872269736083E-2</c:v>
                </c:pt>
                <c:pt idx="242">
                  <c:v>8.2660255422548706E-2</c:v>
                </c:pt>
                <c:pt idx="243">
                  <c:v>8.2787118391992473E-2</c:v>
                </c:pt>
                <c:pt idx="244">
                  <c:v>8.2912913065373531E-2</c:v>
                </c:pt>
                <c:pt idx="245">
                  <c:v>8.3038900488156611E-2</c:v>
                </c:pt>
                <c:pt idx="246">
                  <c:v>8.3164296435600735E-2</c:v>
                </c:pt>
                <c:pt idx="247">
                  <c:v>8.3290756317318831E-2</c:v>
                </c:pt>
                <c:pt idx="248">
                  <c:v>8.3416931288931656E-2</c:v>
                </c:pt>
                <c:pt idx="249">
                  <c:v>8.355473782536782E-2</c:v>
                </c:pt>
                <c:pt idx="250">
                  <c:v>8.3697829769200982E-2</c:v>
                </c:pt>
                <c:pt idx="251">
                  <c:v>8.3834295955768995E-2</c:v>
                </c:pt>
                <c:pt idx="252">
                  <c:v>8.3968897239434875E-2</c:v>
                </c:pt>
                <c:pt idx="253">
                  <c:v>8.4100015917477233E-2</c:v>
                </c:pt>
                <c:pt idx="254">
                  <c:v>8.4222679853632312E-2</c:v>
                </c:pt>
                <c:pt idx="255">
                  <c:v>8.4337619457581461E-2</c:v>
                </c:pt>
                <c:pt idx="256">
                  <c:v>8.44502270926729E-2</c:v>
                </c:pt>
                <c:pt idx="257">
                  <c:v>8.4566377644332738E-2</c:v>
                </c:pt>
                <c:pt idx="258">
                  <c:v>8.4693557512863282E-2</c:v>
                </c:pt>
                <c:pt idx="259">
                  <c:v>8.4831967902668004E-2</c:v>
                </c:pt>
                <c:pt idx="260">
                  <c:v>8.4975576476533338E-2</c:v>
                </c:pt>
                <c:pt idx="261">
                  <c:v>8.5122446361532503E-2</c:v>
                </c:pt>
                <c:pt idx="262">
                  <c:v>8.5278047439859783E-2</c:v>
                </c:pt>
                <c:pt idx="263">
                  <c:v>8.5434604274644332E-2</c:v>
                </c:pt>
                <c:pt idx="264">
                  <c:v>8.5585742552232696E-2</c:v>
                </c:pt>
                <c:pt idx="265">
                  <c:v>8.5745813638025067E-2</c:v>
                </c:pt>
                <c:pt idx="266">
                  <c:v>8.5918073628900596E-2</c:v>
                </c:pt>
                <c:pt idx="267">
                  <c:v>8.6098723532052626E-2</c:v>
                </c:pt>
                <c:pt idx="268">
                  <c:v>8.6286608935054798E-2</c:v>
                </c:pt>
                <c:pt idx="269">
                  <c:v>8.6467568631512434E-2</c:v>
                </c:pt>
                <c:pt idx="270">
                  <c:v>8.6632703144974135E-2</c:v>
                </c:pt>
                <c:pt idx="271">
                  <c:v>8.6807153542845003E-2</c:v>
                </c:pt>
                <c:pt idx="272">
                  <c:v>8.7011093026449243E-2</c:v>
                </c:pt>
                <c:pt idx="273">
                  <c:v>8.721960223899243E-2</c:v>
                </c:pt>
                <c:pt idx="274">
                  <c:v>8.7419344163582158E-2</c:v>
                </c:pt>
                <c:pt idx="275">
                  <c:v>8.763728899428852E-2</c:v>
                </c:pt>
                <c:pt idx="276">
                  <c:v>8.7874567413861793E-2</c:v>
                </c:pt>
                <c:pt idx="277">
                  <c:v>8.8117041271760399E-2</c:v>
                </c:pt>
                <c:pt idx="278">
                  <c:v>8.8377336880757384E-2</c:v>
                </c:pt>
                <c:pt idx="279">
                  <c:v>8.8655871479230486E-2</c:v>
                </c:pt>
                <c:pt idx="280">
                  <c:v>8.8941448931488809E-2</c:v>
                </c:pt>
                <c:pt idx="281">
                  <c:v>8.9238238186640048E-2</c:v>
                </c:pt>
                <c:pt idx="282">
                  <c:v>8.955769923962284E-2</c:v>
                </c:pt>
                <c:pt idx="283">
                  <c:v>8.9913131362244533E-2</c:v>
                </c:pt>
                <c:pt idx="284">
                  <c:v>9.028567582233446E-2</c:v>
                </c:pt>
                <c:pt idx="285">
                  <c:v>9.0682078746259637E-2</c:v>
                </c:pt>
                <c:pt idx="286">
                  <c:v>9.1110144163684126E-2</c:v>
                </c:pt>
                <c:pt idx="287">
                  <c:v>9.1557311919640061E-2</c:v>
                </c:pt>
                <c:pt idx="288">
                  <c:v>9.201221673223374E-2</c:v>
                </c:pt>
                <c:pt idx="289">
                  <c:v>9.2468911953445435E-2</c:v>
                </c:pt>
                <c:pt idx="290">
                  <c:v>9.2947405425976917E-2</c:v>
                </c:pt>
                <c:pt idx="291">
                  <c:v>9.3446649183088093E-2</c:v>
                </c:pt>
                <c:pt idx="292">
                  <c:v>9.3948876666936729E-2</c:v>
                </c:pt>
                <c:pt idx="293">
                  <c:v>9.4457644347880163E-2</c:v>
                </c:pt>
                <c:pt idx="294">
                  <c:v>9.499125125599206E-2</c:v>
                </c:pt>
                <c:pt idx="295">
                  <c:v>9.5565218473510988E-2</c:v>
                </c:pt>
                <c:pt idx="296">
                  <c:v>9.6161221047651915E-2</c:v>
                </c:pt>
                <c:pt idx="297">
                  <c:v>9.6766224295298214E-2</c:v>
                </c:pt>
                <c:pt idx="298">
                  <c:v>9.7414068377897636E-2</c:v>
                </c:pt>
                <c:pt idx="299">
                  <c:v>9.8115195212792078E-2</c:v>
                </c:pt>
                <c:pt idx="300">
                  <c:v>9.883608655715817E-2</c:v>
                </c:pt>
                <c:pt idx="301">
                  <c:v>9.9585023770940792E-2</c:v>
                </c:pt>
                <c:pt idx="302">
                  <c:v>0.10038184865681536</c:v>
                </c:pt>
                <c:pt idx="303">
                  <c:v>0.10121139346286721</c:v>
                </c:pt>
                <c:pt idx="304">
                  <c:v>0.10207946111124827</c:v>
                </c:pt>
                <c:pt idx="305">
                  <c:v>0.10297155687821122</c:v>
                </c:pt>
                <c:pt idx="306">
                  <c:v>0.1039056870880605</c:v>
                </c:pt>
                <c:pt idx="307">
                  <c:v>0.10488521082179673</c:v>
                </c:pt>
                <c:pt idx="308">
                  <c:v>0.10586383323986423</c:v>
                </c:pt>
                <c:pt idx="309">
                  <c:v>0.10684891607728228</c:v>
                </c:pt>
                <c:pt idx="310">
                  <c:v>0.10787504471882288</c:v>
                </c:pt>
                <c:pt idx="311">
                  <c:v>0.10894725082934223</c:v>
                </c:pt>
                <c:pt idx="312">
                  <c:v>0.11005142732453645</c:v>
                </c:pt>
                <c:pt idx="313">
                  <c:v>0.11120586910646307</c:v>
                </c:pt>
                <c:pt idx="314">
                  <c:v>0.11242087301565167</c:v>
                </c:pt>
                <c:pt idx="315">
                  <c:v>0.11367435431799768</c:v>
                </c:pt>
                <c:pt idx="316">
                  <c:v>0.11500110907963099</c:v>
                </c:pt>
                <c:pt idx="317">
                  <c:v>0.11640968634906203</c:v>
                </c:pt>
                <c:pt idx="318">
                  <c:v>0.11783895672514956</c:v>
                </c:pt>
                <c:pt idx="319">
                  <c:v>0.11929836359077664</c:v>
                </c:pt>
                <c:pt idx="320">
                  <c:v>0.1208301944699848</c:v>
                </c:pt>
                <c:pt idx="321">
                  <c:v>0.12242973325377052</c:v>
                </c:pt>
                <c:pt idx="322">
                  <c:v>0.12405308007566668</c:v>
                </c:pt>
                <c:pt idx="323">
                  <c:v>0.12568058188841455</c:v>
                </c:pt>
                <c:pt idx="324">
                  <c:v>0.12733424352776732</c:v>
                </c:pt>
                <c:pt idx="325">
                  <c:v>0.12905382645792027</c:v>
                </c:pt>
                <c:pt idx="326">
                  <c:v>0.13084903852402355</c:v>
                </c:pt>
                <c:pt idx="327">
                  <c:v>0.13269753304730217</c:v>
                </c:pt>
                <c:pt idx="328">
                  <c:v>0.13460327269537062</c:v>
                </c:pt>
                <c:pt idx="329">
                  <c:v>0.13660381727143434</c:v>
                </c:pt>
                <c:pt idx="330">
                  <c:v>0.13871140155230657</c:v>
                </c:pt>
                <c:pt idx="331">
                  <c:v>0.14087899775727988</c:v>
                </c:pt>
                <c:pt idx="332">
                  <c:v>0.14312584237223114</c:v>
                </c:pt>
                <c:pt idx="333">
                  <c:v>0.14544674277669803</c:v>
                </c:pt>
                <c:pt idx="334">
                  <c:v>0.14780669580030603</c:v>
                </c:pt>
                <c:pt idx="335">
                  <c:v>0.15025430555323685</c:v>
                </c:pt>
                <c:pt idx="336">
                  <c:v>0.15277810002722517</c:v>
                </c:pt>
                <c:pt idx="337">
                  <c:v>0.15538407555568004</c:v>
                </c:pt>
                <c:pt idx="338">
                  <c:v>0.15806696681972879</c:v>
                </c:pt>
                <c:pt idx="339">
                  <c:v>0.16074130337450857</c:v>
                </c:pt>
                <c:pt idx="340">
                  <c:v>0.16341005736190314</c:v>
                </c:pt>
                <c:pt idx="341">
                  <c:v>0.16612489568031241</c:v>
                </c:pt>
                <c:pt idx="342">
                  <c:v>0.1689293290920891</c:v>
                </c:pt>
                <c:pt idx="343">
                  <c:v>0.17183295466606932</c:v>
                </c:pt>
                <c:pt idx="344">
                  <c:v>0.17480506500525583</c:v>
                </c:pt>
                <c:pt idx="345">
                  <c:v>0.17785289787744951</c:v>
                </c:pt>
                <c:pt idx="346">
                  <c:v>0.18093366707734226</c:v>
                </c:pt>
                <c:pt idx="347">
                  <c:v>0.18407027861295636</c:v>
                </c:pt>
                <c:pt idx="348">
                  <c:v>0.18729215938218641</c:v>
                </c:pt>
                <c:pt idx="349">
                  <c:v>0.19050456156809889</c:v>
                </c:pt>
                <c:pt idx="350">
                  <c:v>0.19377109300025186</c:v>
                </c:pt>
                <c:pt idx="351">
                  <c:v>0.19715755586813891</c:v>
                </c:pt>
                <c:pt idx="352">
                  <c:v>0.20058828087362437</c:v>
                </c:pt>
                <c:pt idx="353">
                  <c:v>0.20404463595047578</c:v>
                </c:pt>
                <c:pt idx="354">
                  <c:v>0.20747979355762997</c:v>
                </c:pt>
                <c:pt idx="355">
                  <c:v>0.21090046580978411</c:v>
                </c:pt>
                <c:pt idx="356">
                  <c:v>0.21441786346598826</c:v>
                </c:pt>
                <c:pt idx="357">
                  <c:v>0.21798177129793078</c:v>
                </c:pt>
                <c:pt idx="358">
                  <c:v>0.22156946965788238</c:v>
                </c:pt>
                <c:pt idx="359">
                  <c:v>0.2253685913025269</c:v>
                </c:pt>
                <c:pt idx="360">
                  <c:v>0.22944604295957102</c:v>
                </c:pt>
                <c:pt idx="361">
                  <c:v>0.2337756061130539</c:v>
                </c:pt>
                <c:pt idx="362">
                  <c:v>0.23852560280562007</c:v>
                </c:pt>
                <c:pt idx="363">
                  <c:v>0.24368197885361409</c:v>
                </c:pt>
                <c:pt idx="364">
                  <c:v>0.24911147325747093</c:v>
                </c:pt>
                <c:pt idx="365">
                  <c:v>0.25478510085979078</c:v>
                </c:pt>
                <c:pt idx="366">
                  <c:v>0.26052486674609743</c:v>
                </c:pt>
                <c:pt idx="367">
                  <c:v>0.26621845628664426</c:v>
                </c:pt>
                <c:pt idx="368">
                  <c:v>0.27174648358592107</c:v>
                </c:pt>
                <c:pt idx="369">
                  <c:v>0.27707737035412983</c:v>
                </c:pt>
                <c:pt idx="370">
                  <c:v>0.28228005325266292</c:v>
                </c:pt>
                <c:pt idx="371">
                  <c:v>0.28725286949185896</c:v>
                </c:pt>
                <c:pt idx="372">
                  <c:v>0.29202893264723478</c:v>
                </c:pt>
                <c:pt idx="373">
                  <c:v>0.29679501717434686</c:v>
                </c:pt>
                <c:pt idx="374">
                  <c:v>0.3015152717574654</c:v>
                </c:pt>
                <c:pt idx="375">
                  <c:v>0.30608735676010868</c:v>
                </c:pt>
                <c:pt idx="376">
                  <c:v>0.31050212237033242</c:v>
                </c:pt>
                <c:pt idx="377">
                  <c:v>0.31468772315808219</c:v>
                </c:pt>
                <c:pt idx="378">
                  <c:v>0.31873482561527583</c:v>
                </c:pt>
                <c:pt idx="379">
                  <c:v>0.3226966088654678</c:v>
                </c:pt>
                <c:pt idx="380">
                  <c:v>0.32640419937752835</c:v>
                </c:pt>
                <c:pt idx="381">
                  <c:v>0.32993325321348083</c:v>
                </c:pt>
                <c:pt idx="382">
                  <c:v>0.33334055552497194</c:v>
                </c:pt>
                <c:pt idx="383">
                  <c:v>0.33655064039603655</c:v>
                </c:pt>
                <c:pt idx="384">
                  <c:v>0.33953298840440288</c:v>
                </c:pt>
                <c:pt idx="385">
                  <c:v>0.34214331382762342</c:v>
                </c:pt>
                <c:pt idx="386">
                  <c:v>0.34435031435051827</c:v>
                </c:pt>
                <c:pt idx="387">
                  <c:v>0.34612812383595543</c:v>
                </c:pt>
                <c:pt idx="388">
                  <c:v>0.34743868751796902</c:v>
                </c:pt>
                <c:pt idx="389">
                  <c:v>0.34842290362068085</c:v>
                </c:pt>
                <c:pt idx="390">
                  <c:v>0.34920962273875084</c:v>
                </c:pt>
                <c:pt idx="391">
                  <c:v>0.34984823363116291</c:v>
                </c:pt>
                <c:pt idx="392">
                  <c:v>0.35041004058305747</c:v>
                </c:pt>
                <c:pt idx="393">
                  <c:v>0.35093168409968933</c:v>
                </c:pt>
                <c:pt idx="394">
                  <c:v>0.35141653249494886</c:v>
                </c:pt>
                <c:pt idx="395">
                  <c:v>0.35188003167521231</c:v>
                </c:pt>
                <c:pt idx="396">
                  <c:v>0.35233621393562647</c:v>
                </c:pt>
                <c:pt idx="397">
                  <c:v>0.35279983727772563</c:v>
                </c:pt>
                <c:pt idx="398">
                  <c:v>0.35328270225736991</c:v>
                </c:pt>
                <c:pt idx="399">
                  <c:v>0.35375681549836663</c:v>
                </c:pt>
                <c:pt idx="400">
                  <c:v>0.3542006903264463</c:v>
                </c:pt>
                <c:pt idx="401">
                  <c:v>0.35463321479371618</c:v>
                </c:pt>
                <c:pt idx="402">
                  <c:v>0.35505871649599563</c:v>
                </c:pt>
                <c:pt idx="403">
                  <c:v>0.35546904206959407</c:v>
                </c:pt>
                <c:pt idx="404">
                  <c:v>0.35585767284831127</c:v>
                </c:pt>
                <c:pt idx="405">
                  <c:v>0.35622364746127888</c:v>
                </c:pt>
                <c:pt idx="406">
                  <c:v>0.35657537622164492</c:v>
                </c:pt>
                <c:pt idx="407">
                  <c:v>0.35691354374506573</c:v>
                </c:pt>
                <c:pt idx="408">
                  <c:v>0.35723231814403461</c:v>
                </c:pt>
                <c:pt idx="409">
                  <c:v>0.35753335827262817</c:v>
                </c:pt>
                <c:pt idx="410">
                  <c:v>0.35782705137954696</c:v>
                </c:pt>
                <c:pt idx="411">
                  <c:v>0.35811207626124442</c:v>
                </c:pt>
                <c:pt idx="412">
                  <c:v>0.35837528065747437</c:v>
                </c:pt>
                <c:pt idx="413">
                  <c:v>0.35862404752326738</c:v>
                </c:pt>
                <c:pt idx="414">
                  <c:v>0.35887108593862388</c:v>
                </c:pt>
                <c:pt idx="415">
                  <c:v>0.35911153288394543</c:v>
                </c:pt>
                <c:pt idx="416">
                  <c:v>0.35935531646637653</c:v>
                </c:pt>
                <c:pt idx="417">
                  <c:v>0.35960774270246354</c:v>
                </c:pt>
                <c:pt idx="418">
                  <c:v>0.35985619597488044</c:v>
                </c:pt>
                <c:pt idx="419">
                  <c:v>0.36011087663740105</c:v>
                </c:pt>
                <c:pt idx="420">
                  <c:v>0.36038590177802893</c:v>
                </c:pt>
                <c:pt idx="421">
                  <c:v>0.36065403481307096</c:v>
                </c:pt>
                <c:pt idx="422">
                  <c:v>0.36090652957021874</c:v>
                </c:pt>
                <c:pt idx="423">
                  <c:v>0.36115752372029547</c:v>
                </c:pt>
                <c:pt idx="424">
                  <c:v>0.36139217418361946</c:v>
                </c:pt>
                <c:pt idx="425">
                  <c:v>0.36159650971461221</c:v>
                </c:pt>
                <c:pt idx="426">
                  <c:v>0.36178327098309537</c:v>
                </c:pt>
                <c:pt idx="427">
                  <c:v>0.36197058663669929</c:v>
                </c:pt>
                <c:pt idx="428">
                  <c:v>0.36215969019032235</c:v>
                </c:pt>
                <c:pt idx="429">
                  <c:v>0.36235260866909386</c:v>
                </c:pt>
                <c:pt idx="430">
                  <c:v>0.36253432779445643</c:v>
                </c:pt>
                <c:pt idx="431">
                  <c:v>0.36269331461689924</c:v>
                </c:pt>
                <c:pt idx="432">
                  <c:v>0.36285189077083974</c:v>
                </c:pt>
                <c:pt idx="433">
                  <c:v>0.36301275813943257</c:v>
                </c:pt>
                <c:pt idx="434">
                  <c:v>0.36315903116406506</c:v>
                </c:pt>
                <c:pt idx="435">
                  <c:v>0.36330279592547537</c:v>
                </c:pt>
                <c:pt idx="436">
                  <c:v>0.36345560254988729</c:v>
                </c:pt>
                <c:pt idx="437">
                  <c:v>0.3636099485031804</c:v>
                </c:pt>
                <c:pt idx="438">
                  <c:v>0.36376488711371624</c:v>
                </c:pt>
                <c:pt idx="439">
                  <c:v>0.36392809341675086</c:v>
                </c:pt>
                <c:pt idx="440">
                  <c:v>0.36408809201496667</c:v>
                </c:pt>
                <c:pt idx="441">
                  <c:v>0.36423576156923854</c:v>
                </c:pt>
                <c:pt idx="442">
                  <c:v>0.36438344429274705</c:v>
                </c:pt>
                <c:pt idx="443">
                  <c:v>0.36453240058046149</c:v>
                </c:pt>
                <c:pt idx="444">
                  <c:v>0.36468290131160547</c:v>
                </c:pt>
                <c:pt idx="445">
                  <c:v>0.36483440981565335</c:v>
                </c:pt>
                <c:pt idx="446">
                  <c:v>0.36497975035313557</c:v>
                </c:pt>
                <c:pt idx="447">
                  <c:v>0.3651161402015547</c:v>
                </c:pt>
                <c:pt idx="448">
                  <c:v>0.36525890188668719</c:v>
                </c:pt>
                <c:pt idx="449">
                  <c:v>0.36541592344983087</c:v>
                </c:pt>
                <c:pt idx="450">
                  <c:v>0.36556783166050433</c:v>
                </c:pt>
                <c:pt idx="451">
                  <c:v>0.36569689365911884</c:v>
                </c:pt>
                <c:pt idx="452">
                  <c:v>0.36581715608465376</c:v>
                </c:pt>
                <c:pt idx="453">
                  <c:v>0.36595062670864359</c:v>
                </c:pt>
                <c:pt idx="454">
                  <c:v>0.36608608936585041</c:v>
                </c:pt>
                <c:pt idx="455">
                  <c:v>0.36620460185953424</c:v>
                </c:pt>
                <c:pt idx="456">
                  <c:v>0.36630966244493468</c:v>
                </c:pt>
                <c:pt idx="457">
                  <c:v>0.36642083983077894</c:v>
                </c:pt>
                <c:pt idx="458">
                  <c:v>0.36654278572581211</c:v>
                </c:pt>
                <c:pt idx="459">
                  <c:v>0.36666607674806811</c:v>
                </c:pt>
                <c:pt idx="460">
                  <c:v>0.3667892932626714</c:v>
                </c:pt>
                <c:pt idx="461">
                  <c:v>0.36692085176484368</c:v>
                </c:pt>
                <c:pt idx="462">
                  <c:v>0.36705409665865352</c:v>
                </c:pt>
                <c:pt idx="463">
                  <c:v>0.36718465862347699</c:v>
                </c:pt>
                <c:pt idx="464">
                  <c:v>0.36733227076093511</c:v>
                </c:pt>
                <c:pt idx="465">
                  <c:v>0.36748806468402317</c:v>
                </c:pt>
                <c:pt idx="466">
                  <c:v>0.36763226477817285</c:v>
                </c:pt>
                <c:pt idx="467">
                  <c:v>0.36778237562203281</c:v>
                </c:pt>
                <c:pt idx="468">
                  <c:v>0.36794573322843971</c:v>
                </c:pt>
                <c:pt idx="469">
                  <c:v>0.36810527871251836</c:v>
                </c:pt>
                <c:pt idx="470">
                  <c:v>0.36826306283585297</c:v>
                </c:pt>
                <c:pt idx="471">
                  <c:v>0.36842211399656138</c:v>
                </c:pt>
                <c:pt idx="472">
                  <c:v>0.36858261727443209</c:v>
                </c:pt>
                <c:pt idx="473">
                  <c:v>0.36875078697389546</c:v>
                </c:pt>
                <c:pt idx="474">
                  <c:v>0.36891810329939717</c:v>
                </c:pt>
                <c:pt idx="475">
                  <c:v>0.36908750296101489</c:v>
                </c:pt>
                <c:pt idx="476">
                  <c:v>0.36927157390290444</c:v>
                </c:pt>
                <c:pt idx="477">
                  <c:v>0.36945652907165277</c:v>
                </c:pt>
                <c:pt idx="478">
                  <c:v>0.3696327781636774</c:v>
                </c:pt>
                <c:pt idx="479">
                  <c:v>0.36981426008837287</c:v>
                </c:pt>
                <c:pt idx="480">
                  <c:v>0.36999659387503148</c:v>
                </c:pt>
                <c:pt idx="481">
                  <c:v>0.37018110081289102</c:v>
                </c:pt>
                <c:pt idx="482">
                  <c:v>0.37037896497664208</c:v>
                </c:pt>
                <c:pt idx="483">
                  <c:v>0.37058787081399208</c:v>
                </c:pt>
                <c:pt idx="484">
                  <c:v>0.37080402911947619</c:v>
                </c:pt>
                <c:pt idx="485">
                  <c:v>0.37102993264603712</c:v>
                </c:pt>
                <c:pt idx="486">
                  <c:v>0.37125380736541097</c:v>
                </c:pt>
                <c:pt idx="487">
                  <c:v>0.37147227579149494</c:v>
                </c:pt>
                <c:pt idx="488">
                  <c:v>0.37170406886915602</c:v>
                </c:pt>
                <c:pt idx="489">
                  <c:v>0.37195589302575338</c:v>
                </c:pt>
                <c:pt idx="490">
                  <c:v>0.37221284124238285</c:v>
                </c:pt>
                <c:pt idx="491">
                  <c:v>0.3724602546202242</c:v>
                </c:pt>
                <c:pt idx="492">
                  <c:v>0.37270576269996086</c:v>
                </c:pt>
                <c:pt idx="493">
                  <c:v>0.37295182739085186</c:v>
                </c:pt>
                <c:pt idx="494">
                  <c:v>0.37319173656528765</c:v>
                </c:pt>
                <c:pt idx="495">
                  <c:v>0.37343826867100949</c:v>
                </c:pt>
                <c:pt idx="496">
                  <c:v>0.37369717787715806</c:v>
                </c:pt>
                <c:pt idx="497">
                  <c:v>0.37396552836047625</c:v>
                </c:pt>
                <c:pt idx="498">
                  <c:v>0.37424964270887873</c:v>
                </c:pt>
                <c:pt idx="499">
                  <c:v>0.37455234901436613</c:v>
                </c:pt>
                <c:pt idx="500">
                  <c:v>0.37487685761612322</c:v>
                </c:pt>
                <c:pt idx="501">
                  <c:v>0.37522194843710388</c:v>
                </c:pt>
                <c:pt idx="502">
                  <c:v>0.3755635561824639</c:v>
                </c:pt>
                <c:pt idx="503">
                  <c:v>0.37589145155658071</c:v>
                </c:pt>
                <c:pt idx="504">
                  <c:v>0.37623318025243074</c:v>
                </c:pt>
                <c:pt idx="505">
                  <c:v>0.37660485197508442</c:v>
                </c:pt>
                <c:pt idx="506">
                  <c:v>0.37700799920717609</c:v>
                </c:pt>
                <c:pt idx="507">
                  <c:v>0.37742734100256237</c:v>
                </c:pt>
                <c:pt idx="508">
                  <c:v>0.3778387420412862</c:v>
                </c:pt>
                <c:pt idx="509">
                  <c:v>0.37824277884894703</c:v>
                </c:pt>
                <c:pt idx="510">
                  <c:v>0.37865479891051851</c:v>
                </c:pt>
                <c:pt idx="511">
                  <c:v>0.37909650586138066</c:v>
                </c:pt>
                <c:pt idx="512">
                  <c:v>0.37956063182095495</c:v>
                </c:pt>
                <c:pt idx="513">
                  <c:v>0.38002168447152618</c:v>
                </c:pt>
                <c:pt idx="514">
                  <c:v>0.38050394927063752</c:v>
                </c:pt>
                <c:pt idx="515">
                  <c:v>0.38100250332371438</c:v>
                </c:pt>
                <c:pt idx="516">
                  <c:v>0.38149341316921975</c:v>
                </c:pt>
                <c:pt idx="517">
                  <c:v>0.38199843831593178</c:v>
                </c:pt>
                <c:pt idx="518">
                  <c:v>0.38251705910261652</c:v>
                </c:pt>
                <c:pt idx="519">
                  <c:v>0.38303907438607193</c:v>
                </c:pt>
                <c:pt idx="520">
                  <c:v>0.38358701568916015</c:v>
                </c:pt>
                <c:pt idx="521">
                  <c:v>0.38416974605315823</c:v>
                </c:pt>
                <c:pt idx="522">
                  <c:v>0.38476775531587742</c:v>
                </c:pt>
                <c:pt idx="523">
                  <c:v>0.38536911493872389</c:v>
                </c:pt>
                <c:pt idx="524">
                  <c:v>0.38598426008371645</c:v>
                </c:pt>
                <c:pt idx="525">
                  <c:v>0.38659291113282124</c:v>
                </c:pt>
                <c:pt idx="526">
                  <c:v>0.38717651087544069</c:v>
                </c:pt>
                <c:pt idx="527">
                  <c:v>0.38776670141392178</c:v>
                </c:pt>
                <c:pt idx="528">
                  <c:v>0.38837983340057891</c:v>
                </c:pt>
                <c:pt idx="529">
                  <c:v>0.38900235724235854</c:v>
                </c:pt>
                <c:pt idx="530">
                  <c:v>0.38963717004944981</c:v>
                </c:pt>
                <c:pt idx="531">
                  <c:v>0.39031602601843629</c:v>
                </c:pt>
                <c:pt idx="532">
                  <c:v>0.39102750434220307</c:v>
                </c:pt>
                <c:pt idx="533">
                  <c:v>0.39173477250512567</c:v>
                </c:pt>
                <c:pt idx="534">
                  <c:v>0.39241992264373027</c:v>
                </c:pt>
                <c:pt idx="535">
                  <c:v>0.39311183608242989</c:v>
                </c:pt>
                <c:pt idx="536">
                  <c:v>0.39386534992237843</c:v>
                </c:pt>
                <c:pt idx="537">
                  <c:v>0.39468833308573287</c:v>
                </c:pt>
                <c:pt idx="538">
                  <c:v>0.39557254679300763</c:v>
                </c:pt>
                <c:pt idx="539">
                  <c:v>0.39655444187960404</c:v>
                </c:pt>
                <c:pt idx="540">
                  <c:v>0.39764567936382472</c:v>
                </c:pt>
                <c:pt idx="541">
                  <c:v>0.39880307372015111</c:v>
                </c:pt>
                <c:pt idx="542">
                  <c:v>0.39999354722692015</c:v>
                </c:pt>
                <c:pt idx="543">
                  <c:v>0.40118722278854863</c:v>
                </c:pt>
                <c:pt idx="544">
                  <c:v>0.40235129148738841</c:v>
                </c:pt>
                <c:pt idx="545">
                  <c:v>0.40345031438021012</c:v>
                </c:pt>
                <c:pt idx="546">
                  <c:v>0.40448773537788568</c:v>
                </c:pt>
                <c:pt idx="547">
                  <c:v>0.40548445299593872</c:v>
                </c:pt>
                <c:pt idx="548">
                  <c:v>0.40645693574368041</c:v>
                </c:pt>
                <c:pt idx="549">
                  <c:v>0.40738292566085937</c:v>
                </c:pt>
                <c:pt idx="550">
                  <c:v>0.40822012722023904</c:v>
                </c:pt>
                <c:pt idx="551">
                  <c:v>0.4090305977120155</c:v>
                </c:pt>
                <c:pt idx="552">
                  <c:v>0.40982958269428826</c:v>
                </c:pt>
                <c:pt idx="553">
                  <c:v>0.41059444466519701</c:v>
                </c:pt>
                <c:pt idx="554">
                  <c:v>0.41134532726540463</c:v>
                </c:pt>
                <c:pt idx="555">
                  <c:v>0.41207636486409949</c:v>
                </c:pt>
                <c:pt idx="556">
                  <c:v>0.41278708793152635</c:v>
                </c:pt>
                <c:pt idx="557">
                  <c:v>0.41348703423096433</c:v>
                </c:pt>
                <c:pt idx="558">
                  <c:v>0.41418297003650767</c:v>
                </c:pt>
                <c:pt idx="559">
                  <c:v>0.41485852590936412</c:v>
                </c:pt>
                <c:pt idx="560">
                  <c:v>0.41549779405447207</c:v>
                </c:pt>
                <c:pt idx="561">
                  <c:v>0.41609921885159146</c:v>
                </c:pt>
                <c:pt idx="562">
                  <c:v>0.41667151491564758</c:v>
                </c:pt>
                <c:pt idx="563">
                  <c:v>0.4172148761753553</c:v>
                </c:pt>
                <c:pt idx="564">
                  <c:v>0.41773385697927606</c:v>
                </c:pt>
                <c:pt idx="565">
                  <c:v>0.41825179697851678</c:v>
                </c:pt>
                <c:pt idx="566">
                  <c:v>0.41879248461898227</c:v>
                </c:pt>
                <c:pt idx="567">
                  <c:v>0.41934405599711422</c:v>
                </c:pt>
                <c:pt idx="568">
                  <c:v>0.41986112070346981</c:v>
                </c:pt>
                <c:pt idx="569">
                  <c:v>0.42035869552378829</c:v>
                </c:pt>
                <c:pt idx="570">
                  <c:v>0.42085129043534975</c:v>
                </c:pt>
                <c:pt idx="571">
                  <c:v>0.42128554838624388</c:v>
                </c:pt>
                <c:pt idx="572">
                  <c:v>0.42164400106201827</c:v>
                </c:pt>
                <c:pt idx="573">
                  <c:v>0.42195778002523632</c:v>
                </c:pt>
                <c:pt idx="574">
                  <c:v>0.42225652959915172</c:v>
                </c:pt>
                <c:pt idx="575">
                  <c:v>0.42255543111780763</c:v>
                </c:pt>
                <c:pt idx="576">
                  <c:v>0.42285451248734951</c:v>
                </c:pt>
                <c:pt idx="577">
                  <c:v>0.42316173929452672</c:v>
                </c:pt>
                <c:pt idx="578">
                  <c:v>0.42347789216199344</c:v>
                </c:pt>
                <c:pt idx="579">
                  <c:v>0.42378547271750217</c:v>
                </c:pt>
                <c:pt idx="580">
                  <c:v>0.42406289334421238</c:v>
                </c:pt>
                <c:pt idx="581">
                  <c:v>0.42430158824838649</c:v>
                </c:pt>
                <c:pt idx="582">
                  <c:v>0.42450648994813234</c:v>
                </c:pt>
                <c:pt idx="583">
                  <c:v>0.42468755597116031</c:v>
                </c:pt>
                <c:pt idx="584">
                  <c:v>0.42484122706699656</c:v>
                </c:pt>
                <c:pt idx="585">
                  <c:v>0.42495295186784765</c:v>
                </c:pt>
                <c:pt idx="586">
                  <c:v>0.4250343368901352</c:v>
                </c:pt>
                <c:pt idx="587">
                  <c:v>0.42510327347487753</c:v>
                </c:pt>
                <c:pt idx="588">
                  <c:v>0.4251676948127231</c:v>
                </c:pt>
                <c:pt idx="589">
                  <c:v>0.42523037655795137</c:v>
                </c:pt>
                <c:pt idx="590">
                  <c:v>0.42529155535759144</c:v>
                </c:pt>
                <c:pt idx="591">
                  <c:v>0.42535089202803517</c:v>
                </c:pt>
                <c:pt idx="592">
                  <c:v>0.42540773845055091</c:v>
                </c:pt>
                <c:pt idx="593">
                  <c:v>0.42546282725242307</c:v>
                </c:pt>
                <c:pt idx="594">
                  <c:v>0.42551794031863488</c:v>
                </c:pt>
                <c:pt idx="595">
                  <c:v>0.42557593151566009</c:v>
                </c:pt>
                <c:pt idx="596">
                  <c:v>0.42564169078130437</c:v>
                </c:pt>
                <c:pt idx="597">
                  <c:v>0.42570806826465213</c:v>
                </c:pt>
                <c:pt idx="598">
                  <c:v>0.42577004203760999</c:v>
                </c:pt>
                <c:pt idx="599">
                  <c:v>0.42582912569096154</c:v>
                </c:pt>
                <c:pt idx="600">
                  <c:v>0.42587945581584835</c:v>
                </c:pt>
                <c:pt idx="601">
                  <c:v>0.42593112176611125</c:v>
                </c:pt>
                <c:pt idx="602">
                  <c:v>0.42598876934953528</c:v>
                </c:pt>
                <c:pt idx="603">
                  <c:v>0.42604196654285209</c:v>
                </c:pt>
                <c:pt idx="604">
                  <c:v>0.42609028666653631</c:v>
                </c:pt>
                <c:pt idx="605">
                  <c:v>0.42613546876497083</c:v>
                </c:pt>
                <c:pt idx="606">
                  <c:v>0.42618247756969518</c:v>
                </c:pt>
                <c:pt idx="607">
                  <c:v>0.42623265630894525</c:v>
                </c:pt>
                <c:pt idx="608">
                  <c:v>0.42628112502366827</c:v>
                </c:pt>
                <c:pt idx="609">
                  <c:v>0.42632825613556113</c:v>
                </c:pt>
                <c:pt idx="610">
                  <c:v>0.42637549814165515</c:v>
                </c:pt>
                <c:pt idx="611">
                  <c:v>0.42642177745369092</c:v>
                </c:pt>
                <c:pt idx="612">
                  <c:v>0.42646829414924869</c:v>
                </c:pt>
                <c:pt idx="613">
                  <c:v>0.42651629618280451</c:v>
                </c:pt>
                <c:pt idx="614">
                  <c:v>0.42656243715184267</c:v>
                </c:pt>
                <c:pt idx="615">
                  <c:v>0.42660628490200325</c:v>
                </c:pt>
                <c:pt idx="616">
                  <c:v>0.42664953716075688</c:v>
                </c:pt>
                <c:pt idx="617">
                  <c:v>0.42669396160785844</c:v>
                </c:pt>
                <c:pt idx="618">
                  <c:v>0.42674282232093358</c:v>
                </c:pt>
                <c:pt idx="619">
                  <c:v>0.42678758657293242</c:v>
                </c:pt>
                <c:pt idx="620">
                  <c:v>0.42682538611571108</c:v>
                </c:pt>
                <c:pt idx="621">
                  <c:v>0.42686810905614825</c:v>
                </c:pt>
                <c:pt idx="622">
                  <c:v>0.42691635844246889</c:v>
                </c:pt>
                <c:pt idx="623">
                  <c:v>0.42696422762698327</c:v>
                </c:pt>
                <c:pt idx="624">
                  <c:v>0.42701281898533733</c:v>
                </c:pt>
                <c:pt idx="625">
                  <c:v>0.42706683256218853</c:v>
                </c:pt>
                <c:pt idx="626">
                  <c:v>0.42712198612010466</c:v>
                </c:pt>
                <c:pt idx="627">
                  <c:v>0.42717321919293011</c:v>
                </c:pt>
                <c:pt idx="628">
                  <c:v>0.42724241290599785</c:v>
                </c:pt>
                <c:pt idx="629">
                  <c:v>0.42732370152539423</c:v>
                </c:pt>
                <c:pt idx="630">
                  <c:v>0.42739117353134182</c:v>
                </c:pt>
                <c:pt idx="631">
                  <c:v>0.42745565262851204</c:v>
                </c:pt>
                <c:pt idx="632">
                  <c:v>0.4275257005384967</c:v>
                </c:pt>
                <c:pt idx="633">
                  <c:v>0.42759715025083211</c:v>
                </c:pt>
                <c:pt idx="634">
                  <c:v>0.42766670669820411</c:v>
                </c:pt>
                <c:pt idx="635">
                  <c:v>0.42772774047180823</c:v>
                </c:pt>
                <c:pt idx="636">
                  <c:v>0.42778630934996448</c:v>
                </c:pt>
                <c:pt idx="637">
                  <c:v>0.42784391718299669</c:v>
                </c:pt>
                <c:pt idx="638">
                  <c:v>0.42788964597823143</c:v>
                </c:pt>
                <c:pt idx="639">
                  <c:v>0.42792733332813188</c:v>
                </c:pt>
                <c:pt idx="640">
                  <c:v>0.42796313967667199</c:v>
                </c:pt>
                <c:pt idx="641">
                  <c:v>0.4279974967180572</c:v>
                </c:pt>
                <c:pt idx="642">
                  <c:v>0.42802843086026432</c:v>
                </c:pt>
                <c:pt idx="643">
                  <c:v>0.42805803455879693</c:v>
                </c:pt>
                <c:pt idx="644">
                  <c:v>0.42808805583829296</c:v>
                </c:pt>
                <c:pt idx="645">
                  <c:v>0.42811851745157692</c:v>
                </c:pt>
                <c:pt idx="646">
                  <c:v>0.42815268551706237</c:v>
                </c:pt>
                <c:pt idx="647">
                  <c:v>0.42818691451134083</c:v>
                </c:pt>
                <c:pt idx="648">
                  <c:v>0.42821822641080176</c:v>
                </c:pt>
                <c:pt idx="649">
                  <c:v>0.42824750732446265</c:v>
                </c:pt>
                <c:pt idx="650">
                  <c:v>0.42827487317955165</c:v>
                </c:pt>
                <c:pt idx="651">
                  <c:v>0.42830240656075541</c:v>
                </c:pt>
                <c:pt idx="652">
                  <c:v>0.42832698013524351</c:v>
                </c:pt>
                <c:pt idx="653">
                  <c:v>0.42835134451002777</c:v>
                </c:pt>
                <c:pt idx="654">
                  <c:v>0.42838122530652178</c:v>
                </c:pt>
                <c:pt idx="655">
                  <c:v>0.42841465832308739</c:v>
                </c:pt>
                <c:pt idx="656">
                  <c:v>0.42845176997733736</c:v>
                </c:pt>
                <c:pt idx="657">
                  <c:v>0.42848689376772536</c:v>
                </c:pt>
                <c:pt idx="658">
                  <c:v>0.42851452851678901</c:v>
                </c:pt>
                <c:pt idx="659">
                  <c:v>0.42854024864731349</c:v>
                </c:pt>
                <c:pt idx="660">
                  <c:v>0.42856813909037372</c:v>
                </c:pt>
                <c:pt idx="661">
                  <c:v>0.42860139042080969</c:v>
                </c:pt>
                <c:pt idx="662">
                  <c:v>0.42864071748096677</c:v>
                </c:pt>
                <c:pt idx="663">
                  <c:v>0.42868371105508379</c:v>
                </c:pt>
                <c:pt idx="664">
                  <c:v>0.42872282012627538</c:v>
                </c:pt>
                <c:pt idx="665">
                  <c:v>0.42875444350099157</c:v>
                </c:pt>
                <c:pt idx="666">
                  <c:v>0.42878860666848639</c:v>
                </c:pt>
                <c:pt idx="667">
                  <c:v>0.42883226428123689</c:v>
                </c:pt>
                <c:pt idx="668">
                  <c:v>0.42887425162496845</c:v>
                </c:pt>
                <c:pt idx="669">
                  <c:v>0.42890962496294127</c:v>
                </c:pt>
                <c:pt idx="670">
                  <c:v>0.4289466872346086</c:v>
                </c:pt>
                <c:pt idx="671">
                  <c:v>0.42898708401327484</c:v>
                </c:pt>
                <c:pt idx="672">
                  <c:v>0.42902979758413312</c:v>
                </c:pt>
                <c:pt idx="673">
                  <c:v>0.42907111824013905</c:v>
                </c:pt>
                <c:pt idx="674">
                  <c:v>0.42911162590782759</c:v>
                </c:pt>
                <c:pt idx="675">
                  <c:v>0.42915430848824504</c:v>
                </c:pt>
                <c:pt idx="676">
                  <c:v>0.42919868416030327</c:v>
                </c:pt>
                <c:pt idx="677">
                  <c:v>0.42924327111292854</c:v>
                </c:pt>
                <c:pt idx="678">
                  <c:v>0.42928975240638167</c:v>
                </c:pt>
                <c:pt idx="679">
                  <c:v>0.4293415778286136</c:v>
                </c:pt>
                <c:pt idx="680">
                  <c:v>0.42939266301256229</c:v>
                </c:pt>
                <c:pt idx="681">
                  <c:v>0.42943403366287525</c:v>
                </c:pt>
                <c:pt idx="682">
                  <c:v>0.42947189272740499</c:v>
                </c:pt>
                <c:pt idx="683">
                  <c:v>0.42951487211409467</c:v>
                </c:pt>
                <c:pt idx="684">
                  <c:v>0.42956075125784904</c:v>
                </c:pt>
                <c:pt idx="685">
                  <c:v>0.4296045366807909</c:v>
                </c:pt>
                <c:pt idx="686">
                  <c:v>0.42964084296961202</c:v>
                </c:pt>
                <c:pt idx="687">
                  <c:v>0.42967484958281071</c:v>
                </c:pt>
                <c:pt idx="688">
                  <c:v>0.42971728183849228</c:v>
                </c:pt>
                <c:pt idx="689">
                  <c:v>0.42976294067007637</c:v>
                </c:pt>
                <c:pt idx="690">
                  <c:v>0.42980716456013984</c:v>
                </c:pt>
                <c:pt idx="691">
                  <c:v>0.42985465542726131</c:v>
                </c:pt>
                <c:pt idx="692">
                  <c:v>0.42990629792639146</c:v>
                </c:pt>
                <c:pt idx="693">
                  <c:v>0.42995343764978922</c:v>
                </c:pt>
                <c:pt idx="694">
                  <c:v>0.42999760127680559</c:v>
                </c:pt>
                <c:pt idx="695">
                  <c:v>0.43005057336572122</c:v>
                </c:pt>
                <c:pt idx="696">
                  <c:v>0.43010529956580051</c:v>
                </c:pt>
                <c:pt idx="697">
                  <c:v>0.43015603722057527</c:v>
                </c:pt>
                <c:pt idx="698">
                  <c:v>0.43020779606695558</c:v>
                </c:pt>
                <c:pt idx="699">
                  <c:v>0.43025459630760837</c:v>
                </c:pt>
                <c:pt idx="700">
                  <c:v>0.43030061621890214</c:v>
                </c:pt>
                <c:pt idx="701">
                  <c:v>0.43035768661295559</c:v>
                </c:pt>
                <c:pt idx="702">
                  <c:v>0.4304178224927111</c:v>
                </c:pt>
                <c:pt idx="703">
                  <c:v>0.43047568234001082</c:v>
                </c:pt>
                <c:pt idx="704">
                  <c:v>0.43053706376718553</c:v>
                </c:pt>
                <c:pt idx="705">
                  <c:v>0.43059887032818445</c:v>
                </c:pt>
                <c:pt idx="706">
                  <c:v>0.43065830880583972</c:v>
                </c:pt>
                <c:pt idx="707">
                  <c:v>0.43071927616787103</c:v>
                </c:pt>
                <c:pt idx="708">
                  <c:v>0.4307826900598839</c:v>
                </c:pt>
                <c:pt idx="709">
                  <c:v>0.43084597287213422</c:v>
                </c:pt>
                <c:pt idx="710">
                  <c:v>0.43090832423746495</c:v>
                </c:pt>
                <c:pt idx="711">
                  <c:v>0.43097229399672488</c:v>
                </c:pt>
                <c:pt idx="712">
                  <c:v>0.43104212273588349</c:v>
                </c:pt>
                <c:pt idx="713">
                  <c:v>0.43111276590253295</c:v>
                </c:pt>
                <c:pt idx="714">
                  <c:v>0.43117776904476496</c:v>
                </c:pt>
                <c:pt idx="715">
                  <c:v>0.4312429814764378</c:v>
                </c:pt>
                <c:pt idx="716">
                  <c:v>0.43131580781472711</c:v>
                </c:pt>
                <c:pt idx="717">
                  <c:v>0.43139783489645062</c:v>
                </c:pt>
                <c:pt idx="718">
                  <c:v>0.43148293798767445</c:v>
                </c:pt>
                <c:pt idx="719">
                  <c:v>0.43156563432823408</c:v>
                </c:pt>
                <c:pt idx="720">
                  <c:v>0.43164471662202103</c:v>
                </c:pt>
                <c:pt idx="721">
                  <c:v>0.43172165951858898</c:v>
                </c:pt>
                <c:pt idx="722">
                  <c:v>0.43180200519428147</c:v>
                </c:pt>
                <c:pt idx="723">
                  <c:v>0.43188468606021396</c:v>
                </c:pt>
                <c:pt idx="724">
                  <c:v>0.43196503791528024</c:v>
                </c:pt>
                <c:pt idx="725">
                  <c:v>0.43204768926434733</c:v>
                </c:pt>
                <c:pt idx="726">
                  <c:v>0.43213614382034393</c:v>
                </c:pt>
                <c:pt idx="727">
                  <c:v>0.43222895381734588</c:v>
                </c:pt>
                <c:pt idx="728">
                  <c:v>0.43232659359560432</c:v>
                </c:pt>
                <c:pt idx="729">
                  <c:v>0.43242281744298711</c:v>
                </c:pt>
                <c:pt idx="730">
                  <c:v>0.43251614728784921</c:v>
                </c:pt>
                <c:pt idx="731">
                  <c:v>0.43261055950190469</c:v>
                </c:pt>
                <c:pt idx="732">
                  <c:v>0.43270693327679866</c:v>
                </c:pt>
                <c:pt idx="733">
                  <c:v>0.43281443169991707</c:v>
                </c:pt>
                <c:pt idx="734">
                  <c:v>0.43292845058354146</c:v>
                </c:pt>
                <c:pt idx="735">
                  <c:v>0.43303686647355061</c:v>
                </c:pt>
                <c:pt idx="736">
                  <c:v>0.43314374605701866</c:v>
                </c:pt>
                <c:pt idx="737">
                  <c:v>0.43325896332558939</c:v>
                </c:pt>
                <c:pt idx="738">
                  <c:v>0.43338536596189092</c:v>
                </c:pt>
                <c:pt idx="739">
                  <c:v>0.4335152442232959</c:v>
                </c:pt>
                <c:pt idx="740">
                  <c:v>0.43364406208308842</c:v>
                </c:pt>
                <c:pt idx="741">
                  <c:v>0.43377402870652698</c:v>
                </c:pt>
                <c:pt idx="742">
                  <c:v>0.4339059844165738</c:v>
                </c:pt>
                <c:pt idx="743">
                  <c:v>0.43404501656007877</c:v>
                </c:pt>
                <c:pt idx="744">
                  <c:v>0.43419696363885901</c:v>
                </c:pt>
                <c:pt idx="745">
                  <c:v>0.4343624424787717</c:v>
                </c:pt>
                <c:pt idx="746">
                  <c:v>0.43452872376610213</c:v>
                </c:pt>
                <c:pt idx="747">
                  <c:v>0.43468671231593231</c:v>
                </c:pt>
                <c:pt idx="748">
                  <c:v>0.43483163591773355</c:v>
                </c:pt>
                <c:pt idx="749">
                  <c:v>0.43496295160451809</c:v>
                </c:pt>
                <c:pt idx="750">
                  <c:v>0.43508158523290419</c:v>
                </c:pt>
                <c:pt idx="751">
                  <c:v>0.43518995537549288</c:v>
                </c:pt>
                <c:pt idx="752">
                  <c:v>0.43529379580618149</c:v>
                </c:pt>
                <c:pt idx="753">
                  <c:v>0.43539340003992616</c:v>
                </c:pt>
                <c:pt idx="754">
                  <c:v>0.43549525466501909</c:v>
                </c:pt>
                <c:pt idx="755">
                  <c:v>0.43560852103833109</c:v>
                </c:pt>
                <c:pt idx="756">
                  <c:v>0.43572610299011</c:v>
                </c:pt>
                <c:pt idx="757">
                  <c:v>0.43583860877620889</c:v>
                </c:pt>
                <c:pt idx="758">
                  <c:v>0.435949223224397</c:v>
                </c:pt>
                <c:pt idx="759">
                  <c:v>0.43604863105839503</c:v>
                </c:pt>
                <c:pt idx="760">
                  <c:v>0.43613970417269043</c:v>
                </c:pt>
                <c:pt idx="761">
                  <c:v>0.43622834433707114</c:v>
                </c:pt>
                <c:pt idx="762">
                  <c:v>0.43631412529056068</c:v>
                </c:pt>
                <c:pt idx="763">
                  <c:v>0.43640481821411581</c:v>
                </c:pt>
                <c:pt idx="764">
                  <c:v>0.43649538929331322</c:v>
                </c:pt>
                <c:pt idx="765">
                  <c:v>0.43658222035674915</c:v>
                </c:pt>
                <c:pt idx="766">
                  <c:v>0.43666601430938229</c:v>
                </c:pt>
                <c:pt idx="767">
                  <c:v>0.43674719448808141</c:v>
                </c:pt>
                <c:pt idx="768">
                  <c:v>0.43682808602412504</c:v>
                </c:pt>
                <c:pt idx="769">
                  <c:v>0.43690423388681732</c:v>
                </c:pt>
                <c:pt idx="770">
                  <c:v>0.43697293143055077</c:v>
                </c:pt>
                <c:pt idx="771">
                  <c:v>0.43704445252022589</c:v>
                </c:pt>
                <c:pt idx="772">
                  <c:v>0.43712188572992006</c:v>
                </c:pt>
                <c:pt idx="773">
                  <c:v>0.43719529069733293</c:v>
                </c:pt>
                <c:pt idx="774">
                  <c:v>0.43726905190315968</c:v>
                </c:pt>
                <c:pt idx="775">
                  <c:v>0.43734172836479718</c:v>
                </c:pt>
                <c:pt idx="776">
                  <c:v>0.43741381710573601</c:v>
                </c:pt>
                <c:pt idx="777">
                  <c:v>0.43749432018701417</c:v>
                </c:pt>
                <c:pt idx="778">
                  <c:v>0.43757702470293142</c:v>
                </c:pt>
                <c:pt idx="779">
                  <c:v>0.43765916290446311</c:v>
                </c:pt>
                <c:pt idx="780">
                  <c:v>0.43774549634436166</c:v>
                </c:pt>
                <c:pt idx="781">
                  <c:v>0.43782634909205559</c:v>
                </c:pt>
                <c:pt idx="782">
                  <c:v>0.43789763323328185</c:v>
                </c:pt>
                <c:pt idx="783">
                  <c:v>0.43796152508966191</c:v>
                </c:pt>
                <c:pt idx="784">
                  <c:v>0.43802144287363765</c:v>
                </c:pt>
                <c:pt idx="785">
                  <c:v>0.43808119367464854</c:v>
                </c:pt>
                <c:pt idx="786">
                  <c:v>0.43814115499407985</c:v>
                </c:pt>
                <c:pt idx="787">
                  <c:v>0.4382028424078514</c:v>
                </c:pt>
                <c:pt idx="788">
                  <c:v>0.43826461083907825</c:v>
                </c:pt>
                <c:pt idx="789">
                  <c:v>0.43832781696713874</c:v>
                </c:pt>
                <c:pt idx="790">
                  <c:v>0.43839317153606833</c:v>
                </c:pt>
                <c:pt idx="791">
                  <c:v>0.43845897277937301</c:v>
                </c:pt>
                <c:pt idx="792">
                  <c:v>0.43852456164502124</c:v>
                </c:pt>
                <c:pt idx="793">
                  <c:v>0.43859072750923772</c:v>
                </c:pt>
                <c:pt idx="794">
                  <c:v>0.4386546853604717</c:v>
                </c:pt>
                <c:pt idx="795">
                  <c:v>0.43871570390870712</c:v>
                </c:pt>
                <c:pt idx="796">
                  <c:v>0.4387784268955941</c:v>
                </c:pt>
                <c:pt idx="797">
                  <c:v>0.43883817459604796</c:v>
                </c:pt>
                <c:pt idx="798">
                  <c:v>0.43888891316490791</c:v>
                </c:pt>
                <c:pt idx="799">
                  <c:v>0.43893688473517267</c:v>
                </c:pt>
                <c:pt idx="800">
                  <c:v>0.43898287559564181</c:v>
                </c:pt>
                <c:pt idx="801">
                  <c:v>0.43902402799744156</c:v>
                </c:pt>
                <c:pt idx="802">
                  <c:v>0.439064881485977</c:v>
                </c:pt>
                <c:pt idx="803">
                  <c:v>0.4391085396686692</c:v>
                </c:pt>
                <c:pt idx="804">
                  <c:v>0.43915219017369916</c:v>
                </c:pt>
                <c:pt idx="805">
                  <c:v>0.43919864866694203</c:v>
                </c:pt>
                <c:pt idx="806">
                  <c:v>0.43924884178683021</c:v>
                </c:pt>
                <c:pt idx="807">
                  <c:v>0.43929922167731217</c:v>
                </c:pt>
                <c:pt idx="808">
                  <c:v>0.43934803160577224</c:v>
                </c:pt>
                <c:pt idx="809">
                  <c:v>0.43939495063610989</c:v>
                </c:pt>
                <c:pt idx="810">
                  <c:v>0.43944417634399935</c:v>
                </c:pt>
                <c:pt idx="811">
                  <c:v>0.43949321507684669</c:v>
                </c:pt>
                <c:pt idx="812">
                  <c:v>0.4395410116377258</c:v>
                </c:pt>
                <c:pt idx="813">
                  <c:v>0.43958548162147271</c:v>
                </c:pt>
                <c:pt idx="814">
                  <c:v>0.43962486650396376</c:v>
                </c:pt>
                <c:pt idx="815">
                  <c:v>0.43966998281241637</c:v>
                </c:pt>
                <c:pt idx="816">
                  <c:v>0.43972016836270161</c:v>
                </c:pt>
                <c:pt idx="817">
                  <c:v>0.439770102630342</c:v>
                </c:pt>
                <c:pt idx="818">
                  <c:v>0.43981531405729224</c:v>
                </c:pt>
                <c:pt idx="819">
                  <c:v>0.43985841810509141</c:v>
                </c:pt>
                <c:pt idx="820">
                  <c:v>0.43990933688665784</c:v>
                </c:pt>
                <c:pt idx="821">
                  <c:v>0.43996349587284872</c:v>
                </c:pt>
                <c:pt idx="822">
                  <c:v>0.44001673299721639</c:v>
                </c:pt>
                <c:pt idx="823">
                  <c:v>0.44007392242376675</c:v>
                </c:pt>
                <c:pt idx="824">
                  <c:v>0.44012637053478698</c:v>
                </c:pt>
                <c:pt idx="825">
                  <c:v>0.44017409149190639</c:v>
                </c:pt>
                <c:pt idx="826">
                  <c:v>0.44022412759608437</c:v>
                </c:pt>
                <c:pt idx="827">
                  <c:v>0.44027411978511416</c:v>
                </c:pt>
                <c:pt idx="828">
                  <c:v>0.44032494606932776</c:v>
                </c:pt>
                <c:pt idx="829">
                  <c:v>0.44037485474966487</c:v>
                </c:pt>
                <c:pt idx="830">
                  <c:v>0.44042352269412888</c:v>
                </c:pt>
                <c:pt idx="831">
                  <c:v>0.44047429392868409</c:v>
                </c:pt>
                <c:pt idx="832">
                  <c:v>0.44053289947357083</c:v>
                </c:pt>
                <c:pt idx="833">
                  <c:v>0.4405978307113152</c:v>
                </c:pt>
                <c:pt idx="834">
                  <c:v>0.44066185743797848</c:v>
                </c:pt>
                <c:pt idx="835">
                  <c:v>0.44072453188916155</c:v>
                </c:pt>
                <c:pt idx="836">
                  <c:v>0.44078381507496889</c:v>
                </c:pt>
                <c:pt idx="837">
                  <c:v>0.44084219155502036</c:v>
                </c:pt>
                <c:pt idx="838">
                  <c:v>0.44090208947204396</c:v>
                </c:pt>
                <c:pt idx="839">
                  <c:v>0.44095949998651152</c:v>
                </c:pt>
                <c:pt idx="840">
                  <c:v>0.44101803027173492</c:v>
                </c:pt>
                <c:pt idx="841">
                  <c:v>0.44107801473426395</c:v>
                </c:pt>
                <c:pt idx="842">
                  <c:v>0.44113764544636325</c:v>
                </c:pt>
                <c:pt idx="843">
                  <c:v>0.44119707626412297</c:v>
                </c:pt>
                <c:pt idx="844">
                  <c:v>0.4412620572396625</c:v>
                </c:pt>
                <c:pt idx="845">
                  <c:v>0.44132804048318452</c:v>
                </c:pt>
                <c:pt idx="846">
                  <c:v>0.44139210967713843</c:v>
                </c:pt>
                <c:pt idx="847">
                  <c:v>0.44146496098814819</c:v>
                </c:pt>
                <c:pt idx="848">
                  <c:v>0.4415418074007188</c:v>
                </c:pt>
                <c:pt idx="849">
                  <c:v>0.44161351429745105</c:v>
                </c:pt>
                <c:pt idx="850">
                  <c:v>0.44167919498147801</c:v>
                </c:pt>
                <c:pt idx="851">
                  <c:v>0.44174021391811386</c:v>
                </c:pt>
                <c:pt idx="852">
                  <c:v>0.44180563578584159</c:v>
                </c:pt>
                <c:pt idx="853">
                  <c:v>0.44187906494628615</c:v>
                </c:pt>
                <c:pt idx="854">
                  <c:v>0.44195576323044056</c:v>
                </c:pt>
                <c:pt idx="855">
                  <c:v>0.44203477880231623</c:v>
                </c:pt>
                <c:pt idx="856">
                  <c:v>0.44211466996170329</c:v>
                </c:pt>
                <c:pt idx="857">
                  <c:v>0.44219283054757758</c:v>
                </c:pt>
                <c:pt idx="858">
                  <c:v>0.44226314418929269</c:v>
                </c:pt>
                <c:pt idx="859">
                  <c:v>0.44232737787418114</c:v>
                </c:pt>
                <c:pt idx="860">
                  <c:v>0.44239313185105367</c:v>
                </c:pt>
                <c:pt idx="861">
                  <c:v>0.44246103337371362</c:v>
                </c:pt>
                <c:pt idx="862">
                  <c:v>0.44252603012124797</c:v>
                </c:pt>
                <c:pt idx="863">
                  <c:v>0.44258925285000367</c:v>
                </c:pt>
                <c:pt idx="864">
                  <c:v>0.44265428087862568</c:v>
                </c:pt>
                <c:pt idx="865">
                  <c:v>0.44271325603620676</c:v>
                </c:pt>
                <c:pt idx="866">
                  <c:v>0.44276393233310041</c:v>
                </c:pt>
                <c:pt idx="867">
                  <c:v>0.44281438274736012</c:v>
                </c:pt>
                <c:pt idx="868">
                  <c:v>0.44286787798557165</c:v>
                </c:pt>
                <c:pt idx="869">
                  <c:v>0.44291796060223088</c:v>
                </c:pt>
                <c:pt idx="870">
                  <c:v>0.4429594804143141</c:v>
                </c:pt>
                <c:pt idx="871">
                  <c:v>0.44299780693289748</c:v>
                </c:pt>
                <c:pt idx="872">
                  <c:v>0.44303900289469628</c:v>
                </c:pt>
                <c:pt idx="873">
                  <c:v>0.44308301731361266</c:v>
                </c:pt>
                <c:pt idx="874">
                  <c:v>0.44312734127795617</c:v>
                </c:pt>
                <c:pt idx="875">
                  <c:v>0.44316603731216969</c:v>
                </c:pt>
                <c:pt idx="876">
                  <c:v>0.44320116576107971</c:v>
                </c:pt>
                <c:pt idx="877">
                  <c:v>0.443238656943517</c:v>
                </c:pt>
                <c:pt idx="878">
                  <c:v>0.44327700714503016</c:v>
                </c:pt>
                <c:pt idx="879">
                  <c:v>0.44332156514983262</c:v>
                </c:pt>
                <c:pt idx="880">
                  <c:v>0.44337322543614693</c:v>
                </c:pt>
                <c:pt idx="881">
                  <c:v>0.44341915345018257</c:v>
                </c:pt>
                <c:pt idx="882">
                  <c:v>0.44345920182919846</c:v>
                </c:pt>
                <c:pt idx="883">
                  <c:v>0.44349774449238499</c:v>
                </c:pt>
                <c:pt idx="884">
                  <c:v>0.44353751999331054</c:v>
                </c:pt>
                <c:pt idx="885">
                  <c:v>0.44357879968471059</c:v>
                </c:pt>
                <c:pt idx="886">
                  <c:v>0.44361607246581919</c:v>
                </c:pt>
                <c:pt idx="887">
                  <c:v>0.44365009497029723</c:v>
                </c:pt>
                <c:pt idx="888">
                  <c:v>0.44368393829668884</c:v>
                </c:pt>
                <c:pt idx="889">
                  <c:v>0.44371648265156438</c:v>
                </c:pt>
                <c:pt idx="890">
                  <c:v>0.44374616561891522</c:v>
                </c:pt>
                <c:pt idx="891">
                  <c:v>0.44377770898458635</c:v>
                </c:pt>
                <c:pt idx="892">
                  <c:v>0.44380948009730925</c:v>
                </c:pt>
                <c:pt idx="893">
                  <c:v>0.44383644197973693</c:v>
                </c:pt>
                <c:pt idx="894">
                  <c:v>0.44386329636259064</c:v>
                </c:pt>
                <c:pt idx="895">
                  <c:v>0.44389157591181888</c:v>
                </c:pt>
                <c:pt idx="896">
                  <c:v>0.44391735695788753</c:v>
                </c:pt>
                <c:pt idx="897">
                  <c:v>0.44394391686332707</c:v>
                </c:pt>
                <c:pt idx="898">
                  <c:v>0.44397685776327112</c:v>
                </c:pt>
                <c:pt idx="899">
                  <c:v>0.44401236143134565</c:v>
                </c:pt>
                <c:pt idx="900">
                  <c:v>0.44404612603536309</c:v>
                </c:pt>
                <c:pt idx="901">
                  <c:v>0.44407910808486722</c:v>
                </c:pt>
                <c:pt idx="902">
                  <c:v>0.44411432671568202</c:v>
                </c:pt>
                <c:pt idx="903">
                  <c:v>0.44414677468325264</c:v>
                </c:pt>
                <c:pt idx="904">
                  <c:v>0.44417508881520501</c:v>
                </c:pt>
                <c:pt idx="905">
                  <c:v>0.44420370137576193</c:v>
                </c:pt>
                <c:pt idx="906">
                  <c:v>0.44423248147433053</c:v>
                </c:pt>
                <c:pt idx="907">
                  <c:v>0.44426346834183</c:v>
                </c:pt>
                <c:pt idx="908">
                  <c:v>0.44429425341962503</c:v>
                </c:pt>
                <c:pt idx="909">
                  <c:v>0.44432294147887264</c:v>
                </c:pt>
                <c:pt idx="910">
                  <c:v>0.44434957592762253</c:v>
                </c:pt>
                <c:pt idx="911">
                  <c:v>0.4443803082727627</c:v>
                </c:pt>
                <c:pt idx="912">
                  <c:v>0.44441532693654601</c:v>
                </c:pt>
                <c:pt idx="913">
                  <c:v>0.44444901268026288</c:v>
                </c:pt>
                <c:pt idx="914">
                  <c:v>0.44448116076428296</c:v>
                </c:pt>
                <c:pt idx="915">
                  <c:v>0.44451295971836985</c:v>
                </c:pt>
                <c:pt idx="916">
                  <c:v>0.44454352312475753</c:v>
                </c:pt>
                <c:pt idx="917">
                  <c:v>0.44457048191199466</c:v>
                </c:pt>
                <c:pt idx="918">
                  <c:v>0.44459875593425735</c:v>
                </c:pt>
                <c:pt idx="919">
                  <c:v>0.44462936919604029</c:v>
                </c:pt>
                <c:pt idx="920">
                  <c:v>0.44465881933475454</c:v>
                </c:pt>
                <c:pt idx="921">
                  <c:v>0.44469238810877154</c:v>
                </c:pt>
                <c:pt idx="922">
                  <c:v>0.44472871264953995</c:v>
                </c:pt>
                <c:pt idx="923">
                  <c:v>0.44476041709705527</c:v>
                </c:pt>
                <c:pt idx="924">
                  <c:v>0.44478702767295464</c:v>
                </c:pt>
                <c:pt idx="925">
                  <c:v>0.44481685929901205</c:v>
                </c:pt>
                <c:pt idx="926">
                  <c:v>0.44485125373990059</c:v>
                </c:pt>
                <c:pt idx="927">
                  <c:v>0.44488601154319701</c:v>
                </c:pt>
                <c:pt idx="928">
                  <c:v>0.44492082461696281</c:v>
                </c:pt>
                <c:pt idx="929">
                  <c:v>0.44495096374447934</c:v>
                </c:pt>
                <c:pt idx="930">
                  <c:v>0.4449800599026334</c:v>
                </c:pt>
                <c:pt idx="931">
                  <c:v>0.44500764771743184</c:v>
                </c:pt>
                <c:pt idx="932">
                  <c:v>0.44503164899987596</c:v>
                </c:pt>
                <c:pt idx="933">
                  <c:v>0.44505587371972111</c:v>
                </c:pt>
                <c:pt idx="934">
                  <c:v>0.44508132046028509</c:v>
                </c:pt>
                <c:pt idx="935">
                  <c:v>0.44510862491487502</c:v>
                </c:pt>
                <c:pt idx="936">
                  <c:v>0.44513588990622216</c:v>
                </c:pt>
                <c:pt idx="937">
                  <c:v>0.445161195732583</c:v>
                </c:pt>
                <c:pt idx="938">
                  <c:v>0.44519170999348529</c:v>
                </c:pt>
                <c:pt idx="939">
                  <c:v>0.44522568649334648</c:v>
                </c:pt>
                <c:pt idx="940">
                  <c:v>0.44525367057587178</c:v>
                </c:pt>
                <c:pt idx="941">
                  <c:v>0.4452822113217893</c:v>
                </c:pt>
                <c:pt idx="942">
                  <c:v>0.44531900248412337</c:v>
                </c:pt>
                <c:pt idx="943">
                  <c:v>0.44535606139346989</c:v>
                </c:pt>
                <c:pt idx="944">
                  <c:v>0.44538882876844077</c:v>
                </c:pt>
                <c:pt idx="945">
                  <c:v>0.44542418248774363</c:v>
                </c:pt>
                <c:pt idx="946">
                  <c:v>0.44546281457545417</c:v>
                </c:pt>
                <c:pt idx="947">
                  <c:v>0.44550336041662203</c:v>
                </c:pt>
                <c:pt idx="948">
                  <c:v>0.44554460418334946</c:v>
                </c:pt>
                <c:pt idx="949">
                  <c:v>0.44558061544335908</c:v>
                </c:pt>
                <c:pt idx="950">
                  <c:v>0.44560855029446089</c:v>
                </c:pt>
                <c:pt idx="951">
                  <c:v>0.44563562055585798</c:v>
                </c:pt>
                <c:pt idx="952">
                  <c:v>0.44566900514244034</c:v>
                </c:pt>
                <c:pt idx="953">
                  <c:v>0.44570119615135595</c:v>
                </c:pt>
                <c:pt idx="954">
                  <c:v>0.44572813187871718</c:v>
                </c:pt>
                <c:pt idx="955">
                  <c:v>0.44575419814086853</c:v>
                </c:pt>
                <c:pt idx="956">
                  <c:v>0.44578284136059881</c:v>
                </c:pt>
                <c:pt idx="957">
                  <c:v>0.44581424052164254</c:v>
                </c:pt>
                <c:pt idx="958">
                  <c:v>0.44584105929721207</c:v>
                </c:pt>
                <c:pt idx="959">
                  <c:v>0.44586808230043107</c:v>
                </c:pt>
                <c:pt idx="960">
                  <c:v>0.44589856642462833</c:v>
                </c:pt>
                <c:pt idx="961">
                  <c:v>0.44592820339437966</c:v>
                </c:pt>
                <c:pt idx="962">
                  <c:v>0.44595601580390509</c:v>
                </c:pt>
                <c:pt idx="963">
                  <c:v>0.44598373056245899</c:v>
                </c:pt>
                <c:pt idx="964">
                  <c:v>0.44601531491262064</c:v>
                </c:pt>
                <c:pt idx="965">
                  <c:v>0.44604569654084131</c:v>
                </c:pt>
                <c:pt idx="966">
                  <c:v>0.44607571667134188</c:v>
                </c:pt>
                <c:pt idx="967">
                  <c:v>0.44610745189140411</c:v>
                </c:pt>
                <c:pt idx="968">
                  <c:v>0.44613860844661302</c:v>
                </c:pt>
                <c:pt idx="969">
                  <c:v>0.44617048090335137</c:v>
                </c:pt>
                <c:pt idx="970">
                  <c:v>0.4462029166521419</c:v>
                </c:pt>
                <c:pt idx="971">
                  <c:v>0.44623491027316825</c:v>
                </c:pt>
                <c:pt idx="972">
                  <c:v>0.44626634448351499</c:v>
                </c:pt>
                <c:pt idx="973">
                  <c:v>0.44630145926225062</c:v>
                </c:pt>
                <c:pt idx="974">
                  <c:v>0.44633675311082183</c:v>
                </c:pt>
                <c:pt idx="975">
                  <c:v>0.44636945657134375</c:v>
                </c:pt>
                <c:pt idx="976">
                  <c:v>0.44640069151707162</c:v>
                </c:pt>
                <c:pt idx="977">
                  <c:v>0.44643023454675557</c:v>
                </c:pt>
                <c:pt idx="978">
                  <c:v>0.4464596476634024</c:v>
                </c:pt>
                <c:pt idx="979">
                  <c:v>0.44648943730072921</c:v>
                </c:pt>
                <c:pt idx="980">
                  <c:v>0.44651875373854738</c:v>
                </c:pt>
                <c:pt idx="981">
                  <c:v>0.44655134812807645</c:v>
                </c:pt>
                <c:pt idx="982">
                  <c:v>0.44658574569705073</c:v>
                </c:pt>
                <c:pt idx="983">
                  <c:v>0.44661639893278382</c:v>
                </c:pt>
                <c:pt idx="984">
                  <c:v>0.44664783927398366</c:v>
                </c:pt>
                <c:pt idx="985">
                  <c:v>0.44667954326379672</c:v>
                </c:pt>
                <c:pt idx="986">
                  <c:v>0.4467077928571781</c:v>
                </c:pt>
                <c:pt idx="987">
                  <c:v>0.44673446740067008</c:v>
                </c:pt>
                <c:pt idx="988">
                  <c:v>0.44676628920079708</c:v>
                </c:pt>
                <c:pt idx="989">
                  <c:v>0.44680129739898089</c:v>
                </c:pt>
                <c:pt idx="990">
                  <c:v>0.4468352987892768</c:v>
                </c:pt>
                <c:pt idx="991">
                  <c:v>0.44686847237155342</c:v>
                </c:pt>
                <c:pt idx="992">
                  <c:v>0.44690400163961014</c:v>
                </c:pt>
                <c:pt idx="993">
                  <c:v>0.44694329258202264</c:v>
                </c:pt>
                <c:pt idx="994">
                  <c:v>0.44697488830875176</c:v>
                </c:pt>
                <c:pt idx="995">
                  <c:v>0.44699611471618311</c:v>
                </c:pt>
                <c:pt idx="996">
                  <c:v>0.44701852474926534</c:v>
                </c:pt>
                <c:pt idx="997">
                  <c:v>0.44705037615075965</c:v>
                </c:pt>
                <c:pt idx="998">
                  <c:v>0.44709053237902224</c:v>
                </c:pt>
                <c:pt idx="999">
                  <c:v>0.44712705577840944</c:v>
                </c:pt>
                <c:pt idx="1000">
                  <c:v>0.44715771426921852</c:v>
                </c:pt>
                <c:pt idx="1001">
                  <c:v>0.44718956810626037</c:v>
                </c:pt>
                <c:pt idx="1002">
                  <c:v>0.44722177027366716</c:v>
                </c:pt>
                <c:pt idx="1003">
                  <c:v>0.44725384390661493</c:v>
                </c:pt>
                <c:pt idx="1004">
                  <c:v>0.44728339643305004</c:v>
                </c:pt>
                <c:pt idx="1005">
                  <c:v>0.44731743558080411</c:v>
                </c:pt>
                <c:pt idx="1006">
                  <c:v>0.44736074256915709</c:v>
                </c:pt>
                <c:pt idx="1007">
                  <c:v>0.44739638479143845</c:v>
                </c:pt>
                <c:pt idx="1008">
                  <c:v>0.44742408562770064</c:v>
                </c:pt>
                <c:pt idx="1009">
                  <c:v>0.44745463038577976</c:v>
                </c:pt>
                <c:pt idx="1010">
                  <c:v>0.44748804217538007</c:v>
                </c:pt>
                <c:pt idx="1011">
                  <c:v>0.44752209927586495</c:v>
                </c:pt>
                <c:pt idx="1012">
                  <c:v>0.44755912347975757</c:v>
                </c:pt>
                <c:pt idx="1013">
                  <c:v>0.44759483188296845</c:v>
                </c:pt>
                <c:pt idx="1014">
                  <c:v>0.44762010282780285</c:v>
                </c:pt>
                <c:pt idx="1015">
                  <c:v>0.44764589754675521</c:v>
                </c:pt>
                <c:pt idx="1016">
                  <c:v>0.44767618267831949</c:v>
                </c:pt>
                <c:pt idx="1017">
                  <c:v>0.44770287193608993</c:v>
                </c:pt>
                <c:pt idx="1018">
                  <c:v>0.44773072444019635</c:v>
                </c:pt>
                <c:pt idx="1019">
                  <c:v>0.44776135969346936</c:v>
                </c:pt>
                <c:pt idx="1020">
                  <c:v>0.44778610434897748</c:v>
                </c:pt>
                <c:pt idx="1021">
                  <c:v>0.44780471726477067</c:v>
                </c:pt>
                <c:pt idx="1022">
                  <c:v>0.44782239303038546</c:v>
                </c:pt>
                <c:pt idx="1023">
                  <c:v>0.44784144612093058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4BD6-4AC8-BCC9-F517DCD668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5930016"/>
        <c:axId val="1115943456"/>
      </c:scatterChart>
      <c:valAx>
        <c:axId val="32081919"/>
        <c:scaling>
          <c:orientation val="minMax"/>
          <c:max val="500"/>
          <c:min val="32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Wavelength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</c:valAx>
      <c:valAx>
        <c:axId val="148305659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Volumetric Spectral Radiance (W/cm</a:t>
                </a:r>
                <a:r>
                  <a:rPr lang="en-US" baseline="30000" dirty="0"/>
                  <a:t>3</a:t>
                </a:r>
                <a:r>
                  <a:rPr lang="en-US" dirty="0"/>
                  <a:t>-sr-</a:t>
                </a:r>
                <a:r>
                  <a:rPr lang="en-US" dirty="0">
                    <a:latin typeface="Symbol" panose="05050102010706020507" pitchFamily="18" charset="2"/>
                  </a:rPr>
                  <a:t>m</a:t>
                </a:r>
                <a:r>
                  <a:rPr lang="en-US" dirty="0"/>
                  <a:t>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</c:valAx>
      <c:valAx>
        <c:axId val="1115943456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Vol. Radiance 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0.93240935160882654"/>
              <c:y val="0.121210161229846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930016"/>
        <c:crosses val="max"/>
        <c:crossBetween val="midCat"/>
        <c:majorUnit val="0.1"/>
      </c:valAx>
      <c:valAx>
        <c:axId val="1115930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15943456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Vis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951662292213474"/>
          <c:y val="0.12517841519810025"/>
          <c:w val="0.56704894527073002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'Red pk'!$D$1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'Red pk'!$D$2:$D$1025</c:f>
              <c:numCache>
                <c:formatCode>General</c:formatCode>
                <c:ptCount val="1024"/>
                <c:pt idx="0">
                  <c:v>409.53675348100427</c:v>
                </c:pt>
                <c:pt idx="1">
                  <c:v>410.05629117818262</c:v>
                </c:pt>
                <c:pt idx="2">
                  <c:v>410.57582672857194</c:v>
                </c:pt>
                <c:pt idx="3">
                  <c:v>411.09536013217212</c:v>
                </c:pt>
                <c:pt idx="4">
                  <c:v>411.61489138898321</c:v>
                </c:pt>
                <c:pt idx="5">
                  <c:v>412.13442049900527</c:v>
                </c:pt>
                <c:pt idx="6">
                  <c:v>412.65394746223825</c:v>
                </c:pt>
                <c:pt idx="7">
                  <c:v>413.17347227868214</c:v>
                </c:pt>
                <c:pt idx="8">
                  <c:v>413.69299494833695</c:v>
                </c:pt>
                <c:pt idx="9">
                  <c:v>414.21251547120266</c:v>
                </c:pt>
                <c:pt idx="10">
                  <c:v>414.7320338472793</c:v>
                </c:pt>
                <c:pt idx="11">
                  <c:v>415.25155007656684</c:v>
                </c:pt>
                <c:pt idx="12">
                  <c:v>415.7710641590653</c:v>
                </c:pt>
                <c:pt idx="13">
                  <c:v>416.29057609477468</c:v>
                </c:pt>
                <c:pt idx="14">
                  <c:v>416.81008588369497</c:v>
                </c:pt>
                <c:pt idx="15">
                  <c:v>417.32959352582617</c:v>
                </c:pt>
                <c:pt idx="16">
                  <c:v>417.84909902116829</c:v>
                </c:pt>
                <c:pt idx="17">
                  <c:v>418.36860236972132</c:v>
                </c:pt>
                <c:pt idx="18">
                  <c:v>418.88810357148532</c:v>
                </c:pt>
                <c:pt idx="19">
                  <c:v>419.40760262646018</c:v>
                </c:pt>
                <c:pt idx="20">
                  <c:v>419.927099534646</c:v>
                </c:pt>
                <c:pt idx="21">
                  <c:v>420.44659429604269</c:v>
                </c:pt>
                <c:pt idx="22">
                  <c:v>420.96608691065035</c:v>
                </c:pt>
                <c:pt idx="23">
                  <c:v>421.48557737846892</c:v>
                </c:pt>
                <c:pt idx="24">
                  <c:v>422.00506569949829</c:v>
                </c:pt>
                <c:pt idx="25">
                  <c:v>422.52455187373869</c:v>
                </c:pt>
                <c:pt idx="26">
                  <c:v>423.04403590119</c:v>
                </c:pt>
                <c:pt idx="27">
                  <c:v>423.56351778185223</c:v>
                </c:pt>
                <c:pt idx="28">
                  <c:v>424.08299751572537</c:v>
                </c:pt>
                <c:pt idx="29">
                  <c:v>424.60247510280942</c:v>
                </c:pt>
                <c:pt idx="30">
                  <c:v>425.12195054310439</c:v>
                </c:pt>
                <c:pt idx="31">
                  <c:v>425.64142383661027</c:v>
                </c:pt>
                <c:pt idx="32">
                  <c:v>426.16089498332707</c:v>
                </c:pt>
                <c:pt idx="33">
                  <c:v>426.68036398325478</c:v>
                </c:pt>
                <c:pt idx="34">
                  <c:v>427.19983083639346</c:v>
                </c:pt>
                <c:pt idx="35">
                  <c:v>427.71929554274294</c:v>
                </c:pt>
                <c:pt idx="36">
                  <c:v>428.23875810230339</c:v>
                </c:pt>
                <c:pt idx="37">
                  <c:v>428.75821851507482</c:v>
                </c:pt>
                <c:pt idx="38">
                  <c:v>429.2776767810571</c:v>
                </c:pt>
                <c:pt idx="39">
                  <c:v>429.79713290025035</c:v>
                </c:pt>
                <c:pt idx="40">
                  <c:v>430.31658687265445</c:v>
                </c:pt>
                <c:pt idx="41">
                  <c:v>430.83603869826953</c:v>
                </c:pt>
                <c:pt idx="42">
                  <c:v>431.35548837709547</c:v>
                </c:pt>
                <c:pt idx="43">
                  <c:v>431.87493590913238</c:v>
                </c:pt>
                <c:pt idx="44">
                  <c:v>432.39438129438014</c:v>
                </c:pt>
                <c:pt idx="45">
                  <c:v>432.91382453283887</c:v>
                </c:pt>
                <c:pt idx="46">
                  <c:v>433.43326562450852</c:v>
                </c:pt>
                <c:pt idx="47">
                  <c:v>433.95270456938908</c:v>
                </c:pt>
                <c:pt idx="48">
                  <c:v>434.4721413674805</c:v>
                </c:pt>
                <c:pt idx="49">
                  <c:v>434.99157601878289</c:v>
                </c:pt>
                <c:pt idx="50">
                  <c:v>435.51100852329625</c:v>
                </c:pt>
                <c:pt idx="51">
                  <c:v>436.03043888102047</c:v>
                </c:pt>
                <c:pt idx="52">
                  <c:v>436.5498670919556</c:v>
                </c:pt>
                <c:pt idx="53">
                  <c:v>437.06929315610165</c:v>
                </c:pt>
                <c:pt idx="54">
                  <c:v>437.58871707345861</c:v>
                </c:pt>
                <c:pt idx="55">
                  <c:v>438.10813884402648</c:v>
                </c:pt>
                <c:pt idx="56">
                  <c:v>438.62755846780527</c:v>
                </c:pt>
                <c:pt idx="57">
                  <c:v>439.14697594479497</c:v>
                </c:pt>
                <c:pt idx="58">
                  <c:v>439.66639127499565</c:v>
                </c:pt>
                <c:pt idx="59">
                  <c:v>440.18580445840718</c:v>
                </c:pt>
                <c:pt idx="60">
                  <c:v>440.70521549502968</c:v>
                </c:pt>
                <c:pt idx="61">
                  <c:v>441.22462438486309</c:v>
                </c:pt>
                <c:pt idx="62">
                  <c:v>441.74403112790736</c:v>
                </c:pt>
                <c:pt idx="63">
                  <c:v>442.2634357241626</c:v>
                </c:pt>
                <c:pt idx="64">
                  <c:v>442.7828381736287</c:v>
                </c:pt>
                <c:pt idx="65">
                  <c:v>443.30223847630577</c:v>
                </c:pt>
                <c:pt idx="66">
                  <c:v>443.82163663219376</c:v>
                </c:pt>
                <c:pt idx="67">
                  <c:v>444.3410326412926</c:v>
                </c:pt>
                <c:pt idx="68">
                  <c:v>444.86042650360241</c:v>
                </c:pt>
                <c:pt idx="69">
                  <c:v>445.37981821912314</c:v>
                </c:pt>
                <c:pt idx="70">
                  <c:v>445.89920778785483</c:v>
                </c:pt>
                <c:pt idx="71">
                  <c:v>446.41859520979739</c:v>
                </c:pt>
                <c:pt idx="72">
                  <c:v>446.93798048495086</c:v>
                </c:pt>
                <c:pt idx="73">
                  <c:v>447.45736361331524</c:v>
                </c:pt>
                <c:pt idx="74">
                  <c:v>447.97674459489053</c:v>
                </c:pt>
                <c:pt idx="75">
                  <c:v>448.49612342967674</c:v>
                </c:pt>
                <c:pt idx="76">
                  <c:v>449.01550011767387</c:v>
                </c:pt>
                <c:pt idx="77">
                  <c:v>449.53487465888196</c:v>
                </c:pt>
                <c:pt idx="78">
                  <c:v>450.05424705330091</c:v>
                </c:pt>
                <c:pt idx="79">
                  <c:v>450.57361730093083</c:v>
                </c:pt>
                <c:pt idx="80">
                  <c:v>451.09298540177161</c:v>
                </c:pt>
                <c:pt idx="81">
                  <c:v>451.61235135582336</c:v>
                </c:pt>
                <c:pt idx="82">
                  <c:v>452.13171516308597</c:v>
                </c:pt>
                <c:pt idx="83">
                  <c:v>452.65107682355955</c:v>
                </c:pt>
                <c:pt idx="84">
                  <c:v>453.17043633724398</c:v>
                </c:pt>
                <c:pt idx="85">
                  <c:v>453.68979370413939</c:v>
                </c:pt>
                <c:pt idx="86">
                  <c:v>454.20914892424571</c:v>
                </c:pt>
                <c:pt idx="87">
                  <c:v>454.72850199756294</c:v>
                </c:pt>
                <c:pt idx="88">
                  <c:v>455.24785292409109</c:v>
                </c:pt>
                <c:pt idx="89">
                  <c:v>455.76720170383015</c:v>
                </c:pt>
                <c:pt idx="90">
                  <c:v>456.28654833678013</c:v>
                </c:pt>
                <c:pt idx="91">
                  <c:v>456.80589282294102</c:v>
                </c:pt>
                <c:pt idx="92">
                  <c:v>457.32523516231282</c:v>
                </c:pt>
                <c:pt idx="93">
                  <c:v>457.84457535489554</c:v>
                </c:pt>
                <c:pt idx="94">
                  <c:v>458.36391340068923</c:v>
                </c:pt>
                <c:pt idx="95">
                  <c:v>458.88324929969372</c:v>
                </c:pt>
                <c:pt idx="96">
                  <c:v>459.40258305190918</c:v>
                </c:pt>
                <c:pt idx="97">
                  <c:v>459.92191465733561</c:v>
                </c:pt>
                <c:pt idx="98">
                  <c:v>460.44124411597289</c:v>
                </c:pt>
                <c:pt idx="99">
                  <c:v>460.96057142782115</c:v>
                </c:pt>
                <c:pt idx="100">
                  <c:v>461.47989659288032</c:v>
                </c:pt>
                <c:pt idx="101">
                  <c:v>461.99921961115035</c:v>
                </c:pt>
                <c:pt idx="102">
                  <c:v>462.51854048263135</c:v>
                </c:pt>
                <c:pt idx="103">
                  <c:v>463.03785920732327</c:v>
                </c:pt>
                <c:pt idx="104">
                  <c:v>463.55717578522604</c:v>
                </c:pt>
                <c:pt idx="105">
                  <c:v>464.07649021633978</c:v>
                </c:pt>
                <c:pt idx="106">
                  <c:v>464.59580250066438</c:v>
                </c:pt>
                <c:pt idx="107">
                  <c:v>465.11511263819995</c:v>
                </c:pt>
                <c:pt idx="108">
                  <c:v>465.63442062894643</c:v>
                </c:pt>
                <c:pt idx="109">
                  <c:v>466.15372647290383</c:v>
                </c:pt>
                <c:pt idx="110">
                  <c:v>466.67303017007214</c:v>
                </c:pt>
                <c:pt idx="111">
                  <c:v>467.19233172045142</c:v>
                </c:pt>
                <c:pt idx="112">
                  <c:v>467.71163112404156</c:v>
                </c:pt>
                <c:pt idx="113">
                  <c:v>468.23092838084261</c:v>
                </c:pt>
                <c:pt idx="114">
                  <c:v>468.75022349085458</c:v>
                </c:pt>
                <c:pt idx="115">
                  <c:v>469.26951645407746</c:v>
                </c:pt>
                <c:pt idx="116">
                  <c:v>469.78880727051126</c:v>
                </c:pt>
                <c:pt idx="117">
                  <c:v>470.30809594015602</c:v>
                </c:pt>
                <c:pt idx="118">
                  <c:v>470.82738246301165</c:v>
                </c:pt>
                <c:pt idx="119">
                  <c:v>471.34666683907824</c:v>
                </c:pt>
                <c:pt idx="120">
                  <c:v>471.86594906835569</c:v>
                </c:pt>
                <c:pt idx="121">
                  <c:v>472.38522915084411</c:v>
                </c:pt>
                <c:pt idx="122">
                  <c:v>472.90450708654345</c:v>
                </c:pt>
                <c:pt idx="123">
                  <c:v>473.4237828754537</c:v>
                </c:pt>
                <c:pt idx="124">
                  <c:v>473.94305651757475</c:v>
                </c:pt>
                <c:pt idx="125">
                  <c:v>474.46232801290688</c:v>
                </c:pt>
                <c:pt idx="126">
                  <c:v>474.98159736144981</c:v>
                </c:pt>
                <c:pt idx="127">
                  <c:v>475.50086456320372</c:v>
                </c:pt>
                <c:pt idx="128">
                  <c:v>476.02012961816854</c:v>
                </c:pt>
                <c:pt idx="129">
                  <c:v>476.53939252634427</c:v>
                </c:pt>
                <c:pt idx="130">
                  <c:v>477.05865328773092</c:v>
                </c:pt>
                <c:pt idx="131">
                  <c:v>477.57791190232854</c:v>
                </c:pt>
                <c:pt idx="132">
                  <c:v>478.09716837013701</c:v>
                </c:pt>
                <c:pt idx="133">
                  <c:v>478.6164226911564</c:v>
                </c:pt>
                <c:pt idx="134">
                  <c:v>479.1356748653867</c:v>
                </c:pt>
                <c:pt idx="135">
                  <c:v>479.65492489282792</c:v>
                </c:pt>
                <c:pt idx="136">
                  <c:v>480.17417277348005</c:v>
                </c:pt>
                <c:pt idx="137">
                  <c:v>480.69341850734315</c:v>
                </c:pt>
                <c:pt idx="138">
                  <c:v>481.21266209441711</c:v>
                </c:pt>
                <c:pt idx="139">
                  <c:v>481.73190353470204</c:v>
                </c:pt>
                <c:pt idx="140">
                  <c:v>482.25114282819783</c:v>
                </c:pt>
                <c:pt idx="141">
                  <c:v>482.77037997490459</c:v>
                </c:pt>
                <c:pt idx="142">
                  <c:v>483.28961497482226</c:v>
                </c:pt>
                <c:pt idx="143">
                  <c:v>483.80884782795084</c:v>
                </c:pt>
                <c:pt idx="144">
                  <c:v>484.32807853429028</c:v>
                </c:pt>
                <c:pt idx="145">
                  <c:v>484.8473070938407</c:v>
                </c:pt>
                <c:pt idx="146">
                  <c:v>485.36653350660197</c:v>
                </c:pt>
                <c:pt idx="147">
                  <c:v>485.88575777257421</c:v>
                </c:pt>
                <c:pt idx="148">
                  <c:v>486.40497989175736</c:v>
                </c:pt>
                <c:pt idx="149">
                  <c:v>486.92419986415143</c:v>
                </c:pt>
                <c:pt idx="150">
                  <c:v>487.44341768975647</c:v>
                </c:pt>
                <c:pt idx="151">
                  <c:v>487.96263336857237</c:v>
                </c:pt>
                <c:pt idx="152">
                  <c:v>488.48184690059918</c:v>
                </c:pt>
                <c:pt idx="153">
                  <c:v>489.0010582858369</c:v>
                </c:pt>
                <c:pt idx="154">
                  <c:v>489.5202675242856</c:v>
                </c:pt>
                <c:pt idx="155">
                  <c:v>490.0394746159451</c:v>
                </c:pt>
                <c:pt idx="156">
                  <c:v>490.55867956081562</c:v>
                </c:pt>
                <c:pt idx="157">
                  <c:v>491.077882358897</c:v>
                </c:pt>
                <c:pt idx="158">
                  <c:v>491.59708301018935</c:v>
                </c:pt>
                <c:pt idx="159">
                  <c:v>492.11628151469256</c:v>
                </c:pt>
                <c:pt idx="160">
                  <c:v>492.63547787240674</c:v>
                </c:pt>
                <c:pt idx="161">
                  <c:v>493.15467208333183</c:v>
                </c:pt>
                <c:pt idx="162">
                  <c:v>493.67386414746778</c:v>
                </c:pt>
                <c:pt idx="163">
                  <c:v>494.1930540648147</c:v>
                </c:pt>
                <c:pt idx="164">
                  <c:v>494.71224183537248</c:v>
                </c:pt>
                <c:pt idx="165">
                  <c:v>495.23142745914129</c:v>
                </c:pt>
                <c:pt idx="166">
                  <c:v>495.75061093612089</c:v>
                </c:pt>
                <c:pt idx="167">
                  <c:v>496.26979226631147</c:v>
                </c:pt>
                <c:pt idx="168">
                  <c:v>496.78897144971296</c:v>
                </c:pt>
                <c:pt idx="169">
                  <c:v>497.30814848632536</c:v>
                </c:pt>
                <c:pt idx="170">
                  <c:v>497.82732337614868</c:v>
                </c:pt>
                <c:pt idx="171">
                  <c:v>498.34649611918292</c:v>
                </c:pt>
                <c:pt idx="172">
                  <c:v>498.86566671542812</c:v>
                </c:pt>
                <c:pt idx="173">
                  <c:v>499.38483516488418</c:v>
                </c:pt>
                <c:pt idx="174">
                  <c:v>499.90400146755115</c:v>
                </c:pt>
                <c:pt idx="175">
                  <c:v>500.42316562342904</c:v>
                </c:pt>
                <c:pt idx="176">
                  <c:v>500.94232763251784</c:v>
                </c:pt>
                <c:pt idx="177">
                  <c:v>501.46148749481762</c:v>
                </c:pt>
                <c:pt idx="178">
                  <c:v>501.98064521032825</c:v>
                </c:pt>
                <c:pt idx="179">
                  <c:v>502.49980077904985</c:v>
                </c:pt>
                <c:pt idx="180">
                  <c:v>503.01895420098236</c:v>
                </c:pt>
                <c:pt idx="181">
                  <c:v>503.53810547612574</c:v>
                </c:pt>
                <c:pt idx="182">
                  <c:v>504.05725460448008</c:v>
                </c:pt>
                <c:pt idx="183">
                  <c:v>504.57640158604534</c:v>
                </c:pt>
                <c:pt idx="184">
                  <c:v>505.09554642082145</c:v>
                </c:pt>
                <c:pt idx="185">
                  <c:v>505.61468910880859</c:v>
                </c:pt>
                <c:pt idx="186">
                  <c:v>506.13382965000653</c:v>
                </c:pt>
                <c:pt idx="187">
                  <c:v>506.65296804441545</c:v>
                </c:pt>
                <c:pt idx="188">
                  <c:v>507.17210429203527</c:v>
                </c:pt>
                <c:pt idx="189">
                  <c:v>507.69123839286601</c:v>
                </c:pt>
                <c:pt idx="190">
                  <c:v>508.21037034690767</c:v>
                </c:pt>
                <c:pt idx="191">
                  <c:v>508.72950015416023</c:v>
                </c:pt>
                <c:pt idx="192">
                  <c:v>509.24862781462377</c:v>
                </c:pt>
                <c:pt idx="193">
                  <c:v>509.76775332829817</c:v>
                </c:pt>
                <c:pt idx="194">
                  <c:v>510.28687669518348</c:v>
                </c:pt>
                <c:pt idx="195">
                  <c:v>510.8059979152797</c:v>
                </c:pt>
                <c:pt idx="196">
                  <c:v>511.3251169885869</c:v>
                </c:pt>
                <c:pt idx="197">
                  <c:v>511.84423391510495</c:v>
                </c:pt>
                <c:pt idx="198">
                  <c:v>512.36334869483403</c:v>
                </c:pt>
                <c:pt idx="199">
                  <c:v>512.88246132777385</c:v>
                </c:pt>
                <c:pt idx="200">
                  <c:v>513.40157181392476</c:v>
                </c:pt>
                <c:pt idx="201">
                  <c:v>513.92068015328641</c:v>
                </c:pt>
                <c:pt idx="202">
                  <c:v>514.43978634585903</c:v>
                </c:pt>
                <c:pt idx="203">
                  <c:v>514.95889039164274</c:v>
                </c:pt>
                <c:pt idx="204">
                  <c:v>515.47799229063708</c:v>
                </c:pt>
                <c:pt idx="205">
                  <c:v>515.99709204284261</c:v>
                </c:pt>
                <c:pt idx="206">
                  <c:v>516.51618964825889</c:v>
                </c:pt>
                <c:pt idx="207">
                  <c:v>517.03528510688614</c:v>
                </c:pt>
                <c:pt idx="208">
                  <c:v>517.55437841872424</c:v>
                </c:pt>
                <c:pt idx="209">
                  <c:v>518.07346958377332</c:v>
                </c:pt>
                <c:pt idx="210">
                  <c:v>518.59255860203336</c:v>
                </c:pt>
                <c:pt idx="211">
                  <c:v>519.11164547350438</c:v>
                </c:pt>
                <c:pt idx="212">
                  <c:v>519.63073019818614</c:v>
                </c:pt>
                <c:pt idx="213">
                  <c:v>520.14981277607887</c:v>
                </c:pt>
                <c:pt idx="214">
                  <c:v>520.66889320718258</c:v>
                </c:pt>
                <c:pt idx="215">
                  <c:v>521.18797149149714</c:v>
                </c:pt>
                <c:pt idx="216">
                  <c:v>521.70704762902267</c:v>
                </c:pt>
                <c:pt idx="217">
                  <c:v>522.22612161975906</c:v>
                </c:pt>
                <c:pt idx="218">
                  <c:v>522.74519346370641</c:v>
                </c:pt>
                <c:pt idx="219">
                  <c:v>523.26426316086463</c:v>
                </c:pt>
                <c:pt idx="220">
                  <c:v>523.7833307112337</c:v>
                </c:pt>
                <c:pt idx="221">
                  <c:v>524.30239611481386</c:v>
                </c:pt>
                <c:pt idx="222">
                  <c:v>524.82145937160476</c:v>
                </c:pt>
                <c:pt idx="223">
                  <c:v>525.34052048160675</c:v>
                </c:pt>
                <c:pt idx="224">
                  <c:v>525.85957944481959</c:v>
                </c:pt>
                <c:pt idx="225">
                  <c:v>526.3786362612434</c:v>
                </c:pt>
                <c:pt idx="226">
                  <c:v>526.89769093087796</c:v>
                </c:pt>
                <c:pt idx="227">
                  <c:v>527.4167434537236</c:v>
                </c:pt>
                <c:pt idx="228">
                  <c:v>527.9357938297801</c:v>
                </c:pt>
                <c:pt idx="229">
                  <c:v>528.45484205904756</c:v>
                </c:pt>
                <c:pt idx="230">
                  <c:v>528.97388814152578</c:v>
                </c:pt>
                <c:pt idx="231">
                  <c:v>529.49293207721507</c:v>
                </c:pt>
                <c:pt idx="232">
                  <c:v>530.01197386611523</c:v>
                </c:pt>
                <c:pt idx="233">
                  <c:v>530.53101350822624</c:v>
                </c:pt>
                <c:pt idx="234">
                  <c:v>531.05005100354833</c:v>
                </c:pt>
                <c:pt idx="235">
                  <c:v>531.56908635208117</c:v>
                </c:pt>
                <c:pt idx="236">
                  <c:v>532.08811955382509</c:v>
                </c:pt>
                <c:pt idx="237">
                  <c:v>532.60715060877976</c:v>
                </c:pt>
                <c:pt idx="238">
                  <c:v>533.12617951694551</c:v>
                </c:pt>
                <c:pt idx="239">
                  <c:v>533.64520627832212</c:v>
                </c:pt>
                <c:pt idx="240">
                  <c:v>534.16423089290959</c:v>
                </c:pt>
                <c:pt idx="241">
                  <c:v>534.68325336070802</c:v>
                </c:pt>
                <c:pt idx="242">
                  <c:v>535.20227368171732</c:v>
                </c:pt>
                <c:pt idx="243">
                  <c:v>535.72129185593758</c:v>
                </c:pt>
                <c:pt idx="244">
                  <c:v>536.2403078833687</c:v>
                </c:pt>
                <c:pt idx="245">
                  <c:v>536.75932176401091</c:v>
                </c:pt>
                <c:pt idx="246">
                  <c:v>537.27833349786385</c:v>
                </c:pt>
                <c:pt idx="247">
                  <c:v>537.79734308492777</c:v>
                </c:pt>
                <c:pt idx="248">
                  <c:v>538.31635052520255</c:v>
                </c:pt>
                <c:pt idx="249">
                  <c:v>538.8353558186883</c:v>
                </c:pt>
                <c:pt idx="250">
                  <c:v>539.35435896538502</c:v>
                </c:pt>
                <c:pt idx="251">
                  <c:v>539.87335996529259</c:v>
                </c:pt>
                <c:pt idx="252">
                  <c:v>540.39235881841114</c:v>
                </c:pt>
                <c:pt idx="253">
                  <c:v>540.91135552474043</c:v>
                </c:pt>
                <c:pt idx="254">
                  <c:v>541.43035008428092</c:v>
                </c:pt>
                <c:pt idx="255">
                  <c:v>541.94934249703203</c:v>
                </c:pt>
                <c:pt idx="256">
                  <c:v>542.46833276299435</c:v>
                </c:pt>
                <c:pt idx="257">
                  <c:v>542.9873208821673</c:v>
                </c:pt>
                <c:pt idx="258">
                  <c:v>543.50630685455144</c:v>
                </c:pt>
                <c:pt idx="259">
                  <c:v>544.02529068014633</c:v>
                </c:pt>
                <c:pt idx="260">
                  <c:v>544.54427235895207</c:v>
                </c:pt>
                <c:pt idx="261">
                  <c:v>545.0632518909689</c:v>
                </c:pt>
                <c:pt idx="262">
                  <c:v>545.58222927619659</c:v>
                </c:pt>
                <c:pt idx="263">
                  <c:v>546.10120451463513</c:v>
                </c:pt>
                <c:pt idx="264">
                  <c:v>546.62017760628464</c:v>
                </c:pt>
                <c:pt idx="265">
                  <c:v>547.13914855114513</c:v>
                </c:pt>
                <c:pt idx="266">
                  <c:v>547.65811734921635</c:v>
                </c:pt>
                <c:pt idx="267">
                  <c:v>548.17708400049867</c:v>
                </c:pt>
                <c:pt idx="268">
                  <c:v>548.69604850499184</c:v>
                </c:pt>
                <c:pt idx="269">
                  <c:v>549.21501086269598</c:v>
                </c:pt>
                <c:pt idx="270">
                  <c:v>549.73397107361086</c:v>
                </c:pt>
                <c:pt idx="271">
                  <c:v>550.25292913773683</c:v>
                </c:pt>
                <c:pt idx="272">
                  <c:v>550.77188505507365</c:v>
                </c:pt>
                <c:pt idx="273">
                  <c:v>551.29083882562134</c:v>
                </c:pt>
                <c:pt idx="274">
                  <c:v>551.8097904493801</c:v>
                </c:pt>
                <c:pt idx="275">
                  <c:v>552.32873992634961</c:v>
                </c:pt>
                <c:pt idx="276">
                  <c:v>552.84768725653021</c:v>
                </c:pt>
                <c:pt idx="277">
                  <c:v>553.36663243992166</c:v>
                </c:pt>
                <c:pt idx="278">
                  <c:v>553.88557547652385</c:v>
                </c:pt>
                <c:pt idx="279">
                  <c:v>554.40451636633725</c:v>
                </c:pt>
                <c:pt idx="280">
                  <c:v>554.9234551093615</c:v>
                </c:pt>
                <c:pt idx="281">
                  <c:v>555.44239170559649</c:v>
                </c:pt>
                <c:pt idx="282">
                  <c:v>555.96132615504246</c:v>
                </c:pt>
                <c:pt idx="283">
                  <c:v>556.48025845769939</c:v>
                </c:pt>
                <c:pt idx="284">
                  <c:v>556.99918861356718</c:v>
                </c:pt>
                <c:pt idx="285">
                  <c:v>557.51811662264606</c:v>
                </c:pt>
                <c:pt idx="286">
                  <c:v>558.03704248493568</c:v>
                </c:pt>
                <c:pt idx="287">
                  <c:v>558.55596620043627</c:v>
                </c:pt>
                <c:pt idx="288">
                  <c:v>559.07488776914772</c:v>
                </c:pt>
                <c:pt idx="289">
                  <c:v>559.59380719107014</c:v>
                </c:pt>
                <c:pt idx="290">
                  <c:v>560.11272446620353</c:v>
                </c:pt>
                <c:pt idx="291">
                  <c:v>560.63163959454789</c:v>
                </c:pt>
                <c:pt idx="292">
                  <c:v>561.150552576103</c:v>
                </c:pt>
                <c:pt idx="293">
                  <c:v>561.66946341086907</c:v>
                </c:pt>
                <c:pt idx="294">
                  <c:v>562.18837209884612</c:v>
                </c:pt>
                <c:pt idx="295">
                  <c:v>562.70727864003402</c:v>
                </c:pt>
                <c:pt idx="296">
                  <c:v>563.22618303443289</c:v>
                </c:pt>
                <c:pt idx="297">
                  <c:v>563.74508528204262</c:v>
                </c:pt>
                <c:pt idx="298">
                  <c:v>564.26398538286332</c:v>
                </c:pt>
                <c:pt idx="299">
                  <c:v>564.78288333689488</c:v>
                </c:pt>
                <c:pt idx="300">
                  <c:v>565.3017791441373</c:v>
                </c:pt>
                <c:pt idx="301">
                  <c:v>565.8206728045908</c:v>
                </c:pt>
                <c:pt idx="302">
                  <c:v>566.33956431825527</c:v>
                </c:pt>
                <c:pt idx="303">
                  <c:v>566.85845368513048</c:v>
                </c:pt>
                <c:pt idx="304">
                  <c:v>567.37734090521656</c:v>
                </c:pt>
                <c:pt idx="305">
                  <c:v>567.89622597851371</c:v>
                </c:pt>
                <c:pt idx="306">
                  <c:v>568.41510890502173</c:v>
                </c:pt>
                <c:pt idx="307">
                  <c:v>568.93398968474071</c:v>
                </c:pt>
                <c:pt idx="308">
                  <c:v>569.45286831767044</c:v>
                </c:pt>
                <c:pt idx="309">
                  <c:v>569.97174480381125</c:v>
                </c:pt>
                <c:pt idx="310">
                  <c:v>570.49061914316292</c:v>
                </c:pt>
                <c:pt idx="311">
                  <c:v>571.00949133572544</c:v>
                </c:pt>
                <c:pt idx="312">
                  <c:v>571.52836138149905</c:v>
                </c:pt>
                <c:pt idx="313">
                  <c:v>572.04722928048341</c:v>
                </c:pt>
                <c:pt idx="314">
                  <c:v>572.56609503267885</c:v>
                </c:pt>
                <c:pt idx="315">
                  <c:v>573.08495863808503</c:v>
                </c:pt>
                <c:pt idx="316">
                  <c:v>573.60382009670229</c:v>
                </c:pt>
                <c:pt idx="317">
                  <c:v>574.1226794085303</c:v>
                </c:pt>
                <c:pt idx="318">
                  <c:v>574.64153657356928</c:v>
                </c:pt>
                <c:pt idx="319">
                  <c:v>575.16039159181923</c:v>
                </c:pt>
                <c:pt idx="320">
                  <c:v>575.67924446328016</c:v>
                </c:pt>
                <c:pt idx="321">
                  <c:v>576.19809518795194</c:v>
                </c:pt>
                <c:pt idx="322">
                  <c:v>576.71694376583457</c:v>
                </c:pt>
                <c:pt idx="323">
                  <c:v>577.23579019692818</c:v>
                </c:pt>
                <c:pt idx="324">
                  <c:v>577.75463448123264</c:v>
                </c:pt>
                <c:pt idx="325">
                  <c:v>578.27347661874819</c:v>
                </c:pt>
                <c:pt idx="326">
                  <c:v>578.79231660947448</c:v>
                </c:pt>
                <c:pt idx="327">
                  <c:v>579.31115445341175</c:v>
                </c:pt>
                <c:pt idx="328">
                  <c:v>579.82999015055987</c:v>
                </c:pt>
                <c:pt idx="329">
                  <c:v>580.34882370091896</c:v>
                </c:pt>
                <c:pt idx="330">
                  <c:v>580.86765510448902</c:v>
                </c:pt>
                <c:pt idx="331">
                  <c:v>581.38648436127005</c:v>
                </c:pt>
                <c:pt idx="332">
                  <c:v>581.90531147126183</c:v>
                </c:pt>
                <c:pt idx="333">
                  <c:v>582.42413643446457</c:v>
                </c:pt>
                <c:pt idx="334">
                  <c:v>582.94295925087829</c:v>
                </c:pt>
                <c:pt idx="335">
                  <c:v>583.46177992050286</c:v>
                </c:pt>
                <c:pt idx="336">
                  <c:v>583.98059844333841</c:v>
                </c:pt>
                <c:pt idx="337">
                  <c:v>584.49941481938481</c:v>
                </c:pt>
                <c:pt idx="338">
                  <c:v>585.01822904864218</c:v>
                </c:pt>
                <c:pt idx="339">
                  <c:v>585.53704113111041</c:v>
                </c:pt>
                <c:pt idx="340">
                  <c:v>586.05585106678961</c:v>
                </c:pt>
                <c:pt idx="341">
                  <c:v>586.57465885567967</c:v>
                </c:pt>
                <c:pt idx="342">
                  <c:v>587.09346449778081</c:v>
                </c:pt>
                <c:pt idx="343">
                  <c:v>587.6122679930927</c:v>
                </c:pt>
                <c:pt idx="344">
                  <c:v>588.13106934161544</c:v>
                </c:pt>
                <c:pt idx="345">
                  <c:v>588.64986854334927</c:v>
                </c:pt>
                <c:pt idx="346">
                  <c:v>589.16866559829396</c:v>
                </c:pt>
                <c:pt idx="347">
                  <c:v>589.68746050644961</c:v>
                </c:pt>
                <c:pt idx="348">
                  <c:v>590.20625326781612</c:v>
                </c:pt>
                <c:pt idx="349">
                  <c:v>590.72504388239361</c:v>
                </c:pt>
                <c:pt idx="350">
                  <c:v>591.24383235018183</c:v>
                </c:pt>
                <c:pt idx="351">
                  <c:v>591.76261867118114</c:v>
                </c:pt>
                <c:pt idx="352">
                  <c:v>592.28140284539131</c:v>
                </c:pt>
                <c:pt idx="353">
                  <c:v>592.80018487281245</c:v>
                </c:pt>
                <c:pt idx="354">
                  <c:v>593.31896475344445</c:v>
                </c:pt>
                <c:pt idx="355">
                  <c:v>593.83774248728741</c:v>
                </c:pt>
                <c:pt idx="356">
                  <c:v>594.35651807434124</c:v>
                </c:pt>
                <c:pt idx="357">
                  <c:v>594.87529151460603</c:v>
                </c:pt>
                <c:pt idx="358">
                  <c:v>595.39406280808169</c:v>
                </c:pt>
                <c:pt idx="359">
                  <c:v>595.91283195476831</c:v>
                </c:pt>
                <c:pt idx="360">
                  <c:v>596.4315989546659</c:v>
                </c:pt>
                <c:pt idx="361">
                  <c:v>596.95036380777424</c:v>
                </c:pt>
                <c:pt idx="362">
                  <c:v>597.46912651409355</c:v>
                </c:pt>
                <c:pt idx="363">
                  <c:v>597.98788707362394</c:v>
                </c:pt>
                <c:pt idx="364">
                  <c:v>598.50664548636507</c:v>
                </c:pt>
                <c:pt idx="365">
                  <c:v>599.02540175231718</c:v>
                </c:pt>
                <c:pt idx="366">
                  <c:v>599.54415587148014</c:v>
                </c:pt>
                <c:pt idx="367">
                  <c:v>600.06290784385419</c:v>
                </c:pt>
                <c:pt idx="368">
                  <c:v>600.58165766943898</c:v>
                </c:pt>
                <c:pt idx="369">
                  <c:v>601.10040534823474</c:v>
                </c:pt>
                <c:pt idx="370">
                  <c:v>601.61915088024148</c:v>
                </c:pt>
                <c:pt idx="371">
                  <c:v>602.13789426545907</c:v>
                </c:pt>
                <c:pt idx="372">
                  <c:v>602.65663550388763</c:v>
                </c:pt>
                <c:pt idx="373">
                  <c:v>603.17537459552693</c:v>
                </c:pt>
                <c:pt idx="374">
                  <c:v>603.69411154037743</c:v>
                </c:pt>
                <c:pt idx="375">
                  <c:v>604.21284633843857</c:v>
                </c:pt>
                <c:pt idx="376">
                  <c:v>604.7315789897109</c:v>
                </c:pt>
                <c:pt idx="377">
                  <c:v>605.25030949419397</c:v>
                </c:pt>
                <c:pt idx="378">
                  <c:v>605.76903785188802</c:v>
                </c:pt>
                <c:pt idx="379">
                  <c:v>606.28776406279292</c:v>
                </c:pt>
                <c:pt idx="380">
                  <c:v>606.80648812690868</c:v>
                </c:pt>
                <c:pt idx="381">
                  <c:v>607.32521004423552</c:v>
                </c:pt>
                <c:pt idx="382">
                  <c:v>607.84392981477333</c:v>
                </c:pt>
                <c:pt idx="383">
                  <c:v>608.36264743852189</c:v>
                </c:pt>
                <c:pt idx="384">
                  <c:v>608.8813629154813</c:v>
                </c:pt>
                <c:pt idx="385">
                  <c:v>609.4000762456518</c:v>
                </c:pt>
                <c:pt idx="386">
                  <c:v>609.91878742903316</c:v>
                </c:pt>
                <c:pt idx="387">
                  <c:v>610.43749646562549</c:v>
                </c:pt>
                <c:pt idx="388">
                  <c:v>610.95620335542867</c:v>
                </c:pt>
                <c:pt idx="389">
                  <c:v>611.47490809844282</c:v>
                </c:pt>
                <c:pt idx="390">
                  <c:v>611.99361069466772</c:v>
                </c:pt>
                <c:pt idx="391">
                  <c:v>612.51231114410371</c:v>
                </c:pt>
                <c:pt idx="392">
                  <c:v>613.03100944675055</c:v>
                </c:pt>
                <c:pt idx="393">
                  <c:v>613.54970560260836</c:v>
                </c:pt>
                <c:pt idx="394">
                  <c:v>614.06839961167702</c:v>
                </c:pt>
                <c:pt idx="395">
                  <c:v>614.58709147395666</c:v>
                </c:pt>
                <c:pt idx="396">
                  <c:v>615.10578118944716</c:v>
                </c:pt>
                <c:pt idx="397">
                  <c:v>615.62446875814862</c:v>
                </c:pt>
                <c:pt idx="398">
                  <c:v>616.14315418006106</c:v>
                </c:pt>
                <c:pt idx="399">
                  <c:v>616.66183745518424</c:v>
                </c:pt>
                <c:pt idx="400">
                  <c:v>617.18051858351851</c:v>
                </c:pt>
                <c:pt idx="401">
                  <c:v>617.69919756506351</c:v>
                </c:pt>
                <c:pt idx="402">
                  <c:v>618.21787439981949</c:v>
                </c:pt>
                <c:pt idx="403">
                  <c:v>618.73654908778656</c:v>
                </c:pt>
                <c:pt idx="404">
                  <c:v>619.25522162896436</c:v>
                </c:pt>
                <c:pt idx="405">
                  <c:v>619.77389202335314</c:v>
                </c:pt>
                <c:pt idx="406">
                  <c:v>620.29256027095278</c:v>
                </c:pt>
                <c:pt idx="407">
                  <c:v>620.8112263717635</c:v>
                </c:pt>
                <c:pt idx="408">
                  <c:v>621.32989032578496</c:v>
                </c:pt>
                <c:pt idx="409">
                  <c:v>621.84855213301739</c:v>
                </c:pt>
                <c:pt idx="410">
                  <c:v>622.3672117934608</c:v>
                </c:pt>
                <c:pt idx="411">
                  <c:v>622.88586930711517</c:v>
                </c:pt>
                <c:pt idx="412">
                  <c:v>623.40452467398029</c:v>
                </c:pt>
                <c:pt idx="413">
                  <c:v>623.92317789405638</c:v>
                </c:pt>
                <c:pt idx="414">
                  <c:v>624.44182896734344</c:v>
                </c:pt>
                <c:pt idx="415">
                  <c:v>624.96047789384136</c:v>
                </c:pt>
                <c:pt idx="416">
                  <c:v>625.47912467355025</c:v>
                </c:pt>
                <c:pt idx="417">
                  <c:v>625.99776930646999</c:v>
                </c:pt>
                <c:pt idx="418">
                  <c:v>626.51641179260071</c:v>
                </c:pt>
                <c:pt idx="419">
                  <c:v>627.03505213194228</c:v>
                </c:pt>
                <c:pt idx="420">
                  <c:v>627.55369032449482</c:v>
                </c:pt>
                <c:pt idx="421">
                  <c:v>628.07232637025834</c:v>
                </c:pt>
                <c:pt idx="422">
                  <c:v>628.59096026923271</c:v>
                </c:pt>
                <c:pt idx="423">
                  <c:v>629.10959202141794</c:v>
                </c:pt>
                <c:pt idx="424">
                  <c:v>629.62822162681414</c:v>
                </c:pt>
                <c:pt idx="425">
                  <c:v>630.14684908542131</c:v>
                </c:pt>
                <c:pt idx="426">
                  <c:v>630.66547439723922</c:v>
                </c:pt>
                <c:pt idx="427">
                  <c:v>631.18409756226822</c:v>
                </c:pt>
                <c:pt idx="428">
                  <c:v>631.70271858050808</c:v>
                </c:pt>
                <c:pt idx="429">
                  <c:v>632.2213374519589</c:v>
                </c:pt>
                <c:pt idx="430">
                  <c:v>632.73995417662059</c:v>
                </c:pt>
                <c:pt idx="431">
                  <c:v>633.25856875449313</c:v>
                </c:pt>
                <c:pt idx="432">
                  <c:v>633.77718118557675</c:v>
                </c:pt>
                <c:pt idx="433">
                  <c:v>634.29579146987123</c:v>
                </c:pt>
                <c:pt idx="434">
                  <c:v>634.81439960737657</c:v>
                </c:pt>
                <c:pt idx="435">
                  <c:v>635.33300559809277</c:v>
                </c:pt>
                <c:pt idx="436">
                  <c:v>635.85160944202005</c:v>
                </c:pt>
                <c:pt idx="437">
                  <c:v>636.37021113915807</c:v>
                </c:pt>
                <c:pt idx="438">
                  <c:v>636.88881068950718</c:v>
                </c:pt>
                <c:pt idx="439">
                  <c:v>637.40740809306715</c:v>
                </c:pt>
                <c:pt idx="440">
                  <c:v>637.92600334983808</c:v>
                </c:pt>
                <c:pt idx="441">
                  <c:v>638.44459645981976</c:v>
                </c:pt>
                <c:pt idx="442">
                  <c:v>638.96318742301241</c:v>
                </c:pt>
                <c:pt idx="443">
                  <c:v>639.48177623941615</c:v>
                </c:pt>
                <c:pt idx="444">
                  <c:v>640.00036290903063</c:v>
                </c:pt>
                <c:pt idx="445">
                  <c:v>640.51894743185608</c:v>
                </c:pt>
                <c:pt idx="446">
                  <c:v>641.03752980789238</c:v>
                </c:pt>
                <c:pt idx="447">
                  <c:v>641.55611003713977</c:v>
                </c:pt>
                <c:pt idx="448">
                  <c:v>642.07468811959791</c:v>
                </c:pt>
                <c:pt idx="449">
                  <c:v>642.59326405526701</c:v>
                </c:pt>
                <c:pt idx="450">
                  <c:v>643.11183784414709</c:v>
                </c:pt>
                <c:pt idx="451">
                  <c:v>643.63040948623814</c:v>
                </c:pt>
                <c:pt idx="452">
                  <c:v>644.14897898153993</c:v>
                </c:pt>
                <c:pt idx="453">
                  <c:v>644.66754633005269</c:v>
                </c:pt>
                <c:pt idx="454">
                  <c:v>645.18611153177642</c:v>
                </c:pt>
                <c:pt idx="455">
                  <c:v>645.70467458671101</c:v>
                </c:pt>
                <c:pt idx="456">
                  <c:v>646.22323549485657</c:v>
                </c:pt>
                <c:pt idx="457">
                  <c:v>646.74179425621298</c:v>
                </c:pt>
                <c:pt idx="458">
                  <c:v>647.26035087078037</c:v>
                </c:pt>
                <c:pt idx="459">
                  <c:v>647.77890533855862</c:v>
                </c:pt>
                <c:pt idx="460">
                  <c:v>648.29745765954783</c:v>
                </c:pt>
                <c:pt idx="461">
                  <c:v>648.81600783374802</c:v>
                </c:pt>
                <c:pt idx="462">
                  <c:v>649.33455586115906</c:v>
                </c:pt>
                <c:pt idx="463">
                  <c:v>649.85310174178096</c:v>
                </c:pt>
                <c:pt idx="464">
                  <c:v>650.37164547561383</c:v>
                </c:pt>
                <c:pt idx="465">
                  <c:v>650.89018706265767</c:v>
                </c:pt>
                <c:pt idx="466">
                  <c:v>651.40872650291226</c:v>
                </c:pt>
                <c:pt idx="467">
                  <c:v>651.92726379637804</c:v>
                </c:pt>
                <c:pt idx="468">
                  <c:v>652.44579894305446</c:v>
                </c:pt>
                <c:pt idx="469">
                  <c:v>652.96433194294195</c:v>
                </c:pt>
                <c:pt idx="470">
                  <c:v>653.48286279604031</c:v>
                </c:pt>
                <c:pt idx="471">
                  <c:v>654.00139150234952</c:v>
                </c:pt>
                <c:pt idx="472">
                  <c:v>654.51991806186982</c:v>
                </c:pt>
                <c:pt idx="473">
                  <c:v>655.03844247460097</c:v>
                </c:pt>
                <c:pt idx="474">
                  <c:v>655.55696474054298</c:v>
                </c:pt>
                <c:pt idx="475">
                  <c:v>656.07548485969596</c:v>
                </c:pt>
                <c:pt idx="476">
                  <c:v>656.5940028320598</c:v>
                </c:pt>
                <c:pt idx="477">
                  <c:v>657.11251865763461</c:v>
                </c:pt>
                <c:pt idx="478">
                  <c:v>657.63103233642039</c:v>
                </c:pt>
                <c:pt idx="479">
                  <c:v>658.14954386841691</c:v>
                </c:pt>
                <c:pt idx="480">
                  <c:v>658.66805325362452</c:v>
                </c:pt>
                <c:pt idx="481">
                  <c:v>659.18656049204299</c:v>
                </c:pt>
                <c:pt idx="482">
                  <c:v>659.70506558367231</c:v>
                </c:pt>
                <c:pt idx="483">
                  <c:v>660.2235685285126</c:v>
                </c:pt>
                <c:pt idx="484">
                  <c:v>660.74206932656375</c:v>
                </c:pt>
                <c:pt idx="485">
                  <c:v>661.26056797782599</c:v>
                </c:pt>
                <c:pt idx="486">
                  <c:v>661.77906448229896</c:v>
                </c:pt>
                <c:pt idx="487">
                  <c:v>662.29755883998291</c:v>
                </c:pt>
                <c:pt idx="488">
                  <c:v>662.81605105087783</c:v>
                </c:pt>
                <c:pt idx="489">
                  <c:v>663.33454111498349</c:v>
                </c:pt>
                <c:pt idx="490">
                  <c:v>663.85302903230024</c:v>
                </c:pt>
                <c:pt idx="491">
                  <c:v>664.37151480282796</c:v>
                </c:pt>
                <c:pt idx="492">
                  <c:v>664.88999842656642</c:v>
                </c:pt>
                <c:pt idx="493">
                  <c:v>665.40847990351585</c:v>
                </c:pt>
                <c:pt idx="494">
                  <c:v>665.92695923367637</c:v>
                </c:pt>
                <c:pt idx="495">
                  <c:v>666.44543641704763</c:v>
                </c:pt>
                <c:pt idx="496">
                  <c:v>666.96391145362975</c:v>
                </c:pt>
                <c:pt idx="497">
                  <c:v>667.48238434342295</c:v>
                </c:pt>
                <c:pt idx="498">
                  <c:v>668.00085508642701</c:v>
                </c:pt>
                <c:pt idx="499">
                  <c:v>668.51932368264193</c:v>
                </c:pt>
                <c:pt idx="500">
                  <c:v>669.0377901320677</c:v>
                </c:pt>
                <c:pt idx="501">
                  <c:v>669.55625443470456</c:v>
                </c:pt>
                <c:pt idx="502">
                  <c:v>670.07471659055238</c:v>
                </c:pt>
                <c:pt idx="503">
                  <c:v>670.59317659961096</c:v>
                </c:pt>
                <c:pt idx="504">
                  <c:v>671.1116344618805</c:v>
                </c:pt>
                <c:pt idx="505">
                  <c:v>671.63009017736101</c:v>
                </c:pt>
                <c:pt idx="506">
                  <c:v>672.14854374605227</c:v>
                </c:pt>
                <c:pt idx="507">
                  <c:v>672.6669951679545</c:v>
                </c:pt>
                <c:pt idx="508">
                  <c:v>673.18544444306781</c:v>
                </c:pt>
                <c:pt idx="509">
                  <c:v>673.70389157139198</c:v>
                </c:pt>
                <c:pt idx="510">
                  <c:v>674.222336552927</c:v>
                </c:pt>
                <c:pt idx="511">
                  <c:v>674.74077938767289</c:v>
                </c:pt>
                <c:pt idx="512">
                  <c:v>675.25922007562986</c:v>
                </c:pt>
                <c:pt idx="513">
                  <c:v>675.77765861679768</c:v>
                </c:pt>
                <c:pt idx="514">
                  <c:v>676.29609501117636</c:v>
                </c:pt>
                <c:pt idx="515">
                  <c:v>676.8145292587659</c:v>
                </c:pt>
                <c:pt idx="516">
                  <c:v>677.33296135956653</c:v>
                </c:pt>
                <c:pt idx="517">
                  <c:v>677.85139131357801</c:v>
                </c:pt>
                <c:pt idx="518">
                  <c:v>678.36981912080034</c:v>
                </c:pt>
                <c:pt idx="519">
                  <c:v>678.88824478123365</c:v>
                </c:pt>
                <c:pt idx="520">
                  <c:v>679.40666829487793</c:v>
                </c:pt>
                <c:pt idx="521">
                  <c:v>679.92508966173307</c:v>
                </c:pt>
                <c:pt idx="522">
                  <c:v>680.44350888179906</c:v>
                </c:pt>
                <c:pt idx="523">
                  <c:v>680.96192595507603</c:v>
                </c:pt>
                <c:pt idx="524">
                  <c:v>681.48034088156396</c:v>
                </c:pt>
                <c:pt idx="525">
                  <c:v>681.99875366126275</c:v>
                </c:pt>
                <c:pt idx="526">
                  <c:v>682.5171642941724</c:v>
                </c:pt>
                <c:pt idx="527">
                  <c:v>683.03557278029314</c:v>
                </c:pt>
                <c:pt idx="528">
                  <c:v>683.55397911962461</c:v>
                </c:pt>
                <c:pt idx="529">
                  <c:v>684.07238331216695</c:v>
                </c:pt>
                <c:pt idx="530">
                  <c:v>684.59078535792048</c:v>
                </c:pt>
                <c:pt idx="531">
                  <c:v>685.10918525688476</c:v>
                </c:pt>
                <c:pt idx="532">
                  <c:v>685.62758300906</c:v>
                </c:pt>
                <c:pt idx="533">
                  <c:v>686.14597861444599</c:v>
                </c:pt>
                <c:pt idx="534">
                  <c:v>686.66437207304318</c:v>
                </c:pt>
                <c:pt idx="535">
                  <c:v>687.18276338485123</c:v>
                </c:pt>
                <c:pt idx="536">
                  <c:v>687.70115254987002</c:v>
                </c:pt>
                <c:pt idx="537">
                  <c:v>688.21953956809978</c:v>
                </c:pt>
                <c:pt idx="538">
                  <c:v>688.73792443954051</c:v>
                </c:pt>
                <c:pt idx="539">
                  <c:v>689.25630716419209</c:v>
                </c:pt>
                <c:pt idx="540">
                  <c:v>689.77468774205465</c:v>
                </c:pt>
                <c:pt idx="541">
                  <c:v>690.29306617312818</c:v>
                </c:pt>
                <c:pt idx="542">
                  <c:v>690.81144245741257</c:v>
                </c:pt>
                <c:pt idx="543">
                  <c:v>691.32981659490781</c:v>
                </c:pt>
                <c:pt idx="544">
                  <c:v>691.84818858561403</c:v>
                </c:pt>
                <c:pt idx="545">
                  <c:v>692.36655842953121</c:v>
                </c:pt>
                <c:pt idx="546">
                  <c:v>692.88492612665937</c:v>
                </c:pt>
                <c:pt idx="547">
                  <c:v>693.40329167699815</c:v>
                </c:pt>
                <c:pt idx="548">
                  <c:v>693.92165508054813</c:v>
                </c:pt>
                <c:pt idx="549">
                  <c:v>694.44001633730898</c:v>
                </c:pt>
                <c:pt idx="550">
                  <c:v>694.95837544728056</c:v>
                </c:pt>
                <c:pt idx="551">
                  <c:v>695.47673241046323</c:v>
                </c:pt>
                <c:pt idx="552">
                  <c:v>695.99508722685687</c:v>
                </c:pt>
                <c:pt idx="553">
                  <c:v>696.51343989646136</c:v>
                </c:pt>
                <c:pt idx="554">
                  <c:v>697.03179041927672</c:v>
                </c:pt>
                <c:pt idx="555">
                  <c:v>697.55013879530293</c:v>
                </c:pt>
                <c:pt idx="556">
                  <c:v>698.06848502454022</c:v>
                </c:pt>
                <c:pt idx="557">
                  <c:v>698.58682910698826</c:v>
                </c:pt>
                <c:pt idx="558">
                  <c:v>699.10517104264727</c:v>
                </c:pt>
                <c:pt idx="559">
                  <c:v>699.62351083151736</c:v>
                </c:pt>
                <c:pt idx="560">
                  <c:v>700.14184847359832</c:v>
                </c:pt>
                <c:pt idx="561">
                  <c:v>700.66018396889001</c:v>
                </c:pt>
                <c:pt idx="562">
                  <c:v>701.17851731739268</c:v>
                </c:pt>
                <c:pt idx="563">
                  <c:v>701.69684851910642</c:v>
                </c:pt>
                <c:pt idx="564">
                  <c:v>702.21517757403103</c:v>
                </c:pt>
                <c:pt idx="565">
                  <c:v>702.7335044821665</c:v>
                </c:pt>
                <c:pt idx="566">
                  <c:v>703.25182924351282</c:v>
                </c:pt>
                <c:pt idx="567">
                  <c:v>703.77015185807011</c:v>
                </c:pt>
                <c:pt idx="568">
                  <c:v>704.28847232583837</c:v>
                </c:pt>
                <c:pt idx="569">
                  <c:v>704.80679064681738</c:v>
                </c:pt>
                <c:pt idx="570">
                  <c:v>705.32510682100747</c:v>
                </c:pt>
                <c:pt idx="571">
                  <c:v>705.84342084840853</c:v>
                </c:pt>
                <c:pt idx="572">
                  <c:v>706.36173272902045</c:v>
                </c:pt>
                <c:pt idx="573">
                  <c:v>706.88004246284311</c:v>
                </c:pt>
                <c:pt idx="574">
                  <c:v>707.39835004987697</c:v>
                </c:pt>
                <c:pt idx="575">
                  <c:v>707.91665549012168</c:v>
                </c:pt>
                <c:pt idx="576">
                  <c:v>708.43495878357714</c:v>
                </c:pt>
                <c:pt idx="577">
                  <c:v>708.95325993024358</c:v>
                </c:pt>
                <c:pt idx="578">
                  <c:v>709.47155893012098</c:v>
                </c:pt>
                <c:pt idx="579">
                  <c:v>709.98985578320924</c:v>
                </c:pt>
                <c:pt idx="580">
                  <c:v>710.50815048950847</c:v>
                </c:pt>
                <c:pt idx="581">
                  <c:v>711.02644304901867</c:v>
                </c:pt>
                <c:pt idx="582">
                  <c:v>711.54473346173972</c:v>
                </c:pt>
                <c:pt idx="583">
                  <c:v>712.06302172767164</c:v>
                </c:pt>
                <c:pt idx="584">
                  <c:v>712.58130784681452</c:v>
                </c:pt>
                <c:pt idx="585">
                  <c:v>713.09959181916838</c:v>
                </c:pt>
                <c:pt idx="586">
                  <c:v>713.61787364473321</c:v>
                </c:pt>
                <c:pt idx="587">
                  <c:v>714.13615332350867</c:v>
                </c:pt>
                <c:pt idx="588">
                  <c:v>714.65443085549532</c:v>
                </c:pt>
                <c:pt idx="589">
                  <c:v>715.17270624069283</c:v>
                </c:pt>
                <c:pt idx="590">
                  <c:v>715.6909794791012</c:v>
                </c:pt>
                <c:pt idx="591">
                  <c:v>716.20925057072043</c:v>
                </c:pt>
                <c:pt idx="592">
                  <c:v>716.72751951555074</c:v>
                </c:pt>
                <c:pt idx="593">
                  <c:v>717.24578631359191</c:v>
                </c:pt>
                <c:pt idx="594">
                  <c:v>717.76405096484393</c:v>
                </c:pt>
                <c:pt idx="595">
                  <c:v>718.28231346930681</c:v>
                </c:pt>
                <c:pt idx="596">
                  <c:v>718.80057382698078</c:v>
                </c:pt>
                <c:pt idx="597">
                  <c:v>719.3188320378656</c:v>
                </c:pt>
                <c:pt idx="598">
                  <c:v>719.83708810196129</c:v>
                </c:pt>
                <c:pt idx="599">
                  <c:v>720.35534201926794</c:v>
                </c:pt>
                <c:pt idx="600">
                  <c:v>720.87359378978556</c:v>
                </c:pt>
                <c:pt idx="601">
                  <c:v>721.39184341351404</c:v>
                </c:pt>
                <c:pt idx="602">
                  <c:v>721.91009089045338</c:v>
                </c:pt>
                <c:pt idx="603">
                  <c:v>722.42833622060368</c:v>
                </c:pt>
                <c:pt idx="604">
                  <c:v>722.94657940396496</c:v>
                </c:pt>
                <c:pt idx="605">
                  <c:v>723.4648204405371</c:v>
                </c:pt>
                <c:pt idx="606">
                  <c:v>723.98305933032009</c:v>
                </c:pt>
                <c:pt idx="607">
                  <c:v>724.50129607331417</c:v>
                </c:pt>
                <c:pt idx="608">
                  <c:v>725.01953066951899</c:v>
                </c:pt>
                <c:pt idx="609">
                  <c:v>725.53776311893478</c:v>
                </c:pt>
                <c:pt idx="610">
                  <c:v>726.05599342156154</c:v>
                </c:pt>
                <c:pt idx="611">
                  <c:v>726.57422157739927</c:v>
                </c:pt>
                <c:pt idx="612">
                  <c:v>727.09244758644775</c:v>
                </c:pt>
                <c:pt idx="613">
                  <c:v>727.61067144870719</c:v>
                </c:pt>
                <c:pt idx="614">
                  <c:v>728.12889316417761</c:v>
                </c:pt>
                <c:pt idx="615">
                  <c:v>728.647112732859</c:v>
                </c:pt>
                <c:pt idx="616">
                  <c:v>729.16533015475113</c:v>
                </c:pt>
                <c:pt idx="617">
                  <c:v>729.68354542985423</c:v>
                </c:pt>
                <c:pt idx="618">
                  <c:v>730.20175855816842</c:v>
                </c:pt>
                <c:pt idx="619">
                  <c:v>730.71996953969335</c:v>
                </c:pt>
                <c:pt idx="620">
                  <c:v>731.23817837442914</c:v>
                </c:pt>
                <c:pt idx="621">
                  <c:v>731.75638506237601</c:v>
                </c:pt>
                <c:pt idx="622">
                  <c:v>732.27458960353385</c:v>
                </c:pt>
                <c:pt idx="623">
                  <c:v>732.79279199790244</c:v>
                </c:pt>
                <c:pt idx="624">
                  <c:v>733.310992245482</c:v>
                </c:pt>
                <c:pt idx="625">
                  <c:v>733.82919034627253</c:v>
                </c:pt>
                <c:pt idx="626">
                  <c:v>734.34738630027391</c:v>
                </c:pt>
                <c:pt idx="627">
                  <c:v>734.86558010748615</c:v>
                </c:pt>
                <c:pt idx="628">
                  <c:v>735.38377176790937</c:v>
                </c:pt>
                <c:pt idx="629">
                  <c:v>735.90196128154366</c:v>
                </c:pt>
                <c:pt idx="630">
                  <c:v>736.42014864838859</c:v>
                </c:pt>
                <c:pt idx="631">
                  <c:v>736.9383338684446</c:v>
                </c:pt>
                <c:pt idx="632">
                  <c:v>737.45651694171147</c:v>
                </c:pt>
                <c:pt idx="633">
                  <c:v>737.97469786818942</c:v>
                </c:pt>
                <c:pt idx="634">
                  <c:v>738.49287664787812</c:v>
                </c:pt>
                <c:pt idx="635">
                  <c:v>739.01105328077767</c:v>
                </c:pt>
                <c:pt idx="636">
                  <c:v>739.52922776688831</c:v>
                </c:pt>
                <c:pt idx="637">
                  <c:v>740.04740010620969</c:v>
                </c:pt>
                <c:pt idx="638">
                  <c:v>740.56557029874205</c:v>
                </c:pt>
                <c:pt idx="639">
                  <c:v>741.08373834448548</c:v>
                </c:pt>
                <c:pt idx="640">
                  <c:v>741.60190424343978</c:v>
                </c:pt>
                <c:pt idx="641">
                  <c:v>742.12006799560481</c:v>
                </c:pt>
                <c:pt idx="642">
                  <c:v>742.63822960098094</c:v>
                </c:pt>
                <c:pt idx="643">
                  <c:v>743.15638905956791</c:v>
                </c:pt>
                <c:pt idx="644">
                  <c:v>743.67454637136586</c:v>
                </c:pt>
                <c:pt idx="645">
                  <c:v>744.19270153637467</c:v>
                </c:pt>
                <c:pt idx="646">
                  <c:v>744.71085455459433</c:v>
                </c:pt>
                <c:pt idx="647">
                  <c:v>745.22900542602508</c:v>
                </c:pt>
                <c:pt idx="648">
                  <c:v>745.74715415066657</c:v>
                </c:pt>
                <c:pt idx="649">
                  <c:v>746.26530072851904</c:v>
                </c:pt>
                <c:pt idx="650">
                  <c:v>746.78344515958247</c:v>
                </c:pt>
                <c:pt idx="651">
                  <c:v>747.30158744385687</c:v>
                </c:pt>
                <c:pt idx="652">
                  <c:v>747.81972758134202</c:v>
                </c:pt>
                <c:pt idx="653">
                  <c:v>748.33786557203814</c:v>
                </c:pt>
                <c:pt idx="654">
                  <c:v>748.85600141594523</c:v>
                </c:pt>
                <c:pt idx="655">
                  <c:v>749.37413511306329</c:v>
                </c:pt>
                <c:pt idx="656">
                  <c:v>749.89226666339221</c:v>
                </c:pt>
                <c:pt idx="657">
                  <c:v>750.41039606693198</c:v>
                </c:pt>
                <c:pt idx="658">
                  <c:v>750.92852332368273</c:v>
                </c:pt>
                <c:pt idx="659">
                  <c:v>751.44664843364433</c:v>
                </c:pt>
                <c:pt idx="660">
                  <c:v>751.9647713968169</c:v>
                </c:pt>
                <c:pt idx="661">
                  <c:v>752.48289221320044</c:v>
                </c:pt>
                <c:pt idx="662">
                  <c:v>753.00101088279484</c:v>
                </c:pt>
                <c:pt idx="663">
                  <c:v>753.5191274056001</c:v>
                </c:pt>
                <c:pt idx="664">
                  <c:v>754.03724178161633</c:v>
                </c:pt>
                <c:pt idx="665">
                  <c:v>754.55535401084353</c:v>
                </c:pt>
                <c:pt idx="666">
                  <c:v>755.0734640932817</c:v>
                </c:pt>
                <c:pt idx="667">
                  <c:v>755.5915720289305</c:v>
                </c:pt>
                <c:pt idx="668">
                  <c:v>756.1096778177905</c:v>
                </c:pt>
                <c:pt idx="669">
                  <c:v>756.62778145986135</c:v>
                </c:pt>
                <c:pt idx="670">
                  <c:v>757.14588295514307</c:v>
                </c:pt>
                <c:pt idx="671">
                  <c:v>757.66398230363563</c:v>
                </c:pt>
                <c:pt idx="672">
                  <c:v>758.18207950533929</c:v>
                </c:pt>
                <c:pt idx="673">
                  <c:v>758.7001745602538</c:v>
                </c:pt>
                <c:pt idx="674">
                  <c:v>759.21826746837917</c:v>
                </c:pt>
                <c:pt idx="675">
                  <c:v>759.73635822971551</c:v>
                </c:pt>
                <c:pt idx="676">
                  <c:v>760.25444684426282</c:v>
                </c:pt>
                <c:pt idx="677">
                  <c:v>760.77253331202087</c:v>
                </c:pt>
                <c:pt idx="678">
                  <c:v>761.29061763298989</c:v>
                </c:pt>
                <c:pt idx="679">
                  <c:v>761.80869980716989</c:v>
                </c:pt>
                <c:pt idx="680">
                  <c:v>762.32677983456097</c:v>
                </c:pt>
                <c:pt idx="681">
                  <c:v>762.84485771516268</c:v>
                </c:pt>
                <c:pt idx="682">
                  <c:v>763.36293344897535</c:v>
                </c:pt>
                <c:pt idx="683">
                  <c:v>763.88100703599912</c:v>
                </c:pt>
                <c:pt idx="684">
                  <c:v>764.39907847623374</c:v>
                </c:pt>
                <c:pt idx="685">
                  <c:v>764.91714776967922</c:v>
                </c:pt>
                <c:pt idx="686">
                  <c:v>765.43521491633555</c:v>
                </c:pt>
                <c:pt idx="687">
                  <c:v>765.95327991620286</c:v>
                </c:pt>
                <c:pt idx="688">
                  <c:v>766.47134276928114</c:v>
                </c:pt>
                <c:pt idx="689">
                  <c:v>766.98940347557016</c:v>
                </c:pt>
                <c:pt idx="690">
                  <c:v>767.50746203507038</c:v>
                </c:pt>
                <c:pt idx="691">
                  <c:v>768.02551844778145</c:v>
                </c:pt>
                <c:pt idx="692">
                  <c:v>768.54357271370327</c:v>
                </c:pt>
                <c:pt idx="693">
                  <c:v>769.06162483283606</c:v>
                </c:pt>
                <c:pt idx="694">
                  <c:v>769.57967480517982</c:v>
                </c:pt>
                <c:pt idx="695">
                  <c:v>770.09772263073455</c:v>
                </c:pt>
                <c:pt idx="696">
                  <c:v>770.61576830950014</c:v>
                </c:pt>
                <c:pt idx="697">
                  <c:v>771.13381184147647</c:v>
                </c:pt>
                <c:pt idx="698">
                  <c:v>771.651853226664</c:v>
                </c:pt>
                <c:pt idx="699">
                  <c:v>772.16989246506228</c:v>
                </c:pt>
                <c:pt idx="700">
                  <c:v>772.68792955667152</c:v>
                </c:pt>
                <c:pt idx="701">
                  <c:v>773.20596450149174</c:v>
                </c:pt>
                <c:pt idx="702">
                  <c:v>773.72399729952281</c:v>
                </c:pt>
                <c:pt idx="703">
                  <c:v>774.24202795076474</c:v>
                </c:pt>
                <c:pt idx="704">
                  <c:v>774.76005645521764</c:v>
                </c:pt>
                <c:pt idx="705">
                  <c:v>775.27808281288151</c:v>
                </c:pt>
                <c:pt idx="706">
                  <c:v>775.79610702375635</c:v>
                </c:pt>
                <c:pt idx="707">
                  <c:v>776.31412908784182</c:v>
                </c:pt>
                <c:pt idx="708">
                  <c:v>776.83214900513849</c:v>
                </c:pt>
                <c:pt idx="709">
                  <c:v>777.35016677564602</c:v>
                </c:pt>
                <c:pt idx="710">
                  <c:v>777.8681823993644</c:v>
                </c:pt>
                <c:pt idx="711">
                  <c:v>778.38619587629364</c:v>
                </c:pt>
                <c:pt idx="712">
                  <c:v>778.90420720643397</c:v>
                </c:pt>
                <c:pt idx="713">
                  <c:v>779.42221638978515</c:v>
                </c:pt>
                <c:pt idx="714">
                  <c:v>779.94022342634719</c:v>
                </c:pt>
                <c:pt idx="715">
                  <c:v>780.4582283161202</c:v>
                </c:pt>
                <c:pt idx="716">
                  <c:v>780.97623105910418</c:v>
                </c:pt>
                <c:pt idx="717">
                  <c:v>781.4942316552989</c:v>
                </c:pt>
                <c:pt idx="718">
                  <c:v>782.0122301047046</c:v>
                </c:pt>
                <c:pt idx="719">
                  <c:v>782.53022640732138</c:v>
                </c:pt>
                <c:pt idx="720">
                  <c:v>783.04822056314902</c:v>
                </c:pt>
                <c:pt idx="721">
                  <c:v>783.5662125721874</c:v>
                </c:pt>
                <c:pt idx="722">
                  <c:v>784.08420243443675</c:v>
                </c:pt>
                <c:pt idx="723">
                  <c:v>784.60219014989718</c:v>
                </c:pt>
                <c:pt idx="724">
                  <c:v>785.12017571856848</c:v>
                </c:pt>
                <c:pt idx="725">
                  <c:v>785.63815914045063</c:v>
                </c:pt>
                <c:pt idx="726">
                  <c:v>786.15614041554363</c:v>
                </c:pt>
                <c:pt idx="727">
                  <c:v>786.67411954384772</c:v>
                </c:pt>
                <c:pt idx="728">
                  <c:v>787.19209652536256</c:v>
                </c:pt>
                <c:pt idx="729">
                  <c:v>787.71007136008836</c:v>
                </c:pt>
                <c:pt idx="730">
                  <c:v>788.22804404802514</c:v>
                </c:pt>
                <c:pt idx="731">
                  <c:v>788.74601458917289</c:v>
                </c:pt>
                <c:pt idx="732">
                  <c:v>789.26398298353138</c:v>
                </c:pt>
                <c:pt idx="733">
                  <c:v>789.78194923110084</c:v>
                </c:pt>
                <c:pt idx="734">
                  <c:v>790.29991333188138</c:v>
                </c:pt>
                <c:pt idx="735">
                  <c:v>790.81787528587279</c:v>
                </c:pt>
                <c:pt idx="736">
                  <c:v>791.33583509307493</c:v>
                </c:pt>
                <c:pt idx="737">
                  <c:v>791.85379275348805</c:v>
                </c:pt>
                <c:pt idx="738">
                  <c:v>792.37174826711214</c:v>
                </c:pt>
                <c:pt idx="739">
                  <c:v>792.8897016339472</c:v>
                </c:pt>
                <c:pt idx="740">
                  <c:v>793.407652853993</c:v>
                </c:pt>
                <c:pt idx="741">
                  <c:v>793.92560192724989</c:v>
                </c:pt>
                <c:pt idx="742">
                  <c:v>794.44354885371774</c:v>
                </c:pt>
                <c:pt idx="743">
                  <c:v>794.96149363339634</c:v>
                </c:pt>
                <c:pt idx="744">
                  <c:v>795.47943626628592</c:v>
                </c:pt>
                <c:pt idx="745">
                  <c:v>795.99737675238646</c:v>
                </c:pt>
                <c:pt idx="746">
                  <c:v>796.51531509169786</c:v>
                </c:pt>
                <c:pt idx="747">
                  <c:v>797.03325128422011</c:v>
                </c:pt>
                <c:pt idx="748">
                  <c:v>797.55118532995334</c:v>
                </c:pt>
                <c:pt idx="749">
                  <c:v>798.06911722889765</c:v>
                </c:pt>
                <c:pt idx="750">
                  <c:v>798.58704698105271</c:v>
                </c:pt>
                <c:pt idx="751">
                  <c:v>799.10497458641862</c:v>
                </c:pt>
                <c:pt idx="752">
                  <c:v>799.62290004499562</c:v>
                </c:pt>
                <c:pt idx="753">
                  <c:v>800.14082335678347</c:v>
                </c:pt>
                <c:pt idx="754">
                  <c:v>800.65874452178218</c:v>
                </c:pt>
                <c:pt idx="755">
                  <c:v>801.17666353999175</c:v>
                </c:pt>
                <c:pt idx="756">
                  <c:v>801.6945804114124</c:v>
                </c:pt>
                <c:pt idx="757">
                  <c:v>802.21249513604391</c:v>
                </c:pt>
                <c:pt idx="758">
                  <c:v>802.73040771388628</c:v>
                </c:pt>
                <c:pt idx="759">
                  <c:v>803.24831814493973</c:v>
                </c:pt>
                <c:pt idx="760">
                  <c:v>803.76622642920404</c:v>
                </c:pt>
                <c:pt idx="761">
                  <c:v>804.28413256667909</c:v>
                </c:pt>
                <c:pt idx="762">
                  <c:v>804.80203655736511</c:v>
                </c:pt>
                <c:pt idx="763">
                  <c:v>805.31993840126222</c:v>
                </c:pt>
                <c:pt idx="764">
                  <c:v>805.83783809837018</c:v>
                </c:pt>
                <c:pt idx="765">
                  <c:v>806.35573564868901</c:v>
                </c:pt>
                <c:pt idx="766">
                  <c:v>806.87363105221868</c:v>
                </c:pt>
                <c:pt idx="767">
                  <c:v>807.39152430895945</c:v>
                </c:pt>
                <c:pt idx="768">
                  <c:v>807.90941541891095</c:v>
                </c:pt>
                <c:pt idx="769">
                  <c:v>808.42730438207343</c:v>
                </c:pt>
                <c:pt idx="770">
                  <c:v>808.94519119844688</c:v>
                </c:pt>
                <c:pt idx="771">
                  <c:v>809.4630758680313</c:v>
                </c:pt>
                <c:pt idx="772">
                  <c:v>809.98095839082646</c:v>
                </c:pt>
                <c:pt idx="773">
                  <c:v>810.49883876683259</c:v>
                </c:pt>
                <c:pt idx="774">
                  <c:v>811.01671699604981</c:v>
                </c:pt>
                <c:pt idx="775">
                  <c:v>811.53459307847788</c:v>
                </c:pt>
                <c:pt idx="776">
                  <c:v>812.0524670141167</c:v>
                </c:pt>
                <c:pt idx="777">
                  <c:v>812.57033880296649</c:v>
                </c:pt>
                <c:pt idx="778">
                  <c:v>813.08820844502736</c:v>
                </c:pt>
                <c:pt idx="779">
                  <c:v>813.60607594029898</c:v>
                </c:pt>
                <c:pt idx="780">
                  <c:v>814.12394128878145</c:v>
                </c:pt>
                <c:pt idx="781">
                  <c:v>814.64180449047501</c:v>
                </c:pt>
                <c:pt idx="782">
                  <c:v>815.15966554537954</c:v>
                </c:pt>
                <c:pt idx="783">
                  <c:v>815.67752445349481</c:v>
                </c:pt>
                <c:pt idx="784">
                  <c:v>816.19538121482105</c:v>
                </c:pt>
                <c:pt idx="785">
                  <c:v>816.71323582935827</c:v>
                </c:pt>
                <c:pt idx="786">
                  <c:v>817.23108829710645</c:v>
                </c:pt>
                <c:pt idx="787">
                  <c:v>817.74893861806538</c:v>
                </c:pt>
                <c:pt idx="788">
                  <c:v>818.26678679223528</c:v>
                </c:pt>
                <c:pt idx="789">
                  <c:v>818.78463281961615</c:v>
                </c:pt>
                <c:pt idx="790">
                  <c:v>819.30247670020788</c:v>
                </c:pt>
                <c:pt idx="791">
                  <c:v>819.82031843401046</c:v>
                </c:pt>
                <c:pt idx="792">
                  <c:v>820.33815802102413</c:v>
                </c:pt>
                <c:pt idx="793">
                  <c:v>820.85599546124877</c:v>
                </c:pt>
                <c:pt idx="794">
                  <c:v>821.37383075468404</c:v>
                </c:pt>
                <c:pt idx="795">
                  <c:v>821.89166390133039</c:v>
                </c:pt>
                <c:pt idx="796">
                  <c:v>822.40949490118771</c:v>
                </c:pt>
                <c:pt idx="797">
                  <c:v>822.92732375425589</c:v>
                </c:pt>
                <c:pt idx="798">
                  <c:v>823.44515046053482</c:v>
                </c:pt>
                <c:pt idx="799">
                  <c:v>823.96297502002494</c:v>
                </c:pt>
                <c:pt idx="800">
                  <c:v>824.48079743272592</c:v>
                </c:pt>
                <c:pt idx="801">
                  <c:v>824.99861769863776</c:v>
                </c:pt>
                <c:pt idx="802">
                  <c:v>825.51643581776045</c:v>
                </c:pt>
                <c:pt idx="803">
                  <c:v>826.03425179009412</c:v>
                </c:pt>
                <c:pt idx="804">
                  <c:v>826.55206561563887</c:v>
                </c:pt>
                <c:pt idx="805">
                  <c:v>827.06987729439425</c:v>
                </c:pt>
                <c:pt idx="806">
                  <c:v>827.58768682636071</c:v>
                </c:pt>
                <c:pt idx="807">
                  <c:v>828.10549421153803</c:v>
                </c:pt>
                <c:pt idx="808">
                  <c:v>828.62329944992632</c:v>
                </c:pt>
                <c:pt idx="809">
                  <c:v>829.14110254152536</c:v>
                </c:pt>
                <c:pt idx="810">
                  <c:v>829.65890348633559</c:v>
                </c:pt>
                <c:pt idx="811">
                  <c:v>830.17670228435668</c:v>
                </c:pt>
                <c:pt idx="812">
                  <c:v>830.69449893558851</c:v>
                </c:pt>
                <c:pt idx="813">
                  <c:v>831.21229344003132</c:v>
                </c:pt>
                <c:pt idx="814">
                  <c:v>831.73008579768509</c:v>
                </c:pt>
                <c:pt idx="815">
                  <c:v>832.24787600854984</c:v>
                </c:pt>
                <c:pt idx="816">
                  <c:v>832.76566407262544</c:v>
                </c:pt>
                <c:pt idx="817">
                  <c:v>833.2834499899119</c:v>
                </c:pt>
                <c:pt idx="818">
                  <c:v>833.80123376040933</c:v>
                </c:pt>
                <c:pt idx="819">
                  <c:v>834.31901538411762</c:v>
                </c:pt>
                <c:pt idx="820">
                  <c:v>834.83679486103688</c:v>
                </c:pt>
                <c:pt idx="821">
                  <c:v>835.35457219116711</c:v>
                </c:pt>
                <c:pt idx="822">
                  <c:v>835.87234737450831</c:v>
                </c:pt>
                <c:pt idx="823">
                  <c:v>836.39012041106025</c:v>
                </c:pt>
                <c:pt idx="824">
                  <c:v>836.90789130082317</c:v>
                </c:pt>
                <c:pt idx="825">
                  <c:v>837.42566004379705</c:v>
                </c:pt>
                <c:pt idx="826">
                  <c:v>837.94342663998191</c:v>
                </c:pt>
                <c:pt idx="827">
                  <c:v>838.46119108937751</c:v>
                </c:pt>
                <c:pt idx="828">
                  <c:v>838.97895339198408</c:v>
                </c:pt>
                <c:pt idx="829">
                  <c:v>839.49671354780162</c:v>
                </c:pt>
                <c:pt idx="830">
                  <c:v>840.01447155683002</c:v>
                </c:pt>
                <c:pt idx="831">
                  <c:v>840.53222741906927</c:v>
                </c:pt>
                <c:pt idx="832">
                  <c:v>841.04998113451961</c:v>
                </c:pt>
                <c:pt idx="833">
                  <c:v>841.56773270318092</c:v>
                </c:pt>
                <c:pt idx="834">
                  <c:v>842.08548212505286</c:v>
                </c:pt>
                <c:pt idx="835">
                  <c:v>842.60322940013589</c:v>
                </c:pt>
                <c:pt idx="836">
                  <c:v>843.12097452842988</c:v>
                </c:pt>
                <c:pt idx="837">
                  <c:v>843.63871750993474</c:v>
                </c:pt>
                <c:pt idx="838">
                  <c:v>844.15645834465045</c:v>
                </c:pt>
                <c:pt idx="839">
                  <c:v>844.67419703257713</c:v>
                </c:pt>
                <c:pt idx="840">
                  <c:v>845.19193357371478</c:v>
                </c:pt>
                <c:pt idx="841">
                  <c:v>845.70966796806329</c:v>
                </c:pt>
                <c:pt idx="842">
                  <c:v>846.22740021562265</c:v>
                </c:pt>
                <c:pt idx="843">
                  <c:v>846.7451303163931</c:v>
                </c:pt>
                <c:pt idx="844">
                  <c:v>847.26285827037441</c:v>
                </c:pt>
                <c:pt idx="845">
                  <c:v>847.78058407756657</c:v>
                </c:pt>
                <c:pt idx="846">
                  <c:v>848.29830773796959</c:v>
                </c:pt>
                <c:pt idx="847">
                  <c:v>848.8160292515837</c:v>
                </c:pt>
                <c:pt idx="848">
                  <c:v>849.33374861840855</c:v>
                </c:pt>
                <c:pt idx="849">
                  <c:v>849.85146583844437</c:v>
                </c:pt>
                <c:pt idx="850">
                  <c:v>850.36918091169116</c:v>
                </c:pt>
                <c:pt idx="851">
                  <c:v>850.88689383814892</c:v>
                </c:pt>
                <c:pt idx="852">
                  <c:v>851.40460461781743</c:v>
                </c:pt>
                <c:pt idx="853">
                  <c:v>851.9223132506969</c:v>
                </c:pt>
                <c:pt idx="854">
                  <c:v>852.44001973678746</c:v>
                </c:pt>
                <c:pt idx="855">
                  <c:v>852.95772407608888</c:v>
                </c:pt>
                <c:pt idx="856">
                  <c:v>853.47542626860104</c:v>
                </c:pt>
                <c:pt idx="857">
                  <c:v>853.99312631432417</c:v>
                </c:pt>
                <c:pt idx="858">
                  <c:v>854.51082421325839</c:v>
                </c:pt>
                <c:pt idx="859">
                  <c:v>855.02851996540335</c:v>
                </c:pt>
                <c:pt idx="860">
                  <c:v>855.54621357075928</c:v>
                </c:pt>
                <c:pt idx="861">
                  <c:v>856.06390502932618</c:v>
                </c:pt>
                <c:pt idx="862">
                  <c:v>856.58159434110394</c:v>
                </c:pt>
                <c:pt idx="863">
                  <c:v>857.09928150609255</c:v>
                </c:pt>
                <c:pt idx="864">
                  <c:v>857.61696652429214</c:v>
                </c:pt>
                <c:pt idx="865">
                  <c:v>858.1346493957027</c:v>
                </c:pt>
                <c:pt idx="866">
                  <c:v>858.65233012032422</c:v>
                </c:pt>
                <c:pt idx="867">
                  <c:v>859.17000869815649</c:v>
                </c:pt>
                <c:pt idx="868">
                  <c:v>859.68768512919974</c:v>
                </c:pt>
                <c:pt idx="869">
                  <c:v>860.20535941345406</c:v>
                </c:pt>
                <c:pt idx="870">
                  <c:v>860.72303155091902</c:v>
                </c:pt>
                <c:pt idx="871">
                  <c:v>861.24070154159506</c:v>
                </c:pt>
                <c:pt idx="872">
                  <c:v>861.75836938548207</c:v>
                </c:pt>
                <c:pt idx="873">
                  <c:v>862.27603508257994</c:v>
                </c:pt>
                <c:pt idx="874">
                  <c:v>862.79369863288866</c:v>
                </c:pt>
                <c:pt idx="875">
                  <c:v>863.31136003640836</c:v>
                </c:pt>
                <c:pt idx="876">
                  <c:v>863.82901929313903</c:v>
                </c:pt>
                <c:pt idx="877">
                  <c:v>864.34667640308055</c:v>
                </c:pt>
                <c:pt idx="878">
                  <c:v>864.86433136623282</c:v>
                </c:pt>
                <c:pt idx="879">
                  <c:v>865.38198418259628</c:v>
                </c:pt>
                <c:pt idx="880">
                  <c:v>865.89963485217061</c:v>
                </c:pt>
                <c:pt idx="881">
                  <c:v>866.41728337495579</c:v>
                </c:pt>
                <c:pt idx="882">
                  <c:v>866.93492975095182</c:v>
                </c:pt>
                <c:pt idx="883">
                  <c:v>867.45257398015883</c:v>
                </c:pt>
                <c:pt idx="884">
                  <c:v>867.97021606257692</c:v>
                </c:pt>
                <c:pt idx="885">
                  <c:v>868.48785599820565</c:v>
                </c:pt>
                <c:pt idx="886">
                  <c:v>869.00549378704545</c:v>
                </c:pt>
                <c:pt idx="887">
                  <c:v>869.52312942909612</c:v>
                </c:pt>
                <c:pt idx="888">
                  <c:v>870.04076292435775</c:v>
                </c:pt>
                <c:pt idx="889">
                  <c:v>870.55839427283024</c:v>
                </c:pt>
                <c:pt idx="890">
                  <c:v>871.0760234745137</c:v>
                </c:pt>
                <c:pt idx="891">
                  <c:v>871.59365052940814</c:v>
                </c:pt>
                <c:pt idx="892">
                  <c:v>872.11127543751331</c:v>
                </c:pt>
                <c:pt idx="893">
                  <c:v>872.62889819882946</c:v>
                </c:pt>
                <c:pt idx="894">
                  <c:v>873.14651881335669</c:v>
                </c:pt>
                <c:pt idx="895">
                  <c:v>873.66413728109478</c:v>
                </c:pt>
                <c:pt idx="896">
                  <c:v>874.18175360204361</c:v>
                </c:pt>
                <c:pt idx="897">
                  <c:v>874.69936777620342</c:v>
                </c:pt>
                <c:pt idx="898">
                  <c:v>875.2169798035743</c:v>
                </c:pt>
                <c:pt idx="899">
                  <c:v>875.73458968415594</c:v>
                </c:pt>
                <c:pt idx="900">
                  <c:v>876.25219741794854</c:v>
                </c:pt>
                <c:pt idx="901">
                  <c:v>876.76980300495211</c:v>
                </c:pt>
                <c:pt idx="902">
                  <c:v>877.28740644516654</c:v>
                </c:pt>
                <c:pt idx="903">
                  <c:v>877.80500773859194</c:v>
                </c:pt>
                <c:pt idx="904">
                  <c:v>878.32260688522808</c:v>
                </c:pt>
                <c:pt idx="905">
                  <c:v>878.84020388507543</c:v>
                </c:pt>
                <c:pt idx="906">
                  <c:v>879.35779873813351</c:v>
                </c:pt>
                <c:pt idx="907">
                  <c:v>879.87539144440257</c:v>
                </c:pt>
                <c:pt idx="908">
                  <c:v>880.39298200388237</c:v>
                </c:pt>
                <c:pt idx="909">
                  <c:v>880.91057041657336</c:v>
                </c:pt>
                <c:pt idx="910">
                  <c:v>881.42815668247511</c:v>
                </c:pt>
                <c:pt idx="911">
                  <c:v>881.9457408015877</c:v>
                </c:pt>
                <c:pt idx="912">
                  <c:v>882.46332277391139</c:v>
                </c:pt>
                <c:pt idx="913">
                  <c:v>882.98090259944604</c:v>
                </c:pt>
                <c:pt idx="914">
                  <c:v>883.49848027819132</c:v>
                </c:pt>
                <c:pt idx="915">
                  <c:v>884.01605581014769</c:v>
                </c:pt>
                <c:pt idx="916">
                  <c:v>884.53362919531503</c:v>
                </c:pt>
                <c:pt idx="917">
                  <c:v>885.05120043369334</c:v>
                </c:pt>
                <c:pt idx="918">
                  <c:v>885.56876952528228</c:v>
                </c:pt>
                <c:pt idx="919">
                  <c:v>886.0863364700823</c:v>
                </c:pt>
                <c:pt idx="920">
                  <c:v>886.6039012680933</c:v>
                </c:pt>
                <c:pt idx="921">
                  <c:v>887.12146391931515</c:v>
                </c:pt>
                <c:pt idx="922">
                  <c:v>887.63902442374786</c:v>
                </c:pt>
                <c:pt idx="923">
                  <c:v>888.15658278139165</c:v>
                </c:pt>
                <c:pt idx="924">
                  <c:v>888.6741389922463</c:v>
                </c:pt>
                <c:pt idx="925">
                  <c:v>889.19169305631181</c:v>
                </c:pt>
                <c:pt idx="926">
                  <c:v>889.70924497358817</c:v>
                </c:pt>
                <c:pt idx="927">
                  <c:v>890.22679474407562</c:v>
                </c:pt>
                <c:pt idx="928">
                  <c:v>890.74434236777381</c:v>
                </c:pt>
                <c:pt idx="929">
                  <c:v>891.26188784468297</c:v>
                </c:pt>
                <c:pt idx="930">
                  <c:v>891.77943117480322</c:v>
                </c:pt>
                <c:pt idx="931">
                  <c:v>892.29697235813433</c:v>
                </c:pt>
                <c:pt idx="932">
                  <c:v>892.81451139467617</c:v>
                </c:pt>
                <c:pt idx="933">
                  <c:v>893.33204828442899</c:v>
                </c:pt>
                <c:pt idx="934">
                  <c:v>893.84958302739278</c:v>
                </c:pt>
                <c:pt idx="935">
                  <c:v>894.36711562356754</c:v>
                </c:pt>
                <c:pt idx="936">
                  <c:v>894.88464607295316</c:v>
                </c:pt>
                <c:pt idx="937">
                  <c:v>895.40217437554963</c:v>
                </c:pt>
                <c:pt idx="938">
                  <c:v>895.91970053135719</c:v>
                </c:pt>
                <c:pt idx="939">
                  <c:v>896.4372245403755</c:v>
                </c:pt>
                <c:pt idx="940">
                  <c:v>896.95474640260466</c:v>
                </c:pt>
                <c:pt idx="941">
                  <c:v>897.47226611804501</c:v>
                </c:pt>
                <c:pt idx="942">
                  <c:v>897.98978368669611</c:v>
                </c:pt>
                <c:pt idx="943">
                  <c:v>898.50729910855807</c:v>
                </c:pt>
                <c:pt idx="944">
                  <c:v>899.024812383631</c:v>
                </c:pt>
                <c:pt idx="945">
                  <c:v>899.5423235119149</c:v>
                </c:pt>
                <c:pt idx="946">
                  <c:v>900.05983249340977</c:v>
                </c:pt>
                <c:pt idx="947">
                  <c:v>900.5773393281155</c:v>
                </c:pt>
                <c:pt idx="948">
                  <c:v>901.09484401603197</c:v>
                </c:pt>
                <c:pt idx="949">
                  <c:v>901.61234655715964</c:v>
                </c:pt>
                <c:pt idx="950">
                  <c:v>902.12984695149805</c:v>
                </c:pt>
                <c:pt idx="951">
                  <c:v>902.64734519904732</c:v>
                </c:pt>
                <c:pt idx="952">
                  <c:v>903.16484129980768</c:v>
                </c:pt>
                <c:pt idx="953">
                  <c:v>903.68233525377889</c:v>
                </c:pt>
                <c:pt idx="954">
                  <c:v>904.19982706096096</c:v>
                </c:pt>
                <c:pt idx="955">
                  <c:v>904.717316721354</c:v>
                </c:pt>
                <c:pt idx="956">
                  <c:v>905.23480423495801</c:v>
                </c:pt>
                <c:pt idx="957">
                  <c:v>905.75228960177299</c:v>
                </c:pt>
                <c:pt idx="958">
                  <c:v>906.2697728217986</c:v>
                </c:pt>
                <c:pt idx="959">
                  <c:v>906.78725389503529</c:v>
                </c:pt>
                <c:pt idx="960">
                  <c:v>907.30473282148296</c:v>
                </c:pt>
                <c:pt idx="961">
                  <c:v>907.82220960114148</c:v>
                </c:pt>
                <c:pt idx="962">
                  <c:v>908.33968423401086</c:v>
                </c:pt>
                <c:pt idx="963">
                  <c:v>908.85715672009133</c:v>
                </c:pt>
                <c:pt idx="964">
                  <c:v>909.37462705938265</c:v>
                </c:pt>
                <c:pt idx="965">
                  <c:v>909.89209525188483</c:v>
                </c:pt>
                <c:pt idx="966">
                  <c:v>910.40956129759786</c:v>
                </c:pt>
                <c:pt idx="967">
                  <c:v>910.92702519652198</c:v>
                </c:pt>
                <c:pt idx="968">
                  <c:v>911.44448694865696</c:v>
                </c:pt>
                <c:pt idx="969">
                  <c:v>911.96194655400268</c:v>
                </c:pt>
                <c:pt idx="970">
                  <c:v>912.4794040125596</c:v>
                </c:pt>
                <c:pt idx="971">
                  <c:v>912.99685932432737</c:v>
                </c:pt>
                <c:pt idx="972">
                  <c:v>913.51431248930589</c:v>
                </c:pt>
                <c:pt idx="973">
                  <c:v>914.03176350749538</c:v>
                </c:pt>
                <c:pt idx="974">
                  <c:v>914.54921237889596</c:v>
                </c:pt>
                <c:pt idx="975">
                  <c:v>915.06665910350739</c:v>
                </c:pt>
                <c:pt idx="976">
                  <c:v>915.58410368132957</c:v>
                </c:pt>
                <c:pt idx="977">
                  <c:v>916.10154611236271</c:v>
                </c:pt>
                <c:pt idx="978">
                  <c:v>916.61898639660694</c:v>
                </c:pt>
                <c:pt idx="979">
                  <c:v>917.13642453406192</c:v>
                </c:pt>
                <c:pt idx="980">
                  <c:v>917.65386052472786</c:v>
                </c:pt>
                <c:pt idx="981">
                  <c:v>918.17129436860478</c:v>
                </c:pt>
                <c:pt idx="982">
                  <c:v>918.68872606569266</c:v>
                </c:pt>
                <c:pt idx="983">
                  <c:v>919.20615561599129</c:v>
                </c:pt>
                <c:pt idx="984">
                  <c:v>919.72358301950089</c:v>
                </c:pt>
                <c:pt idx="985">
                  <c:v>920.24100827622146</c:v>
                </c:pt>
                <c:pt idx="986">
                  <c:v>920.75843138615289</c:v>
                </c:pt>
                <c:pt idx="987">
                  <c:v>921.27585234929529</c:v>
                </c:pt>
                <c:pt idx="988">
                  <c:v>921.79327116564855</c:v>
                </c:pt>
                <c:pt idx="989">
                  <c:v>922.31068783521278</c:v>
                </c:pt>
                <c:pt idx="990">
                  <c:v>922.82810235798786</c:v>
                </c:pt>
                <c:pt idx="991">
                  <c:v>923.34551473397403</c:v>
                </c:pt>
                <c:pt idx="992">
                  <c:v>923.86292496317094</c:v>
                </c:pt>
                <c:pt idx="993">
                  <c:v>924.38033304557871</c:v>
                </c:pt>
                <c:pt idx="994">
                  <c:v>924.89773898119756</c:v>
                </c:pt>
                <c:pt idx="995">
                  <c:v>925.41514277002727</c:v>
                </c:pt>
                <c:pt idx="996">
                  <c:v>925.93254441206795</c:v>
                </c:pt>
                <c:pt idx="997">
                  <c:v>926.44994390731938</c:v>
                </c:pt>
                <c:pt idx="998">
                  <c:v>926.96734125578189</c:v>
                </c:pt>
                <c:pt idx="999">
                  <c:v>927.48473645745526</c:v>
                </c:pt>
                <c:pt idx="1000">
                  <c:v>928.00212951233959</c:v>
                </c:pt>
                <c:pt idx="1001">
                  <c:v>928.51952042043479</c:v>
                </c:pt>
                <c:pt idx="1002">
                  <c:v>929.03690918174095</c:v>
                </c:pt>
                <c:pt idx="1003">
                  <c:v>929.55429579625797</c:v>
                </c:pt>
                <c:pt idx="1004">
                  <c:v>930.07168026398585</c:v>
                </c:pt>
                <c:pt idx="1005">
                  <c:v>930.58906258492482</c:v>
                </c:pt>
                <c:pt idx="1006">
                  <c:v>931.10644275907453</c:v>
                </c:pt>
                <c:pt idx="1007">
                  <c:v>931.62382078643532</c:v>
                </c:pt>
                <c:pt idx="1008">
                  <c:v>932.14119666700685</c:v>
                </c:pt>
                <c:pt idx="1009">
                  <c:v>932.65857040078947</c:v>
                </c:pt>
                <c:pt idx="1010">
                  <c:v>933.17594198778295</c:v>
                </c:pt>
                <c:pt idx="1011">
                  <c:v>933.6933114279874</c:v>
                </c:pt>
                <c:pt idx="1012">
                  <c:v>934.21067872140259</c:v>
                </c:pt>
                <c:pt idx="1013">
                  <c:v>934.72804386802875</c:v>
                </c:pt>
                <c:pt idx="1014">
                  <c:v>935.245406867866</c:v>
                </c:pt>
                <c:pt idx="1015">
                  <c:v>935.76276772091398</c:v>
                </c:pt>
                <c:pt idx="1016">
                  <c:v>936.28012642717295</c:v>
                </c:pt>
                <c:pt idx="1017">
                  <c:v>936.79748298664276</c:v>
                </c:pt>
                <c:pt idx="1018">
                  <c:v>937.31483739932366</c:v>
                </c:pt>
                <c:pt idx="1019">
                  <c:v>937.83218966521531</c:v>
                </c:pt>
                <c:pt idx="1020">
                  <c:v>938.34953978431804</c:v>
                </c:pt>
                <c:pt idx="1021">
                  <c:v>938.86688775663151</c:v>
                </c:pt>
                <c:pt idx="1022">
                  <c:v>939.38423358215607</c:v>
                </c:pt>
                <c:pt idx="1023">
                  <c:v>939.90157726089137</c:v>
                </c:pt>
              </c:numCache>
            </c:numRef>
          </c:xVal>
          <c:yVal>
            <c:numRef>
              <c:f>'Red pk'!$F$2:$F$1025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3.5108659584161517E-3</c:v>
                </c:pt>
                <c:pt idx="127">
                  <c:v>6.9924828222417031E-3</c:v>
                </c:pt>
                <c:pt idx="128">
                  <c:v>1.0556806978488781E-3</c:v>
                </c:pt>
                <c:pt idx="129">
                  <c:v>1.3565636047589074E-2</c:v>
                </c:pt>
                <c:pt idx="130">
                  <c:v>3.2976422215949708E-2</c:v>
                </c:pt>
                <c:pt idx="131">
                  <c:v>6.2773101179949595E-2</c:v>
                </c:pt>
                <c:pt idx="132">
                  <c:v>8.7850289289551381E-2</c:v>
                </c:pt>
                <c:pt idx="133">
                  <c:v>6.5323243656810831E-2</c:v>
                </c:pt>
                <c:pt idx="134">
                  <c:v>8.822941478806634E-2</c:v>
                </c:pt>
                <c:pt idx="135">
                  <c:v>0.12310910834589567</c:v>
                </c:pt>
                <c:pt idx="136">
                  <c:v>0.12454645322361614</c:v>
                </c:pt>
                <c:pt idx="137">
                  <c:v>0.11725907349180906</c:v>
                </c:pt>
                <c:pt idx="138">
                  <c:v>0.1038434601654183</c:v>
                </c:pt>
                <c:pt idx="139">
                  <c:v>0.10902062982626182</c:v>
                </c:pt>
                <c:pt idx="140">
                  <c:v>0.13314687580221063</c:v>
                </c:pt>
                <c:pt idx="141">
                  <c:v>0.13852162538978149</c:v>
                </c:pt>
                <c:pt idx="142">
                  <c:v>0.17141382641114075</c:v>
                </c:pt>
                <c:pt idx="143">
                  <c:v>0.16448621100535726</c:v>
                </c:pt>
                <c:pt idx="144">
                  <c:v>0.15501592230437597</c:v>
                </c:pt>
                <c:pt idx="145">
                  <c:v>0.16594679227789666</c:v>
                </c:pt>
                <c:pt idx="146">
                  <c:v>0.15689867621788975</c:v>
                </c:pt>
                <c:pt idx="147">
                  <c:v>0.13908039213998918</c:v>
                </c:pt>
                <c:pt idx="148">
                  <c:v>0.1333607450976004</c:v>
                </c:pt>
                <c:pt idx="149">
                  <c:v>0.13892830565929823</c:v>
                </c:pt>
                <c:pt idx="150">
                  <c:v>0.14888065465301575</c:v>
                </c:pt>
                <c:pt idx="151">
                  <c:v>0.14143052982689566</c:v>
                </c:pt>
                <c:pt idx="152">
                  <c:v>0.1302607564995315</c:v>
                </c:pt>
                <c:pt idx="153">
                  <c:v>0.1455456539672618</c:v>
                </c:pt>
                <c:pt idx="154">
                  <c:v>0.15281284780405313</c:v>
                </c:pt>
                <c:pt idx="155">
                  <c:v>0.14867928321346358</c:v>
                </c:pt>
                <c:pt idx="156">
                  <c:v>0.15191494190323523</c:v>
                </c:pt>
                <c:pt idx="157">
                  <c:v>0.17846120901626969</c:v>
                </c:pt>
                <c:pt idx="158">
                  <c:v>0.15385029068438189</c:v>
                </c:pt>
                <c:pt idx="159">
                  <c:v>0.15413058342932184</c:v>
                </c:pt>
                <c:pt idx="160">
                  <c:v>0.15427324331976475</c:v>
                </c:pt>
                <c:pt idx="161">
                  <c:v>0.17156701176973524</c:v>
                </c:pt>
                <c:pt idx="162">
                  <c:v>0.18381952123282874</c:v>
                </c:pt>
                <c:pt idx="163">
                  <c:v>0.17380473066129626</c:v>
                </c:pt>
                <c:pt idx="164">
                  <c:v>0.17832365885825197</c:v>
                </c:pt>
                <c:pt idx="165">
                  <c:v>0.14018559534694586</c:v>
                </c:pt>
                <c:pt idx="166">
                  <c:v>0.14455351221147442</c:v>
                </c:pt>
                <c:pt idx="167">
                  <c:v>0.14659335861964468</c:v>
                </c:pt>
                <c:pt idx="168">
                  <c:v>0.15709656062251082</c:v>
                </c:pt>
                <c:pt idx="169">
                  <c:v>0.1554691945570256</c:v>
                </c:pt>
                <c:pt idx="170">
                  <c:v>0.16535618578439371</c:v>
                </c:pt>
                <c:pt idx="171">
                  <c:v>0.15552628525135434</c:v>
                </c:pt>
                <c:pt idx="172">
                  <c:v>0.13798573508470571</c:v>
                </c:pt>
                <c:pt idx="173">
                  <c:v>0.1523234676693799</c:v>
                </c:pt>
                <c:pt idx="174">
                  <c:v>0.16593740635897342</c:v>
                </c:pt>
                <c:pt idx="175">
                  <c:v>0.15614003374760432</c:v>
                </c:pt>
                <c:pt idx="176">
                  <c:v>0.15092218411695668</c:v>
                </c:pt>
                <c:pt idx="177">
                  <c:v>0.15126949692528149</c:v>
                </c:pt>
                <c:pt idx="178">
                  <c:v>0.16307213967758169</c:v>
                </c:pt>
                <c:pt idx="179">
                  <c:v>0.19772075024122637</c:v>
                </c:pt>
                <c:pt idx="180">
                  <c:v>0.19942830789999016</c:v>
                </c:pt>
                <c:pt idx="181">
                  <c:v>0.17483488436771064</c:v>
                </c:pt>
                <c:pt idx="182">
                  <c:v>0.16070993490443405</c:v>
                </c:pt>
                <c:pt idx="183">
                  <c:v>0.18959877008070963</c:v>
                </c:pt>
                <c:pt idx="184">
                  <c:v>0.21393329210469586</c:v>
                </c:pt>
                <c:pt idx="185">
                  <c:v>0.19245209492398524</c:v>
                </c:pt>
                <c:pt idx="186">
                  <c:v>0.20868618612142126</c:v>
                </c:pt>
                <c:pt idx="187">
                  <c:v>0.17311226884187106</c:v>
                </c:pt>
                <c:pt idx="188">
                  <c:v>0.19989569863056694</c:v>
                </c:pt>
                <c:pt idx="189">
                  <c:v>0.21194337146849704</c:v>
                </c:pt>
                <c:pt idx="190">
                  <c:v>0.22869036293573722</c:v>
                </c:pt>
                <c:pt idx="191">
                  <c:v>0.2083689277864173</c:v>
                </c:pt>
                <c:pt idx="192">
                  <c:v>0.22381606539788482</c:v>
                </c:pt>
                <c:pt idx="193">
                  <c:v>0.23956407916779329</c:v>
                </c:pt>
                <c:pt idx="194">
                  <c:v>0.25021288819970572</c:v>
                </c:pt>
                <c:pt idx="195">
                  <c:v>0.23316484777260235</c:v>
                </c:pt>
                <c:pt idx="196">
                  <c:v>0.22432814028235137</c:v>
                </c:pt>
                <c:pt idx="197">
                  <c:v>0.24932659259895176</c:v>
                </c:pt>
                <c:pt idx="198">
                  <c:v>0.23137563424004035</c:v>
                </c:pt>
                <c:pt idx="199">
                  <c:v>0.22413790889359644</c:v>
                </c:pt>
                <c:pt idx="200">
                  <c:v>0.21001220421853151</c:v>
                </c:pt>
                <c:pt idx="201">
                  <c:v>0.22672059241206199</c:v>
                </c:pt>
                <c:pt idx="202">
                  <c:v>0.2454958505614124</c:v>
                </c:pt>
                <c:pt idx="203">
                  <c:v>0.26587388992863192</c:v>
                </c:pt>
                <c:pt idx="204">
                  <c:v>0.25617599039036321</c:v>
                </c:pt>
                <c:pt idx="205">
                  <c:v>0.24609764341799703</c:v>
                </c:pt>
                <c:pt idx="206">
                  <c:v>0.22975751261818897</c:v>
                </c:pt>
                <c:pt idx="207">
                  <c:v>0.21764929482497833</c:v>
                </c:pt>
                <c:pt idx="208">
                  <c:v>0.23779649676312403</c:v>
                </c:pt>
                <c:pt idx="209">
                  <c:v>0.21906292764328936</c:v>
                </c:pt>
                <c:pt idx="210">
                  <c:v>0.19645974500333857</c:v>
                </c:pt>
                <c:pt idx="211">
                  <c:v>0.19548664487373424</c:v>
                </c:pt>
                <c:pt idx="212">
                  <c:v>0.17706736179161614</c:v>
                </c:pt>
                <c:pt idx="213">
                  <c:v>0.16332735929336514</c:v>
                </c:pt>
                <c:pt idx="214">
                  <c:v>0.17084737567619487</c:v>
                </c:pt>
                <c:pt idx="215">
                  <c:v>0.16082126715677558</c:v>
                </c:pt>
                <c:pt idx="216">
                  <c:v>0.14899910288298229</c:v>
                </c:pt>
                <c:pt idx="217">
                  <c:v>0.15530918532854232</c:v>
                </c:pt>
                <c:pt idx="218">
                  <c:v>0.17442283283203838</c:v>
                </c:pt>
                <c:pt idx="219">
                  <c:v>0.18221041503161711</c:v>
                </c:pt>
                <c:pt idx="220">
                  <c:v>0.14170672084144095</c:v>
                </c:pt>
                <c:pt idx="221">
                  <c:v>0.14613587367890846</c:v>
                </c:pt>
                <c:pt idx="222">
                  <c:v>0.15339729756525983</c:v>
                </c:pt>
                <c:pt idx="223">
                  <c:v>0.15108535521660532</c:v>
                </c:pt>
                <c:pt idx="224">
                  <c:v>0.17804322693201377</c:v>
                </c:pt>
                <c:pt idx="225">
                  <c:v>0.17575012027687795</c:v>
                </c:pt>
                <c:pt idx="226">
                  <c:v>0.16169905603870668</c:v>
                </c:pt>
                <c:pt idx="227">
                  <c:v>0.1719878470141939</c:v>
                </c:pt>
                <c:pt idx="228">
                  <c:v>0.16203237779840157</c:v>
                </c:pt>
                <c:pt idx="229">
                  <c:v>0.17460234630187305</c:v>
                </c:pt>
                <c:pt idx="230">
                  <c:v>0.18851426560728837</c:v>
                </c:pt>
                <c:pt idx="231">
                  <c:v>0.2016963631624695</c:v>
                </c:pt>
                <c:pt idx="232">
                  <c:v>0.18832174545522931</c:v>
                </c:pt>
                <c:pt idx="233">
                  <c:v>0.17835620693695473</c:v>
                </c:pt>
                <c:pt idx="234">
                  <c:v>0.17772358480232481</c:v>
                </c:pt>
                <c:pt idx="235">
                  <c:v>0.17172087111028742</c:v>
                </c:pt>
                <c:pt idx="236">
                  <c:v>0.17462503439533367</c:v>
                </c:pt>
                <c:pt idx="237">
                  <c:v>0.18410267232765551</c:v>
                </c:pt>
                <c:pt idx="238">
                  <c:v>0.18022046013598522</c:v>
                </c:pt>
                <c:pt idx="239">
                  <c:v>0.17095178079146653</c:v>
                </c:pt>
                <c:pt idx="240">
                  <c:v>0.17645023225408168</c:v>
                </c:pt>
                <c:pt idx="241">
                  <c:v>0.18068817112269192</c:v>
                </c:pt>
                <c:pt idx="242">
                  <c:v>0.1900788219846811</c:v>
                </c:pt>
                <c:pt idx="243">
                  <c:v>0.18056292690798523</c:v>
                </c:pt>
                <c:pt idx="244">
                  <c:v>0.18249569566423623</c:v>
                </c:pt>
                <c:pt idx="245">
                  <c:v>0.1881582954664941</c:v>
                </c:pt>
                <c:pt idx="246">
                  <c:v>0.19680638815444193</c:v>
                </c:pt>
                <c:pt idx="247">
                  <c:v>0.19644469860621555</c:v>
                </c:pt>
                <c:pt idx="248">
                  <c:v>0.1897393106246939</c:v>
                </c:pt>
                <c:pt idx="249">
                  <c:v>0.19220728731783562</c:v>
                </c:pt>
                <c:pt idx="250">
                  <c:v>0.19255042513849407</c:v>
                </c:pt>
                <c:pt idx="251">
                  <c:v>0.189540691428562</c:v>
                </c:pt>
                <c:pt idx="252">
                  <c:v>0.19890617525820667</c:v>
                </c:pt>
                <c:pt idx="253">
                  <c:v>0.20894775317157088</c:v>
                </c:pt>
                <c:pt idx="254">
                  <c:v>0.20912244048006395</c:v>
                </c:pt>
                <c:pt idx="255">
                  <c:v>0.21670446350385333</c:v>
                </c:pt>
                <c:pt idx="256">
                  <c:v>0.22759418712705906</c:v>
                </c:pt>
                <c:pt idx="257">
                  <c:v>0.2253174578724744</c:v>
                </c:pt>
                <c:pt idx="258">
                  <c:v>0.23020509485281002</c:v>
                </c:pt>
                <c:pt idx="259">
                  <c:v>0.22180637830968797</c:v>
                </c:pt>
                <c:pt idx="260">
                  <c:v>0.23008679766896162</c:v>
                </c:pt>
                <c:pt idx="261">
                  <c:v>0.22282413702082773</c:v>
                </c:pt>
                <c:pt idx="262">
                  <c:v>0.22416735636196355</c:v>
                </c:pt>
                <c:pt idx="263">
                  <c:v>0.20771840880212203</c:v>
                </c:pt>
                <c:pt idx="264">
                  <c:v>0.20830996760257284</c:v>
                </c:pt>
                <c:pt idx="265">
                  <c:v>0.20877978988796556</c:v>
                </c:pt>
                <c:pt idx="266">
                  <c:v>0.22688955392003349</c:v>
                </c:pt>
                <c:pt idx="267">
                  <c:v>0.2280219138577185</c:v>
                </c:pt>
                <c:pt idx="268">
                  <c:v>0.23591357536949412</c:v>
                </c:pt>
                <c:pt idx="269">
                  <c:v>0.22502750543399508</c:v>
                </c:pt>
                <c:pt idx="270">
                  <c:v>0.21434625659221457</c:v>
                </c:pt>
                <c:pt idx="271">
                  <c:v>0.23357210661663189</c:v>
                </c:pt>
                <c:pt idx="272">
                  <c:v>0.23023401620759645</c:v>
                </c:pt>
                <c:pt idx="273">
                  <c:v>0.21949554290550982</c:v>
                </c:pt>
                <c:pt idx="274">
                  <c:v>0.23160309168080906</c:v>
                </c:pt>
                <c:pt idx="275">
                  <c:v>0.23956430661131986</c:v>
                </c:pt>
                <c:pt idx="276">
                  <c:v>0.23970511250608562</c:v>
                </c:pt>
                <c:pt idx="277">
                  <c:v>0.23202635092119586</c:v>
                </c:pt>
                <c:pt idx="278">
                  <c:v>0.21650095600179825</c:v>
                </c:pt>
                <c:pt idx="279">
                  <c:v>0.21590385446879626</c:v>
                </c:pt>
                <c:pt idx="280">
                  <c:v>0.23948128415843603</c:v>
                </c:pt>
                <c:pt idx="281">
                  <c:v>0.23617611258963286</c:v>
                </c:pt>
                <c:pt idx="282">
                  <c:v>0.22728648393979234</c:v>
                </c:pt>
                <c:pt idx="283">
                  <c:v>0.22209209250652853</c:v>
                </c:pt>
                <c:pt idx="284">
                  <c:v>0.23577361486667123</c:v>
                </c:pt>
                <c:pt idx="285">
                  <c:v>0.24378205012690254</c:v>
                </c:pt>
                <c:pt idx="286">
                  <c:v>0.22922657060124998</c:v>
                </c:pt>
                <c:pt idx="287">
                  <c:v>0.22431435964154725</c:v>
                </c:pt>
                <c:pt idx="288">
                  <c:v>0.2309891215700246</c:v>
                </c:pt>
                <c:pt idx="289">
                  <c:v>0.23975412402878937</c:v>
                </c:pt>
                <c:pt idx="290">
                  <c:v>0.23469621916924902</c:v>
                </c:pt>
                <c:pt idx="291">
                  <c:v>0.21238933305517224</c:v>
                </c:pt>
                <c:pt idx="292">
                  <c:v>0.23232094617099802</c:v>
                </c:pt>
                <c:pt idx="293">
                  <c:v>0.22766375641569586</c:v>
                </c:pt>
                <c:pt idx="294">
                  <c:v>0.21765547806978836</c:v>
                </c:pt>
                <c:pt idx="295">
                  <c:v>0.2235656929466191</c:v>
                </c:pt>
                <c:pt idx="296">
                  <c:v>0.23499068734701475</c:v>
                </c:pt>
                <c:pt idx="297">
                  <c:v>0.24141906983450884</c:v>
                </c:pt>
                <c:pt idx="298">
                  <c:v>0.22188695258572438</c:v>
                </c:pt>
                <c:pt idx="299">
                  <c:v>0.23163102880081199</c:v>
                </c:pt>
                <c:pt idx="300">
                  <c:v>0.21935006509206495</c:v>
                </c:pt>
                <c:pt idx="301">
                  <c:v>0.23081412799498427</c:v>
                </c:pt>
                <c:pt idx="302">
                  <c:v>0.22444383374926968</c:v>
                </c:pt>
                <c:pt idx="303">
                  <c:v>0.21490133898669292</c:v>
                </c:pt>
                <c:pt idx="304">
                  <c:v>0.21494828290935039</c:v>
                </c:pt>
                <c:pt idx="305">
                  <c:v>0.20822023526480907</c:v>
                </c:pt>
                <c:pt idx="306">
                  <c:v>0.20847147890601084</c:v>
                </c:pt>
                <c:pt idx="307">
                  <c:v>0.21821494473156791</c:v>
                </c:pt>
                <c:pt idx="308">
                  <c:v>0.23524596566639366</c:v>
                </c:pt>
                <c:pt idx="309">
                  <c:v>0.22520299917419781</c:v>
                </c:pt>
                <c:pt idx="310">
                  <c:v>0.2183011154044931</c:v>
                </c:pt>
                <c:pt idx="311">
                  <c:v>0.21740524626647045</c:v>
                </c:pt>
                <c:pt idx="312">
                  <c:v>0.20895078966298916</c:v>
                </c:pt>
                <c:pt idx="313">
                  <c:v>0.2305598932908996</c:v>
                </c:pt>
                <c:pt idx="314">
                  <c:v>0.22509945663699707</c:v>
                </c:pt>
                <c:pt idx="315">
                  <c:v>0.22657272102626771</c:v>
                </c:pt>
                <c:pt idx="316">
                  <c:v>0.22964252209015945</c:v>
                </c:pt>
                <c:pt idx="317">
                  <c:v>0.24966785190455906</c:v>
                </c:pt>
                <c:pt idx="318">
                  <c:v>0.25348018590859545</c:v>
                </c:pt>
                <c:pt idx="319">
                  <c:v>0.2452061964169242</c:v>
                </c:pt>
                <c:pt idx="320">
                  <c:v>0.25105524545675689</c:v>
                </c:pt>
                <c:pt idx="321">
                  <c:v>0.25125916542584253</c:v>
                </c:pt>
                <c:pt idx="322">
                  <c:v>0.24260226355076969</c:v>
                </c:pt>
                <c:pt idx="323">
                  <c:v>0.25528251888618209</c:v>
                </c:pt>
                <c:pt idx="324">
                  <c:v>0.25036403194427853</c:v>
                </c:pt>
                <c:pt idx="325">
                  <c:v>0.25028021185958466</c:v>
                </c:pt>
                <c:pt idx="326">
                  <c:v>0.2650073919179774</c:v>
                </c:pt>
                <c:pt idx="327">
                  <c:v>0.26456766314135138</c:v>
                </c:pt>
                <c:pt idx="328">
                  <c:v>0.26355682148876575</c:v>
                </c:pt>
                <c:pt idx="329">
                  <c:v>0.27317222995262697</c:v>
                </c:pt>
                <c:pt idx="330">
                  <c:v>0.26356181261059547</c:v>
                </c:pt>
                <c:pt idx="331">
                  <c:v>0.26349793061352261</c:v>
                </c:pt>
                <c:pt idx="332">
                  <c:v>0.24285076350400883</c:v>
                </c:pt>
                <c:pt idx="333">
                  <c:v>0.25343019391174804</c:v>
                </c:pt>
                <c:pt idx="334">
                  <c:v>0.264742546416812</c:v>
                </c:pt>
                <c:pt idx="335">
                  <c:v>0.26290895943446257</c:v>
                </c:pt>
                <c:pt idx="336">
                  <c:v>0.2440568529762884</c:v>
                </c:pt>
                <c:pt idx="337">
                  <c:v>0.26234240046828838</c:v>
                </c:pt>
                <c:pt idx="338">
                  <c:v>0.26519722167034743</c:v>
                </c:pt>
                <c:pt idx="339">
                  <c:v>0.26496741345331692</c:v>
                </c:pt>
                <c:pt idx="340">
                  <c:v>0.27404028584613876</c:v>
                </c:pt>
                <c:pt idx="341">
                  <c:v>0.2511810938183307</c:v>
                </c:pt>
                <c:pt idx="342">
                  <c:v>0.2518198890816486</c:v>
                </c:pt>
                <c:pt idx="343">
                  <c:v>0.26134180629732379</c:v>
                </c:pt>
                <c:pt idx="344">
                  <c:v>0.26571874651744293</c:v>
                </c:pt>
                <c:pt idx="345">
                  <c:v>0.28329449766889958</c:v>
                </c:pt>
                <c:pt idx="346">
                  <c:v>0.32942637337859448</c:v>
                </c:pt>
                <c:pt idx="347">
                  <c:v>0.33025545692915553</c:v>
                </c:pt>
                <c:pt idx="348">
                  <c:v>0.30830463850688283</c:v>
                </c:pt>
                <c:pt idx="349">
                  <c:v>0.31944101402946362</c:v>
                </c:pt>
                <c:pt idx="350">
                  <c:v>0.32110430086631397</c:v>
                </c:pt>
                <c:pt idx="351">
                  <c:v>0.29123868050898721</c:v>
                </c:pt>
                <c:pt idx="352">
                  <c:v>0.28978722753270669</c:v>
                </c:pt>
                <c:pt idx="353">
                  <c:v>0.31113734526355508</c:v>
                </c:pt>
                <c:pt idx="354">
                  <c:v>0.31807977407599114</c:v>
                </c:pt>
                <c:pt idx="355">
                  <c:v>0.3134639036792618</c:v>
                </c:pt>
                <c:pt idx="356">
                  <c:v>0.3065183976852795</c:v>
                </c:pt>
                <c:pt idx="357">
                  <c:v>0.28574374750145276</c:v>
                </c:pt>
                <c:pt idx="358">
                  <c:v>0.29185685531649702</c:v>
                </c:pt>
                <c:pt idx="359">
                  <c:v>0.30400306633234547</c:v>
                </c:pt>
                <c:pt idx="360">
                  <c:v>0.28790150017490945</c:v>
                </c:pt>
                <c:pt idx="361">
                  <c:v>0.27970013383745079</c:v>
                </c:pt>
                <c:pt idx="362">
                  <c:v>0.26566271260064861</c:v>
                </c:pt>
                <c:pt idx="363">
                  <c:v>0.26000322111803836</c:v>
                </c:pt>
                <c:pt idx="364">
                  <c:v>0.27229833739491732</c:v>
                </c:pt>
                <c:pt idx="365">
                  <c:v>0.28443757558191435</c:v>
                </c:pt>
                <c:pt idx="366">
                  <c:v>0.28740632538238975</c:v>
                </c:pt>
                <c:pt idx="367">
                  <c:v>0.27459040088603542</c:v>
                </c:pt>
                <c:pt idx="368">
                  <c:v>0.28348037694382872</c:v>
                </c:pt>
                <c:pt idx="369">
                  <c:v>0.28058512660197343</c:v>
                </c:pt>
                <c:pt idx="370">
                  <c:v>0.29258677755104034</c:v>
                </c:pt>
                <c:pt idx="371">
                  <c:v>0.33425493626529035</c:v>
                </c:pt>
                <c:pt idx="372">
                  <c:v>0.34054220249237405</c:v>
                </c:pt>
                <c:pt idx="373">
                  <c:v>0.31423782886530705</c:v>
                </c:pt>
                <c:pt idx="374">
                  <c:v>0.31379985657095472</c:v>
                </c:pt>
                <c:pt idx="375">
                  <c:v>0.32012580775285532</c:v>
                </c:pt>
                <c:pt idx="376">
                  <c:v>0.31814454343375292</c:v>
                </c:pt>
                <c:pt idx="377">
                  <c:v>0.30283904827148916</c:v>
                </c:pt>
                <c:pt idx="378">
                  <c:v>0.29650551699253835</c:v>
                </c:pt>
                <c:pt idx="379">
                  <c:v>0.30006872474629825</c:v>
                </c:pt>
                <c:pt idx="380">
                  <c:v>0.30769728667178148</c:v>
                </c:pt>
                <c:pt idx="381">
                  <c:v>0.31249994611754528</c:v>
                </c:pt>
                <c:pt idx="382">
                  <c:v>0.30016102560139762</c:v>
                </c:pt>
                <c:pt idx="383">
                  <c:v>0.29079514148919783</c:v>
                </c:pt>
                <c:pt idx="384">
                  <c:v>0.30397733497831397</c:v>
                </c:pt>
                <c:pt idx="385">
                  <c:v>0.27405275658070866</c:v>
                </c:pt>
                <c:pt idx="386">
                  <c:v>0.27411497456965356</c:v>
                </c:pt>
                <c:pt idx="387">
                  <c:v>0.26535194960599406</c:v>
                </c:pt>
                <c:pt idx="388">
                  <c:v>0.27371297212302165</c:v>
                </c:pt>
                <c:pt idx="389">
                  <c:v>0.28223331228677856</c:v>
                </c:pt>
                <c:pt idx="390">
                  <c:v>0.28243419237986905</c:v>
                </c:pt>
                <c:pt idx="391">
                  <c:v>0.27559866360431001</c:v>
                </c:pt>
                <c:pt idx="392">
                  <c:v>0.26526743944380116</c:v>
                </c:pt>
                <c:pt idx="393">
                  <c:v>0.26667676046234939</c:v>
                </c:pt>
                <c:pt idx="394">
                  <c:v>0.28091699002295961</c:v>
                </c:pt>
                <c:pt idx="395">
                  <c:v>0.2832929681412697</c:v>
                </c:pt>
                <c:pt idx="396">
                  <c:v>0.28498763248231102</c:v>
                </c:pt>
                <c:pt idx="397">
                  <c:v>0.3077052165083809</c:v>
                </c:pt>
                <c:pt idx="398">
                  <c:v>0.30916680997606494</c:v>
                </c:pt>
                <c:pt idx="399">
                  <c:v>0.30146027177530121</c:v>
                </c:pt>
                <c:pt idx="400">
                  <c:v>0.32138736704588189</c:v>
                </c:pt>
                <c:pt idx="401">
                  <c:v>0.33045138117522438</c:v>
                </c:pt>
                <c:pt idx="402">
                  <c:v>0.33545653786462892</c:v>
                </c:pt>
                <c:pt idx="403">
                  <c:v>0.3423716545754823</c:v>
                </c:pt>
                <c:pt idx="404">
                  <c:v>0.33107325148876082</c:v>
                </c:pt>
                <c:pt idx="405">
                  <c:v>0.34590209301206892</c:v>
                </c:pt>
                <c:pt idx="406">
                  <c:v>0.32554465541027555</c:v>
                </c:pt>
                <c:pt idx="407">
                  <c:v>0.31654512746247931</c:v>
                </c:pt>
                <c:pt idx="408">
                  <c:v>0.33021914749561415</c:v>
                </c:pt>
                <c:pt idx="409">
                  <c:v>0.33082493159498033</c:v>
                </c:pt>
                <c:pt idx="410">
                  <c:v>0.33615288675709842</c:v>
                </c:pt>
                <c:pt idx="411">
                  <c:v>0.33769630453766142</c:v>
                </c:pt>
                <c:pt idx="412">
                  <c:v>0.32117925997986713</c:v>
                </c:pt>
                <c:pt idx="413">
                  <c:v>0.32851565587876769</c:v>
                </c:pt>
                <c:pt idx="414">
                  <c:v>0.32377588750135339</c:v>
                </c:pt>
                <c:pt idx="415">
                  <c:v>0.29103918937079132</c:v>
                </c:pt>
                <c:pt idx="416">
                  <c:v>0.30550983622173816</c:v>
                </c:pt>
                <c:pt idx="417">
                  <c:v>0.3118936564376949</c:v>
                </c:pt>
                <c:pt idx="418">
                  <c:v>0.3127200927983238</c:v>
                </c:pt>
                <c:pt idx="419">
                  <c:v>0.3146161021980256</c:v>
                </c:pt>
                <c:pt idx="420">
                  <c:v>0.31760820903466142</c:v>
                </c:pt>
                <c:pt idx="421">
                  <c:v>0.30825541729087597</c:v>
                </c:pt>
                <c:pt idx="422">
                  <c:v>0.30815668521434253</c:v>
                </c:pt>
                <c:pt idx="423">
                  <c:v>0.29934716843220571</c:v>
                </c:pt>
                <c:pt idx="424">
                  <c:v>0.32022195754810828</c:v>
                </c:pt>
                <c:pt idx="425">
                  <c:v>0.32220103934199606</c:v>
                </c:pt>
                <c:pt idx="426">
                  <c:v>0.33051027551025591</c:v>
                </c:pt>
                <c:pt idx="427">
                  <c:v>0.34818783607021753</c:v>
                </c:pt>
                <c:pt idx="428">
                  <c:v>0.35804152584980903</c:v>
                </c:pt>
                <c:pt idx="429">
                  <c:v>0.31654095661151571</c:v>
                </c:pt>
                <c:pt idx="430">
                  <c:v>0.31058477836138487</c:v>
                </c:pt>
                <c:pt idx="431">
                  <c:v>0.33530112285999608</c:v>
                </c:pt>
                <c:pt idx="432">
                  <c:v>0.33997124056851769</c:v>
                </c:pt>
                <c:pt idx="433">
                  <c:v>0.35007209858339861</c:v>
                </c:pt>
                <c:pt idx="434">
                  <c:v>0.36257918997049704</c:v>
                </c:pt>
                <c:pt idx="435">
                  <c:v>0.36935988033681894</c:v>
                </c:pt>
                <c:pt idx="436">
                  <c:v>0.38069510295033465</c:v>
                </c:pt>
                <c:pt idx="437">
                  <c:v>0.40103817618473225</c:v>
                </c:pt>
                <c:pt idx="438">
                  <c:v>0.38996025282109648</c:v>
                </c:pt>
                <c:pt idx="439">
                  <c:v>0.38375934089900493</c:v>
                </c:pt>
                <c:pt idx="440">
                  <c:v>0.3871577943235413</c:v>
                </c:pt>
                <c:pt idx="441">
                  <c:v>0.37896512145830508</c:v>
                </c:pt>
                <c:pt idx="442">
                  <c:v>0.40201689794512208</c:v>
                </c:pt>
                <c:pt idx="443">
                  <c:v>0.41351331837509941</c:v>
                </c:pt>
                <c:pt idx="444">
                  <c:v>0.39813967364113084</c:v>
                </c:pt>
                <c:pt idx="445">
                  <c:v>0.39890745905536912</c:v>
                </c:pt>
                <c:pt idx="446">
                  <c:v>0.38462106959039466</c:v>
                </c:pt>
                <c:pt idx="447">
                  <c:v>0.3990637744325059</c:v>
                </c:pt>
                <c:pt idx="448">
                  <c:v>0.38109118682602167</c:v>
                </c:pt>
                <c:pt idx="449">
                  <c:v>0.37030724083898325</c:v>
                </c:pt>
                <c:pt idx="450">
                  <c:v>0.36342351900647935</c:v>
                </c:pt>
                <c:pt idx="451">
                  <c:v>0.3736564267916368</c:v>
                </c:pt>
                <c:pt idx="452">
                  <c:v>0.37279258740326082</c:v>
                </c:pt>
                <c:pt idx="453">
                  <c:v>0.39426380008392914</c:v>
                </c:pt>
                <c:pt idx="454">
                  <c:v>0.38432292286709052</c:v>
                </c:pt>
                <c:pt idx="455">
                  <c:v>0.37029091635064171</c:v>
                </c:pt>
                <c:pt idx="456">
                  <c:v>0.36516139513551377</c:v>
                </c:pt>
                <c:pt idx="457">
                  <c:v>0.37702985819411905</c:v>
                </c:pt>
                <c:pt idx="458">
                  <c:v>0.37798240070821459</c:v>
                </c:pt>
                <c:pt idx="459">
                  <c:v>0.38837070507086713</c:v>
                </c:pt>
                <c:pt idx="460">
                  <c:v>0.39181282306449117</c:v>
                </c:pt>
                <c:pt idx="461">
                  <c:v>0.39112377929105019</c:v>
                </c:pt>
                <c:pt idx="462">
                  <c:v>0.39874531799510338</c:v>
                </c:pt>
                <c:pt idx="463">
                  <c:v>0.43174217391346259</c:v>
                </c:pt>
                <c:pt idx="464">
                  <c:v>0.43673896047050004</c:v>
                </c:pt>
                <c:pt idx="465">
                  <c:v>0.42135968485457082</c:v>
                </c:pt>
                <c:pt idx="466">
                  <c:v>0.43487013343028935</c:v>
                </c:pt>
                <c:pt idx="467">
                  <c:v>0.44437164796883755</c:v>
                </c:pt>
                <c:pt idx="468">
                  <c:v>0.45213247131343404</c:v>
                </c:pt>
                <c:pt idx="469">
                  <c:v>0.4746227415551949</c:v>
                </c:pt>
                <c:pt idx="470">
                  <c:v>0.4551907460147529</c:v>
                </c:pt>
                <c:pt idx="471">
                  <c:v>0.43980110547240747</c:v>
                </c:pt>
                <c:pt idx="472">
                  <c:v>0.44367105150834152</c:v>
                </c:pt>
                <c:pt idx="473">
                  <c:v>0.43004921637663485</c:v>
                </c:pt>
                <c:pt idx="474">
                  <c:v>0.42608051397043306</c:v>
                </c:pt>
                <c:pt idx="475">
                  <c:v>0.41766087894075787</c:v>
                </c:pt>
                <c:pt idx="476">
                  <c:v>0.41153878500046159</c:v>
                </c:pt>
                <c:pt idx="477">
                  <c:v>0.40332761008571455</c:v>
                </c:pt>
                <c:pt idx="478">
                  <c:v>0.40488878019453445</c:v>
                </c:pt>
                <c:pt idx="479">
                  <c:v>0.39116727831675097</c:v>
                </c:pt>
                <c:pt idx="480">
                  <c:v>0.40455352918874998</c:v>
                </c:pt>
                <c:pt idx="481">
                  <c:v>0.42045047860566237</c:v>
                </c:pt>
                <c:pt idx="482">
                  <c:v>0.39710713283066923</c:v>
                </c:pt>
                <c:pt idx="483">
                  <c:v>0.39011481528856889</c:v>
                </c:pt>
                <c:pt idx="484">
                  <c:v>0.37938944969830907</c:v>
                </c:pt>
                <c:pt idx="485">
                  <c:v>0.38891644347756199</c:v>
                </c:pt>
                <c:pt idx="486">
                  <c:v>0.37857682601914072</c:v>
                </c:pt>
                <c:pt idx="487">
                  <c:v>0.37534569634371751</c:v>
                </c:pt>
                <c:pt idx="488">
                  <c:v>0.38528550162763975</c:v>
                </c:pt>
                <c:pt idx="489">
                  <c:v>0.38404357513345572</c:v>
                </c:pt>
                <c:pt idx="490">
                  <c:v>0.38019448801553246</c:v>
                </c:pt>
                <c:pt idx="491">
                  <c:v>0.39249592592878446</c:v>
                </c:pt>
                <c:pt idx="492">
                  <c:v>0.40957257271944192</c:v>
                </c:pt>
                <c:pt idx="493">
                  <c:v>0.42366890408596652</c:v>
                </c:pt>
                <c:pt idx="494">
                  <c:v>0.43331247290143993</c:v>
                </c:pt>
                <c:pt idx="495">
                  <c:v>0.41513339470257382</c:v>
                </c:pt>
                <c:pt idx="496">
                  <c:v>0.42305273761081108</c:v>
                </c:pt>
                <c:pt idx="497">
                  <c:v>0.42980601967837206</c:v>
                </c:pt>
                <c:pt idx="498">
                  <c:v>0.43969647558366537</c:v>
                </c:pt>
                <c:pt idx="499">
                  <c:v>0.41817002481290749</c:v>
                </c:pt>
                <c:pt idx="500">
                  <c:v>0.43724217987436026</c:v>
                </c:pt>
                <c:pt idx="501">
                  <c:v>0.42962848075153937</c:v>
                </c:pt>
                <c:pt idx="502">
                  <c:v>0.42719640967438183</c:v>
                </c:pt>
                <c:pt idx="503">
                  <c:v>0.41709686201701374</c:v>
                </c:pt>
                <c:pt idx="504">
                  <c:v>0.3975127512833917</c:v>
                </c:pt>
                <c:pt idx="505">
                  <c:v>0.41431024499115648</c:v>
                </c:pt>
                <c:pt idx="506">
                  <c:v>0.40684982565660927</c:v>
                </c:pt>
                <c:pt idx="507">
                  <c:v>0.41018896648769776</c:v>
                </c:pt>
                <c:pt idx="508">
                  <c:v>0.38599109026294487</c:v>
                </c:pt>
                <c:pt idx="509">
                  <c:v>0.3833710750184724</c:v>
                </c:pt>
                <c:pt idx="510">
                  <c:v>0.38199452828114172</c:v>
                </c:pt>
                <c:pt idx="511">
                  <c:v>0.36623318635067126</c:v>
                </c:pt>
                <c:pt idx="512">
                  <c:v>0.38072091267611025</c:v>
                </c:pt>
                <c:pt idx="513">
                  <c:v>0.35898514120549407</c:v>
                </c:pt>
                <c:pt idx="514">
                  <c:v>0.3507353718921486</c:v>
                </c:pt>
                <c:pt idx="515">
                  <c:v>0.36524828450441044</c:v>
                </c:pt>
                <c:pt idx="516">
                  <c:v>0.36256996120873225</c:v>
                </c:pt>
                <c:pt idx="517">
                  <c:v>0.35046545719826083</c:v>
                </c:pt>
                <c:pt idx="518">
                  <c:v>0.36216997273541635</c:v>
                </c:pt>
                <c:pt idx="519">
                  <c:v>0.35422767081718992</c:v>
                </c:pt>
                <c:pt idx="520">
                  <c:v>0.35437140038416337</c:v>
                </c:pt>
                <c:pt idx="521">
                  <c:v>0.33711592950545077</c:v>
                </c:pt>
                <c:pt idx="522">
                  <c:v>0.33308557403369188</c:v>
                </c:pt>
                <c:pt idx="523">
                  <c:v>0.34213426114693107</c:v>
                </c:pt>
                <c:pt idx="524">
                  <c:v>0.35115380525324208</c:v>
                </c:pt>
                <c:pt idx="525">
                  <c:v>0.37155945509124605</c:v>
                </c:pt>
                <c:pt idx="526">
                  <c:v>0.36579262462982182</c:v>
                </c:pt>
                <c:pt idx="527">
                  <c:v>0.38688871298754723</c:v>
                </c:pt>
                <c:pt idx="528">
                  <c:v>0.38507323476694388</c:v>
                </c:pt>
                <c:pt idx="529">
                  <c:v>0.38285130766902359</c:v>
                </c:pt>
                <c:pt idx="530">
                  <c:v>0.36368999993490653</c:v>
                </c:pt>
                <c:pt idx="531">
                  <c:v>0.34573800303756497</c:v>
                </c:pt>
                <c:pt idx="532">
                  <c:v>0.36204759954395377</c:v>
                </c:pt>
                <c:pt idx="533">
                  <c:v>0.37983583589888287</c:v>
                </c:pt>
                <c:pt idx="534">
                  <c:v>0.37841295957709747</c:v>
                </c:pt>
                <c:pt idx="535">
                  <c:v>0.36542539404133167</c:v>
                </c:pt>
                <c:pt idx="536">
                  <c:v>0.37027440954645863</c:v>
                </c:pt>
                <c:pt idx="537">
                  <c:v>0.36578878170669393</c:v>
                </c:pt>
                <c:pt idx="538">
                  <c:v>0.36786884316140744</c:v>
                </c:pt>
                <c:pt idx="539">
                  <c:v>0.34866159958187692</c:v>
                </c:pt>
                <c:pt idx="540">
                  <c:v>0.32904348017445867</c:v>
                </c:pt>
                <c:pt idx="541">
                  <c:v>0.31716428334583463</c:v>
                </c:pt>
                <c:pt idx="542">
                  <c:v>0.32939286141017227</c:v>
                </c:pt>
                <c:pt idx="543">
                  <c:v>0.32749002404148425</c:v>
                </c:pt>
                <c:pt idx="544">
                  <c:v>0.34193421358439274</c:v>
                </c:pt>
                <c:pt idx="545">
                  <c:v>0.33303149482252264</c:v>
                </c:pt>
                <c:pt idx="546">
                  <c:v>0.32996651805845573</c:v>
                </c:pt>
                <c:pt idx="547">
                  <c:v>0.34853691878630216</c:v>
                </c:pt>
                <c:pt idx="548">
                  <c:v>0.37163105948799802</c:v>
                </c:pt>
                <c:pt idx="549">
                  <c:v>0.37214918020347731</c:v>
                </c:pt>
                <c:pt idx="550">
                  <c:v>0.37192447908642323</c:v>
                </c:pt>
                <c:pt idx="551">
                  <c:v>0.4012161495407352</c:v>
                </c:pt>
                <c:pt idx="552">
                  <c:v>0.40061771914787103</c:v>
                </c:pt>
                <c:pt idx="553">
                  <c:v>0.41385324897126868</c:v>
                </c:pt>
                <c:pt idx="554">
                  <c:v>0.42876610876501575</c:v>
                </c:pt>
                <c:pt idx="555">
                  <c:v>0.4157830374952815</c:v>
                </c:pt>
                <c:pt idx="556">
                  <c:v>0.43831323325188776</c:v>
                </c:pt>
                <c:pt idx="557">
                  <c:v>0.44557354650833464</c:v>
                </c:pt>
                <c:pt idx="558">
                  <c:v>0.44794335597311913</c:v>
                </c:pt>
                <c:pt idx="559">
                  <c:v>0.44731313508254428</c:v>
                </c:pt>
                <c:pt idx="560">
                  <c:v>0.44108788407067917</c:v>
                </c:pt>
                <c:pt idx="561">
                  <c:v>0.44740639640518109</c:v>
                </c:pt>
                <c:pt idx="562">
                  <c:v>0.44365235992255803</c:v>
                </c:pt>
                <c:pt idx="563">
                  <c:v>0.43480512670091043</c:v>
                </c:pt>
                <c:pt idx="564">
                  <c:v>0.4333646192939124</c:v>
                </c:pt>
                <c:pt idx="565">
                  <c:v>0.43133849625199505</c:v>
                </c:pt>
                <c:pt idx="566">
                  <c:v>0.43874086859898725</c:v>
                </c:pt>
                <c:pt idx="567">
                  <c:v>0.40913015369355216</c:v>
                </c:pt>
                <c:pt idx="568">
                  <c:v>0.42633164035486915</c:v>
                </c:pt>
                <c:pt idx="569">
                  <c:v>0.40480896474050093</c:v>
                </c:pt>
                <c:pt idx="570">
                  <c:v>0.40092877419385331</c:v>
                </c:pt>
                <c:pt idx="571">
                  <c:v>0.41124903759209247</c:v>
                </c:pt>
                <c:pt idx="572">
                  <c:v>0.41182106091907283</c:v>
                </c:pt>
                <c:pt idx="573">
                  <c:v>0.38314256347022341</c:v>
                </c:pt>
                <c:pt idx="574">
                  <c:v>0.394240531046752</c:v>
                </c:pt>
                <c:pt idx="575">
                  <c:v>0.39255003733103538</c:v>
                </c:pt>
                <c:pt idx="576">
                  <c:v>0.40019057373699213</c:v>
                </c:pt>
                <c:pt idx="577">
                  <c:v>0.388427429516436</c:v>
                </c:pt>
                <c:pt idx="578">
                  <c:v>0.39002686188410135</c:v>
                </c:pt>
                <c:pt idx="579">
                  <c:v>0.41002419388176276</c:v>
                </c:pt>
                <c:pt idx="580">
                  <c:v>0.45682346095178145</c:v>
                </c:pt>
                <c:pt idx="581">
                  <c:v>0.46334302223212598</c:v>
                </c:pt>
                <c:pt idx="582">
                  <c:v>0.49522548143776579</c:v>
                </c:pt>
                <c:pt idx="583">
                  <c:v>0.48455590630044587</c:v>
                </c:pt>
                <c:pt idx="584">
                  <c:v>0.49172640779440552</c:v>
                </c:pt>
                <c:pt idx="585">
                  <c:v>0.48729066665356008</c:v>
                </c:pt>
                <c:pt idx="586">
                  <c:v>0.51458103023055812</c:v>
                </c:pt>
                <c:pt idx="587">
                  <c:v>0.52931984984679814</c:v>
                </c:pt>
                <c:pt idx="588">
                  <c:v>0.53370160819929136</c:v>
                </c:pt>
                <c:pt idx="589">
                  <c:v>0.54321422474975889</c:v>
                </c:pt>
                <c:pt idx="590">
                  <c:v>0.53548541468320465</c:v>
                </c:pt>
                <c:pt idx="591">
                  <c:v>0.52279995477201968</c:v>
                </c:pt>
                <c:pt idx="592">
                  <c:v>0.52144320615127859</c:v>
                </c:pt>
                <c:pt idx="593">
                  <c:v>0.52726151677013577</c:v>
                </c:pt>
                <c:pt idx="594">
                  <c:v>0.51976222474960632</c:v>
                </c:pt>
                <c:pt idx="595">
                  <c:v>0.50213885185768103</c:v>
                </c:pt>
                <c:pt idx="596">
                  <c:v>0.4968317085303563</c:v>
                </c:pt>
                <c:pt idx="597">
                  <c:v>0.49263539382021754</c:v>
                </c:pt>
                <c:pt idx="598">
                  <c:v>0.49395134084734449</c:v>
                </c:pt>
                <c:pt idx="599">
                  <c:v>0.49611138721054426</c:v>
                </c:pt>
                <c:pt idx="600">
                  <c:v>0.49863245730060235</c:v>
                </c:pt>
                <c:pt idx="601">
                  <c:v>0.47339870999274797</c:v>
                </c:pt>
                <c:pt idx="602">
                  <c:v>0.46162776755800389</c:v>
                </c:pt>
                <c:pt idx="603">
                  <c:v>0.48284929132139076</c:v>
                </c:pt>
                <c:pt idx="604">
                  <c:v>0.47685771626990942</c:v>
                </c:pt>
                <c:pt idx="605">
                  <c:v>0.46323200587356989</c:v>
                </c:pt>
                <c:pt idx="606">
                  <c:v>0.46559395921030611</c:v>
                </c:pt>
                <c:pt idx="607">
                  <c:v>0.46817558042309454</c:v>
                </c:pt>
                <c:pt idx="608">
                  <c:v>0.48864157169052463</c:v>
                </c:pt>
                <c:pt idx="609">
                  <c:v>0.48495768528982974</c:v>
                </c:pt>
                <c:pt idx="610">
                  <c:v>0.46893796412879329</c:v>
                </c:pt>
                <c:pt idx="611">
                  <c:v>0.46056234115137107</c:v>
                </c:pt>
                <c:pt idx="612">
                  <c:v>0.46799827375340752</c:v>
                </c:pt>
                <c:pt idx="613">
                  <c:v>0.48840953506846752</c:v>
                </c:pt>
                <c:pt idx="614">
                  <c:v>0.49115796008423923</c:v>
                </c:pt>
                <c:pt idx="615">
                  <c:v>0.52486024669100984</c:v>
                </c:pt>
                <c:pt idx="616">
                  <c:v>0.5356334115239606</c:v>
                </c:pt>
                <c:pt idx="617">
                  <c:v>0.54027481696929625</c:v>
                </c:pt>
                <c:pt idx="618">
                  <c:v>0.57194473200462403</c:v>
                </c:pt>
                <c:pt idx="619">
                  <c:v>0.56035447494925394</c:v>
                </c:pt>
                <c:pt idx="620">
                  <c:v>0.57341132125733174</c:v>
                </c:pt>
                <c:pt idx="621">
                  <c:v>0.57015458989475487</c:v>
                </c:pt>
                <c:pt idx="622">
                  <c:v>0.5734009641530462</c:v>
                </c:pt>
                <c:pt idx="623">
                  <c:v>0.56744856309005021</c:v>
                </c:pt>
                <c:pt idx="624">
                  <c:v>0.56065075654538776</c:v>
                </c:pt>
                <c:pt idx="625">
                  <c:v>0.53415650457847741</c:v>
                </c:pt>
                <c:pt idx="626">
                  <c:v>0.53699366310594487</c:v>
                </c:pt>
                <c:pt idx="627">
                  <c:v>0.54462694012225787</c:v>
                </c:pt>
                <c:pt idx="628">
                  <c:v>0.51334579887954335</c:v>
                </c:pt>
                <c:pt idx="629">
                  <c:v>0.51172227118681002</c:v>
                </c:pt>
                <c:pt idx="630">
                  <c:v>0.52464959442362791</c:v>
                </c:pt>
                <c:pt idx="631">
                  <c:v>0.53155431868017711</c:v>
                </c:pt>
                <c:pt idx="632">
                  <c:v>0.52677161334236322</c:v>
                </c:pt>
                <c:pt idx="633">
                  <c:v>0.50548760127520664</c:v>
                </c:pt>
                <c:pt idx="634">
                  <c:v>0.49463820179471951</c:v>
                </c:pt>
                <c:pt idx="635">
                  <c:v>0.51083123138787001</c:v>
                </c:pt>
                <c:pt idx="636">
                  <c:v>0.50894819574598715</c:v>
                </c:pt>
                <c:pt idx="637">
                  <c:v>0.50133970541085626</c:v>
                </c:pt>
                <c:pt idx="638">
                  <c:v>0.46156205172228737</c:v>
                </c:pt>
                <c:pt idx="639">
                  <c:v>0.45427743254491532</c:v>
                </c:pt>
                <c:pt idx="640">
                  <c:v>0.46956035153037401</c:v>
                </c:pt>
                <c:pt idx="641">
                  <c:v>0.46488231684664372</c:v>
                </c:pt>
                <c:pt idx="642">
                  <c:v>0.45468748704895673</c:v>
                </c:pt>
                <c:pt idx="643">
                  <c:v>0.46047200259838872</c:v>
                </c:pt>
                <c:pt idx="644">
                  <c:v>0.47131219001435337</c:v>
                </c:pt>
                <c:pt idx="645">
                  <c:v>0.45919341031238581</c:v>
                </c:pt>
                <c:pt idx="646">
                  <c:v>0.44135811420707777</c:v>
                </c:pt>
                <c:pt idx="647">
                  <c:v>0.4646545610366723</c:v>
                </c:pt>
                <c:pt idx="648">
                  <c:v>0.4694294192719744</c:v>
                </c:pt>
                <c:pt idx="649">
                  <c:v>0.46600927199206399</c:v>
                </c:pt>
                <c:pt idx="650">
                  <c:v>0.48576189987639767</c:v>
                </c:pt>
                <c:pt idx="651">
                  <c:v>0.49573901537546355</c:v>
                </c:pt>
                <c:pt idx="652">
                  <c:v>0.48506689699231004</c:v>
                </c:pt>
                <c:pt idx="653">
                  <c:v>0.47709374248006692</c:v>
                </c:pt>
                <c:pt idx="654">
                  <c:v>0.49945916126839662</c:v>
                </c:pt>
                <c:pt idx="655">
                  <c:v>0.4996346870492549</c:v>
                </c:pt>
                <c:pt idx="656">
                  <c:v>0.50646803781236716</c:v>
                </c:pt>
                <c:pt idx="657">
                  <c:v>0.51337131001047742</c:v>
                </c:pt>
                <c:pt idx="658">
                  <c:v>0.47240670377043797</c:v>
                </c:pt>
                <c:pt idx="659">
                  <c:v>0.47828224426492322</c:v>
                </c:pt>
                <c:pt idx="660">
                  <c:v>0.46345637349704033</c:v>
                </c:pt>
                <c:pt idx="661">
                  <c:v>0.42903715796887498</c:v>
                </c:pt>
                <c:pt idx="662">
                  <c:v>0.44366777824700881</c:v>
                </c:pt>
                <c:pt idx="663">
                  <c:v>0.48889833828330903</c:v>
                </c:pt>
                <c:pt idx="664">
                  <c:v>0.44017489175952457</c:v>
                </c:pt>
                <c:pt idx="665">
                  <c:v>0.4387110289710473</c:v>
                </c:pt>
                <c:pt idx="666">
                  <c:v>0.44799577298126875</c:v>
                </c:pt>
                <c:pt idx="667">
                  <c:v>0.44077527934003541</c:v>
                </c:pt>
                <c:pt idx="668">
                  <c:v>0.4237169507787904</c:v>
                </c:pt>
                <c:pt idx="669">
                  <c:v>0.43215361865101576</c:v>
                </c:pt>
                <c:pt idx="670">
                  <c:v>0.41924692026995564</c:v>
                </c:pt>
                <c:pt idx="671">
                  <c:v>0.3903696962962992</c:v>
                </c:pt>
                <c:pt idx="672">
                  <c:v>0.40874319553808464</c:v>
                </c:pt>
                <c:pt idx="673">
                  <c:v>0.40397925797662593</c:v>
                </c:pt>
                <c:pt idx="674">
                  <c:v>0.41533359013348919</c:v>
                </c:pt>
                <c:pt idx="675">
                  <c:v>0.40420777230774896</c:v>
                </c:pt>
                <c:pt idx="676">
                  <c:v>0.38818539605943603</c:v>
                </c:pt>
                <c:pt idx="677">
                  <c:v>0.39187730089741535</c:v>
                </c:pt>
                <c:pt idx="678">
                  <c:v>0.37700872053744783</c:v>
                </c:pt>
                <c:pt idx="679">
                  <c:v>0.39650870830440355</c:v>
                </c:pt>
                <c:pt idx="680">
                  <c:v>0.38807015379414372</c:v>
                </c:pt>
                <c:pt idx="681">
                  <c:v>0.39568613577606299</c:v>
                </c:pt>
                <c:pt idx="682">
                  <c:v>0.40044977135810339</c:v>
                </c:pt>
                <c:pt idx="683">
                  <c:v>0.39261146190008567</c:v>
                </c:pt>
                <c:pt idx="684">
                  <c:v>0.38342581580148721</c:v>
                </c:pt>
                <c:pt idx="685">
                  <c:v>0.38458146087188977</c:v>
                </c:pt>
                <c:pt idx="686">
                  <c:v>0.39351529893238779</c:v>
                </c:pt>
                <c:pt idx="687">
                  <c:v>0.40110767296822436</c:v>
                </c:pt>
                <c:pt idx="688">
                  <c:v>0.38395717216577757</c:v>
                </c:pt>
                <c:pt idx="689">
                  <c:v>0.35693920635825688</c:v>
                </c:pt>
                <c:pt idx="690">
                  <c:v>0.37541190076182385</c:v>
                </c:pt>
                <c:pt idx="691">
                  <c:v>0.36940874053135631</c:v>
                </c:pt>
                <c:pt idx="692">
                  <c:v>0.37304981339586712</c:v>
                </c:pt>
                <c:pt idx="693">
                  <c:v>0.37022786921572048</c:v>
                </c:pt>
                <c:pt idx="694">
                  <c:v>0.37125428003203936</c:v>
                </c:pt>
                <c:pt idx="695">
                  <c:v>0.36037394010897933</c:v>
                </c:pt>
                <c:pt idx="696">
                  <c:v>0.36636665493532677</c:v>
                </c:pt>
                <c:pt idx="697">
                  <c:v>0.3637679795195502</c:v>
                </c:pt>
                <c:pt idx="698">
                  <c:v>0.36916777524663186</c:v>
                </c:pt>
                <c:pt idx="699">
                  <c:v>0.35411721562138188</c:v>
                </c:pt>
                <c:pt idx="700">
                  <c:v>0.34280898605672444</c:v>
                </c:pt>
                <c:pt idx="701">
                  <c:v>0.37122477735747245</c:v>
                </c:pt>
                <c:pt idx="702">
                  <c:v>0.34037416068659937</c:v>
                </c:pt>
                <c:pt idx="703">
                  <c:v>0.3405570255826752</c:v>
                </c:pt>
                <c:pt idx="704">
                  <c:v>0.33899020804507873</c:v>
                </c:pt>
                <c:pt idx="705">
                  <c:v>0.3425084671215069</c:v>
                </c:pt>
                <c:pt idx="706">
                  <c:v>0.3320748110913081</c:v>
                </c:pt>
                <c:pt idx="707">
                  <c:v>0.31852552442750004</c:v>
                </c:pt>
                <c:pt idx="708">
                  <c:v>0.3193887257104252</c:v>
                </c:pt>
                <c:pt idx="709">
                  <c:v>0.31897629666287503</c:v>
                </c:pt>
                <c:pt idx="710">
                  <c:v>0.30517676774116831</c:v>
                </c:pt>
                <c:pt idx="711">
                  <c:v>0.31332915858285726</c:v>
                </c:pt>
                <c:pt idx="712">
                  <c:v>0.29910400806172732</c:v>
                </c:pt>
                <c:pt idx="713">
                  <c:v>0.2859241169870394</c:v>
                </c:pt>
                <c:pt idx="714">
                  <c:v>0.29777955190896654</c:v>
                </c:pt>
                <c:pt idx="715">
                  <c:v>0.28964637658546949</c:v>
                </c:pt>
                <c:pt idx="716">
                  <c:v>0.26751921293881398</c:v>
                </c:pt>
                <c:pt idx="717">
                  <c:v>0.27436821819458856</c:v>
                </c:pt>
                <c:pt idx="718">
                  <c:v>0.28418350912887796</c:v>
                </c:pt>
                <c:pt idx="719">
                  <c:v>0.30355115710497638</c:v>
                </c:pt>
                <c:pt idx="720">
                  <c:v>0.31103819891488482</c:v>
                </c:pt>
                <c:pt idx="721">
                  <c:v>0.29677706034453544</c:v>
                </c:pt>
                <c:pt idx="722">
                  <c:v>0.27227876777483367</c:v>
                </c:pt>
                <c:pt idx="723">
                  <c:v>0.28174757722794586</c:v>
                </c:pt>
                <c:pt idx="724">
                  <c:v>0.28260381433149306</c:v>
                </c:pt>
                <c:pt idx="725">
                  <c:v>0.28353765465480119</c:v>
                </c:pt>
                <c:pt idx="726">
                  <c:v>0.31702973748815455</c:v>
                </c:pt>
                <c:pt idx="727">
                  <c:v>0.31070443328681396</c:v>
                </c:pt>
                <c:pt idx="728">
                  <c:v>0.32159472950511414</c:v>
                </c:pt>
                <c:pt idx="729">
                  <c:v>0.31926420391472343</c:v>
                </c:pt>
                <c:pt idx="730">
                  <c:v>0.35578750958412397</c:v>
                </c:pt>
                <c:pt idx="731">
                  <c:v>0.36890088576224017</c:v>
                </c:pt>
                <c:pt idx="732">
                  <c:v>0.35282217000750099</c:v>
                </c:pt>
                <c:pt idx="733">
                  <c:v>0.38921846313390451</c:v>
                </c:pt>
                <c:pt idx="734">
                  <c:v>0.43808218612951083</c:v>
                </c:pt>
                <c:pt idx="735">
                  <c:v>0.43009035146383268</c:v>
                </c:pt>
                <c:pt idx="736">
                  <c:v>0.45113950823380122</c:v>
                </c:pt>
                <c:pt idx="737">
                  <c:v>0.49187460981569681</c:v>
                </c:pt>
                <c:pt idx="738">
                  <c:v>0.5021842876131456</c:v>
                </c:pt>
                <c:pt idx="739">
                  <c:v>0.4987491424483721</c:v>
                </c:pt>
                <c:pt idx="740">
                  <c:v>0.48219988514817219</c:v>
                </c:pt>
                <c:pt idx="741">
                  <c:v>0.48289133482886215</c:v>
                </c:pt>
                <c:pt idx="742">
                  <c:v>0.48839166706291437</c:v>
                </c:pt>
                <c:pt idx="743">
                  <c:v>0.50625552041781396</c:v>
                </c:pt>
                <c:pt idx="744">
                  <c:v>0.50627547452576382</c:v>
                </c:pt>
                <c:pt idx="745">
                  <c:v>0.50945365408466636</c:v>
                </c:pt>
                <c:pt idx="746">
                  <c:v>0.5058261460002057</c:v>
                </c:pt>
                <c:pt idx="747">
                  <c:v>0.4897267826754419</c:v>
                </c:pt>
                <c:pt idx="748">
                  <c:v>0.45260630402087498</c:v>
                </c:pt>
                <c:pt idx="749">
                  <c:v>0.44820895014255902</c:v>
                </c:pt>
                <c:pt idx="750">
                  <c:v>0.451904008803935</c:v>
                </c:pt>
                <c:pt idx="751">
                  <c:v>0.46966354545621752</c:v>
                </c:pt>
                <c:pt idx="752">
                  <c:v>0.46012245446545869</c:v>
                </c:pt>
                <c:pt idx="753">
                  <c:v>0.46139217081297146</c:v>
                </c:pt>
                <c:pt idx="754">
                  <c:v>0.45447447445328537</c:v>
                </c:pt>
                <c:pt idx="755">
                  <c:v>0.47513284142658069</c:v>
                </c:pt>
                <c:pt idx="756">
                  <c:v>0.4589368311499144</c:v>
                </c:pt>
                <c:pt idx="757">
                  <c:v>0.45976945180833262</c:v>
                </c:pt>
                <c:pt idx="758">
                  <c:v>0.46830154893712594</c:v>
                </c:pt>
                <c:pt idx="759">
                  <c:v>0.44316326804096556</c:v>
                </c:pt>
                <c:pt idx="760">
                  <c:v>0.44111477565746166</c:v>
                </c:pt>
                <c:pt idx="761">
                  <c:v>0.4292738197272461</c:v>
                </c:pt>
                <c:pt idx="762">
                  <c:v>0.41890582883933264</c:v>
                </c:pt>
                <c:pt idx="763">
                  <c:v>0.44416454860400195</c:v>
                </c:pt>
                <c:pt idx="764">
                  <c:v>0.46353811492540647</c:v>
                </c:pt>
                <c:pt idx="765">
                  <c:v>0.46584146500067025</c:v>
                </c:pt>
                <c:pt idx="766">
                  <c:v>0.47766787191605115</c:v>
                </c:pt>
                <c:pt idx="767">
                  <c:v>0.4906589804262726</c:v>
                </c:pt>
                <c:pt idx="768">
                  <c:v>0.46893867812396356</c:v>
                </c:pt>
                <c:pt idx="769">
                  <c:v>0.50592723336576961</c:v>
                </c:pt>
                <c:pt idx="770">
                  <c:v>0.54094729677682085</c:v>
                </c:pt>
                <c:pt idx="771">
                  <c:v>0.52509978308283956</c:v>
                </c:pt>
                <c:pt idx="772">
                  <c:v>0.52779557252204623</c:v>
                </c:pt>
                <c:pt idx="773">
                  <c:v>0.57135834227950288</c:v>
                </c:pt>
                <c:pt idx="774">
                  <c:v>0.63869246786925493</c:v>
                </c:pt>
                <c:pt idx="775">
                  <c:v>0.6253847360081467</c:v>
                </c:pt>
                <c:pt idx="776">
                  <c:v>0.63592587384627952</c:v>
                </c:pt>
                <c:pt idx="777">
                  <c:v>0.63990762191374306</c:v>
                </c:pt>
                <c:pt idx="778">
                  <c:v>0.67183611286112499</c:v>
                </c:pt>
                <c:pt idx="779">
                  <c:v>0.65437199962685533</c:v>
                </c:pt>
                <c:pt idx="780">
                  <c:v>0.60197225176347047</c:v>
                </c:pt>
                <c:pt idx="781">
                  <c:v>0.5849586442856024</c:v>
                </c:pt>
                <c:pt idx="782">
                  <c:v>0.59875265898041241</c:v>
                </c:pt>
                <c:pt idx="783">
                  <c:v>0.64032233419645568</c:v>
                </c:pt>
                <c:pt idx="784">
                  <c:v>0.6166327871832008</c:v>
                </c:pt>
                <c:pt idx="785">
                  <c:v>0.58554672013141629</c:v>
                </c:pt>
                <c:pt idx="786">
                  <c:v>0.57036615479432873</c:v>
                </c:pt>
                <c:pt idx="787">
                  <c:v>0.55100483296737301</c:v>
                </c:pt>
                <c:pt idx="788">
                  <c:v>0.54861328414346655</c:v>
                </c:pt>
                <c:pt idx="789">
                  <c:v>0.6002321324876988</c:v>
                </c:pt>
                <c:pt idx="790">
                  <c:v>0.63019509679400387</c:v>
                </c:pt>
                <c:pt idx="791">
                  <c:v>0.59457619954859542</c:v>
                </c:pt>
                <c:pt idx="792">
                  <c:v>0.55520873063264764</c:v>
                </c:pt>
                <c:pt idx="793">
                  <c:v>0.54350724797669592</c:v>
                </c:pt>
                <c:pt idx="794">
                  <c:v>0.53119299575677459</c:v>
                </c:pt>
                <c:pt idx="795">
                  <c:v>0.51806775438239172</c:v>
                </c:pt>
                <c:pt idx="796">
                  <c:v>0.50444714852879324</c:v>
                </c:pt>
                <c:pt idx="797">
                  <c:v>0.52168041079568495</c:v>
                </c:pt>
                <c:pt idx="798">
                  <c:v>0.53004878288251178</c:v>
                </c:pt>
                <c:pt idx="799">
                  <c:v>0.55827588977150389</c:v>
                </c:pt>
                <c:pt idx="800">
                  <c:v>0.55503762375458865</c:v>
                </c:pt>
                <c:pt idx="801">
                  <c:v>0.53471665646652955</c:v>
                </c:pt>
                <c:pt idx="802">
                  <c:v>0.50805245747824701</c:v>
                </c:pt>
                <c:pt idx="803">
                  <c:v>0.48765602745168407</c:v>
                </c:pt>
                <c:pt idx="804">
                  <c:v>0.49697823676585529</c:v>
                </c:pt>
                <c:pt idx="805">
                  <c:v>0.5059193259425866</c:v>
                </c:pt>
                <c:pt idx="806">
                  <c:v>0.50146193118521853</c:v>
                </c:pt>
                <c:pt idx="807">
                  <c:v>0.52439288619598123</c:v>
                </c:pt>
                <c:pt idx="808">
                  <c:v>0.49628711561470273</c:v>
                </c:pt>
                <c:pt idx="809">
                  <c:v>0.50882608685232578</c:v>
                </c:pt>
                <c:pt idx="810">
                  <c:v>0.52410004332935434</c:v>
                </c:pt>
                <c:pt idx="811">
                  <c:v>0.52403371255373221</c:v>
                </c:pt>
                <c:pt idx="812">
                  <c:v>0.52017997984161213</c:v>
                </c:pt>
                <c:pt idx="813">
                  <c:v>0.55385236755275202</c:v>
                </c:pt>
                <c:pt idx="814">
                  <c:v>0.57338087962609052</c:v>
                </c:pt>
                <c:pt idx="815">
                  <c:v>0.5472472222217668</c:v>
                </c:pt>
                <c:pt idx="816">
                  <c:v>0.57230458903043113</c:v>
                </c:pt>
                <c:pt idx="817">
                  <c:v>0.57180021691510041</c:v>
                </c:pt>
                <c:pt idx="818">
                  <c:v>0.56282612165128154</c:v>
                </c:pt>
                <c:pt idx="819">
                  <c:v>0.52779697539130999</c:v>
                </c:pt>
                <c:pt idx="820">
                  <c:v>0.53407427050623035</c:v>
                </c:pt>
                <c:pt idx="821">
                  <c:v>0.55347213146663976</c:v>
                </c:pt>
                <c:pt idx="822">
                  <c:v>0.52480332398448326</c:v>
                </c:pt>
                <c:pt idx="823">
                  <c:v>0.5309423520881289</c:v>
                </c:pt>
                <c:pt idx="824">
                  <c:v>0.49602076314974897</c:v>
                </c:pt>
                <c:pt idx="825">
                  <c:v>0.53462056473556396</c:v>
                </c:pt>
                <c:pt idx="826">
                  <c:v>0.53673967442294979</c:v>
                </c:pt>
                <c:pt idx="827">
                  <c:v>0.52257811836033363</c:v>
                </c:pt>
                <c:pt idx="828">
                  <c:v>0.50375696693601768</c:v>
                </c:pt>
                <c:pt idx="829">
                  <c:v>0.50850231016185232</c:v>
                </c:pt>
                <c:pt idx="830">
                  <c:v>0.50881993835583261</c:v>
                </c:pt>
                <c:pt idx="831">
                  <c:v>0.5296865079154065</c:v>
                </c:pt>
                <c:pt idx="832">
                  <c:v>0.53177997876051175</c:v>
                </c:pt>
                <c:pt idx="833">
                  <c:v>0.51029786052377557</c:v>
                </c:pt>
                <c:pt idx="834">
                  <c:v>0.46560134465661218</c:v>
                </c:pt>
                <c:pt idx="835">
                  <c:v>0.45334562951089269</c:v>
                </c:pt>
                <c:pt idx="836">
                  <c:v>0.43607739953171165</c:v>
                </c:pt>
                <c:pt idx="837">
                  <c:v>0.44663841318126274</c:v>
                </c:pt>
                <c:pt idx="838">
                  <c:v>0.43823491430706196</c:v>
                </c:pt>
                <c:pt idx="839">
                  <c:v>0.43977694606602852</c:v>
                </c:pt>
                <c:pt idx="840">
                  <c:v>0.45804902204185827</c:v>
                </c:pt>
                <c:pt idx="841">
                  <c:v>0.45394461331958569</c:v>
                </c:pt>
                <c:pt idx="842">
                  <c:v>0.44249957053198818</c:v>
                </c:pt>
                <c:pt idx="843">
                  <c:v>0.42113360079964662</c:v>
                </c:pt>
                <c:pt idx="844">
                  <c:v>0.4366193271311466</c:v>
                </c:pt>
                <c:pt idx="845">
                  <c:v>0.42501191388422244</c:v>
                </c:pt>
                <c:pt idx="846">
                  <c:v>0.44754233452712006</c:v>
                </c:pt>
                <c:pt idx="847">
                  <c:v>0.43370732524263583</c:v>
                </c:pt>
                <c:pt idx="848">
                  <c:v>0.43253405781170573</c:v>
                </c:pt>
                <c:pt idx="849">
                  <c:v>0.41557758814899115</c:v>
                </c:pt>
                <c:pt idx="850">
                  <c:v>0.41308166455818207</c:v>
                </c:pt>
                <c:pt idx="851">
                  <c:v>0.42686345672068304</c:v>
                </c:pt>
                <c:pt idx="852">
                  <c:v>0.44945346312994194</c:v>
                </c:pt>
                <c:pt idx="853">
                  <c:v>0.4641755600060305</c:v>
                </c:pt>
                <c:pt idx="854">
                  <c:v>0.46589903092711615</c:v>
                </c:pt>
                <c:pt idx="855">
                  <c:v>0.46891494908526382</c:v>
                </c:pt>
                <c:pt idx="856">
                  <c:v>0.44499268379628742</c:v>
                </c:pt>
                <c:pt idx="857">
                  <c:v>0.46785798848168703</c:v>
                </c:pt>
                <c:pt idx="858">
                  <c:v>0.43142482099835333</c:v>
                </c:pt>
                <c:pt idx="859">
                  <c:v>0.42826840471624511</c:v>
                </c:pt>
                <c:pt idx="860">
                  <c:v>0.45019887626929228</c:v>
                </c:pt>
                <c:pt idx="861">
                  <c:v>0.42153204019000395</c:v>
                </c:pt>
                <c:pt idx="862">
                  <c:v>0.43790783509747533</c:v>
                </c:pt>
                <c:pt idx="863">
                  <c:v>0.41256759728647441</c:v>
                </c:pt>
                <c:pt idx="864">
                  <c:v>0.41142204133712895</c:v>
                </c:pt>
                <c:pt idx="865">
                  <c:v>0.43474099334263877</c:v>
                </c:pt>
                <c:pt idx="866">
                  <c:v>0.43432628918291044</c:v>
                </c:pt>
                <c:pt idx="867">
                  <c:v>0.43447176835018608</c:v>
                </c:pt>
                <c:pt idx="868">
                  <c:v>0.4007423214964882</c:v>
                </c:pt>
                <c:pt idx="869">
                  <c:v>0.38982023425398721</c:v>
                </c:pt>
                <c:pt idx="870">
                  <c:v>0.39147290059130413</c:v>
                </c:pt>
                <c:pt idx="871">
                  <c:v>0.36589391461868603</c:v>
                </c:pt>
                <c:pt idx="872">
                  <c:v>0.36370484363351668</c:v>
                </c:pt>
                <c:pt idx="873">
                  <c:v>0.37179537359666437</c:v>
                </c:pt>
                <c:pt idx="874">
                  <c:v>0.36313248440614271</c:v>
                </c:pt>
                <c:pt idx="875">
                  <c:v>0.36382197216077949</c:v>
                </c:pt>
                <c:pt idx="876">
                  <c:v>0.34213570763962203</c:v>
                </c:pt>
                <c:pt idx="877">
                  <c:v>0.35219135433405319</c:v>
                </c:pt>
                <c:pt idx="878">
                  <c:v>0.37686114985245373</c:v>
                </c:pt>
                <c:pt idx="879">
                  <c:v>0.35027232725837398</c:v>
                </c:pt>
                <c:pt idx="880">
                  <c:v>0.33670647482354038</c:v>
                </c:pt>
                <c:pt idx="881">
                  <c:v>0.33156651978706492</c:v>
                </c:pt>
                <c:pt idx="882">
                  <c:v>0.32272632723621852</c:v>
                </c:pt>
                <c:pt idx="883">
                  <c:v>0.32792309005405312</c:v>
                </c:pt>
                <c:pt idx="884">
                  <c:v>0.35054124026810729</c:v>
                </c:pt>
                <c:pt idx="885">
                  <c:v>0.3321666338185984</c:v>
                </c:pt>
                <c:pt idx="886">
                  <c:v>0.32261244918080806</c:v>
                </c:pt>
                <c:pt idx="887">
                  <c:v>0.32237109188693702</c:v>
                </c:pt>
                <c:pt idx="888">
                  <c:v>0.32183511189058861</c:v>
                </c:pt>
                <c:pt idx="889">
                  <c:v>0.3330454794404577</c:v>
                </c:pt>
                <c:pt idx="890">
                  <c:v>0.3374093194700315</c:v>
                </c:pt>
                <c:pt idx="891">
                  <c:v>0.31653571142082676</c:v>
                </c:pt>
                <c:pt idx="892">
                  <c:v>0.32941355282926277</c:v>
                </c:pt>
                <c:pt idx="893">
                  <c:v>0.31318792299732873</c:v>
                </c:pt>
                <c:pt idx="894">
                  <c:v>0.32062984911987008</c:v>
                </c:pt>
                <c:pt idx="895">
                  <c:v>0.28556027605169981</c:v>
                </c:pt>
                <c:pt idx="896">
                  <c:v>0.29934152950247439</c:v>
                </c:pt>
                <c:pt idx="897">
                  <c:v>0.3034745863314085</c:v>
                </c:pt>
                <c:pt idx="898">
                  <c:v>0.29945844013823819</c:v>
                </c:pt>
                <c:pt idx="899">
                  <c:v>0.32780570459984448</c:v>
                </c:pt>
                <c:pt idx="900">
                  <c:v>0.34034880306500293</c:v>
                </c:pt>
                <c:pt idx="901">
                  <c:v>0.31172672432166437</c:v>
                </c:pt>
                <c:pt idx="902">
                  <c:v>0.26744907556785041</c:v>
                </c:pt>
                <c:pt idx="903">
                  <c:v>0.28714848256955905</c:v>
                </c:pt>
                <c:pt idx="904">
                  <c:v>0.30813026423409051</c:v>
                </c:pt>
                <c:pt idx="905">
                  <c:v>0.31200682929783363</c:v>
                </c:pt>
                <c:pt idx="906">
                  <c:v>0.2871999917591368</c:v>
                </c:pt>
                <c:pt idx="907">
                  <c:v>0.2997550077686742</c:v>
                </c:pt>
                <c:pt idx="908">
                  <c:v>0.31164462367693602</c:v>
                </c:pt>
                <c:pt idx="909">
                  <c:v>0.29029454550802358</c:v>
                </c:pt>
                <c:pt idx="910">
                  <c:v>0.282156720453625</c:v>
                </c:pt>
                <c:pt idx="911">
                  <c:v>0.32339074400526474</c:v>
                </c:pt>
                <c:pt idx="912">
                  <c:v>0.30378964303714567</c:v>
                </c:pt>
                <c:pt idx="913">
                  <c:v>0.26781529191164666</c:v>
                </c:pt>
                <c:pt idx="914">
                  <c:v>0.28026754007588778</c:v>
                </c:pt>
                <c:pt idx="915">
                  <c:v>0.30004151083503444</c:v>
                </c:pt>
                <c:pt idx="916">
                  <c:v>0.26371179476858664</c:v>
                </c:pt>
                <c:pt idx="917">
                  <c:v>0.24275345614606003</c:v>
                </c:pt>
                <c:pt idx="918">
                  <c:v>0.27038252668208168</c:v>
                </c:pt>
                <c:pt idx="919">
                  <c:v>0.27945566784786807</c:v>
                </c:pt>
                <c:pt idx="920">
                  <c:v>0.24651265147507087</c:v>
                </c:pt>
                <c:pt idx="921">
                  <c:v>0.23290462849833563</c:v>
                </c:pt>
                <c:pt idx="922">
                  <c:v>0.23142114223740451</c:v>
                </c:pt>
                <c:pt idx="923">
                  <c:v>0.24630949081687203</c:v>
                </c:pt>
                <c:pt idx="924">
                  <c:v>0.20766059614006496</c:v>
                </c:pt>
                <c:pt idx="925">
                  <c:v>0.20114979737729921</c:v>
                </c:pt>
                <c:pt idx="926">
                  <c:v>0.2063806598388189</c:v>
                </c:pt>
                <c:pt idx="927">
                  <c:v>0.23842043204425986</c:v>
                </c:pt>
                <c:pt idx="928">
                  <c:v>0.16168797158897735</c:v>
                </c:pt>
                <c:pt idx="929">
                  <c:v>8.8477133125120858E-2</c:v>
                </c:pt>
                <c:pt idx="930">
                  <c:v>3.1037401432777362E-2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B7B-4B54-B8CF-E180936298DF}"/>
            </c:ext>
          </c:extLst>
        </c:ser>
        <c:ser>
          <c:idx val="2"/>
          <c:order val="1"/>
          <c:tx>
            <c:strRef>
              <c:f>'Red pk'!$A$1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'Red pk'!$A$2:$A$1025</c:f>
              <c:numCache>
                <c:formatCode>General</c:formatCode>
                <c:ptCount val="1024"/>
                <c:pt idx="0">
                  <c:v>409.53675348100427</c:v>
                </c:pt>
                <c:pt idx="1">
                  <c:v>410.05629117818262</c:v>
                </c:pt>
                <c:pt idx="2">
                  <c:v>410.57582672857194</c:v>
                </c:pt>
                <c:pt idx="3">
                  <c:v>411.09536013217212</c:v>
                </c:pt>
                <c:pt idx="4">
                  <c:v>411.61489138898321</c:v>
                </c:pt>
                <c:pt idx="5">
                  <c:v>412.13442049900527</c:v>
                </c:pt>
                <c:pt idx="6">
                  <c:v>412.65394746223825</c:v>
                </c:pt>
                <c:pt idx="7">
                  <c:v>413.17347227868214</c:v>
                </c:pt>
                <c:pt idx="8">
                  <c:v>413.69299494833695</c:v>
                </c:pt>
                <c:pt idx="9">
                  <c:v>414.21251547120266</c:v>
                </c:pt>
                <c:pt idx="10">
                  <c:v>414.7320338472793</c:v>
                </c:pt>
                <c:pt idx="11">
                  <c:v>415.25155007656684</c:v>
                </c:pt>
                <c:pt idx="12">
                  <c:v>415.7710641590653</c:v>
                </c:pt>
                <c:pt idx="13">
                  <c:v>416.29057609477468</c:v>
                </c:pt>
                <c:pt idx="14">
                  <c:v>416.81008588369497</c:v>
                </c:pt>
                <c:pt idx="15">
                  <c:v>417.32959352582617</c:v>
                </c:pt>
                <c:pt idx="16">
                  <c:v>417.84909902116829</c:v>
                </c:pt>
                <c:pt idx="17">
                  <c:v>418.36860236972132</c:v>
                </c:pt>
                <c:pt idx="18">
                  <c:v>418.88810357148532</c:v>
                </c:pt>
                <c:pt idx="19">
                  <c:v>419.40760262646018</c:v>
                </c:pt>
                <c:pt idx="20">
                  <c:v>419.927099534646</c:v>
                </c:pt>
                <c:pt idx="21">
                  <c:v>420.44659429604269</c:v>
                </c:pt>
                <c:pt idx="22">
                  <c:v>420.96608691065035</c:v>
                </c:pt>
                <c:pt idx="23">
                  <c:v>421.48557737846892</c:v>
                </c:pt>
                <c:pt idx="24">
                  <c:v>422.00506569949829</c:v>
                </c:pt>
                <c:pt idx="25">
                  <c:v>422.52455187373869</c:v>
                </c:pt>
                <c:pt idx="26">
                  <c:v>423.04403590119</c:v>
                </c:pt>
                <c:pt idx="27">
                  <c:v>423.56351778185223</c:v>
                </c:pt>
                <c:pt idx="28">
                  <c:v>424.08299751572537</c:v>
                </c:pt>
                <c:pt idx="29">
                  <c:v>424.60247510280942</c:v>
                </c:pt>
                <c:pt idx="30">
                  <c:v>425.12195054310439</c:v>
                </c:pt>
                <c:pt idx="31">
                  <c:v>425.64142383661027</c:v>
                </c:pt>
                <c:pt idx="32">
                  <c:v>426.16089498332707</c:v>
                </c:pt>
                <c:pt idx="33">
                  <c:v>426.68036398325478</c:v>
                </c:pt>
                <c:pt idx="34">
                  <c:v>427.19983083639346</c:v>
                </c:pt>
                <c:pt idx="35">
                  <c:v>427.71929554274294</c:v>
                </c:pt>
                <c:pt idx="36">
                  <c:v>428.23875810230339</c:v>
                </c:pt>
                <c:pt idx="37">
                  <c:v>428.75821851507482</c:v>
                </c:pt>
                <c:pt idx="38">
                  <c:v>429.2776767810571</c:v>
                </c:pt>
                <c:pt idx="39">
                  <c:v>429.79713290025035</c:v>
                </c:pt>
                <c:pt idx="40">
                  <c:v>430.31658687265445</c:v>
                </c:pt>
                <c:pt idx="41">
                  <c:v>430.83603869826953</c:v>
                </c:pt>
                <c:pt idx="42">
                  <c:v>431.35548837709547</c:v>
                </c:pt>
                <c:pt idx="43">
                  <c:v>431.87493590913238</c:v>
                </c:pt>
                <c:pt idx="44">
                  <c:v>432.39438129438014</c:v>
                </c:pt>
                <c:pt idx="45">
                  <c:v>432.91382453283887</c:v>
                </c:pt>
                <c:pt idx="46">
                  <c:v>433.43326562450852</c:v>
                </c:pt>
                <c:pt idx="47">
                  <c:v>433.95270456938908</c:v>
                </c:pt>
                <c:pt idx="48">
                  <c:v>434.4721413674805</c:v>
                </c:pt>
                <c:pt idx="49">
                  <c:v>434.99157601878289</c:v>
                </c:pt>
                <c:pt idx="50">
                  <c:v>435.51100852329625</c:v>
                </c:pt>
                <c:pt idx="51">
                  <c:v>436.03043888102047</c:v>
                </c:pt>
                <c:pt idx="52">
                  <c:v>436.5498670919556</c:v>
                </c:pt>
                <c:pt idx="53">
                  <c:v>437.06929315610165</c:v>
                </c:pt>
                <c:pt idx="54">
                  <c:v>437.58871707345861</c:v>
                </c:pt>
                <c:pt idx="55">
                  <c:v>438.10813884402648</c:v>
                </c:pt>
                <c:pt idx="56">
                  <c:v>438.62755846780527</c:v>
                </c:pt>
                <c:pt idx="57">
                  <c:v>439.14697594479497</c:v>
                </c:pt>
                <c:pt idx="58">
                  <c:v>439.66639127499565</c:v>
                </c:pt>
                <c:pt idx="59">
                  <c:v>440.18580445840718</c:v>
                </c:pt>
                <c:pt idx="60">
                  <c:v>440.70521549502968</c:v>
                </c:pt>
                <c:pt idx="61">
                  <c:v>441.22462438486309</c:v>
                </c:pt>
                <c:pt idx="62">
                  <c:v>441.74403112790736</c:v>
                </c:pt>
                <c:pt idx="63">
                  <c:v>442.2634357241626</c:v>
                </c:pt>
                <c:pt idx="64">
                  <c:v>442.7828381736287</c:v>
                </c:pt>
                <c:pt idx="65">
                  <c:v>443.30223847630577</c:v>
                </c:pt>
                <c:pt idx="66">
                  <c:v>443.82163663219376</c:v>
                </c:pt>
                <c:pt idx="67">
                  <c:v>444.3410326412926</c:v>
                </c:pt>
                <c:pt idx="68">
                  <c:v>444.86042650360241</c:v>
                </c:pt>
                <c:pt idx="69">
                  <c:v>445.37981821912314</c:v>
                </c:pt>
                <c:pt idx="70">
                  <c:v>445.89920778785483</c:v>
                </c:pt>
                <c:pt idx="71">
                  <c:v>446.41859520979739</c:v>
                </c:pt>
                <c:pt idx="72">
                  <c:v>446.93798048495086</c:v>
                </c:pt>
                <c:pt idx="73">
                  <c:v>447.45736361331524</c:v>
                </c:pt>
                <c:pt idx="74">
                  <c:v>447.97674459489053</c:v>
                </c:pt>
                <c:pt idx="75">
                  <c:v>448.49612342967674</c:v>
                </c:pt>
                <c:pt idx="76">
                  <c:v>449.01550011767387</c:v>
                </c:pt>
                <c:pt idx="77">
                  <c:v>449.53487465888196</c:v>
                </c:pt>
                <c:pt idx="78">
                  <c:v>450.05424705330091</c:v>
                </c:pt>
                <c:pt idx="79">
                  <c:v>450.57361730093083</c:v>
                </c:pt>
                <c:pt idx="80">
                  <c:v>451.09298540177161</c:v>
                </c:pt>
                <c:pt idx="81">
                  <c:v>451.61235135582336</c:v>
                </c:pt>
                <c:pt idx="82">
                  <c:v>452.13171516308597</c:v>
                </c:pt>
                <c:pt idx="83">
                  <c:v>452.65107682355955</c:v>
                </c:pt>
                <c:pt idx="84">
                  <c:v>453.17043633724398</c:v>
                </c:pt>
                <c:pt idx="85">
                  <c:v>453.68979370413939</c:v>
                </c:pt>
                <c:pt idx="86">
                  <c:v>454.20914892424571</c:v>
                </c:pt>
                <c:pt idx="87">
                  <c:v>454.72850199756294</c:v>
                </c:pt>
                <c:pt idx="88">
                  <c:v>455.24785292409109</c:v>
                </c:pt>
                <c:pt idx="89">
                  <c:v>455.76720170383015</c:v>
                </c:pt>
                <c:pt idx="90">
                  <c:v>456.28654833678013</c:v>
                </c:pt>
                <c:pt idx="91">
                  <c:v>456.80589282294102</c:v>
                </c:pt>
                <c:pt idx="92">
                  <c:v>457.32523516231282</c:v>
                </c:pt>
                <c:pt idx="93">
                  <c:v>457.84457535489554</c:v>
                </c:pt>
                <c:pt idx="94">
                  <c:v>458.36391340068923</c:v>
                </c:pt>
                <c:pt idx="95">
                  <c:v>458.88324929969372</c:v>
                </c:pt>
                <c:pt idx="96">
                  <c:v>459.40258305190918</c:v>
                </c:pt>
                <c:pt idx="97">
                  <c:v>459.92191465733561</c:v>
                </c:pt>
                <c:pt idx="98">
                  <c:v>460.44124411597289</c:v>
                </c:pt>
                <c:pt idx="99">
                  <c:v>460.96057142782115</c:v>
                </c:pt>
                <c:pt idx="100">
                  <c:v>461.47989659288032</c:v>
                </c:pt>
                <c:pt idx="101">
                  <c:v>461.99921961115035</c:v>
                </c:pt>
                <c:pt idx="102">
                  <c:v>462.51854048263135</c:v>
                </c:pt>
                <c:pt idx="103">
                  <c:v>463.03785920732327</c:v>
                </c:pt>
                <c:pt idx="104">
                  <c:v>463.55717578522604</c:v>
                </c:pt>
                <c:pt idx="105">
                  <c:v>464.07649021633978</c:v>
                </c:pt>
                <c:pt idx="106">
                  <c:v>464.59580250066438</c:v>
                </c:pt>
                <c:pt idx="107">
                  <c:v>465.11511263819995</c:v>
                </c:pt>
                <c:pt idx="108">
                  <c:v>465.63442062894643</c:v>
                </c:pt>
                <c:pt idx="109">
                  <c:v>466.15372647290383</c:v>
                </c:pt>
                <c:pt idx="110">
                  <c:v>466.67303017007214</c:v>
                </c:pt>
                <c:pt idx="111">
                  <c:v>467.19233172045142</c:v>
                </c:pt>
                <c:pt idx="112">
                  <c:v>467.71163112404156</c:v>
                </c:pt>
                <c:pt idx="113">
                  <c:v>468.23092838084261</c:v>
                </c:pt>
                <c:pt idx="114">
                  <c:v>468.75022349085458</c:v>
                </c:pt>
                <c:pt idx="115">
                  <c:v>469.26951645407746</c:v>
                </c:pt>
                <c:pt idx="116">
                  <c:v>469.78880727051126</c:v>
                </c:pt>
                <c:pt idx="117">
                  <c:v>470.30809594015602</c:v>
                </c:pt>
                <c:pt idx="118">
                  <c:v>470.82738246301165</c:v>
                </c:pt>
                <c:pt idx="119">
                  <c:v>471.34666683907824</c:v>
                </c:pt>
                <c:pt idx="120">
                  <c:v>471.86594906835569</c:v>
                </c:pt>
                <c:pt idx="121">
                  <c:v>472.38522915084411</c:v>
                </c:pt>
                <c:pt idx="122">
                  <c:v>472.90450708654345</c:v>
                </c:pt>
                <c:pt idx="123">
                  <c:v>473.4237828754537</c:v>
                </c:pt>
                <c:pt idx="124">
                  <c:v>473.94305651757475</c:v>
                </c:pt>
                <c:pt idx="125">
                  <c:v>474.46232801290688</c:v>
                </c:pt>
                <c:pt idx="126">
                  <c:v>474.98159736144981</c:v>
                </c:pt>
                <c:pt idx="127">
                  <c:v>475.50086456320372</c:v>
                </c:pt>
                <c:pt idx="128">
                  <c:v>476.02012961816854</c:v>
                </c:pt>
                <c:pt idx="129">
                  <c:v>476.53939252634427</c:v>
                </c:pt>
                <c:pt idx="130">
                  <c:v>477.05865328773092</c:v>
                </c:pt>
                <c:pt idx="131">
                  <c:v>477.57791190232854</c:v>
                </c:pt>
                <c:pt idx="132">
                  <c:v>478.09716837013701</c:v>
                </c:pt>
                <c:pt idx="133">
                  <c:v>478.6164226911564</c:v>
                </c:pt>
                <c:pt idx="134">
                  <c:v>479.1356748653867</c:v>
                </c:pt>
                <c:pt idx="135">
                  <c:v>479.65492489282792</c:v>
                </c:pt>
                <c:pt idx="136">
                  <c:v>480.17417277348005</c:v>
                </c:pt>
                <c:pt idx="137">
                  <c:v>480.69341850734315</c:v>
                </c:pt>
                <c:pt idx="138">
                  <c:v>481.21266209441711</c:v>
                </c:pt>
                <c:pt idx="139">
                  <c:v>481.73190353470204</c:v>
                </c:pt>
                <c:pt idx="140">
                  <c:v>482.25114282819783</c:v>
                </c:pt>
                <c:pt idx="141">
                  <c:v>482.77037997490459</c:v>
                </c:pt>
                <c:pt idx="142">
                  <c:v>483.28961497482226</c:v>
                </c:pt>
                <c:pt idx="143">
                  <c:v>483.80884782795084</c:v>
                </c:pt>
                <c:pt idx="144">
                  <c:v>484.32807853429028</c:v>
                </c:pt>
                <c:pt idx="145">
                  <c:v>484.8473070938407</c:v>
                </c:pt>
                <c:pt idx="146">
                  <c:v>485.36653350660197</c:v>
                </c:pt>
                <c:pt idx="147">
                  <c:v>485.88575777257421</c:v>
                </c:pt>
                <c:pt idx="148">
                  <c:v>486.40497989175736</c:v>
                </c:pt>
                <c:pt idx="149">
                  <c:v>486.92419986415143</c:v>
                </c:pt>
                <c:pt idx="150">
                  <c:v>487.44341768975647</c:v>
                </c:pt>
                <c:pt idx="151">
                  <c:v>487.96263336857237</c:v>
                </c:pt>
                <c:pt idx="152">
                  <c:v>488.48184690059918</c:v>
                </c:pt>
                <c:pt idx="153">
                  <c:v>489.0010582858369</c:v>
                </c:pt>
                <c:pt idx="154">
                  <c:v>489.5202675242856</c:v>
                </c:pt>
                <c:pt idx="155">
                  <c:v>490.0394746159451</c:v>
                </c:pt>
                <c:pt idx="156">
                  <c:v>490.55867956081562</c:v>
                </c:pt>
                <c:pt idx="157">
                  <c:v>491.077882358897</c:v>
                </c:pt>
                <c:pt idx="158">
                  <c:v>491.59708301018935</c:v>
                </c:pt>
                <c:pt idx="159">
                  <c:v>492.11628151469256</c:v>
                </c:pt>
                <c:pt idx="160">
                  <c:v>492.63547787240674</c:v>
                </c:pt>
                <c:pt idx="161">
                  <c:v>493.15467208333183</c:v>
                </c:pt>
                <c:pt idx="162">
                  <c:v>493.67386414746778</c:v>
                </c:pt>
                <c:pt idx="163">
                  <c:v>494.1930540648147</c:v>
                </c:pt>
                <c:pt idx="164">
                  <c:v>494.71224183537248</c:v>
                </c:pt>
                <c:pt idx="165">
                  <c:v>495.23142745914129</c:v>
                </c:pt>
                <c:pt idx="166">
                  <c:v>495.75061093612089</c:v>
                </c:pt>
                <c:pt idx="167">
                  <c:v>496.26979226631147</c:v>
                </c:pt>
                <c:pt idx="168">
                  <c:v>496.78897144971296</c:v>
                </c:pt>
                <c:pt idx="169">
                  <c:v>497.30814848632536</c:v>
                </c:pt>
                <c:pt idx="170">
                  <c:v>497.82732337614868</c:v>
                </c:pt>
                <c:pt idx="171">
                  <c:v>498.34649611918292</c:v>
                </c:pt>
                <c:pt idx="172">
                  <c:v>498.86566671542812</c:v>
                </c:pt>
                <c:pt idx="173">
                  <c:v>499.38483516488418</c:v>
                </c:pt>
                <c:pt idx="174">
                  <c:v>499.90400146755115</c:v>
                </c:pt>
                <c:pt idx="175">
                  <c:v>500.42316562342904</c:v>
                </c:pt>
                <c:pt idx="176">
                  <c:v>500.94232763251784</c:v>
                </c:pt>
                <c:pt idx="177">
                  <c:v>501.46148749481762</c:v>
                </c:pt>
                <c:pt idx="178">
                  <c:v>501.98064521032825</c:v>
                </c:pt>
                <c:pt idx="179">
                  <c:v>502.49980077904985</c:v>
                </c:pt>
                <c:pt idx="180">
                  <c:v>503.01895420098236</c:v>
                </c:pt>
                <c:pt idx="181">
                  <c:v>503.53810547612574</c:v>
                </c:pt>
                <c:pt idx="182">
                  <c:v>504.05725460448008</c:v>
                </c:pt>
                <c:pt idx="183">
                  <c:v>504.57640158604534</c:v>
                </c:pt>
                <c:pt idx="184">
                  <c:v>505.09554642082145</c:v>
                </c:pt>
                <c:pt idx="185">
                  <c:v>505.61468910880859</c:v>
                </c:pt>
                <c:pt idx="186">
                  <c:v>506.13382965000653</c:v>
                </c:pt>
                <c:pt idx="187">
                  <c:v>506.65296804441545</c:v>
                </c:pt>
                <c:pt idx="188">
                  <c:v>507.17210429203527</c:v>
                </c:pt>
                <c:pt idx="189">
                  <c:v>507.69123839286601</c:v>
                </c:pt>
                <c:pt idx="190">
                  <c:v>508.21037034690767</c:v>
                </c:pt>
                <c:pt idx="191">
                  <c:v>508.72950015416023</c:v>
                </c:pt>
                <c:pt idx="192">
                  <c:v>509.24862781462377</c:v>
                </c:pt>
                <c:pt idx="193">
                  <c:v>509.76775332829817</c:v>
                </c:pt>
                <c:pt idx="194">
                  <c:v>510.28687669518348</c:v>
                </c:pt>
                <c:pt idx="195">
                  <c:v>510.8059979152797</c:v>
                </c:pt>
                <c:pt idx="196">
                  <c:v>511.3251169885869</c:v>
                </c:pt>
                <c:pt idx="197">
                  <c:v>511.84423391510495</c:v>
                </c:pt>
                <c:pt idx="198">
                  <c:v>512.36334869483403</c:v>
                </c:pt>
                <c:pt idx="199">
                  <c:v>512.88246132777385</c:v>
                </c:pt>
                <c:pt idx="200">
                  <c:v>513.40157181392476</c:v>
                </c:pt>
                <c:pt idx="201">
                  <c:v>513.92068015328641</c:v>
                </c:pt>
                <c:pt idx="202">
                  <c:v>514.43978634585903</c:v>
                </c:pt>
                <c:pt idx="203">
                  <c:v>514.95889039164274</c:v>
                </c:pt>
                <c:pt idx="204">
                  <c:v>515.47799229063708</c:v>
                </c:pt>
                <c:pt idx="205">
                  <c:v>515.99709204284261</c:v>
                </c:pt>
                <c:pt idx="206">
                  <c:v>516.51618964825889</c:v>
                </c:pt>
                <c:pt idx="207">
                  <c:v>517.03528510688614</c:v>
                </c:pt>
                <c:pt idx="208">
                  <c:v>517.55437841872424</c:v>
                </c:pt>
                <c:pt idx="209">
                  <c:v>518.07346958377332</c:v>
                </c:pt>
                <c:pt idx="210">
                  <c:v>518.59255860203336</c:v>
                </c:pt>
                <c:pt idx="211">
                  <c:v>519.11164547350438</c:v>
                </c:pt>
                <c:pt idx="212">
                  <c:v>519.63073019818614</c:v>
                </c:pt>
                <c:pt idx="213">
                  <c:v>520.14981277607887</c:v>
                </c:pt>
                <c:pt idx="214">
                  <c:v>520.66889320718258</c:v>
                </c:pt>
                <c:pt idx="215">
                  <c:v>521.18797149149714</c:v>
                </c:pt>
                <c:pt idx="216">
                  <c:v>521.70704762902267</c:v>
                </c:pt>
                <c:pt idx="217">
                  <c:v>522.22612161975906</c:v>
                </c:pt>
                <c:pt idx="218">
                  <c:v>522.74519346370641</c:v>
                </c:pt>
                <c:pt idx="219">
                  <c:v>523.26426316086463</c:v>
                </c:pt>
                <c:pt idx="220">
                  <c:v>523.7833307112337</c:v>
                </c:pt>
                <c:pt idx="221">
                  <c:v>524.30239611481386</c:v>
                </c:pt>
                <c:pt idx="222">
                  <c:v>524.82145937160476</c:v>
                </c:pt>
                <c:pt idx="223">
                  <c:v>525.34052048160675</c:v>
                </c:pt>
                <c:pt idx="224">
                  <c:v>525.85957944481959</c:v>
                </c:pt>
                <c:pt idx="225">
                  <c:v>526.3786362612434</c:v>
                </c:pt>
                <c:pt idx="226">
                  <c:v>526.89769093087796</c:v>
                </c:pt>
                <c:pt idx="227">
                  <c:v>527.4167434537236</c:v>
                </c:pt>
                <c:pt idx="228">
                  <c:v>527.9357938297801</c:v>
                </c:pt>
                <c:pt idx="229">
                  <c:v>528.45484205904756</c:v>
                </c:pt>
                <c:pt idx="230">
                  <c:v>528.97388814152578</c:v>
                </c:pt>
                <c:pt idx="231">
                  <c:v>529.49293207721507</c:v>
                </c:pt>
                <c:pt idx="232">
                  <c:v>530.01197386611523</c:v>
                </c:pt>
                <c:pt idx="233">
                  <c:v>530.53101350822624</c:v>
                </c:pt>
                <c:pt idx="234">
                  <c:v>531.05005100354833</c:v>
                </c:pt>
                <c:pt idx="235">
                  <c:v>531.56908635208117</c:v>
                </c:pt>
                <c:pt idx="236">
                  <c:v>532.08811955382509</c:v>
                </c:pt>
                <c:pt idx="237">
                  <c:v>532.60715060877976</c:v>
                </c:pt>
                <c:pt idx="238">
                  <c:v>533.12617951694551</c:v>
                </c:pt>
                <c:pt idx="239">
                  <c:v>533.64520627832212</c:v>
                </c:pt>
                <c:pt idx="240">
                  <c:v>534.16423089290959</c:v>
                </c:pt>
                <c:pt idx="241">
                  <c:v>534.68325336070802</c:v>
                </c:pt>
                <c:pt idx="242">
                  <c:v>535.20227368171732</c:v>
                </c:pt>
                <c:pt idx="243">
                  <c:v>535.72129185593758</c:v>
                </c:pt>
                <c:pt idx="244">
                  <c:v>536.2403078833687</c:v>
                </c:pt>
                <c:pt idx="245">
                  <c:v>536.75932176401091</c:v>
                </c:pt>
                <c:pt idx="246">
                  <c:v>537.27833349786385</c:v>
                </c:pt>
                <c:pt idx="247">
                  <c:v>537.79734308492777</c:v>
                </c:pt>
                <c:pt idx="248">
                  <c:v>538.31635052520255</c:v>
                </c:pt>
                <c:pt idx="249">
                  <c:v>538.8353558186883</c:v>
                </c:pt>
                <c:pt idx="250">
                  <c:v>539.35435896538502</c:v>
                </c:pt>
                <c:pt idx="251">
                  <c:v>539.87335996529259</c:v>
                </c:pt>
                <c:pt idx="252">
                  <c:v>540.39235881841114</c:v>
                </c:pt>
                <c:pt idx="253">
                  <c:v>540.91135552474043</c:v>
                </c:pt>
                <c:pt idx="254">
                  <c:v>541.43035008428092</c:v>
                </c:pt>
                <c:pt idx="255">
                  <c:v>541.94934249703203</c:v>
                </c:pt>
                <c:pt idx="256">
                  <c:v>542.46833276299435</c:v>
                </c:pt>
                <c:pt idx="257">
                  <c:v>542.9873208821673</c:v>
                </c:pt>
                <c:pt idx="258">
                  <c:v>543.50630685455144</c:v>
                </c:pt>
                <c:pt idx="259">
                  <c:v>544.02529068014633</c:v>
                </c:pt>
                <c:pt idx="260">
                  <c:v>544.54427235895207</c:v>
                </c:pt>
                <c:pt idx="261">
                  <c:v>545.0632518909689</c:v>
                </c:pt>
                <c:pt idx="262">
                  <c:v>545.58222927619659</c:v>
                </c:pt>
                <c:pt idx="263">
                  <c:v>546.10120451463513</c:v>
                </c:pt>
                <c:pt idx="264">
                  <c:v>546.62017760628464</c:v>
                </c:pt>
                <c:pt idx="265">
                  <c:v>547.13914855114513</c:v>
                </c:pt>
                <c:pt idx="266">
                  <c:v>547.65811734921635</c:v>
                </c:pt>
                <c:pt idx="267">
                  <c:v>548.17708400049867</c:v>
                </c:pt>
                <c:pt idx="268">
                  <c:v>548.69604850499184</c:v>
                </c:pt>
                <c:pt idx="269">
                  <c:v>549.21501086269598</c:v>
                </c:pt>
                <c:pt idx="270">
                  <c:v>549.73397107361086</c:v>
                </c:pt>
                <c:pt idx="271">
                  <c:v>550.25292913773683</c:v>
                </c:pt>
                <c:pt idx="272">
                  <c:v>550.77188505507365</c:v>
                </c:pt>
                <c:pt idx="273">
                  <c:v>551.29083882562134</c:v>
                </c:pt>
                <c:pt idx="274">
                  <c:v>551.8097904493801</c:v>
                </c:pt>
                <c:pt idx="275">
                  <c:v>552.32873992634961</c:v>
                </c:pt>
                <c:pt idx="276">
                  <c:v>552.84768725653021</c:v>
                </c:pt>
                <c:pt idx="277">
                  <c:v>553.36663243992166</c:v>
                </c:pt>
                <c:pt idx="278">
                  <c:v>553.88557547652385</c:v>
                </c:pt>
                <c:pt idx="279">
                  <c:v>554.40451636633725</c:v>
                </c:pt>
                <c:pt idx="280">
                  <c:v>554.9234551093615</c:v>
                </c:pt>
                <c:pt idx="281">
                  <c:v>555.44239170559649</c:v>
                </c:pt>
                <c:pt idx="282">
                  <c:v>555.96132615504246</c:v>
                </c:pt>
                <c:pt idx="283">
                  <c:v>556.48025845769939</c:v>
                </c:pt>
                <c:pt idx="284">
                  <c:v>556.99918861356718</c:v>
                </c:pt>
                <c:pt idx="285">
                  <c:v>557.51811662264606</c:v>
                </c:pt>
                <c:pt idx="286">
                  <c:v>558.03704248493568</c:v>
                </c:pt>
                <c:pt idx="287">
                  <c:v>558.55596620043627</c:v>
                </c:pt>
                <c:pt idx="288">
                  <c:v>559.07488776914772</c:v>
                </c:pt>
                <c:pt idx="289">
                  <c:v>559.59380719107014</c:v>
                </c:pt>
                <c:pt idx="290">
                  <c:v>560.11272446620353</c:v>
                </c:pt>
                <c:pt idx="291">
                  <c:v>560.63163959454789</c:v>
                </c:pt>
                <c:pt idx="292">
                  <c:v>561.150552576103</c:v>
                </c:pt>
                <c:pt idx="293">
                  <c:v>561.66946341086907</c:v>
                </c:pt>
                <c:pt idx="294">
                  <c:v>562.18837209884612</c:v>
                </c:pt>
                <c:pt idx="295">
                  <c:v>562.70727864003402</c:v>
                </c:pt>
                <c:pt idx="296">
                  <c:v>563.22618303443289</c:v>
                </c:pt>
                <c:pt idx="297">
                  <c:v>563.74508528204262</c:v>
                </c:pt>
                <c:pt idx="298">
                  <c:v>564.26398538286332</c:v>
                </c:pt>
                <c:pt idx="299">
                  <c:v>564.78288333689488</c:v>
                </c:pt>
                <c:pt idx="300">
                  <c:v>565.3017791441373</c:v>
                </c:pt>
                <c:pt idx="301">
                  <c:v>565.8206728045908</c:v>
                </c:pt>
                <c:pt idx="302">
                  <c:v>566.33956431825527</c:v>
                </c:pt>
                <c:pt idx="303">
                  <c:v>566.85845368513048</c:v>
                </c:pt>
                <c:pt idx="304">
                  <c:v>567.37734090521656</c:v>
                </c:pt>
                <c:pt idx="305">
                  <c:v>567.89622597851371</c:v>
                </c:pt>
                <c:pt idx="306">
                  <c:v>568.41510890502173</c:v>
                </c:pt>
                <c:pt idx="307">
                  <c:v>568.93398968474071</c:v>
                </c:pt>
                <c:pt idx="308">
                  <c:v>569.45286831767044</c:v>
                </c:pt>
                <c:pt idx="309">
                  <c:v>569.97174480381125</c:v>
                </c:pt>
                <c:pt idx="310">
                  <c:v>570.49061914316292</c:v>
                </c:pt>
                <c:pt idx="311">
                  <c:v>571.00949133572544</c:v>
                </c:pt>
                <c:pt idx="312">
                  <c:v>571.52836138149905</c:v>
                </c:pt>
                <c:pt idx="313">
                  <c:v>572.04722928048341</c:v>
                </c:pt>
                <c:pt idx="314">
                  <c:v>572.56609503267885</c:v>
                </c:pt>
                <c:pt idx="315">
                  <c:v>573.08495863808503</c:v>
                </c:pt>
                <c:pt idx="316">
                  <c:v>573.60382009670229</c:v>
                </c:pt>
                <c:pt idx="317">
                  <c:v>574.1226794085303</c:v>
                </c:pt>
                <c:pt idx="318">
                  <c:v>574.64153657356928</c:v>
                </c:pt>
                <c:pt idx="319">
                  <c:v>575.16039159181923</c:v>
                </c:pt>
                <c:pt idx="320">
                  <c:v>575.67924446328016</c:v>
                </c:pt>
                <c:pt idx="321">
                  <c:v>576.19809518795194</c:v>
                </c:pt>
                <c:pt idx="322">
                  <c:v>576.71694376583457</c:v>
                </c:pt>
                <c:pt idx="323">
                  <c:v>577.23579019692818</c:v>
                </c:pt>
                <c:pt idx="324">
                  <c:v>577.75463448123264</c:v>
                </c:pt>
                <c:pt idx="325">
                  <c:v>578.27347661874819</c:v>
                </c:pt>
                <c:pt idx="326">
                  <c:v>578.79231660947448</c:v>
                </c:pt>
                <c:pt idx="327">
                  <c:v>579.31115445341175</c:v>
                </c:pt>
                <c:pt idx="328">
                  <c:v>579.82999015055987</c:v>
                </c:pt>
                <c:pt idx="329">
                  <c:v>580.34882370091896</c:v>
                </c:pt>
                <c:pt idx="330">
                  <c:v>580.86765510448902</c:v>
                </c:pt>
                <c:pt idx="331">
                  <c:v>581.38648436127005</c:v>
                </c:pt>
                <c:pt idx="332">
                  <c:v>581.90531147126183</c:v>
                </c:pt>
                <c:pt idx="333">
                  <c:v>582.42413643446457</c:v>
                </c:pt>
                <c:pt idx="334">
                  <c:v>582.94295925087829</c:v>
                </c:pt>
                <c:pt idx="335">
                  <c:v>583.46177992050286</c:v>
                </c:pt>
                <c:pt idx="336">
                  <c:v>583.98059844333841</c:v>
                </c:pt>
                <c:pt idx="337">
                  <c:v>584.49941481938481</c:v>
                </c:pt>
                <c:pt idx="338">
                  <c:v>585.01822904864218</c:v>
                </c:pt>
                <c:pt idx="339">
                  <c:v>585.53704113111041</c:v>
                </c:pt>
                <c:pt idx="340">
                  <c:v>586.05585106678961</c:v>
                </c:pt>
                <c:pt idx="341">
                  <c:v>586.57465885567967</c:v>
                </c:pt>
                <c:pt idx="342">
                  <c:v>587.09346449778081</c:v>
                </c:pt>
                <c:pt idx="343">
                  <c:v>587.6122679930927</c:v>
                </c:pt>
                <c:pt idx="344">
                  <c:v>588.13106934161544</c:v>
                </c:pt>
                <c:pt idx="345">
                  <c:v>588.64986854334927</c:v>
                </c:pt>
                <c:pt idx="346">
                  <c:v>589.16866559829396</c:v>
                </c:pt>
                <c:pt idx="347">
                  <c:v>589.68746050644961</c:v>
                </c:pt>
                <c:pt idx="348">
                  <c:v>590.20625326781612</c:v>
                </c:pt>
                <c:pt idx="349">
                  <c:v>590.72504388239361</c:v>
                </c:pt>
                <c:pt idx="350">
                  <c:v>591.24383235018183</c:v>
                </c:pt>
                <c:pt idx="351">
                  <c:v>591.76261867118114</c:v>
                </c:pt>
                <c:pt idx="352">
                  <c:v>592.28140284539131</c:v>
                </c:pt>
                <c:pt idx="353">
                  <c:v>592.80018487281245</c:v>
                </c:pt>
                <c:pt idx="354">
                  <c:v>593.31896475344445</c:v>
                </c:pt>
                <c:pt idx="355">
                  <c:v>593.83774248728741</c:v>
                </c:pt>
                <c:pt idx="356">
                  <c:v>594.35651807434124</c:v>
                </c:pt>
                <c:pt idx="357">
                  <c:v>594.87529151460603</c:v>
                </c:pt>
                <c:pt idx="358">
                  <c:v>595.39406280808169</c:v>
                </c:pt>
                <c:pt idx="359">
                  <c:v>595.91283195476831</c:v>
                </c:pt>
                <c:pt idx="360">
                  <c:v>596.4315989546659</c:v>
                </c:pt>
                <c:pt idx="361">
                  <c:v>596.95036380777424</c:v>
                </c:pt>
                <c:pt idx="362">
                  <c:v>597.46912651409355</c:v>
                </c:pt>
                <c:pt idx="363">
                  <c:v>597.98788707362394</c:v>
                </c:pt>
                <c:pt idx="364">
                  <c:v>598.50664548636507</c:v>
                </c:pt>
                <c:pt idx="365">
                  <c:v>599.02540175231718</c:v>
                </c:pt>
                <c:pt idx="366">
                  <c:v>599.54415587148014</c:v>
                </c:pt>
                <c:pt idx="367">
                  <c:v>600.06290784385419</c:v>
                </c:pt>
                <c:pt idx="368">
                  <c:v>600.58165766943898</c:v>
                </c:pt>
                <c:pt idx="369">
                  <c:v>601.10040534823474</c:v>
                </c:pt>
                <c:pt idx="370">
                  <c:v>601.61915088024148</c:v>
                </c:pt>
                <c:pt idx="371">
                  <c:v>602.13789426545907</c:v>
                </c:pt>
                <c:pt idx="372">
                  <c:v>602.65663550388763</c:v>
                </c:pt>
                <c:pt idx="373">
                  <c:v>603.17537459552693</c:v>
                </c:pt>
                <c:pt idx="374">
                  <c:v>603.69411154037743</c:v>
                </c:pt>
                <c:pt idx="375">
                  <c:v>604.21284633843857</c:v>
                </c:pt>
                <c:pt idx="376">
                  <c:v>604.7315789897109</c:v>
                </c:pt>
                <c:pt idx="377">
                  <c:v>605.25030949419397</c:v>
                </c:pt>
                <c:pt idx="378">
                  <c:v>605.76903785188802</c:v>
                </c:pt>
                <c:pt idx="379">
                  <c:v>606.28776406279292</c:v>
                </c:pt>
                <c:pt idx="380">
                  <c:v>606.80648812690868</c:v>
                </c:pt>
                <c:pt idx="381">
                  <c:v>607.32521004423552</c:v>
                </c:pt>
                <c:pt idx="382">
                  <c:v>607.84392981477333</c:v>
                </c:pt>
                <c:pt idx="383">
                  <c:v>608.36264743852189</c:v>
                </c:pt>
                <c:pt idx="384">
                  <c:v>608.8813629154813</c:v>
                </c:pt>
                <c:pt idx="385">
                  <c:v>609.4000762456518</c:v>
                </c:pt>
                <c:pt idx="386">
                  <c:v>609.91878742903316</c:v>
                </c:pt>
                <c:pt idx="387">
                  <c:v>610.43749646562549</c:v>
                </c:pt>
                <c:pt idx="388">
                  <c:v>610.95620335542867</c:v>
                </c:pt>
                <c:pt idx="389">
                  <c:v>611.47490809844282</c:v>
                </c:pt>
                <c:pt idx="390">
                  <c:v>611.99361069466772</c:v>
                </c:pt>
                <c:pt idx="391">
                  <c:v>612.51231114410371</c:v>
                </c:pt>
                <c:pt idx="392">
                  <c:v>613.03100944675055</c:v>
                </c:pt>
                <c:pt idx="393">
                  <c:v>613.54970560260836</c:v>
                </c:pt>
                <c:pt idx="394">
                  <c:v>614.06839961167702</c:v>
                </c:pt>
                <c:pt idx="395">
                  <c:v>614.58709147395666</c:v>
                </c:pt>
                <c:pt idx="396">
                  <c:v>615.10578118944716</c:v>
                </c:pt>
                <c:pt idx="397">
                  <c:v>615.62446875814862</c:v>
                </c:pt>
                <c:pt idx="398">
                  <c:v>616.14315418006106</c:v>
                </c:pt>
                <c:pt idx="399">
                  <c:v>616.66183745518424</c:v>
                </c:pt>
                <c:pt idx="400">
                  <c:v>617.18051858351851</c:v>
                </c:pt>
                <c:pt idx="401">
                  <c:v>617.69919756506351</c:v>
                </c:pt>
                <c:pt idx="402">
                  <c:v>618.21787439981949</c:v>
                </c:pt>
                <c:pt idx="403">
                  <c:v>618.73654908778656</c:v>
                </c:pt>
                <c:pt idx="404">
                  <c:v>619.25522162896436</c:v>
                </c:pt>
                <c:pt idx="405">
                  <c:v>619.77389202335314</c:v>
                </c:pt>
                <c:pt idx="406">
                  <c:v>620.29256027095278</c:v>
                </c:pt>
                <c:pt idx="407">
                  <c:v>620.8112263717635</c:v>
                </c:pt>
                <c:pt idx="408">
                  <c:v>621.32989032578496</c:v>
                </c:pt>
                <c:pt idx="409">
                  <c:v>621.84855213301739</c:v>
                </c:pt>
                <c:pt idx="410">
                  <c:v>622.3672117934608</c:v>
                </c:pt>
                <c:pt idx="411">
                  <c:v>622.88586930711517</c:v>
                </c:pt>
                <c:pt idx="412">
                  <c:v>623.40452467398029</c:v>
                </c:pt>
                <c:pt idx="413">
                  <c:v>623.92317789405638</c:v>
                </c:pt>
                <c:pt idx="414">
                  <c:v>624.44182896734344</c:v>
                </c:pt>
                <c:pt idx="415">
                  <c:v>624.96047789384136</c:v>
                </c:pt>
                <c:pt idx="416">
                  <c:v>625.47912467355025</c:v>
                </c:pt>
                <c:pt idx="417">
                  <c:v>625.99776930646999</c:v>
                </c:pt>
                <c:pt idx="418">
                  <c:v>626.51641179260071</c:v>
                </c:pt>
                <c:pt idx="419">
                  <c:v>627.03505213194228</c:v>
                </c:pt>
                <c:pt idx="420">
                  <c:v>627.55369032449482</c:v>
                </c:pt>
                <c:pt idx="421">
                  <c:v>628.07232637025834</c:v>
                </c:pt>
                <c:pt idx="422">
                  <c:v>628.59096026923271</c:v>
                </c:pt>
                <c:pt idx="423">
                  <c:v>629.10959202141794</c:v>
                </c:pt>
                <c:pt idx="424">
                  <c:v>629.62822162681414</c:v>
                </c:pt>
                <c:pt idx="425">
                  <c:v>630.14684908542131</c:v>
                </c:pt>
                <c:pt idx="426">
                  <c:v>630.66547439723922</c:v>
                </c:pt>
                <c:pt idx="427">
                  <c:v>631.18409756226822</c:v>
                </c:pt>
                <c:pt idx="428">
                  <c:v>631.70271858050808</c:v>
                </c:pt>
                <c:pt idx="429">
                  <c:v>632.2213374519589</c:v>
                </c:pt>
                <c:pt idx="430">
                  <c:v>632.73995417662059</c:v>
                </c:pt>
                <c:pt idx="431">
                  <c:v>633.25856875449313</c:v>
                </c:pt>
                <c:pt idx="432">
                  <c:v>633.77718118557675</c:v>
                </c:pt>
                <c:pt idx="433">
                  <c:v>634.29579146987123</c:v>
                </c:pt>
                <c:pt idx="434">
                  <c:v>634.81439960737657</c:v>
                </c:pt>
                <c:pt idx="435">
                  <c:v>635.33300559809277</c:v>
                </c:pt>
                <c:pt idx="436">
                  <c:v>635.85160944202005</c:v>
                </c:pt>
                <c:pt idx="437">
                  <c:v>636.37021113915807</c:v>
                </c:pt>
                <c:pt idx="438">
                  <c:v>636.88881068950718</c:v>
                </c:pt>
                <c:pt idx="439">
                  <c:v>637.40740809306715</c:v>
                </c:pt>
                <c:pt idx="440">
                  <c:v>637.92600334983808</c:v>
                </c:pt>
                <c:pt idx="441">
                  <c:v>638.44459645981976</c:v>
                </c:pt>
                <c:pt idx="442">
                  <c:v>638.96318742301241</c:v>
                </c:pt>
                <c:pt idx="443">
                  <c:v>639.48177623941615</c:v>
                </c:pt>
                <c:pt idx="444">
                  <c:v>640.00036290903063</c:v>
                </c:pt>
                <c:pt idx="445">
                  <c:v>640.51894743185608</c:v>
                </c:pt>
                <c:pt idx="446">
                  <c:v>641.03752980789238</c:v>
                </c:pt>
                <c:pt idx="447">
                  <c:v>641.55611003713977</c:v>
                </c:pt>
                <c:pt idx="448">
                  <c:v>642.07468811959791</c:v>
                </c:pt>
                <c:pt idx="449">
                  <c:v>642.59326405526701</c:v>
                </c:pt>
                <c:pt idx="450">
                  <c:v>643.11183784414709</c:v>
                </c:pt>
                <c:pt idx="451">
                  <c:v>643.63040948623814</c:v>
                </c:pt>
                <c:pt idx="452">
                  <c:v>644.14897898153993</c:v>
                </c:pt>
                <c:pt idx="453">
                  <c:v>644.66754633005269</c:v>
                </c:pt>
                <c:pt idx="454">
                  <c:v>645.18611153177642</c:v>
                </c:pt>
                <c:pt idx="455">
                  <c:v>645.70467458671101</c:v>
                </c:pt>
                <c:pt idx="456">
                  <c:v>646.22323549485657</c:v>
                </c:pt>
                <c:pt idx="457">
                  <c:v>646.74179425621298</c:v>
                </c:pt>
                <c:pt idx="458">
                  <c:v>647.26035087078037</c:v>
                </c:pt>
                <c:pt idx="459">
                  <c:v>647.77890533855862</c:v>
                </c:pt>
                <c:pt idx="460">
                  <c:v>648.29745765954783</c:v>
                </c:pt>
                <c:pt idx="461">
                  <c:v>648.81600783374802</c:v>
                </c:pt>
                <c:pt idx="462">
                  <c:v>649.33455586115906</c:v>
                </c:pt>
                <c:pt idx="463">
                  <c:v>649.85310174178096</c:v>
                </c:pt>
                <c:pt idx="464">
                  <c:v>650.37164547561383</c:v>
                </c:pt>
                <c:pt idx="465">
                  <c:v>650.89018706265767</c:v>
                </c:pt>
                <c:pt idx="466">
                  <c:v>651.40872650291226</c:v>
                </c:pt>
                <c:pt idx="467">
                  <c:v>651.92726379637804</c:v>
                </c:pt>
                <c:pt idx="468">
                  <c:v>652.44579894305446</c:v>
                </c:pt>
                <c:pt idx="469">
                  <c:v>652.96433194294195</c:v>
                </c:pt>
                <c:pt idx="470">
                  <c:v>653.48286279604031</c:v>
                </c:pt>
                <c:pt idx="471">
                  <c:v>654.00139150234952</c:v>
                </c:pt>
                <c:pt idx="472">
                  <c:v>654.51991806186982</c:v>
                </c:pt>
                <c:pt idx="473">
                  <c:v>655.03844247460097</c:v>
                </c:pt>
                <c:pt idx="474">
                  <c:v>655.55696474054298</c:v>
                </c:pt>
                <c:pt idx="475">
                  <c:v>656.07548485969596</c:v>
                </c:pt>
                <c:pt idx="476">
                  <c:v>656.5940028320598</c:v>
                </c:pt>
                <c:pt idx="477">
                  <c:v>657.11251865763461</c:v>
                </c:pt>
                <c:pt idx="478">
                  <c:v>657.63103233642039</c:v>
                </c:pt>
                <c:pt idx="479">
                  <c:v>658.14954386841691</c:v>
                </c:pt>
                <c:pt idx="480">
                  <c:v>658.66805325362452</c:v>
                </c:pt>
                <c:pt idx="481">
                  <c:v>659.18656049204299</c:v>
                </c:pt>
                <c:pt idx="482">
                  <c:v>659.70506558367231</c:v>
                </c:pt>
                <c:pt idx="483">
                  <c:v>660.2235685285126</c:v>
                </c:pt>
                <c:pt idx="484">
                  <c:v>660.74206932656375</c:v>
                </c:pt>
                <c:pt idx="485">
                  <c:v>661.26056797782599</c:v>
                </c:pt>
                <c:pt idx="486">
                  <c:v>661.77906448229896</c:v>
                </c:pt>
                <c:pt idx="487">
                  <c:v>662.29755883998291</c:v>
                </c:pt>
                <c:pt idx="488">
                  <c:v>662.81605105087783</c:v>
                </c:pt>
                <c:pt idx="489">
                  <c:v>663.33454111498349</c:v>
                </c:pt>
                <c:pt idx="490">
                  <c:v>663.85302903230024</c:v>
                </c:pt>
                <c:pt idx="491">
                  <c:v>664.37151480282796</c:v>
                </c:pt>
                <c:pt idx="492">
                  <c:v>664.88999842656642</c:v>
                </c:pt>
                <c:pt idx="493">
                  <c:v>665.40847990351585</c:v>
                </c:pt>
                <c:pt idx="494">
                  <c:v>665.92695923367637</c:v>
                </c:pt>
                <c:pt idx="495">
                  <c:v>666.44543641704763</c:v>
                </c:pt>
                <c:pt idx="496">
                  <c:v>666.96391145362975</c:v>
                </c:pt>
                <c:pt idx="497">
                  <c:v>667.48238434342295</c:v>
                </c:pt>
                <c:pt idx="498">
                  <c:v>668.00085508642701</c:v>
                </c:pt>
                <c:pt idx="499">
                  <c:v>668.51932368264193</c:v>
                </c:pt>
                <c:pt idx="500">
                  <c:v>669.0377901320677</c:v>
                </c:pt>
                <c:pt idx="501">
                  <c:v>669.55625443470456</c:v>
                </c:pt>
                <c:pt idx="502">
                  <c:v>670.07471659055238</c:v>
                </c:pt>
                <c:pt idx="503">
                  <c:v>670.59317659961096</c:v>
                </c:pt>
                <c:pt idx="504">
                  <c:v>671.1116344618805</c:v>
                </c:pt>
                <c:pt idx="505">
                  <c:v>671.63009017736101</c:v>
                </c:pt>
                <c:pt idx="506">
                  <c:v>672.14854374605227</c:v>
                </c:pt>
                <c:pt idx="507">
                  <c:v>672.6669951679545</c:v>
                </c:pt>
                <c:pt idx="508">
                  <c:v>673.18544444306781</c:v>
                </c:pt>
                <c:pt idx="509">
                  <c:v>673.70389157139198</c:v>
                </c:pt>
                <c:pt idx="510">
                  <c:v>674.222336552927</c:v>
                </c:pt>
                <c:pt idx="511">
                  <c:v>674.74077938767289</c:v>
                </c:pt>
                <c:pt idx="512">
                  <c:v>675.25922007562986</c:v>
                </c:pt>
                <c:pt idx="513">
                  <c:v>675.77765861679768</c:v>
                </c:pt>
                <c:pt idx="514">
                  <c:v>676.29609501117636</c:v>
                </c:pt>
                <c:pt idx="515">
                  <c:v>676.8145292587659</c:v>
                </c:pt>
                <c:pt idx="516">
                  <c:v>677.33296135956653</c:v>
                </c:pt>
                <c:pt idx="517">
                  <c:v>677.85139131357801</c:v>
                </c:pt>
                <c:pt idx="518">
                  <c:v>678.36981912080034</c:v>
                </c:pt>
                <c:pt idx="519">
                  <c:v>678.88824478123365</c:v>
                </c:pt>
                <c:pt idx="520">
                  <c:v>679.40666829487793</c:v>
                </c:pt>
                <c:pt idx="521">
                  <c:v>679.92508966173307</c:v>
                </c:pt>
                <c:pt idx="522">
                  <c:v>680.44350888179906</c:v>
                </c:pt>
                <c:pt idx="523">
                  <c:v>680.96192595507603</c:v>
                </c:pt>
                <c:pt idx="524">
                  <c:v>681.48034088156396</c:v>
                </c:pt>
                <c:pt idx="525">
                  <c:v>681.99875366126275</c:v>
                </c:pt>
                <c:pt idx="526">
                  <c:v>682.5171642941724</c:v>
                </c:pt>
                <c:pt idx="527">
                  <c:v>683.03557278029314</c:v>
                </c:pt>
                <c:pt idx="528">
                  <c:v>683.55397911962461</c:v>
                </c:pt>
                <c:pt idx="529">
                  <c:v>684.07238331216695</c:v>
                </c:pt>
                <c:pt idx="530">
                  <c:v>684.59078535792048</c:v>
                </c:pt>
                <c:pt idx="531">
                  <c:v>685.10918525688476</c:v>
                </c:pt>
                <c:pt idx="532">
                  <c:v>685.62758300906</c:v>
                </c:pt>
                <c:pt idx="533">
                  <c:v>686.14597861444599</c:v>
                </c:pt>
                <c:pt idx="534">
                  <c:v>686.66437207304318</c:v>
                </c:pt>
                <c:pt idx="535">
                  <c:v>687.18276338485123</c:v>
                </c:pt>
                <c:pt idx="536">
                  <c:v>687.70115254987002</c:v>
                </c:pt>
                <c:pt idx="537">
                  <c:v>688.21953956809978</c:v>
                </c:pt>
                <c:pt idx="538">
                  <c:v>688.73792443954051</c:v>
                </c:pt>
                <c:pt idx="539">
                  <c:v>689.25630716419209</c:v>
                </c:pt>
                <c:pt idx="540">
                  <c:v>689.77468774205465</c:v>
                </c:pt>
                <c:pt idx="541">
                  <c:v>690.29306617312818</c:v>
                </c:pt>
                <c:pt idx="542">
                  <c:v>690.81144245741257</c:v>
                </c:pt>
                <c:pt idx="543">
                  <c:v>691.32981659490781</c:v>
                </c:pt>
                <c:pt idx="544">
                  <c:v>691.84818858561403</c:v>
                </c:pt>
                <c:pt idx="545">
                  <c:v>692.36655842953121</c:v>
                </c:pt>
                <c:pt idx="546">
                  <c:v>692.88492612665937</c:v>
                </c:pt>
                <c:pt idx="547">
                  <c:v>693.40329167699815</c:v>
                </c:pt>
                <c:pt idx="548">
                  <c:v>693.92165508054813</c:v>
                </c:pt>
                <c:pt idx="549">
                  <c:v>694.44001633730898</c:v>
                </c:pt>
                <c:pt idx="550">
                  <c:v>694.95837544728056</c:v>
                </c:pt>
                <c:pt idx="551">
                  <c:v>695.47673241046323</c:v>
                </c:pt>
                <c:pt idx="552">
                  <c:v>695.99508722685687</c:v>
                </c:pt>
                <c:pt idx="553">
                  <c:v>696.51343989646136</c:v>
                </c:pt>
                <c:pt idx="554">
                  <c:v>697.03179041927672</c:v>
                </c:pt>
                <c:pt idx="555">
                  <c:v>697.55013879530293</c:v>
                </c:pt>
                <c:pt idx="556">
                  <c:v>698.06848502454022</c:v>
                </c:pt>
                <c:pt idx="557">
                  <c:v>698.58682910698826</c:v>
                </c:pt>
                <c:pt idx="558">
                  <c:v>699.10517104264727</c:v>
                </c:pt>
                <c:pt idx="559">
                  <c:v>699.62351083151736</c:v>
                </c:pt>
                <c:pt idx="560">
                  <c:v>700.14184847359832</c:v>
                </c:pt>
                <c:pt idx="561">
                  <c:v>700.66018396889001</c:v>
                </c:pt>
                <c:pt idx="562">
                  <c:v>701.17851731739268</c:v>
                </c:pt>
                <c:pt idx="563">
                  <c:v>701.69684851910642</c:v>
                </c:pt>
                <c:pt idx="564">
                  <c:v>702.21517757403103</c:v>
                </c:pt>
                <c:pt idx="565">
                  <c:v>702.7335044821665</c:v>
                </c:pt>
                <c:pt idx="566">
                  <c:v>703.25182924351282</c:v>
                </c:pt>
                <c:pt idx="567">
                  <c:v>703.77015185807011</c:v>
                </c:pt>
                <c:pt idx="568">
                  <c:v>704.28847232583837</c:v>
                </c:pt>
                <c:pt idx="569">
                  <c:v>704.80679064681738</c:v>
                </c:pt>
                <c:pt idx="570">
                  <c:v>705.32510682100747</c:v>
                </c:pt>
                <c:pt idx="571">
                  <c:v>705.84342084840853</c:v>
                </c:pt>
                <c:pt idx="572">
                  <c:v>706.36173272902045</c:v>
                </c:pt>
                <c:pt idx="573">
                  <c:v>706.88004246284311</c:v>
                </c:pt>
                <c:pt idx="574">
                  <c:v>707.39835004987697</c:v>
                </c:pt>
                <c:pt idx="575">
                  <c:v>707.91665549012168</c:v>
                </c:pt>
                <c:pt idx="576">
                  <c:v>708.43495878357714</c:v>
                </c:pt>
                <c:pt idx="577">
                  <c:v>708.95325993024358</c:v>
                </c:pt>
                <c:pt idx="578">
                  <c:v>709.47155893012098</c:v>
                </c:pt>
                <c:pt idx="579">
                  <c:v>709.98985578320924</c:v>
                </c:pt>
                <c:pt idx="580">
                  <c:v>710.50815048950847</c:v>
                </c:pt>
                <c:pt idx="581">
                  <c:v>711.02644304901867</c:v>
                </c:pt>
                <c:pt idx="582">
                  <c:v>711.54473346173972</c:v>
                </c:pt>
                <c:pt idx="583">
                  <c:v>712.06302172767164</c:v>
                </c:pt>
                <c:pt idx="584">
                  <c:v>712.58130784681452</c:v>
                </c:pt>
                <c:pt idx="585">
                  <c:v>713.09959181916838</c:v>
                </c:pt>
                <c:pt idx="586">
                  <c:v>713.61787364473321</c:v>
                </c:pt>
                <c:pt idx="587">
                  <c:v>714.13615332350867</c:v>
                </c:pt>
                <c:pt idx="588">
                  <c:v>714.65443085549532</c:v>
                </c:pt>
                <c:pt idx="589">
                  <c:v>715.17270624069283</c:v>
                </c:pt>
                <c:pt idx="590">
                  <c:v>715.6909794791012</c:v>
                </c:pt>
                <c:pt idx="591">
                  <c:v>716.20925057072043</c:v>
                </c:pt>
                <c:pt idx="592">
                  <c:v>716.72751951555074</c:v>
                </c:pt>
                <c:pt idx="593">
                  <c:v>717.24578631359191</c:v>
                </c:pt>
                <c:pt idx="594">
                  <c:v>717.76405096484393</c:v>
                </c:pt>
                <c:pt idx="595">
                  <c:v>718.28231346930681</c:v>
                </c:pt>
                <c:pt idx="596">
                  <c:v>718.80057382698078</c:v>
                </c:pt>
                <c:pt idx="597">
                  <c:v>719.3188320378656</c:v>
                </c:pt>
                <c:pt idx="598">
                  <c:v>719.83708810196129</c:v>
                </c:pt>
                <c:pt idx="599">
                  <c:v>720.35534201926794</c:v>
                </c:pt>
                <c:pt idx="600">
                  <c:v>720.87359378978556</c:v>
                </c:pt>
                <c:pt idx="601">
                  <c:v>721.39184341351404</c:v>
                </c:pt>
                <c:pt idx="602">
                  <c:v>721.91009089045338</c:v>
                </c:pt>
                <c:pt idx="603">
                  <c:v>722.42833622060368</c:v>
                </c:pt>
                <c:pt idx="604">
                  <c:v>722.94657940396496</c:v>
                </c:pt>
                <c:pt idx="605">
                  <c:v>723.4648204405371</c:v>
                </c:pt>
                <c:pt idx="606">
                  <c:v>723.98305933032009</c:v>
                </c:pt>
                <c:pt idx="607">
                  <c:v>724.50129607331417</c:v>
                </c:pt>
                <c:pt idx="608">
                  <c:v>725.01953066951899</c:v>
                </c:pt>
                <c:pt idx="609">
                  <c:v>725.53776311893478</c:v>
                </c:pt>
                <c:pt idx="610">
                  <c:v>726.05599342156154</c:v>
                </c:pt>
                <c:pt idx="611">
                  <c:v>726.57422157739927</c:v>
                </c:pt>
                <c:pt idx="612">
                  <c:v>727.09244758644775</c:v>
                </c:pt>
                <c:pt idx="613">
                  <c:v>727.61067144870719</c:v>
                </c:pt>
                <c:pt idx="614">
                  <c:v>728.12889316417761</c:v>
                </c:pt>
                <c:pt idx="615">
                  <c:v>728.647112732859</c:v>
                </c:pt>
                <c:pt idx="616">
                  <c:v>729.16533015475113</c:v>
                </c:pt>
                <c:pt idx="617">
                  <c:v>729.68354542985423</c:v>
                </c:pt>
                <c:pt idx="618">
                  <c:v>730.20175855816842</c:v>
                </c:pt>
                <c:pt idx="619">
                  <c:v>730.71996953969335</c:v>
                </c:pt>
                <c:pt idx="620">
                  <c:v>731.23817837442914</c:v>
                </c:pt>
                <c:pt idx="621">
                  <c:v>731.75638506237601</c:v>
                </c:pt>
                <c:pt idx="622">
                  <c:v>732.27458960353385</c:v>
                </c:pt>
                <c:pt idx="623">
                  <c:v>732.79279199790244</c:v>
                </c:pt>
                <c:pt idx="624">
                  <c:v>733.310992245482</c:v>
                </c:pt>
                <c:pt idx="625">
                  <c:v>733.82919034627253</c:v>
                </c:pt>
                <c:pt idx="626">
                  <c:v>734.34738630027391</c:v>
                </c:pt>
                <c:pt idx="627">
                  <c:v>734.86558010748615</c:v>
                </c:pt>
                <c:pt idx="628">
                  <c:v>735.38377176790937</c:v>
                </c:pt>
                <c:pt idx="629">
                  <c:v>735.90196128154366</c:v>
                </c:pt>
                <c:pt idx="630">
                  <c:v>736.42014864838859</c:v>
                </c:pt>
                <c:pt idx="631">
                  <c:v>736.9383338684446</c:v>
                </c:pt>
                <c:pt idx="632">
                  <c:v>737.45651694171147</c:v>
                </c:pt>
                <c:pt idx="633">
                  <c:v>737.97469786818942</c:v>
                </c:pt>
                <c:pt idx="634">
                  <c:v>738.49287664787812</c:v>
                </c:pt>
                <c:pt idx="635">
                  <c:v>739.01105328077767</c:v>
                </c:pt>
                <c:pt idx="636">
                  <c:v>739.52922776688831</c:v>
                </c:pt>
                <c:pt idx="637">
                  <c:v>740.04740010620969</c:v>
                </c:pt>
                <c:pt idx="638">
                  <c:v>740.56557029874205</c:v>
                </c:pt>
                <c:pt idx="639">
                  <c:v>741.08373834448548</c:v>
                </c:pt>
                <c:pt idx="640">
                  <c:v>741.60190424343978</c:v>
                </c:pt>
                <c:pt idx="641">
                  <c:v>742.12006799560481</c:v>
                </c:pt>
                <c:pt idx="642">
                  <c:v>742.63822960098094</c:v>
                </c:pt>
                <c:pt idx="643">
                  <c:v>743.15638905956791</c:v>
                </c:pt>
                <c:pt idx="644">
                  <c:v>743.67454637136586</c:v>
                </c:pt>
                <c:pt idx="645">
                  <c:v>744.19270153637467</c:v>
                </c:pt>
                <c:pt idx="646">
                  <c:v>744.71085455459433</c:v>
                </c:pt>
                <c:pt idx="647">
                  <c:v>745.22900542602508</c:v>
                </c:pt>
                <c:pt idx="648">
                  <c:v>745.74715415066657</c:v>
                </c:pt>
                <c:pt idx="649">
                  <c:v>746.26530072851904</c:v>
                </c:pt>
                <c:pt idx="650">
                  <c:v>746.78344515958247</c:v>
                </c:pt>
                <c:pt idx="651">
                  <c:v>747.30158744385687</c:v>
                </c:pt>
                <c:pt idx="652">
                  <c:v>747.81972758134202</c:v>
                </c:pt>
                <c:pt idx="653">
                  <c:v>748.33786557203814</c:v>
                </c:pt>
                <c:pt idx="654">
                  <c:v>748.85600141594523</c:v>
                </c:pt>
                <c:pt idx="655">
                  <c:v>749.37413511306329</c:v>
                </c:pt>
                <c:pt idx="656">
                  <c:v>749.89226666339221</c:v>
                </c:pt>
                <c:pt idx="657">
                  <c:v>750.41039606693198</c:v>
                </c:pt>
                <c:pt idx="658">
                  <c:v>750.92852332368273</c:v>
                </c:pt>
                <c:pt idx="659">
                  <c:v>751.44664843364433</c:v>
                </c:pt>
                <c:pt idx="660">
                  <c:v>751.9647713968169</c:v>
                </c:pt>
                <c:pt idx="661">
                  <c:v>752.48289221320044</c:v>
                </c:pt>
                <c:pt idx="662">
                  <c:v>753.00101088279484</c:v>
                </c:pt>
                <c:pt idx="663">
                  <c:v>753.5191274056001</c:v>
                </c:pt>
                <c:pt idx="664">
                  <c:v>754.03724178161633</c:v>
                </c:pt>
                <c:pt idx="665">
                  <c:v>754.55535401084353</c:v>
                </c:pt>
                <c:pt idx="666">
                  <c:v>755.0734640932817</c:v>
                </c:pt>
                <c:pt idx="667">
                  <c:v>755.5915720289305</c:v>
                </c:pt>
                <c:pt idx="668">
                  <c:v>756.1096778177905</c:v>
                </c:pt>
                <c:pt idx="669">
                  <c:v>756.62778145986135</c:v>
                </c:pt>
                <c:pt idx="670">
                  <c:v>757.14588295514307</c:v>
                </c:pt>
                <c:pt idx="671">
                  <c:v>757.66398230363563</c:v>
                </c:pt>
                <c:pt idx="672">
                  <c:v>758.18207950533929</c:v>
                </c:pt>
                <c:pt idx="673">
                  <c:v>758.7001745602538</c:v>
                </c:pt>
                <c:pt idx="674">
                  <c:v>759.21826746837917</c:v>
                </c:pt>
                <c:pt idx="675">
                  <c:v>759.73635822971551</c:v>
                </c:pt>
                <c:pt idx="676">
                  <c:v>760.25444684426282</c:v>
                </c:pt>
                <c:pt idx="677">
                  <c:v>760.77253331202087</c:v>
                </c:pt>
                <c:pt idx="678">
                  <c:v>761.29061763298989</c:v>
                </c:pt>
                <c:pt idx="679">
                  <c:v>761.80869980716989</c:v>
                </c:pt>
                <c:pt idx="680">
                  <c:v>762.32677983456097</c:v>
                </c:pt>
                <c:pt idx="681">
                  <c:v>762.84485771516268</c:v>
                </c:pt>
                <c:pt idx="682">
                  <c:v>763.36293344897535</c:v>
                </c:pt>
                <c:pt idx="683">
                  <c:v>763.88100703599912</c:v>
                </c:pt>
                <c:pt idx="684">
                  <c:v>764.39907847623374</c:v>
                </c:pt>
                <c:pt idx="685">
                  <c:v>764.91714776967922</c:v>
                </c:pt>
                <c:pt idx="686">
                  <c:v>765.43521491633555</c:v>
                </c:pt>
                <c:pt idx="687">
                  <c:v>765.95327991620286</c:v>
                </c:pt>
                <c:pt idx="688">
                  <c:v>766.47134276928114</c:v>
                </c:pt>
                <c:pt idx="689">
                  <c:v>766.98940347557016</c:v>
                </c:pt>
                <c:pt idx="690">
                  <c:v>767.50746203507038</c:v>
                </c:pt>
                <c:pt idx="691">
                  <c:v>768.02551844778145</c:v>
                </c:pt>
                <c:pt idx="692">
                  <c:v>768.54357271370327</c:v>
                </c:pt>
                <c:pt idx="693">
                  <c:v>769.06162483283606</c:v>
                </c:pt>
                <c:pt idx="694">
                  <c:v>769.57967480517982</c:v>
                </c:pt>
                <c:pt idx="695">
                  <c:v>770.09772263073455</c:v>
                </c:pt>
                <c:pt idx="696">
                  <c:v>770.61576830950014</c:v>
                </c:pt>
                <c:pt idx="697">
                  <c:v>771.13381184147647</c:v>
                </c:pt>
                <c:pt idx="698">
                  <c:v>771.651853226664</c:v>
                </c:pt>
                <c:pt idx="699">
                  <c:v>772.16989246506228</c:v>
                </c:pt>
                <c:pt idx="700">
                  <c:v>772.68792955667152</c:v>
                </c:pt>
                <c:pt idx="701">
                  <c:v>773.20596450149174</c:v>
                </c:pt>
                <c:pt idx="702">
                  <c:v>773.72399729952281</c:v>
                </c:pt>
                <c:pt idx="703">
                  <c:v>774.24202795076474</c:v>
                </c:pt>
                <c:pt idx="704">
                  <c:v>774.76005645521764</c:v>
                </c:pt>
                <c:pt idx="705">
                  <c:v>775.27808281288151</c:v>
                </c:pt>
                <c:pt idx="706">
                  <c:v>775.79610702375635</c:v>
                </c:pt>
                <c:pt idx="707">
                  <c:v>776.31412908784182</c:v>
                </c:pt>
                <c:pt idx="708">
                  <c:v>776.83214900513849</c:v>
                </c:pt>
                <c:pt idx="709">
                  <c:v>777.35016677564602</c:v>
                </c:pt>
                <c:pt idx="710">
                  <c:v>777.8681823993644</c:v>
                </c:pt>
                <c:pt idx="711">
                  <c:v>778.38619587629364</c:v>
                </c:pt>
                <c:pt idx="712">
                  <c:v>778.90420720643397</c:v>
                </c:pt>
                <c:pt idx="713">
                  <c:v>779.42221638978515</c:v>
                </c:pt>
                <c:pt idx="714">
                  <c:v>779.94022342634719</c:v>
                </c:pt>
                <c:pt idx="715">
                  <c:v>780.4582283161202</c:v>
                </c:pt>
                <c:pt idx="716">
                  <c:v>780.97623105910418</c:v>
                </c:pt>
                <c:pt idx="717">
                  <c:v>781.4942316552989</c:v>
                </c:pt>
                <c:pt idx="718">
                  <c:v>782.0122301047046</c:v>
                </c:pt>
                <c:pt idx="719">
                  <c:v>782.53022640732138</c:v>
                </c:pt>
                <c:pt idx="720">
                  <c:v>783.04822056314902</c:v>
                </c:pt>
                <c:pt idx="721">
                  <c:v>783.5662125721874</c:v>
                </c:pt>
                <c:pt idx="722">
                  <c:v>784.08420243443675</c:v>
                </c:pt>
                <c:pt idx="723">
                  <c:v>784.60219014989718</c:v>
                </c:pt>
                <c:pt idx="724">
                  <c:v>785.12017571856848</c:v>
                </c:pt>
                <c:pt idx="725">
                  <c:v>785.63815914045063</c:v>
                </c:pt>
                <c:pt idx="726">
                  <c:v>786.15614041554363</c:v>
                </c:pt>
                <c:pt idx="727">
                  <c:v>786.67411954384772</c:v>
                </c:pt>
                <c:pt idx="728">
                  <c:v>787.19209652536256</c:v>
                </c:pt>
                <c:pt idx="729">
                  <c:v>787.71007136008836</c:v>
                </c:pt>
                <c:pt idx="730">
                  <c:v>788.22804404802514</c:v>
                </c:pt>
                <c:pt idx="731">
                  <c:v>788.74601458917289</c:v>
                </c:pt>
                <c:pt idx="732">
                  <c:v>789.26398298353138</c:v>
                </c:pt>
                <c:pt idx="733">
                  <c:v>789.78194923110084</c:v>
                </c:pt>
                <c:pt idx="734">
                  <c:v>790.29991333188138</c:v>
                </c:pt>
                <c:pt idx="735">
                  <c:v>790.81787528587279</c:v>
                </c:pt>
                <c:pt idx="736">
                  <c:v>791.33583509307493</c:v>
                </c:pt>
                <c:pt idx="737">
                  <c:v>791.85379275348805</c:v>
                </c:pt>
                <c:pt idx="738">
                  <c:v>792.37174826711214</c:v>
                </c:pt>
                <c:pt idx="739">
                  <c:v>792.8897016339472</c:v>
                </c:pt>
                <c:pt idx="740">
                  <c:v>793.407652853993</c:v>
                </c:pt>
                <c:pt idx="741">
                  <c:v>793.92560192724989</c:v>
                </c:pt>
                <c:pt idx="742">
                  <c:v>794.44354885371774</c:v>
                </c:pt>
                <c:pt idx="743">
                  <c:v>794.96149363339634</c:v>
                </c:pt>
                <c:pt idx="744">
                  <c:v>795.47943626628592</c:v>
                </c:pt>
                <c:pt idx="745">
                  <c:v>795.99737675238646</c:v>
                </c:pt>
                <c:pt idx="746">
                  <c:v>796.51531509169786</c:v>
                </c:pt>
                <c:pt idx="747">
                  <c:v>797.03325128422011</c:v>
                </c:pt>
                <c:pt idx="748">
                  <c:v>797.55118532995334</c:v>
                </c:pt>
                <c:pt idx="749">
                  <c:v>798.06911722889765</c:v>
                </c:pt>
                <c:pt idx="750">
                  <c:v>798.58704698105271</c:v>
                </c:pt>
                <c:pt idx="751">
                  <c:v>799.10497458641862</c:v>
                </c:pt>
                <c:pt idx="752">
                  <c:v>799.62290004499562</c:v>
                </c:pt>
                <c:pt idx="753">
                  <c:v>800.14082335678347</c:v>
                </c:pt>
                <c:pt idx="754">
                  <c:v>800.65874452178218</c:v>
                </c:pt>
                <c:pt idx="755">
                  <c:v>801.17666353999175</c:v>
                </c:pt>
                <c:pt idx="756">
                  <c:v>801.6945804114124</c:v>
                </c:pt>
                <c:pt idx="757">
                  <c:v>802.21249513604391</c:v>
                </c:pt>
                <c:pt idx="758">
                  <c:v>802.73040771388628</c:v>
                </c:pt>
                <c:pt idx="759">
                  <c:v>803.24831814493973</c:v>
                </c:pt>
                <c:pt idx="760">
                  <c:v>803.76622642920404</c:v>
                </c:pt>
                <c:pt idx="761">
                  <c:v>804.28413256667909</c:v>
                </c:pt>
                <c:pt idx="762">
                  <c:v>804.80203655736511</c:v>
                </c:pt>
                <c:pt idx="763">
                  <c:v>805.31993840126222</c:v>
                </c:pt>
                <c:pt idx="764">
                  <c:v>805.83783809837018</c:v>
                </c:pt>
                <c:pt idx="765">
                  <c:v>806.35573564868901</c:v>
                </c:pt>
                <c:pt idx="766">
                  <c:v>806.87363105221868</c:v>
                </c:pt>
                <c:pt idx="767">
                  <c:v>807.39152430895945</c:v>
                </c:pt>
                <c:pt idx="768">
                  <c:v>807.90941541891095</c:v>
                </c:pt>
                <c:pt idx="769">
                  <c:v>808.42730438207343</c:v>
                </c:pt>
                <c:pt idx="770">
                  <c:v>808.94519119844688</c:v>
                </c:pt>
                <c:pt idx="771">
                  <c:v>809.4630758680313</c:v>
                </c:pt>
                <c:pt idx="772">
                  <c:v>809.98095839082646</c:v>
                </c:pt>
                <c:pt idx="773">
                  <c:v>810.49883876683259</c:v>
                </c:pt>
                <c:pt idx="774">
                  <c:v>811.01671699604981</c:v>
                </c:pt>
                <c:pt idx="775">
                  <c:v>811.53459307847788</c:v>
                </c:pt>
                <c:pt idx="776">
                  <c:v>812.0524670141167</c:v>
                </c:pt>
                <c:pt idx="777">
                  <c:v>812.57033880296649</c:v>
                </c:pt>
                <c:pt idx="778">
                  <c:v>813.08820844502736</c:v>
                </c:pt>
                <c:pt idx="779">
                  <c:v>813.60607594029898</c:v>
                </c:pt>
                <c:pt idx="780">
                  <c:v>814.12394128878145</c:v>
                </c:pt>
                <c:pt idx="781">
                  <c:v>814.64180449047501</c:v>
                </c:pt>
                <c:pt idx="782">
                  <c:v>815.15966554537954</c:v>
                </c:pt>
                <c:pt idx="783">
                  <c:v>815.67752445349481</c:v>
                </c:pt>
                <c:pt idx="784">
                  <c:v>816.19538121482105</c:v>
                </c:pt>
                <c:pt idx="785">
                  <c:v>816.71323582935827</c:v>
                </c:pt>
                <c:pt idx="786">
                  <c:v>817.23108829710645</c:v>
                </c:pt>
                <c:pt idx="787">
                  <c:v>817.74893861806538</c:v>
                </c:pt>
                <c:pt idx="788">
                  <c:v>818.26678679223528</c:v>
                </c:pt>
                <c:pt idx="789">
                  <c:v>818.78463281961615</c:v>
                </c:pt>
                <c:pt idx="790">
                  <c:v>819.30247670020788</c:v>
                </c:pt>
                <c:pt idx="791">
                  <c:v>819.82031843401046</c:v>
                </c:pt>
                <c:pt idx="792">
                  <c:v>820.33815802102413</c:v>
                </c:pt>
                <c:pt idx="793">
                  <c:v>820.85599546124877</c:v>
                </c:pt>
                <c:pt idx="794">
                  <c:v>821.37383075468404</c:v>
                </c:pt>
                <c:pt idx="795">
                  <c:v>821.89166390133039</c:v>
                </c:pt>
                <c:pt idx="796">
                  <c:v>822.40949490118771</c:v>
                </c:pt>
                <c:pt idx="797">
                  <c:v>822.92732375425589</c:v>
                </c:pt>
                <c:pt idx="798">
                  <c:v>823.44515046053482</c:v>
                </c:pt>
                <c:pt idx="799">
                  <c:v>823.96297502002494</c:v>
                </c:pt>
                <c:pt idx="800">
                  <c:v>824.48079743272592</c:v>
                </c:pt>
                <c:pt idx="801">
                  <c:v>824.99861769863776</c:v>
                </c:pt>
                <c:pt idx="802">
                  <c:v>825.51643581776045</c:v>
                </c:pt>
                <c:pt idx="803">
                  <c:v>826.03425179009412</c:v>
                </c:pt>
                <c:pt idx="804">
                  <c:v>826.55206561563887</c:v>
                </c:pt>
                <c:pt idx="805">
                  <c:v>827.06987729439425</c:v>
                </c:pt>
                <c:pt idx="806">
                  <c:v>827.58768682636071</c:v>
                </c:pt>
                <c:pt idx="807">
                  <c:v>828.10549421153803</c:v>
                </c:pt>
                <c:pt idx="808">
                  <c:v>828.62329944992632</c:v>
                </c:pt>
                <c:pt idx="809">
                  <c:v>829.14110254152536</c:v>
                </c:pt>
                <c:pt idx="810">
                  <c:v>829.65890348633559</c:v>
                </c:pt>
                <c:pt idx="811">
                  <c:v>830.17670228435668</c:v>
                </c:pt>
                <c:pt idx="812">
                  <c:v>830.69449893558851</c:v>
                </c:pt>
                <c:pt idx="813">
                  <c:v>831.21229344003132</c:v>
                </c:pt>
                <c:pt idx="814">
                  <c:v>831.73008579768509</c:v>
                </c:pt>
                <c:pt idx="815">
                  <c:v>832.24787600854984</c:v>
                </c:pt>
                <c:pt idx="816">
                  <c:v>832.76566407262544</c:v>
                </c:pt>
                <c:pt idx="817">
                  <c:v>833.2834499899119</c:v>
                </c:pt>
                <c:pt idx="818">
                  <c:v>833.80123376040933</c:v>
                </c:pt>
                <c:pt idx="819">
                  <c:v>834.31901538411762</c:v>
                </c:pt>
                <c:pt idx="820">
                  <c:v>834.83679486103688</c:v>
                </c:pt>
                <c:pt idx="821">
                  <c:v>835.35457219116711</c:v>
                </c:pt>
                <c:pt idx="822">
                  <c:v>835.87234737450831</c:v>
                </c:pt>
                <c:pt idx="823">
                  <c:v>836.39012041106025</c:v>
                </c:pt>
                <c:pt idx="824">
                  <c:v>836.90789130082317</c:v>
                </c:pt>
                <c:pt idx="825">
                  <c:v>837.42566004379705</c:v>
                </c:pt>
                <c:pt idx="826">
                  <c:v>837.94342663998191</c:v>
                </c:pt>
                <c:pt idx="827">
                  <c:v>838.46119108937751</c:v>
                </c:pt>
                <c:pt idx="828">
                  <c:v>838.97895339198408</c:v>
                </c:pt>
                <c:pt idx="829">
                  <c:v>839.49671354780162</c:v>
                </c:pt>
                <c:pt idx="830">
                  <c:v>840.01447155683002</c:v>
                </c:pt>
                <c:pt idx="831">
                  <c:v>840.53222741906927</c:v>
                </c:pt>
                <c:pt idx="832">
                  <c:v>841.04998113451961</c:v>
                </c:pt>
                <c:pt idx="833">
                  <c:v>841.56773270318092</c:v>
                </c:pt>
                <c:pt idx="834">
                  <c:v>842.08548212505286</c:v>
                </c:pt>
                <c:pt idx="835">
                  <c:v>842.60322940013589</c:v>
                </c:pt>
                <c:pt idx="836">
                  <c:v>843.12097452842988</c:v>
                </c:pt>
                <c:pt idx="837">
                  <c:v>843.63871750993474</c:v>
                </c:pt>
                <c:pt idx="838">
                  <c:v>844.15645834465045</c:v>
                </c:pt>
                <c:pt idx="839">
                  <c:v>844.67419703257713</c:v>
                </c:pt>
                <c:pt idx="840">
                  <c:v>845.19193357371478</c:v>
                </c:pt>
                <c:pt idx="841">
                  <c:v>845.70966796806329</c:v>
                </c:pt>
                <c:pt idx="842">
                  <c:v>846.22740021562265</c:v>
                </c:pt>
                <c:pt idx="843">
                  <c:v>846.7451303163931</c:v>
                </c:pt>
                <c:pt idx="844">
                  <c:v>847.26285827037441</c:v>
                </c:pt>
                <c:pt idx="845">
                  <c:v>847.78058407756657</c:v>
                </c:pt>
                <c:pt idx="846">
                  <c:v>848.29830773796959</c:v>
                </c:pt>
                <c:pt idx="847">
                  <c:v>848.8160292515837</c:v>
                </c:pt>
                <c:pt idx="848">
                  <c:v>849.33374861840855</c:v>
                </c:pt>
                <c:pt idx="849">
                  <c:v>849.85146583844437</c:v>
                </c:pt>
                <c:pt idx="850">
                  <c:v>850.36918091169116</c:v>
                </c:pt>
                <c:pt idx="851">
                  <c:v>850.88689383814892</c:v>
                </c:pt>
                <c:pt idx="852">
                  <c:v>851.40460461781743</c:v>
                </c:pt>
                <c:pt idx="853">
                  <c:v>851.9223132506969</c:v>
                </c:pt>
                <c:pt idx="854">
                  <c:v>852.44001973678746</c:v>
                </c:pt>
                <c:pt idx="855">
                  <c:v>852.95772407608888</c:v>
                </c:pt>
                <c:pt idx="856">
                  <c:v>853.47542626860104</c:v>
                </c:pt>
                <c:pt idx="857">
                  <c:v>853.99312631432417</c:v>
                </c:pt>
                <c:pt idx="858">
                  <c:v>854.51082421325839</c:v>
                </c:pt>
                <c:pt idx="859">
                  <c:v>855.02851996540335</c:v>
                </c:pt>
                <c:pt idx="860">
                  <c:v>855.54621357075928</c:v>
                </c:pt>
                <c:pt idx="861">
                  <c:v>856.06390502932618</c:v>
                </c:pt>
                <c:pt idx="862">
                  <c:v>856.58159434110394</c:v>
                </c:pt>
                <c:pt idx="863">
                  <c:v>857.09928150609255</c:v>
                </c:pt>
                <c:pt idx="864">
                  <c:v>857.61696652429214</c:v>
                </c:pt>
                <c:pt idx="865">
                  <c:v>858.1346493957027</c:v>
                </c:pt>
                <c:pt idx="866">
                  <c:v>858.65233012032422</c:v>
                </c:pt>
                <c:pt idx="867">
                  <c:v>859.17000869815649</c:v>
                </c:pt>
                <c:pt idx="868">
                  <c:v>859.68768512919974</c:v>
                </c:pt>
                <c:pt idx="869">
                  <c:v>860.20535941345406</c:v>
                </c:pt>
                <c:pt idx="870">
                  <c:v>860.72303155091902</c:v>
                </c:pt>
                <c:pt idx="871">
                  <c:v>861.24070154159506</c:v>
                </c:pt>
                <c:pt idx="872">
                  <c:v>861.75836938548207</c:v>
                </c:pt>
                <c:pt idx="873">
                  <c:v>862.27603508257994</c:v>
                </c:pt>
                <c:pt idx="874">
                  <c:v>862.79369863288866</c:v>
                </c:pt>
                <c:pt idx="875">
                  <c:v>863.31136003640836</c:v>
                </c:pt>
                <c:pt idx="876">
                  <c:v>863.82901929313903</c:v>
                </c:pt>
                <c:pt idx="877">
                  <c:v>864.34667640308055</c:v>
                </c:pt>
                <c:pt idx="878">
                  <c:v>864.86433136623282</c:v>
                </c:pt>
                <c:pt idx="879">
                  <c:v>865.38198418259628</c:v>
                </c:pt>
                <c:pt idx="880">
                  <c:v>865.89963485217061</c:v>
                </c:pt>
                <c:pt idx="881">
                  <c:v>866.41728337495579</c:v>
                </c:pt>
                <c:pt idx="882">
                  <c:v>866.93492975095182</c:v>
                </c:pt>
                <c:pt idx="883">
                  <c:v>867.45257398015883</c:v>
                </c:pt>
                <c:pt idx="884">
                  <c:v>867.97021606257692</c:v>
                </c:pt>
                <c:pt idx="885">
                  <c:v>868.48785599820565</c:v>
                </c:pt>
                <c:pt idx="886">
                  <c:v>869.00549378704545</c:v>
                </c:pt>
                <c:pt idx="887">
                  <c:v>869.52312942909612</c:v>
                </c:pt>
                <c:pt idx="888">
                  <c:v>870.04076292435775</c:v>
                </c:pt>
                <c:pt idx="889">
                  <c:v>870.55839427283024</c:v>
                </c:pt>
                <c:pt idx="890">
                  <c:v>871.0760234745137</c:v>
                </c:pt>
                <c:pt idx="891">
                  <c:v>871.59365052940814</c:v>
                </c:pt>
                <c:pt idx="892">
                  <c:v>872.11127543751331</c:v>
                </c:pt>
                <c:pt idx="893">
                  <c:v>872.62889819882946</c:v>
                </c:pt>
                <c:pt idx="894">
                  <c:v>873.14651881335669</c:v>
                </c:pt>
                <c:pt idx="895">
                  <c:v>873.66413728109478</c:v>
                </c:pt>
                <c:pt idx="896">
                  <c:v>874.18175360204361</c:v>
                </c:pt>
                <c:pt idx="897">
                  <c:v>874.69936777620342</c:v>
                </c:pt>
                <c:pt idx="898">
                  <c:v>875.2169798035743</c:v>
                </c:pt>
                <c:pt idx="899">
                  <c:v>875.73458968415594</c:v>
                </c:pt>
                <c:pt idx="900">
                  <c:v>876.25219741794854</c:v>
                </c:pt>
                <c:pt idx="901">
                  <c:v>876.76980300495211</c:v>
                </c:pt>
                <c:pt idx="902">
                  <c:v>877.28740644516654</c:v>
                </c:pt>
                <c:pt idx="903">
                  <c:v>877.80500773859194</c:v>
                </c:pt>
                <c:pt idx="904">
                  <c:v>878.32260688522808</c:v>
                </c:pt>
                <c:pt idx="905">
                  <c:v>878.84020388507543</c:v>
                </c:pt>
                <c:pt idx="906">
                  <c:v>879.35779873813351</c:v>
                </c:pt>
                <c:pt idx="907">
                  <c:v>879.87539144440257</c:v>
                </c:pt>
                <c:pt idx="908">
                  <c:v>880.39298200388237</c:v>
                </c:pt>
                <c:pt idx="909">
                  <c:v>880.91057041657336</c:v>
                </c:pt>
                <c:pt idx="910">
                  <c:v>881.42815668247511</c:v>
                </c:pt>
                <c:pt idx="911">
                  <c:v>881.9457408015877</c:v>
                </c:pt>
                <c:pt idx="912">
                  <c:v>882.46332277391139</c:v>
                </c:pt>
                <c:pt idx="913">
                  <c:v>882.98090259944604</c:v>
                </c:pt>
                <c:pt idx="914">
                  <c:v>883.49848027819132</c:v>
                </c:pt>
                <c:pt idx="915">
                  <c:v>884.01605581014769</c:v>
                </c:pt>
                <c:pt idx="916">
                  <c:v>884.53362919531503</c:v>
                </c:pt>
                <c:pt idx="917">
                  <c:v>885.05120043369334</c:v>
                </c:pt>
                <c:pt idx="918">
                  <c:v>885.56876952528228</c:v>
                </c:pt>
                <c:pt idx="919">
                  <c:v>886.0863364700823</c:v>
                </c:pt>
                <c:pt idx="920">
                  <c:v>886.6039012680933</c:v>
                </c:pt>
                <c:pt idx="921">
                  <c:v>887.12146391931515</c:v>
                </c:pt>
                <c:pt idx="922">
                  <c:v>887.63902442374786</c:v>
                </c:pt>
                <c:pt idx="923">
                  <c:v>888.15658278139165</c:v>
                </c:pt>
                <c:pt idx="924">
                  <c:v>888.6741389922463</c:v>
                </c:pt>
                <c:pt idx="925">
                  <c:v>889.19169305631181</c:v>
                </c:pt>
                <c:pt idx="926">
                  <c:v>889.70924497358817</c:v>
                </c:pt>
                <c:pt idx="927">
                  <c:v>890.22679474407562</c:v>
                </c:pt>
                <c:pt idx="928">
                  <c:v>890.74434236777381</c:v>
                </c:pt>
                <c:pt idx="929">
                  <c:v>891.26188784468297</c:v>
                </c:pt>
                <c:pt idx="930">
                  <c:v>891.77943117480322</c:v>
                </c:pt>
                <c:pt idx="931">
                  <c:v>892.29697235813433</c:v>
                </c:pt>
                <c:pt idx="932">
                  <c:v>892.81451139467617</c:v>
                </c:pt>
                <c:pt idx="933">
                  <c:v>893.33204828442899</c:v>
                </c:pt>
                <c:pt idx="934">
                  <c:v>893.84958302739278</c:v>
                </c:pt>
                <c:pt idx="935">
                  <c:v>894.36711562356754</c:v>
                </c:pt>
                <c:pt idx="936">
                  <c:v>894.88464607295316</c:v>
                </c:pt>
                <c:pt idx="937">
                  <c:v>895.40217437554963</c:v>
                </c:pt>
                <c:pt idx="938">
                  <c:v>895.91970053135719</c:v>
                </c:pt>
                <c:pt idx="939">
                  <c:v>896.4372245403755</c:v>
                </c:pt>
                <c:pt idx="940">
                  <c:v>896.95474640260466</c:v>
                </c:pt>
                <c:pt idx="941">
                  <c:v>897.47226611804501</c:v>
                </c:pt>
                <c:pt idx="942">
                  <c:v>897.98978368669611</c:v>
                </c:pt>
                <c:pt idx="943">
                  <c:v>898.50729910855807</c:v>
                </c:pt>
                <c:pt idx="944">
                  <c:v>899.024812383631</c:v>
                </c:pt>
                <c:pt idx="945">
                  <c:v>899.5423235119149</c:v>
                </c:pt>
                <c:pt idx="946">
                  <c:v>900.05983249340977</c:v>
                </c:pt>
                <c:pt idx="947">
                  <c:v>900.5773393281155</c:v>
                </c:pt>
                <c:pt idx="948">
                  <c:v>901.09484401603197</c:v>
                </c:pt>
                <c:pt idx="949">
                  <c:v>901.61234655715964</c:v>
                </c:pt>
                <c:pt idx="950">
                  <c:v>902.12984695149805</c:v>
                </c:pt>
                <c:pt idx="951">
                  <c:v>902.64734519904732</c:v>
                </c:pt>
                <c:pt idx="952">
                  <c:v>903.16484129980768</c:v>
                </c:pt>
                <c:pt idx="953">
                  <c:v>903.68233525377889</c:v>
                </c:pt>
                <c:pt idx="954">
                  <c:v>904.19982706096096</c:v>
                </c:pt>
                <c:pt idx="955">
                  <c:v>904.717316721354</c:v>
                </c:pt>
                <c:pt idx="956">
                  <c:v>905.23480423495801</c:v>
                </c:pt>
                <c:pt idx="957">
                  <c:v>905.75228960177299</c:v>
                </c:pt>
                <c:pt idx="958">
                  <c:v>906.2697728217986</c:v>
                </c:pt>
                <c:pt idx="959">
                  <c:v>906.78725389503529</c:v>
                </c:pt>
                <c:pt idx="960">
                  <c:v>907.30473282148296</c:v>
                </c:pt>
                <c:pt idx="961">
                  <c:v>907.82220960114148</c:v>
                </c:pt>
                <c:pt idx="962">
                  <c:v>908.33968423401086</c:v>
                </c:pt>
                <c:pt idx="963">
                  <c:v>908.85715672009133</c:v>
                </c:pt>
                <c:pt idx="964">
                  <c:v>909.37462705938265</c:v>
                </c:pt>
                <c:pt idx="965">
                  <c:v>909.89209525188483</c:v>
                </c:pt>
                <c:pt idx="966">
                  <c:v>910.40956129759786</c:v>
                </c:pt>
                <c:pt idx="967">
                  <c:v>910.92702519652198</c:v>
                </c:pt>
                <c:pt idx="968">
                  <c:v>911.44448694865696</c:v>
                </c:pt>
                <c:pt idx="969">
                  <c:v>911.96194655400268</c:v>
                </c:pt>
                <c:pt idx="970">
                  <c:v>912.4794040125596</c:v>
                </c:pt>
                <c:pt idx="971">
                  <c:v>912.99685932432737</c:v>
                </c:pt>
                <c:pt idx="972">
                  <c:v>913.51431248930589</c:v>
                </c:pt>
                <c:pt idx="973">
                  <c:v>914.03176350749538</c:v>
                </c:pt>
                <c:pt idx="974">
                  <c:v>914.54921237889596</c:v>
                </c:pt>
                <c:pt idx="975">
                  <c:v>915.06665910350739</c:v>
                </c:pt>
                <c:pt idx="976">
                  <c:v>915.58410368132957</c:v>
                </c:pt>
                <c:pt idx="977">
                  <c:v>916.10154611236271</c:v>
                </c:pt>
                <c:pt idx="978">
                  <c:v>916.61898639660694</c:v>
                </c:pt>
                <c:pt idx="979">
                  <c:v>917.13642453406192</c:v>
                </c:pt>
                <c:pt idx="980">
                  <c:v>917.65386052472786</c:v>
                </c:pt>
                <c:pt idx="981">
                  <c:v>918.17129436860478</c:v>
                </c:pt>
                <c:pt idx="982">
                  <c:v>918.68872606569266</c:v>
                </c:pt>
                <c:pt idx="983">
                  <c:v>919.20615561599129</c:v>
                </c:pt>
                <c:pt idx="984">
                  <c:v>919.72358301950089</c:v>
                </c:pt>
                <c:pt idx="985">
                  <c:v>920.24100827622146</c:v>
                </c:pt>
                <c:pt idx="986">
                  <c:v>920.75843138615289</c:v>
                </c:pt>
                <c:pt idx="987">
                  <c:v>921.27585234929529</c:v>
                </c:pt>
                <c:pt idx="988">
                  <c:v>921.79327116564855</c:v>
                </c:pt>
                <c:pt idx="989">
                  <c:v>922.31068783521278</c:v>
                </c:pt>
                <c:pt idx="990">
                  <c:v>922.82810235798786</c:v>
                </c:pt>
                <c:pt idx="991">
                  <c:v>923.34551473397403</c:v>
                </c:pt>
                <c:pt idx="992">
                  <c:v>923.86292496317094</c:v>
                </c:pt>
                <c:pt idx="993">
                  <c:v>924.38033304557871</c:v>
                </c:pt>
                <c:pt idx="994">
                  <c:v>924.89773898119756</c:v>
                </c:pt>
                <c:pt idx="995">
                  <c:v>925.41514277002727</c:v>
                </c:pt>
                <c:pt idx="996">
                  <c:v>925.93254441206795</c:v>
                </c:pt>
                <c:pt idx="997">
                  <c:v>926.44994390731938</c:v>
                </c:pt>
                <c:pt idx="998">
                  <c:v>926.96734125578189</c:v>
                </c:pt>
                <c:pt idx="999">
                  <c:v>927.48473645745526</c:v>
                </c:pt>
                <c:pt idx="1000">
                  <c:v>928.00212951233959</c:v>
                </c:pt>
                <c:pt idx="1001">
                  <c:v>928.51952042043479</c:v>
                </c:pt>
                <c:pt idx="1002">
                  <c:v>929.03690918174095</c:v>
                </c:pt>
                <c:pt idx="1003">
                  <c:v>929.55429579625797</c:v>
                </c:pt>
                <c:pt idx="1004">
                  <c:v>930.07168026398585</c:v>
                </c:pt>
                <c:pt idx="1005">
                  <c:v>930.58906258492482</c:v>
                </c:pt>
                <c:pt idx="1006">
                  <c:v>931.10644275907453</c:v>
                </c:pt>
                <c:pt idx="1007">
                  <c:v>931.62382078643532</c:v>
                </c:pt>
                <c:pt idx="1008">
                  <c:v>932.14119666700685</c:v>
                </c:pt>
                <c:pt idx="1009">
                  <c:v>932.65857040078947</c:v>
                </c:pt>
                <c:pt idx="1010">
                  <c:v>933.17594198778295</c:v>
                </c:pt>
                <c:pt idx="1011">
                  <c:v>933.6933114279874</c:v>
                </c:pt>
                <c:pt idx="1012">
                  <c:v>934.21067872140259</c:v>
                </c:pt>
                <c:pt idx="1013">
                  <c:v>934.72804386802875</c:v>
                </c:pt>
                <c:pt idx="1014">
                  <c:v>935.245406867866</c:v>
                </c:pt>
                <c:pt idx="1015">
                  <c:v>935.76276772091398</c:v>
                </c:pt>
                <c:pt idx="1016">
                  <c:v>936.28012642717295</c:v>
                </c:pt>
                <c:pt idx="1017">
                  <c:v>936.79748298664276</c:v>
                </c:pt>
                <c:pt idx="1018">
                  <c:v>937.31483739932366</c:v>
                </c:pt>
                <c:pt idx="1019">
                  <c:v>937.83218966521531</c:v>
                </c:pt>
                <c:pt idx="1020">
                  <c:v>938.34953978431804</c:v>
                </c:pt>
                <c:pt idx="1021">
                  <c:v>938.86688775663151</c:v>
                </c:pt>
                <c:pt idx="1022">
                  <c:v>939.38423358215607</c:v>
                </c:pt>
                <c:pt idx="1023">
                  <c:v>939.90157726089137</c:v>
                </c:pt>
              </c:numCache>
            </c:numRef>
          </c:xVal>
          <c:yVal>
            <c:numRef>
              <c:f>'Red pk'!$C$2:$C$1025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9.9456846689951767E-3</c:v>
                </c:pt>
                <c:pt idx="130">
                  <c:v>2.27159696207874E-2</c:v>
                </c:pt>
                <c:pt idx="131">
                  <c:v>5.727054659550216E-2</c:v>
                </c:pt>
                <c:pt idx="132">
                  <c:v>6.8262168331315751E-2</c:v>
                </c:pt>
                <c:pt idx="133">
                  <c:v>5.7134585505452556E-2</c:v>
                </c:pt>
                <c:pt idx="134">
                  <c:v>6.6901875412843398E-2</c:v>
                </c:pt>
                <c:pt idx="135">
                  <c:v>0.11602812332894488</c:v>
                </c:pt>
                <c:pt idx="136">
                  <c:v>0.10569395800454921</c:v>
                </c:pt>
                <c:pt idx="137">
                  <c:v>9.8042354659344189E-2</c:v>
                </c:pt>
                <c:pt idx="138">
                  <c:v>0.1346898142021998</c:v>
                </c:pt>
                <c:pt idx="139">
                  <c:v>0.1499959871446683</c:v>
                </c:pt>
                <c:pt idx="140">
                  <c:v>0.11017527012878346</c:v>
                </c:pt>
                <c:pt idx="141">
                  <c:v>0.11591256672112993</c:v>
                </c:pt>
                <c:pt idx="142">
                  <c:v>9.4944848817209646E-2</c:v>
                </c:pt>
                <c:pt idx="143">
                  <c:v>0.10412227381761614</c:v>
                </c:pt>
                <c:pt idx="144">
                  <c:v>0.13737523627527459</c:v>
                </c:pt>
                <c:pt idx="145">
                  <c:v>0.12347277523410138</c:v>
                </c:pt>
                <c:pt idx="146">
                  <c:v>0.13781599183362894</c:v>
                </c:pt>
                <c:pt idx="147">
                  <c:v>0.10707731996699607</c:v>
                </c:pt>
                <c:pt idx="148">
                  <c:v>0.12409552869641043</c:v>
                </c:pt>
                <c:pt idx="149">
                  <c:v>0.11552301815199705</c:v>
                </c:pt>
                <c:pt idx="150">
                  <c:v>0.11570702522975</c:v>
                </c:pt>
                <c:pt idx="151">
                  <c:v>0.13051876477113483</c:v>
                </c:pt>
                <c:pt idx="152">
                  <c:v>0.15380153605101871</c:v>
                </c:pt>
                <c:pt idx="153">
                  <c:v>0.15835009954152166</c:v>
                </c:pt>
                <c:pt idx="154">
                  <c:v>0.15415474968006596</c:v>
                </c:pt>
                <c:pt idx="155">
                  <c:v>0.1319937397064567</c:v>
                </c:pt>
                <c:pt idx="156">
                  <c:v>0.14879506272383267</c:v>
                </c:pt>
                <c:pt idx="157">
                  <c:v>0.15837678320250098</c:v>
                </c:pt>
                <c:pt idx="158">
                  <c:v>0.13877949401940845</c:v>
                </c:pt>
                <c:pt idx="159">
                  <c:v>0.13820462954747145</c:v>
                </c:pt>
                <c:pt idx="160">
                  <c:v>0.17116914524712007</c:v>
                </c:pt>
                <c:pt idx="161">
                  <c:v>0.15331625324679035</c:v>
                </c:pt>
                <c:pt idx="162">
                  <c:v>0.1362051774555689</c:v>
                </c:pt>
                <c:pt idx="163">
                  <c:v>0.13790275969623622</c:v>
                </c:pt>
                <c:pt idx="164">
                  <c:v>0.1506356607055315</c:v>
                </c:pt>
                <c:pt idx="165">
                  <c:v>0.1649199802388622</c:v>
                </c:pt>
                <c:pt idx="166">
                  <c:v>0.15567141682264568</c:v>
                </c:pt>
                <c:pt idx="167">
                  <c:v>0.13931883251200097</c:v>
                </c:pt>
                <c:pt idx="168">
                  <c:v>0.18080751075603543</c:v>
                </c:pt>
                <c:pt idx="169">
                  <c:v>0.15154939416368013</c:v>
                </c:pt>
                <c:pt idx="170">
                  <c:v>0.18073089079329333</c:v>
                </c:pt>
                <c:pt idx="171">
                  <c:v>0.1267373039130128</c:v>
                </c:pt>
                <c:pt idx="172">
                  <c:v>0.12844378174151574</c:v>
                </c:pt>
                <c:pt idx="173">
                  <c:v>0.14488828806035434</c:v>
                </c:pt>
                <c:pt idx="174">
                  <c:v>0.15359290768504233</c:v>
                </c:pt>
                <c:pt idx="175">
                  <c:v>0.16606958007995473</c:v>
                </c:pt>
                <c:pt idx="176">
                  <c:v>0.18527234071298226</c:v>
                </c:pt>
                <c:pt idx="177">
                  <c:v>0.16242246612283659</c:v>
                </c:pt>
                <c:pt idx="178">
                  <c:v>0.14746121309326082</c:v>
                </c:pt>
                <c:pt idx="179">
                  <c:v>0.14730257341476868</c:v>
                </c:pt>
                <c:pt idx="180">
                  <c:v>0.18904721129338878</c:v>
                </c:pt>
                <c:pt idx="181">
                  <c:v>0.18748185750982282</c:v>
                </c:pt>
                <c:pt idx="182">
                  <c:v>0.19713191200080116</c:v>
                </c:pt>
                <c:pt idx="183">
                  <c:v>0.19784469361284057</c:v>
                </c:pt>
                <c:pt idx="184">
                  <c:v>0.17833199480639861</c:v>
                </c:pt>
                <c:pt idx="185">
                  <c:v>0.18247892805964666</c:v>
                </c:pt>
                <c:pt idx="186">
                  <c:v>0.20736042980248329</c:v>
                </c:pt>
                <c:pt idx="187">
                  <c:v>0.19327681018996654</c:v>
                </c:pt>
                <c:pt idx="188">
                  <c:v>0.16583963971402263</c:v>
                </c:pt>
                <c:pt idx="189">
                  <c:v>0.19162630554391633</c:v>
                </c:pt>
                <c:pt idx="190">
                  <c:v>0.22195796859269193</c:v>
                </c:pt>
                <c:pt idx="191">
                  <c:v>0.22050899718774311</c:v>
                </c:pt>
                <c:pt idx="192">
                  <c:v>0.2191576973587579</c:v>
                </c:pt>
                <c:pt idx="193">
                  <c:v>0.20165334903373128</c:v>
                </c:pt>
                <c:pt idx="194">
                  <c:v>0.21265224968631297</c:v>
                </c:pt>
                <c:pt idx="195">
                  <c:v>0.21683000962276475</c:v>
                </c:pt>
                <c:pt idx="196">
                  <c:v>0.23633708431639863</c:v>
                </c:pt>
                <c:pt idx="197">
                  <c:v>0.22650173134378246</c:v>
                </c:pt>
                <c:pt idx="198">
                  <c:v>0.22404388754555118</c:v>
                </c:pt>
                <c:pt idx="199">
                  <c:v>0.21186811940106298</c:v>
                </c:pt>
                <c:pt idx="200">
                  <c:v>0.24231650054081791</c:v>
                </c:pt>
                <c:pt idx="201">
                  <c:v>0.21902935926526279</c:v>
                </c:pt>
                <c:pt idx="202">
                  <c:v>0.22564303402933858</c:v>
                </c:pt>
                <c:pt idx="203">
                  <c:v>0.23303552048027754</c:v>
                </c:pt>
                <c:pt idx="204">
                  <c:v>0.2141125191829675</c:v>
                </c:pt>
                <c:pt idx="205">
                  <c:v>0.20434281834082088</c:v>
                </c:pt>
                <c:pt idx="206">
                  <c:v>0.18237221263260334</c:v>
                </c:pt>
                <c:pt idx="207">
                  <c:v>0.18601376964194882</c:v>
                </c:pt>
                <c:pt idx="208">
                  <c:v>0.18276859141770374</c:v>
                </c:pt>
                <c:pt idx="209">
                  <c:v>0.16855438184026969</c:v>
                </c:pt>
                <c:pt idx="210">
                  <c:v>0.15228839236517128</c:v>
                </c:pt>
                <c:pt idx="211">
                  <c:v>0.1628289505005994</c:v>
                </c:pt>
                <c:pt idx="212">
                  <c:v>0.17174516266556694</c:v>
                </c:pt>
                <c:pt idx="213">
                  <c:v>0.13785697903364566</c:v>
                </c:pt>
                <c:pt idx="214">
                  <c:v>0.13763098245121458</c:v>
                </c:pt>
                <c:pt idx="215">
                  <c:v>0.13040224676502363</c:v>
                </c:pt>
                <c:pt idx="216">
                  <c:v>0.1431782205502431</c:v>
                </c:pt>
                <c:pt idx="217">
                  <c:v>0.14263244826017912</c:v>
                </c:pt>
                <c:pt idx="218">
                  <c:v>0.14442549320831002</c:v>
                </c:pt>
                <c:pt idx="219">
                  <c:v>0.12853255069724509</c:v>
                </c:pt>
                <c:pt idx="220">
                  <c:v>0.13359273076298131</c:v>
                </c:pt>
                <c:pt idx="221">
                  <c:v>0.14237675134392716</c:v>
                </c:pt>
                <c:pt idx="222">
                  <c:v>0.14177495961553446</c:v>
                </c:pt>
                <c:pt idx="223">
                  <c:v>0.1415855389832244</c:v>
                </c:pt>
                <c:pt idx="224">
                  <c:v>0.1415662324199311</c:v>
                </c:pt>
                <c:pt idx="225">
                  <c:v>0.14574154120862992</c:v>
                </c:pt>
                <c:pt idx="226">
                  <c:v>0.1499566407684311</c:v>
                </c:pt>
                <c:pt idx="227">
                  <c:v>0.14596027332455316</c:v>
                </c:pt>
                <c:pt idx="228">
                  <c:v>0.15973190318393701</c:v>
                </c:pt>
                <c:pt idx="229">
                  <c:v>0.15925840472220767</c:v>
                </c:pt>
                <c:pt idx="230">
                  <c:v>0.15930931713577262</c:v>
                </c:pt>
                <c:pt idx="231">
                  <c:v>0.16518307027312795</c:v>
                </c:pt>
                <c:pt idx="232">
                  <c:v>0.15923551701395866</c:v>
                </c:pt>
                <c:pt idx="233">
                  <c:v>0.15745190803887502</c:v>
                </c:pt>
                <c:pt idx="234">
                  <c:v>0.16994686639690451</c:v>
                </c:pt>
                <c:pt idx="235">
                  <c:v>0.15724338418109349</c:v>
                </c:pt>
                <c:pt idx="236">
                  <c:v>0.15712871635360925</c:v>
                </c:pt>
                <c:pt idx="237">
                  <c:v>0.14509313972807875</c:v>
                </c:pt>
                <c:pt idx="238">
                  <c:v>0.14690568197918011</c:v>
                </c:pt>
                <c:pt idx="239">
                  <c:v>0.15609985036565255</c:v>
                </c:pt>
                <c:pt idx="240">
                  <c:v>0.17089959901136809</c:v>
                </c:pt>
                <c:pt idx="241">
                  <c:v>0.17292044200146064</c:v>
                </c:pt>
                <c:pt idx="242">
                  <c:v>0.16365539806793603</c:v>
                </c:pt>
                <c:pt idx="243">
                  <c:v>0.16409746265347538</c:v>
                </c:pt>
                <c:pt idx="244">
                  <c:v>0.16008428808067815</c:v>
                </c:pt>
                <c:pt idx="245">
                  <c:v>0.16656880775214961</c:v>
                </c:pt>
                <c:pt idx="246">
                  <c:v>0.1823468348539744</c:v>
                </c:pt>
                <c:pt idx="247">
                  <c:v>0.19388753306304921</c:v>
                </c:pt>
                <c:pt idx="248">
                  <c:v>0.18774717527219981</c:v>
                </c:pt>
                <c:pt idx="249">
                  <c:v>0.17562916883309351</c:v>
                </c:pt>
                <c:pt idx="250">
                  <c:v>0.1712054595600925</c:v>
                </c:pt>
                <c:pt idx="251">
                  <c:v>0.18044569251869685</c:v>
                </c:pt>
                <c:pt idx="252">
                  <c:v>0.20155231416670669</c:v>
                </c:pt>
                <c:pt idx="253">
                  <c:v>0.19300605205966831</c:v>
                </c:pt>
                <c:pt idx="254">
                  <c:v>0.21103390024487206</c:v>
                </c:pt>
                <c:pt idx="255">
                  <c:v>0.20300479078928246</c:v>
                </c:pt>
                <c:pt idx="256">
                  <c:v>0.19479798686677657</c:v>
                </c:pt>
                <c:pt idx="257">
                  <c:v>0.20953669516806298</c:v>
                </c:pt>
                <c:pt idx="258">
                  <c:v>0.21410363549755806</c:v>
                </c:pt>
                <c:pt idx="259">
                  <c:v>0.20771909323866045</c:v>
                </c:pt>
                <c:pt idx="260">
                  <c:v>0.18917261236440355</c:v>
                </c:pt>
                <c:pt idx="261">
                  <c:v>0.19889486720080415</c:v>
                </c:pt>
                <c:pt idx="262">
                  <c:v>0.19435080010109251</c:v>
                </c:pt>
                <c:pt idx="263">
                  <c:v>0.20030089371040255</c:v>
                </c:pt>
                <c:pt idx="264">
                  <c:v>0.20643953273820079</c:v>
                </c:pt>
                <c:pt idx="265">
                  <c:v>0.19515790485256299</c:v>
                </c:pt>
                <c:pt idx="266">
                  <c:v>0.19654541584955906</c:v>
                </c:pt>
                <c:pt idx="267">
                  <c:v>0.19307963293615157</c:v>
                </c:pt>
                <c:pt idx="268">
                  <c:v>0.2065887064337372</c:v>
                </c:pt>
                <c:pt idx="269">
                  <c:v>0.22303982990006593</c:v>
                </c:pt>
                <c:pt idx="270">
                  <c:v>0.2147271073173809</c:v>
                </c:pt>
                <c:pt idx="271">
                  <c:v>0.2144342371485049</c:v>
                </c:pt>
                <c:pt idx="272">
                  <c:v>0.21897428175451375</c:v>
                </c:pt>
                <c:pt idx="273">
                  <c:v>0.20878127895110632</c:v>
                </c:pt>
                <c:pt idx="274">
                  <c:v>0.20339794903722833</c:v>
                </c:pt>
                <c:pt idx="275">
                  <c:v>0.21207436449884448</c:v>
                </c:pt>
                <c:pt idx="276">
                  <c:v>0.21458043850914665</c:v>
                </c:pt>
                <c:pt idx="277">
                  <c:v>0.2100842689176575</c:v>
                </c:pt>
                <c:pt idx="278">
                  <c:v>0.21925033035361122</c:v>
                </c:pt>
                <c:pt idx="279">
                  <c:v>0.22083120869971654</c:v>
                </c:pt>
                <c:pt idx="280">
                  <c:v>0.21423130284324704</c:v>
                </c:pt>
                <c:pt idx="281">
                  <c:v>0.20171562392116438</c:v>
                </c:pt>
                <c:pt idx="282">
                  <c:v>0.20380961347138976</c:v>
                </c:pt>
                <c:pt idx="283">
                  <c:v>0.19706993183474997</c:v>
                </c:pt>
                <c:pt idx="284">
                  <c:v>0.2148976930459055</c:v>
                </c:pt>
                <c:pt idx="285">
                  <c:v>0.21357797244185728</c:v>
                </c:pt>
                <c:pt idx="286">
                  <c:v>0.21360904683843898</c:v>
                </c:pt>
                <c:pt idx="287">
                  <c:v>0.2012664995607697</c:v>
                </c:pt>
                <c:pt idx="288">
                  <c:v>0.20115788162578935</c:v>
                </c:pt>
                <c:pt idx="289">
                  <c:v>0.20642608450039371</c:v>
                </c:pt>
                <c:pt idx="290">
                  <c:v>0.21438148574421848</c:v>
                </c:pt>
                <c:pt idx="291">
                  <c:v>0.21191357659217716</c:v>
                </c:pt>
                <c:pt idx="292">
                  <c:v>0.21646512168755416</c:v>
                </c:pt>
                <c:pt idx="293">
                  <c:v>0.21971858084177753</c:v>
                </c:pt>
                <c:pt idx="294">
                  <c:v>0.20432959905079626</c:v>
                </c:pt>
                <c:pt idx="295">
                  <c:v>0.19561653205018897</c:v>
                </c:pt>
                <c:pt idx="296">
                  <c:v>0.20379138978447539</c:v>
                </c:pt>
                <c:pt idx="297">
                  <c:v>0.19377047989901772</c:v>
                </c:pt>
                <c:pt idx="298">
                  <c:v>0.20645670840987104</c:v>
                </c:pt>
                <c:pt idx="299">
                  <c:v>0.19751849973319685</c:v>
                </c:pt>
                <c:pt idx="300">
                  <c:v>0.20385117900147737</c:v>
                </c:pt>
                <c:pt idx="301">
                  <c:v>0.20838137396400491</c:v>
                </c:pt>
                <c:pt idx="302">
                  <c:v>0.2278407556154311</c:v>
                </c:pt>
                <c:pt idx="303">
                  <c:v>0.21274115979767716</c:v>
                </c:pt>
                <c:pt idx="304">
                  <c:v>0.19244367522637892</c:v>
                </c:pt>
                <c:pt idx="305">
                  <c:v>0.20106167470641045</c:v>
                </c:pt>
                <c:pt idx="306">
                  <c:v>0.21153767404232776</c:v>
                </c:pt>
                <c:pt idx="307">
                  <c:v>0.20505969807304036</c:v>
                </c:pt>
                <c:pt idx="308">
                  <c:v>0.2048863172109931</c:v>
                </c:pt>
                <c:pt idx="309">
                  <c:v>0.18501880853411518</c:v>
                </c:pt>
                <c:pt idx="310">
                  <c:v>0.19863112022028148</c:v>
                </c:pt>
                <c:pt idx="311">
                  <c:v>0.2246449576070669</c:v>
                </c:pt>
                <c:pt idx="312">
                  <c:v>0.19632185210056199</c:v>
                </c:pt>
                <c:pt idx="313">
                  <c:v>0.19046492647479626</c:v>
                </c:pt>
                <c:pt idx="314">
                  <c:v>0.20473683251050295</c:v>
                </c:pt>
                <c:pt idx="315">
                  <c:v>0.22466870086098717</c:v>
                </c:pt>
                <c:pt idx="316">
                  <c:v>0.21205689143573722</c:v>
                </c:pt>
                <c:pt idx="317">
                  <c:v>0.21847219099402557</c:v>
                </c:pt>
                <c:pt idx="318">
                  <c:v>0.21592018136394786</c:v>
                </c:pt>
                <c:pt idx="319">
                  <c:v>0.23636208302248327</c:v>
                </c:pt>
                <c:pt idx="320">
                  <c:v>0.23917117822285827</c:v>
                </c:pt>
                <c:pt idx="321">
                  <c:v>0.24200418703415946</c:v>
                </c:pt>
                <c:pt idx="322">
                  <c:v>0.24526651543293407</c:v>
                </c:pt>
                <c:pt idx="323">
                  <c:v>0.23958502969500195</c:v>
                </c:pt>
                <c:pt idx="324">
                  <c:v>0.22726419026228742</c:v>
                </c:pt>
                <c:pt idx="325">
                  <c:v>0.24621529264351871</c:v>
                </c:pt>
                <c:pt idx="326">
                  <c:v>0.23302164589867716</c:v>
                </c:pt>
                <c:pt idx="327">
                  <c:v>0.23091978183087303</c:v>
                </c:pt>
                <c:pt idx="328">
                  <c:v>0.24274579839178839</c:v>
                </c:pt>
                <c:pt idx="329">
                  <c:v>0.23841905561229726</c:v>
                </c:pt>
                <c:pt idx="330">
                  <c:v>0.22947034673897343</c:v>
                </c:pt>
                <c:pt idx="331">
                  <c:v>0.24853937242119195</c:v>
                </c:pt>
                <c:pt idx="332">
                  <c:v>0.22539440358188087</c:v>
                </c:pt>
                <c:pt idx="333">
                  <c:v>0.22279208914489471</c:v>
                </c:pt>
                <c:pt idx="334">
                  <c:v>0.21601590898971751</c:v>
                </c:pt>
                <c:pt idx="335">
                  <c:v>0.21793003219042323</c:v>
                </c:pt>
                <c:pt idx="336">
                  <c:v>0.22101322933204132</c:v>
                </c:pt>
                <c:pt idx="337">
                  <c:v>0.22070324967876476</c:v>
                </c:pt>
                <c:pt idx="338">
                  <c:v>0.23789197197471654</c:v>
                </c:pt>
                <c:pt idx="339">
                  <c:v>0.25073792766602954</c:v>
                </c:pt>
                <c:pt idx="340">
                  <c:v>0.24143022065954034</c:v>
                </c:pt>
                <c:pt idx="341">
                  <c:v>0.25701705240767614</c:v>
                </c:pt>
                <c:pt idx="342">
                  <c:v>0.26528978125750097</c:v>
                </c:pt>
                <c:pt idx="343">
                  <c:v>0.26021297782653546</c:v>
                </c:pt>
                <c:pt idx="344">
                  <c:v>0.27755643196919977</c:v>
                </c:pt>
                <c:pt idx="345">
                  <c:v>0.29790811812290352</c:v>
                </c:pt>
                <c:pt idx="346">
                  <c:v>0.28500835940184643</c:v>
                </c:pt>
                <c:pt idx="347">
                  <c:v>0.28410931718594978</c:v>
                </c:pt>
                <c:pt idx="348">
                  <c:v>0.28459219099920274</c:v>
                </c:pt>
                <c:pt idx="349">
                  <c:v>0.29735843630877262</c:v>
                </c:pt>
                <c:pt idx="350">
                  <c:v>0.27741019698843306</c:v>
                </c:pt>
                <c:pt idx="351">
                  <c:v>0.25078991618682084</c:v>
                </c:pt>
                <c:pt idx="352">
                  <c:v>0.26304828679588088</c:v>
                </c:pt>
                <c:pt idx="353">
                  <c:v>0.27794561446820176</c:v>
                </c:pt>
                <c:pt idx="354">
                  <c:v>0.2722103411191506</c:v>
                </c:pt>
                <c:pt idx="355">
                  <c:v>0.27941356770515252</c:v>
                </c:pt>
                <c:pt idx="356">
                  <c:v>0.2680322900339252</c:v>
                </c:pt>
                <c:pt idx="357">
                  <c:v>0.25849600702181202</c:v>
                </c:pt>
                <c:pt idx="358">
                  <c:v>0.26044172396352755</c:v>
                </c:pt>
                <c:pt idx="359">
                  <c:v>0.26506610499014666</c:v>
                </c:pt>
                <c:pt idx="360">
                  <c:v>0.27078767434024309</c:v>
                </c:pt>
                <c:pt idx="361">
                  <c:v>0.25235811297686023</c:v>
                </c:pt>
                <c:pt idx="362">
                  <c:v>0.25575060149936418</c:v>
                </c:pt>
                <c:pt idx="363">
                  <c:v>0.25430439416504919</c:v>
                </c:pt>
                <c:pt idx="364">
                  <c:v>0.25313834114650396</c:v>
                </c:pt>
                <c:pt idx="365">
                  <c:v>0.2439527262612205</c:v>
                </c:pt>
                <c:pt idx="366">
                  <c:v>0.26388653690721553</c:v>
                </c:pt>
                <c:pt idx="367">
                  <c:v>0.26239512630022044</c:v>
                </c:pt>
                <c:pt idx="368">
                  <c:v>0.26041037955297147</c:v>
                </c:pt>
                <c:pt idx="369">
                  <c:v>0.26126968857316829</c:v>
                </c:pt>
                <c:pt idx="370">
                  <c:v>0.26725438398446455</c:v>
                </c:pt>
                <c:pt idx="371">
                  <c:v>0.27164013944633958</c:v>
                </c:pt>
                <c:pt idx="372">
                  <c:v>0.26957383501561022</c:v>
                </c:pt>
                <c:pt idx="373">
                  <c:v>0.2962683708636949</c:v>
                </c:pt>
                <c:pt idx="374">
                  <c:v>0.2893913049884882</c:v>
                </c:pt>
                <c:pt idx="375">
                  <c:v>0.2704734370404242</c:v>
                </c:pt>
                <c:pt idx="376">
                  <c:v>0.28144464343515452</c:v>
                </c:pt>
                <c:pt idx="377">
                  <c:v>0.28040949416935629</c:v>
                </c:pt>
                <c:pt idx="378">
                  <c:v>0.260395345490749</c:v>
                </c:pt>
                <c:pt idx="379">
                  <c:v>0.26806772519380612</c:v>
                </c:pt>
                <c:pt idx="380">
                  <c:v>0.26588380290129526</c:v>
                </c:pt>
                <c:pt idx="381">
                  <c:v>0.25792963277829134</c:v>
                </c:pt>
                <c:pt idx="382">
                  <c:v>0.25352042145062892</c:v>
                </c:pt>
                <c:pt idx="383">
                  <c:v>0.24975535576208266</c:v>
                </c:pt>
                <c:pt idx="384">
                  <c:v>0.23671104464594978</c:v>
                </c:pt>
                <c:pt idx="385">
                  <c:v>0.25377052072898232</c:v>
                </c:pt>
                <c:pt idx="386">
                  <c:v>0.24709537476391435</c:v>
                </c:pt>
                <c:pt idx="387">
                  <c:v>0.2509391726916565</c:v>
                </c:pt>
                <c:pt idx="388">
                  <c:v>0.25300424618959744</c:v>
                </c:pt>
                <c:pt idx="389">
                  <c:v>0.24368255637028052</c:v>
                </c:pt>
                <c:pt idx="390">
                  <c:v>0.2472663779235138</c:v>
                </c:pt>
                <c:pt idx="391">
                  <c:v>0.24037854383082283</c:v>
                </c:pt>
                <c:pt idx="392">
                  <c:v>0.23217261632554331</c:v>
                </c:pt>
                <c:pt idx="393">
                  <c:v>0.24428930402090848</c:v>
                </c:pt>
                <c:pt idx="394">
                  <c:v>0.26185357664513781</c:v>
                </c:pt>
                <c:pt idx="395">
                  <c:v>0.25971813043536218</c:v>
                </c:pt>
                <c:pt idx="396">
                  <c:v>0.255214927769564</c:v>
                </c:pt>
                <c:pt idx="397">
                  <c:v>0.2717411983814616</c:v>
                </c:pt>
                <c:pt idx="398">
                  <c:v>0.28266882594970372</c:v>
                </c:pt>
                <c:pt idx="399">
                  <c:v>0.26856875793574803</c:v>
                </c:pt>
                <c:pt idx="400">
                  <c:v>0.27418004726066336</c:v>
                </c:pt>
                <c:pt idx="401">
                  <c:v>0.27265316576770471</c:v>
                </c:pt>
                <c:pt idx="402">
                  <c:v>0.28001632328565845</c:v>
                </c:pt>
                <c:pt idx="403">
                  <c:v>0.28127409561388483</c:v>
                </c:pt>
                <c:pt idx="404">
                  <c:v>0.27654448555330807</c:v>
                </c:pt>
                <c:pt idx="405">
                  <c:v>0.282704596333063</c:v>
                </c:pt>
                <c:pt idx="406">
                  <c:v>0.28637261945034548</c:v>
                </c:pt>
                <c:pt idx="407">
                  <c:v>0.28237490310239072</c:v>
                </c:pt>
                <c:pt idx="408">
                  <c:v>0.28996138970538482</c:v>
                </c:pt>
                <c:pt idx="409">
                  <c:v>0.29497067271977168</c:v>
                </c:pt>
                <c:pt idx="410">
                  <c:v>0.28492938369879628</c:v>
                </c:pt>
                <c:pt idx="411">
                  <c:v>0.30425997658159054</c:v>
                </c:pt>
                <c:pt idx="412">
                  <c:v>0.27747301976355415</c:v>
                </c:pt>
                <c:pt idx="413">
                  <c:v>0.2934225433081683</c:v>
                </c:pt>
                <c:pt idx="414">
                  <c:v>0.29667978145463386</c:v>
                </c:pt>
                <c:pt idx="415">
                  <c:v>0.28646021566919488</c:v>
                </c:pt>
                <c:pt idx="416">
                  <c:v>0.30129270847339962</c:v>
                </c:pt>
                <c:pt idx="417">
                  <c:v>0.29228243991121849</c:v>
                </c:pt>
                <c:pt idx="418">
                  <c:v>0.26594095861709643</c:v>
                </c:pt>
                <c:pt idx="419">
                  <c:v>0.27732093638539074</c:v>
                </c:pt>
                <c:pt idx="420">
                  <c:v>0.26286604353364962</c:v>
                </c:pt>
                <c:pt idx="421">
                  <c:v>0.28043958560977067</c:v>
                </c:pt>
                <c:pt idx="422">
                  <c:v>0.27542808231334154</c:v>
                </c:pt>
                <c:pt idx="423">
                  <c:v>0.27899984341786416</c:v>
                </c:pt>
                <c:pt idx="424">
                  <c:v>0.27899164146133171</c:v>
                </c:pt>
                <c:pt idx="425">
                  <c:v>0.30304956320028642</c:v>
                </c:pt>
                <c:pt idx="426">
                  <c:v>0.29986916651827855</c:v>
                </c:pt>
                <c:pt idx="427">
                  <c:v>0.28839198341820671</c:v>
                </c:pt>
                <c:pt idx="428">
                  <c:v>0.30843082182868997</c:v>
                </c:pt>
                <c:pt idx="429">
                  <c:v>0.30872092288767417</c:v>
                </c:pt>
                <c:pt idx="430">
                  <c:v>0.32739141072597339</c:v>
                </c:pt>
                <c:pt idx="431">
                  <c:v>0.32443210960950786</c:v>
                </c:pt>
                <c:pt idx="432">
                  <c:v>0.3254461578472726</c:v>
                </c:pt>
                <c:pt idx="433">
                  <c:v>0.32483417546053545</c:v>
                </c:pt>
                <c:pt idx="434">
                  <c:v>0.34729192368483169</c:v>
                </c:pt>
                <c:pt idx="435">
                  <c:v>0.32137962644470375</c:v>
                </c:pt>
                <c:pt idx="436">
                  <c:v>0.33979805811785335</c:v>
                </c:pt>
                <c:pt idx="437">
                  <c:v>0.36346250631677851</c:v>
                </c:pt>
                <c:pt idx="438">
                  <c:v>0.36127426372545768</c:v>
                </c:pt>
                <c:pt idx="439">
                  <c:v>0.35766716222918998</c:v>
                </c:pt>
                <c:pt idx="440">
                  <c:v>0.3483051765471693</c:v>
                </c:pt>
                <c:pt idx="441">
                  <c:v>0.35720468876146649</c:v>
                </c:pt>
                <c:pt idx="442">
                  <c:v>0.35417055285821752</c:v>
                </c:pt>
                <c:pt idx="443">
                  <c:v>0.34524904789285332</c:v>
                </c:pt>
                <c:pt idx="444">
                  <c:v>0.35241780986502858</c:v>
                </c:pt>
                <c:pt idx="445">
                  <c:v>0.35564138877639762</c:v>
                </c:pt>
                <c:pt idx="446">
                  <c:v>0.35862013932288189</c:v>
                </c:pt>
                <c:pt idx="447">
                  <c:v>0.33928732284868013</c:v>
                </c:pt>
                <c:pt idx="448">
                  <c:v>0.33788173373915747</c:v>
                </c:pt>
                <c:pt idx="449">
                  <c:v>0.33895240465956394</c:v>
                </c:pt>
                <c:pt idx="450">
                  <c:v>0.34406828618268603</c:v>
                </c:pt>
                <c:pt idx="451">
                  <c:v>0.33171927669590845</c:v>
                </c:pt>
                <c:pt idx="452">
                  <c:v>0.33765343150814764</c:v>
                </c:pt>
                <c:pt idx="453">
                  <c:v>0.34668795221409843</c:v>
                </c:pt>
                <c:pt idx="454">
                  <c:v>0.3326956910026112</c:v>
                </c:pt>
                <c:pt idx="455">
                  <c:v>0.32913207800225197</c:v>
                </c:pt>
                <c:pt idx="456">
                  <c:v>0.34143259531075393</c:v>
                </c:pt>
                <c:pt idx="457">
                  <c:v>0.35184026411295471</c:v>
                </c:pt>
                <c:pt idx="458">
                  <c:v>0.35239355824774898</c:v>
                </c:pt>
                <c:pt idx="459">
                  <c:v>0.35528689758262105</c:v>
                </c:pt>
                <c:pt idx="460">
                  <c:v>0.35611523584948424</c:v>
                </c:pt>
                <c:pt idx="461">
                  <c:v>0.3741112235890669</c:v>
                </c:pt>
                <c:pt idx="462">
                  <c:v>0.38404883822479235</c:v>
                </c:pt>
                <c:pt idx="463">
                  <c:v>0.37662614172284348</c:v>
                </c:pt>
                <c:pt idx="464">
                  <c:v>0.38530165282567519</c:v>
                </c:pt>
                <c:pt idx="465">
                  <c:v>0.4078676766538632</c:v>
                </c:pt>
                <c:pt idx="466">
                  <c:v>0.41712815174785928</c:v>
                </c:pt>
                <c:pt idx="467">
                  <c:v>0.42743031939616832</c:v>
                </c:pt>
                <c:pt idx="468">
                  <c:v>0.39124794074219688</c:v>
                </c:pt>
                <c:pt idx="469">
                  <c:v>0.40414887646846059</c:v>
                </c:pt>
                <c:pt idx="470">
                  <c:v>0.41303084100854826</c:v>
                </c:pt>
                <c:pt idx="471">
                  <c:v>0.37627906034432279</c:v>
                </c:pt>
                <c:pt idx="472">
                  <c:v>0.37141111091775098</c:v>
                </c:pt>
                <c:pt idx="473">
                  <c:v>0.36421809401893407</c:v>
                </c:pt>
                <c:pt idx="474">
                  <c:v>0.38557725917347146</c:v>
                </c:pt>
                <c:pt idx="475">
                  <c:v>0.39406161572556297</c:v>
                </c:pt>
                <c:pt idx="476">
                  <c:v>0.38138962221607775</c:v>
                </c:pt>
                <c:pt idx="477">
                  <c:v>0.37067780072234646</c:v>
                </c:pt>
                <c:pt idx="478">
                  <c:v>0.35586067547394784</c:v>
                </c:pt>
                <c:pt idx="479">
                  <c:v>0.36833329171742618</c:v>
                </c:pt>
                <c:pt idx="480">
                  <c:v>0.37011408043791044</c:v>
                </c:pt>
                <c:pt idx="481">
                  <c:v>0.34461579667831105</c:v>
                </c:pt>
                <c:pt idx="482">
                  <c:v>0.34258264876028149</c:v>
                </c:pt>
                <c:pt idx="483">
                  <c:v>0.32114537976954433</c:v>
                </c:pt>
                <c:pt idx="484">
                  <c:v>0.35595538283799999</c:v>
                </c:pt>
                <c:pt idx="485">
                  <c:v>0.35075640650727463</c:v>
                </c:pt>
                <c:pt idx="486">
                  <c:v>0.34063089478745179</c:v>
                </c:pt>
                <c:pt idx="487">
                  <c:v>0.34121839736125492</c:v>
                </c:pt>
                <c:pt idx="488">
                  <c:v>0.35248311488839662</c:v>
                </c:pt>
                <c:pt idx="489">
                  <c:v>0.34405649319071457</c:v>
                </c:pt>
                <c:pt idx="490">
                  <c:v>0.3538769235664872</c:v>
                </c:pt>
                <c:pt idx="491">
                  <c:v>0.34377616633676672</c:v>
                </c:pt>
                <c:pt idx="492">
                  <c:v>0.34162457960917419</c:v>
                </c:pt>
                <c:pt idx="493">
                  <c:v>0.36745250688378051</c:v>
                </c:pt>
                <c:pt idx="494">
                  <c:v>0.35874704167911714</c:v>
                </c:pt>
                <c:pt idx="495">
                  <c:v>0.37464434685260434</c:v>
                </c:pt>
                <c:pt idx="496">
                  <c:v>0.38428477026851571</c:v>
                </c:pt>
                <c:pt idx="497">
                  <c:v>0.39550924623659944</c:v>
                </c:pt>
                <c:pt idx="498">
                  <c:v>0.37857022263559448</c:v>
                </c:pt>
                <c:pt idx="499">
                  <c:v>0.38041947027805612</c:v>
                </c:pt>
                <c:pt idx="500">
                  <c:v>0.37362441291189075</c:v>
                </c:pt>
                <c:pt idx="501">
                  <c:v>0.38164231280124805</c:v>
                </c:pt>
                <c:pt idx="502">
                  <c:v>0.35430273906452464</c:v>
                </c:pt>
                <c:pt idx="503">
                  <c:v>0.36269056208562594</c:v>
                </c:pt>
                <c:pt idx="504">
                  <c:v>0.36517895386600785</c:v>
                </c:pt>
                <c:pt idx="505">
                  <c:v>0.36235182812520472</c:v>
                </c:pt>
                <c:pt idx="506">
                  <c:v>0.34145962077633168</c:v>
                </c:pt>
                <c:pt idx="507">
                  <c:v>0.33834548672714176</c:v>
                </c:pt>
                <c:pt idx="508">
                  <c:v>0.33056466023584546</c:v>
                </c:pt>
                <c:pt idx="509">
                  <c:v>0.3175502664424813</c:v>
                </c:pt>
                <c:pt idx="510">
                  <c:v>0.30900508070591337</c:v>
                </c:pt>
                <c:pt idx="511">
                  <c:v>0.32743680353492516</c:v>
                </c:pt>
                <c:pt idx="512">
                  <c:v>0.32973978529307579</c:v>
                </c:pt>
                <c:pt idx="513">
                  <c:v>0.32233775546520471</c:v>
                </c:pt>
                <c:pt idx="514">
                  <c:v>0.30937756220126572</c:v>
                </c:pt>
                <c:pt idx="515">
                  <c:v>0.33646324142142814</c:v>
                </c:pt>
                <c:pt idx="516">
                  <c:v>0.34181197201534153</c:v>
                </c:pt>
                <c:pt idx="517">
                  <c:v>0.33561559219132181</c:v>
                </c:pt>
                <c:pt idx="518">
                  <c:v>0.31542778180604919</c:v>
                </c:pt>
                <c:pt idx="519">
                  <c:v>0.33265463263247735</c:v>
                </c:pt>
                <c:pt idx="520">
                  <c:v>0.33751769758897837</c:v>
                </c:pt>
                <c:pt idx="521">
                  <c:v>0.32637032858655807</c:v>
                </c:pt>
                <c:pt idx="522">
                  <c:v>0.31928316393501283</c:v>
                </c:pt>
                <c:pt idx="523">
                  <c:v>0.30814992719326673</c:v>
                </c:pt>
                <c:pt idx="524">
                  <c:v>0.3214321824461191</c:v>
                </c:pt>
                <c:pt idx="525">
                  <c:v>0.33977954478642225</c:v>
                </c:pt>
                <c:pt idx="526">
                  <c:v>0.35689290625722242</c:v>
                </c:pt>
                <c:pt idx="527">
                  <c:v>0.35036794680334155</c:v>
                </c:pt>
                <c:pt idx="528">
                  <c:v>0.32128122312334745</c:v>
                </c:pt>
                <c:pt idx="529">
                  <c:v>0.32497979061256493</c:v>
                </c:pt>
                <c:pt idx="530">
                  <c:v>0.33364960344276279</c:v>
                </c:pt>
                <c:pt idx="531">
                  <c:v>0.3548974064102608</c:v>
                </c:pt>
                <c:pt idx="532">
                  <c:v>0.33566762313213683</c:v>
                </c:pt>
                <c:pt idx="533">
                  <c:v>0.33138627703505608</c:v>
                </c:pt>
                <c:pt idx="534">
                  <c:v>0.33450944346537304</c:v>
                </c:pt>
                <c:pt idx="535">
                  <c:v>0.32265141520588286</c:v>
                </c:pt>
                <c:pt idx="536">
                  <c:v>0.29670901419043899</c:v>
                </c:pt>
                <c:pt idx="537">
                  <c:v>0.3175142224349321</c:v>
                </c:pt>
                <c:pt idx="538">
                  <c:v>0.3260870746006132</c:v>
                </c:pt>
                <c:pt idx="539">
                  <c:v>0.30658694171054723</c:v>
                </c:pt>
                <c:pt idx="540">
                  <c:v>0.30822701151987597</c:v>
                </c:pt>
                <c:pt idx="541">
                  <c:v>0.31238067966626182</c:v>
                </c:pt>
                <c:pt idx="542">
                  <c:v>0.31425075253139662</c:v>
                </c:pt>
                <c:pt idx="543">
                  <c:v>0.33740432767128642</c:v>
                </c:pt>
                <c:pt idx="544">
                  <c:v>0.31059474120013975</c:v>
                </c:pt>
                <c:pt idx="545">
                  <c:v>0.29952574740172438</c:v>
                </c:pt>
                <c:pt idx="546">
                  <c:v>0.30964028106033264</c:v>
                </c:pt>
                <c:pt idx="547">
                  <c:v>0.32297126826988681</c:v>
                </c:pt>
                <c:pt idx="548">
                  <c:v>0.34794971112191236</c:v>
                </c:pt>
                <c:pt idx="549">
                  <c:v>0.33747290715939271</c:v>
                </c:pt>
                <c:pt idx="550">
                  <c:v>0.35986521663194981</c:v>
                </c:pt>
                <c:pt idx="551">
                  <c:v>0.36645210916866539</c:v>
                </c:pt>
                <c:pt idx="552">
                  <c:v>0.38494881315470081</c:v>
                </c:pt>
                <c:pt idx="553">
                  <c:v>0.40964119883948719</c:v>
                </c:pt>
                <c:pt idx="554">
                  <c:v>0.39300709216733859</c:v>
                </c:pt>
                <c:pt idx="555">
                  <c:v>0.40092791436105119</c:v>
                </c:pt>
                <c:pt idx="556">
                  <c:v>0.39939835363750392</c:v>
                </c:pt>
                <c:pt idx="557">
                  <c:v>0.40329354921423133</c:v>
                </c:pt>
                <c:pt idx="558">
                  <c:v>0.402410490847876</c:v>
                </c:pt>
                <c:pt idx="559">
                  <c:v>0.40028983282965847</c:v>
                </c:pt>
                <c:pt idx="560">
                  <c:v>0.41702003664809639</c:v>
                </c:pt>
                <c:pt idx="561">
                  <c:v>0.39880073509167224</c:v>
                </c:pt>
                <c:pt idx="562">
                  <c:v>0.3934278264386033</c:v>
                </c:pt>
                <c:pt idx="563">
                  <c:v>0.37812487798196359</c:v>
                </c:pt>
                <c:pt idx="564">
                  <c:v>0.38321424939765747</c:v>
                </c:pt>
                <c:pt idx="565">
                  <c:v>0.39890298118573031</c:v>
                </c:pt>
                <c:pt idx="566">
                  <c:v>0.40571283606984254</c:v>
                </c:pt>
                <c:pt idx="567">
                  <c:v>0.37343346459466537</c:v>
                </c:pt>
                <c:pt idx="568">
                  <c:v>0.3890059945524616</c:v>
                </c:pt>
                <c:pt idx="569">
                  <c:v>0.39895759531037889</c:v>
                </c:pt>
                <c:pt idx="570">
                  <c:v>0.36600947834351277</c:v>
                </c:pt>
                <c:pt idx="571">
                  <c:v>0.36659463728627067</c:v>
                </c:pt>
                <c:pt idx="572">
                  <c:v>0.36627619995292027</c:v>
                </c:pt>
                <c:pt idx="573">
                  <c:v>0.36308081019966831</c:v>
                </c:pt>
                <c:pt idx="574">
                  <c:v>0.35210796634693109</c:v>
                </c:pt>
                <c:pt idx="575">
                  <c:v>0.37291335765939565</c:v>
                </c:pt>
                <c:pt idx="576">
                  <c:v>0.35839441832017321</c:v>
                </c:pt>
                <c:pt idx="577">
                  <c:v>0.35674425777271257</c:v>
                </c:pt>
                <c:pt idx="578">
                  <c:v>0.38840309734624118</c:v>
                </c:pt>
                <c:pt idx="579">
                  <c:v>0.41009238752817223</c:v>
                </c:pt>
                <c:pt idx="580">
                  <c:v>0.41898542670271749</c:v>
                </c:pt>
                <c:pt idx="581">
                  <c:v>0.42962491100132383</c:v>
                </c:pt>
                <c:pt idx="582">
                  <c:v>0.44780187105713776</c:v>
                </c:pt>
                <c:pt idx="583">
                  <c:v>0.45733201459829426</c:v>
                </c:pt>
                <c:pt idx="584">
                  <c:v>0.47239582363629623</c:v>
                </c:pt>
                <c:pt idx="585">
                  <c:v>0.49310040632185731</c:v>
                </c:pt>
                <c:pt idx="586">
                  <c:v>0.48155263209196159</c:v>
                </c:pt>
                <c:pt idx="587">
                  <c:v>0.4839185295130492</c:v>
                </c:pt>
                <c:pt idx="588">
                  <c:v>0.48928335248858368</c:v>
                </c:pt>
                <c:pt idx="589">
                  <c:v>0.49139626012795767</c:v>
                </c:pt>
                <c:pt idx="590">
                  <c:v>0.49756087036342711</c:v>
                </c:pt>
                <c:pt idx="591">
                  <c:v>0.50416121425928051</c:v>
                </c:pt>
                <c:pt idx="592">
                  <c:v>0.50418292864775005</c:v>
                </c:pt>
                <c:pt idx="593">
                  <c:v>0.49361345017290847</c:v>
                </c:pt>
                <c:pt idx="594">
                  <c:v>0.48407283625698033</c:v>
                </c:pt>
                <c:pt idx="595">
                  <c:v>0.47941065823793499</c:v>
                </c:pt>
                <c:pt idx="596">
                  <c:v>0.45807325320125397</c:v>
                </c:pt>
                <c:pt idx="597">
                  <c:v>0.44440075261723327</c:v>
                </c:pt>
                <c:pt idx="598">
                  <c:v>0.45071905766524112</c:v>
                </c:pt>
                <c:pt idx="599">
                  <c:v>0.46038944827001183</c:v>
                </c:pt>
                <c:pt idx="600">
                  <c:v>0.45161070999727559</c:v>
                </c:pt>
                <c:pt idx="601">
                  <c:v>0.45390604855483363</c:v>
                </c:pt>
                <c:pt idx="602">
                  <c:v>0.41906379619054823</c:v>
                </c:pt>
                <c:pt idx="603">
                  <c:v>0.43544822748372147</c:v>
                </c:pt>
                <c:pt idx="604">
                  <c:v>0.41253480307386314</c:v>
                </c:pt>
                <c:pt idx="605">
                  <c:v>0.41207222460906201</c:v>
                </c:pt>
                <c:pt idx="606">
                  <c:v>0.42229062309174603</c:v>
                </c:pt>
                <c:pt idx="607">
                  <c:v>0.41384286787409846</c:v>
                </c:pt>
                <c:pt idx="608">
                  <c:v>0.42991479529700094</c:v>
                </c:pt>
                <c:pt idx="609">
                  <c:v>0.44334030951029718</c:v>
                </c:pt>
                <c:pt idx="610">
                  <c:v>0.43392539394399998</c:v>
                </c:pt>
                <c:pt idx="611">
                  <c:v>0.44471904855050787</c:v>
                </c:pt>
                <c:pt idx="612">
                  <c:v>0.47404831322351876</c:v>
                </c:pt>
                <c:pt idx="613">
                  <c:v>0.47431844889263192</c:v>
                </c:pt>
                <c:pt idx="614">
                  <c:v>0.45700057643051473</c:v>
                </c:pt>
                <c:pt idx="615">
                  <c:v>0.46871818305746654</c:v>
                </c:pt>
                <c:pt idx="616">
                  <c:v>0.4977691176261132</c:v>
                </c:pt>
                <c:pt idx="617">
                  <c:v>0.53114641947431496</c:v>
                </c:pt>
                <c:pt idx="618">
                  <c:v>0.51768228378580905</c:v>
                </c:pt>
                <c:pt idx="619">
                  <c:v>0.4814128964002175</c:v>
                </c:pt>
                <c:pt idx="620">
                  <c:v>0.49342120022285635</c:v>
                </c:pt>
                <c:pt idx="621">
                  <c:v>0.52768622220236416</c:v>
                </c:pt>
                <c:pt idx="622">
                  <c:v>0.51101755802857185</c:v>
                </c:pt>
                <c:pt idx="623">
                  <c:v>0.49900833961820668</c:v>
                </c:pt>
                <c:pt idx="624">
                  <c:v>0.48234772223692718</c:v>
                </c:pt>
                <c:pt idx="625">
                  <c:v>0.48706208508218796</c:v>
                </c:pt>
                <c:pt idx="626">
                  <c:v>0.50814646769479732</c:v>
                </c:pt>
                <c:pt idx="627">
                  <c:v>0.48861753157165749</c:v>
                </c:pt>
                <c:pt idx="628">
                  <c:v>0.47371803212955316</c:v>
                </c:pt>
                <c:pt idx="629">
                  <c:v>0.4677527143952589</c:v>
                </c:pt>
                <c:pt idx="630">
                  <c:v>0.46311983815737501</c:v>
                </c:pt>
                <c:pt idx="631">
                  <c:v>0.46325682294072734</c:v>
                </c:pt>
                <c:pt idx="632">
                  <c:v>0.43412433392275196</c:v>
                </c:pt>
                <c:pt idx="633">
                  <c:v>0.44144470956911319</c:v>
                </c:pt>
                <c:pt idx="634">
                  <c:v>0.43952819384903741</c:v>
                </c:pt>
                <c:pt idx="635">
                  <c:v>0.44611794026047735</c:v>
                </c:pt>
                <c:pt idx="636">
                  <c:v>0.44014978948540651</c:v>
                </c:pt>
                <c:pt idx="637">
                  <c:v>0.43906031438564469</c:v>
                </c:pt>
                <c:pt idx="638">
                  <c:v>0.43363600755710235</c:v>
                </c:pt>
                <c:pt idx="639">
                  <c:v>0.43621383007189368</c:v>
                </c:pt>
                <c:pt idx="640">
                  <c:v>0.42343582238196453</c:v>
                </c:pt>
                <c:pt idx="641">
                  <c:v>0.41846644359719987</c:v>
                </c:pt>
                <c:pt idx="642">
                  <c:v>0.42621174106303344</c:v>
                </c:pt>
                <c:pt idx="643">
                  <c:v>0.40873815628005905</c:v>
                </c:pt>
                <c:pt idx="644">
                  <c:v>0.43156986077241438</c:v>
                </c:pt>
                <c:pt idx="645">
                  <c:v>0.4335262937339272</c:v>
                </c:pt>
                <c:pt idx="646">
                  <c:v>0.42807442772973325</c:v>
                </c:pt>
                <c:pt idx="647">
                  <c:v>0.43360048800845274</c:v>
                </c:pt>
                <c:pt idx="648">
                  <c:v>0.41610390766206595</c:v>
                </c:pt>
                <c:pt idx="649">
                  <c:v>0.42685145772083466</c:v>
                </c:pt>
                <c:pt idx="650">
                  <c:v>0.44733196355563387</c:v>
                </c:pt>
                <c:pt idx="651">
                  <c:v>0.46195599579363389</c:v>
                </c:pt>
                <c:pt idx="652">
                  <c:v>0.45908999691557284</c:v>
                </c:pt>
                <c:pt idx="653">
                  <c:v>0.43912522935539966</c:v>
                </c:pt>
                <c:pt idx="654">
                  <c:v>0.44493877659680608</c:v>
                </c:pt>
                <c:pt idx="655">
                  <c:v>0.44654534004106688</c:v>
                </c:pt>
                <c:pt idx="656">
                  <c:v>0.44524380273465652</c:v>
                </c:pt>
                <c:pt idx="657">
                  <c:v>0.44731582363951966</c:v>
                </c:pt>
                <c:pt idx="658">
                  <c:v>0.44133770295568997</c:v>
                </c:pt>
                <c:pt idx="659">
                  <c:v>0.44329730688911906</c:v>
                </c:pt>
                <c:pt idx="660">
                  <c:v>0.44014418402537397</c:v>
                </c:pt>
                <c:pt idx="661">
                  <c:v>0.42786244795631889</c:v>
                </c:pt>
                <c:pt idx="662">
                  <c:v>0.4005512210237559</c:v>
                </c:pt>
                <c:pt idx="663">
                  <c:v>0.41084063250489472</c:v>
                </c:pt>
                <c:pt idx="664">
                  <c:v>0.41665709800318701</c:v>
                </c:pt>
                <c:pt idx="665">
                  <c:v>0.40966657609162693</c:v>
                </c:pt>
                <c:pt idx="666">
                  <c:v>0.40863355542346064</c:v>
                </c:pt>
                <c:pt idx="667">
                  <c:v>0.39434456239198129</c:v>
                </c:pt>
                <c:pt idx="668">
                  <c:v>0.39554221907962694</c:v>
                </c:pt>
                <c:pt idx="669">
                  <c:v>0.39632388501727661</c:v>
                </c:pt>
                <c:pt idx="670">
                  <c:v>0.37835885885506498</c:v>
                </c:pt>
                <c:pt idx="671">
                  <c:v>0.36593709549421555</c:v>
                </c:pt>
                <c:pt idx="672">
                  <c:v>0.36615878388709844</c:v>
                </c:pt>
                <c:pt idx="673">
                  <c:v>0.36395139715453939</c:v>
                </c:pt>
                <c:pt idx="674">
                  <c:v>0.35491233216604229</c:v>
                </c:pt>
                <c:pt idx="675">
                  <c:v>0.33972237447933662</c:v>
                </c:pt>
                <c:pt idx="676">
                  <c:v>0.34927536541467813</c:v>
                </c:pt>
                <c:pt idx="677">
                  <c:v>0.37593911004239761</c:v>
                </c:pt>
                <c:pt idx="678">
                  <c:v>0.37822913331093011</c:v>
                </c:pt>
                <c:pt idx="679">
                  <c:v>0.37253335059627757</c:v>
                </c:pt>
                <c:pt idx="680">
                  <c:v>0.35071448499497443</c:v>
                </c:pt>
                <c:pt idx="681">
                  <c:v>0.34712787635598819</c:v>
                </c:pt>
                <c:pt idx="682">
                  <c:v>0.34608743902820077</c:v>
                </c:pt>
                <c:pt idx="683">
                  <c:v>0.34162190248454527</c:v>
                </c:pt>
                <c:pt idx="684">
                  <c:v>0.36157641312389077</c:v>
                </c:pt>
                <c:pt idx="685">
                  <c:v>0.36642981270828739</c:v>
                </c:pt>
                <c:pt idx="686">
                  <c:v>0.34478341518641242</c:v>
                </c:pt>
                <c:pt idx="687">
                  <c:v>0.33665656044631004</c:v>
                </c:pt>
                <c:pt idx="688">
                  <c:v>0.35307041874996653</c:v>
                </c:pt>
                <c:pt idx="689">
                  <c:v>0.34337103774505218</c:v>
                </c:pt>
                <c:pt idx="690">
                  <c:v>0.35270735690648131</c:v>
                </c:pt>
                <c:pt idx="691">
                  <c:v>0.357985951257623</c:v>
                </c:pt>
                <c:pt idx="692">
                  <c:v>0.33297358419578443</c:v>
                </c:pt>
                <c:pt idx="693">
                  <c:v>0.31912546088159743</c:v>
                </c:pt>
                <c:pt idx="694">
                  <c:v>0.3162772966146033</c:v>
                </c:pt>
                <c:pt idx="695">
                  <c:v>0.32346709726339568</c:v>
                </c:pt>
                <c:pt idx="696">
                  <c:v>0.32224507328117619</c:v>
                </c:pt>
                <c:pt idx="697">
                  <c:v>0.30745528991863091</c:v>
                </c:pt>
                <c:pt idx="698">
                  <c:v>0.32035231247300588</c:v>
                </c:pt>
                <c:pt idx="699">
                  <c:v>0.31980636422258168</c:v>
                </c:pt>
                <c:pt idx="700">
                  <c:v>0.32124482042592623</c:v>
                </c:pt>
                <c:pt idx="701">
                  <c:v>0.31652836598773326</c:v>
                </c:pt>
                <c:pt idx="702">
                  <c:v>0.32384715994638386</c:v>
                </c:pt>
                <c:pt idx="703">
                  <c:v>0.29877337715299901</c:v>
                </c:pt>
                <c:pt idx="704">
                  <c:v>0.29526138593578644</c:v>
                </c:pt>
                <c:pt idx="705">
                  <c:v>0.28020915778964173</c:v>
                </c:pt>
                <c:pt idx="706">
                  <c:v>0.28529350153008265</c:v>
                </c:pt>
                <c:pt idx="707">
                  <c:v>0.29150731951846653</c:v>
                </c:pt>
                <c:pt idx="708">
                  <c:v>0.30935417116891734</c:v>
                </c:pt>
                <c:pt idx="709">
                  <c:v>0.27258917192918897</c:v>
                </c:pt>
                <c:pt idx="710">
                  <c:v>0.26173338522676182</c:v>
                </c:pt>
                <c:pt idx="711">
                  <c:v>0.27416045748354728</c:v>
                </c:pt>
                <c:pt idx="712">
                  <c:v>0.29371175098943897</c:v>
                </c:pt>
                <c:pt idx="713">
                  <c:v>0.27029916159725886</c:v>
                </c:pt>
                <c:pt idx="714">
                  <c:v>0.23592839695553838</c:v>
                </c:pt>
                <c:pt idx="715">
                  <c:v>0.25680440549667027</c:v>
                </c:pt>
                <c:pt idx="716">
                  <c:v>0.27179650356137502</c:v>
                </c:pt>
                <c:pt idx="717">
                  <c:v>0.27957304728505317</c:v>
                </c:pt>
                <c:pt idx="718">
                  <c:v>0.27389965339210531</c:v>
                </c:pt>
                <c:pt idx="719">
                  <c:v>0.27843325756311221</c:v>
                </c:pt>
                <c:pt idx="720">
                  <c:v>0.27195600939054526</c:v>
                </c:pt>
                <c:pt idx="721">
                  <c:v>0.26782504768954529</c:v>
                </c:pt>
                <c:pt idx="722">
                  <c:v>0.2627868822053927</c:v>
                </c:pt>
                <c:pt idx="723">
                  <c:v>0.30195757757226277</c:v>
                </c:pt>
                <c:pt idx="724">
                  <c:v>0.28551738861893305</c:v>
                </c:pt>
                <c:pt idx="725">
                  <c:v>0.30179557016515357</c:v>
                </c:pt>
                <c:pt idx="726">
                  <c:v>0.27682828430560924</c:v>
                </c:pt>
                <c:pt idx="727">
                  <c:v>0.29961793145133664</c:v>
                </c:pt>
                <c:pt idx="728">
                  <c:v>0.3129854381638012</c:v>
                </c:pt>
                <c:pt idx="729">
                  <c:v>0.32746057243641336</c:v>
                </c:pt>
                <c:pt idx="730">
                  <c:v>0.32207276976736715</c:v>
                </c:pt>
                <c:pt idx="731">
                  <c:v>0.35172091011396456</c:v>
                </c:pt>
                <c:pt idx="732">
                  <c:v>0.35661386764822145</c:v>
                </c:pt>
                <c:pt idx="733">
                  <c:v>0.38397890956936614</c:v>
                </c:pt>
                <c:pt idx="734">
                  <c:v>0.40299812594664469</c:v>
                </c:pt>
                <c:pt idx="735">
                  <c:v>0.42971667483698717</c:v>
                </c:pt>
                <c:pt idx="736">
                  <c:v>0.43732704789908561</c:v>
                </c:pt>
                <c:pt idx="737">
                  <c:v>0.46796232910197638</c:v>
                </c:pt>
                <c:pt idx="738">
                  <c:v>0.47912808402533363</c:v>
                </c:pt>
                <c:pt idx="739">
                  <c:v>0.47738889723793604</c:v>
                </c:pt>
                <c:pt idx="740">
                  <c:v>0.48370835815635138</c:v>
                </c:pt>
                <c:pt idx="741">
                  <c:v>0.47511387380979919</c:v>
                </c:pt>
                <c:pt idx="742">
                  <c:v>0.49892896092493993</c:v>
                </c:pt>
                <c:pt idx="743">
                  <c:v>0.49731162926319389</c:v>
                </c:pt>
                <c:pt idx="744">
                  <c:v>0.46867855162469391</c:v>
                </c:pt>
                <c:pt idx="745">
                  <c:v>0.47719656274868899</c:v>
                </c:pt>
                <c:pt idx="746">
                  <c:v>0.44027491696983662</c:v>
                </c:pt>
                <c:pt idx="747">
                  <c:v>0.42255126765682677</c:v>
                </c:pt>
                <c:pt idx="748">
                  <c:v>0.39951501697356007</c:v>
                </c:pt>
                <c:pt idx="749">
                  <c:v>0.42298666601852064</c:v>
                </c:pt>
                <c:pt idx="750">
                  <c:v>0.43094123439333465</c:v>
                </c:pt>
                <c:pt idx="751">
                  <c:v>0.47325415519086317</c:v>
                </c:pt>
                <c:pt idx="752">
                  <c:v>0.45993776964510724</c:v>
                </c:pt>
                <c:pt idx="753">
                  <c:v>0.4273164451013976</c:v>
                </c:pt>
                <c:pt idx="754">
                  <c:v>0.41975162467546462</c:v>
                </c:pt>
                <c:pt idx="755">
                  <c:v>0.435067663770624</c:v>
                </c:pt>
                <c:pt idx="756">
                  <c:v>0.4349428897863829</c:v>
                </c:pt>
                <c:pt idx="757">
                  <c:v>0.44765895709783565</c:v>
                </c:pt>
                <c:pt idx="758">
                  <c:v>0.41628192358851673</c:v>
                </c:pt>
                <c:pt idx="759">
                  <c:v>0.42011144605040057</c:v>
                </c:pt>
                <c:pt idx="760">
                  <c:v>0.42113583153627066</c:v>
                </c:pt>
                <c:pt idx="761">
                  <c:v>0.41229301029784249</c:v>
                </c:pt>
                <c:pt idx="762">
                  <c:v>0.41506972961923522</c:v>
                </c:pt>
                <c:pt idx="763">
                  <c:v>0.42178457342998321</c:v>
                </c:pt>
                <c:pt idx="764">
                  <c:v>0.45389312203065746</c:v>
                </c:pt>
                <c:pt idx="765">
                  <c:v>0.44626861633181986</c:v>
                </c:pt>
                <c:pt idx="766">
                  <c:v>0.46671836629627267</c:v>
                </c:pt>
                <c:pt idx="767">
                  <c:v>0.46154228527028934</c:v>
                </c:pt>
                <c:pt idx="768">
                  <c:v>0.47376457230986518</c:v>
                </c:pt>
                <c:pt idx="769">
                  <c:v>0.45845244142254915</c:v>
                </c:pt>
                <c:pt idx="770">
                  <c:v>0.4755734819704508</c:v>
                </c:pt>
                <c:pt idx="771">
                  <c:v>0.51078462141007375</c:v>
                </c:pt>
                <c:pt idx="772">
                  <c:v>0.51994783807205214</c:v>
                </c:pt>
                <c:pt idx="773">
                  <c:v>0.53983671636189567</c:v>
                </c:pt>
                <c:pt idx="774">
                  <c:v>0.53701444831540457</c:v>
                </c:pt>
                <c:pt idx="775">
                  <c:v>0.53457818292088877</c:v>
                </c:pt>
                <c:pt idx="776">
                  <c:v>0.56652595858224408</c:v>
                </c:pt>
                <c:pt idx="777">
                  <c:v>0.60904448336359251</c:v>
                </c:pt>
                <c:pt idx="778">
                  <c:v>0.60020616090396361</c:v>
                </c:pt>
                <c:pt idx="779">
                  <c:v>0.61151171552516337</c:v>
                </c:pt>
                <c:pt idx="780">
                  <c:v>0.54946406734078734</c:v>
                </c:pt>
                <c:pt idx="781">
                  <c:v>0.53244153255408366</c:v>
                </c:pt>
                <c:pt idx="782">
                  <c:v>0.52530181160027067</c:v>
                </c:pt>
                <c:pt idx="783">
                  <c:v>0.54242222833315745</c:v>
                </c:pt>
                <c:pt idx="784">
                  <c:v>0.57293095706978836</c:v>
                </c:pt>
                <c:pt idx="785">
                  <c:v>0.54868729580129827</c:v>
                </c:pt>
                <c:pt idx="786">
                  <c:v>0.54588929035315548</c:v>
                </c:pt>
                <c:pt idx="787">
                  <c:v>0.53379177902771557</c:v>
                </c:pt>
                <c:pt idx="788">
                  <c:v>0.52763028124859945</c:v>
                </c:pt>
                <c:pt idx="789">
                  <c:v>0.52277975516946951</c:v>
                </c:pt>
                <c:pt idx="790">
                  <c:v>0.53352697519444492</c:v>
                </c:pt>
                <c:pt idx="791">
                  <c:v>0.51419614328535135</c:v>
                </c:pt>
                <c:pt idx="792">
                  <c:v>0.48610752197604917</c:v>
                </c:pt>
                <c:pt idx="793">
                  <c:v>0.4747108960787077</c:v>
                </c:pt>
                <c:pt idx="794">
                  <c:v>0.4644021728069832</c:v>
                </c:pt>
                <c:pt idx="795">
                  <c:v>0.46452116473152361</c:v>
                </c:pt>
                <c:pt idx="796">
                  <c:v>0.46928267893636222</c:v>
                </c:pt>
                <c:pt idx="797">
                  <c:v>0.45974322028913878</c:v>
                </c:pt>
                <c:pt idx="798">
                  <c:v>0.48577400492630218</c:v>
                </c:pt>
                <c:pt idx="799">
                  <c:v>0.45772902494532969</c:v>
                </c:pt>
                <c:pt idx="800">
                  <c:v>0.47475398128354729</c:v>
                </c:pt>
                <c:pt idx="801">
                  <c:v>0.4916490454060512</c:v>
                </c:pt>
                <c:pt idx="802">
                  <c:v>0.48473389138964568</c:v>
                </c:pt>
                <c:pt idx="803">
                  <c:v>0.47457661023169784</c:v>
                </c:pt>
                <c:pt idx="804">
                  <c:v>0.46253958429299608</c:v>
                </c:pt>
                <c:pt idx="805">
                  <c:v>0.46465204261106491</c:v>
                </c:pt>
                <c:pt idx="806">
                  <c:v>0.46629567558948815</c:v>
                </c:pt>
                <c:pt idx="807">
                  <c:v>0.47669023938752364</c:v>
                </c:pt>
                <c:pt idx="808">
                  <c:v>0.4796705349554754</c:v>
                </c:pt>
                <c:pt idx="809">
                  <c:v>0.48021716764243799</c:v>
                </c:pt>
                <c:pt idx="810">
                  <c:v>0.47473475538598814</c:v>
                </c:pt>
                <c:pt idx="811">
                  <c:v>0.48696632466363382</c:v>
                </c:pt>
                <c:pt idx="812">
                  <c:v>0.47491937063449413</c:v>
                </c:pt>
                <c:pt idx="813">
                  <c:v>0.49825749588859941</c:v>
                </c:pt>
                <c:pt idx="814">
                  <c:v>0.54255851935358368</c:v>
                </c:pt>
                <c:pt idx="815">
                  <c:v>0.54499160715745665</c:v>
                </c:pt>
                <c:pt idx="816">
                  <c:v>0.51559905722577848</c:v>
                </c:pt>
                <c:pt idx="817">
                  <c:v>0.49918196582442809</c:v>
                </c:pt>
                <c:pt idx="818">
                  <c:v>0.46456362153336711</c:v>
                </c:pt>
                <c:pt idx="819">
                  <c:v>0.47683754569950293</c:v>
                </c:pt>
                <c:pt idx="820">
                  <c:v>0.47505171990216533</c:v>
                </c:pt>
                <c:pt idx="821">
                  <c:v>0.4793066265918543</c:v>
                </c:pt>
                <c:pt idx="822">
                  <c:v>0.49561019434053838</c:v>
                </c:pt>
                <c:pt idx="823">
                  <c:v>0.49697635764910136</c:v>
                </c:pt>
                <c:pt idx="824">
                  <c:v>0.47614740050972632</c:v>
                </c:pt>
                <c:pt idx="825">
                  <c:v>0.49899038045473232</c:v>
                </c:pt>
                <c:pt idx="826">
                  <c:v>0.49688685403348126</c:v>
                </c:pt>
                <c:pt idx="827">
                  <c:v>0.46959481900228839</c:v>
                </c:pt>
                <c:pt idx="828">
                  <c:v>0.47285957549608953</c:v>
                </c:pt>
                <c:pt idx="829">
                  <c:v>0.45240820529736214</c:v>
                </c:pt>
                <c:pt idx="830">
                  <c:v>0.44005830694563874</c:v>
                </c:pt>
                <c:pt idx="831">
                  <c:v>0.43395568379579919</c:v>
                </c:pt>
                <c:pt idx="832">
                  <c:v>0.4361772568670404</c:v>
                </c:pt>
                <c:pt idx="833">
                  <c:v>0.42721848433219395</c:v>
                </c:pt>
                <c:pt idx="834">
                  <c:v>0.4377358189717992</c:v>
                </c:pt>
                <c:pt idx="835">
                  <c:v>0.42288882213001772</c:v>
                </c:pt>
                <c:pt idx="836">
                  <c:v>0.42861273104966824</c:v>
                </c:pt>
                <c:pt idx="837">
                  <c:v>0.41505676157759058</c:v>
                </c:pt>
                <c:pt idx="838">
                  <c:v>0.42223989100088483</c:v>
                </c:pt>
                <c:pt idx="839">
                  <c:v>0.43082209520211906</c:v>
                </c:pt>
                <c:pt idx="840">
                  <c:v>0.41811196203066242</c:v>
                </c:pt>
                <c:pt idx="841">
                  <c:v>0.42191220219150199</c:v>
                </c:pt>
                <c:pt idx="842">
                  <c:v>0.38022342779745671</c:v>
                </c:pt>
                <c:pt idx="843">
                  <c:v>0.39980315753553447</c:v>
                </c:pt>
                <c:pt idx="844">
                  <c:v>0.42015591690077264</c:v>
                </c:pt>
                <c:pt idx="845">
                  <c:v>0.42336980509331984</c:v>
                </c:pt>
                <c:pt idx="846">
                  <c:v>0.39334740318988287</c:v>
                </c:pt>
                <c:pt idx="847">
                  <c:v>0.40006279199262501</c:v>
                </c:pt>
                <c:pt idx="848">
                  <c:v>0.42243292346497446</c:v>
                </c:pt>
                <c:pt idx="849">
                  <c:v>0.41040384661734941</c:v>
                </c:pt>
                <c:pt idx="850">
                  <c:v>0.39252627414572044</c:v>
                </c:pt>
                <c:pt idx="851">
                  <c:v>0.4143452697899665</c:v>
                </c:pt>
                <c:pt idx="852">
                  <c:v>0.4143732120996525</c:v>
                </c:pt>
                <c:pt idx="853">
                  <c:v>0.38781591104228841</c:v>
                </c:pt>
                <c:pt idx="854">
                  <c:v>0.3922487789035059</c:v>
                </c:pt>
                <c:pt idx="855">
                  <c:v>0.37703676513655121</c:v>
                </c:pt>
                <c:pt idx="856">
                  <c:v>0.41249207874006794</c:v>
                </c:pt>
                <c:pt idx="857">
                  <c:v>0.40319371293848921</c:v>
                </c:pt>
                <c:pt idx="858">
                  <c:v>0.403303500018937</c:v>
                </c:pt>
                <c:pt idx="859">
                  <c:v>0.40692263571464665</c:v>
                </c:pt>
                <c:pt idx="860">
                  <c:v>0.40655418479837302</c:v>
                </c:pt>
                <c:pt idx="861">
                  <c:v>0.38687345516722638</c:v>
                </c:pt>
                <c:pt idx="862">
                  <c:v>0.37194240726222244</c:v>
                </c:pt>
                <c:pt idx="863">
                  <c:v>0.37437309322033757</c:v>
                </c:pt>
                <c:pt idx="864">
                  <c:v>0.35775851269526965</c:v>
                </c:pt>
                <c:pt idx="865">
                  <c:v>0.36637973038085925</c:v>
                </c:pt>
                <c:pt idx="866">
                  <c:v>0.35654775205643896</c:v>
                </c:pt>
                <c:pt idx="867">
                  <c:v>0.38166013590475495</c:v>
                </c:pt>
                <c:pt idx="868">
                  <c:v>0.36969589076630804</c:v>
                </c:pt>
                <c:pt idx="869">
                  <c:v>0.37698448832507281</c:v>
                </c:pt>
                <c:pt idx="870">
                  <c:v>0.34191568761720964</c:v>
                </c:pt>
                <c:pt idx="871">
                  <c:v>0.30317885612035927</c:v>
                </c:pt>
                <c:pt idx="872">
                  <c:v>0.32668100937361616</c:v>
                </c:pt>
                <c:pt idx="873">
                  <c:v>0.36782397774465447</c:v>
                </c:pt>
                <c:pt idx="874">
                  <c:v>0.32666978273407582</c:v>
                </c:pt>
                <c:pt idx="875">
                  <c:v>0.31888308663537207</c:v>
                </c:pt>
                <c:pt idx="876">
                  <c:v>0.34424899209515647</c:v>
                </c:pt>
                <c:pt idx="877">
                  <c:v>0.32998223091625495</c:v>
                </c:pt>
                <c:pt idx="878">
                  <c:v>0.33225999269224604</c:v>
                </c:pt>
                <c:pt idx="879">
                  <c:v>0.36434586824202064</c:v>
                </c:pt>
                <c:pt idx="880">
                  <c:v>0.34128722414906892</c:v>
                </c:pt>
                <c:pt idx="881">
                  <c:v>0.33055417090744688</c:v>
                </c:pt>
                <c:pt idx="882">
                  <c:v>0.32436944545819585</c:v>
                </c:pt>
                <c:pt idx="883">
                  <c:v>0.30234493728890355</c:v>
                </c:pt>
                <c:pt idx="884">
                  <c:v>0.31515593647463486</c:v>
                </c:pt>
                <c:pt idx="885">
                  <c:v>0.31260957645450488</c:v>
                </c:pt>
                <c:pt idx="886">
                  <c:v>0.30998842000612303</c:v>
                </c:pt>
                <c:pt idx="887">
                  <c:v>0.31964244761359645</c:v>
                </c:pt>
                <c:pt idx="888">
                  <c:v>0.31684505703014565</c:v>
                </c:pt>
                <c:pt idx="889">
                  <c:v>0.28676289012822931</c:v>
                </c:pt>
                <c:pt idx="890">
                  <c:v>0.30160409565913482</c:v>
                </c:pt>
                <c:pt idx="891">
                  <c:v>0.27127748299987992</c:v>
                </c:pt>
                <c:pt idx="892">
                  <c:v>0.28671761999136514</c:v>
                </c:pt>
                <c:pt idx="893">
                  <c:v>0.28191844899077262</c:v>
                </c:pt>
                <c:pt idx="894">
                  <c:v>0.28347409419247638</c:v>
                </c:pt>
                <c:pt idx="895">
                  <c:v>0.29151923781497441</c:v>
                </c:pt>
                <c:pt idx="896">
                  <c:v>0.28793021138511515</c:v>
                </c:pt>
                <c:pt idx="897">
                  <c:v>0.30444066508229528</c:v>
                </c:pt>
                <c:pt idx="898">
                  <c:v>0.3413659757931693</c:v>
                </c:pt>
                <c:pt idx="899">
                  <c:v>0.3349882552605935</c:v>
                </c:pt>
                <c:pt idx="900">
                  <c:v>0.29342779338768998</c:v>
                </c:pt>
                <c:pt idx="901">
                  <c:v>0.23000318441948425</c:v>
                </c:pt>
                <c:pt idx="902">
                  <c:v>0.24218551458047438</c:v>
                </c:pt>
                <c:pt idx="903">
                  <c:v>0.27710984220516538</c:v>
                </c:pt>
                <c:pt idx="904">
                  <c:v>0.25488407092156495</c:v>
                </c:pt>
                <c:pt idx="905">
                  <c:v>0.22848023023842126</c:v>
                </c:pt>
                <c:pt idx="906">
                  <c:v>0.22752400680958268</c:v>
                </c:pt>
                <c:pt idx="907">
                  <c:v>0.23799283009164662</c:v>
                </c:pt>
                <c:pt idx="908">
                  <c:v>0.26239751859395277</c:v>
                </c:pt>
                <c:pt idx="909">
                  <c:v>0.25861524353839865</c:v>
                </c:pt>
                <c:pt idx="910">
                  <c:v>0.25258167777883661</c:v>
                </c:pt>
                <c:pt idx="911">
                  <c:v>0.24847745904411317</c:v>
                </c:pt>
                <c:pt idx="912">
                  <c:v>0.23878003500120668</c:v>
                </c:pt>
                <c:pt idx="913">
                  <c:v>0.24234822864950589</c:v>
                </c:pt>
                <c:pt idx="914">
                  <c:v>0.23640258831524608</c:v>
                </c:pt>
                <c:pt idx="915">
                  <c:v>0.20434391986997638</c:v>
                </c:pt>
                <c:pt idx="916">
                  <c:v>0.19949732388561711</c:v>
                </c:pt>
                <c:pt idx="917">
                  <c:v>0.21097190048588485</c:v>
                </c:pt>
                <c:pt idx="918">
                  <c:v>0.19305285804203839</c:v>
                </c:pt>
                <c:pt idx="919">
                  <c:v>0.20173027210408367</c:v>
                </c:pt>
                <c:pt idx="920">
                  <c:v>0.23917019744786319</c:v>
                </c:pt>
                <c:pt idx="921">
                  <c:v>0.22586812437266635</c:v>
                </c:pt>
                <c:pt idx="922">
                  <c:v>0.21732389045416339</c:v>
                </c:pt>
                <c:pt idx="923">
                  <c:v>0.24498676091083563</c:v>
                </c:pt>
                <c:pt idx="924">
                  <c:v>0.21596703875427067</c:v>
                </c:pt>
                <c:pt idx="925">
                  <c:v>0.16256794269527067</c:v>
                </c:pt>
                <c:pt idx="926">
                  <c:v>0.19517982447797835</c:v>
                </c:pt>
                <c:pt idx="927">
                  <c:v>0.20046357602082576</c:v>
                </c:pt>
                <c:pt idx="928">
                  <c:v>0.2060806406926998</c:v>
                </c:pt>
                <c:pt idx="929">
                  <c:v>6.9682080206150396E-2</c:v>
                </c:pt>
                <c:pt idx="930">
                  <c:v>1.132900454517618E-2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B7B-4B54-B8CF-E180936298DF}"/>
            </c:ext>
          </c:extLst>
        </c:ser>
        <c:ser>
          <c:idx val="1"/>
          <c:order val="2"/>
          <c:tx>
            <c:strRef>
              <c:f>'Red pk'!$G$1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'Red pk'!$G$2:$G$1025</c:f>
              <c:numCache>
                <c:formatCode>General</c:formatCode>
                <c:ptCount val="1024"/>
                <c:pt idx="0">
                  <c:v>411.08453747715402</c:v>
                </c:pt>
                <c:pt idx="1">
                  <c:v>411.60109987488073</c:v>
                </c:pt>
                <c:pt idx="2">
                  <c:v>412.11765992730233</c:v>
                </c:pt>
                <c:pt idx="3">
                  <c:v>412.63421763441886</c:v>
                </c:pt>
                <c:pt idx="4">
                  <c:v>413.15077299623022</c:v>
                </c:pt>
                <c:pt idx="5">
                  <c:v>413.66732601273645</c:v>
                </c:pt>
                <c:pt idx="6">
                  <c:v>414.18387668393763</c:v>
                </c:pt>
                <c:pt idx="7">
                  <c:v>414.70042500983368</c:v>
                </c:pt>
                <c:pt idx="8">
                  <c:v>415.21697099042461</c:v>
                </c:pt>
                <c:pt idx="9">
                  <c:v>415.73351462571048</c:v>
                </c:pt>
                <c:pt idx="10">
                  <c:v>416.25005591569118</c:v>
                </c:pt>
                <c:pt idx="11">
                  <c:v>416.76659486036681</c:v>
                </c:pt>
                <c:pt idx="12">
                  <c:v>417.28313145973732</c:v>
                </c:pt>
                <c:pt idx="13">
                  <c:v>417.79966571380271</c:v>
                </c:pt>
                <c:pt idx="14">
                  <c:v>418.31619762256304</c:v>
                </c:pt>
                <c:pt idx="15">
                  <c:v>418.83272718601819</c:v>
                </c:pt>
                <c:pt idx="16">
                  <c:v>419.34925440416833</c:v>
                </c:pt>
                <c:pt idx="17">
                  <c:v>419.8657792770133</c:v>
                </c:pt>
                <c:pt idx="18">
                  <c:v>420.38230180455309</c:v>
                </c:pt>
                <c:pt idx="19">
                  <c:v>420.89882198678794</c:v>
                </c:pt>
                <c:pt idx="20">
                  <c:v>421.41533982371755</c:v>
                </c:pt>
                <c:pt idx="21">
                  <c:v>421.93185531534209</c:v>
                </c:pt>
                <c:pt idx="22">
                  <c:v>422.44836846166152</c:v>
                </c:pt>
                <c:pt idx="23">
                  <c:v>422.96487926267582</c:v>
                </c:pt>
                <c:pt idx="24">
                  <c:v>423.48138771838512</c:v>
                </c:pt>
                <c:pt idx="25">
                  <c:v>423.99789382878919</c:v>
                </c:pt>
                <c:pt idx="26">
                  <c:v>424.51439759388819</c:v>
                </c:pt>
                <c:pt idx="27">
                  <c:v>425.03089901368213</c:v>
                </c:pt>
                <c:pt idx="28">
                  <c:v>425.54739808817089</c:v>
                </c:pt>
                <c:pt idx="29">
                  <c:v>426.06389481735459</c:v>
                </c:pt>
                <c:pt idx="30">
                  <c:v>426.58038920123312</c:v>
                </c:pt>
                <c:pt idx="31">
                  <c:v>427.09688123980658</c:v>
                </c:pt>
                <c:pt idx="32">
                  <c:v>427.61337093307498</c:v>
                </c:pt>
                <c:pt idx="33">
                  <c:v>428.1298582810382</c:v>
                </c:pt>
                <c:pt idx="34">
                  <c:v>428.64634328369641</c:v>
                </c:pt>
                <c:pt idx="35">
                  <c:v>429.16282594104939</c:v>
                </c:pt>
                <c:pt idx="36">
                  <c:v>429.67930625309731</c:v>
                </c:pt>
                <c:pt idx="37">
                  <c:v>430.19578421984016</c:v>
                </c:pt>
                <c:pt idx="38">
                  <c:v>430.71225984127784</c:v>
                </c:pt>
                <c:pt idx="39">
                  <c:v>431.22873311741046</c:v>
                </c:pt>
                <c:pt idx="40">
                  <c:v>431.74520404823795</c:v>
                </c:pt>
                <c:pt idx="41">
                  <c:v>432.26167263376033</c:v>
                </c:pt>
                <c:pt idx="42">
                  <c:v>432.77813887397764</c:v>
                </c:pt>
                <c:pt idx="43">
                  <c:v>433.29460276888977</c:v>
                </c:pt>
                <c:pt idx="44">
                  <c:v>433.81106431849685</c:v>
                </c:pt>
                <c:pt idx="45">
                  <c:v>434.3275235227988</c:v>
                </c:pt>
                <c:pt idx="46">
                  <c:v>434.84398038179563</c:v>
                </c:pt>
                <c:pt idx="47">
                  <c:v>435.3604348954874</c:v>
                </c:pt>
                <c:pt idx="48">
                  <c:v>435.87688706387405</c:v>
                </c:pt>
                <c:pt idx="49">
                  <c:v>436.39333688695552</c:v>
                </c:pt>
                <c:pt idx="50">
                  <c:v>436.90978436473199</c:v>
                </c:pt>
                <c:pt idx="51">
                  <c:v>437.42622949720328</c:v>
                </c:pt>
                <c:pt idx="52">
                  <c:v>437.94267228436951</c:v>
                </c:pt>
                <c:pt idx="53">
                  <c:v>438.45911272623061</c:v>
                </c:pt>
                <c:pt idx="54">
                  <c:v>438.97555082278654</c:v>
                </c:pt>
                <c:pt idx="55">
                  <c:v>439.49198657403747</c:v>
                </c:pt>
                <c:pt idx="56">
                  <c:v>440.00841997998322</c:v>
                </c:pt>
                <c:pt idx="57">
                  <c:v>440.52485104062384</c:v>
                </c:pt>
                <c:pt idx="58">
                  <c:v>441.04127975595947</c:v>
                </c:pt>
                <c:pt idx="59">
                  <c:v>441.55770612598991</c:v>
                </c:pt>
                <c:pt idx="60">
                  <c:v>442.07413015071523</c:v>
                </c:pt>
                <c:pt idx="61">
                  <c:v>442.5905518301355</c:v>
                </c:pt>
                <c:pt idx="62">
                  <c:v>443.10697116425058</c:v>
                </c:pt>
                <c:pt idx="63">
                  <c:v>443.6233881530606</c:v>
                </c:pt>
                <c:pt idx="64">
                  <c:v>444.1398027965655</c:v>
                </c:pt>
                <c:pt idx="65">
                  <c:v>444.65621509476534</c:v>
                </c:pt>
                <c:pt idx="66">
                  <c:v>445.17262504766001</c:v>
                </c:pt>
                <c:pt idx="67">
                  <c:v>445.6890326552496</c:v>
                </c:pt>
                <c:pt idx="68">
                  <c:v>446.20543791753408</c:v>
                </c:pt>
                <c:pt idx="69">
                  <c:v>446.72184083451344</c:v>
                </c:pt>
                <c:pt idx="70">
                  <c:v>447.23824140618768</c:v>
                </c:pt>
                <c:pt idx="71">
                  <c:v>447.75463963255686</c:v>
                </c:pt>
                <c:pt idx="72">
                  <c:v>448.27103551362092</c:v>
                </c:pt>
                <c:pt idx="73">
                  <c:v>448.78742904937985</c:v>
                </c:pt>
                <c:pt idx="74">
                  <c:v>449.30382023983367</c:v>
                </c:pt>
                <c:pt idx="75">
                  <c:v>449.82020908498237</c:v>
                </c:pt>
                <c:pt idx="76">
                  <c:v>450.33659558482606</c:v>
                </c:pt>
                <c:pt idx="77">
                  <c:v>450.85297973936451</c:v>
                </c:pt>
                <c:pt idx="78">
                  <c:v>451.36936154859796</c:v>
                </c:pt>
                <c:pt idx="79">
                  <c:v>451.88574101252624</c:v>
                </c:pt>
                <c:pt idx="80">
                  <c:v>452.40211813114939</c:v>
                </c:pt>
                <c:pt idx="81">
                  <c:v>452.91849290446748</c:v>
                </c:pt>
                <c:pt idx="82">
                  <c:v>453.43486533248046</c:v>
                </c:pt>
                <c:pt idx="83">
                  <c:v>453.95123541518831</c:v>
                </c:pt>
                <c:pt idx="84">
                  <c:v>454.4676031525911</c:v>
                </c:pt>
                <c:pt idx="85">
                  <c:v>454.98396854468871</c:v>
                </c:pt>
                <c:pt idx="86">
                  <c:v>455.50033159148126</c:v>
                </c:pt>
                <c:pt idx="87">
                  <c:v>456.01669229296868</c:v>
                </c:pt>
                <c:pt idx="88">
                  <c:v>456.53305064915099</c:v>
                </c:pt>
                <c:pt idx="89">
                  <c:v>457.04940666002824</c:v>
                </c:pt>
                <c:pt idx="90">
                  <c:v>457.56576032560031</c:v>
                </c:pt>
                <c:pt idx="91">
                  <c:v>458.08211164586737</c:v>
                </c:pt>
                <c:pt idx="92">
                  <c:v>458.5984606208292</c:v>
                </c:pt>
                <c:pt idx="93">
                  <c:v>459.11480725048597</c:v>
                </c:pt>
                <c:pt idx="94">
                  <c:v>459.63115153483773</c:v>
                </c:pt>
                <c:pt idx="95">
                  <c:v>460.14749347388425</c:v>
                </c:pt>
                <c:pt idx="96">
                  <c:v>460.66383306762566</c:v>
                </c:pt>
                <c:pt idx="97">
                  <c:v>461.18017031606206</c:v>
                </c:pt>
                <c:pt idx="98">
                  <c:v>461.69650521919328</c:v>
                </c:pt>
                <c:pt idx="99">
                  <c:v>462.21283777701944</c:v>
                </c:pt>
                <c:pt idx="100">
                  <c:v>462.72916798954049</c:v>
                </c:pt>
                <c:pt idx="101">
                  <c:v>463.24549585675641</c:v>
                </c:pt>
                <c:pt idx="102">
                  <c:v>463.76182137866721</c:v>
                </c:pt>
                <c:pt idx="103">
                  <c:v>464.27814455527289</c:v>
                </c:pt>
                <c:pt idx="104">
                  <c:v>464.79446538657356</c:v>
                </c:pt>
                <c:pt idx="105">
                  <c:v>465.310783872569</c:v>
                </c:pt>
                <c:pt idx="106">
                  <c:v>465.82710001325938</c:v>
                </c:pt>
                <c:pt idx="107">
                  <c:v>466.3434138086447</c:v>
                </c:pt>
                <c:pt idx="108">
                  <c:v>466.85972525872484</c:v>
                </c:pt>
                <c:pt idx="109">
                  <c:v>467.37603436349985</c:v>
                </c:pt>
                <c:pt idx="110">
                  <c:v>467.89234112296987</c:v>
                </c:pt>
                <c:pt idx="111">
                  <c:v>468.40864553713465</c:v>
                </c:pt>
                <c:pt idx="112">
                  <c:v>468.92494760599442</c:v>
                </c:pt>
                <c:pt idx="113">
                  <c:v>469.44124732954907</c:v>
                </c:pt>
                <c:pt idx="114">
                  <c:v>469.9575447077986</c:v>
                </c:pt>
                <c:pt idx="115">
                  <c:v>470.47383974074302</c:v>
                </c:pt>
                <c:pt idx="116">
                  <c:v>470.99013242838225</c:v>
                </c:pt>
                <c:pt idx="117">
                  <c:v>471.50642277071648</c:v>
                </c:pt>
                <c:pt idx="118">
                  <c:v>472.02271076774559</c:v>
                </c:pt>
                <c:pt idx="119">
                  <c:v>472.53899641946953</c:v>
                </c:pt>
                <c:pt idx="120">
                  <c:v>473.05527972588845</c:v>
                </c:pt>
                <c:pt idx="121">
                  <c:v>473.5715606870022</c:v>
                </c:pt>
                <c:pt idx="122">
                  <c:v>474.08783930281089</c:v>
                </c:pt>
                <c:pt idx="123">
                  <c:v>474.6041155733144</c:v>
                </c:pt>
                <c:pt idx="124">
                  <c:v>475.12038949851285</c:v>
                </c:pt>
                <c:pt idx="125">
                  <c:v>475.63666107840618</c:v>
                </c:pt>
                <c:pt idx="126">
                  <c:v>476.15293031299439</c:v>
                </c:pt>
                <c:pt idx="127">
                  <c:v>476.66919720227759</c:v>
                </c:pt>
                <c:pt idx="128">
                  <c:v>477.18546174625556</c:v>
                </c:pt>
                <c:pt idx="129">
                  <c:v>477.70172394492846</c:v>
                </c:pt>
                <c:pt idx="130">
                  <c:v>478.21798379829625</c:v>
                </c:pt>
                <c:pt idx="131">
                  <c:v>478.73424130635891</c:v>
                </c:pt>
                <c:pt idx="132">
                  <c:v>479.25049646911651</c:v>
                </c:pt>
                <c:pt idx="133">
                  <c:v>479.766749286569</c:v>
                </c:pt>
                <c:pt idx="134">
                  <c:v>480.28299975871636</c:v>
                </c:pt>
                <c:pt idx="135">
                  <c:v>480.7992478855586</c:v>
                </c:pt>
                <c:pt idx="136">
                  <c:v>481.31549366709578</c:v>
                </c:pt>
                <c:pt idx="137">
                  <c:v>481.83173710332778</c:v>
                </c:pt>
                <c:pt idx="138">
                  <c:v>482.34797819425472</c:v>
                </c:pt>
                <c:pt idx="139">
                  <c:v>482.86421693987654</c:v>
                </c:pt>
                <c:pt idx="140">
                  <c:v>483.3804533401933</c:v>
                </c:pt>
                <c:pt idx="141">
                  <c:v>483.89668739520488</c:v>
                </c:pt>
                <c:pt idx="142">
                  <c:v>484.4129191049114</c:v>
                </c:pt>
                <c:pt idx="143">
                  <c:v>484.92914846931279</c:v>
                </c:pt>
                <c:pt idx="144">
                  <c:v>485.44537548840907</c:v>
                </c:pt>
                <c:pt idx="145">
                  <c:v>485.96160016220023</c:v>
                </c:pt>
                <c:pt idx="146">
                  <c:v>486.47782249068632</c:v>
                </c:pt>
                <c:pt idx="147">
                  <c:v>486.9940424738673</c:v>
                </c:pt>
                <c:pt idx="148">
                  <c:v>487.51026011174309</c:v>
                </c:pt>
                <c:pt idx="149">
                  <c:v>488.02647540431389</c:v>
                </c:pt>
                <c:pt idx="150">
                  <c:v>488.54268835157956</c:v>
                </c:pt>
                <c:pt idx="151">
                  <c:v>489.05889895354011</c:v>
                </c:pt>
                <c:pt idx="152">
                  <c:v>489.57510721019548</c:v>
                </c:pt>
                <c:pt idx="153">
                  <c:v>490.09131312154585</c:v>
                </c:pt>
                <c:pt idx="154">
                  <c:v>490.60751668759104</c:v>
                </c:pt>
                <c:pt idx="155">
                  <c:v>491.12371790833112</c:v>
                </c:pt>
                <c:pt idx="156">
                  <c:v>491.63991678376613</c:v>
                </c:pt>
                <c:pt idx="157">
                  <c:v>492.15611331389601</c:v>
                </c:pt>
                <c:pt idx="158">
                  <c:v>492.67230749872073</c:v>
                </c:pt>
                <c:pt idx="159">
                  <c:v>493.18849933824043</c:v>
                </c:pt>
                <c:pt idx="160">
                  <c:v>493.70468883245502</c:v>
                </c:pt>
                <c:pt idx="161">
                  <c:v>494.22087598136449</c:v>
                </c:pt>
                <c:pt idx="162">
                  <c:v>494.73706078496883</c:v>
                </c:pt>
                <c:pt idx="163">
                  <c:v>495.25324324326812</c:v>
                </c:pt>
                <c:pt idx="164">
                  <c:v>495.76942335626222</c:v>
                </c:pt>
                <c:pt idx="165">
                  <c:v>496.28560112395121</c:v>
                </c:pt>
                <c:pt idx="166">
                  <c:v>496.80177654633513</c:v>
                </c:pt>
                <c:pt idx="167">
                  <c:v>497.31794962341394</c:v>
                </c:pt>
                <c:pt idx="168">
                  <c:v>497.83412035518762</c:v>
                </c:pt>
                <c:pt idx="169">
                  <c:v>498.35028874165624</c:v>
                </c:pt>
                <c:pt idx="170">
                  <c:v>498.86645478281969</c:v>
                </c:pt>
                <c:pt idx="171">
                  <c:v>499.38261847867807</c:v>
                </c:pt>
                <c:pt idx="172">
                  <c:v>499.89877982923139</c:v>
                </c:pt>
                <c:pt idx="173">
                  <c:v>500.41493883447953</c:v>
                </c:pt>
                <c:pt idx="174">
                  <c:v>500.93109549442261</c:v>
                </c:pt>
                <c:pt idx="175">
                  <c:v>501.44724980906051</c:v>
                </c:pt>
                <c:pt idx="176">
                  <c:v>501.9634017783934</c:v>
                </c:pt>
                <c:pt idx="177">
                  <c:v>502.47955140242112</c:v>
                </c:pt>
                <c:pt idx="178">
                  <c:v>502.99569868114372</c:v>
                </c:pt>
                <c:pt idx="179">
                  <c:v>503.51184361456126</c:v>
                </c:pt>
                <c:pt idx="180">
                  <c:v>504.02798620267362</c:v>
                </c:pt>
                <c:pt idx="181">
                  <c:v>504.54412644548091</c:v>
                </c:pt>
                <c:pt idx="182">
                  <c:v>505.06026434298315</c:v>
                </c:pt>
                <c:pt idx="183">
                  <c:v>505.5763998951802</c:v>
                </c:pt>
                <c:pt idx="184">
                  <c:v>506.09253310207214</c:v>
                </c:pt>
                <c:pt idx="185">
                  <c:v>506.60866396365907</c:v>
                </c:pt>
                <c:pt idx="186">
                  <c:v>507.12479247994082</c:v>
                </c:pt>
                <c:pt idx="187">
                  <c:v>507.64091865091751</c:v>
                </c:pt>
                <c:pt idx="188">
                  <c:v>508.15704247658903</c:v>
                </c:pt>
                <c:pt idx="189">
                  <c:v>508.67316395695548</c:v>
                </c:pt>
                <c:pt idx="190">
                  <c:v>509.18928309201681</c:v>
                </c:pt>
                <c:pt idx="191">
                  <c:v>509.70539988177296</c:v>
                </c:pt>
                <c:pt idx="192">
                  <c:v>510.22151432622417</c:v>
                </c:pt>
                <c:pt idx="193">
                  <c:v>510.73762642537014</c:v>
                </c:pt>
                <c:pt idx="194">
                  <c:v>511.25373617921099</c:v>
                </c:pt>
                <c:pt idx="195">
                  <c:v>511.76984358774683</c:v>
                </c:pt>
                <c:pt idx="196">
                  <c:v>512.2859486509775</c:v>
                </c:pt>
                <c:pt idx="197">
                  <c:v>512.80205136890299</c:v>
                </c:pt>
                <c:pt idx="198">
                  <c:v>513.31815174152359</c:v>
                </c:pt>
                <c:pt idx="199">
                  <c:v>513.83424976883896</c:v>
                </c:pt>
                <c:pt idx="200">
                  <c:v>514.35034545084909</c:v>
                </c:pt>
                <c:pt idx="201">
                  <c:v>514.86643878755433</c:v>
                </c:pt>
                <c:pt idx="202">
                  <c:v>515.38252977895434</c:v>
                </c:pt>
                <c:pt idx="203">
                  <c:v>515.89861842504922</c:v>
                </c:pt>
                <c:pt idx="204">
                  <c:v>516.4147047258391</c:v>
                </c:pt>
                <c:pt idx="205">
                  <c:v>516.93078868132386</c:v>
                </c:pt>
                <c:pt idx="206">
                  <c:v>517.4468702915035</c:v>
                </c:pt>
                <c:pt idx="207">
                  <c:v>517.96294955637791</c:v>
                </c:pt>
                <c:pt idx="208">
                  <c:v>518.47902647594731</c:v>
                </c:pt>
                <c:pt idx="209">
                  <c:v>518.99510105021159</c:v>
                </c:pt>
                <c:pt idx="210">
                  <c:v>519.51117327917075</c:v>
                </c:pt>
                <c:pt idx="211">
                  <c:v>520.02724316282479</c:v>
                </c:pt>
                <c:pt idx="212">
                  <c:v>520.54331070117382</c:v>
                </c:pt>
                <c:pt idx="213">
                  <c:v>521.05937589421762</c:v>
                </c:pt>
                <c:pt idx="214">
                  <c:v>521.5754387419563</c:v>
                </c:pt>
                <c:pt idx="215">
                  <c:v>522.09149924438998</c:v>
                </c:pt>
                <c:pt idx="216">
                  <c:v>522.60755740151842</c:v>
                </c:pt>
                <c:pt idx="217">
                  <c:v>523.12361321334197</c:v>
                </c:pt>
                <c:pt idx="218">
                  <c:v>523.63966667986028</c:v>
                </c:pt>
                <c:pt idx="219">
                  <c:v>524.15571780107348</c:v>
                </c:pt>
                <c:pt idx="220">
                  <c:v>524.67176657698155</c:v>
                </c:pt>
                <c:pt idx="221">
                  <c:v>525.18781300758451</c:v>
                </c:pt>
                <c:pt idx="222">
                  <c:v>525.70385709288246</c:v>
                </c:pt>
                <c:pt idx="223">
                  <c:v>526.21989883287517</c:v>
                </c:pt>
                <c:pt idx="224">
                  <c:v>526.73593822756288</c:v>
                </c:pt>
                <c:pt idx="225">
                  <c:v>527.25197527694547</c:v>
                </c:pt>
                <c:pt idx="226">
                  <c:v>527.76800998102283</c:v>
                </c:pt>
                <c:pt idx="227">
                  <c:v>528.28404233979518</c:v>
                </c:pt>
                <c:pt idx="228">
                  <c:v>528.80007235326252</c:v>
                </c:pt>
                <c:pt idx="229">
                  <c:v>529.31610002142452</c:v>
                </c:pt>
                <c:pt idx="230">
                  <c:v>529.83212534428162</c:v>
                </c:pt>
                <c:pt idx="231">
                  <c:v>530.34814832183349</c:v>
                </c:pt>
                <c:pt idx="232">
                  <c:v>530.86416895408036</c:v>
                </c:pt>
                <c:pt idx="233">
                  <c:v>531.38018724102199</c:v>
                </c:pt>
                <c:pt idx="234">
                  <c:v>531.89620318265861</c:v>
                </c:pt>
                <c:pt idx="235">
                  <c:v>532.41221677899011</c:v>
                </c:pt>
                <c:pt idx="236">
                  <c:v>532.92822803001638</c:v>
                </c:pt>
                <c:pt idx="237">
                  <c:v>533.44423693573765</c:v>
                </c:pt>
                <c:pt idx="238">
                  <c:v>533.96024349615391</c:v>
                </c:pt>
                <c:pt idx="239">
                  <c:v>534.47624771126482</c:v>
                </c:pt>
                <c:pt idx="240">
                  <c:v>534.99224958107084</c:v>
                </c:pt>
                <c:pt idx="241">
                  <c:v>535.50824910557174</c:v>
                </c:pt>
                <c:pt idx="242">
                  <c:v>536.0242462847674</c:v>
                </c:pt>
                <c:pt idx="243">
                  <c:v>536.54024111865795</c:v>
                </c:pt>
                <c:pt idx="244">
                  <c:v>537.0562336072436</c:v>
                </c:pt>
                <c:pt idx="245">
                  <c:v>537.57222375052402</c:v>
                </c:pt>
                <c:pt idx="246">
                  <c:v>538.0882115484992</c:v>
                </c:pt>
                <c:pt idx="247">
                  <c:v>538.60419700116938</c:v>
                </c:pt>
                <c:pt idx="248">
                  <c:v>539.12018010853456</c:v>
                </c:pt>
                <c:pt idx="249">
                  <c:v>539.63616087059438</c:v>
                </c:pt>
                <c:pt idx="250">
                  <c:v>540.15213928734931</c:v>
                </c:pt>
                <c:pt idx="251">
                  <c:v>540.66811535879913</c:v>
                </c:pt>
                <c:pt idx="252">
                  <c:v>541.18408908494382</c:v>
                </c:pt>
                <c:pt idx="253">
                  <c:v>541.70006046578328</c:v>
                </c:pt>
                <c:pt idx="254">
                  <c:v>542.21602950131773</c:v>
                </c:pt>
                <c:pt idx="255">
                  <c:v>542.73199619154695</c:v>
                </c:pt>
                <c:pt idx="256">
                  <c:v>543.24796053647117</c:v>
                </c:pt>
                <c:pt idx="257">
                  <c:v>543.76392253609038</c:v>
                </c:pt>
                <c:pt idx="258">
                  <c:v>544.27988219040435</c:v>
                </c:pt>
                <c:pt idx="259">
                  <c:v>544.7958394994132</c:v>
                </c:pt>
                <c:pt idx="260">
                  <c:v>545.31179446311705</c:v>
                </c:pt>
                <c:pt idx="261">
                  <c:v>545.82774708151578</c:v>
                </c:pt>
                <c:pt idx="262">
                  <c:v>546.34369735460928</c:v>
                </c:pt>
                <c:pt idx="263">
                  <c:v>546.85964528239776</c:v>
                </c:pt>
                <c:pt idx="264">
                  <c:v>547.37559086488113</c:v>
                </c:pt>
                <c:pt idx="265">
                  <c:v>547.89153410205938</c:v>
                </c:pt>
                <c:pt idx="266">
                  <c:v>548.40747499393251</c:v>
                </c:pt>
                <c:pt idx="267">
                  <c:v>548.92341354050052</c:v>
                </c:pt>
                <c:pt idx="268">
                  <c:v>549.43934974176341</c:v>
                </c:pt>
                <c:pt idx="269">
                  <c:v>549.95528359772118</c:v>
                </c:pt>
                <c:pt idx="270">
                  <c:v>550.47121510837394</c:v>
                </c:pt>
                <c:pt idx="271">
                  <c:v>550.98714427372158</c:v>
                </c:pt>
                <c:pt idx="272">
                  <c:v>551.50307109376399</c:v>
                </c:pt>
                <c:pt idx="273">
                  <c:v>552.0189955685014</c:v>
                </c:pt>
                <c:pt idx="274">
                  <c:v>552.53491769793379</c:v>
                </c:pt>
                <c:pt idx="275">
                  <c:v>553.05083748206084</c:v>
                </c:pt>
                <c:pt idx="276">
                  <c:v>553.56675492088289</c:v>
                </c:pt>
                <c:pt idx="277">
                  <c:v>554.08267001439992</c:v>
                </c:pt>
                <c:pt idx="278">
                  <c:v>554.59858276261184</c:v>
                </c:pt>
                <c:pt idx="279">
                  <c:v>555.11449316551841</c:v>
                </c:pt>
                <c:pt idx="280">
                  <c:v>555.63040122312009</c:v>
                </c:pt>
                <c:pt idx="281">
                  <c:v>556.14630693541653</c:v>
                </c:pt>
                <c:pt idx="282">
                  <c:v>556.66221030240797</c:v>
                </c:pt>
                <c:pt idx="283">
                  <c:v>557.1781113240944</c:v>
                </c:pt>
                <c:pt idx="284">
                  <c:v>557.6940100004756</c:v>
                </c:pt>
                <c:pt idx="285">
                  <c:v>558.20990633155157</c:v>
                </c:pt>
                <c:pt idx="286">
                  <c:v>558.72580031732264</c:v>
                </c:pt>
                <c:pt idx="287">
                  <c:v>559.24169195778848</c:v>
                </c:pt>
                <c:pt idx="288">
                  <c:v>559.75758125294919</c:v>
                </c:pt>
                <c:pt idx="289">
                  <c:v>560.27346820280491</c:v>
                </c:pt>
                <c:pt idx="290">
                  <c:v>560.7893528073555</c:v>
                </c:pt>
                <c:pt idx="291">
                  <c:v>561.30523506660097</c:v>
                </c:pt>
                <c:pt idx="292">
                  <c:v>561.82111498054121</c:v>
                </c:pt>
                <c:pt idx="293">
                  <c:v>562.33699254917644</c:v>
                </c:pt>
                <c:pt idx="294">
                  <c:v>562.85286777250656</c:v>
                </c:pt>
                <c:pt idx="295">
                  <c:v>563.36874065053155</c:v>
                </c:pt>
                <c:pt idx="296">
                  <c:v>563.88461118325154</c:v>
                </c:pt>
                <c:pt idx="297">
                  <c:v>564.4004793706664</c:v>
                </c:pt>
                <c:pt idx="298">
                  <c:v>564.91634521277592</c:v>
                </c:pt>
                <c:pt idx="299">
                  <c:v>565.43220870958055</c:v>
                </c:pt>
                <c:pt idx="300">
                  <c:v>565.94806986108006</c:v>
                </c:pt>
                <c:pt idx="301">
                  <c:v>566.46392866727433</c:v>
                </c:pt>
                <c:pt idx="302">
                  <c:v>566.97978512816371</c:v>
                </c:pt>
                <c:pt idx="303">
                  <c:v>567.49563924374786</c:v>
                </c:pt>
                <c:pt idx="304">
                  <c:v>568.01149101402689</c:v>
                </c:pt>
                <c:pt idx="305">
                  <c:v>568.5273404390008</c:v>
                </c:pt>
                <c:pt idx="306">
                  <c:v>569.0431875186697</c:v>
                </c:pt>
                <c:pt idx="307">
                  <c:v>569.55903225303325</c:v>
                </c:pt>
                <c:pt idx="308">
                  <c:v>570.07487464209191</c:v>
                </c:pt>
                <c:pt idx="309">
                  <c:v>570.59071468584546</c:v>
                </c:pt>
                <c:pt idx="310">
                  <c:v>571.10655238429388</c:v>
                </c:pt>
                <c:pt idx="311">
                  <c:v>571.62238773743718</c:v>
                </c:pt>
                <c:pt idx="312">
                  <c:v>572.13822074527536</c:v>
                </c:pt>
                <c:pt idx="313">
                  <c:v>572.65405140780842</c:v>
                </c:pt>
                <c:pt idx="314">
                  <c:v>573.16987972503637</c:v>
                </c:pt>
                <c:pt idx="315">
                  <c:v>573.68570569695919</c:v>
                </c:pt>
                <c:pt idx="316">
                  <c:v>574.20152932357701</c:v>
                </c:pt>
                <c:pt idx="317">
                  <c:v>574.7173506048897</c:v>
                </c:pt>
                <c:pt idx="318">
                  <c:v>575.23316954089717</c:v>
                </c:pt>
                <c:pt idx="319">
                  <c:v>575.74898613159962</c:v>
                </c:pt>
                <c:pt idx="320">
                  <c:v>576.26480037699685</c:v>
                </c:pt>
                <c:pt idx="321">
                  <c:v>576.78061227708906</c:v>
                </c:pt>
                <c:pt idx="322">
                  <c:v>577.29642183187627</c:v>
                </c:pt>
                <c:pt idx="323">
                  <c:v>577.81222904135825</c:v>
                </c:pt>
                <c:pt idx="324">
                  <c:v>578.32803390553511</c:v>
                </c:pt>
                <c:pt idx="325">
                  <c:v>578.84383642440685</c:v>
                </c:pt>
                <c:pt idx="326">
                  <c:v>579.35963659797358</c:v>
                </c:pt>
                <c:pt idx="327">
                  <c:v>579.87543442623507</c:v>
                </c:pt>
                <c:pt idx="328">
                  <c:v>580.39122990919157</c:v>
                </c:pt>
                <c:pt idx="329">
                  <c:v>580.90702304684294</c:v>
                </c:pt>
                <c:pt idx="330">
                  <c:v>581.42281383918919</c:v>
                </c:pt>
                <c:pt idx="331">
                  <c:v>581.93860228623032</c:v>
                </c:pt>
                <c:pt idx="332">
                  <c:v>582.45438838796633</c:v>
                </c:pt>
                <c:pt idx="333">
                  <c:v>582.97017214439722</c:v>
                </c:pt>
                <c:pt idx="334">
                  <c:v>583.485953555523</c:v>
                </c:pt>
                <c:pt idx="335">
                  <c:v>584.00173262134376</c:v>
                </c:pt>
                <c:pt idx="336">
                  <c:v>584.51750934185941</c:v>
                </c:pt>
                <c:pt idx="337">
                  <c:v>585.03328371706982</c:v>
                </c:pt>
                <c:pt idx="338">
                  <c:v>585.54905574697523</c:v>
                </c:pt>
                <c:pt idx="339">
                  <c:v>586.06482543157551</c:v>
                </c:pt>
                <c:pt idx="340">
                  <c:v>586.58059277087057</c:v>
                </c:pt>
                <c:pt idx="341">
                  <c:v>587.09635776486073</c:v>
                </c:pt>
                <c:pt idx="342">
                  <c:v>587.61212041354565</c:v>
                </c:pt>
                <c:pt idx="343">
                  <c:v>588.12788071692557</c:v>
                </c:pt>
                <c:pt idx="344">
                  <c:v>588.64363867500015</c:v>
                </c:pt>
                <c:pt idx="345">
                  <c:v>589.15939428776983</c:v>
                </c:pt>
                <c:pt idx="346">
                  <c:v>589.67514755523428</c:v>
                </c:pt>
                <c:pt idx="347">
                  <c:v>590.19089847739372</c:v>
                </c:pt>
                <c:pt idx="348">
                  <c:v>590.70664705424804</c:v>
                </c:pt>
                <c:pt idx="349">
                  <c:v>591.22239328579735</c:v>
                </c:pt>
                <c:pt idx="350">
                  <c:v>591.73813717204132</c:v>
                </c:pt>
                <c:pt idx="351">
                  <c:v>592.25387871298028</c:v>
                </c:pt>
                <c:pt idx="352">
                  <c:v>592.76961790861424</c:v>
                </c:pt>
                <c:pt idx="353">
                  <c:v>593.28535475894296</c:v>
                </c:pt>
                <c:pt idx="354">
                  <c:v>593.80108926396656</c:v>
                </c:pt>
                <c:pt idx="355">
                  <c:v>594.31682142368516</c:v>
                </c:pt>
                <c:pt idx="356">
                  <c:v>594.83255123809863</c:v>
                </c:pt>
                <c:pt idx="357">
                  <c:v>595.34827870720687</c:v>
                </c:pt>
                <c:pt idx="358">
                  <c:v>595.86400383101011</c:v>
                </c:pt>
                <c:pt idx="359">
                  <c:v>596.37972660950823</c:v>
                </c:pt>
                <c:pt idx="360">
                  <c:v>596.89544704270122</c:v>
                </c:pt>
                <c:pt idx="361">
                  <c:v>597.41116513058921</c:v>
                </c:pt>
                <c:pt idx="362">
                  <c:v>597.92688087317197</c:v>
                </c:pt>
                <c:pt idx="363">
                  <c:v>598.44259427044972</c:v>
                </c:pt>
                <c:pt idx="364">
                  <c:v>598.95830532242223</c:v>
                </c:pt>
                <c:pt idx="365">
                  <c:v>599.47401402908974</c:v>
                </c:pt>
                <c:pt idx="366">
                  <c:v>599.98972039045202</c:v>
                </c:pt>
                <c:pt idx="367">
                  <c:v>600.50542440650929</c:v>
                </c:pt>
                <c:pt idx="368">
                  <c:v>601.02112607726144</c:v>
                </c:pt>
                <c:pt idx="369">
                  <c:v>601.53682540270859</c:v>
                </c:pt>
                <c:pt idx="370">
                  <c:v>602.05252238285038</c:v>
                </c:pt>
                <c:pt idx="371">
                  <c:v>602.56821701768729</c:v>
                </c:pt>
                <c:pt idx="372">
                  <c:v>603.08390930721885</c:v>
                </c:pt>
                <c:pt idx="373">
                  <c:v>603.59959925144551</c:v>
                </c:pt>
                <c:pt idx="374">
                  <c:v>604.11528685036706</c:v>
                </c:pt>
                <c:pt idx="375">
                  <c:v>604.63097210398348</c:v>
                </c:pt>
                <c:pt idx="376">
                  <c:v>605.14665501229479</c:v>
                </c:pt>
                <c:pt idx="377">
                  <c:v>605.66233557530086</c:v>
                </c:pt>
                <c:pt idx="378">
                  <c:v>606.17801379300204</c:v>
                </c:pt>
                <c:pt idx="379">
                  <c:v>606.69368966539787</c:v>
                </c:pt>
                <c:pt idx="380">
                  <c:v>607.20936319248881</c:v>
                </c:pt>
                <c:pt idx="381">
                  <c:v>607.72503437427451</c:v>
                </c:pt>
                <c:pt idx="382">
                  <c:v>608.24070321075521</c:v>
                </c:pt>
                <c:pt idx="383">
                  <c:v>608.75636970193068</c:v>
                </c:pt>
                <c:pt idx="384">
                  <c:v>609.27203384780114</c:v>
                </c:pt>
                <c:pt idx="385">
                  <c:v>609.78769564836648</c:v>
                </c:pt>
                <c:pt idx="386">
                  <c:v>610.30335510362659</c:v>
                </c:pt>
                <c:pt idx="387">
                  <c:v>610.81901221358169</c:v>
                </c:pt>
                <c:pt idx="388">
                  <c:v>611.33466697823178</c:v>
                </c:pt>
                <c:pt idx="389">
                  <c:v>611.85031939757664</c:v>
                </c:pt>
                <c:pt idx="390">
                  <c:v>612.36596947161638</c:v>
                </c:pt>
                <c:pt idx="391">
                  <c:v>612.88161720035112</c:v>
                </c:pt>
                <c:pt idx="392">
                  <c:v>613.39726258378062</c:v>
                </c:pt>
                <c:pt idx="393">
                  <c:v>613.912905621905</c:v>
                </c:pt>
                <c:pt idx="394">
                  <c:v>614.42854631472437</c:v>
                </c:pt>
                <c:pt idx="395">
                  <c:v>614.94418466223874</c:v>
                </c:pt>
                <c:pt idx="396">
                  <c:v>615.45982066444776</c:v>
                </c:pt>
                <c:pt idx="397">
                  <c:v>615.97545432135178</c:v>
                </c:pt>
                <c:pt idx="398">
                  <c:v>616.49108563295079</c:v>
                </c:pt>
                <c:pt idx="399">
                  <c:v>617.00671459924445</c:v>
                </c:pt>
                <c:pt idx="400">
                  <c:v>617.52234122023322</c:v>
                </c:pt>
                <c:pt idx="401">
                  <c:v>618.03796549591686</c:v>
                </c:pt>
                <c:pt idx="402">
                  <c:v>618.55358742629539</c:v>
                </c:pt>
                <c:pt idx="403">
                  <c:v>619.06920701136869</c:v>
                </c:pt>
                <c:pt idx="404">
                  <c:v>619.58482425113698</c:v>
                </c:pt>
                <c:pt idx="405">
                  <c:v>620.10043914560003</c:v>
                </c:pt>
                <c:pt idx="406">
                  <c:v>620.61605169475808</c:v>
                </c:pt>
                <c:pt idx="407">
                  <c:v>621.13166189861113</c:v>
                </c:pt>
                <c:pt idx="408">
                  <c:v>621.64726975715894</c:v>
                </c:pt>
                <c:pt idx="409">
                  <c:v>622.16287527040163</c:v>
                </c:pt>
                <c:pt idx="410">
                  <c:v>622.6784784383392</c:v>
                </c:pt>
                <c:pt idx="411">
                  <c:v>623.19407926097176</c:v>
                </c:pt>
                <c:pt idx="412">
                  <c:v>623.70967773829909</c:v>
                </c:pt>
                <c:pt idx="413">
                  <c:v>624.22527387032142</c:v>
                </c:pt>
                <c:pt idx="414">
                  <c:v>624.74086765703862</c:v>
                </c:pt>
                <c:pt idx="415">
                  <c:v>625.25645909845082</c:v>
                </c:pt>
                <c:pt idx="416">
                  <c:v>625.77204819455767</c:v>
                </c:pt>
                <c:pt idx="417">
                  <c:v>626.28763494535963</c:v>
                </c:pt>
                <c:pt idx="418">
                  <c:v>626.80321935085624</c:v>
                </c:pt>
                <c:pt idx="419">
                  <c:v>627.31880141104796</c:v>
                </c:pt>
                <c:pt idx="420">
                  <c:v>627.83438112593456</c:v>
                </c:pt>
                <c:pt idx="421">
                  <c:v>628.34995849551603</c:v>
                </c:pt>
                <c:pt idx="422">
                  <c:v>628.86553351979228</c:v>
                </c:pt>
                <c:pt idx="423">
                  <c:v>629.38110619876352</c:v>
                </c:pt>
                <c:pt idx="424">
                  <c:v>629.89667653242964</c:v>
                </c:pt>
                <c:pt idx="425">
                  <c:v>630.41224452079052</c:v>
                </c:pt>
                <c:pt idx="426">
                  <c:v>630.92781016384652</c:v>
                </c:pt>
                <c:pt idx="427">
                  <c:v>631.44337346159728</c:v>
                </c:pt>
                <c:pt idx="428">
                  <c:v>631.95893441404303</c:v>
                </c:pt>
                <c:pt idx="429">
                  <c:v>632.47449302118355</c:v>
                </c:pt>
                <c:pt idx="430">
                  <c:v>632.99004928301895</c:v>
                </c:pt>
                <c:pt idx="431">
                  <c:v>633.50560319954923</c:v>
                </c:pt>
                <c:pt idx="432">
                  <c:v>634.02115477077461</c:v>
                </c:pt>
                <c:pt idx="433">
                  <c:v>634.53670399669477</c:v>
                </c:pt>
                <c:pt idx="434">
                  <c:v>635.0522508773098</c:v>
                </c:pt>
                <c:pt idx="435">
                  <c:v>635.5677954126196</c:v>
                </c:pt>
                <c:pt idx="436">
                  <c:v>636.08333760262451</c:v>
                </c:pt>
                <c:pt idx="437">
                  <c:v>636.5988774473243</c:v>
                </c:pt>
                <c:pt idx="438">
                  <c:v>637.11441494671874</c:v>
                </c:pt>
                <c:pt idx="439">
                  <c:v>637.62995010080829</c:v>
                </c:pt>
                <c:pt idx="440">
                  <c:v>638.14548290959272</c:v>
                </c:pt>
                <c:pt idx="441">
                  <c:v>638.66101337307202</c:v>
                </c:pt>
                <c:pt idx="442">
                  <c:v>639.1765414912461</c:v>
                </c:pt>
                <c:pt idx="443">
                  <c:v>639.69206726411517</c:v>
                </c:pt>
                <c:pt idx="444">
                  <c:v>640.20759069167912</c:v>
                </c:pt>
                <c:pt idx="445">
                  <c:v>640.72311177393794</c:v>
                </c:pt>
                <c:pt idx="446">
                  <c:v>641.23863051089177</c:v>
                </c:pt>
                <c:pt idx="447">
                  <c:v>641.75414690254047</c:v>
                </c:pt>
                <c:pt idx="448">
                  <c:v>642.26966094888382</c:v>
                </c:pt>
                <c:pt idx="449">
                  <c:v>642.78517264992229</c:v>
                </c:pt>
                <c:pt idx="450">
                  <c:v>643.30068200565563</c:v>
                </c:pt>
                <c:pt idx="451">
                  <c:v>643.81618901608374</c:v>
                </c:pt>
                <c:pt idx="452">
                  <c:v>644.33169368120684</c:v>
                </c:pt>
                <c:pt idx="453">
                  <c:v>644.84719600102494</c:v>
                </c:pt>
                <c:pt idx="454">
                  <c:v>645.3626959755378</c:v>
                </c:pt>
                <c:pt idx="455">
                  <c:v>645.87819360474555</c:v>
                </c:pt>
                <c:pt idx="456">
                  <c:v>646.39368888864817</c:v>
                </c:pt>
                <c:pt idx="457">
                  <c:v>646.90918182724567</c:v>
                </c:pt>
                <c:pt idx="458">
                  <c:v>647.42467242053817</c:v>
                </c:pt>
                <c:pt idx="459">
                  <c:v>647.94016066852555</c:v>
                </c:pt>
                <c:pt idx="460">
                  <c:v>648.45564657120781</c:v>
                </c:pt>
                <c:pt idx="461">
                  <c:v>648.97113012858483</c:v>
                </c:pt>
                <c:pt idx="462">
                  <c:v>649.48661134065685</c:v>
                </c:pt>
                <c:pt idx="463">
                  <c:v>650.00209020742386</c:v>
                </c:pt>
                <c:pt idx="464">
                  <c:v>650.51756672888553</c:v>
                </c:pt>
                <c:pt idx="465">
                  <c:v>651.0330409050423</c:v>
                </c:pt>
                <c:pt idx="466">
                  <c:v>651.54851273589395</c:v>
                </c:pt>
                <c:pt idx="467">
                  <c:v>652.06398222144037</c:v>
                </c:pt>
                <c:pt idx="468">
                  <c:v>652.57944936168167</c:v>
                </c:pt>
                <c:pt idx="469">
                  <c:v>653.09491415661796</c:v>
                </c:pt>
                <c:pt idx="470">
                  <c:v>653.61037660624902</c:v>
                </c:pt>
                <c:pt idx="471">
                  <c:v>654.12583671057519</c:v>
                </c:pt>
                <c:pt idx="472">
                  <c:v>654.64129446959612</c:v>
                </c:pt>
                <c:pt idx="473">
                  <c:v>655.15674988331193</c:v>
                </c:pt>
                <c:pt idx="474">
                  <c:v>655.67220295172262</c:v>
                </c:pt>
                <c:pt idx="475">
                  <c:v>656.18765367482831</c:v>
                </c:pt>
                <c:pt idx="476">
                  <c:v>656.70310205262876</c:v>
                </c:pt>
                <c:pt idx="477">
                  <c:v>657.2185480851241</c:v>
                </c:pt>
                <c:pt idx="478">
                  <c:v>657.73399177231443</c:v>
                </c:pt>
                <c:pt idx="479">
                  <c:v>658.24943311419963</c:v>
                </c:pt>
                <c:pt idx="480">
                  <c:v>658.76487211077983</c:v>
                </c:pt>
                <c:pt idx="481">
                  <c:v>659.28030876205469</c:v>
                </c:pt>
                <c:pt idx="482">
                  <c:v>659.79574306802454</c:v>
                </c:pt>
                <c:pt idx="483">
                  <c:v>660.31117502868926</c:v>
                </c:pt>
                <c:pt idx="484">
                  <c:v>660.82660464404887</c:v>
                </c:pt>
                <c:pt idx="485">
                  <c:v>661.34203191410347</c:v>
                </c:pt>
                <c:pt idx="486">
                  <c:v>661.85745683885295</c:v>
                </c:pt>
                <c:pt idx="487">
                  <c:v>662.3728794182972</c:v>
                </c:pt>
                <c:pt idx="488">
                  <c:v>662.88829965243644</c:v>
                </c:pt>
                <c:pt idx="489">
                  <c:v>663.40371754127057</c:v>
                </c:pt>
                <c:pt idx="490">
                  <c:v>663.91913308479945</c:v>
                </c:pt>
                <c:pt idx="491">
                  <c:v>664.43454628302345</c:v>
                </c:pt>
                <c:pt idx="492">
                  <c:v>664.94995713594221</c:v>
                </c:pt>
                <c:pt idx="493">
                  <c:v>665.46536564355597</c:v>
                </c:pt>
                <c:pt idx="494">
                  <c:v>665.98077180586438</c:v>
                </c:pt>
                <c:pt idx="495">
                  <c:v>666.4961756228679</c:v>
                </c:pt>
                <c:pt idx="496">
                  <c:v>667.01157709456618</c:v>
                </c:pt>
                <c:pt idx="497">
                  <c:v>667.52697622095945</c:v>
                </c:pt>
                <c:pt idx="498">
                  <c:v>668.04237300204761</c:v>
                </c:pt>
                <c:pt idx="499">
                  <c:v>668.55776743783076</c:v>
                </c:pt>
                <c:pt idx="500">
                  <c:v>669.07315952830868</c:v>
                </c:pt>
                <c:pt idx="501">
                  <c:v>669.58854927348136</c:v>
                </c:pt>
                <c:pt idx="502">
                  <c:v>670.10393667334915</c:v>
                </c:pt>
                <c:pt idx="503">
                  <c:v>670.6193217279116</c:v>
                </c:pt>
                <c:pt idx="504">
                  <c:v>671.13470443716915</c:v>
                </c:pt>
                <c:pt idx="505">
                  <c:v>671.65008480112158</c:v>
                </c:pt>
                <c:pt idx="506">
                  <c:v>672.16546281976889</c:v>
                </c:pt>
                <c:pt idx="507">
                  <c:v>672.68083849311097</c:v>
                </c:pt>
                <c:pt idx="508">
                  <c:v>673.19621182114804</c:v>
                </c:pt>
                <c:pt idx="509">
                  <c:v>673.71158280387999</c:v>
                </c:pt>
                <c:pt idx="510">
                  <c:v>674.22695144130682</c:v>
                </c:pt>
                <c:pt idx="511">
                  <c:v>674.74231773342854</c:v>
                </c:pt>
                <c:pt idx="512">
                  <c:v>675.25768168024524</c:v>
                </c:pt>
                <c:pt idx="513">
                  <c:v>675.77304328175683</c:v>
                </c:pt>
                <c:pt idx="514">
                  <c:v>676.28840253796318</c:v>
                </c:pt>
                <c:pt idx="515">
                  <c:v>676.80375944886441</c:v>
                </c:pt>
                <c:pt idx="516">
                  <c:v>677.31911401446052</c:v>
                </c:pt>
                <c:pt idx="517">
                  <c:v>677.83446623475174</c:v>
                </c:pt>
                <c:pt idx="518">
                  <c:v>678.34981610973773</c:v>
                </c:pt>
                <c:pt idx="519">
                  <c:v>678.8651636394186</c:v>
                </c:pt>
                <c:pt idx="520">
                  <c:v>679.38050882379434</c:v>
                </c:pt>
                <c:pt idx="521">
                  <c:v>679.89585166286497</c:v>
                </c:pt>
                <c:pt idx="522">
                  <c:v>680.41119215663048</c:v>
                </c:pt>
                <c:pt idx="523">
                  <c:v>680.92653030509098</c:v>
                </c:pt>
                <c:pt idx="524">
                  <c:v>681.44186610824636</c:v>
                </c:pt>
                <c:pt idx="525">
                  <c:v>681.95719956609662</c:v>
                </c:pt>
                <c:pt idx="526">
                  <c:v>682.47253067864176</c:v>
                </c:pt>
                <c:pt idx="527">
                  <c:v>682.98785944588167</c:v>
                </c:pt>
                <c:pt idx="528">
                  <c:v>683.50318586781657</c:v>
                </c:pt>
                <c:pt idx="529">
                  <c:v>684.01850994444635</c:v>
                </c:pt>
                <c:pt idx="530">
                  <c:v>684.53383167577101</c:v>
                </c:pt>
                <c:pt idx="531">
                  <c:v>685.04915106179067</c:v>
                </c:pt>
                <c:pt idx="532">
                  <c:v>685.56446810250509</c:v>
                </c:pt>
                <c:pt idx="533">
                  <c:v>686.0797827979145</c:v>
                </c:pt>
                <c:pt idx="534">
                  <c:v>686.59509514801869</c:v>
                </c:pt>
                <c:pt idx="535">
                  <c:v>687.11040515281775</c:v>
                </c:pt>
                <c:pt idx="536">
                  <c:v>687.6257128123118</c:v>
                </c:pt>
                <c:pt idx="537">
                  <c:v>688.14101812650085</c:v>
                </c:pt>
                <c:pt idx="538">
                  <c:v>688.65632109538467</c:v>
                </c:pt>
                <c:pt idx="539">
                  <c:v>689.17162171896348</c:v>
                </c:pt>
                <c:pt idx="540">
                  <c:v>689.68691999723694</c:v>
                </c:pt>
                <c:pt idx="541">
                  <c:v>690.20221593020551</c:v>
                </c:pt>
                <c:pt idx="542">
                  <c:v>690.71750951786885</c:v>
                </c:pt>
                <c:pt idx="543">
                  <c:v>691.23280076022718</c:v>
                </c:pt>
                <c:pt idx="544">
                  <c:v>691.74808965728039</c:v>
                </c:pt>
                <c:pt idx="545">
                  <c:v>692.26337620902848</c:v>
                </c:pt>
                <c:pt idx="546">
                  <c:v>692.77866041547145</c:v>
                </c:pt>
                <c:pt idx="547">
                  <c:v>693.29394227660919</c:v>
                </c:pt>
                <c:pt idx="548">
                  <c:v>693.80922179244192</c:v>
                </c:pt>
                <c:pt idx="549">
                  <c:v>694.32449896296953</c:v>
                </c:pt>
                <c:pt idx="550">
                  <c:v>694.83977378819213</c:v>
                </c:pt>
                <c:pt idx="551">
                  <c:v>695.35504626810962</c:v>
                </c:pt>
                <c:pt idx="552">
                  <c:v>695.87031640272187</c:v>
                </c:pt>
                <c:pt idx="553">
                  <c:v>696.385584192029</c:v>
                </c:pt>
                <c:pt idx="554">
                  <c:v>696.90084963603124</c:v>
                </c:pt>
                <c:pt idx="555">
                  <c:v>697.41611273472813</c:v>
                </c:pt>
                <c:pt idx="556">
                  <c:v>697.93137348812002</c:v>
                </c:pt>
                <c:pt idx="557">
                  <c:v>698.44663189620678</c:v>
                </c:pt>
                <c:pt idx="558">
                  <c:v>698.96188795898854</c:v>
                </c:pt>
                <c:pt idx="559">
                  <c:v>699.47714167646507</c:v>
                </c:pt>
                <c:pt idx="560">
                  <c:v>699.99239304863647</c:v>
                </c:pt>
                <c:pt idx="561">
                  <c:v>700.50764207550276</c:v>
                </c:pt>
                <c:pt idx="562">
                  <c:v>701.02288875706404</c:v>
                </c:pt>
                <c:pt idx="563">
                  <c:v>701.5381330933202</c:v>
                </c:pt>
                <c:pt idx="564">
                  <c:v>702.05337508427124</c:v>
                </c:pt>
                <c:pt idx="565">
                  <c:v>702.56861472991716</c:v>
                </c:pt>
                <c:pt idx="566">
                  <c:v>703.08385203025796</c:v>
                </c:pt>
                <c:pt idx="567">
                  <c:v>703.59908698529364</c:v>
                </c:pt>
                <c:pt idx="568">
                  <c:v>704.1143195950242</c:v>
                </c:pt>
                <c:pt idx="569">
                  <c:v>704.62954985944964</c:v>
                </c:pt>
                <c:pt idx="570">
                  <c:v>705.14477777857007</c:v>
                </c:pt>
                <c:pt idx="571">
                  <c:v>705.66000335238539</c:v>
                </c:pt>
                <c:pt idx="572">
                  <c:v>706.17522658089558</c:v>
                </c:pt>
                <c:pt idx="573">
                  <c:v>706.69044746410054</c:v>
                </c:pt>
                <c:pt idx="574">
                  <c:v>707.20566600200038</c:v>
                </c:pt>
                <c:pt idx="575">
                  <c:v>707.72088219459533</c:v>
                </c:pt>
                <c:pt idx="576">
                  <c:v>708.23609604188505</c:v>
                </c:pt>
                <c:pt idx="577">
                  <c:v>708.75130754386976</c:v>
                </c:pt>
                <c:pt idx="578">
                  <c:v>709.26651670054923</c:v>
                </c:pt>
                <c:pt idx="579">
                  <c:v>709.78172351192359</c:v>
                </c:pt>
                <c:pt idx="580">
                  <c:v>710.29692797799294</c:v>
                </c:pt>
                <c:pt idx="581">
                  <c:v>710.81213009875705</c:v>
                </c:pt>
                <c:pt idx="582">
                  <c:v>711.32732987421616</c:v>
                </c:pt>
                <c:pt idx="583">
                  <c:v>711.84252730437015</c:v>
                </c:pt>
                <c:pt idx="584">
                  <c:v>712.35772238921902</c:v>
                </c:pt>
                <c:pt idx="585">
                  <c:v>712.87291512876288</c:v>
                </c:pt>
                <c:pt idx="586">
                  <c:v>713.3881055230014</c:v>
                </c:pt>
                <c:pt idx="587">
                  <c:v>713.90329357193491</c:v>
                </c:pt>
                <c:pt idx="588">
                  <c:v>714.4184792755633</c:v>
                </c:pt>
                <c:pt idx="589">
                  <c:v>714.93366263388668</c:v>
                </c:pt>
                <c:pt idx="590">
                  <c:v>715.44884364690495</c:v>
                </c:pt>
                <c:pt idx="591">
                  <c:v>715.96402231461809</c:v>
                </c:pt>
                <c:pt idx="592">
                  <c:v>716.479198637026</c:v>
                </c:pt>
                <c:pt idx="593">
                  <c:v>716.99437261412902</c:v>
                </c:pt>
                <c:pt idx="594">
                  <c:v>717.50954424592669</c:v>
                </c:pt>
                <c:pt idx="595">
                  <c:v>718.02471353241936</c:v>
                </c:pt>
                <c:pt idx="596">
                  <c:v>718.53988047360701</c:v>
                </c:pt>
                <c:pt idx="597">
                  <c:v>719.05504506948955</c:v>
                </c:pt>
                <c:pt idx="598">
                  <c:v>719.57020732006686</c:v>
                </c:pt>
                <c:pt idx="599">
                  <c:v>720.08536722533904</c:v>
                </c:pt>
                <c:pt idx="600">
                  <c:v>720.60052478530611</c:v>
                </c:pt>
                <c:pt idx="601">
                  <c:v>721.11567999996817</c:v>
                </c:pt>
                <c:pt idx="602">
                  <c:v>721.6308328693251</c:v>
                </c:pt>
                <c:pt idx="603">
                  <c:v>722.14598339337704</c:v>
                </c:pt>
                <c:pt idx="604">
                  <c:v>722.66113157212374</c:v>
                </c:pt>
                <c:pt idx="605">
                  <c:v>723.17627740556532</c:v>
                </c:pt>
                <c:pt idx="606">
                  <c:v>723.69142089370177</c:v>
                </c:pt>
                <c:pt idx="607">
                  <c:v>724.20656203653311</c:v>
                </c:pt>
                <c:pt idx="608">
                  <c:v>724.72170083405945</c:v>
                </c:pt>
                <c:pt idx="609">
                  <c:v>725.23683728628066</c:v>
                </c:pt>
                <c:pt idx="610">
                  <c:v>725.75197139319675</c:v>
                </c:pt>
                <c:pt idx="611">
                  <c:v>726.26710315480773</c:v>
                </c:pt>
                <c:pt idx="612">
                  <c:v>726.78223257111347</c:v>
                </c:pt>
                <c:pt idx="613">
                  <c:v>727.2973596421142</c:v>
                </c:pt>
                <c:pt idx="614">
                  <c:v>727.81248436780982</c:v>
                </c:pt>
                <c:pt idx="615">
                  <c:v>728.32760674820042</c:v>
                </c:pt>
                <c:pt idx="616">
                  <c:v>728.8427267832858</c:v>
                </c:pt>
                <c:pt idx="617">
                  <c:v>729.35784447306617</c:v>
                </c:pt>
                <c:pt idx="618">
                  <c:v>729.8729598175413</c:v>
                </c:pt>
                <c:pt idx="619">
                  <c:v>730.38807281671143</c:v>
                </c:pt>
                <c:pt idx="620">
                  <c:v>730.90318347057632</c:v>
                </c:pt>
                <c:pt idx="621">
                  <c:v>731.41829177913621</c:v>
                </c:pt>
                <c:pt idx="622">
                  <c:v>731.93339774239109</c:v>
                </c:pt>
                <c:pt idx="623">
                  <c:v>732.44850136034074</c:v>
                </c:pt>
                <c:pt idx="624">
                  <c:v>732.96360263298538</c:v>
                </c:pt>
                <c:pt idx="625">
                  <c:v>733.47870156032468</c:v>
                </c:pt>
                <c:pt idx="626">
                  <c:v>733.99379814235897</c:v>
                </c:pt>
                <c:pt idx="627">
                  <c:v>734.50889237908825</c:v>
                </c:pt>
                <c:pt idx="628">
                  <c:v>735.02398427051241</c:v>
                </c:pt>
                <c:pt idx="629">
                  <c:v>735.53907381663146</c:v>
                </c:pt>
                <c:pt idx="630">
                  <c:v>736.05416101744538</c:v>
                </c:pt>
                <c:pt idx="631">
                  <c:v>736.56924587295407</c:v>
                </c:pt>
                <c:pt idx="632">
                  <c:v>737.08432838315787</c:v>
                </c:pt>
                <c:pt idx="633">
                  <c:v>737.59940854805632</c:v>
                </c:pt>
                <c:pt idx="634">
                  <c:v>738.11448636764987</c:v>
                </c:pt>
                <c:pt idx="635">
                  <c:v>738.62956184193831</c:v>
                </c:pt>
                <c:pt idx="636">
                  <c:v>739.14463497092152</c:v>
                </c:pt>
                <c:pt idx="637">
                  <c:v>739.65970575459971</c:v>
                </c:pt>
                <c:pt idx="638">
                  <c:v>740.17477419297268</c:v>
                </c:pt>
                <c:pt idx="639">
                  <c:v>740.68984028604063</c:v>
                </c:pt>
                <c:pt idx="640">
                  <c:v>741.20490403380347</c:v>
                </c:pt>
                <c:pt idx="641">
                  <c:v>741.71996543626119</c:v>
                </c:pt>
                <c:pt idx="642">
                  <c:v>742.23502449341379</c:v>
                </c:pt>
                <c:pt idx="643">
                  <c:v>742.75008120526138</c:v>
                </c:pt>
                <c:pt idx="644">
                  <c:v>743.26513557180374</c:v>
                </c:pt>
                <c:pt idx="645">
                  <c:v>743.78018759304098</c:v>
                </c:pt>
                <c:pt idx="646">
                  <c:v>744.2952372689731</c:v>
                </c:pt>
                <c:pt idx="647">
                  <c:v>744.81028459960021</c:v>
                </c:pt>
                <c:pt idx="648">
                  <c:v>745.3253295849222</c:v>
                </c:pt>
                <c:pt idx="649">
                  <c:v>745.84037222493919</c:v>
                </c:pt>
                <c:pt idx="650">
                  <c:v>746.35541251965094</c:v>
                </c:pt>
                <c:pt idx="651">
                  <c:v>746.87045046905746</c:v>
                </c:pt>
                <c:pt idx="652">
                  <c:v>747.38548607315909</c:v>
                </c:pt>
                <c:pt idx="653">
                  <c:v>747.90051933195537</c:v>
                </c:pt>
                <c:pt idx="654">
                  <c:v>748.41555024544675</c:v>
                </c:pt>
                <c:pt idx="655">
                  <c:v>748.93057881363302</c:v>
                </c:pt>
                <c:pt idx="656">
                  <c:v>749.44560503651417</c:v>
                </c:pt>
                <c:pt idx="657">
                  <c:v>749.96062891409008</c:v>
                </c:pt>
                <c:pt idx="658">
                  <c:v>750.47565044636099</c:v>
                </c:pt>
                <c:pt idx="659">
                  <c:v>750.99066963332666</c:v>
                </c:pt>
                <c:pt idx="660">
                  <c:v>751.50568647498744</c:v>
                </c:pt>
                <c:pt idx="661">
                  <c:v>752.02070097134299</c:v>
                </c:pt>
                <c:pt idx="662">
                  <c:v>752.53571312239353</c:v>
                </c:pt>
                <c:pt idx="663">
                  <c:v>753.05072292813895</c:v>
                </c:pt>
                <c:pt idx="664">
                  <c:v>753.56573038857903</c:v>
                </c:pt>
                <c:pt idx="665">
                  <c:v>754.08073550371421</c:v>
                </c:pt>
                <c:pt idx="666">
                  <c:v>754.59573827354416</c:v>
                </c:pt>
                <c:pt idx="667">
                  <c:v>755.1107386980691</c:v>
                </c:pt>
                <c:pt idx="668">
                  <c:v>755.62573677728903</c:v>
                </c:pt>
                <c:pt idx="669">
                  <c:v>756.14073251120374</c:v>
                </c:pt>
                <c:pt idx="670">
                  <c:v>756.65572589981321</c:v>
                </c:pt>
                <c:pt idx="671">
                  <c:v>757.17071694311778</c:v>
                </c:pt>
                <c:pt idx="672">
                  <c:v>757.68570564111712</c:v>
                </c:pt>
                <c:pt idx="673">
                  <c:v>758.20069199381135</c:v>
                </c:pt>
                <c:pt idx="674">
                  <c:v>758.71567600120056</c:v>
                </c:pt>
                <c:pt idx="675">
                  <c:v>759.23065766328466</c:v>
                </c:pt>
                <c:pt idx="676">
                  <c:v>759.74563698006364</c:v>
                </c:pt>
                <c:pt idx="677">
                  <c:v>760.26061395153738</c:v>
                </c:pt>
                <c:pt idx="678">
                  <c:v>760.77558857770623</c:v>
                </c:pt>
                <c:pt idx="679">
                  <c:v>761.29056085856973</c:v>
                </c:pt>
                <c:pt idx="680">
                  <c:v>761.80553079412834</c:v>
                </c:pt>
                <c:pt idx="681">
                  <c:v>762.32049838438172</c:v>
                </c:pt>
                <c:pt idx="682">
                  <c:v>762.83546362933009</c:v>
                </c:pt>
                <c:pt idx="683">
                  <c:v>763.35042652897334</c:v>
                </c:pt>
                <c:pt idx="684">
                  <c:v>763.86538708331136</c:v>
                </c:pt>
                <c:pt idx="685">
                  <c:v>764.38034529234426</c:v>
                </c:pt>
                <c:pt idx="686">
                  <c:v>764.89530115607215</c:v>
                </c:pt>
                <c:pt idx="687">
                  <c:v>765.41025467449492</c:v>
                </c:pt>
                <c:pt idx="688">
                  <c:v>765.92520584761257</c:v>
                </c:pt>
                <c:pt idx="689">
                  <c:v>766.44015467542522</c:v>
                </c:pt>
                <c:pt idx="690">
                  <c:v>766.95510115793252</c:v>
                </c:pt>
                <c:pt idx="691">
                  <c:v>767.47004529513492</c:v>
                </c:pt>
                <c:pt idx="692">
                  <c:v>767.9849870870321</c:v>
                </c:pt>
                <c:pt idx="693">
                  <c:v>768.49992653362426</c:v>
                </c:pt>
                <c:pt idx="694">
                  <c:v>769.01486363491131</c:v>
                </c:pt>
                <c:pt idx="695">
                  <c:v>769.52979839089323</c:v>
                </c:pt>
                <c:pt idx="696">
                  <c:v>770.04473080157004</c:v>
                </c:pt>
                <c:pt idx="697">
                  <c:v>770.55966086694161</c:v>
                </c:pt>
                <c:pt idx="698">
                  <c:v>771.07458858700818</c:v>
                </c:pt>
                <c:pt idx="699">
                  <c:v>771.58951396176963</c:v>
                </c:pt>
                <c:pt idx="700">
                  <c:v>772.10443699122607</c:v>
                </c:pt>
                <c:pt idx="701">
                  <c:v>772.61935767537739</c:v>
                </c:pt>
                <c:pt idx="702">
                  <c:v>773.13427601422359</c:v>
                </c:pt>
                <c:pt idx="703">
                  <c:v>773.64919200776444</c:v>
                </c:pt>
                <c:pt idx="704">
                  <c:v>774.16410565600052</c:v>
                </c:pt>
                <c:pt idx="705">
                  <c:v>774.67901695893124</c:v>
                </c:pt>
                <c:pt idx="706">
                  <c:v>775.19392591655696</c:v>
                </c:pt>
                <c:pt idx="707">
                  <c:v>775.70883252887756</c:v>
                </c:pt>
                <c:pt idx="708">
                  <c:v>776.22373679589316</c:v>
                </c:pt>
                <c:pt idx="709">
                  <c:v>776.73863871760352</c:v>
                </c:pt>
                <c:pt idx="710">
                  <c:v>777.25353829400876</c:v>
                </c:pt>
                <c:pt idx="711">
                  <c:v>777.76843552510888</c:v>
                </c:pt>
                <c:pt idx="712">
                  <c:v>778.283330410904</c:v>
                </c:pt>
                <c:pt idx="713">
                  <c:v>778.798222951394</c:v>
                </c:pt>
                <c:pt idx="714">
                  <c:v>779.31311314657887</c:v>
                </c:pt>
                <c:pt idx="715">
                  <c:v>779.82800099645863</c:v>
                </c:pt>
                <c:pt idx="716">
                  <c:v>780.34288650103326</c:v>
                </c:pt>
                <c:pt idx="717">
                  <c:v>780.85776966030278</c:v>
                </c:pt>
                <c:pt idx="718">
                  <c:v>781.37265047426718</c:v>
                </c:pt>
                <c:pt idx="719">
                  <c:v>781.88752894292645</c:v>
                </c:pt>
                <c:pt idx="720">
                  <c:v>782.40240506628072</c:v>
                </c:pt>
                <c:pt idx="721">
                  <c:v>782.91727884432987</c:v>
                </c:pt>
                <c:pt idx="722">
                  <c:v>783.4321502770739</c:v>
                </c:pt>
                <c:pt idx="723">
                  <c:v>783.9470193645127</c:v>
                </c:pt>
                <c:pt idx="724">
                  <c:v>784.46188610664638</c:v>
                </c:pt>
                <c:pt idx="725">
                  <c:v>784.97675050347505</c:v>
                </c:pt>
                <c:pt idx="726">
                  <c:v>785.49161255499871</c:v>
                </c:pt>
                <c:pt idx="727">
                  <c:v>786.00647226121714</c:v>
                </c:pt>
                <c:pt idx="728">
                  <c:v>786.52132962213057</c:v>
                </c:pt>
                <c:pt idx="729">
                  <c:v>787.03618463773876</c:v>
                </c:pt>
                <c:pt idx="730">
                  <c:v>787.55103730804183</c:v>
                </c:pt>
                <c:pt idx="731">
                  <c:v>788.06588763303978</c:v>
                </c:pt>
                <c:pt idx="732">
                  <c:v>788.58073561273272</c:v>
                </c:pt>
                <c:pt idx="733">
                  <c:v>789.09558124712066</c:v>
                </c:pt>
                <c:pt idx="734">
                  <c:v>789.61042453620337</c:v>
                </c:pt>
                <c:pt idx="735">
                  <c:v>790.12526547998095</c:v>
                </c:pt>
                <c:pt idx="736">
                  <c:v>790.64010407845342</c:v>
                </c:pt>
                <c:pt idx="737">
                  <c:v>791.15494033162065</c:v>
                </c:pt>
                <c:pt idx="738">
                  <c:v>791.66977423948299</c:v>
                </c:pt>
                <c:pt idx="739">
                  <c:v>792.18460580204021</c:v>
                </c:pt>
                <c:pt idx="740">
                  <c:v>792.69943501929231</c:v>
                </c:pt>
                <c:pt idx="741">
                  <c:v>793.21426189123929</c:v>
                </c:pt>
                <c:pt idx="742">
                  <c:v>793.72908641788104</c:v>
                </c:pt>
                <c:pt idx="743">
                  <c:v>794.24390859921778</c:v>
                </c:pt>
                <c:pt idx="744">
                  <c:v>794.75872843524928</c:v>
                </c:pt>
                <c:pt idx="745">
                  <c:v>795.2735459259759</c:v>
                </c:pt>
                <c:pt idx="746">
                  <c:v>795.78836107139728</c:v>
                </c:pt>
                <c:pt idx="747">
                  <c:v>796.30317387151365</c:v>
                </c:pt>
                <c:pt idx="748">
                  <c:v>796.8179843263249</c:v>
                </c:pt>
                <c:pt idx="749">
                  <c:v>797.33279243583081</c:v>
                </c:pt>
                <c:pt idx="750">
                  <c:v>797.84759820003171</c:v>
                </c:pt>
                <c:pt idx="751">
                  <c:v>798.36240161892761</c:v>
                </c:pt>
                <c:pt idx="752">
                  <c:v>798.87720269251849</c:v>
                </c:pt>
                <c:pt idx="753">
                  <c:v>799.39200142080415</c:v>
                </c:pt>
                <c:pt idx="754">
                  <c:v>799.90679780378468</c:v>
                </c:pt>
                <c:pt idx="755">
                  <c:v>800.4215918414601</c:v>
                </c:pt>
                <c:pt idx="756">
                  <c:v>800.93638353383039</c:v>
                </c:pt>
                <c:pt idx="757">
                  <c:v>801.45117288089557</c:v>
                </c:pt>
                <c:pt idx="758">
                  <c:v>801.96595988265574</c:v>
                </c:pt>
                <c:pt idx="759">
                  <c:v>802.48074453911079</c:v>
                </c:pt>
                <c:pt idx="760">
                  <c:v>802.99552685026072</c:v>
                </c:pt>
                <c:pt idx="761">
                  <c:v>803.51030681610553</c:v>
                </c:pt>
                <c:pt idx="762">
                  <c:v>804.0250844366451</c:v>
                </c:pt>
                <c:pt idx="763">
                  <c:v>804.53985971187967</c:v>
                </c:pt>
                <c:pt idx="764">
                  <c:v>805.05463264180912</c:v>
                </c:pt>
                <c:pt idx="765">
                  <c:v>805.56940322643356</c:v>
                </c:pt>
                <c:pt idx="766">
                  <c:v>806.08417146575277</c:v>
                </c:pt>
                <c:pt idx="767">
                  <c:v>806.59893735976698</c:v>
                </c:pt>
                <c:pt idx="768">
                  <c:v>807.11370090847595</c:v>
                </c:pt>
                <c:pt idx="769">
                  <c:v>807.62846211187991</c:v>
                </c:pt>
                <c:pt idx="770">
                  <c:v>808.14322096997864</c:v>
                </c:pt>
                <c:pt idx="771">
                  <c:v>808.65797748277237</c:v>
                </c:pt>
                <c:pt idx="772">
                  <c:v>809.17273165026097</c:v>
                </c:pt>
                <c:pt idx="773">
                  <c:v>809.68748347244457</c:v>
                </c:pt>
                <c:pt idx="774">
                  <c:v>810.20223294932293</c:v>
                </c:pt>
                <c:pt idx="775">
                  <c:v>810.71698008089618</c:v>
                </c:pt>
                <c:pt idx="776">
                  <c:v>811.2317248671643</c:v>
                </c:pt>
                <c:pt idx="777">
                  <c:v>811.74646730812731</c:v>
                </c:pt>
                <c:pt idx="778">
                  <c:v>812.26120740378531</c:v>
                </c:pt>
                <c:pt idx="779">
                  <c:v>812.77594515413818</c:v>
                </c:pt>
                <c:pt idx="780">
                  <c:v>813.29068055918606</c:v>
                </c:pt>
                <c:pt idx="781">
                  <c:v>813.80541361892858</c:v>
                </c:pt>
                <c:pt idx="782">
                  <c:v>814.3201443333661</c:v>
                </c:pt>
                <c:pt idx="783">
                  <c:v>814.8348727024985</c:v>
                </c:pt>
                <c:pt idx="784">
                  <c:v>815.34959872632578</c:v>
                </c:pt>
                <c:pt idx="785">
                  <c:v>815.86432240484805</c:v>
                </c:pt>
                <c:pt idx="786">
                  <c:v>816.37904373806521</c:v>
                </c:pt>
                <c:pt idx="787">
                  <c:v>816.89376272597724</c:v>
                </c:pt>
                <c:pt idx="788">
                  <c:v>817.40847936858404</c:v>
                </c:pt>
                <c:pt idx="789">
                  <c:v>817.92319366588583</c:v>
                </c:pt>
                <c:pt idx="790">
                  <c:v>818.43790561788239</c:v>
                </c:pt>
                <c:pt idx="791">
                  <c:v>818.95261522457395</c:v>
                </c:pt>
                <c:pt idx="792">
                  <c:v>819.46732248596049</c:v>
                </c:pt>
                <c:pt idx="793">
                  <c:v>819.98202740204181</c:v>
                </c:pt>
                <c:pt idx="794">
                  <c:v>820.496729972818</c:v>
                </c:pt>
                <c:pt idx="795">
                  <c:v>821.01143019828919</c:v>
                </c:pt>
                <c:pt idx="796">
                  <c:v>821.52612807845514</c:v>
                </c:pt>
                <c:pt idx="797">
                  <c:v>822.04082361331609</c:v>
                </c:pt>
                <c:pt idx="798">
                  <c:v>822.55551680287192</c:v>
                </c:pt>
                <c:pt idx="799">
                  <c:v>823.07020764712263</c:v>
                </c:pt>
                <c:pt idx="800">
                  <c:v>823.58489614606822</c:v>
                </c:pt>
                <c:pt idx="801">
                  <c:v>824.09958229970857</c:v>
                </c:pt>
                <c:pt idx="802">
                  <c:v>824.61426610804403</c:v>
                </c:pt>
                <c:pt idx="803">
                  <c:v>825.12894757107426</c:v>
                </c:pt>
                <c:pt idx="804">
                  <c:v>825.64362668879937</c:v>
                </c:pt>
                <c:pt idx="805">
                  <c:v>826.15830346121948</c:v>
                </c:pt>
                <c:pt idx="806">
                  <c:v>826.67297788833446</c:v>
                </c:pt>
                <c:pt idx="807">
                  <c:v>827.18764997014421</c:v>
                </c:pt>
                <c:pt idx="808">
                  <c:v>827.70231970664895</c:v>
                </c:pt>
                <c:pt idx="809">
                  <c:v>828.21698709784846</c:v>
                </c:pt>
                <c:pt idx="810">
                  <c:v>828.73165214374308</c:v>
                </c:pt>
                <c:pt idx="811">
                  <c:v>829.24631484433246</c:v>
                </c:pt>
                <c:pt idx="812">
                  <c:v>829.76097519961684</c:v>
                </c:pt>
                <c:pt idx="813">
                  <c:v>830.27563320959609</c:v>
                </c:pt>
                <c:pt idx="814">
                  <c:v>830.79028887427</c:v>
                </c:pt>
                <c:pt idx="815">
                  <c:v>831.30494219363902</c:v>
                </c:pt>
                <c:pt idx="816">
                  <c:v>831.81959316770281</c:v>
                </c:pt>
                <c:pt idx="817">
                  <c:v>832.33424179646158</c:v>
                </c:pt>
                <c:pt idx="818">
                  <c:v>832.84888807991524</c:v>
                </c:pt>
                <c:pt idx="819">
                  <c:v>833.36353201806389</c:v>
                </c:pt>
                <c:pt idx="820">
                  <c:v>833.8781736109072</c:v>
                </c:pt>
                <c:pt idx="821">
                  <c:v>834.39281285844561</c:v>
                </c:pt>
                <c:pt idx="822">
                  <c:v>834.90744976067867</c:v>
                </c:pt>
                <c:pt idx="823">
                  <c:v>835.42208431760685</c:v>
                </c:pt>
                <c:pt idx="824">
                  <c:v>835.9367165292299</c:v>
                </c:pt>
                <c:pt idx="825">
                  <c:v>836.45134639554783</c:v>
                </c:pt>
                <c:pt idx="826">
                  <c:v>836.96597391656064</c:v>
                </c:pt>
                <c:pt idx="827">
                  <c:v>837.48059909226822</c:v>
                </c:pt>
                <c:pt idx="828">
                  <c:v>837.99522192267079</c:v>
                </c:pt>
                <c:pt idx="829">
                  <c:v>838.50984240776825</c:v>
                </c:pt>
                <c:pt idx="830">
                  <c:v>839.02446054756058</c:v>
                </c:pt>
                <c:pt idx="831">
                  <c:v>839.53907634204791</c:v>
                </c:pt>
                <c:pt idx="832">
                  <c:v>840.05368979123</c:v>
                </c:pt>
                <c:pt idx="833">
                  <c:v>840.56830089510709</c:v>
                </c:pt>
                <c:pt idx="834">
                  <c:v>841.08290965367894</c:v>
                </c:pt>
                <c:pt idx="835">
                  <c:v>841.59751606694567</c:v>
                </c:pt>
                <c:pt idx="836">
                  <c:v>842.1121201349074</c:v>
                </c:pt>
                <c:pt idx="837">
                  <c:v>842.62672185756412</c:v>
                </c:pt>
                <c:pt idx="838">
                  <c:v>843.14132123491561</c:v>
                </c:pt>
                <c:pt idx="839">
                  <c:v>843.65591826696198</c:v>
                </c:pt>
                <c:pt idx="840">
                  <c:v>844.17051295370322</c:v>
                </c:pt>
                <c:pt idx="841">
                  <c:v>844.68510529513946</c:v>
                </c:pt>
                <c:pt idx="842">
                  <c:v>845.19969529127036</c:v>
                </c:pt>
                <c:pt idx="843">
                  <c:v>845.71428294209636</c:v>
                </c:pt>
                <c:pt idx="844">
                  <c:v>846.22886824761724</c:v>
                </c:pt>
                <c:pt idx="845">
                  <c:v>846.743451207833</c:v>
                </c:pt>
                <c:pt idx="846">
                  <c:v>847.25803182274365</c:v>
                </c:pt>
                <c:pt idx="847">
                  <c:v>847.77261009234917</c:v>
                </c:pt>
                <c:pt idx="848">
                  <c:v>848.28718601664946</c:v>
                </c:pt>
                <c:pt idx="849">
                  <c:v>848.80175959564485</c:v>
                </c:pt>
                <c:pt idx="850">
                  <c:v>849.31633082933502</c:v>
                </c:pt>
                <c:pt idx="851">
                  <c:v>849.83089971772017</c:v>
                </c:pt>
                <c:pt idx="852">
                  <c:v>850.34546626080021</c:v>
                </c:pt>
                <c:pt idx="853">
                  <c:v>850.86003045857501</c:v>
                </c:pt>
                <c:pt idx="854">
                  <c:v>851.37459231104481</c:v>
                </c:pt>
                <c:pt idx="855">
                  <c:v>851.88915181820937</c:v>
                </c:pt>
                <c:pt idx="856">
                  <c:v>852.40370898006893</c:v>
                </c:pt>
                <c:pt idx="857">
                  <c:v>852.91826379662336</c:v>
                </c:pt>
                <c:pt idx="858">
                  <c:v>853.43281626787279</c:v>
                </c:pt>
                <c:pt idx="859">
                  <c:v>853.94736639381711</c:v>
                </c:pt>
                <c:pt idx="860">
                  <c:v>854.46191417445607</c:v>
                </c:pt>
                <c:pt idx="861">
                  <c:v>854.97645960979003</c:v>
                </c:pt>
                <c:pt idx="862">
                  <c:v>855.49100269981898</c:v>
                </c:pt>
                <c:pt idx="863">
                  <c:v>856.00554344454281</c:v>
                </c:pt>
                <c:pt idx="864">
                  <c:v>856.52008184396152</c:v>
                </c:pt>
                <c:pt idx="865">
                  <c:v>857.03461789807511</c:v>
                </c:pt>
                <c:pt idx="866">
                  <c:v>857.54915160688347</c:v>
                </c:pt>
                <c:pt idx="867">
                  <c:v>858.06368297038694</c:v>
                </c:pt>
                <c:pt idx="868">
                  <c:v>858.57821198858505</c:v>
                </c:pt>
                <c:pt idx="869">
                  <c:v>859.09273866147828</c:v>
                </c:pt>
                <c:pt idx="870">
                  <c:v>859.60726298906638</c:v>
                </c:pt>
                <c:pt idx="871">
                  <c:v>860.12178497134937</c:v>
                </c:pt>
                <c:pt idx="872">
                  <c:v>860.63630460832724</c:v>
                </c:pt>
                <c:pt idx="873">
                  <c:v>861.15082189999987</c:v>
                </c:pt>
                <c:pt idx="874">
                  <c:v>861.66533684636738</c:v>
                </c:pt>
                <c:pt idx="875">
                  <c:v>862.17984944742989</c:v>
                </c:pt>
                <c:pt idx="876">
                  <c:v>862.69435970318739</c:v>
                </c:pt>
                <c:pt idx="877">
                  <c:v>863.20886761363965</c:v>
                </c:pt>
                <c:pt idx="878">
                  <c:v>863.72337317878691</c:v>
                </c:pt>
                <c:pt idx="879">
                  <c:v>864.23787639862883</c:v>
                </c:pt>
                <c:pt idx="880">
                  <c:v>864.75237727316585</c:v>
                </c:pt>
                <c:pt idx="881">
                  <c:v>865.26687580239764</c:v>
                </c:pt>
                <c:pt idx="882">
                  <c:v>865.78137198632442</c:v>
                </c:pt>
                <c:pt idx="883">
                  <c:v>866.29586582494608</c:v>
                </c:pt>
                <c:pt idx="884">
                  <c:v>866.81035731826262</c:v>
                </c:pt>
                <c:pt idx="885">
                  <c:v>867.32484646627415</c:v>
                </c:pt>
                <c:pt idx="886">
                  <c:v>867.83933326898034</c:v>
                </c:pt>
                <c:pt idx="887">
                  <c:v>868.35381772638152</c:v>
                </c:pt>
                <c:pt idx="888">
                  <c:v>868.86829983847758</c:v>
                </c:pt>
                <c:pt idx="889">
                  <c:v>869.38277960526864</c:v>
                </c:pt>
                <c:pt idx="890">
                  <c:v>869.89725702675457</c:v>
                </c:pt>
                <c:pt idx="891">
                  <c:v>870.41173210293539</c:v>
                </c:pt>
                <c:pt idx="892">
                  <c:v>870.92620483381097</c:v>
                </c:pt>
                <c:pt idx="893">
                  <c:v>871.44067521938155</c:v>
                </c:pt>
                <c:pt idx="894">
                  <c:v>871.955143259647</c:v>
                </c:pt>
                <c:pt idx="895">
                  <c:v>872.46960895460734</c:v>
                </c:pt>
                <c:pt idx="896">
                  <c:v>872.98407230426267</c:v>
                </c:pt>
                <c:pt idx="897">
                  <c:v>873.49853330861276</c:v>
                </c:pt>
                <c:pt idx="898">
                  <c:v>874.01299196765785</c:v>
                </c:pt>
                <c:pt idx="899">
                  <c:v>874.52744828139771</c:v>
                </c:pt>
                <c:pt idx="900">
                  <c:v>875.04190224983245</c:v>
                </c:pt>
                <c:pt idx="901">
                  <c:v>875.55635387296218</c:v>
                </c:pt>
                <c:pt idx="902">
                  <c:v>876.07080315078679</c:v>
                </c:pt>
                <c:pt idx="903">
                  <c:v>876.58525008330628</c:v>
                </c:pt>
                <c:pt idx="904">
                  <c:v>877.09969467052065</c:v>
                </c:pt>
                <c:pt idx="905">
                  <c:v>877.6141369124299</c:v>
                </c:pt>
                <c:pt idx="906">
                  <c:v>878.12857680903414</c:v>
                </c:pt>
                <c:pt idx="907">
                  <c:v>878.64301436033304</c:v>
                </c:pt>
                <c:pt idx="908">
                  <c:v>879.15744956632705</c:v>
                </c:pt>
                <c:pt idx="909">
                  <c:v>879.67188242701593</c:v>
                </c:pt>
                <c:pt idx="910">
                  <c:v>880.1863129423997</c:v>
                </c:pt>
                <c:pt idx="911">
                  <c:v>880.70074111247834</c:v>
                </c:pt>
                <c:pt idx="912">
                  <c:v>881.21516693725175</c:v>
                </c:pt>
                <c:pt idx="913">
                  <c:v>881.72959041672016</c:v>
                </c:pt>
                <c:pt idx="914">
                  <c:v>882.24401155088344</c:v>
                </c:pt>
                <c:pt idx="915">
                  <c:v>882.75843033974172</c:v>
                </c:pt>
                <c:pt idx="916">
                  <c:v>883.27284678329477</c:v>
                </c:pt>
                <c:pt idx="917">
                  <c:v>883.78726088154281</c:v>
                </c:pt>
                <c:pt idx="918">
                  <c:v>884.30167263448561</c:v>
                </c:pt>
                <c:pt idx="919">
                  <c:v>884.81608204212341</c:v>
                </c:pt>
                <c:pt idx="920">
                  <c:v>885.33048910445598</c:v>
                </c:pt>
                <c:pt idx="921">
                  <c:v>885.84489382148354</c:v>
                </c:pt>
                <c:pt idx="922">
                  <c:v>886.35929619320598</c:v>
                </c:pt>
                <c:pt idx="923">
                  <c:v>886.87369621962341</c:v>
                </c:pt>
                <c:pt idx="924">
                  <c:v>887.38809390073561</c:v>
                </c:pt>
                <c:pt idx="925">
                  <c:v>887.90248923654269</c:v>
                </c:pt>
                <c:pt idx="926">
                  <c:v>888.41688222704454</c:v>
                </c:pt>
                <c:pt idx="927">
                  <c:v>888.93127287224149</c:v>
                </c:pt>
                <c:pt idx="928">
                  <c:v>889.44566117213333</c:v>
                </c:pt>
                <c:pt idx="929">
                  <c:v>889.96004712672004</c:v>
                </c:pt>
                <c:pt idx="930">
                  <c:v>890.47443073600164</c:v>
                </c:pt>
                <c:pt idx="931">
                  <c:v>890.98881199997811</c:v>
                </c:pt>
                <c:pt idx="932">
                  <c:v>891.50319091864947</c:v>
                </c:pt>
                <c:pt idx="933">
                  <c:v>892.01756749201559</c:v>
                </c:pt>
                <c:pt idx="934">
                  <c:v>892.53194172007682</c:v>
                </c:pt>
                <c:pt idx="935">
                  <c:v>893.04631360283292</c:v>
                </c:pt>
                <c:pt idx="936">
                  <c:v>893.5606831402838</c:v>
                </c:pt>
                <c:pt idx="937">
                  <c:v>894.07505033242967</c:v>
                </c:pt>
                <c:pt idx="938">
                  <c:v>894.5894151792703</c:v>
                </c:pt>
                <c:pt idx="939">
                  <c:v>895.10377768080593</c:v>
                </c:pt>
                <c:pt idx="940">
                  <c:v>895.61813783703644</c:v>
                </c:pt>
                <c:pt idx="941">
                  <c:v>896.13249564796183</c:v>
                </c:pt>
                <c:pt idx="942">
                  <c:v>896.6468511135821</c:v>
                </c:pt>
                <c:pt idx="943">
                  <c:v>897.16120423389737</c:v>
                </c:pt>
                <c:pt idx="944">
                  <c:v>897.67555500890728</c:v>
                </c:pt>
                <c:pt idx="945">
                  <c:v>898.1899034386123</c:v>
                </c:pt>
                <c:pt idx="946">
                  <c:v>898.70424952301209</c:v>
                </c:pt>
                <c:pt idx="947">
                  <c:v>899.21859326210688</c:v>
                </c:pt>
                <c:pt idx="948">
                  <c:v>899.73293465589654</c:v>
                </c:pt>
                <c:pt idx="949">
                  <c:v>900.24727370438109</c:v>
                </c:pt>
                <c:pt idx="950">
                  <c:v>900.76161040756051</c:v>
                </c:pt>
                <c:pt idx="951">
                  <c:v>901.27594476543482</c:v>
                </c:pt>
                <c:pt idx="952">
                  <c:v>901.790276778004</c:v>
                </c:pt>
                <c:pt idx="953">
                  <c:v>902.30460644526806</c:v>
                </c:pt>
                <c:pt idx="954">
                  <c:v>902.81893376722712</c:v>
                </c:pt>
                <c:pt idx="955">
                  <c:v>903.33325874388095</c:v>
                </c:pt>
                <c:pt idx="956">
                  <c:v>903.84758137522977</c:v>
                </c:pt>
                <c:pt idx="957">
                  <c:v>904.36190166127335</c:v>
                </c:pt>
                <c:pt idx="958">
                  <c:v>904.87621960201193</c:v>
                </c:pt>
                <c:pt idx="959">
                  <c:v>905.39053519744539</c:v>
                </c:pt>
                <c:pt idx="960">
                  <c:v>905.90484844757373</c:v>
                </c:pt>
                <c:pt idx="961">
                  <c:v>906.41915935239695</c:v>
                </c:pt>
                <c:pt idx="962">
                  <c:v>906.93346791191516</c:v>
                </c:pt>
                <c:pt idx="963">
                  <c:v>907.44777412612825</c:v>
                </c:pt>
                <c:pt idx="964">
                  <c:v>907.962077995036</c:v>
                </c:pt>
                <c:pt idx="965">
                  <c:v>908.47637951863885</c:v>
                </c:pt>
                <c:pt idx="966">
                  <c:v>908.99067869693647</c:v>
                </c:pt>
                <c:pt idx="967">
                  <c:v>909.50497552992908</c:v>
                </c:pt>
                <c:pt idx="968">
                  <c:v>910.01927001761658</c:v>
                </c:pt>
                <c:pt idx="969">
                  <c:v>910.53356215999906</c:v>
                </c:pt>
                <c:pt idx="970">
                  <c:v>911.04785195707632</c:v>
                </c:pt>
                <c:pt idx="971">
                  <c:v>911.56213940884845</c:v>
                </c:pt>
                <c:pt idx="972">
                  <c:v>912.07642451531535</c:v>
                </c:pt>
                <c:pt idx="973">
                  <c:v>912.59070727647736</c:v>
                </c:pt>
                <c:pt idx="974">
                  <c:v>913.10498769233425</c:v>
                </c:pt>
                <c:pt idx="975">
                  <c:v>913.61926576288602</c:v>
                </c:pt>
                <c:pt idx="976">
                  <c:v>914.13354148813266</c:v>
                </c:pt>
                <c:pt idx="977">
                  <c:v>914.64781486807408</c:v>
                </c:pt>
                <c:pt idx="978">
                  <c:v>915.16208590271049</c:v>
                </c:pt>
                <c:pt idx="979">
                  <c:v>915.67635459204178</c:v>
                </c:pt>
                <c:pt idx="980">
                  <c:v>916.19062093606794</c:v>
                </c:pt>
                <c:pt idx="981">
                  <c:v>916.70488493478911</c:v>
                </c:pt>
                <c:pt idx="982">
                  <c:v>917.21914658820504</c:v>
                </c:pt>
                <c:pt idx="983">
                  <c:v>917.73340589631596</c:v>
                </c:pt>
                <c:pt idx="984">
                  <c:v>918.24766285912165</c:v>
                </c:pt>
                <c:pt idx="985">
                  <c:v>918.76191747662222</c:v>
                </c:pt>
                <c:pt idx="986">
                  <c:v>919.27616974881778</c:v>
                </c:pt>
                <c:pt idx="987">
                  <c:v>919.79041967570822</c:v>
                </c:pt>
                <c:pt idx="988">
                  <c:v>920.30466725729366</c:v>
                </c:pt>
                <c:pt idx="989">
                  <c:v>920.81891249357386</c:v>
                </c:pt>
                <c:pt idx="990">
                  <c:v>921.33315538454883</c:v>
                </c:pt>
                <c:pt idx="991">
                  <c:v>921.84739593021891</c:v>
                </c:pt>
                <c:pt idx="992">
                  <c:v>922.36163413058387</c:v>
                </c:pt>
                <c:pt idx="993">
                  <c:v>922.87586998564359</c:v>
                </c:pt>
                <c:pt idx="994">
                  <c:v>923.39010349539831</c:v>
                </c:pt>
                <c:pt idx="995">
                  <c:v>923.9043346598479</c:v>
                </c:pt>
                <c:pt idx="996">
                  <c:v>924.41856347899227</c:v>
                </c:pt>
                <c:pt idx="997">
                  <c:v>924.93278995283163</c:v>
                </c:pt>
                <c:pt idx="998">
                  <c:v>925.44701408136598</c:v>
                </c:pt>
                <c:pt idx="999">
                  <c:v>925.96123586459498</c:v>
                </c:pt>
                <c:pt idx="1000">
                  <c:v>926.47545530251909</c:v>
                </c:pt>
                <c:pt idx="1001">
                  <c:v>926.98967239513797</c:v>
                </c:pt>
                <c:pt idx="1002">
                  <c:v>927.50388714245173</c:v>
                </c:pt>
                <c:pt idx="1003">
                  <c:v>928.01809954446048</c:v>
                </c:pt>
                <c:pt idx="1004">
                  <c:v>928.53230960116412</c:v>
                </c:pt>
                <c:pt idx="1005">
                  <c:v>929.04651731256263</c:v>
                </c:pt>
                <c:pt idx="1006">
                  <c:v>929.56072267865591</c:v>
                </c:pt>
                <c:pt idx="1007">
                  <c:v>930.07492569944429</c:v>
                </c:pt>
                <c:pt idx="1008">
                  <c:v>930.58912637492745</c:v>
                </c:pt>
                <c:pt idx="1009">
                  <c:v>931.10332470510548</c:v>
                </c:pt>
                <c:pt idx="1010">
                  <c:v>931.61752068997839</c:v>
                </c:pt>
                <c:pt idx="1011">
                  <c:v>932.1317143295463</c:v>
                </c:pt>
                <c:pt idx="1012">
                  <c:v>932.64590562380897</c:v>
                </c:pt>
                <c:pt idx="1013">
                  <c:v>933.16009457276664</c:v>
                </c:pt>
                <c:pt idx="1014">
                  <c:v>933.67428117641919</c:v>
                </c:pt>
                <c:pt idx="1015">
                  <c:v>934.1884654347665</c:v>
                </c:pt>
                <c:pt idx="1016">
                  <c:v>934.70264734780892</c:v>
                </c:pt>
                <c:pt idx="1017">
                  <c:v>935.21682691554611</c:v>
                </c:pt>
                <c:pt idx="1018">
                  <c:v>935.73100413797829</c:v>
                </c:pt>
                <c:pt idx="1019">
                  <c:v>936.24517901510512</c:v>
                </c:pt>
                <c:pt idx="1020">
                  <c:v>936.75935154692706</c:v>
                </c:pt>
                <c:pt idx="1021">
                  <c:v>937.27352173344389</c:v>
                </c:pt>
                <c:pt idx="1022">
                  <c:v>937.78768957465547</c:v>
                </c:pt>
                <c:pt idx="1023">
                  <c:v>938.30185507056206</c:v>
                </c:pt>
              </c:numCache>
            </c:numRef>
          </c:xVal>
          <c:yVal>
            <c:numRef>
              <c:f>'Red pk'!$I$2:$I$1025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7.1237300249221468E-3</c:v>
                </c:pt>
                <c:pt idx="50">
                  <c:v>1.5645286882154105E-2</c:v>
                </c:pt>
                <c:pt idx="51">
                  <c:v>1.4494671751795273E-2</c:v>
                </c:pt>
                <c:pt idx="52">
                  <c:v>1.3210758796503822E-2</c:v>
                </c:pt>
                <c:pt idx="53">
                  <c:v>1.1683808114431317E-2</c:v>
                </c:pt>
                <c:pt idx="54">
                  <c:v>9.042674814848304E-3</c:v>
                </c:pt>
                <c:pt idx="55">
                  <c:v>1.0694518567259923E-2</c:v>
                </c:pt>
                <c:pt idx="56">
                  <c:v>9.0284734587349896E-3</c:v>
                </c:pt>
                <c:pt idx="57">
                  <c:v>9.1991288027614311E-3</c:v>
                </c:pt>
                <c:pt idx="58">
                  <c:v>9.4413043391676083E-3</c:v>
                </c:pt>
                <c:pt idx="59">
                  <c:v>7.9881342451229576E-3</c:v>
                </c:pt>
                <c:pt idx="60">
                  <c:v>9.4076651525587373E-3</c:v>
                </c:pt>
                <c:pt idx="61">
                  <c:v>1.059634891953949E-2</c:v>
                </c:pt>
                <c:pt idx="62">
                  <c:v>1.1353384182511318E-2</c:v>
                </c:pt>
                <c:pt idx="63">
                  <c:v>1.189558342360497E-2</c:v>
                </c:pt>
                <c:pt idx="64">
                  <c:v>1.183169988927305E-2</c:v>
                </c:pt>
                <c:pt idx="65">
                  <c:v>1.3624925008653862E-2</c:v>
                </c:pt>
                <c:pt idx="66">
                  <c:v>1.599558281799951E-2</c:v>
                </c:pt>
                <c:pt idx="67">
                  <c:v>1.812069581126239E-2</c:v>
                </c:pt>
                <c:pt idx="68">
                  <c:v>2.1073776353646705E-2</c:v>
                </c:pt>
                <c:pt idx="69">
                  <c:v>2.5798130094295105E-2</c:v>
                </c:pt>
                <c:pt idx="70">
                  <c:v>3.4277394304978344E-2</c:v>
                </c:pt>
                <c:pt idx="71">
                  <c:v>3.3502423043418647E-2</c:v>
                </c:pt>
                <c:pt idx="72">
                  <c:v>3.5522554416802452E-2</c:v>
                </c:pt>
                <c:pt idx="73">
                  <c:v>4.5205770554200754E-2</c:v>
                </c:pt>
                <c:pt idx="74">
                  <c:v>5.1744430553864407E-2</c:v>
                </c:pt>
                <c:pt idx="75">
                  <c:v>5.8895071793638232E-2</c:v>
                </c:pt>
                <c:pt idx="76">
                  <c:v>6.718122122657269E-2</c:v>
                </c:pt>
                <c:pt idx="77">
                  <c:v>7.4873437044581728E-2</c:v>
                </c:pt>
                <c:pt idx="78">
                  <c:v>7.8056418344968556E-2</c:v>
                </c:pt>
                <c:pt idx="79">
                  <c:v>8.8407515336585113E-2</c:v>
                </c:pt>
                <c:pt idx="80">
                  <c:v>9.9409213054322029E-2</c:v>
                </c:pt>
                <c:pt idx="81">
                  <c:v>0.1137274354867565</c:v>
                </c:pt>
                <c:pt idx="82">
                  <c:v>0.12419294878885272</c:v>
                </c:pt>
                <c:pt idx="83">
                  <c:v>0.13284260346090809</c:v>
                </c:pt>
                <c:pt idx="84">
                  <c:v>0.14450219855006591</c:v>
                </c:pt>
                <c:pt idx="85">
                  <c:v>0.16059907273926441</c:v>
                </c:pt>
                <c:pt idx="86">
                  <c:v>0.17421713018112975</c:v>
                </c:pt>
                <c:pt idx="87">
                  <c:v>0.17912474277332222</c:v>
                </c:pt>
                <c:pt idx="88">
                  <c:v>0.17034024250178759</c:v>
                </c:pt>
                <c:pt idx="89">
                  <c:v>0.16296728949444539</c:v>
                </c:pt>
                <c:pt idx="90">
                  <c:v>0.16654664621631413</c:v>
                </c:pt>
                <c:pt idx="91">
                  <c:v>0.16816652643038288</c:v>
                </c:pt>
                <c:pt idx="92">
                  <c:v>0.17358258298433124</c:v>
                </c:pt>
                <c:pt idx="93">
                  <c:v>0.17049795924621544</c:v>
                </c:pt>
                <c:pt idx="94">
                  <c:v>0.1622739143631885</c:v>
                </c:pt>
                <c:pt idx="95">
                  <c:v>0.16366000937841749</c:v>
                </c:pt>
                <c:pt idx="96">
                  <c:v>0.16251240857241636</c:v>
                </c:pt>
                <c:pt idx="97">
                  <c:v>0.16256312297457456</c:v>
                </c:pt>
                <c:pt idx="98">
                  <c:v>0.16021692135026894</c:v>
                </c:pt>
                <c:pt idx="99">
                  <c:v>0.1581391838742307</c:v>
                </c:pt>
                <c:pt idx="100">
                  <c:v>0.16417127958609304</c:v>
                </c:pt>
                <c:pt idx="101">
                  <c:v>0.16270590816289474</c:v>
                </c:pt>
                <c:pt idx="102">
                  <c:v>0.17101219780514423</c:v>
                </c:pt>
                <c:pt idx="103">
                  <c:v>0.17701175868457267</c:v>
                </c:pt>
                <c:pt idx="104">
                  <c:v>0.18446743309003652</c:v>
                </c:pt>
                <c:pt idx="105">
                  <c:v>0.19422784258521844</c:v>
                </c:pt>
                <c:pt idx="106">
                  <c:v>0.1987095305058211</c:v>
                </c:pt>
                <c:pt idx="107">
                  <c:v>0.20331867075830695</c:v>
                </c:pt>
                <c:pt idx="108">
                  <c:v>0.20724284371040488</c:v>
                </c:pt>
                <c:pt idx="109">
                  <c:v>0.20404530133656873</c:v>
                </c:pt>
                <c:pt idx="110">
                  <c:v>0.19699724170657626</c:v>
                </c:pt>
                <c:pt idx="111">
                  <c:v>0.19153794116429565</c:v>
                </c:pt>
                <c:pt idx="112">
                  <c:v>0.18282440655864801</c:v>
                </c:pt>
                <c:pt idx="113">
                  <c:v>0.17278279492430978</c:v>
                </c:pt>
                <c:pt idx="114">
                  <c:v>0.1651379398925612</c:v>
                </c:pt>
                <c:pt idx="115">
                  <c:v>0.15732461464368039</c:v>
                </c:pt>
                <c:pt idx="116">
                  <c:v>0.1501626205901499</c:v>
                </c:pt>
                <c:pt idx="117">
                  <c:v>0.1460487491465759</c:v>
                </c:pt>
                <c:pt idx="118">
                  <c:v>0.14002428338903616</c:v>
                </c:pt>
                <c:pt idx="119">
                  <c:v>0.125936524727539</c:v>
                </c:pt>
                <c:pt idx="120">
                  <c:v>0.11184802201021224</c:v>
                </c:pt>
                <c:pt idx="121">
                  <c:v>0.10511109527303145</c:v>
                </c:pt>
                <c:pt idx="122">
                  <c:v>9.9443655142090387E-2</c:v>
                </c:pt>
                <c:pt idx="123">
                  <c:v>9.5572360010277954E-2</c:v>
                </c:pt>
                <c:pt idx="124">
                  <c:v>8.8220262287222032E-2</c:v>
                </c:pt>
                <c:pt idx="125">
                  <c:v>8.3145308710903754E-2</c:v>
                </c:pt>
                <c:pt idx="126">
                  <c:v>8.8958478065487179E-2</c:v>
                </c:pt>
                <c:pt idx="127">
                  <c:v>8.5839308386669866E-2</c:v>
                </c:pt>
                <c:pt idx="128">
                  <c:v>8.4558546952760272E-2</c:v>
                </c:pt>
                <c:pt idx="129">
                  <c:v>8.3083022753654243E-2</c:v>
                </c:pt>
                <c:pt idx="130">
                  <c:v>8.338681637539623E-2</c:v>
                </c:pt>
                <c:pt idx="131">
                  <c:v>8.7465893704161024E-2</c:v>
                </c:pt>
                <c:pt idx="132">
                  <c:v>9.113831210096178E-2</c:v>
                </c:pt>
                <c:pt idx="133">
                  <c:v>9.4922374238136903E-2</c:v>
                </c:pt>
                <c:pt idx="134">
                  <c:v>9.3698959974286636E-2</c:v>
                </c:pt>
                <c:pt idx="135">
                  <c:v>9.508487022925724E-2</c:v>
                </c:pt>
                <c:pt idx="136">
                  <c:v>9.7732384842151784E-2</c:v>
                </c:pt>
                <c:pt idx="137">
                  <c:v>0.10054452970850301</c:v>
                </c:pt>
                <c:pt idx="138">
                  <c:v>9.7942302438516385E-2</c:v>
                </c:pt>
                <c:pt idx="139">
                  <c:v>0.10026747311488475</c:v>
                </c:pt>
                <c:pt idx="140">
                  <c:v>0.10176544916948456</c:v>
                </c:pt>
                <c:pt idx="141">
                  <c:v>0.10228900277092995</c:v>
                </c:pt>
                <c:pt idx="142">
                  <c:v>0.10365702399365029</c:v>
                </c:pt>
                <c:pt idx="143">
                  <c:v>0.10599286644819191</c:v>
                </c:pt>
                <c:pt idx="144">
                  <c:v>0.10388918585626497</c:v>
                </c:pt>
                <c:pt idx="145">
                  <c:v>0.10732898417801319</c:v>
                </c:pt>
                <c:pt idx="146">
                  <c:v>0.11098205861019698</c:v>
                </c:pt>
                <c:pt idx="147">
                  <c:v>0.11389152621226931</c:v>
                </c:pt>
                <c:pt idx="148">
                  <c:v>0.11271693781326216</c:v>
                </c:pt>
                <c:pt idx="149">
                  <c:v>0.11692743266171413</c:v>
                </c:pt>
                <c:pt idx="150">
                  <c:v>0.11727680279351581</c:v>
                </c:pt>
                <c:pt idx="151">
                  <c:v>0.11592197060179756</c:v>
                </c:pt>
                <c:pt idx="152">
                  <c:v>0.12227732160195368</c:v>
                </c:pt>
                <c:pt idx="153">
                  <c:v>0.12645449149599003</c:v>
                </c:pt>
                <c:pt idx="154">
                  <c:v>0.12309709514149848</c:v>
                </c:pt>
                <c:pt idx="155">
                  <c:v>0.11820032086536705</c:v>
                </c:pt>
                <c:pt idx="156">
                  <c:v>0.12256810480107946</c:v>
                </c:pt>
                <c:pt idx="157">
                  <c:v>0.12016477420866685</c:v>
                </c:pt>
                <c:pt idx="158">
                  <c:v>0.11518782605095555</c:v>
                </c:pt>
                <c:pt idx="159">
                  <c:v>0.11436813618853596</c:v>
                </c:pt>
                <c:pt idx="160">
                  <c:v>0.11523974382930131</c:v>
                </c:pt>
                <c:pt idx="161">
                  <c:v>0.11306266731954293</c:v>
                </c:pt>
                <c:pt idx="162">
                  <c:v>0.11856575589724971</c:v>
                </c:pt>
                <c:pt idx="163">
                  <c:v>0.12334581714448851</c:v>
                </c:pt>
                <c:pt idx="164">
                  <c:v>0.11957949487852844</c:v>
                </c:pt>
                <c:pt idx="165">
                  <c:v>0.12414564613924274</c:v>
                </c:pt>
                <c:pt idx="166">
                  <c:v>0.12669062950898757</c:v>
                </c:pt>
                <c:pt idx="167">
                  <c:v>0.12852431031704631</c:v>
                </c:pt>
                <c:pt idx="168">
                  <c:v>0.13451861819730659</c:v>
                </c:pt>
                <c:pt idx="169">
                  <c:v>0.13551940734170639</c:v>
                </c:pt>
                <c:pt idx="170">
                  <c:v>0.13408958802561544</c:v>
                </c:pt>
                <c:pt idx="171">
                  <c:v>0.14411615427963126</c:v>
                </c:pt>
                <c:pt idx="172">
                  <c:v>0.15188465512128022</c:v>
                </c:pt>
                <c:pt idx="173">
                  <c:v>0.14729135742680113</c:v>
                </c:pt>
                <c:pt idx="174">
                  <c:v>0.14480163868715573</c:v>
                </c:pt>
                <c:pt idx="175">
                  <c:v>0.15045975304624876</c:v>
                </c:pt>
                <c:pt idx="176">
                  <c:v>0.15189048919539661</c:v>
                </c:pt>
                <c:pt idx="177">
                  <c:v>0.15876529635851713</c:v>
                </c:pt>
                <c:pt idx="178">
                  <c:v>0.16827650802817196</c:v>
                </c:pt>
                <c:pt idx="179">
                  <c:v>0.16925288875929792</c:v>
                </c:pt>
                <c:pt idx="180">
                  <c:v>0.17370109393433558</c:v>
                </c:pt>
                <c:pt idx="181">
                  <c:v>0.17415743363729586</c:v>
                </c:pt>
                <c:pt idx="182">
                  <c:v>0.17837835547188569</c:v>
                </c:pt>
                <c:pt idx="183">
                  <c:v>0.18668831944375253</c:v>
                </c:pt>
                <c:pt idx="184">
                  <c:v>0.18305996460461768</c:v>
                </c:pt>
                <c:pt idx="185">
                  <c:v>0.17886449076224539</c:v>
                </c:pt>
                <c:pt idx="186">
                  <c:v>0.18139542278926366</c:v>
                </c:pt>
                <c:pt idx="187">
                  <c:v>0.18251048345647666</c:v>
                </c:pt>
                <c:pt idx="188">
                  <c:v>0.18569826167196646</c:v>
                </c:pt>
                <c:pt idx="189">
                  <c:v>0.1852351929286776</c:v>
                </c:pt>
                <c:pt idx="190">
                  <c:v>0.19644091372870431</c:v>
                </c:pt>
                <c:pt idx="191">
                  <c:v>0.20044618561737476</c:v>
                </c:pt>
                <c:pt idx="192">
                  <c:v>0.19292895983485689</c:v>
                </c:pt>
                <c:pt idx="193">
                  <c:v>0.19807199874714879</c:v>
                </c:pt>
                <c:pt idx="194">
                  <c:v>0.19621436692189265</c:v>
                </c:pt>
                <c:pt idx="195">
                  <c:v>0.19730604528479848</c:v>
                </c:pt>
                <c:pt idx="196">
                  <c:v>0.19682333101852917</c:v>
                </c:pt>
                <c:pt idx="197">
                  <c:v>0.20752047531456685</c:v>
                </c:pt>
                <c:pt idx="198">
                  <c:v>0.20760771271172881</c:v>
                </c:pt>
                <c:pt idx="199">
                  <c:v>0.20418282781118643</c:v>
                </c:pt>
                <c:pt idx="200">
                  <c:v>0.20793320879762522</c:v>
                </c:pt>
                <c:pt idx="201">
                  <c:v>0.19986016689633335</c:v>
                </c:pt>
                <c:pt idx="202">
                  <c:v>0.18953898643034461</c:v>
                </c:pt>
                <c:pt idx="203">
                  <c:v>0.17979772774265329</c:v>
                </c:pt>
                <c:pt idx="204">
                  <c:v>0.17726683455115083</c:v>
                </c:pt>
                <c:pt idx="205">
                  <c:v>0.16806270813392071</c:v>
                </c:pt>
                <c:pt idx="206">
                  <c:v>0.15984003660535237</c:v>
                </c:pt>
                <c:pt idx="207">
                  <c:v>0.15383453669095426</c:v>
                </c:pt>
                <c:pt idx="208">
                  <c:v>0.15217234279158512</c:v>
                </c:pt>
                <c:pt idx="209">
                  <c:v>0.14018060182164671</c:v>
                </c:pt>
                <c:pt idx="210">
                  <c:v>0.13213524824368192</c:v>
                </c:pt>
                <c:pt idx="211">
                  <c:v>0.13044400881883597</c:v>
                </c:pt>
                <c:pt idx="212">
                  <c:v>0.12709337095202353</c:v>
                </c:pt>
                <c:pt idx="213">
                  <c:v>0.12462137689342523</c:v>
                </c:pt>
                <c:pt idx="214">
                  <c:v>0.1264538037108405</c:v>
                </c:pt>
                <c:pt idx="215">
                  <c:v>0.1327576153748401</c:v>
                </c:pt>
                <c:pt idx="216">
                  <c:v>0.13051493932283767</c:v>
                </c:pt>
                <c:pt idx="217">
                  <c:v>0.1263194503194533</c:v>
                </c:pt>
                <c:pt idx="218">
                  <c:v>0.13122411601905593</c:v>
                </c:pt>
                <c:pt idx="219">
                  <c:v>0.13528103237967062</c:v>
                </c:pt>
                <c:pt idx="220">
                  <c:v>0.13966037693705236</c:v>
                </c:pt>
                <c:pt idx="221">
                  <c:v>0.13697905005982317</c:v>
                </c:pt>
                <c:pt idx="222">
                  <c:v>0.14084637708825123</c:v>
                </c:pt>
                <c:pt idx="223">
                  <c:v>0.1424604585067126</c:v>
                </c:pt>
                <c:pt idx="224">
                  <c:v>0.14890407318793333</c:v>
                </c:pt>
                <c:pt idx="225">
                  <c:v>0.1549125460602</c:v>
                </c:pt>
                <c:pt idx="226">
                  <c:v>0.15419653291371296</c:v>
                </c:pt>
                <c:pt idx="227">
                  <c:v>0.15445887591992957</c:v>
                </c:pt>
                <c:pt idx="228">
                  <c:v>0.15691270679435912</c:v>
                </c:pt>
                <c:pt idx="229">
                  <c:v>0.15881651865458418</c:v>
                </c:pt>
                <c:pt idx="230">
                  <c:v>0.15258703291989079</c:v>
                </c:pt>
                <c:pt idx="231">
                  <c:v>0.15326116423667852</c:v>
                </c:pt>
                <c:pt idx="232">
                  <c:v>0.15605068674446027</c:v>
                </c:pt>
                <c:pt idx="233">
                  <c:v>0.15291782789617306</c:v>
                </c:pt>
                <c:pt idx="234">
                  <c:v>0.15055097749806046</c:v>
                </c:pt>
                <c:pt idx="235">
                  <c:v>0.15362089056435368</c:v>
                </c:pt>
                <c:pt idx="236">
                  <c:v>0.15109547236422485</c:v>
                </c:pt>
                <c:pt idx="237">
                  <c:v>0.15017643396329661</c:v>
                </c:pt>
                <c:pt idx="238">
                  <c:v>0.15274065047649019</c:v>
                </c:pt>
                <c:pt idx="239">
                  <c:v>0.15458405713218437</c:v>
                </c:pt>
                <c:pt idx="240">
                  <c:v>0.15815935530939981</c:v>
                </c:pt>
                <c:pt idx="241">
                  <c:v>0.16443656371205254</c:v>
                </c:pt>
                <c:pt idx="242">
                  <c:v>0.16754185587497927</c:v>
                </c:pt>
                <c:pt idx="243">
                  <c:v>0.17076586039612637</c:v>
                </c:pt>
                <c:pt idx="244">
                  <c:v>0.1689380618275535</c:v>
                </c:pt>
                <c:pt idx="245">
                  <c:v>0.17323875426079868</c:v>
                </c:pt>
                <c:pt idx="246">
                  <c:v>0.17800545364149623</c:v>
                </c:pt>
                <c:pt idx="247">
                  <c:v>0.18144536963602392</c:v>
                </c:pt>
                <c:pt idx="248">
                  <c:v>0.18268383505304331</c:v>
                </c:pt>
                <c:pt idx="249">
                  <c:v>0.18789761373214028</c:v>
                </c:pt>
                <c:pt idx="250">
                  <c:v>0.1858465217933484</c:v>
                </c:pt>
                <c:pt idx="251">
                  <c:v>0.18595744337389378</c:v>
                </c:pt>
                <c:pt idx="252">
                  <c:v>0.18958742924638228</c:v>
                </c:pt>
                <c:pt idx="253">
                  <c:v>0.18881552252103764</c:v>
                </c:pt>
                <c:pt idx="254">
                  <c:v>0.19291608102148963</c:v>
                </c:pt>
                <c:pt idx="255">
                  <c:v>0.19416827438518269</c:v>
                </c:pt>
                <c:pt idx="256">
                  <c:v>0.18886671892675894</c:v>
                </c:pt>
                <c:pt idx="257">
                  <c:v>0.18541904457579866</c:v>
                </c:pt>
                <c:pt idx="258">
                  <c:v>0.19285032164719021</c:v>
                </c:pt>
                <c:pt idx="259">
                  <c:v>0.19738503520794914</c:v>
                </c:pt>
                <c:pt idx="260">
                  <c:v>0.19707801334021843</c:v>
                </c:pt>
                <c:pt idx="261">
                  <c:v>0.19755815507427493</c:v>
                </c:pt>
                <c:pt idx="262">
                  <c:v>0.19005113521867609</c:v>
                </c:pt>
                <c:pt idx="263">
                  <c:v>0.19176470139151036</c:v>
                </c:pt>
                <c:pt idx="264">
                  <c:v>0.19972011214799812</c:v>
                </c:pt>
                <c:pt idx="265">
                  <c:v>0.20281265215032016</c:v>
                </c:pt>
                <c:pt idx="266">
                  <c:v>0.20023455036579471</c:v>
                </c:pt>
                <c:pt idx="267">
                  <c:v>0.20213992666754427</c:v>
                </c:pt>
                <c:pt idx="268">
                  <c:v>0.20284891099384181</c:v>
                </c:pt>
                <c:pt idx="269">
                  <c:v>0.20685897376236534</c:v>
                </c:pt>
                <c:pt idx="270">
                  <c:v>0.2086868806738644</c:v>
                </c:pt>
                <c:pt idx="271">
                  <c:v>0.20976901529621655</c:v>
                </c:pt>
                <c:pt idx="272">
                  <c:v>0.21650011635615063</c:v>
                </c:pt>
                <c:pt idx="273">
                  <c:v>0.21713357295136723</c:v>
                </c:pt>
                <c:pt idx="274">
                  <c:v>0.21511559522892279</c:v>
                </c:pt>
                <c:pt idx="275">
                  <c:v>0.21303229990074762</c:v>
                </c:pt>
                <c:pt idx="276">
                  <c:v>0.21403534442064595</c:v>
                </c:pt>
                <c:pt idx="277">
                  <c:v>0.20976066472732391</c:v>
                </c:pt>
                <c:pt idx="278">
                  <c:v>0.19982445979703201</c:v>
                </c:pt>
                <c:pt idx="279">
                  <c:v>0.19857327580688136</c:v>
                </c:pt>
                <c:pt idx="280">
                  <c:v>0.20113246854374953</c:v>
                </c:pt>
                <c:pt idx="281">
                  <c:v>0.20430380534125048</c:v>
                </c:pt>
                <c:pt idx="282">
                  <c:v>0.2045086527744237</c:v>
                </c:pt>
                <c:pt idx="283">
                  <c:v>0.19942269040812427</c:v>
                </c:pt>
                <c:pt idx="284">
                  <c:v>0.19598309081225987</c:v>
                </c:pt>
                <c:pt idx="285">
                  <c:v>0.19117214844914687</c:v>
                </c:pt>
                <c:pt idx="286">
                  <c:v>0.19582732190802823</c:v>
                </c:pt>
                <c:pt idx="287">
                  <c:v>0.19680383663917891</c:v>
                </c:pt>
                <c:pt idx="288">
                  <c:v>0.20298825410758944</c:v>
                </c:pt>
                <c:pt idx="289">
                  <c:v>0.19559872498249717</c:v>
                </c:pt>
                <c:pt idx="290">
                  <c:v>0.19859643425301129</c:v>
                </c:pt>
                <c:pt idx="291">
                  <c:v>0.20591339146128437</c:v>
                </c:pt>
                <c:pt idx="292">
                  <c:v>0.21405522412295291</c:v>
                </c:pt>
                <c:pt idx="293">
                  <c:v>0.21608249939444066</c:v>
                </c:pt>
                <c:pt idx="294">
                  <c:v>0.21202624930199998</c:v>
                </c:pt>
                <c:pt idx="295">
                  <c:v>0.20942609442575708</c:v>
                </c:pt>
                <c:pt idx="296">
                  <c:v>0.2112546700545179</c:v>
                </c:pt>
                <c:pt idx="297">
                  <c:v>0.2043993298643032</c:v>
                </c:pt>
                <c:pt idx="298">
                  <c:v>0.19643080856420717</c:v>
                </c:pt>
                <c:pt idx="299">
                  <c:v>0.19046243446998118</c:v>
                </c:pt>
                <c:pt idx="300">
                  <c:v>0.19345798947728438</c:v>
                </c:pt>
                <c:pt idx="301">
                  <c:v>0.19157526442749531</c:v>
                </c:pt>
                <c:pt idx="302">
                  <c:v>0.1884455131202166</c:v>
                </c:pt>
                <c:pt idx="303">
                  <c:v>0.1846172282055917</c:v>
                </c:pt>
                <c:pt idx="304">
                  <c:v>0.18282365229829134</c:v>
                </c:pt>
                <c:pt idx="305">
                  <c:v>0.18822920477818589</c:v>
                </c:pt>
                <c:pt idx="306">
                  <c:v>0.19164771995438984</c:v>
                </c:pt>
                <c:pt idx="307">
                  <c:v>0.19413634774258381</c:v>
                </c:pt>
                <c:pt idx="308">
                  <c:v>0.19322661149731263</c:v>
                </c:pt>
                <c:pt idx="309">
                  <c:v>0.1885080022058738</c:v>
                </c:pt>
                <c:pt idx="310">
                  <c:v>0.19205646189280604</c:v>
                </c:pt>
                <c:pt idx="311">
                  <c:v>0.19769174522532204</c:v>
                </c:pt>
                <c:pt idx="312">
                  <c:v>0.20409157437851599</c:v>
                </c:pt>
                <c:pt idx="313">
                  <c:v>0.21211567991451036</c:v>
                </c:pt>
                <c:pt idx="314">
                  <c:v>0.21441375372196234</c:v>
                </c:pt>
                <c:pt idx="315">
                  <c:v>0.2222823215008512</c:v>
                </c:pt>
                <c:pt idx="316">
                  <c:v>0.228285715434032</c:v>
                </c:pt>
                <c:pt idx="317">
                  <c:v>0.23218412737732391</c:v>
                </c:pt>
                <c:pt idx="318">
                  <c:v>0.23270126530490021</c:v>
                </c:pt>
                <c:pt idx="319">
                  <c:v>0.2324306902189322</c:v>
                </c:pt>
                <c:pt idx="320">
                  <c:v>0.23758306155059133</c:v>
                </c:pt>
                <c:pt idx="321">
                  <c:v>0.24250448821566856</c:v>
                </c:pt>
                <c:pt idx="322">
                  <c:v>0.23557105283527119</c:v>
                </c:pt>
                <c:pt idx="323">
                  <c:v>0.22694597433891903</c:v>
                </c:pt>
                <c:pt idx="324">
                  <c:v>0.23150878417085688</c:v>
                </c:pt>
                <c:pt idx="325">
                  <c:v>0.23357034315584743</c:v>
                </c:pt>
                <c:pt idx="326">
                  <c:v>0.23118372367250473</c:v>
                </c:pt>
                <c:pt idx="327">
                  <c:v>0.22810776958427872</c:v>
                </c:pt>
                <c:pt idx="328">
                  <c:v>0.2272378157766968</c:v>
                </c:pt>
                <c:pt idx="329">
                  <c:v>0.22023899165043501</c:v>
                </c:pt>
                <c:pt idx="330">
                  <c:v>0.21094479307663086</c:v>
                </c:pt>
                <c:pt idx="331">
                  <c:v>0.21288536251936913</c:v>
                </c:pt>
                <c:pt idx="332">
                  <c:v>0.22159862504315819</c:v>
                </c:pt>
                <c:pt idx="333">
                  <c:v>0.22122842041514879</c:v>
                </c:pt>
                <c:pt idx="334">
                  <c:v>0.21932353987849904</c:v>
                </c:pt>
                <c:pt idx="335">
                  <c:v>0.21903979896953862</c:v>
                </c:pt>
                <c:pt idx="336">
                  <c:v>0.22641565344474576</c:v>
                </c:pt>
                <c:pt idx="337">
                  <c:v>0.23456224759722974</c:v>
                </c:pt>
                <c:pt idx="338">
                  <c:v>0.23641893185922411</c:v>
                </c:pt>
                <c:pt idx="339">
                  <c:v>0.23632717706354425</c:v>
                </c:pt>
                <c:pt idx="340">
                  <c:v>0.25555442486125984</c:v>
                </c:pt>
                <c:pt idx="341">
                  <c:v>0.27188366407063652</c:v>
                </c:pt>
                <c:pt idx="342">
                  <c:v>0.28249583929018457</c:v>
                </c:pt>
                <c:pt idx="343">
                  <c:v>0.28460826766952541</c:v>
                </c:pt>
                <c:pt idx="344">
                  <c:v>0.28365261589063467</c:v>
                </c:pt>
                <c:pt idx="345">
                  <c:v>0.28137064646020904</c:v>
                </c:pt>
                <c:pt idx="346">
                  <c:v>0.28705469921195104</c:v>
                </c:pt>
                <c:pt idx="347">
                  <c:v>0.29139890777369865</c:v>
                </c:pt>
                <c:pt idx="348">
                  <c:v>0.282794256991936</c:v>
                </c:pt>
                <c:pt idx="349">
                  <c:v>0.27932448021765538</c:v>
                </c:pt>
                <c:pt idx="350">
                  <c:v>0.26666404117120907</c:v>
                </c:pt>
                <c:pt idx="351">
                  <c:v>0.26371781496617136</c:v>
                </c:pt>
                <c:pt idx="352">
                  <c:v>0.26960502283225612</c:v>
                </c:pt>
                <c:pt idx="353">
                  <c:v>0.26915146120984745</c:v>
                </c:pt>
                <c:pt idx="354">
                  <c:v>0.25998320691370436</c:v>
                </c:pt>
                <c:pt idx="355">
                  <c:v>0.256510145097951</c:v>
                </c:pt>
                <c:pt idx="356">
                  <c:v>0.25588723018776083</c:v>
                </c:pt>
                <c:pt idx="357">
                  <c:v>0.24700719151501696</c:v>
                </c:pt>
                <c:pt idx="358">
                  <c:v>0.24301689007628249</c:v>
                </c:pt>
                <c:pt idx="359">
                  <c:v>0.24419810856085689</c:v>
                </c:pt>
                <c:pt idx="360">
                  <c:v>0.24357856662601127</c:v>
                </c:pt>
                <c:pt idx="361">
                  <c:v>0.24610010232416196</c:v>
                </c:pt>
                <c:pt idx="362">
                  <c:v>0.24903489374393031</c:v>
                </c:pt>
                <c:pt idx="363">
                  <c:v>0.25353060863301885</c:v>
                </c:pt>
                <c:pt idx="364">
                  <c:v>0.25758394046385685</c:v>
                </c:pt>
                <c:pt idx="365">
                  <c:v>0.26833346174197553</c:v>
                </c:pt>
                <c:pt idx="366">
                  <c:v>0.27627564194961202</c:v>
                </c:pt>
                <c:pt idx="367">
                  <c:v>0.26926101060216573</c:v>
                </c:pt>
                <c:pt idx="368">
                  <c:v>0.27202080673839923</c:v>
                </c:pt>
                <c:pt idx="369">
                  <c:v>0.27951736292987195</c:v>
                </c:pt>
                <c:pt idx="370">
                  <c:v>0.28688338373932393</c:v>
                </c:pt>
                <c:pt idx="371">
                  <c:v>0.2831960366436817</c:v>
                </c:pt>
                <c:pt idx="372">
                  <c:v>0.28153492943901881</c:v>
                </c:pt>
                <c:pt idx="373">
                  <c:v>0.28789452388986442</c:v>
                </c:pt>
                <c:pt idx="374">
                  <c:v>0.28413229387265537</c:v>
                </c:pt>
                <c:pt idx="375">
                  <c:v>0.28398944961469869</c:v>
                </c:pt>
                <c:pt idx="376">
                  <c:v>0.28346592120385872</c:v>
                </c:pt>
                <c:pt idx="377">
                  <c:v>0.27155713283747646</c:v>
                </c:pt>
                <c:pt idx="378">
                  <c:v>0.26597349566794348</c:v>
                </c:pt>
                <c:pt idx="379">
                  <c:v>0.26432149171811675</c:v>
                </c:pt>
                <c:pt idx="380">
                  <c:v>0.26325326114342557</c:v>
                </c:pt>
                <c:pt idx="381">
                  <c:v>0.2568993537048776</c:v>
                </c:pt>
                <c:pt idx="382">
                  <c:v>0.25236864894898869</c:v>
                </c:pt>
                <c:pt idx="383">
                  <c:v>0.2567289028764369</c:v>
                </c:pt>
                <c:pt idx="384">
                  <c:v>0.25496567727464786</c:v>
                </c:pt>
                <c:pt idx="385">
                  <c:v>0.24671271346059512</c:v>
                </c:pt>
                <c:pt idx="386">
                  <c:v>0.24387515136138793</c:v>
                </c:pt>
                <c:pt idx="387">
                  <c:v>0.24156098810467794</c:v>
                </c:pt>
                <c:pt idx="388">
                  <c:v>0.24359372343977212</c:v>
                </c:pt>
                <c:pt idx="389">
                  <c:v>0.24984178940309415</c:v>
                </c:pt>
                <c:pt idx="390">
                  <c:v>0.25062212810030693</c:v>
                </c:pt>
                <c:pt idx="391">
                  <c:v>0.25732936397769679</c:v>
                </c:pt>
                <c:pt idx="392">
                  <c:v>0.26413692120577209</c:v>
                </c:pt>
                <c:pt idx="393">
                  <c:v>0.26467102687170624</c:v>
                </c:pt>
                <c:pt idx="394">
                  <c:v>0.26778373883400186</c:v>
                </c:pt>
                <c:pt idx="395">
                  <c:v>0.27706785416846325</c:v>
                </c:pt>
                <c:pt idx="396">
                  <c:v>0.28527356017451411</c:v>
                </c:pt>
                <c:pt idx="397">
                  <c:v>0.29184501216070247</c:v>
                </c:pt>
                <c:pt idx="398">
                  <c:v>0.29218025689406402</c:v>
                </c:pt>
                <c:pt idx="399">
                  <c:v>0.28578959228118456</c:v>
                </c:pt>
                <c:pt idx="400">
                  <c:v>0.2852800235472599</c:v>
                </c:pt>
                <c:pt idx="401">
                  <c:v>0.2901853523662109</c:v>
                </c:pt>
                <c:pt idx="402">
                  <c:v>0.29163274970971187</c:v>
                </c:pt>
                <c:pt idx="403">
                  <c:v>0.29600640060727496</c:v>
                </c:pt>
                <c:pt idx="404">
                  <c:v>0.30591634456522415</c:v>
                </c:pt>
                <c:pt idx="405">
                  <c:v>0.31386039354254985</c:v>
                </c:pt>
                <c:pt idx="406">
                  <c:v>0.31443740347352162</c:v>
                </c:pt>
                <c:pt idx="407">
                  <c:v>0.30945303808215063</c:v>
                </c:pt>
                <c:pt idx="408">
                  <c:v>0.30700185776083422</c:v>
                </c:pt>
                <c:pt idx="409">
                  <c:v>0.30277507741957438</c:v>
                </c:pt>
                <c:pt idx="410">
                  <c:v>0.30398445456872319</c:v>
                </c:pt>
                <c:pt idx="411">
                  <c:v>0.30334331285642369</c:v>
                </c:pt>
                <c:pt idx="412">
                  <c:v>0.30543960280477589</c:v>
                </c:pt>
                <c:pt idx="413">
                  <c:v>0.30382400989170999</c:v>
                </c:pt>
                <c:pt idx="414">
                  <c:v>0.29961245015708476</c:v>
                </c:pt>
                <c:pt idx="415">
                  <c:v>0.30000595177954992</c:v>
                </c:pt>
                <c:pt idx="416">
                  <c:v>0.29852385052926367</c:v>
                </c:pt>
                <c:pt idx="417">
                  <c:v>0.29341203350574951</c:v>
                </c:pt>
                <c:pt idx="418">
                  <c:v>0.28843526553083804</c:v>
                </c:pt>
                <c:pt idx="419">
                  <c:v>0.28702764251971752</c:v>
                </c:pt>
                <c:pt idx="420">
                  <c:v>0.29276208709392842</c:v>
                </c:pt>
                <c:pt idx="421">
                  <c:v>0.30127738131889453</c:v>
                </c:pt>
                <c:pt idx="422">
                  <c:v>0.30772374725733709</c:v>
                </c:pt>
                <c:pt idx="423">
                  <c:v>0.30914114119094727</c:v>
                </c:pt>
                <c:pt idx="424">
                  <c:v>0.30514210840866668</c:v>
                </c:pt>
                <c:pt idx="425">
                  <c:v>0.30825323721141812</c:v>
                </c:pt>
                <c:pt idx="426">
                  <c:v>0.32110501662864971</c:v>
                </c:pt>
                <c:pt idx="427">
                  <c:v>0.32646844522745577</c:v>
                </c:pt>
                <c:pt idx="428">
                  <c:v>0.33076396501489641</c:v>
                </c:pt>
                <c:pt idx="429">
                  <c:v>0.3396822466411657</c:v>
                </c:pt>
                <c:pt idx="430">
                  <c:v>0.34448523781143126</c:v>
                </c:pt>
                <c:pt idx="431">
                  <c:v>0.35292035337326738</c:v>
                </c:pt>
                <c:pt idx="432">
                  <c:v>0.36639777598314688</c:v>
                </c:pt>
                <c:pt idx="433">
                  <c:v>0.37782575185730316</c:v>
                </c:pt>
                <c:pt idx="434">
                  <c:v>0.38355986498846323</c:v>
                </c:pt>
                <c:pt idx="435">
                  <c:v>0.39267257003565909</c:v>
                </c:pt>
                <c:pt idx="436">
                  <c:v>0.39843935281563841</c:v>
                </c:pt>
                <c:pt idx="437">
                  <c:v>0.39693796664121467</c:v>
                </c:pt>
                <c:pt idx="438">
                  <c:v>0.39367074752077214</c:v>
                </c:pt>
                <c:pt idx="439">
                  <c:v>0.39544187235978528</c:v>
                </c:pt>
                <c:pt idx="440">
                  <c:v>0.38838798845202449</c:v>
                </c:pt>
                <c:pt idx="441">
                  <c:v>0.38813680756610164</c:v>
                </c:pt>
                <c:pt idx="442">
                  <c:v>0.38986473238371749</c:v>
                </c:pt>
                <c:pt idx="443">
                  <c:v>0.38464395596450657</c:v>
                </c:pt>
                <c:pt idx="444">
                  <c:v>0.37435748535308472</c:v>
                </c:pt>
                <c:pt idx="445">
                  <c:v>0.36806943735151598</c:v>
                </c:pt>
                <c:pt idx="446">
                  <c:v>0.36314302341316568</c:v>
                </c:pt>
                <c:pt idx="447">
                  <c:v>0.35400735316443499</c:v>
                </c:pt>
                <c:pt idx="448">
                  <c:v>0.35836449791815062</c:v>
                </c:pt>
                <c:pt idx="449">
                  <c:v>0.36547307459429373</c:v>
                </c:pt>
                <c:pt idx="450">
                  <c:v>0.3564705786766949</c:v>
                </c:pt>
                <c:pt idx="451">
                  <c:v>0.35973898128907345</c:v>
                </c:pt>
                <c:pt idx="452">
                  <c:v>0.36599322816381918</c:v>
                </c:pt>
                <c:pt idx="453">
                  <c:v>0.36048763650299814</c:v>
                </c:pt>
                <c:pt idx="454">
                  <c:v>0.36558299216596229</c:v>
                </c:pt>
                <c:pt idx="455">
                  <c:v>0.37274760790837103</c:v>
                </c:pt>
                <c:pt idx="456">
                  <c:v>0.38433228613861575</c:v>
                </c:pt>
                <c:pt idx="457">
                  <c:v>0.39588500145645761</c:v>
                </c:pt>
                <c:pt idx="458">
                  <c:v>0.39636501589632389</c:v>
                </c:pt>
                <c:pt idx="459">
                  <c:v>0.41380696692394353</c:v>
                </c:pt>
                <c:pt idx="460">
                  <c:v>0.41503850853993973</c:v>
                </c:pt>
                <c:pt idx="461">
                  <c:v>0.42575889431780412</c:v>
                </c:pt>
                <c:pt idx="462">
                  <c:v>0.44279149964885117</c:v>
                </c:pt>
                <c:pt idx="463">
                  <c:v>0.44459674819437661</c:v>
                </c:pt>
                <c:pt idx="464">
                  <c:v>0.44739098478565348</c:v>
                </c:pt>
                <c:pt idx="465">
                  <c:v>0.45334073485925047</c:v>
                </c:pt>
                <c:pt idx="466">
                  <c:v>0.45317457483050849</c:v>
                </c:pt>
                <c:pt idx="467">
                  <c:v>0.44177069376991901</c:v>
                </c:pt>
                <c:pt idx="468">
                  <c:v>0.42786264989842931</c:v>
                </c:pt>
                <c:pt idx="469">
                  <c:v>0.42256152477950659</c:v>
                </c:pt>
                <c:pt idx="470">
                  <c:v>0.42212041746212242</c:v>
                </c:pt>
                <c:pt idx="471">
                  <c:v>0.41854914237611673</c:v>
                </c:pt>
                <c:pt idx="472">
                  <c:v>0.41911571266733522</c:v>
                </c:pt>
                <c:pt idx="473">
                  <c:v>0.41625583705687003</c:v>
                </c:pt>
                <c:pt idx="474">
                  <c:v>0.40549572149667606</c:v>
                </c:pt>
                <c:pt idx="475">
                  <c:v>0.40227848846669118</c:v>
                </c:pt>
                <c:pt idx="476">
                  <c:v>0.40142385008038417</c:v>
                </c:pt>
                <c:pt idx="477">
                  <c:v>0.40255865977364219</c:v>
                </c:pt>
                <c:pt idx="478">
                  <c:v>0.39197120994914686</c:v>
                </c:pt>
                <c:pt idx="479">
                  <c:v>0.38610297830566664</c:v>
                </c:pt>
                <c:pt idx="480">
                  <c:v>0.38052215653609606</c:v>
                </c:pt>
                <c:pt idx="481">
                  <c:v>0.37796105012961956</c:v>
                </c:pt>
                <c:pt idx="482">
                  <c:v>0.37976151269346514</c:v>
                </c:pt>
                <c:pt idx="483">
                  <c:v>0.37439612774096986</c:v>
                </c:pt>
                <c:pt idx="484">
                  <c:v>0.37070124492252921</c:v>
                </c:pt>
                <c:pt idx="485">
                  <c:v>0.38173632992976647</c:v>
                </c:pt>
                <c:pt idx="486">
                  <c:v>0.39250835458166478</c:v>
                </c:pt>
                <c:pt idx="487">
                  <c:v>0.39121897183816945</c:v>
                </c:pt>
                <c:pt idx="488">
                  <c:v>0.39400271304381923</c:v>
                </c:pt>
                <c:pt idx="489">
                  <c:v>0.39341243186251229</c:v>
                </c:pt>
                <c:pt idx="490">
                  <c:v>0.4047126188303164</c:v>
                </c:pt>
                <c:pt idx="491">
                  <c:v>0.42069459027378908</c:v>
                </c:pt>
                <c:pt idx="492">
                  <c:v>0.4359920627755311</c:v>
                </c:pt>
                <c:pt idx="493">
                  <c:v>0.44751242029491145</c:v>
                </c:pt>
                <c:pt idx="494">
                  <c:v>0.44977790912196419</c:v>
                </c:pt>
                <c:pt idx="495">
                  <c:v>0.45072008136153296</c:v>
                </c:pt>
                <c:pt idx="496">
                  <c:v>0.4396000095510828</c:v>
                </c:pt>
                <c:pt idx="497">
                  <c:v>0.43465980982096419</c:v>
                </c:pt>
                <c:pt idx="498">
                  <c:v>0.42983522353817322</c:v>
                </c:pt>
                <c:pt idx="499">
                  <c:v>0.42430532830831075</c:v>
                </c:pt>
                <c:pt idx="500">
                  <c:v>0.41398601451279288</c:v>
                </c:pt>
                <c:pt idx="501">
                  <c:v>0.41460052579054613</c:v>
                </c:pt>
                <c:pt idx="502">
                  <c:v>0.40450206969032582</c:v>
                </c:pt>
                <c:pt idx="503">
                  <c:v>0.39957962000679281</c:v>
                </c:pt>
                <c:pt idx="504">
                  <c:v>0.3971044725742825</c:v>
                </c:pt>
                <c:pt idx="505">
                  <c:v>0.39379498012015629</c:v>
                </c:pt>
                <c:pt idx="506">
                  <c:v>0.38434150916545196</c:v>
                </c:pt>
                <c:pt idx="507">
                  <c:v>0.3754519597565103</c:v>
                </c:pt>
                <c:pt idx="508">
                  <c:v>0.37001595970738038</c:v>
                </c:pt>
                <c:pt idx="509">
                  <c:v>0.36777935587400945</c:v>
                </c:pt>
                <c:pt idx="510">
                  <c:v>0.35694042427581169</c:v>
                </c:pt>
                <c:pt idx="511">
                  <c:v>0.34944995674683615</c:v>
                </c:pt>
                <c:pt idx="512">
                  <c:v>0.35316157195807529</c:v>
                </c:pt>
                <c:pt idx="513">
                  <c:v>0.36102746883310921</c:v>
                </c:pt>
                <c:pt idx="514">
                  <c:v>0.35751016660065155</c:v>
                </c:pt>
                <c:pt idx="515">
                  <c:v>0.34815498787008664</c:v>
                </c:pt>
                <c:pt idx="516">
                  <c:v>0.34726116409841057</c:v>
                </c:pt>
                <c:pt idx="517">
                  <c:v>0.351559704542597</c:v>
                </c:pt>
                <c:pt idx="518">
                  <c:v>0.35513001375550279</c:v>
                </c:pt>
                <c:pt idx="519">
                  <c:v>0.35502648316840296</c:v>
                </c:pt>
                <c:pt idx="520">
                  <c:v>0.35135066567266859</c:v>
                </c:pt>
                <c:pt idx="521">
                  <c:v>0.3590433863523842</c:v>
                </c:pt>
                <c:pt idx="522">
                  <c:v>0.36717111519090018</c:v>
                </c:pt>
                <c:pt idx="523">
                  <c:v>0.37140623152315821</c:v>
                </c:pt>
                <c:pt idx="524">
                  <c:v>0.37406293510892091</c:v>
                </c:pt>
                <c:pt idx="525">
                  <c:v>0.36839873593589451</c:v>
                </c:pt>
                <c:pt idx="526">
                  <c:v>0.35983196867504519</c:v>
                </c:pt>
                <c:pt idx="527">
                  <c:v>0.36524733901825607</c:v>
                </c:pt>
                <c:pt idx="528">
                  <c:v>0.37476454733472697</c:v>
                </c:pt>
                <c:pt idx="529">
                  <c:v>0.37904876901925799</c:v>
                </c:pt>
                <c:pt idx="530">
                  <c:v>0.3715564622262561</c:v>
                </c:pt>
                <c:pt idx="531">
                  <c:v>0.36095054838812241</c:v>
                </c:pt>
                <c:pt idx="532">
                  <c:v>0.3610623440593333</c:v>
                </c:pt>
                <c:pt idx="533">
                  <c:v>0.35306403276974951</c:v>
                </c:pt>
                <c:pt idx="534">
                  <c:v>0.344006919072467</c:v>
                </c:pt>
                <c:pt idx="535">
                  <c:v>0.33967374411228057</c:v>
                </c:pt>
                <c:pt idx="536">
                  <c:v>0.33452823418824856</c:v>
                </c:pt>
                <c:pt idx="537">
                  <c:v>0.33863300826645382</c:v>
                </c:pt>
                <c:pt idx="538">
                  <c:v>0.3364512728359586</c:v>
                </c:pt>
                <c:pt idx="539">
                  <c:v>0.32752185941141998</c:v>
                </c:pt>
                <c:pt idx="540">
                  <c:v>0.32867723548421279</c:v>
                </c:pt>
                <c:pt idx="541">
                  <c:v>0.32688265224427498</c:v>
                </c:pt>
                <c:pt idx="542">
                  <c:v>0.33430809325895666</c:v>
                </c:pt>
                <c:pt idx="543">
                  <c:v>0.33322656099528064</c:v>
                </c:pt>
                <c:pt idx="544">
                  <c:v>0.34053469099576272</c:v>
                </c:pt>
                <c:pt idx="545">
                  <c:v>0.35573680667857061</c:v>
                </c:pt>
                <c:pt idx="546">
                  <c:v>0.36579854723893218</c:v>
                </c:pt>
                <c:pt idx="547">
                  <c:v>0.3837839335528983</c:v>
                </c:pt>
                <c:pt idx="548">
                  <c:v>0.39683938274252539</c:v>
                </c:pt>
                <c:pt idx="549">
                  <c:v>0.40546207524542566</c:v>
                </c:pt>
                <c:pt idx="550">
                  <c:v>0.4224291336895894</c:v>
                </c:pt>
                <c:pt idx="551">
                  <c:v>0.43308093408048209</c:v>
                </c:pt>
                <c:pt idx="552">
                  <c:v>0.44040890856307152</c:v>
                </c:pt>
                <c:pt idx="553">
                  <c:v>0.44737789056929</c:v>
                </c:pt>
                <c:pt idx="554">
                  <c:v>0.45207901396562339</c:v>
                </c:pt>
                <c:pt idx="555">
                  <c:v>0.4585508288292674</c:v>
                </c:pt>
                <c:pt idx="556">
                  <c:v>0.45799057648170061</c:v>
                </c:pt>
                <c:pt idx="557">
                  <c:v>0.459183686331258</c:v>
                </c:pt>
                <c:pt idx="558">
                  <c:v>0.46547820855152727</c:v>
                </c:pt>
                <c:pt idx="559">
                  <c:v>0.45972524864948211</c:v>
                </c:pt>
                <c:pt idx="560">
                  <c:v>0.45997206596284745</c:v>
                </c:pt>
                <c:pt idx="561">
                  <c:v>0.45401106595170809</c:v>
                </c:pt>
                <c:pt idx="562">
                  <c:v>0.4487785129247156</c:v>
                </c:pt>
                <c:pt idx="563">
                  <c:v>0.45595235192720712</c:v>
                </c:pt>
                <c:pt idx="564">
                  <c:v>0.4421743468562806</c:v>
                </c:pt>
                <c:pt idx="565">
                  <c:v>0.42479932353388511</c:v>
                </c:pt>
                <c:pt idx="566">
                  <c:v>0.42295934927304146</c:v>
                </c:pt>
                <c:pt idx="567">
                  <c:v>0.4207236201134501</c:v>
                </c:pt>
                <c:pt idx="568">
                  <c:v>0.42784225717079472</c:v>
                </c:pt>
                <c:pt idx="569">
                  <c:v>0.42611610759108476</c:v>
                </c:pt>
                <c:pt idx="570">
                  <c:v>0.42267794502592843</c:v>
                </c:pt>
                <c:pt idx="571">
                  <c:v>0.42549584749075142</c:v>
                </c:pt>
                <c:pt idx="572">
                  <c:v>0.42970158388059138</c:v>
                </c:pt>
                <c:pt idx="573">
                  <c:v>0.42664736391970998</c:v>
                </c:pt>
                <c:pt idx="574">
                  <c:v>0.43330618637009977</c:v>
                </c:pt>
                <c:pt idx="575">
                  <c:v>0.44381047757620523</c:v>
                </c:pt>
                <c:pt idx="576">
                  <c:v>0.45500109870782485</c:v>
                </c:pt>
                <c:pt idx="577">
                  <c:v>0.46938110395599436</c:v>
                </c:pt>
                <c:pt idx="578">
                  <c:v>0.47814381027249714</c:v>
                </c:pt>
                <c:pt idx="579">
                  <c:v>0.49654322307061577</c:v>
                </c:pt>
                <c:pt idx="580">
                  <c:v>0.52141382376621281</c:v>
                </c:pt>
                <c:pt idx="581">
                  <c:v>0.53117340092182297</c:v>
                </c:pt>
                <c:pt idx="582">
                  <c:v>0.55023878660450842</c:v>
                </c:pt>
                <c:pt idx="583">
                  <c:v>0.56468238460171183</c:v>
                </c:pt>
                <c:pt idx="584">
                  <c:v>0.57417100671306409</c:v>
                </c:pt>
                <c:pt idx="585">
                  <c:v>0.58380286586921093</c:v>
                </c:pt>
                <c:pt idx="586">
                  <c:v>0.58188275306360826</c:v>
                </c:pt>
                <c:pt idx="587">
                  <c:v>0.57220577566815067</c:v>
                </c:pt>
                <c:pt idx="588">
                  <c:v>0.57030217343807532</c:v>
                </c:pt>
                <c:pt idx="589">
                  <c:v>0.57475003212567233</c:v>
                </c:pt>
                <c:pt idx="590">
                  <c:v>0.57421004795219388</c:v>
                </c:pt>
                <c:pt idx="591">
                  <c:v>0.57138291756236348</c:v>
                </c:pt>
                <c:pt idx="592">
                  <c:v>0.56518860869972509</c:v>
                </c:pt>
                <c:pt idx="593">
                  <c:v>0.56391389201968922</c:v>
                </c:pt>
                <c:pt idx="594">
                  <c:v>0.55605420707784559</c:v>
                </c:pt>
                <c:pt idx="595">
                  <c:v>0.55044056988049339</c:v>
                </c:pt>
                <c:pt idx="596">
                  <c:v>0.54531473941678343</c:v>
                </c:pt>
                <c:pt idx="597">
                  <c:v>0.54685559740308476</c:v>
                </c:pt>
                <c:pt idx="598">
                  <c:v>0.52957738204173443</c:v>
                </c:pt>
                <c:pt idx="599">
                  <c:v>0.50818569181390394</c:v>
                </c:pt>
                <c:pt idx="600">
                  <c:v>0.50444358943986056</c:v>
                </c:pt>
                <c:pt idx="601">
                  <c:v>0.51081316286893597</c:v>
                </c:pt>
                <c:pt idx="602">
                  <c:v>0.50943797532730883</c:v>
                </c:pt>
                <c:pt idx="603">
                  <c:v>0.50530304039793217</c:v>
                </c:pt>
                <c:pt idx="604">
                  <c:v>0.50625607678559514</c:v>
                </c:pt>
                <c:pt idx="605">
                  <c:v>0.50136798732036536</c:v>
                </c:pt>
                <c:pt idx="606">
                  <c:v>0.49321726925593973</c:v>
                </c:pt>
                <c:pt idx="607">
                  <c:v>0.49252016218322031</c:v>
                </c:pt>
                <c:pt idx="608">
                  <c:v>0.51206397996259134</c:v>
                </c:pt>
                <c:pt idx="609">
                  <c:v>0.52800052901352545</c:v>
                </c:pt>
                <c:pt idx="610">
                  <c:v>0.54410302187384363</c:v>
                </c:pt>
                <c:pt idx="611">
                  <c:v>0.5449640757007721</c:v>
                </c:pt>
                <c:pt idx="612">
                  <c:v>0.54871915683423911</c:v>
                </c:pt>
                <c:pt idx="613">
                  <c:v>0.57189661230744637</c:v>
                </c:pt>
                <c:pt idx="614">
                  <c:v>0.59211368982033896</c:v>
                </c:pt>
                <c:pt idx="615">
                  <c:v>0.60975035885901319</c:v>
                </c:pt>
                <c:pt idx="616">
                  <c:v>0.61307337726848021</c:v>
                </c:pt>
                <c:pt idx="617">
                  <c:v>0.60746526777617504</c:v>
                </c:pt>
                <c:pt idx="618">
                  <c:v>0.60478598361209224</c:v>
                </c:pt>
                <c:pt idx="619">
                  <c:v>0.6126732984490546</c:v>
                </c:pt>
                <c:pt idx="620">
                  <c:v>0.60897383420597551</c:v>
                </c:pt>
                <c:pt idx="621">
                  <c:v>0.60832429655836728</c:v>
                </c:pt>
                <c:pt idx="622">
                  <c:v>0.59717126820609789</c:v>
                </c:pt>
                <c:pt idx="623">
                  <c:v>0.59644184648548959</c:v>
                </c:pt>
                <c:pt idx="624">
                  <c:v>0.59055872299609036</c:v>
                </c:pt>
                <c:pt idx="625">
                  <c:v>0.57966534820309601</c:v>
                </c:pt>
                <c:pt idx="626">
                  <c:v>0.57039236583313746</c:v>
                </c:pt>
                <c:pt idx="627">
                  <c:v>0.56491116380925988</c:v>
                </c:pt>
                <c:pt idx="628">
                  <c:v>0.56588265418096606</c:v>
                </c:pt>
                <c:pt idx="629">
                  <c:v>0.56755485574786246</c:v>
                </c:pt>
                <c:pt idx="630">
                  <c:v>0.55814389627135597</c:v>
                </c:pt>
                <c:pt idx="631">
                  <c:v>0.55079136911262905</c:v>
                </c:pt>
                <c:pt idx="632">
                  <c:v>0.55076242953930321</c:v>
                </c:pt>
                <c:pt idx="633">
                  <c:v>0.54073145113918075</c:v>
                </c:pt>
                <c:pt idx="634">
                  <c:v>0.53029875373135971</c:v>
                </c:pt>
                <c:pt idx="635">
                  <c:v>0.52546581023215255</c:v>
                </c:pt>
                <c:pt idx="636">
                  <c:v>0.51814100160215437</c:v>
                </c:pt>
                <c:pt idx="637">
                  <c:v>0.50760942640525419</c:v>
                </c:pt>
                <c:pt idx="638">
                  <c:v>0.51416294046492839</c:v>
                </c:pt>
                <c:pt idx="639">
                  <c:v>0.51229085308103584</c:v>
                </c:pt>
                <c:pt idx="640">
                  <c:v>0.49711255243280789</c:v>
                </c:pt>
                <c:pt idx="641">
                  <c:v>0.49334663210860452</c:v>
                </c:pt>
                <c:pt idx="642">
                  <c:v>0.49516123733111866</c:v>
                </c:pt>
                <c:pt idx="643">
                  <c:v>0.50090896061954981</c:v>
                </c:pt>
                <c:pt idx="644">
                  <c:v>0.50796069959395673</c:v>
                </c:pt>
                <c:pt idx="645">
                  <c:v>0.51591432729878717</c:v>
                </c:pt>
                <c:pt idx="646">
                  <c:v>0.51935849572398873</c:v>
                </c:pt>
                <c:pt idx="647">
                  <c:v>0.51939048615946137</c:v>
                </c:pt>
                <c:pt idx="648">
                  <c:v>0.53466758179432017</c:v>
                </c:pt>
                <c:pt idx="649">
                  <c:v>0.55621185384837091</c:v>
                </c:pt>
                <c:pt idx="650">
                  <c:v>0.56107423396885692</c:v>
                </c:pt>
                <c:pt idx="651">
                  <c:v>0.56582053811452171</c:v>
                </c:pt>
                <c:pt idx="652">
                  <c:v>0.55955845066400567</c:v>
                </c:pt>
                <c:pt idx="653">
                  <c:v>0.54346658660622227</c:v>
                </c:pt>
                <c:pt idx="654">
                  <c:v>0.54522393101813371</c:v>
                </c:pt>
                <c:pt idx="655">
                  <c:v>0.55042299080347457</c:v>
                </c:pt>
                <c:pt idx="656">
                  <c:v>0.5455274901689906</c:v>
                </c:pt>
                <c:pt idx="657">
                  <c:v>0.53970536852826367</c:v>
                </c:pt>
                <c:pt idx="658">
                  <c:v>0.53492733425004513</c:v>
                </c:pt>
                <c:pt idx="659">
                  <c:v>0.52863816853200751</c:v>
                </c:pt>
                <c:pt idx="660">
                  <c:v>0.52240434190796425</c:v>
                </c:pt>
                <c:pt idx="661">
                  <c:v>0.51769868187028811</c:v>
                </c:pt>
                <c:pt idx="662">
                  <c:v>0.51025912980181731</c:v>
                </c:pt>
                <c:pt idx="663">
                  <c:v>0.51464865917732394</c:v>
                </c:pt>
                <c:pt idx="664">
                  <c:v>0.50864806140128438</c:v>
                </c:pt>
                <c:pt idx="665">
                  <c:v>0.50626404611334275</c:v>
                </c:pt>
                <c:pt idx="666">
                  <c:v>0.50283289563295286</c:v>
                </c:pt>
                <c:pt idx="667">
                  <c:v>0.48281324062244257</c:v>
                </c:pt>
                <c:pt idx="668">
                  <c:v>0.47017495438052354</c:v>
                </c:pt>
                <c:pt idx="669">
                  <c:v>0.46094897021538606</c:v>
                </c:pt>
                <c:pt idx="670">
                  <c:v>0.45387659360468741</c:v>
                </c:pt>
                <c:pt idx="671">
                  <c:v>0.44495731624978718</c:v>
                </c:pt>
                <c:pt idx="672">
                  <c:v>0.45598649709238231</c:v>
                </c:pt>
                <c:pt idx="673">
                  <c:v>0.45350371387438793</c:v>
                </c:pt>
                <c:pt idx="674">
                  <c:v>0.44782238485679848</c:v>
                </c:pt>
                <c:pt idx="675">
                  <c:v>0.44115526396807159</c:v>
                </c:pt>
                <c:pt idx="676">
                  <c:v>0.43603014560544257</c:v>
                </c:pt>
                <c:pt idx="677">
                  <c:v>0.43545967147020714</c:v>
                </c:pt>
                <c:pt idx="678">
                  <c:v>0.42687233258177776</c:v>
                </c:pt>
                <c:pt idx="679">
                  <c:v>0.42694266428410921</c:v>
                </c:pt>
                <c:pt idx="680">
                  <c:v>0.42505316669354798</c:v>
                </c:pt>
                <c:pt idx="681">
                  <c:v>0.41768899237876084</c:v>
                </c:pt>
                <c:pt idx="682">
                  <c:v>0.41057764590231077</c:v>
                </c:pt>
                <c:pt idx="683">
                  <c:v>0.41316890173088699</c:v>
                </c:pt>
                <c:pt idx="684">
                  <c:v>0.41975674382087003</c:v>
                </c:pt>
                <c:pt idx="685">
                  <c:v>0.42279919347161959</c:v>
                </c:pt>
                <c:pt idx="686">
                  <c:v>0.42778167959721658</c:v>
                </c:pt>
                <c:pt idx="687">
                  <c:v>0.42512287329568549</c:v>
                </c:pt>
                <c:pt idx="688">
                  <c:v>0.4238619344770414</c:v>
                </c:pt>
                <c:pt idx="689">
                  <c:v>0.41964036485904899</c:v>
                </c:pt>
                <c:pt idx="690">
                  <c:v>0.4118738462031224</c:v>
                </c:pt>
                <c:pt idx="691">
                  <c:v>0.41316875385270618</c:v>
                </c:pt>
                <c:pt idx="692">
                  <c:v>0.4084323440168493</c:v>
                </c:pt>
                <c:pt idx="693">
                  <c:v>0.39764092656438044</c:v>
                </c:pt>
                <c:pt idx="694">
                  <c:v>0.39364688968548778</c:v>
                </c:pt>
                <c:pt idx="695">
                  <c:v>0.39656936278284743</c:v>
                </c:pt>
                <c:pt idx="696">
                  <c:v>0.39639228262688891</c:v>
                </c:pt>
                <c:pt idx="697">
                  <c:v>0.38166819797368173</c:v>
                </c:pt>
                <c:pt idx="698">
                  <c:v>0.37414039925112808</c:v>
                </c:pt>
                <c:pt idx="699">
                  <c:v>0.37512096990290961</c:v>
                </c:pt>
                <c:pt idx="700">
                  <c:v>0.36819813860093409</c:v>
                </c:pt>
                <c:pt idx="701">
                  <c:v>0.36463390323938233</c:v>
                </c:pt>
                <c:pt idx="702">
                  <c:v>0.36049595290130504</c:v>
                </c:pt>
                <c:pt idx="703">
                  <c:v>0.34958084573031262</c:v>
                </c:pt>
                <c:pt idx="704">
                  <c:v>0.34544516989393409</c:v>
                </c:pt>
                <c:pt idx="705">
                  <c:v>0.33923217263467798</c:v>
                </c:pt>
                <c:pt idx="706">
                  <c:v>0.33235477410470243</c:v>
                </c:pt>
                <c:pt idx="707">
                  <c:v>0.32976606241059697</c:v>
                </c:pt>
                <c:pt idx="708">
                  <c:v>0.32508178021647832</c:v>
                </c:pt>
                <c:pt idx="709">
                  <c:v>0.323918601353823</c:v>
                </c:pt>
                <c:pt idx="710">
                  <c:v>0.32001641443511863</c:v>
                </c:pt>
                <c:pt idx="711">
                  <c:v>0.31777371435874197</c:v>
                </c:pt>
                <c:pt idx="712">
                  <c:v>0.31674070794680226</c:v>
                </c:pt>
                <c:pt idx="713">
                  <c:v>0.30981850372761582</c:v>
                </c:pt>
                <c:pt idx="714">
                  <c:v>0.30497529948860069</c:v>
                </c:pt>
                <c:pt idx="715">
                  <c:v>0.29296750271518834</c:v>
                </c:pt>
                <c:pt idx="716">
                  <c:v>0.29248256782712617</c:v>
                </c:pt>
                <c:pt idx="717">
                  <c:v>0.29337587915658947</c:v>
                </c:pt>
                <c:pt idx="718">
                  <c:v>0.29555024540217134</c:v>
                </c:pt>
                <c:pt idx="719">
                  <c:v>0.29588216299309417</c:v>
                </c:pt>
                <c:pt idx="720">
                  <c:v>0.28789804649273631</c:v>
                </c:pt>
                <c:pt idx="721">
                  <c:v>0.28591108703501317</c:v>
                </c:pt>
                <c:pt idx="722">
                  <c:v>0.29509087221391528</c:v>
                </c:pt>
                <c:pt idx="723">
                  <c:v>0.30916741032690964</c:v>
                </c:pt>
                <c:pt idx="724">
                  <c:v>0.31304855434380224</c:v>
                </c:pt>
                <c:pt idx="725">
                  <c:v>0.31634695185257999</c:v>
                </c:pt>
                <c:pt idx="726">
                  <c:v>0.34437144718426366</c:v>
                </c:pt>
                <c:pt idx="727">
                  <c:v>0.36576012853428813</c:v>
                </c:pt>
                <c:pt idx="728">
                  <c:v>0.37771871161250287</c:v>
                </c:pt>
                <c:pt idx="729">
                  <c:v>0.39698273151231639</c:v>
                </c:pt>
                <c:pt idx="730">
                  <c:v>0.41139629904305458</c:v>
                </c:pt>
                <c:pt idx="731">
                  <c:v>0.4440061621600998</c:v>
                </c:pt>
                <c:pt idx="732">
                  <c:v>0.47397008787601125</c:v>
                </c:pt>
                <c:pt idx="733">
                  <c:v>0.49146820508915068</c:v>
                </c:pt>
                <c:pt idx="734">
                  <c:v>0.51491727825947264</c:v>
                </c:pt>
                <c:pt idx="735">
                  <c:v>0.53994356155815437</c:v>
                </c:pt>
                <c:pt idx="736">
                  <c:v>0.556609639856258</c:v>
                </c:pt>
                <c:pt idx="737">
                  <c:v>0.57146440916914876</c:v>
                </c:pt>
                <c:pt idx="738">
                  <c:v>0.56796663047183615</c:v>
                </c:pt>
                <c:pt idx="739">
                  <c:v>0.56990630728082292</c:v>
                </c:pt>
                <c:pt idx="740">
                  <c:v>0.58214454642482105</c:v>
                </c:pt>
                <c:pt idx="741">
                  <c:v>0.58889298585154792</c:v>
                </c:pt>
                <c:pt idx="742">
                  <c:v>0.58624479365803006</c:v>
                </c:pt>
                <c:pt idx="743">
                  <c:v>0.57487651135381734</c:v>
                </c:pt>
                <c:pt idx="744">
                  <c:v>0.5673322913890847</c:v>
                </c:pt>
                <c:pt idx="745">
                  <c:v>0.55600381863745008</c:v>
                </c:pt>
                <c:pt idx="746">
                  <c:v>0.55624230858993218</c:v>
                </c:pt>
                <c:pt idx="747">
                  <c:v>0.54819544439203582</c:v>
                </c:pt>
                <c:pt idx="748">
                  <c:v>0.54312932079331067</c:v>
                </c:pt>
                <c:pt idx="749">
                  <c:v>0.55376601288567984</c:v>
                </c:pt>
                <c:pt idx="750">
                  <c:v>0.55119428374107349</c:v>
                </c:pt>
                <c:pt idx="751">
                  <c:v>0.53759450149993215</c:v>
                </c:pt>
                <c:pt idx="752">
                  <c:v>0.52546895765828427</c:v>
                </c:pt>
                <c:pt idx="753">
                  <c:v>0.52272331794225424</c:v>
                </c:pt>
                <c:pt idx="754">
                  <c:v>0.53004438809989074</c:v>
                </c:pt>
                <c:pt idx="755">
                  <c:v>0.52294792274002821</c:v>
                </c:pt>
                <c:pt idx="756">
                  <c:v>0.51349203535322407</c:v>
                </c:pt>
                <c:pt idx="757">
                  <c:v>0.50383547750873259</c:v>
                </c:pt>
                <c:pt idx="758">
                  <c:v>0.49942662414032768</c:v>
                </c:pt>
                <c:pt idx="759">
                  <c:v>0.50098840688916757</c:v>
                </c:pt>
                <c:pt idx="760">
                  <c:v>0.5001246103185103</c:v>
                </c:pt>
                <c:pt idx="761">
                  <c:v>0.5002747598518813</c:v>
                </c:pt>
                <c:pt idx="762">
                  <c:v>0.50684538509641242</c:v>
                </c:pt>
                <c:pt idx="763">
                  <c:v>0.52292089298774569</c:v>
                </c:pt>
                <c:pt idx="764">
                  <c:v>0.5202667726052147</c:v>
                </c:pt>
                <c:pt idx="765">
                  <c:v>0.5368342812326572</c:v>
                </c:pt>
                <c:pt idx="766">
                  <c:v>0.56324427046260261</c:v>
                </c:pt>
                <c:pt idx="767">
                  <c:v>0.57881508878360455</c:v>
                </c:pt>
                <c:pt idx="768">
                  <c:v>0.59929897701976076</c:v>
                </c:pt>
                <c:pt idx="769">
                  <c:v>0.62510420350279461</c:v>
                </c:pt>
                <c:pt idx="770">
                  <c:v>0.64150524211710735</c:v>
                </c:pt>
                <c:pt idx="771">
                  <c:v>0.66492772800345568</c:v>
                </c:pt>
                <c:pt idx="772">
                  <c:v>0.68048907559000948</c:v>
                </c:pt>
                <c:pt idx="773">
                  <c:v>0.70701193459056677</c:v>
                </c:pt>
                <c:pt idx="774">
                  <c:v>0.71672473909056678</c:v>
                </c:pt>
                <c:pt idx="775">
                  <c:v>0.7350162297394689</c:v>
                </c:pt>
                <c:pt idx="776">
                  <c:v>0.75217881229404515</c:v>
                </c:pt>
                <c:pt idx="777">
                  <c:v>0.74306826710797169</c:v>
                </c:pt>
                <c:pt idx="778">
                  <c:v>0.72844479023195863</c:v>
                </c:pt>
                <c:pt idx="779">
                  <c:v>0.72584576123580602</c:v>
                </c:pt>
                <c:pt idx="780">
                  <c:v>0.72198583050717891</c:v>
                </c:pt>
                <c:pt idx="781">
                  <c:v>0.71178223511984184</c:v>
                </c:pt>
                <c:pt idx="782">
                  <c:v>0.68672928756589635</c:v>
                </c:pt>
                <c:pt idx="783">
                  <c:v>0.6826210185245104</c:v>
                </c:pt>
                <c:pt idx="784">
                  <c:v>0.6878569851117099</c:v>
                </c:pt>
                <c:pt idx="785">
                  <c:v>0.67949749827661965</c:v>
                </c:pt>
                <c:pt idx="786">
                  <c:v>0.67467138726249343</c:v>
                </c:pt>
                <c:pt idx="787">
                  <c:v>0.66839738185691344</c:v>
                </c:pt>
                <c:pt idx="788">
                  <c:v>0.65940555182801874</c:v>
                </c:pt>
                <c:pt idx="789">
                  <c:v>0.63909289999397922</c:v>
                </c:pt>
                <c:pt idx="790">
                  <c:v>0.62902036409319595</c:v>
                </c:pt>
                <c:pt idx="791">
                  <c:v>0.61422661715465532</c:v>
                </c:pt>
                <c:pt idx="792">
                  <c:v>0.61051528487122775</c:v>
                </c:pt>
                <c:pt idx="793">
                  <c:v>0.61138595077989066</c:v>
                </c:pt>
                <c:pt idx="794">
                  <c:v>0.60775797677371934</c:v>
                </c:pt>
                <c:pt idx="795">
                  <c:v>0.5977721168461525</c:v>
                </c:pt>
                <c:pt idx="796">
                  <c:v>0.59055249391929376</c:v>
                </c:pt>
                <c:pt idx="797">
                  <c:v>0.58363565973062703</c:v>
                </c:pt>
                <c:pt idx="798">
                  <c:v>0.58817778842582868</c:v>
                </c:pt>
                <c:pt idx="799">
                  <c:v>0.57861345128658381</c:v>
                </c:pt>
                <c:pt idx="800">
                  <c:v>0.57085803865520524</c:v>
                </c:pt>
                <c:pt idx="801">
                  <c:v>0.55196594917307906</c:v>
                </c:pt>
                <c:pt idx="802">
                  <c:v>0.54787736239097362</c:v>
                </c:pt>
                <c:pt idx="803">
                  <c:v>0.55233886365708285</c:v>
                </c:pt>
                <c:pt idx="804">
                  <c:v>0.55867033513004516</c:v>
                </c:pt>
                <c:pt idx="805">
                  <c:v>0.56280673554618454</c:v>
                </c:pt>
                <c:pt idx="806">
                  <c:v>0.57563365533509603</c:v>
                </c:pt>
                <c:pt idx="807">
                  <c:v>0.57852003752629944</c:v>
                </c:pt>
                <c:pt idx="808">
                  <c:v>0.58301627617004514</c:v>
                </c:pt>
                <c:pt idx="809">
                  <c:v>0.58497962584996988</c:v>
                </c:pt>
                <c:pt idx="810">
                  <c:v>0.58825948668887185</c:v>
                </c:pt>
                <c:pt idx="811">
                  <c:v>0.59297307430320145</c:v>
                </c:pt>
                <c:pt idx="812">
                  <c:v>0.60516873712651786</c:v>
                </c:pt>
                <c:pt idx="813">
                  <c:v>0.60602273431863274</c:v>
                </c:pt>
                <c:pt idx="814">
                  <c:v>0.59389622320440671</c:v>
                </c:pt>
                <c:pt idx="815">
                  <c:v>0.60635384149514315</c:v>
                </c:pt>
                <c:pt idx="816">
                  <c:v>0.60657387069943691</c:v>
                </c:pt>
                <c:pt idx="817">
                  <c:v>0.58804461012950848</c:v>
                </c:pt>
                <c:pt idx="818">
                  <c:v>0.58327218355983046</c:v>
                </c:pt>
                <c:pt idx="819">
                  <c:v>0.59066196179201691</c:v>
                </c:pt>
                <c:pt idx="820">
                  <c:v>0.60061760488929006</c:v>
                </c:pt>
                <c:pt idx="821">
                  <c:v>0.58755876289838038</c:v>
                </c:pt>
                <c:pt idx="822">
                  <c:v>0.57375385286196423</c:v>
                </c:pt>
                <c:pt idx="823">
                  <c:v>0.5636017118508041</c:v>
                </c:pt>
                <c:pt idx="824">
                  <c:v>0.55700970258168547</c:v>
                </c:pt>
                <c:pt idx="825">
                  <c:v>0.56097395017083052</c:v>
                </c:pt>
                <c:pt idx="826">
                  <c:v>0.55575812137301506</c:v>
                </c:pt>
                <c:pt idx="827">
                  <c:v>0.54772441693370622</c:v>
                </c:pt>
                <c:pt idx="828">
                  <c:v>0.54015658474208661</c:v>
                </c:pt>
                <c:pt idx="829">
                  <c:v>0.53799089735962524</c:v>
                </c:pt>
                <c:pt idx="830">
                  <c:v>0.52720642644970062</c:v>
                </c:pt>
                <c:pt idx="831">
                  <c:v>0.51696312017298685</c:v>
                </c:pt>
                <c:pt idx="832">
                  <c:v>0.52821301736359882</c:v>
                </c:pt>
                <c:pt idx="833">
                  <c:v>0.52658323887453673</c:v>
                </c:pt>
                <c:pt idx="834">
                  <c:v>0.51669274241342189</c:v>
                </c:pt>
                <c:pt idx="835">
                  <c:v>0.51016500137474197</c:v>
                </c:pt>
                <c:pt idx="836">
                  <c:v>0.5116457228562975</c:v>
                </c:pt>
                <c:pt idx="837">
                  <c:v>0.50776533922247646</c:v>
                </c:pt>
                <c:pt idx="838">
                  <c:v>0.49890150918787191</c:v>
                </c:pt>
                <c:pt idx="839">
                  <c:v>0.50076228692316005</c:v>
                </c:pt>
                <c:pt idx="840">
                  <c:v>0.50425429767169494</c:v>
                </c:pt>
                <c:pt idx="841">
                  <c:v>0.50483242951756868</c:v>
                </c:pt>
                <c:pt idx="842">
                  <c:v>0.49492762969105647</c:v>
                </c:pt>
                <c:pt idx="843">
                  <c:v>0.49219349368458759</c:v>
                </c:pt>
                <c:pt idx="844">
                  <c:v>0.49053722540852351</c:v>
                </c:pt>
                <c:pt idx="845">
                  <c:v>0.48691565821286059</c:v>
                </c:pt>
                <c:pt idx="846">
                  <c:v>0.48861242575093405</c:v>
                </c:pt>
                <c:pt idx="847">
                  <c:v>0.49049982225845012</c:v>
                </c:pt>
                <c:pt idx="848">
                  <c:v>0.49305642887650658</c:v>
                </c:pt>
                <c:pt idx="849">
                  <c:v>0.50860093257851036</c:v>
                </c:pt>
                <c:pt idx="850">
                  <c:v>0.51075039231325614</c:v>
                </c:pt>
                <c:pt idx="851">
                  <c:v>0.516137758167725</c:v>
                </c:pt>
                <c:pt idx="852">
                  <c:v>0.53040543361056125</c:v>
                </c:pt>
                <c:pt idx="853">
                  <c:v>0.53968901772648026</c:v>
                </c:pt>
                <c:pt idx="854">
                  <c:v>0.54260697983959505</c:v>
                </c:pt>
                <c:pt idx="855">
                  <c:v>0.53489706703854234</c:v>
                </c:pt>
                <c:pt idx="856">
                  <c:v>0.54247661729311114</c:v>
                </c:pt>
                <c:pt idx="857">
                  <c:v>0.55995862534767604</c:v>
                </c:pt>
                <c:pt idx="858">
                  <c:v>0.57460185142466857</c:v>
                </c:pt>
                <c:pt idx="859">
                  <c:v>0.57892059006904328</c:v>
                </c:pt>
                <c:pt idx="860">
                  <c:v>0.58512727684853105</c:v>
                </c:pt>
                <c:pt idx="861">
                  <c:v>0.58587722751263649</c:v>
                </c:pt>
                <c:pt idx="862">
                  <c:v>0.57855949627637848</c:v>
                </c:pt>
                <c:pt idx="863">
                  <c:v>0.58257227869724482</c:v>
                </c:pt>
                <c:pt idx="864">
                  <c:v>0.58123343630028623</c:v>
                </c:pt>
                <c:pt idx="865">
                  <c:v>0.58651120949523916</c:v>
                </c:pt>
                <c:pt idx="866">
                  <c:v>0.59376234423607721</c:v>
                </c:pt>
                <c:pt idx="867">
                  <c:v>0.59801309087217136</c:v>
                </c:pt>
                <c:pt idx="868">
                  <c:v>0.61121147995075331</c:v>
                </c:pt>
                <c:pt idx="869">
                  <c:v>0.60569589858237471</c:v>
                </c:pt>
                <c:pt idx="870">
                  <c:v>0.59832709082901314</c:v>
                </c:pt>
                <c:pt idx="871">
                  <c:v>0.61340742264915449</c:v>
                </c:pt>
                <c:pt idx="872">
                  <c:v>0.62444296831791535</c:v>
                </c:pt>
                <c:pt idx="873">
                  <c:v>0.64196948164040668</c:v>
                </c:pt>
                <c:pt idx="874">
                  <c:v>0.62997423107107908</c:v>
                </c:pt>
                <c:pt idx="875">
                  <c:v>0.61406439269143309</c:v>
                </c:pt>
                <c:pt idx="876">
                  <c:v>0.6241624884260546</c:v>
                </c:pt>
                <c:pt idx="877">
                  <c:v>0.65422425095262526</c:v>
                </c:pt>
                <c:pt idx="878">
                  <c:v>0.66536348931469302</c:v>
                </c:pt>
                <c:pt idx="879">
                  <c:v>0.6644054045432165</c:v>
                </c:pt>
                <c:pt idx="880">
                  <c:v>0.6658627253523145</c:v>
                </c:pt>
                <c:pt idx="881">
                  <c:v>0.65889379815898874</c:v>
                </c:pt>
                <c:pt idx="882">
                  <c:v>0.68025307904091714</c:v>
                </c:pt>
                <c:pt idx="883">
                  <c:v>0.70886447313208667</c:v>
                </c:pt>
                <c:pt idx="884">
                  <c:v>0.71438222369144255</c:v>
                </c:pt>
                <c:pt idx="885">
                  <c:v>0.70995058565417135</c:v>
                </c:pt>
                <c:pt idx="886">
                  <c:v>0.72267126406700188</c:v>
                </c:pt>
                <c:pt idx="887">
                  <c:v>0.72566742714751598</c:v>
                </c:pt>
                <c:pt idx="888">
                  <c:v>0.73388473401023169</c:v>
                </c:pt>
                <c:pt idx="889">
                  <c:v>0.75597910239964972</c:v>
                </c:pt>
                <c:pt idx="890">
                  <c:v>0.75417573265340487</c:v>
                </c:pt>
                <c:pt idx="891">
                  <c:v>0.75346888941189838</c:v>
                </c:pt>
                <c:pt idx="892">
                  <c:v>0.75713681128572874</c:v>
                </c:pt>
                <c:pt idx="893">
                  <c:v>0.74105500317746331</c:v>
                </c:pt>
                <c:pt idx="894">
                  <c:v>0.73602313180398682</c:v>
                </c:pt>
                <c:pt idx="895">
                  <c:v>0.73629338640948205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B7B-4B54-B8CF-E180936298DF}"/>
            </c:ext>
          </c:extLst>
        </c:ser>
        <c:ser>
          <c:idx val="3"/>
          <c:order val="3"/>
          <c:tx>
            <c:strRef>
              <c:f>'Red pk'!$J$1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'Red pk'!$J$2:$J$1025</c:f>
              <c:numCache>
                <c:formatCode>General</c:formatCode>
                <c:ptCount val="1024"/>
                <c:pt idx="0">
                  <c:v>411.08453747715402</c:v>
                </c:pt>
                <c:pt idx="1">
                  <c:v>411.60109987488073</c:v>
                </c:pt>
                <c:pt idx="2">
                  <c:v>412.11765992730233</c:v>
                </c:pt>
                <c:pt idx="3">
                  <c:v>412.63421763441886</c:v>
                </c:pt>
                <c:pt idx="4">
                  <c:v>413.15077299623022</c:v>
                </c:pt>
                <c:pt idx="5">
                  <c:v>413.66732601273645</c:v>
                </c:pt>
                <c:pt idx="6">
                  <c:v>414.18387668393763</c:v>
                </c:pt>
                <c:pt idx="7">
                  <c:v>414.70042500983368</c:v>
                </c:pt>
                <c:pt idx="8">
                  <c:v>415.21697099042461</c:v>
                </c:pt>
                <c:pt idx="9">
                  <c:v>415.73351462571048</c:v>
                </c:pt>
                <c:pt idx="10">
                  <c:v>416.25005591569118</c:v>
                </c:pt>
                <c:pt idx="11">
                  <c:v>416.76659486036681</c:v>
                </c:pt>
                <c:pt idx="12">
                  <c:v>417.28313145973732</c:v>
                </c:pt>
                <c:pt idx="13">
                  <c:v>417.79966571380271</c:v>
                </c:pt>
                <c:pt idx="14">
                  <c:v>418.31619762256304</c:v>
                </c:pt>
                <c:pt idx="15">
                  <c:v>418.83272718601819</c:v>
                </c:pt>
                <c:pt idx="16">
                  <c:v>419.34925440416833</c:v>
                </c:pt>
                <c:pt idx="17">
                  <c:v>419.8657792770133</c:v>
                </c:pt>
                <c:pt idx="18">
                  <c:v>420.38230180455309</c:v>
                </c:pt>
                <c:pt idx="19">
                  <c:v>420.89882198678794</c:v>
                </c:pt>
                <c:pt idx="20">
                  <c:v>421.41533982371755</c:v>
                </c:pt>
                <c:pt idx="21">
                  <c:v>421.93185531534209</c:v>
                </c:pt>
                <c:pt idx="22">
                  <c:v>422.44836846166152</c:v>
                </c:pt>
                <c:pt idx="23">
                  <c:v>422.96487926267582</c:v>
                </c:pt>
                <c:pt idx="24">
                  <c:v>423.48138771838512</c:v>
                </c:pt>
                <c:pt idx="25">
                  <c:v>423.99789382878919</c:v>
                </c:pt>
                <c:pt idx="26">
                  <c:v>424.51439759388819</c:v>
                </c:pt>
                <c:pt idx="27">
                  <c:v>425.03089901368213</c:v>
                </c:pt>
                <c:pt idx="28">
                  <c:v>425.54739808817089</c:v>
                </c:pt>
                <c:pt idx="29">
                  <c:v>426.06389481735459</c:v>
                </c:pt>
                <c:pt idx="30">
                  <c:v>426.58038920123312</c:v>
                </c:pt>
                <c:pt idx="31">
                  <c:v>427.09688123980658</c:v>
                </c:pt>
                <c:pt idx="32">
                  <c:v>427.61337093307498</c:v>
                </c:pt>
                <c:pt idx="33">
                  <c:v>428.1298582810382</c:v>
                </c:pt>
                <c:pt idx="34">
                  <c:v>428.64634328369641</c:v>
                </c:pt>
                <c:pt idx="35">
                  <c:v>429.16282594104939</c:v>
                </c:pt>
                <c:pt idx="36">
                  <c:v>429.67930625309731</c:v>
                </c:pt>
                <c:pt idx="37">
                  <c:v>430.19578421984016</c:v>
                </c:pt>
                <c:pt idx="38">
                  <c:v>430.71225984127784</c:v>
                </c:pt>
                <c:pt idx="39">
                  <c:v>431.22873311741046</c:v>
                </c:pt>
                <c:pt idx="40">
                  <c:v>431.74520404823795</c:v>
                </c:pt>
                <c:pt idx="41">
                  <c:v>432.26167263376033</c:v>
                </c:pt>
                <c:pt idx="42">
                  <c:v>432.77813887397764</c:v>
                </c:pt>
                <c:pt idx="43">
                  <c:v>433.29460276888977</c:v>
                </c:pt>
                <c:pt idx="44">
                  <c:v>433.81106431849685</c:v>
                </c:pt>
                <c:pt idx="45">
                  <c:v>434.3275235227988</c:v>
                </c:pt>
                <c:pt idx="46">
                  <c:v>434.84398038179563</c:v>
                </c:pt>
                <c:pt idx="47">
                  <c:v>435.3604348954874</c:v>
                </c:pt>
                <c:pt idx="48">
                  <c:v>435.87688706387405</c:v>
                </c:pt>
                <c:pt idx="49">
                  <c:v>436.39333688695552</c:v>
                </c:pt>
                <c:pt idx="50">
                  <c:v>436.90978436473199</c:v>
                </c:pt>
                <c:pt idx="51">
                  <c:v>437.42622949720328</c:v>
                </c:pt>
                <c:pt idx="52">
                  <c:v>437.94267228436951</c:v>
                </c:pt>
                <c:pt idx="53">
                  <c:v>438.45911272623061</c:v>
                </c:pt>
                <c:pt idx="54">
                  <c:v>438.97555082278654</c:v>
                </c:pt>
                <c:pt idx="55">
                  <c:v>439.49198657403747</c:v>
                </c:pt>
                <c:pt idx="56">
                  <c:v>440.00841997998322</c:v>
                </c:pt>
                <c:pt idx="57">
                  <c:v>440.52485104062384</c:v>
                </c:pt>
                <c:pt idx="58">
                  <c:v>441.04127975595947</c:v>
                </c:pt>
                <c:pt idx="59">
                  <c:v>441.55770612598991</c:v>
                </c:pt>
                <c:pt idx="60">
                  <c:v>442.07413015071523</c:v>
                </c:pt>
                <c:pt idx="61">
                  <c:v>442.5905518301355</c:v>
                </c:pt>
                <c:pt idx="62">
                  <c:v>443.10697116425058</c:v>
                </c:pt>
                <c:pt idx="63">
                  <c:v>443.6233881530606</c:v>
                </c:pt>
                <c:pt idx="64">
                  <c:v>444.1398027965655</c:v>
                </c:pt>
                <c:pt idx="65">
                  <c:v>444.65621509476534</c:v>
                </c:pt>
                <c:pt idx="66">
                  <c:v>445.17262504766001</c:v>
                </c:pt>
                <c:pt idx="67">
                  <c:v>445.6890326552496</c:v>
                </c:pt>
                <c:pt idx="68">
                  <c:v>446.20543791753408</c:v>
                </c:pt>
                <c:pt idx="69">
                  <c:v>446.72184083451344</c:v>
                </c:pt>
                <c:pt idx="70">
                  <c:v>447.23824140618768</c:v>
                </c:pt>
                <c:pt idx="71">
                  <c:v>447.75463963255686</c:v>
                </c:pt>
                <c:pt idx="72">
                  <c:v>448.27103551362092</c:v>
                </c:pt>
                <c:pt idx="73">
                  <c:v>448.78742904937985</c:v>
                </c:pt>
                <c:pt idx="74">
                  <c:v>449.30382023983367</c:v>
                </c:pt>
                <c:pt idx="75">
                  <c:v>449.82020908498237</c:v>
                </c:pt>
                <c:pt idx="76">
                  <c:v>450.33659558482606</c:v>
                </c:pt>
                <c:pt idx="77">
                  <c:v>450.85297973936451</c:v>
                </c:pt>
                <c:pt idx="78">
                  <c:v>451.36936154859796</c:v>
                </c:pt>
                <c:pt idx="79">
                  <c:v>451.88574101252624</c:v>
                </c:pt>
                <c:pt idx="80">
                  <c:v>452.40211813114939</c:v>
                </c:pt>
                <c:pt idx="81">
                  <c:v>452.91849290446748</c:v>
                </c:pt>
                <c:pt idx="82">
                  <c:v>453.43486533248046</c:v>
                </c:pt>
                <c:pt idx="83">
                  <c:v>453.95123541518831</c:v>
                </c:pt>
                <c:pt idx="84">
                  <c:v>454.4676031525911</c:v>
                </c:pt>
                <c:pt idx="85">
                  <c:v>454.98396854468871</c:v>
                </c:pt>
                <c:pt idx="86">
                  <c:v>455.50033159148126</c:v>
                </c:pt>
                <c:pt idx="87">
                  <c:v>456.01669229296868</c:v>
                </c:pt>
                <c:pt idx="88">
                  <c:v>456.53305064915099</c:v>
                </c:pt>
                <c:pt idx="89">
                  <c:v>457.04940666002824</c:v>
                </c:pt>
                <c:pt idx="90">
                  <c:v>457.56576032560031</c:v>
                </c:pt>
                <c:pt idx="91">
                  <c:v>458.08211164586737</c:v>
                </c:pt>
                <c:pt idx="92">
                  <c:v>458.5984606208292</c:v>
                </c:pt>
                <c:pt idx="93">
                  <c:v>459.11480725048597</c:v>
                </c:pt>
                <c:pt idx="94">
                  <c:v>459.63115153483773</c:v>
                </c:pt>
                <c:pt idx="95">
                  <c:v>460.14749347388425</c:v>
                </c:pt>
                <c:pt idx="96">
                  <c:v>460.66383306762566</c:v>
                </c:pt>
                <c:pt idx="97">
                  <c:v>461.18017031606206</c:v>
                </c:pt>
                <c:pt idx="98">
                  <c:v>461.69650521919328</c:v>
                </c:pt>
                <c:pt idx="99">
                  <c:v>462.21283777701944</c:v>
                </c:pt>
                <c:pt idx="100">
                  <c:v>462.72916798954049</c:v>
                </c:pt>
                <c:pt idx="101">
                  <c:v>463.24549585675641</c:v>
                </c:pt>
                <c:pt idx="102">
                  <c:v>463.76182137866721</c:v>
                </c:pt>
                <c:pt idx="103">
                  <c:v>464.27814455527289</c:v>
                </c:pt>
                <c:pt idx="104">
                  <c:v>464.79446538657356</c:v>
                </c:pt>
                <c:pt idx="105">
                  <c:v>465.310783872569</c:v>
                </c:pt>
                <c:pt idx="106">
                  <c:v>465.82710001325938</c:v>
                </c:pt>
                <c:pt idx="107">
                  <c:v>466.3434138086447</c:v>
                </c:pt>
                <c:pt idx="108">
                  <c:v>466.85972525872484</c:v>
                </c:pt>
                <c:pt idx="109">
                  <c:v>467.37603436349985</c:v>
                </c:pt>
                <c:pt idx="110">
                  <c:v>467.89234112296987</c:v>
                </c:pt>
                <c:pt idx="111">
                  <c:v>468.40864553713465</c:v>
                </c:pt>
                <c:pt idx="112">
                  <c:v>468.92494760599442</c:v>
                </c:pt>
                <c:pt idx="113">
                  <c:v>469.44124732954907</c:v>
                </c:pt>
                <c:pt idx="114">
                  <c:v>469.9575447077986</c:v>
                </c:pt>
                <c:pt idx="115">
                  <c:v>470.47383974074302</c:v>
                </c:pt>
                <c:pt idx="116">
                  <c:v>470.99013242838225</c:v>
                </c:pt>
                <c:pt idx="117">
                  <c:v>471.50642277071648</c:v>
                </c:pt>
                <c:pt idx="118">
                  <c:v>472.02271076774559</c:v>
                </c:pt>
                <c:pt idx="119">
                  <c:v>472.53899641946953</c:v>
                </c:pt>
                <c:pt idx="120">
                  <c:v>473.05527972588845</c:v>
                </c:pt>
                <c:pt idx="121">
                  <c:v>473.5715606870022</c:v>
                </c:pt>
                <c:pt idx="122">
                  <c:v>474.08783930281089</c:v>
                </c:pt>
                <c:pt idx="123">
                  <c:v>474.6041155733144</c:v>
                </c:pt>
                <c:pt idx="124">
                  <c:v>475.12038949851285</c:v>
                </c:pt>
                <c:pt idx="125">
                  <c:v>475.63666107840618</c:v>
                </c:pt>
                <c:pt idx="126">
                  <c:v>476.15293031299439</c:v>
                </c:pt>
                <c:pt idx="127">
                  <c:v>476.66919720227759</c:v>
                </c:pt>
                <c:pt idx="128">
                  <c:v>477.18546174625556</c:v>
                </c:pt>
                <c:pt idx="129">
                  <c:v>477.70172394492846</c:v>
                </c:pt>
                <c:pt idx="130">
                  <c:v>478.21798379829625</c:v>
                </c:pt>
                <c:pt idx="131">
                  <c:v>478.73424130635891</c:v>
                </c:pt>
                <c:pt idx="132">
                  <c:v>479.25049646911651</c:v>
                </c:pt>
                <c:pt idx="133">
                  <c:v>479.766749286569</c:v>
                </c:pt>
                <c:pt idx="134">
                  <c:v>480.28299975871636</c:v>
                </c:pt>
                <c:pt idx="135">
                  <c:v>480.7992478855586</c:v>
                </c:pt>
                <c:pt idx="136">
                  <c:v>481.31549366709578</c:v>
                </c:pt>
                <c:pt idx="137">
                  <c:v>481.83173710332778</c:v>
                </c:pt>
                <c:pt idx="138">
                  <c:v>482.34797819425472</c:v>
                </c:pt>
                <c:pt idx="139">
                  <c:v>482.86421693987654</c:v>
                </c:pt>
                <c:pt idx="140">
                  <c:v>483.3804533401933</c:v>
                </c:pt>
                <c:pt idx="141">
                  <c:v>483.89668739520488</c:v>
                </c:pt>
                <c:pt idx="142">
                  <c:v>484.4129191049114</c:v>
                </c:pt>
                <c:pt idx="143">
                  <c:v>484.92914846931279</c:v>
                </c:pt>
                <c:pt idx="144">
                  <c:v>485.44537548840907</c:v>
                </c:pt>
                <c:pt idx="145">
                  <c:v>485.96160016220023</c:v>
                </c:pt>
                <c:pt idx="146">
                  <c:v>486.47782249068632</c:v>
                </c:pt>
                <c:pt idx="147">
                  <c:v>486.9940424738673</c:v>
                </c:pt>
                <c:pt idx="148">
                  <c:v>487.51026011174309</c:v>
                </c:pt>
                <c:pt idx="149">
                  <c:v>488.02647540431389</c:v>
                </c:pt>
                <c:pt idx="150">
                  <c:v>488.54268835157956</c:v>
                </c:pt>
                <c:pt idx="151">
                  <c:v>489.05889895354011</c:v>
                </c:pt>
                <c:pt idx="152">
                  <c:v>489.57510721019548</c:v>
                </c:pt>
                <c:pt idx="153">
                  <c:v>490.09131312154585</c:v>
                </c:pt>
                <c:pt idx="154">
                  <c:v>490.60751668759104</c:v>
                </c:pt>
                <c:pt idx="155">
                  <c:v>491.12371790833112</c:v>
                </c:pt>
                <c:pt idx="156">
                  <c:v>491.63991678376613</c:v>
                </c:pt>
                <c:pt idx="157">
                  <c:v>492.15611331389601</c:v>
                </c:pt>
                <c:pt idx="158">
                  <c:v>492.67230749872073</c:v>
                </c:pt>
                <c:pt idx="159">
                  <c:v>493.18849933824043</c:v>
                </c:pt>
                <c:pt idx="160">
                  <c:v>493.70468883245502</c:v>
                </c:pt>
                <c:pt idx="161">
                  <c:v>494.22087598136449</c:v>
                </c:pt>
                <c:pt idx="162">
                  <c:v>494.73706078496883</c:v>
                </c:pt>
                <c:pt idx="163">
                  <c:v>495.25324324326812</c:v>
                </c:pt>
                <c:pt idx="164">
                  <c:v>495.76942335626222</c:v>
                </c:pt>
                <c:pt idx="165">
                  <c:v>496.28560112395121</c:v>
                </c:pt>
                <c:pt idx="166">
                  <c:v>496.80177654633513</c:v>
                </c:pt>
                <c:pt idx="167">
                  <c:v>497.31794962341394</c:v>
                </c:pt>
                <c:pt idx="168">
                  <c:v>497.83412035518762</c:v>
                </c:pt>
                <c:pt idx="169">
                  <c:v>498.35028874165624</c:v>
                </c:pt>
                <c:pt idx="170">
                  <c:v>498.86645478281969</c:v>
                </c:pt>
                <c:pt idx="171">
                  <c:v>499.38261847867807</c:v>
                </c:pt>
                <c:pt idx="172">
                  <c:v>499.89877982923139</c:v>
                </c:pt>
                <c:pt idx="173">
                  <c:v>500.41493883447953</c:v>
                </c:pt>
                <c:pt idx="174">
                  <c:v>500.93109549442261</c:v>
                </c:pt>
                <c:pt idx="175">
                  <c:v>501.44724980906051</c:v>
                </c:pt>
                <c:pt idx="176">
                  <c:v>501.9634017783934</c:v>
                </c:pt>
                <c:pt idx="177">
                  <c:v>502.47955140242112</c:v>
                </c:pt>
                <c:pt idx="178">
                  <c:v>502.99569868114372</c:v>
                </c:pt>
                <c:pt idx="179">
                  <c:v>503.51184361456126</c:v>
                </c:pt>
                <c:pt idx="180">
                  <c:v>504.02798620267362</c:v>
                </c:pt>
                <c:pt idx="181">
                  <c:v>504.54412644548091</c:v>
                </c:pt>
                <c:pt idx="182">
                  <c:v>505.06026434298315</c:v>
                </c:pt>
                <c:pt idx="183">
                  <c:v>505.5763998951802</c:v>
                </c:pt>
                <c:pt idx="184">
                  <c:v>506.09253310207214</c:v>
                </c:pt>
                <c:pt idx="185">
                  <c:v>506.60866396365907</c:v>
                </c:pt>
                <c:pt idx="186">
                  <c:v>507.12479247994082</c:v>
                </c:pt>
                <c:pt idx="187">
                  <c:v>507.64091865091751</c:v>
                </c:pt>
                <c:pt idx="188">
                  <c:v>508.15704247658903</c:v>
                </c:pt>
                <c:pt idx="189">
                  <c:v>508.67316395695548</c:v>
                </c:pt>
                <c:pt idx="190">
                  <c:v>509.18928309201681</c:v>
                </c:pt>
                <c:pt idx="191">
                  <c:v>509.70539988177296</c:v>
                </c:pt>
                <c:pt idx="192">
                  <c:v>510.22151432622417</c:v>
                </c:pt>
                <c:pt idx="193">
                  <c:v>510.73762642537014</c:v>
                </c:pt>
                <c:pt idx="194">
                  <c:v>511.25373617921099</c:v>
                </c:pt>
                <c:pt idx="195">
                  <c:v>511.76984358774683</c:v>
                </c:pt>
                <c:pt idx="196">
                  <c:v>512.2859486509775</c:v>
                </c:pt>
                <c:pt idx="197">
                  <c:v>512.80205136890299</c:v>
                </c:pt>
                <c:pt idx="198">
                  <c:v>513.31815174152359</c:v>
                </c:pt>
                <c:pt idx="199">
                  <c:v>513.83424976883896</c:v>
                </c:pt>
                <c:pt idx="200">
                  <c:v>514.35034545084909</c:v>
                </c:pt>
                <c:pt idx="201">
                  <c:v>514.86643878755433</c:v>
                </c:pt>
                <c:pt idx="202">
                  <c:v>515.38252977895434</c:v>
                </c:pt>
                <c:pt idx="203">
                  <c:v>515.89861842504922</c:v>
                </c:pt>
                <c:pt idx="204">
                  <c:v>516.4147047258391</c:v>
                </c:pt>
                <c:pt idx="205">
                  <c:v>516.93078868132386</c:v>
                </c:pt>
                <c:pt idx="206">
                  <c:v>517.4468702915035</c:v>
                </c:pt>
                <c:pt idx="207">
                  <c:v>517.96294955637791</c:v>
                </c:pt>
                <c:pt idx="208">
                  <c:v>518.47902647594731</c:v>
                </c:pt>
                <c:pt idx="209">
                  <c:v>518.99510105021159</c:v>
                </c:pt>
                <c:pt idx="210">
                  <c:v>519.51117327917075</c:v>
                </c:pt>
                <c:pt idx="211">
                  <c:v>520.02724316282479</c:v>
                </c:pt>
                <c:pt idx="212">
                  <c:v>520.54331070117382</c:v>
                </c:pt>
                <c:pt idx="213">
                  <c:v>521.05937589421762</c:v>
                </c:pt>
                <c:pt idx="214">
                  <c:v>521.5754387419563</c:v>
                </c:pt>
                <c:pt idx="215">
                  <c:v>522.09149924438998</c:v>
                </c:pt>
                <c:pt idx="216">
                  <c:v>522.60755740151842</c:v>
                </c:pt>
                <c:pt idx="217">
                  <c:v>523.12361321334197</c:v>
                </c:pt>
                <c:pt idx="218">
                  <c:v>523.63966667986028</c:v>
                </c:pt>
                <c:pt idx="219">
                  <c:v>524.15571780107348</c:v>
                </c:pt>
                <c:pt idx="220">
                  <c:v>524.67176657698155</c:v>
                </c:pt>
                <c:pt idx="221">
                  <c:v>525.18781300758451</c:v>
                </c:pt>
                <c:pt idx="222">
                  <c:v>525.70385709288246</c:v>
                </c:pt>
                <c:pt idx="223">
                  <c:v>526.21989883287517</c:v>
                </c:pt>
                <c:pt idx="224">
                  <c:v>526.73593822756288</c:v>
                </c:pt>
                <c:pt idx="225">
                  <c:v>527.25197527694547</c:v>
                </c:pt>
                <c:pt idx="226">
                  <c:v>527.76800998102283</c:v>
                </c:pt>
                <c:pt idx="227">
                  <c:v>528.28404233979518</c:v>
                </c:pt>
                <c:pt idx="228">
                  <c:v>528.80007235326252</c:v>
                </c:pt>
                <c:pt idx="229">
                  <c:v>529.31610002142452</c:v>
                </c:pt>
                <c:pt idx="230">
                  <c:v>529.83212534428162</c:v>
                </c:pt>
                <c:pt idx="231">
                  <c:v>530.34814832183349</c:v>
                </c:pt>
                <c:pt idx="232">
                  <c:v>530.86416895408036</c:v>
                </c:pt>
                <c:pt idx="233">
                  <c:v>531.38018724102199</c:v>
                </c:pt>
                <c:pt idx="234">
                  <c:v>531.89620318265861</c:v>
                </c:pt>
                <c:pt idx="235">
                  <c:v>532.41221677899011</c:v>
                </c:pt>
                <c:pt idx="236">
                  <c:v>532.92822803001638</c:v>
                </c:pt>
                <c:pt idx="237">
                  <c:v>533.44423693573765</c:v>
                </c:pt>
                <c:pt idx="238">
                  <c:v>533.96024349615391</c:v>
                </c:pt>
                <c:pt idx="239">
                  <c:v>534.47624771126482</c:v>
                </c:pt>
                <c:pt idx="240">
                  <c:v>534.99224958107084</c:v>
                </c:pt>
                <c:pt idx="241">
                  <c:v>535.50824910557174</c:v>
                </c:pt>
                <c:pt idx="242">
                  <c:v>536.0242462847674</c:v>
                </c:pt>
                <c:pt idx="243">
                  <c:v>536.54024111865795</c:v>
                </c:pt>
                <c:pt idx="244">
                  <c:v>537.0562336072436</c:v>
                </c:pt>
                <c:pt idx="245">
                  <c:v>537.57222375052402</c:v>
                </c:pt>
                <c:pt idx="246">
                  <c:v>538.0882115484992</c:v>
                </c:pt>
                <c:pt idx="247">
                  <c:v>538.60419700116938</c:v>
                </c:pt>
                <c:pt idx="248">
                  <c:v>539.12018010853456</c:v>
                </c:pt>
                <c:pt idx="249">
                  <c:v>539.63616087059438</c:v>
                </c:pt>
                <c:pt idx="250">
                  <c:v>540.15213928734931</c:v>
                </c:pt>
                <c:pt idx="251">
                  <c:v>540.66811535879913</c:v>
                </c:pt>
                <c:pt idx="252">
                  <c:v>541.18408908494382</c:v>
                </c:pt>
                <c:pt idx="253">
                  <c:v>541.70006046578328</c:v>
                </c:pt>
                <c:pt idx="254">
                  <c:v>542.21602950131773</c:v>
                </c:pt>
                <c:pt idx="255">
                  <c:v>542.73199619154695</c:v>
                </c:pt>
                <c:pt idx="256">
                  <c:v>543.24796053647117</c:v>
                </c:pt>
                <c:pt idx="257">
                  <c:v>543.76392253609038</c:v>
                </c:pt>
                <c:pt idx="258">
                  <c:v>544.27988219040435</c:v>
                </c:pt>
                <c:pt idx="259">
                  <c:v>544.7958394994132</c:v>
                </c:pt>
                <c:pt idx="260">
                  <c:v>545.31179446311705</c:v>
                </c:pt>
                <c:pt idx="261">
                  <c:v>545.82774708151578</c:v>
                </c:pt>
                <c:pt idx="262">
                  <c:v>546.34369735460928</c:v>
                </c:pt>
                <c:pt idx="263">
                  <c:v>546.85964528239776</c:v>
                </c:pt>
                <c:pt idx="264">
                  <c:v>547.37559086488113</c:v>
                </c:pt>
                <c:pt idx="265">
                  <c:v>547.89153410205938</c:v>
                </c:pt>
                <c:pt idx="266">
                  <c:v>548.40747499393251</c:v>
                </c:pt>
                <c:pt idx="267">
                  <c:v>548.92341354050052</c:v>
                </c:pt>
                <c:pt idx="268">
                  <c:v>549.43934974176341</c:v>
                </c:pt>
                <c:pt idx="269">
                  <c:v>549.95528359772118</c:v>
                </c:pt>
                <c:pt idx="270">
                  <c:v>550.47121510837394</c:v>
                </c:pt>
                <c:pt idx="271">
                  <c:v>550.98714427372158</c:v>
                </c:pt>
                <c:pt idx="272">
                  <c:v>551.50307109376399</c:v>
                </c:pt>
                <c:pt idx="273">
                  <c:v>552.0189955685014</c:v>
                </c:pt>
                <c:pt idx="274">
                  <c:v>552.53491769793379</c:v>
                </c:pt>
                <c:pt idx="275">
                  <c:v>553.05083748206084</c:v>
                </c:pt>
                <c:pt idx="276">
                  <c:v>553.56675492088289</c:v>
                </c:pt>
                <c:pt idx="277">
                  <c:v>554.08267001439992</c:v>
                </c:pt>
                <c:pt idx="278">
                  <c:v>554.59858276261184</c:v>
                </c:pt>
                <c:pt idx="279">
                  <c:v>555.11449316551841</c:v>
                </c:pt>
                <c:pt idx="280">
                  <c:v>555.63040122312009</c:v>
                </c:pt>
                <c:pt idx="281">
                  <c:v>556.14630693541653</c:v>
                </c:pt>
                <c:pt idx="282">
                  <c:v>556.66221030240797</c:v>
                </c:pt>
                <c:pt idx="283">
                  <c:v>557.1781113240944</c:v>
                </c:pt>
                <c:pt idx="284">
                  <c:v>557.6940100004756</c:v>
                </c:pt>
                <c:pt idx="285">
                  <c:v>558.20990633155157</c:v>
                </c:pt>
                <c:pt idx="286">
                  <c:v>558.72580031732264</c:v>
                </c:pt>
                <c:pt idx="287">
                  <c:v>559.24169195778848</c:v>
                </c:pt>
                <c:pt idx="288">
                  <c:v>559.75758125294919</c:v>
                </c:pt>
                <c:pt idx="289">
                  <c:v>560.27346820280491</c:v>
                </c:pt>
                <c:pt idx="290">
                  <c:v>560.7893528073555</c:v>
                </c:pt>
                <c:pt idx="291">
                  <c:v>561.30523506660097</c:v>
                </c:pt>
                <c:pt idx="292">
                  <c:v>561.82111498054121</c:v>
                </c:pt>
                <c:pt idx="293">
                  <c:v>562.33699254917644</c:v>
                </c:pt>
                <c:pt idx="294">
                  <c:v>562.85286777250656</c:v>
                </c:pt>
                <c:pt idx="295">
                  <c:v>563.36874065053155</c:v>
                </c:pt>
                <c:pt idx="296">
                  <c:v>563.88461118325154</c:v>
                </c:pt>
                <c:pt idx="297">
                  <c:v>564.4004793706664</c:v>
                </c:pt>
                <c:pt idx="298">
                  <c:v>564.91634521277592</c:v>
                </c:pt>
                <c:pt idx="299">
                  <c:v>565.43220870958055</c:v>
                </c:pt>
                <c:pt idx="300">
                  <c:v>565.94806986108006</c:v>
                </c:pt>
                <c:pt idx="301">
                  <c:v>566.46392866727433</c:v>
                </c:pt>
                <c:pt idx="302">
                  <c:v>566.97978512816371</c:v>
                </c:pt>
                <c:pt idx="303">
                  <c:v>567.49563924374786</c:v>
                </c:pt>
                <c:pt idx="304">
                  <c:v>568.01149101402689</c:v>
                </c:pt>
                <c:pt idx="305">
                  <c:v>568.5273404390008</c:v>
                </c:pt>
                <c:pt idx="306">
                  <c:v>569.0431875186697</c:v>
                </c:pt>
                <c:pt idx="307">
                  <c:v>569.55903225303325</c:v>
                </c:pt>
                <c:pt idx="308">
                  <c:v>570.07487464209191</c:v>
                </c:pt>
                <c:pt idx="309">
                  <c:v>570.59071468584546</c:v>
                </c:pt>
                <c:pt idx="310">
                  <c:v>571.10655238429388</c:v>
                </c:pt>
                <c:pt idx="311">
                  <c:v>571.62238773743718</c:v>
                </c:pt>
                <c:pt idx="312">
                  <c:v>572.13822074527536</c:v>
                </c:pt>
                <c:pt idx="313">
                  <c:v>572.65405140780842</c:v>
                </c:pt>
                <c:pt idx="314">
                  <c:v>573.16987972503637</c:v>
                </c:pt>
                <c:pt idx="315">
                  <c:v>573.68570569695919</c:v>
                </c:pt>
                <c:pt idx="316">
                  <c:v>574.20152932357701</c:v>
                </c:pt>
                <c:pt idx="317">
                  <c:v>574.7173506048897</c:v>
                </c:pt>
                <c:pt idx="318">
                  <c:v>575.23316954089717</c:v>
                </c:pt>
                <c:pt idx="319">
                  <c:v>575.74898613159962</c:v>
                </c:pt>
                <c:pt idx="320">
                  <c:v>576.26480037699685</c:v>
                </c:pt>
                <c:pt idx="321">
                  <c:v>576.78061227708906</c:v>
                </c:pt>
                <c:pt idx="322">
                  <c:v>577.29642183187627</c:v>
                </c:pt>
                <c:pt idx="323">
                  <c:v>577.81222904135825</c:v>
                </c:pt>
                <c:pt idx="324">
                  <c:v>578.32803390553511</c:v>
                </c:pt>
                <c:pt idx="325">
                  <c:v>578.84383642440685</c:v>
                </c:pt>
                <c:pt idx="326">
                  <c:v>579.35963659797358</c:v>
                </c:pt>
                <c:pt idx="327">
                  <c:v>579.87543442623507</c:v>
                </c:pt>
                <c:pt idx="328">
                  <c:v>580.39122990919157</c:v>
                </c:pt>
                <c:pt idx="329">
                  <c:v>580.90702304684294</c:v>
                </c:pt>
                <c:pt idx="330">
                  <c:v>581.42281383918919</c:v>
                </c:pt>
                <c:pt idx="331">
                  <c:v>581.93860228623032</c:v>
                </c:pt>
                <c:pt idx="332">
                  <c:v>582.45438838796633</c:v>
                </c:pt>
                <c:pt idx="333">
                  <c:v>582.97017214439722</c:v>
                </c:pt>
                <c:pt idx="334">
                  <c:v>583.485953555523</c:v>
                </c:pt>
                <c:pt idx="335">
                  <c:v>584.00173262134376</c:v>
                </c:pt>
                <c:pt idx="336">
                  <c:v>584.51750934185941</c:v>
                </c:pt>
                <c:pt idx="337">
                  <c:v>585.03328371706982</c:v>
                </c:pt>
                <c:pt idx="338">
                  <c:v>585.54905574697523</c:v>
                </c:pt>
                <c:pt idx="339">
                  <c:v>586.06482543157551</c:v>
                </c:pt>
                <c:pt idx="340">
                  <c:v>586.58059277087057</c:v>
                </c:pt>
                <c:pt idx="341">
                  <c:v>587.09635776486073</c:v>
                </c:pt>
                <c:pt idx="342">
                  <c:v>587.61212041354565</c:v>
                </c:pt>
                <c:pt idx="343">
                  <c:v>588.12788071692557</c:v>
                </c:pt>
                <c:pt idx="344">
                  <c:v>588.64363867500015</c:v>
                </c:pt>
                <c:pt idx="345">
                  <c:v>589.15939428776983</c:v>
                </c:pt>
                <c:pt idx="346">
                  <c:v>589.67514755523428</c:v>
                </c:pt>
                <c:pt idx="347">
                  <c:v>590.19089847739372</c:v>
                </c:pt>
                <c:pt idx="348">
                  <c:v>590.70664705424804</c:v>
                </c:pt>
                <c:pt idx="349">
                  <c:v>591.22239328579735</c:v>
                </c:pt>
                <c:pt idx="350">
                  <c:v>591.73813717204132</c:v>
                </c:pt>
                <c:pt idx="351">
                  <c:v>592.25387871298028</c:v>
                </c:pt>
                <c:pt idx="352">
                  <c:v>592.76961790861424</c:v>
                </c:pt>
                <c:pt idx="353">
                  <c:v>593.28535475894296</c:v>
                </c:pt>
                <c:pt idx="354">
                  <c:v>593.80108926396656</c:v>
                </c:pt>
                <c:pt idx="355">
                  <c:v>594.31682142368516</c:v>
                </c:pt>
                <c:pt idx="356">
                  <c:v>594.83255123809863</c:v>
                </c:pt>
                <c:pt idx="357">
                  <c:v>595.34827870720687</c:v>
                </c:pt>
                <c:pt idx="358">
                  <c:v>595.86400383101011</c:v>
                </c:pt>
                <c:pt idx="359">
                  <c:v>596.37972660950823</c:v>
                </c:pt>
                <c:pt idx="360">
                  <c:v>596.89544704270122</c:v>
                </c:pt>
                <c:pt idx="361">
                  <c:v>597.41116513058921</c:v>
                </c:pt>
                <c:pt idx="362">
                  <c:v>597.92688087317197</c:v>
                </c:pt>
                <c:pt idx="363">
                  <c:v>598.44259427044972</c:v>
                </c:pt>
                <c:pt idx="364">
                  <c:v>598.95830532242223</c:v>
                </c:pt>
                <c:pt idx="365">
                  <c:v>599.47401402908974</c:v>
                </c:pt>
                <c:pt idx="366">
                  <c:v>599.98972039045202</c:v>
                </c:pt>
                <c:pt idx="367">
                  <c:v>600.50542440650929</c:v>
                </c:pt>
                <c:pt idx="368">
                  <c:v>601.02112607726144</c:v>
                </c:pt>
                <c:pt idx="369">
                  <c:v>601.53682540270859</c:v>
                </c:pt>
                <c:pt idx="370">
                  <c:v>602.05252238285038</c:v>
                </c:pt>
                <c:pt idx="371">
                  <c:v>602.56821701768729</c:v>
                </c:pt>
                <c:pt idx="372">
                  <c:v>603.08390930721885</c:v>
                </c:pt>
                <c:pt idx="373">
                  <c:v>603.59959925144551</c:v>
                </c:pt>
                <c:pt idx="374">
                  <c:v>604.11528685036706</c:v>
                </c:pt>
                <c:pt idx="375">
                  <c:v>604.63097210398348</c:v>
                </c:pt>
                <c:pt idx="376">
                  <c:v>605.14665501229479</c:v>
                </c:pt>
                <c:pt idx="377">
                  <c:v>605.66233557530086</c:v>
                </c:pt>
                <c:pt idx="378">
                  <c:v>606.17801379300204</c:v>
                </c:pt>
                <c:pt idx="379">
                  <c:v>606.69368966539787</c:v>
                </c:pt>
                <c:pt idx="380">
                  <c:v>607.20936319248881</c:v>
                </c:pt>
                <c:pt idx="381">
                  <c:v>607.72503437427451</c:v>
                </c:pt>
                <c:pt idx="382">
                  <c:v>608.24070321075521</c:v>
                </c:pt>
                <c:pt idx="383">
                  <c:v>608.75636970193068</c:v>
                </c:pt>
                <c:pt idx="384">
                  <c:v>609.27203384780114</c:v>
                </c:pt>
                <c:pt idx="385">
                  <c:v>609.78769564836648</c:v>
                </c:pt>
                <c:pt idx="386">
                  <c:v>610.30335510362659</c:v>
                </c:pt>
                <c:pt idx="387">
                  <c:v>610.81901221358169</c:v>
                </c:pt>
                <c:pt idx="388">
                  <c:v>611.33466697823178</c:v>
                </c:pt>
                <c:pt idx="389">
                  <c:v>611.85031939757664</c:v>
                </c:pt>
                <c:pt idx="390">
                  <c:v>612.36596947161638</c:v>
                </c:pt>
                <c:pt idx="391">
                  <c:v>612.88161720035112</c:v>
                </c:pt>
                <c:pt idx="392">
                  <c:v>613.39726258378062</c:v>
                </c:pt>
                <c:pt idx="393">
                  <c:v>613.912905621905</c:v>
                </c:pt>
                <c:pt idx="394">
                  <c:v>614.42854631472437</c:v>
                </c:pt>
                <c:pt idx="395">
                  <c:v>614.94418466223874</c:v>
                </c:pt>
                <c:pt idx="396">
                  <c:v>615.45982066444776</c:v>
                </c:pt>
                <c:pt idx="397">
                  <c:v>615.97545432135178</c:v>
                </c:pt>
                <c:pt idx="398">
                  <c:v>616.49108563295079</c:v>
                </c:pt>
                <c:pt idx="399">
                  <c:v>617.00671459924445</c:v>
                </c:pt>
                <c:pt idx="400">
                  <c:v>617.52234122023322</c:v>
                </c:pt>
                <c:pt idx="401">
                  <c:v>618.03796549591686</c:v>
                </c:pt>
                <c:pt idx="402">
                  <c:v>618.55358742629539</c:v>
                </c:pt>
                <c:pt idx="403">
                  <c:v>619.06920701136869</c:v>
                </c:pt>
                <c:pt idx="404">
                  <c:v>619.58482425113698</c:v>
                </c:pt>
                <c:pt idx="405">
                  <c:v>620.10043914560003</c:v>
                </c:pt>
                <c:pt idx="406">
                  <c:v>620.61605169475808</c:v>
                </c:pt>
                <c:pt idx="407">
                  <c:v>621.13166189861113</c:v>
                </c:pt>
                <c:pt idx="408">
                  <c:v>621.64726975715894</c:v>
                </c:pt>
                <c:pt idx="409">
                  <c:v>622.16287527040163</c:v>
                </c:pt>
                <c:pt idx="410">
                  <c:v>622.6784784383392</c:v>
                </c:pt>
                <c:pt idx="411">
                  <c:v>623.19407926097176</c:v>
                </c:pt>
                <c:pt idx="412">
                  <c:v>623.70967773829909</c:v>
                </c:pt>
                <c:pt idx="413">
                  <c:v>624.22527387032142</c:v>
                </c:pt>
                <c:pt idx="414">
                  <c:v>624.74086765703862</c:v>
                </c:pt>
                <c:pt idx="415">
                  <c:v>625.25645909845082</c:v>
                </c:pt>
                <c:pt idx="416">
                  <c:v>625.77204819455767</c:v>
                </c:pt>
                <c:pt idx="417">
                  <c:v>626.28763494535963</c:v>
                </c:pt>
                <c:pt idx="418">
                  <c:v>626.80321935085624</c:v>
                </c:pt>
                <c:pt idx="419">
                  <c:v>627.31880141104796</c:v>
                </c:pt>
                <c:pt idx="420">
                  <c:v>627.83438112593456</c:v>
                </c:pt>
                <c:pt idx="421">
                  <c:v>628.34995849551603</c:v>
                </c:pt>
                <c:pt idx="422">
                  <c:v>628.86553351979228</c:v>
                </c:pt>
                <c:pt idx="423">
                  <c:v>629.38110619876352</c:v>
                </c:pt>
                <c:pt idx="424">
                  <c:v>629.89667653242964</c:v>
                </c:pt>
                <c:pt idx="425">
                  <c:v>630.41224452079052</c:v>
                </c:pt>
                <c:pt idx="426">
                  <c:v>630.92781016384652</c:v>
                </c:pt>
                <c:pt idx="427">
                  <c:v>631.44337346159728</c:v>
                </c:pt>
                <c:pt idx="428">
                  <c:v>631.95893441404303</c:v>
                </c:pt>
                <c:pt idx="429">
                  <c:v>632.47449302118355</c:v>
                </c:pt>
                <c:pt idx="430">
                  <c:v>632.99004928301895</c:v>
                </c:pt>
                <c:pt idx="431">
                  <c:v>633.50560319954923</c:v>
                </c:pt>
                <c:pt idx="432">
                  <c:v>634.02115477077461</c:v>
                </c:pt>
                <c:pt idx="433">
                  <c:v>634.53670399669477</c:v>
                </c:pt>
                <c:pt idx="434">
                  <c:v>635.0522508773098</c:v>
                </c:pt>
                <c:pt idx="435">
                  <c:v>635.5677954126196</c:v>
                </c:pt>
                <c:pt idx="436">
                  <c:v>636.08333760262451</c:v>
                </c:pt>
                <c:pt idx="437">
                  <c:v>636.5988774473243</c:v>
                </c:pt>
                <c:pt idx="438">
                  <c:v>637.11441494671874</c:v>
                </c:pt>
                <c:pt idx="439">
                  <c:v>637.62995010080829</c:v>
                </c:pt>
                <c:pt idx="440">
                  <c:v>638.14548290959272</c:v>
                </c:pt>
                <c:pt idx="441">
                  <c:v>638.66101337307202</c:v>
                </c:pt>
                <c:pt idx="442">
                  <c:v>639.1765414912461</c:v>
                </c:pt>
                <c:pt idx="443">
                  <c:v>639.69206726411517</c:v>
                </c:pt>
                <c:pt idx="444">
                  <c:v>640.20759069167912</c:v>
                </c:pt>
                <c:pt idx="445">
                  <c:v>640.72311177393794</c:v>
                </c:pt>
                <c:pt idx="446">
                  <c:v>641.23863051089177</c:v>
                </c:pt>
                <c:pt idx="447">
                  <c:v>641.75414690254047</c:v>
                </c:pt>
                <c:pt idx="448">
                  <c:v>642.26966094888382</c:v>
                </c:pt>
                <c:pt idx="449">
                  <c:v>642.78517264992229</c:v>
                </c:pt>
                <c:pt idx="450">
                  <c:v>643.30068200565563</c:v>
                </c:pt>
                <c:pt idx="451">
                  <c:v>643.81618901608374</c:v>
                </c:pt>
                <c:pt idx="452">
                  <c:v>644.33169368120684</c:v>
                </c:pt>
                <c:pt idx="453">
                  <c:v>644.84719600102494</c:v>
                </c:pt>
                <c:pt idx="454">
                  <c:v>645.3626959755378</c:v>
                </c:pt>
                <c:pt idx="455">
                  <c:v>645.87819360474555</c:v>
                </c:pt>
                <c:pt idx="456">
                  <c:v>646.39368888864817</c:v>
                </c:pt>
                <c:pt idx="457">
                  <c:v>646.90918182724567</c:v>
                </c:pt>
                <c:pt idx="458">
                  <c:v>647.42467242053817</c:v>
                </c:pt>
                <c:pt idx="459">
                  <c:v>647.94016066852555</c:v>
                </c:pt>
                <c:pt idx="460">
                  <c:v>648.45564657120781</c:v>
                </c:pt>
                <c:pt idx="461">
                  <c:v>648.97113012858483</c:v>
                </c:pt>
                <c:pt idx="462">
                  <c:v>649.48661134065685</c:v>
                </c:pt>
                <c:pt idx="463">
                  <c:v>650.00209020742386</c:v>
                </c:pt>
                <c:pt idx="464">
                  <c:v>650.51756672888553</c:v>
                </c:pt>
                <c:pt idx="465">
                  <c:v>651.0330409050423</c:v>
                </c:pt>
                <c:pt idx="466">
                  <c:v>651.54851273589395</c:v>
                </c:pt>
                <c:pt idx="467">
                  <c:v>652.06398222144037</c:v>
                </c:pt>
                <c:pt idx="468">
                  <c:v>652.57944936168167</c:v>
                </c:pt>
                <c:pt idx="469">
                  <c:v>653.09491415661796</c:v>
                </c:pt>
                <c:pt idx="470">
                  <c:v>653.61037660624902</c:v>
                </c:pt>
                <c:pt idx="471">
                  <c:v>654.12583671057519</c:v>
                </c:pt>
                <c:pt idx="472">
                  <c:v>654.64129446959612</c:v>
                </c:pt>
                <c:pt idx="473">
                  <c:v>655.15674988331193</c:v>
                </c:pt>
                <c:pt idx="474">
                  <c:v>655.67220295172262</c:v>
                </c:pt>
                <c:pt idx="475">
                  <c:v>656.18765367482831</c:v>
                </c:pt>
                <c:pt idx="476">
                  <c:v>656.70310205262876</c:v>
                </c:pt>
                <c:pt idx="477">
                  <c:v>657.2185480851241</c:v>
                </c:pt>
                <c:pt idx="478">
                  <c:v>657.73399177231443</c:v>
                </c:pt>
                <c:pt idx="479">
                  <c:v>658.24943311419963</c:v>
                </c:pt>
                <c:pt idx="480">
                  <c:v>658.76487211077983</c:v>
                </c:pt>
                <c:pt idx="481">
                  <c:v>659.28030876205469</c:v>
                </c:pt>
                <c:pt idx="482">
                  <c:v>659.79574306802454</c:v>
                </c:pt>
                <c:pt idx="483">
                  <c:v>660.31117502868926</c:v>
                </c:pt>
                <c:pt idx="484">
                  <c:v>660.82660464404887</c:v>
                </c:pt>
                <c:pt idx="485">
                  <c:v>661.34203191410347</c:v>
                </c:pt>
                <c:pt idx="486">
                  <c:v>661.85745683885295</c:v>
                </c:pt>
                <c:pt idx="487">
                  <c:v>662.3728794182972</c:v>
                </c:pt>
                <c:pt idx="488">
                  <c:v>662.88829965243644</c:v>
                </c:pt>
                <c:pt idx="489">
                  <c:v>663.40371754127057</c:v>
                </c:pt>
                <c:pt idx="490">
                  <c:v>663.91913308479945</c:v>
                </c:pt>
                <c:pt idx="491">
                  <c:v>664.43454628302345</c:v>
                </c:pt>
                <c:pt idx="492">
                  <c:v>664.94995713594221</c:v>
                </c:pt>
                <c:pt idx="493">
                  <c:v>665.46536564355597</c:v>
                </c:pt>
                <c:pt idx="494">
                  <c:v>665.98077180586438</c:v>
                </c:pt>
                <c:pt idx="495">
                  <c:v>666.4961756228679</c:v>
                </c:pt>
                <c:pt idx="496">
                  <c:v>667.01157709456618</c:v>
                </c:pt>
                <c:pt idx="497">
                  <c:v>667.52697622095945</c:v>
                </c:pt>
                <c:pt idx="498">
                  <c:v>668.04237300204761</c:v>
                </c:pt>
                <c:pt idx="499">
                  <c:v>668.55776743783076</c:v>
                </c:pt>
                <c:pt idx="500">
                  <c:v>669.07315952830868</c:v>
                </c:pt>
                <c:pt idx="501">
                  <c:v>669.58854927348136</c:v>
                </c:pt>
                <c:pt idx="502">
                  <c:v>670.10393667334915</c:v>
                </c:pt>
                <c:pt idx="503">
                  <c:v>670.6193217279116</c:v>
                </c:pt>
                <c:pt idx="504">
                  <c:v>671.13470443716915</c:v>
                </c:pt>
                <c:pt idx="505">
                  <c:v>671.65008480112158</c:v>
                </c:pt>
                <c:pt idx="506">
                  <c:v>672.16546281976889</c:v>
                </c:pt>
                <c:pt idx="507">
                  <c:v>672.68083849311097</c:v>
                </c:pt>
                <c:pt idx="508">
                  <c:v>673.19621182114804</c:v>
                </c:pt>
                <c:pt idx="509">
                  <c:v>673.71158280387999</c:v>
                </c:pt>
                <c:pt idx="510">
                  <c:v>674.22695144130682</c:v>
                </c:pt>
                <c:pt idx="511">
                  <c:v>674.74231773342854</c:v>
                </c:pt>
                <c:pt idx="512">
                  <c:v>675.25768168024524</c:v>
                </c:pt>
                <c:pt idx="513">
                  <c:v>675.77304328175683</c:v>
                </c:pt>
                <c:pt idx="514">
                  <c:v>676.28840253796318</c:v>
                </c:pt>
                <c:pt idx="515">
                  <c:v>676.80375944886441</c:v>
                </c:pt>
                <c:pt idx="516">
                  <c:v>677.31911401446052</c:v>
                </c:pt>
                <c:pt idx="517">
                  <c:v>677.83446623475174</c:v>
                </c:pt>
                <c:pt idx="518">
                  <c:v>678.34981610973773</c:v>
                </c:pt>
                <c:pt idx="519">
                  <c:v>678.8651636394186</c:v>
                </c:pt>
                <c:pt idx="520">
                  <c:v>679.38050882379434</c:v>
                </c:pt>
                <c:pt idx="521">
                  <c:v>679.89585166286497</c:v>
                </c:pt>
                <c:pt idx="522">
                  <c:v>680.41119215663048</c:v>
                </c:pt>
                <c:pt idx="523">
                  <c:v>680.92653030509098</c:v>
                </c:pt>
                <c:pt idx="524">
                  <c:v>681.44186610824636</c:v>
                </c:pt>
                <c:pt idx="525">
                  <c:v>681.95719956609662</c:v>
                </c:pt>
                <c:pt idx="526">
                  <c:v>682.47253067864176</c:v>
                </c:pt>
                <c:pt idx="527">
                  <c:v>682.98785944588167</c:v>
                </c:pt>
                <c:pt idx="528">
                  <c:v>683.50318586781657</c:v>
                </c:pt>
                <c:pt idx="529">
                  <c:v>684.01850994444635</c:v>
                </c:pt>
                <c:pt idx="530">
                  <c:v>684.53383167577101</c:v>
                </c:pt>
                <c:pt idx="531">
                  <c:v>685.04915106179067</c:v>
                </c:pt>
                <c:pt idx="532">
                  <c:v>685.56446810250509</c:v>
                </c:pt>
                <c:pt idx="533">
                  <c:v>686.0797827979145</c:v>
                </c:pt>
                <c:pt idx="534">
                  <c:v>686.59509514801869</c:v>
                </c:pt>
                <c:pt idx="535">
                  <c:v>687.11040515281775</c:v>
                </c:pt>
                <c:pt idx="536">
                  <c:v>687.6257128123118</c:v>
                </c:pt>
                <c:pt idx="537">
                  <c:v>688.14101812650085</c:v>
                </c:pt>
                <c:pt idx="538">
                  <c:v>688.65632109538467</c:v>
                </c:pt>
                <c:pt idx="539">
                  <c:v>689.17162171896348</c:v>
                </c:pt>
                <c:pt idx="540">
                  <c:v>689.68691999723694</c:v>
                </c:pt>
                <c:pt idx="541">
                  <c:v>690.20221593020551</c:v>
                </c:pt>
                <c:pt idx="542">
                  <c:v>690.71750951786885</c:v>
                </c:pt>
                <c:pt idx="543">
                  <c:v>691.23280076022718</c:v>
                </c:pt>
                <c:pt idx="544">
                  <c:v>691.74808965728039</c:v>
                </c:pt>
                <c:pt idx="545">
                  <c:v>692.26337620902848</c:v>
                </c:pt>
                <c:pt idx="546">
                  <c:v>692.77866041547145</c:v>
                </c:pt>
                <c:pt idx="547">
                  <c:v>693.29394227660919</c:v>
                </c:pt>
                <c:pt idx="548">
                  <c:v>693.80922179244192</c:v>
                </c:pt>
                <c:pt idx="549">
                  <c:v>694.32449896296953</c:v>
                </c:pt>
                <c:pt idx="550">
                  <c:v>694.83977378819213</c:v>
                </c:pt>
                <c:pt idx="551">
                  <c:v>695.35504626810962</c:v>
                </c:pt>
                <c:pt idx="552">
                  <c:v>695.87031640272187</c:v>
                </c:pt>
                <c:pt idx="553">
                  <c:v>696.385584192029</c:v>
                </c:pt>
                <c:pt idx="554">
                  <c:v>696.90084963603124</c:v>
                </c:pt>
                <c:pt idx="555">
                  <c:v>697.41611273472813</c:v>
                </c:pt>
                <c:pt idx="556">
                  <c:v>697.93137348812002</c:v>
                </c:pt>
                <c:pt idx="557">
                  <c:v>698.44663189620678</c:v>
                </c:pt>
                <c:pt idx="558">
                  <c:v>698.96188795898854</c:v>
                </c:pt>
                <c:pt idx="559">
                  <c:v>699.47714167646507</c:v>
                </c:pt>
                <c:pt idx="560">
                  <c:v>699.99239304863647</c:v>
                </c:pt>
                <c:pt idx="561">
                  <c:v>700.50764207550276</c:v>
                </c:pt>
                <c:pt idx="562">
                  <c:v>701.02288875706404</c:v>
                </c:pt>
                <c:pt idx="563">
                  <c:v>701.5381330933202</c:v>
                </c:pt>
                <c:pt idx="564">
                  <c:v>702.05337508427124</c:v>
                </c:pt>
                <c:pt idx="565">
                  <c:v>702.56861472991716</c:v>
                </c:pt>
                <c:pt idx="566">
                  <c:v>703.08385203025796</c:v>
                </c:pt>
                <c:pt idx="567">
                  <c:v>703.59908698529364</c:v>
                </c:pt>
                <c:pt idx="568">
                  <c:v>704.1143195950242</c:v>
                </c:pt>
                <c:pt idx="569">
                  <c:v>704.62954985944964</c:v>
                </c:pt>
                <c:pt idx="570">
                  <c:v>705.14477777857007</c:v>
                </c:pt>
                <c:pt idx="571">
                  <c:v>705.66000335238539</c:v>
                </c:pt>
                <c:pt idx="572">
                  <c:v>706.17522658089558</c:v>
                </c:pt>
                <c:pt idx="573">
                  <c:v>706.69044746410054</c:v>
                </c:pt>
                <c:pt idx="574">
                  <c:v>707.20566600200038</c:v>
                </c:pt>
                <c:pt idx="575">
                  <c:v>707.72088219459533</c:v>
                </c:pt>
                <c:pt idx="576">
                  <c:v>708.23609604188505</c:v>
                </c:pt>
                <c:pt idx="577">
                  <c:v>708.75130754386976</c:v>
                </c:pt>
                <c:pt idx="578">
                  <c:v>709.26651670054923</c:v>
                </c:pt>
                <c:pt idx="579">
                  <c:v>709.78172351192359</c:v>
                </c:pt>
                <c:pt idx="580">
                  <c:v>710.29692797799294</c:v>
                </c:pt>
                <c:pt idx="581">
                  <c:v>710.81213009875705</c:v>
                </c:pt>
                <c:pt idx="582">
                  <c:v>711.32732987421616</c:v>
                </c:pt>
                <c:pt idx="583">
                  <c:v>711.84252730437015</c:v>
                </c:pt>
                <c:pt idx="584">
                  <c:v>712.35772238921902</c:v>
                </c:pt>
                <c:pt idx="585">
                  <c:v>712.87291512876288</c:v>
                </c:pt>
                <c:pt idx="586">
                  <c:v>713.3881055230014</c:v>
                </c:pt>
                <c:pt idx="587">
                  <c:v>713.90329357193491</c:v>
                </c:pt>
                <c:pt idx="588">
                  <c:v>714.4184792755633</c:v>
                </c:pt>
                <c:pt idx="589">
                  <c:v>714.93366263388668</c:v>
                </c:pt>
                <c:pt idx="590">
                  <c:v>715.44884364690495</c:v>
                </c:pt>
                <c:pt idx="591">
                  <c:v>715.96402231461809</c:v>
                </c:pt>
                <c:pt idx="592">
                  <c:v>716.479198637026</c:v>
                </c:pt>
                <c:pt idx="593">
                  <c:v>716.99437261412902</c:v>
                </c:pt>
                <c:pt idx="594">
                  <c:v>717.50954424592669</c:v>
                </c:pt>
                <c:pt idx="595">
                  <c:v>718.02471353241936</c:v>
                </c:pt>
                <c:pt idx="596">
                  <c:v>718.53988047360701</c:v>
                </c:pt>
                <c:pt idx="597">
                  <c:v>719.05504506948955</c:v>
                </c:pt>
                <c:pt idx="598">
                  <c:v>719.57020732006686</c:v>
                </c:pt>
                <c:pt idx="599">
                  <c:v>720.08536722533904</c:v>
                </c:pt>
                <c:pt idx="600">
                  <c:v>720.60052478530611</c:v>
                </c:pt>
                <c:pt idx="601">
                  <c:v>721.11567999996817</c:v>
                </c:pt>
                <c:pt idx="602">
                  <c:v>721.6308328693251</c:v>
                </c:pt>
                <c:pt idx="603">
                  <c:v>722.14598339337704</c:v>
                </c:pt>
                <c:pt idx="604">
                  <c:v>722.66113157212374</c:v>
                </c:pt>
                <c:pt idx="605">
                  <c:v>723.17627740556532</c:v>
                </c:pt>
                <c:pt idx="606">
                  <c:v>723.69142089370177</c:v>
                </c:pt>
                <c:pt idx="607">
                  <c:v>724.20656203653311</c:v>
                </c:pt>
                <c:pt idx="608">
                  <c:v>724.72170083405945</c:v>
                </c:pt>
                <c:pt idx="609">
                  <c:v>725.23683728628066</c:v>
                </c:pt>
                <c:pt idx="610">
                  <c:v>725.75197139319675</c:v>
                </c:pt>
                <c:pt idx="611">
                  <c:v>726.26710315480773</c:v>
                </c:pt>
                <c:pt idx="612">
                  <c:v>726.78223257111347</c:v>
                </c:pt>
                <c:pt idx="613">
                  <c:v>727.2973596421142</c:v>
                </c:pt>
                <c:pt idx="614">
                  <c:v>727.81248436780982</c:v>
                </c:pt>
                <c:pt idx="615">
                  <c:v>728.32760674820042</c:v>
                </c:pt>
                <c:pt idx="616">
                  <c:v>728.8427267832858</c:v>
                </c:pt>
                <c:pt idx="617">
                  <c:v>729.35784447306617</c:v>
                </c:pt>
                <c:pt idx="618">
                  <c:v>729.8729598175413</c:v>
                </c:pt>
                <c:pt idx="619">
                  <c:v>730.38807281671143</c:v>
                </c:pt>
                <c:pt idx="620">
                  <c:v>730.90318347057632</c:v>
                </c:pt>
                <c:pt idx="621">
                  <c:v>731.41829177913621</c:v>
                </c:pt>
                <c:pt idx="622">
                  <c:v>731.93339774239109</c:v>
                </c:pt>
                <c:pt idx="623">
                  <c:v>732.44850136034074</c:v>
                </c:pt>
                <c:pt idx="624">
                  <c:v>732.96360263298538</c:v>
                </c:pt>
                <c:pt idx="625">
                  <c:v>733.47870156032468</c:v>
                </c:pt>
                <c:pt idx="626">
                  <c:v>733.99379814235897</c:v>
                </c:pt>
                <c:pt idx="627">
                  <c:v>734.50889237908825</c:v>
                </c:pt>
                <c:pt idx="628">
                  <c:v>735.02398427051241</c:v>
                </c:pt>
                <c:pt idx="629">
                  <c:v>735.53907381663146</c:v>
                </c:pt>
                <c:pt idx="630">
                  <c:v>736.05416101744538</c:v>
                </c:pt>
                <c:pt idx="631">
                  <c:v>736.56924587295407</c:v>
                </c:pt>
                <c:pt idx="632">
                  <c:v>737.08432838315787</c:v>
                </c:pt>
                <c:pt idx="633">
                  <c:v>737.59940854805632</c:v>
                </c:pt>
                <c:pt idx="634">
                  <c:v>738.11448636764987</c:v>
                </c:pt>
                <c:pt idx="635">
                  <c:v>738.62956184193831</c:v>
                </c:pt>
                <c:pt idx="636">
                  <c:v>739.14463497092152</c:v>
                </c:pt>
                <c:pt idx="637">
                  <c:v>739.65970575459971</c:v>
                </c:pt>
                <c:pt idx="638">
                  <c:v>740.17477419297268</c:v>
                </c:pt>
                <c:pt idx="639">
                  <c:v>740.68984028604063</c:v>
                </c:pt>
                <c:pt idx="640">
                  <c:v>741.20490403380347</c:v>
                </c:pt>
                <c:pt idx="641">
                  <c:v>741.71996543626119</c:v>
                </c:pt>
                <c:pt idx="642">
                  <c:v>742.23502449341379</c:v>
                </c:pt>
                <c:pt idx="643">
                  <c:v>742.75008120526138</c:v>
                </c:pt>
                <c:pt idx="644">
                  <c:v>743.26513557180374</c:v>
                </c:pt>
                <c:pt idx="645">
                  <c:v>743.78018759304098</c:v>
                </c:pt>
                <c:pt idx="646">
                  <c:v>744.2952372689731</c:v>
                </c:pt>
                <c:pt idx="647">
                  <c:v>744.81028459960021</c:v>
                </c:pt>
                <c:pt idx="648">
                  <c:v>745.3253295849222</c:v>
                </c:pt>
                <c:pt idx="649">
                  <c:v>745.84037222493919</c:v>
                </c:pt>
                <c:pt idx="650">
                  <c:v>746.35541251965094</c:v>
                </c:pt>
                <c:pt idx="651">
                  <c:v>746.87045046905746</c:v>
                </c:pt>
                <c:pt idx="652">
                  <c:v>747.38548607315909</c:v>
                </c:pt>
                <c:pt idx="653">
                  <c:v>747.90051933195537</c:v>
                </c:pt>
                <c:pt idx="654">
                  <c:v>748.41555024544675</c:v>
                </c:pt>
                <c:pt idx="655">
                  <c:v>748.93057881363302</c:v>
                </c:pt>
                <c:pt idx="656">
                  <c:v>749.44560503651417</c:v>
                </c:pt>
                <c:pt idx="657">
                  <c:v>749.96062891409008</c:v>
                </c:pt>
                <c:pt idx="658">
                  <c:v>750.47565044636099</c:v>
                </c:pt>
                <c:pt idx="659">
                  <c:v>750.99066963332666</c:v>
                </c:pt>
                <c:pt idx="660">
                  <c:v>751.50568647498744</c:v>
                </c:pt>
                <c:pt idx="661">
                  <c:v>752.02070097134299</c:v>
                </c:pt>
                <c:pt idx="662">
                  <c:v>752.53571312239353</c:v>
                </c:pt>
                <c:pt idx="663">
                  <c:v>753.05072292813895</c:v>
                </c:pt>
                <c:pt idx="664">
                  <c:v>753.56573038857903</c:v>
                </c:pt>
                <c:pt idx="665">
                  <c:v>754.08073550371421</c:v>
                </c:pt>
                <c:pt idx="666">
                  <c:v>754.59573827354416</c:v>
                </c:pt>
                <c:pt idx="667">
                  <c:v>755.1107386980691</c:v>
                </c:pt>
                <c:pt idx="668">
                  <c:v>755.62573677728903</c:v>
                </c:pt>
                <c:pt idx="669">
                  <c:v>756.14073251120374</c:v>
                </c:pt>
                <c:pt idx="670">
                  <c:v>756.65572589981321</c:v>
                </c:pt>
                <c:pt idx="671">
                  <c:v>757.17071694311778</c:v>
                </c:pt>
                <c:pt idx="672">
                  <c:v>757.68570564111712</c:v>
                </c:pt>
                <c:pt idx="673">
                  <c:v>758.20069199381135</c:v>
                </c:pt>
                <c:pt idx="674">
                  <c:v>758.71567600120056</c:v>
                </c:pt>
                <c:pt idx="675">
                  <c:v>759.23065766328466</c:v>
                </c:pt>
                <c:pt idx="676">
                  <c:v>759.74563698006364</c:v>
                </c:pt>
                <c:pt idx="677">
                  <c:v>760.26061395153738</c:v>
                </c:pt>
                <c:pt idx="678">
                  <c:v>760.77558857770623</c:v>
                </c:pt>
                <c:pt idx="679">
                  <c:v>761.29056085856973</c:v>
                </c:pt>
                <c:pt idx="680">
                  <c:v>761.80553079412834</c:v>
                </c:pt>
                <c:pt idx="681">
                  <c:v>762.32049838438172</c:v>
                </c:pt>
                <c:pt idx="682">
                  <c:v>762.83546362933009</c:v>
                </c:pt>
                <c:pt idx="683">
                  <c:v>763.35042652897334</c:v>
                </c:pt>
                <c:pt idx="684">
                  <c:v>763.86538708331136</c:v>
                </c:pt>
                <c:pt idx="685">
                  <c:v>764.38034529234426</c:v>
                </c:pt>
                <c:pt idx="686">
                  <c:v>764.89530115607215</c:v>
                </c:pt>
                <c:pt idx="687">
                  <c:v>765.41025467449492</c:v>
                </c:pt>
                <c:pt idx="688">
                  <c:v>765.92520584761257</c:v>
                </c:pt>
                <c:pt idx="689">
                  <c:v>766.44015467542522</c:v>
                </c:pt>
                <c:pt idx="690">
                  <c:v>766.95510115793252</c:v>
                </c:pt>
                <c:pt idx="691">
                  <c:v>767.47004529513492</c:v>
                </c:pt>
                <c:pt idx="692">
                  <c:v>767.9849870870321</c:v>
                </c:pt>
                <c:pt idx="693">
                  <c:v>768.49992653362426</c:v>
                </c:pt>
                <c:pt idx="694">
                  <c:v>769.01486363491131</c:v>
                </c:pt>
                <c:pt idx="695">
                  <c:v>769.52979839089323</c:v>
                </c:pt>
                <c:pt idx="696">
                  <c:v>770.04473080157004</c:v>
                </c:pt>
                <c:pt idx="697">
                  <c:v>770.55966086694161</c:v>
                </c:pt>
                <c:pt idx="698">
                  <c:v>771.07458858700818</c:v>
                </c:pt>
                <c:pt idx="699">
                  <c:v>771.58951396176963</c:v>
                </c:pt>
                <c:pt idx="700">
                  <c:v>772.10443699122607</c:v>
                </c:pt>
                <c:pt idx="701">
                  <c:v>772.61935767537739</c:v>
                </c:pt>
                <c:pt idx="702">
                  <c:v>773.13427601422359</c:v>
                </c:pt>
                <c:pt idx="703">
                  <c:v>773.64919200776444</c:v>
                </c:pt>
                <c:pt idx="704">
                  <c:v>774.16410565600052</c:v>
                </c:pt>
                <c:pt idx="705">
                  <c:v>774.67901695893124</c:v>
                </c:pt>
                <c:pt idx="706">
                  <c:v>775.19392591655696</c:v>
                </c:pt>
                <c:pt idx="707">
                  <c:v>775.70883252887756</c:v>
                </c:pt>
                <c:pt idx="708">
                  <c:v>776.22373679589316</c:v>
                </c:pt>
                <c:pt idx="709">
                  <c:v>776.73863871760352</c:v>
                </c:pt>
                <c:pt idx="710">
                  <c:v>777.25353829400876</c:v>
                </c:pt>
                <c:pt idx="711">
                  <c:v>777.76843552510888</c:v>
                </c:pt>
                <c:pt idx="712">
                  <c:v>778.283330410904</c:v>
                </c:pt>
                <c:pt idx="713">
                  <c:v>778.798222951394</c:v>
                </c:pt>
                <c:pt idx="714">
                  <c:v>779.31311314657887</c:v>
                </c:pt>
                <c:pt idx="715">
                  <c:v>779.82800099645863</c:v>
                </c:pt>
                <c:pt idx="716">
                  <c:v>780.34288650103326</c:v>
                </c:pt>
                <c:pt idx="717">
                  <c:v>780.85776966030278</c:v>
                </c:pt>
                <c:pt idx="718">
                  <c:v>781.37265047426718</c:v>
                </c:pt>
                <c:pt idx="719">
                  <c:v>781.88752894292645</c:v>
                </c:pt>
                <c:pt idx="720">
                  <c:v>782.40240506628072</c:v>
                </c:pt>
                <c:pt idx="721">
                  <c:v>782.91727884432987</c:v>
                </c:pt>
                <c:pt idx="722">
                  <c:v>783.4321502770739</c:v>
                </c:pt>
                <c:pt idx="723">
                  <c:v>783.9470193645127</c:v>
                </c:pt>
                <c:pt idx="724">
                  <c:v>784.46188610664638</c:v>
                </c:pt>
                <c:pt idx="725">
                  <c:v>784.97675050347505</c:v>
                </c:pt>
                <c:pt idx="726">
                  <c:v>785.49161255499871</c:v>
                </c:pt>
                <c:pt idx="727">
                  <c:v>786.00647226121714</c:v>
                </c:pt>
                <c:pt idx="728">
                  <c:v>786.52132962213057</c:v>
                </c:pt>
                <c:pt idx="729">
                  <c:v>787.03618463773876</c:v>
                </c:pt>
                <c:pt idx="730">
                  <c:v>787.55103730804183</c:v>
                </c:pt>
                <c:pt idx="731">
                  <c:v>788.06588763303978</c:v>
                </c:pt>
                <c:pt idx="732">
                  <c:v>788.58073561273272</c:v>
                </c:pt>
                <c:pt idx="733">
                  <c:v>789.09558124712066</c:v>
                </c:pt>
                <c:pt idx="734">
                  <c:v>789.61042453620337</c:v>
                </c:pt>
                <c:pt idx="735">
                  <c:v>790.12526547998095</c:v>
                </c:pt>
                <c:pt idx="736">
                  <c:v>790.64010407845342</c:v>
                </c:pt>
                <c:pt idx="737">
                  <c:v>791.15494033162065</c:v>
                </c:pt>
                <c:pt idx="738">
                  <c:v>791.66977423948299</c:v>
                </c:pt>
                <c:pt idx="739">
                  <c:v>792.18460580204021</c:v>
                </c:pt>
                <c:pt idx="740">
                  <c:v>792.69943501929231</c:v>
                </c:pt>
                <c:pt idx="741">
                  <c:v>793.21426189123929</c:v>
                </c:pt>
                <c:pt idx="742">
                  <c:v>793.72908641788104</c:v>
                </c:pt>
                <c:pt idx="743">
                  <c:v>794.24390859921778</c:v>
                </c:pt>
                <c:pt idx="744">
                  <c:v>794.75872843524928</c:v>
                </c:pt>
                <c:pt idx="745">
                  <c:v>795.2735459259759</c:v>
                </c:pt>
                <c:pt idx="746">
                  <c:v>795.78836107139728</c:v>
                </c:pt>
                <c:pt idx="747">
                  <c:v>796.30317387151365</c:v>
                </c:pt>
                <c:pt idx="748">
                  <c:v>796.8179843263249</c:v>
                </c:pt>
                <c:pt idx="749">
                  <c:v>797.33279243583081</c:v>
                </c:pt>
                <c:pt idx="750">
                  <c:v>797.84759820003171</c:v>
                </c:pt>
                <c:pt idx="751">
                  <c:v>798.36240161892761</c:v>
                </c:pt>
                <c:pt idx="752">
                  <c:v>798.87720269251849</c:v>
                </c:pt>
                <c:pt idx="753">
                  <c:v>799.39200142080415</c:v>
                </c:pt>
                <c:pt idx="754">
                  <c:v>799.90679780378468</c:v>
                </c:pt>
                <c:pt idx="755">
                  <c:v>800.4215918414601</c:v>
                </c:pt>
                <c:pt idx="756">
                  <c:v>800.93638353383039</c:v>
                </c:pt>
                <c:pt idx="757">
                  <c:v>801.45117288089557</c:v>
                </c:pt>
                <c:pt idx="758">
                  <c:v>801.96595988265574</c:v>
                </c:pt>
                <c:pt idx="759">
                  <c:v>802.48074453911079</c:v>
                </c:pt>
                <c:pt idx="760">
                  <c:v>802.99552685026072</c:v>
                </c:pt>
                <c:pt idx="761">
                  <c:v>803.51030681610553</c:v>
                </c:pt>
                <c:pt idx="762">
                  <c:v>804.0250844366451</c:v>
                </c:pt>
                <c:pt idx="763">
                  <c:v>804.53985971187967</c:v>
                </c:pt>
                <c:pt idx="764">
                  <c:v>805.05463264180912</c:v>
                </c:pt>
                <c:pt idx="765">
                  <c:v>805.56940322643356</c:v>
                </c:pt>
                <c:pt idx="766">
                  <c:v>806.08417146575277</c:v>
                </c:pt>
                <c:pt idx="767">
                  <c:v>806.59893735976698</c:v>
                </c:pt>
                <c:pt idx="768">
                  <c:v>807.11370090847595</c:v>
                </c:pt>
                <c:pt idx="769">
                  <c:v>807.62846211187991</c:v>
                </c:pt>
                <c:pt idx="770">
                  <c:v>808.14322096997864</c:v>
                </c:pt>
                <c:pt idx="771">
                  <c:v>808.65797748277237</c:v>
                </c:pt>
                <c:pt idx="772">
                  <c:v>809.17273165026097</c:v>
                </c:pt>
                <c:pt idx="773">
                  <c:v>809.68748347244457</c:v>
                </c:pt>
                <c:pt idx="774">
                  <c:v>810.20223294932293</c:v>
                </c:pt>
                <c:pt idx="775">
                  <c:v>810.71698008089618</c:v>
                </c:pt>
                <c:pt idx="776">
                  <c:v>811.2317248671643</c:v>
                </c:pt>
                <c:pt idx="777">
                  <c:v>811.74646730812731</c:v>
                </c:pt>
                <c:pt idx="778">
                  <c:v>812.26120740378531</c:v>
                </c:pt>
                <c:pt idx="779">
                  <c:v>812.77594515413818</c:v>
                </c:pt>
                <c:pt idx="780">
                  <c:v>813.29068055918606</c:v>
                </c:pt>
                <c:pt idx="781">
                  <c:v>813.80541361892858</c:v>
                </c:pt>
                <c:pt idx="782">
                  <c:v>814.3201443333661</c:v>
                </c:pt>
                <c:pt idx="783">
                  <c:v>814.8348727024985</c:v>
                </c:pt>
                <c:pt idx="784">
                  <c:v>815.34959872632578</c:v>
                </c:pt>
                <c:pt idx="785">
                  <c:v>815.86432240484805</c:v>
                </c:pt>
                <c:pt idx="786">
                  <c:v>816.37904373806521</c:v>
                </c:pt>
                <c:pt idx="787">
                  <c:v>816.89376272597724</c:v>
                </c:pt>
                <c:pt idx="788">
                  <c:v>817.40847936858404</c:v>
                </c:pt>
                <c:pt idx="789">
                  <c:v>817.92319366588583</c:v>
                </c:pt>
                <c:pt idx="790">
                  <c:v>818.43790561788239</c:v>
                </c:pt>
                <c:pt idx="791">
                  <c:v>818.95261522457395</c:v>
                </c:pt>
                <c:pt idx="792">
                  <c:v>819.46732248596049</c:v>
                </c:pt>
                <c:pt idx="793">
                  <c:v>819.98202740204181</c:v>
                </c:pt>
                <c:pt idx="794">
                  <c:v>820.496729972818</c:v>
                </c:pt>
                <c:pt idx="795">
                  <c:v>821.01143019828919</c:v>
                </c:pt>
                <c:pt idx="796">
                  <c:v>821.52612807845514</c:v>
                </c:pt>
                <c:pt idx="797">
                  <c:v>822.04082361331609</c:v>
                </c:pt>
                <c:pt idx="798">
                  <c:v>822.55551680287192</c:v>
                </c:pt>
                <c:pt idx="799">
                  <c:v>823.07020764712263</c:v>
                </c:pt>
                <c:pt idx="800">
                  <c:v>823.58489614606822</c:v>
                </c:pt>
                <c:pt idx="801">
                  <c:v>824.09958229970857</c:v>
                </c:pt>
                <c:pt idx="802">
                  <c:v>824.61426610804403</c:v>
                </c:pt>
                <c:pt idx="803">
                  <c:v>825.12894757107426</c:v>
                </c:pt>
                <c:pt idx="804">
                  <c:v>825.64362668879937</c:v>
                </c:pt>
                <c:pt idx="805">
                  <c:v>826.15830346121948</c:v>
                </c:pt>
                <c:pt idx="806">
                  <c:v>826.67297788833446</c:v>
                </c:pt>
                <c:pt idx="807">
                  <c:v>827.18764997014421</c:v>
                </c:pt>
                <c:pt idx="808">
                  <c:v>827.70231970664895</c:v>
                </c:pt>
                <c:pt idx="809">
                  <c:v>828.21698709784846</c:v>
                </c:pt>
                <c:pt idx="810">
                  <c:v>828.73165214374308</c:v>
                </c:pt>
                <c:pt idx="811">
                  <c:v>829.24631484433246</c:v>
                </c:pt>
                <c:pt idx="812">
                  <c:v>829.76097519961684</c:v>
                </c:pt>
                <c:pt idx="813">
                  <c:v>830.27563320959609</c:v>
                </c:pt>
                <c:pt idx="814">
                  <c:v>830.79028887427</c:v>
                </c:pt>
                <c:pt idx="815">
                  <c:v>831.30494219363902</c:v>
                </c:pt>
                <c:pt idx="816">
                  <c:v>831.81959316770281</c:v>
                </c:pt>
                <c:pt idx="817">
                  <c:v>832.33424179646158</c:v>
                </c:pt>
                <c:pt idx="818">
                  <c:v>832.84888807991524</c:v>
                </c:pt>
                <c:pt idx="819">
                  <c:v>833.36353201806389</c:v>
                </c:pt>
                <c:pt idx="820">
                  <c:v>833.8781736109072</c:v>
                </c:pt>
                <c:pt idx="821">
                  <c:v>834.39281285844561</c:v>
                </c:pt>
                <c:pt idx="822">
                  <c:v>834.90744976067867</c:v>
                </c:pt>
                <c:pt idx="823">
                  <c:v>835.42208431760685</c:v>
                </c:pt>
                <c:pt idx="824">
                  <c:v>835.9367165292299</c:v>
                </c:pt>
                <c:pt idx="825">
                  <c:v>836.45134639554783</c:v>
                </c:pt>
                <c:pt idx="826">
                  <c:v>836.96597391656064</c:v>
                </c:pt>
                <c:pt idx="827">
                  <c:v>837.48059909226822</c:v>
                </c:pt>
                <c:pt idx="828">
                  <c:v>837.99522192267079</c:v>
                </c:pt>
                <c:pt idx="829">
                  <c:v>838.50984240776825</c:v>
                </c:pt>
                <c:pt idx="830">
                  <c:v>839.02446054756058</c:v>
                </c:pt>
                <c:pt idx="831">
                  <c:v>839.53907634204791</c:v>
                </c:pt>
                <c:pt idx="832">
                  <c:v>840.05368979123</c:v>
                </c:pt>
                <c:pt idx="833">
                  <c:v>840.56830089510709</c:v>
                </c:pt>
                <c:pt idx="834">
                  <c:v>841.08290965367894</c:v>
                </c:pt>
                <c:pt idx="835">
                  <c:v>841.59751606694567</c:v>
                </c:pt>
                <c:pt idx="836">
                  <c:v>842.1121201349074</c:v>
                </c:pt>
                <c:pt idx="837">
                  <c:v>842.62672185756412</c:v>
                </c:pt>
                <c:pt idx="838">
                  <c:v>843.14132123491561</c:v>
                </c:pt>
                <c:pt idx="839">
                  <c:v>843.65591826696198</c:v>
                </c:pt>
                <c:pt idx="840">
                  <c:v>844.17051295370322</c:v>
                </c:pt>
                <c:pt idx="841">
                  <c:v>844.68510529513946</c:v>
                </c:pt>
                <c:pt idx="842">
                  <c:v>845.19969529127036</c:v>
                </c:pt>
                <c:pt idx="843">
                  <c:v>845.71428294209636</c:v>
                </c:pt>
                <c:pt idx="844">
                  <c:v>846.22886824761724</c:v>
                </c:pt>
                <c:pt idx="845">
                  <c:v>846.743451207833</c:v>
                </c:pt>
                <c:pt idx="846">
                  <c:v>847.25803182274365</c:v>
                </c:pt>
                <c:pt idx="847">
                  <c:v>847.77261009234917</c:v>
                </c:pt>
                <c:pt idx="848">
                  <c:v>848.28718601664946</c:v>
                </c:pt>
                <c:pt idx="849">
                  <c:v>848.80175959564485</c:v>
                </c:pt>
                <c:pt idx="850">
                  <c:v>849.31633082933502</c:v>
                </c:pt>
                <c:pt idx="851">
                  <c:v>849.83089971772017</c:v>
                </c:pt>
                <c:pt idx="852">
                  <c:v>850.34546626080021</c:v>
                </c:pt>
                <c:pt idx="853">
                  <c:v>850.86003045857501</c:v>
                </c:pt>
                <c:pt idx="854">
                  <c:v>851.37459231104481</c:v>
                </c:pt>
                <c:pt idx="855">
                  <c:v>851.88915181820937</c:v>
                </c:pt>
                <c:pt idx="856">
                  <c:v>852.40370898006893</c:v>
                </c:pt>
                <c:pt idx="857">
                  <c:v>852.91826379662336</c:v>
                </c:pt>
                <c:pt idx="858">
                  <c:v>853.43281626787279</c:v>
                </c:pt>
                <c:pt idx="859">
                  <c:v>853.94736639381711</c:v>
                </c:pt>
                <c:pt idx="860">
                  <c:v>854.46191417445607</c:v>
                </c:pt>
                <c:pt idx="861">
                  <c:v>854.97645960979003</c:v>
                </c:pt>
                <c:pt idx="862">
                  <c:v>855.49100269981898</c:v>
                </c:pt>
                <c:pt idx="863">
                  <c:v>856.00554344454281</c:v>
                </c:pt>
                <c:pt idx="864">
                  <c:v>856.52008184396152</c:v>
                </c:pt>
                <c:pt idx="865">
                  <c:v>857.03461789807511</c:v>
                </c:pt>
                <c:pt idx="866">
                  <c:v>857.54915160688347</c:v>
                </c:pt>
                <c:pt idx="867">
                  <c:v>858.06368297038694</c:v>
                </c:pt>
                <c:pt idx="868">
                  <c:v>858.57821198858505</c:v>
                </c:pt>
                <c:pt idx="869">
                  <c:v>859.09273866147828</c:v>
                </c:pt>
                <c:pt idx="870">
                  <c:v>859.60726298906638</c:v>
                </c:pt>
                <c:pt idx="871">
                  <c:v>860.12178497134937</c:v>
                </c:pt>
                <c:pt idx="872">
                  <c:v>860.63630460832724</c:v>
                </c:pt>
                <c:pt idx="873">
                  <c:v>861.15082189999987</c:v>
                </c:pt>
                <c:pt idx="874">
                  <c:v>861.66533684636738</c:v>
                </c:pt>
                <c:pt idx="875">
                  <c:v>862.17984944742989</c:v>
                </c:pt>
                <c:pt idx="876">
                  <c:v>862.69435970318739</c:v>
                </c:pt>
                <c:pt idx="877">
                  <c:v>863.20886761363965</c:v>
                </c:pt>
                <c:pt idx="878">
                  <c:v>863.72337317878691</c:v>
                </c:pt>
                <c:pt idx="879">
                  <c:v>864.23787639862883</c:v>
                </c:pt>
                <c:pt idx="880">
                  <c:v>864.75237727316585</c:v>
                </c:pt>
                <c:pt idx="881">
                  <c:v>865.26687580239764</c:v>
                </c:pt>
                <c:pt idx="882">
                  <c:v>865.78137198632442</c:v>
                </c:pt>
                <c:pt idx="883">
                  <c:v>866.29586582494608</c:v>
                </c:pt>
                <c:pt idx="884">
                  <c:v>866.81035731826262</c:v>
                </c:pt>
                <c:pt idx="885">
                  <c:v>867.32484646627415</c:v>
                </c:pt>
                <c:pt idx="886">
                  <c:v>867.83933326898034</c:v>
                </c:pt>
                <c:pt idx="887">
                  <c:v>868.35381772638152</c:v>
                </c:pt>
                <c:pt idx="888">
                  <c:v>868.86829983847758</c:v>
                </c:pt>
                <c:pt idx="889">
                  <c:v>869.38277960526864</c:v>
                </c:pt>
                <c:pt idx="890">
                  <c:v>869.89725702675457</c:v>
                </c:pt>
                <c:pt idx="891">
                  <c:v>870.41173210293539</c:v>
                </c:pt>
                <c:pt idx="892">
                  <c:v>870.92620483381097</c:v>
                </c:pt>
                <c:pt idx="893">
                  <c:v>871.44067521938155</c:v>
                </c:pt>
                <c:pt idx="894">
                  <c:v>871.955143259647</c:v>
                </c:pt>
                <c:pt idx="895">
                  <c:v>872.46960895460734</c:v>
                </c:pt>
                <c:pt idx="896">
                  <c:v>872.98407230426267</c:v>
                </c:pt>
                <c:pt idx="897">
                  <c:v>873.49853330861276</c:v>
                </c:pt>
                <c:pt idx="898">
                  <c:v>874.01299196765785</c:v>
                </c:pt>
                <c:pt idx="899">
                  <c:v>874.52744828139771</c:v>
                </c:pt>
                <c:pt idx="900">
                  <c:v>875.04190224983245</c:v>
                </c:pt>
                <c:pt idx="901">
                  <c:v>875.55635387296218</c:v>
                </c:pt>
                <c:pt idx="902">
                  <c:v>876.07080315078679</c:v>
                </c:pt>
                <c:pt idx="903">
                  <c:v>876.58525008330628</c:v>
                </c:pt>
                <c:pt idx="904">
                  <c:v>877.09969467052065</c:v>
                </c:pt>
                <c:pt idx="905">
                  <c:v>877.6141369124299</c:v>
                </c:pt>
                <c:pt idx="906">
                  <c:v>878.12857680903414</c:v>
                </c:pt>
                <c:pt idx="907">
                  <c:v>878.64301436033304</c:v>
                </c:pt>
                <c:pt idx="908">
                  <c:v>879.15744956632705</c:v>
                </c:pt>
                <c:pt idx="909">
                  <c:v>879.67188242701593</c:v>
                </c:pt>
                <c:pt idx="910">
                  <c:v>880.1863129423997</c:v>
                </c:pt>
                <c:pt idx="911">
                  <c:v>880.70074111247834</c:v>
                </c:pt>
                <c:pt idx="912">
                  <c:v>881.21516693725175</c:v>
                </c:pt>
                <c:pt idx="913">
                  <c:v>881.72959041672016</c:v>
                </c:pt>
                <c:pt idx="914">
                  <c:v>882.24401155088344</c:v>
                </c:pt>
                <c:pt idx="915">
                  <c:v>882.75843033974172</c:v>
                </c:pt>
                <c:pt idx="916">
                  <c:v>883.27284678329477</c:v>
                </c:pt>
                <c:pt idx="917">
                  <c:v>883.78726088154281</c:v>
                </c:pt>
                <c:pt idx="918">
                  <c:v>884.30167263448561</c:v>
                </c:pt>
                <c:pt idx="919">
                  <c:v>884.81608204212341</c:v>
                </c:pt>
                <c:pt idx="920">
                  <c:v>885.33048910445598</c:v>
                </c:pt>
                <c:pt idx="921">
                  <c:v>885.84489382148354</c:v>
                </c:pt>
                <c:pt idx="922">
                  <c:v>886.35929619320598</c:v>
                </c:pt>
                <c:pt idx="923">
                  <c:v>886.87369621962341</c:v>
                </c:pt>
                <c:pt idx="924">
                  <c:v>887.38809390073561</c:v>
                </c:pt>
                <c:pt idx="925">
                  <c:v>887.90248923654269</c:v>
                </c:pt>
                <c:pt idx="926">
                  <c:v>888.41688222704454</c:v>
                </c:pt>
                <c:pt idx="927">
                  <c:v>888.93127287224149</c:v>
                </c:pt>
                <c:pt idx="928">
                  <c:v>889.44566117213333</c:v>
                </c:pt>
                <c:pt idx="929">
                  <c:v>889.96004712672004</c:v>
                </c:pt>
                <c:pt idx="930">
                  <c:v>890.47443073600164</c:v>
                </c:pt>
                <c:pt idx="931">
                  <c:v>890.98881199997811</c:v>
                </c:pt>
                <c:pt idx="932">
                  <c:v>891.50319091864947</c:v>
                </c:pt>
                <c:pt idx="933">
                  <c:v>892.01756749201559</c:v>
                </c:pt>
                <c:pt idx="934">
                  <c:v>892.53194172007682</c:v>
                </c:pt>
                <c:pt idx="935">
                  <c:v>893.04631360283292</c:v>
                </c:pt>
                <c:pt idx="936">
                  <c:v>893.5606831402838</c:v>
                </c:pt>
                <c:pt idx="937">
                  <c:v>894.07505033242967</c:v>
                </c:pt>
                <c:pt idx="938">
                  <c:v>894.5894151792703</c:v>
                </c:pt>
                <c:pt idx="939">
                  <c:v>895.10377768080593</c:v>
                </c:pt>
                <c:pt idx="940">
                  <c:v>895.61813783703644</c:v>
                </c:pt>
                <c:pt idx="941">
                  <c:v>896.13249564796183</c:v>
                </c:pt>
                <c:pt idx="942">
                  <c:v>896.6468511135821</c:v>
                </c:pt>
                <c:pt idx="943">
                  <c:v>897.16120423389737</c:v>
                </c:pt>
                <c:pt idx="944">
                  <c:v>897.67555500890728</c:v>
                </c:pt>
                <c:pt idx="945">
                  <c:v>898.1899034386123</c:v>
                </c:pt>
                <c:pt idx="946">
                  <c:v>898.70424952301209</c:v>
                </c:pt>
                <c:pt idx="947">
                  <c:v>899.21859326210688</c:v>
                </c:pt>
                <c:pt idx="948">
                  <c:v>899.73293465589654</c:v>
                </c:pt>
                <c:pt idx="949">
                  <c:v>900.24727370438109</c:v>
                </c:pt>
                <c:pt idx="950">
                  <c:v>900.76161040756051</c:v>
                </c:pt>
                <c:pt idx="951">
                  <c:v>901.27594476543482</c:v>
                </c:pt>
                <c:pt idx="952">
                  <c:v>901.790276778004</c:v>
                </c:pt>
                <c:pt idx="953">
                  <c:v>902.30460644526806</c:v>
                </c:pt>
                <c:pt idx="954">
                  <c:v>902.81893376722712</c:v>
                </c:pt>
                <c:pt idx="955">
                  <c:v>903.33325874388095</c:v>
                </c:pt>
                <c:pt idx="956">
                  <c:v>903.84758137522977</c:v>
                </c:pt>
                <c:pt idx="957">
                  <c:v>904.36190166127335</c:v>
                </c:pt>
                <c:pt idx="958">
                  <c:v>904.87621960201193</c:v>
                </c:pt>
                <c:pt idx="959">
                  <c:v>905.39053519744539</c:v>
                </c:pt>
                <c:pt idx="960">
                  <c:v>905.90484844757373</c:v>
                </c:pt>
                <c:pt idx="961">
                  <c:v>906.41915935239695</c:v>
                </c:pt>
                <c:pt idx="962">
                  <c:v>906.93346791191516</c:v>
                </c:pt>
                <c:pt idx="963">
                  <c:v>907.44777412612825</c:v>
                </c:pt>
                <c:pt idx="964">
                  <c:v>907.962077995036</c:v>
                </c:pt>
                <c:pt idx="965">
                  <c:v>908.47637951863885</c:v>
                </c:pt>
                <c:pt idx="966">
                  <c:v>908.99067869693647</c:v>
                </c:pt>
                <c:pt idx="967">
                  <c:v>909.50497552992908</c:v>
                </c:pt>
                <c:pt idx="968">
                  <c:v>910.01927001761658</c:v>
                </c:pt>
                <c:pt idx="969">
                  <c:v>910.53356215999906</c:v>
                </c:pt>
                <c:pt idx="970">
                  <c:v>911.04785195707632</c:v>
                </c:pt>
                <c:pt idx="971">
                  <c:v>911.56213940884845</c:v>
                </c:pt>
                <c:pt idx="972">
                  <c:v>912.07642451531535</c:v>
                </c:pt>
                <c:pt idx="973">
                  <c:v>912.59070727647736</c:v>
                </c:pt>
                <c:pt idx="974">
                  <c:v>913.10498769233425</c:v>
                </c:pt>
                <c:pt idx="975">
                  <c:v>913.61926576288602</c:v>
                </c:pt>
                <c:pt idx="976">
                  <c:v>914.13354148813266</c:v>
                </c:pt>
                <c:pt idx="977">
                  <c:v>914.64781486807408</c:v>
                </c:pt>
                <c:pt idx="978">
                  <c:v>915.16208590271049</c:v>
                </c:pt>
                <c:pt idx="979">
                  <c:v>915.67635459204178</c:v>
                </c:pt>
                <c:pt idx="980">
                  <c:v>916.19062093606794</c:v>
                </c:pt>
                <c:pt idx="981">
                  <c:v>916.70488493478911</c:v>
                </c:pt>
                <c:pt idx="982">
                  <c:v>917.21914658820504</c:v>
                </c:pt>
                <c:pt idx="983">
                  <c:v>917.73340589631596</c:v>
                </c:pt>
                <c:pt idx="984">
                  <c:v>918.24766285912165</c:v>
                </c:pt>
                <c:pt idx="985">
                  <c:v>918.76191747662222</c:v>
                </c:pt>
                <c:pt idx="986">
                  <c:v>919.27616974881778</c:v>
                </c:pt>
                <c:pt idx="987">
                  <c:v>919.79041967570822</c:v>
                </c:pt>
                <c:pt idx="988">
                  <c:v>920.30466725729366</c:v>
                </c:pt>
                <c:pt idx="989">
                  <c:v>920.81891249357386</c:v>
                </c:pt>
                <c:pt idx="990">
                  <c:v>921.33315538454883</c:v>
                </c:pt>
                <c:pt idx="991">
                  <c:v>921.84739593021891</c:v>
                </c:pt>
                <c:pt idx="992">
                  <c:v>922.36163413058387</c:v>
                </c:pt>
                <c:pt idx="993">
                  <c:v>922.87586998564359</c:v>
                </c:pt>
                <c:pt idx="994">
                  <c:v>923.39010349539831</c:v>
                </c:pt>
                <c:pt idx="995">
                  <c:v>923.9043346598479</c:v>
                </c:pt>
                <c:pt idx="996">
                  <c:v>924.41856347899227</c:v>
                </c:pt>
                <c:pt idx="997">
                  <c:v>924.93278995283163</c:v>
                </c:pt>
                <c:pt idx="998">
                  <c:v>925.44701408136598</c:v>
                </c:pt>
                <c:pt idx="999">
                  <c:v>925.96123586459498</c:v>
                </c:pt>
                <c:pt idx="1000">
                  <c:v>926.47545530251909</c:v>
                </c:pt>
                <c:pt idx="1001">
                  <c:v>926.98967239513797</c:v>
                </c:pt>
                <c:pt idx="1002">
                  <c:v>927.50388714245173</c:v>
                </c:pt>
                <c:pt idx="1003">
                  <c:v>928.01809954446048</c:v>
                </c:pt>
                <c:pt idx="1004">
                  <c:v>928.53230960116412</c:v>
                </c:pt>
                <c:pt idx="1005">
                  <c:v>929.04651731256263</c:v>
                </c:pt>
                <c:pt idx="1006">
                  <c:v>929.56072267865591</c:v>
                </c:pt>
                <c:pt idx="1007">
                  <c:v>930.07492569944429</c:v>
                </c:pt>
                <c:pt idx="1008">
                  <c:v>930.58912637492745</c:v>
                </c:pt>
                <c:pt idx="1009">
                  <c:v>931.10332470510548</c:v>
                </c:pt>
                <c:pt idx="1010">
                  <c:v>931.61752068997839</c:v>
                </c:pt>
                <c:pt idx="1011">
                  <c:v>932.1317143295463</c:v>
                </c:pt>
                <c:pt idx="1012">
                  <c:v>932.64590562380897</c:v>
                </c:pt>
                <c:pt idx="1013">
                  <c:v>933.16009457276664</c:v>
                </c:pt>
                <c:pt idx="1014">
                  <c:v>933.67428117641919</c:v>
                </c:pt>
                <c:pt idx="1015">
                  <c:v>934.1884654347665</c:v>
                </c:pt>
                <c:pt idx="1016">
                  <c:v>934.70264734780892</c:v>
                </c:pt>
                <c:pt idx="1017">
                  <c:v>935.21682691554611</c:v>
                </c:pt>
                <c:pt idx="1018">
                  <c:v>935.73100413797829</c:v>
                </c:pt>
                <c:pt idx="1019">
                  <c:v>936.24517901510512</c:v>
                </c:pt>
                <c:pt idx="1020">
                  <c:v>936.75935154692706</c:v>
                </c:pt>
                <c:pt idx="1021">
                  <c:v>937.27352173344389</c:v>
                </c:pt>
                <c:pt idx="1022">
                  <c:v>937.78768957465547</c:v>
                </c:pt>
                <c:pt idx="1023">
                  <c:v>938.30185507056206</c:v>
                </c:pt>
              </c:numCache>
            </c:numRef>
          </c:xVal>
          <c:yVal>
            <c:numRef>
              <c:f>'Red pk'!$L$2:$L$1025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0.27467094024121658</c:v>
                </c:pt>
                <c:pt idx="81">
                  <c:v>0.29246785907958567</c:v>
                </c:pt>
                <c:pt idx="82">
                  <c:v>0.27827942849815068</c:v>
                </c:pt>
                <c:pt idx="83">
                  <c:v>0.26196661181380793</c:v>
                </c:pt>
                <c:pt idx="84">
                  <c:v>0.26372696008872881</c:v>
                </c:pt>
                <c:pt idx="85">
                  <c:v>0.27317452641229945</c:v>
                </c:pt>
                <c:pt idx="86">
                  <c:v>0.25646911625012242</c:v>
                </c:pt>
                <c:pt idx="87">
                  <c:v>0.24474000768679846</c:v>
                </c:pt>
                <c:pt idx="88">
                  <c:v>0.23295020725919019</c:v>
                </c:pt>
                <c:pt idx="89">
                  <c:v>0.23610007478056874</c:v>
                </c:pt>
                <c:pt idx="90">
                  <c:v>0.24077410078318079</c:v>
                </c:pt>
                <c:pt idx="91">
                  <c:v>0.24195627172919207</c:v>
                </c:pt>
                <c:pt idx="92">
                  <c:v>0.23994107220391903</c:v>
                </c:pt>
                <c:pt idx="93">
                  <c:v>0.24293174571516574</c:v>
                </c:pt>
                <c:pt idx="94">
                  <c:v>0.24248699928836159</c:v>
                </c:pt>
                <c:pt idx="95">
                  <c:v>0.23460563386583239</c:v>
                </c:pt>
                <c:pt idx="96">
                  <c:v>0.24123015242690962</c:v>
                </c:pt>
                <c:pt idx="97">
                  <c:v>0.23665394574147836</c:v>
                </c:pt>
                <c:pt idx="98">
                  <c:v>0.2335918140646949</c:v>
                </c:pt>
                <c:pt idx="99">
                  <c:v>0.2360486893286855</c:v>
                </c:pt>
                <c:pt idx="100">
                  <c:v>0.239348990360855</c:v>
                </c:pt>
                <c:pt idx="101">
                  <c:v>0.24170344692305459</c:v>
                </c:pt>
                <c:pt idx="102">
                  <c:v>0.23839690655125045</c:v>
                </c:pt>
                <c:pt idx="103">
                  <c:v>0.25315403369755551</c:v>
                </c:pt>
                <c:pt idx="104">
                  <c:v>0.25382810757743129</c:v>
                </c:pt>
                <c:pt idx="105">
                  <c:v>0.27132337218781544</c:v>
                </c:pt>
                <c:pt idx="106">
                  <c:v>0.27591269839683802</c:v>
                </c:pt>
                <c:pt idx="107">
                  <c:v>0.28113349942353671</c:v>
                </c:pt>
                <c:pt idx="108">
                  <c:v>0.2767446977766177</c:v>
                </c:pt>
                <c:pt idx="109">
                  <c:v>0.27554049927936347</c:v>
                </c:pt>
                <c:pt idx="110">
                  <c:v>0.28137764874862525</c:v>
                </c:pt>
                <c:pt idx="111">
                  <c:v>0.27802355737816947</c:v>
                </c:pt>
                <c:pt idx="112">
                  <c:v>0.26804099182193031</c:v>
                </c:pt>
                <c:pt idx="113">
                  <c:v>0.25909990605072503</c:v>
                </c:pt>
                <c:pt idx="114">
                  <c:v>0.24533143888919395</c:v>
                </c:pt>
                <c:pt idx="115">
                  <c:v>0.22426544720508473</c:v>
                </c:pt>
                <c:pt idx="116">
                  <c:v>0.2143519149854162</c:v>
                </c:pt>
                <c:pt idx="117">
                  <c:v>0.20275511342670244</c:v>
                </c:pt>
                <c:pt idx="118">
                  <c:v>0.18427262481264764</c:v>
                </c:pt>
                <c:pt idx="119">
                  <c:v>0.16934665507142749</c:v>
                </c:pt>
                <c:pt idx="120">
                  <c:v>0.16237904974342918</c:v>
                </c:pt>
                <c:pt idx="121">
                  <c:v>0.15273383455189962</c:v>
                </c:pt>
                <c:pt idx="122">
                  <c:v>0.14534995366190095</c:v>
                </c:pt>
                <c:pt idx="123">
                  <c:v>0.13553026011904068</c:v>
                </c:pt>
                <c:pt idx="124">
                  <c:v>0.12530981116743051</c:v>
                </c:pt>
                <c:pt idx="125">
                  <c:v>0.1212098901875403</c:v>
                </c:pt>
                <c:pt idx="126">
                  <c:v>0.11867647711918776</c:v>
                </c:pt>
                <c:pt idx="127">
                  <c:v>0.1198896757180853</c:v>
                </c:pt>
                <c:pt idx="128">
                  <c:v>0.12510576656816536</c:v>
                </c:pt>
                <c:pt idx="129">
                  <c:v>0.11698278913256044</c:v>
                </c:pt>
                <c:pt idx="130">
                  <c:v>0.11102857624008888</c:v>
                </c:pt>
                <c:pt idx="131">
                  <c:v>0.11302494398055442</c:v>
                </c:pt>
                <c:pt idx="132">
                  <c:v>0.11728750518527138</c:v>
                </c:pt>
                <c:pt idx="133">
                  <c:v>0.11476817943789359</c:v>
                </c:pt>
                <c:pt idx="134">
                  <c:v>0.11529516461782618</c:v>
                </c:pt>
                <c:pt idx="135">
                  <c:v>0.11593850934182127</c:v>
                </c:pt>
                <c:pt idx="136">
                  <c:v>0.11846712768175517</c:v>
                </c:pt>
                <c:pt idx="137">
                  <c:v>0.12302272991018361</c:v>
                </c:pt>
                <c:pt idx="138">
                  <c:v>0.12274226115583578</c:v>
                </c:pt>
                <c:pt idx="139">
                  <c:v>0.12545980261809359</c:v>
                </c:pt>
                <c:pt idx="140">
                  <c:v>0.1195160220764258</c:v>
                </c:pt>
                <c:pt idx="141">
                  <c:v>0.11928831096218775</c:v>
                </c:pt>
                <c:pt idx="142">
                  <c:v>0.12921608835229151</c:v>
                </c:pt>
                <c:pt idx="143">
                  <c:v>0.13095030096646854</c:v>
                </c:pt>
                <c:pt idx="144">
                  <c:v>0.12989846323621468</c:v>
                </c:pt>
                <c:pt idx="145">
                  <c:v>0.13121523178253219</c:v>
                </c:pt>
                <c:pt idx="146">
                  <c:v>0.13654575235475649</c:v>
                </c:pt>
                <c:pt idx="147">
                  <c:v>0.14051997606486138</c:v>
                </c:pt>
                <c:pt idx="148">
                  <c:v>0.14872087398914086</c:v>
                </c:pt>
                <c:pt idx="149">
                  <c:v>0.14895866997544557</c:v>
                </c:pt>
                <c:pt idx="150">
                  <c:v>0.15137909023574048</c:v>
                </c:pt>
                <c:pt idx="151">
                  <c:v>0.15064277066276421</c:v>
                </c:pt>
                <c:pt idx="152">
                  <c:v>0.14332639417956891</c:v>
                </c:pt>
                <c:pt idx="153">
                  <c:v>0.14193678973988624</c:v>
                </c:pt>
                <c:pt idx="154">
                  <c:v>0.13924261996922579</c:v>
                </c:pt>
                <c:pt idx="155">
                  <c:v>0.13885435291946818</c:v>
                </c:pt>
                <c:pt idx="156">
                  <c:v>0.13940382543749455</c:v>
                </c:pt>
                <c:pt idx="157">
                  <c:v>0.14405682393255329</c:v>
                </c:pt>
                <c:pt idx="158">
                  <c:v>0.14602873019620263</c:v>
                </c:pt>
                <c:pt idx="159">
                  <c:v>0.14194056809737193</c:v>
                </c:pt>
                <c:pt idx="160">
                  <c:v>0.14302217476663068</c:v>
                </c:pt>
                <c:pt idx="161">
                  <c:v>0.14644658652697062</c:v>
                </c:pt>
                <c:pt idx="162">
                  <c:v>0.14713041756780357</c:v>
                </c:pt>
                <c:pt idx="163">
                  <c:v>0.15011453866451299</c:v>
                </c:pt>
                <c:pt idx="164">
                  <c:v>0.1533780403630757</c:v>
                </c:pt>
                <c:pt idx="165">
                  <c:v>0.14899463242117911</c:v>
                </c:pt>
                <c:pt idx="166">
                  <c:v>0.14720775476569001</c:v>
                </c:pt>
                <c:pt idx="167">
                  <c:v>0.14045285412374633</c:v>
                </c:pt>
                <c:pt idx="168">
                  <c:v>0.14794931054409774</c:v>
                </c:pt>
                <c:pt idx="169">
                  <c:v>0.15374685799171411</c:v>
                </c:pt>
                <c:pt idx="170">
                  <c:v>0.15329426364188212</c:v>
                </c:pt>
                <c:pt idx="171">
                  <c:v>0.15454475092521111</c:v>
                </c:pt>
                <c:pt idx="172">
                  <c:v>0.15478006429576854</c:v>
                </c:pt>
                <c:pt idx="173">
                  <c:v>0.15885541965435082</c:v>
                </c:pt>
                <c:pt idx="174">
                  <c:v>0.16516795274892768</c:v>
                </c:pt>
                <c:pt idx="175">
                  <c:v>0.17626143680891318</c:v>
                </c:pt>
                <c:pt idx="176">
                  <c:v>0.18112715025286572</c:v>
                </c:pt>
                <c:pt idx="177">
                  <c:v>0.17961523463884821</c:v>
                </c:pt>
                <c:pt idx="178">
                  <c:v>0.1828580048777759</c:v>
                </c:pt>
                <c:pt idx="179">
                  <c:v>0.18968586899883427</c:v>
                </c:pt>
                <c:pt idx="180">
                  <c:v>0.19819230785151035</c:v>
                </c:pt>
                <c:pt idx="181">
                  <c:v>0.20767881494335028</c:v>
                </c:pt>
                <c:pt idx="182">
                  <c:v>0.20747437895672316</c:v>
                </c:pt>
                <c:pt idx="183">
                  <c:v>0.20590896129689831</c:v>
                </c:pt>
                <c:pt idx="184">
                  <c:v>0.21294036737135405</c:v>
                </c:pt>
                <c:pt idx="185">
                  <c:v>0.21176002047004519</c:v>
                </c:pt>
                <c:pt idx="186">
                  <c:v>0.21254873183624481</c:v>
                </c:pt>
                <c:pt idx="187">
                  <c:v>0.2108719788168644</c:v>
                </c:pt>
                <c:pt idx="188">
                  <c:v>0.2107908179533898</c:v>
                </c:pt>
                <c:pt idx="189">
                  <c:v>0.21947564063413935</c:v>
                </c:pt>
                <c:pt idx="190">
                  <c:v>0.221761014994661</c:v>
                </c:pt>
                <c:pt idx="191">
                  <c:v>0.22149297716239358</c:v>
                </c:pt>
                <c:pt idx="192">
                  <c:v>0.22494531282486629</c:v>
                </c:pt>
                <c:pt idx="193">
                  <c:v>0.23391732472848775</c:v>
                </c:pt>
                <c:pt idx="194">
                  <c:v>0.24405807317196798</c:v>
                </c:pt>
                <c:pt idx="195">
                  <c:v>0.24163358334613183</c:v>
                </c:pt>
                <c:pt idx="196">
                  <c:v>0.2318514541848776</c:v>
                </c:pt>
                <c:pt idx="197">
                  <c:v>0.2301041068277834</c:v>
                </c:pt>
                <c:pt idx="198">
                  <c:v>0.23030779001184368</c:v>
                </c:pt>
                <c:pt idx="199">
                  <c:v>0.22635330214936533</c:v>
                </c:pt>
                <c:pt idx="200">
                  <c:v>0.22831914336670811</c:v>
                </c:pt>
                <c:pt idx="201">
                  <c:v>0.22918200450291526</c:v>
                </c:pt>
                <c:pt idx="202">
                  <c:v>0.22081528749773069</c:v>
                </c:pt>
                <c:pt idx="203">
                  <c:v>0.21307035264188134</c:v>
                </c:pt>
                <c:pt idx="204">
                  <c:v>0.20843716970638604</c:v>
                </c:pt>
                <c:pt idx="205">
                  <c:v>0.19684568418166479</c:v>
                </c:pt>
                <c:pt idx="206">
                  <c:v>0.18478885372091997</c:v>
                </c:pt>
                <c:pt idx="207">
                  <c:v>0.1714425317072614</c:v>
                </c:pt>
                <c:pt idx="208">
                  <c:v>0.16280425916511224</c:v>
                </c:pt>
                <c:pt idx="209">
                  <c:v>0.1527722704584612</c:v>
                </c:pt>
                <c:pt idx="210">
                  <c:v>0.14880999683310434</c:v>
                </c:pt>
                <c:pt idx="211">
                  <c:v>0.15193803354652785</c:v>
                </c:pt>
                <c:pt idx="212">
                  <c:v>0.14965024479481562</c:v>
                </c:pt>
                <c:pt idx="213">
                  <c:v>0.15140432369963538</c:v>
                </c:pt>
                <c:pt idx="214">
                  <c:v>0.15533166250432787</c:v>
                </c:pt>
                <c:pt idx="215">
                  <c:v>0.16092418431856703</c:v>
                </c:pt>
                <c:pt idx="216">
                  <c:v>0.1510176241819158</c:v>
                </c:pt>
                <c:pt idx="217">
                  <c:v>0.14680772463643899</c:v>
                </c:pt>
                <c:pt idx="218">
                  <c:v>0.14753658230908193</c:v>
                </c:pt>
                <c:pt idx="219">
                  <c:v>0.14517682294961978</c:v>
                </c:pt>
                <c:pt idx="220">
                  <c:v>0.15412743846659979</c:v>
                </c:pt>
                <c:pt idx="221">
                  <c:v>0.15633198247371166</c:v>
                </c:pt>
                <c:pt idx="222">
                  <c:v>0.1554476982441565</c:v>
                </c:pt>
                <c:pt idx="223">
                  <c:v>0.16130467744269772</c:v>
                </c:pt>
                <c:pt idx="224">
                  <c:v>0.16847374393348288</c:v>
                </c:pt>
                <c:pt idx="225">
                  <c:v>0.17251436185611715</c:v>
                </c:pt>
                <c:pt idx="226">
                  <c:v>0.16980233701970487</c:v>
                </c:pt>
                <c:pt idx="227">
                  <c:v>0.16800278901476554</c:v>
                </c:pt>
                <c:pt idx="228">
                  <c:v>0.16658718757928886</c:v>
                </c:pt>
                <c:pt idx="229">
                  <c:v>0.17310753295959641</c:v>
                </c:pt>
                <c:pt idx="230">
                  <c:v>0.17680176956904856</c:v>
                </c:pt>
                <c:pt idx="231">
                  <c:v>0.17680911682880529</c:v>
                </c:pt>
                <c:pt idx="232">
                  <c:v>0.1762160448550209</c:v>
                </c:pt>
                <c:pt idx="233">
                  <c:v>0.16742965989473579</c:v>
                </c:pt>
                <c:pt idx="234">
                  <c:v>0.16395443903422277</c:v>
                </c:pt>
                <c:pt idx="235">
                  <c:v>0.16037668937964689</c:v>
                </c:pt>
                <c:pt idx="236">
                  <c:v>0.16295157533855048</c:v>
                </c:pt>
                <c:pt idx="237">
                  <c:v>0.17239298185948926</c:v>
                </c:pt>
                <c:pt idx="238">
                  <c:v>0.17079105916462808</c:v>
                </c:pt>
                <c:pt idx="239">
                  <c:v>0.17571707518472127</c:v>
                </c:pt>
                <c:pt idx="240">
                  <c:v>0.17761227903040247</c:v>
                </c:pt>
                <c:pt idx="241">
                  <c:v>0.18204740235113182</c:v>
                </c:pt>
                <c:pt idx="242">
                  <c:v>0.18793077937930472</c:v>
                </c:pt>
                <c:pt idx="243">
                  <c:v>0.18345130041817834</c:v>
                </c:pt>
                <c:pt idx="244">
                  <c:v>0.18171976174006008</c:v>
                </c:pt>
                <c:pt idx="245">
                  <c:v>0.18523512307139831</c:v>
                </c:pt>
                <c:pt idx="246">
                  <c:v>0.19650606269732956</c:v>
                </c:pt>
                <c:pt idx="247">
                  <c:v>0.19943926675912052</c:v>
                </c:pt>
                <c:pt idx="248">
                  <c:v>0.20340760385637102</c:v>
                </c:pt>
                <c:pt idx="249">
                  <c:v>0.20614158522051412</c:v>
                </c:pt>
                <c:pt idx="250">
                  <c:v>0.20967508915203201</c:v>
                </c:pt>
                <c:pt idx="251">
                  <c:v>0.20979546029992088</c:v>
                </c:pt>
                <c:pt idx="252">
                  <c:v>0.2094809111645706</c:v>
                </c:pt>
                <c:pt idx="253">
                  <c:v>0.21043213767724483</c:v>
                </c:pt>
                <c:pt idx="254">
                  <c:v>0.21195453328263086</c:v>
                </c:pt>
                <c:pt idx="255">
                  <c:v>0.22010143671976459</c:v>
                </c:pt>
                <c:pt idx="256">
                  <c:v>0.22341162704694348</c:v>
                </c:pt>
                <c:pt idx="257">
                  <c:v>0.21341364449064784</c:v>
                </c:pt>
                <c:pt idx="258">
                  <c:v>0.21379784273291336</c:v>
                </c:pt>
                <c:pt idx="259">
                  <c:v>0.21575877061607343</c:v>
                </c:pt>
                <c:pt idx="260">
                  <c:v>0.21879989915954612</c:v>
                </c:pt>
                <c:pt idx="261">
                  <c:v>0.21848721342921656</c:v>
                </c:pt>
                <c:pt idx="262">
                  <c:v>0.21727798963953482</c:v>
                </c:pt>
                <c:pt idx="263">
                  <c:v>0.2152159680104275</c:v>
                </c:pt>
                <c:pt idx="264">
                  <c:v>0.21504101214552351</c:v>
                </c:pt>
                <c:pt idx="265">
                  <c:v>0.21844094878413747</c:v>
                </c:pt>
                <c:pt idx="266">
                  <c:v>0.22489636223154236</c:v>
                </c:pt>
                <c:pt idx="267">
                  <c:v>0.22632902948546138</c:v>
                </c:pt>
                <c:pt idx="268">
                  <c:v>0.22656174915670244</c:v>
                </c:pt>
                <c:pt idx="269">
                  <c:v>0.23299978505192653</c:v>
                </c:pt>
                <c:pt idx="270">
                  <c:v>0.24310362156212995</c:v>
                </c:pt>
                <c:pt idx="271">
                  <c:v>0.24512199137167609</c:v>
                </c:pt>
                <c:pt idx="272">
                  <c:v>0.23179552789321847</c:v>
                </c:pt>
                <c:pt idx="273">
                  <c:v>0.22857707661759322</c:v>
                </c:pt>
                <c:pt idx="274">
                  <c:v>0.24011454228962711</c:v>
                </c:pt>
                <c:pt idx="275">
                  <c:v>0.2472941982226271</c:v>
                </c:pt>
                <c:pt idx="276">
                  <c:v>0.2348880436379209</c:v>
                </c:pt>
                <c:pt idx="277">
                  <c:v>0.22255265412724859</c:v>
                </c:pt>
                <c:pt idx="278">
                  <c:v>0.22123337316796421</c:v>
                </c:pt>
                <c:pt idx="279">
                  <c:v>0.22760476661824103</c:v>
                </c:pt>
                <c:pt idx="280">
                  <c:v>0.22634813480991525</c:v>
                </c:pt>
                <c:pt idx="281">
                  <c:v>0.22174866460087947</c:v>
                </c:pt>
                <c:pt idx="282">
                  <c:v>0.21744284663759134</c:v>
                </c:pt>
                <c:pt idx="283">
                  <c:v>0.21932971624162145</c:v>
                </c:pt>
                <c:pt idx="284">
                  <c:v>0.21782034091351035</c:v>
                </c:pt>
                <c:pt idx="285">
                  <c:v>0.21360021485712616</c:v>
                </c:pt>
                <c:pt idx="286">
                  <c:v>0.21326190130164782</c:v>
                </c:pt>
                <c:pt idx="287">
                  <c:v>0.21337825495624105</c:v>
                </c:pt>
                <c:pt idx="288">
                  <c:v>0.21084537135708284</c:v>
                </c:pt>
                <c:pt idx="289">
                  <c:v>0.21575280335829566</c:v>
                </c:pt>
                <c:pt idx="290">
                  <c:v>0.22129842324013935</c:v>
                </c:pt>
                <c:pt idx="291">
                  <c:v>0.22476004642206027</c:v>
                </c:pt>
                <c:pt idx="292">
                  <c:v>0.22433950256863464</c:v>
                </c:pt>
                <c:pt idx="293">
                  <c:v>0.22637719333887571</c:v>
                </c:pt>
                <c:pt idx="294">
                  <c:v>0.23212744221869305</c:v>
                </c:pt>
                <c:pt idx="295">
                  <c:v>0.22374849983976833</c:v>
                </c:pt>
                <c:pt idx="296">
                  <c:v>0.21937502527643879</c:v>
                </c:pt>
                <c:pt idx="297">
                  <c:v>0.21850108190680981</c:v>
                </c:pt>
                <c:pt idx="298">
                  <c:v>0.22001248402900755</c:v>
                </c:pt>
                <c:pt idx="299">
                  <c:v>0.21436434748190961</c:v>
                </c:pt>
                <c:pt idx="300">
                  <c:v>0.20614393681012994</c:v>
                </c:pt>
                <c:pt idx="301">
                  <c:v>0.20877383176114311</c:v>
                </c:pt>
                <c:pt idx="302">
                  <c:v>0.20128063303413182</c:v>
                </c:pt>
                <c:pt idx="303">
                  <c:v>0.19612687446985499</c:v>
                </c:pt>
                <c:pt idx="304">
                  <c:v>0.19871807303645386</c:v>
                </c:pt>
                <c:pt idx="305">
                  <c:v>0.19768775548833897</c:v>
                </c:pt>
                <c:pt idx="306">
                  <c:v>0.19804348204943878</c:v>
                </c:pt>
                <c:pt idx="307">
                  <c:v>0.20536833499624108</c:v>
                </c:pt>
                <c:pt idx="308">
                  <c:v>0.21225055822678907</c:v>
                </c:pt>
                <c:pt idx="309">
                  <c:v>0.21028494034281919</c:v>
                </c:pt>
                <c:pt idx="310">
                  <c:v>0.20856091108897551</c:v>
                </c:pt>
                <c:pt idx="311">
                  <c:v>0.20581559266977967</c:v>
                </c:pt>
                <c:pt idx="312">
                  <c:v>0.21120414096657625</c:v>
                </c:pt>
                <c:pt idx="313">
                  <c:v>0.21745783947917513</c:v>
                </c:pt>
                <c:pt idx="314">
                  <c:v>0.23157328273205838</c:v>
                </c:pt>
                <c:pt idx="315">
                  <c:v>0.24770589177687194</c:v>
                </c:pt>
                <c:pt idx="316">
                  <c:v>0.25141089352134649</c:v>
                </c:pt>
                <c:pt idx="317">
                  <c:v>0.25026136505095664</c:v>
                </c:pt>
                <c:pt idx="318">
                  <c:v>0.25139926887355746</c:v>
                </c:pt>
                <c:pt idx="319">
                  <c:v>0.25231759540664972</c:v>
                </c:pt>
                <c:pt idx="320">
                  <c:v>0.25494442794982297</c:v>
                </c:pt>
                <c:pt idx="321">
                  <c:v>0.25558312698981167</c:v>
                </c:pt>
                <c:pt idx="322">
                  <c:v>0.25193960804796611</c:v>
                </c:pt>
                <c:pt idx="323">
                  <c:v>0.24038944199601506</c:v>
                </c:pt>
                <c:pt idx="324">
                  <c:v>0.24051708698937477</c:v>
                </c:pt>
                <c:pt idx="325">
                  <c:v>0.24696851355706401</c:v>
                </c:pt>
                <c:pt idx="326">
                  <c:v>0.25070926636777402</c:v>
                </c:pt>
                <c:pt idx="327">
                  <c:v>0.24863569951125614</c:v>
                </c:pt>
                <c:pt idx="328">
                  <c:v>0.24985597637856685</c:v>
                </c:pt>
                <c:pt idx="329">
                  <c:v>0.25081542097621656</c:v>
                </c:pt>
                <c:pt idx="330">
                  <c:v>0.24953380265355932</c:v>
                </c:pt>
                <c:pt idx="331">
                  <c:v>0.24816801470624669</c:v>
                </c:pt>
                <c:pt idx="332">
                  <c:v>0.25072929826332013</c:v>
                </c:pt>
                <c:pt idx="333">
                  <c:v>0.25940684424133142</c:v>
                </c:pt>
                <c:pt idx="334">
                  <c:v>0.26271397274378533</c:v>
                </c:pt>
                <c:pt idx="335">
                  <c:v>0.25441322305201508</c:v>
                </c:pt>
                <c:pt idx="336">
                  <c:v>0.25116865938196797</c:v>
                </c:pt>
                <c:pt idx="337">
                  <c:v>0.25437200515802638</c:v>
                </c:pt>
                <c:pt idx="338">
                  <c:v>0.26162630796729947</c:v>
                </c:pt>
                <c:pt idx="339">
                  <c:v>0.27435065837728251</c:v>
                </c:pt>
                <c:pt idx="340">
                  <c:v>0.28543734633861584</c:v>
                </c:pt>
                <c:pt idx="341">
                  <c:v>0.28741130546162902</c:v>
                </c:pt>
                <c:pt idx="342">
                  <c:v>0.29668489462194536</c:v>
                </c:pt>
                <c:pt idx="343">
                  <c:v>0.31331186695506213</c:v>
                </c:pt>
                <c:pt idx="344">
                  <c:v>0.31854381762337663</c:v>
                </c:pt>
                <c:pt idx="345">
                  <c:v>0.31521386864874201</c:v>
                </c:pt>
                <c:pt idx="346">
                  <c:v>0.30978421185049154</c:v>
                </c:pt>
                <c:pt idx="347">
                  <c:v>0.31588573905042938</c:v>
                </c:pt>
                <c:pt idx="348">
                  <c:v>0.30894653618774576</c:v>
                </c:pt>
                <c:pt idx="349">
                  <c:v>0.31226235988056306</c:v>
                </c:pt>
                <c:pt idx="350">
                  <c:v>0.29802898144626927</c:v>
                </c:pt>
                <c:pt idx="351">
                  <c:v>0.28673715507695291</c:v>
                </c:pt>
                <c:pt idx="352">
                  <c:v>0.28188418539673632</c:v>
                </c:pt>
                <c:pt idx="353">
                  <c:v>0.28208008421739356</c:v>
                </c:pt>
                <c:pt idx="354">
                  <c:v>0.28916500644906401</c:v>
                </c:pt>
                <c:pt idx="355">
                  <c:v>0.28805762057778156</c:v>
                </c:pt>
                <c:pt idx="356">
                  <c:v>0.28576504811854048</c:v>
                </c:pt>
                <c:pt idx="357">
                  <c:v>0.28007382735685499</c:v>
                </c:pt>
                <c:pt idx="358">
                  <c:v>0.26923586373097363</c:v>
                </c:pt>
                <c:pt idx="359">
                  <c:v>0.26738769809186441</c:v>
                </c:pt>
                <c:pt idx="360">
                  <c:v>0.27629439087365537</c:v>
                </c:pt>
                <c:pt idx="361">
                  <c:v>0.27815748521160638</c:v>
                </c:pt>
                <c:pt idx="362">
                  <c:v>0.2837066764448079</c:v>
                </c:pt>
                <c:pt idx="363">
                  <c:v>0.28511960102864781</c:v>
                </c:pt>
                <c:pt idx="364">
                  <c:v>0.28386355571824673</c:v>
                </c:pt>
                <c:pt idx="365">
                  <c:v>0.29455497743192088</c:v>
                </c:pt>
                <c:pt idx="366">
                  <c:v>0.30101180890045764</c:v>
                </c:pt>
                <c:pt idx="367">
                  <c:v>0.30233350512560825</c:v>
                </c:pt>
                <c:pt idx="368">
                  <c:v>0.30905728586573633</c:v>
                </c:pt>
                <c:pt idx="369">
                  <c:v>0.31175463845766099</c:v>
                </c:pt>
                <c:pt idx="370">
                  <c:v>0.31376480464350848</c:v>
                </c:pt>
                <c:pt idx="371">
                  <c:v>0.31859219139849715</c:v>
                </c:pt>
                <c:pt idx="372">
                  <c:v>0.32129652353732202</c:v>
                </c:pt>
                <c:pt idx="373">
                  <c:v>0.31499147852498116</c:v>
                </c:pt>
                <c:pt idx="374">
                  <c:v>0.31227617389513751</c:v>
                </c:pt>
                <c:pt idx="375">
                  <c:v>0.31126796121942751</c:v>
                </c:pt>
                <c:pt idx="376">
                  <c:v>0.31028274243455367</c:v>
                </c:pt>
                <c:pt idx="377">
                  <c:v>0.29970159096101695</c:v>
                </c:pt>
                <c:pt idx="378">
                  <c:v>0.29176640686077027</c:v>
                </c:pt>
                <c:pt idx="379">
                  <c:v>0.28667181986112428</c:v>
                </c:pt>
                <c:pt idx="380">
                  <c:v>0.28640419837357622</c:v>
                </c:pt>
                <c:pt idx="381">
                  <c:v>0.27937085938668926</c:v>
                </c:pt>
                <c:pt idx="382">
                  <c:v>0.27344945352513184</c:v>
                </c:pt>
                <c:pt idx="383">
                  <c:v>0.27109271732981355</c:v>
                </c:pt>
                <c:pt idx="384">
                  <c:v>0.26877687563242936</c:v>
                </c:pt>
                <c:pt idx="385">
                  <c:v>0.27161139841518456</c:v>
                </c:pt>
                <c:pt idx="386">
                  <c:v>0.26529668499211867</c:v>
                </c:pt>
                <c:pt idx="387">
                  <c:v>0.25744062784724669</c:v>
                </c:pt>
                <c:pt idx="388">
                  <c:v>0.26291048943400186</c:v>
                </c:pt>
                <c:pt idx="389">
                  <c:v>0.26605030753675707</c:v>
                </c:pt>
                <c:pt idx="390">
                  <c:v>0.27128898992773259</c:v>
                </c:pt>
                <c:pt idx="391">
                  <c:v>0.26813199871321847</c:v>
                </c:pt>
                <c:pt idx="392">
                  <c:v>0.27218124954944256</c:v>
                </c:pt>
                <c:pt idx="393">
                  <c:v>0.28557591262542376</c:v>
                </c:pt>
                <c:pt idx="394">
                  <c:v>0.29369535235545574</c:v>
                </c:pt>
                <c:pt idx="395">
                  <c:v>0.29535190215985307</c:v>
                </c:pt>
                <c:pt idx="396">
                  <c:v>0.29871676496298116</c:v>
                </c:pt>
                <c:pt idx="397">
                  <c:v>0.31472326295900188</c:v>
                </c:pt>
                <c:pt idx="398">
                  <c:v>0.31143275559084183</c:v>
                </c:pt>
                <c:pt idx="399">
                  <c:v>0.31757350316309979</c:v>
                </c:pt>
                <c:pt idx="400">
                  <c:v>0.31934288705142</c:v>
                </c:pt>
                <c:pt idx="401">
                  <c:v>0.32254691787198303</c:v>
                </c:pt>
                <c:pt idx="402">
                  <c:v>0.32013937934063652</c:v>
                </c:pt>
                <c:pt idx="403">
                  <c:v>0.32418731781632015</c:v>
                </c:pt>
                <c:pt idx="404">
                  <c:v>0.32312168595574386</c:v>
                </c:pt>
                <c:pt idx="405">
                  <c:v>0.32567502152710737</c:v>
                </c:pt>
                <c:pt idx="406">
                  <c:v>0.32862318216067793</c:v>
                </c:pt>
                <c:pt idx="407">
                  <c:v>0.32626962464650094</c:v>
                </c:pt>
                <c:pt idx="408">
                  <c:v>0.31930606363512803</c:v>
                </c:pt>
                <c:pt idx="409">
                  <c:v>0.32636389255488701</c:v>
                </c:pt>
                <c:pt idx="410">
                  <c:v>0.32600759838881543</c:v>
                </c:pt>
                <c:pt idx="411">
                  <c:v>0.31627945665900747</c:v>
                </c:pt>
                <c:pt idx="412">
                  <c:v>0.31074795832703767</c:v>
                </c:pt>
                <c:pt idx="413">
                  <c:v>0.31530863768689266</c:v>
                </c:pt>
                <c:pt idx="414">
                  <c:v>0.31524523515025049</c:v>
                </c:pt>
                <c:pt idx="415">
                  <c:v>0.31232597595423167</c:v>
                </c:pt>
                <c:pt idx="416">
                  <c:v>0.31428954488571559</c:v>
                </c:pt>
                <c:pt idx="417">
                  <c:v>0.31342332943387191</c:v>
                </c:pt>
                <c:pt idx="418">
                  <c:v>0.30926131063906215</c:v>
                </c:pt>
                <c:pt idx="419">
                  <c:v>0.3104850836357872</c:v>
                </c:pt>
                <c:pt idx="420">
                  <c:v>0.31508356173151036</c:v>
                </c:pt>
                <c:pt idx="421">
                  <c:v>0.32018361299319587</c:v>
                </c:pt>
                <c:pt idx="422">
                  <c:v>0.31937740144555365</c:v>
                </c:pt>
                <c:pt idx="423">
                  <c:v>0.33004632305089643</c:v>
                </c:pt>
                <c:pt idx="424">
                  <c:v>0.33766324904909228</c:v>
                </c:pt>
                <c:pt idx="425">
                  <c:v>0.33820884279708285</c:v>
                </c:pt>
                <c:pt idx="426">
                  <c:v>0.33119687687220334</c:v>
                </c:pt>
                <c:pt idx="427">
                  <c:v>0.33276827391861585</c:v>
                </c:pt>
                <c:pt idx="428">
                  <c:v>0.34249065854560073</c:v>
                </c:pt>
                <c:pt idx="429">
                  <c:v>0.35309304359983235</c:v>
                </c:pt>
                <c:pt idx="430">
                  <c:v>0.35759333000058946</c:v>
                </c:pt>
                <c:pt idx="431">
                  <c:v>0.36871727988133707</c:v>
                </c:pt>
                <c:pt idx="432">
                  <c:v>0.38180922617562335</c:v>
                </c:pt>
                <c:pt idx="433">
                  <c:v>0.39503980418231449</c:v>
                </c:pt>
                <c:pt idx="434">
                  <c:v>0.41186398711351413</c:v>
                </c:pt>
                <c:pt idx="435">
                  <c:v>0.41380088036066287</c:v>
                </c:pt>
                <c:pt idx="436">
                  <c:v>0.41235210243206588</c:v>
                </c:pt>
                <c:pt idx="437">
                  <c:v>0.40531476408678341</c:v>
                </c:pt>
                <c:pt idx="438">
                  <c:v>0.41009439143751597</c:v>
                </c:pt>
                <c:pt idx="439">
                  <c:v>0.41471715385945951</c:v>
                </c:pt>
                <c:pt idx="440">
                  <c:v>0.40726198594842561</c:v>
                </c:pt>
                <c:pt idx="441">
                  <c:v>0.39584388992280034</c:v>
                </c:pt>
                <c:pt idx="442">
                  <c:v>0.39499540480822781</c:v>
                </c:pt>
                <c:pt idx="443">
                  <c:v>0.39921130887258571</c:v>
                </c:pt>
                <c:pt idx="444">
                  <c:v>0.3870187475258719</c:v>
                </c:pt>
                <c:pt idx="445">
                  <c:v>0.38734549043008659</c:v>
                </c:pt>
                <c:pt idx="446">
                  <c:v>0.38120453853403391</c:v>
                </c:pt>
                <c:pt idx="447">
                  <c:v>0.36699004325705276</c:v>
                </c:pt>
                <c:pt idx="448">
                  <c:v>0.37680039324303199</c:v>
                </c:pt>
                <c:pt idx="449">
                  <c:v>0.38063669868297739</c:v>
                </c:pt>
                <c:pt idx="450">
                  <c:v>0.3814649408140659</c:v>
                </c:pt>
                <c:pt idx="451">
                  <c:v>0.3782951069393653</c:v>
                </c:pt>
                <c:pt idx="452">
                  <c:v>0.3786487874635574</c:v>
                </c:pt>
                <c:pt idx="453">
                  <c:v>0.37371577533607531</c:v>
                </c:pt>
                <c:pt idx="454">
                  <c:v>0.38163598618743122</c:v>
                </c:pt>
                <c:pt idx="455">
                  <c:v>0.38322151411357247</c:v>
                </c:pt>
                <c:pt idx="456">
                  <c:v>0.39068606762414126</c:v>
                </c:pt>
                <c:pt idx="457">
                  <c:v>0.39837308543080602</c:v>
                </c:pt>
                <c:pt idx="458">
                  <c:v>0.39809560462040489</c:v>
                </c:pt>
                <c:pt idx="459">
                  <c:v>0.40353774604570625</c:v>
                </c:pt>
                <c:pt idx="460">
                  <c:v>0.41395398792413562</c:v>
                </c:pt>
                <c:pt idx="461">
                  <c:v>0.42082206266485689</c:v>
                </c:pt>
                <c:pt idx="462">
                  <c:v>0.44033550850511866</c:v>
                </c:pt>
                <c:pt idx="463">
                  <c:v>0.4487658735387175</c:v>
                </c:pt>
                <c:pt idx="464">
                  <c:v>0.45619633576401508</c:v>
                </c:pt>
                <c:pt idx="465">
                  <c:v>0.45868732155609976</c:v>
                </c:pt>
                <c:pt idx="466">
                  <c:v>0.45421070825952542</c:v>
                </c:pt>
                <c:pt idx="467">
                  <c:v>0.45486779912340869</c:v>
                </c:pt>
                <c:pt idx="468">
                  <c:v>0.45055226271805654</c:v>
                </c:pt>
                <c:pt idx="469">
                  <c:v>0.45069649292577396</c:v>
                </c:pt>
                <c:pt idx="470">
                  <c:v>0.44812979000658004</c:v>
                </c:pt>
                <c:pt idx="471">
                  <c:v>0.43352930632166287</c:v>
                </c:pt>
                <c:pt idx="472">
                  <c:v>0.42899697537228249</c:v>
                </c:pt>
                <c:pt idx="473">
                  <c:v>0.42058347101696986</c:v>
                </c:pt>
                <c:pt idx="474">
                  <c:v>0.41393236365581731</c:v>
                </c:pt>
                <c:pt idx="475">
                  <c:v>0.41441064694133711</c:v>
                </c:pt>
                <c:pt idx="476">
                  <c:v>0.41578268145892089</c:v>
                </c:pt>
                <c:pt idx="477">
                  <c:v>0.41055223791184181</c:v>
                </c:pt>
                <c:pt idx="478">
                  <c:v>0.40475417119955748</c:v>
                </c:pt>
                <c:pt idx="479">
                  <c:v>0.39628409760904515</c:v>
                </c:pt>
                <c:pt idx="480">
                  <c:v>0.38701218793901127</c:v>
                </c:pt>
                <c:pt idx="481">
                  <c:v>0.37920030450238984</c:v>
                </c:pt>
                <c:pt idx="482">
                  <c:v>0.3882366521612674</c:v>
                </c:pt>
                <c:pt idx="483">
                  <c:v>0.40282497181622978</c:v>
                </c:pt>
                <c:pt idx="484">
                  <c:v>0.39736942735640679</c:v>
                </c:pt>
                <c:pt idx="485">
                  <c:v>0.3874484973791506</c:v>
                </c:pt>
                <c:pt idx="486">
                  <c:v>0.38648004119247648</c:v>
                </c:pt>
                <c:pt idx="487">
                  <c:v>0.39700850220084744</c:v>
                </c:pt>
                <c:pt idx="488">
                  <c:v>0.4072524212157006</c:v>
                </c:pt>
                <c:pt idx="489">
                  <c:v>0.41588010122512054</c:v>
                </c:pt>
                <c:pt idx="490">
                  <c:v>0.41901197262502066</c:v>
                </c:pt>
                <c:pt idx="491">
                  <c:v>0.42397240950746512</c:v>
                </c:pt>
                <c:pt idx="492">
                  <c:v>0.43767646172660829</c:v>
                </c:pt>
                <c:pt idx="493">
                  <c:v>0.43811746011795105</c:v>
                </c:pt>
                <c:pt idx="494">
                  <c:v>0.44550530520445758</c:v>
                </c:pt>
                <c:pt idx="495">
                  <c:v>0.44861974680499811</c:v>
                </c:pt>
                <c:pt idx="496">
                  <c:v>0.44950483783364781</c:v>
                </c:pt>
                <c:pt idx="497">
                  <c:v>0.44772549875822787</c:v>
                </c:pt>
                <c:pt idx="498">
                  <c:v>0.43550929229689261</c:v>
                </c:pt>
                <c:pt idx="499">
                  <c:v>0.4294088419953126</c:v>
                </c:pt>
                <c:pt idx="500">
                  <c:v>0.43189114379285687</c:v>
                </c:pt>
                <c:pt idx="501">
                  <c:v>0.42203054228208475</c:v>
                </c:pt>
                <c:pt idx="502">
                  <c:v>0.41280937791934841</c:v>
                </c:pt>
                <c:pt idx="503">
                  <c:v>0.40346621545717892</c:v>
                </c:pt>
                <c:pt idx="504">
                  <c:v>0.40857865664790205</c:v>
                </c:pt>
                <c:pt idx="505">
                  <c:v>0.41568896727734839</c:v>
                </c:pt>
                <c:pt idx="506">
                  <c:v>0.40621379205083052</c:v>
                </c:pt>
                <c:pt idx="507">
                  <c:v>0.3838834919548022</c:v>
                </c:pt>
                <c:pt idx="508">
                  <c:v>0.38575118101243505</c:v>
                </c:pt>
                <c:pt idx="509">
                  <c:v>0.38227231882666102</c:v>
                </c:pt>
                <c:pt idx="510">
                  <c:v>0.37637538598761583</c:v>
                </c:pt>
                <c:pt idx="511">
                  <c:v>0.36039767105662707</c:v>
                </c:pt>
                <c:pt idx="512">
                  <c:v>0.35696678181213742</c:v>
                </c:pt>
                <c:pt idx="513">
                  <c:v>0.35527698577396422</c:v>
                </c:pt>
                <c:pt idx="514">
                  <c:v>0.35246308768233142</c:v>
                </c:pt>
                <c:pt idx="515">
                  <c:v>0.34959644746147084</c:v>
                </c:pt>
                <c:pt idx="516">
                  <c:v>0.34273233767531075</c:v>
                </c:pt>
                <c:pt idx="517">
                  <c:v>0.34882271616661958</c:v>
                </c:pt>
                <c:pt idx="518">
                  <c:v>0.35623161126895103</c:v>
                </c:pt>
                <c:pt idx="519">
                  <c:v>0.36419409953580223</c:v>
                </c:pt>
                <c:pt idx="520">
                  <c:v>0.36435268162415629</c:v>
                </c:pt>
                <c:pt idx="521">
                  <c:v>0.37837942129337476</c:v>
                </c:pt>
                <c:pt idx="522">
                  <c:v>0.3806378824081601</c:v>
                </c:pt>
                <c:pt idx="523">
                  <c:v>0.37243468858183054</c:v>
                </c:pt>
                <c:pt idx="524">
                  <c:v>0.37072902036336536</c:v>
                </c:pt>
                <c:pt idx="525">
                  <c:v>0.37290884807203389</c:v>
                </c:pt>
                <c:pt idx="526">
                  <c:v>0.37421501802121654</c:v>
                </c:pt>
                <c:pt idx="527">
                  <c:v>0.37754992639618828</c:v>
                </c:pt>
                <c:pt idx="528">
                  <c:v>0.37879595820790207</c:v>
                </c:pt>
                <c:pt idx="529">
                  <c:v>0.37995592398558004</c:v>
                </c:pt>
                <c:pt idx="530">
                  <c:v>0.37083157038284559</c:v>
                </c:pt>
                <c:pt idx="531">
                  <c:v>0.3720406508426497</c:v>
                </c:pt>
                <c:pt idx="532">
                  <c:v>0.37159010439569679</c:v>
                </c:pt>
                <c:pt idx="533">
                  <c:v>0.37303086646389827</c:v>
                </c:pt>
                <c:pt idx="534">
                  <c:v>0.36071232317023921</c:v>
                </c:pt>
                <c:pt idx="535">
                  <c:v>0.3461612994886572</c:v>
                </c:pt>
                <c:pt idx="536">
                  <c:v>0.34100187560399242</c:v>
                </c:pt>
                <c:pt idx="537">
                  <c:v>0.33705291194786624</c:v>
                </c:pt>
                <c:pt idx="538">
                  <c:v>0.33944086676651225</c:v>
                </c:pt>
                <c:pt idx="539">
                  <c:v>0.33795393183566858</c:v>
                </c:pt>
                <c:pt idx="540">
                  <c:v>0.33688604366660635</c:v>
                </c:pt>
                <c:pt idx="541">
                  <c:v>0.33179818454105836</c:v>
                </c:pt>
                <c:pt idx="542">
                  <c:v>0.33320761836015061</c:v>
                </c:pt>
                <c:pt idx="543">
                  <c:v>0.34602152801800379</c:v>
                </c:pt>
                <c:pt idx="544">
                  <c:v>0.35257609448516952</c:v>
                </c:pt>
                <c:pt idx="545">
                  <c:v>0.35293229955113936</c:v>
                </c:pt>
                <c:pt idx="546">
                  <c:v>0.36034100525744256</c:v>
                </c:pt>
                <c:pt idx="547">
                  <c:v>0.37317893823885873</c:v>
                </c:pt>
                <c:pt idx="548">
                  <c:v>0.39112745040545388</c:v>
                </c:pt>
                <c:pt idx="549">
                  <c:v>0.40457134735244071</c:v>
                </c:pt>
                <c:pt idx="550">
                  <c:v>0.41579913908752913</c:v>
                </c:pt>
                <c:pt idx="551">
                  <c:v>0.42438855946631071</c:v>
                </c:pt>
                <c:pt idx="552">
                  <c:v>0.4362080092358625</c:v>
                </c:pt>
                <c:pt idx="553">
                  <c:v>0.44899211875801126</c:v>
                </c:pt>
                <c:pt idx="554">
                  <c:v>0.44974702054220905</c:v>
                </c:pt>
                <c:pt idx="555">
                  <c:v>0.43779850181038227</c:v>
                </c:pt>
                <c:pt idx="556">
                  <c:v>0.4447842735879981</c:v>
                </c:pt>
                <c:pt idx="557">
                  <c:v>0.45094788909806965</c:v>
                </c:pt>
                <c:pt idx="558">
                  <c:v>0.44248192390861579</c:v>
                </c:pt>
                <c:pt idx="559">
                  <c:v>0.44485821081227683</c:v>
                </c:pt>
                <c:pt idx="560">
                  <c:v>0.44451708687163277</c:v>
                </c:pt>
                <c:pt idx="561">
                  <c:v>0.44294303000056495</c:v>
                </c:pt>
                <c:pt idx="562">
                  <c:v>0.44432833786770248</c:v>
                </c:pt>
                <c:pt idx="563">
                  <c:v>0.44160582919135588</c:v>
                </c:pt>
                <c:pt idx="564">
                  <c:v>0.43542964380269678</c:v>
                </c:pt>
                <c:pt idx="565">
                  <c:v>0.43685333095584744</c:v>
                </c:pt>
                <c:pt idx="566">
                  <c:v>0.43913616258137661</c:v>
                </c:pt>
                <c:pt idx="567">
                  <c:v>0.42461914143483048</c:v>
                </c:pt>
                <c:pt idx="568">
                  <c:v>0.41197830837610927</c:v>
                </c:pt>
                <c:pt idx="569">
                  <c:v>0.41095049717655557</c:v>
                </c:pt>
                <c:pt idx="570">
                  <c:v>0.41233764162538794</c:v>
                </c:pt>
                <c:pt idx="571">
                  <c:v>0.41371537155213745</c:v>
                </c:pt>
                <c:pt idx="572">
                  <c:v>0.41305564150590018</c:v>
                </c:pt>
                <c:pt idx="573">
                  <c:v>0.40826014920551223</c:v>
                </c:pt>
                <c:pt idx="574">
                  <c:v>0.4052139477873597</c:v>
                </c:pt>
                <c:pt idx="575">
                  <c:v>0.4156782346801921</c:v>
                </c:pt>
                <c:pt idx="576">
                  <c:v>0.43723558858855177</c:v>
                </c:pt>
                <c:pt idx="577">
                  <c:v>0.4553741480082128</c:v>
                </c:pt>
                <c:pt idx="578">
                  <c:v>0.47124642206456496</c:v>
                </c:pt>
                <c:pt idx="579">
                  <c:v>0.48911460512413935</c:v>
                </c:pt>
                <c:pt idx="580">
                  <c:v>0.50069255023224479</c:v>
                </c:pt>
                <c:pt idx="581">
                  <c:v>0.51798977190497741</c:v>
                </c:pt>
                <c:pt idx="582">
                  <c:v>0.53056222716596979</c:v>
                </c:pt>
                <c:pt idx="583">
                  <c:v>0.53550174954871366</c:v>
                </c:pt>
                <c:pt idx="584">
                  <c:v>0.54885639175093026</c:v>
                </c:pt>
                <c:pt idx="585">
                  <c:v>0.56332457951043691</c:v>
                </c:pt>
                <c:pt idx="586">
                  <c:v>0.557963490722307</c:v>
                </c:pt>
                <c:pt idx="587">
                  <c:v>0.55246116754246888</c:v>
                </c:pt>
                <c:pt idx="588">
                  <c:v>0.55407194415183048</c:v>
                </c:pt>
                <c:pt idx="589">
                  <c:v>0.54975662583180784</c:v>
                </c:pt>
                <c:pt idx="590">
                  <c:v>0.55251744102130695</c:v>
                </c:pt>
                <c:pt idx="591">
                  <c:v>0.5451163076574802</c:v>
                </c:pt>
                <c:pt idx="592">
                  <c:v>0.54714479207800182</c:v>
                </c:pt>
                <c:pt idx="593">
                  <c:v>0.5549388564271186</c:v>
                </c:pt>
                <c:pt idx="594">
                  <c:v>0.55456736031411857</c:v>
                </c:pt>
                <c:pt idx="595">
                  <c:v>0.53075114480700369</c:v>
                </c:pt>
                <c:pt idx="596">
                  <c:v>0.5200319756420565</c:v>
                </c:pt>
                <c:pt idx="597">
                  <c:v>0.52312786786079846</c:v>
                </c:pt>
                <c:pt idx="598">
                  <c:v>0.52366423345053481</c:v>
                </c:pt>
                <c:pt idx="599">
                  <c:v>0.51852539577134649</c:v>
                </c:pt>
                <c:pt idx="600">
                  <c:v>0.50698905877835965</c:v>
                </c:pt>
                <c:pt idx="601">
                  <c:v>0.49821069790040112</c:v>
                </c:pt>
                <c:pt idx="602">
                  <c:v>0.49950335029111109</c:v>
                </c:pt>
                <c:pt idx="603">
                  <c:v>0.50077626397692654</c:v>
                </c:pt>
                <c:pt idx="604">
                  <c:v>0.4919096667077269</c:v>
                </c:pt>
                <c:pt idx="605">
                  <c:v>0.49387851143820899</c:v>
                </c:pt>
                <c:pt idx="606">
                  <c:v>0.48912074883277401</c:v>
                </c:pt>
                <c:pt idx="607">
                  <c:v>0.48880395271879096</c:v>
                </c:pt>
                <c:pt idx="608">
                  <c:v>0.49661296839164404</c:v>
                </c:pt>
                <c:pt idx="609">
                  <c:v>0.50440630804437847</c:v>
                </c:pt>
                <c:pt idx="610">
                  <c:v>0.51089746696010729</c:v>
                </c:pt>
                <c:pt idx="611">
                  <c:v>0.52519296635902069</c:v>
                </c:pt>
                <c:pt idx="612">
                  <c:v>0.53485888041400753</c:v>
                </c:pt>
                <c:pt idx="613">
                  <c:v>0.5496521256396667</c:v>
                </c:pt>
                <c:pt idx="614">
                  <c:v>0.57193682910813748</c:v>
                </c:pt>
                <c:pt idx="615">
                  <c:v>0.58365614832250845</c:v>
                </c:pt>
                <c:pt idx="616">
                  <c:v>0.58308960881980598</c:v>
                </c:pt>
                <c:pt idx="617">
                  <c:v>0.5821285158702636</c:v>
                </c:pt>
                <c:pt idx="618">
                  <c:v>0.59203702198114128</c:v>
                </c:pt>
                <c:pt idx="619">
                  <c:v>0.59132920073772499</c:v>
                </c:pt>
                <c:pt idx="620">
                  <c:v>0.58475796368803956</c:v>
                </c:pt>
                <c:pt idx="621">
                  <c:v>0.5773520604365292</c:v>
                </c:pt>
                <c:pt idx="622">
                  <c:v>0.57705345986964596</c:v>
                </c:pt>
                <c:pt idx="623">
                  <c:v>0.57634573332424288</c:v>
                </c:pt>
                <c:pt idx="624">
                  <c:v>0.56936296972469302</c:v>
                </c:pt>
                <c:pt idx="625">
                  <c:v>0.55408125767824479</c:v>
                </c:pt>
                <c:pt idx="626">
                  <c:v>0.55499587209581547</c:v>
                </c:pt>
                <c:pt idx="627">
                  <c:v>0.55404344751330692</c:v>
                </c:pt>
                <c:pt idx="628">
                  <c:v>0.54524752761751605</c:v>
                </c:pt>
                <c:pt idx="629">
                  <c:v>0.54574169824434082</c:v>
                </c:pt>
                <c:pt idx="630">
                  <c:v>0.5442019892295179</c:v>
                </c:pt>
                <c:pt idx="631">
                  <c:v>0.54907651985167227</c:v>
                </c:pt>
                <c:pt idx="632">
                  <c:v>0.54154892731888515</c:v>
                </c:pt>
                <c:pt idx="633">
                  <c:v>0.51956460525311488</c:v>
                </c:pt>
                <c:pt idx="634">
                  <c:v>0.51021157647070248</c:v>
                </c:pt>
                <c:pt idx="635">
                  <c:v>0.5051312432716083</c:v>
                </c:pt>
                <c:pt idx="636">
                  <c:v>0.50508135047968739</c:v>
                </c:pt>
                <c:pt idx="637">
                  <c:v>0.50073662446093214</c:v>
                </c:pt>
                <c:pt idx="638">
                  <c:v>0.49400185187033707</c:v>
                </c:pt>
                <c:pt idx="639">
                  <c:v>0.48791587030581168</c:v>
                </c:pt>
                <c:pt idx="640">
                  <c:v>0.48822405706408473</c:v>
                </c:pt>
                <c:pt idx="641">
                  <c:v>0.48457481425701887</c:v>
                </c:pt>
                <c:pt idx="642">
                  <c:v>0.47739527471394344</c:v>
                </c:pt>
                <c:pt idx="643">
                  <c:v>0.47856894418067608</c:v>
                </c:pt>
                <c:pt idx="644">
                  <c:v>0.49326801572947082</c:v>
                </c:pt>
                <c:pt idx="645">
                  <c:v>0.49621599734647265</c:v>
                </c:pt>
                <c:pt idx="646">
                  <c:v>0.48705256588493406</c:v>
                </c:pt>
                <c:pt idx="647">
                  <c:v>0.49085464708919391</c:v>
                </c:pt>
                <c:pt idx="648">
                  <c:v>0.49934535155185683</c:v>
                </c:pt>
                <c:pt idx="649">
                  <c:v>0.50441406045303017</c:v>
                </c:pt>
                <c:pt idx="650">
                  <c:v>0.51654248768595101</c:v>
                </c:pt>
                <c:pt idx="651">
                  <c:v>0.51387796801528429</c:v>
                </c:pt>
                <c:pt idx="652">
                  <c:v>0.51916840462061009</c:v>
                </c:pt>
                <c:pt idx="653">
                  <c:v>0.52210545981274581</c:v>
                </c:pt>
                <c:pt idx="654">
                  <c:v>0.51143841420772884</c:v>
                </c:pt>
                <c:pt idx="655">
                  <c:v>0.51259107890842748</c:v>
                </c:pt>
                <c:pt idx="656">
                  <c:v>0.50837565626451786</c:v>
                </c:pt>
                <c:pt idx="657">
                  <c:v>0.48492496553081915</c:v>
                </c:pt>
                <c:pt idx="658">
                  <c:v>0.48241030057014689</c:v>
                </c:pt>
                <c:pt idx="659">
                  <c:v>0.46987795085134088</c:v>
                </c:pt>
                <c:pt idx="660">
                  <c:v>0.46867602195761204</c:v>
                </c:pt>
                <c:pt idx="661">
                  <c:v>0.46692309079972694</c:v>
                </c:pt>
                <c:pt idx="662">
                  <c:v>0.47217820644506969</c:v>
                </c:pt>
                <c:pt idx="663">
                  <c:v>0.46171226536918264</c:v>
                </c:pt>
                <c:pt idx="664">
                  <c:v>0.45426492660484741</c:v>
                </c:pt>
                <c:pt idx="665">
                  <c:v>0.44470342107618832</c:v>
                </c:pt>
                <c:pt idx="666">
                  <c:v>0.43419222414564973</c:v>
                </c:pt>
                <c:pt idx="667">
                  <c:v>0.43385790446727873</c:v>
                </c:pt>
                <c:pt idx="668">
                  <c:v>0.4321500938811676</c:v>
                </c:pt>
                <c:pt idx="669">
                  <c:v>0.43203072330177211</c:v>
                </c:pt>
                <c:pt idx="670">
                  <c:v>0.42434172523366664</c:v>
                </c:pt>
                <c:pt idx="671">
                  <c:v>0.41542594634064028</c:v>
                </c:pt>
                <c:pt idx="672">
                  <c:v>0.40520217701073635</c:v>
                </c:pt>
                <c:pt idx="673">
                  <c:v>0.4054979844526817</c:v>
                </c:pt>
                <c:pt idx="674">
                  <c:v>0.40986387011304332</c:v>
                </c:pt>
                <c:pt idx="675">
                  <c:v>0.41527923963989266</c:v>
                </c:pt>
                <c:pt idx="676">
                  <c:v>0.41469647202298304</c:v>
                </c:pt>
                <c:pt idx="677">
                  <c:v>0.40560405252673065</c:v>
                </c:pt>
                <c:pt idx="678">
                  <c:v>0.39692867165788326</c:v>
                </c:pt>
                <c:pt idx="679">
                  <c:v>0.3915197926769774</c:v>
                </c:pt>
                <c:pt idx="680">
                  <c:v>0.39701540839177402</c:v>
                </c:pt>
                <c:pt idx="681">
                  <c:v>0.38574692240073255</c:v>
                </c:pt>
                <c:pt idx="682">
                  <c:v>0.38113815359304515</c:v>
                </c:pt>
                <c:pt idx="683">
                  <c:v>0.38167131274532579</c:v>
                </c:pt>
                <c:pt idx="684">
                  <c:v>0.38336172781929001</c:v>
                </c:pt>
                <c:pt idx="685">
                  <c:v>0.38390433974605087</c:v>
                </c:pt>
                <c:pt idx="686">
                  <c:v>0.3910426501993145</c:v>
                </c:pt>
                <c:pt idx="687">
                  <c:v>0.39620426741594916</c:v>
                </c:pt>
                <c:pt idx="688">
                  <c:v>0.39367033724045758</c:v>
                </c:pt>
                <c:pt idx="689">
                  <c:v>0.39287375036985123</c:v>
                </c:pt>
                <c:pt idx="690">
                  <c:v>0.38756583544992657</c:v>
                </c:pt>
                <c:pt idx="691">
                  <c:v>0.37789500957685496</c:v>
                </c:pt>
                <c:pt idx="692">
                  <c:v>0.37186477423781356</c:v>
                </c:pt>
                <c:pt idx="693">
                  <c:v>0.36399609951547646</c:v>
                </c:pt>
                <c:pt idx="694">
                  <c:v>0.3688138584446064</c:v>
                </c:pt>
                <c:pt idx="695">
                  <c:v>0.36471235354712239</c:v>
                </c:pt>
                <c:pt idx="696">
                  <c:v>0.35901286023744255</c:v>
                </c:pt>
                <c:pt idx="697">
                  <c:v>0.35535994729919396</c:v>
                </c:pt>
                <c:pt idx="698">
                  <c:v>0.34831127388145383</c:v>
                </c:pt>
                <c:pt idx="699">
                  <c:v>0.33718803155348398</c:v>
                </c:pt>
                <c:pt idx="700">
                  <c:v>0.32965797838841809</c:v>
                </c:pt>
                <c:pt idx="701">
                  <c:v>0.33199222672083806</c:v>
                </c:pt>
                <c:pt idx="702">
                  <c:v>0.32939264003268359</c:v>
                </c:pt>
                <c:pt idx="703">
                  <c:v>0.31764475035732204</c:v>
                </c:pt>
                <c:pt idx="704">
                  <c:v>0.30709723032389452</c:v>
                </c:pt>
                <c:pt idx="705">
                  <c:v>0.30473771045011294</c:v>
                </c:pt>
                <c:pt idx="706">
                  <c:v>0.30686467380846894</c:v>
                </c:pt>
                <c:pt idx="707">
                  <c:v>0.30023102621883235</c:v>
                </c:pt>
                <c:pt idx="708">
                  <c:v>0.29990153800517888</c:v>
                </c:pt>
                <c:pt idx="709">
                  <c:v>0.29184062036533898</c:v>
                </c:pt>
                <c:pt idx="710">
                  <c:v>0.28548490246868741</c:v>
                </c:pt>
                <c:pt idx="711">
                  <c:v>0.28536925065233709</c:v>
                </c:pt>
                <c:pt idx="712">
                  <c:v>0.27998041721188888</c:v>
                </c:pt>
                <c:pt idx="713">
                  <c:v>0.28112095590178532</c:v>
                </c:pt>
                <c:pt idx="714">
                  <c:v>0.28535342197248964</c:v>
                </c:pt>
                <c:pt idx="715">
                  <c:v>0.27483615352305835</c:v>
                </c:pt>
                <c:pt idx="716">
                  <c:v>0.28386329973038793</c:v>
                </c:pt>
                <c:pt idx="717">
                  <c:v>0.27568451151837475</c:v>
                </c:pt>
                <c:pt idx="718">
                  <c:v>0.26694861990102825</c:v>
                </c:pt>
                <c:pt idx="719">
                  <c:v>0.26954733214864779</c:v>
                </c:pt>
                <c:pt idx="720">
                  <c:v>0.27203948102361392</c:v>
                </c:pt>
                <c:pt idx="721">
                  <c:v>0.27121599466880603</c:v>
                </c:pt>
                <c:pt idx="722">
                  <c:v>0.27130408318186816</c:v>
                </c:pt>
                <c:pt idx="723">
                  <c:v>0.27664269028812805</c:v>
                </c:pt>
                <c:pt idx="724">
                  <c:v>0.28072960072877778</c:v>
                </c:pt>
                <c:pt idx="725">
                  <c:v>0.28797858423861017</c:v>
                </c:pt>
                <c:pt idx="726">
                  <c:v>0.29559431391632202</c:v>
                </c:pt>
                <c:pt idx="727">
                  <c:v>0.32023339930816197</c:v>
                </c:pt>
                <c:pt idx="728">
                  <c:v>0.33984654338151032</c:v>
                </c:pt>
                <c:pt idx="729">
                  <c:v>0.35971124363414314</c:v>
                </c:pt>
                <c:pt idx="730">
                  <c:v>0.36519363008294348</c:v>
                </c:pt>
                <c:pt idx="731">
                  <c:v>0.38699258475024106</c:v>
                </c:pt>
                <c:pt idx="732">
                  <c:v>0.42577359420198307</c:v>
                </c:pt>
                <c:pt idx="733">
                  <c:v>0.44364916277371375</c:v>
                </c:pt>
                <c:pt idx="734">
                  <c:v>0.45668546197221283</c:v>
                </c:pt>
                <c:pt idx="735">
                  <c:v>0.47913244308407155</c:v>
                </c:pt>
                <c:pt idx="736">
                  <c:v>0.50037187779731451</c:v>
                </c:pt>
                <c:pt idx="737">
                  <c:v>0.51887369133725425</c:v>
                </c:pt>
                <c:pt idx="738">
                  <c:v>0.5253091769169812</c:v>
                </c:pt>
                <c:pt idx="739">
                  <c:v>0.53718164218047271</c:v>
                </c:pt>
                <c:pt idx="740">
                  <c:v>0.54269824213562523</c:v>
                </c:pt>
                <c:pt idx="741">
                  <c:v>0.53761261634379842</c:v>
                </c:pt>
                <c:pt idx="742">
                  <c:v>0.53028195976152537</c:v>
                </c:pt>
                <c:pt idx="743">
                  <c:v>0.52999172923960636</c:v>
                </c:pt>
                <c:pt idx="744">
                  <c:v>0.52240705223045203</c:v>
                </c:pt>
                <c:pt idx="745">
                  <c:v>0.52413762276131826</c:v>
                </c:pt>
                <c:pt idx="746">
                  <c:v>0.51407919709796235</c:v>
                </c:pt>
                <c:pt idx="747">
                  <c:v>0.5029022152794087</c:v>
                </c:pt>
                <c:pt idx="748">
                  <c:v>0.5027054659259661</c:v>
                </c:pt>
                <c:pt idx="749">
                  <c:v>0.49878098357259321</c:v>
                </c:pt>
                <c:pt idx="750">
                  <c:v>0.4924305286463917</c:v>
                </c:pt>
                <c:pt idx="751">
                  <c:v>0.48814483960912808</c:v>
                </c:pt>
                <c:pt idx="752">
                  <c:v>0.48247285560620712</c:v>
                </c:pt>
                <c:pt idx="753">
                  <c:v>0.45981037586699242</c:v>
                </c:pt>
                <c:pt idx="754">
                  <c:v>0.46526246594849718</c:v>
                </c:pt>
                <c:pt idx="755">
                  <c:v>0.46974195587220147</c:v>
                </c:pt>
                <c:pt idx="756">
                  <c:v>0.45375445019278338</c:v>
                </c:pt>
                <c:pt idx="757">
                  <c:v>0.45497841503462333</c:v>
                </c:pt>
                <c:pt idx="758">
                  <c:v>0.45619248603314877</c:v>
                </c:pt>
                <c:pt idx="759">
                  <c:v>0.45352131627604142</c:v>
                </c:pt>
                <c:pt idx="760">
                  <c:v>0.44922937273812991</c:v>
                </c:pt>
                <c:pt idx="761">
                  <c:v>0.44693613529356868</c:v>
                </c:pt>
                <c:pt idx="762">
                  <c:v>0.44995257937672317</c:v>
                </c:pt>
                <c:pt idx="763">
                  <c:v>0.46374493819425799</c:v>
                </c:pt>
                <c:pt idx="764">
                  <c:v>0.4680665000523484</c:v>
                </c:pt>
                <c:pt idx="765">
                  <c:v>0.47863785727875896</c:v>
                </c:pt>
                <c:pt idx="766">
                  <c:v>0.49700424472738797</c:v>
                </c:pt>
                <c:pt idx="767">
                  <c:v>0.5238447971406045</c:v>
                </c:pt>
                <c:pt idx="768">
                  <c:v>0.53833368178097551</c:v>
                </c:pt>
                <c:pt idx="769">
                  <c:v>0.54543184027603198</c:v>
                </c:pt>
                <c:pt idx="770">
                  <c:v>0.56305217064173074</c:v>
                </c:pt>
                <c:pt idx="771">
                  <c:v>0.57438406908238415</c:v>
                </c:pt>
                <c:pt idx="772">
                  <c:v>0.59909342891457995</c:v>
                </c:pt>
                <c:pt idx="773">
                  <c:v>0.6166419226725518</c:v>
                </c:pt>
                <c:pt idx="774">
                  <c:v>0.63743996480813558</c:v>
                </c:pt>
                <c:pt idx="775">
                  <c:v>0.64020860751160824</c:v>
                </c:pt>
                <c:pt idx="776">
                  <c:v>0.6514828679823258</c:v>
                </c:pt>
                <c:pt idx="777">
                  <c:v>0.65071794127037097</c:v>
                </c:pt>
                <c:pt idx="778">
                  <c:v>0.65491834681507721</c:v>
                </c:pt>
                <c:pt idx="779">
                  <c:v>0.6485815496283992</c:v>
                </c:pt>
                <c:pt idx="780">
                  <c:v>0.64595389290928051</c:v>
                </c:pt>
                <c:pt idx="781">
                  <c:v>0.64504520271553667</c:v>
                </c:pt>
                <c:pt idx="782">
                  <c:v>0.62804509116556873</c:v>
                </c:pt>
                <c:pt idx="783">
                  <c:v>0.62350356751137659</c:v>
                </c:pt>
                <c:pt idx="784">
                  <c:v>0.61461066471978532</c:v>
                </c:pt>
                <c:pt idx="785">
                  <c:v>0.59936871580989259</c:v>
                </c:pt>
                <c:pt idx="786">
                  <c:v>0.60288893816992284</c:v>
                </c:pt>
                <c:pt idx="787">
                  <c:v>0.59431822344798868</c:v>
                </c:pt>
                <c:pt idx="788">
                  <c:v>0.58347324237267983</c:v>
                </c:pt>
                <c:pt idx="789">
                  <c:v>0.56979661362564216</c:v>
                </c:pt>
                <c:pt idx="790">
                  <c:v>0.56398524650722792</c:v>
                </c:pt>
                <c:pt idx="791">
                  <c:v>0.56254525986648962</c:v>
                </c:pt>
                <c:pt idx="792">
                  <c:v>0.566081126291887</c:v>
                </c:pt>
                <c:pt idx="793">
                  <c:v>0.54990933641000939</c:v>
                </c:pt>
                <c:pt idx="794">
                  <c:v>0.53785591770181163</c:v>
                </c:pt>
                <c:pt idx="795">
                  <c:v>0.54110633002387187</c:v>
                </c:pt>
                <c:pt idx="796">
                  <c:v>0.53762400179746517</c:v>
                </c:pt>
                <c:pt idx="797">
                  <c:v>0.5204612935231111</c:v>
                </c:pt>
                <c:pt idx="798">
                  <c:v>0.52091982994011488</c:v>
                </c:pt>
                <c:pt idx="799">
                  <c:v>0.52187944387460639</c:v>
                </c:pt>
                <c:pt idx="800">
                  <c:v>0.51711825837911107</c:v>
                </c:pt>
                <c:pt idx="801">
                  <c:v>0.52007981563292649</c:v>
                </c:pt>
                <c:pt idx="802">
                  <c:v>0.52121768062001128</c:v>
                </c:pt>
                <c:pt idx="803">
                  <c:v>0.53100583371790211</c:v>
                </c:pt>
                <c:pt idx="804">
                  <c:v>0.53035375391841988</c:v>
                </c:pt>
                <c:pt idx="805">
                  <c:v>0.52037536370493975</c:v>
                </c:pt>
                <c:pt idx="806">
                  <c:v>0.51662215553959323</c:v>
                </c:pt>
                <c:pt idx="807">
                  <c:v>0.52693906176637473</c:v>
                </c:pt>
                <c:pt idx="808">
                  <c:v>0.52802780507394353</c:v>
                </c:pt>
                <c:pt idx="809">
                  <c:v>0.54813816655445191</c:v>
                </c:pt>
                <c:pt idx="810">
                  <c:v>0.55663300997344256</c:v>
                </c:pt>
                <c:pt idx="811">
                  <c:v>0.56676813006608096</c:v>
                </c:pt>
                <c:pt idx="812">
                  <c:v>0.56931917305915436</c:v>
                </c:pt>
                <c:pt idx="813">
                  <c:v>0.57499319796756121</c:v>
                </c:pt>
                <c:pt idx="814">
                  <c:v>0.58135240499623542</c:v>
                </c:pt>
                <c:pt idx="815">
                  <c:v>0.58807618865194344</c:v>
                </c:pt>
                <c:pt idx="816">
                  <c:v>0.58381815400066284</c:v>
                </c:pt>
                <c:pt idx="817">
                  <c:v>0.57646330767356313</c:v>
                </c:pt>
                <c:pt idx="818">
                  <c:v>0.57721746656816386</c:v>
                </c:pt>
                <c:pt idx="819">
                  <c:v>0.58243206429178906</c:v>
                </c:pt>
                <c:pt idx="820">
                  <c:v>0.57727780553073449</c:v>
                </c:pt>
                <c:pt idx="821">
                  <c:v>0.57149416743713366</c:v>
                </c:pt>
                <c:pt idx="822">
                  <c:v>0.55719332156558188</c:v>
                </c:pt>
                <c:pt idx="823">
                  <c:v>0.55328637140671377</c:v>
                </c:pt>
                <c:pt idx="824">
                  <c:v>0.55115917760097177</c:v>
                </c:pt>
                <c:pt idx="825">
                  <c:v>0.54025424498526553</c:v>
                </c:pt>
                <c:pt idx="826">
                  <c:v>0.53961387648458758</c:v>
                </c:pt>
                <c:pt idx="827">
                  <c:v>0.5428937370902448</c:v>
                </c:pt>
                <c:pt idx="828">
                  <c:v>0.53566745171488706</c:v>
                </c:pt>
                <c:pt idx="829">
                  <c:v>0.52600366486653294</c:v>
                </c:pt>
                <c:pt idx="830">
                  <c:v>0.50563665847130879</c:v>
                </c:pt>
                <c:pt idx="831">
                  <c:v>0.50850434130331457</c:v>
                </c:pt>
                <c:pt idx="832">
                  <c:v>0.50165125194029569</c:v>
                </c:pt>
                <c:pt idx="833">
                  <c:v>0.48702526393417134</c:v>
                </c:pt>
                <c:pt idx="834">
                  <c:v>0.48204224693990017</c:v>
                </c:pt>
                <c:pt idx="835">
                  <c:v>0.47826357480496423</c:v>
                </c:pt>
                <c:pt idx="836">
                  <c:v>0.47890059295519205</c:v>
                </c:pt>
                <c:pt idx="837">
                  <c:v>0.46124542048424855</c:v>
                </c:pt>
                <c:pt idx="838">
                  <c:v>0.4578361459449774</c:v>
                </c:pt>
                <c:pt idx="839">
                  <c:v>0.46915141858641052</c:v>
                </c:pt>
                <c:pt idx="840">
                  <c:v>0.46502131115656309</c:v>
                </c:pt>
                <c:pt idx="841">
                  <c:v>0.46276709046026737</c:v>
                </c:pt>
                <c:pt idx="842">
                  <c:v>0.45476455566255553</c:v>
                </c:pt>
                <c:pt idx="843">
                  <c:v>0.44675656803187197</c:v>
                </c:pt>
                <c:pt idx="844">
                  <c:v>0.44065490135062146</c:v>
                </c:pt>
                <c:pt idx="845">
                  <c:v>0.43891030921593593</c:v>
                </c:pt>
                <c:pt idx="846">
                  <c:v>0.44195912975725798</c:v>
                </c:pt>
                <c:pt idx="847">
                  <c:v>0.44046383947596801</c:v>
                </c:pt>
                <c:pt idx="848">
                  <c:v>0.44497950847294537</c:v>
                </c:pt>
                <c:pt idx="849">
                  <c:v>0.44552634892263276</c:v>
                </c:pt>
                <c:pt idx="850">
                  <c:v>0.44875946859418081</c:v>
                </c:pt>
                <c:pt idx="851">
                  <c:v>0.44949559917930887</c:v>
                </c:pt>
                <c:pt idx="852">
                  <c:v>0.44616780598398492</c:v>
                </c:pt>
                <c:pt idx="853">
                  <c:v>0.44878397555403388</c:v>
                </c:pt>
                <c:pt idx="854">
                  <c:v>0.44604755419991149</c:v>
                </c:pt>
                <c:pt idx="855">
                  <c:v>0.43311630705439919</c:v>
                </c:pt>
                <c:pt idx="856">
                  <c:v>0.42943863548349531</c:v>
                </c:pt>
                <c:pt idx="857">
                  <c:v>0.4314113507037684</c:v>
                </c:pt>
                <c:pt idx="858">
                  <c:v>0.42662749249764786</c:v>
                </c:pt>
                <c:pt idx="859">
                  <c:v>0.43046586263420905</c:v>
                </c:pt>
                <c:pt idx="860">
                  <c:v>0.4285704545813559</c:v>
                </c:pt>
                <c:pt idx="861">
                  <c:v>0.43372567221812053</c:v>
                </c:pt>
                <c:pt idx="862">
                  <c:v>0.43861029097778909</c:v>
                </c:pt>
                <c:pt idx="863">
                  <c:v>0.44175825754148401</c:v>
                </c:pt>
                <c:pt idx="864">
                  <c:v>0.43711978178000749</c:v>
                </c:pt>
                <c:pt idx="865">
                  <c:v>0.43114380105609418</c:v>
                </c:pt>
                <c:pt idx="866">
                  <c:v>0.42320249458925235</c:v>
                </c:pt>
                <c:pt idx="867">
                  <c:v>0.42121469252912047</c:v>
                </c:pt>
                <c:pt idx="868">
                  <c:v>0.41640067906974199</c:v>
                </c:pt>
                <c:pt idx="869">
                  <c:v>0.40822381094161209</c:v>
                </c:pt>
                <c:pt idx="870">
                  <c:v>0.39810694377467232</c:v>
                </c:pt>
                <c:pt idx="871">
                  <c:v>0.38278221585481359</c:v>
                </c:pt>
                <c:pt idx="872">
                  <c:v>0.37785541216182483</c:v>
                </c:pt>
                <c:pt idx="873">
                  <c:v>0.36530694768653105</c:v>
                </c:pt>
                <c:pt idx="874">
                  <c:v>0.35781077273620338</c:v>
                </c:pt>
                <c:pt idx="875">
                  <c:v>0.35555317614898307</c:v>
                </c:pt>
                <c:pt idx="876">
                  <c:v>0.36232354667958944</c:v>
                </c:pt>
                <c:pt idx="877">
                  <c:v>0.35996257496395667</c:v>
                </c:pt>
                <c:pt idx="878">
                  <c:v>0.35264554731528625</c:v>
                </c:pt>
                <c:pt idx="879">
                  <c:v>0.34444640835997925</c:v>
                </c:pt>
                <c:pt idx="880">
                  <c:v>0.33657326288839362</c:v>
                </c:pt>
                <c:pt idx="881">
                  <c:v>0.34158379933563843</c:v>
                </c:pt>
                <c:pt idx="882">
                  <c:v>0.3330079261376177</c:v>
                </c:pt>
                <c:pt idx="883">
                  <c:v>0.33392927379394916</c:v>
                </c:pt>
                <c:pt idx="884">
                  <c:v>0.32421441427705644</c:v>
                </c:pt>
                <c:pt idx="885">
                  <c:v>0.31730171764524101</c:v>
                </c:pt>
                <c:pt idx="886">
                  <c:v>0.31207086696667236</c:v>
                </c:pt>
                <c:pt idx="887">
                  <c:v>0.31257404101890018</c:v>
                </c:pt>
                <c:pt idx="888">
                  <c:v>0.31796918342301694</c:v>
                </c:pt>
                <c:pt idx="889">
                  <c:v>0.30884325773993976</c:v>
                </c:pt>
                <c:pt idx="890">
                  <c:v>0.29445692358554049</c:v>
                </c:pt>
                <c:pt idx="891">
                  <c:v>0.28483964629092468</c:v>
                </c:pt>
                <c:pt idx="892">
                  <c:v>0.28581965341954424</c:v>
                </c:pt>
                <c:pt idx="893">
                  <c:v>0.28813305909213749</c:v>
                </c:pt>
                <c:pt idx="894">
                  <c:v>0.28416297941147078</c:v>
                </c:pt>
                <c:pt idx="895">
                  <c:v>0.28817133691599056</c:v>
                </c:pt>
                <c:pt idx="896">
                  <c:v>0.28991098854329378</c:v>
                </c:pt>
                <c:pt idx="897">
                  <c:v>0.29058120347907346</c:v>
                </c:pt>
                <c:pt idx="898">
                  <c:v>0.28186383010513744</c:v>
                </c:pt>
                <c:pt idx="899">
                  <c:v>0.26880761271868736</c:v>
                </c:pt>
                <c:pt idx="900">
                  <c:v>0.26216845071904327</c:v>
                </c:pt>
                <c:pt idx="901">
                  <c:v>0.27006739206976649</c:v>
                </c:pt>
                <c:pt idx="902">
                  <c:v>0.27258203265619585</c:v>
                </c:pt>
                <c:pt idx="903">
                  <c:v>0.26241548914994162</c:v>
                </c:pt>
                <c:pt idx="904">
                  <c:v>0.23849024567270619</c:v>
                </c:pt>
                <c:pt idx="905">
                  <c:v>0.23312334928391903</c:v>
                </c:pt>
                <c:pt idx="906">
                  <c:v>0.22939209438085875</c:v>
                </c:pt>
                <c:pt idx="907">
                  <c:v>0.22078155797753674</c:v>
                </c:pt>
                <c:pt idx="908">
                  <c:v>0.23819865829850659</c:v>
                </c:pt>
                <c:pt idx="909">
                  <c:v>0.23640396210902823</c:v>
                </c:pt>
                <c:pt idx="910">
                  <c:v>0.22439490475576271</c:v>
                </c:pt>
                <c:pt idx="911">
                  <c:v>0.19666993230531074</c:v>
                </c:pt>
                <c:pt idx="912">
                  <c:v>0.18916351294241621</c:v>
                </c:pt>
                <c:pt idx="913">
                  <c:v>0.20262566211536345</c:v>
                </c:pt>
                <c:pt idx="914">
                  <c:v>0.19793176830600565</c:v>
                </c:pt>
                <c:pt idx="915">
                  <c:v>0.18841153507604519</c:v>
                </c:pt>
                <c:pt idx="916">
                  <c:v>0.17282521549474614</c:v>
                </c:pt>
                <c:pt idx="917">
                  <c:v>0.17448330239253426</c:v>
                </c:pt>
                <c:pt idx="918">
                  <c:v>0.16595767243906118</c:v>
                </c:pt>
                <c:pt idx="919">
                  <c:v>0.16256845574399154</c:v>
                </c:pt>
                <c:pt idx="920">
                  <c:v>0.15082531228180848</c:v>
                </c:pt>
                <c:pt idx="921">
                  <c:v>0.15057375616083465</c:v>
                </c:pt>
                <c:pt idx="922">
                  <c:v>5.0958511160950466E-2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B7B-4B54-B8CF-E18093629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scatterChart>
        <c:scatterStyle val="lineMarker"/>
        <c:varyColors val="0"/>
        <c:ser>
          <c:idx val="4"/>
          <c:order val="4"/>
          <c:spPr>
            <a:ln w="1905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'Red pk'!$A$2:$A$1025</c:f>
              <c:numCache>
                <c:formatCode>General</c:formatCode>
                <c:ptCount val="1024"/>
                <c:pt idx="0">
                  <c:v>409.53675348100427</c:v>
                </c:pt>
                <c:pt idx="1">
                  <c:v>410.05629117818262</c:v>
                </c:pt>
                <c:pt idx="2">
                  <c:v>410.57582672857194</c:v>
                </c:pt>
                <c:pt idx="3">
                  <c:v>411.09536013217212</c:v>
                </c:pt>
                <c:pt idx="4">
                  <c:v>411.61489138898321</c:v>
                </c:pt>
                <c:pt idx="5">
                  <c:v>412.13442049900527</c:v>
                </c:pt>
                <c:pt idx="6">
                  <c:v>412.65394746223825</c:v>
                </c:pt>
                <c:pt idx="7">
                  <c:v>413.17347227868214</c:v>
                </c:pt>
                <c:pt idx="8">
                  <c:v>413.69299494833695</c:v>
                </c:pt>
                <c:pt idx="9">
                  <c:v>414.21251547120266</c:v>
                </c:pt>
                <c:pt idx="10">
                  <c:v>414.7320338472793</c:v>
                </c:pt>
                <c:pt idx="11">
                  <c:v>415.25155007656684</c:v>
                </c:pt>
                <c:pt idx="12">
                  <c:v>415.7710641590653</c:v>
                </c:pt>
                <c:pt idx="13">
                  <c:v>416.29057609477468</c:v>
                </c:pt>
                <c:pt idx="14">
                  <c:v>416.81008588369497</c:v>
                </c:pt>
                <c:pt idx="15">
                  <c:v>417.32959352582617</c:v>
                </c:pt>
                <c:pt idx="16">
                  <c:v>417.84909902116829</c:v>
                </c:pt>
                <c:pt idx="17">
                  <c:v>418.36860236972132</c:v>
                </c:pt>
                <c:pt idx="18">
                  <c:v>418.88810357148532</c:v>
                </c:pt>
                <c:pt idx="19">
                  <c:v>419.40760262646018</c:v>
                </c:pt>
                <c:pt idx="20">
                  <c:v>419.927099534646</c:v>
                </c:pt>
                <c:pt idx="21">
                  <c:v>420.44659429604269</c:v>
                </c:pt>
                <c:pt idx="22">
                  <c:v>420.96608691065035</c:v>
                </c:pt>
                <c:pt idx="23">
                  <c:v>421.48557737846892</c:v>
                </c:pt>
                <c:pt idx="24">
                  <c:v>422.00506569949829</c:v>
                </c:pt>
                <c:pt idx="25">
                  <c:v>422.52455187373869</c:v>
                </c:pt>
                <c:pt idx="26">
                  <c:v>423.04403590119</c:v>
                </c:pt>
                <c:pt idx="27">
                  <c:v>423.56351778185223</c:v>
                </c:pt>
                <c:pt idx="28">
                  <c:v>424.08299751572537</c:v>
                </c:pt>
                <c:pt idx="29">
                  <c:v>424.60247510280942</c:v>
                </c:pt>
                <c:pt idx="30">
                  <c:v>425.12195054310439</c:v>
                </c:pt>
                <c:pt idx="31">
                  <c:v>425.64142383661027</c:v>
                </c:pt>
                <c:pt idx="32">
                  <c:v>426.16089498332707</c:v>
                </c:pt>
                <c:pt idx="33">
                  <c:v>426.68036398325478</c:v>
                </c:pt>
                <c:pt idx="34">
                  <c:v>427.19983083639346</c:v>
                </c:pt>
                <c:pt idx="35">
                  <c:v>427.71929554274294</c:v>
                </c:pt>
                <c:pt idx="36">
                  <c:v>428.23875810230339</c:v>
                </c:pt>
                <c:pt idx="37">
                  <c:v>428.75821851507482</c:v>
                </c:pt>
                <c:pt idx="38">
                  <c:v>429.2776767810571</c:v>
                </c:pt>
                <c:pt idx="39">
                  <c:v>429.79713290025035</c:v>
                </c:pt>
                <c:pt idx="40">
                  <c:v>430.31658687265445</c:v>
                </c:pt>
                <c:pt idx="41">
                  <c:v>430.83603869826953</c:v>
                </c:pt>
                <c:pt idx="42">
                  <c:v>431.35548837709547</c:v>
                </c:pt>
                <c:pt idx="43">
                  <c:v>431.87493590913238</c:v>
                </c:pt>
                <c:pt idx="44">
                  <c:v>432.39438129438014</c:v>
                </c:pt>
                <c:pt idx="45">
                  <c:v>432.91382453283887</c:v>
                </c:pt>
                <c:pt idx="46">
                  <c:v>433.43326562450852</c:v>
                </c:pt>
                <c:pt idx="47">
                  <c:v>433.95270456938908</c:v>
                </c:pt>
                <c:pt idx="48">
                  <c:v>434.4721413674805</c:v>
                </c:pt>
                <c:pt idx="49">
                  <c:v>434.99157601878289</c:v>
                </c:pt>
                <c:pt idx="50">
                  <c:v>435.51100852329625</c:v>
                </c:pt>
                <c:pt idx="51">
                  <c:v>436.03043888102047</c:v>
                </c:pt>
                <c:pt idx="52">
                  <c:v>436.5498670919556</c:v>
                </c:pt>
                <c:pt idx="53">
                  <c:v>437.06929315610165</c:v>
                </c:pt>
                <c:pt idx="54">
                  <c:v>437.58871707345861</c:v>
                </c:pt>
                <c:pt idx="55">
                  <c:v>438.10813884402648</c:v>
                </c:pt>
                <c:pt idx="56">
                  <c:v>438.62755846780527</c:v>
                </c:pt>
                <c:pt idx="57">
                  <c:v>439.14697594479497</c:v>
                </c:pt>
                <c:pt idx="58">
                  <c:v>439.66639127499565</c:v>
                </c:pt>
                <c:pt idx="59">
                  <c:v>440.18580445840718</c:v>
                </c:pt>
                <c:pt idx="60">
                  <c:v>440.70521549502968</c:v>
                </c:pt>
                <c:pt idx="61">
                  <c:v>441.22462438486309</c:v>
                </c:pt>
                <c:pt idx="62">
                  <c:v>441.74403112790736</c:v>
                </c:pt>
                <c:pt idx="63">
                  <c:v>442.2634357241626</c:v>
                </c:pt>
                <c:pt idx="64">
                  <c:v>442.7828381736287</c:v>
                </c:pt>
                <c:pt idx="65">
                  <c:v>443.30223847630577</c:v>
                </c:pt>
                <c:pt idx="66">
                  <c:v>443.82163663219376</c:v>
                </c:pt>
                <c:pt idx="67">
                  <c:v>444.3410326412926</c:v>
                </c:pt>
                <c:pt idx="68">
                  <c:v>444.86042650360241</c:v>
                </c:pt>
                <c:pt idx="69">
                  <c:v>445.37981821912314</c:v>
                </c:pt>
                <c:pt idx="70">
                  <c:v>445.89920778785483</c:v>
                </c:pt>
                <c:pt idx="71">
                  <c:v>446.41859520979739</c:v>
                </c:pt>
                <c:pt idx="72">
                  <c:v>446.93798048495086</c:v>
                </c:pt>
                <c:pt idx="73">
                  <c:v>447.45736361331524</c:v>
                </c:pt>
                <c:pt idx="74">
                  <c:v>447.97674459489053</c:v>
                </c:pt>
                <c:pt idx="75">
                  <c:v>448.49612342967674</c:v>
                </c:pt>
                <c:pt idx="76">
                  <c:v>449.01550011767387</c:v>
                </c:pt>
                <c:pt idx="77">
                  <c:v>449.53487465888196</c:v>
                </c:pt>
                <c:pt idx="78">
                  <c:v>450.05424705330091</c:v>
                </c:pt>
                <c:pt idx="79">
                  <c:v>450.57361730093083</c:v>
                </c:pt>
                <c:pt idx="80">
                  <c:v>451.09298540177161</c:v>
                </c:pt>
                <c:pt idx="81">
                  <c:v>451.61235135582336</c:v>
                </c:pt>
                <c:pt idx="82">
                  <c:v>452.13171516308597</c:v>
                </c:pt>
                <c:pt idx="83">
                  <c:v>452.65107682355955</c:v>
                </c:pt>
                <c:pt idx="84">
                  <c:v>453.17043633724398</c:v>
                </c:pt>
                <c:pt idx="85">
                  <c:v>453.68979370413939</c:v>
                </c:pt>
                <c:pt idx="86">
                  <c:v>454.20914892424571</c:v>
                </c:pt>
                <c:pt idx="87">
                  <c:v>454.72850199756294</c:v>
                </c:pt>
                <c:pt idx="88">
                  <c:v>455.24785292409109</c:v>
                </c:pt>
                <c:pt idx="89">
                  <c:v>455.76720170383015</c:v>
                </c:pt>
                <c:pt idx="90">
                  <c:v>456.28654833678013</c:v>
                </c:pt>
                <c:pt idx="91">
                  <c:v>456.80589282294102</c:v>
                </c:pt>
                <c:pt idx="92">
                  <c:v>457.32523516231282</c:v>
                </c:pt>
                <c:pt idx="93">
                  <c:v>457.84457535489554</c:v>
                </c:pt>
                <c:pt idx="94">
                  <c:v>458.36391340068923</c:v>
                </c:pt>
                <c:pt idx="95">
                  <c:v>458.88324929969372</c:v>
                </c:pt>
                <c:pt idx="96">
                  <c:v>459.40258305190918</c:v>
                </c:pt>
                <c:pt idx="97">
                  <c:v>459.92191465733561</c:v>
                </c:pt>
                <c:pt idx="98">
                  <c:v>460.44124411597289</c:v>
                </c:pt>
                <c:pt idx="99">
                  <c:v>460.96057142782115</c:v>
                </c:pt>
                <c:pt idx="100">
                  <c:v>461.47989659288032</c:v>
                </c:pt>
                <c:pt idx="101">
                  <c:v>461.99921961115035</c:v>
                </c:pt>
                <c:pt idx="102">
                  <c:v>462.51854048263135</c:v>
                </c:pt>
                <c:pt idx="103">
                  <c:v>463.03785920732327</c:v>
                </c:pt>
                <c:pt idx="104">
                  <c:v>463.55717578522604</c:v>
                </c:pt>
                <c:pt idx="105">
                  <c:v>464.07649021633978</c:v>
                </c:pt>
                <c:pt idx="106">
                  <c:v>464.59580250066438</c:v>
                </c:pt>
                <c:pt idx="107">
                  <c:v>465.11511263819995</c:v>
                </c:pt>
                <c:pt idx="108">
                  <c:v>465.63442062894643</c:v>
                </c:pt>
                <c:pt idx="109">
                  <c:v>466.15372647290383</c:v>
                </c:pt>
                <c:pt idx="110">
                  <c:v>466.67303017007214</c:v>
                </c:pt>
                <c:pt idx="111">
                  <c:v>467.19233172045142</c:v>
                </c:pt>
                <c:pt idx="112">
                  <c:v>467.71163112404156</c:v>
                </c:pt>
                <c:pt idx="113">
                  <c:v>468.23092838084261</c:v>
                </c:pt>
                <c:pt idx="114">
                  <c:v>468.75022349085458</c:v>
                </c:pt>
                <c:pt idx="115">
                  <c:v>469.26951645407746</c:v>
                </c:pt>
                <c:pt idx="116">
                  <c:v>469.78880727051126</c:v>
                </c:pt>
                <c:pt idx="117">
                  <c:v>470.30809594015602</c:v>
                </c:pt>
                <c:pt idx="118">
                  <c:v>470.82738246301165</c:v>
                </c:pt>
                <c:pt idx="119">
                  <c:v>471.34666683907824</c:v>
                </c:pt>
                <c:pt idx="120">
                  <c:v>471.86594906835569</c:v>
                </c:pt>
                <c:pt idx="121">
                  <c:v>472.38522915084411</c:v>
                </c:pt>
                <c:pt idx="122">
                  <c:v>472.90450708654345</c:v>
                </c:pt>
                <c:pt idx="123">
                  <c:v>473.4237828754537</c:v>
                </c:pt>
                <c:pt idx="124">
                  <c:v>473.94305651757475</c:v>
                </c:pt>
                <c:pt idx="125">
                  <c:v>474.46232801290688</c:v>
                </c:pt>
                <c:pt idx="126">
                  <c:v>474.98159736144981</c:v>
                </c:pt>
                <c:pt idx="127">
                  <c:v>475.50086456320372</c:v>
                </c:pt>
                <c:pt idx="128">
                  <c:v>476.02012961816854</c:v>
                </c:pt>
                <c:pt idx="129">
                  <c:v>476.53939252634427</c:v>
                </c:pt>
                <c:pt idx="130">
                  <c:v>477.05865328773092</c:v>
                </c:pt>
                <c:pt idx="131">
                  <c:v>477.57791190232854</c:v>
                </c:pt>
                <c:pt idx="132">
                  <c:v>478.09716837013701</c:v>
                </c:pt>
                <c:pt idx="133">
                  <c:v>478.6164226911564</c:v>
                </c:pt>
                <c:pt idx="134">
                  <c:v>479.1356748653867</c:v>
                </c:pt>
                <c:pt idx="135">
                  <c:v>479.65492489282792</c:v>
                </c:pt>
                <c:pt idx="136">
                  <c:v>480.17417277348005</c:v>
                </c:pt>
                <c:pt idx="137">
                  <c:v>480.69341850734315</c:v>
                </c:pt>
                <c:pt idx="138">
                  <c:v>481.21266209441711</c:v>
                </c:pt>
                <c:pt idx="139">
                  <c:v>481.73190353470204</c:v>
                </c:pt>
                <c:pt idx="140">
                  <c:v>482.25114282819783</c:v>
                </c:pt>
                <c:pt idx="141">
                  <c:v>482.77037997490459</c:v>
                </c:pt>
                <c:pt idx="142">
                  <c:v>483.28961497482226</c:v>
                </c:pt>
                <c:pt idx="143">
                  <c:v>483.80884782795084</c:v>
                </c:pt>
                <c:pt idx="144">
                  <c:v>484.32807853429028</c:v>
                </c:pt>
                <c:pt idx="145">
                  <c:v>484.8473070938407</c:v>
                </c:pt>
                <c:pt idx="146">
                  <c:v>485.36653350660197</c:v>
                </c:pt>
                <c:pt idx="147">
                  <c:v>485.88575777257421</c:v>
                </c:pt>
                <c:pt idx="148">
                  <c:v>486.40497989175736</c:v>
                </c:pt>
                <c:pt idx="149">
                  <c:v>486.92419986415143</c:v>
                </c:pt>
                <c:pt idx="150">
                  <c:v>487.44341768975647</c:v>
                </c:pt>
                <c:pt idx="151">
                  <c:v>487.96263336857237</c:v>
                </c:pt>
                <c:pt idx="152">
                  <c:v>488.48184690059918</c:v>
                </c:pt>
                <c:pt idx="153">
                  <c:v>489.0010582858369</c:v>
                </c:pt>
                <c:pt idx="154">
                  <c:v>489.5202675242856</c:v>
                </c:pt>
                <c:pt idx="155">
                  <c:v>490.0394746159451</c:v>
                </c:pt>
                <c:pt idx="156">
                  <c:v>490.55867956081562</c:v>
                </c:pt>
                <c:pt idx="157">
                  <c:v>491.077882358897</c:v>
                </c:pt>
                <c:pt idx="158">
                  <c:v>491.59708301018935</c:v>
                </c:pt>
                <c:pt idx="159">
                  <c:v>492.11628151469256</c:v>
                </c:pt>
                <c:pt idx="160">
                  <c:v>492.63547787240674</c:v>
                </c:pt>
                <c:pt idx="161">
                  <c:v>493.15467208333183</c:v>
                </c:pt>
                <c:pt idx="162">
                  <c:v>493.67386414746778</c:v>
                </c:pt>
                <c:pt idx="163">
                  <c:v>494.1930540648147</c:v>
                </c:pt>
                <c:pt idx="164">
                  <c:v>494.71224183537248</c:v>
                </c:pt>
                <c:pt idx="165">
                  <c:v>495.23142745914129</c:v>
                </c:pt>
                <c:pt idx="166">
                  <c:v>495.75061093612089</c:v>
                </c:pt>
                <c:pt idx="167">
                  <c:v>496.26979226631147</c:v>
                </c:pt>
                <c:pt idx="168">
                  <c:v>496.78897144971296</c:v>
                </c:pt>
                <c:pt idx="169">
                  <c:v>497.30814848632536</c:v>
                </c:pt>
                <c:pt idx="170">
                  <c:v>497.82732337614868</c:v>
                </c:pt>
                <c:pt idx="171">
                  <c:v>498.34649611918292</c:v>
                </c:pt>
                <c:pt idx="172">
                  <c:v>498.86566671542812</c:v>
                </c:pt>
                <c:pt idx="173">
                  <c:v>499.38483516488418</c:v>
                </c:pt>
                <c:pt idx="174">
                  <c:v>499.90400146755115</c:v>
                </c:pt>
                <c:pt idx="175">
                  <c:v>500.42316562342904</c:v>
                </c:pt>
                <c:pt idx="176">
                  <c:v>500.94232763251784</c:v>
                </c:pt>
                <c:pt idx="177">
                  <c:v>501.46148749481762</c:v>
                </c:pt>
                <c:pt idx="178">
                  <c:v>501.98064521032825</c:v>
                </c:pt>
                <c:pt idx="179">
                  <c:v>502.49980077904985</c:v>
                </c:pt>
                <c:pt idx="180">
                  <c:v>503.01895420098236</c:v>
                </c:pt>
                <c:pt idx="181">
                  <c:v>503.53810547612574</c:v>
                </c:pt>
                <c:pt idx="182">
                  <c:v>504.05725460448008</c:v>
                </c:pt>
                <c:pt idx="183">
                  <c:v>504.57640158604534</c:v>
                </c:pt>
                <c:pt idx="184">
                  <c:v>505.09554642082145</c:v>
                </c:pt>
                <c:pt idx="185">
                  <c:v>505.61468910880859</c:v>
                </c:pt>
                <c:pt idx="186">
                  <c:v>506.13382965000653</c:v>
                </c:pt>
                <c:pt idx="187">
                  <c:v>506.65296804441545</c:v>
                </c:pt>
                <c:pt idx="188">
                  <c:v>507.17210429203527</c:v>
                </c:pt>
                <c:pt idx="189">
                  <c:v>507.69123839286601</c:v>
                </c:pt>
                <c:pt idx="190">
                  <c:v>508.21037034690767</c:v>
                </c:pt>
                <c:pt idx="191">
                  <c:v>508.72950015416023</c:v>
                </c:pt>
                <c:pt idx="192">
                  <c:v>509.24862781462377</c:v>
                </c:pt>
                <c:pt idx="193">
                  <c:v>509.76775332829817</c:v>
                </c:pt>
                <c:pt idx="194">
                  <c:v>510.28687669518348</c:v>
                </c:pt>
                <c:pt idx="195">
                  <c:v>510.8059979152797</c:v>
                </c:pt>
                <c:pt idx="196">
                  <c:v>511.3251169885869</c:v>
                </c:pt>
                <c:pt idx="197">
                  <c:v>511.84423391510495</c:v>
                </c:pt>
                <c:pt idx="198">
                  <c:v>512.36334869483403</c:v>
                </c:pt>
                <c:pt idx="199">
                  <c:v>512.88246132777385</c:v>
                </c:pt>
                <c:pt idx="200">
                  <c:v>513.40157181392476</c:v>
                </c:pt>
                <c:pt idx="201">
                  <c:v>513.92068015328641</c:v>
                </c:pt>
                <c:pt idx="202">
                  <c:v>514.43978634585903</c:v>
                </c:pt>
                <c:pt idx="203">
                  <c:v>514.95889039164274</c:v>
                </c:pt>
                <c:pt idx="204">
                  <c:v>515.47799229063708</c:v>
                </c:pt>
                <c:pt idx="205">
                  <c:v>515.99709204284261</c:v>
                </c:pt>
                <c:pt idx="206">
                  <c:v>516.51618964825889</c:v>
                </c:pt>
                <c:pt idx="207">
                  <c:v>517.03528510688614</c:v>
                </c:pt>
                <c:pt idx="208">
                  <c:v>517.55437841872424</c:v>
                </c:pt>
                <c:pt idx="209">
                  <c:v>518.07346958377332</c:v>
                </c:pt>
                <c:pt idx="210">
                  <c:v>518.59255860203336</c:v>
                </c:pt>
                <c:pt idx="211">
                  <c:v>519.11164547350438</c:v>
                </c:pt>
                <c:pt idx="212">
                  <c:v>519.63073019818614</c:v>
                </c:pt>
                <c:pt idx="213">
                  <c:v>520.14981277607887</c:v>
                </c:pt>
                <c:pt idx="214">
                  <c:v>520.66889320718258</c:v>
                </c:pt>
                <c:pt idx="215">
                  <c:v>521.18797149149714</c:v>
                </c:pt>
                <c:pt idx="216">
                  <c:v>521.70704762902267</c:v>
                </c:pt>
                <c:pt idx="217">
                  <c:v>522.22612161975906</c:v>
                </c:pt>
                <c:pt idx="218">
                  <c:v>522.74519346370641</c:v>
                </c:pt>
                <c:pt idx="219">
                  <c:v>523.26426316086463</c:v>
                </c:pt>
                <c:pt idx="220">
                  <c:v>523.7833307112337</c:v>
                </c:pt>
                <c:pt idx="221">
                  <c:v>524.30239611481386</c:v>
                </c:pt>
                <c:pt idx="222">
                  <c:v>524.82145937160476</c:v>
                </c:pt>
                <c:pt idx="223">
                  <c:v>525.34052048160675</c:v>
                </c:pt>
                <c:pt idx="224">
                  <c:v>525.85957944481959</c:v>
                </c:pt>
                <c:pt idx="225">
                  <c:v>526.3786362612434</c:v>
                </c:pt>
                <c:pt idx="226">
                  <c:v>526.89769093087796</c:v>
                </c:pt>
                <c:pt idx="227">
                  <c:v>527.4167434537236</c:v>
                </c:pt>
                <c:pt idx="228">
                  <c:v>527.9357938297801</c:v>
                </c:pt>
                <c:pt idx="229">
                  <c:v>528.45484205904756</c:v>
                </c:pt>
                <c:pt idx="230">
                  <c:v>528.97388814152578</c:v>
                </c:pt>
                <c:pt idx="231">
                  <c:v>529.49293207721507</c:v>
                </c:pt>
                <c:pt idx="232">
                  <c:v>530.01197386611523</c:v>
                </c:pt>
                <c:pt idx="233">
                  <c:v>530.53101350822624</c:v>
                </c:pt>
                <c:pt idx="234">
                  <c:v>531.05005100354833</c:v>
                </c:pt>
                <c:pt idx="235">
                  <c:v>531.56908635208117</c:v>
                </c:pt>
                <c:pt idx="236">
                  <c:v>532.08811955382509</c:v>
                </c:pt>
                <c:pt idx="237">
                  <c:v>532.60715060877976</c:v>
                </c:pt>
                <c:pt idx="238">
                  <c:v>533.12617951694551</c:v>
                </c:pt>
                <c:pt idx="239">
                  <c:v>533.64520627832212</c:v>
                </c:pt>
                <c:pt idx="240">
                  <c:v>534.16423089290959</c:v>
                </c:pt>
                <c:pt idx="241">
                  <c:v>534.68325336070802</c:v>
                </c:pt>
                <c:pt idx="242">
                  <c:v>535.20227368171732</c:v>
                </c:pt>
                <c:pt idx="243">
                  <c:v>535.72129185593758</c:v>
                </c:pt>
                <c:pt idx="244">
                  <c:v>536.2403078833687</c:v>
                </c:pt>
                <c:pt idx="245">
                  <c:v>536.75932176401091</c:v>
                </c:pt>
                <c:pt idx="246">
                  <c:v>537.27833349786385</c:v>
                </c:pt>
                <c:pt idx="247">
                  <c:v>537.79734308492777</c:v>
                </c:pt>
                <c:pt idx="248">
                  <c:v>538.31635052520255</c:v>
                </c:pt>
                <c:pt idx="249">
                  <c:v>538.8353558186883</c:v>
                </c:pt>
                <c:pt idx="250">
                  <c:v>539.35435896538502</c:v>
                </c:pt>
                <c:pt idx="251">
                  <c:v>539.87335996529259</c:v>
                </c:pt>
                <c:pt idx="252">
                  <c:v>540.39235881841114</c:v>
                </c:pt>
                <c:pt idx="253">
                  <c:v>540.91135552474043</c:v>
                </c:pt>
                <c:pt idx="254">
                  <c:v>541.43035008428092</c:v>
                </c:pt>
                <c:pt idx="255">
                  <c:v>541.94934249703203</c:v>
                </c:pt>
                <c:pt idx="256">
                  <c:v>542.46833276299435</c:v>
                </c:pt>
                <c:pt idx="257">
                  <c:v>542.9873208821673</c:v>
                </c:pt>
                <c:pt idx="258">
                  <c:v>543.50630685455144</c:v>
                </c:pt>
                <c:pt idx="259">
                  <c:v>544.02529068014633</c:v>
                </c:pt>
                <c:pt idx="260">
                  <c:v>544.54427235895207</c:v>
                </c:pt>
                <c:pt idx="261">
                  <c:v>545.0632518909689</c:v>
                </c:pt>
                <c:pt idx="262">
                  <c:v>545.58222927619659</c:v>
                </c:pt>
                <c:pt idx="263">
                  <c:v>546.10120451463513</c:v>
                </c:pt>
                <c:pt idx="264">
                  <c:v>546.62017760628464</c:v>
                </c:pt>
                <c:pt idx="265">
                  <c:v>547.13914855114513</c:v>
                </c:pt>
                <c:pt idx="266">
                  <c:v>547.65811734921635</c:v>
                </c:pt>
                <c:pt idx="267">
                  <c:v>548.17708400049867</c:v>
                </c:pt>
                <c:pt idx="268">
                  <c:v>548.69604850499184</c:v>
                </c:pt>
                <c:pt idx="269">
                  <c:v>549.21501086269598</c:v>
                </c:pt>
                <c:pt idx="270">
                  <c:v>549.73397107361086</c:v>
                </c:pt>
                <c:pt idx="271">
                  <c:v>550.25292913773683</c:v>
                </c:pt>
                <c:pt idx="272">
                  <c:v>550.77188505507365</c:v>
                </c:pt>
                <c:pt idx="273">
                  <c:v>551.29083882562134</c:v>
                </c:pt>
                <c:pt idx="274">
                  <c:v>551.8097904493801</c:v>
                </c:pt>
                <c:pt idx="275">
                  <c:v>552.32873992634961</c:v>
                </c:pt>
                <c:pt idx="276">
                  <c:v>552.84768725653021</c:v>
                </c:pt>
                <c:pt idx="277">
                  <c:v>553.36663243992166</c:v>
                </c:pt>
                <c:pt idx="278">
                  <c:v>553.88557547652385</c:v>
                </c:pt>
                <c:pt idx="279">
                  <c:v>554.40451636633725</c:v>
                </c:pt>
                <c:pt idx="280">
                  <c:v>554.9234551093615</c:v>
                </c:pt>
                <c:pt idx="281">
                  <c:v>555.44239170559649</c:v>
                </c:pt>
                <c:pt idx="282">
                  <c:v>555.96132615504246</c:v>
                </c:pt>
                <c:pt idx="283">
                  <c:v>556.48025845769939</c:v>
                </c:pt>
                <c:pt idx="284">
                  <c:v>556.99918861356718</c:v>
                </c:pt>
                <c:pt idx="285">
                  <c:v>557.51811662264606</c:v>
                </c:pt>
                <c:pt idx="286">
                  <c:v>558.03704248493568</c:v>
                </c:pt>
                <c:pt idx="287">
                  <c:v>558.55596620043627</c:v>
                </c:pt>
                <c:pt idx="288">
                  <c:v>559.07488776914772</c:v>
                </c:pt>
                <c:pt idx="289">
                  <c:v>559.59380719107014</c:v>
                </c:pt>
                <c:pt idx="290">
                  <c:v>560.11272446620353</c:v>
                </c:pt>
                <c:pt idx="291">
                  <c:v>560.63163959454789</c:v>
                </c:pt>
                <c:pt idx="292">
                  <c:v>561.150552576103</c:v>
                </c:pt>
                <c:pt idx="293">
                  <c:v>561.66946341086907</c:v>
                </c:pt>
                <c:pt idx="294">
                  <c:v>562.18837209884612</c:v>
                </c:pt>
                <c:pt idx="295">
                  <c:v>562.70727864003402</c:v>
                </c:pt>
                <c:pt idx="296">
                  <c:v>563.22618303443289</c:v>
                </c:pt>
                <c:pt idx="297">
                  <c:v>563.74508528204262</c:v>
                </c:pt>
                <c:pt idx="298">
                  <c:v>564.26398538286332</c:v>
                </c:pt>
                <c:pt idx="299">
                  <c:v>564.78288333689488</c:v>
                </c:pt>
                <c:pt idx="300">
                  <c:v>565.3017791441373</c:v>
                </c:pt>
                <c:pt idx="301">
                  <c:v>565.8206728045908</c:v>
                </c:pt>
                <c:pt idx="302">
                  <c:v>566.33956431825527</c:v>
                </c:pt>
                <c:pt idx="303">
                  <c:v>566.85845368513048</c:v>
                </c:pt>
                <c:pt idx="304">
                  <c:v>567.37734090521656</c:v>
                </c:pt>
                <c:pt idx="305">
                  <c:v>567.89622597851371</c:v>
                </c:pt>
                <c:pt idx="306">
                  <c:v>568.41510890502173</c:v>
                </c:pt>
                <c:pt idx="307">
                  <c:v>568.93398968474071</c:v>
                </c:pt>
                <c:pt idx="308">
                  <c:v>569.45286831767044</c:v>
                </c:pt>
                <c:pt idx="309">
                  <c:v>569.97174480381125</c:v>
                </c:pt>
                <c:pt idx="310">
                  <c:v>570.49061914316292</c:v>
                </c:pt>
                <c:pt idx="311">
                  <c:v>571.00949133572544</c:v>
                </c:pt>
                <c:pt idx="312">
                  <c:v>571.52836138149905</c:v>
                </c:pt>
                <c:pt idx="313">
                  <c:v>572.04722928048341</c:v>
                </c:pt>
                <c:pt idx="314">
                  <c:v>572.56609503267885</c:v>
                </c:pt>
                <c:pt idx="315">
                  <c:v>573.08495863808503</c:v>
                </c:pt>
                <c:pt idx="316">
                  <c:v>573.60382009670229</c:v>
                </c:pt>
                <c:pt idx="317">
                  <c:v>574.1226794085303</c:v>
                </c:pt>
                <c:pt idx="318">
                  <c:v>574.64153657356928</c:v>
                </c:pt>
                <c:pt idx="319">
                  <c:v>575.16039159181923</c:v>
                </c:pt>
                <c:pt idx="320">
                  <c:v>575.67924446328016</c:v>
                </c:pt>
                <c:pt idx="321">
                  <c:v>576.19809518795194</c:v>
                </c:pt>
                <c:pt idx="322">
                  <c:v>576.71694376583457</c:v>
                </c:pt>
                <c:pt idx="323">
                  <c:v>577.23579019692818</c:v>
                </c:pt>
                <c:pt idx="324">
                  <c:v>577.75463448123264</c:v>
                </c:pt>
                <c:pt idx="325">
                  <c:v>578.27347661874819</c:v>
                </c:pt>
                <c:pt idx="326">
                  <c:v>578.79231660947448</c:v>
                </c:pt>
                <c:pt idx="327">
                  <c:v>579.31115445341175</c:v>
                </c:pt>
                <c:pt idx="328">
                  <c:v>579.82999015055987</c:v>
                </c:pt>
                <c:pt idx="329">
                  <c:v>580.34882370091896</c:v>
                </c:pt>
                <c:pt idx="330">
                  <c:v>580.86765510448902</c:v>
                </c:pt>
                <c:pt idx="331">
                  <c:v>581.38648436127005</c:v>
                </c:pt>
                <c:pt idx="332">
                  <c:v>581.90531147126183</c:v>
                </c:pt>
                <c:pt idx="333">
                  <c:v>582.42413643446457</c:v>
                </c:pt>
                <c:pt idx="334">
                  <c:v>582.94295925087829</c:v>
                </c:pt>
                <c:pt idx="335">
                  <c:v>583.46177992050286</c:v>
                </c:pt>
                <c:pt idx="336">
                  <c:v>583.98059844333841</c:v>
                </c:pt>
                <c:pt idx="337">
                  <c:v>584.49941481938481</c:v>
                </c:pt>
                <c:pt idx="338">
                  <c:v>585.01822904864218</c:v>
                </c:pt>
                <c:pt idx="339">
                  <c:v>585.53704113111041</c:v>
                </c:pt>
                <c:pt idx="340">
                  <c:v>586.05585106678961</c:v>
                </c:pt>
                <c:pt idx="341">
                  <c:v>586.57465885567967</c:v>
                </c:pt>
                <c:pt idx="342">
                  <c:v>587.09346449778081</c:v>
                </c:pt>
                <c:pt idx="343">
                  <c:v>587.6122679930927</c:v>
                </c:pt>
                <c:pt idx="344">
                  <c:v>588.13106934161544</c:v>
                </c:pt>
                <c:pt idx="345">
                  <c:v>588.64986854334927</c:v>
                </c:pt>
                <c:pt idx="346">
                  <c:v>589.16866559829396</c:v>
                </c:pt>
                <c:pt idx="347">
                  <c:v>589.68746050644961</c:v>
                </c:pt>
                <c:pt idx="348">
                  <c:v>590.20625326781612</c:v>
                </c:pt>
                <c:pt idx="349">
                  <c:v>590.72504388239361</c:v>
                </c:pt>
                <c:pt idx="350">
                  <c:v>591.24383235018183</c:v>
                </c:pt>
                <c:pt idx="351">
                  <c:v>591.76261867118114</c:v>
                </c:pt>
                <c:pt idx="352">
                  <c:v>592.28140284539131</c:v>
                </c:pt>
                <c:pt idx="353">
                  <c:v>592.80018487281245</c:v>
                </c:pt>
                <c:pt idx="354">
                  <c:v>593.31896475344445</c:v>
                </c:pt>
                <c:pt idx="355">
                  <c:v>593.83774248728741</c:v>
                </c:pt>
                <c:pt idx="356">
                  <c:v>594.35651807434124</c:v>
                </c:pt>
                <c:pt idx="357">
                  <c:v>594.87529151460603</c:v>
                </c:pt>
                <c:pt idx="358">
                  <c:v>595.39406280808169</c:v>
                </c:pt>
                <c:pt idx="359">
                  <c:v>595.91283195476831</c:v>
                </c:pt>
                <c:pt idx="360">
                  <c:v>596.4315989546659</c:v>
                </c:pt>
                <c:pt idx="361">
                  <c:v>596.95036380777424</c:v>
                </c:pt>
                <c:pt idx="362">
                  <c:v>597.46912651409355</c:v>
                </c:pt>
                <c:pt idx="363">
                  <c:v>597.98788707362394</c:v>
                </c:pt>
                <c:pt idx="364">
                  <c:v>598.50664548636507</c:v>
                </c:pt>
                <c:pt idx="365">
                  <c:v>599.02540175231718</c:v>
                </c:pt>
                <c:pt idx="366">
                  <c:v>599.54415587148014</c:v>
                </c:pt>
                <c:pt idx="367">
                  <c:v>600.06290784385419</c:v>
                </c:pt>
                <c:pt idx="368">
                  <c:v>600.58165766943898</c:v>
                </c:pt>
                <c:pt idx="369">
                  <c:v>601.10040534823474</c:v>
                </c:pt>
                <c:pt idx="370">
                  <c:v>601.61915088024148</c:v>
                </c:pt>
                <c:pt idx="371">
                  <c:v>602.13789426545907</c:v>
                </c:pt>
                <c:pt idx="372">
                  <c:v>602.65663550388763</c:v>
                </c:pt>
                <c:pt idx="373">
                  <c:v>603.17537459552693</c:v>
                </c:pt>
                <c:pt idx="374">
                  <c:v>603.69411154037743</c:v>
                </c:pt>
                <c:pt idx="375">
                  <c:v>604.21284633843857</c:v>
                </c:pt>
                <c:pt idx="376">
                  <c:v>604.7315789897109</c:v>
                </c:pt>
                <c:pt idx="377">
                  <c:v>605.25030949419397</c:v>
                </c:pt>
                <c:pt idx="378">
                  <c:v>605.76903785188802</c:v>
                </c:pt>
                <c:pt idx="379">
                  <c:v>606.28776406279292</c:v>
                </c:pt>
                <c:pt idx="380">
                  <c:v>606.80648812690868</c:v>
                </c:pt>
                <c:pt idx="381">
                  <c:v>607.32521004423552</c:v>
                </c:pt>
                <c:pt idx="382">
                  <c:v>607.84392981477333</c:v>
                </c:pt>
                <c:pt idx="383">
                  <c:v>608.36264743852189</c:v>
                </c:pt>
                <c:pt idx="384">
                  <c:v>608.8813629154813</c:v>
                </c:pt>
                <c:pt idx="385">
                  <c:v>609.4000762456518</c:v>
                </c:pt>
                <c:pt idx="386">
                  <c:v>609.91878742903316</c:v>
                </c:pt>
                <c:pt idx="387">
                  <c:v>610.43749646562549</c:v>
                </c:pt>
                <c:pt idx="388">
                  <c:v>610.95620335542867</c:v>
                </c:pt>
                <c:pt idx="389">
                  <c:v>611.47490809844282</c:v>
                </c:pt>
                <c:pt idx="390">
                  <c:v>611.99361069466772</c:v>
                </c:pt>
                <c:pt idx="391">
                  <c:v>612.51231114410371</c:v>
                </c:pt>
                <c:pt idx="392">
                  <c:v>613.03100944675055</c:v>
                </c:pt>
                <c:pt idx="393">
                  <c:v>613.54970560260836</c:v>
                </c:pt>
                <c:pt idx="394">
                  <c:v>614.06839961167702</c:v>
                </c:pt>
                <c:pt idx="395">
                  <c:v>614.58709147395666</c:v>
                </c:pt>
                <c:pt idx="396">
                  <c:v>615.10578118944716</c:v>
                </c:pt>
                <c:pt idx="397">
                  <c:v>615.62446875814862</c:v>
                </c:pt>
                <c:pt idx="398">
                  <c:v>616.14315418006106</c:v>
                </c:pt>
                <c:pt idx="399">
                  <c:v>616.66183745518424</c:v>
                </c:pt>
                <c:pt idx="400">
                  <c:v>617.18051858351851</c:v>
                </c:pt>
                <c:pt idx="401">
                  <c:v>617.69919756506351</c:v>
                </c:pt>
                <c:pt idx="402">
                  <c:v>618.21787439981949</c:v>
                </c:pt>
                <c:pt idx="403">
                  <c:v>618.73654908778656</c:v>
                </c:pt>
                <c:pt idx="404">
                  <c:v>619.25522162896436</c:v>
                </c:pt>
                <c:pt idx="405">
                  <c:v>619.77389202335314</c:v>
                </c:pt>
                <c:pt idx="406">
                  <c:v>620.29256027095278</c:v>
                </c:pt>
                <c:pt idx="407">
                  <c:v>620.8112263717635</c:v>
                </c:pt>
                <c:pt idx="408">
                  <c:v>621.32989032578496</c:v>
                </c:pt>
                <c:pt idx="409">
                  <c:v>621.84855213301739</c:v>
                </c:pt>
                <c:pt idx="410">
                  <c:v>622.3672117934608</c:v>
                </c:pt>
                <c:pt idx="411">
                  <c:v>622.88586930711517</c:v>
                </c:pt>
                <c:pt idx="412">
                  <c:v>623.40452467398029</c:v>
                </c:pt>
                <c:pt idx="413">
                  <c:v>623.92317789405638</c:v>
                </c:pt>
                <c:pt idx="414">
                  <c:v>624.44182896734344</c:v>
                </c:pt>
                <c:pt idx="415">
                  <c:v>624.96047789384136</c:v>
                </c:pt>
                <c:pt idx="416">
                  <c:v>625.47912467355025</c:v>
                </c:pt>
                <c:pt idx="417">
                  <c:v>625.99776930646999</c:v>
                </c:pt>
                <c:pt idx="418">
                  <c:v>626.51641179260071</c:v>
                </c:pt>
                <c:pt idx="419">
                  <c:v>627.03505213194228</c:v>
                </c:pt>
                <c:pt idx="420">
                  <c:v>627.55369032449482</c:v>
                </c:pt>
                <c:pt idx="421">
                  <c:v>628.07232637025834</c:v>
                </c:pt>
                <c:pt idx="422">
                  <c:v>628.59096026923271</c:v>
                </c:pt>
                <c:pt idx="423">
                  <c:v>629.10959202141794</c:v>
                </c:pt>
                <c:pt idx="424">
                  <c:v>629.62822162681414</c:v>
                </c:pt>
                <c:pt idx="425">
                  <c:v>630.14684908542131</c:v>
                </c:pt>
                <c:pt idx="426">
                  <c:v>630.66547439723922</c:v>
                </c:pt>
                <c:pt idx="427">
                  <c:v>631.18409756226822</c:v>
                </c:pt>
                <c:pt idx="428">
                  <c:v>631.70271858050808</c:v>
                </c:pt>
                <c:pt idx="429">
                  <c:v>632.2213374519589</c:v>
                </c:pt>
                <c:pt idx="430">
                  <c:v>632.73995417662059</c:v>
                </c:pt>
                <c:pt idx="431">
                  <c:v>633.25856875449313</c:v>
                </c:pt>
                <c:pt idx="432">
                  <c:v>633.77718118557675</c:v>
                </c:pt>
                <c:pt idx="433">
                  <c:v>634.29579146987123</c:v>
                </c:pt>
                <c:pt idx="434">
                  <c:v>634.81439960737657</c:v>
                </c:pt>
                <c:pt idx="435">
                  <c:v>635.33300559809277</c:v>
                </c:pt>
                <c:pt idx="436">
                  <c:v>635.85160944202005</c:v>
                </c:pt>
                <c:pt idx="437">
                  <c:v>636.37021113915807</c:v>
                </c:pt>
                <c:pt idx="438">
                  <c:v>636.88881068950718</c:v>
                </c:pt>
                <c:pt idx="439">
                  <c:v>637.40740809306715</c:v>
                </c:pt>
                <c:pt idx="440">
                  <c:v>637.92600334983808</c:v>
                </c:pt>
                <c:pt idx="441">
                  <c:v>638.44459645981976</c:v>
                </c:pt>
                <c:pt idx="442">
                  <c:v>638.96318742301241</c:v>
                </c:pt>
                <c:pt idx="443">
                  <c:v>639.48177623941615</c:v>
                </c:pt>
                <c:pt idx="444">
                  <c:v>640.00036290903063</c:v>
                </c:pt>
                <c:pt idx="445">
                  <c:v>640.51894743185608</c:v>
                </c:pt>
                <c:pt idx="446">
                  <c:v>641.03752980789238</c:v>
                </c:pt>
                <c:pt idx="447">
                  <c:v>641.55611003713977</c:v>
                </c:pt>
                <c:pt idx="448">
                  <c:v>642.07468811959791</c:v>
                </c:pt>
                <c:pt idx="449">
                  <c:v>642.59326405526701</c:v>
                </c:pt>
                <c:pt idx="450">
                  <c:v>643.11183784414709</c:v>
                </c:pt>
                <c:pt idx="451">
                  <c:v>643.63040948623814</c:v>
                </c:pt>
                <c:pt idx="452">
                  <c:v>644.14897898153993</c:v>
                </c:pt>
                <c:pt idx="453">
                  <c:v>644.66754633005269</c:v>
                </c:pt>
                <c:pt idx="454">
                  <c:v>645.18611153177642</c:v>
                </c:pt>
                <c:pt idx="455">
                  <c:v>645.70467458671101</c:v>
                </c:pt>
                <c:pt idx="456">
                  <c:v>646.22323549485657</c:v>
                </c:pt>
                <c:pt idx="457">
                  <c:v>646.74179425621298</c:v>
                </c:pt>
                <c:pt idx="458">
                  <c:v>647.26035087078037</c:v>
                </c:pt>
                <c:pt idx="459">
                  <c:v>647.77890533855862</c:v>
                </c:pt>
                <c:pt idx="460">
                  <c:v>648.29745765954783</c:v>
                </c:pt>
                <c:pt idx="461">
                  <c:v>648.81600783374802</c:v>
                </c:pt>
                <c:pt idx="462">
                  <c:v>649.33455586115906</c:v>
                </c:pt>
                <c:pt idx="463">
                  <c:v>649.85310174178096</c:v>
                </c:pt>
                <c:pt idx="464">
                  <c:v>650.37164547561383</c:v>
                </c:pt>
                <c:pt idx="465">
                  <c:v>650.89018706265767</c:v>
                </c:pt>
                <c:pt idx="466">
                  <c:v>651.40872650291226</c:v>
                </c:pt>
                <c:pt idx="467">
                  <c:v>651.92726379637804</c:v>
                </c:pt>
                <c:pt idx="468">
                  <c:v>652.44579894305446</c:v>
                </c:pt>
                <c:pt idx="469">
                  <c:v>652.96433194294195</c:v>
                </c:pt>
                <c:pt idx="470">
                  <c:v>653.48286279604031</c:v>
                </c:pt>
                <c:pt idx="471">
                  <c:v>654.00139150234952</c:v>
                </c:pt>
                <c:pt idx="472">
                  <c:v>654.51991806186982</c:v>
                </c:pt>
                <c:pt idx="473">
                  <c:v>655.03844247460097</c:v>
                </c:pt>
                <c:pt idx="474">
                  <c:v>655.55696474054298</c:v>
                </c:pt>
                <c:pt idx="475">
                  <c:v>656.07548485969596</c:v>
                </c:pt>
                <c:pt idx="476">
                  <c:v>656.5940028320598</c:v>
                </c:pt>
                <c:pt idx="477">
                  <c:v>657.11251865763461</c:v>
                </c:pt>
                <c:pt idx="478">
                  <c:v>657.63103233642039</c:v>
                </c:pt>
                <c:pt idx="479">
                  <c:v>658.14954386841691</c:v>
                </c:pt>
                <c:pt idx="480">
                  <c:v>658.66805325362452</c:v>
                </c:pt>
                <c:pt idx="481">
                  <c:v>659.18656049204299</c:v>
                </c:pt>
                <c:pt idx="482">
                  <c:v>659.70506558367231</c:v>
                </c:pt>
                <c:pt idx="483">
                  <c:v>660.2235685285126</c:v>
                </c:pt>
                <c:pt idx="484">
                  <c:v>660.74206932656375</c:v>
                </c:pt>
                <c:pt idx="485">
                  <c:v>661.26056797782599</c:v>
                </c:pt>
                <c:pt idx="486">
                  <c:v>661.77906448229896</c:v>
                </c:pt>
                <c:pt idx="487">
                  <c:v>662.29755883998291</c:v>
                </c:pt>
                <c:pt idx="488">
                  <c:v>662.81605105087783</c:v>
                </c:pt>
                <c:pt idx="489">
                  <c:v>663.33454111498349</c:v>
                </c:pt>
                <c:pt idx="490">
                  <c:v>663.85302903230024</c:v>
                </c:pt>
                <c:pt idx="491">
                  <c:v>664.37151480282796</c:v>
                </c:pt>
                <c:pt idx="492">
                  <c:v>664.88999842656642</c:v>
                </c:pt>
                <c:pt idx="493">
                  <c:v>665.40847990351585</c:v>
                </c:pt>
                <c:pt idx="494">
                  <c:v>665.92695923367637</c:v>
                </c:pt>
                <c:pt idx="495">
                  <c:v>666.44543641704763</c:v>
                </c:pt>
                <c:pt idx="496">
                  <c:v>666.96391145362975</c:v>
                </c:pt>
                <c:pt idx="497">
                  <c:v>667.48238434342295</c:v>
                </c:pt>
                <c:pt idx="498">
                  <c:v>668.00085508642701</c:v>
                </c:pt>
                <c:pt idx="499">
                  <c:v>668.51932368264193</c:v>
                </c:pt>
                <c:pt idx="500">
                  <c:v>669.0377901320677</c:v>
                </c:pt>
                <c:pt idx="501">
                  <c:v>669.55625443470456</c:v>
                </c:pt>
                <c:pt idx="502">
                  <c:v>670.07471659055238</c:v>
                </c:pt>
                <c:pt idx="503">
                  <c:v>670.59317659961096</c:v>
                </c:pt>
                <c:pt idx="504">
                  <c:v>671.1116344618805</c:v>
                </c:pt>
                <c:pt idx="505">
                  <c:v>671.63009017736101</c:v>
                </c:pt>
                <c:pt idx="506">
                  <c:v>672.14854374605227</c:v>
                </c:pt>
                <c:pt idx="507">
                  <c:v>672.6669951679545</c:v>
                </c:pt>
                <c:pt idx="508">
                  <c:v>673.18544444306781</c:v>
                </c:pt>
                <c:pt idx="509">
                  <c:v>673.70389157139198</c:v>
                </c:pt>
                <c:pt idx="510">
                  <c:v>674.222336552927</c:v>
                </c:pt>
                <c:pt idx="511">
                  <c:v>674.74077938767289</c:v>
                </c:pt>
                <c:pt idx="512">
                  <c:v>675.25922007562986</c:v>
                </c:pt>
                <c:pt idx="513">
                  <c:v>675.77765861679768</c:v>
                </c:pt>
                <c:pt idx="514">
                  <c:v>676.29609501117636</c:v>
                </c:pt>
                <c:pt idx="515">
                  <c:v>676.8145292587659</c:v>
                </c:pt>
                <c:pt idx="516">
                  <c:v>677.33296135956653</c:v>
                </c:pt>
                <c:pt idx="517">
                  <c:v>677.85139131357801</c:v>
                </c:pt>
                <c:pt idx="518">
                  <c:v>678.36981912080034</c:v>
                </c:pt>
                <c:pt idx="519">
                  <c:v>678.88824478123365</c:v>
                </c:pt>
                <c:pt idx="520">
                  <c:v>679.40666829487793</c:v>
                </c:pt>
                <c:pt idx="521">
                  <c:v>679.92508966173307</c:v>
                </c:pt>
                <c:pt idx="522">
                  <c:v>680.44350888179906</c:v>
                </c:pt>
                <c:pt idx="523">
                  <c:v>680.96192595507603</c:v>
                </c:pt>
                <c:pt idx="524">
                  <c:v>681.48034088156396</c:v>
                </c:pt>
                <c:pt idx="525">
                  <c:v>681.99875366126275</c:v>
                </c:pt>
                <c:pt idx="526">
                  <c:v>682.5171642941724</c:v>
                </c:pt>
                <c:pt idx="527">
                  <c:v>683.03557278029314</c:v>
                </c:pt>
                <c:pt idx="528">
                  <c:v>683.55397911962461</c:v>
                </c:pt>
                <c:pt idx="529">
                  <c:v>684.07238331216695</c:v>
                </c:pt>
                <c:pt idx="530">
                  <c:v>684.59078535792048</c:v>
                </c:pt>
                <c:pt idx="531">
                  <c:v>685.10918525688476</c:v>
                </c:pt>
                <c:pt idx="532">
                  <c:v>685.62758300906</c:v>
                </c:pt>
                <c:pt idx="533">
                  <c:v>686.14597861444599</c:v>
                </c:pt>
                <c:pt idx="534">
                  <c:v>686.66437207304318</c:v>
                </c:pt>
                <c:pt idx="535">
                  <c:v>687.18276338485123</c:v>
                </c:pt>
                <c:pt idx="536">
                  <c:v>687.70115254987002</c:v>
                </c:pt>
                <c:pt idx="537">
                  <c:v>688.21953956809978</c:v>
                </c:pt>
                <c:pt idx="538">
                  <c:v>688.73792443954051</c:v>
                </c:pt>
                <c:pt idx="539">
                  <c:v>689.25630716419209</c:v>
                </c:pt>
                <c:pt idx="540">
                  <c:v>689.77468774205465</c:v>
                </c:pt>
                <c:pt idx="541">
                  <c:v>690.29306617312818</c:v>
                </c:pt>
                <c:pt idx="542">
                  <c:v>690.81144245741257</c:v>
                </c:pt>
                <c:pt idx="543">
                  <c:v>691.32981659490781</c:v>
                </c:pt>
                <c:pt idx="544">
                  <c:v>691.84818858561403</c:v>
                </c:pt>
                <c:pt idx="545">
                  <c:v>692.36655842953121</c:v>
                </c:pt>
                <c:pt idx="546">
                  <c:v>692.88492612665937</c:v>
                </c:pt>
                <c:pt idx="547">
                  <c:v>693.40329167699815</c:v>
                </c:pt>
                <c:pt idx="548">
                  <c:v>693.92165508054813</c:v>
                </c:pt>
                <c:pt idx="549">
                  <c:v>694.44001633730898</c:v>
                </c:pt>
                <c:pt idx="550">
                  <c:v>694.95837544728056</c:v>
                </c:pt>
                <c:pt idx="551">
                  <c:v>695.47673241046323</c:v>
                </c:pt>
                <c:pt idx="552">
                  <c:v>695.99508722685687</c:v>
                </c:pt>
                <c:pt idx="553">
                  <c:v>696.51343989646136</c:v>
                </c:pt>
                <c:pt idx="554">
                  <c:v>697.03179041927672</c:v>
                </c:pt>
                <c:pt idx="555">
                  <c:v>697.55013879530293</c:v>
                </c:pt>
                <c:pt idx="556">
                  <c:v>698.06848502454022</c:v>
                </c:pt>
                <c:pt idx="557">
                  <c:v>698.58682910698826</c:v>
                </c:pt>
                <c:pt idx="558">
                  <c:v>699.10517104264727</c:v>
                </c:pt>
                <c:pt idx="559">
                  <c:v>699.62351083151736</c:v>
                </c:pt>
                <c:pt idx="560">
                  <c:v>700.14184847359832</c:v>
                </c:pt>
                <c:pt idx="561">
                  <c:v>700.66018396889001</c:v>
                </c:pt>
                <c:pt idx="562">
                  <c:v>701.17851731739268</c:v>
                </c:pt>
                <c:pt idx="563">
                  <c:v>701.69684851910642</c:v>
                </c:pt>
                <c:pt idx="564">
                  <c:v>702.21517757403103</c:v>
                </c:pt>
                <c:pt idx="565">
                  <c:v>702.7335044821665</c:v>
                </c:pt>
                <c:pt idx="566">
                  <c:v>703.25182924351282</c:v>
                </c:pt>
                <c:pt idx="567">
                  <c:v>703.77015185807011</c:v>
                </c:pt>
                <c:pt idx="568">
                  <c:v>704.28847232583837</c:v>
                </c:pt>
                <c:pt idx="569">
                  <c:v>704.80679064681738</c:v>
                </c:pt>
                <c:pt idx="570">
                  <c:v>705.32510682100747</c:v>
                </c:pt>
                <c:pt idx="571">
                  <c:v>705.84342084840853</c:v>
                </c:pt>
                <c:pt idx="572">
                  <c:v>706.36173272902045</c:v>
                </c:pt>
                <c:pt idx="573">
                  <c:v>706.88004246284311</c:v>
                </c:pt>
                <c:pt idx="574">
                  <c:v>707.39835004987697</c:v>
                </c:pt>
                <c:pt idx="575">
                  <c:v>707.91665549012168</c:v>
                </c:pt>
                <c:pt idx="576">
                  <c:v>708.43495878357714</c:v>
                </c:pt>
                <c:pt idx="577">
                  <c:v>708.95325993024358</c:v>
                </c:pt>
                <c:pt idx="578">
                  <c:v>709.47155893012098</c:v>
                </c:pt>
                <c:pt idx="579">
                  <c:v>709.98985578320924</c:v>
                </c:pt>
                <c:pt idx="580">
                  <c:v>710.50815048950847</c:v>
                </c:pt>
                <c:pt idx="581">
                  <c:v>711.02644304901867</c:v>
                </c:pt>
                <c:pt idx="582">
                  <c:v>711.54473346173972</c:v>
                </c:pt>
                <c:pt idx="583">
                  <c:v>712.06302172767164</c:v>
                </c:pt>
                <c:pt idx="584">
                  <c:v>712.58130784681452</c:v>
                </c:pt>
                <c:pt idx="585">
                  <c:v>713.09959181916838</c:v>
                </c:pt>
                <c:pt idx="586">
                  <c:v>713.61787364473321</c:v>
                </c:pt>
                <c:pt idx="587">
                  <c:v>714.13615332350867</c:v>
                </c:pt>
                <c:pt idx="588">
                  <c:v>714.65443085549532</c:v>
                </c:pt>
                <c:pt idx="589">
                  <c:v>715.17270624069283</c:v>
                </c:pt>
                <c:pt idx="590">
                  <c:v>715.6909794791012</c:v>
                </c:pt>
                <c:pt idx="591">
                  <c:v>716.20925057072043</c:v>
                </c:pt>
                <c:pt idx="592">
                  <c:v>716.72751951555074</c:v>
                </c:pt>
                <c:pt idx="593">
                  <c:v>717.24578631359191</c:v>
                </c:pt>
                <c:pt idx="594">
                  <c:v>717.76405096484393</c:v>
                </c:pt>
                <c:pt idx="595">
                  <c:v>718.28231346930681</c:v>
                </c:pt>
                <c:pt idx="596">
                  <c:v>718.80057382698078</c:v>
                </c:pt>
                <c:pt idx="597">
                  <c:v>719.3188320378656</c:v>
                </c:pt>
                <c:pt idx="598">
                  <c:v>719.83708810196129</c:v>
                </c:pt>
                <c:pt idx="599">
                  <c:v>720.35534201926794</c:v>
                </c:pt>
                <c:pt idx="600">
                  <c:v>720.87359378978556</c:v>
                </c:pt>
                <c:pt idx="601">
                  <c:v>721.39184341351404</c:v>
                </c:pt>
                <c:pt idx="602">
                  <c:v>721.91009089045338</c:v>
                </c:pt>
                <c:pt idx="603">
                  <c:v>722.42833622060368</c:v>
                </c:pt>
                <c:pt idx="604">
                  <c:v>722.94657940396496</c:v>
                </c:pt>
                <c:pt idx="605">
                  <c:v>723.4648204405371</c:v>
                </c:pt>
                <c:pt idx="606">
                  <c:v>723.98305933032009</c:v>
                </c:pt>
                <c:pt idx="607">
                  <c:v>724.50129607331417</c:v>
                </c:pt>
                <c:pt idx="608">
                  <c:v>725.01953066951899</c:v>
                </c:pt>
                <c:pt idx="609">
                  <c:v>725.53776311893478</c:v>
                </c:pt>
                <c:pt idx="610">
                  <c:v>726.05599342156154</c:v>
                </c:pt>
                <c:pt idx="611">
                  <c:v>726.57422157739927</c:v>
                </c:pt>
                <c:pt idx="612">
                  <c:v>727.09244758644775</c:v>
                </c:pt>
                <c:pt idx="613">
                  <c:v>727.61067144870719</c:v>
                </c:pt>
                <c:pt idx="614">
                  <c:v>728.12889316417761</c:v>
                </c:pt>
                <c:pt idx="615">
                  <c:v>728.647112732859</c:v>
                </c:pt>
                <c:pt idx="616">
                  <c:v>729.16533015475113</c:v>
                </c:pt>
                <c:pt idx="617">
                  <c:v>729.68354542985423</c:v>
                </c:pt>
                <c:pt idx="618">
                  <c:v>730.20175855816842</c:v>
                </c:pt>
                <c:pt idx="619">
                  <c:v>730.71996953969335</c:v>
                </c:pt>
                <c:pt idx="620">
                  <c:v>731.23817837442914</c:v>
                </c:pt>
                <c:pt idx="621">
                  <c:v>731.75638506237601</c:v>
                </c:pt>
                <c:pt idx="622">
                  <c:v>732.27458960353385</c:v>
                </c:pt>
                <c:pt idx="623">
                  <c:v>732.79279199790244</c:v>
                </c:pt>
                <c:pt idx="624">
                  <c:v>733.310992245482</c:v>
                </c:pt>
                <c:pt idx="625">
                  <c:v>733.82919034627253</c:v>
                </c:pt>
                <c:pt idx="626">
                  <c:v>734.34738630027391</c:v>
                </c:pt>
                <c:pt idx="627">
                  <c:v>734.86558010748615</c:v>
                </c:pt>
                <c:pt idx="628">
                  <c:v>735.38377176790937</c:v>
                </c:pt>
                <c:pt idx="629">
                  <c:v>735.90196128154366</c:v>
                </c:pt>
                <c:pt idx="630">
                  <c:v>736.42014864838859</c:v>
                </c:pt>
                <c:pt idx="631">
                  <c:v>736.9383338684446</c:v>
                </c:pt>
                <c:pt idx="632">
                  <c:v>737.45651694171147</c:v>
                </c:pt>
                <c:pt idx="633">
                  <c:v>737.97469786818942</c:v>
                </c:pt>
                <c:pt idx="634">
                  <c:v>738.49287664787812</c:v>
                </c:pt>
                <c:pt idx="635">
                  <c:v>739.01105328077767</c:v>
                </c:pt>
                <c:pt idx="636">
                  <c:v>739.52922776688831</c:v>
                </c:pt>
                <c:pt idx="637">
                  <c:v>740.04740010620969</c:v>
                </c:pt>
                <c:pt idx="638">
                  <c:v>740.56557029874205</c:v>
                </c:pt>
                <c:pt idx="639">
                  <c:v>741.08373834448548</c:v>
                </c:pt>
                <c:pt idx="640">
                  <c:v>741.60190424343978</c:v>
                </c:pt>
                <c:pt idx="641">
                  <c:v>742.12006799560481</c:v>
                </c:pt>
                <c:pt idx="642">
                  <c:v>742.63822960098094</c:v>
                </c:pt>
                <c:pt idx="643">
                  <c:v>743.15638905956791</c:v>
                </c:pt>
                <c:pt idx="644">
                  <c:v>743.67454637136586</c:v>
                </c:pt>
                <c:pt idx="645">
                  <c:v>744.19270153637467</c:v>
                </c:pt>
                <c:pt idx="646">
                  <c:v>744.71085455459433</c:v>
                </c:pt>
                <c:pt idx="647">
                  <c:v>745.22900542602508</c:v>
                </c:pt>
                <c:pt idx="648">
                  <c:v>745.74715415066657</c:v>
                </c:pt>
                <c:pt idx="649">
                  <c:v>746.26530072851904</c:v>
                </c:pt>
                <c:pt idx="650">
                  <c:v>746.78344515958247</c:v>
                </c:pt>
                <c:pt idx="651">
                  <c:v>747.30158744385687</c:v>
                </c:pt>
                <c:pt idx="652">
                  <c:v>747.81972758134202</c:v>
                </c:pt>
                <c:pt idx="653">
                  <c:v>748.33786557203814</c:v>
                </c:pt>
                <c:pt idx="654">
                  <c:v>748.85600141594523</c:v>
                </c:pt>
                <c:pt idx="655">
                  <c:v>749.37413511306329</c:v>
                </c:pt>
                <c:pt idx="656">
                  <c:v>749.89226666339221</c:v>
                </c:pt>
                <c:pt idx="657">
                  <c:v>750.41039606693198</c:v>
                </c:pt>
                <c:pt idx="658">
                  <c:v>750.92852332368273</c:v>
                </c:pt>
                <c:pt idx="659">
                  <c:v>751.44664843364433</c:v>
                </c:pt>
                <c:pt idx="660">
                  <c:v>751.9647713968169</c:v>
                </c:pt>
                <c:pt idx="661">
                  <c:v>752.48289221320044</c:v>
                </c:pt>
                <c:pt idx="662">
                  <c:v>753.00101088279484</c:v>
                </c:pt>
                <c:pt idx="663">
                  <c:v>753.5191274056001</c:v>
                </c:pt>
                <c:pt idx="664">
                  <c:v>754.03724178161633</c:v>
                </c:pt>
                <c:pt idx="665">
                  <c:v>754.55535401084353</c:v>
                </c:pt>
                <c:pt idx="666">
                  <c:v>755.0734640932817</c:v>
                </c:pt>
                <c:pt idx="667">
                  <c:v>755.5915720289305</c:v>
                </c:pt>
                <c:pt idx="668">
                  <c:v>756.1096778177905</c:v>
                </c:pt>
                <c:pt idx="669">
                  <c:v>756.62778145986135</c:v>
                </c:pt>
                <c:pt idx="670">
                  <c:v>757.14588295514307</c:v>
                </c:pt>
                <c:pt idx="671">
                  <c:v>757.66398230363563</c:v>
                </c:pt>
                <c:pt idx="672">
                  <c:v>758.18207950533929</c:v>
                </c:pt>
                <c:pt idx="673">
                  <c:v>758.7001745602538</c:v>
                </c:pt>
                <c:pt idx="674">
                  <c:v>759.21826746837917</c:v>
                </c:pt>
                <c:pt idx="675">
                  <c:v>759.73635822971551</c:v>
                </c:pt>
                <c:pt idx="676">
                  <c:v>760.25444684426282</c:v>
                </c:pt>
                <c:pt idx="677">
                  <c:v>760.77253331202087</c:v>
                </c:pt>
                <c:pt idx="678">
                  <c:v>761.29061763298989</c:v>
                </c:pt>
                <c:pt idx="679">
                  <c:v>761.80869980716989</c:v>
                </c:pt>
                <c:pt idx="680">
                  <c:v>762.32677983456097</c:v>
                </c:pt>
                <c:pt idx="681">
                  <c:v>762.84485771516268</c:v>
                </c:pt>
                <c:pt idx="682">
                  <c:v>763.36293344897535</c:v>
                </c:pt>
                <c:pt idx="683">
                  <c:v>763.88100703599912</c:v>
                </c:pt>
                <c:pt idx="684">
                  <c:v>764.39907847623374</c:v>
                </c:pt>
                <c:pt idx="685">
                  <c:v>764.91714776967922</c:v>
                </c:pt>
                <c:pt idx="686">
                  <c:v>765.43521491633555</c:v>
                </c:pt>
                <c:pt idx="687">
                  <c:v>765.95327991620286</c:v>
                </c:pt>
                <c:pt idx="688">
                  <c:v>766.47134276928114</c:v>
                </c:pt>
                <c:pt idx="689">
                  <c:v>766.98940347557016</c:v>
                </c:pt>
                <c:pt idx="690">
                  <c:v>767.50746203507038</c:v>
                </c:pt>
                <c:pt idx="691">
                  <c:v>768.02551844778145</c:v>
                </c:pt>
                <c:pt idx="692">
                  <c:v>768.54357271370327</c:v>
                </c:pt>
                <c:pt idx="693">
                  <c:v>769.06162483283606</c:v>
                </c:pt>
                <c:pt idx="694">
                  <c:v>769.57967480517982</c:v>
                </c:pt>
                <c:pt idx="695">
                  <c:v>770.09772263073455</c:v>
                </c:pt>
                <c:pt idx="696">
                  <c:v>770.61576830950014</c:v>
                </c:pt>
                <c:pt idx="697">
                  <c:v>771.13381184147647</c:v>
                </c:pt>
                <c:pt idx="698">
                  <c:v>771.651853226664</c:v>
                </c:pt>
                <c:pt idx="699">
                  <c:v>772.16989246506228</c:v>
                </c:pt>
                <c:pt idx="700">
                  <c:v>772.68792955667152</c:v>
                </c:pt>
                <c:pt idx="701">
                  <c:v>773.20596450149174</c:v>
                </c:pt>
                <c:pt idx="702">
                  <c:v>773.72399729952281</c:v>
                </c:pt>
                <c:pt idx="703">
                  <c:v>774.24202795076474</c:v>
                </c:pt>
                <c:pt idx="704">
                  <c:v>774.76005645521764</c:v>
                </c:pt>
                <c:pt idx="705">
                  <c:v>775.27808281288151</c:v>
                </c:pt>
                <c:pt idx="706">
                  <c:v>775.79610702375635</c:v>
                </c:pt>
                <c:pt idx="707">
                  <c:v>776.31412908784182</c:v>
                </c:pt>
                <c:pt idx="708">
                  <c:v>776.83214900513849</c:v>
                </c:pt>
                <c:pt idx="709">
                  <c:v>777.35016677564602</c:v>
                </c:pt>
                <c:pt idx="710">
                  <c:v>777.8681823993644</c:v>
                </c:pt>
                <c:pt idx="711">
                  <c:v>778.38619587629364</c:v>
                </c:pt>
                <c:pt idx="712">
                  <c:v>778.90420720643397</c:v>
                </c:pt>
                <c:pt idx="713">
                  <c:v>779.42221638978515</c:v>
                </c:pt>
                <c:pt idx="714">
                  <c:v>779.94022342634719</c:v>
                </c:pt>
                <c:pt idx="715">
                  <c:v>780.4582283161202</c:v>
                </c:pt>
                <c:pt idx="716">
                  <c:v>780.97623105910418</c:v>
                </c:pt>
                <c:pt idx="717">
                  <c:v>781.4942316552989</c:v>
                </c:pt>
                <c:pt idx="718">
                  <c:v>782.0122301047046</c:v>
                </c:pt>
                <c:pt idx="719">
                  <c:v>782.53022640732138</c:v>
                </c:pt>
                <c:pt idx="720">
                  <c:v>783.04822056314902</c:v>
                </c:pt>
                <c:pt idx="721">
                  <c:v>783.5662125721874</c:v>
                </c:pt>
                <c:pt idx="722">
                  <c:v>784.08420243443675</c:v>
                </c:pt>
                <c:pt idx="723">
                  <c:v>784.60219014989718</c:v>
                </c:pt>
                <c:pt idx="724">
                  <c:v>785.12017571856848</c:v>
                </c:pt>
                <c:pt idx="725">
                  <c:v>785.63815914045063</c:v>
                </c:pt>
                <c:pt idx="726">
                  <c:v>786.15614041554363</c:v>
                </c:pt>
                <c:pt idx="727">
                  <c:v>786.67411954384772</c:v>
                </c:pt>
                <c:pt idx="728">
                  <c:v>787.19209652536256</c:v>
                </c:pt>
                <c:pt idx="729">
                  <c:v>787.71007136008836</c:v>
                </c:pt>
                <c:pt idx="730">
                  <c:v>788.22804404802514</c:v>
                </c:pt>
                <c:pt idx="731">
                  <c:v>788.74601458917289</c:v>
                </c:pt>
                <c:pt idx="732">
                  <c:v>789.26398298353138</c:v>
                </c:pt>
                <c:pt idx="733">
                  <c:v>789.78194923110084</c:v>
                </c:pt>
                <c:pt idx="734">
                  <c:v>790.29991333188138</c:v>
                </c:pt>
                <c:pt idx="735">
                  <c:v>790.81787528587279</c:v>
                </c:pt>
                <c:pt idx="736">
                  <c:v>791.33583509307493</c:v>
                </c:pt>
                <c:pt idx="737">
                  <c:v>791.85379275348805</c:v>
                </c:pt>
                <c:pt idx="738">
                  <c:v>792.37174826711214</c:v>
                </c:pt>
                <c:pt idx="739">
                  <c:v>792.8897016339472</c:v>
                </c:pt>
                <c:pt idx="740">
                  <c:v>793.407652853993</c:v>
                </c:pt>
                <c:pt idx="741">
                  <c:v>793.92560192724989</c:v>
                </c:pt>
                <c:pt idx="742">
                  <c:v>794.44354885371774</c:v>
                </c:pt>
                <c:pt idx="743">
                  <c:v>794.96149363339634</c:v>
                </c:pt>
                <c:pt idx="744">
                  <c:v>795.47943626628592</c:v>
                </c:pt>
                <c:pt idx="745">
                  <c:v>795.99737675238646</c:v>
                </c:pt>
                <c:pt idx="746">
                  <c:v>796.51531509169786</c:v>
                </c:pt>
                <c:pt idx="747">
                  <c:v>797.03325128422011</c:v>
                </c:pt>
                <c:pt idx="748">
                  <c:v>797.55118532995334</c:v>
                </c:pt>
                <c:pt idx="749">
                  <c:v>798.06911722889765</c:v>
                </c:pt>
                <c:pt idx="750">
                  <c:v>798.58704698105271</c:v>
                </c:pt>
                <c:pt idx="751">
                  <c:v>799.10497458641862</c:v>
                </c:pt>
                <c:pt idx="752">
                  <c:v>799.62290004499562</c:v>
                </c:pt>
                <c:pt idx="753">
                  <c:v>800.14082335678347</c:v>
                </c:pt>
                <c:pt idx="754">
                  <c:v>800.65874452178218</c:v>
                </c:pt>
                <c:pt idx="755">
                  <c:v>801.17666353999175</c:v>
                </c:pt>
                <c:pt idx="756">
                  <c:v>801.6945804114124</c:v>
                </c:pt>
                <c:pt idx="757">
                  <c:v>802.21249513604391</c:v>
                </c:pt>
                <c:pt idx="758">
                  <c:v>802.73040771388628</c:v>
                </c:pt>
                <c:pt idx="759">
                  <c:v>803.24831814493973</c:v>
                </c:pt>
                <c:pt idx="760">
                  <c:v>803.76622642920404</c:v>
                </c:pt>
                <c:pt idx="761">
                  <c:v>804.28413256667909</c:v>
                </c:pt>
                <c:pt idx="762">
                  <c:v>804.80203655736511</c:v>
                </c:pt>
                <c:pt idx="763">
                  <c:v>805.31993840126222</c:v>
                </c:pt>
                <c:pt idx="764">
                  <c:v>805.83783809837018</c:v>
                </c:pt>
                <c:pt idx="765">
                  <c:v>806.35573564868901</c:v>
                </c:pt>
                <c:pt idx="766">
                  <c:v>806.87363105221868</c:v>
                </c:pt>
                <c:pt idx="767">
                  <c:v>807.39152430895945</c:v>
                </c:pt>
                <c:pt idx="768">
                  <c:v>807.90941541891095</c:v>
                </c:pt>
                <c:pt idx="769">
                  <c:v>808.42730438207343</c:v>
                </c:pt>
                <c:pt idx="770">
                  <c:v>808.94519119844688</c:v>
                </c:pt>
                <c:pt idx="771">
                  <c:v>809.4630758680313</c:v>
                </c:pt>
                <c:pt idx="772">
                  <c:v>809.98095839082646</c:v>
                </c:pt>
                <c:pt idx="773">
                  <c:v>810.49883876683259</c:v>
                </c:pt>
                <c:pt idx="774">
                  <c:v>811.01671699604981</c:v>
                </c:pt>
                <c:pt idx="775">
                  <c:v>811.53459307847788</c:v>
                </c:pt>
                <c:pt idx="776">
                  <c:v>812.0524670141167</c:v>
                </c:pt>
                <c:pt idx="777">
                  <c:v>812.57033880296649</c:v>
                </c:pt>
                <c:pt idx="778">
                  <c:v>813.08820844502736</c:v>
                </c:pt>
                <c:pt idx="779">
                  <c:v>813.60607594029898</c:v>
                </c:pt>
                <c:pt idx="780">
                  <c:v>814.12394128878145</c:v>
                </c:pt>
                <c:pt idx="781">
                  <c:v>814.64180449047501</c:v>
                </c:pt>
                <c:pt idx="782">
                  <c:v>815.15966554537954</c:v>
                </c:pt>
                <c:pt idx="783">
                  <c:v>815.67752445349481</c:v>
                </c:pt>
                <c:pt idx="784">
                  <c:v>816.19538121482105</c:v>
                </c:pt>
                <c:pt idx="785">
                  <c:v>816.71323582935827</c:v>
                </c:pt>
                <c:pt idx="786">
                  <c:v>817.23108829710645</c:v>
                </c:pt>
                <c:pt idx="787">
                  <c:v>817.74893861806538</c:v>
                </c:pt>
                <c:pt idx="788">
                  <c:v>818.26678679223528</c:v>
                </c:pt>
                <c:pt idx="789">
                  <c:v>818.78463281961615</c:v>
                </c:pt>
                <c:pt idx="790">
                  <c:v>819.30247670020788</c:v>
                </c:pt>
                <c:pt idx="791">
                  <c:v>819.82031843401046</c:v>
                </c:pt>
                <c:pt idx="792">
                  <c:v>820.33815802102413</c:v>
                </c:pt>
                <c:pt idx="793">
                  <c:v>820.85599546124877</c:v>
                </c:pt>
                <c:pt idx="794">
                  <c:v>821.37383075468404</c:v>
                </c:pt>
                <c:pt idx="795">
                  <c:v>821.89166390133039</c:v>
                </c:pt>
                <c:pt idx="796">
                  <c:v>822.40949490118771</c:v>
                </c:pt>
                <c:pt idx="797">
                  <c:v>822.92732375425589</c:v>
                </c:pt>
                <c:pt idx="798">
                  <c:v>823.44515046053482</c:v>
                </c:pt>
                <c:pt idx="799">
                  <c:v>823.96297502002494</c:v>
                </c:pt>
                <c:pt idx="800">
                  <c:v>824.48079743272592</c:v>
                </c:pt>
                <c:pt idx="801">
                  <c:v>824.99861769863776</c:v>
                </c:pt>
                <c:pt idx="802">
                  <c:v>825.51643581776045</c:v>
                </c:pt>
                <c:pt idx="803">
                  <c:v>826.03425179009412</c:v>
                </c:pt>
                <c:pt idx="804">
                  <c:v>826.55206561563887</c:v>
                </c:pt>
                <c:pt idx="805">
                  <c:v>827.06987729439425</c:v>
                </c:pt>
                <c:pt idx="806">
                  <c:v>827.58768682636071</c:v>
                </c:pt>
                <c:pt idx="807">
                  <c:v>828.10549421153803</c:v>
                </c:pt>
                <c:pt idx="808">
                  <c:v>828.62329944992632</c:v>
                </c:pt>
                <c:pt idx="809">
                  <c:v>829.14110254152536</c:v>
                </c:pt>
                <c:pt idx="810">
                  <c:v>829.65890348633559</c:v>
                </c:pt>
                <c:pt idx="811">
                  <c:v>830.17670228435668</c:v>
                </c:pt>
                <c:pt idx="812">
                  <c:v>830.69449893558851</c:v>
                </c:pt>
                <c:pt idx="813">
                  <c:v>831.21229344003132</c:v>
                </c:pt>
                <c:pt idx="814">
                  <c:v>831.73008579768509</c:v>
                </c:pt>
                <c:pt idx="815">
                  <c:v>832.24787600854984</c:v>
                </c:pt>
                <c:pt idx="816">
                  <c:v>832.76566407262544</c:v>
                </c:pt>
                <c:pt idx="817">
                  <c:v>833.2834499899119</c:v>
                </c:pt>
                <c:pt idx="818">
                  <c:v>833.80123376040933</c:v>
                </c:pt>
                <c:pt idx="819">
                  <c:v>834.31901538411762</c:v>
                </c:pt>
                <c:pt idx="820">
                  <c:v>834.83679486103688</c:v>
                </c:pt>
                <c:pt idx="821">
                  <c:v>835.35457219116711</c:v>
                </c:pt>
                <c:pt idx="822">
                  <c:v>835.87234737450831</c:v>
                </c:pt>
                <c:pt idx="823">
                  <c:v>836.39012041106025</c:v>
                </c:pt>
                <c:pt idx="824">
                  <c:v>836.90789130082317</c:v>
                </c:pt>
                <c:pt idx="825">
                  <c:v>837.42566004379705</c:v>
                </c:pt>
                <c:pt idx="826">
                  <c:v>837.94342663998191</c:v>
                </c:pt>
                <c:pt idx="827">
                  <c:v>838.46119108937751</c:v>
                </c:pt>
                <c:pt idx="828">
                  <c:v>838.97895339198408</c:v>
                </c:pt>
                <c:pt idx="829">
                  <c:v>839.49671354780162</c:v>
                </c:pt>
                <c:pt idx="830">
                  <c:v>840.01447155683002</c:v>
                </c:pt>
                <c:pt idx="831">
                  <c:v>840.53222741906927</c:v>
                </c:pt>
                <c:pt idx="832">
                  <c:v>841.04998113451961</c:v>
                </c:pt>
                <c:pt idx="833">
                  <c:v>841.56773270318092</c:v>
                </c:pt>
                <c:pt idx="834">
                  <c:v>842.08548212505286</c:v>
                </c:pt>
                <c:pt idx="835">
                  <c:v>842.60322940013589</c:v>
                </c:pt>
                <c:pt idx="836">
                  <c:v>843.12097452842988</c:v>
                </c:pt>
                <c:pt idx="837">
                  <c:v>843.63871750993474</c:v>
                </c:pt>
                <c:pt idx="838">
                  <c:v>844.15645834465045</c:v>
                </c:pt>
                <c:pt idx="839">
                  <c:v>844.67419703257713</c:v>
                </c:pt>
                <c:pt idx="840">
                  <c:v>845.19193357371478</c:v>
                </c:pt>
                <c:pt idx="841">
                  <c:v>845.70966796806329</c:v>
                </c:pt>
                <c:pt idx="842">
                  <c:v>846.22740021562265</c:v>
                </c:pt>
                <c:pt idx="843">
                  <c:v>846.7451303163931</c:v>
                </c:pt>
                <c:pt idx="844">
                  <c:v>847.26285827037441</c:v>
                </c:pt>
                <c:pt idx="845">
                  <c:v>847.78058407756657</c:v>
                </c:pt>
                <c:pt idx="846">
                  <c:v>848.29830773796959</c:v>
                </c:pt>
                <c:pt idx="847">
                  <c:v>848.8160292515837</c:v>
                </c:pt>
                <c:pt idx="848">
                  <c:v>849.33374861840855</c:v>
                </c:pt>
                <c:pt idx="849">
                  <c:v>849.85146583844437</c:v>
                </c:pt>
                <c:pt idx="850">
                  <c:v>850.36918091169116</c:v>
                </c:pt>
                <c:pt idx="851">
                  <c:v>850.88689383814892</c:v>
                </c:pt>
                <c:pt idx="852">
                  <c:v>851.40460461781743</c:v>
                </c:pt>
                <c:pt idx="853">
                  <c:v>851.9223132506969</c:v>
                </c:pt>
                <c:pt idx="854">
                  <c:v>852.44001973678746</c:v>
                </c:pt>
                <c:pt idx="855">
                  <c:v>852.95772407608888</c:v>
                </c:pt>
                <c:pt idx="856">
                  <c:v>853.47542626860104</c:v>
                </c:pt>
                <c:pt idx="857">
                  <c:v>853.99312631432417</c:v>
                </c:pt>
                <c:pt idx="858">
                  <c:v>854.51082421325839</c:v>
                </c:pt>
                <c:pt idx="859">
                  <c:v>855.02851996540335</c:v>
                </c:pt>
                <c:pt idx="860">
                  <c:v>855.54621357075928</c:v>
                </c:pt>
                <c:pt idx="861">
                  <c:v>856.06390502932618</c:v>
                </c:pt>
                <c:pt idx="862">
                  <c:v>856.58159434110394</c:v>
                </c:pt>
                <c:pt idx="863">
                  <c:v>857.09928150609255</c:v>
                </c:pt>
                <c:pt idx="864">
                  <c:v>857.61696652429214</c:v>
                </c:pt>
                <c:pt idx="865">
                  <c:v>858.1346493957027</c:v>
                </c:pt>
                <c:pt idx="866">
                  <c:v>858.65233012032422</c:v>
                </c:pt>
                <c:pt idx="867">
                  <c:v>859.17000869815649</c:v>
                </c:pt>
                <c:pt idx="868">
                  <c:v>859.68768512919974</c:v>
                </c:pt>
                <c:pt idx="869">
                  <c:v>860.20535941345406</c:v>
                </c:pt>
                <c:pt idx="870">
                  <c:v>860.72303155091902</c:v>
                </c:pt>
                <c:pt idx="871">
                  <c:v>861.24070154159506</c:v>
                </c:pt>
                <c:pt idx="872">
                  <c:v>861.75836938548207</c:v>
                </c:pt>
                <c:pt idx="873">
                  <c:v>862.27603508257994</c:v>
                </c:pt>
                <c:pt idx="874">
                  <c:v>862.79369863288866</c:v>
                </c:pt>
                <c:pt idx="875">
                  <c:v>863.31136003640836</c:v>
                </c:pt>
                <c:pt idx="876">
                  <c:v>863.82901929313903</c:v>
                </c:pt>
                <c:pt idx="877">
                  <c:v>864.34667640308055</c:v>
                </c:pt>
                <c:pt idx="878">
                  <c:v>864.86433136623282</c:v>
                </c:pt>
                <c:pt idx="879">
                  <c:v>865.38198418259628</c:v>
                </c:pt>
                <c:pt idx="880">
                  <c:v>865.89963485217061</c:v>
                </c:pt>
                <c:pt idx="881">
                  <c:v>866.41728337495579</c:v>
                </c:pt>
                <c:pt idx="882">
                  <c:v>866.93492975095182</c:v>
                </c:pt>
                <c:pt idx="883">
                  <c:v>867.45257398015883</c:v>
                </c:pt>
                <c:pt idx="884">
                  <c:v>867.97021606257692</c:v>
                </c:pt>
                <c:pt idx="885">
                  <c:v>868.48785599820565</c:v>
                </c:pt>
                <c:pt idx="886">
                  <c:v>869.00549378704545</c:v>
                </c:pt>
                <c:pt idx="887">
                  <c:v>869.52312942909612</c:v>
                </c:pt>
                <c:pt idx="888">
                  <c:v>870.04076292435775</c:v>
                </c:pt>
                <c:pt idx="889">
                  <c:v>870.55839427283024</c:v>
                </c:pt>
                <c:pt idx="890">
                  <c:v>871.0760234745137</c:v>
                </c:pt>
                <c:pt idx="891">
                  <c:v>871.59365052940814</c:v>
                </c:pt>
                <c:pt idx="892">
                  <c:v>872.11127543751331</c:v>
                </c:pt>
                <c:pt idx="893">
                  <c:v>872.62889819882946</c:v>
                </c:pt>
                <c:pt idx="894">
                  <c:v>873.14651881335669</c:v>
                </c:pt>
                <c:pt idx="895">
                  <c:v>873.66413728109478</c:v>
                </c:pt>
                <c:pt idx="896">
                  <c:v>874.18175360204361</c:v>
                </c:pt>
                <c:pt idx="897">
                  <c:v>874.69936777620342</c:v>
                </c:pt>
                <c:pt idx="898">
                  <c:v>875.2169798035743</c:v>
                </c:pt>
                <c:pt idx="899">
                  <c:v>875.73458968415594</c:v>
                </c:pt>
                <c:pt idx="900">
                  <c:v>876.25219741794854</c:v>
                </c:pt>
                <c:pt idx="901">
                  <c:v>876.76980300495211</c:v>
                </c:pt>
                <c:pt idx="902">
                  <c:v>877.28740644516654</c:v>
                </c:pt>
                <c:pt idx="903">
                  <c:v>877.80500773859194</c:v>
                </c:pt>
                <c:pt idx="904">
                  <c:v>878.32260688522808</c:v>
                </c:pt>
                <c:pt idx="905">
                  <c:v>878.84020388507543</c:v>
                </c:pt>
                <c:pt idx="906">
                  <c:v>879.35779873813351</c:v>
                </c:pt>
                <c:pt idx="907">
                  <c:v>879.87539144440257</c:v>
                </c:pt>
                <c:pt idx="908">
                  <c:v>880.39298200388237</c:v>
                </c:pt>
                <c:pt idx="909">
                  <c:v>880.91057041657336</c:v>
                </c:pt>
                <c:pt idx="910">
                  <c:v>881.42815668247511</c:v>
                </c:pt>
                <c:pt idx="911">
                  <c:v>881.9457408015877</c:v>
                </c:pt>
                <c:pt idx="912">
                  <c:v>882.46332277391139</c:v>
                </c:pt>
                <c:pt idx="913">
                  <c:v>882.98090259944604</c:v>
                </c:pt>
                <c:pt idx="914">
                  <c:v>883.49848027819132</c:v>
                </c:pt>
                <c:pt idx="915">
                  <c:v>884.01605581014769</c:v>
                </c:pt>
                <c:pt idx="916">
                  <c:v>884.53362919531503</c:v>
                </c:pt>
                <c:pt idx="917">
                  <c:v>885.05120043369334</c:v>
                </c:pt>
                <c:pt idx="918">
                  <c:v>885.56876952528228</c:v>
                </c:pt>
                <c:pt idx="919">
                  <c:v>886.0863364700823</c:v>
                </c:pt>
                <c:pt idx="920">
                  <c:v>886.6039012680933</c:v>
                </c:pt>
                <c:pt idx="921">
                  <c:v>887.12146391931515</c:v>
                </c:pt>
                <c:pt idx="922">
                  <c:v>887.63902442374786</c:v>
                </c:pt>
                <c:pt idx="923">
                  <c:v>888.15658278139165</c:v>
                </c:pt>
                <c:pt idx="924">
                  <c:v>888.6741389922463</c:v>
                </c:pt>
                <c:pt idx="925">
                  <c:v>889.19169305631181</c:v>
                </c:pt>
                <c:pt idx="926">
                  <c:v>889.70924497358817</c:v>
                </c:pt>
                <c:pt idx="927">
                  <c:v>890.22679474407562</c:v>
                </c:pt>
                <c:pt idx="928">
                  <c:v>890.74434236777381</c:v>
                </c:pt>
                <c:pt idx="929">
                  <c:v>891.26188784468297</c:v>
                </c:pt>
                <c:pt idx="930">
                  <c:v>891.77943117480322</c:v>
                </c:pt>
                <c:pt idx="931">
                  <c:v>892.29697235813433</c:v>
                </c:pt>
                <c:pt idx="932">
                  <c:v>892.81451139467617</c:v>
                </c:pt>
                <c:pt idx="933">
                  <c:v>893.33204828442899</c:v>
                </c:pt>
                <c:pt idx="934">
                  <c:v>893.84958302739278</c:v>
                </c:pt>
                <c:pt idx="935">
                  <c:v>894.36711562356754</c:v>
                </c:pt>
                <c:pt idx="936">
                  <c:v>894.88464607295316</c:v>
                </c:pt>
                <c:pt idx="937">
                  <c:v>895.40217437554963</c:v>
                </c:pt>
                <c:pt idx="938">
                  <c:v>895.91970053135719</c:v>
                </c:pt>
                <c:pt idx="939">
                  <c:v>896.4372245403755</c:v>
                </c:pt>
                <c:pt idx="940">
                  <c:v>896.95474640260466</c:v>
                </c:pt>
                <c:pt idx="941">
                  <c:v>897.47226611804501</c:v>
                </c:pt>
                <c:pt idx="942">
                  <c:v>897.98978368669611</c:v>
                </c:pt>
                <c:pt idx="943">
                  <c:v>898.50729910855807</c:v>
                </c:pt>
                <c:pt idx="944">
                  <c:v>899.024812383631</c:v>
                </c:pt>
                <c:pt idx="945">
                  <c:v>899.5423235119149</c:v>
                </c:pt>
                <c:pt idx="946">
                  <c:v>900.05983249340977</c:v>
                </c:pt>
                <c:pt idx="947">
                  <c:v>900.5773393281155</c:v>
                </c:pt>
                <c:pt idx="948">
                  <c:v>901.09484401603197</c:v>
                </c:pt>
                <c:pt idx="949">
                  <c:v>901.61234655715964</c:v>
                </c:pt>
                <c:pt idx="950">
                  <c:v>902.12984695149805</c:v>
                </c:pt>
                <c:pt idx="951">
                  <c:v>902.64734519904732</c:v>
                </c:pt>
                <c:pt idx="952">
                  <c:v>903.16484129980768</c:v>
                </c:pt>
                <c:pt idx="953">
                  <c:v>903.68233525377889</c:v>
                </c:pt>
                <c:pt idx="954">
                  <c:v>904.19982706096096</c:v>
                </c:pt>
                <c:pt idx="955">
                  <c:v>904.717316721354</c:v>
                </c:pt>
                <c:pt idx="956">
                  <c:v>905.23480423495801</c:v>
                </c:pt>
                <c:pt idx="957">
                  <c:v>905.75228960177299</c:v>
                </c:pt>
                <c:pt idx="958">
                  <c:v>906.2697728217986</c:v>
                </c:pt>
                <c:pt idx="959">
                  <c:v>906.78725389503529</c:v>
                </c:pt>
                <c:pt idx="960">
                  <c:v>907.30473282148296</c:v>
                </c:pt>
                <c:pt idx="961">
                  <c:v>907.82220960114148</c:v>
                </c:pt>
                <c:pt idx="962">
                  <c:v>908.33968423401086</c:v>
                </c:pt>
                <c:pt idx="963">
                  <c:v>908.85715672009133</c:v>
                </c:pt>
                <c:pt idx="964">
                  <c:v>909.37462705938265</c:v>
                </c:pt>
                <c:pt idx="965">
                  <c:v>909.89209525188483</c:v>
                </c:pt>
                <c:pt idx="966">
                  <c:v>910.40956129759786</c:v>
                </c:pt>
                <c:pt idx="967">
                  <c:v>910.92702519652198</c:v>
                </c:pt>
                <c:pt idx="968">
                  <c:v>911.44448694865696</c:v>
                </c:pt>
                <c:pt idx="969">
                  <c:v>911.96194655400268</c:v>
                </c:pt>
                <c:pt idx="970">
                  <c:v>912.4794040125596</c:v>
                </c:pt>
                <c:pt idx="971">
                  <c:v>912.99685932432737</c:v>
                </c:pt>
                <c:pt idx="972">
                  <c:v>913.51431248930589</c:v>
                </c:pt>
                <c:pt idx="973">
                  <c:v>914.03176350749538</c:v>
                </c:pt>
                <c:pt idx="974">
                  <c:v>914.54921237889596</c:v>
                </c:pt>
                <c:pt idx="975">
                  <c:v>915.06665910350739</c:v>
                </c:pt>
                <c:pt idx="976">
                  <c:v>915.58410368132957</c:v>
                </c:pt>
                <c:pt idx="977">
                  <c:v>916.10154611236271</c:v>
                </c:pt>
                <c:pt idx="978">
                  <c:v>916.61898639660694</c:v>
                </c:pt>
                <c:pt idx="979">
                  <c:v>917.13642453406192</c:v>
                </c:pt>
                <c:pt idx="980">
                  <c:v>917.65386052472786</c:v>
                </c:pt>
                <c:pt idx="981">
                  <c:v>918.17129436860478</c:v>
                </c:pt>
                <c:pt idx="982">
                  <c:v>918.68872606569266</c:v>
                </c:pt>
                <c:pt idx="983">
                  <c:v>919.20615561599129</c:v>
                </c:pt>
                <c:pt idx="984">
                  <c:v>919.72358301950089</c:v>
                </c:pt>
                <c:pt idx="985">
                  <c:v>920.24100827622146</c:v>
                </c:pt>
                <c:pt idx="986">
                  <c:v>920.75843138615289</c:v>
                </c:pt>
                <c:pt idx="987">
                  <c:v>921.27585234929529</c:v>
                </c:pt>
                <c:pt idx="988">
                  <c:v>921.79327116564855</c:v>
                </c:pt>
                <c:pt idx="989">
                  <c:v>922.31068783521278</c:v>
                </c:pt>
                <c:pt idx="990">
                  <c:v>922.82810235798786</c:v>
                </c:pt>
                <c:pt idx="991">
                  <c:v>923.34551473397403</c:v>
                </c:pt>
                <c:pt idx="992">
                  <c:v>923.86292496317094</c:v>
                </c:pt>
                <c:pt idx="993">
                  <c:v>924.38033304557871</c:v>
                </c:pt>
                <c:pt idx="994">
                  <c:v>924.89773898119756</c:v>
                </c:pt>
                <c:pt idx="995">
                  <c:v>925.41514277002727</c:v>
                </c:pt>
                <c:pt idx="996">
                  <c:v>925.93254441206795</c:v>
                </c:pt>
                <c:pt idx="997">
                  <c:v>926.44994390731938</c:v>
                </c:pt>
                <c:pt idx="998">
                  <c:v>926.96734125578189</c:v>
                </c:pt>
                <c:pt idx="999">
                  <c:v>927.48473645745526</c:v>
                </c:pt>
                <c:pt idx="1000">
                  <c:v>928.00212951233959</c:v>
                </c:pt>
                <c:pt idx="1001">
                  <c:v>928.51952042043479</c:v>
                </c:pt>
                <c:pt idx="1002">
                  <c:v>929.03690918174095</c:v>
                </c:pt>
                <c:pt idx="1003">
                  <c:v>929.55429579625797</c:v>
                </c:pt>
                <c:pt idx="1004">
                  <c:v>930.07168026398585</c:v>
                </c:pt>
                <c:pt idx="1005">
                  <c:v>930.58906258492482</c:v>
                </c:pt>
                <c:pt idx="1006">
                  <c:v>931.10644275907453</c:v>
                </c:pt>
                <c:pt idx="1007">
                  <c:v>931.62382078643532</c:v>
                </c:pt>
                <c:pt idx="1008">
                  <c:v>932.14119666700685</c:v>
                </c:pt>
                <c:pt idx="1009">
                  <c:v>932.65857040078947</c:v>
                </c:pt>
                <c:pt idx="1010">
                  <c:v>933.17594198778295</c:v>
                </c:pt>
                <c:pt idx="1011">
                  <c:v>933.6933114279874</c:v>
                </c:pt>
                <c:pt idx="1012">
                  <c:v>934.21067872140259</c:v>
                </c:pt>
                <c:pt idx="1013">
                  <c:v>934.72804386802875</c:v>
                </c:pt>
                <c:pt idx="1014">
                  <c:v>935.245406867866</c:v>
                </c:pt>
                <c:pt idx="1015">
                  <c:v>935.76276772091398</c:v>
                </c:pt>
                <c:pt idx="1016">
                  <c:v>936.28012642717295</c:v>
                </c:pt>
                <c:pt idx="1017">
                  <c:v>936.79748298664276</c:v>
                </c:pt>
                <c:pt idx="1018">
                  <c:v>937.31483739932366</c:v>
                </c:pt>
                <c:pt idx="1019">
                  <c:v>937.83218966521531</c:v>
                </c:pt>
                <c:pt idx="1020">
                  <c:v>938.34953978431804</c:v>
                </c:pt>
                <c:pt idx="1021">
                  <c:v>938.86688775663151</c:v>
                </c:pt>
                <c:pt idx="1022">
                  <c:v>939.38423358215607</c:v>
                </c:pt>
                <c:pt idx="1023">
                  <c:v>939.90157726089137</c:v>
                </c:pt>
              </c:numCache>
            </c:numRef>
          </c:xVal>
          <c:yVal>
            <c:numRef>
              <c:f>'Red pk'!$T$2:$T$1025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5.7564360413098088E-5</c:v>
                </c:pt>
                <c:pt idx="137">
                  <c:v>1.1045896600496091E-4</c:v>
                </c:pt>
                <c:pt idx="138">
                  <c:v>1.7088130909854608E-4</c:v>
                </c:pt>
                <c:pt idx="139">
                  <c:v>2.4479164185855465E-4</c:v>
                </c:pt>
                <c:pt idx="140">
                  <c:v>3.1233721176584346E-4</c:v>
                </c:pt>
                <c:pt idx="141">
                  <c:v>3.7103381342136943E-4</c:v>
                </c:pt>
                <c:pt idx="142">
                  <c:v>4.2577608849121452E-4</c:v>
                </c:pt>
                <c:pt idx="143">
                  <c:v>4.7745718351610382E-4</c:v>
                </c:pt>
                <c:pt idx="144">
                  <c:v>5.4015364488847794E-4</c:v>
                </c:pt>
                <c:pt idx="145">
                  <c:v>6.0787351352727939E-4</c:v>
                </c:pt>
                <c:pt idx="146">
                  <c:v>6.7570752813697578E-4</c:v>
                </c:pt>
                <c:pt idx="147">
                  <c:v>7.3928480316757107E-4</c:v>
                </c:pt>
                <c:pt idx="148">
                  <c:v>7.9929983135788147E-4</c:v>
                </c:pt>
                <c:pt idx="149">
                  <c:v>8.6150719899774999E-4</c:v>
                </c:pt>
                <c:pt idx="150">
                  <c:v>9.2153657916736482E-4</c:v>
                </c:pt>
                <c:pt idx="151">
                  <c:v>9.8545872451600972E-4</c:v>
                </c:pt>
                <c:pt idx="152">
                  <c:v>1.0592701983244076E-3</c:v>
                </c:pt>
                <c:pt idx="153">
                  <c:v>1.1403065398845197E-3</c:v>
                </c:pt>
                <c:pt idx="154">
                  <c:v>1.2214342422724521E-3</c:v>
                </c:pt>
                <c:pt idx="155">
                  <c:v>1.2957194047510192E-3</c:v>
                </c:pt>
                <c:pt idx="156">
                  <c:v>1.3686128720940586E-3</c:v>
                </c:pt>
                <c:pt idx="157">
                  <c:v>1.4483551130424462E-3</c:v>
                </c:pt>
                <c:pt idx="158">
                  <c:v>1.5254969793770592E-3</c:v>
                </c:pt>
                <c:pt idx="159">
                  <c:v>1.5974018507405872E-3</c:v>
                </c:pt>
                <c:pt idx="160">
                  <c:v>1.6777147192634065E-3</c:v>
                </c:pt>
                <c:pt idx="161">
                  <c:v>1.7619501894772867E-3</c:v>
                </c:pt>
                <c:pt idx="162">
                  <c:v>1.8371088040862625E-3</c:v>
                </c:pt>
                <c:pt idx="163">
                  <c:v>1.9082658427032528E-3</c:v>
                </c:pt>
                <c:pt idx="164">
                  <c:v>1.9831686523075812E-3</c:v>
                </c:pt>
                <c:pt idx="165">
                  <c:v>2.0650846284463215E-3</c:v>
                </c:pt>
                <c:pt idx="166">
                  <c:v>2.148307506554393E-3</c:v>
                </c:pt>
                <c:pt idx="167">
                  <c:v>2.2248842215757988E-3</c:v>
                </c:pt>
                <c:pt idx="168">
                  <c:v>2.3079856883174012E-3</c:v>
                </c:pt>
                <c:pt idx="169">
                  <c:v>2.3942617248143457E-3</c:v>
                </c:pt>
                <c:pt idx="170">
                  <c:v>2.4805175149808447E-3</c:v>
                </c:pt>
                <c:pt idx="171">
                  <c:v>2.5603320680015729E-3</c:v>
                </c:pt>
                <c:pt idx="172">
                  <c:v>2.6265733261964528E-3</c:v>
                </c:pt>
                <c:pt idx="173">
                  <c:v>2.6975260196292791E-3</c:v>
                </c:pt>
                <c:pt idx="174">
                  <c:v>2.7750067090346565E-3</c:v>
                </c:pt>
                <c:pt idx="175">
                  <c:v>2.8579853618478268E-3</c:v>
                </c:pt>
                <c:pt idx="176">
                  <c:v>2.949187050585817E-3</c:v>
                </c:pt>
                <c:pt idx="177">
                  <c:v>3.0394416446054319E-3</c:v>
                </c:pt>
                <c:pt idx="178">
                  <c:v>3.1198808960933608E-3</c:v>
                </c:pt>
                <c:pt idx="179">
                  <c:v>3.1963950267049151E-3</c:v>
                </c:pt>
                <c:pt idx="180">
                  <c:v>3.2837035975536674E-3</c:v>
                </c:pt>
                <c:pt idx="181">
                  <c:v>3.3814413706525341E-3</c:v>
                </c:pt>
                <c:pt idx="182">
                  <c:v>3.4812773222497933E-3</c:v>
                </c:pt>
                <c:pt idx="183">
                  <c:v>3.5838027785463997E-3</c:v>
                </c:pt>
                <c:pt idx="184">
                  <c:v>3.6814478709244155E-3</c:v>
                </c:pt>
                <c:pt idx="185">
                  <c:v>3.7751040471003154E-3</c:v>
                </c:pt>
                <c:pt idx="186">
                  <c:v>3.8762947547107177E-3</c:v>
                </c:pt>
                <c:pt idx="187">
                  <c:v>3.9802878414657667E-3</c:v>
                </c:pt>
                <c:pt idx="188">
                  <c:v>4.0735030245966216E-3</c:v>
                </c:pt>
                <c:pt idx="189">
                  <c:v>4.1662894056311668E-3</c:v>
                </c:pt>
                <c:pt idx="190">
                  <c:v>4.2736418118278852E-3</c:v>
                </c:pt>
                <c:pt idx="191">
                  <c:v>4.3884907071584985E-3</c:v>
                </c:pt>
                <c:pt idx="192">
                  <c:v>4.5026122784203298E-3</c:v>
                </c:pt>
                <c:pt idx="193">
                  <c:v>4.6118391537295104E-3</c:v>
                </c:pt>
                <c:pt idx="194">
                  <c:v>4.7193770123930018E-3</c:v>
                </c:pt>
                <c:pt idx="195">
                  <c:v>4.8308536896241074E-3</c:v>
                </c:pt>
                <c:pt idx="196">
                  <c:v>4.9484775305536138E-3</c:v>
                </c:pt>
                <c:pt idx="197">
                  <c:v>5.068611262282998E-3</c:v>
                </c:pt>
                <c:pt idx="198">
                  <c:v>5.1855537071368168E-3</c:v>
                </c:pt>
                <c:pt idx="199">
                  <c:v>5.2986974219648864E-3</c:v>
                </c:pt>
                <c:pt idx="200">
                  <c:v>5.4165834213950343E-3</c:v>
                </c:pt>
                <c:pt idx="201">
                  <c:v>5.5363276629726878E-3</c:v>
                </c:pt>
                <c:pt idx="202">
                  <c:v>5.651743759485346E-3</c:v>
                </c:pt>
                <c:pt idx="203">
                  <c:v>5.7707947061654283E-3</c:v>
                </c:pt>
                <c:pt idx="204">
                  <c:v>5.8868524044258207E-3</c:v>
                </c:pt>
                <c:pt idx="205">
                  <c:v>5.9954624354346614E-3</c:v>
                </c:pt>
                <c:pt idx="206">
                  <c:v>6.0958338587130548E-3</c:v>
                </c:pt>
                <c:pt idx="207">
                  <c:v>6.1914476039233836E-3</c:v>
                </c:pt>
                <c:pt idx="208">
                  <c:v>6.287163832498349E-3</c:v>
                </c:pt>
                <c:pt idx="209">
                  <c:v>6.3783481582468425E-3</c:v>
                </c:pt>
                <c:pt idx="210">
                  <c:v>6.4616211385859091E-3</c:v>
                </c:pt>
                <c:pt idx="211">
                  <c:v>6.5434077764131354E-3</c:v>
                </c:pt>
                <c:pt idx="212">
                  <c:v>6.6302439321223872E-3</c:v>
                </c:pt>
                <c:pt idx="213">
                  <c:v>6.7105984710395562E-3</c:v>
                </c:pt>
                <c:pt idx="214">
                  <c:v>6.7820986759452766E-3</c:v>
                </c:pt>
                <c:pt idx="215">
                  <c:v>6.8516637903257051E-3</c:v>
                </c:pt>
                <c:pt idx="216">
                  <c:v>6.9226683364639243E-3</c:v>
                </c:pt>
                <c:pt idx="217">
                  <c:v>6.9968467786911551E-3</c:v>
                </c:pt>
                <c:pt idx="218">
                  <c:v>7.0713486261900459E-3</c:v>
                </c:pt>
                <c:pt idx="219">
                  <c:v>7.1421907507835235E-3</c:v>
                </c:pt>
                <c:pt idx="220">
                  <c:v>7.2102211146522054E-3</c:v>
                </c:pt>
                <c:pt idx="221">
                  <c:v>7.2818442199550203E-3</c:v>
                </c:pt>
                <c:pt idx="222">
                  <c:v>7.3555905762116829E-3</c:v>
                </c:pt>
                <c:pt idx="223">
                  <c:v>7.4291312836783771E-3</c:v>
                </c:pt>
                <c:pt idx="224">
                  <c:v>7.5026175161265777E-3</c:v>
                </c:pt>
                <c:pt idx="225">
                  <c:v>7.5771820452833049E-3</c:v>
                </c:pt>
                <c:pt idx="226">
                  <c:v>7.6539238063621264E-3</c:v>
                </c:pt>
                <c:pt idx="227">
                  <c:v>7.7307220167684562E-3</c:v>
                </c:pt>
                <c:pt idx="228">
                  <c:v>7.8100568363555865E-3</c:v>
                </c:pt>
                <c:pt idx="229">
                  <c:v>7.8928425135916715E-3</c:v>
                </c:pt>
                <c:pt idx="230">
                  <c:v>7.9755181776088677E-3</c:v>
                </c:pt>
                <c:pt idx="231">
                  <c:v>8.059731080539834E-3</c:v>
                </c:pt>
                <c:pt idx="232">
                  <c:v>8.1439244824888096E-3</c:v>
                </c:pt>
                <c:pt idx="233">
                  <c:v>8.2261111463690501E-3</c:v>
                </c:pt>
                <c:pt idx="234">
                  <c:v>8.311077266296386E-3</c:v>
                </c:pt>
                <c:pt idx="235">
                  <c:v>8.3959889191690344E-3</c:v>
                </c:pt>
                <c:pt idx="236">
                  <c:v>8.4775736981087795E-3</c:v>
                </c:pt>
                <c:pt idx="237">
                  <c:v>8.5560049625049983E-3</c:v>
                </c:pt>
                <c:pt idx="238">
                  <c:v>8.6317828773132006E-3</c:v>
                </c:pt>
                <c:pt idx="239">
                  <c:v>8.7104168673792677E-3</c:v>
                </c:pt>
                <c:pt idx="240">
                  <c:v>8.7952772489708793E-3</c:v>
                </c:pt>
                <c:pt idx="241">
                  <c:v>8.8845024120533991E-3</c:v>
                </c:pt>
                <c:pt idx="242">
                  <c:v>8.971847262331795E-3</c:v>
                </c:pt>
                <c:pt idx="243">
                  <c:v>9.0569021080153436E-3</c:v>
                </c:pt>
                <c:pt idx="244">
                  <c:v>9.1410298702311963E-3</c:v>
                </c:pt>
                <c:pt idx="245">
                  <c:v>9.2257986156771901E-3</c:v>
                </c:pt>
                <c:pt idx="246">
                  <c:v>9.3163442719959005E-3</c:v>
                </c:pt>
                <c:pt idx="247">
                  <c:v>9.413978893961835E-3</c:v>
                </c:pt>
                <c:pt idx="248">
                  <c:v>9.5130145205083796E-3</c:v>
                </c:pt>
                <c:pt idx="249">
                  <c:v>9.6073116435674531E-3</c:v>
                </c:pt>
                <c:pt idx="250">
                  <c:v>9.6973157753271789E-3</c:v>
                </c:pt>
                <c:pt idx="251">
                  <c:v>9.7885694251009497E-3</c:v>
                </c:pt>
                <c:pt idx="252">
                  <c:v>9.8876976887825978E-3</c:v>
                </c:pt>
                <c:pt idx="253">
                  <c:v>9.9900849350456743E-3</c:v>
                </c:pt>
                <c:pt idx="254">
                  <c:v>1.0094932203587202E-2</c:v>
                </c:pt>
                <c:pt idx="255">
                  <c:v>1.0202373673203266E-2</c:v>
                </c:pt>
                <c:pt idx="256">
                  <c:v>1.0305601557891399E-2</c:v>
                </c:pt>
                <c:pt idx="257">
                  <c:v>1.0410524005964225E-2</c:v>
                </c:pt>
                <c:pt idx="258">
                  <c:v>1.0520455700440044E-2</c:v>
                </c:pt>
                <c:pt idx="259">
                  <c:v>1.0629915287181243E-2</c:v>
                </c:pt>
                <c:pt idx="260">
                  <c:v>1.0732905049020219E-2</c:v>
                </c:pt>
                <c:pt idx="261">
                  <c:v>1.0833604588488071E-2</c:v>
                </c:pt>
                <c:pt idx="262">
                  <c:v>1.0935647392572299E-2</c:v>
                </c:pt>
                <c:pt idx="263">
                  <c:v>1.1038054621020296E-2</c:v>
                </c:pt>
                <c:pt idx="264">
                  <c:v>1.1143598289326732E-2</c:v>
                </c:pt>
                <c:pt idx="265">
                  <c:v>1.1247806990146747E-2</c:v>
                </c:pt>
                <c:pt idx="266">
                  <c:v>1.1349447890919391E-2</c:v>
                </c:pt>
                <c:pt idx="267">
                  <c:v>1.1450549094331405E-2</c:v>
                </c:pt>
                <c:pt idx="268">
                  <c:v>1.1554255935182755E-2</c:v>
                </c:pt>
                <c:pt idx="269">
                  <c:v>1.166573645425914E-2</c:v>
                </c:pt>
                <c:pt idx="270">
                  <c:v>1.1779328265294105E-2</c:v>
                </c:pt>
                <c:pt idx="271">
                  <c:v>1.1890686635554962E-2</c:v>
                </c:pt>
                <c:pt idx="272">
                  <c:v>1.2003146593309418E-2</c:v>
                </c:pt>
                <c:pt idx="273">
                  <c:v>1.2114139273859879E-2</c:v>
                </c:pt>
                <c:pt idx="274">
                  <c:v>1.222108981368197E-2</c:v>
                </c:pt>
                <c:pt idx="275">
                  <c:v>1.2328894383584399E-2</c:v>
                </c:pt>
                <c:pt idx="276">
                  <c:v>1.2439600069049261E-2</c:v>
                </c:pt>
                <c:pt idx="277">
                  <c:v>1.2549788921287001E-2</c:v>
                </c:pt>
                <c:pt idx="278">
                  <c:v>1.2661189021619111E-2</c:v>
                </c:pt>
                <c:pt idx="279">
                  <c:v>1.2775377174352502E-2</c:v>
                </c:pt>
                <c:pt idx="280">
                  <c:v>1.2888262570791042E-2</c:v>
                </c:pt>
                <c:pt idx="281">
                  <c:v>1.2996187611985807E-2</c:v>
                </c:pt>
                <c:pt idx="282">
                  <c:v>1.3101408119887182E-2</c:v>
                </c:pt>
                <c:pt idx="283">
                  <c:v>1.3205422792654072E-2</c:v>
                </c:pt>
                <c:pt idx="284">
                  <c:v>1.3312314004549974E-2</c:v>
                </c:pt>
                <c:pt idx="285">
                  <c:v>1.342348801656513E-2</c:v>
                </c:pt>
                <c:pt idx="286">
                  <c:v>1.353432721273461E-2</c:v>
                </c:pt>
                <c:pt idx="287">
                  <c:v>1.3641971592738517E-2</c:v>
                </c:pt>
                <c:pt idx="288">
                  <c:v>1.3746384938325048E-2</c:v>
                </c:pt>
                <c:pt idx="289">
                  <c:v>1.3852136556368572E-2</c:v>
                </c:pt>
                <c:pt idx="290">
                  <c:v>1.396131871522199E-2</c:v>
                </c:pt>
                <c:pt idx="291">
                  <c:v>1.4071924193714419E-2</c:v>
                </c:pt>
                <c:pt idx="292">
                  <c:v>1.4183069827493934E-2</c:v>
                </c:pt>
                <c:pt idx="293">
                  <c:v>1.4296240052089361E-2</c:v>
                </c:pt>
                <c:pt idx="294">
                  <c:v>1.4406261194422915E-2</c:v>
                </c:pt>
                <c:pt idx="295">
                  <c:v>1.4510028526198463E-2</c:v>
                </c:pt>
                <c:pt idx="296">
                  <c:v>1.4613655789097327E-2</c:v>
                </c:pt>
                <c:pt idx="297">
                  <c:v>1.4716803662968674E-2</c:v>
                </c:pt>
                <c:pt idx="298">
                  <c:v>1.4820642627151008E-2</c:v>
                </c:pt>
                <c:pt idx="299">
                  <c:v>1.4925453581643464E-2</c:v>
                </c:pt>
                <c:pt idx="300">
                  <c:v>1.5029588103368293E-2</c:v>
                </c:pt>
                <c:pt idx="301">
                  <c:v>1.5136540532551469E-2</c:v>
                </c:pt>
                <c:pt idx="302">
                  <c:v>1.5249716513107175E-2</c:v>
                </c:pt>
                <c:pt idx="303">
                  <c:v>1.5364023148679863E-2</c:v>
                </c:pt>
                <c:pt idx="304">
                  <c:v>1.5469145765013195E-2</c:v>
                </c:pt>
                <c:pt idx="305">
                  <c:v>1.5571237791184545E-2</c:v>
                </c:pt>
                <c:pt idx="306">
                  <c:v>1.5678283169961567E-2</c:v>
                </c:pt>
                <c:pt idx="307">
                  <c:v>1.5786365354597619E-2</c:v>
                </c:pt>
                <c:pt idx="308">
                  <c:v>1.5892721468590405E-2</c:v>
                </c:pt>
                <c:pt idx="309">
                  <c:v>1.599387776937786E-2</c:v>
                </c:pt>
                <c:pt idx="310">
                  <c:v>1.6093410821040235E-2</c:v>
                </c:pt>
                <c:pt idx="311">
                  <c:v>1.6203223914321007E-2</c:v>
                </c:pt>
                <c:pt idx="312">
                  <c:v>1.6312437448232089E-2</c:v>
                </c:pt>
                <c:pt idx="313">
                  <c:v>1.6412783069809252E-2</c:v>
                </c:pt>
                <c:pt idx="314">
                  <c:v>1.6515311398781686E-2</c:v>
                </c:pt>
                <c:pt idx="315">
                  <c:v>1.6626712850394933E-2</c:v>
                </c:pt>
                <c:pt idx="316">
                  <c:v>1.6740012889312216E-2</c:v>
                </c:pt>
                <c:pt idx="317">
                  <c:v>1.6851704901027942E-2</c:v>
                </c:pt>
                <c:pt idx="318">
                  <c:v>1.696439869844605E-2</c:v>
                </c:pt>
                <c:pt idx="319">
                  <c:v>1.7081733159717224E-2</c:v>
                </c:pt>
                <c:pt idx="320">
                  <c:v>1.7205099058753386E-2</c:v>
                </c:pt>
                <c:pt idx="321">
                  <c:v>1.7329928152232291E-2</c:v>
                </c:pt>
                <c:pt idx="322">
                  <c:v>1.7456338007741753E-2</c:v>
                </c:pt>
                <c:pt idx="323">
                  <c:v>1.7582119754641679E-2</c:v>
                </c:pt>
                <c:pt idx="324">
                  <c:v>1.7703230779345099E-2</c:v>
                </c:pt>
                <c:pt idx="325">
                  <c:v>1.7826061332835402E-2</c:v>
                </c:pt>
                <c:pt idx="326">
                  <c:v>1.7950384977209868E-2</c:v>
                </c:pt>
                <c:pt idx="327">
                  <c:v>1.8070740162248057E-2</c:v>
                </c:pt>
                <c:pt idx="328">
                  <c:v>1.8193617468013002E-2</c:v>
                </c:pt>
                <c:pt idx="329">
                  <c:v>1.8318439702768478E-2</c:v>
                </c:pt>
                <c:pt idx="330">
                  <c:v>1.8439817560437211E-2</c:v>
                </c:pt>
                <c:pt idx="331">
                  <c:v>1.8563820274100199E-2</c:v>
                </c:pt>
                <c:pt idx="332">
                  <c:v>1.8686765119765782E-2</c:v>
                </c:pt>
                <c:pt idx="333">
                  <c:v>1.8803030290064249E-2</c:v>
                </c:pt>
                <c:pt idx="334">
                  <c:v>1.8916862090792783E-2</c:v>
                </c:pt>
                <c:pt idx="335">
                  <c:v>1.9029432152684756E-2</c:v>
                </c:pt>
                <c:pt idx="336">
                  <c:v>1.9143298099960605E-2</c:v>
                </c:pt>
                <c:pt idx="337">
                  <c:v>1.9257882971400787E-2</c:v>
                </c:pt>
                <c:pt idx="338">
                  <c:v>1.9376845834632419E-2</c:v>
                </c:pt>
                <c:pt idx="339">
                  <c:v>1.9503599382526847E-2</c:v>
                </c:pt>
                <c:pt idx="340">
                  <c:v>1.9631270245214917E-2</c:v>
                </c:pt>
                <c:pt idx="341">
                  <c:v>1.9760569409024056E-2</c:v>
                </c:pt>
                <c:pt idx="342">
                  <c:v>1.9896057275130795E-2</c:v>
                </c:pt>
                <c:pt idx="343">
                  <c:v>2.0032373609235214E-2</c:v>
                </c:pt>
                <c:pt idx="344">
                  <c:v>2.0171871356733366E-2</c:v>
                </c:pt>
                <c:pt idx="345">
                  <c:v>2.0321146631340315E-2</c:v>
                </c:pt>
                <c:pt idx="346">
                  <c:v>2.0472354307249599E-2</c:v>
                </c:pt>
                <c:pt idx="347">
                  <c:v>2.0619981983627161E-2</c:v>
                </c:pt>
                <c:pt idx="348">
                  <c:v>2.0767501096539499E-2</c:v>
                </c:pt>
                <c:pt idx="349">
                  <c:v>2.0918456358336928E-2</c:v>
                </c:pt>
                <c:pt idx="350">
                  <c:v>2.1067548027637422E-2</c:v>
                </c:pt>
                <c:pt idx="351">
                  <c:v>2.1204559524370226E-2</c:v>
                </c:pt>
                <c:pt idx="352">
                  <c:v>2.1337845088276235E-2</c:v>
                </c:pt>
                <c:pt idx="353">
                  <c:v>2.147817404473636E-2</c:v>
                </c:pt>
                <c:pt idx="354">
                  <c:v>2.1620878965220653E-2</c:v>
                </c:pt>
                <c:pt idx="355">
                  <c:v>2.1763964065897388E-2</c:v>
                </c:pt>
                <c:pt idx="356">
                  <c:v>2.1905964839011777E-2</c:v>
                </c:pt>
                <c:pt idx="357">
                  <c:v>2.204253928704196E-2</c:v>
                </c:pt>
                <c:pt idx="358">
                  <c:v>2.2177144286010253E-2</c:v>
                </c:pt>
                <c:pt idx="359">
                  <c:v>2.2313452910011973E-2</c:v>
                </c:pt>
                <c:pt idx="360">
                  <c:v>2.245244453875548E-2</c:v>
                </c:pt>
                <c:pt idx="361">
                  <c:v>2.2588139362511382E-2</c:v>
                </c:pt>
                <c:pt idx="362">
                  <c:v>2.2719933288424438E-2</c:v>
                </c:pt>
                <c:pt idx="363">
                  <c:v>2.2852231495895509E-2</c:v>
                </c:pt>
                <c:pt idx="364">
                  <c:v>2.298385158985913E-2</c:v>
                </c:pt>
                <c:pt idx="365">
                  <c:v>2.3112786142842418E-2</c:v>
                </c:pt>
                <c:pt idx="366">
                  <c:v>2.3244507997663075E-2</c:v>
                </c:pt>
                <c:pt idx="367">
                  <c:v>2.338101282306965E-2</c:v>
                </c:pt>
                <c:pt idx="368">
                  <c:v>2.3516615455557707E-2</c:v>
                </c:pt>
                <c:pt idx="369">
                  <c:v>2.3651925617764934E-2</c:v>
                </c:pt>
                <c:pt idx="370">
                  <c:v>2.3789010368363572E-2</c:v>
                </c:pt>
                <c:pt idx="371">
                  <c:v>2.3928784353043429E-2</c:v>
                </c:pt>
                <c:pt idx="372">
                  <c:v>2.4069159356727047E-2</c:v>
                </c:pt>
                <c:pt idx="373">
                  <c:v>2.4215921592671552E-2</c:v>
                </c:pt>
                <c:pt idx="374">
                  <c:v>2.43678232481584E-2</c:v>
                </c:pt>
                <c:pt idx="375">
                  <c:v>2.4513033910107358E-2</c:v>
                </c:pt>
                <c:pt idx="376">
                  <c:v>2.4656182874692473E-2</c:v>
                </c:pt>
                <c:pt idx="377">
                  <c:v>2.480190831481522E-2</c:v>
                </c:pt>
                <c:pt idx="378">
                  <c:v>2.4942173717970157E-2</c:v>
                </c:pt>
                <c:pt idx="379">
                  <c:v>2.5079237541099843E-2</c:v>
                </c:pt>
                <c:pt idx="380">
                  <c:v>2.5217724294446998E-2</c:v>
                </c:pt>
                <c:pt idx="381">
                  <c:v>2.5353581049285638E-2</c:v>
                </c:pt>
                <c:pt idx="382">
                  <c:v>2.5486230676671228E-2</c:v>
                </c:pt>
                <c:pt idx="383">
                  <c:v>2.5616759684294221E-2</c:v>
                </c:pt>
                <c:pt idx="384">
                  <c:v>2.5742928509750414E-2</c:v>
                </c:pt>
                <c:pt idx="385">
                  <c:v>2.587013817283185E-2</c:v>
                </c:pt>
                <c:pt idx="386">
                  <c:v>2.6000040543515093E-2</c:v>
                </c:pt>
                <c:pt idx="387">
                  <c:v>2.6129208053665282E-2</c:v>
                </c:pt>
                <c:pt idx="388">
                  <c:v>2.625990751538762E-2</c:v>
                </c:pt>
                <c:pt idx="389">
                  <c:v>2.6388724415527792E-2</c:v>
                </c:pt>
                <c:pt idx="390">
                  <c:v>2.6516052658943811E-2</c:v>
                </c:pt>
                <c:pt idx="391">
                  <c:v>2.6642523478983385E-2</c:v>
                </c:pt>
                <c:pt idx="392">
                  <c:v>2.6765079221326836E-2</c:v>
                </c:pt>
                <c:pt idx="393">
                  <c:v>2.6888648704575004E-2</c:v>
                </c:pt>
                <c:pt idx="394">
                  <c:v>2.7019915344542123E-2</c:v>
                </c:pt>
                <c:pt idx="395">
                  <c:v>2.71551828445711E-2</c:v>
                </c:pt>
                <c:pt idx="396">
                  <c:v>2.7288728085299582E-2</c:v>
                </c:pt>
                <c:pt idx="397">
                  <c:v>2.7425390881242392E-2</c:v>
                </c:pt>
                <c:pt idx="398">
                  <c:v>2.7569173079933739E-2</c:v>
                </c:pt>
                <c:pt idx="399">
                  <c:v>2.7712131937624087E-2</c:v>
                </c:pt>
                <c:pt idx="400">
                  <c:v>2.7852888718964762E-2</c:v>
                </c:pt>
                <c:pt idx="401">
                  <c:v>2.7994704165969032E-2</c:v>
                </c:pt>
                <c:pt idx="402">
                  <c:v>2.8138032596593233E-2</c:v>
                </c:pt>
                <c:pt idx="403">
                  <c:v>2.8283596163034046E-2</c:v>
                </c:pt>
                <c:pt idx="404">
                  <c:v>2.8428258753539139E-2</c:v>
                </c:pt>
                <c:pt idx="405">
                  <c:v>2.8573291724470921E-2</c:v>
                </c:pt>
                <c:pt idx="406">
                  <c:v>2.8720872865600551E-2</c:v>
                </c:pt>
                <c:pt idx="407">
                  <c:v>2.8868367895534642E-2</c:v>
                </c:pt>
                <c:pt idx="408">
                  <c:v>2.9016792997863475E-2</c:v>
                </c:pt>
                <c:pt idx="409">
                  <c:v>2.9168483958166288E-2</c:v>
                </c:pt>
                <c:pt idx="410">
                  <c:v>2.9318869341342872E-2</c:v>
                </c:pt>
                <c:pt idx="411">
                  <c:v>2.9471663085680191E-2</c:v>
                </c:pt>
                <c:pt idx="412">
                  <c:v>2.9622522555998659E-2</c:v>
                </c:pt>
                <c:pt idx="413">
                  <c:v>2.977057096705581E-2</c:v>
                </c:pt>
                <c:pt idx="414">
                  <c:v>2.992359956909952E-2</c:v>
                </c:pt>
                <c:pt idx="415">
                  <c:v>3.0074822035852655E-2</c:v>
                </c:pt>
                <c:pt idx="416">
                  <c:v>3.0227240116538174E-2</c:v>
                </c:pt>
                <c:pt idx="417">
                  <c:v>3.0381167399010287E-2</c:v>
                </c:pt>
                <c:pt idx="418">
                  <c:v>3.0525926584624819E-2</c:v>
                </c:pt>
                <c:pt idx="419">
                  <c:v>3.0666805351412536E-2</c:v>
                </c:pt>
                <c:pt idx="420">
                  <c:v>3.080688615086535E-2</c:v>
                </c:pt>
                <c:pt idx="421">
                  <c:v>3.0947775092435351E-2</c:v>
                </c:pt>
                <c:pt idx="422">
                  <c:v>3.109192100039973E-2</c:v>
                </c:pt>
                <c:pt idx="423">
                  <c:v>3.1235692963690928E-2</c:v>
                </c:pt>
                <c:pt idx="424">
                  <c:v>3.1380388415499595E-2</c:v>
                </c:pt>
                <c:pt idx="425">
                  <c:v>3.1531319690888751E-2</c:v>
                </c:pt>
                <c:pt idx="426">
                  <c:v>3.1687664147989326E-2</c:v>
                </c:pt>
                <c:pt idx="427">
                  <c:v>3.1840207077711152E-2</c:v>
                </c:pt>
                <c:pt idx="428">
                  <c:v>3.1994969503194109E-2</c:v>
                </c:pt>
                <c:pt idx="429">
                  <c:v>3.2155002773873467E-2</c:v>
                </c:pt>
                <c:pt idx="430">
                  <c:v>3.2319952021361273E-2</c:v>
                </c:pt>
                <c:pt idx="431">
                  <c:v>3.248897461128436E-2</c:v>
                </c:pt>
                <c:pt idx="432">
                  <c:v>3.2657492085381448E-2</c:v>
                </c:pt>
                <c:pt idx="433">
                  <c:v>3.2826113119645388E-2</c:v>
                </c:pt>
                <c:pt idx="434">
                  <c:v>3.3000398151868643E-2</c:v>
                </c:pt>
                <c:pt idx="435">
                  <c:v>3.3173786687727976E-2</c:v>
                </c:pt>
                <c:pt idx="436">
                  <c:v>3.3345231332094515E-2</c:v>
                </c:pt>
                <c:pt idx="437">
                  <c:v>3.3527587393217539E-2</c:v>
                </c:pt>
                <c:pt idx="438">
                  <c:v>3.3715511474750222E-2</c:v>
                </c:pt>
                <c:pt idx="439">
                  <c:v>3.3901932053156114E-2</c:v>
                </c:pt>
                <c:pt idx="440">
                  <c:v>3.4084989006306569E-2</c:v>
                </c:pt>
                <c:pt idx="441">
                  <c:v>3.426792528389315E-2</c:v>
                </c:pt>
                <c:pt idx="442">
                  <c:v>3.445238166976463E-2</c:v>
                </c:pt>
                <c:pt idx="443">
                  <c:v>3.4633737261226163E-2</c:v>
                </c:pt>
                <c:pt idx="444">
                  <c:v>3.4814637627358695E-2</c:v>
                </c:pt>
                <c:pt idx="445">
                  <c:v>3.4998231898188514E-2</c:v>
                </c:pt>
                <c:pt idx="446">
                  <c:v>3.518343361836504E-2</c:v>
                </c:pt>
                <c:pt idx="447">
                  <c:v>3.5364394124228239E-2</c:v>
                </c:pt>
                <c:pt idx="448">
                  <c:v>3.5539976639660895E-2</c:v>
                </c:pt>
                <c:pt idx="449">
                  <c:v>3.5715471587967347E-2</c:v>
                </c:pt>
                <c:pt idx="450">
                  <c:v>3.5892569901734124E-2</c:v>
                </c:pt>
                <c:pt idx="451">
                  <c:v>3.6067792034827455E-2</c:v>
                </c:pt>
                <c:pt idx="452">
                  <c:v>3.6241350168558541E-2</c:v>
                </c:pt>
                <c:pt idx="453">
                  <c:v>3.6418788716975743E-2</c:v>
                </c:pt>
                <c:pt idx="454">
                  <c:v>3.6594941074971979E-2</c:v>
                </c:pt>
                <c:pt idx="455">
                  <c:v>3.6766540789839833E-2</c:v>
                </c:pt>
                <c:pt idx="456">
                  <c:v>3.6940405102821594E-2</c:v>
                </c:pt>
                <c:pt idx="457">
                  <c:v>3.7120156460453982E-2</c:v>
                </c:pt>
                <c:pt idx="458">
                  <c:v>3.7302749013847593E-2</c:v>
                </c:pt>
                <c:pt idx="459">
                  <c:v>3.7486234444912683E-2</c:v>
                </c:pt>
                <c:pt idx="460">
                  <c:v>3.7670684058636633E-2</c:v>
                </c:pt>
                <c:pt idx="461">
                  <c:v>3.7860013587510358E-2</c:v>
                </c:pt>
                <c:pt idx="462">
                  <c:v>3.8056584789768061E-2</c:v>
                </c:pt>
                <c:pt idx="463">
                  <c:v>3.8253807228440059E-2</c:v>
                </c:pt>
                <c:pt idx="464">
                  <c:v>3.8451353670188176E-2</c:v>
                </c:pt>
                <c:pt idx="465">
                  <c:v>3.8656999311639587E-2</c:v>
                </c:pt>
                <c:pt idx="466">
                  <c:v>3.8870895749175488E-2</c:v>
                </c:pt>
                <c:pt idx="467">
                  <c:v>3.9089863281075797E-2</c:v>
                </c:pt>
                <c:pt idx="468">
                  <c:v>3.9302120006926615E-2</c:v>
                </c:pt>
                <c:pt idx="469">
                  <c:v>3.9508339755791218E-2</c:v>
                </c:pt>
                <c:pt idx="470">
                  <c:v>3.9720206203810234E-2</c:v>
                </c:pt>
                <c:pt idx="471">
                  <c:v>3.9924846124823013E-2</c:v>
                </c:pt>
                <c:pt idx="472">
                  <c:v>4.0118694730868848E-2</c:v>
                </c:pt>
                <c:pt idx="473">
                  <c:v>4.0309415581607687E-2</c:v>
                </c:pt>
                <c:pt idx="474">
                  <c:v>4.0503808374372743E-2</c:v>
                </c:pt>
                <c:pt idx="475">
                  <c:v>4.0705937595527215E-2</c:v>
                </c:pt>
                <c:pt idx="476">
                  <c:v>4.0906980297309478E-2</c:v>
                </c:pt>
                <c:pt idx="477">
                  <c:v>4.1101959727655894E-2</c:v>
                </c:pt>
                <c:pt idx="478">
                  <c:v>4.1290319796691871E-2</c:v>
                </c:pt>
                <c:pt idx="479">
                  <c:v>4.1478071258387393E-2</c:v>
                </c:pt>
                <c:pt idx="480">
                  <c:v>4.1669517204859612E-2</c:v>
                </c:pt>
                <c:pt idx="481">
                  <c:v>4.1854813512258962E-2</c:v>
                </c:pt>
                <c:pt idx="482">
                  <c:v>4.2032971458718794E-2</c:v>
                </c:pt>
                <c:pt idx="483">
                  <c:v>4.2205043927401674E-2</c:v>
                </c:pt>
                <c:pt idx="484">
                  <c:v>4.2380582570288199E-2</c:v>
                </c:pt>
                <c:pt idx="485">
                  <c:v>4.2563797125091521E-2</c:v>
                </c:pt>
                <c:pt idx="486">
                  <c:v>4.274303807457068E-2</c:v>
                </c:pt>
                <c:pt idx="487">
                  <c:v>4.2919805579955631E-2</c:v>
                </c:pt>
                <c:pt idx="488">
                  <c:v>4.3099644995349365E-2</c:v>
                </c:pt>
                <c:pt idx="489">
                  <c:v>4.3280219428371902E-2</c:v>
                </c:pt>
                <c:pt idx="490">
                  <c:v>4.3461154450212001E-2</c:v>
                </c:pt>
                <c:pt idx="491">
                  <c:v>4.364201605015177E-2</c:v>
                </c:pt>
                <c:pt idx="492">
                  <c:v>4.3819700581387316E-2</c:v>
                </c:pt>
                <c:pt idx="493">
                  <c:v>4.4003522248925252E-2</c:v>
                </c:pt>
                <c:pt idx="494">
                  <c:v>4.4191781976676135E-2</c:v>
                </c:pt>
                <c:pt idx="495">
                  <c:v>4.4381905327393466E-2</c:v>
                </c:pt>
                <c:pt idx="496">
                  <c:v>4.4578648228274773E-2</c:v>
                </c:pt>
                <c:pt idx="497">
                  <c:v>4.4780799256865199E-2</c:v>
                </c:pt>
                <c:pt idx="498">
                  <c:v>4.4981468035550379E-2</c:v>
                </c:pt>
                <c:pt idx="499">
                  <c:v>4.5178224195863641E-2</c:v>
                </c:pt>
                <c:pt idx="500">
                  <c:v>4.5373697423278E-2</c:v>
                </c:pt>
                <c:pt idx="501">
                  <c:v>4.5569486841403842E-2</c:v>
                </c:pt>
                <c:pt idx="502">
                  <c:v>4.5760266670491774E-2</c:v>
                </c:pt>
                <c:pt idx="503">
                  <c:v>4.5946132847196397E-2</c:v>
                </c:pt>
                <c:pt idx="504">
                  <c:v>4.6134817683822126E-2</c:v>
                </c:pt>
                <c:pt idx="505">
                  <c:v>4.6323413929877801E-2</c:v>
                </c:pt>
                <c:pt idx="506">
                  <c:v>4.6505860708562184E-2</c:v>
                </c:pt>
                <c:pt idx="507">
                  <c:v>4.6682083670862969E-2</c:v>
                </c:pt>
                <c:pt idx="508">
                  <c:v>4.685548166126742E-2</c:v>
                </c:pt>
                <c:pt idx="509">
                  <c:v>4.7023488322547623E-2</c:v>
                </c:pt>
                <c:pt idx="510">
                  <c:v>4.7185905560239133E-2</c:v>
                </c:pt>
                <c:pt idx="511">
                  <c:v>4.7350884927547549E-2</c:v>
                </c:pt>
                <c:pt idx="512">
                  <c:v>4.752123846895815E-2</c:v>
                </c:pt>
                <c:pt idx="513">
                  <c:v>4.7690269533437663E-2</c:v>
                </c:pt>
                <c:pt idx="514">
                  <c:v>4.7854021639220055E-2</c:v>
                </c:pt>
                <c:pt idx="515">
                  <c:v>4.802143463476443E-2</c:v>
                </c:pt>
                <c:pt idx="516">
                  <c:v>4.8197254456675935E-2</c:v>
                </c:pt>
                <c:pt idx="517">
                  <c:v>4.8372853827154817E-2</c:v>
                </c:pt>
                <c:pt idx="518">
                  <c:v>4.8541613321548861E-2</c:v>
                </c:pt>
                <c:pt idx="519">
                  <c:v>4.8709604598409117E-2</c:v>
                </c:pt>
                <c:pt idx="520">
                  <c:v>4.8883321145499412E-2</c:v>
                </c:pt>
                <c:pt idx="521">
                  <c:v>4.9055408014483749E-2</c:v>
                </c:pt>
                <c:pt idx="522">
                  <c:v>4.922276760449671E-2</c:v>
                </c:pt>
                <c:pt idx="523">
                  <c:v>4.9385403617886632E-2</c:v>
                </c:pt>
                <c:pt idx="524">
                  <c:v>4.954859599943004E-2</c:v>
                </c:pt>
                <c:pt idx="525">
                  <c:v>4.971998630417207E-2</c:v>
                </c:pt>
                <c:pt idx="526">
                  <c:v>4.9900567507310194E-2</c:v>
                </c:pt>
                <c:pt idx="527">
                  <c:v>5.0083892521373984E-2</c:v>
                </c:pt>
                <c:pt idx="528">
                  <c:v>5.0257986115122347E-2</c:v>
                </c:pt>
                <c:pt idx="529">
                  <c:v>5.0425498324621024E-2</c:v>
                </c:pt>
                <c:pt idx="530">
                  <c:v>5.0596215737256867E-2</c:v>
                </c:pt>
                <c:pt idx="531">
                  <c:v>5.0774687087426849E-2</c:v>
                </c:pt>
                <c:pt idx="532">
                  <c:v>5.0953680766949658E-2</c:v>
                </c:pt>
                <c:pt idx="533">
                  <c:v>5.1126579672150785E-2</c:v>
                </c:pt>
                <c:pt idx="534">
                  <c:v>5.129917766495843E-2</c:v>
                </c:pt>
                <c:pt idx="535">
                  <c:v>5.1469510904756176E-2</c:v>
                </c:pt>
                <c:pt idx="536">
                  <c:v>5.1630045772676394E-2</c:v>
                </c:pt>
                <c:pt idx="537">
                  <c:v>5.1789248448757222E-2</c:v>
                </c:pt>
                <c:pt idx="538">
                  <c:v>5.1956065036568654E-2</c:v>
                </c:pt>
                <c:pt idx="539">
                  <c:v>5.2120048676764473E-2</c:v>
                </c:pt>
                <c:pt idx="540">
                  <c:v>5.2279402482941245E-2</c:v>
                </c:pt>
                <c:pt idx="541">
                  <c:v>5.2440257303575863E-2</c:v>
                </c:pt>
                <c:pt idx="542">
                  <c:v>5.2602672740295078E-2</c:v>
                </c:pt>
                <c:pt idx="543">
                  <c:v>5.277157331036731E-2</c:v>
                </c:pt>
                <c:pt idx="544">
                  <c:v>5.2939525594020639E-2</c:v>
                </c:pt>
                <c:pt idx="545">
                  <c:v>5.3097659625244251E-2</c:v>
                </c:pt>
                <c:pt idx="546">
                  <c:v>5.3255545620915543E-2</c:v>
                </c:pt>
                <c:pt idx="547">
                  <c:v>5.341950763787516E-2</c:v>
                </c:pt>
                <c:pt idx="548">
                  <c:v>5.3593398079070473E-2</c:v>
                </c:pt>
                <c:pt idx="549">
                  <c:v>5.3771046343982776E-2</c:v>
                </c:pt>
                <c:pt idx="550">
                  <c:v>5.3951782128581642E-2</c:v>
                </c:pt>
                <c:pt idx="551">
                  <c:v>5.4140027950236126E-2</c:v>
                </c:pt>
                <c:pt idx="552">
                  <c:v>5.4334774093800595E-2</c:v>
                </c:pt>
                <c:pt idx="553">
                  <c:v>5.4540713020779723E-2</c:v>
                </c:pt>
                <c:pt idx="554">
                  <c:v>5.4748739601419842E-2</c:v>
                </c:pt>
                <c:pt idx="555">
                  <c:v>5.4954507062072014E-2</c:v>
                </c:pt>
                <c:pt idx="556">
                  <c:v>5.5161930113660315E-2</c:v>
                </c:pt>
                <c:pt idx="557">
                  <c:v>5.5369965412596395E-2</c:v>
                </c:pt>
                <c:pt idx="558">
                  <c:v>5.5578780508443434E-2</c:v>
                </c:pt>
                <c:pt idx="559">
                  <c:v>5.5786816266593917E-2</c:v>
                </c:pt>
                <c:pt idx="560">
                  <c:v>5.5998637501891213E-2</c:v>
                </c:pt>
                <c:pt idx="561">
                  <c:v>5.6210071933785709E-2</c:v>
                </c:pt>
                <c:pt idx="562">
                  <c:v>5.6415391175324431E-2</c:v>
                </c:pt>
                <c:pt idx="563">
                  <c:v>5.6615351095558333E-2</c:v>
                </c:pt>
                <c:pt idx="564">
                  <c:v>5.6812663190744232E-2</c:v>
                </c:pt>
                <c:pt idx="565">
                  <c:v>5.7015359393708109E-2</c:v>
                </c:pt>
                <c:pt idx="566">
                  <c:v>5.7223885544435346E-2</c:v>
                </c:pt>
                <c:pt idx="567">
                  <c:v>5.7425810118276882E-2</c:v>
                </c:pt>
                <c:pt idx="568">
                  <c:v>5.7623404106831942E-2</c:v>
                </c:pt>
                <c:pt idx="569">
                  <c:v>5.7827612089277093E-2</c:v>
                </c:pt>
                <c:pt idx="570">
                  <c:v>5.802585949277593E-2</c:v>
                </c:pt>
                <c:pt idx="571">
                  <c:v>5.8215718987607266E-2</c:v>
                </c:pt>
                <c:pt idx="572">
                  <c:v>5.8405646818554806E-2</c:v>
                </c:pt>
                <c:pt idx="573">
                  <c:v>5.8594663237451744E-2</c:v>
                </c:pt>
                <c:pt idx="574">
                  <c:v>5.878000712197453E-2</c:v>
                </c:pt>
                <c:pt idx="575">
                  <c:v>5.8967898370237484E-2</c:v>
                </c:pt>
                <c:pt idx="576">
                  <c:v>5.9157417984647381E-2</c:v>
                </c:pt>
                <c:pt idx="577">
                  <c:v>5.9342746582569612E-2</c:v>
                </c:pt>
                <c:pt idx="578">
                  <c:v>5.9535851147029334E-2</c:v>
                </c:pt>
                <c:pt idx="579">
                  <c:v>5.9742779995537128E-2</c:v>
                </c:pt>
                <c:pt idx="580">
                  <c:v>5.9957633316650133E-2</c:v>
                </c:pt>
                <c:pt idx="581">
                  <c:v>6.0177547528627855E-2</c:v>
                </c:pt>
                <c:pt idx="582">
                  <c:v>6.0404928473130649E-2</c:v>
                </c:pt>
                <c:pt idx="583">
                  <c:v>6.0639488609146933E-2</c:v>
                </c:pt>
                <c:pt idx="584">
                  <c:v>6.0880421125715789E-2</c:v>
                </c:pt>
                <c:pt idx="585">
                  <c:v>6.1130621736393484E-2</c:v>
                </c:pt>
                <c:pt idx="586">
                  <c:v>6.1383194214414197E-2</c:v>
                </c:pt>
                <c:pt idx="587">
                  <c:v>6.1633386256166003E-2</c:v>
                </c:pt>
                <c:pt idx="588">
                  <c:v>6.1885580590930293E-2</c:v>
                </c:pt>
                <c:pt idx="589">
                  <c:v>6.2139711642922389E-2</c:v>
                </c:pt>
                <c:pt idx="590">
                  <c:v>6.2395986650255801E-2</c:v>
                </c:pt>
                <c:pt idx="591">
                  <c:v>6.265556844940405E-2</c:v>
                </c:pt>
                <c:pt idx="592">
                  <c:v>6.2916865176889172E-2</c:v>
                </c:pt>
                <c:pt idx="593">
                  <c:v>6.3175427544063398E-2</c:v>
                </c:pt>
                <c:pt idx="594">
                  <c:v>6.3428777665198638E-2</c:v>
                </c:pt>
                <c:pt idx="595">
                  <c:v>6.3678446349631435E-2</c:v>
                </c:pt>
                <c:pt idx="596">
                  <c:v>6.3921376723259468E-2</c:v>
                </c:pt>
                <c:pt idx="597">
                  <c:v>6.415523400507224E-2</c:v>
                </c:pt>
                <c:pt idx="598">
                  <c:v>6.4387184639957767E-2</c:v>
                </c:pt>
                <c:pt idx="599">
                  <c:v>6.462327741610395E-2</c:v>
                </c:pt>
                <c:pt idx="600">
                  <c:v>6.4859600264471143E-2</c:v>
                </c:pt>
                <c:pt idx="601">
                  <c:v>6.5094242124170879E-2</c:v>
                </c:pt>
                <c:pt idx="602">
                  <c:v>6.5320449333912595E-2</c:v>
                </c:pt>
                <c:pt idx="603">
                  <c:v>6.554187276682584E-2</c:v>
                </c:pt>
                <c:pt idx="604">
                  <c:v>6.5761603479422087E-2</c:v>
                </c:pt>
                <c:pt idx="605">
                  <c:v>6.5975276079817624E-2</c:v>
                </c:pt>
                <c:pt idx="606">
                  <c:v>6.6191475717751941E-2</c:v>
                </c:pt>
                <c:pt idx="607">
                  <c:v>6.6408133266285141E-2</c:v>
                </c:pt>
                <c:pt idx="608">
                  <c:v>6.662676547221924E-2</c:v>
                </c:pt>
                <c:pt idx="609">
                  <c:v>6.6853040038183806E-2</c:v>
                </c:pt>
                <c:pt idx="610">
                  <c:v>6.7080352873676405E-2</c:v>
                </c:pt>
                <c:pt idx="611">
                  <c:v>6.7308022018211899E-2</c:v>
                </c:pt>
                <c:pt idx="612">
                  <c:v>6.754608658977998E-2</c:v>
                </c:pt>
                <c:pt idx="613">
                  <c:v>6.7791819732931136E-2</c:v>
                </c:pt>
                <c:pt idx="614">
                  <c:v>6.8033134604407741E-2</c:v>
                </c:pt>
                <c:pt idx="615">
                  <c:v>6.8272997392538809E-2</c:v>
                </c:pt>
                <c:pt idx="616">
                  <c:v>6.852342267116468E-2</c:v>
                </c:pt>
                <c:pt idx="617">
                  <c:v>6.8790022545222859E-2</c:v>
                </c:pt>
                <c:pt idx="618">
                  <c:v>6.9061780946913925E-2</c:v>
                </c:pt>
                <c:pt idx="619">
                  <c:v>6.9320651993894436E-2</c:v>
                </c:pt>
                <c:pt idx="620">
                  <c:v>6.9573235814530315E-2</c:v>
                </c:pt>
                <c:pt idx="621">
                  <c:v>6.9837808162236781E-2</c:v>
                </c:pt>
                <c:pt idx="622">
                  <c:v>7.0106938670153524E-2</c:v>
                </c:pt>
                <c:pt idx="623">
                  <c:v>7.036863758942094E-2</c:v>
                </c:pt>
                <c:pt idx="624">
                  <c:v>7.0622907066529461E-2</c:v>
                </c:pt>
                <c:pt idx="625">
                  <c:v>7.0874080227049704E-2</c:v>
                </c:pt>
                <c:pt idx="626">
                  <c:v>7.1131936749768004E-2</c:v>
                </c:pt>
                <c:pt idx="627">
                  <c:v>7.1390195215603997E-2</c:v>
                </c:pt>
                <c:pt idx="628">
                  <c:v>7.1639532347423318E-2</c:v>
                </c:pt>
                <c:pt idx="629">
                  <c:v>7.1883462481544619E-2</c:v>
                </c:pt>
                <c:pt idx="630">
                  <c:v>7.2124645679982349E-2</c:v>
                </c:pt>
                <c:pt idx="631">
                  <c:v>7.2364663026975293E-2</c:v>
                </c:pt>
                <c:pt idx="632">
                  <c:v>7.2597166889852946E-2</c:v>
                </c:pt>
                <c:pt idx="633">
                  <c:v>7.2824018478928956E-2</c:v>
                </c:pt>
                <c:pt idx="634">
                  <c:v>7.3052269210944973E-2</c:v>
                </c:pt>
                <c:pt idx="635">
                  <c:v>7.3281729776801655E-2</c:v>
                </c:pt>
                <c:pt idx="636">
                  <c:v>7.3511350439510417E-2</c:v>
                </c:pt>
                <c:pt idx="637">
                  <c:v>7.3739141617649342E-2</c:v>
                </c:pt>
                <c:pt idx="638">
                  <c:v>7.3965244228231017E-2</c:v>
                </c:pt>
                <c:pt idx="639">
                  <c:v>7.4190608423458246E-2</c:v>
                </c:pt>
                <c:pt idx="640">
                  <c:v>7.4413328990932989E-2</c:v>
                </c:pt>
                <c:pt idx="641">
                  <c:v>7.4631450609480995E-2</c:v>
                </c:pt>
                <c:pt idx="642">
                  <c:v>7.4850290511575865E-2</c:v>
                </c:pt>
                <c:pt idx="643">
                  <c:v>7.5066609104953136E-2</c:v>
                </c:pt>
                <c:pt idx="644">
                  <c:v>7.5284314976552219E-2</c:v>
                </c:pt>
                <c:pt idx="645">
                  <c:v>7.5508441996895576E-2</c:v>
                </c:pt>
                <c:pt idx="646">
                  <c:v>7.5731662504058897E-2</c:v>
                </c:pt>
                <c:pt idx="647">
                  <c:v>7.5954901308298781E-2</c:v>
                </c:pt>
                <c:pt idx="648">
                  <c:v>7.6175037932768253E-2</c:v>
                </c:pt>
                <c:pt idx="649">
                  <c:v>7.6393425151696018E-2</c:v>
                </c:pt>
                <c:pt idx="650">
                  <c:v>7.6619901787427211E-2</c:v>
                </c:pt>
                <c:pt idx="651">
                  <c:v>7.6855472057587429E-2</c:v>
                </c:pt>
                <c:pt idx="652">
                  <c:v>7.7094087506233672E-2</c:v>
                </c:pt>
                <c:pt idx="653">
                  <c:v>7.7326787222510018E-2</c:v>
                </c:pt>
                <c:pt idx="654">
                  <c:v>7.7555819847405977E-2</c:v>
                </c:pt>
                <c:pt idx="655">
                  <c:v>7.7786773828043776E-2</c:v>
                </c:pt>
                <c:pt idx="656">
                  <c:v>7.8017805873600216E-2</c:v>
                </c:pt>
                <c:pt idx="657">
                  <c:v>7.824903656701869E-2</c:v>
                </c:pt>
                <c:pt idx="658">
                  <c:v>7.847925437398702E-2</c:v>
                </c:pt>
                <c:pt idx="659">
                  <c:v>7.8708430179862884E-2</c:v>
                </c:pt>
                <c:pt idx="660">
                  <c:v>7.8937295841393987E-2</c:v>
                </c:pt>
                <c:pt idx="661">
                  <c:v>7.9162161993788324E-2</c:v>
                </c:pt>
                <c:pt idx="662">
                  <c:v>7.9376770287811205E-2</c:v>
                </c:pt>
                <c:pt idx="663">
                  <c:v>7.9586968050702589E-2</c:v>
                </c:pt>
                <c:pt idx="664">
                  <c:v>7.9801337285851107E-2</c:v>
                </c:pt>
                <c:pt idx="665">
                  <c:v>8.0015401486275339E-2</c:v>
                </c:pt>
                <c:pt idx="666">
                  <c:v>8.022738626057456E-2</c:v>
                </c:pt>
                <c:pt idx="667">
                  <c:v>8.0435400928070819E-2</c:v>
                </c:pt>
                <c:pt idx="668">
                  <c:v>8.064002338508304E-2</c:v>
                </c:pt>
                <c:pt idx="669">
                  <c:v>8.0845157741365567E-2</c:v>
                </c:pt>
                <c:pt idx="670">
                  <c:v>8.1045839885350163E-2</c:v>
                </c:pt>
                <c:pt idx="671">
                  <c:v>8.1238649509867172E-2</c:v>
                </c:pt>
                <c:pt idx="672">
                  <c:v>8.1428297923110293E-2</c:v>
                </c:pt>
                <c:pt idx="673">
                  <c:v>8.1617431160280501E-2</c:v>
                </c:pt>
                <c:pt idx="674">
                  <c:v>8.1803650260315275E-2</c:v>
                </c:pt>
                <c:pt idx="675">
                  <c:v>8.1983592172323552E-2</c:v>
                </c:pt>
                <c:pt idx="676">
                  <c:v>8.216207311456751E-2</c:v>
                </c:pt>
                <c:pt idx="677">
                  <c:v>8.2349935017545797E-2</c:v>
                </c:pt>
                <c:pt idx="678">
                  <c:v>8.2545296388672848E-2</c:v>
                </c:pt>
                <c:pt idx="679">
                  <c:v>8.2739774718650558E-2</c:v>
                </c:pt>
                <c:pt idx="680">
                  <c:v>8.292712484788739E-2</c:v>
                </c:pt>
                <c:pt idx="681">
                  <c:v>8.3107893193668791E-2</c:v>
                </c:pt>
                <c:pt idx="682">
                  <c:v>8.3287462210272722E-2</c:v>
                </c:pt>
                <c:pt idx="683">
                  <c:v>8.3465604232966353E-2</c:v>
                </c:pt>
                <c:pt idx="684">
                  <c:v>8.364775771503527E-2</c:v>
                </c:pt>
                <c:pt idx="685">
                  <c:v>8.3836336550555668E-2</c:v>
                </c:pt>
                <c:pt idx="686">
                  <c:v>8.402056465437549E-2</c:v>
                </c:pt>
                <c:pt idx="687">
                  <c:v>8.4197079754818369E-2</c:v>
                </c:pt>
                <c:pt idx="688">
                  <c:v>8.4375740718162118E-2</c:v>
                </c:pt>
                <c:pt idx="689">
                  <c:v>8.4556140194582505E-2</c:v>
                </c:pt>
                <c:pt idx="690">
                  <c:v>8.47364448797987E-2</c:v>
                </c:pt>
                <c:pt idx="691">
                  <c:v>8.4920534492681332E-2</c:v>
                </c:pt>
                <c:pt idx="692">
                  <c:v>8.5099511760141827E-2</c:v>
                </c:pt>
                <c:pt idx="693">
                  <c:v>8.5268422406235236E-2</c:v>
                </c:pt>
                <c:pt idx="694">
                  <c:v>8.5433007596709271E-2</c:v>
                </c:pt>
                <c:pt idx="695">
                  <c:v>8.5598716692788929E-2</c:v>
                </c:pt>
                <c:pt idx="696">
                  <c:v>8.5765970892627413E-2</c:v>
                </c:pt>
                <c:pt idx="697">
                  <c:v>8.5929076992746822E-2</c:v>
                </c:pt>
                <c:pt idx="698">
                  <c:v>8.6091692152733934E-2</c:v>
                </c:pt>
                <c:pt idx="699">
                  <c:v>8.6257505809398644E-2</c:v>
                </c:pt>
                <c:pt idx="700">
                  <c:v>8.6423549955032625E-2</c:v>
                </c:pt>
                <c:pt idx="701">
                  <c:v>8.6588744353748429E-2</c:v>
                </c:pt>
                <c:pt idx="702">
                  <c:v>8.675461211649356E-2</c:v>
                </c:pt>
                <c:pt idx="703">
                  <c:v>8.6915880377648649E-2</c:v>
                </c:pt>
                <c:pt idx="704">
                  <c:v>8.7069743847606601E-2</c:v>
                </c:pt>
                <c:pt idx="705">
                  <c:v>8.721879830246107E-2</c:v>
                </c:pt>
                <c:pt idx="706">
                  <c:v>8.7365270336881934E-2</c:v>
                </c:pt>
                <c:pt idx="707">
                  <c:v>8.7514668112824823E-2</c:v>
                </c:pt>
                <c:pt idx="708">
                  <c:v>8.7670297222681146E-2</c:v>
                </c:pt>
                <c:pt idx="709">
                  <c:v>8.7821025719257831E-2</c:v>
                </c:pt>
                <c:pt idx="710">
                  <c:v>8.7959419435613806E-2</c:v>
                </c:pt>
                <c:pt idx="711">
                  <c:v>8.8098219551977469E-2</c:v>
                </c:pt>
                <c:pt idx="712">
                  <c:v>8.8245301671007872E-2</c:v>
                </c:pt>
                <c:pt idx="713">
                  <c:v>8.8391383087122966E-2</c:v>
                </c:pt>
                <c:pt idx="714">
                  <c:v>8.8522497805838957E-2</c:v>
                </c:pt>
                <c:pt idx="715">
                  <c:v>8.8650116806349863E-2</c:v>
                </c:pt>
                <c:pt idx="716">
                  <c:v>8.8787025166767813E-2</c:v>
                </c:pt>
                <c:pt idx="717">
                  <c:v>8.8929830044798847E-2</c:v>
                </c:pt>
                <c:pt idx="718">
                  <c:v>8.9073179045168427E-2</c:v>
                </c:pt>
                <c:pt idx="719">
                  <c:v>8.9216232248012603E-2</c:v>
                </c:pt>
                <c:pt idx="720">
                  <c:v>8.9358781459868725E-2</c:v>
                </c:pt>
                <c:pt idx="721">
                  <c:v>8.9498582596967607E-2</c:v>
                </c:pt>
                <c:pt idx="722">
                  <c:v>8.9636008397204675E-2</c:v>
                </c:pt>
                <c:pt idx="723">
                  <c:v>8.9782273743474264E-2</c:v>
                </c:pt>
                <c:pt idx="724">
                  <c:v>8.993442552069561E-2</c:v>
                </c:pt>
                <c:pt idx="725">
                  <c:v>9.0086534708748972E-2</c:v>
                </c:pt>
                <c:pt idx="726">
                  <c:v>9.0236392869717977E-2</c:v>
                </c:pt>
                <c:pt idx="727">
                  <c:v>9.0385686423893968E-2</c:v>
                </c:pt>
                <c:pt idx="728">
                  <c:v>9.0544343646023498E-2</c:v>
                </c:pt>
                <c:pt idx="729">
                  <c:v>9.0710211104269217E-2</c:v>
                </c:pt>
                <c:pt idx="730">
                  <c:v>9.0878431369852145E-2</c:v>
                </c:pt>
                <c:pt idx="731">
                  <c:v>9.1052934008347172E-2</c:v>
                </c:pt>
                <c:pt idx="732">
                  <c:v>9.1236381522100049E-2</c:v>
                </c:pt>
                <c:pt idx="733">
                  <c:v>9.1428182552996271E-2</c:v>
                </c:pt>
                <c:pt idx="734">
                  <c:v>9.1631995479264261E-2</c:v>
                </c:pt>
                <c:pt idx="735">
                  <c:v>9.184765277192998E-2</c:v>
                </c:pt>
                <c:pt idx="736">
                  <c:v>9.2072199671662081E-2</c:v>
                </c:pt>
                <c:pt idx="737">
                  <c:v>9.230665045551624E-2</c:v>
                </c:pt>
                <c:pt idx="738">
                  <c:v>9.2551925806206137E-2</c:v>
                </c:pt>
                <c:pt idx="739">
                  <c:v>9.2799641401646246E-2</c:v>
                </c:pt>
                <c:pt idx="740">
                  <c:v>9.3048542149653315E-2</c:v>
                </c:pt>
                <c:pt idx="741">
                  <c:v>9.3296852692885804E-2</c:v>
                </c:pt>
                <c:pt idx="742">
                  <c:v>9.354910393913525E-2</c:v>
                </c:pt>
                <c:pt idx="743">
                  <c:v>9.3807102745631185E-2</c:v>
                </c:pt>
                <c:pt idx="744">
                  <c:v>9.4057266494448455E-2</c:v>
                </c:pt>
                <c:pt idx="745">
                  <c:v>9.4302220002712933E-2</c:v>
                </c:pt>
                <c:pt idx="746">
                  <c:v>9.453981682999843E-2</c:v>
                </c:pt>
                <c:pt idx="747">
                  <c:v>9.4763261284435449E-2</c:v>
                </c:pt>
                <c:pt idx="748">
                  <c:v>9.4976149342765201E-2</c:v>
                </c:pt>
                <c:pt idx="749">
                  <c:v>9.5189149272043694E-2</c:v>
                </c:pt>
                <c:pt idx="750">
                  <c:v>9.5410286604952987E-2</c:v>
                </c:pt>
                <c:pt idx="751">
                  <c:v>9.5644440481408105E-2</c:v>
                </c:pt>
                <c:pt idx="752">
                  <c:v>9.5886102409213608E-2</c:v>
                </c:pt>
                <c:pt idx="753">
                  <c:v>9.6115867229863233E-2</c:v>
                </c:pt>
                <c:pt idx="754">
                  <c:v>9.6335224470629255E-2</c:v>
                </c:pt>
                <c:pt idx="755">
                  <c:v>9.6556588053938561E-2</c:v>
                </c:pt>
                <c:pt idx="756">
                  <c:v>9.678188462593916E-2</c:v>
                </c:pt>
                <c:pt idx="757">
                  <c:v>9.7010440872183315E-2</c:v>
                </c:pt>
                <c:pt idx="758">
                  <c:v>9.7234163796493148E-2</c:v>
                </c:pt>
                <c:pt idx="759">
                  <c:v>9.7450752221793113E-2</c:v>
                </c:pt>
                <c:pt idx="760">
                  <c:v>9.7668596688881573E-2</c:v>
                </c:pt>
                <c:pt idx="761">
                  <c:v>9.7884415645048878E-2</c:v>
                </c:pt>
                <c:pt idx="762">
                  <c:v>9.809866287742286E-2</c:v>
                </c:pt>
                <c:pt idx="763">
                  <c:v>9.8315367070734072E-2</c:v>
                </c:pt>
                <c:pt idx="764">
                  <c:v>9.8542123677355709E-2</c:v>
                </c:pt>
                <c:pt idx="765">
                  <c:v>9.8775219456950045E-2</c:v>
                </c:pt>
                <c:pt idx="766">
                  <c:v>9.901163533784281E-2</c:v>
                </c:pt>
                <c:pt idx="767">
                  <c:v>9.9252005303814866E-2</c:v>
                </c:pt>
                <c:pt idx="768">
                  <c:v>9.9494198857123586E-2</c:v>
                </c:pt>
                <c:pt idx="769">
                  <c:v>9.9735591308465738E-2</c:v>
                </c:pt>
                <c:pt idx="770">
                  <c:v>9.9977451164403874E-2</c:v>
                </c:pt>
                <c:pt idx="771">
                  <c:v>0.10023286103463444</c:v>
                </c:pt>
                <c:pt idx="772">
                  <c:v>0.10049976019785617</c:v>
                </c:pt>
                <c:pt idx="773">
                  <c:v>0.10077418100962404</c:v>
                </c:pt>
                <c:pt idx="774">
                  <c:v>0.10105301989677083</c:v>
                </c:pt>
                <c:pt idx="775">
                  <c:v>0.10133049599368256</c:v>
                </c:pt>
                <c:pt idx="776">
                  <c:v>0.10161561256133678</c:v>
                </c:pt>
                <c:pt idx="777">
                  <c:v>0.10192000994518149</c:v>
                </c:pt>
                <c:pt idx="778">
                  <c:v>0.10223312704433585</c:v>
                </c:pt>
                <c:pt idx="779">
                  <c:v>0.10254688169515694</c:v>
                </c:pt>
                <c:pt idx="780">
                  <c:v>0.10284749625934374</c:v>
                </c:pt>
                <c:pt idx="781">
                  <c:v>0.10312763580828961</c:v>
                </c:pt>
                <c:pt idx="782">
                  <c:v>0.10340151785030062</c:v>
                </c:pt>
                <c:pt idx="783">
                  <c:v>0.10367798305304479</c:v>
                </c:pt>
                <c:pt idx="784">
                  <c:v>0.10396677964720863</c:v>
                </c:pt>
                <c:pt idx="785">
                  <c:v>0.10425719724120786</c:v>
                </c:pt>
                <c:pt idx="786">
                  <c:v>0.10454061183434758</c:v>
                </c:pt>
                <c:pt idx="787">
                  <c:v>0.10482016842850367</c:v>
                </c:pt>
                <c:pt idx="788">
                  <c:v>0.10509499616647254</c:v>
                </c:pt>
                <c:pt idx="789">
                  <c:v>0.10536697149871259</c:v>
                </c:pt>
                <c:pt idx="790">
                  <c:v>0.10564047248688599</c:v>
                </c:pt>
                <c:pt idx="791">
                  <c:v>0.1059117498649953</c:v>
                </c:pt>
                <c:pt idx="792">
                  <c:v>0.10617074828344891</c:v>
                </c:pt>
                <c:pt idx="793">
                  <c:v>0.106419522158512</c:v>
                </c:pt>
                <c:pt idx="794">
                  <c:v>0.10666267510430966</c:v>
                </c:pt>
                <c:pt idx="795">
                  <c:v>0.10690318875174505</c:v>
                </c:pt>
                <c:pt idx="796">
                  <c:v>0.10714496504076362</c:v>
                </c:pt>
                <c:pt idx="797">
                  <c:v>0.10738550324869692</c:v>
                </c:pt>
                <c:pt idx="798">
                  <c:v>0.10763031028392857</c:v>
                </c:pt>
                <c:pt idx="799">
                  <c:v>0.107874594804339</c:v>
                </c:pt>
                <c:pt idx="800">
                  <c:v>0.10811602510438305</c:v>
                </c:pt>
                <c:pt idx="801">
                  <c:v>0.10836623664051226</c:v>
                </c:pt>
                <c:pt idx="802">
                  <c:v>0.10861903102844978</c:v>
                </c:pt>
                <c:pt idx="803">
                  <c:v>0.10886740417853324</c:v>
                </c:pt>
                <c:pt idx="804">
                  <c:v>0.10911003003936663</c:v>
                </c:pt>
                <c:pt idx="805">
                  <c:v>0.10935008536579419</c:v>
                </c:pt>
                <c:pt idx="806">
                  <c:v>0.10959111216691753</c:v>
                </c:pt>
                <c:pt idx="807">
                  <c:v>0.10983525470236417</c:v>
                </c:pt>
                <c:pt idx="808">
                  <c:v>0.11008285901173612</c:v>
                </c:pt>
                <c:pt idx="809">
                  <c:v>0.11033137542173266</c:v>
                </c:pt>
                <c:pt idx="810">
                  <c:v>0.11057861292572889</c:v>
                </c:pt>
                <c:pt idx="811">
                  <c:v>0.11082759675738153</c:v>
                </c:pt>
                <c:pt idx="812">
                  <c:v>0.11107662735332811</c:v>
                </c:pt>
                <c:pt idx="813">
                  <c:v>0.11132858016999637</c:v>
                </c:pt>
                <c:pt idx="814">
                  <c:v>0.1115980434592044</c:v>
                </c:pt>
                <c:pt idx="815">
                  <c:v>0.11187960486387047</c:v>
                </c:pt>
                <c:pt idx="816">
                  <c:v>0.1121541854573143</c:v>
                </c:pt>
                <c:pt idx="817">
                  <c:v>0.11241690511874677</c:v>
                </c:pt>
                <c:pt idx="818">
                  <c:v>0.11266641103075796</c:v>
                </c:pt>
                <c:pt idx="819">
                  <c:v>0.11291013114322332</c:v>
                </c:pt>
                <c:pt idx="820">
                  <c:v>0.11315656550623747</c:v>
                </c:pt>
                <c:pt idx="821">
                  <c:v>0.11340363806455506</c:v>
                </c:pt>
                <c:pt idx="822">
                  <c:v>0.11365603193240541</c:v>
                </c:pt>
                <c:pt idx="823">
                  <c:v>0.11391299920893756</c:v>
                </c:pt>
                <c:pt idx="824">
                  <c:v>0.11416492678599323</c:v>
                </c:pt>
                <c:pt idx="825">
                  <c:v>0.11441737471753138</c:v>
                </c:pt>
                <c:pt idx="826">
                  <c:v>0.11467519070049086</c:v>
                </c:pt>
                <c:pt idx="827">
                  <c:v>0.114925395626136</c:v>
                </c:pt>
                <c:pt idx="828">
                  <c:v>0.11516937930483459</c:v>
                </c:pt>
                <c:pt idx="829">
                  <c:v>0.11540891270001287</c:v>
                </c:pt>
                <c:pt idx="830">
                  <c:v>0.1156399535422646</c:v>
                </c:pt>
                <c:pt idx="831">
                  <c:v>0.11586621647595735</c:v>
                </c:pt>
                <c:pt idx="832">
                  <c:v>0.11609147375743931</c:v>
                </c:pt>
                <c:pt idx="833">
                  <c:v>0.11631498600713</c:v>
                </c:pt>
                <c:pt idx="834">
                  <c:v>0.11653890080237064</c:v>
                </c:pt>
                <c:pt idx="835">
                  <c:v>0.11676169383377052</c:v>
                </c:pt>
                <c:pt idx="836">
                  <c:v>0.1169821242242173</c:v>
                </c:pt>
                <c:pt idx="837">
                  <c:v>0.11720052620347607</c:v>
                </c:pt>
                <c:pt idx="838">
                  <c:v>0.11741727753738139</c:v>
                </c:pt>
                <c:pt idx="839">
                  <c:v>0.11763810913410983</c:v>
                </c:pt>
                <c:pt idx="840">
                  <c:v>0.11785787122533266</c:v>
                </c:pt>
                <c:pt idx="841">
                  <c:v>0.11807532592628349</c:v>
                </c:pt>
                <c:pt idx="842">
                  <c:v>0.11828297166756431</c:v>
                </c:pt>
                <c:pt idx="843">
                  <c:v>0.11848489328887835</c:v>
                </c:pt>
                <c:pt idx="844">
                  <c:v>0.11869715115585651</c:v>
                </c:pt>
                <c:pt idx="845">
                  <c:v>0.11891550867350988</c:v>
                </c:pt>
                <c:pt idx="846">
                  <c:v>0.11912692558480313</c:v>
                </c:pt>
                <c:pt idx="847">
                  <c:v>0.11933230834838651</c:v>
                </c:pt>
                <c:pt idx="848">
                  <c:v>0.11954521932889794</c:v>
                </c:pt>
                <c:pt idx="849">
                  <c:v>0.11976080629757326</c:v>
                </c:pt>
                <c:pt idx="850">
                  <c:v>0.11996865081071471</c:v>
                </c:pt>
                <c:pt idx="851">
                  <c:v>0.12017751472485794</c:v>
                </c:pt>
                <c:pt idx="852">
                  <c:v>0.12039203297055033</c:v>
                </c:pt>
                <c:pt idx="853">
                  <c:v>0.12059968308767663</c:v>
                </c:pt>
                <c:pt idx="854">
                  <c:v>0.12080160536245421</c:v>
                </c:pt>
                <c:pt idx="855">
                  <c:v>0.1210007365946099</c:v>
                </c:pt>
                <c:pt idx="856">
                  <c:v>0.12120510700137316</c:v>
                </c:pt>
                <c:pt idx="857">
                  <c:v>0.12141624728719701</c:v>
                </c:pt>
                <c:pt idx="858">
                  <c:v>0.12162500824351918</c:v>
                </c:pt>
                <c:pt idx="859">
                  <c:v>0.12183473355789223</c:v>
                </c:pt>
                <c:pt idx="860">
                  <c:v>0.12204529943193466</c:v>
                </c:pt>
                <c:pt idx="861">
                  <c:v>0.12225067478803521</c:v>
                </c:pt>
                <c:pt idx="862">
                  <c:v>0.12244709021882878</c:v>
                </c:pt>
                <c:pt idx="863">
                  <c:v>0.12264026919664472</c:v>
                </c:pt>
                <c:pt idx="864">
                  <c:v>0.12282977597851118</c:v>
                </c:pt>
                <c:pt idx="865">
                  <c:v>0.1230172129609981</c:v>
                </c:pt>
                <c:pt idx="866">
                  <c:v>0.12320433577247658</c:v>
                </c:pt>
                <c:pt idx="867">
                  <c:v>0.12339541297726873</c:v>
                </c:pt>
                <c:pt idx="868">
                  <c:v>0.12358989263043368</c:v>
                </c:pt>
                <c:pt idx="869">
                  <c:v>0.12378316124584013</c:v>
                </c:pt>
                <c:pt idx="870">
                  <c:v>0.12396923854119211</c:v>
                </c:pt>
                <c:pt idx="871">
                  <c:v>0.12413621158441301</c:v>
                </c:pt>
                <c:pt idx="872">
                  <c:v>0.12429924068367362</c:v>
                </c:pt>
                <c:pt idx="873">
                  <c:v>0.12447900138782089</c:v>
                </c:pt>
                <c:pt idx="874">
                  <c:v>0.12465875844067924</c:v>
                </c:pt>
                <c:pt idx="875">
                  <c:v>0.12482584734288121</c:v>
                </c:pt>
                <c:pt idx="876">
                  <c:v>0.12499748557237617</c:v>
                </c:pt>
                <c:pt idx="877">
                  <c:v>0.12517199586554437</c:v>
                </c:pt>
                <c:pt idx="878">
                  <c:v>0.12534340235247432</c:v>
                </c:pt>
                <c:pt idx="879">
                  <c:v>0.12552370234537827</c:v>
                </c:pt>
                <c:pt idx="880">
                  <c:v>0.1257063380667533</c:v>
                </c:pt>
                <c:pt idx="881">
                  <c:v>0.12588022691960177</c:v>
                </c:pt>
                <c:pt idx="882">
                  <c:v>0.12604973633788472</c:v>
                </c:pt>
                <c:pt idx="883">
                  <c:v>0.12621194387967974</c:v>
                </c:pt>
                <c:pt idx="884">
                  <c:v>0.12637176609877471</c:v>
                </c:pt>
                <c:pt idx="885">
                  <c:v>0.12653424434862598</c:v>
                </c:pt>
                <c:pt idx="886">
                  <c:v>0.12669538447373796</c:v>
                </c:pt>
                <c:pt idx="887">
                  <c:v>0.12685834416294559</c:v>
                </c:pt>
                <c:pt idx="888">
                  <c:v>0.12702307778880514</c:v>
                </c:pt>
                <c:pt idx="889">
                  <c:v>0.12717930098662331</c:v>
                </c:pt>
                <c:pt idx="890">
                  <c:v>0.12733157895319833</c:v>
                </c:pt>
                <c:pt idx="891">
                  <c:v>0.1274798484553806</c:v>
                </c:pt>
                <c:pt idx="892">
                  <c:v>0.12762426453733508</c:v>
                </c:pt>
                <c:pt idx="893">
                  <c:v>0.12777143402344032</c:v>
                </c:pt>
                <c:pt idx="894">
                  <c:v>0.12791776344126612</c:v>
                </c:pt>
                <c:pt idx="895">
                  <c:v>0.12806657702500279</c:v>
                </c:pt>
                <c:pt idx="896">
                  <c:v>0.12821654327103818</c:v>
                </c:pt>
                <c:pt idx="897">
                  <c:v>0.12836985305204768</c:v>
                </c:pt>
                <c:pt idx="898">
                  <c:v>0.12853699169438423</c:v>
                </c:pt>
                <c:pt idx="899">
                  <c:v>0.12871203551076754</c:v>
                </c:pt>
                <c:pt idx="900">
                  <c:v>0.1288746720141774</c:v>
                </c:pt>
                <c:pt idx="901">
                  <c:v>0.12901013741343928</c:v>
                </c:pt>
                <c:pt idx="902">
                  <c:v>0.12913234066095566</c:v>
                </c:pt>
                <c:pt idx="903">
                  <c:v>0.1292667346351267</c:v>
                </c:pt>
                <c:pt idx="904">
                  <c:v>0.12940441443285169</c:v>
                </c:pt>
                <c:pt idx="905">
                  <c:v>0.12952950838890856</c:v>
                </c:pt>
                <c:pt idx="906">
                  <c:v>0.12964752111194291</c:v>
                </c:pt>
                <c:pt idx="907">
                  <c:v>0.12976799517165569</c:v>
                </c:pt>
                <c:pt idx="908">
                  <c:v>0.12989749383192292</c:v>
                </c:pt>
                <c:pt idx="909">
                  <c:v>0.13003232891619484</c:v>
                </c:pt>
                <c:pt idx="910">
                  <c:v>0.13016462316901736</c:v>
                </c:pt>
                <c:pt idx="911">
                  <c:v>0.13029429329499528</c:v>
                </c:pt>
                <c:pt idx="912">
                  <c:v>0.13042039114239401</c:v>
                </c:pt>
                <c:pt idx="913">
                  <c:v>0.13054490228377408</c:v>
                </c:pt>
                <c:pt idx="914">
                  <c:v>0.13066879765204509</c:v>
                </c:pt>
                <c:pt idx="915">
                  <c:v>0.13078285745626103</c:v>
                </c:pt>
                <c:pt idx="916">
                  <c:v>0.13088736619606142</c:v>
                </c:pt>
                <c:pt idx="917">
                  <c:v>0.13099358972844849</c:v>
                </c:pt>
                <c:pt idx="918">
                  <c:v>0.13109814509207385</c:v>
                </c:pt>
                <c:pt idx="919">
                  <c:v>0.13120030844133801</c:v>
                </c:pt>
                <c:pt idx="920">
                  <c:v>0.1313144057225713</c:v>
                </c:pt>
                <c:pt idx="921">
                  <c:v>0.13143474895595189</c:v>
                </c:pt>
                <c:pt idx="922">
                  <c:v>0.13154943829732904</c:v>
                </c:pt>
                <c:pt idx="923">
                  <c:v>0.13166907466804989</c:v>
                </c:pt>
                <c:pt idx="924">
                  <c:v>0.13178835941901676</c:v>
                </c:pt>
                <c:pt idx="925">
                  <c:v>0.13188631557803684</c:v>
                </c:pt>
                <c:pt idx="926">
                  <c:v>0.13197889209943778</c:v>
                </c:pt>
                <c:pt idx="927">
                  <c:v>0.1320812746749993</c:v>
                </c:pt>
                <c:pt idx="928">
                  <c:v>0.13218647767164346</c:v>
                </c:pt>
                <c:pt idx="929">
                  <c:v>0.13225783754609413</c:v>
                </c:pt>
                <c:pt idx="930">
                  <c:v>0.13227880091938357</c:v>
                </c:pt>
                <c:pt idx="931">
                  <c:v>0.13228173253259271</c:v>
                </c:pt>
                <c:pt idx="932">
                  <c:v>0.13228173253259271</c:v>
                </c:pt>
                <c:pt idx="933">
                  <c:v>0.13228173253259271</c:v>
                </c:pt>
                <c:pt idx="934">
                  <c:v>0.13228173253259271</c:v>
                </c:pt>
                <c:pt idx="935">
                  <c:v>0.13228173253259271</c:v>
                </c:pt>
                <c:pt idx="936">
                  <c:v>0.13228173253259271</c:v>
                </c:pt>
                <c:pt idx="937">
                  <c:v>0.13228173253259271</c:v>
                </c:pt>
                <c:pt idx="938">
                  <c:v>0.13228173253259271</c:v>
                </c:pt>
                <c:pt idx="939">
                  <c:v>0.13228173253259271</c:v>
                </c:pt>
                <c:pt idx="940">
                  <c:v>0.13228173253259271</c:v>
                </c:pt>
                <c:pt idx="941">
                  <c:v>0.13228173253259271</c:v>
                </c:pt>
                <c:pt idx="942">
                  <c:v>0.13228173253259271</c:v>
                </c:pt>
                <c:pt idx="943">
                  <c:v>0.13228173253259271</c:v>
                </c:pt>
                <c:pt idx="944">
                  <c:v>0.13228173253259271</c:v>
                </c:pt>
                <c:pt idx="945">
                  <c:v>0.13228173253259271</c:v>
                </c:pt>
                <c:pt idx="946">
                  <c:v>0.13228173253259271</c:v>
                </c:pt>
                <c:pt idx="947">
                  <c:v>0.13228173253259271</c:v>
                </c:pt>
                <c:pt idx="948">
                  <c:v>0.13228173253259271</c:v>
                </c:pt>
                <c:pt idx="949">
                  <c:v>0.13228173253259271</c:v>
                </c:pt>
                <c:pt idx="950">
                  <c:v>0.13228173253259271</c:v>
                </c:pt>
                <c:pt idx="951">
                  <c:v>0.13228173253259271</c:v>
                </c:pt>
                <c:pt idx="952">
                  <c:v>0.13228173253259271</c:v>
                </c:pt>
                <c:pt idx="953">
                  <c:v>0.13228173253259271</c:v>
                </c:pt>
                <c:pt idx="954">
                  <c:v>0.13228173253259271</c:v>
                </c:pt>
                <c:pt idx="955">
                  <c:v>0.13228173253259271</c:v>
                </c:pt>
                <c:pt idx="956">
                  <c:v>0.13228173253259271</c:v>
                </c:pt>
                <c:pt idx="957">
                  <c:v>0.13228173253259271</c:v>
                </c:pt>
                <c:pt idx="958">
                  <c:v>0.13228173253259271</c:v>
                </c:pt>
                <c:pt idx="959">
                  <c:v>0.13228173253259271</c:v>
                </c:pt>
                <c:pt idx="960">
                  <c:v>0.13228173253259271</c:v>
                </c:pt>
                <c:pt idx="961">
                  <c:v>0.13228173253259271</c:v>
                </c:pt>
                <c:pt idx="962">
                  <c:v>0.13228173253259271</c:v>
                </c:pt>
                <c:pt idx="963">
                  <c:v>0.13228173253259271</c:v>
                </c:pt>
                <c:pt idx="964">
                  <c:v>0.13228173253259271</c:v>
                </c:pt>
                <c:pt idx="965">
                  <c:v>0.13228173253259271</c:v>
                </c:pt>
                <c:pt idx="966">
                  <c:v>0.13228173253259271</c:v>
                </c:pt>
                <c:pt idx="967">
                  <c:v>0.13228173253259271</c:v>
                </c:pt>
                <c:pt idx="968">
                  <c:v>0.13228173253259271</c:v>
                </c:pt>
                <c:pt idx="969">
                  <c:v>0.13228173253259271</c:v>
                </c:pt>
                <c:pt idx="970">
                  <c:v>0.13228173253259271</c:v>
                </c:pt>
                <c:pt idx="971">
                  <c:v>0.13228173253259271</c:v>
                </c:pt>
                <c:pt idx="972">
                  <c:v>0.13228173253259271</c:v>
                </c:pt>
                <c:pt idx="973">
                  <c:v>0.13228173253259271</c:v>
                </c:pt>
                <c:pt idx="974">
                  <c:v>0.13228173253259271</c:v>
                </c:pt>
                <c:pt idx="975">
                  <c:v>0.13228173253259271</c:v>
                </c:pt>
                <c:pt idx="976">
                  <c:v>0.13228173253259271</c:v>
                </c:pt>
                <c:pt idx="977">
                  <c:v>0.13228173253259271</c:v>
                </c:pt>
                <c:pt idx="978">
                  <c:v>0.13228173253259271</c:v>
                </c:pt>
                <c:pt idx="979">
                  <c:v>0.13228173253259271</c:v>
                </c:pt>
                <c:pt idx="980">
                  <c:v>0.13228173253259271</c:v>
                </c:pt>
                <c:pt idx="981">
                  <c:v>0.13228173253259271</c:v>
                </c:pt>
                <c:pt idx="982">
                  <c:v>0.13228173253259271</c:v>
                </c:pt>
                <c:pt idx="983">
                  <c:v>0.13228173253259271</c:v>
                </c:pt>
                <c:pt idx="984">
                  <c:v>0.13228173253259271</c:v>
                </c:pt>
                <c:pt idx="985">
                  <c:v>0.13228173253259271</c:v>
                </c:pt>
                <c:pt idx="986">
                  <c:v>0.13228173253259271</c:v>
                </c:pt>
                <c:pt idx="987">
                  <c:v>0.13228173253259271</c:v>
                </c:pt>
                <c:pt idx="988">
                  <c:v>0.13228173253259271</c:v>
                </c:pt>
                <c:pt idx="989">
                  <c:v>0.13228173253259271</c:v>
                </c:pt>
                <c:pt idx="990">
                  <c:v>0.13228173253259271</c:v>
                </c:pt>
                <c:pt idx="991">
                  <c:v>0.13228173253259271</c:v>
                </c:pt>
                <c:pt idx="992">
                  <c:v>0.13228173253259271</c:v>
                </c:pt>
                <c:pt idx="993">
                  <c:v>0.13228173253259271</c:v>
                </c:pt>
                <c:pt idx="994">
                  <c:v>0.13228173253259271</c:v>
                </c:pt>
                <c:pt idx="995">
                  <c:v>0.13228173253259271</c:v>
                </c:pt>
                <c:pt idx="996">
                  <c:v>0.13228173253259271</c:v>
                </c:pt>
                <c:pt idx="997">
                  <c:v>0.13228173253259271</c:v>
                </c:pt>
                <c:pt idx="998">
                  <c:v>0.13228173253259271</c:v>
                </c:pt>
                <c:pt idx="999">
                  <c:v>0.13228173253259271</c:v>
                </c:pt>
                <c:pt idx="1000">
                  <c:v>0.13228173253259271</c:v>
                </c:pt>
                <c:pt idx="1001">
                  <c:v>0.13228173253259271</c:v>
                </c:pt>
                <c:pt idx="1002">
                  <c:v>0.13228173253259271</c:v>
                </c:pt>
                <c:pt idx="1003">
                  <c:v>0.13228173253259271</c:v>
                </c:pt>
                <c:pt idx="1004">
                  <c:v>0.13228173253259271</c:v>
                </c:pt>
                <c:pt idx="1005">
                  <c:v>0.13228173253259271</c:v>
                </c:pt>
                <c:pt idx="1006">
                  <c:v>0.13228173253259271</c:v>
                </c:pt>
                <c:pt idx="1007">
                  <c:v>0.13228173253259271</c:v>
                </c:pt>
                <c:pt idx="1008">
                  <c:v>0.13228173253259271</c:v>
                </c:pt>
                <c:pt idx="1009">
                  <c:v>0.13228173253259271</c:v>
                </c:pt>
                <c:pt idx="1010">
                  <c:v>0.13228173253259271</c:v>
                </c:pt>
                <c:pt idx="1011">
                  <c:v>0.13228173253259271</c:v>
                </c:pt>
                <c:pt idx="1012">
                  <c:v>0.13228173253259271</c:v>
                </c:pt>
                <c:pt idx="1013">
                  <c:v>0.13228173253259271</c:v>
                </c:pt>
                <c:pt idx="1014">
                  <c:v>0.13228173253259271</c:v>
                </c:pt>
                <c:pt idx="1015">
                  <c:v>0.13228173253259271</c:v>
                </c:pt>
                <c:pt idx="1016">
                  <c:v>0.13228173253259271</c:v>
                </c:pt>
                <c:pt idx="1017">
                  <c:v>0.13228173253259271</c:v>
                </c:pt>
                <c:pt idx="1018">
                  <c:v>0.13228173253259271</c:v>
                </c:pt>
                <c:pt idx="1019">
                  <c:v>0.13228173253259271</c:v>
                </c:pt>
                <c:pt idx="1020">
                  <c:v>0.13228173253259271</c:v>
                </c:pt>
                <c:pt idx="1021">
                  <c:v>0.13228173253259271</c:v>
                </c:pt>
                <c:pt idx="1022">
                  <c:v>0.13228173253259271</c:v>
                </c:pt>
                <c:pt idx="1023">
                  <c:v>0.13228173253259271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B7B-4B54-B8CF-E180936298DF}"/>
            </c:ext>
          </c:extLst>
        </c:ser>
        <c:ser>
          <c:idx val="5"/>
          <c:order val="5"/>
          <c:spPr>
            <a:ln w="190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'Red pk'!$D$2:$D$1025</c:f>
              <c:numCache>
                <c:formatCode>General</c:formatCode>
                <c:ptCount val="1024"/>
                <c:pt idx="0">
                  <c:v>409.53675348100427</c:v>
                </c:pt>
                <c:pt idx="1">
                  <c:v>410.05629117818262</c:v>
                </c:pt>
                <c:pt idx="2">
                  <c:v>410.57582672857194</c:v>
                </c:pt>
                <c:pt idx="3">
                  <c:v>411.09536013217212</c:v>
                </c:pt>
                <c:pt idx="4">
                  <c:v>411.61489138898321</c:v>
                </c:pt>
                <c:pt idx="5">
                  <c:v>412.13442049900527</c:v>
                </c:pt>
                <c:pt idx="6">
                  <c:v>412.65394746223825</c:v>
                </c:pt>
                <c:pt idx="7">
                  <c:v>413.17347227868214</c:v>
                </c:pt>
                <c:pt idx="8">
                  <c:v>413.69299494833695</c:v>
                </c:pt>
                <c:pt idx="9">
                  <c:v>414.21251547120266</c:v>
                </c:pt>
                <c:pt idx="10">
                  <c:v>414.7320338472793</c:v>
                </c:pt>
                <c:pt idx="11">
                  <c:v>415.25155007656684</c:v>
                </c:pt>
                <c:pt idx="12">
                  <c:v>415.7710641590653</c:v>
                </c:pt>
                <c:pt idx="13">
                  <c:v>416.29057609477468</c:v>
                </c:pt>
                <c:pt idx="14">
                  <c:v>416.81008588369497</c:v>
                </c:pt>
                <c:pt idx="15">
                  <c:v>417.32959352582617</c:v>
                </c:pt>
                <c:pt idx="16">
                  <c:v>417.84909902116829</c:v>
                </c:pt>
                <c:pt idx="17">
                  <c:v>418.36860236972132</c:v>
                </c:pt>
                <c:pt idx="18">
                  <c:v>418.88810357148532</c:v>
                </c:pt>
                <c:pt idx="19">
                  <c:v>419.40760262646018</c:v>
                </c:pt>
                <c:pt idx="20">
                  <c:v>419.927099534646</c:v>
                </c:pt>
                <c:pt idx="21">
                  <c:v>420.44659429604269</c:v>
                </c:pt>
                <c:pt idx="22">
                  <c:v>420.96608691065035</c:v>
                </c:pt>
                <c:pt idx="23">
                  <c:v>421.48557737846892</c:v>
                </c:pt>
                <c:pt idx="24">
                  <c:v>422.00506569949829</c:v>
                </c:pt>
                <c:pt idx="25">
                  <c:v>422.52455187373869</c:v>
                </c:pt>
                <c:pt idx="26">
                  <c:v>423.04403590119</c:v>
                </c:pt>
                <c:pt idx="27">
                  <c:v>423.56351778185223</c:v>
                </c:pt>
                <c:pt idx="28">
                  <c:v>424.08299751572537</c:v>
                </c:pt>
                <c:pt idx="29">
                  <c:v>424.60247510280942</c:v>
                </c:pt>
                <c:pt idx="30">
                  <c:v>425.12195054310439</c:v>
                </c:pt>
                <c:pt idx="31">
                  <c:v>425.64142383661027</c:v>
                </c:pt>
                <c:pt idx="32">
                  <c:v>426.16089498332707</c:v>
                </c:pt>
                <c:pt idx="33">
                  <c:v>426.68036398325478</c:v>
                </c:pt>
                <c:pt idx="34">
                  <c:v>427.19983083639346</c:v>
                </c:pt>
                <c:pt idx="35">
                  <c:v>427.71929554274294</c:v>
                </c:pt>
                <c:pt idx="36">
                  <c:v>428.23875810230339</c:v>
                </c:pt>
                <c:pt idx="37">
                  <c:v>428.75821851507482</c:v>
                </c:pt>
                <c:pt idx="38">
                  <c:v>429.2776767810571</c:v>
                </c:pt>
                <c:pt idx="39">
                  <c:v>429.79713290025035</c:v>
                </c:pt>
                <c:pt idx="40">
                  <c:v>430.31658687265445</c:v>
                </c:pt>
                <c:pt idx="41">
                  <c:v>430.83603869826953</c:v>
                </c:pt>
                <c:pt idx="42">
                  <c:v>431.35548837709547</c:v>
                </c:pt>
                <c:pt idx="43">
                  <c:v>431.87493590913238</c:v>
                </c:pt>
                <c:pt idx="44">
                  <c:v>432.39438129438014</c:v>
                </c:pt>
                <c:pt idx="45">
                  <c:v>432.91382453283887</c:v>
                </c:pt>
                <c:pt idx="46">
                  <c:v>433.43326562450852</c:v>
                </c:pt>
                <c:pt idx="47">
                  <c:v>433.95270456938908</c:v>
                </c:pt>
                <c:pt idx="48">
                  <c:v>434.4721413674805</c:v>
                </c:pt>
                <c:pt idx="49">
                  <c:v>434.99157601878289</c:v>
                </c:pt>
                <c:pt idx="50">
                  <c:v>435.51100852329625</c:v>
                </c:pt>
                <c:pt idx="51">
                  <c:v>436.03043888102047</c:v>
                </c:pt>
                <c:pt idx="52">
                  <c:v>436.5498670919556</c:v>
                </c:pt>
                <c:pt idx="53">
                  <c:v>437.06929315610165</c:v>
                </c:pt>
                <c:pt idx="54">
                  <c:v>437.58871707345861</c:v>
                </c:pt>
                <c:pt idx="55">
                  <c:v>438.10813884402648</c:v>
                </c:pt>
                <c:pt idx="56">
                  <c:v>438.62755846780527</c:v>
                </c:pt>
                <c:pt idx="57">
                  <c:v>439.14697594479497</c:v>
                </c:pt>
                <c:pt idx="58">
                  <c:v>439.66639127499565</c:v>
                </c:pt>
                <c:pt idx="59">
                  <c:v>440.18580445840718</c:v>
                </c:pt>
                <c:pt idx="60">
                  <c:v>440.70521549502968</c:v>
                </c:pt>
                <c:pt idx="61">
                  <c:v>441.22462438486309</c:v>
                </c:pt>
                <c:pt idx="62">
                  <c:v>441.74403112790736</c:v>
                </c:pt>
                <c:pt idx="63">
                  <c:v>442.2634357241626</c:v>
                </c:pt>
                <c:pt idx="64">
                  <c:v>442.7828381736287</c:v>
                </c:pt>
                <c:pt idx="65">
                  <c:v>443.30223847630577</c:v>
                </c:pt>
                <c:pt idx="66">
                  <c:v>443.82163663219376</c:v>
                </c:pt>
                <c:pt idx="67">
                  <c:v>444.3410326412926</c:v>
                </c:pt>
                <c:pt idx="68">
                  <c:v>444.86042650360241</c:v>
                </c:pt>
                <c:pt idx="69">
                  <c:v>445.37981821912314</c:v>
                </c:pt>
                <c:pt idx="70">
                  <c:v>445.89920778785483</c:v>
                </c:pt>
                <c:pt idx="71">
                  <c:v>446.41859520979739</c:v>
                </c:pt>
                <c:pt idx="72">
                  <c:v>446.93798048495086</c:v>
                </c:pt>
                <c:pt idx="73">
                  <c:v>447.45736361331524</c:v>
                </c:pt>
                <c:pt idx="74">
                  <c:v>447.97674459489053</c:v>
                </c:pt>
                <c:pt idx="75">
                  <c:v>448.49612342967674</c:v>
                </c:pt>
                <c:pt idx="76">
                  <c:v>449.01550011767387</c:v>
                </c:pt>
                <c:pt idx="77">
                  <c:v>449.53487465888196</c:v>
                </c:pt>
                <c:pt idx="78">
                  <c:v>450.05424705330091</c:v>
                </c:pt>
                <c:pt idx="79">
                  <c:v>450.57361730093083</c:v>
                </c:pt>
                <c:pt idx="80">
                  <c:v>451.09298540177161</c:v>
                </c:pt>
                <c:pt idx="81">
                  <c:v>451.61235135582336</c:v>
                </c:pt>
                <c:pt idx="82">
                  <c:v>452.13171516308597</c:v>
                </c:pt>
                <c:pt idx="83">
                  <c:v>452.65107682355955</c:v>
                </c:pt>
                <c:pt idx="84">
                  <c:v>453.17043633724398</c:v>
                </c:pt>
                <c:pt idx="85">
                  <c:v>453.68979370413939</c:v>
                </c:pt>
                <c:pt idx="86">
                  <c:v>454.20914892424571</c:v>
                </c:pt>
                <c:pt idx="87">
                  <c:v>454.72850199756294</c:v>
                </c:pt>
                <c:pt idx="88">
                  <c:v>455.24785292409109</c:v>
                </c:pt>
                <c:pt idx="89">
                  <c:v>455.76720170383015</c:v>
                </c:pt>
                <c:pt idx="90">
                  <c:v>456.28654833678013</c:v>
                </c:pt>
                <c:pt idx="91">
                  <c:v>456.80589282294102</c:v>
                </c:pt>
                <c:pt idx="92">
                  <c:v>457.32523516231282</c:v>
                </c:pt>
                <c:pt idx="93">
                  <c:v>457.84457535489554</c:v>
                </c:pt>
                <c:pt idx="94">
                  <c:v>458.36391340068923</c:v>
                </c:pt>
                <c:pt idx="95">
                  <c:v>458.88324929969372</c:v>
                </c:pt>
                <c:pt idx="96">
                  <c:v>459.40258305190918</c:v>
                </c:pt>
                <c:pt idx="97">
                  <c:v>459.92191465733561</c:v>
                </c:pt>
                <c:pt idx="98">
                  <c:v>460.44124411597289</c:v>
                </c:pt>
                <c:pt idx="99">
                  <c:v>460.96057142782115</c:v>
                </c:pt>
                <c:pt idx="100">
                  <c:v>461.47989659288032</c:v>
                </c:pt>
                <c:pt idx="101">
                  <c:v>461.99921961115035</c:v>
                </c:pt>
                <c:pt idx="102">
                  <c:v>462.51854048263135</c:v>
                </c:pt>
                <c:pt idx="103">
                  <c:v>463.03785920732327</c:v>
                </c:pt>
                <c:pt idx="104">
                  <c:v>463.55717578522604</c:v>
                </c:pt>
                <c:pt idx="105">
                  <c:v>464.07649021633978</c:v>
                </c:pt>
                <c:pt idx="106">
                  <c:v>464.59580250066438</c:v>
                </c:pt>
                <c:pt idx="107">
                  <c:v>465.11511263819995</c:v>
                </c:pt>
                <c:pt idx="108">
                  <c:v>465.63442062894643</c:v>
                </c:pt>
                <c:pt idx="109">
                  <c:v>466.15372647290383</c:v>
                </c:pt>
                <c:pt idx="110">
                  <c:v>466.67303017007214</c:v>
                </c:pt>
                <c:pt idx="111">
                  <c:v>467.19233172045142</c:v>
                </c:pt>
                <c:pt idx="112">
                  <c:v>467.71163112404156</c:v>
                </c:pt>
                <c:pt idx="113">
                  <c:v>468.23092838084261</c:v>
                </c:pt>
                <c:pt idx="114">
                  <c:v>468.75022349085458</c:v>
                </c:pt>
                <c:pt idx="115">
                  <c:v>469.26951645407746</c:v>
                </c:pt>
                <c:pt idx="116">
                  <c:v>469.78880727051126</c:v>
                </c:pt>
                <c:pt idx="117">
                  <c:v>470.30809594015602</c:v>
                </c:pt>
                <c:pt idx="118">
                  <c:v>470.82738246301165</c:v>
                </c:pt>
                <c:pt idx="119">
                  <c:v>471.34666683907824</c:v>
                </c:pt>
                <c:pt idx="120">
                  <c:v>471.86594906835569</c:v>
                </c:pt>
                <c:pt idx="121">
                  <c:v>472.38522915084411</c:v>
                </c:pt>
                <c:pt idx="122">
                  <c:v>472.90450708654345</c:v>
                </c:pt>
                <c:pt idx="123">
                  <c:v>473.4237828754537</c:v>
                </c:pt>
                <c:pt idx="124">
                  <c:v>473.94305651757475</c:v>
                </c:pt>
                <c:pt idx="125">
                  <c:v>474.46232801290688</c:v>
                </c:pt>
                <c:pt idx="126">
                  <c:v>474.98159736144981</c:v>
                </c:pt>
                <c:pt idx="127">
                  <c:v>475.50086456320372</c:v>
                </c:pt>
                <c:pt idx="128">
                  <c:v>476.02012961816854</c:v>
                </c:pt>
                <c:pt idx="129">
                  <c:v>476.53939252634427</c:v>
                </c:pt>
                <c:pt idx="130">
                  <c:v>477.05865328773092</c:v>
                </c:pt>
                <c:pt idx="131">
                  <c:v>477.57791190232854</c:v>
                </c:pt>
                <c:pt idx="132">
                  <c:v>478.09716837013701</c:v>
                </c:pt>
                <c:pt idx="133">
                  <c:v>478.6164226911564</c:v>
                </c:pt>
                <c:pt idx="134">
                  <c:v>479.1356748653867</c:v>
                </c:pt>
                <c:pt idx="135">
                  <c:v>479.65492489282792</c:v>
                </c:pt>
                <c:pt idx="136">
                  <c:v>480.17417277348005</c:v>
                </c:pt>
                <c:pt idx="137">
                  <c:v>480.69341850734315</c:v>
                </c:pt>
                <c:pt idx="138">
                  <c:v>481.21266209441711</c:v>
                </c:pt>
                <c:pt idx="139">
                  <c:v>481.73190353470204</c:v>
                </c:pt>
                <c:pt idx="140">
                  <c:v>482.25114282819783</c:v>
                </c:pt>
                <c:pt idx="141">
                  <c:v>482.77037997490459</c:v>
                </c:pt>
                <c:pt idx="142">
                  <c:v>483.28961497482226</c:v>
                </c:pt>
                <c:pt idx="143">
                  <c:v>483.80884782795084</c:v>
                </c:pt>
                <c:pt idx="144">
                  <c:v>484.32807853429028</c:v>
                </c:pt>
                <c:pt idx="145">
                  <c:v>484.8473070938407</c:v>
                </c:pt>
                <c:pt idx="146">
                  <c:v>485.36653350660197</c:v>
                </c:pt>
                <c:pt idx="147">
                  <c:v>485.88575777257421</c:v>
                </c:pt>
                <c:pt idx="148">
                  <c:v>486.40497989175736</c:v>
                </c:pt>
                <c:pt idx="149">
                  <c:v>486.92419986415143</c:v>
                </c:pt>
                <c:pt idx="150">
                  <c:v>487.44341768975647</c:v>
                </c:pt>
                <c:pt idx="151">
                  <c:v>487.96263336857237</c:v>
                </c:pt>
                <c:pt idx="152">
                  <c:v>488.48184690059918</c:v>
                </c:pt>
                <c:pt idx="153">
                  <c:v>489.0010582858369</c:v>
                </c:pt>
                <c:pt idx="154">
                  <c:v>489.5202675242856</c:v>
                </c:pt>
                <c:pt idx="155">
                  <c:v>490.0394746159451</c:v>
                </c:pt>
                <c:pt idx="156">
                  <c:v>490.55867956081562</c:v>
                </c:pt>
                <c:pt idx="157">
                  <c:v>491.077882358897</c:v>
                </c:pt>
                <c:pt idx="158">
                  <c:v>491.59708301018935</c:v>
                </c:pt>
                <c:pt idx="159">
                  <c:v>492.11628151469256</c:v>
                </c:pt>
                <c:pt idx="160">
                  <c:v>492.63547787240674</c:v>
                </c:pt>
                <c:pt idx="161">
                  <c:v>493.15467208333183</c:v>
                </c:pt>
                <c:pt idx="162">
                  <c:v>493.67386414746778</c:v>
                </c:pt>
                <c:pt idx="163">
                  <c:v>494.1930540648147</c:v>
                </c:pt>
                <c:pt idx="164">
                  <c:v>494.71224183537248</c:v>
                </c:pt>
                <c:pt idx="165">
                  <c:v>495.23142745914129</c:v>
                </c:pt>
                <c:pt idx="166">
                  <c:v>495.75061093612089</c:v>
                </c:pt>
                <c:pt idx="167">
                  <c:v>496.26979226631147</c:v>
                </c:pt>
                <c:pt idx="168">
                  <c:v>496.78897144971296</c:v>
                </c:pt>
                <c:pt idx="169">
                  <c:v>497.30814848632536</c:v>
                </c:pt>
                <c:pt idx="170">
                  <c:v>497.82732337614868</c:v>
                </c:pt>
                <c:pt idx="171">
                  <c:v>498.34649611918292</c:v>
                </c:pt>
                <c:pt idx="172">
                  <c:v>498.86566671542812</c:v>
                </c:pt>
                <c:pt idx="173">
                  <c:v>499.38483516488418</c:v>
                </c:pt>
                <c:pt idx="174">
                  <c:v>499.90400146755115</c:v>
                </c:pt>
                <c:pt idx="175">
                  <c:v>500.42316562342904</c:v>
                </c:pt>
                <c:pt idx="176">
                  <c:v>500.94232763251784</c:v>
                </c:pt>
                <c:pt idx="177">
                  <c:v>501.46148749481762</c:v>
                </c:pt>
                <c:pt idx="178">
                  <c:v>501.98064521032825</c:v>
                </c:pt>
                <c:pt idx="179">
                  <c:v>502.49980077904985</c:v>
                </c:pt>
                <c:pt idx="180">
                  <c:v>503.01895420098236</c:v>
                </c:pt>
                <c:pt idx="181">
                  <c:v>503.53810547612574</c:v>
                </c:pt>
                <c:pt idx="182">
                  <c:v>504.05725460448008</c:v>
                </c:pt>
                <c:pt idx="183">
                  <c:v>504.57640158604534</c:v>
                </c:pt>
                <c:pt idx="184">
                  <c:v>505.09554642082145</c:v>
                </c:pt>
                <c:pt idx="185">
                  <c:v>505.61468910880859</c:v>
                </c:pt>
                <c:pt idx="186">
                  <c:v>506.13382965000653</c:v>
                </c:pt>
                <c:pt idx="187">
                  <c:v>506.65296804441545</c:v>
                </c:pt>
                <c:pt idx="188">
                  <c:v>507.17210429203527</c:v>
                </c:pt>
                <c:pt idx="189">
                  <c:v>507.69123839286601</c:v>
                </c:pt>
                <c:pt idx="190">
                  <c:v>508.21037034690767</c:v>
                </c:pt>
                <c:pt idx="191">
                  <c:v>508.72950015416023</c:v>
                </c:pt>
                <c:pt idx="192">
                  <c:v>509.24862781462377</c:v>
                </c:pt>
                <c:pt idx="193">
                  <c:v>509.76775332829817</c:v>
                </c:pt>
                <c:pt idx="194">
                  <c:v>510.28687669518348</c:v>
                </c:pt>
                <c:pt idx="195">
                  <c:v>510.8059979152797</c:v>
                </c:pt>
                <c:pt idx="196">
                  <c:v>511.3251169885869</c:v>
                </c:pt>
                <c:pt idx="197">
                  <c:v>511.84423391510495</c:v>
                </c:pt>
                <c:pt idx="198">
                  <c:v>512.36334869483403</c:v>
                </c:pt>
                <c:pt idx="199">
                  <c:v>512.88246132777385</c:v>
                </c:pt>
                <c:pt idx="200">
                  <c:v>513.40157181392476</c:v>
                </c:pt>
                <c:pt idx="201">
                  <c:v>513.92068015328641</c:v>
                </c:pt>
                <c:pt idx="202">
                  <c:v>514.43978634585903</c:v>
                </c:pt>
                <c:pt idx="203">
                  <c:v>514.95889039164274</c:v>
                </c:pt>
                <c:pt idx="204">
                  <c:v>515.47799229063708</c:v>
                </c:pt>
                <c:pt idx="205">
                  <c:v>515.99709204284261</c:v>
                </c:pt>
                <c:pt idx="206">
                  <c:v>516.51618964825889</c:v>
                </c:pt>
                <c:pt idx="207">
                  <c:v>517.03528510688614</c:v>
                </c:pt>
                <c:pt idx="208">
                  <c:v>517.55437841872424</c:v>
                </c:pt>
                <c:pt idx="209">
                  <c:v>518.07346958377332</c:v>
                </c:pt>
                <c:pt idx="210">
                  <c:v>518.59255860203336</c:v>
                </c:pt>
                <c:pt idx="211">
                  <c:v>519.11164547350438</c:v>
                </c:pt>
                <c:pt idx="212">
                  <c:v>519.63073019818614</c:v>
                </c:pt>
                <c:pt idx="213">
                  <c:v>520.14981277607887</c:v>
                </c:pt>
                <c:pt idx="214">
                  <c:v>520.66889320718258</c:v>
                </c:pt>
                <c:pt idx="215">
                  <c:v>521.18797149149714</c:v>
                </c:pt>
                <c:pt idx="216">
                  <c:v>521.70704762902267</c:v>
                </c:pt>
                <c:pt idx="217">
                  <c:v>522.22612161975906</c:v>
                </c:pt>
                <c:pt idx="218">
                  <c:v>522.74519346370641</c:v>
                </c:pt>
                <c:pt idx="219">
                  <c:v>523.26426316086463</c:v>
                </c:pt>
                <c:pt idx="220">
                  <c:v>523.7833307112337</c:v>
                </c:pt>
                <c:pt idx="221">
                  <c:v>524.30239611481386</c:v>
                </c:pt>
                <c:pt idx="222">
                  <c:v>524.82145937160476</c:v>
                </c:pt>
                <c:pt idx="223">
                  <c:v>525.34052048160675</c:v>
                </c:pt>
                <c:pt idx="224">
                  <c:v>525.85957944481959</c:v>
                </c:pt>
                <c:pt idx="225">
                  <c:v>526.3786362612434</c:v>
                </c:pt>
                <c:pt idx="226">
                  <c:v>526.89769093087796</c:v>
                </c:pt>
                <c:pt idx="227">
                  <c:v>527.4167434537236</c:v>
                </c:pt>
                <c:pt idx="228">
                  <c:v>527.9357938297801</c:v>
                </c:pt>
                <c:pt idx="229">
                  <c:v>528.45484205904756</c:v>
                </c:pt>
                <c:pt idx="230">
                  <c:v>528.97388814152578</c:v>
                </c:pt>
                <c:pt idx="231">
                  <c:v>529.49293207721507</c:v>
                </c:pt>
                <c:pt idx="232">
                  <c:v>530.01197386611523</c:v>
                </c:pt>
                <c:pt idx="233">
                  <c:v>530.53101350822624</c:v>
                </c:pt>
                <c:pt idx="234">
                  <c:v>531.05005100354833</c:v>
                </c:pt>
                <c:pt idx="235">
                  <c:v>531.56908635208117</c:v>
                </c:pt>
                <c:pt idx="236">
                  <c:v>532.08811955382509</c:v>
                </c:pt>
                <c:pt idx="237">
                  <c:v>532.60715060877976</c:v>
                </c:pt>
                <c:pt idx="238">
                  <c:v>533.12617951694551</c:v>
                </c:pt>
                <c:pt idx="239">
                  <c:v>533.64520627832212</c:v>
                </c:pt>
                <c:pt idx="240">
                  <c:v>534.16423089290959</c:v>
                </c:pt>
                <c:pt idx="241">
                  <c:v>534.68325336070802</c:v>
                </c:pt>
                <c:pt idx="242">
                  <c:v>535.20227368171732</c:v>
                </c:pt>
                <c:pt idx="243">
                  <c:v>535.72129185593758</c:v>
                </c:pt>
                <c:pt idx="244">
                  <c:v>536.2403078833687</c:v>
                </c:pt>
                <c:pt idx="245">
                  <c:v>536.75932176401091</c:v>
                </c:pt>
                <c:pt idx="246">
                  <c:v>537.27833349786385</c:v>
                </c:pt>
                <c:pt idx="247">
                  <c:v>537.79734308492777</c:v>
                </c:pt>
                <c:pt idx="248">
                  <c:v>538.31635052520255</c:v>
                </c:pt>
                <c:pt idx="249">
                  <c:v>538.8353558186883</c:v>
                </c:pt>
                <c:pt idx="250">
                  <c:v>539.35435896538502</c:v>
                </c:pt>
                <c:pt idx="251">
                  <c:v>539.87335996529259</c:v>
                </c:pt>
                <c:pt idx="252">
                  <c:v>540.39235881841114</c:v>
                </c:pt>
                <c:pt idx="253">
                  <c:v>540.91135552474043</c:v>
                </c:pt>
                <c:pt idx="254">
                  <c:v>541.43035008428092</c:v>
                </c:pt>
                <c:pt idx="255">
                  <c:v>541.94934249703203</c:v>
                </c:pt>
                <c:pt idx="256">
                  <c:v>542.46833276299435</c:v>
                </c:pt>
                <c:pt idx="257">
                  <c:v>542.9873208821673</c:v>
                </c:pt>
                <c:pt idx="258">
                  <c:v>543.50630685455144</c:v>
                </c:pt>
                <c:pt idx="259">
                  <c:v>544.02529068014633</c:v>
                </c:pt>
                <c:pt idx="260">
                  <c:v>544.54427235895207</c:v>
                </c:pt>
                <c:pt idx="261">
                  <c:v>545.0632518909689</c:v>
                </c:pt>
                <c:pt idx="262">
                  <c:v>545.58222927619659</c:v>
                </c:pt>
                <c:pt idx="263">
                  <c:v>546.10120451463513</c:v>
                </c:pt>
                <c:pt idx="264">
                  <c:v>546.62017760628464</c:v>
                </c:pt>
                <c:pt idx="265">
                  <c:v>547.13914855114513</c:v>
                </c:pt>
                <c:pt idx="266">
                  <c:v>547.65811734921635</c:v>
                </c:pt>
                <c:pt idx="267">
                  <c:v>548.17708400049867</c:v>
                </c:pt>
                <c:pt idx="268">
                  <c:v>548.69604850499184</c:v>
                </c:pt>
                <c:pt idx="269">
                  <c:v>549.21501086269598</c:v>
                </c:pt>
                <c:pt idx="270">
                  <c:v>549.73397107361086</c:v>
                </c:pt>
                <c:pt idx="271">
                  <c:v>550.25292913773683</c:v>
                </c:pt>
                <c:pt idx="272">
                  <c:v>550.77188505507365</c:v>
                </c:pt>
                <c:pt idx="273">
                  <c:v>551.29083882562134</c:v>
                </c:pt>
                <c:pt idx="274">
                  <c:v>551.8097904493801</c:v>
                </c:pt>
                <c:pt idx="275">
                  <c:v>552.32873992634961</c:v>
                </c:pt>
                <c:pt idx="276">
                  <c:v>552.84768725653021</c:v>
                </c:pt>
                <c:pt idx="277">
                  <c:v>553.36663243992166</c:v>
                </c:pt>
                <c:pt idx="278">
                  <c:v>553.88557547652385</c:v>
                </c:pt>
                <c:pt idx="279">
                  <c:v>554.40451636633725</c:v>
                </c:pt>
                <c:pt idx="280">
                  <c:v>554.9234551093615</c:v>
                </c:pt>
                <c:pt idx="281">
                  <c:v>555.44239170559649</c:v>
                </c:pt>
                <c:pt idx="282">
                  <c:v>555.96132615504246</c:v>
                </c:pt>
                <c:pt idx="283">
                  <c:v>556.48025845769939</c:v>
                </c:pt>
                <c:pt idx="284">
                  <c:v>556.99918861356718</c:v>
                </c:pt>
                <c:pt idx="285">
                  <c:v>557.51811662264606</c:v>
                </c:pt>
                <c:pt idx="286">
                  <c:v>558.03704248493568</c:v>
                </c:pt>
                <c:pt idx="287">
                  <c:v>558.55596620043627</c:v>
                </c:pt>
                <c:pt idx="288">
                  <c:v>559.07488776914772</c:v>
                </c:pt>
                <c:pt idx="289">
                  <c:v>559.59380719107014</c:v>
                </c:pt>
                <c:pt idx="290">
                  <c:v>560.11272446620353</c:v>
                </c:pt>
                <c:pt idx="291">
                  <c:v>560.63163959454789</c:v>
                </c:pt>
                <c:pt idx="292">
                  <c:v>561.150552576103</c:v>
                </c:pt>
                <c:pt idx="293">
                  <c:v>561.66946341086907</c:v>
                </c:pt>
                <c:pt idx="294">
                  <c:v>562.18837209884612</c:v>
                </c:pt>
                <c:pt idx="295">
                  <c:v>562.70727864003402</c:v>
                </c:pt>
                <c:pt idx="296">
                  <c:v>563.22618303443289</c:v>
                </c:pt>
                <c:pt idx="297">
                  <c:v>563.74508528204262</c:v>
                </c:pt>
                <c:pt idx="298">
                  <c:v>564.26398538286332</c:v>
                </c:pt>
                <c:pt idx="299">
                  <c:v>564.78288333689488</c:v>
                </c:pt>
                <c:pt idx="300">
                  <c:v>565.3017791441373</c:v>
                </c:pt>
                <c:pt idx="301">
                  <c:v>565.8206728045908</c:v>
                </c:pt>
                <c:pt idx="302">
                  <c:v>566.33956431825527</c:v>
                </c:pt>
                <c:pt idx="303">
                  <c:v>566.85845368513048</c:v>
                </c:pt>
                <c:pt idx="304">
                  <c:v>567.37734090521656</c:v>
                </c:pt>
                <c:pt idx="305">
                  <c:v>567.89622597851371</c:v>
                </c:pt>
                <c:pt idx="306">
                  <c:v>568.41510890502173</c:v>
                </c:pt>
                <c:pt idx="307">
                  <c:v>568.93398968474071</c:v>
                </c:pt>
                <c:pt idx="308">
                  <c:v>569.45286831767044</c:v>
                </c:pt>
                <c:pt idx="309">
                  <c:v>569.97174480381125</c:v>
                </c:pt>
                <c:pt idx="310">
                  <c:v>570.49061914316292</c:v>
                </c:pt>
                <c:pt idx="311">
                  <c:v>571.00949133572544</c:v>
                </c:pt>
                <c:pt idx="312">
                  <c:v>571.52836138149905</c:v>
                </c:pt>
                <c:pt idx="313">
                  <c:v>572.04722928048341</c:v>
                </c:pt>
                <c:pt idx="314">
                  <c:v>572.56609503267885</c:v>
                </c:pt>
                <c:pt idx="315">
                  <c:v>573.08495863808503</c:v>
                </c:pt>
                <c:pt idx="316">
                  <c:v>573.60382009670229</c:v>
                </c:pt>
                <c:pt idx="317">
                  <c:v>574.1226794085303</c:v>
                </c:pt>
                <c:pt idx="318">
                  <c:v>574.64153657356928</c:v>
                </c:pt>
                <c:pt idx="319">
                  <c:v>575.16039159181923</c:v>
                </c:pt>
                <c:pt idx="320">
                  <c:v>575.67924446328016</c:v>
                </c:pt>
                <c:pt idx="321">
                  <c:v>576.19809518795194</c:v>
                </c:pt>
                <c:pt idx="322">
                  <c:v>576.71694376583457</c:v>
                </c:pt>
                <c:pt idx="323">
                  <c:v>577.23579019692818</c:v>
                </c:pt>
                <c:pt idx="324">
                  <c:v>577.75463448123264</c:v>
                </c:pt>
                <c:pt idx="325">
                  <c:v>578.27347661874819</c:v>
                </c:pt>
                <c:pt idx="326">
                  <c:v>578.79231660947448</c:v>
                </c:pt>
                <c:pt idx="327">
                  <c:v>579.31115445341175</c:v>
                </c:pt>
                <c:pt idx="328">
                  <c:v>579.82999015055987</c:v>
                </c:pt>
                <c:pt idx="329">
                  <c:v>580.34882370091896</c:v>
                </c:pt>
                <c:pt idx="330">
                  <c:v>580.86765510448902</c:v>
                </c:pt>
                <c:pt idx="331">
                  <c:v>581.38648436127005</c:v>
                </c:pt>
                <c:pt idx="332">
                  <c:v>581.90531147126183</c:v>
                </c:pt>
                <c:pt idx="333">
                  <c:v>582.42413643446457</c:v>
                </c:pt>
                <c:pt idx="334">
                  <c:v>582.94295925087829</c:v>
                </c:pt>
                <c:pt idx="335">
                  <c:v>583.46177992050286</c:v>
                </c:pt>
                <c:pt idx="336">
                  <c:v>583.98059844333841</c:v>
                </c:pt>
                <c:pt idx="337">
                  <c:v>584.49941481938481</c:v>
                </c:pt>
                <c:pt idx="338">
                  <c:v>585.01822904864218</c:v>
                </c:pt>
                <c:pt idx="339">
                  <c:v>585.53704113111041</c:v>
                </c:pt>
                <c:pt idx="340">
                  <c:v>586.05585106678961</c:v>
                </c:pt>
                <c:pt idx="341">
                  <c:v>586.57465885567967</c:v>
                </c:pt>
                <c:pt idx="342">
                  <c:v>587.09346449778081</c:v>
                </c:pt>
                <c:pt idx="343">
                  <c:v>587.6122679930927</c:v>
                </c:pt>
                <c:pt idx="344">
                  <c:v>588.13106934161544</c:v>
                </c:pt>
                <c:pt idx="345">
                  <c:v>588.64986854334927</c:v>
                </c:pt>
                <c:pt idx="346">
                  <c:v>589.16866559829396</c:v>
                </c:pt>
                <c:pt idx="347">
                  <c:v>589.68746050644961</c:v>
                </c:pt>
                <c:pt idx="348">
                  <c:v>590.20625326781612</c:v>
                </c:pt>
                <c:pt idx="349">
                  <c:v>590.72504388239361</c:v>
                </c:pt>
                <c:pt idx="350">
                  <c:v>591.24383235018183</c:v>
                </c:pt>
                <c:pt idx="351">
                  <c:v>591.76261867118114</c:v>
                </c:pt>
                <c:pt idx="352">
                  <c:v>592.28140284539131</c:v>
                </c:pt>
                <c:pt idx="353">
                  <c:v>592.80018487281245</c:v>
                </c:pt>
                <c:pt idx="354">
                  <c:v>593.31896475344445</c:v>
                </c:pt>
                <c:pt idx="355">
                  <c:v>593.83774248728741</c:v>
                </c:pt>
                <c:pt idx="356">
                  <c:v>594.35651807434124</c:v>
                </c:pt>
                <c:pt idx="357">
                  <c:v>594.87529151460603</c:v>
                </c:pt>
                <c:pt idx="358">
                  <c:v>595.39406280808169</c:v>
                </c:pt>
                <c:pt idx="359">
                  <c:v>595.91283195476831</c:v>
                </c:pt>
                <c:pt idx="360">
                  <c:v>596.4315989546659</c:v>
                </c:pt>
                <c:pt idx="361">
                  <c:v>596.95036380777424</c:v>
                </c:pt>
                <c:pt idx="362">
                  <c:v>597.46912651409355</c:v>
                </c:pt>
                <c:pt idx="363">
                  <c:v>597.98788707362394</c:v>
                </c:pt>
                <c:pt idx="364">
                  <c:v>598.50664548636507</c:v>
                </c:pt>
                <c:pt idx="365">
                  <c:v>599.02540175231718</c:v>
                </c:pt>
                <c:pt idx="366">
                  <c:v>599.54415587148014</c:v>
                </c:pt>
                <c:pt idx="367">
                  <c:v>600.06290784385419</c:v>
                </c:pt>
                <c:pt idx="368">
                  <c:v>600.58165766943898</c:v>
                </c:pt>
                <c:pt idx="369">
                  <c:v>601.10040534823474</c:v>
                </c:pt>
                <c:pt idx="370">
                  <c:v>601.61915088024148</c:v>
                </c:pt>
                <c:pt idx="371">
                  <c:v>602.13789426545907</c:v>
                </c:pt>
                <c:pt idx="372">
                  <c:v>602.65663550388763</c:v>
                </c:pt>
                <c:pt idx="373">
                  <c:v>603.17537459552693</c:v>
                </c:pt>
                <c:pt idx="374">
                  <c:v>603.69411154037743</c:v>
                </c:pt>
                <c:pt idx="375">
                  <c:v>604.21284633843857</c:v>
                </c:pt>
                <c:pt idx="376">
                  <c:v>604.7315789897109</c:v>
                </c:pt>
                <c:pt idx="377">
                  <c:v>605.25030949419397</c:v>
                </c:pt>
                <c:pt idx="378">
                  <c:v>605.76903785188802</c:v>
                </c:pt>
                <c:pt idx="379">
                  <c:v>606.28776406279292</c:v>
                </c:pt>
                <c:pt idx="380">
                  <c:v>606.80648812690868</c:v>
                </c:pt>
                <c:pt idx="381">
                  <c:v>607.32521004423552</c:v>
                </c:pt>
                <c:pt idx="382">
                  <c:v>607.84392981477333</c:v>
                </c:pt>
                <c:pt idx="383">
                  <c:v>608.36264743852189</c:v>
                </c:pt>
                <c:pt idx="384">
                  <c:v>608.8813629154813</c:v>
                </c:pt>
                <c:pt idx="385">
                  <c:v>609.4000762456518</c:v>
                </c:pt>
                <c:pt idx="386">
                  <c:v>609.91878742903316</c:v>
                </c:pt>
                <c:pt idx="387">
                  <c:v>610.43749646562549</c:v>
                </c:pt>
                <c:pt idx="388">
                  <c:v>610.95620335542867</c:v>
                </c:pt>
                <c:pt idx="389">
                  <c:v>611.47490809844282</c:v>
                </c:pt>
                <c:pt idx="390">
                  <c:v>611.99361069466772</c:v>
                </c:pt>
                <c:pt idx="391">
                  <c:v>612.51231114410371</c:v>
                </c:pt>
                <c:pt idx="392">
                  <c:v>613.03100944675055</c:v>
                </c:pt>
                <c:pt idx="393">
                  <c:v>613.54970560260836</c:v>
                </c:pt>
                <c:pt idx="394">
                  <c:v>614.06839961167702</c:v>
                </c:pt>
                <c:pt idx="395">
                  <c:v>614.58709147395666</c:v>
                </c:pt>
                <c:pt idx="396">
                  <c:v>615.10578118944716</c:v>
                </c:pt>
                <c:pt idx="397">
                  <c:v>615.62446875814862</c:v>
                </c:pt>
                <c:pt idx="398">
                  <c:v>616.14315418006106</c:v>
                </c:pt>
                <c:pt idx="399">
                  <c:v>616.66183745518424</c:v>
                </c:pt>
                <c:pt idx="400">
                  <c:v>617.18051858351851</c:v>
                </c:pt>
                <c:pt idx="401">
                  <c:v>617.69919756506351</c:v>
                </c:pt>
                <c:pt idx="402">
                  <c:v>618.21787439981949</c:v>
                </c:pt>
                <c:pt idx="403">
                  <c:v>618.73654908778656</c:v>
                </c:pt>
                <c:pt idx="404">
                  <c:v>619.25522162896436</c:v>
                </c:pt>
                <c:pt idx="405">
                  <c:v>619.77389202335314</c:v>
                </c:pt>
                <c:pt idx="406">
                  <c:v>620.29256027095278</c:v>
                </c:pt>
                <c:pt idx="407">
                  <c:v>620.8112263717635</c:v>
                </c:pt>
                <c:pt idx="408">
                  <c:v>621.32989032578496</c:v>
                </c:pt>
                <c:pt idx="409">
                  <c:v>621.84855213301739</c:v>
                </c:pt>
                <c:pt idx="410">
                  <c:v>622.3672117934608</c:v>
                </c:pt>
                <c:pt idx="411">
                  <c:v>622.88586930711517</c:v>
                </c:pt>
                <c:pt idx="412">
                  <c:v>623.40452467398029</c:v>
                </c:pt>
                <c:pt idx="413">
                  <c:v>623.92317789405638</c:v>
                </c:pt>
                <c:pt idx="414">
                  <c:v>624.44182896734344</c:v>
                </c:pt>
                <c:pt idx="415">
                  <c:v>624.96047789384136</c:v>
                </c:pt>
                <c:pt idx="416">
                  <c:v>625.47912467355025</c:v>
                </c:pt>
                <c:pt idx="417">
                  <c:v>625.99776930646999</c:v>
                </c:pt>
                <c:pt idx="418">
                  <c:v>626.51641179260071</c:v>
                </c:pt>
                <c:pt idx="419">
                  <c:v>627.03505213194228</c:v>
                </c:pt>
                <c:pt idx="420">
                  <c:v>627.55369032449482</c:v>
                </c:pt>
                <c:pt idx="421">
                  <c:v>628.07232637025834</c:v>
                </c:pt>
                <c:pt idx="422">
                  <c:v>628.59096026923271</c:v>
                </c:pt>
                <c:pt idx="423">
                  <c:v>629.10959202141794</c:v>
                </c:pt>
                <c:pt idx="424">
                  <c:v>629.62822162681414</c:v>
                </c:pt>
                <c:pt idx="425">
                  <c:v>630.14684908542131</c:v>
                </c:pt>
                <c:pt idx="426">
                  <c:v>630.66547439723922</c:v>
                </c:pt>
                <c:pt idx="427">
                  <c:v>631.18409756226822</c:v>
                </c:pt>
                <c:pt idx="428">
                  <c:v>631.70271858050808</c:v>
                </c:pt>
                <c:pt idx="429">
                  <c:v>632.2213374519589</c:v>
                </c:pt>
                <c:pt idx="430">
                  <c:v>632.73995417662059</c:v>
                </c:pt>
                <c:pt idx="431">
                  <c:v>633.25856875449313</c:v>
                </c:pt>
                <c:pt idx="432">
                  <c:v>633.77718118557675</c:v>
                </c:pt>
                <c:pt idx="433">
                  <c:v>634.29579146987123</c:v>
                </c:pt>
                <c:pt idx="434">
                  <c:v>634.81439960737657</c:v>
                </c:pt>
                <c:pt idx="435">
                  <c:v>635.33300559809277</c:v>
                </c:pt>
                <c:pt idx="436">
                  <c:v>635.85160944202005</c:v>
                </c:pt>
                <c:pt idx="437">
                  <c:v>636.37021113915807</c:v>
                </c:pt>
                <c:pt idx="438">
                  <c:v>636.88881068950718</c:v>
                </c:pt>
                <c:pt idx="439">
                  <c:v>637.40740809306715</c:v>
                </c:pt>
                <c:pt idx="440">
                  <c:v>637.92600334983808</c:v>
                </c:pt>
                <c:pt idx="441">
                  <c:v>638.44459645981976</c:v>
                </c:pt>
                <c:pt idx="442">
                  <c:v>638.96318742301241</c:v>
                </c:pt>
                <c:pt idx="443">
                  <c:v>639.48177623941615</c:v>
                </c:pt>
                <c:pt idx="444">
                  <c:v>640.00036290903063</c:v>
                </c:pt>
                <c:pt idx="445">
                  <c:v>640.51894743185608</c:v>
                </c:pt>
                <c:pt idx="446">
                  <c:v>641.03752980789238</c:v>
                </c:pt>
                <c:pt idx="447">
                  <c:v>641.55611003713977</c:v>
                </c:pt>
                <c:pt idx="448">
                  <c:v>642.07468811959791</c:v>
                </c:pt>
                <c:pt idx="449">
                  <c:v>642.59326405526701</c:v>
                </c:pt>
                <c:pt idx="450">
                  <c:v>643.11183784414709</c:v>
                </c:pt>
                <c:pt idx="451">
                  <c:v>643.63040948623814</c:v>
                </c:pt>
                <c:pt idx="452">
                  <c:v>644.14897898153993</c:v>
                </c:pt>
                <c:pt idx="453">
                  <c:v>644.66754633005269</c:v>
                </c:pt>
                <c:pt idx="454">
                  <c:v>645.18611153177642</c:v>
                </c:pt>
                <c:pt idx="455">
                  <c:v>645.70467458671101</c:v>
                </c:pt>
                <c:pt idx="456">
                  <c:v>646.22323549485657</c:v>
                </c:pt>
                <c:pt idx="457">
                  <c:v>646.74179425621298</c:v>
                </c:pt>
                <c:pt idx="458">
                  <c:v>647.26035087078037</c:v>
                </c:pt>
                <c:pt idx="459">
                  <c:v>647.77890533855862</c:v>
                </c:pt>
                <c:pt idx="460">
                  <c:v>648.29745765954783</c:v>
                </c:pt>
                <c:pt idx="461">
                  <c:v>648.81600783374802</c:v>
                </c:pt>
                <c:pt idx="462">
                  <c:v>649.33455586115906</c:v>
                </c:pt>
                <c:pt idx="463">
                  <c:v>649.85310174178096</c:v>
                </c:pt>
                <c:pt idx="464">
                  <c:v>650.37164547561383</c:v>
                </c:pt>
                <c:pt idx="465">
                  <c:v>650.89018706265767</c:v>
                </c:pt>
                <c:pt idx="466">
                  <c:v>651.40872650291226</c:v>
                </c:pt>
                <c:pt idx="467">
                  <c:v>651.92726379637804</c:v>
                </c:pt>
                <c:pt idx="468">
                  <c:v>652.44579894305446</c:v>
                </c:pt>
                <c:pt idx="469">
                  <c:v>652.96433194294195</c:v>
                </c:pt>
                <c:pt idx="470">
                  <c:v>653.48286279604031</c:v>
                </c:pt>
                <c:pt idx="471">
                  <c:v>654.00139150234952</c:v>
                </c:pt>
                <c:pt idx="472">
                  <c:v>654.51991806186982</c:v>
                </c:pt>
                <c:pt idx="473">
                  <c:v>655.03844247460097</c:v>
                </c:pt>
                <c:pt idx="474">
                  <c:v>655.55696474054298</c:v>
                </c:pt>
                <c:pt idx="475">
                  <c:v>656.07548485969596</c:v>
                </c:pt>
                <c:pt idx="476">
                  <c:v>656.5940028320598</c:v>
                </c:pt>
                <c:pt idx="477">
                  <c:v>657.11251865763461</c:v>
                </c:pt>
                <c:pt idx="478">
                  <c:v>657.63103233642039</c:v>
                </c:pt>
                <c:pt idx="479">
                  <c:v>658.14954386841691</c:v>
                </c:pt>
                <c:pt idx="480">
                  <c:v>658.66805325362452</c:v>
                </c:pt>
                <c:pt idx="481">
                  <c:v>659.18656049204299</c:v>
                </c:pt>
                <c:pt idx="482">
                  <c:v>659.70506558367231</c:v>
                </c:pt>
                <c:pt idx="483">
                  <c:v>660.2235685285126</c:v>
                </c:pt>
                <c:pt idx="484">
                  <c:v>660.74206932656375</c:v>
                </c:pt>
                <c:pt idx="485">
                  <c:v>661.26056797782599</c:v>
                </c:pt>
                <c:pt idx="486">
                  <c:v>661.77906448229896</c:v>
                </c:pt>
                <c:pt idx="487">
                  <c:v>662.29755883998291</c:v>
                </c:pt>
                <c:pt idx="488">
                  <c:v>662.81605105087783</c:v>
                </c:pt>
                <c:pt idx="489">
                  <c:v>663.33454111498349</c:v>
                </c:pt>
                <c:pt idx="490">
                  <c:v>663.85302903230024</c:v>
                </c:pt>
                <c:pt idx="491">
                  <c:v>664.37151480282796</c:v>
                </c:pt>
                <c:pt idx="492">
                  <c:v>664.88999842656642</c:v>
                </c:pt>
                <c:pt idx="493">
                  <c:v>665.40847990351585</c:v>
                </c:pt>
                <c:pt idx="494">
                  <c:v>665.92695923367637</c:v>
                </c:pt>
                <c:pt idx="495">
                  <c:v>666.44543641704763</c:v>
                </c:pt>
                <c:pt idx="496">
                  <c:v>666.96391145362975</c:v>
                </c:pt>
                <c:pt idx="497">
                  <c:v>667.48238434342295</c:v>
                </c:pt>
                <c:pt idx="498">
                  <c:v>668.00085508642701</c:v>
                </c:pt>
                <c:pt idx="499">
                  <c:v>668.51932368264193</c:v>
                </c:pt>
                <c:pt idx="500">
                  <c:v>669.0377901320677</c:v>
                </c:pt>
                <c:pt idx="501">
                  <c:v>669.55625443470456</c:v>
                </c:pt>
                <c:pt idx="502">
                  <c:v>670.07471659055238</c:v>
                </c:pt>
                <c:pt idx="503">
                  <c:v>670.59317659961096</c:v>
                </c:pt>
                <c:pt idx="504">
                  <c:v>671.1116344618805</c:v>
                </c:pt>
                <c:pt idx="505">
                  <c:v>671.63009017736101</c:v>
                </c:pt>
                <c:pt idx="506">
                  <c:v>672.14854374605227</c:v>
                </c:pt>
                <c:pt idx="507">
                  <c:v>672.6669951679545</c:v>
                </c:pt>
                <c:pt idx="508">
                  <c:v>673.18544444306781</c:v>
                </c:pt>
                <c:pt idx="509">
                  <c:v>673.70389157139198</c:v>
                </c:pt>
                <c:pt idx="510">
                  <c:v>674.222336552927</c:v>
                </c:pt>
                <c:pt idx="511">
                  <c:v>674.74077938767289</c:v>
                </c:pt>
                <c:pt idx="512">
                  <c:v>675.25922007562986</c:v>
                </c:pt>
                <c:pt idx="513">
                  <c:v>675.77765861679768</c:v>
                </c:pt>
                <c:pt idx="514">
                  <c:v>676.29609501117636</c:v>
                </c:pt>
                <c:pt idx="515">
                  <c:v>676.8145292587659</c:v>
                </c:pt>
                <c:pt idx="516">
                  <c:v>677.33296135956653</c:v>
                </c:pt>
                <c:pt idx="517">
                  <c:v>677.85139131357801</c:v>
                </c:pt>
                <c:pt idx="518">
                  <c:v>678.36981912080034</c:v>
                </c:pt>
                <c:pt idx="519">
                  <c:v>678.88824478123365</c:v>
                </c:pt>
                <c:pt idx="520">
                  <c:v>679.40666829487793</c:v>
                </c:pt>
                <c:pt idx="521">
                  <c:v>679.92508966173307</c:v>
                </c:pt>
                <c:pt idx="522">
                  <c:v>680.44350888179906</c:v>
                </c:pt>
                <c:pt idx="523">
                  <c:v>680.96192595507603</c:v>
                </c:pt>
                <c:pt idx="524">
                  <c:v>681.48034088156396</c:v>
                </c:pt>
                <c:pt idx="525">
                  <c:v>681.99875366126275</c:v>
                </c:pt>
                <c:pt idx="526">
                  <c:v>682.5171642941724</c:v>
                </c:pt>
                <c:pt idx="527">
                  <c:v>683.03557278029314</c:v>
                </c:pt>
                <c:pt idx="528">
                  <c:v>683.55397911962461</c:v>
                </c:pt>
                <c:pt idx="529">
                  <c:v>684.07238331216695</c:v>
                </c:pt>
                <c:pt idx="530">
                  <c:v>684.59078535792048</c:v>
                </c:pt>
                <c:pt idx="531">
                  <c:v>685.10918525688476</c:v>
                </c:pt>
                <c:pt idx="532">
                  <c:v>685.62758300906</c:v>
                </c:pt>
                <c:pt idx="533">
                  <c:v>686.14597861444599</c:v>
                </c:pt>
                <c:pt idx="534">
                  <c:v>686.66437207304318</c:v>
                </c:pt>
                <c:pt idx="535">
                  <c:v>687.18276338485123</c:v>
                </c:pt>
                <c:pt idx="536">
                  <c:v>687.70115254987002</c:v>
                </c:pt>
                <c:pt idx="537">
                  <c:v>688.21953956809978</c:v>
                </c:pt>
                <c:pt idx="538">
                  <c:v>688.73792443954051</c:v>
                </c:pt>
                <c:pt idx="539">
                  <c:v>689.25630716419209</c:v>
                </c:pt>
                <c:pt idx="540">
                  <c:v>689.77468774205465</c:v>
                </c:pt>
                <c:pt idx="541">
                  <c:v>690.29306617312818</c:v>
                </c:pt>
                <c:pt idx="542">
                  <c:v>690.81144245741257</c:v>
                </c:pt>
                <c:pt idx="543">
                  <c:v>691.32981659490781</c:v>
                </c:pt>
                <c:pt idx="544">
                  <c:v>691.84818858561403</c:v>
                </c:pt>
                <c:pt idx="545">
                  <c:v>692.36655842953121</c:v>
                </c:pt>
                <c:pt idx="546">
                  <c:v>692.88492612665937</c:v>
                </c:pt>
                <c:pt idx="547">
                  <c:v>693.40329167699815</c:v>
                </c:pt>
                <c:pt idx="548">
                  <c:v>693.92165508054813</c:v>
                </c:pt>
                <c:pt idx="549">
                  <c:v>694.44001633730898</c:v>
                </c:pt>
                <c:pt idx="550">
                  <c:v>694.95837544728056</c:v>
                </c:pt>
                <c:pt idx="551">
                  <c:v>695.47673241046323</c:v>
                </c:pt>
                <c:pt idx="552">
                  <c:v>695.99508722685687</c:v>
                </c:pt>
                <c:pt idx="553">
                  <c:v>696.51343989646136</c:v>
                </c:pt>
                <c:pt idx="554">
                  <c:v>697.03179041927672</c:v>
                </c:pt>
                <c:pt idx="555">
                  <c:v>697.55013879530293</c:v>
                </c:pt>
                <c:pt idx="556">
                  <c:v>698.06848502454022</c:v>
                </c:pt>
                <c:pt idx="557">
                  <c:v>698.58682910698826</c:v>
                </c:pt>
                <c:pt idx="558">
                  <c:v>699.10517104264727</c:v>
                </c:pt>
                <c:pt idx="559">
                  <c:v>699.62351083151736</c:v>
                </c:pt>
                <c:pt idx="560">
                  <c:v>700.14184847359832</c:v>
                </c:pt>
                <c:pt idx="561">
                  <c:v>700.66018396889001</c:v>
                </c:pt>
                <c:pt idx="562">
                  <c:v>701.17851731739268</c:v>
                </c:pt>
                <c:pt idx="563">
                  <c:v>701.69684851910642</c:v>
                </c:pt>
                <c:pt idx="564">
                  <c:v>702.21517757403103</c:v>
                </c:pt>
                <c:pt idx="565">
                  <c:v>702.7335044821665</c:v>
                </c:pt>
                <c:pt idx="566">
                  <c:v>703.25182924351282</c:v>
                </c:pt>
                <c:pt idx="567">
                  <c:v>703.77015185807011</c:v>
                </c:pt>
                <c:pt idx="568">
                  <c:v>704.28847232583837</c:v>
                </c:pt>
                <c:pt idx="569">
                  <c:v>704.80679064681738</c:v>
                </c:pt>
                <c:pt idx="570">
                  <c:v>705.32510682100747</c:v>
                </c:pt>
                <c:pt idx="571">
                  <c:v>705.84342084840853</c:v>
                </c:pt>
                <c:pt idx="572">
                  <c:v>706.36173272902045</c:v>
                </c:pt>
                <c:pt idx="573">
                  <c:v>706.88004246284311</c:v>
                </c:pt>
                <c:pt idx="574">
                  <c:v>707.39835004987697</c:v>
                </c:pt>
                <c:pt idx="575">
                  <c:v>707.91665549012168</c:v>
                </c:pt>
                <c:pt idx="576">
                  <c:v>708.43495878357714</c:v>
                </c:pt>
                <c:pt idx="577">
                  <c:v>708.95325993024358</c:v>
                </c:pt>
                <c:pt idx="578">
                  <c:v>709.47155893012098</c:v>
                </c:pt>
                <c:pt idx="579">
                  <c:v>709.98985578320924</c:v>
                </c:pt>
                <c:pt idx="580">
                  <c:v>710.50815048950847</c:v>
                </c:pt>
                <c:pt idx="581">
                  <c:v>711.02644304901867</c:v>
                </c:pt>
                <c:pt idx="582">
                  <c:v>711.54473346173972</c:v>
                </c:pt>
                <c:pt idx="583">
                  <c:v>712.06302172767164</c:v>
                </c:pt>
                <c:pt idx="584">
                  <c:v>712.58130784681452</c:v>
                </c:pt>
                <c:pt idx="585">
                  <c:v>713.09959181916838</c:v>
                </c:pt>
                <c:pt idx="586">
                  <c:v>713.61787364473321</c:v>
                </c:pt>
                <c:pt idx="587">
                  <c:v>714.13615332350867</c:v>
                </c:pt>
                <c:pt idx="588">
                  <c:v>714.65443085549532</c:v>
                </c:pt>
                <c:pt idx="589">
                  <c:v>715.17270624069283</c:v>
                </c:pt>
                <c:pt idx="590">
                  <c:v>715.6909794791012</c:v>
                </c:pt>
                <c:pt idx="591">
                  <c:v>716.20925057072043</c:v>
                </c:pt>
                <c:pt idx="592">
                  <c:v>716.72751951555074</c:v>
                </c:pt>
                <c:pt idx="593">
                  <c:v>717.24578631359191</c:v>
                </c:pt>
                <c:pt idx="594">
                  <c:v>717.76405096484393</c:v>
                </c:pt>
                <c:pt idx="595">
                  <c:v>718.28231346930681</c:v>
                </c:pt>
                <c:pt idx="596">
                  <c:v>718.80057382698078</c:v>
                </c:pt>
                <c:pt idx="597">
                  <c:v>719.3188320378656</c:v>
                </c:pt>
                <c:pt idx="598">
                  <c:v>719.83708810196129</c:v>
                </c:pt>
                <c:pt idx="599">
                  <c:v>720.35534201926794</c:v>
                </c:pt>
                <c:pt idx="600">
                  <c:v>720.87359378978556</c:v>
                </c:pt>
                <c:pt idx="601">
                  <c:v>721.39184341351404</c:v>
                </c:pt>
                <c:pt idx="602">
                  <c:v>721.91009089045338</c:v>
                </c:pt>
                <c:pt idx="603">
                  <c:v>722.42833622060368</c:v>
                </c:pt>
                <c:pt idx="604">
                  <c:v>722.94657940396496</c:v>
                </c:pt>
                <c:pt idx="605">
                  <c:v>723.4648204405371</c:v>
                </c:pt>
                <c:pt idx="606">
                  <c:v>723.98305933032009</c:v>
                </c:pt>
                <c:pt idx="607">
                  <c:v>724.50129607331417</c:v>
                </c:pt>
                <c:pt idx="608">
                  <c:v>725.01953066951899</c:v>
                </c:pt>
                <c:pt idx="609">
                  <c:v>725.53776311893478</c:v>
                </c:pt>
                <c:pt idx="610">
                  <c:v>726.05599342156154</c:v>
                </c:pt>
                <c:pt idx="611">
                  <c:v>726.57422157739927</c:v>
                </c:pt>
                <c:pt idx="612">
                  <c:v>727.09244758644775</c:v>
                </c:pt>
                <c:pt idx="613">
                  <c:v>727.61067144870719</c:v>
                </c:pt>
                <c:pt idx="614">
                  <c:v>728.12889316417761</c:v>
                </c:pt>
                <c:pt idx="615">
                  <c:v>728.647112732859</c:v>
                </c:pt>
                <c:pt idx="616">
                  <c:v>729.16533015475113</c:v>
                </c:pt>
                <c:pt idx="617">
                  <c:v>729.68354542985423</c:v>
                </c:pt>
                <c:pt idx="618">
                  <c:v>730.20175855816842</c:v>
                </c:pt>
                <c:pt idx="619">
                  <c:v>730.71996953969335</c:v>
                </c:pt>
                <c:pt idx="620">
                  <c:v>731.23817837442914</c:v>
                </c:pt>
                <c:pt idx="621">
                  <c:v>731.75638506237601</c:v>
                </c:pt>
                <c:pt idx="622">
                  <c:v>732.27458960353385</c:v>
                </c:pt>
                <c:pt idx="623">
                  <c:v>732.79279199790244</c:v>
                </c:pt>
                <c:pt idx="624">
                  <c:v>733.310992245482</c:v>
                </c:pt>
                <c:pt idx="625">
                  <c:v>733.82919034627253</c:v>
                </c:pt>
                <c:pt idx="626">
                  <c:v>734.34738630027391</c:v>
                </c:pt>
                <c:pt idx="627">
                  <c:v>734.86558010748615</c:v>
                </c:pt>
                <c:pt idx="628">
                  <c:v>735.38377176790937</c:v>
                </c:pt>
                <c:pt idx="629">
                  <c:v>735.90196128154366</c:v>
                </c:pt>
                <c:pt idx="630">
                  <c:v>736.42014864838859</c:v>
                </c:pt>
                <c:pt idx="631">
                  <c:v>736.9383338684446</c:v>
                </c:pt>
                <c:pt idx="632">
                  <c:v>737.45651694171147</c:v>
                </c:pt>
                <c:pt idx="633">
                  <c:v>737.97469786818942</c:v>
                </c:pt>
                <c:pt idx="634">
                  <c:v>738.49287664787812</c:v>
                </c:pt>
                <c:pt idx="635">
                  <c:v>739.01105328077767</c:v>
                </c:pt>
                <c:pt idx="636">
                  <c:v>739.52922776688831</c:v>
                </c:pt>
                <c:pt idx="637">
                  <c:v>740.04740010620969</c:v>
                </c:pt>
                <c:pt idx="638">
                  <c:v>740.56557029874205</c:v>
                </c:pt>
                <c:pt idx="639">
                  <c:v>741.08373834448548</c:v>
                </c:pt>
                <c:pt idx="640">
                  <c:v>741.60190424343978</c:v>
                </c:pt>
                <c:pt idx="641">
                  <c:v>742.12006799560481</c:v>
                </c:pt>
                <c:pt idx="642">
                  <c:v>742.63822960098094</c:v>
                </c:pt>
                <c:pt idx="643">
                  <c:v>743.15638905956791</c:v>
                </c:pt>
                <c:pt idx="644">
                  <c:v>743.67454637136586</c:v>
                </c:pt>
                <c:pt idx="645">
                  <c:v>744.19270153637467</c:v>
                </c:pt>
                <c:pt idx="646">
                  <c:v>744.71085455459433</c:v>
                </c:pt>
                <c:pt idx="647">
                  <c:v>745.22900542602508</c:v>
                </c:pt>
                <c:pt idx="648">
                  <c:v>745.74715415066657</c:v>
                </c:pt>
                <c:pt idx="649">
                  <c:v>746.26530072851904</c:v>
                </c:pt>
                <c:pt idx="650">
                  <c:v>746.78344515958247</c:v>
                </c:pt>
                <c:pt idx="651">
                  <c:v>747.30158744385687</c:v>
                </c:pt>
                <c:pt idx="652">
                  <c:v>747.81972758134202</c:v>
                </c:pt>
                <c:pt idx="653">
                  <c:v>748.33786557203814</c:v>
                </c:pt>
                <c:pt idx="654">
                  <c:v>748.85600141594523</c:v>
                </c:pt>
                <c:pt idx="655">
                  <c:v>749.37413511306329</c:v>
                </c:pt>
                <c:pt idx="656">
                  <c:v>749.89226666339221</c:v>
                </c:pt>
                <c:pt idx="657">
                  <c:v>750.41039606693198</c:v>
                </c:pt>
                <c:pt idx="658">
                  <c:v>750.92852332368273</c:v>
                </c:pt>
                <c:pt idx="659">
                  <c:v>751.44664843364433</c:v>
                </c:pt>
                <c:pt idx="660">
                  <c:v>751.9647713968169</c:v>
                </c:pt>
                <c:pt idx="661">
                  <c:v>752.48289221320044</c:v>
                </c:pt>
                <c:pt idx="662">
                  <c:v>753.00101088279484</c:v>
                </c:pt>
                <c:pt idx="663">
                  <c:v>753.5191274056001</c:v>
                </c:pt>
                <c:pt idx="664">
                  <c:v>754.03724178161633</c:v>
                </c:pt>
                <c:pt idx="665">
                  <c:v>754.55535401084353</c:v>
                </c:pt>
                <c:pt idx="666">
                  <c:v>755.0734640932817</c:v>
                </c:pt>
                <c:pt idx="667">
                  <c:v>755.5915720289305</c:v>
                </c:pt>
                <c:pt idx="668">
                  <c:v>756.1096778177905</c:v>
                </c:pt>
                <c:pt idx="669">
                  <c:v>756.62778145986135</c:v>
                </c:pt>
                <c:pt idx="670">
                  <c:v>757.14588295514307</c:v>
                </c:pt>
                <c:pt idx="671">
                  <c:v>757.66398230363563</c:v>
                </c:pt>
                <c:pt idx="672">
                  <c:v>758.18207950533929</c:v>
                </c:pt>
                <c:pt idx="673">
                  <c:v>758.7001745602538</c:v>
                </c:pt>
                <c:pt idx="674">
                  <c:v>759.21826746837917</c:v>
                </c:pt>
                <c:pt idx="675">
                  <c:v>759.73635822971551</c:v>
                </c:pt>
                <c:pt idx="676">
                  <c:v>760.25444684426282</c:v>
                </c:pt>
                <c:pt idx="677">
                  <c:v>760.77253331202087</c:v>
                </c:pt>
                <c:pt idx="678">
                  <c:v>761.29061763298989</c:v>
                </c:pt>
                <c:pt idx="679">
                  <c:v>761.80869980716989</c:v>
                </c:pt>
                <c:pt idx="680">
                  <c:v>762.32677983456097</c:v>
                </c:pt>
                <c:pt idx="681">
                  <c:v>762.84485771516268</c:v>
                </c:pt>
                <c:pt idx="682">
                  <c:v>763.36293344897535</c:v>
                </c:pt>
                <c:pt idx="683">
                  <c:v>763.88100703599912</c:v>
                </c:pt>
                <c:pt idx="684">
                  <c:v>764.39907847623374</c:v>
                </c:pt>
                <c:pt idx="685">
                  <c:v>764.91714776967922</c:v>
                </c:pt>
                <c:pt idx="686">
                  <c:v>765.43521491633555</c:v>
                </c:pt>
                <c:pt idx="687">
                  <c:v>765.95327991620286</c:v>
                </c:pt>
                <c:pt idx="688">
                  <c:v>766.47134276928114</c:v>
                </c:pt>
                <c:pt idx="689">
                  <c:v>766.98940347557016</c:v>
                </c:pt>
                <c:pt idx="690">
                  <c:v>767.50746203507038</c:v>
                </c:pt>
                <c:pt idx="691">
                  <c:v>768.02551844778145</c:v>
                </c:pt>
                <c:pt idx="692">
                  <c:v>768.54357271370327</c:v>
                </c:pt>
                <c:pt idx="693">
                  <c:v>769.06162483283606</c:v>
                </c:pt>
                <c:pt idx="694">
                  <c:v>769.57967480517982</c:v>
                </c:pt>
                <c:pt idx="695">
                  <c:v>770.09772263073455</c:v>
                </c:pt>
                <c:pt idx="696">
                  <c:v>770.61576830950014</c:v>
                </c:pt>
                <c:pt idx="697">
                  <c:v>771.13381184147647</c:v>
                </c:pt>
                <c:pt idx="698">
                  <c:v>771.651853226664</c:v>
                </c:pt>
                <c:pt idx="699">
                  <c:v>772.16989246506228</c:v>
                </c:pt>
                <c:pt idx="700">
                  <c:v>772.68792955667152</c:v>
                </c:pt>
                <c:pt idx="701">
                  <c:v>773.20596450149174</c:v>
                </c:pt>
                <c:pt idx="702">
                  <c:v>773.72399729952281</c:v>
                </c:pt>
                <c:pt idx="703">
                  <c:v>774.24202795076474</c:v>
                </c:pt>
                <c:pt idx="704">
                  <c:v>774.76005645521764</c:v>
                </c:pt>
                <c:pt idx="705">
                  <c:v>775.27808281288151</c:v>
                </c:pt>
                <c:pt idx="706">
                  <c:v>775.79610702375635</c:v>
                </c:pt>
                <c:pt idx="707">
                  <c:v>776.31412908784182</c:v>
                </c:pt>
                <c:pt idx="708">
                  <c:v>776.83214900513849</c:v>
                </c:pt>
                <c:pt idx="709">
                  <c:v>777.35016677564602</c:v>
                </c:pt>
                <c:pt idx="710">
                  <c:v>777.8681823993644</c:v>
                </c:pt>
                <c:pt idx="711">
                  <c:v>778.38619587629364</c:v>
                </c:pt>
                <c:pt idx="712">
                  <c:v>778.90420720643397</c:v>
                </c:pt>
                <c:pt idx="713">
                  <c:v>779.42221638978515</c:v>
                </c:pt>
                <c:pt idx="714">
                  <c:v>779.94022342634719</c:v>
                </c:pt>
                <c:pt idx="715">
                  <c:v>780.4582283161202</c:v>
                </c:pt>
                <c:pt idx="716">
                  <c:v>780.97623105910418</c:v>
                </c:pt>
                <c:pt idx="717">
                  <c:v>781.4942316552989</c:v>
                </c:pt>
                <c:pt idx="718">
                  <c:v>782.0122301047046</c:v>
                </c:pt>
                <c:pt idx="719">
                  <c:v>782.53022640732138</c:v>
                </c:pt>
                <c:pt idx="720">
                  <c:v>783.04822056314902</c:v>
                </c:pt>
                <c:pt idx="721">
                  <c:v>783.5662125721874</c:v>
                </c:pt>
                <c:pt idx="722">
                  <c:v>784.08420243443675</c:v>
                </c:pt>
                <c:pt idx="723">
                  <c:v>784.60219014989718</c:v>
                </c:pt>
                <c:pt idx="724">
                  <c:v>785.12017571856848</c:v>
                </c:pt>
                <c:pt idx="725">
                  <c:v>785.63815914045063</c:v>
                </c:pt>
                <c:pt idx="726">
                  <c:v>786.15614041554363</c:v>
                </c:pt>
                <c:pt idx="727">
                  <c:v>786.67411954384772</c:v>
                </c:pt>
                <c:pt idx="728">
                  <c:v>787.19209652536256</c:v>
                </c:pt>
                <c:pt idx="729">
                  <c:v>787.71007136008836</c:v>
                </c:pt>
                <c:pt idx="730">
                  <c:v>788.22804404802514</c:v>
                </c:pt>
                <c:pt idx="731">
                  <c:v>788.74601458917289</c:v>
                </c:pt>
                <c:pt idx="732">
                  <c:v>789.26398298353138</c:v>
                </c:pt>
                <c:pt idx="733">
                  <c:v>789.78194923110084</c:v>
                </c:pt>
                <c:pt idx="734">
                  <c:v>790.29991333188138</c:v>
                </c:pt>
                <c:pt idx="735">
                  <c:v>790.81787528587279</c:v>
                </c:pt>
                <c:pt idx="736">
                  <c:v>791.33583509307493</c:v>
                </c:pt>
                <c:pt idx="737">
                  <c:v>791.85379275348805</c:v>
                </c:pt>
                <c:pt idx="738">
                  <c:v>792.37174826711214</c:v>
                </c:pt>
                <c:pt idx="739">
                  <c:v>792.8897016339472</c:v>
                </c:pt>
                <c:pt idx="740">
                  <c:v>793.407652853993</c:v>
                </c:pt>
                <c:pt idx="741">
                  <c:v>793.92560192724989</c:v>
                </c:pt>
                <c:pt idx="742">
                  <c:v>794.44354885371774</c:v>
                </c:pt>
                <c:pt idx="743">
                  <c:v>794.96149363339634</c:v>
                </c:pt>
                <c:pt idx="744">
                  <c:v>795.47943626628592</c:v>
                </c:pt>
                <c:pt idx="745">
                  <c:v>795.99737675238646</c:v>
                </c:pt>
                <c:pt idx="746">
                  <c:v>796.51531509169786</c:v>
                </c:pt>
                <c:pt idx="747">
                  <c:v>797.03325128422011</c:v>
                </c:pt>
                <c:pt idx="748">
                  <c:v>797.55118532995334</c:v>
                </c:pt>
                <c:pt idx="749">
                  <c:v>798.06911722889765</c:v>
                </c:pt>
                <c:pt idx="750">
                  <c:v>798.58704698105271</c:v>
                </c:pt>
                <c:pt idx="751">
                  <c:v>799.10497458641862</c:v>
                </c:pt>
                <c:pt idx="752">
                  <c:v>799.62290004499562</c:v>
                </c:pt>
                <c:pt idx="753">
                  <c:v>800.14082335678347</c:v>
                </c:pt>
                <c:pt idx="754">
                  <c:v>800.65874452178218</c:v>
                </c:pt>
                <c:pt idx="755">
                  <c:v>801.17666353999175</c:v>
                </c:pt>
                <c:pt idx="756">
                  <c:v>801.6945804114124</c:v>
                </c:pt>
                <c:pt idx="757">
                  <c:v>802.21249513604391</c:v>
                </c:pt>
                <c:pt idx="758">
                  <c:v>802.73040771388628</c:v>
                </c:pt>
                <c:pt idx="759">
                  <c:v>803.24831814493973</c:v>
                </c:pt>
                <c:pt idx="760">
                  <c:v>803.76622642920404</c:v>
                </c:pt>
                <c:pt idx="761">
                  <c:v>804.28413256667909</c:v>
                </c:pt>
                <c:pt idx="762">
                  <c:v>804.80203655736511</c:v>
                </c:pt>
                <c:pt idx="763">
                  <c:v>805.31993840126222</c:v>
                </c:pt>
                <c:pt idx="764">
                  <c:v>805.83783809837018</c:v>
                </c:pt>
                <c:pt idx="765">
                  <c:v>806.35573564868901</c:v>
                </c:pt>
                <c:pt idx="766">
                  <c:v>806.87363105221868</c:v>
                </c:pt>
                <c:pt idx="767">
                  <c:v>807.39152430895945</c:v>
                </c:pt>
                <c:pt idx="768">
                  <c:v>807.90941541891095</c:v>
                </c:pt>
                <c:pt idx="769">
                  <c:v>808.42730438207343</c:v>
                </c:pt>
                <c:pt idx="770">
                  <c:v>808.94519119844688</c:v>
                </c:pt>
                <c:pt idx="771">
                  <c:v>809.4630758680313</c:v>
                </c:pt>
                <c:pt idx="772">
                  <c:v>809.98095839082646</c:v>
                </c:pt>
                <c:pt idx="773">
                  <c:v>810.49883876683259</c:v>
                </c:pt>
                <c:pt idx="774">
                  <c:v>811.01671699604981</c:v>
                </c:pt>
                <c:pt idx="775">
                  <c:v>811.53459307847788</c:v>
                </c:pt>
                <c:pt idx="776">
                  <c:v>812.0524670141167</c:v>
                </c:pt>
                <c:pt idx="777">
                  <c:v>812.57033880296649</c:v>
                </c:pt>
                <c:pt idx="778">
                  <c:v>813.08820844502736</c:v>
                </c:pt>
                <c:pt idx="779">
                  <c:v>813.60607594029898</c:v>
                </c:pt>
                <c:pt idx="780">
                  <c:v>814.12394128878145</c:v>
                </c:pt>
                <c:pt idx="781">
                  <c:v>814.64180449047501</c:v>
                </c:pt>
                <c:pt idx="782">
                  <c:v>815.15966554537954</c:v>
                </c:pt>
                <c:pt idx="783">
                  <c:v>815.67752445349481</c:v>
                </c:pt>
                <c:pt idx="784">
                  <c:v>816.19538121482105</c:v>
                </c:pt>
                <c:pt idx="785">
                  <c:v>816.71323582935827</c:v>
                </c:pt>
                <c:pt idx="786">
                  <c:v>817.23108829710645</c:v>
                </c:pt>
                <c:pt idx="787">
                  <c:v>817.74893861806538</c:v>
                </c:pt>
                <c:pt idx="788">
                  <c:v>818.26678679223528</c:v>
                </c:pt>
                <c:pt idx="789">
                  <c:v>818.78463281961615</c:v>
                </c:pt>
                <c:pt idx="790">
                  <c:v>819.30247670020788</c:v>
                </c:pt>
                <c:pt idx="791">
                  <c:v>819.82031843401046</c:v>
                </c:pt>
                <c:pt idx="792">
                  <c:v>820.33815802102413</c:v>
                </c:pt>
                <c:pt idx="793">
                  <c:v>820.85599546124877</c:v>
                </c:pt>
                <c:pt idx="794">
                  <c:v>821.37383075468404</c:v>
                </c:pt>
                <c:pt idx="795">
                  <c:v>821.89166390133039</c:v>
                </c:pt>
                <c:pt idx="796">
                  <c:v>822.40949490118771</c:v>
                </c:pt>
                <c:pt idx="797">
                  <c:v>822.92732375425589</c:v>
                </c:pt>
                <c:pt idx="798">
                  <c:v>823.44515046053482</c:v>
                </c:pt>
                <c:pt idx="799">
                  <c:v>823.96297502002494</c:v>
                </c:pt>
                <c:pt idx="800">
                  <c:v>824.48079743272592</c:v>
                </c:pt>
                <c:pt idx="801">
                  <c:v>824.99861769863776</c:v>
                </c:pt>
                <c:pt idx="802">
                  <c:v>825.51643581776045</c:v>
                </c:pt>
                <c:pt idx="803">
                  <c:v>826.03425179009412</c:v>
                </c:pt>
                <c:pt idx="804">
                  <c:v>826.55206561563887</c:v>
                </c:pt>
                <c:pt idx="805">
                  <c:v>827.06987729439425</c:v>
                </c:pt>
                <c:pt idx="806">
                  <c:v>827.58768682636071</c:v>
                </c:pt>
                <c:pt idx="807">
                  <c:v>828.10549421153803</c:v>
                </c:pt>
                <c:pt idx="808">
                  <c:v>828.62329944992632</c:v>
                </c:pt>
                <c:pt idx="809">
                  <c:v>829.14110254152536</c:v>
                </c:pt>
                <c:pt idx="810">
                  <c:v>829.65890348633559</c:v>
                </c:pt>
                <c:pt idx="811">
                  <c:v>830.17670228435668</c:v>
                </c:pt>
                <c:pt idx="812">
                  <c:v>830.69449893558851</c:v>
                </c:pt>
                <c:pt idx="813">
                  <c:v>831.21229344003132</c:v>
                </c:pt>
                <c:pt idx="814">
                  <c:v>831.73008579768509</c:v>
                </c:pt>
                <c:pt idx="815">
                  <c:v>832.24787600854984</c:v>
                </c:pt>
                <c:pt idx="816">
                  <c:v>832.76566407262544</c:v>
                </c:pt>
                <c:pt idx="817">
                  <c:v>833.2834499899119</c:v>
                </c:pt>
                <c:pt idx="818">
                  <c:v>833.80123376040933</c:v>
                </c:pt>
                <c:pt idx="819">
                  <c:v>834.31901538411762</c:v>
                </c:pt>
                <c:pt idx="820">
                  <c:v>834.83679486103688</c:v>
                </c:pt>
                <c:pt idx="821">
                  <c:v>835.35457219116711</c:v>
                </c:pt>
                <c:pt idx="822">
                  <c:v>835.87234737450831</c:v>
                </c:pt>
                <c:pt idx="823">
                  <c:v>836.39012041106025</c:v>
                </c:pt>
                <c:pt idx="824">
                  <c:v>836.90789130082317</c:v>
                </c:pt>
                <c:pt idx="825">
                  <c:v>837.42566004379705</c:v>
                </c:pt>
                <c:pt idx="826">
                  <c:v>837.94342663998191</c:v>
                </c:pt>
                <c:pt idx="827">
                  <c:v>838.46119108937751</c:v>
                </c:pt>
                <c:pt idx="828">
                  <c:v>838.97895339198408</c:v>
                </c:pt>
                <c:pt idx="829">
                  <c:v>839.49671354780162</c:v>
                </c:pt>
                <c:pt idx="830">
                  <c:v>840.01447155683002</c:v>
                </c:pt>
                <c:pt idx="831">
                  <c:v>840.53222741906927</c:v>
                </c:pt>
                <c:pt idx="832">
                  <c:v>841.04998113451961</c:v>
                </c:pt>
                <c:pt idx="833">
                  <c:v>841.56773270318092</c:v>
                </c:pt>
                <c:pt idx="834">
                  <c:v>842.08548212505286</c:v>
                </c:pt>
                <c:pt idx="835">
                  <c:v>842.60322940013589</c:v>
                </c:pt>
                <c:pt idx="836">
                  <c:v>843.12097452842988</c:v>
                </c:pt>
                <c:pt idx="837">
                  <c:v>843.63871750993474</c:v>
                </c:pt>
                <c:pt idx="838">
                  <c:v>844.15645834465045</c:v>
                </c:pt>
                <c:pt idx="839">
                  <c:v>844.67419703257713</c:v>
                </c:pt>
                <c:pt idx="840">
                  <c:v>845.19193357371478</c:v>
                </c:pt>
                <c:pt idx="841">
                  <c:v>845.70966796806329</c:v>
                </c:pt>
                <c:pt idx="842">
                  <c:v>846.22740021562265</c:v>
                </c:pt>
                <c:pt idx="843">
                  <c:v>846.7451303163931</c:v>
                </c:pt>
                <c:pt idx="844">
                  <c:v>847.26285827037441</c:v>
                </c:pt>
                <c:pt idx="845">
                  <c:v>847.78058407756657</c:v>
                </c:pt>
                <c:pt idx="846">
                  <c:v>848.29830773796959</c:v>
                </c:pt>
                <c:pt idx="847">
                  <c:v>848.8160292515837</c:v>
                </c:pt>
                <c:pt idx="848">
                  <c:v>849.33374861840855</c:v>
                </c:pt>
                <c:pt idx="849">
                  <c:v>849.85146583844437</c:v>
                </c:pt>
                <c:pt idx="850">
                  <c:v>850.36918091169116</c:v>
                </c:pt>
                <c:pt idx="851">
                  <c:v>850.88689383814892</c:v>
                </c:pt>
                <c:pt idx="852">
                  <c:v>851.40460461781743</c:v>
                </c:pt>
                <c:pt idx="853">
                  <c:v>851.9223132506969</c:v>
                </c:pt>
                <c:pt idx="854">
                  <c:v>852.44001973678746</c:v>
                </c:pt>
                <c:pt idx="855">
                  <c:v>852.95772407608888</c:v>
                </c:pt>
                <c:pt idx="856">
                  <c:v>853.47542626860104</c:v>
                </c:pt>
                <c:pt idx="857">
                  <c:v>853.99312631432417</c:v>
                </c:pt>
                <c:pt idx="858">
                  <c:v>854.51082421325839</c:v>
                </c:pt>
                <c:pt idx="859">
                  <c:v>855.02851996540335</c:v>
                </c:pt>
                <c:pt idx="860">
                  <c:v>855.54621357075928</c:v>
                </c:pt>
                <c:pt idx="861">
                  <c:v>856.06390502932618</c:v>
                </c:pt>
                <c:pt idx="862">
                  <c:v>856.58159434110394</c:v>
                </c:pt>
                <c:pt idx="863">
                  <c:v>857.09928150609255</c:v>
                </c:pt>
                <c:pt idx="864">
                  <c:v>857.61696652429214</c:v>
                </c:pt>
                <c:pt idx="865">
                  <c:v>858.1346493957027</c:v>
                </c:pt>
                <c:pt idx="866">
                  <c:v>858.65233012032422</c:v>
                </c:pt>
                <c:pt idx="867">
                  <c:v>859.17000869815649</c:v>
                </c:pt>
                <c:pt idx="868">
                  <c:v>859.68768512919974</c:v>
                </c:pt>
                <c:pt idx="869">
                  <c:v>860.20535941345406</c:v>
                </c:pt>
                <c:pt idx="870">
                  <c:v>860.72303155091902</c:v>
                </c:pt>
                <c:pt idx="871">
                  <c:v>861.24070154159506</c:v>
                </c:pt>
                <c:pt idx="872">
                  <c:v>861.75836938548207</c:v>
                </c:pt>
                <c:pt idx="873">
                  <c:v>862.27603508257994</c:v>
                </c:pt>
                <c:pt idx="874">
                  <c:v>862.79369863288866</c:v>
                </c:pt>
                <c:pt idx="875">
                  <c:v>863.31136003640836</c:v>
                </c:pt>
                <c:pt idx="876">
                  <c:v>863.82901929313903</c:v>
                </c:pt>
                <c:pt idx="877">
                  <c:v>864.34667640308055</c:v>
                </c:pt>
                <c:pt idx="878">
                  <c:v>864.86433136623282</c:v>
                </c:pt>
                <c:pt idx="879">
                  <c:v>865.38198418259628</c:v>
                </c:pt>
                <c:pt idx="880">
                  <c:v>865.89963485217061</c:v>
                </c:pt>
                <c:pt idx="881">
                  <c:v>866.41728337495579</c:v>
                </c:pt>
                <c:pt idx="882">
                  <c:v>866.93492975095182</c:v>
                </c:pt>
                <c:pt idx="883">
                  <c:v>867.45257398015883</c:v>
                </c:pt>
                <c:pt idx="884">
                  <c:v>867.97021606257692</c:v>
                </c:pt>
                <c:pt idx="885">
                  <c:v>868.48785599820565</c:v>
                </c:pt>
                <c:pt idx="886">
                  <c:v>869.00549378704545</c:v>
                </c:pt>
                <c:pt idx="887">
                  <c:v>869.52312942909612</c:v>
                </c:pt>
                <c:pt idx="888">
                  <c:v>870.04076292435775</c:v>
                </c:pt>
                <c:pt idx="889">
                  <c:v>870.55839427283024</c:v>
                </c:pt>
                <c:pt idx="890">
                  <c:v>871.0760234745137</c:v>
                </c:pt>
                <c:pt idx="891">
                  <c:v>871.59365052940814</c:v>
                </c:pt>
                <c:pt idx="892">
                  <c:v>872.11127543751331</c:v>
                </c:pt>
                <c:pt idx="893">
                  <c:v>872.62889819882946</c:v>
                </c:pt>
                <c:pt idx="894">
                  <c:v>873.14651881335669</c:v>
                </c:pt>
                <c:pt idx="895">
                  <c:v>873.66413728109478</c:v>
                </c:pt>
                <c:pt idx="896">
                  <c:v>874.18175360204361</c:v>
                </c:pt>
                <c:pt idx="897">
                  <c:v>874.69936777620342</c:v>
                </c:pt>
                <c:pt idx="898">
                  <c:v>875.2169798035743</c:v>
                </c:pt>
                <c:pt idx="899">
                  <c:v>875.73458968415594</c:v>
                </c:pt>
                <c:pt idx="900">
                  <c:v>876.25219741794854</c:v>
                </c:pt>
                <c:pt idx="901">
                  <c:v>876.76980300495211</c:v>
                </c:pt>
                <c:pt idx="902">
                  <c:v>877.28740644516654</c:v>
                </c:pt>
                <c:pt idx="903">
                  <c:v>877.80500773859194</c:v>
                </c:pt>
                <c:pt idx="904">
                  <c:v>878.32260688522808</c:v>
                </c:pt>
                <c:pt idx="905">
                  <c:v>878.84020388507543</c:v>
                </c:pt>
                <c:pt idx="906">
                  <c:v>879.35779873813351</c:v>
                </c:pt>
                <c:pt idx="907">
                  <c:v>879.87539144440257</c:v>
                </c:pt>
                <c:pt idx="908">
                  <c:v>880.39298200388237</c:v>
                </c:pt>
                <c:pt idx="909">
                  <c:v>880.91057041657336</c:v>
                </c:pt>
                <c:pt idx="910">
                  <c:v>881.42815668247511</c:v>
                </c:pt>
                <c:pt idx="911">
                  <c:v>881.9457408015877</c:v>
                </c:pt>
                <c:pt idx="912">
                  <c:v>882.46332277391139</c:v>
                </c:pt>
                <c:pt idx="913">
                  <c:v>882.98090259944604</c:v>
                </c:pt>
                <c:pt idx="914">
                  <c:v>883.49848027819132</c:v>
                </c:pt>
                <c:pt idx="915">
                  <c:v>884.01605581014769</c:v>
                </c:pt>
                <c:pt idx="916">
                  <c:v>884.53362919531503</c:v>
                </c:pt>
                <c:pt idx="917">
                  <c:v>885.05120043369334</c:v>
                </c:pt>
                <c:pt idx="918">
                  <c:v>885.56876952528228</c:v>
                </c:pt>
                <c:pt idx="919">
                  <c:v>886.0863364700823</c:v>
                </c:pt>
                <c:pt idx="920">
                  <c:v>886.6039012680933</c:v>
                </c:pt>
                <c:pt idx="921">
                  <c:v>887.12146391931515</c:v>
                </c:pt>
                <c:pt idx="922">
                  <c:v>887.63902442374786</c:v>
                </c:pt>
                <c:pt idx="923">
                  <c:v>888.15658278139165</c:v>
                </c:pt>
                <c:pt idx="924">
                  <c:v>888.6741389922463</c:v>
                </c:pt>
                <c:pt idx="925">
                  <c:v>889.19169305631181</c:v>
                </c:pt>
                <c:pt idx="926">
                  <c:v>889.70924497358817</c:v>
                </c:pt>
                <c:pt idx="927">
                  <c:v>890.22679474407562</c:v>
                </c:pt>
                <c:pt idx="928">
                  <c:v>890.74434236777381</c:v>
                </c:pt>
                <c:pt idx="929">
                  <c:v>891.26188784468297</c:v>
                </c:pt>
                <c:pt idx="930">
                  <c:v>891.77943117480322</c:v>
                </c:pt>
                <c:pt idx="931">
                  <c:v>892.29697235813433</c:v>
                </c:pt>
                <c:pt idx="932">
                  <c:v>892.81451139467617</c:v>
                </c:pt>
                <c:pt idx="933">
                  <c:v>893.33204828442899</c:v>
                </c:pt>
                <c:pt idx="934">
                  <c:v>893.84958302739278</c:v>
                </c:pt>
                <c:pt idx="935">
                  <c:v>894.36711562356754</c:v>
                </c:pt>
                <c:pt idx="936">
                  <c:v>894.88464607295316</c:v>
                </c:pt>
                <c:pt idx="937">
                  <c:v>895.40217437554963</c:v>
                </c:pt>
                <c:pt idx="938">
                  <c:v>895.91970053135719</c:v>
                </c:pt>
                <c:pt idx="939">
                  <c:v>896.4372245403755</c:v>
                </c:pt>
                <c:pt idx="940">
                  <c:v>896.95474640260466</c:v>
                </c:pt>
                <c:pt idx="941">
                  <c:v>897.47226611804501</c:v>
                </c:pt>
                <c:pt idx="942">
                  <c:v>897.98978368669611</c:v>
                </c:pt>
                <c:pt idx="943">
                  <c:v>898.50729910855807</c:v>
                </c:pt>
                <c:pt idx="944">
                  <c:v>899.024812383631</c:v>
                </c:pt>
                <c:pt idx="945">
                  <c:v>899.5423235119149</c:v>
                </c:pt>
                <c:pt idx="946">
                  <c:v>900.05983249340977</c:v>
                </c:pt>
                <c:pt idx="947">
                  <c:v>900.5773393281155</c:v>
                </c:pt>
                <c:pt idx="948">
                  <c:v>901.09484401603197</c:v>
                </c:pt>
                <c:pt idx="949">
                  <c:v>901.61234655715964</c:v>
                </c:pt>
                <c:pt idx="950">
                  <c:v>902.12984695149805</c:v>
                </c:pt>
                <c:pt idx="951">
                  <c:v>902.64734519904732</c:v>
                </c:pt>
                <c:pt idx="952">
                  <c:v>903.16484129980768</c:v>
                </c:pt>
                <c:pt idx="953">
                  <c:v>903.68233525377889</c:v>
                </c:pt>
                <c:pt idx="954">
                  <c:v>904.19982706096096</c:v>
                </c:pt>
                <c:pt idx="955">
                  <c:v>904.717316721354</c:v>
                </c:pt>
                <c:pt idx="956">
                  <c:v>905.23480423495801</c:v>
                </c:pt>
                <c:pt idx="957">
                  <c:v>905.75228960177299</c:v>
                </c:pt>
                <c:pt idx="958">
                  <c:v>906.2697728217986</c:v>
                </c:pt>
                <c:pt idx="959">
                  <c:v>906.78725389503529</c:v>
                </c:pt>
                <c:pt idx="960">
                  <c:v>907.30473282148296</c:v>
                </c:pt>
                <c:pt idx="961">
                  <c:v>907.82220960114148</c:v>
                </c:pt>
                <c:pt idx="962">
                  <c:v>908.33968423401086</c:v>
                </c:pt>
                <c:pt idx="963">
                  <c:v>908.85715672009133</c:v>
                </c:pt>
                <c:pt idx="964">
                  <c:v>909.37462705938265</c:v>
                </c:pt>
                <c:pt idx="965">
                  <c:v>909.89209525188483</c:v>
                </c:pt>
                <c:pt idx="966">
                  <c:v>910.40956129759786</c:v>
                </c:pt>
                <c:pt idx="967">
                  <c:v>910.92702519652198</c:v>
                </c:pt>
                <c:pt idx="968">
                  <c:v>911.44448694865696</c:v>
                </c:pt>
                <c:pt idx="969">
                  <c:v>911.96194655400268</c:v>
                </c:pt>
                <c:pt idx="970">
                  <c:v>912.4794040125596</c:v>
                </c:pt>
                <c:pt idx="971">
                  <c:v>912.99685932432737</c:v>
                </c:pt>
                <c:pt idx="972">
                  <c:v>913.51431248930589</c:v>
                </c:pt>
                <c:pt idx="973">
                  <c:v>914.03176350749538</c:v>
                </c:pt>
                <c:pt idx="974">
                  <c:v>914.54921237889596</c:v>
                </c:pt>
                <c:pt idx="975">
                  <c:v>915.06665910350739</c:v>
                </c:pt>
                <c:pt idx="976">
                  <c:v>915.58410368132957</c:v>
                </c:pt>
                <c:pt idx="977">
                  <c:v>916.10154611236271</c:v>
                </c:pt>
                <c:pt idx="978">
                  <c:v>916.61898639660694</c:v>
                </c:pt>
                <c:pt idx="979">
                  <c:v>917.13642453406192</c:v>
                </c:pt>
                <c:pt idx="980">
                  <c:v>917.65386052472786</c:v>
                </c:pt>
                <c:pt idx="981">
                  <c:v>918.17129436860478</c:v>
                </c:pt>
                <c:pt idx="982">
                  <c:v>918.68872606569266</c:v>
                </c:pt>
                <c:pt idx="983">
                  <c:v>919.20615561599129</c:v>
                </c:pt>
                <c:pt idx="984">
                  <c:v>919.72358301950089</c:v>
                </c:pt>
                <c:pt idx="985">
                  <c:v>920.24100827622146</c:v>
                </c:pt>
                <c:pt idx="986">
                  <c:v>920.75843138615289</c:v>
                </c:pt>
                <c:pt idx="987">
                  <c:v>921.27585234929529</c:v>
                </c:pt>
                <c:pt idx="988">
                  <c:v>921.79327116564855</c:v>
                </c:pt>
                <c:pt idx="989">
                  <c:v>922.31068783521278</c:v>
                </c:pt>
                <c:pt idx="990">
                  <c:v>922.82810235798786</c:v>
                </c:pt>
                <c:pt idx="991">
                  <c:v>923.34551473397403</c:v>
                </c:pt>
                <c:pt idx="992">
                  <c:v>923.86292496317094</c:v>
                </c:pt>
                <c:pt idx="993">
                  <c:v>924.38033304557871</c:v>
                </c:pt>
                <c:pt idx="994">
                  <c:v>924.89773898119756</c:v>
                </c:pt>
                <c:pt idx="995">
                  <c:v>925.41514277002727</c:v>
                </c:pt>
                <c:pt idx="996">
                  <c:v>925.93254441206795</c:v>
                </c:pt>
                <c:pt idx="997">
                  <c:v>926.44994390731938</c:v>
                </c:pt>
                <c:pt idx="998">
                  <c:v>926.96734125578189</c:v>
                </c:pt>
                <c:pt idx="999">
                  <c:v>927.48473645745526</c:v>
                </c:pt>
                <c:pt idx="1000">
                  <c:v>928.00212951233959</c:v>
                </c:pt>
                <c:pt idx="1001">
                  <c:v>928.51952042043479</c:v>
                </c:pt>
                <c:pt idx="1002">
                  <c:v>929.03690918174095</c:v>
                </c:pt>
                <c:pt idx="1003">
                  <c:v>929.55429579625797</c:v>
                </c:pt>
                <c:pt idx="1004">
                  <c:v>930.07168026398585</c:v>
                </c:pt>
                <c:pt idx="1005">
                  <c:v>930.58906258492482</c:v>
                </c:pt>
                <c:pt idx="1006">
                  <c:v>931.10644275907453</c:v>
                </c:pt>
                <c:pt idx="1007">
                  <c:v>931.62382078643532</c:v>
                </c:pt>
                <c:pt idx="1008">
                  <c:v>932.14119666700685</c:v>
                </c:pt>
                <c:pt idx="1009">
                  <c:v>932.65857040078947</c:v>
                </c:pt>
                <c:pt idx="1010">
                  <c:v>933.17594198778295</c:v>
                </c:pt>
                <c:pt idx="1011">
                  <c:v>933.6933114279874</c:v>
                </c:pt>
                <c:pt idx="1012">
                  <c:v>934.21067872140259</c:v>
                </c:pt>
                <c:pt idx="1013">
                  <c:v>934.72804386802875</c:v>
                </c:pt>
                <c:pt idx="1014">
                  <c:v>935.245406867866</c:v>
                </c:pt>
                <c:pt idx="1015">
                  <c:v>935.76276772091398</c:v>
                </c:pt>
                <c:pt idx="1016">
                  <c:v>936.28012642717295</c:v>
                </c:pt>
                <c:pt idx="1017">
                  <c:v>936.79748298664276</c:v>
                </c:pt>
                <c:pt idx="1018">
                  <c:v>937.31483739932366</c:v>
                </c:pt>
                <c:pt idx="1019">
                  <c:v>937.83218966521531</c:v>
                </c:pt>
                <c:pt idx="1020">
                  <c:v>938.34953978431804</c:v>
                </c:pt>
                <c:pt idx="1021">
                  <c:v>938.86688775663151</c:v>
                </c:pt>
                <c:pt idx="1022">
                  <c:v>939.38423358215607</c:v>
                </c:pt>
                <c:pt idx="1023">
                  <c:v>939.90157726089137</c:v>
                </c:pt>
              </c:numCache>
            </c:numRef>
          </c:xVal>
          <c:yVal>
            <c:numRef>
              <c:f>'Red pk'!$U$2:$U$1025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6.4297312738341149E-5</c:v>
                </c:pt>
                <c:pt idx="137">
                  <c:v>1.2707555682409355E-4</c:v>
                </c:pt>
                <c:pt idx="138">
                  <c:v>1.8447859316775327E-4</c:v>
                </c:pt>
                <c:pt idx="139">
                  <c:v>2.3974252150386368E-4</c:v>
                </c:pt>
                <c:pt idx="140">
                  <c:v>3.0261396376894613E-4</c:v>
                </c:pt>
                <c:pt idx="141">
                  <c:v>3.7314415247346181E-4</c:v>
                </c:pt>
                <c:pt idx="142">
                  <c:v>4.5360881961862946E-4</c:v>
                </c:pt>
                <c:pt idx="143">
                  <c:v>5.4081398701551285E-4</c:v>
                </c:pt>
                <c:pt idx="144">
                  <c:v>6.2376164619319858E-4</c:v>
                </c:pt>
                <c:pt idx="145">
                  <c:v>7.0708815017417044E-4</c:v>
                </c:pt>
                <c:pt idx="146">
                  <c:v>7.909030974158199E-4</c:v>
                </c:pt>
                <c:pt idx="147">
                  <c:v>8.6774285467145363E-4</c:v>
                </c:pt>
                <c:pt idx="148">
                  <c:v>9.3847158698603863E-4</c:v>
                </c:pt>
                <c:pt idx="149">
                  <c:v>1.0091605436946408E-3</c:v>
                </c:pt>
                <c:pt idx="150">
                  <c:v>1.0838783149761443E-3</c:v>
                </c:pt>
                <c:pt idx="151">
                  <c:v>1.1592453743349365E-3</c:v>
                </c:pt>
                <c:pt idx="152">
                  <c:v>1.2297782705321624E-3</c:v>
                </c:pt>
                <c:pt idx="153">
                  <c:v>1.3013791847501165E-3</c:v>
                </c:pt>
                <c:pt idx="154">
                  <c:v>1.3788344299948056E-3</c:v>
                </c:pt>
                <c:pt idx="155">
                  <c:v>1.4571028562467198E-3</c:v>
                </c:pt>
                <c:pt idx="156">
                  <c:v>1.5351378602867765E-3</c:v>
                </c:pt>
                <c:pt idx="157">
                  <c:v>1.6209039712751581E-3</c:v>
                </c:pt>
                <c:pt idx="158">
                  <c:v>1.7071721448134163E-3</c:v>
                </c:pt>
                <c:pt idx="159">
                  <c:v>1.7871237494411292E-3</c:v>
                </c:pt>
                <c:pt idx="160">
                  <c:v>1.8671848212177494E-3</c:v>
                </c:pt>
                <c:pt idx="161">
                  <c:v>1.9517720082821615E-3</c:v>
                </c:pt>
                <c:pt idx="162">
                  <c:v>2.0440289421000215E-3</c:v>
                </c:pt>
                <c:pt idx="163">
                  <c:v>2.1368663949911039E-3</c:v>
                </c:pt>
                <c:pt idx="164">
                  <c:v>2.2282767717434816E-3</c:v>
                </c:pt>
                <c:pt idx="165">
                  <c:v>2.3109594846538128E-3</c:v>
                </c:pt>
                <c:pt idx="166">
                  <c:v>2.3848754046009381E-3</c:v>
                </c:pt>
                <c:pt idx="167">
                  <c:v>2.4604544144404003E-3</c:v>
                </c:pt>
                <c:pt idx="168">
                  <c:v>2.5392891565801036E-3</c:v>
                </c:pt>
                <c:pt idx="169">
                  <c:v>2.6204276378404188E-3</c:v>
                </c:pt>
                <c:pt idx="170">
                  <c:v>2.7037098785860593E-3</c:v>
                </c:pt>
                <c:pt idx="171">
                  <c:v>2.7870065949256754E-3</c:v>
                </c:pt>
                <c:pt idx="172">
                  <c:v>2.8631980002271785E-3</c:v>
                </c:pt>
                <c:pt idx="173">
                  <c:v>2.9385576895555104E-3</c:v>
                </c:pt>
                <c:pt idx="174">
                  <c:v>3.0211728501819404E-3</c:v>
                </c:pt>
                <c:pt idx="175">
                  <c:v>3.1047783813420615E-3</c:v>
                </c:pt>
                <c:pt idx="176">
                  <c:v>3.184485900312976E-3</c:v>
                </c:pt>
                <c:pt idx="177">
                  <c:v>3.2629287960719887E-3</c:v>
                </c:pt>
                <c:pt idx="178">
                  <c:v>3.3445252390462963E-3</c:v>
                </c:pt>
                <c:pt idx="179">
                  <c:v>3.4381790580245509E-3</c:v>
                </c:pt>
                <c:pt idx="180">
                  <c:v>3.5412697043001947E-3</c:v>
                </c:pt>
                <c:pt idx="181">
                  <c:v>3.6384193110526974E-3</c:v>
                </c:pt>
                <c:pt idx="182">
                  <c:v>3.7255182112771721E-3</c:v>
                </c:pt>
                <c:pt idx="183">
                  <c:v>3.8164490646817079E-3</c:v>
                </c:pt>
                <c:pt idx="184">
                  <c:v>3.9211948575567611E-3</c:v>
                </c:pt>
                <c:pt idx="185">
                  <c:v>4.0266808586471433E-3</c:v>
                </c:pt>
                <c:pt idx="186">
                  <c:v>4.1308044308057054E-3</c:v>
                </c:pt>
                <c:pt idx="187">
                  <c:v>4.229907549254429E-3</c:v>
                </c:pt>
                <c:pt idx="188">
                  <c:v>4.3267285275373994E-3</c:v>
                </c:pt>
                <c:pt idx="189">
                  <c:v>4.4336283802088221E-3</c:v>
                </c:pt>
                <c:pt idx="190">
                  <c:v>4.5480019059877929E-3</c:v>
                </c:pt>
                <c:pt idx="191">
                  <c:v>4.661447158663061E-3</c:v>
                </c:pt>
                <c:pt idx="192">
                  <c:v>4.7736267508626693E-3</c:v>
                </c:pt>
                <c:pt idx="193">
                  <c:v>4.8939029786497562E-3</c:v>
                </c:pt>
                <c:pt idx="194">
                  <c:v>5.0210303128111027E-3</c:v>
                </c:pt>
                <c:pt idx="195">
                  <c:v>5.1464961328437503E-3</c:v>
                </c:pt>
                <c:pt idx="196">
                  <c:v>5.2652428008455642E-3</c:v>
                </c:pt>
                <c:pt idx="197">
                  <c:v>5.3881838954275996E-3</c:v>
                </c:pt>
                <c:pt idx="198">
                  <c:v>5.512953710728E-3</c:v>
                </c:pt>
                <c:pt idx="199">
                  <c:v>5.631185128085925E-3</c:v>
                </c:pt>
                <c:pt idx="200">
                  <c:v>5.7438710662259789E-3</c:v>
                </c:pt>
                <c:pt idx="201">
                  <c:v>5.8572268846278173E-3</c:v>
                </c:pt>
                <c:pt idx="202">
                  <c:v>5.9797921245188911E-3</c:v>
                </c:pt>
                <c:pt idx="203">
                  <c:v>6.1125191751087637E-3</c:v>
                </c:pt>
                <c:pt idx="204">
                  <c:v>6.2480177172304415E-3</c:v>
                </c:pt>
                <c:pt idx="205">
                  <c:v>6.3783827766550876E-3</c:v>
                </c:pt>
                <c:pt idx="206">
                  <c:v>6.5018904126667746E-3</c:v>
                </c:pt>
                <c:pt idx="207">
                  <c:v>6.6180138336181067E-3</c:v>
                </c:pt>
                <c:pt idx="208">
                  <c:v>6.7362232657772044E-3</c:v>
                </c:pt>
                <c:pt idx="209">
                  <c:v>6.8547991112165923E-3</c:v>
                </c:pt>
                <c:pt idx="210">
                  <c:v>6.9626457393210566E-3</c:v>
                </c:pt>
                <c:pt idx="211">
                  <c:v>7.0643728519738814E-3</c:v>
                </c:pt>
                <c:pt idx="212">
                  <c:v>7.1610663989633665E-3</c:v>
                </c:pt>
                <c:pt idx="213">
                  <c:v>7.2494128836243015E-3</c:v>
                </c:pt>
                <c:pt idx="214">
                  <c:v>7.3361446663702838E-3</c:v>
                </c:pt>
                <c:pt idx="215">
                  <c:v>7.4222256614116218E-3</c:v>
                </c:pt>
                <c:pt idx="216">
                  <c:v>7.5026358419151059E-3</c:v>
                </c:pt>
                <c:pt idx="217">
                  <c:v>7.5816151007031636E-3</c:v>
                </c:pt>
                <c:pt idx="218">
                  <c:v>7.6671924040407121E-3</c:v>
                </c:pt>
                <c:pt idx="219">
                  <c:v>7.7597511600232816E-3</c:v>
                </c:pt>
                <c:pt idx="220">
                  <c:v>7.8438185971433788E-3</c:v>
                </c:pt>
                <c:pt idx="221">
                  <c:v>7.9185231633895105E-3</c:v>
                </c:pt>
                <c:pt idx="222">
                  <c:v>7.9962614950809634E-3</c:v>
                </c:pt>
                <c:pt idx="223">
                  <c:v>8.0752840469456161E-3</c:v>
                </c:pt>
                <c:pt idx="224">
                  <c:v>8.1607026172525032E-3</c:v>
                </c:pt>
                <c:pt idx="225">
                  <c:v>8.2525220414895895E-3</c:v>
                </c:pt>
                <c:pt idx="226">
                  <c:v>8.3400993268550588E-3</c:v>
                </c:pt>
                <c:pt idx="227">
                  <c:v>8.4266998412901375E-3</c:v>
                </c:pt>
                <c:pt idx="228">
                  <c:v>8.5133865029398646E-3</c:v>
                </c:pt>
                <c:pt idx="229">
                  <c:v>8.6007513316669598E-3</c:v>
                </c:pt>
                <c:pt idx="230">
                  <c:v>8.6949884591140652E-3</c:v>
                </c:pt>
                <c:pt idx="231">
                  <c:v>8.7962566893662903E-3</c:v>
                </c:pt>
                <c:pt idx="232">
                  <c:v>8.8974745377664831E-3</c:v>
                </c:pt>
                <c:pt idx="233">
                  <c:v>8.9926347343563025E-3</c:v>
                </c:pt>
                <c:pt idx="234">
                  <c:v>9.0850441159758873E-3</c:v>
                </c:pt>
                <c:pt idx="235">
                  <c:v>9.1757311284596226E-3</c:v>
                </c:pt>
                <c:pt idx="236">
                  <c:v>9.2656136405823639E-3</c:v>
                </c:pt>
                <c:pt idx="237">
                  <c:v>9.3587090506133137E-3</c:v>
                </c:pt>
                <c:pt idx="238">
                  <c:v>9.4532561694443788E-3</c:v>
                </c:pt>
                <c:pt idx="239">
                  <c:v>9.5443900648913491E-3</c:v>
                </c:pt>
                <c:pt idx="240">
                  <c:v>9.6345451628552861E-3</c:v>
                </c:pt>
                <c:pt idx="241">
                  <c:v>9.7272265905883892E-3</c:v>
                </c:pt>
                <c:pt idx="242">
                  <c:v>9.8234443924795096E-3</c:v>
                </c:pt>
                <c:pt idx="243">
                  <c:v>9.9196292943795478E-3</c:v>
                </c:pt>
                <c:pt idx="244">
                  <c:v>1.0013845916385572E-2</c:v>
                </c:pt>
                <c:pt idx="245">
                  <c:v>1.0110033199541712E-2</c:v>
                </c:pt>
                <c:pt idx="246">
                  <c:v>1.0209933793500839E-2</c:v>
                </c:pt>
                <c:pt idx="247">
                  <c:v>1.0311984335576882E-2</c:v>
                </c:pt>
                <c:pt idx="248">
                  <c:v>1.0412200522629875E-2</c:v>
                </c:pt>
                <c:pt idx="249">
                  <c:v>1.0511316675710397E-2</c:v>
                </c:pt>
                <c:pt idx="250">
                  <c:v>1.061116190745073E-2</c:v>
                </c:pt>
                <c:pt idx="251">
                  <c:v>1.0710314743227782E-2</c:v>
                </c:pt>
                <c:pt idx="252">
                  <c:v>1.0811116482381745E-2</c:v>
                </c:pt>
                <c:pt idx="253">
                  <c:v>1.0916953905141002E-2</c:v>
                </c:pt>
                <c:pt idx="254">
                  <c:v>1.102544198314662E-2</c:v>
                </c:pt>
                <c:pt idx="255">
                  <c:v>1.1135942449303096E-2</c:v>
                </c:pt>
                <c:pt idx="256">
                  <c:v>1.1251235786731914E-2</c:v>
                </c:pt>
                <c:pt idx="257">
                  <c:v>1.136876366812683E-2</c:v>
                </c:pt>
                <c:pt idx="258">
                  <c:v>1.148696857561135E-2</c:v>
                </c:pt>
                <c:pt idx="259">
                  <c:v>1.1604261897388677E-2</c:v>
                </c:pt>
                <c:pt idx="260">
                  <c:v>1.1721524036943806E-2</c:v>
                </c:pt>
                <c:pt idx="261">
                  <c:v>1.1839049789409112E-2</c:v>
                </c:pt>
                <c:pt idx="262">
                  <c:v>1.1955039027636522E-2</c:v>
                </c:pt>
                <c:pt idx="263">
                  <c:v>1.2067108036613644E-2</c:v>
                </c:pt>
                <c:pt idx="264">
                  <c:v>1.217506180297198E-2</c:v>
                </c:pt>
                <c:pt idx="265">
                  <c:v>1.2283290535740227E-2</c:v>
                </c:pt>
                <c:pt idx="266">
                  <c:v>1.2396339933596486E-2</c:v>
                </c:pt>
                <c:pt idx="267">
                  <c:v>1.2514381874127756E-2</c:v>
                </c:pt>
                <c:pt idx="268">
                  <c:v>1.2634764899769554E-2</c:v>
                </c:pt>
                <c:pt idx="269">
                  <c:v>1.2754370434797791E-2</c:v>
                </c:pt>
                <c:pt idx="270">
                  <c:v>1.2868379184903585E-2</c:v>
                </c:pt>
                <c:pt idx="271">
                  <c:v>1.2984604608232253E-2</c:v>
                </c:pt>
                <c:pt idx="272">
                  <c:v>1.3104952074200595E-2</c:v>
                </c:pt>
                <c:pt idx="273">
                  <c:v>1.3221646499414841E-2</c:v>
                </c:pt>
                <c:pt idx="274">
                  <c:v>1.3338695683861807E-2</c:v>
                </c:pt>
                <c:pt idx="275">
                  <c:v>1.34609517213162E-2</c:v>
                </c:pt>
                <c:pt idx="276">
                  <c:v>1.3585309514060291E-2</c:v>
                </c:pt>
                <c:pt idx="277">
                  <c:v>1.3707710899460185E-2</c:v>
                </c:pt>
                <c:pt idx="278">
                  <c:v>1.3824090960786996E-2</c:v>
                </c:pt>
                <c:pt idx="279">
                  <c:v>1.3936287229339596E-2</c:v>
                </c:pt>
                <c:pt idx="280">
                  <c:v>1.4054445725055166E-2</c:v>
                </c:pt>
                <c:pt idx="281">
                  <c:v>1.4177863740276386E-2</c:v>
                </c:pt>
                <c:pt idx="282">
                  <c:v>1.4298117093960783E-2</c:v>
                </c:pt>
                <c:pt idx="283">
                  <c:v>1.4414715623680775E-2</c:v>
                </c:pt>
                <c:pt idx="284">
                  <c:v>1.4533515785127621E-2</c:v>
                </c:pt>
                <c:pt idx="285">
                  <c:v>1.4657943218366427E-2</c:v>
                </c:pt>
                <c:pt idx="286">
                  <c:v>1.4780671421557317E-2</c:v>
                </c:pt>
                <c:pt idx="287">
                  <c:v>1.489834799388391E-2</c:v>
                </c:pt>
                <c:pt idx="288">
                  <c:v>1.5016481392238957E-2</c:v>
                </c:pt>
                <c:pt idx="289">
                  <c:v>1.5138620298678967E-2</c:v>
                </c:pt>
                <c:pt idx="290">
                  <c:v>1.5261720538318181E-2</c:v>
                </c:pt>
                <c:pt idx="291">
                  <c:v>1.5377720266674904E-2</c:v>
                </c:pt>
                <c:pt idx="292">
                  <c:v>1.5493103235135631E-2</c:v>
                </c:pt>
                <c:pt idx="293">
                  <c:v>1.5612448758135073E-2</c:v>
                </c:pt>
                <c:pt idx="294">
                  <c:v>1.5727988767983977E-2</c:v>
                </c:pt>
                <c:pt idx="295">
                  <c:v>1.5842465043859479E-2</c:v>
                </c:pt>
                <c:pt idx="296">
                  <c:v>1.5961438504266484E-2</c:v>
                </c:pt>
                <c:pt idx="297">
                  <c:v>1.6085043551158834E-2</c:v>
                </c:pt>
                <c:pt idx="298">
                  <c:v>1.6205248322031181E-2</c:v>
                </c:pt>
                <c:pt idx="299">
                  <c:v>1.6322913098360179E-2</c:v>
                </c:pt>
                <c:pt idx="300">
                  <c:v>1.6439919197743486E-2</c:v>
                </c:pt>
                <c:pt idx="301">
                  <c:v>1.6556712870721503E-2</c:v>
                </c:pt>
                <c:pt idx="302">
                  <c:v>1.6674827617160142E-2</c:v>
                </c:pt>
                <c:pt idx="303">
                  <c:v>1.6788813386420465E-2</c:v>
                </c:pt>
                <c:pt idx="304">
                  <c:v>1.6900335124100808E-2</c:v>
                </c:pt>
                <c:pt idx="305">
                  <c:v>1.7010123037885731E-2</c:v>
                </c:pt>
                <c:pt idx="306">
                  <c:v>1.7118230145936029E-2</c:v>
                </c:pt>
                <c:pt idx="307">
                  <c:v>1.7228929838032314E-2</c:v>
                </c:pt>
                <c:pt idx="308">
                  <c:v>1.7346575426669494E-2</c:v>
                </c:pt>
                <c:pt idx="309">
                  <c:v>1.7466033497131325E-2</c:v>
                </c:pt>
                <c:pt idx="310">
                  <c:v>1.7581094949357206E-2</c:v>
                </c:pt>
                <c:pt idx="311">
                  <c:v>1.7694132906954034E-2</c:v>
                </c:pt>
                <c:pt idx="312">
                  <c:v>1.7804744594893319E-2</c:v>
                </c:pt>
                <c:pt idx="313">
                  <c:v>1.7918768587216052E-2</c:v>
                </c:pt>
                <c:pt idx="314">
                  <c:v>1.8036981602888663E-2</c:v>
                </c:pt>
                <c:pt idx="315">
                  <c:v>1.8154159730170673E-2</c:v>
                </c:pt>
                <c:pt idx="316">
                  <c:v>1.8272515983414082E-2</c:v>
                </c:pt>
                <c:pt idx="317">
                  <c:v>1.8396863308815545E-2</c:v>
                </c:pt>
                <c:pt idx="318">
                  <c:v>1.8527394291062874E-2</c:v>
                </c:pt>
                <c:pt idx="319">
                  <c:v>1.8656767257064128E-2</c:v>
                </c:pt>
                <c:pt idx="320">
                  <c:v>1.8785510594119877E-2</c:v>
                </c:pt>
                <c:pt idx="321">
                  <c:v>1.8915823692169632E-2</c:v>
                </c:pt>
                <c:pt idx="322">
                  <c:v>1.9043943342217432E-2</c:v>
                </c:pt>
                <c:pt idx="323">
                  <c:v>1.9173106213449045E-2</c:v>
                </c:pt>
                <c:pt idx="324">
                  <c:v>1.9304282124837372E-2</c:v>
                </c:pt>
                <c:pt idx="325">
                  <c:v>1.9434159789632397E-2</c:v>
                </c:pt>
                <c:pt idx="326">
                  <c:v>1.9567835697415058E-2</c:v>
                </c:pt>
                <c:pt idx="327">
                  <c:v>1.9705217487300027E-2</c:v>
                </c:pt>
                <c:pt idx="328">
                  <c:v>1.9842222404882058E-2</c:v>
                </c:pt>
                <c:pt idx="329">
                  <c:v>1.9981458924552161E-2</c:v>
                </c:pt>
                <c:pt idx="330">
                  <c:v>2.0120696162875616E-2</c:v>
                </c:pt>
                <c:pt idx="331">
                  <c:v>2.0257423170303702E-2</c:v>
                </c:pt>
                <c:pt idx="332">
                  <c:v>2.0388776885112255E-2</c:v>
                </c:pt>
                <c:pt idx="333">
                  <c:v>2.0517518359846981E-2</c:v>
                </c:pt>
                <c:pt idx="334">
                  <c:v>2.065193828011002E-2</c:v>
                </c:pt>
                <c:pt idx="335">
                  <c:v>2.0788816533907108E-2</c:v>
                </c:pt>
                <c:pt idx="336">
                  <c:v>2.0920328160868643E-2</c:v>
                </c:pt>
                <c:pt idx="337">
                  <c:v>2.1051692273621001E-2</c:v>
                </c:pt>
                <c:pt idx="338">
                  <c:v>2.1188539804852292E-2</c:v>
                </c:pt>
                <c:pt idx="339">
                  <c:v>2.1326067714052051E-2</c:v>
                </c:pt>
                <c:pt idx="340">
                  <c:v>2.1465888988954122E-2</c:v>
                </c:pt>
                <c:pt idx="341">
                  <c:v>2.1602133460284875E-2</c:v>
                </c:pt>
                <c:pt idx="342">
                  <c:v>2.1732613334240342E-2</c:v>
                </c:pt>
                <c:pt idx="343">
                  <c:v>2.1865728374851734E-2</c:v>
                </c:pt>
                <c:pt idx="344">
                  <c:v>2.2002448237628456E-2</c:v>
                </c:pt>
                <c:pt idx="345">
                  <c:v>2.2144862054041044E-2</c:v>
                </c:pt>
                <c:pt idx="346">
                  <c:v>2.2303800945742334E-2</c:v>
                </c:pt>
                <c:pt idx="347">
                  <c:v>2.2474920733025566E-2</c:v>
                </c:pt>
                <c:pt idx="348">
                  <c:v>2.2640560910630429E-2</c:v>
                </c:pt>
                <c:pt idx="349">
                  <c:v>2.2803395187069267E-2</c:v>
                </c:pt>
                <c:pt idx="350">
                  <c:v>2.2969548948301121E-2</c:v>
                </c:pt>
                <c:pt idx="351">
                  <c:v>2.3128386529549842E-2</c:v>
                </c:pt>
                <c:pt idx="352">
                  <c:v>2.3279100052498905E-2</c:v>
                </c:pt>
                <c:pt idx="353">
                  <c:v>2.3434974486600119E-2</c:v>
                </c:pt>
                <c:pt idx="354">
                  <c:v>2.3598187077631408E-2</c:v>
                </c:pt>
                <c:pt idx="355">
                  <c:v>2.3762002476615769E-2</c:v>
                </c:pt>
                <c:pt idx="356">
                  <c:v>2.3922818317792454E-2</c:v>
                </c:pt>
                <c:pt idx="357">
                  <c:v>2.407644325309102E-2</c:v>
                </c:pt>
                <c:pt idx="358">
                  <c:v>2.4226264559009111E-2</c:v>
                </c:pt>
                <c:pt idx="359">
                  <c:v>2.4380821430558374E-2</c:v>
                </c:pt>
                <c:pt idx="360">
                  <c:v>2.45343517086547E-2</c:v>
                </c:pt>
                <c:pt idx="361">
                  <c:v>2.4681577597800937E-2</c:v>
                </c:pt>
                <c:pt idx="362">
                  <c:v>2.4823034550873053E-2</c:v>
                </c:pt>
                <c:pt idx="363">
                  <c:v>2.4959381927824039E-2</c:v>
                </c:pt>
                <c:pt idx="364">
                  <c:v>2.5097449883620945E-2</c:v>
                </c:pt>
                <c:pt idx="365">
                  <c:v>2.5241855005289592E-2</c:v>
                </c:pt>
                <c:pt idx="366">
                  <c:v>2.5390178194861317E-2</c:v>
                </c:pt>
                <c:pt idx="367">
                  <c:v>2.553594664997107E-2</c:v>
                </c:pt>
                <c:pt idx="368">
                  <c:v>2.5680696209302675E-2</c:v>
                </c:pt>
                <c:pt idx="369">
                  <c:v>2.5827000044629247E-2</c:v>
                </c:pt>
                <c:pt idx="370">
                  <c:v>2.597566522680483E-2</c:v>
                </c:pt>
                <c:pt idx="371">
                  <c:v>2.613825022311517E-2</c:v>
                </c:pt>
                <c:pt idx="372">
                  <c:v>2.6313272774838772E-2</c:v>
                </c:pt>
                <c:pt idx="373">
                  <c:v>2.6483102774183791E-2</c:v>
                </c:pt>
                <c:pt idx="374">
                  <c:v>2.6645995949280885E-2</c:v>
                </c:pt>
                <c:pt idx="375">
                  <c:v>2.6810415600015274E-2</c:v>
                </c:pt>
                <c:pt idx="376">
                  <c:v>2.6975961435765049E-2</c:v>
                </c:pt>
                <c:pt idx="377">
                  <c:v>2.7137023001665535E-2</c:v>
                </c:pt>
                <c:pt idx="378">
                  <c:v>2.7292471512681667E-2</c:v>
                </c:pt>
                <c:pt idx="379">
                  <c:v>2.7447200860651992E-2</c:v>
                </c:pt>
                <c:pt idx="380">
                  <c:v>2.7604832288389097E-2</c:v>
                </c:pt>
                <c:pt idx="381">
                  <c:v>2.7765687237245738E-2</c:v>
                </c:pt>
                <c:pt idx="382">
                  <c:v>2.7924586916579501E-2</c:v>
                </c:pt>
                <c:pt idx="383">
                  <c:v>2.8077856605945896E-2</c:v>
                </c:pt>
                <c:pt idx="384">
                  <c:v>2.8232115450352483E-2</c:v>
                </c:pt>
                <c:pt idx="385">
                  <c:v>2.8382031407218154E-2</c:v>
                </c:pt>
                <c:pt idx="386">
                  <c:v>2.8524201773476393E-2</c:v>
                </c:pt>
                <c:pt idx="387">
                  <c:v>2.8664114957732682E-2</c:v>
                </c:pt>
                <c:pt idx="388">
                  <c:v>2.8803923302208708E-2</c:v>
                </c:pt>
                <c:pt idx="389">
                  <c:v>2.8948109289500937E-2</c:v>
                </c:pt>
                <c:pt idx="390">
                  <c:v>2.909455653983815E-2</c:v>
                </c:pt>
                <c:pt idx="391">
                  <c:v>2.923928248643767E-2</c:v>
                </c:pt>
                <c:pt idx="392">
                  <c:v>2.9379555651242804E-2</c:v>
                </c:pt>
                <c:pt idx="393">
                  <c:v>2.9517514357053895E-2</c:v>
                </c:pt>
                <c:pt idx="394">
                  <c:v>2.9659531155943983E-2</c:v>
                </c:pt>
                <c:pt idx="395">
                  <c:v>2.9805856712902444E-2</c:v>
                </c:pt>
                <c:pt idx="396">
                  <c:v>2.9953237364430549E-2</c:v>
                </c:pt>
                <c:pt idx="397">
                  <c:v>3.0106948570845414E-2</c:v>
                </c:pt>
                <c:pt idx="398">
                  <c:v>3.0266929834506948E-2</c:v>
                </c:pt>
                <c:pt idx="399">
                  <c:v>3.0425290861827801E-2</c:v>
                </c:pt>
                <c:pt idx="400">
                  <c:v>3.0586820519869853E-2</c:v>
                </c:pt>
                <c:pt idx="401">
                  <c:v>3.07558680488993E-2</c:v>
                </c:pt>
                <c:pt idx="402">
                  <c:v>3.0928563554742567E-2</c:v>
                </c:pt>
                <c:pt idx="403">
                  <c:v>3.1104349717847143E-2</c:v>
                </c:pt>
                <c:pt idx="404">
                  <c:v>3.1278998408232936E-2</c:v>
                </c:pt>
                <c:pt idx="405">
                  <c:v>3.1454561942694796E-2</c:v>
                </c:pt>
                <c:pt idx="406">
                  <c:v>3.1628690996875139E-2</c:v>
                </c:pt>
                <c:pt idx="407">
                  <c:v>3.1795206098901643E-2</c:v>
                </c:pt>
                <c:pt idx="408">
                  <c:v>3.1962932756986438E-2</c:v>
                </c:pt>
                <c:pt idx="409">
                  <c:v>3.2134361915347152E-2</c:v>
                </c:pt>
                <c:pt idx="410">
                  <c:v>3.2307329159742042E-2</c:v>
                </c:pt>
                <c:pt idx="411">
                  <c:v>3.2482077632809518E-2</c:v>
                </c:pt>
                <c:pt idx="412">
                  <c:v>3.2652942306626166E-2</c:v>
                </c:pt>
                <c:pt idx="413">
                  <c:v>3.2821425486714739E-2</c:v>
                </c:pt>
                <c:pt idx="414">
                  <c:v>3.2990581341249825E-2</c:v>
                </c:pt>
                <c:pt idx="415">
                  <c:v>3.3150017931057062E-2</c:v>
                </c:pt>
                <c:pt idx="416">
                  <c:v>3.3304717046588085E-2</c:v>
                </c:pt>
                <c:pt idx="417">
                  <c:v>3.3464823550494946E-2</c:v>
                </c:pt>
                <c:pt idx="418">
                  <c:v>3.3626799164382541E-2</c:v>
                </c:pt>
                <c:pt idx="419">
                  <c:v>3.3789480092909621E-2</c:v>
                </c:pt>
                <c:pt idx="420">
                  <c:v>3.3953427929942367E-2</c:v>
                </c:pt>
                <c:pt idx="421">
                  <c:v>3.4115725648114714E-2</c:v>
                </c:pt>
                <c:pt idx="422">
                  <c:v>3.4275571754163348E-2</c:v>
                </c:pt>
                <c:pt idx="423">
                  <c:v>3.4433107148201345E-2</c:v>
                </c:pt>
                <c:pt idx="424">
                  <c:v>3.459377059386276E-2</c:v>
                </c:pt>
                <c:pt idx="425">
                  <c:v>3.4760359696976717E-2</c:v>
                </c:pt>
                <c:pt idx="426">
                  <c:v>3.4929616001572884E-2</c:v>
                </c:pt>
                <c:pt idx="427">
                  <c:v>3.510561028293642E-2</c:v>
                </c:pt>
                <c:pt idx="428">
                  <c:v>3.5288742978331344E-2</c:v>
                </c:pt>
                <c:pt idx="429">
                  <c:v>3.5463668581208641E-2</c:v>
                </c:pt>
                <c:pt idx="430">
                  <c:v>3.5626287528519991E-2</c:v>
                </c:pt>
                <c:pt idx="431">
                  <c:v>3.5793770450527868E-2</c:v>
                </c:pt>
                <c:pt idx="432">
                  <c:v>3.5968872771548491E-2</c:v>
                </c:pt>
                <c:pt idx="433">
                  <c:v>3.6147804557695035E-2</c:v>
                </c:pt>
                <c:pt idx="434">
                  <c:v>3.6332597936418895E-2</c:v>
                </c:pt>
                <c:pt idx="435">
                  <c:v>3.65223919297692E-2</c:v>
                </c:pt>
                <c:pt idx="436">
                  <c:v>3.6716882628513962E-2</c:v>
                </c:pt>
                <c:pt idx="437">
                  <c:v>3.691958673114832E-2</c:v>
                </c:pt>
                <c:pt idx="438">
                  <c:v>3.7124692445952956E-2</c:v>
                </c:pt>
                <c:pt idx="439">
                  <c:v>3.7325316932146316E-2</c:v>
                </c:pt>
                <c:pt idx="440">
                  <c:v>3.7525213916991242E-2</c:v>
                </c:pt>
                <c:pt idx="441">
                  <c:v>3.7723866949753014E-2</c:v>
                </c:pt>
                <c:pt idx="442">
                  <c:v>3.7926372058592298E-2</c:v>
                </c:pt>
                <c:pt idx="443">
                  <c:v>3.8137834483403792E-2</c:v>
                </c:pt>
                <c:pt idx="444">
                  <c:v>3.8348290694409953E-2</c:v>
                </c:pt>
                <c:pt idx="445">
                  <c:v>3.8554958847899355E-2</c:v>
                </c:pt>
                <c:pt idx="446">
                  <c:v>3.8758120890938032E-2</c:v>
                </c:pt>
                <c:pt idx="447">
                  <c:v>3.8961322623973581E-2</c:v>
                </c:pt>
                <c:pt idx="448">
                  <c:v>3.9163608255888403E-2</c:v>
                </c:pt>
                <c:pt idx="449">
                  <c:v>3.9358436827231738E-2</c:v>
                </c:pt>
                <c:pt idx="450">
                  <c:v>3.9548683597307198E-2</c:v>
                </c:pt>
                <c:pt idx="451">
                  <c:v>3.9739797976229653E-2</c:v>
                </c:pt>
                <c:pt idx="452">
                  <c:v>3.9933340820509436E-2</c:v>
                </c:pt>
                <c:pt idx="453">
                  <c:v>4.0132226019018939E-2</c:v>
                </c:pt>
                <c:pt idx="454">
                  <c:v>4.0334100009542198E-2</c:v>
                </c:pt>
                <c:pt idx="455">
                  <c:v>4.0529757438422534E-2</c:v>
                </c:pt>
                <c:pt idx="456">
                  <c:v>4.0720445847693541E-2</c:v>
                </c:pt>
                <c:pt idx="457">
                  <c:v>4.0912880736201633E-2</c:v>
                </c:pt>
                <c:pt idx="458">
                  <c:v>4.1108639036668268E-2</c:v>
                </c:pt>
                <c:pt idx="459">
                  <c:v>4.1307336950117006E-2</c:v>
                </c:pt>
                <c:pt idx="460">
                  <c:v>4.1509619939773076E-2</c:v>
                </c:pt>
                <c:pt idx="461">
                  <c:v>4.1712615895542662E-2</c:v>
                </c:pt>
                <c:pt idx="462">
                  <c:v>4.1917408426698E-2</c:v>
                </c:pt>
                <c:pt idx="463">
                  <c:v>4.2132731360616599E-2</c:v>
                </c:pt>
                <c:pt idx="464">
                  <c:v>4.2357904085710031E-2</c:v>
                </c:pt>
                <c:pt idx="465">
                  <c:v>4.2580384002403548E-2</c:v>
                </c:pt>
                <c:pt idx="466">
                  <c:v>4.2802378467754906E-2</c:v>
                </c:pt>
                <c:pt idx="467">
                  <c:v>4.3030338294569273E-2</c:v>
                </c:pt>
                <c:pt idx="468">
                  <c:v>4.3262772742063291E-2</c:v>
                </c:pt>
                <c:pt idx="469">
                  <c:v>4.3503049322408366E-2</c:v>
                </c:pt>
                <c:pt idx="470">
                  <c:v>4.3744117812874364E-2</c:v>
                </c:pt>
                <c:pt idx="471">
                  <c:v>4.3976157296328824E-2</c:v>
                </c:pt>
                <c:pt idx="472">
                  <c:v>4.4205209185324425E-2</c:v>
                </c:pt>
                <c:pt idx="473">
                  <c:v>4.4431731829722605E-2</c:v>
                </c:pt>
                <c:pt idx="474">
                  <c:v>4.4653692993582544E-2</c:v>
                </c:pt>
                <c:pt idx="475">
                  <c:v>4.487244143737585E-2</c:v>
                </c:pt>
                <c:pt idx="476">
                  <c:v>4.5087418901591639E-2</c:v>
                </c:pt>
                <c:pt idx="477">
                  <c:v>4.529867946238228E-2</c:v>
                </c:pt>
                <c:pt idx="478">
                  <c:v>4.5508215089271865E-2</c:v>
                </c:pt>
                <c:pt idx="479">
                  <c:v>4.5714597212498764E-2</c:v>
                </c:pt>
                <c:pt idx="480">
                  <c:v>4.5920891565847055E-2</c:v>
                </c:pt>
                <c:pt idx="481">
                  <c:v>4.6134776840729877E-2</c:v>
                </c:pt>
                <c:pt idx="482">
                  <c:v>4.6346730732844899E-2</c:v>
                </c:pt>
                <c:pt idx="483">
                  <c:v>4.655081918201627E-2</c:v>
                </c:pt>
                <c:pt idx="484">
                  <c:v>4.6750313469765999E-2</c:v>
                </c:pt>
                <c:pt idx="485">
                  <c:v>4.694949625445026E-2</c:v>
                </c:pt>
                <c:pt idx="486">
                  <c:v>4.714846754317055E-2</c:v>
                </c:pt>
                <c:pt idx="487">
                  <c:v>4.7343919830158544E-2</c:v>
                </c:pt>
                <c:pt idx="488">
                  <c:v>4.7541110505914454E-2</c:v>
                </c:pt>
                <c:pt idx="489">
                  <c:v>4.7740555247078556E-2</c:v>
                </c:pt>
                <c:pt idx="490">
                  <c:v>4.7938679347926706E-2</c:v>
                </c:pt>
                <c:pt idx="491">
                  <c:v>4.8138993840253358E-2</c:v>
                </c:pt>
                <c:pt idx="492">
                  <c:v>4.8346923531086161E-2</c:v>
                </c:pt>
                <c:pt idx="493">
                  <c:v>4.8562933666860958E-2</c:v>
                </c:pt>
                <c:pt idx="494">
                  <c:v>4.8785097232011194E-2</c:v>
                </c:pt>
                <c:pt idx="495">
                  <c:v>4.9005047143850351E-2</c:v>
                </c:pt>
                <c:pt idx="496">
                  <c:v>4.9222336436657257E-2</c:v>
                </c:pt>
                <c:pt idx="497">
                  <c:v>4.944342850889584E-2</c:v>
                </c:pt>
                <c:pt idx="498">
                  <c:v>4.9668834311277034E-2</c:v>
                </c:pt>
                <c:pt idx="499">
                  <c:v>4.9891222731377242E-2</c:v>
                </c:pt>
                <c:pt idx="500">
                  <c:v>5.0112973995657083E-2</c:v>
                </c:pt>
                <c:pt idx="501">
                  <c:v>5.033769474192596E-2</c:v>
                </c:pt>
                <c:pt idx="502">
                  <c:v>5.0559810381863114E-2</c:v>
                </c:pt>
                <c:pt idx="503">
                  <c:v>5.0778676530507723E-2</c:v>
                </c:pt>
                <c:pt idx="504">
                  <c:v>5.0989846909855696E-2</c:v>
                </c:pt>
                <c:pt idx="505">
                  <c:v>5.1200294046044224E-2</c:v>
                </c:pt>
                <c:pt idx="506">
                  <c:v>5.1413160730591274E-2</c:v>
                </c:pt>
                <c:pt idx="507">
                  <c:v>5.1624958192359523E-2</c:v>
                </c:pt>
                <c:pt idx="508">
                  <c:v>5.1831347679000543E-2</c:v>
                </c:pt>
                <c:pt idx="509">
                  <c:v>5.203078448161625E-2</c:v>
                </c:pt>
                <c:pt idx="510">
                  <c:v>5.2229184459651357E-2</c:v>
                </c:pt>
                <c:pt idx="511">
                  <c:v>5.2423141108355935E-2</c:v>
                </c:pt>
                <c:pt idx="512">
                  <c:v>5.2616766806841797E-2</c:v>
                </c:pt>
                <c:pt idx="513">
                  <c:v>5.2808512870575489E-2</c:v>
                </c:pt>
                <c:pt idx="514">
                  <c:v>5.2992485342488953E-2</c:v>
                </c:pt>
                <c:pt idx="515">
                  <c:v>5.3178080566584129E-2</c:v>
                </c:pt>
                <c:pt idx="516">
                  <c:v>5.3366742737647174E-2</c:v>
                </c:pt>
                <c:pt idx="517">
                  <c:v>5.3551572197233818E-2</c:v>
                </c:pt>
                <c:pt idx="518">
                  <c:v>5.3736297208878549E-2</c:v>
                </c:pt>
                <c:pt idx="519">
                  <c:v>5.3921996669624363E-2</c:v>
                </c:pt>
                <c:pt idx="520">
                  <c:v>5.4105673879753E-2</c:v>
                </c:pt>
                <c:pt idx="521">
                  <c:v>5.4284914783115187E-2</c:v>
                </c:pt>
                <c:pt idx="522">
                  <c:v>5.4458637453491096E-2</c:v>
                </c:pt>
                <c:pt idx="523">
                  <c:v>5.463366019887754E-2</c:v>
                </c:pt>
                <c:pt idx="524">
                  <c:v>5.4813365639866447E-2</c:v>
                </c:pt>
                <c:pt idx="525">
                  <c:v>5.5000697534976627E-2</c:v>
                </c:pt>
                <c:pt idx="526">
                  <c:v>5.5191823114139352E-2</c:v>
                </c:pt>
                <c:pt idx="527">
                  <c:v>5.5386921310522128E-2</c:v>
                </c:pt>
                <c:pt idx="528">
                  <c:v>5.5587016294241426E-2</c:v>
                </c:pt>
                <c:pt idx="529">
                  <c:v>5.5786063945418907E-2</c:v>
                </c:pt>
                <c:pt idx="530">
                  <c:v>5.5979568215969604E-2</c:v>
                </c:pt>
                <c:pt idx="531">
                  <c:v>5.6163451918501285E-2</c:v>
                </c:pt>
                <c:pt idx="532">
                  <c:v>5.6346909151201413E-2</c:v>
                </c:pt>
                <c:pt idx="533">
                  <c:v>5.653920370752253E-2</c:v>
                </c:pt>
                <c:pt idx="534">
                  <c:v>5.6735739315304505E-2</c:v>
                </c:pt>
                <c:pt idx="535">
                  <c:v>5.6928538985257203E-2</c:v>
                </c:pt>
                <c:pt idx="536">
                  <c:v>5.7119228388700385E-2</c:v>
                </c:pt>
                <c:pt idx="537">
                  <c:v>5.7310011190171588E-2</c:v>
                </c:pt>
                <c:pt idx="538">
                  <c:v>5.750016969694597E-2</c:v>
                </c:pt>
                <c:pt idx="539">
                  <c:v>5.7685888198548509E-2</c:v>
                </c:pt>
                <c:pt idx="540">
                  <c:v>5.7861542773980749E-2</c:v>
                </c:pt>
                <c:pt idx="541">
                  <c:v>5.8029032857281344E-2</c:v>
                </c:pt>
                <c:pt idx="542">
                  <c:v>5.8196612802419417E-2</c:v>
                </c:pt>
                <c:pt idx="543">
                  <c:v>5.8366868352010111E-2</c:v>
                </c:pt>
                <c:pt idx="544">
                  <c:v>5.8540373739352669E-2</c:v>
                </c:pt>
                <c:pt idx="545">
                  <c:v>5.8715314673810838E-2</c:v>
                </c:pt>
                <c:pt idx="546">
                  <c:v>5.8887153050379663E-2</c:v>
                </c:pt>
                <c:pt idx="547">
                  <c:v>5.906300945410306E-2</c:v>
                </c:pt>
                <c:pt idx="548">
                  <c:v>5.9249663816276048E-2</c:v>
                </c:pt>
                <c:pt idx="549">
                  <c:v>5.9442437246176226E-2</c:v>
                </c:pt>
                <c:pt idx="550">
                  <c:v>5.9635285926067635E-2</c:v>
                </c:pt>
                <c:pt idx="551">
                  <c:v>5.9835667340251794E-2</c:v>
                </c:pt>
                <c:pt idx="552">
                  <c:v>6.0043484564142935E-2</c:v>
                </c:pt>
                <c:pt idx="553">
                  <c:v>6.0254576164462892E-2</c:v>
                </c:pt>
                <c:pt idx="554">
                  <c:v>6.0472962256771359E-2</c:v>
                </c:pt>
                <c:pt idx="555">
                  <c:v>6.0691847595990535E-2</c:v>
                </c:pt>
                <c:pt idx="556">
                  <c:v>6.0913206386664254E-2</c:v>
                </c:pt>
                <c:pt idx="557">
                  <c:v>6.1142285127585634E-2</c:v>
                </c:pt>
                <c:pt idx="558">
                  <c:v>6.1373858767973771E-2</c:v>
                </c:pt>
                <c:pt idx="559">
                  <c:v>6.1605882298252958E-2</c:v>
                </c:pt>
                <c:pt idx="560">
                  <c:v>6.1836128142998055E-2</c:v>
                </c:pt>
                <c:pt idx="561">
                  <c:v>6.2066397204465204E-2</c:v>
                </c:pt>
                <c:pt idx="562">
                  <c:v>6.2297329938905195E-2</c:v>
                </c:pt>
                <c:pt idx="563">
                  <c:v>6.2524995901253183E-2</c:v>
                </c:pt>
                <c:pt idx="564">
                  <c:v>6.2749994703231005E-2</c:v>
                </c:pt>
                <c:pt idx="565">
                  <c:v>6.2974094149399015E-2</c:v>
                </c:pt>
                <c:pt idx="566">
                  <c:v>6.3199585988968382E-2</c:v>
                </c:pt>
                <c:pt idx="567">
                  <c:v>6.3419321351509392E-2</c:v>
                </c:pt>
                <c:pt idx="568">
                  <c:v>6.3635839825456231E-2</c:v>
                </c:pt>
                <c:pt idx="569">
                  <c:v>6.3851237526921484E-2</c:v>
                </c:pt>
                <c:pt idx="570">
                  <c:v>6.4060050978044E-2</c:v>
                </c:pt>
                <c:pt idx="571">
                  <c:v>6.4270532554340273E-2</c:v>
                </c:pt>
                <c:pt idx="572">
                  <c:v>6.4483836059657657E-2</c:v>
                </c:pt>
                <c:pt idx="573">
                  <c:v>6.4689854751935616E-2</c:v>
                </c:pt>
                <c:pt idx="574">
                  <c:v>6.4891316529895618E-2</c:v>
                </c:pt>
                <c:pt idx="575">
                  <c:v>6.5095215445857335E-2</c:v>
                </c:pt>
                <c:pt idx="576">
                  <c:v>6.5300655480643566E-2</c:v>
                </c:pt>
                <c:pt idx="577">
                  <c:v>6.5505026288327592E-2</c:v>
                </c:pt>
                <c:pt idx="578">
                  <c:v>6.5706762328669177E-2</c:v>
                </c:pt>
                <c:pt idx="579">
                  <c:v>6.5914094300925874E-2</c:v>
                </c:pt>
                <c:pt idx="580">
                  <c:v>6.6138735576259933E-2</c:v>
                </c:pt>
                <c:pt idx="581">
                  <c:v>6.6377193297132375E-2</c:v>
                </c:pt>
                <c:pt idx="582">
                  <c:v>6.6625601729826608E-2</c:v>
                </c:pt>
                <c:pt idx="583">
                  <c:v>6.6879506328048205E-2</c:v>
                </c:pt>
                <c:pt idx="584">
                  <c:v>6.7132503113928238E-2</c:v>
                </c:pt>
                <c:pt idx="585">
                  <c:v>6.7386207543101803E-2</c:v>
                </c:pt>
                <c:pt idx="586">
                  <c:v>6.7645833489123217E-2</c:v>
                </c:pt>
                <c:pt idx="587">
                  <c:v>6.7916349795523176E-2</c:v>
                </c:pt>
                <c:pt idx="588">
                  <c:v>6.8191819864385661E-2</c:v>
                </c:pt>
                <c:pt idx="589">
                  <c:v>6.8470889348459144E-2</c:v>
                </c:pt>
                <c:pt idx="590">
                  <c:v>6.8750419926158574E-2</c:v>
                </c:pt>
                <c:pt idx="591">
                  <c:v>6.9024659282994685E-2</c:v>
                </c:pt>
                <c:pt idx="592">
                  <c:v>6.9295258683573682E-2</c:v>
                </c:pt>
                <c:pt idx="593">
                  <c:v>6.956701310299325E-2</c:v>
                </c:pt>
                <c:pt idx="594">
                  <c:v>6.9838330800118906E-2</c:v>
                </c:pt>
                <c:pt idx="595">
                  <c:v>7.0103137305756805E-2</c:v>
                </c:pt>
                <c:pt idx="596">
                  <c:v>7.0362000725723045E-2</c:v>
                </c:pt>
                <c:pt idx="597">
                  <c:v>7.0618400450819852E-2</c:v>
                </c:pt>
                <c:pt idx="598">
                  <c:v>7.0874052729818768E-2</c:v>
                </c:pt>
                <c:pt idx="599">
                  <c:v>7.113060467341642E-2</c:v>
                </c:pt>
                <c:pt idx="600">
                  <c:v>7.1388368552731118E-2</c:v>
                </c:pt>
                <c:pt idx="601">
                  <c:v>7.164024594608219E-2</c:v>
                </c:pt>
                <c:pt idx="602">
                  <c:v>7.1882533502513266E-2</c:v>
                </c:pt>
                <c:pt idx="603">
                  <c:v>7.2127268915112439E-2</c:v>
                </c:pt>
                <c:pt idx="604">
                  <c:v>7.2375949722466554E-2</c:v>
                </c:pt>
                <c:pt idx="605">
                  <c:v>7.2619546258503781E-2</c:v>
                </c:pt>
                <c:pt idx="606">
                  <c:v>7.2860223126977125E-2</c:v>
                </c:pt>
                <c:pt idx="607">
                  <c:v>7.3102179969440476E-2</c:v>
                </c:pt>
                <c:pt idx="608">
                  <c:v>7.3350107844674203E-2</c:v>
                </c:pt>
                <c:pt idx="609">
                  <c:v>7.360238320852136E-2</c:v>
                </c:pt>
                <c:pt idx="610">
                  <c:v>7.3849552024057644E-2</c:v>
                </c:pt>
                <c:pt idx="611">
                  <c:v>7.4090398638585617E-2</c:v>
                </c:pt>
                <c:pt idx="612">
                  <c:v>7.4331000769396471E-2</c:v>
                </c:pt>
                <c:pt idx="613">
                  <c:v>7.4578817443687856E-2</c:v>
                </c:pt>
                <c:pt idx="614">
                  <c:v>7.4832634017566402E-2</c:v>
                </c:pt>
                <c:pt idx="615">
                  <c:v>7.5095894276010156E-2</c:v>
                </c:pt>
                <c:pt idx="616">
                  <c:v>7.5370677420756718E-2</c:v>
                </c:pt>
                <c:pt idx="617">
                  <c:v>7.5649453460063881E-2</c:v>
                </c:pt>
                <c:pt idx="618">
                  <c:v>7.5937636845986867E-2</c:v>
                </c:pt>
                <c:pt idx="619">
                  <c:v>7.62310217876946E-2</c:v>
                </c:pt>
                <c:pt idx="620">
                  <c:v>7.6524785513752358E-2</c:v>
                </c:pt>
                <c:pt idx="621">
                  <c:v>7.682108726538589E-2</c:v>
                </c:pt>
                <c:pt idx="622">
                  <c:v>7.711738510597281E-2</c:v>
                </c:pt>
                <c:pt idx="623">
                  <c:v>7.7412980584288638E-2</c:v>
                </c:pt>
                <c:pt idx="624">
                  <c:v>7.7705271257653349E-2</c:v>
                </c:pt>
                <c:pt idx="625">
                  <c:v>7.7988934779376379E-2</c:v>
                </c:pt>
                <c:pt idx="626">
                  <c:v>7.8266467620887362E-2</c:v>
                </c:pt>
                <c:pt idx="627">
                  <c:v>7.8546712170060373E-2</c:v>
                </c:pt>
                <c:pt idx="628">
                  <c:v>7.8820828495213296E-2</c:v>
                </c:pt>
                <c:pt idx="629">
                  <c:v>7.9086418257548169E-2</c:v>
                </c:pt>
                <c:pt idx="630">
                  <c:v>7.9354935661604592E-2</c:v>
                </c:pt>
                <c:pt idx="631">
                  <c:v>7.9628590290172455E-2</c:v>
                </c:pt>
                <c:pt idx="632">
                  <c:v>7.9902793582159182E-2</c:v>
                </c:pt>
                <c:pt idx="633">
                  <c:v>8.0170242100257152E-2</c:v>
                </c:pt>
                <c:pt idx="634">
                  <c:v>8.0429364084342134E-2</c:v>
                </c:pt>
                <c:pt idx="635">
                  <c:v>8.0689869467027123E-2</c:v>
                </c:pt>
                <c:pt idx="636">
                  <c:v>8.0954081307327772E-2</c:v>
                </c:pt>
                <c:pt idx="637">
                  <c:v>8.1215832929893039E-2</c:v>
                </c:pt>
                <c:pt idx="638">
                  <c:v>8.1465306424334749E-2</c:v>
                </c:pt>
                <c:pt idx="639">
                  <c:v>8.1702585802223462E-2</c:v>
                </c:pt>
                <c:pt idx="640">
                  <c:v>8.1941936420160122E-2</c:v>
                </c:pt>
                <c:pt idx="641">
                  <c:v>8.2184033579774801E-2</c:v>
                </c:pt>
                <c:pt idx="642">
                  <c:v>8.2422276462695773E-2</c:v>
                </c:pt>
                <c:pt idx="643">
                  <c:v>8.2659375735533974E-2</c:v>
                </c:pt>
                <c:pt idx="644">
                  <c:v>8.2900781131743997E-2</c:v>
                </c:pt>
                <c:pt idx="645">
                  <c:v>8.3141854273183463E-2</c:v>
                </c:pt>
                <c:pt idx="646">
                  <c:v>8.3375166018429508E-2</c:v>
                </c:pt>
                <c:pt idx="647">
                  <c:v>8.3609891647031934E-2</c:v>
                </c:pt>
                <c:pt idx="648">
                  <c:v>8.3851888858584425E-2</c:v>
                </c:pt>
                <c:pt idx="649">
                  <c:v>8.4094236036919054E-2</c:v>
                </c:pt>
                <c:pt idx="650">
                  <c:v>8.4340813503094234E-2</c:v>
                </c:pt>
                <c:pt idx="651">
                  <c:v>8.4595092066217237E-2</c:v>
                </c:pt>
                <c:pt idx="652">
                  <c:v>8.4849189521357476E-2</c:v>
                </c:pt>
                <c:pt idx="653">
                  <c:v>8.5098455511589025E-2</c:v>
                </c:pt>
                <c:pt idx="654">
                  <c:v>8.5351449043040845E-2</c:v>
                </c:pt>
                <c:pt idx="655">
                  <c:v>8.5610281137739205E-2</c:v>
                </c:pt>
                <c:pt idx="656">
                  <c:v>8.5870927920050549E-2</c:v>
                </c:pt>
                <c:pt idx="657">
                  <c:v>8.613513229654747E-2</c:v>
                </c:pt>
                <c:pt idx="658">
                  <c:v>8.6390511525570216E-2</c:v>
                </c:pt>
                <c:pt idx="659">
                  <c:v>8.663679943344027E-2</c:v>
                </c:pt>
                <c:pt idx="660">
                  <c:v>8.6880767635024711E-2</c:v>
                </c:pt>
                <c:pt idx="661">
                  <c:v>8.7111977373594787E-2</c:v>
                </c:pt>
                <c:pt idx="662">
                  <c:v>8.7338059733845105E-2</c:v>
                </c:pt>
                <c:pt idx="663">
                  <c:v>8.7579648690636447E-2</c:v>
                </c:pt>
                <c:pt idx="664">
                  <c:v>8.7820331789064954E-2</c:v>
                </c:pt>
                <c:pt idx="665">
                  <c:v>8.8048012560878006E-2</c:v>
                </c:pt>
                <c:pt idx="666">
                  <c:v>8.827771842800701E-2</c:v>
                </c:pt>
                <c:pt idx="667">
                  <c:v>8.8507958095598305E-2</c:v>
                </c:pt>
                <c:pt idx="668">
                  <c:v>8.8731907310022826E-2</c:v>
                </c:pt>
                <c:pt idx="669">
                  <c:v>8.8953622139604241E-2</c:v>
                </c:pt>
                <c:pt idx="670">
                  <c:v>8.917417808575355E-2</c:v>
                </c:pt>
                <c:pt idx="671">
                  <c:v>8.9383909006539419E-2</c:v>
                </c:pt>
                <c:pt idx="672">
                  <c:v>8.9590918083091775E-2</c:v>
                </c:pt>
                <c:pt idx="673">
                  <c:v>8.9801451825183759E-2</c:v>
                </c:pt>
                <c:pt idx="674">
                  <c:v>9.0013691913254687E-2</c:v>
                </c:pt>
                <c:pt idx="675">
                  <c:v>9.0225990317461591E-2</c:v>
                </c:pt>
                <c:pt idx="676">
                  <c:v>9.0431255256849641E-2</c:v>
                </c:pt>
                <c:pt idx="677">
                  <c:v>9.0633325220497732E-2</c:v>
                </c:pt>
                <c:pt idx="678">
                  <c:v>9.0832499116656557E-2</c:v>
                </c:pt>
                <c:pt idx="679">
                  <c:v>9.1032871912306815E-2</c:v>
                </c:pt>
                <c:pt idx="680">
                  <c:v>9.1236109231490059E-2</c:v>
                </c:pt>
                <c:pt idx="681">
                  <c:v>9.1439132630194458E-2</c:v>
                </c:pt>
                <c:pt idx="682">
                  <c:v>9.1645361977346032E-2</c:v>
                </c:pt>
                <c:pt idx="683">
                  <c:v>9.1850794016267806E-2</c:v>
                </c:pt>
                <c:pt idx="684">
                  <c:v>9.2051815391335112E-2</c:v>
                </c:pt>
                <c:pt idx="685">
                  <c:v>9.225075588492869E-2</c:v>
                </c:pt>
                <c:pt idx="686">
                  <c:v>9.2452309069015859E-2</c:v>
                </c:pt>
                <c:pt idx="687">
                  <c:v>9.2658142243931985E-2</c:v>
                </c:pt>
                <c:pt idx="688">
                  <c:v>9.2861498710692769E-2</c:v>
                </c:pt>
                <c:pt idx="689">
                  <c:v>9.3053413361265339E-2</c:v>
                </c:pt>
                <c:pt idx="690">
                  <c:v>9.3243113741066849E-2</c:v>
                </c:pt>
                <c:pt idx="691">
                  <c:v>9.3436043295837601E-2</c:v>
                </c:pt>
                <c:pt idx="692">
                  <c:v>9.3628360206403666E-2</c:v>
                </c:pt>
                <c:pt idx="693">
                  <c:v>9.3820888495694185E-2</c:v>
                </c:pt>
                <c:pt idx="694">
                  <c:v>9.401295089914978E-2</c:v>
                </c:pt>
                <c:pt idx="695">
                  <c:v>9.4202460103429045E-2</c:v>
                </c:pt>
                <c:pt idx="696">
                  <c:v>9.439070251585216E-2</c:v>
                </c:pt>
                <c:pt idx="697">
                  <c:v>9.4579823278277783E-2</c:v>
                </c:pt>
                <c:pt idx="698">
                  <c:v>9.4769668805104054E-2</c:v>
                </c:pt>
                <c:pt idx="699">
                  <c:v>9.4957013808011137E-2</c:v>
                </c:pt>
                <c:pt idx="700">
                  <c:v>9.513753061930294E-2</c:v>
                </c:pt>
                <c:pt idx="701">
                  <c:v>9.5322477839917957E-2</c:v>
                </c:pt>
                <c:pt idx="702">
                  <c:v>9.5506793634393405E-2</c:v>
                </c:pt>
                <c:pt idx="703">
                  <c:v>9.5683165247330407E-2</c:v>
                </c:pt>
                <c:pt idx="704">
                  <c:v>9.5859177665901046E-2</c:v>
                </c:pt>
                <c:pt idx="705">
                  <c:v>9.6035694804125701E-2</c:v>
                </c:pt>
                <c:pt idx="706">
                  <c:v>9.6210420039308478E-2</c:v>
                </c:pt>
                <c:pt idx="707">
                  <c:v>9.6378932703658549E-2</c:v>
                </c:pt>
                <c:pt idx="708">
                  <c:v>9.6544158847207961E-2</c:v>
                </c:pt>
                <c:pt idx="709">
                  <c:v>9.6709501060037867E-2</c:v>
                </c:pt>
                <c:pt idx="710">
                  <c:v>9.6871161579514364E-2</c:v>
                </c:pt>
                <c:pt idx="711">
                  <c:v>9.7031358782212584E-2</c:v>
                </c:pt>
                <c:pt idx="712">
                  <c:v>9.7189982441850398E-2</c:v>
                </c:pt>
                <c:pt idx="713">
                  <c:v>9.7341507412497391E-2</c:v>
                </c:pt>
                <c:pt idx="714">
                  <c:v>9.7492688716374995E-2</c:v>
                </c:pt>
                <c:pt idx="715">
                  <c:v>9.7644833468044784E-2</c:v>
                </c:pt>
                <c:pt idx="716">
                  <c:v>9.7789140119879714E-2</c:v>
                </c:pt>
                <c:pt idx="717">
                  <c:v>9.7929489126078476E-2</c:v>
                </c:pt>
                <c:pt idx="718">
                  <c:v>9.8074153590411689E-2</c:v>
                </c:pt>
                <c:pt idx="719">
                  <c:v>9.8226375782426115E-2</c:v>
                </c:pt>
                <c:pt idx="720">
                  <c:v>9.8385552629752196E-2</c:v>
                </c:pt>
                <c:pt idx="721">
                  <c:v>9.8542974353386187E-2</c:v>
                </c:pt>
                <c:pt idx="722">
                  <c:v>9.8690356928396061E-2</c:v>
                </c:pt>
                <c:pt idx="723">
                  <c:v>9.88338463487725E-2</c:v>
                </c:pt>
                <c:pt idx="724">
                  <c:v>9.8980009287016182E-2</c:v>
                </c:pt>
                <c:pt idx="725">
                  <c:v>9.9126635234703636E-2</c:v>
                </c:pt>
                <c:pt idx="726">
                  <c:v>9.9282176566484387E-2</c:v>
                </c:pt>
                <c:pt idx="727">
                  <c:v>9.9444753165776736E-2</c:v>
                </c:pt>
                <c:pt idx="728">
                  <c:v>9.9608511371655398E-2</c:v>
                </c:pt>
                <c:pt idx="729">
                  <c:v>9.9774485771715743E-2</c:v>
                </c:pt>
                <c:pt idx="730">
                  <c:v>9.9949314946984405E-2</c:v>
                </c:pt>
                <c:pt idx="731">
                  <c:v>0.10013699856713493</c:v>
                </c:pt>
                <c:pt idx="732">
                  <c:v>0.1003239134333192</c:v>
                </c:pt>
                <c:pt idx="733">
                  <c:v>0.10051608943446536</c:v>
                </c:pt>
                <c:pt idx="734">
                  <c:v>0.1007303454529008</c:v>
                </c:pt>
                <c:pt idx="735">
                  <c:v>0.10095518562488756</c:v>
                </c:pt>
                <c:pt idx="736">
                  <c:v>0.10118340644900244</c:v>
                </c:pt>
                <c:pt idx="737">
                  <c:v>0.10142762714216316</c:v>
                </c:pt>
                <c:pt idx="738">
                  <c:v>0.10168506628555833</c:v>
                </c:pt>
                <c:pt idx="739">
                  <c:v>0.1019442847055974</c:v>
                </c:pt>
                <c:pt idx="740">
                  <c:v>0.10219832657842058</c:v>
                </c:pt>
                <c:pt idx="741">
                  <c:v>0.10244826062991831</c:v>
                </c:pt>
                <c:pt idx="742">
                  <c:v>0.10269979715269847</c:v>
                </c:pt>
                <c:pt idx="743">
                  <c:v>0.10295738331188729</c:v>
                </c:pt>
                <c:pt idx="744">
                  <c:v>0.10321959979658898</c:v>
                </c:pt>
                <c:pt idx="745">
                  <c:v>0.10348264341589847</c:v>
                </c:pt>
                <c:pt idx="746">
                  <c:v>0.10374556958269465</c:v>
                </c:pt>
                <c:pt idx="747">
                  <c:v>0.10400338602936098</c:v>
                </c:pt>
                <c:pt idx="748">
                  <c:v>0.10424741922337143</c:v>
                </c:pt>
                <c:pt idx="749">
                  <c:v>0.10448069970096487</c:v>
                </c:pt>
                <c:pt idx="750">
                  <c:v>0.10471379734183422</c:v>
                </c:pt>
                <c:pt idx="751">
                  <c:v>0.10495244998011466</c:v>
                </c:pt>
                <c:pt idx="752">
                  <c:v>0.10519322990030862</c:v>
                </c:pt>
                <c:pt idx="753">
                  <c:v>0.10543186685360119</c:v>
                </c:pt>
                <c:pt idx="754">
                  <c:v>0.10566904021355107</c:v>
                </c:pt>
                <c:pt idx="755">
                  <c:v>0.10590977086773154</c:v>
                </c:pt>
                <c:pt idx="756">
                  <c:v>0.10615165608898641</c:v>
                </c:pt>
                <c:pt idx="757">
                  <c:v>0.1063895618447642</c:v>
                </c:pt>
                <c:pt idx="758">
                  <c:v>0.10662989166697261</c:v>
                </c:pt>
                <c:pt idx="759">
                  <c:v>0.10686592023509819</c:v>
                </c:pt>
                <c:pt idx="760">
                  <c:v>0.10709490769731042</c:v>
                </c:pt>
                <c:pt idx="761">
                  <c:v>0.10732029749507943</c:v>
                </c:pt>
                <c:pt idx="762">
                  <c:v>0.10753993530748508</c:v>
                </c:pt>
                <c:pt idx="763">
                  <c:v>0.10776342817743052</c:v>
                </c:pt>
                <c:pt idx="764">
                  <c:v>0.10799847764468351</c:v>
                </c:pt>
                <c:pt idx="765">
                  <c:v>0.10823913934856354</c:v>
                </c:pt>
                <c:pt idx="766">
                  <c:v>0.10848345892295179</c:v>
                </c:pt>
                <c:pt idx="767">
                  <c:v>0.10873420389652634</c:v>
                </c:pt>
                <c:pt idx="768">
                  <c:v>0.10898268744477306</c:v>
                </c:pt>
                <c:pt idx="769">
                  <c:v>0.10923512359283499</c:v>
                </c:pt>
                <c:pt idx="770">
                  <c:v>0.109506204851614</c:v>
                </c:pt>
                <c:pt idx="771">
                  <c:v>0.10978224957147127</c:v>
                </c:pt>
                <c:pt idx="772">
                  <c:v>0.11005488762297126</c:v>
                </c:pt>
                <c:pt idx="773">
                  <c:v>0.11033950274431428</c:v>
                </c:pt>
                <c:pt idx="774">
                  <c:v>0.11065283222972563</c:v>
                </c:pt>
                <c:pt idx="775">
                  <c:v>0.11098014990484097</c:v>
                </c:pt>
                <c:pt idx="776">
                  <c:v>0.11130674984963512</c:v>
                </c:pt>
                <c:pt idx="777">
                  <c:v>0.11163710893699698</c:v>
                </c:pt>
                <c:pt idx="778">
                  <c:v>0.11197676506619871</c:v>
                </c:pt>
                <c:pt idx="779">
                  <c:v>0.11232016510291024</c:v>
                </c:pt>
                <c:pt idx="780">
                  <c:v>0.11264547367969034</c:v>
                </c:pt>
                <c:pt idx="781">
                  <c:v>0.11295280759669883</c:v>
                </c:pt>
                <c:pt idx="782">
                  <c:v>0.1132593065888047</c:v>
                </c:pt>
                <c:pt idx="783">
                  <c:v>0.11358013960032445</c:v>
                </c:pt>
                <c:pt idx="784">
                  <c:v>0.1139056009544695</c:v>
                </c:pt>
                <c:pt idx="785">
                  <c:v>0.11421687805715197</c:v>
                </c:pt>
                <c:pt idx="786">
                  <c:v>0.11451617422454306</c:v>
                </c:pt>
                <c:pt idx="787">
                  <c:v>0.11480652538750628</c:v>
                </c:pt>
                <c:pt idx="788">
                  <c:v>0.11509124300462129</c:v>
                </c:pt>
                <c:pt idx="789">
                  <c:v>0.11538870552215987</c:v>
                </c:pt>
                <c:pt idx="790">
                  <c:v>0.11570729012775835</c:v>
                </c:pt>
                <c:pt idx="791">
                  <c:v>0.1160244089735632</c:v>
                </c:pt>
                <c:pt idx="792">
                  <c:v>0.11632211105026299</c:v>
                </c:pt>
                <c:pt idx="793">
                  <c:v>0.11660658918521148</c:v>
                </c:pt>
                <c:pt idx="794">
                  <c:v>0.11688484804324582</c:v>
                </c:pt>
                <c:pt idx="795">
                  <c:v>0.11715651904119437</c:v>
                </c:pt>
                <c:pt idx="796">
                  <c:v>0.11742126399846613</c:v>
                </c:pt>
                <c:pt idx="797">
                  <c:v>0.11768694322703944</c:v>
                </c:pt>
                <c:pt idx="798">
                  <c:v>0.11795924995916933</c:v>
                </c:pt>
                <c:pt idx="799">
                  <c:v>0.11824103058126897</c:v>
                </c:pt>
                <c:pt idx="800">
                  <c:v>0.11852927992610232</c:v>
                </c:pt>
                <c:pt idx="801">
                  <c:v>0.11881142835168365</c:v>
                </c:pt>
                <c:pt idx="802">
                  <c:v>0.11908141072231471</c:v>
                </c:pt>
                <c:pt idx="803">
                  <c:v>0.11933920760095715</c:v>
                </c:pt>
                <c:pt idx="804">
                  <c:v>0.11959413621851561</c:v>
                </c:pt>
                <c:pt idx="805">
                  <c:v>0.11985379225379848</c:v>
                </c:pt>
                <c:pt idx="806">
                  <c:v>0.12011460806243104</c:v>
                </c:pt>
                <c:pt idx="807">
                  <c:v>0.1203802056627109</c:v>
                </c:pt>
                <c:pt idx="808">
                  <c:v>0.12064446238853878</c:v>
                </c:pt>
                <c:pt idx="809">
                  <c:v>0.12090468775036099</c:v>
                </c:pt>
                <c:pt idx="810">
                  <c:v>0.12117211281342462</c:v>
                </c:pt>
                <c:pt idx="811">
                  <c:v>0.12144347401290541</c:v>
                </c:pt>
                <c:pt idx="812">
                  <c:v>0.12171381918945177</c:v>
                </c:pt>
                <c:pt idx="813">
                  <c:v>0.12199188321298908</c:v>
                </c:pt>
                <c:pt idx="814">
                  <c:v>0.1222837195933303</c:v>
                </c:pt>
                <c:pt idx="815">
                  <c:v>0.12257384472390868</c:v>
                </c:pt>
                <c:pt idx="816">
                  <c:v>0.12286369000639899</c:v>
                </c:pt>
                <c:pt idx="817">
                  <c:v>0.12315989068460817</c:v>
                </c:pt>
                <c:pt idx="818">
                  <c:v>0.12345363623645247</c:v>
                </c:pt>
                <c:pt idx="819">
                  <c:v>0.12373598853547271</c:v>
                </c:pt>
                <c:pt idx="820">
                  <c:v>0.12401089610460093</c:v>
                </c:pt>
                <c:pt idx="821">
                  <c:v>0.12429244954080405</c:v>
                </c:pt>
                <c:pt idx="822">
                  <c:v>0.12457160167662332</c:v>
                </c:pt>
                <c:pt idx="823">
                  <c:v>0.12484491999888667</c:v>
                </c:pt>
                <c:pt idx="824">
                  <c:v>0.12511078580185186</c:v>
                </c:pt>
                <c:pt idx="825">
                  <c:v>0.12537760273424992</c:v>
                </c:pt>
                <c:pt idx="826">
                  <c:v>0.12565496000640836</c:v>
                </c:pt>
                <c:pt idx="827">
                  <c:v>0.12592919855326606</c:v>
                </c:pt>
                <c:pt idx="828">
                  <c:v>0.12619489736177053</c:v>
                </c:pt>
                <c:pt idx="829">
                  <c:v>0.1264569511222895</c:v>
                </c:pt>
                <c:pt idx="830">
                  <c:v>0.12672031449325591</c:v>
                </c:pt>
                <c:pt idx="831">
                  <c:v>0.126989160893521</c:v>
                </c:pt>
                <c:pt idx="832">
                  <c:v>0.12726395000217222</c:v>
                </c:pt>
                <c:pt idx="833">
                  <c:v>0.12753371872015054</c:v>
                </c:pt>
                <c:pt idx="834">
                  <c:v>0.12778635434479427</c:v>
                </c:pt>
                <c:pt idx="835">
                  <c:v>0.12802424549070476</c:v>
                </c:pt>
                <c:pt idx="836">
                  <c:v>0.12825449271084441</c:v>
                </c:pt>
                <c:pt idx="837">
                  <c:v>0.12848300266919216</c:v>
                </c:pt>
                <c:pt idx="838">
                  <c:v>0.1287120701967879</c:v>
                </c:pt>
                <c:pt idx="839">
                  <c:v>0.12893936055107472</c:v>
                </c:pt>
                <c:pt idx="840">
                  <c:v>0.12917177920671058</c:v>
                </c:pt>
                <c:pt idx="841">
                  <c:v>0.12940786444293736</c:v>
                </c:pt>
                <c:pt idx="842">
                  <c:v>0.12963992347399586</c:v>
                </c:pt>
                <c:pt idx="843">
                  <c:v>0.12986348791840699</c:v>
                </c:pt>
                <c:pt idx="844">
                  <c:v>0.13008552925260652</c:v>
                </c:pt>
                <c:pt idx="845">
                  <c:v>0.13030857361748485</c:v>
                </c:pt>
                <c:pt idx="846">
                  <c:v>0.13053444460717872</c:v>
                </c:pt>
                <c:pt idx="847">
                  <c:v>0.13076256556104268</c:v>
                </c:pt>
                <c:pt idx="848">
                  <c:v>0.13098680053121886</c:v>
                </c:pt>
                <c:pt idx="849">
                  <c:v>0.13120634153303226</c:v>
                </c:pt>
                <c:pt idx="850">
                  <c:v>0.13142084622588823</c:v>
                </c:pt>
                <c:pt idx="851">
                  <c:v>0.13163827144928883</c:v>
                </c:pt>
                <c:pt idx="852">
                  <c:v>0.13186511080719512</c:v>
                </c:pt>
                <c:pt idx="853">
                  <c:v>0.13210160762345849</c:v>
                </c:pt>
                <c:pt idx="854">
                  <c:v>0.13234236044759554</c:v>
                </c:pt>
                <c:pt idx="855">
                  <c:v>0.13258433907454156</c:v>
                </c:pt>
                <c:pt idx="856">
                  <c:v>0.13282090506718974</c:v>
                </c:pt>
                <c:pt idx="857">
                  <c:v>0.13305719648457809</c:v>
                </c:pt>
                <c:pt idx="858">
                  <c:v>0.13328997489508582</c:v>
                </c:pt>
                <c:pt idx="859">
                  <c:v>0.13351250466063594</c:v>
                </c:pt>
                <c:pt idx="860">
                  <c:v>0.13373989310757625</c:v>
                </c:pt>
                <c:pt idx="861">
                  <c:v>0.13396553693238608</c:v>
                </c:pt>
                <c:pt idx="862">
                  <c:v>0.13418799835116205</c:v>
                </c:pt>
                <c:pt idx="863">
                  <c:v>0.1344081384589037</c:v>
                </c:pt>
                <c:pt idx="864">
                  <c:v>0.13462142200443727</c:v>
                </c:pt>
                <c:pt idx="865">
                  <c:v>0.13484044405917453</c:v>
                </c:pt>
                <c:pt idx="866">
                  <c:v>0.13506539374945586</c:v>
                </c:pt>
                <c:pt idx="867">
                  <c:v>0.13529027282087944</c:v>
                </c:pt>
                <c:pt idx="868">
                  <c:v>0.13550645814547385</c:v>
                </c:pt>
                <c:pt idx="869">
                  <c:v>0.13571108509807706</c:v>
                </c:pt>
                <c:pt idx="870">
                  <c:v>0.13591331194162809</c:v>
                </c:pt>
                <c:pt idx="871">
                  <c:v>0.13610934497771213</c:v>
                </c:pt>
                <c:pt idx="872">
                  <c:v>0.13629818988575565</c:v>
                </c:pt>
                <c:pt idx="873">
                  <c:v>0.13648856150208968</c:v>
                </c:pt>
                <c:pt idx="874">
                  <c:v>0.13667878418418694</c:v>
                </c:pt>
                <c:pt idx="875">
                  <c:v>0.13686694231632759</c:v>
                </c:pt>
                <c:pt idx="876">
                  <c:v>0.13704966508023197</c:v>
                </c:pt>
                <c:pt idx="877">
                  <c:v>0.13722937675035971</c:v>
                </c:pt>
                <c:pt idx="878">
                  <c:v>0.13741807557395508</c:v>
                </c:pt>
                <c:pt idx="879">
                  <c:v>0.13760627692010438</c:v>
                </c:pt>
                <c:pt idx="880">
                  <c:v>0.13778408443854492</c:v>
                </c:pt>
                <c:pt idx="881">
                  <c:v>0.13795704970278364</c:v>
                </c:pt>
                <c:pt idx="882">
                  <c:v>0.1381263958633345</c:v>
                </c:pt>
                <c:pt idx="883">
                  <c:v>0.13829479832138311</c:v>
                </c:pt>
                <c:pt idx="884">
                  <c:v>0.1384703991657803</c:v>
                </c:pt>
                <c:pt idx="885">
                  <c:v>0.13864709759577803</c:v>
                </c:pt>
                <c:pt idx="886">
                  <c:v>0.13881656679412921</c:v>
                </c:pt>
                <c:pt idx="887">
                  <c:v>0.13898350002882556</c:v>
                </c:pt>
                <c:pt idx="888">
                  <c:v>0.13915023138329086</c:v>
                </c:pt>
                <c:pt idx="889">
                  <c:v>0.13931972474508042</c:v>
                </c:pt>
                <c:pt idx="890">
                  <c:v>0.13949324823624287</c:v>
                </c:pt>
                <c:pt idx="891">
                  <c:v>0.13966249805644432</c:v>
                </c:pt>
                <c:pt idx="892">
                  <c:v>0.13982967777071834</c:v>
                </c:pt>
                <c:pt idx="893">
                  <c:v>0.13999599034588994</c:v>
                </c:pt>
                <c:pt idx="894">
                  <c:v>0.14016002891824073</c:v>
                </c:pt>
                <c:pt idx="895">
                  <c:v>0.14031691652011535</c:v>
                </c:pt>
                <c:pt idx="896">
                  <c:v>0.140468293880469</c:v>
                </c:pt>
                <c:pt idx="897">
                  <c:v>0.14062430696345279</c:v>
                </c:pt>
                <c:pt idx="898">
                  <c:v>0.1407803496565527</c:v>
                </c:pt>
                <c:pt idx="899">
                  <c:v>0.14094268871607821</c:v>
                </c:pt>
                <c:pt idx="900">
                  <c:v>0.14111560968634607</c:v>
                </c:pt>
                <c:pt idx="901">
                  <c:v>0.14128436865440788</c:v>
                </c:pt>
                <c:pt idx="902">
                  <c:v>0.14143426034766376</c:v>
                </c:pt>
                <c:pt idx="903">
                  <c:v>0.141577790554375</c:v>
                </c:pt>
                <c:pt idx="904">
                  <c:v>0.1417318484400531</c:v>
                </c:pt>
                <c:pt idx="905">
                  <c:v>0.14189233898960618</c:v>
                </c:pt>
                <c:pt idx="906">
                  <c:v>0.14204741217285438</c:v>
                </c:pt>
                <c:pt idx="907">
                  <c:v>0.14219931398618627</c:v>
                </c:pt>
                <c:pt idx="908">
                  <c:v>0.1423575413248391</c:v>
                </c:pt>
                <c:pt idx="909">
                  <c:v>0.1425133196943966</c:v>
                </c:pt>
                <c:pt idx="910">
                  <c:v>0.1426614661509765</c:v>
                </c:pt>
                <c:pt idx="911">
                  <c:v>0.14281817702646291</c:v>
                </c:pt>
                <c:pt idx="912">
                  <c:v>0.14298048565732699</c:v>
                </c:pt>
                <c:pt idx="913">
                  <c:v>0.14312841124857975</c:v>
                </c:pt>
                <c:pt idx="914">
                  <c:v>0.14327024896854987</c:v>
                </c:pt>
                <c:pt idx="915">
                  <c:v>0.14342042585141201</c:v>
                </c:pt>
                <c:pt idx="916">
                  <c:v>0.1435663177048023</c:v>
                </c:pt>
                <c:pt idx="917">
                  <c:v>0.14369738362835804</c:v>
                </c:pt>
                <c:pt idx="918">
                  <c:v>0.14383017529060502</c:v>
                </c:pt>
                <c:pt idx="919">
                  <c:v>0.14397246432784364</c:v>
                </c:pt>
                <c:pt idx="920">
                  <c:v>0.14410857567131891</c:v>
                </c:pt>
                <c:pt idx="921">
                  <c:v>0.14423263991055121</c:v>
                </c:pt>
                <c:pt idx="922">
                  <c:v>0.14435279825061276</c:v>
                </c:pt>
                <c:pt idx="923">
                  <c:v>0.1444764249915326</c:v>
                </c:pt>
                <c:pt idx="924">
                  <c:v>0.14459390251055598</c:v>
                </c:pt>
                <c:pt idx="925">
                  <c:v>0.14469969325085455</c:v>
                </c:pt>
                <c:pt idx="926">
                  <c:v>0.14480515233559491</c:v>
                </c:pt>
                <c:pt idx="927">
                  <c:v>0.14492025568710323</c:v>
                </c:pt>
                <c:pt idx="928">
                  <c:v>0.14502379326386428</c:v>
                </c:pt>
                <c:pt idx="929">
                  <c:v>0.14508852917307691</c:v>
                </c:pt>
                <c:pt idx="930">
                  <c:v>0.14511945614818333</c:v>
                </c:pt>
                <c:pt idx="931">
                  <c:v>0.14512748771491585</c:v>
                </c:pt>
                <c:pt idx="932">
                  <c:v>0.14512748771491585</c:v>
                </c:pt>
                <c:pt idx="933">
                  <c:v>0.14512748771491585</c:v>
                </c:pt>
                <c:pt idx="934">
                  <c:v>0.14512748771491585</c:v>
                </c:pt>
                <c:pt idx="935">
                  <c:v>0.14512748771491585</c:v>
                </c:pt>
                <c:pt idx="936">
                  <c:v>0.14512748771491585</c:v>
                </c:pt>
                <c:pt idx="937">
                  <c:v>0.14512748771491585</c:v>
                </c:pt>
                <c:pt idx="938">
                  <c:v>0.14512748771491585</c:v>
                </c:pt>
                <c:pt idx="939">
                  <c:v>0.14512748771491585</c:v>
                </c:pt>
                <c:pt idx="940">
                  <c:v>0.14512748771491585</c:v>
                </c:pt>
                <c:pt idx="941">
                  <c:v>0.14512748771491585</c:v>
                </c:pt>
                <c:pt idx="942">
                  <c:v>0.14512748771491585</c:v>
                </c:pt>
                <c:pt idx="943">
                  <c:v>0.14512748771491585</c:v>
                </c:pt>
                <c:pt idx="944">
                  <c:v>0.14512748771491585</c:v>
                </c:pt>
                <c:pt idx="945">
                  <c:v>0.14512748771491585</c:v>
                </c:pt>
                <c:pt idx="946">
                  <c:v>0.14512748771491585</c:v>
                </c:pt>
                <c:pt idx="947">
                  <c:v>0.14512748771491585</c:v>
                </c:pt>
                <c:pt idx="948">
                  <c:v>0.14512748771491585</c:v>
                </c:pt>
                <c:pt idx="949">
                  <c:v>0.14512748771491585</c:v>
                </c:pt>
                <c:pt idx="950">
                  <c:v>0.14512748771491585</c:v>
                </c:pt>
                <c:pt idx="951">
                  <c:v>0.14512748771491585</c:v>
                </c:pt>
                <c:pt idx="952">
                  <c:v>0.14512748771491585</c:v>
                </c:pt>
                <c:pt idx="953">
                  <c:v>0.14512748771491585</c:v>
                </c:pt>
                <c:pt idx="954">
                  <c:v>0.14512748771491585</c:v>
                </c:pt>
                <c:pt idx="955">
                  <c:v>0.14512748771491585</c:v>
                </c:pt>
                <c:pt idx="956">
                  <c:v>0.14512748771491585</c:v>
                </c:pt>
                <c:pt idx="957">
                  <c:v>0.14512748771491585</c:v>
                </c:pt>
                <c:pt idx="958">
                  <c:v>0.14512748771491585</c:v>
                </c:pt>
                <c:pt idx="959">
                  <c:v>0.14512748771491585</c:v>
                </c:pt>
                <c:pt idx="960">
                  <c:v>0.14512748771491585</c:v>
                </c:pt>
                <c:pt idx="961">
                  <c:v>0.14512748771491585</c:v>
                </c:pt>
                <c:pt idx="962">
                  <c:v>0.14512748771491585</c:v>
                </c:pt>
                <c:pt idx="963">
                  <c:v>0.14512748771491585</c:v>
                </c:pt>
                <c:pt idx="964">
                  <c:v>0.14512748771491585</c:v>
                </c:pt>
                <c:pt idx="965">
                  <c:v>0.14512748771491585</c:v>
                </c:pt>
                <c:pt idx="966">
                  <c:v>0.14512748771491585</c:v>
                </c:pt>
                <c:pt idx="967">
                  <c:v>0.14512748771491585</c:v>
                </c:pt>
                <c:pt idx="968">
                  <c:v>0.14512748771491585</c:v>
                </c:pt>
                <c:pt idx="969">
                  <c:v>0.14512748771491585</c:v>
                </c:pt>
                <c:pt idx="970">
                  <c:v>0.14512748771491585</c:v>
                </c:pt>
                <c:pt idx="971">
                  <c:v>0.14512748771491585</c:v>
                </c:pt>
                <c:pt idx="972">
                  <c:v>0.14512748771491585</c:v>
                </c:pt>
                <c:pt idx="973">
                  <c:v>0.14512748771491585</c:v>
                </c:pt>
                <c:pt idx="974">
                  <c:v>0.14512748771491585</c:v>
                </c:pt>
                <c:pt idx="975">
                  <c:v>0.14512748771491585</c:v>
                </c:pt>
                <c:pt idx="976">
                  <c:v>0.14512748771491585</c:v>
                </c:pt>
                <c:pt idx="977">
                  <c:v>0.14512748771491585</c:v>
                </c:pt>
                <c:pt idx="978">
                  <c:v>0.14512748771491585</c:v>
                </c:pt>
                <c:pt idx="979">
                  <c:v>0.14512748771491585</c:v>
                </c:pt>
                <c:pt idx="980">
                  <c:v>0.14512748771491585</c:v>
                </c:pt>
                <c:pt idx="981">
                  <c:v>0.14512748771491585</c:v>
                </c:pt>
                <c:pt idx="982">
                  <c:v>0.14512748771491585</c:v>
                </c:pt>
                <c:pt idx="983">
                  <c:v>0.14512748771491585</c:v>
                </c:pt>
                <c:pt idx="984">
                  <c:v>0.14512748771491585</c:v>
                </c:pt>
                <c:pt idx="985">
                  <c:v>0.14512748771491585</c:v>
                </c:pt>
                <c:pt idx="986">
                  <c:v>0.14512748771491585</c:v>
                </c:pt>
                <c:pt idx="987">
                  <c:v>0.14512748771491585</c:v>
                </c:pt>
                <c:pt idx="988">
                  <c:v>0.14512748771491585</c:v>
                </c:pt>
                <c:pt idx="989">
                  <c:v>0.14512748771491585</c:v>
                </c:pt>
                <c:pt idx="990">
                  <c:v>0.14512748771491585</c:v>
                </c:pt>
                <c:pt idx="991">
                  <c:v>0.14512748771491585</c:v>
                </c:pt>
                <c:pt idx="992">
                  <c:v>0.14512748771491585</c:v>
                </c:pt>
                <c:pt idx="993">
                  <c:v>0.14512748771491585</c:v>
                </c:pt>
                <c:pt idx="994">
                  <c:v>0.14512748771491585</c:v>
                </c:pt>
                <c:pt idx="995">
                  <c:v>0.14512748771491585</c:v>
                </c:pt>
                <c:pt idx="996">
                  <c:v>0.14512748771491585</c:v>
                </c:pt>
                <c:pt idx="997">
                  <c:v>0.14512748771491585</c:v>
                </c:pt>
                <c:pt idx="998">
                  <c:v>0.14512748771491585</c:v>
                </c:pt>
                <c:pt idx="999">
                  <c:v>0.14512748771491585</c:v>
                </c:pt>
                <c:pt idx="1000">
                  <c:v>0.14512748771491585</c:v>
                </c:pt>
                <c:pt idx="1001">
                  <c:v>0.14512748771491585</c:v>
                </c:pt>
                <c:pt idx="1002">
                  <c:v>0.14512748771491585</c:v>
                </c:pt>
                <c:pt idx="1003">
                  <c:v>0.14512748771491585</c:v>
                </c:pt>
                <c:pt idx="1004">
                  <c:v>0.14512748771491585</c:v>
                </c:pt>
                <c:pt idx="1005">
                  <c:v>0.14512748771491585</c:v>
                </c:pt>
                <c:pt idx="1006">
                  <c:v>0.14512748771491585</c:v>
                </c:pt>
                <c:pt idx="1007">
                  <c:v>0.14512748771491585</c:v>
                </c:pt>
                <c:pt idx="1008">
                  <c:v>0.14512748771491585</c:v>
                </c:pt>
                <c:pt idx="1009">
                  <c:v>0.14512748771491585</c:v>
                </c:pt>
                <c:pt idx="1010">
                  <c:v>0.14512748771491585</c:v>
                </c:pt>
                <c:pt idx="1011">
                  <c:v>0.14512748771491585</c:v>
                </c:pt>
                <c:pt idx="1012">
                  <c:v>0.14512748771491585</c:v>
                </c:pt>
                <c:pt idx="1013">
                  <c:v>0.14512748771491585</c:v>
                </c:pt>
                <c:pt idx="1014">
                  <c:v>0.14512748771491585</c:v>
                </c:pt>
                <c:pt idx="1015">
                  <c:v>0.14512748771491585</c:v>
                </c:pt>
                <c:pt idx="1016">
                  <c:v>0.14512748771491585</c:v>
                </c:pt>
                <c:pt idx="1017">
                  <c:v>0.14512748771491585</c:v>
                </c:pt>
                <c:pt idx="1018">
                  <c:v>0.14512748771491585</c:v>
                </c:pt>
                <c:pt idx="1019">
                  <c:v>0.14512748771491585</c:v>
                </c:pt>
                <c:pt idx="1020">
                  <c:v>0.14512748771491585</c:v>
                </c:pt>
                <c:pt idx="1021">
                  <c:v>0.14512748771491585</c:v>
                </c:pt>
                <c:pt idx="1022">
                  <c:v>0.14512748771491585</c:v>
                </c:pt>
                <c:pt idx="1023">
                  <c:v>0.14512748771491585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B7B-4B54-B8CF-E180936298DF}"/>
            </c:ext>
          </c:extLst>
        </c:ser>
        <c:ser>
          <c:idx val="6"/>
          <c:order val="6"/>
          <c:spPr>
            <a:ln w="1905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'Red pk'!$G$2:$G$1025</c:f>
              <c:numCache>
                <c:formatCode>General</c:formatCode>
                <c:ptCount val="1024"/>
                <c:pt idx="0">
                  <c:v>411.08453747715402</c:v>
                </c:pt>
                <c:pt idx="1">
                  <c:v>411.60109987488073</c:v>
                </c:pt>
                <c:pt idx="2">
                  <c:v>412.11765992730233</c:v>
                </c:pt>
                <c:pt idx="3">
                  <c:v>412.63421763441886</c:v>
                </c:pt>
                <c:pt idx="4">
                  <c:v>413.15077299623022</c:v>
                </c:pt>
                <c:pt idx="5">
                  <c:v>413.66732601273645</c:v>
                </c:pt>
                <c:pt idx="6">
                  <c:v>414.18387668393763</c:v>
                </c:pt>
                <c:pt idx="7">
                  <c:v>414.70042500983368</c:v>
                </c:pt>
                <c:pt idx="8">
                  <c:v>415.21697099042461</c:v>
                </c:pt>
                <c:pt idx="9">
                  <c:v>415.73351462571048</c:v>
                </c:pt>
                <c:pt idx="10">
                  <c:v>416.25005591569118</c:v>
                </c:pt>
                <c:pt idx="11">
                  <c:v>416.76659486036681</c:v>
                </c:pt>
                <c:pt idx="12">
                  <c:v>417.28313145973732</c:v>
                </c:pt>
                <c:pt idx="13">
                  <c:v>417.79966571380271</c:v>
                </c:pt>
                <c:pt idx="14">
                  <c:v>418.31619762256304</c:v>
                </c:pt>
                <c:pt idx="15">
                  <c:v>418.83272718601819</c:v>
                </c:pt>
                <c:pt idx="16">
                  <c:v>419.34925440416833</c:v>
                </c:pt>
                <c:pt idx="17">
                  <c:v>419.8657792770133</c:v>
                </c:pt>
                <c:pt idx="18">
                  <c:v>420.38230180455309</c:v>
                </c:pt>
                <c:pt idx="19">
                  <c:v>420.89882198678794</c:v>
                </c:pt>
                <c:pt idx="20">
                  <c:v>421.41533982371755</c:v>
                </c:pt>
                <c:pt idx="21">
                  <c:v>421.93185531534209</c:v>
                </c:pt>
                <c:pt idx="22">
                  <c:v>422.44836846166152</c:v>
                </c:pt>
                <c:pt idx="23">
                  <c:v>422.96487926267582</c:v>
                </c:pt>
                <c:pt idx="24">
                  <c:v>423.48138771838512</c:v>
                </c:pt>
                <c:pt idx="25">
                  <c:v>423.99789382878919</c:v>
                </c:pt>
                <c:pt idx="26">
                  <c:v>424.51439759388819</c:v>
                </c:pt>
                <c:pt idx="27">
                  <c:v>425.03089901368213</c:v>
                </c:pt>
                <c:pt idx="28">
                  <c:v>425.54739808817089</c:v>
                </c:pt>
                <c:pt idx="29">
                  <c:v>426.06389481735459</c:v>
                </c:pt>
                <c:pt idx="30">
                  <c:v>426.58038920123312</c:v>
                </c:pt>
                <c:pt idx="31">
                  <c:v>427.09688123980658</c:v>
                </c:pt>
                <c:pt idx="32">
                  <c:v>427.61337093307498</c:v>
                </c:pt>
                <c:pt idx="33">
                  <c:v>428.1298582810382</c:v>
                </c:pt>
                <c:pt idx="34">
                  <c:v>428.64634328369641</c:v>
                </c:pt>
                <c:pt idx="35">
                  <c:v>429.16282594104939</c:v>
                </c:pt>
                <c:pt idx="36">
                  <c:v>429.67930625309731</c:v>
                </c:pt>
                <c:pt idx="37">
                  <c:v>430.19578421984016</c:v>
                </c:pt>
                <c:pt idx="38">
                  <c:v>430.71225984127784</c:v>
                </c:pt>
                <c:pt idx="39">
                  <c:v>431.22873311741046</c:v>
                </c:pt>
                <c:pt idx="40">
                  <c:v>431.74520404823795</c:v>
                </c:pt>
                <c:pt idx="41">
                  <c:v>432.26167263376033</c:v>
                </c:pt>
                <c:pt idx="42">
                  <c:v>432.77813887397764</c:v>
                </c:pt>
                <c:pt idx="43">
                  <c:v>433.29460276888977</c:v>
                </c:pt>
                <c:pt idx="44">
                  <c:v>433.81106431849685</c:v>
                </c:pt>
                <c:pt idx="45">
                  <c:v>434.3275235227988</c:v>
                </c:pt>
                <c:pt idx="46">
                  <c:v>434.84398038179563</c:v>
                </c:pt>
                <c:pt idx="47">
                  <c:v>435.3604348954874</c:v>
                </c:pt>
                <c:pt idx="48">
                  <c:v>435.87688706387405</c:v>
                </c:pt>
                <c:pt idx="49">
                  <c:v>436.39333688695552</c:v>
                </c:pt>
                <c:pt idx="50">
                  <c:v>436.90978436473199</c:v>
                </c:pt>
                <c:pt idx="51">
                  <c:v>437.42622949720328</c:v>
                </c:pt>
                <c:pt idx="52">
                  <c:v>437.94267228436951</c:v>
                </c:pt>
                <c:pt idx="53">
                  <c:v>438.45911272623061</c:v>
                </c:pt>
                <c:pt idx="54">
                  <c:v>438.97555082278654</c:v>
                </c:pt>
                <c:pt idx="55">
                  <c:v>439.49198657403747</c:v>
                </c:pt>
                <c:pt idx="56">
                  <c:v>440.00841997998322</c:v>
                </c:pt>
                <c:pt idx="57">
                  <c:v>440.52485104062384</c:v>
                </c:pt>
                <c:pt idx="58">
                  <c:v>441.04127975595947</c:v>
                </c:pt>
                <c:pt idx="59">
                  <c:v>441.55770612598991</c:v>
                </c:pt>
                <c:pt idx="60">
                  <c:v>442.07413015071523</c:v>
                </c:pt>
                <c:pt idx="61">
                  <c:v>442.5905518301355</c:v>
                </c:pt>
                <c:pt idx="62">
                  <c:v>443.10697116425058</c:v>
                </c:pt>
                <c:pt idx="63">
                  <c:v>443.6233881530606</c:v>
                </c:pt>
                <c:pt idx="64">
                  <c:v>444.1398027965655</c:v>
                </c:pt>
                <c:pt idx="65">
                  <c:v>444.65621509476534</c:v>
                </c:pt>
                <c:pt idx="66">
                  <c:v>445.17262504766001</c:v>
                </c:pt>
                <c:pt idx="67">
                  <c:v>445.6890326552496</c:v>
                </c:pt>
                <c:pt idx="68">
                  <c:v>446.20543791753408</c:v>
                </c:pt>
                <c:pt idx="69">
                  <c:v>446.72184083451344</c:v>
                </c:pt>
                <c:pt idx="70">
                  <c:v>447.23824140618768</c:v>
                </c:pt>
                <c:pt idx="71">
                  <c:v>447.75463963255686</c:v>
                </c:pt>
                <c:pt idx="72">
                  <c:v>448.27103551362092</c:v>
                </c:pt>
                <c:pt idx="73">
                  <c:v>448.78742904937985</c:v>
                </c:pt>
                <c:pt idx="74">
                  <c:v>449.30382023983367</c:v>
                </c:pt>
                <c:pt idx="75">
                  <c:v>449.82020908498237</c:v>
                </c:pt>
                <c:pt idx="76">
                  <c:v>450.33659558482606</c:v>
                </c:pt>
                <c:pt idx="77">
                  <c:v>450.85297973936451</c:v>
                </c:pt>
                <c:pt idx="78">
                  <c:v>451.36936154859796</c:v>
                </c:pt>
                <c:pt idx="79">
                  <c:v>451.88574101252624</c:v>
                </c:pt>
                <c:pt idx="80">
                  <c:v>452.40211813114939</c:v>
                </c:pt>
                <c:pt idx="81">
                  <c:v>452.91849290446748</c:v>
                </c:pt>
                <c:pt idx="82">
                  <c:v>453.43486533248046</c:v>
                </c:pt>
                <c:pt idx="83">
                  <c:v>453.95123541518831</c:v>
                </c:pt>
                <c:pt idx="84">
                  <c:v>454.4676031525911</c:v>
                </c:pt>
                <c:pt idx="85">
                  <c:v>454.98396854468871</c:v>
                </c:pt>
                <c:pt idx="86">
                  <c:v>455.50033159148126</c:v>
                </c:pt>
                <c:pt idx="87">
                  <c:v>456.01669229296868</c:v>
                </c:pt>
                <c:pt idx="88">
                  <c:v>456.53305064915099</c:v>
                </c:pt>
                <c:pt idx="89">
                  <c:v>457.04940666002824</c:v>
                </c:pt>
                <c:pt idx="90">
                  <c:v>457.56576032560031</c:v>
                </c:pt>
                <c:pt idx="91">
                  <c:v>458.08211164586737</c:v>
                </c:pt>
                <c:pt idx="92">
                  <c:v>458.5984606208292</c:v>
                </c:pt>
                <c:pt idx="93">
                  <c:v>459.11480725048597</c:v>
                </c:pt>
                <c:pt idx="94">
                  <c:v>459.63115153483773</c:v>
                </c:pt>
                <c:pt idx="95">
                  <c:v>460.14749347388425</c:v>
                </c:pt>
                <c:pt idx="96">
                  <c:v>460.66383306762566</c:v>
                </c:pt>
                <c:pt idx="97">
                  <c:v>461.18017031606206</c:v>
                </c:pt>
                <c:pt idx="98">
                  <c:v>461.69650521919328</c:v>
                </c:pt>
                <c:pt idx="99">
                  <c:v>462.21283777701944</c:v>
                </c:pt>
                <c:pt idx="100">
                  <c:v>462.72916798954049</c:v>
                </c:pt>
                <c:pt idx="101">
                  <c:v>463.24549585675641</c:v>
                </c:pt>
                <c:pt idx="102">
                  <c:v>463.76182137866721</c:v>
                </c:pt>
                <c:pt idx="103">
                  <c:v>464.27814455527289</c:v>
                </c:pt>
                <c:pt idx="104">
                  <c:v>464.79446538657356</c:v>
                </c:pt>
                <c:pt idx="105">
                  <c:v>465.310783872569</c:v>
                </c:pt>
                <c:pt idx="106">
                  <c:v>465.82710001325938</c:v>
                </c:pt>
                <c:pt idx="107">
                  <c:v>466.3434138086447</c:v>
                </c:pt>
                <c:pt idx="108">
                  <c:v>466.85972525872484</c:v>
                </c:pt>
                <c:pt idx="109">
                  <c:v>467.37603436349985</c:v>
                </c:pt>
                <c:pt idx="110">
                  <c:v>467.89234112296987</c:v>
                </c:pt>
                <c:pt idx="111">
                  <c:v>468.40864553713465</c:v>
                </c:pt>
                <c:pt idx="112">
                  <c:v>468.92494760599442</c:v>
                </c:pt>
                <c:pt idx="113">
                  <c:v>469.44124732954907</c:v>
                </c:pt>
                <c:pt idx="114">
                  <c:v>469.9575447077986</c:v>
                </c:pt>
                <c:pt idx="115">
                  <c:v>470.47383974074302</c:v>
                </c:pt>
                <c:pt idx="116">
                  <c:v>470.99013242838225</c:v>
                </c:pt>
                <c:pt idx="117">
                  <c:v>471.50642277071648</c:v>
                </c:pt>
                <c:pt idx="118">
                  <c:v>472.02271076774559</c:v>
                </c:pt>
                <c:pt idx="119">
                  <c:v>472.53899641946953</c:v>
                </c:pt>
                <c:pt idx="120">
                  <c:v>473.05527972588845</c:v>
                </c:pt>
                <c:pt idx="121">
                  <c:v>473.5715606870022</c:v>
                </c:pt>
                <c:pt idx="122">
                  <c:v>474.08783930281089</c:v>
                </c:pt>
                <c:pt idx="123">
                  <c:v>474.6041155733144</c:v>
                </c:pt>
                <c:pt idx="124">
                  <c:v>475.12038949851285</c:v>
                </c:pt>
                <c:pt idx="125">
                  <c:v>475.63666107840618</c:v>
                </c:pt>
                <c:pt idx="126">
                  <c:v>476.15293031299439</c:v>
                </c:pt>
                <c:pt idx="127">
                  <c:v>476.66919720227759</c:v>
                </c:pt>
                <c:pt idx="128">
                  <c:v>477.18546174625556</c:v>
                </c:pt>
                <c:pt idx="129">
                  <c:v>477.70172394492846</c:v>
                </c:pt>
                <c:pt idx="130">
                  <c:v>478.21798379829625</c:v>
                </c:pt>
                <c:pt idx="131">
                  <c:v>478.73424130635891</c:v>
                </c:pt>
                <c:pt idx="132">
                  <c:v>479.25049646911651</c:v>
                </c:pt>
                <c:pt idx="133">
                  <c:v>479.766749286569</c:v>
                </c:pt>
                <c:pt idx="134">
                  <c:v>480.28299975871636</c:v>
                </c:pt>
                <c:pt idx="135">
                  <c:v>480.7992478855586</c:v>
                </c:pt>
                <c:pt idx="136">
                  <c:v>481.31549366709578</c:v>
                </c:pt>
                <c:pt idx="137">
                  <c:v>481.83173710332778</c:v>
                </c:pt>
                <c:pt idx="138">
                  <c:v>482.34797819425472</c:v>
                </c:pt>
                <c:pt idx="139">
                  <c:v>482.86421693987654</c:v>
                </c:pt>
                <c:pt idx="140">
                  <c:v>483.3804533401933</c:v>
                </c:pt>
                <c:pt idx="141">
                  <c:v>483.89668739520488</c:v>
                </c:pt>
                <c:pt idx="142">
                  <c:v>484.4129191049114</c:v>
                </c:pt>
                <c:pt idx="143">
                  <c:v>484.92914846931279</c:v>
                </c:pt>
                <c:pt idx="144">
                  <c:v>485.44537548840907</c:v>
                </c:pt>
                <c:pt idx="145">
                  <c:v>485.96160016220023</c:v>
                </c:pt>
                <c:pt idx="146">
                  <c:v>486.47782249068632</c:v>
                </c:pt>
                <c:pt idx="147">
                  <c:v>486.9940424738673</c:v>
                </c:pt>
                <c:pt idx="148">
                  <c:v>487.51026011174309</c:v>
                </c:pt>
                <c:pt idx="149">
                  <c:v>488.02647540431389</c:v>
                </c:pt>
                <c:pt idx="150">
                  <c:v>488.54268835157956</c:v>
                </c:pt>
                <c:pt idx="151">
                  <c:v>489.05889895354011</c:v>
                </c:pt>
                <c:pt idx="152">
                  <c:v>489.57510721019548</c:v>
                </c:pt>
                <c:pt idx="153">
                  <c:v>490.09131312154585</c:v>
                </c:pt>
                <c:pt idx="154">
                  <c:v>490.60751668759104</c:v>
                </c:pt>
                <c:pt idx="155">
                  <c:v>491.12371790833112</c:v>
                </c:pt>
                <c:pt idx="156">
                  <c:v>491.63991678376613</c:v>
                </c:pt>
                <c:pt idx="157">
                  <c:v>492.15611331389601</c:v>
                </c:pt>
                <c:pt idx="158">
                  <c:v>492.67230749872073</c:v>
                </c:pt>
                <c:pt idx="159">
                  <c:v>493.18849933824043</c:v>
                </c:pt>
                <c:pt idx="160">
                  <c:v>493.70468883245502</c:v>
                </c:pt>
                <c:pt idx="161">
                  <c:v>494.22087598136449</c:v>
                </c:pt>
                <c:pt idx="162">
                  <c:v>494.73706078496883</c:v>
                </c:pt>
                <c:pt idx="163">
                  <c:v>495.25324324326812</c:v>
                </c:pt>
                <c:pt idx="164">
                  <c:v>495.76942335626222</c:v>
                </c:pt>
                <c:pt idx="165">
                  <c:v>496.28560112395121</c:v>
                </c:pt>
                <c:pt idx="166">
                  <c:v>496.80177654633513</c:v>
                </c:pt>
                <c:pt idx="167">
                  <c:v>497.31794962341394</c:v>
                </c:pt>
                <c:pt idx="168">
                  <c:v>497.83412035518762</c:v>
                </c:pt>
                <c:pt idx="169">
                  <c:v>498.35028874165624</c:v>
                </c:pt>
                <c:pt idx="170">
                  <c:v>498.86645478281969</c:v>
                </c:pt>
                <c:pt idx="171">
                  <c:v>499.38261847867807</c:v>
                </c:pt>
                <c:pt idx="172">
                  <c:v>499.89877982923139</c:v>
                </c:pt>
                <c:pt idx="173">
                  <c:v>500.41493883447953</c:v>
                </c:pt>
                <c:pt idx="174">
                  <c:v>500.93109549442261</c:v>
                </c:pt>
                <c:pt idx="175">
                  <c:v>501.44724980906051</c:v>
                </c:pt>
                <c:pt idx="176">
                  <c:v>501.9634017783934</c:v>
                </c:pt>
                <c:pt idx="177">
                  <c:v>502.47955140242112</c:v>
                </c:pt>
                <c:pt idx="178">
                  <c:v>502.99569868114372</c:v>
                </c:pt>
                <c:pt idx="179">
                  <c:v>503.51184361456126</c:v>
                </c:pt>
                <c:pt idx="180">
                  <c:v>504.02798620267362</c:v>
                </c:pt>
                <c:pt idx="181">
                  <c:v>504.54412644548091</c:v>
                </c:pt>
                <c:pt idx="182">
                  <c:v>505.06026434298315</c:v>
                </c:pt>
                <c:pt idx="183">
                  <c:v>505.5763998951802</c:v>
                </c:pt>
                <c:pt idx="184">
                  <c:v>506.09253310207214</c:v>
                </c:pt>
                <c:pt idx="185">
                  <c:v>506.60866396365907</c:v>
                </c:pt>
                <c:pt idx="186">
                  <c:v>507.12479247994082</c:v>
                </c:pt>
                <c:pt idx="187">
                  <c:v>507.64091865091751</c:v>
                </c:pt>
                <c:pt idx="188">
                  <c:v>508.15704247658903</c:v>
                </c:pt>
                <c:pt idx="189">
                  <c:v>508.67316395695548</c:v>
                </c:pt>
                <c:pt idx="190">
                  <c:v>509.18928309201681</c:v>
                </c:pt>
                <c:pt idx="191">
                  <c:v>509.70539988177296</c:v>
                </c:pt>
                <c:pt idx="192">
                  <c:v>510.22151432622417</c:v>
                </c:pt>
                <c:pt idx="193">
                  <c:v>510.73762642537014</c:v>
                </c:pt>
                <c:pt idx="194">
                  <c:v>511.25373617921099</c:v>
                </c:pt>
                <c:pt idx="195">
                  <c:v>511.76984358774683</c:v>
                </c:pt>
                <c:pt idx="196">
                  <c:v>512.2859486509775</c:v>
                </c:pt>
                <c:pt idx="197">
                  <c:v>512.80205136890299</c:v>
                </c:pt>
                <c:pt idx="198">
                  <c:v>513.31815174152359</c:v>
                </c:pt>
                <c:pt idx="199">
                  <c:v>513.83424976883896</c:v>
                </c:pt>
                <c:pt idx="200">
                  <c:v>514.35034545084909</c:v>
                </c:pt>
                <c:pt idx="201">
                  <c:v>514.86643878755433</c:v>
                </c:pt>
                <c:pt idx="202">
                  <c:v>515.38252977895434</c:v>
                </c:pt>
                <c:pt idx="203">
                  <c:v>515.89861842504922</c:v>
                </c:pt>
                <c:pt idx="204">
                  <c:v>516.4147047258391</c:v>
                </c:pt>
                <c:pt idx="205">
                  <c:v>516.93078868132386</c:v>
                </c:pt>
                <c:pt idx="206">
                  <c:v>517.4468702915035</c:v>
                </c:pt>
                <c:pt idx="207">
                  <c:v>517.96294955637791</c:v>
                </c:pt>
                <c:pt idx="208">
                  <c:v>518.47902647594731</c:v>
                </c:pt>
                <c:pt idx="209">
                  <c:v>518.99510105021159</c:v>
                </c:pt>
                <c:pt idx="210">
                  <c:v>519.51117327917075</c:v>
                </c:pt>
                <c:pt idx="211">
                  <c:v>520.02724316282479</c:v>
                </c:pt>
                <c:pt idx="212">
                  <c:v>520.54331070117382</c:v>
                </c:pt>
                <c:pt idx="213">
                  <c:v>521.05937589421762</c:v>
                </c:pt>
                <c:pt idx="214">
                  <c:v>521.5754387419563</c:v>
                </c:pt>
                <c:pt idx="215">
                  <c:v>522.09149924438998</c:v>
                </c:pt>
                <c:pt idx="216">
                  <c:v>522.60755740151842</c:v>
                </c:pt>
                <c:pt idx="217">
                  <c:v>523.12361321334197</c:v>
                </c:pt>
                <c:pt idx="218">
                  <c:v>523.63966667986028</c:v>
                </c:pt>
                <c:pt idx="219">
                  <c:v>524.15571780107348</c:v>
                </c:pt>
                <c:pt idx="220">
                  <c:v>524.67176657698155</c:v>
                </c:pt>
                <c:pt idx="221">
                  <c:v>525.18781300758451</c:v>
                </c:pt>
                <c:pt idx="222">
                  <c:v>525.70385709288246</c:v>
                </c:pt>
                <c:pt idx="223">
                  <c:v>526.21989883287517</c:v>
                </c:pt>
                <c:pt idx="224">
                  <c:v>526.73593822756288</c:v>
                </c:pt>
                <c:pt idx="225">
                  <c:v>527.25197527694547</c:v>
                </c:pt>
                <c:pt idx="226">
                  <c:v>527.76800998102283</c:v>
                </c:pt>
                <c:pt idx="227">
                  <c:v>528.28404233979518</c:v>
                </c:pt>
                <c:pt idx="228">
                  <c:v>528.80007235326252</c:v>
                </c:pt>
                <c:pt idx="229">
                  <c:v>529.31610002142452</c:v>
                </c:pt>
                <c:pt idx="230">
                  <c:v>529.83212534428162</c:v>
                </c:pt>
                <c:pt idx="231">
                  <c:v>530.34814832183349</c:v>
                </c:pt>
                <c:pt idx="232">
                  <c:v>530.86416895408036</c:v>
                </c:pt>
                <c:pt idx="233">
                  <c:v>531.38018724102199</c:v>
                </c:pt>
                <c:pt idx="234">
                  <c:v>531.89620318265861</c:v>
                </c:pt>
                <c:pt idx="235">
                  <c:v>532.41221677899011</c:v>
                </c:pt>
                <c:pt idx="236">
                  <c:v>532.92822803001638</c:v>
                </c:pt>
                <c:pt idx="237">
                  <c:v>533.44423693573765</c:v>
                </c:pt>
                <c:pt idx="238">
                  <c:v>533.96024349615391</c:v>
                </c:pt>
                <c:pt idx="239">
                  <c:v>534.47624771126482</c:v>
                </c:pt>
                <c:pt idx="240">
                  <c:v>534.99224958107084</c:v>
                </c:pt>
                <c:pt idx="241">
                  <c:v>535.50824910557174</c:v>
                </c:pt>
                <c:pt idx="242">
                  <c:v>536.0242462847674</c:v>
                </c:pt>
                <c:pt idx="243">
                  <c:v>536.54024111865795</c:v>
                </c:pt>
                <c:pt idx="244">
                  <c:v>537.0562336072436</c:v>
                </c:pt>
                <c:pt idx="245">
                  <c:v>537.57222375052402</c:v>
                </c:pt>
                <c:pt idx="246">
                  <c:v>538.0882115484992</c:v>
                </c:pt>
                <c:pt idx="247">
                  <c:v>538.60419700116938</c:v>
                </c:pt>
                <c:pt idx="248">
                  <c:v>539.12018010853456</c:v>
                </c:pt>
                <c:pt idx="249">
                  <c:v>539.63616087059438</c:v>
                </c:pt>
                <c:pt idx="250">
                  <c:v>540.15213928734931</c:v>
                </c:pt>
                <c:pt idx="251">
                  <c:v>540.66811535879913</c:v>
                </c:pt>
                <c:pt idx="252">
                  <c:v>541.18408908494382</c:v>
                </c:pt>
                <c:pt idx="253">
                  <c:v>541.70006046578328</c:v>
                </c:pt>
                <c:pt idx="254">
                  <c:v>542.21602950131773</c:v>
                </c:pt>
                <c:pt idx="255">
                  <c:v>542.73199619154695</c:v>
                </c:pt>
                <c:pt idx="256">
                  <c:v>543.24796053647117</c:v>
                </c:pt>
                <c:pt idx="257">
                  <c:v>543.76392253609038</c:v>
                </c:pt>
                <c:pt idx="258">
                  <c:v>544.27988219040435</c:v>
                </c:pt>
                <c:pt idx="259">
                  <c:v>544.7958394994132</c:v>
                </c:pt>
                <c:pt idx="260">
                  <c:v>545.31179446311705</c:v>
                </c:pt>
                <c:pt idx="261">
                  <c:v>545.82774708151578</c:v>
                </c:pt>
                <c:pt idx="262">
                  <c:v>546.34369735460928</c:v>
                </c:pt>
                <c:pt idx="263">
                  <c:v>546.85964528239776</c:v>
                </c:pt>
                <c:pt idx="264">
                  <c:v>547.37559086488113</c:v>
                </c:pt>
                <c:pt idx="265">
                  <c:v>547.89153410205938</c:v>
                </c:pt>
                <c:pt idx="266">
                  <c:v>548.40747499393251</c:v>
                </c:pt>
                <c:pt idx="267">
                  <c:v>548.92341354050052</c:v>
                </c:pt>
                <c:pt idx="268">
                  <c:v>549.43934974176341</c:v>
                </c:pt>
                <c:pt idx="269">
                  <c:v>549.95528359772118</c:v>
                </c:pt>
                <c:pt idx="270">
                  <c:v>550.47121510837394</c:v>
                </c:pt>
                <c:pt idx="271">
                  <c:v>550.98714427372158</c:v>
                </c:pt>
                <c:pt idx="272">
                  <c:v>551.50307109376399</c:v>
                </c:pt>
                <c:pt idx="273">
                  <c:v>552.0189955685014</c:v>
                </c:pt>
                <c:pt idx="274">
                  <c:v>552.53491769793379</c:v>
                </c:pt>
                <c:pt idx="275">
                  <c:v>553.05083748206084</c:v>
                </c:pt>
                <c:pt idx="276">
                  <c:v>553.56675492088289</c:v>
                </c:pt>
                <c:pt idx="277">
                  <c:v>554.08267001439992</c:v>
                </c:pt>
                <c:pt idx="278">
                  <c:v>554.59858276261184</c:v>
                </c:pt>
                <c:pt idx="279">
                  <c:v>555.11449316551841</c:v>
                </c:pt>
                <c:pt idx="280">
                  <c:v>555.63040122312009</c:v>
                </c:pt>
                <c:pt idx="281">
                  <c:v>556.14630693541653</c:v>
                </c:pt>
                <c:pt idx="282">
                  <c:v>556.66221030240797</c:v>
                </c:pt>
                <c:pt idx="283">
                  <c:v>557.1781113240944</c:v>
                </c:pt>
                <c:pt idx="284">
                  <c:v>557.6940100004756</c:v>
                </c:pt>
                <c:pt idx="285">
                  <c:v>558.20990633155157</c:v>
                </c:pt>
                <c:pt idx="286">
                  <c:v>558.72580031732264</c:v>
                </c:pt>
                <c:pt idx="287">
                  <c:v>559.24169195778848</c:v>
                </c:pt>
                <c:pt idx="288">
                  <c:v>559.75758125294919</c:v>
                </c:pt>
                <c:pt idx="289">
                  <c:v>560.27346820280491</c:v>
                </c:pt>
                <c:pt idx="290">
                  <c:v>560.7893528073555</c:v>
                </c:pt>
                <c:pt idx="291">
                  <c:v>561.30523506660097</c:v>
                </c:pt>
                <c:pt idx="292">
                  <c:v>561.82111498054121</c:v>
                </c:pt>
                <c:pt idx="293">
                  <c:v>562.33699254917644</c:v>
                </c:pt>
                <c:pt idx="294">
                  <c:v>562.85286777250656</c:v>
                </c:pt>
                <c:pt idx="295">
                  <c:v>563.36874065053155</c:v>
                </c:pt>
                <c:pt idx="296">
                  <c:v>563.88461118325154</c:v>
                </c:pt>
                <c:pt idx="297">
                  <c:v>564.4004793706664</c:v>
                </c:pt>
                <c:pt idx="298">
                  <c:v>564.91634521277592</c:v>
                </c:pt>
                <c:pt idx="299">
                  <c:v>565.43220870958055</c:v>
                </c:pt>
                <c:pt idx="300">
                  <c:v>565.94806986108006</c:v>
                </c:pt>
                <c:pt idx="301">
                  <c:v>566.46392866727433</c:v>
                </c:pt>
                <c:pt idx="302">
                  <c:v>566.97978512816371</c:v>
                </c:pt>
                <c:pt idx="303">
                  <c:v>567.49563924374786</c:v>
                </c:pt>
                <c:pt idx="304">
                  <c:v>568.01149101402689</c:v>
                </c:pt>
                <c:pt idx="305">
                  <c:v>568.5273404390008</c:v>
                </c:pt>
                <c:pt idx="306">
                  <c:v>569.0431875186697</c:v>
                </c:pt>
                <c:pt idx="307">
                  <c:v>569.55903225303325</c:v>
                </c:pt>
                <c:pt idx="308">
                  <c:v>570.07487464209191</c:v>
                </c:pt>
                <c:pt idx="309">
                  <c:v>570.59071468584546</c:v>
                </c:pt>
                <c:pt idx="310">
                  <c:v>571.10655238429388</c:v>
                </c:pt>
                <c:pt idx="311">
                  <c:v>571.62238773743718</c:v>
                </c:pt>
                <c:pt idx="312">
                  <c:v>572.13822074527536</c:v>
                </c:pt>
                <c:pt idx="313">
                  <c:v>572.65405140780842</c:v>
                </c:pt>
                <c:pt idx="314">
                  <c:v>573.16987972503637</c:v>
                </c:pt>
                <c:pt idx="315">
                  <c:v>573.68570569695919</c:v>
                </c:pt>
                <c:pt idx="316">
                  <c:v>574.20152932357701</c:v>
                </c:pt>
                <c:pt idx="317">
                  <c:v>574.7173506048897</c:v>
                </c:pt>
                <c:pt idx="318">
                  <c:v>575.23316954089717</c:v>
                </c:pt>
                <c:pt idx="319">
                  <c:v>575.74898613159962</c:v>
                </c:pt>
                <c:pt idx="320">
                  <c:v>576.26480037699685</c:v>
                </c:pt>
                <c:pt idx="321">
                  <c:v>576.78061227708906</c:v>
                </c:pt>
                <c:pt idx="322">
                  <c:v>577.29642183187627</c:v>
                </c:pt>
                <c:pt idx="323">
                  <c:v>577.81222904135825</c:v>
                </c:pt>
                <c:pt idx="324">
                  <c:v>578.32803390553511</c:v>
                </c:pt>
                <c:pt idx="325">
                  <c:v>578.84383642440685</c:v>
                </c:pt>
                <c:pt idx="326">
                  <c:v>579.35963659797358</c:v>
                </c:pt>
                <c:pt idx="327">
                  <c:v>579.87543442623507</c:v>
                </c:pt>
                <c:pt idx="328">
                  <c:v>580.39122990919157</c:v>
                </c:pt>
                <c:pt idx="329">
                  <c:v>580.90702304684294</c:v>
                </c:pt>
                <c:pt idx="330">
                  <c:v>581.42281383918919</c:v>
                </c:pt>
                <c:pt idx="331">
                  <c:v>581.93860228623032</c:v>
                </c:pt>
                <c:pt idx="332">
                  <c:v>582.45438838796633</c:v>
                </c:pt>
                <c:pt idx="333">
                  <c:v>582.97017214439722</c:v>
                </c:pt>
                <c:pt idx="334">
                  <c:v>583.485953555523</c:v>
                </c:pt>
                <c:pt idx="335">
                  <c:v>584.00173262134376</c:v>
                </c:pt>
                <c:pt idx="336">
                  <c:v>584.51750934185941</c:v>
                </c:pt>
                <c:pt idx="337">
                  <c:v>585.03328371706982</c:v>
                </c:pt>
                <c:pt idx="338">
                  <c:v>585.54905574697523</c:v>
                </c:pt>
                <c:pt idx="339">
                  <c:v>586.06482543157551</c:v>
                </c:pt>
                <c:pt idx="340">
                  <c:v>586.58059277087057</c:v>
                </c:pt>
                <c:pt idx="341">
                  <c:v>587.09635776486073</c:v>
                </c:pt>
                <c:pt idx="342">
                  <c:v>587.61212041354565</c:v>
                </c:pt>
                <c:pt idx="343">
                  <c:v>588.12788071692557</c:v>
                </c:pt>
                <c:pt idx="344">
                  <c:v>588.64363867500015</c:v>
                </c:pt>
                <c:pt idx="345">
                  <c:v>589.15939428776983</c:v>
                </c:pt>
                <c:pt idx="346">
                  <c:v>589.67514755523428</c:v>
                </c:pt>
                <c:pt idx="347">
                  <c:v>590.19089847739372</c:v>
                </c:pt>
                <c:pt idx="348">
                  <c:v>590.70664705424804</c:v>
                </c:pt>
                <c:pt idx="349">
                  <c:v>591.22239328579735</c:v>
                </c:pt>
                <c:pt idx="350">
                  <c:v>591.73813717204132</c:v>
                </c:pt>
                <c:pt idx="351">
                  <c:v>592.25387871298028</c:v>
                </c:pt>
                <c:pt idx="352">
                  <c:v>592.76961790861424</c:v>
                </c:pt>
                <c:pt idx="353">
                  <c:v>593.28535475894296</c:v>
                </c:pt>
                <c:pt idx="354">
                  <c:v>593.80108926396656</c:v>
                </c:pt>
                <c:pt idx="355">
                  <c:v>594.31682142368516</c:v>
                </c:pt>
                <c:pt idx="356">
                  <c:v>594.83255123809863</c:v>
                </c:pt>
                <c:pt idx="357">
                  <c:v>595.34827870720687</c:v>
                </c:pt>
                <c:pt idx="358">
                  <c:v>595.86400383101011</c:v>
                </c:pt>
                <c:pt idx="359">
                  <c:v>596.37972660950823</c:v>
                </c:pt>
                <c:pt idx="360">
                  <c:v>596.89544704270122</c:v>
                </c:pt>
                <c:pt idx="361">
                  <c:v>597.41116513058921</c:v>
                </c:pt>
                <c:pt idx="362">
                  <c:v>597.92688087317197</c:v>
                </c:pt>
                <c:pt idx="363">
                  <c:v>598.44259427044972</c:v>
                </c:pt>
                <c:pt idx="364">
                  <c:v>598.95830532242223</c:v>
                </c:pt>
                <c:pt idx="365">
                  <c:v>599.47401402908974</c:v>
                </c:pt>
                <c:pt idx="366">
                  <c:v>599.98972039045202</c:v>
                </c:pt>
                <c:pt idx="367">
                  <c:v>600.50542440650929</c:v>
                </c:pt>
                <c:pt idx="368">
                  <c:v>601.02112607726144</c:v>
                </c:pt>
                <c:pt idx="369">
                  <c:v>601.53682540270859</c:v>
                </c:pt>
                <c:pt idx="370">
                  <c:v>602.05252238285038</c:v>
                </c:pt>
                <c:pt idx="371">
                  <c:v>602.56821701768729</c:v>
                </c:pt>
                <c:pt idx="372">
                  <c:v>603.08390930721885</c:v>
                </c:pt>
                <c:pt idx="373">
                  <c:v>603.59959925144551</c:v>
                </c:pt>
                <c:pt idx="374">
                  <c:v>604.11528685036706</c:v>
                </c:pt>
                <c:pt idx="375">
                  <c:v>604.63097210398348</c:v>
                </c:pt>
                <c:pt idx="376">
                  <c:v>605.14665501229479</c:v>
                </c:pt>
                <c:pt idx="377">
                  <c:v>605.66233557530086</c:v>
                </c:pt>
                <c:pt idx="378">
                  <c:v>606.17801379300204</c:v>
                </c:pt>
                <c:pt idx="379">
                  <c:v>606.69368966539787</c:v>
                </c:pt>
                <c:pt idx="380">
                  <c:v>607.20936319248881</c:v>
                </c:pt>
                <c:pt idx="381">
                  <c:v>607.72503437427451</c:v>
                </c:pt>
                <c:pt idx="382">
                  <c:v>608.24070321075521</c:v>
                </c:pt>
                <c:pt idx="383">
                  <c:v>608.75636970193068</c:v>
                </c:pt>
                <c:pt idx="384">
                  <c:v>609.27203384780114</c:v>
                </c:pt>
                <c:pt idx="385">
                  <c:v>609.78769564836648</c:v>
                </c:pt>
                <c:pt idx="386">
                  <c:v>610.30335510362659</c:v>
                </c:pt>
                <c:pt idx="387">
                  <c:v>610.81901221358169</c:v>
                </c:pt>
                <c:pt idx="388">
                  <c:v>611.33466697823178</c:v>
                </c:pt>
                <c:pt idx="389">
                  <c:v>611.85031939757664</c:v>
                </c:pt>
                <c:pt idx="390">
                  <c:v>612.36596947161638</c:v>
                </c:pt>
                <c:pt idx="391">
                  <c:v>612.88161720035112</c:v>
                </c:pt>
                <c:pt idx="392">
                  <c:v>613.39726258378062</c:v>
                </c:pt>
                <c:pt idx="393">
                  <c:v>613.912905621905</c:v>
                </c:pt>
                <c:pt idx="394">
                  <c:v>614.42854631472437</c:v>
                </c:pt>
                <c:pt idx="395">
                  <c:v>614.94418466223874</c:v>
                </c:pt>
                <c:pt idx="396">
                  <c:v>615.45982066444776</c:v>
                </c:pt>
                <c:pt idx="397">
                  <c:v>615.97545432135178</c:v>
                </c:pt>
                <c:pt idx="398">
                  <c:v>616.49108563295079</c:v>
                </c:pt>
                <c:pt idx="399">
                  <c:v>617.00671459924445</c:v>
                </c:pt>
                <c:pt idx="400">
                  <c:v>617.52234122023322</c:v>
                </c:pt>
                <c:pt idx="401">
                  <c:v>618.03796549591686</c:v>
                </c:pt>
                <c:pt idx="402">
                  <c:v>618.55358742629539</c:v>
                </c:pt>
                <c:pt idx="403">
                  <c:v>619.06920701136869</c:v>
                </c:pt>
                <c:pt idx="404">
                  <c:v>619.58482425113698</c:v>
                </c:pt>
                <c:pt idx="405">
                  <c:v>620.10043914560003</c:v>
                </c:pt>
                <c:pt idx="406">
                  <c:v>620.61605169475808</c:v>
                </c:pt>
                <c:pt idx="407">
                  <c:v>621.13166189861113</c:v>
                </c:pt>
                <c:pt idx="408">
                  <c:v>621.64726975715894</c:v>
                </c:pt>
                <c:pt idx="409">
                  <c:v>622.16287527040163</c:v>
                </c:pt>
                <c:pt idx="410">
                  <c:v>622.6784784383392</c:v>
                </c:pt>
                <c:pt idx="411">
                  <c:v>623.19407926097176</c:v>
                </c:pt>
                <c:pt idx="412">
                  <c:v>623.70967773829909</c:v>
                </c:pt>
                <c:pt idx="413">
                  <c:v>624.22527387032142</c:v>
                </c:pt>
                <c:pt idx="414">
                  <c:v>624.74086765703862</c:v>
                </c:pt>
                <c:pt idx="415">
                  <c:v>625.25645909845082</c:v>
                </c:pt>
                <c:pt idx="416">
                  <c:v>625.77204819455767</c:v>
                </c:pt>
                <c:pt idx="417">
                  <c:v>626.28763494535963</c:v>
                </c:pt>
                <c:pt idx="418">
                  <c:v>626.80321935085624</c:v>
                </c:pt>
                <c:pt idx="419">
                  <c:v>627.31880141104796</c:v>
                </c:pt>
                <c:pt idx="420">
                  <c:v>627.83438112593456</c:v>
                </c:pt>
                <c:pt idx="421">
                  <c:v>628.34995849551603</c:v>
                </c:pt>
                <c:pt idx="422">
                  <c:v>628.86553351979228</c:v>
                </c:pt>
                <c:pt idx="423">
                  <c:v>629.38110619876352</c:v>
                </c:pt>
                <c:pt idx="424">
                  <c:v>629.89667653242964</c:v>
                </c:pt>
                <c:pt idx="425">
                  <c:v>630.41224452079052</c:v>
                </c:pt>
                <c:pt idx="426">
                  <c:v>630.92781016384652</c:v>
                </c:pt>
                <c:pt idx="427">
                  <c:v>631.44337346159728</c:v>
                </c:pt>
                <c:pt idx="428">
                  <c:v>631.95893441404303</c:v>
                </c:pt>
                <c:pt idx="429">
                  <c:v>632.47449302118355</c:v>
                </c:pt>
                <c:pt idx="430">
                  <c:v>632.99004928301895</c:v>
                </c:pt>
                <c:pt idx="431">
                  <c:v>633.50560319954923</c:v>
                </c:pt>
                <c:pt idx="432">
                  <c:v>634.02115477077461</c:v>
                </c:pt>
                <c:pt idx="433">
                  <c:v>634.53670399669477</c:v>
                </c:pt>
                <c:pt idx="434">
                  <c:v>635.0522508773098</c:v>
                </c:pt>
                <c:pt idx="435">
                  <c:v>635.5677954126196</c:v>
                </c:pt>
                <c:pt idx="436">
                  <c:v>636.08333760262451</c:v>
                </c:pt>
                <c:pt idx="437">
                  <c:v>636.5988774473243</c:v>
                </c:pt>
                <c:pt idx="438">
                  <c:v>637.11441494671874</c:v>
                </c:pt>
                <c:pt idx="439">
                  <c:v>637.62995010080829</c:v>
                </c:pt>
                <c:pt idx="440">
                  <c:v>638.14548290959272</c:v>
                </c:pt>
                <c:pt idx="441">
                  <c:v>638.66101337307202</c:v>
                </c:pt>
                <c:pt idx="442">
                  <c:v>639.1765414912461</c:v>
                </c:pt>
                <c:pt idx="443">
                  <c:v>639.69206726411517</c:v>
                </c:pt>
                <c:pt idx="444">
                  <c:v>640.20759069167912</c:v>
                </c:pt>
                <c:pt idx="445">
                  <c:v>640.72311177393794</c:v>
                </c:pt>
                <c:pt idx="446">
                  <c:v>641.23863051089177</c:v>
                </c:pt>
                <c:pt idx="447">
                  <c:v>641.75414690254047</c:v>
                </c:pt>
                <c:pt idx="448">
                  <c:v>642.26966094888382</c:v>
                </c:pt>
                <c:pt idx="449">
                  <c:v>642.78517264992229</c:v>
                </c:pt>
                <c:pt idx="450">
                  <c:v>643.30068200565563</c:v>
                </c:pt>
                <c:pt idx="451">
                  <c:v>643.81618901608374</c:v>
                </c:pt>
                <c:pt idx="452">
                  <c:v>644.33169368120684</c:v>
                </c:pt>
                <c:pt idx="453">
                  <c:v>644.84719600102494</c:v>
                </c:pt>
                <c:pt idx="454">
                  <c:v>645.3626959755378</c:v>
                </c:pt>
                <c:pt idx="455">
                  <c:v>645.87819360474555</c:v>
                </c:pt>
                <c:pt idx="456">
                  <c:v>646.39368888864817</c:v>
                </c:pt>
                <c:pt idx="457">
                  <c:v>646.90918182724567</c:v>
                </c:pt>
                <c:pt idx="458">
                  <c:v>647.42467242053817</c:v>
                </c:pt>
                <c:pt idx="459">
                  <c:v>647.94016066852555</c:v>
                </c:pt>
                <c:pt idx="460">
                  <c:v>648.45564657120781</c:v>
                </c:pt>
                <c:pt idx="461">
                  <c:v>648.97113012858483</c:v>
                </c:pt>
                <c:pt idx="462">
                  <c:v>649.48661134065685</c:v>
                </c:pt>
                <c:pt idx="463">
                  <c:v>650.00209020742386</c:v>
                </c:pt>
                <c:pt idx="464">
                  <c:v>650.51756672888553</c:v>
                </c:pt>
                <c:pt idx="465">
                  <c:v>651.0330409050423</c:v>
                </c:pt>
                <c:pt idx="466">
                  <c:v>651.54851273589395</c:v>
                </c:pt>
                <c:pt idx="467">
                  <c:v>652.06398222144037</c:v>
                </c:pt>
                <c:pt idx="468">
                  <c:v>652.57944936168167</c:v>
                </c:pt>
                <c:pt idx="469">
                  <c:v>653.09491415661796</c:v>
                </c:pt>
                <c:pt idx="470">
                  <c:v>653.61037660624902</c:v>
                </c:pt>
                <c:pt idx="471">
                  <c:v>654.12583671057519</c:v>
                </c:pt>
                <c:pt idx="472">
                  <c:v>654.64129446959612</c:v>
                </c:pt>
                <c:pt idx="473">
                  <c:v>655.15674988331193</c:v>
                </c:pt>
                <c:pt idx="474">
                  <c:v>655.67220295172262</c:v>
                </c:pt>
                <c:pt idx="475">
                  <c:v>656.18765367482831</c:v>
                </c:pt>
                <c:pt idx="476">
                  <c:v>656.70310205262876</c:v>
                </c:pt>
                <c:pt idx="477">
                  <c:v>657.2185480851241</c:v>
                </c:pt>
                <c:pt idx="478">
                  <c:v>657.73399177231443</c:v>
                </c:pt>
                <c:pt idx="479">
                  <c:v>658.24943311419963</c:v>
                </c:pt>
                <c:pt idx="480">
                  <c:v>658.76487211077983</c:v>
                </c:pt>
                <c:pt idx="481">
                  <c:v>659.28030876205469</c:v>
                </c:pt>
                <c:pt idx="482">
                  <c:v>659.79574306802454</c:v>
                </c:pt>
                <c:pt idx="483">
                  <c:v>660.31117502868926</c:v>
                </c:pt>
                <c:pt idx="484">
                  <c:v>660.82660464404887</c:v>
                </c:pt>
                <c:pt idx="485">
                  <c:v>661.34203191410347</c:v>
                </c:pt>
                <c:pt idx="486">
                  <c:v>661.85745683885295</c:v>
                </c:pt>
                <c:pt idx="487">
                  <c:v>662.3728794182972</c:v>
                </c:pt>
                <c:pt idx="488">
                  <c:v>662.88829965243644</c:v>
                </c:pt>
                <c:pt idx="489">
                  <c:v>663.40371754127057</c:v>
                </c:pt>
                <c:pt idx="490">
                  <c:v>663.91913308479945</c:v>
                </c:pt>
                <c:pt idx="491">
                  <c:v>664.43454628302345</c:v>
                </c:pt>
                <c:pt idx="492">
                  <c:v>664.94995713594221</c:v>
                </c:pt>
                <c:pt idx="493">
                  <c:v>665.46536564355597</c:v>
                </c:pt>
                <c:pt idx="494">
                  <c:v>665.98077180586438</c:v>
                </c:pt>
                <c:pt idx="495">
                  <c:v>666.4961756228679</c:v>
                </c:pt>
                <c:pt idx="496">
                  <c:v>667.01157709456618</c:v>
                </c:pt>
                <c:pt idx="497">
                  <c:v>667.52697622095945</c:v>
                </c:pt>
                <c:pt idx="498">
                  <c:v>668.04237300204761</c:v>
                </c:pt>
                <c:pt idx="499">
                  <c:v>668.55776743783076</c:v>
                </c:pt>
                <c:pt idx="500">
                  <c:v>669.07315952830868</c:v>
                </c:pt>
                <c:pt idx="501">
                  <c:v>669.58854927348136</c:v>
                </c:pt>
                <c:pt idx="502">
                  <c:v>670.10393667334915</c:v>
                </c:pt>
                <c:pt idx="503">
                  <c:v>670.6193217279116</c:v>
                </c:pt>
                <c:pt idx="504">
                  <c:v>671.13470443716915</c:v>
                </c:pt>
                <c:pt idx="505">
                  <c:v>671.65008480112158</c:v>
                </c:pt>
                <c:pt idx="506">
                  <c:v>672.16546281976889</c:v>
                </c:pt>
                <c:pt idx="507">
                  <c:v>672.68083849311097</c:v>
                </c:pt>
                <c:pt idx="508">
                  <c:v>673.19621182114804</c:v>
                </c:pt>
                <c:pt idx="509">
                  <c:v>673.71158280387999</c:v>
                </c:pt>
                <c:pt idx="510">
                  <c:v>674.22695144130682</c:v>
                </c:pt>
                <c:pt idx="511">
                  <c:v>674.74231773342854</c:v>
                </c:pt>
                <c:pt idx="512">
                  <c:v>675.25768168024524</c:v>
                </c:pt>
                <c:pt idx="513">
                  <c:v>675.77304328175683</c:v>
                </c:pt>
                <c:pt idx="514">
                  <c:v>676.28840253796318</c:v>
                </c:pt>
                <c:pt idx="515">
                  <c:v>676.80375944886441</c:v>
                </c:pt>
                <c:pt idx="516">
                  <c:v>677.31911401446052</c:v>
                </c:pt>
                <c:pt idx="517">
                  <c:v>677.83446623475174</c:v>
                </c:pt>
                <c:pt idx="518">
                  <c:v>678.34981610973773</c:v>
                </c:pt>
                <c:pt idx="519">
                  <c:v>678.8651636394186</c:v>
                </c:pt>
                <c:pt idx="520">
                  <c:v>679.38050882379434</c:v>
                </c:pt>
                <c:pt idx="521">
                  <c:v>679.89585166286497</c:v>
                </c:pt>
                <c:pt idx="522">
                  <c:v>680.41119215663048</c:v>
                </c:pt>
                <c:pt idx="523">
                  <c:v>680.92653030509098</c:v>
                </c:pt>
                <c:pt idx="524">
                  <c:v>681.44186610824636</c:v>
                </c:pt>
                <c:pt idx="525">
                  <c:v>681.95719956609662</c:v>
                </c:pt>
                <c:pt idx="526">
                  <c:v>682.47253067864176</c:v>
                </c:pt>
                <c:pt idx="527">
                  <c:v>682.98785944588167</c:v>
                </c:pt>
                <c:pt idx="528">
                  <c:v>683.50318586781657</c:v>
                </c:pt>
                <c:pt idx="529">
                  <c:v>684.01850994444635</c:v>
                </c:pt>
                <c:pt idx="530">
                  <c:v>684.53383167577101</c:v>
                </c:pt>
                <c:pt idx="531">
                  <c:v>685.04915106179067</c:v>
                </c:pt>
                <c:pt idx="532">
                  <c:v>685.56446810250509</c:v>
                </c:pt>
                <c:pt idx="533">
                  <c:v>686.0797827979145</c:v>
                </c:pt>
                <c:pt idx="534">
                  <c:v>686.59509514801869</c:v>
                </c:pt>
                <c:pt idx="535">
                  <c:v>687.11040515281775</c:v>
                </c:pt>
                <c:pt idx="536">
                  <c:v>687.6257128123118</c:v>
                </c:pt>
                <c:pt idx="537">
                  <c:v>688.14101812650085</c:v>
                </c:pt>
                <c:pt idx="538">
                  <c:v>688.65632109538467</c:v>
                </c:pt>
                <c:pt idx="539">
                  <c:v>689.17162171896348</c:v>
                </c:pt>
                <c:pt idx="540">
                  <c:v>689.68691999723694</c:v>
                </c:pt>
                <c:pt idx="541">
                  <c:v>690.20221593020551</c:v>
                </c:pt>
                <c:pt idx="542">
                  <c:v>690.71750951786885</c:v>
                </c:pt>
                <c:pt idx="543">
                  <c:v>691.23280076022718</c:v>
                </c:pt>
                <c:pt idx="544">
                  <c:v>691.74808965728039</c:v>
                </c:pt>
                <c:pt idx="545">
                  <c:v>692.26337620902848</c:v>
                </c:pt>
                <c:pt idx="546">
                  <c:v>692.77866041547145</c:v>
                </c:pt>
                <c:pt idx="547">
                  <c:v>693.29394227660919</c:v>
                </c:pt>
                <c:pt idx="548">
                  <c:v>693.80922179244192</c:v>
                </c:pt>
                <c:pt idx="549">
                  <c:v>694.32449896296953</c:v>
                </c:pt>
                <c:pt idx="550">
                  <c:v>694.83977378819213</c:v>
                </c:pt>
                <c:pt idx="551">
                  <c:v>695.35504626810962</c:v>
                </c:pt>
                <c:pt idx="552">
                  <c:v>695.87031640272187</c:v>
                </c:pt>
                <c:pt idx="553">
                  <c:v>696.385584192029</c:v>
                </c:pt>
                <c:pt idx="554">
                  <c:v>696.90084963603124</c:v>
                </c:pt>
                <c:pt idx="555">
                  <c:v>697.41611273472813</c:v>
                </c:pt>
                <c:pt idx="556">
                  <c:v>697.93137348812002</c:v>
                </c:pt>
                <c:pt idx="557">
                  <c:v>698.44663189620678</c:v>
                </c:pt>
                <c:pt idx="558">
                  <c:v>698.96188795898854</c:v>
                </c:pt>
                <c:pt idx="559">
                  <c:v>699.47714167646507</c:v>
                </c:pt>
                <c:pt idx="560">
                  <c:v>699.99239304863647</c:v>
                </c:pt>
                <c:pt idx="561">
                  <c:v>700.50764207550276</c:v>
                </c:pt>
                <c:pt idx="562">
                  <c:v>701.02288875706404</c:v>
                </c:pt>
                <c:pt idx="563">
                  <c:v>701.5381330933202</c:v>
                </c:pt>
                <c:pt idx="564">
                  <c:v>702.05337508427124</c:v>
                </c:pt>
                <c:pt idx="565">
                  <c:v>702.56861472991716</c:v>
                </c:pt>
                <c:pt idx="566">
                  <c:v>703.08385203025796</c:v>
                </c:pt>
                <c:pt idx="567">
                  <c:v>703.59908698529364</c:v>
                </c:pt>
                <c:pt idx="568">
                  <c:v>704.1143195950242</c:v>
                </c:pt>
                <c:pt idx="569">
                  <c:v>704.62954985944964</c:v>
                </c:pt>
                <c:pt idx="570">
                  <c:v>705.14477777857007</c:v>
                </c:pt>
                <c:pt idx="571">
                  <c:v>705.66000335238539</c:v>
                </c:pt>
                <c:pt idx="572">
                  <c:v>706.17522658089558</c:v>
                </c:pt>
                <c:pt idx="573">
                  <c:v>706.69044746410054</c:v>
                </c:pt>
                <c:pt idx="574">
                  <c:v>707.20566600200038</c:v>
                </c:pt>
                <c:pt idx="575">
                  <c:v>707.72088219459533</c:v>
                </c:pt>
                <c:pt idx="576">
                  <c:v>708.23609604188505</c:v>
                </c:pt>
                <c:pt idx="577">
                  <c:v>708.75130754386976</c:v>
                </c:pt>
                <c:pt idx="578">
                  <c:v>709.26651670054923</c:v>
                </c:pt>
                <c:pt idx="579">
                  <c:v>709.78172351192359</c:v>
                </c:pt>
                <c:pt idx="580">
                  <c:v>710.29692797799294</c:v>
                </c:pt>
                <c:pt idx="581">
                  <c:v>710.81213009875705</c:v>
                </c:pt>
                <c:pt idx="582">
                  <c:v>711.32732987421616</c:v>
                </c:pt>
                <c:pt idx="583">
                  <c:v>711.84252730437015</c:v>
                </c:pt>
                <c:pt idx="584">
                  <c:v>712.35772238921902</c:v>
                </c:pt>
                <c:pt idx="585">
                  <c:v>712.87291512876288</c:v>
                </c:pt>
                <c:pt idx="586">
                  <c:v>713.3881055230014</c:v>
                </c:pt>
                <c:pt idx="587">
                  <c:v>713.90329357193491</c:v>
                </c:pt>
                <c:pt idx="588">
                  <c:v>714.4184792755633</c:v>
                </c:pt>
                <c:pt idx="589">
                  <c:v>714.93366263388668</c:v>
                </c:pt>
                <c:pt idx="590">
                  <c:v>715.44884364690495</c:v>
                </c:pt>
                <c:pt idx="591">
                  <c:v>715.96402231461809</c:v>
                </c:pt>
                <c:pt idx="592">
                  <c:v>716.479198637026</c:v>
                </c:pt>
                <c:pt idx="593">
                  <c:v>716.99437261412902</c:v>
                </c:pt>
                <c:pt idx="594">
                  <c:v>717.50954424592669</c:v>
                </c:pt>
                <c:pt idx="595">
                  <c:v>718.02471353241936</c:v>
                </c:pt>
                <c:pt idx="596">
                  <c:v>718.53988047360701</c:v>
                </c:pt>
                <c:pt idx="597">
                  <c:v>719.05504506948955</c:v>
                </c:pt>
                <c:pt idx="598">
                  <c:v>719.57020732006686</c:v>
                </c:pt>
                <c:pt idx="599">
                  <c:v>720.08536722533904</c:v>
                </c:pt>
                <c:pt idx="600">
                  <c:v>720.60052478530611</c:v>
                </c:pt>
                <c:pt idx="601">
                  <c:v>721.11567999996817</c:v>
                </c:pt>
                <c:pt idx="602">
                  <c:v>721.6308328693251</c:v>
                </c:pt>
                <c:pt idx="603">
                  <c:v>722.14598339337704</c:v>
                </c:pt>
                <c:pt idx="604">
                  <c:v>722.66113157212374</c:v>
                </c:pt>
                <c:pt idx="605">
                  <c:v>723.17627740556532</c:v>
                </c:pt>
                <c:pt idx="606">
                  <c:v>723.69142089370177</c:v>
                </c:pt>
                <c:pt idx="607">
                  <c:v>724.20656203653311</c:v>
                </c:pt>
                <c:pt idx="608">
                  <c:v>724.72170083405945</c:v>
                </c:pt>
                <c:pt idx="609">
                  <c:v>725.23683728628066</c:v>
                </c:pt>
                <c:pt idx="610">
                  <c:v>725.75197139319675</c:v>
                </c:pt>
                <c:pt idx="611">
                  <c:v>726.26710315480773</c:v>
                </c:pt>
                <c:pt idx="612">
                  <c:v>726.78223257111347</c:v>
                </c:pt>
                <c:pt idx="613">
                  <c:v>727.2973596421142</c:v>
                </c:pt>
                <c:pt idx="614">
                  <c:v>727.81248436780982</c:v>
                </c:pt>
                <c:pt idx="615">
                  <c:v>728.32760674820042</c:v>
                </c:pt>
                <c:pt idx="616">
                  <c:v>728.8427267832858</c:v>
                </c:pt>
                <c:pt idx="617">
                  <c:v>729.35784447306617</c:v>
                </c:pt>
                <c:pt idx="618">
                  <c:v>729.8729598175413</c:v>
                </c:pt>
                <c:pt idx="619">
                  <c:v>730.38807281671143</c:v>
                </c:pt>
                <c:pt idx="620">
                  <c:v>730.90318347057632</c:v>
                </c:pt>
                <c:pt idx="621">
                  <c:v>731.41829177913621</c:v>
                </c:pt>
                <c:pt idx="622">
                  <c:v>731.93339774239109</c:v>
                </c:pt>
                <c:pt idx="623">
                  <c:v>732.44850136034074</c:v>
                </c:pt>
                <c:pt idx="624">
                  <c:v>732.96360263298538</c:v>
                </c:pt>
                <c:pt idx="625">
                  <c:v>733.47870156032468</c:v>
                </c:pt>
                <c:pt idx="626">
                  <c:v>733.99379814235897</c:v>
                </c:pt>
                <c:pt idx="627">
                  <c:v>734.50889237908825</c:v>
                </c:pt>
                <c:pt idx="628">
                  <c:v>735.02398427051241</c:v>
                </c:pt>
                <c:pt idx="629">
                  <c:v>735.53907381663146</c:v>
                </c:pt>
                <c:pt idx="630">
                  <c:v>736.05416101744538</c:v>
                </c:pt>
                <c:pt idx="631">
                  <c:v>736.56924587295407</c:v>
                </c:pt>
                <c:pt idx="632">
                  <c:v>737.08432838315787</c:v>
                </c:pt>
                <c:pt idx="633">
                  <c:v>737.59940854805632</c:v>
                </c:pt>
                <c:pt idx="634">
                  <c:v>738.11448636764987</c:v>
                </c:pt>
                <c:pt idx="635">
                  <c:v>738.62956184193831</c:v>
                </c:pt>
                <c:pt idx="636">
                  <c:v>739.14463497092152</c:v>
                </c:pt>
                <c:pt idx="637">
                  <c:v>739.65970575459971</c:v>
                </c:pt>
                <c:pt idx="638">
                  <c:v>740.17477419297268</c:v>
                </c:pt>
                <c:pt idx="639">
                  <c:v>740.68984028604063</c:v>
                </c:pt>
                <c:pt idx="640">
                  <c:v>741.20490403380347</c:v>
                </c:pt>
                <c:pt idx="641">
                  <c:v>741.71996543626119</c:v>
                </c:pt>
                <c:pt idx="642">
                  <c:v>742.23502449341379</c:v>
                </c:pt>
                <c:pt idx="643">
                  <c:v>742.75008120526138</c:v>
                </c:pt>
                <c:pt idx="644">
                  <c:v>743.26513557180374</c:v>
                </c:pt>
                <c:pt idx="645">
                  <c:v>743.78018759304098</c:v>
                </c:pt>
                <c:pt idx="646">
                  <c:v>744.2952372689731</c:v>
                </c:pt>
                <c:pt idx="647">
                  <c:v>744.81028459960021</c:v>
                </c:pt>
                <c:pt idx="648">
                  <c:v>745.3253295849222</c:v>
                </c:pt>
                <c:pt idx="649">
                  <c:v>745.84037222493919</c:v>
                </c:pt>
                <c:pt idx="650">
                  <c:v>746.35541251965094</c:v>
                </c:pt>
                <c:pt idx="651">
                  <c:v>746.87045046905746</c:v>
                </c:pt>
                <c:pt idx="652">
                  <c:v>747.38548607315909</c:v>
                </c:pt>
                <c:pt idx="653">
                  <c:v>747.90051933195537</c:v>
                </c:pt>
                <c:pt idx="654">
                  <c:v>748.41555024544675</c:v>
                </c:pt>
                <c:pt idx="655">
                  <c:v>748.93057881363302</c:v>
                </c:pt>
                <c:pt idx="656">
                  <c:v>749.44560503651417</c:v>
                </c:pt>
                <c:pt idx="657">
                  <c:v>749.96062891409008</c:v>
                </c:pt>
                <c:pt idx="658">
                  <c:v>750.47565044636099</c:v>
                </c:pt>
                <c:pt idx="659">
                  <c:v>750.99066963332666</c:v>
                </c:pt>
                <c:pt idx="660">
                  <c:v>751.50568647498744</c:v>
                </c:pt>
                <c:pt idx="661">
                  <c:v>752.02070097134299</c:v>
                </c:pt>
                <c:pt idx="662">
                  <c:v>752.53571312239353</c:v>
                </c:pt>
                <c:pt idx="663">
                  <c:v>753.05072292813895</c:v>
                </c:pt>
                <c:pt idx="664">
                  <c:v>753.56573038857903</c:v>
                </c:pt>
                <c:pt idx="665">
                  <c:v>754.08073550371421</c:v>
                </c:pt>
                <c:pt idx="666">
                  <c:v>754.59573827354416</c:v>
                </c:pt>
                <c:pt idx="667">
                  <c:v>755.1107386980691</c:v>
                </c:pt>
                <c:pt idx="668">
                  <c:v>755.62573677728903</c:v>
                </c:pt>
                <c:pt idx="669">
                  <c:v>756.14073251120374</c:v>
                </c:pt>
                <c:pt idx="670">
                  <c:v>756.65572589981321</c:v>
                </c:pt>
                <c:pt idx="671">
                  <c:v>757.17071694311778</c:v>
                </c:pt>
                <c:pt idx="672">
                  <c:v>757.68570564111712</c:v>
                </c:pt>
                <c:pt idx="673">
                  <c:v>758.20069199381135</c:v>
                </c:pt>
                <c:pt idx="674">
                  <c:v>758.71567600120056</c:v>
                </c:pt>
                <c:pt idx="675">
                  <c:v>759.23065766328466</c:v>
                </c:pt>
                <c:pt idx="676">
                  <c:v>759.74563698006364</c:v>
                </c:pt>
                <c:pt idx="677">
                  <c:v>760.26061395153738</c:v>
                </c:pt>
                <c:pt idx="678">
                  <c:v>760.77558857770623</c:v>
                </c:pt>
                <c:pt idx="679">
                  <c:v>761.29056085856973</c:v>
                </c:pt>
                <c:pt idx="680">
                  <c:v>761.80553079412834</c:v>
                </c:pt>
                <c:pt idx="681">
                  <c:v>762.32049838438172</c:v>
                </c:pt>
                <c:pt idx="682">
                  <c:v>762.83546362933009</c:v>
                </c:pt>
                <c:pt idx="683">
                  <c:v>763.35042652897334</c:v>
                </c:pt>
                <c:pt idx="684">
                  <c:v>763.86538708331136</c:v>
                </c:pt>
                <c:pt idx="685">
                  <c:v>764.38034529234426</c:v>
                </c:pt>
                <c:pt idx="686">
                  <c:v>764.89530115607215</c:v>
                </c:pt>
                <c:pt idx="687">
                  <c:v>765.41025467449492</c:v>
                </c:pt>
                <c:pt idx="688">
                  <c:v>765.92520584761257</c:v>
                </c:pt>
                <c:pt idx="689">
                  <c:v>766.44015467542522</c:v>
                </c:pt>
                <c:pt idx="690">
                  <c:v>766.95510115793252</c:v>
                </c:pt>
                <c:pt idx="691">
                  <c:v>767.47004529513492</c:v>
                </c:pt>
                <c:pt idx="692">
                  <c:v>767.9849870870321</c:v>
                </c:pt>
                <c:pt idx="693">
                  <c:v>768.49992653362426</c:v>
                </c:pt>
                <c:pt idx="694">
                  <c:v>769.01486363491131</c:v>
                </c:pt>
                <c:pt idx="695">
                  <c:v>769.52979839089323</c:v>
                </c:pt>
                <c:pt idx="696">
                  <c:v>770.04473080157004</c:v>
                </c:pt>
                <c:pt idx="697">
                  <c:v>770.55966086694161</c:v>
                </c:pt>
                <c:pt idx="698">
                  <c:v>771.07458858700818</c:v>
                </c:pt>
                <c:pt idx="699">
                  <c:v>771.58951396176963</c:v>
                </c:pt>
                <c:pt idx="700">
                  <c:v>772.10443699122607</c:v>
                </c:pt>
                <c:pt idx="701">
                  <c:v>772.61935767537739</c:v>
                </c:pt>
                <c:pt idx="702">
                  <c:v>773.13427601422359</c:v>
                </c:pt>
                <c:pt idx="703">
                  <c:v>773.64919200776444</c:v>
                </c:pt>
                <c:pt idx="704">
                  <c:v>774.16410565600052</c:v>
                </c:pt>
                <c:pt idx="705">
                  <c:v>774.67901695893124</c:v>
                </c:pt>
                <c:pt idx="706">
                  <c:v>775.19392591655696</c:v>
                </c:pt>
                <c:pt idx="707">
                  <c:v>775.70883252887756</c:v>
                </c:pt>
                <c:pt idx="708">
                  <c:v>776.22373679589316</c:v>
                </c:pt>
                <c:pt idx="709">
                  <c:v>776.73863871760352</c:v>
                </c:pt>
                <c:pt idx="710">
                  <c:v>777.25353829400876</c:v>
                </c:pt>
                <c:pt idx="711">
                  <c:v>777.76843552510888</c:v>
                </c:pt>
                <c:pt idx="712">
                  <c:v>778.283330410904</c:v>
                </c:pt>
                <c:pt idx="713">
                  <c:v>778.798222951394</c:v>
                </c:pt>
                <c:pt idx="714">
                  <c:v>779.31311314657887</c:v>
                </c:pt>
                <c:pt idx="715">
                  <c:v>779.82800099645863</c:v>
                </c:pt>
                <c:pt idx="716">
                  <c:v>780.34288650103326</c:v>
                </c:pt>
                <c:pt idx="717">
                  <c:v>780.85776966030278</c:v>
                </c:pt>
                <c:pt idx="718">
                  <c:v>781.37265047426718</c:v>
                </c:pt>
                <c:pt idx="719">
                  <c:v>781.88752894292645</c:v>
                </c:pt>
                <c:pt idx="720">
                  <c:v>782.40240506628072</c:v>
                </c:pt>
                <c:pt idx="721">
                  <c:v>782.91727884432987</c:v>
                </c:pt>
                <c:pt idx="722">
                  <c:v>783.4321502770739</c:v>
                </c:pt>
                <c:pt idx="723">
                  <c:v>783.9470193645127</c:v>
                </c:pt>
                <c:pt idx="724">
                  <c:v>784.46188610664638</c:v>
                </c:pt>
                <c:pt idx="725">
                  <c:v>784.97675050347505</c:v>
                </c:pt>
                <c:pt idx="726">
                  <c:v>785.49161255499871</c:v>
                </c:pt>
                <c:pt idx="727">
                  <c:v>786.00647226121714</c:v>
                </c:pt>
                <c:pt idx="728">
                  <c:v>786.52132962213057</c:v>
                </c:pt>
                <c:pt idx="729">
                  <c:v>787.03618463773876</c:v>
                </c:pt>
                <c:pt idx="730">
                  <c:v>787.55103730804183</c:v>
                </c:pt>
                <c:pt idx="731">
                  <c:v>788.06588763303978</c:v>
                </c:pt>
                <c:pt idx="732">
                  <c:v>788.58073561273272</c:v>
                </c:pt>
                <c:pt idx="733">
                  <c:v>789.09558124712066</c:v>
                </c:pt>
                <c:pt idx="734">
                  <c:v>789.61042453620337</c:v>
                </c:pt>
                <c:pt idx="735">
                  <c:v>790.12526547998095</c:v>
                </c:pt>
                <c:pt idx="736">
                  <c:v>790.64010407845342</c:v>
                </c:pt>
                <c:pt idx="737">
                  <c:v>791.15494033162065</c:v>
                </c:pt>
                <c:pt idx="738">
                  <c:v>791.66977423948299</c:v>
                </c:pt>
                <c:pt idx="739">
                  <c:v>792.18460580204021</c:v>
                </c:pt>
                <c:pt idx="740">
                  <c:v>792.69943501929231</c:v>
                </c:pt>
                <c:pt idx="741">
                  <c:v>793.21426189123929</c:v>
                </c:pt>
                <c:pt idx="742">
                  <c:v>793.72908641788104</c:v>
                </c:pt>
                <c:pt idx="743">
                  <c:v>794.24390859921778</c:v>
                </c:pt>
                <c:pt idx="744">
                  <c:v>794.75872843524928</c:v>
                </c:pt>
                <c:pt idx="745">
                  <c:v>795.2735459259759</c:v>
                </c:pt>
                <c:pt idx="746">
                  <c:v>795.78836107139728</c:v>
                </c:pt>
                <c:pt idx="747">
                  <c:v>796.30317387151365</c:v>
                </c:pt>
                <c:pt idx="748">
                  <c:v>796.8179843263249</c:v>
                </c:pt>
                <c:pt idx="749">
                  <c:v>797.33279243583081</c:v>
                </c:pt>
                <c:pt idx="750">
                  <c:v>797.84759820003171</c:v>
                </c:pt>
                <c:pt idx="751">
                  <c:v>798.36240161892761</c:v>
                </c:pt>
                <c:pt idx="752">
                  <c:v>798.87720269251849</c:v>
                </c:pt>
                <c:pt idx="753">
                  <c:v>799.39200142080415</c:v>
                </c:pt>
                <c:pt idx="754">
                  <c:v>799.90679780378468</c:v>
                </c:pt>
                <c:pt idx="755">
                  <c:v>800.4215918414601</c:v>
                </c:pt>
                <c:pt idx="756">
                  <c:v>800.93638353383039</c:v>
                </c:pt>
                <c:pt idx="757">
                  <c:v>801.45117288089557</c:v>
                </c:pt>
                <c:pt idx="758">
                  <c:v>801.96595988265574</c:v>
                </c:pt>
                <c:pt idx="759">
                  <c:v>802.48074453911079</c:v>
                </c:pt>
                <c:pt idx="760">
                  <c:v>802.99552685026072</c:v>
                </c:pt>
                <c:pt idx="761">
                  <c:v>803.51030681610553</c:v>
                </c:pt>
                <c:pt idx="762">
                  <c:v>804.0250844366451</c:v>
                </c:pt>
                <c:pt idx="763">
                  <c:v>804.53985971187967</c:v>
                </c:pt>
                <c:pt idx="764">
                  <c:v>805.05463264180912</c:v>
                </c:pt>
                <c:pt idx="765">
                  <c:v>805.56940322643356</c:v>
                </c:pt>
                <c:pt idx="766">
                  <c:v>806.08417146575277</c:v>
                </c:pt>
                <c:pt idx="767">
                  <c:v>806.59893735976698</c:v>
                </c:pt>
                <c:pt idx="768">
                  <c:v>807.11370090847595</c:v>
                </c:pt>
                <c:pt idx="769">
                  <c:v>807.62846211187991</c:v>
                </c:pt>
                <c:pt idx="770">
                  <c:v>808.14322096997864</c:v>
                </c:pt>
                <c:pt idx="771">
                  <c:v>808.65797748277237</c:v>
                </c:pt>
                <c:pt idx="772">
                  <c:v>809.17273165026097</c:v>
                </c:pt>
                <c:pt idx="773">
                  <c:v>809.68748347244457</c:v>
                </c:pt>
                <c:pt idx="774">
                  <c:v>810.20223294932293</c:v>
                </c:pt>
                <c:pt idx="775">
                  <c:v>810.71698008089618</c:v>
                </c:pt>
                <c:pt idx="776">
                  <c:v>811.2317248671643</c:v>
                </c:pt>
                <c:pt idx="777">
                  <c:v>811.74646730812731</c:v>
                </c:pt>
                <c:pt idx="778">
                  <c:v>812.26120740378531</c:v>
                </c:pt>
                <c:pt idx="779">
                  <c:v>812.77594515413818</c:v>
                </c:pt>
                <c:pt idx="780">
                  <c:v>813.29068055918606</c:v>
                </c:pt>
                <c:pt idx="781">
                  <c:v>813.80541361892858</c:v>
                </c:pt>
                <c:pt idx="782">
                  <c:v>814.3201443333661</c:v>
                </c:pt>
                <c:pt idx="783">
                  <c:v>814.8348727024985</c:v>
                </c:pt>
                <c:pt idx="784">
                  <c:v>815.34959872632578</c:v>
                </c:pt>
                <c:pt idx="785">
                  <c:v>815.86432240484805</c:v>
                </c:pt>
                <c:pt idx="786">
                  <c:v>816.37904373806521</c:v>
                </c:pt>
                <c:pt idx="787">
                  <c:v>816.89376272597724</c:v>
                </c:pt>
                <c:pt idx="788">
                  <c:v>817.40847936858404</c:v>
                </c:pt>
                <c:pt idx="789">
                  <c:v>817.92319366588583</c:v>
                </c:pt>
                <c:pt idx="790">
                  <c:v>818.43790561788239</c:v>
                </c:pt>
                <c:pt idx="791">
                  <c:v>818.95261522457395</c:v>
                </c:pt>
                <c:pt idx="792">
                  <c:v>819.46732248596049</c:v>
                </c:pt>
                <c:pt idx="793">
                  <c:v>819.98202740204181</c:v>
                </c:pt>
                <c:pt idx="794">
                  <c:v>820.496729972818</c:v>
                </c:pt>
                <c:pt idx="795">
                  <c:v>821.01143019828919</c:v>
                </c:pt>
                <c:pt idx="796">
                  <c:v>821.52612807845514</c:v>
                </c:pt>
                <c:pt idx="797">
                  <c:v>822.04082361331609</c:v>
                </c:pt>
                <c:pt idx="798">
                  <c:v>822.55551680287192</c:v>
                </c:pt>
                <c:pt idx="799">
                  <c:v>823.07020764712263</c:v>
                </c:pt>
                <c:pt idx="800">
                  <c:v>823.58489614606822</c:v>
                </c:pt>
                <c:pt idx="801">
                  <c:v>824.09958229970857</c:v>
                </c:pt>
                <c:pt idx="802">
                  <c:v>824.61426610804403</c:v>
                </c:pt>
                <c:pt idx="803">
                  <c:v>825.12894757107426</c:v>
                </c:pt>
                <c:pt idx="804">
                  <c:v>825.64362668879937</c:v>
                </c:pt>
                <c:pt idx="805">
                  <c:v>826.15830346121948</c:v>
                </c:pt>
                <c:pt idx="806">
                  <c:v>826.67297788833446</c:v>
                </c:pt>
                <c:pt idx="807">
                  <c:v>827.18764997014421</c:v>
                </c:pt>
                <c:pt idx="808">
                  <c:v>827.70231970664895</c:v>
                </c:pt>
                <c:pt idx="809">
                  <c:v>828.21698709784846</c:v>
                </c:pt>
                <c:pt idx="810">
                  <c:v>828.73165214374308</c:v>
                </c:pt>
                <c:pt idx="811">
                  <c:v>829.24631484433246</c:v>
                </c:pt>
                <c:pt idx="812">
                  <c:v>829.76097519961684</c:v>
                </c:pt>
                <c:pt idx="813">
                  <c:v>830.27563320959609</c:v>
                </c:pt>
                <c:pt idx="814">
                  <c:v>830.79028887427</c:v>
                </c:pt>
                <c:pt idx="815">
                  <c:v>831.30494219363902</c:v>
                </c:pt>
                <c:pt idx="816">
                  <c:v>831.81959316770281</c:v>
                </c:pt>
                <c:pt idx="817">
                  <c:v>832.33424179646158</c:v>
                </c:pt>
                <c:pt idx="818">
                  <c:v>832.84888807991524</c:v>
                </c:pt>
                <c:pt idx="819">
                  <c:v>833.36353201806389</c:v>
                </c:pt>
                <c:pt idx="820">
                  <c:v>833.8781736109072</c:v>
                </c:pt>
                <c:pt idx="821">
                  <c:v>834.39281285844561</c:v>
                </c:pt>
                <c:pt idx="822">
                  <c:v>834.90744976067867</c:v>
                </c:pt>
                <c:pt idx="823">
                  <c:v>835.42208431760685</c:v>
                </c:pt>
                <c:pt idx="824">
                  <c:v>835.9367165292299</c:v>
                </c:pt>
                <c:pt idx="825">
                  <c:v>836.45134639554783</c:v>
                </c:pt>
                <c:pt idx="826">
                  <c:v>836.96597391656064</c:v>
                </c:pt>
                <c:pt idx="827">
                  <c:v>837.48059909226822</c:v>
                </c:pt>
                <c:pt idx="828">
                  <c:v>837.99522192267079</c:v>
                </c:pt>
                <c:pt idx="829">
                  <c:v>838.50984240776825</c:v>
                </c:pt>
                <c:pt idx="830">
                  <c:v>839.02446054756058</c:v>
                </c:pt>
                <c:pt idx="831">
                  <c:v>839.53907634204791</c:v>
                </c:pt>
                <c:pt idx="832">
                  <c:v>840.05368979123</c:v>
                </c:pt>
                <c:pt idx="833">
                  <c:v>840.56830089510709</c:v>
                </c:pt>
                <c:pt idx="834">
                  <c:v>841.08290965367894</c:v>
                </c:pt>
                <c:pt idx="835">
                  <c:v>841.59751606694567</c:v>
                </c:pt>
                <c:pt idx="836">
                  <c:v>842.1121201349074</c:v>
                </c:pt>
                <c:pt idx="837">
                  <c:v>842.62672185756412</c:v>
                </c:pt>
                <c:pt idx="838">
                  <c:v>843.14132123491561</c:v>
                </c:pt>
                <c:pt idx="839">
                  <c:v>843.65591826696198</c:v>
                </c:pt>
                <c:pt idx="840">
                  <c:v>844.17051295370322</c:v>
                </c:pt>
                <c:pt idx="841">
                  <c:v>844.68510529513946</c:v>
                </c:pt>
                <c:pt idx="842">
                  <c:v>845.19969529127036</c:v>
                </c:pt>
                <c:pt idx="843">
                  <c:v>845.71428294209636</c:v>
                </c:pt>
                <c:pt idx="844">
                  <c:v>846.22886824761724</c:v>
                </c:pt>
                <c:pt idx="845">
                  <c:v>846.743451207833</c:v>
                </c:pt>
                <c:pt idx="846">
                  <c:v>847.25803182274365</c:v>
                </c:pt>
                <c:pt idx="847">
                  <c:v>847.77261009234917</c:v>
                </c:pt>
                <c:pt idx="848">
                  <c:v>848.28718601664946</c:v>
                </c:pt>
                <c:pt idx="849">
                  <c:v>848.80175959564485</c:v>
                </c:pt>
                <c:pt idx="850">
                  <c:v>849.31633082933502</c:v>
                </c:pt>
                <c:pt idx="851">
                  <c:v>849.83089971772017</c:v>
                </c:pt>
                <c:pt idx="852">
                  <c:v>850.34546626080021</c:v>
                </c:pt>
                <c:pt idx="853">
                  <c:v>850.86003045857501</c:v>
                </c:pt>
                <c:pt idx="854">
                  <c:v>851.37459231104481</c:v>
                </c:pt>
                <c:pt idx="855">
                  <c:v>851.88915181820937</c:v>
                </c:pt>
                <c:pt idx="856">
                  <c:v>852.40370898006893</c:v>
                </c:pt>
                <c:pt idx="857">
                  <c:v>852.91826379662336</c:v>
                </c:pt>
                <c:pt idx="858">
                  <c:v>853.43281626787279</c:v>
                </c:pt>
                <c:pt idx="859">
                  <c:v>853.94736639381711</c:v>
                </c:pt>
                <c:pt idx="860">
                  <c:v>854.46191417445607</c:v>
                </c:pt>
                <c:pt idx="861">
                  <c:v>854.97645960979003</c:v>
                </c:pt>
                <c:pt idx="862">
                  <c:v>855.49100269981898</c:v>
                </c:pt>
                <c:pt idx="863">
                  <c:v>856.00554344454281</c:v>
                </c:pt>
                <c:pt idx="864">
                  <c:v>856.52008184396152</c:v>
                </c:pt>
                <c:pt idx="865">
                  <c:v>857.03461789807511</c:v>
                </c:pt>
                <c:pt idx="866">
                  <c:v>857.54915160688347</c:v>
                </c:pt>
                <c:pt idx="867">
                  <c:v>858.06368297038694</c:v>
                </c:pt>
                <c:pt idx="868">
                  <c:v>858.57821198858505</c:v>
                </c:pt>
                <c:pt idx="869">
                  <c:v>859.09273866147828</c:v>
                </c:pt>
                <c:pt idx="870">
                  <c:v>859.60726298906638</c:v>
                </c:pt>
                <c:pt idx="871">
                  <c:v>860.12178497134937</c:v>
                </c:pt>
                <c:pt idx="872">
                  <c:v>860.63630460832724</c:v>
                </c:pt>
                <c:pt idx="873">
                  <c:v>861.15082189999987</c:v>
                </c:pt>
                <c:pt idx="874">
                  <c:v>861.66533684636738</c:v>
                </c:pt>
                <c:pt idx="875">
                  <c:v>862.17984944742989</c:v>
                </c:pt>
                <c:pt idx="876">
                  <c:v>862.69435970318739</c:v>
                </c:pt>
                <c:pt idx="877">
                  <c:v>863.20886761363965</c:v>
                </c:pt>
                <c:pt idx="878">
                  <c:v>863.72337317878691</c:v>
                </c:pt>
                <c:pt idx="879">
                  <c:v>864.23787639862883</c:v>
                </c:pt>
                <c:pt idx="880">
                  <c:v>864.75237727316585</c:v>
                </c:pt>
                <c:pt idx="881">
                  <c:v>865.26687580239764</c:v>
                </c:pt>
                <c:pt idx="882">
                  <c:v>865.78137198632442</c:v>
                </c:pt>
                <c:pt idx="883">
                  <c:v>866.29586582494608</c:v>
                </c:pt>
                <c:pt idx="884">
                  <c:v>866.81035731826262</c:v>
                </c:pt>
                <c:pt idx="885">
                  <c:v>867.32484646627415</c:v>
                </c:pt>
                <c:pt idx="886">
                  <c:v>867.83933326898034</c:v>
                </c:pt>
                <c:pt idx="887">
                  <c:v>868.35381772638152</c:v>
                </c:pt>
                <c:pt idx="888">
                  <c:v>868.86829983847758</c:v>
                </c:pt>
                <c:pt idx="889">
                  <c:v>869.38277960526864</c:v>
                </c:pt>
                <c:pt idx="890">
                  <c:v>869.89725702675457</c:v>
                </c:pt>
                <c:pt idx="891">
                  <c:v>870.41173210293539</c:v>
                </c:pt>
                <c:pt idx="892">
                  <c:v>870.92620483381097</c:v>
                </c:pt>
                <c:pt idx="893">
                  <c:v>871.44067521938155</c:v>
                </c:pt>
                <c:pt idx="894">
                  <c:v>871.955143259647</c:v>
                </c:pt>
                <c:pt idx="895">
                  <c:v>872.46960895460734</c:v>
                </c:pt>
                <c:pt idx="896">
                  <c:v>872.98407230426267</c:v>
                </c:pt>
                <c:pt idx="897">
                  <c:v>873.49853330861276</c:v>
                </c:pt>
                <c:pt idx="898">
                  <c:v>874.01299196765785</c:v>
                </c:pt>
                <c:pt idx="899">
                  <c:v>874.52744828139771</c:v>
                </c:pt>
                <c:pt idx="900">
                  <c:v>875.04190224983245</c:v>
                </c:pt>
                <c:pt idx="901">
                  <c:v>875.55635387296218</c:v>
                </c:pt>
                <c:pt idx="902">
                  <c:v>876.07080315078679</c:v>
                </c:pt>
                <c:pt idx="903">
                  <c:v>876.58525008330628</c:v>
                </c:pt>
                <c:pt idx="904">
                  <c:v>877.09969467052065</c:v>
                </c:pt>
                <c:pt idx="905">
                  <c:v>877.6141369124299</c:v>
                </c:pt>
                <c:pt idx="906">
                  <c:v>878.12857680903414</c:v>
                </c:pt>
                <c:pt idx="907">
                  <c:v>878.64301436033304</c:v>
                </c:pt>
                <c:pt idx="908">
                  <c:v>879.15744956632705</c:v>
                </c:pt>
                <c:pt idx="909">
                  <c:v>879.67188242701593</c:v>
                </c:pt>
                <c:pt idx="910">
                  <c:v>880.1863129423997</c:v>
                </c:pt>
                <c:pt idx="911">
                  <c:v>880.70074111247834</c:v>
                </c:pt>
                <c:pt idx="912">
                  <c:v>881.21516693725175</c:v>
                </c:pt>
                <c:pt idx="913">
                  <c:v>881.72959041672016</c:v>
                </c:pt>
                <c:pt idx="914">
                  <c:v>882.24401155088344</c:v>
                </c:pt>
                <c:pt idx="915">
                  <c:v>882.75843033974172</c:v>
                </c:pt>
                <c:pt idx="916">
                  <c:v>883.27284678329477</c:v>
                </c:pt>
                <c:pt idx="917">
                  <c:v>883.78726088154281</c:v>
                </c:pt>
                <c:pt idx="918">
                  <c:v>884.30167263448561</c:v>
                </c:pt>
                <c:pt idx="919">
                  <c:v>884.81608204212341</c:v>
                </c:pt>
                <c:pt idx="920">
                  <c:v>885.33048910445598</c:v>
                </c:pt>
                <c:pt idx="921">
                  <c:v>885.84489382148354</c:v>
                </c:pt>
                <c:pt idx="922">
                  <c:v>886.35929619320598</c:v>
                </c:pt>
                <c:pt idx="923">
                  <c:v>886.87369621962341</c:v>
                </c:pt>
                <c:pt idx="924">
                  <c:v>887.38809390073561</c:v>
                </c:pt>
                <c:pt idx="925">
                  <c:v>887.90248923654269</c:v>
                </c:pt>
                <c:pt idx="926">
                  <c:v>888.41688222704454</c:v>
                </c:pt>
                <c:pt idx="927">
                  <c:v>888.93127287224149</c:v>
                </c:pt>
                <c:pt idx="928">
                  <c:v>889.44566117213333</c:v>
                </c:pt>
                <c:pt idx="929">
                  <c:v>889.96004712672004</c:v>
                </c:pt>
                <c:pt idx="930">
                  <c:v>890.47443073600164</c:v>
                </c:pt>
                <c:pt idx="931">
                  <c:v>890.98881199997811</c:v>
                </c:pt>
                <c:pt idx="932">
                  <c:v>891.50319091864947</c:v>
                </c:pt>
                <c:pt idx="933">
                  <c:v>892.01756749201559</c:v>
                </c:pt>
                <c:pt idx="934">
                  <c:v>892.53194172007682</c:v>
                </c:pt>
                <c:pt idx="935">
                  <c:v>893.04631360283292</c:v>
                </c:pt>
                <c:pt idx="936">
                  <c:v>893.5606831402838</c:v>
                </c:pt>
                <c:pt idx="937">
                  <c:v>894.07505033242967</c:v>
                </c:pt>
                <c:pt idx="938">
                  <c:v>894.5894151792703</c:v>
                </c:pt>
                <c:pt idx="939">
                  <c:v>895.10377768080593</c:v>
                </c:pt>
                <c:pt idx="940">
                  <c:v>895.61813783703644</c:v>
                </c:pt>
                <c:pt idx="941">
                  <c:v>896.13249564796183</c:v>
                </c:pt>
                <c:pt idx="942">
                  <c:v>896.6468511135821</c:v>
                </c:pt>
                <c:pt idx="943">
                  <c:v>897.16120423389737</c:v>
                </c:pt>
                <c:pt idx="944">
                  <c:v>897.67555500890728</c:v>
                </c:pt>
                <c:pt idx="945">
                  <c:v>898.1899034386123</c:v>
                </c:pt>
                <c:pt idx="946">
                  <c:v>898.70424952301209</c:v>
                </c:pt>
                <c:pt idx="947">
                  <c:v>899.21859326210688</c:v>
                </c:pt>
                <c:pt idx="948">
                  <c:v>899.73293465589654</c:v>
                </c:pt>
                <c:pt idx="949">
                  <c:v>900.24727370438109</c:v>
                </c:pt>
                <c:pt idx="950">
                  <c:v>900.76161040756051</c:v>
                </c:pt>
                <c:pt idx="951">
                  <c:v>901.27594476543482</c:v>
                </c:pt>
                <c:pt idx="952">
                  <c:v>901.790276778004</c:v>
                </c:pt>
                <c:pt idx="953">
                  <c:v>902.30460644526806</c:v>
                </c:pt>
                <c:pt idx="954">
                  <c:v>902.81893376722712</c:v>
                </c:pt>
                <c:pt idx="955">
                  <c:v>903.33325874388095</c:v>
                </c:pt>
                <c:pt idx="956">
                  <c:v>903.84758137522977</c:v>
                </c:pt>
                <c:pt idx="957">
                  <c:v>904.36190166127335</c:v>
                </c:pt>
                <c:pt idx="958">
                  <c:v>904.87621960201193</c:v>
                </c:pt>
                <c:pt idx="959">
                  <c:v>905.39053519744539</c:v>
                </c:pt>
                <c:pt idx="960">
                  <c:v>905.90484844757373</c:v>
                </c:pt>
                <c:pt idx="961">
                  <c:v>906.41915935239695</c:v>
                </c:pt>
                <c:pt idx="962">
                  <c:v>906.93346791191516</c:v>
                </c:pt>
                <c:pt idx="963">
                  <c:v>907.44777412612825</c:v>
                </c:pt>
                <c:pt idx="964">
                  <c:v>907.962077995036</c:v>
                </c:pt>
                <c:pt idx="965">
                  <c:v>908.47637951863885</c:v>
                </c:pt>
                <c:pt idx="966">
                  <c:v>908.99067869693647</c:v>
                </c:pt>
                <c:pt idx="967">
                  <c:v>909.50497552992908</c:v>
                </c:pt>
                <c:pt idx="968">
                  <c:v>910.01927001761658</c:v>
                </c:pt>
                <c:pt idx="969">
                  <c:v>910.53356215999906</c:v>
                </c:pt>
                <c:pt idx="970">
                  <c:v>911.04785195707632</c:v>
                </c:pt>
                <c:pt idx="971">
                  <c:v>911.56213940884845</c:v>
                </c:pt>
                <c:pt idx="972">
                  <c:v>912.07642451531535</c:v>
                </c:pt>
                <c:pt idx="973">
                  <c:v>912.59070727647736</c:v>
                </c:pt>
                <c:pt idx="974">
                  <c:v>913.10498769233425</c:v>
                </c:pt>
                <c:pt idx="975">
                  <c:v>913.61926576288602</c:v>
                </c:pt>
                <c:pt idx="976">
                  <c:v>914.13354148813266</c:v>
                </c:pt>
                <c:pt idx="977">
                  <c:v>914.64781486807408</c:v>
                </c:pt>
                <c:pt idx="978">
                  <c:v>915.16208590271049</c:v>
                </c:pt>
                <c:pt idx="979">
                  <c:v>915.67635459204178</c:v>
                </c:pt>
                <c:pt idx="980">
                  <c:v>916.19062093606794</c:v>
                </c:pt>
                <c:pt idx="981">
                  <c:v>916.70488493478911</c:v>
                </c:pt>
                <c:pt idx="982">
                  <c:v>917.21914658820504</c:v>
                </c:pt>
                <c:pt idx="983">
                  <c:v>917.73340589631596</c:v>
                </c:pt>
                <c:pt idx="984">
                  <c:v>918.24766285912165</c:v>
                </c:pt>
                <c:pt idx="985">
                  <c:v>918.76191747662222</c:v>
                </c:pt>
                <c:pt idx="986">
                  <c:v>919.27616974881778</c:v>
                </c:pt>
                <c:pt idx="987">
                  <c:v>919.79041967570822</c:v>
                </c:pt>
                <c:pt idx="988">
                  <c:v>920.30466725729366</c:v>
                </c:pt>
                <c:pt idx="989">
                  <c:v>920.81891249357386</c:v>
                </c:pt>
                <c:pt idx="990">
                  <c:v>921.33315538454883</c:v>
                </c:pt>
                <c:pt idx="991">
                  <c:v>921.84739593021891</c:v>
                </c:pt>
                <c:pt idx="992">
                  <c:v>922.36163413058387</c:v>
                </c:pt>
                <c:pt idx="993">
                  <c:v>922.87586998564359</c:v>
                </c:pt>
                <c:pt idx="994">
                  <c:v>923.39010349539831</c:v>
                </c:pt>
                <c:pt idx="995">
                  <c:v>923.9043346598479</c:v>
                </c:pt>
                <c:pt idx="996">
                  <c:v>924.41856347899227</c:v>
                </c:pt>
                <c:pt idx="997">
                  <c:v>924.93278995283163</c:v>
                </c:pt>
                <c:pt idx="998">
                  <c:v>925.44701408136598</c:v>
                </c:pt>
                <c:pt idx="999">
                  <c:v>925.96123586459498</c:v>
                </c:pt>
                <c:pt idx="1000">
                  <c:v>926.47545530251909</c:v>
                </c:pt>
                <c:pt idx="1001">
                  <c:v>926.98967239513797</c:v>
                </c:pt>
                <c:pt idx="1002">
                  <c:v>927.50388714245173</c:v>
                </c:pt>
                <c:pt idx="1003">
                  <c:v>928.01809954446048</c:v>
                </c:pt>
                <c:pt idx="1004">
                  <c:v>928.53230960116412</c:v>
                </c:pt>
                <c:pt idx="1005">
                  <c:v>929.04651731256263</c:v>
                </c:pt>
                <c:pt idx="1006">
                  <c:v>929.56072267865591</c:v>
                </c:pt>
                <c:pt idx="1007">
                  <c:v>930.07492569944429</c:v>
                </c:pt>
                <c:pt idx="1008">
                  <c:v>930.58912637492745</c:v>
                </c:pt>
                <c:pt idx="1009">
                  <c:v>931.10332470510548</c:v>
                </c:pt>
                <c:pt idx="1010">
                  <c:v>931.61752068997839</c:v>
                </c:pt>
                <c:pt idx="1011">
                  <c:v>932.1317143295463</c:v>
                </c:pt>
                <c:pt idx="1012">
                  <c:v>932.64590562380897</c:v>
                </c:pt>
                <c:pt idx="1013">
                  <c:v>933.16009457276664</c:v>
                </c:pt>
                <c:pt idx="1014">
                  <c:v>933.67428117641919</c:v>
                </c:pt>
                <c:pt idx="1015">
                  <c:v>934.1884654347665</c:v>
                </c:pt>
                <c:pt idx="1016">
                  <c:v>934.70264734780892</c:v>
                </c:pt>
                <c:pt idx="1017">
                  <c:v>935.21682691554611</c:v>
                </c:pt>
                <c:pt idx="1018">
                  <c:v>935.73100413797829</c:v>
                </c:pt>
                <c:pt idx="1019">
                  <c:v>936.24517901510512</c:v>
                </c:pt>
                <c:pt idx="1020">
                  <c:v>936.75935154692706</c:v>
                </c:pt>
                <c:pt idx="1021">
                  <c:v>937.27352173344389</c:v>
                </c:pt>
                <c:pt idx="1022">
                  <c:v>937.78768957465547</c:v>
                </c:pt>
                <c:pt idx="1023">
                  <c:v>938.30185507056206</c:v>
                </c:pt>
              </c:numCache>
            </c:numRef>
          </c:xVal>
          <c:yVal>
            <c:numRef>
              <c:f>'Red pk'!$V$2:$V$1025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4.8687926422114549E-5</c:v>
                </c:pt>
                <c:pt idx="135">
                  <c:v>9.7417575782456306E-5</c:v>
                </c:pt>
                <c:pt idx="136">
                  <c:v>1.4718812305155292E-4</c:v>
                </c:pt>
                <c:pt idx="137">
                  <c:v>1.9836770089810753E-4</c:v>
                </c:pt>
                <c:pt idx="138">
                  <c:v>2.4960123027921238E-4</c:v>
                </c:pt>
                <c:pt idx="139">
                  <c:v>3.0076301323004749E-4</c:v>
                </c:pt>
                <c:pt idx="140">
                  <c:v>3.5291138750282645E-4</c:v>
                </c:pt>
                <c:pt idx="141">
                  <c:v>4.0558131608700934E-4</c:v>
                </c:pt>
                <c:pt idx="142">
                  <c:v>4.5873925083898104E-4</c:v>
                </c:pt>
                <c:pt idx="143">
                  <c:v>5.1285296568378842E-4</c:v>
                </c:pt>
                <c:pt idx="144">
                  <c:v>5.6702635879525782E-4</c:v>
                </c:pt>
                <c:pt idx="145">
                  <c:v>6.215443742576131E-4</c:v>
                </c:pt>
                <c:pt idx="146">
                  <c:v>6.7789289167879171E-4</c:v>
                </c:pt>
                <c:pt idx="147">
                  <c:v>7.3593501076624115E-4</c:v>
                </c:pt>
                <c:pt idx="148">
                  <c:v>7.9442465377720247E-4</c:v>
                </c:pt>
                <c:pt idx="149">
                  <c:v>8.5369762172319002E-4</c:v>
                </c:pt>
                <c:pt idx="150">
                  <c:v>9.1414725104641383E-4</c:v>
                </c:pt>
                <c:pt idx="151">
                  <c:v>9.7433709064184237E-4</c:v>
                </c:pt>
                <c:pt idx="152">
                  <c:v>1.0358173113243637E-3</c:v>
                </c:pt>
                <c:pt idx="153">
                  <c:v>1.1000157274553906E-3</c:v>
                </c:pt>
                <c:pt idx="154">
                  <c:v>1.1644254369226443E-3</c:v>
                </c:pt>
                <c:pt idx="155">
                  <c:v>1.2267044472747289E-3</c:v>
                </c:pt>
                <c:pt idx="156">
                  <c:v>1.2888466425593674E-3</c:v>
                </c:pt>
                <c:pt idx="157">
                  <c:v>1.3514955775060021E-3</c:v>
                </c:pt>
                <c:pt idx="158">
                  <c:v>1.4122393993246981E-3</c:v>
                </c:pt>
                <c:pt idx="159">
                  <c:v>1.4714868565352578E-3</c:v>
                </c:pt>
                <c:pt idx="160">
                  <c:v>1.5307474442623032E-3</c:v>
                </c:pt>
                <c:pt idx="161">
                  <c:v>1.5896708296123426E-3</c:v>
                </c:pt>
                <c:pt idx="162">
                  <c:v>1.6494523656860149E-3</c:v>
                </c:pt>
                <c:pt idx="163">
                  <c:v>1.7118876209178805E-3</c:v>
                </c:pt>
                <c:pt idx="164">
                  <c:v>1.7745842284224652E-3</c:v>
                </c:pt>
                <c:pt idx="165">
                  <c:v>1.8374869780325837E-3</c:v>
                </c:pt>
                <c:pt idx="166">
                  <c:v>1.9022247382985515E-3</c:v>
                </c:pt>
                <c:pt idx="167">
                  <c:v>1.9680922787017946E-3</c:v>
                </c:pt>
                <c:pt idx="168">
                  <c:v>2.0359798091513677E-3</c:v>
                </c:pt>
                <c:pt idx="169">
                  <c:v>2.1056723551151901E-3</c:v>
                </c:pt>
                <c:pt idx="170">
                  <c:v>2.175253859015592E-3</c:v>
                </c:pt>
                <c:pt idx="171">
                  <c:v>2.2470537110942422E-3</c:v>
                </c:pt>
                <c:pt idx="172">
                  <c:v>2.3234457998668671E-3</c:v>
                </c:pt>
                <c:pt idx="173">
                  <c:v>2.4006569963823288E-3</c:v>
                </c:pt>
                <c:pt idx="174">
                  <c:v>2.4760398690158022E-3</c:v>
                </c:pt>
                <c:pt idx="175">
                  <c:v>2.5522400896603966E-3</c:v>
                </c:pt>
                <c:pt idx="176">
                  <c:v>2.6302694261410484E-3</c:v>
                </c:pt>
                <c:pt idx="177">
                  <c:v>2.7104418595988926E-3</c:v>
                </c:pt>
                <c:pt idx="178">
                  <c:v>2.7948427282802517E-3</c:v>
                </c:pt>
                <c:pt idx="179">
                  <c:v>2.8819497722959164E-3</c:v>
                </c:pt>
                <c:pt idx="180">
                  <c:v>2.9704563504113829E-3</c:v>
                </c:pt>
                <c:pt idx="181">
                  <c:v>3.0602282428530882E-3</c:v>
                </c:pt>
                <c:pt idx="182">
                  <c:v>3.1512067833456402E-3</c:v>
                </c:pt>
                <c:pt idx="183">
                  <c:v>3.2454187282688032E-3</c:v>
                </c:pt>
                <c:pt idx="184">
                  <c:v>3.340838412063141E-3</c:v>
                </c:pt>
                <c:pt idx="185">
                  <c:v>3.4342386025520808E-3</c:v>
                </c:pt>
                <c:pt idx="186">
                  <c:v>3.5272088098806473E-3</c:v>
                </c:pt>
                <c:pt idx="187">
                  <c:v>3.6211194908738554E-3</c:v>
                </c:pt>
                <c:pt idx="188">
                  <c:v>3.7161401439645553E-3</c:v>
                </c:pt>
                <c:pt idx="189">
                  <c:v>3.8118635058175185E-3</c:v>
                </c:pt>
                <c:pt idx="190">
                  <c:v>3.9103586768383103E-3</c:v>
                </c:pt>
                <c:pt idx="191">
                  <c:v>4.0127787246433755E-3</c:v>
                </c:pt>
                <c:pt idx="192">
                  <c:v>4.1142920219713703E-3</c:v>
                </c:pt>
                <c:pt idx="193">
                  <c:v>4.2151921847222934E-3</c:v>
                </c:pt>
                <c:pt idx="194">
                  <c:v>4.3169397042864197E-3</c:v>
                </c:pt>
                <c:pt idx="195">
                  <c:v>4.4184891043613957E-3</c:v>
                </c:pt>
                <c:pt idx="196">
                  <c:v>4.5201951877004423E-3</c:v>
                </c:pt>
                <c:pt idx="197">
                  <c:v>4.624536656412867E-3</c:v>
                </c:pt>
                <c:pt idx="198">
                  <c:v>4.7316605626757094E-3</c:v>
                </c:pt>
                <c:pt idx="199">
                  <c:v>4.837922705491212E-3</c:v>
                </c:pt>
                <c:pt idx="200">
                  <c:v>4.9442683589816802E-3</c:v>
                </c:pt>
                <c:pt idx="201">
                  <c:v>5.0494980809557746E-3</c:v>
                </c:pt>
                <c:pt idx="202">
                  <c:v>5.1499807785011188E-3</c:v>
                </c:pt>
                <c:pt idx="203">
                  <c:v>5.2452860208864567E-3</c:v>
                </c:pt>
                <c:pt idx="204">
                  <c:v>5.3374240854351402E-3</c:v>
                </c:pt>
                <c:pt idx="205">
                  <c:v>5.4265336036024674E-3</c:v>
                </c:pt>
                <c:pt idx="206">
                  <c:v>5.511145891846151E-3</c:v>
                </c:pt>
                <c:pt idx="207">
                  <c:v>5.5920863634444269E-3</c:v>
                </c:pt>
                <c:pt idx="208">
                  <c:v>5.6710479073096235E-3</c:v>
                </c:pt>
                <c:pt idx="209">
                  <c:v>5.7464858680227144E-3</c:v>
                </c:pt>
                <c:pt idx="210">
                  <c:v>5.8167531918847755E-3</c:v>
                </c:pt>
                <c:pt idx="211">
                  <c:v>5.8845078152058843E-3</c:v>
                </c:pt>
                <c:pt idx="212">
                  <c:v>5.9509611560114879E-3</c:v>
                </c:pt>
                <c:pt idx="213">
                  <c:v>6.0159117659809042E-3</c:v>
                </c:pt>
                <c:pt idx="214">
                  <c:v>6.0806970523304745E-3</c:v>
                </c:pt>
                <c:pt idx="215">
                  <c:v>6.1475814399154253E-3</c:v>
                </c:pt>
                <c:pt idx="216">
                  <c:v>6.2155134146153158E-3</c:v>
                </c:pt>
                <c:pt idx="217">
                  <c:v>6.2817838543408446E-3</c:v>
                </c:pt>
                <c:pt idx="218">
                  <c:v>6.3482369794350835E-3</c:v>
                </c:pt>
                <c:pt idx="219">
                  <c:v>6.417002119755209E-3</c:v>
                </c:pt>
                <c:pt idx="220">
                  <c:v>6.4879437086173769E-3</c:v>
                </c:pt>
                <c:pt idx="221">
                  <c:v>6.5593231030502694E-3</c:v>
                </c:pt>
                <c:pt idx="222">
                  <c:v>6.6310081872628397E-3</c:v>
                </c:pt>
                <c:pt idx="223">
                  <c:v>6.7041072634589673E-3</c:v>
                </c:pt>
                <c:pt idx="224">
                  <c:v>6.7792850517435534E-3</c:v>
                </c:pt>
                <c:pt idx="225">
                  <c:v>6.8576753676186531E-3</c:v>
                </c:pt>
                <c:pt idx="226">
                  <c:v>6.937430873666617E-3</c:v>
                </c:pt>
                <c:pt idx="227">
                  <c:v>7.0170689630007516E-3</c:v>
                </c:pt>
                <c:pt idx="228">
                  <c:v>7.0974075040114533E-3</c:v>
                </c:pt>
                <c:pt idx="229">
                  <c:v>7.1788700120009588E-3</c:v>
                </c:pt>
                <c:pt idx="230">
                  <c:v>7.2592160711209925E-3</c:v>
                </c:pt>
                <c:pt idx="231">
                  <c:v>7.3381284198087947E-3</c:v>
                </c:pt>
                <c:pt idx="232">
                  <c:v>7.4179340682611625E-3</c:v>
                </c:pt>
                <c:pt idx="233">
                  <c:v>7.4976507700830423E-3</c:v>
                </c:pt>
                <c:pt idx="234">
                  <c:v>7.5759481407694654E-3</c:v>
                </c:pt>
                <c:pt idx="235">
                  <c:v>7.6544265505403448E-3</c:v>
                </c:pt>
                <c:pt idx="236">
                  <c:v>7.7330450863618205E-3</c:v>
                </c:pt>
                <c:pt idx="237">
                  <c:v>7.8107745797161322E-3</c:v>
                </c:pt>
                <c:pt idx="238">
                  <c:v>7.8889281811326799E-3</c:v>
                </c:pt>
                <c:pt idx="239">
                  <c:v>7.9682186033995829E-3</c:v>
                </c:pt>
                <c:pt idx="240">
                  <c:v>8.0489066961942687E-3</c:v>
                </c:pt>
                <c:pt idx="241">
                  <c:v>8.132136366604769E-3</c:v>
                </c:pt>
                <c:pt idx="242">
                  <c:v>8.2177863306351403E-3</c:v>
                </c:pt>
                <c:pt idx="243">
                  <c:v>8.3050688475657403E-3</c:v>
                </c:pt>
                <c:pt idx="244">
                  <c:v>8.3927111836709922E-3</c:v>
                </c:pt>
                <c:pt idx="245">
                  <c:v>8.4809911158513253E-3</c:v>
                </c:pt>
                <c:pt idx="246">
                  <c:v>8.5716099785448467E-3</c:v>
                </c:pt>
                <c:pt idx="247">
                  <c:v>8.6643456764256069E-3</c:v>
                </c:pt>
                <c:pt idx="248">
                  <c:v>8.7582879356845438E-3</c:v>
                </c:pt>
                <c:pt idx="249">
                  <c:v>8.8538943848592497E-3</c:v>
                </c:pt>
                <c:pt idx="250">
                  <c:v>8.9503163385191917E-3</c:v>
                </c:pt>
                <c:pt idx="251">
                  <c:v>9.0462373131674195E-3</c:v>
                </c:pt>
                <c:pt idx="252">
                  <c:v>9.143122956797629E-3</c:v>
                </c:pt>
                <c:pt idx="253">
                  <c:v>9.2407455035662112E-3</c:v>
                </c:pt>
                <c:pt idx="254">
                  <c:v>9.3392263472226403E-3</c:v>
                </c:pt>
                <c:pt idx="255">
                  <c:v>9.4390876640719854E-3</c:v>
                </c:pt>
                <c:pt idx="256">
                  <c:v>9.5379038637756087E-3</c:v>
                </c:pt>
                <c:pt idx="257">
                  <c:v>9.6344624792584991E-3</c:v>
                </c:pt>
                <c:pt idx="258">
                  <c:v>9.7320483449754892E-3</c:v>
                </c:pt>
                <c:pt idx="259">
                  <c:v>9.8327207372770325E-3</c:v>
                </c:pt>
                <c:pt idx="260">
                  <c:v>9.9344833212251221E-3</c:v>
                </c:pt>
                <c:pt idx="261">
                  <c:v>1.0036290103429272E-2</c:v>
                </c:pt>
                <c:pt idx="262">
                  <c:v>1.0136283663019384E-2</c:v>
                </c:pt>
                <c:pt idx="263">
                  <c:v>1.023478220786731E-2</c:v>
                </c:pt>
                <c:pt idx="264">
                  <c:v>1.0335774637944828E-2</c:v>
                </c:pt>
                <c:pt idx="265">
                  <c:v>1.0439616666686019E-2</c:v>
                </c:pt>
                <c:pt idx="266">
                  <c:v>1.0543590933252587E-2</c:v>
                </c:pt>
                <c:pt idx="267">
                  <c:v>1.0647391184680909E-2</c:v>
                </c:pt>
                <c:pt idx="268">
                  <c:v>1.0751865385909352E-2</c:v>
                </c:pt>
                <c:pt idx="269">
                  <c:v>1.0857556470308638E-2</c:v>
                </c:pt>
                <c:pt idx="270">
                  <c:v>1.0964753070521027E-2</c:v>
                </c:pt>
                <c:pt idx="271">
                  <c:v>1.1072699871092349E-2</c:v>
                </c:pt>
                <c:pt idx="272">
                  <c:v>1.1182661709880172E-2</c:v>
                </c:pt>
                <c:pt idx="273">
                  <c:v>1.1294522826572383E-2</c:v>
                </c:pt>
                <c:pt idx="274">
                  <c:v>1.1406026282218863E-2</c:v>
                </c:pt>
                <c:pt idx="275">
                  <c:v>1.1516471267033737E-2</c:v>
                </c:pt>
                <c:pt idx="276">
                  <c:v>1.1626637089664766E-2</c:v>
                </c:pt>
                <c:pt idx="277">
                  <c:v>1.1735958468510627E-2</c:v>
                </c:pt>
                <c:pt idx="278">
                  <c:v>1.1841613562120669E-2</c:v>
                </c:pt>
                <c:pt idx="279">
                  <c:v>1.1944382330266909E-2</c:v>
                </c:pt>
                <c:pt idx="280">
                  <c:v>1.2047488037356993E-2</c:v>
                </c:pt>
                <c:pt idx="281">
                  <c:v>1.2152071482191721E-2</c:v>
                </c:pt>
                <c:pt idx="282">
                  <c:v>1.2257525343996682E-2</c:v>
                </c:pt>
                <c:pt idx="283">
                  <c:v>1.2361719640316206E-2</c:v>
                </c:pt>
                <c:pt idx="284">
                  <c:v>1.2463714299898742E-2</c:v>
                </c:pt>
                <c:pt idx="285">
                  <c:v>1.256358028364464E-2</c:v>
                </c:pt>
                <c:pt idx="286">
                  <c:v>1.2663405633271568E-2</c:v>
                </c:pt>
                <c:pt idx="287">
                  <c:v>1.2764683199512029E-2</c:v>
                </c:pt>
                <c:pt idx="288">
                  <c:v>1.286780742946512E-2</c:v>
                </c:pt>
                <c:pt idx="289">
                  <c:v>1.2970620339912614E-2</c:v>
                </c:pt>
                <c:pt idx="290">
                  <c:v>1.3072299946831598E-2</c:v>
                </c:pt>
                <c:pt idx="291">
                  <c:v>1.3176639668219839E-2</c:v>
                </c:pt>
                <c:pt idx="292">
                  <c:v>1.3284966354852438E-2</c:v>
                </c:pt>
                <c:pt idx="293">
                  <c:v>1.3395915556345662E-2</c:v>
                </c:pt>
                <c:pt idx="294">
                  <c:v>1.3506340904517338E-2</c:v>
                </c:pt>
                <c:pt idx="295">
                  <c:v>1.3615048821271946E-2</c:v>
                </c:pt>
                <c:pt idx="296">
                  <c:v>1.3723557226310691E-2</c:v>
                </c:pt>
                <c:pt idx="297">
                  <c:v>1.3830768564075622E-2</c:v>
                </c:pt>
                <c:pt idx="298">
                  <c:v>1.3934155852527271E-2</c:v>
                </c:pt>
                <c:pt idx="299">
                  <c:v>1.403394790314812E-2</c:v>
                </c:pt>
                <c:pt idx="300">
                  <c:v>1.4132972719138928E-2</c:v>
                </c:pt>
                <c:pt idx="301">
                  <c:v>1.4232284116491136E-2</c:v>
                </c:pt>
                <c:pt idx="302">
                  <c:v>1.4330302203176232E-2</c:v>
                </c:pt>
                <c:pt idx="303">
                  <c:v>1.4426525178418243E-2</c:v>
                </c:pt>
                <c:pt idx="304">
                  <c:v>1.452129769275865E-2</c:v>
                </c:pt>
                <c:pt idx="305">
                  <c:v>1.4617001394237564E-2</c:v>
                </c:pt>
                <c:pt idx="306">
                  <c:v>1.4714980595366014E-2</c:v>
                </c:pt>
                <c:pt idx="307">
                  <c:v>1.4814482935327432E-2</c:v>
                </c:pt>
                <c:pt idx="308">
                  <c:v>1.4914392052491003E-2</c:v>
                </c:pt>
                <c:pt idx="309">
                  <c:v>1.5012849052408449E-2</c:v>
                </c:pt>
                <c:pt idx="310">
                  <c:v>1.5111003801044409E-2</c:v>
                </c:pt>
                <c:pt idx="311">
                  <c:v>1.5211526753072283E-2</c:v>
                </c:pt>
                <c:pt idx="312">
                  <c:v>1.5315153302197512E-2</c:v>
                </c:pt>
                <c:pt idx="313">
                  <c:v>1.542249953406403E-2</c:v>
                </c:pt>
                <c:pt idx="314">
                  <c:v>1.5532507514064474E-2</c:v>
                </c:pt>
                <c:pt idx="315">
                  <c:v>1.564513710278282E-2</c:v>
                </c:pt>
                <c:pt idx="316">
                  <c:v>1.5761343922207731E-2</c:v>
                </c:pt>
                <c:pt idx="317">
                  <c:v>1.5880103994370134E-2</c:v>
                </c:pt>
                <c:pt idx="318">
                  <c:v>1.6000002338679514E-2</c:v>
                </c:pt>
                <c:pt idx="319">
                  <c:v>1.6119963728442051E-2</c:v>
                </c:pt>
                <c:pt idx="320">
                  <c:v>1.6241183622789708E-2</c:v>
                </c:pt>
                <c:pt idx="321">
                  <c:v>1.6365001058417483E-2</c:v>
                </c:pt>
                <c:pt idx="322">
                  <c:v>1.6488299024409552E-2</c:v>
                </c:pt>
                <c:pt idx="323">
                  <c:v>1.660758383297186E-2</c:v>
                </c:pt>
                <c:pt idx="324">
                  <c:v>1.6725820430194046E-2</c:v>
                </c:pt>
                <c:pt idx="325">
                  <c:v>1.6845764922868937E-2</c:v>
                </c:pt>
                <c:pt idx="326">
                  <c:v>1.6965625037036892E-2</c:v>
                </c:pt>
                <c:pt idx="327">
                  <c:v>1.7084075814417309E-2</c:v>
                </c:pt>
                <c:pt idx="328">
                  <c:v>1.7201508412473993E-2</c:v>
                </c:pt>
                <c:pt idx="329">
                  <c:v>1.7316911145738523E-2</c:v>
                </c:pt>
                <c:pt idx="330">
                  <c:v>1.7428111458724138E-2</c:v>
                </c:pt>
                <c:pt idx="331">
                  <c:v>1.7537414807606171E-2</c:v>
                </c:pt>
                <c:pt idx="332">
                  <c:v>1.7649465208711967E-2</c:v>
                </c:pt>
                <c:pt idx="333">
                  <c:v>1.7763666707189808E-2</c:v>
                </c:pt>
                <c:pt idx="334">
                  <c:v>1.7877280963067049E-2</c:v>
                </c:pt>
                <c:pt idx="335">
                  <c:v>1.7990330279767604E-2</c:v>
                </c:pt>
                <c:pt idx="336">
                  <c:v>1.8105208055958631E-2</c:v>
                </c:pt>
                <c:pt idx="337">
                  <c:v>1.8224088350406498E-2</c:v>
                </c:pt>
                <c:pt idx="338">
                  <c:v>1.8345547809894246E-2</c:v>
                </c:pt>
                <c:pt idx="339">
                  <c:v>1.8467461865641799E-2</c:v>
                </c:pt>
                <c:pt idx="340">
                  <c:v>1.859431009817827E-2</c:v>
                </c:pt>
                <c:pt idx="341">
                  <c:v>1.873032714956234E-2</c:v>
                </c:pt>
                <c:pt idx="342">
                  <c:v>1.8873291270077346E-2</c:v>
                </c:pt>
                <c:pt idx="343">
                  <c:v>1.9019536163204117E-2</c:v>
                </c:pt>
                <c:pt idx="344">
                  <c:v>1.9166078699683436E-2</c:v>
                </c:pt>
                <c:pt idx="345">
                  <c:v>1.9311785659134877E-2</c:v>
                </c:pt>
                <c:pt idx="346">
                  <c:v>1.9458369273804888E-2</c:v>
                </c:pt>
                <c:pt idx="347">
                  <c:v>1.9607538264419539E-2</c:v>
                </c:pt>
                <c:pt idx="348">
                  <c:v>1.9755607918203216E-2</c:v>
                </c:pt>
                <c:pt idx="349">
                  <c:v>1.9900563228402769E-2</c:v>
                </c:pt>
                <c:pt idx="350">
                  <c:v>2.0041358349335615E-2</c:v>
                </c:pt>
                <c:pt idx="351">
                  <c:v>2.0178128327220796E-2</c:v>
                </c:pt>
                <c:pt idx="352">
                  <c:v>2.0315656072910485E-2</c:v>
                </c:pt>
                <c:pt idx="353">
                  <c:v>2.045458435899751E-2</c:v>
                </c:pt>
                <c:pt idx="354">
                  <c:v>2.0591030862075275E-2</c:v>
                </c:pt>
                <c:pt idx="355">
                  <c:v>2.0724216978031909E-2</c:v>
                </c:pt>
                <c:pt idx="356">
                  <c:v>2.0856346279662936E-2</c:v>
                </c:pt>
                <c:pt idx="357">
                  <c:v>2.0986024513329649E-2</c:v>
                </c:pt>
                <c:pt idx="358">
                  <c:v>2.111238337840227E-2</c:v>
                </c:pt>
                <c:pt idx="359">
                  <c:v>2.1238017314813819E-2</c:v>
                </c:pt>
                <c:pt idx="360">
                  <c:v>2.1363795513928224E-2</c:v>
                </c:pt>
                <c:pt idx="361">
                  <c:v>2.1490063587343483E-2</c:v>
                </c:pt>
                <c:pt idx="362">
                  <c:v>2.1617738043431468E-2</c:v>
                </c:pt>
                <c:pt idx="363">
                  <c:v>2.1747327924724176E-2</c:v>
                </c:pt>
                <c:pt idx="364">
                  <c:v>2.187912163562078E-2</c:v>
                </c:pt>
                <c:pt idx="365">
                  <c:v>2.2014731727273532E-2</c:v>
                </c:pt>
                <c:pt idx="366">
                  <c:v>2.2155160916888312E-2</c:v>
                </c:pt>
                <c:pt idx="367">
                  <c:v>2.2295828638202009E-2</c:v>
                </c:pt>
                <c:pt idx="368">
                  <c:v>2.2435398606977155E-2</c:v>
                </c:pt>
                <c:pt idx="369">
                  <c:v>2.2577612538005293E-2</c:v>
                </c:pt>
                <c:pt idx="370">
                  <c:v>2.2723658115308975E-2</c:v>
                </c:pt>
                <c:pt idx="371">
                  <c:v>2.2870651564570198E-2</c:v>
                </c:pt>
                <c:pt idx="372">
                  <c:v>2.3016265267004475E-2</c:v>
                </c:pt>
                <c:pt idx="373">
                  <c:v>2.3163089788518571E-2</c:v>
                </c:pt>
                <c:pt idx="374">
                  <c:v>2.3310583356603916E-2</c:v>
                </c:pt>
                <c:pt idx="375">
                  <c:v>2.3457069359291555E-2</c:v>
                </c:pt>
                <c:pt idx="376">
                  <c:v>2.3603382877271848E-2</c:v>
                </c:pt>
                <c:pt idx="377">
                  <c:v>2.374649017776654E-2</c:v>
                </c:pt>
                <c:pt idx="378">
                  <c:v>2.3885086596000273E-2</c:v>
                </c:pt>
                <c:pt idx="379">
                  <c:v>2.4021816761123995E-2</c:v>
                </c:pt>
                <c:pt idx="380">
                  <c:v>2.4157844927930116E-2</c:v>
                </c:pt>
                <c:pt idx="381">
                  <c:v>2.4291958784733992E-2</c:v>
                </c:pt>
                <c:pt idx="382">
                  <c:v>2.4423265603926676E-2</c:v>
                </c:pt>
                <c:pt idx="383">
                  <c:v>2.4554527878034593E-2</c:v>
                </c:pt>
                <c:pt idx="384">
                  <c:v>2.4686459152344669E-2</c:v>
                </c:pt>
                <c:pt idx="385">
                  <c:v>2.4815807343480299E-2</c:v>
                </c:pt>
                <c:pt idx="386">
                  <c:v>2.4942295479045959E-2</c:v>
                </c:pt>
                <c:pt idx="387">
                  <c:v>2.5067454777418376E-2</c:v>
                </c:pt>
                <c:pt idx="388">
                  <c:v>2.5192540946718543E-2</c:v>
                </c:pt>
                <c:pt idx="389">
                  <c:v>2.5319761554712591E-2</c:v>
                </c:pt>
                <c:pt idx="390">
                  <c:v>2.5448793682770015E-2</c:v>
                </c:pt>
                <c:pt idx="391">
                  <c:v>2.5579755699368736E-2</c:v>
                </c:pt>
                <c:pt idx="392">
                  <c:v>2.571420154065323E-2</c:v>
                </c:pt>
                <c:pt idx="393">
                  <c:v>2.5850539609118726E-2</c:v>
                </c:pt>
                <c:pt idx="394">
                  <c:v>2.5987817281260463E-2</c:v>
                </c:pt>
                <c:pt idx="395">
                  <c:v>2.6128290468788645E-2</c:v>
                </c:pt>
                <c:pt idx="396">
                  <c:v>2.6273272208172833E-2</c:v>
                </c:pt>
                <c:pt idx="397">
                  <c:v>2.6422063088133049E-2</c:v>
                </c:pt>
                <c:pt idx="398">
                  <c:v>2.6572633945877885E-2</c:v>
                </c:pt>
                <c:pt idx="399">
                  <c:v>2.6721642943817452E-2</c:v>
                </c:pt>
                <c:pt idx="400">
                  <c:v>2.6868872291996939E-2</c:v>
                </c:pt>
                <c:pt idx="401">
                  <c:v>2.7017234250815141E-2</c:v>
                </c:pt>
                <c:pt idx="402">
                  <c:v>2.7167233337275921E-2</c:v>
                </c:pt>
                <c:pt idx="403">
                  <c:v>2.7318732464705557E-2</c:v>
                </c:pt>
                <c:pt idx="404">
                  <c:v>2.7473913336915356E-2</c:v>
                </c:pt>
                <c:pt idx="405">
                  <c:v>2.7633696395620404E-2</c:v>
                </c:pt>
                <c:pt idx="406">
                  <c:v>2.7795675509995326E-2</c:v>
                </c:pt>
                <c:pt idx="407">
                  <c:v>2.7956517648871568E-2</c:v>
                </c:pt>
                <c:pt idx="408">
                  <c:v>2.8115442143240025E-2</c:v>
                </c:pt>
                <c:pt idx="409">
                  <c:v>2.8272644318053649E-2</c:v>
                </c:pt>
                <c:pt idx="410">
                  <c:v>2.8429067886488392E-2</c:v>
                </c:pt>
                <c:pt idx="411">
                  <c:v>2.8585637234734396E-2</c:v>
                </c:pt>
                <c:pt idx="412">
                  <c:v>2.8742581006903301E-2</c:v>
                </c:pt>
                <c:pt idx="413">
                  <c:v>2.8899647987947429E-2</c:v>
                </c:pt>
                <c:pt idx="414">
                  <c:v>2.9055212032687322E-2</c:v>
                </c:pt>
                <c:pt idx="415">
                  <c:v>2.9209791090763215E-2</c:v>
                </c:pt>
                <c:pt idx="416">
                  <c:v>2.9364088810645922E-2</c:v>
                </c:pt>
                <c:pt idx="417">
                  <c:v>2.9516685960212272E-2</c:v>
                </c:pt>
                <c:pt idx="418">
                  <c:v>2.9666681657094067E-2</c:v>
                </c:pt>
                <c:pt idx="419">
                  <c:v>2.9815030832942378E-2</c:v>
                </c:pt>
                <c:pt idx="420">
                  <c:v>2.9964494744686567E-2</c:v>
                </c:pt>
                <c:pt idx="421">
                  <c:v>3.0117631397962499E-2</c:v>
                </c:pt>
                <c:pt idx="422">
                  <c:v>3.0274624283787473E-2</c:v>
                </c:pt>
                <c:pt idx="423">
                  <c:v>3.0433643625337761E-2</c:v>
                </c:pt>
                <c:pt idx="424">
                  <c:v>3.0591996735318552E-2</c:v>
                </c:pt>
                <c:pt idx="425">
                  <c:v>3.075012023752419E-2</c:v>
                </c:pt>
                <c:pt idx="426">
                  <c:v>3.0912357983951016E-2</c:v>
                </c:pt>
                <c:pt idx="427">
                  <c:v>3.107929053871622E-2</c:v>
                </c:pt>
                <c:pt idx="428">
                  <c:v>3.1248712222417603E-2</c:v>
                </c:pt>
                <c:pt idx="429">
                  <c:v>3.142153937993962E-2</c:v>
                </c:pt>
                <c:pt idx="430">
                  <c:v>3.1597902795316476E-2</c:v>
                </c:pt>
                <c:pt idx="431">
                  <c:v>3.177767788728917E-2</c:v>
                </c:pt>
                <c:pt idx="432">
                  <c:v>3.1963100683189472E-2</c:v>
                </c:pt>
                <c:pt idx="433">
                  <c:v>3.2154942615034328E-2</c:v>
                </c:pt>
                <c:pt idx="434">
                  <c:v>3.2351207604889319E-2</c:v>
                </c:pt>
                <c:pt idx="435">
                  <c:v>3.2551298799892769E-2</c:v>
                </c:pt>
                <c:pt idx="436">
                  <c:v>3.2755224586515648E-2</c:v>
                </c:pt>
                <c:pt idx="437">
                  <c:v>3.2960248936390907E-2</c:v>
                </c:pt>
                <c:pt idx="438">
                  <c:v>3.3164043156140167E-2</c:v>
                </c:pt>
                <c:pt idx="439">
                  <c:v>3.3367450804182235E-2</c:v>
                </c:pt>
                <c:pt idx="440">
                  <c:v>3.3569495809058943E-2</c:v>
                </c:pt>
                <c:pt idx="441">
                  <c:v>3.3769656903056146E-2</c:v>
                </c:pt>
                <c:pt idx="442">
                  <c:v>3.3970197737969575E-2</c:v>
                </c:pt>
                <c:pt idx="443">
                  <c:v>3.4169837333046842E-2</c:v>
                </c:pt>
                <c:pt idx="444">
                  <c:v>3.436547884532385E-2</c:v>
                </c:pt>
                <c:pt idx="445">
                  <c:v>3.4556847210669234E-2</c:v>
                </c:pt>
                <c:pt idx="446">
                  <c:v>3.4745324072778389E-2</c:v>
                </c:pt>
                <c:pt idx="447">
                  <c:v>3.4930175459979784E-2</c:v>
                </c:pt>
                <c:pt idx="448">
                  <c:v>3.5113794307706128E-2</c:v>
                </c:pt>
                <c:pt idx="449">
                  <c:v>3.5300367676846849E-2</c:v>
                </c:pt>
                <c:pt idx="450">
                  <c:v>3.5486452030633601E-2</c:v>
                </c:pt>
                <c:pt idx="451">
                  <c:v>3.5671057555182593E-2</c:v>
                </c:pt>
                <c:pt idx="452">
                  <c:v>3.5858116724984124E-2</c:v>
                </c:pt>
                <c:pt idx="453">
                  <c:v>3.6045368010503724E-2</c:v>
                </c:pt>
                <c:pt idx="454">
                  <c:v>3.6232512705790421E-2</c:v>
                </c:pt>
                <c:pt idx="455">
                  <c:v>3.6422816542745345E-2</c:v>
                </c:pt>
                <c:pt idx="456">
                  <c:v>3.6617952100204708E-2</c:v>
                </c:pt>
                <c:pt idx="457">
                  <c:v>3.6819050351368184E-2</c:v>
                </c:pt>
                <c:pt idx="458">
                  <c:v>3.7023249067108771E-2</c:v>
                </c:pt>
                <c:pt idx="459">
                  <c:v>3.7232066135105012E-2</c:v>
                </c:pt>
                <c:pt idx="460">
                  <c:v>3.7445695214156811E-2</c:v>
                </c:pt>
                <c:pt idx="461">
                  <c:v>3.766240383228605E-2</c:v>
                </c:pt>
                <c:pt idx="462">
                  <c:v>3.7886264537199829E-2</c:v>
                </c:pt>
                <c:pt idx="463">
                  <c:v>3.8114979481390122E-2</c:v>
                </c:pt>
                <c:pt idx="464">
                  <c:v>3.8344878848281631E-2</c:v>
                </c:pt>
                <c:pt idx="465">
                  <c:v>3.8577030818842749E-2</c:v>
                </c:pt>
                <c:pt idx="466">
                  <c:v>3.8810672372033166E-2</c:v>
                </c:pt>
                <c:pt idx="467">
                  <c:v>3.9041330860631995E-2</c:v>
                </c:pt>
                <c:pt idx="468">
                  <c:v>3.9265464566991599E-2</c:v>
                </c:pt>
                <c:pt idx="469">
                  <c:v>3.9484646428396213E-2</c:v>
                </c:pt>
                <c:pt idx="470">
                  <c:v>3.9702347339949706E-2</c:v>
                </c:pt>
                <c:pt idx="471">
                  <c:v>3.9919013149458733E-2</c:v>
                </c:pt>
                <c:pt idx="472">
                  <c:v>4.0134903573954377E-2</c:v>
                </c:pt>
                <c:pt idx="473">
                  <c:v>4.035020196783913E-2</c:v>
                </c:pt>
                <c:pt idx="474">
                  <c:v>4.0561989149002976E-2</c:v>
                </c:pt>
                <c:pt idx="475">
                  <c:v>4.0770173049318847E-2</c:v>
                </c:pt>
                <c:pt idx="476">
                  <c:v>4.0977306582638109E-2</c:v>
                </c:pt>
                <c:pt idx="477">
                  <c:v>4.1184511380088058E-2</c:v>
                </c:pt>
                <c:pt idx="478">
                  <c:v>4.1389279082904441E-2</c:v>
                </c:pt>
                <c:pt idx="479">
                  <c:v>4.1589804884744591E-2</c:v>
                </c:pt>
                <c:pt idx="480">
                  <c:v>4.1787379129872591E-2</c:v>
                </c:pt>
                <c:pt idx="481">
                  <c:v>4.1982854151918589E-2</c:v>
                </c:pt>
                <c:pt idx="482">
                  <c:v>4.2178132253561797E-2</c:v>
                </c:pt>
                <c:pt idx="483">
                  <c:v>4.2372490729191498E-2</c:v>
                </c:pt>
                <c:pt idx="484">
                  <c:v>4.2564513355290198E-2</c:v>
                </c:pt>
                <c:pt idx="485">
                  <c:v>4.2758426777836513E-2</c:v>
                </c:pt>
                <c:pt idx="486">
                  <c:v>4.2957959281962506E-2</c:v>
                </c:pt>
                <c:pt idx="487">
                  <c:v>4.3159934662044631E-2</c:v>
                </c:pt>
                <c:pt idx="488">
                  <c:v>4.3362294234381177E-2</c:v>
                </c:pt>
                <c:pt idx="489">
                  <c:v>4.3565218160192994E-2</c:v>
                </c:pt>
                <c:pt idx="490">
                  <c:v>4.3770901188596424E-2</c:v>
                </c:pt>
                <c:pt idx="491">
                  <c:v>4.3983614073337167E-2</c:v>
                </c:pt>
                <c:pt idx="492">
                  <c:v>4.42043868726033E-2</c:v>
                </c:pt>
                <c:pt idx="493">
                  <c:v>4.4432069736148001E-2</c:v>
                </c:pt>
                <c:pt idx="494">
                  <c:v>4.4663304218728599E-2</c:v>
                </c:pt>
                <c:pt idx="495">
                  <c:v>4.4895364269478197E-2</c:v>
                </c:pt>
                <c:pt idx="496">
                  <c:v>4.5124800412047653E-2</c:v>
                </c:pt>
                <c:pt idx="497">
                  <c:v>4.53500967856202E-2</c:v>
                </c:pt>
                <c:pt idx="498">
                  <c:v>4.55728757643502E-2</c:v>
                </c:pt>
                <c:pt idx="499">
                  <c:v>4.5792985408249415E-2</c:v>
                </c:pt>
                <c:pt idx="500">
                  <c:v>4.6009009772052467E-2</c:v>
                </c:pt>
                <c:pt idx="501">
                  <c:v>4.6222532274982693E-2</c:v>
                </c:pt>
                <c:pt idx="502">
                  <c:v>4.6433609853437613E-2</c:v>
                </c:pt>
                <c:pt idx="503">
                  <c:v>4.6640815696196221E-2</c:v>
                </c:pt>
                <c:pt idx="504">
                  <c:v>4.6846114299224632E-2</c:v>
                </c:pt>
                <c:pt idx="505">
                  <c:v>4.7049921323114349E-2</c:v>
                </c:pt>
                <c:pt idx="506">
                  <c:v>4.7250438544156947E-2</c:v>
                </c:pt>
                <c:pt idx="507">
                  <c:v>4.7446228079480235E-2</c:v>
                </c:pt>
                <c:pt idx="508">
                  <c:v>4.7638325220779723E-2</c:v>
                </c:pt>
                <c:pt idx="509">
                  <c:v>4.7828444369202826E-2</c:v>
                </c:pt>
                <c:pt idx="510">
                  <c:v>4.8015193292008866E-2</c:v>
                </c:pt>
                <c:pt idx="511">
                  <c:v>4.8197218187737909E-2</c:v>
                </c:pt>
                <c:pt idx="512">
                  <c:v>4.8378268512994052E-2</c:v>
                </c:pt>
                <c:pt idx="513">
                  <c:v>4.8562301316916134E-2</c:v>
                </c:pt>
                <c:pt idx="514">
                  <c:v>4.8747453827592845E-2</c:v>
                </c:pt>
                <c:pt idx="515">
                  <c:v>4.8929288534662184E-2</c:v>
                </c:pt>
                <c:pt idx="516">
                  <c:v>4.9108481479115305E-2</c:v>
                </c:pt>
                <c:pt idx="517">
                  <c:v>4.9288550922235295E-2</c:v>
                </c:pt>
                <c:pt idx="518">
                  <c:v>4.9470647151224699E-2</c:v>
                </c:pt>
                <c:pt idx="519">
                  <c:v>4.9653635849412972E-2</c:v>
                </c:pt>
                <c:pt idx="520">
                  <c:v>4.9835649880417131E-2</c:v>
                </c:pt>
                <c:pt idx="521">
                  <c:v>5.0018698124231868E-2</c:v>
                </c:pt>
                <c:pt idx="522">
                  <c:v>5.0205821994134363E-2</c:v>
                </c:pt>
                <c:pt idx="523">
                  <c:v>5.0396130535309606E-2</c:v>
                </c:pt>
                <c:pt idx="524">
                  <c:v>5.0588214011166567E-2</c:v>
                </c:pt>
                <c:pt idx="525">
                  <c:v>5.0779521681296971E-2</c:v>
                </c:pt>
                <c:pt idx="526">
                  <c:v>5.0967161650895314E-2</c:v>
                </c:pt>
                <c:pt idx="527">
                  <c:v>5.115398876378769E-2</c:v>
                </c:pt>
                <c:pt idx="528">
                  <c:v>5.1344662602579479E-2</c:v>
                </c:pt>
                <c:pt idx="529">
                  <c:v>5.1538891678180154E-2</c:v>
                </c:pt>
                <c:pt idx="530">
                  <c:v>5.1732293271833547E-2</c:v>
                </c:pt>
                <c:pt idx="531">
                  <c:v>5.1921030803315997E-2</c:v>
                </c:pt>
                <c:pt idx="532">
                  <c:v>5.2107063576862837E-2</c:v>
                </c:pt>
                <c:pt idx="533">
                  <c:v>5.2291063485042588E-2</c:v>
                </c:pt>
                <c:pt idx="534">
                  <c:v>5.2470668120234175E-2</c:v>
                </c:pt>
                <c:pt idx="535">
                  <c:v>5.2646821863147557E-2</c:v>
                </c:pt>
                <c:pt idx="536">
                  <c:v>5.2820532584879711E-2</c:v>
                </c:pt>
                <c:pt idx="537">
                  <c:v>5.2993974367651214E-2</c:v>
                </c:pt>
                <c:pt idx="538">
                  <c:v>5.3167910834800651E-2</c:v>
                </c:pt>
                <c:pt idx="539">
                  <c:v>5.3338983719343973E-2</c:v>
                </c:pt>
                <c:pt idx="540">
                  <c:v>5.3508052851246136E-2</c:v>
                </c:pt>
                <c:pt idx="541">
                  <c:v>5.3676956523228049E-2</c:v>
                </c:pt>
                <c:pt idx="542">
                  <c:v>5.3847310198918127E-2</c:v>
                </c:pt>
                <c:pt idx="543">
                  <c:v>5.4019297579572079E-2</c:v>
                </c:pt>
                <c:pt idx="544">
                  <c:v>5.4192888425779906E-2</c:v>
                </c:pt>
                <c:pt idx="545">
                  <c:v>5.4372278095338449E-2</c:v>
                </c:pt>
                <c:pt idx="546">
                  <c:v>5.4558175981470412E-2</c:v>
                </c:pt>
                <c:pt idx="547">
                  <c:v>5.475129910935974E-2</c:v>
                </c:pt>
                <c:pt idx="548">
                  <c:v>5.495241871159396E-2</c:v>
                </c:pt>
                <c:pt idx="549">
                  <c:v>5.5159122524185061E-2</c:v>
                </c:pt>
                <c:pt idx="550">
                  <c:v>5.5372418273178722E-2</c:v>
                </c:pt>
                <c:pt idx="551">
                  <c:v>5.5592828670285852E-2</c:v>
                </c:pt>
                <c:pt idx="552">
                  <c:v>5.5817870284686544E-2</c:v>
                </c:pt>
                <c:pt idx="553">
                  <c:v>5.6046594255369037E-2</c:v>
                </c:pt>
                <c:pt idx="554">
                  <c:v>5.627832378600707E-2</c:v>
                </c:pt>
                <c:pt idx="555">
                  <c:v>5.6512930763289247E-2</c:v>
                </c:pt>
                <c:pt idx="556">
                  <c:v>5.6749059670796943E-2</c:v>
                </c:pt>
                <c:pt idx="557">
                  <c:v>5.6985350546094521E-2</c:v>
                </c:pt>
                <c:pt idx="558">
                  <c:v>5.722356936977533E-2</c:v>
                </c:pt>
                <c:pt idx="559">
                  <c:v>5.7461926630147805E-2</c:v>
                </c:pt>
                <c:pt idx="560">
                  <c:v>5.7698864281815983E-2</c:v>
                </c:pt>
                <c:pt idx="561">
                  <c:v>5.7934328741461573E-2</c:v>
                </c:pt>
                <c:pt idx="562">
                  <c:v>5.8166908408793662E-2</c:v>
                </c:pt>
                <c:pt idx="563">
                  <c:v>5.8399987135769209E-2</c:v>
                </c:pt>
                <c:pt idx="564">
                  <c:v>5.8631363429972952E-2</c:v>
                </c:pt>
                <c:pt idx="565">
                  <c:v>5.8854713033331035E-2</c:v>
                </c:pt>
                <c:pt idx="566">
                  <c:v>5.9073111478289808E-2</c:v>
                </c:pt>
                <c:pt idx="567">
                  <c:v>5.9290458956687921E-2</c:v>
                </c:pt>
                <c:pt idx="568">
                  <c:v>5.9509063362428651E-2</c:v>
                </c:pt>
                <c:pt idx="569">
                  <c:v>5.9729055959470943E-2</c:v>
                </c:pt>
                <c:pt idx="570">
                  <c:v>5.9947717156216773E-2</c:v>
                </c:pt>
                <c:pt idx="571">
                  <c:v>6.0166217570689032E-2</c:v>
                </c:pt>
                <c:pt idx="572">
                  <c:v>6.0386526361491416E-2</c:v>
                </c:pt>
                <c:pt idx="573">
                  <c:v>6.0607130792100068E-2</c:v>
                </c:pt>
                <c:pt idx="574">
                  <c:v>6.0828662797521117E-2</c:v>
                </c:pt>
                <c:pt idx="575">
                  <c:v>6.1054615151551118E-2</c:v>
                </c:pt>
                <c:pt idx="576">
                  <c:v>6.1286155236654032E-2</c:v>
                </c:pt>
                <c:pt idx="577">
                  <c:v>6.1524281408175209E-2</c:v>
                </c:pt>
                <c:pt idx="578">
                  <c:v>6.1768368164171437E-2</c:v>
                </c:pt>
                <c:pt idx="579">
                  <c:v>6.2019450863439754E-2</c:v>
                </c:pt>
                <c:pt idx="580">
                  <c:v>6.2281678871838303E-2</c:v>
                </c:pt>
                <c:pt idx="581">
                  <c:v>6.2552826457062546E-2</c:v>
                </c:pt>
                <c:pt idx="582">
                  <c:v>6.2831398115158699E-2</c:v>
                </c:pt>
                <c:pt idx="583">
                  <c:v>6.3118600376273565E-2</c:v>
                </c:pt>
                <c:pt idx="584">
                  <c:v>6.3411966211057991E-2</c:v>
                </c:pt>
                <c:pt idx="585">
                  <c:v>6.3710256076925931E-2</c:v>
                </c:pt>
                <c:pt idx="586">
                  <c:v>6.4010531093714018E-2</c:v>
                </c:pt>
                <c:pt idx="587">
                  <c:v>6.4307817402420947E-2</c:v>
                </c:pt>
                <c:pt idx="588">
                  <c:v>6.4602119283251602E-2</c:v>
                </c:pt>
                <c:pt idx="589">
                  <c:v>6.4897075203610571E-2</c:v>
                </c:pt>
                <c:pt idx="590">
                  <c:v>6.5193036412596606E-2</c:v>
                </c:pt>
                <c:pt idx="591">
                  <c:v>6.5488128941454268E-2</c:v>
                </c:pt>
                <c:pt idx="592">
                  <c:v>6.5780896310980899E-2</c:v>
                </c:pt>
                <c:pt idx="593">
                  <c:v>6.6071738423907192E-2</c:v>
                </c:pt>
                <c:pt idx="594">
                  <c:v>6.6360226320493904E-2</c:v>
                </c:pt>
                <c:pt idx="595">
                  <c:v>6.6645242382870645E-2</c:v>
                </c:pt>
                <c:pt idx="596">
                  <c:v>6.6927490838361053E-2</c:v>
                </c:pt>
                <c:pt idx="597">
                  <c:v>6.7208814583462409E-2</c:v>
                </c:pt>
                <c:pt idx="598">
                  <c:v>6.7486083401605626E-2</c:v>
                </c:pt>
                <c:pt idx="599">
                  <c:v>6.7753390365016847E-2</c:v>
                </c:pt>
                <c:pt idx="600">
                  <c:v>6.8014222179857795E-2</c:v>
                </c:pt>
                <c:pt idx="601">
                  <c:v>6.827572958494417E-2</c:v>
                </c:pt>
                <c:pt idx="602">
                  <c:v>6.8538522235597407E-2</c:v>
                </c:pt>
                <c:pt idx="603">
                  <c:v>6.8799894418611326E-2</c:v>
                </c:pt>
                <c:pt idx="604">
                  <c:v>6.9060445837067178E-2</c:v>
                </c:pt>
                <c:pt idx="605">
                  <c:v>6.9319982506217001E-2</c:v>
                </c:pt>
                <c:pt idx="606">
                  <c:v>6.957615956537791E-2</c:v>
                </c:pt>
                <c:pt idx="607">
                  <c:v>6.9830056518859512E-2</c:v>
                </c:pt>
                <c:pt idx="608">
                  <c:v>7.0088806652359018E-2</c:v>
                </c:pt>
                <c:pt idx="609">
                  <c:v>7.0356694222976593E-2</c:v>
                </c:pt>
                <c:pt idx="610">
                  <c:v>7.0632832775580565E-2</c:v>
                </c:pt>
                <c:pt idx="611">
                  <c:v>7.0913339301823641E-2</c:v>
                </c:pt>
                <c:pt idx="612">
                  <c:v>7.1195033504423202E-2</c:v>
                </c:pt>
                <c:pt idx="613">
                  <c:v>7.1483663263860797E-2</c:v>
                </c:pt>
                <c:pt idx="614">
                  <c:v>7.1783468507656017E-2</c:v>
                </c:pt>
                <c:pt idx="615">
                  <c:v>7.2093022042486812E-2</c:v>
                </c:pt>
                <c:pt idx="616">
                  <c:v>7.2407972545415422E-2</c:v>
                </c:pt>
                <c:pt idx="617">
                  <c:v>7.2722333068976949E-2</c:v>
                </c:pt>
                <c:pt idx="618">
                  <c:v>7.3034557679451592E-2</c:v>
                </c:pt>
                <c:pt idx="619">
                  <c:v>7.33481222305266E-2</c:v>
                </c:pt>
                <c:pt idx="620">
                  <c:v>7.3662763957173652E-2</c:v>
                </c:pt>
                <c:pt idx="621">
                  <c:v>7.3976284147749219E-2</c:v>
                </c:pt>
                <c:pt idx="622">
                  <c:v>7.4286763124792959E-2</c:v>
                </c:pt>
                <c:pt idx="623">
                  <c:v>7.4594180341697847E-2</c:v>
                </c:pt>
                <c:pt idx="624">
                  <c:v>7.4899893093682779E-2</c:v>
                </c:pt>
                <c:pt idx="625">
                  <c:v>7.5201283675593436E-2</c:v>
                </c:pt>
                <c:pt idx="626">
                  <c:v>7.549747907441455E-2</c:v>
                </c:pt>
                <c:pt idx="627">
                  <c:v>7.5789873226943152E-2</c:v>
                </c:pt>
                <c:pt idx="628">
                  <c:v>7.6081104590202814E-2</c:v>
                </c:pt>
                <c:pt idx="629">
                  <c:v>7.6373015496474586E-2</c:v>
                </c:pt>
                <c:pt idx="630">
                  <c:v>7.6662932006043238E-2</c:v>
                </c:pt>
                <c:pt idx="631">
                  <c:v>7.6948529886512643E-2</c:v>
                </c:pt>
                <c:pt idx="632">
                  <c:v>7.7232225434379728E-2</c:v>
                </c:pt>
                <c:pt idx="633">
                  <c:v>7.7513328858402494E-2</c:v>
                </c:pt>
                <c:pt idx="634">
                  <c:v>7.778916080972427E-2</c:v>
                </c:pt>
                <c:pt idx="635">
                  <c:v>7.8061060026484483E-2</c:v>
                </c:pt>
                <c:pt idx="636">
                  <c:v>7.8329826939484329E-2</c:v>
                </c:pt>
                <c:pt idx="637">
                  <c:v>7.8593993977890339E-2</c:v>
                </c:pt>
                <c:pt idx="638">
                  <c:v>7.8857135326578578E-2</c:v>
                </c:pt>
                <c:pt idx="639">
                  <c:v>7.9121481099156829E-2</c:v>
                </c:pt>
                <c:pt idx="640">
                  <c:v>7.9381434649681101E-2</c:v>
                </c:pt>
                <c:pt idx="641">
                  <c:v>7.9636508298014622E-2</c:v>
                </c:pt>
                <c:pt idx="642">
                  <c:v>7.989107826362539E-2</c:v>
                </c:pt>
                <c:pt idx="643">
                  <c:v>8.0147594584088322E-2</c:v>
                </c:pt>
                <c:pt idx="644">
                  <c:v>8.0407405945970858E-2</c:v>
                </c:pt>
                <c:pt idx="645">
                  <c:v>8.0671080397018577E-2</c:v>
                </c:pt>
                <c:pt idx="646">
                  <c:v>8.0937688863018178E-2</c:v>
                </c:pt>
                <c:pt idx="647">
                  <c:v>8.1205191308173524E-2</c:v>
                </c:pt>
                <c:pt idx="648">
                  <c:v>8.1476634969242415E-2</c:v>
                </c:pt>
                <c:pt idx="649">
                  <c:v>8.1757559681479242E-2</c:v>
                </c:pt>
                <c:pt idx="650">
                  <c:v>8.2045283359452603E-2</c:v>
                </c:pt>
                <c:pt idx="651">
                  <c:v>8.2335480145757978E-2</c:v>
                </c:pt>
                <c:pt idx="652">
                  <c:v>8.2625285269422394E-2</c:v>
                </c:pt>
                <c:pt idx="653">
                  <c:v>8.2909332559161983E-2</c:v>
                </c:pt>
                <c:pt idx="654">
                  <c:v>8.3189687195062728E-2</c:v>
                </c:pt>
                <c:pt idx="655">
                  <c:v>8.3471831927754467E-2</c:v>
                </c:pt>
                <c:pt idx="656">
                  <c:v>8.3754053546094484E-2</c:v>
                </c:pt>
                <c:pt idx="657">
                  <c:v>8.4033513963574016E-2</c:v>
                </c:pt>
                <c:pt idx="658">
                  <c:v>8.4310243454180672E-2</c:v>
                </c:pt>
                <c:pt idx="659">
                  <c:v>8.4584121774444451E-2</c:v>
                </c:pt>
                <c:pt idx="660">
                  <c:v>8.4854774071533454E-2</c:v>
                </c:pt>
                <c:pt idx="661">
                  <c:v>8.5122608139007974E-2</c:v>
                </c:pt>
                <c:pt idx="662">
                  <c:v>8.5387313520897207E-2</c:v>
                </c:pt>
                <c:pt idx="663">
                  <c:v>8.5651232301551763E-2</c:v>
                </c:pt>
                <c:pt idx="664">
                  <c:v>8.5914735024222685E-2</c:v>
                </c:pt>
                <c:pt idx="665">
                  <c:v>8.6176077487614022E-2</c:v>
                </c:pt>
                <c:pt idx="666">
                  <c:v>8.6435921347627162E-2</c:v>
                </c:pt>
                <c:pt idx="667">
                  <c:v>8.6689725436928614E-2</c:v>
                </c:pt>
                <c:pt idx="668">
                  <c:v>8.693511898190151E-2</c:v>
                </c:pt>
                <c:pt idx="669">
                  <c:v>8.7174881406357915E-2</c:v>
                </c:pt>
                <c:pt idx="670">
                  <c:v>8.7410445964907046E-2</c:v>
                </c:pt>
                <c:pt idx="671">
                  <c:v>8.7641891671403793E-2</c:v>
                </c:pt>
                <c:pt idx="672">
                  <c:v>8.7873879612105618E-2</c:v>
                </c:pt>
                <c:pt idx="673">
                  <c:v>8.8108067135384049E-2</c:v>
                </c:pt>
                <c:pt idx="674">
                  <c:v>8.8340151398528591E-2</c:v>
                </c:pt>
                <c:pt idx="675">
                  <c:v>8.8569054992102311E-2</c:v>
                </c:pt>
                <c:pt idx="676">
                  <c:v>8.8794921163557639E-2</c:v>
                </c:pt>
                <c:pt idx="677">
                  <c:v>8.9019319756891549E-2</c:v>
                </c:pt>
                <c:pt idx="678">
                  <c:v>8.9241359307601603E-2</c:v>
                </c:pt>
                <c:pt idx="679">
                  <c:v>8.9461204835787345E-2</c:v>
                </c:pt>
                <c:pt idx="680">
                  <c:v>8.9680580954874731E-2</c:v>
                </c:pt>
                <c:pt idx="681">
                  <c:v>8.989757340430593E-2</c:v>
                </c:pt>
                <c:pt idx="682">
                  <c:v>9.0110837670438412E-2</c:v>
                </c:pt>
                <c:pt idx="683">
                  <c:v>9.0322937125808564E-2</c:v>
                </c:pt>
                <c:pt idx="684">
                  <c:v>9.0537399051886402E-2</c:v>
                </c:pt>
                <c:pt idx="685">
                  <c:v>9.0754339600125494E-2</c:v>
                </c:pt>
                <c:pt idx="686">
                  <c:v>9.0973345404206291E-2</c:v>
                </c:pt>
                <c:pt idx="687">
                  <c:v>9.1192948504401794E-2</c:v>
                </c:pt>
                <c:pt idx="688">
                  <c:v>9.1411541365762614E-2</c:v>
                </c:pt>
                <c:pt idx="689">
                  <c:v>9.1628721625912804E-2</c:v>
                </c:pt>
                <c:pt idx="690">
                  <c:v>9.1842814284983448E-2</c:v>
                </c:pt>
                <c:pt idx="691">
                  <c:v>9.2055239709903938E-2</c:v>
                </c:pt>
                <c:pt idx="692">
                  <c:v>9.2266778080684758E-2</c:v>
                </c:pt>
                <c:pt idx="693">
                  <c:v>9.2474317542617673E-2</c:v>
                </c:pt>
                <c:pt idx="694">
                  <c:v>9.2678049269809409E-2</c:v>
                </c:pt>
                <c:pt idx="695">
                  <c:v>9.2881504176378277E-2</c:v>
                </c:pt>
                <c:pt idx="696">
                  <c:v>9.3085665002200821E-2</c:v>
                </c:pt>
                <c:pt idx="697">
                  <c:v>9.328598836927017E-2</c:v>
                </c:pt>
                <c:pt idx="698">
                  <c:v>9.3480581768158016E-2</c:v>
                </c:pt>
                <c:pt idx="699">
                  <c:v>9.3673488613810973E-2</c:v>
                </c:pt>
                <c:pt idx="700">
                  <c:v>9.3864864677412799E-2</c:v>
                </c:pt>
                <c:pt idx="701">
                  <c:v>9.4053539865589009E-2</c:v>
                </c:pt>
                <c:pt idx="702">
                  <c:v>9.4240231196074886E-2</c:v>
                </c:pt>
                <c:pt idx="703">
                  <c:v>9.442304614620374E-2</c:v>
                </c:pt>
                <c:pt idx="704">
                  <c:v>9.4601985336865771E-2</c:v>
                </c:pt>
                <c:pt idx="705">
                  <c:v>9.4778259388130046E-2</c:v>
                </c:pt>
                <c:pt idx="706">
                  <c:v>9.4951162455480353E-2</c:v>
                </c:pt>
                <c:pt idx="707">
                  <c:v>9.5121627653918836E-2</c:v>
                </c:pt>
                <c:pt idx="708">
                  <c:v>9.5290219628126158E-2</c:v>
                </c:pt>
                <c:pt idx="709">
                  <c:v>9.545730539995681E-2</c:v>
                </c:pt>
                <c:pt idx="710">
                  <c:v>9.5623086333387924E-2</c:v>
                </c:pt>
                <c:pt idx="711">
                  <c:v>9.5787284519057395E-2</c:v>
                </c:pt>
                <c:pt idx="712">
                  <c:v>9.5950638634561575E-2</c:v>
                </c:pt>
                <c:pt idx="713">
                  <c:v>9.6111943966694799E-2</c:v>
                </c:pt>
                <c:pt idx="714">
                  <c:v>9.6270219617363026E-2</c:v>
                </c:pt>
                <c:pt idx="715">
                  <c:v>9.6424156359251917E-2</c:v>
                </c:pt>
                <c:pt idx="716">
                  <c:v>9.6574876236739132E-2</c:v>
                </c:pt>
                <c:pt idx="717">
                  <c:v>9.6725700560772981E-2</c:v>
                </c:pt>
                <c:pt idx="718">
                  <c:v>9.6877313941961835E-2</c:v>
                </c:pt>
                <c:pt idx="719">
                  <c:v>9.702957184833684E-2</c:v>
                </c:pt>
                <c:pt idx="720">
                  <c:v>9.7179859093912344E-2</c:v>
                </c:pt>
                <c:pt idx="721">
                  <c:v>9.7327578732141609E-2</c:v>
                </c:pt>
                <c:pt idx="722">
                  <c:v>9.7477149387734399E-2</c:v>
                </c:pt>
                <c:pt idx="723">
                  <c:v>9.763270634298897E-2</c:v>
                </c:pt>
                <c:pt idx="724">
                  <c:v>9.7792885496305756E-2</c:v>
                </c:pt>
                <c:pt idx="725">
                  <c:v>9.7954912165137992E-2</c:v>
                </c:pt>
                <c:pt idx="726">
                  <c:v>9.8125001580341764E-2</c:v>
                </c:pt>
                <c:pt idx="727">
                  <c:v>9.8307810647567204E-2</c:v>
                </c:pt>
                <c:pt idx="728">
                  <c:v>9.8499203424333673E-2</c:v>
                </c:pt>
                <c:pt idx="729">
                  <c:v>9.8698632886129525E-2</c:v>
                </c:pt>
                <c:pt idx="730">
                  <c:v>9.8906730937378742E-2</c:v>
                </c:pt>
                <c:pt idx="731">
                  <c:v>9.9126933054955985E-2</c:v>
                </c:pt>
                <c:pt idx="732">
                  <c:v>9.9363242163824583E-2</c:v>
                </c:pt>
                <c:pt idx="733">
                  <c:v>9.9611768009026616E-2</c:v>
                </c:pt>
                <c:pt idx="734">
                  <c:v>9.9870833415192761E-2</c:v>
                </c:pt>
                <c:pt idx="735">
                  <c:v>0.10014237619035563</c:v>
                </c:pt>
                <c:pt idx="736">
                  <c:v>0.10042465014703897</c:v>
                </c:pt>
                <c:pt idx="737">
                  <c:v>0.10071503685538669</c:v>
                </c:pt>
                <c:pt idx="738">
                  <c:v>0.10100834572282569</c:v>
                </c:pt>
                <c:pt idx="739">
                  <c:v>0.10130125217409308</c:v>
                </c:pt>
                <c:pt idx="740">
                  <c:v>0.10159780689371703</c:v>
                </c:pt>
                <c:pt idx="741">
                  <c:v>0.10189924768855421</c:v>
                </c:pt>
                <c:pt idx="742">
                  <c:v>0.10220174256409163</c:v>
                </c:pt>
                <c:pt idx="743">
                  <c:v>0.10250062806561301</c:v>
                </c:pt>
                <c:pt idx="744">
                  <c:v>0.10279464393988394</c:v>
                </c:pt>
                <c:pt idx="745">
                  <c:v>0.10308380047858717</c:v>
                </c:pt>
                <c:pt idx="746">
                  <c:v>0.10337010105445364</c:v>
                </c:pt>
                <c:pt idx="747">
                  <c:v>0.10365439040053709</c:v>
                </c:pt>
                <c:pt idx="748">
                  <c:v>0.10393530309989302</c:v>
                </c:pt>
                <c:pt idx="749">
                  <c:v>0.10421764840642159</c:v>
                </c:pt>
                <c:pt idx="750">
                  <c:v>0.10450206837137987</c:v>
                </c:pt>
                <c:pt idx="751">
                  <c:v>0.10478232446592867</c:v>
                </c:pt>
                <c:pt idx="752">
                  <c:v>0.10505595757096362</c:v>
                </c:pt>
                <c:pt idx="753">
                  <c:v>0.10532576159620262</c:v>
                </c:pt>
                <c:pt idx="754">
                  <c:v>0.10559674209979722</c:v>
                </c:pt>
                <c:pt idx="755">
                  <c:v>0.10586777918146645</c:v>
                </c:pt>
                <c:pt idx="756">
                  <c:v>0.10613455452149996</c:v>
                </c:pt>
                <c:pt idx="757">
                  <c:v>0.10639640920454878</c:v>
                </c:pt>
                <c:pt idx="758">
                  <c:v>0.10665464234919254</c:v>
                </c:pt>
                <c:pt idx="759">
                  <c:v>0.10691214150322303</c:v>
                </c:pt>
                <c:pt idx="760">
                  <c:v>0.10716981913958326</c:v>
                </c:pt>
                <c:pt idx="761">
                  <c:v>0.10742731191638701</c:v>
                </c:pt>
                <c:pt idx="762">
                  <c:v>0.10768653337229399</c:v>
                </c:pt>
                <c:pt idx="763">
                  <c:v>0.10795158248190802</c:v>
                </c:pt>
                <c:pt idx="764">
                  <c:v>0.10822008486744979</c:v>
                </c:pt>
                <c:pt idx="765">
                  <c:v>0.1084921671311954</c:v>
                </c:pt>
                <c:pt idx="766">
                  <c:v>0.10877530988077989</c:v>
                </c:pt>
                <c:pt idx="767">
                  <c:v>0.10906925648431973</c:v>
                </c:pt>
                <c:pt idx="768">
                  <c:v>0.10937248157296817</c:v>
                </c:pt>
                <c:pt idx="769">
                  <c:v>0.10968761920029688</c:v>
                </c:pt>
                <c:pt idx="770">
                  <c:v>0.11001361841623906</c:v>
                </c:pt>
                <c:pt idx="771">
                  <c:v>0.11034986585618807</c:v>
                </c:pt>
                <c:pt idx="772">
                  <c:v>0.11069614530951753</c:v>
                </c:pt>
                <c:pt idx="773">
                  <c:v>0.11105325464615355</c:v>
                </c:pt>
                <c:pt idx="774">
                  <c:v>0.11141968850014851</c:v>
                </c:pt>
                <c:pt idx="775">
                  <c:v>0.11179332824989482</c:v>
                </c:pt>
                <c:pt idx="776">
                  <c:v>0.1121760911969201</c:v>
                </c:pt>
                <c:pt idx="777">
                  <c:v>0.1125609247626672</c:v>
                </c:pt>
                <c:pt idx="778">
                  <c:v>0.11293964814861578</c:v>
                </c:pt>
                <c:pt idx="779">
                  <c:v>0.11331393727202675</c:v>
                </c:pt>
                <c:pt idx="780">
                  <c:v>0.11368656236243521</c:v>
                </c:pt>
                <c:pt idx="781">
                  <c:v>0.11405556627412587</c:v>
                </c:pt>
                <c:pt idx="782">
                  <c:v>0.11441549469173644</c:v>
                </c:pt>
                <c:pt idx="783">
                  <c:v>0.11476791641664887</c:v>
                </c:pt>
                <c:pt idx="784">
                  <c:v>0.11512062676342608</c:v>
                </c:pt>
                <c:pt idx="785">
                  <c:v>0.11547253162819286</c:v>
                </c:pt>
                <c:pt idx="786">
                  <c:v>0.1158210414352758</c:v>
                </c:pt>
                <c:pt idx="787">
                  <c:v>0.1161666929340445</c:v>
                </c:pt>
                <c:pt idx="788">
                  <c:v>0.11650841406807938</c:v>
                </c:pt>
                <c:pt idx="789">
                  <c:v>0.11684259192716789</c:v>
                </c:pt>
                <c:pt idx="790">
                  <c:v>0.11716894845392341</c:v>
                </c:pt>
                <c:pt idx="791">
                  <c:v>0.11748890403629268</c:v>
                </c:pt>
                <c:pt idx="792">
                  <c:v>0.11780409581144123</c:v>
                </c:pt>
                <c:pt idx="793">
                  <c:v>0.11811855509791896</c:v>
                </c:pt>
                <c:pt idx="794">
                  <c:v>0.11843230335474798</c:v>
                </c:pt>
                <c:pt idx="795">
                  <c:v>0.11874254666024721</c:v>
                </c:pt>
                <c:pt idx="796">
                  <c:v>0.11904836073930221</c:v>
                </c:pt>
                <c:pt idx="797">
                  <c:v>0.11935053543918733</c:v>
                </c:pt>
                <c:pt idx="798">
                  <c:v>0.11965209763978536</c:v>
                </c:pt>
                <c:pt idx="799">
                  <c:v>0.11995236602390132</c:v>
                </c:pt>
                <c:pt idx="800">
                  <c:v>0.12024817590177075</c:v>
                </c:pt>
                <c:pt idx="801">
                  <c:v>0.12053712688152599</c:v>
                </c:pt>
                <c:pt idx="802">
                  <c:v>0.12082016265361002</c:v>
                </c:pt>
                <c:pt idx="803">
                  <c:v>0.12110329310204603</c:v>
                </c:pt>
                <c:pt idx="804">
                  <c:v>0.12138919971915414</c:v>
                </c:pt>
                <c:pt idx="805">
                  <c:v>0.12167779881869353</c:v>
                </c:pt>
                <c:pt idx="806">
                  <c:v>0.12197076189668422</c:v>
                </c:pt>
                <c:pt idx="807">
                  <c:v>0.12226776723860092</c:v>
                </c:pt>
                <c:pt idx="808">
                  <c:v>0.12256667103285632</c:v>
                </c:pt>
                <c:pt idx="809">
                  <c:v>0.1228672357347685</c:v>
                </c:pt>
                <c:pt idx="810">
                  <c:v>0.12316914831561858</c:v>
                </c:pt>
                <c:pt idx="811">
                  <c:v>0.12347311648555073</c:v>
                </c:pt>
                <c:pt idx="812">
                  <c:v>0.12378143453072647</c:v>
                </c:pt>
                <c:pt idx="813">
                  <c:v>0.12409310922692537</c:v>
                </c:pt>
                <c:pt idx="814">
                  <c:v>0.1244018817712448</c:v>
                </c:pt>
                <c:pt idx="815">
                  <c:v>0.12471073811118005</c:v>
                </c:pt>
                <c:pt idx="816">
                  <c:v>0.12502285532545501</c:v>
                </c:pt>
                <c:pt idx="817">
                  <c:v>0.12533025970697928</c:v>
                </c:pt>
                <c:pt idx="818">
                  <c:v>0.12563166662428882</c:v>
                </c:pt>
                <c:pt idx="819">
                  <c:v>0.12593374567013435</c:v>
                </c:pt>
                <c:pt idx="820">
                  <c:v>0.12624028667699363</c:v>
                </c:pt>
                <c:pt idx="821">
                  <c:v>0.12654602777292423</c:v>
                </c:pt>
                <c:pt idx="822">
                  <c:v>0.12684485493647377</c:v>
                </c:pt>
                <c:pt idx="823">
                  <c:v>0.12713751617503163</c:v>
                </c:pt>
                <c:pt idx="824">
                  <c:v>0.12742586754032134</c:v>
                </c:pt>
                <c:pt idx="825">
                  <c:v>0.12771354142920216</c:v>
                </c:pt>
                <c:pt idx="826">
                  <c:v>0.12800089195800921</c:v>
                </c:pt>
                <c:pt idx="827">
                  <c:v>0.12828483190559237</c:v>
                </c:pt>
                <c:pt idx="828">
                  <c:v>0.12856475610570417</c:v>
                </c:pt>
                <c:pt idx="829">
                  <c:v>0.12884217449582705</c:v>
                </c:pt>
                <c:pt idx="830">
                  <c:v>0.12911625942847232</c:v>
                </c:pt>
                <c:pt idx="831">
                  <c:v>0.12938493249887967</c:v>
                </c:pt>
                <c:pt idx="832">
                  <c:v>0.12965386334744994</c:v>
                </c:pt>
                <c:pt idx="833">
                  <c:v>0.12992526828034401</c:v>
                </c:pt>
                <c:pt idx="834">
                  <c:v>0.13019370775913322</c:v>
                </c:pt>
                <c:pt idx="835">
                  <c:v>0.13045792154936622</c:v>
                </c:pt>
                <c:pt idx="836">
                  <c:v>0.13072083552705432</c:v>
                </c:pt>
                <c:pt idx="837">
                  <c:v>0.13098313087137486</c:v>
                </c:pt>
                <c:pt idx="838">
                  <c:v>0.13124214593807104</c:v>
                </c:pt>
                <c:pt idx="839">
                  <c:v>0.13149935794933251</c:v>
                </c:pt>
                <c:pt idx="840">
                  <c:v>0.13175794604659219</c:v>
                </c:pt>
                <c:pt idx="841">
                  <c:v>0.13201758019742046</c:v>
                </c:pt>
                <c:pt idx="842">
                  <c:v>0.13227481345992045</c:v>
                </c:pt>
                <c:pt idx="843">
                  <c:v>0.13252879362989975</c:v>
                </c:pt>
                <c:pt idx="844">
                  <c:v>0.13278164302356441</c:v>
                </c:pt>
                <c:pt idx="845">
                  <c:v>0.13303313332272707</c:v>
                </c:pt>
                <c:pt idx="846">
                  <c:v>0.1332841272433814</c:v>
                </c:pt>
                <c:pt idx="847">
                  <c:v>0.13353604218654652</c:v>
                </c:pt>
                <c:pt idx="848">
                  <c:v>0.13378909937006106</c:v>
                </c:pt>
                <c:pt idx="849">
                  <c:v>0.13404681257676657</c:v>
                </c:pt>
                <c:pt idx="850">
                  <c:v>0.1343090770111732</c:v>
                </c:pt>
                <c:pt idx="851">
                  <c:v>0.13457327935821764</c:v>
                </c:pt>
                <c:pt idx="852">
                  <c:v>0.1348425374144063</c:v>
                </c:pt>
                <c:pt idx="853">
                  <c:v>0.13511785356085407</c:v>
                </c:pt>
                <c:pt idx="854">
                  <c:v>0.13539630767756819</c:v>
                </c:pt>
                <c:pt idx="855">
                  <c:v>0.1356735276532329</c:v>
                </c:pt>
                <c:pt idx="856">
                  <c:v>0.13595071282586885</c:v>
                </c:pt>
                <c:pt idx="857">
                  <c:v>0.13623434450788893</c:v>
                </c:pt>
                <c:pt idx="858">
                  <c:v>0.1365262399564415</c:v>
                </c:pt>
                <c:pt idx="859">
                  <c:v>0.13682301251521659</c:v>
                </c:pt>
                <c:pt idx="860">
                  <c:v>0.13712249163845655</c:v>
                </c:pt>
                <c:pt idx="861">
                  <c:v>0.13742375914969382</c:v>
                </c:pt>
                <c:pt idx="862">
                  <c:v>0.1377233355846946</c:v>
                </c:pt>
                <c:pt idx="863">
                  <c:v>0.13802206038880332</c:v>
                </c:pt>
                <c:pt idx="864">
                  <c:v>0.13832147175371792</c:v>
                </c:pt>
                <c:pt idx="865">
                  <c:v>0.13862189511484788</c:v>
                </c:pt>
                <c:pt idx="866">
                  <c:v>0.13892554037935279</c:v>
                </c:pt>
                <c:pt idx="867">
                  <c:v>0.13923214329916087</c:v>
                </c:pt>
                <c:pt idx="868">
                  <c:v>0.13954323386476414</c:v>
                </c:pt>
                <c:pt idx="869">
                  <c:v>0.13985629951711206</c:v>
                </c:pt>
                <c:pt idx="870">
                  <c:v>0.14016604907662583</c:v>
                </c:pt>
                <c:pt idx="871">
                  <c:v>0.14047778109856357</c:v>
                </c:pt>
                <c:pt idx="872">
                  <c:v>0.1407962302654602</c:v>
                </c:pt>
                <c:pt idx="873">
                  <c:v>0.14112202581740674</c:v>
                </c:pt>
                <c:pt idx="874">
                  <c:v>0.14144924284297086</c:v>
                </c:pt>
                <c:pt idx="875">
                  <c:v>0.141769279617038</c:v>
                </c:pt>
                <c:pt idx="876">
                  <c:v>0.14208781983168278</c:v>
                </c:pt>
                <c:pt idx="877">
                  <c:v>0.14241668987669659</c:v>
                </c:pt>
                <c:pt idx="878">
                  <c:v>0.14275615749473042</c:v>
                </c:pt>
                <c:pt idx="879">
                  <c:v>0.14309824268349816</c:v>
                </c:pt>
                <c:pt idx="880">
                  <c:v>0.14344045474159814</c:v>
                </c:pt>
                <c:pt idx="881">
                  <c:v>0.14378124738306652</c:v>
                </c:pt>
                <c:pt idx="882">
                  <c:v>0.14412574036208492</c:v>
                </c:pt>
                <c:pt idx="883">
                  <c:v>0.14448308657294204</c:v>
                </c:pt>
                <c:pt idx="884">
                  <c:v>0.14484921073214532</c:v>
                </c:pt>
                <c:pt idx="885">
                  <c:v>0.14521561261892788</c:v>
                </c:pt>
                <c:pt idx="886">
                  <c:v>0.14558414513640291</c:v>
                </c:pt>
                <c:pt idx="887">
                  <c:v>0.14595671900924423</c:v>
                </c:pt>
                <c:pt idx="888">
                  <c:v>0.14633217574853763</c:v>
                </c:pt>
                <c:pt idx="889">
                  <c:v>0.14671542814809091</c:v>
                </c:pt>
                <c:pt idx="890">
                  <c:v>0.14710389843088223</c:v>
                </c:pt>
                <c:pt idx="891">
                  <c:v>0.14749172122177756</c:v>
                </c:pt>
                <c:pt idx="892">
                  <c:v>0.14788030394183463</c:v>
                </c:pt>
                <c:pt idx="893">
                  <c:v>0.14826569160205741</c:v>
                </c:pt>
                <c:pt idx="894">
                  <c:v>0.14864564634876884</c:v>
                </c:pt>
                <c:pt idx="895">
                  <c:v>0.14902437451914097</c:v>
                </c:pt>
                <c:pt idx="896">
                  <c:v>0.1492137725000916</c:v>
                </c:pt>
                <c:pt idx="897">
                  <c:v>0.1492137725000916</c:v>
                </c:pt>
                <c:pt idx="898">
                  <c:v>0.1492137725000916</c:v>
                </c:pt>
                <c:pt idx="899">
                  <c:v>0.1492137725000916</c:v>
                </c:pt>
                <c:pt idx="900">
                  <c:v>0.1492137725000916</c:v>
                </c:pt>
                <c:pt idx="901">
                  <c:v>0.1492137725000916</c:v>
                </c:pt>
                <c:pt idx="902">
                  <c:v>0.1492137725000916</c:v>
                </c:pt>
                <c:pt idx="903">
                  <c:v>0.1492137725000916</c:v>
                </c:pt>
                <c:pt idx="904">
                  <c:v>0.1492137725000916</c:v>
                </c:pt>
                <c:pt idx="905">
                  <c:v>0.1492137725000916</c:v>
                </c:pt>
                <c:pt idx="906">
                  <c:v>0.1492137725000916</c:v>
                </c:pt>
                <c:pt idx="907">
                  <c:v>0.1492137725000916</c:v>
                </c:pt>
                <c:pt idx="908">
                  <c:v>0.1492137725000916</c:v>
                </c:pt>
                <c:pt idx="909">
                  <c:v>0.1492137725000916</c:v>
                </c:pt>
                <c:pt idx="910">
                  <c:v>0.1492137725000916</c:v>
                </c:pt>
                <c:pt idx="911">
                  <c:v>0.1492137725000916</c:v>
                </c:pt>
                <c:pt idx="912">
                  <c:v>0.1492137725000916</c:v>
                </c:pt>
                <c:pt idx="913">
                  <c:v>0.1492137725000916</c:v>
                </c:pt>
                <c:pt idx="914">
                  <c:v>0.1492137725000916</c:v>
                </c:pt>
                <c:pt idx="915">
                  <c:v>0.1492137725000916</c:v>
                </c:pt>
                <c:pt idx="916">
                  <c:v>0.1492137725000916</c:v>
                </c:pt>
                <c:pt idx="917">
                  <c:v>0.1492137725000916</c:v>
                </c:pt>
                <c:pt idx="918">
                  <c:v>0.1492137725000916</c:v>
                </c:pt>
                <c:pt idx="919">
                  <c:v>0.1492137725000916</c:v>
                </c:pt>
                <c:pt idx="920">
                  <c:v>0.1492137725000916</c:v>
                </c:pt>
                <c:pt idx="921">
                  <c:v>0.1492137725000916</c:v>
                </c:pt>
                <c:pt idx="922">
                  <c:v>0.1492137725000916</c:v>
                </c:pt>
                <c:pt idx="923">
                  <c:v>0.1492137725000916</c:v>
                </c:pt>
                <c:pt idx="924">
                  <c:v>0.1492137725000916</c:v>
                </c:pt>
                <c:pt idx="925">
                  <c:v>0.1492137725000916</c:v>
                </c:pt>
                <c:pt idx="926">
                  <c:v>0.1492137725000916</c:v>
                </c:pt>
                <c:pt idx="927">
                  <c:v>0.1492137725000916</c:v>
                </c:pt>
                <c:pt idx="928">
                  <c:v>0.1492137725000916</c:v>
                </c:pt>
                <c:pt idx="929">
                  <c:v>0.1492137725000916</c:v>
                </c:pt>
                <c:pt idx="930">
                  <c:v>0.1492137725000916</c:v>
                </c:pt>
                <c:pt idx="931">
                  <c:v>0.1492137725000916</c:v>
                </c:pt>
                <c:pt idx="932">
                  <c:v>0.1492137725000916</c:v>
                </c:pt>
                <c:pt idx="933">
                  <c:v>0.1492137725000916</c:v>
                </c:pt>
                <c:pt idx="934">
                  <c:v>0.1492137725000916</c:v>
                </c:pt>
                <c:pt idx="935">
                  <c:v>0.1492137725000916</c:v>
                </c:pt>
                <c:pt idx="936">
                  <c:v>0.1492137725000916</c:v>
                </c:pt>
                <c:pt idx="937">
                  <c:v>0.1492137725000916</c:v>
                </c:pt>
                <c:pt idx="938">
                  <c:v>0.1492137725000916</c:v>
                </c:pt>
                <c:pt idx="939">
                  <c:v>0.1492137725000916</c:v>
                </c:pt>
                <c:pt idx="940">
                  <c:v>0.1492137725000916</c:v>
                </c:pt>
                <c:pt idx="941">
                  <c:v>0.1492137725000916</c:v>
                </c:pt>
                <c:pt idx="942">
                  <c:v>0.1492137725000916</c:v>
                </c:pt>
                <c:pt idx="943">
                  <c:v>0.1492137725000916</c:v>
                </c:pt>
                <c:pt idx="944">
                  <c:v>0.1492137725000916</c:v>
                </c:pt>
                <c:pt idx="945">
                  <c:v>0.1492137725000916</c:v>
                </c:pt>
                <c:pt idx="946">
                  <c:v>0.1492137725000916</c:v>
                </c:pt>
                <c:pt idx="947">
                  <c:v>0.1492137725000916</c:v>
                </c:pt>
                <c:pt idx="948">
                  <c:v>0.1492137725000916</c:v>
                </c:pt>
                <c:pt idx="949">
                  <c:v>0.1492137725000916</c:v>
                </c:pt>
                <c:pt idx="950">
                  <c:v>0.1492137725000916</c:v>
                </c:pt>
                <c:pt idx="951">
                  <c:v>0.1492137725000916</c:v>
                </c:pt>
                <c:pt idx="952">
                  <c:v>0.1492137725000916</c:v>
                </c:pt>
                <c:pt idx="953">
                  <c:v>0.1492137725000916</c:v>
                </c:pt>
                <c:pt idx="954">
                  <c:v>0.1492137725000916</c:v>
                </c:pt>
                <c:pt idx="955">
                  <c:v>0.1492137725000916</c:v>
                </c:pt>
                <c:pt idx="956">
                  <c:v>0.1492137725000916</c:v>
                </c:pt>
                <c:pt idx="957">
                  <c:v>0.1492137725000916</c:v>
                </c:pt>
                <c:pt idx="958">
                  <c:v>0.1492137725000916</c:v>
                </c:pt>
                <c:pt idx="959">
                  <c:v>0.1492137725000916</c:v>
                </c:pt>
                <c:pt idx="960">
                  <c:v>0.1492137725000916</c:v>
                </c:pt>
                <c:pt idx="961">
                  <c:v>0.1492137725000916</c:v>
                </c:pt>
                <c:pt idx="962">
                  <c:v>0.1492137725000916</c:v>
                </c:pt>
                <c:pt idx="963">
                  <c:v>0.1492137725000916</c:v>
                </c:pt>
                <c:pt idx="964">
                  <c:v>0.1492137725000916</c:v>
                </c:pt>
                <c:pt idx="965">
                  <c:v>0.1492137725000916</c:v>
                </c:pt>
                <c:pt idx="966">
                  <c:v>0.1492137725000916</c:v>
                </c:pt>
                <c:pt idx="967">
                  <c:v>0.1492137725000916</c:v>
                </c:pt>
                <c:pt idx="968">
                  <c:v>0.1492137725000916</c:v>
                </c:pt>
                <c:pt idx="969">
                  <c:v>0.1492137725000916</c:v>
                </c:pt>
                <c:pt idx="970">
                  <c:v>0.1492137725000916</c:v>
                </c:pt>
                <c:pt idx="971">
                  <c:v>0.1492137725000916</c:v>
                </c:pt>
                <c:pt idx="972">
                  <c:v>0.1492137725000916</c:v>
                </c:pt>
                <c:pt idx="973">
                  <c:v>0.1492137725000916</c:v>
                </c:pt>
                <c:pt idx="974">
                  <c:v>0.1492137725000916</c:v>
                </c:pt>
                <c:pt idx="975">
                  <c:v>0.1492137725000916</c:v>
                </c:pt>
                <c:pt idx="976">
                  <c:v>0.1492137725000916</c:v>
                </c:pt>
                <c:pt idx="977">
                  <c:v>0.1492137725000916</c:v>
                </c:pt>
                <c:pt idx="978">
                  <c:v>0.1492137725000916</c:v>
                </c:pt>
                <c:pt idx="979">
                  <c:v>0.1492137725000916</c:v>
                </c:pt>
                <c:pt idx="980">
                  <c:v>0.1492137725000916</c:v>
                </c:pt>
                <c:pt idx="981">
                  <c:v>0.1492137725000916</c:v>
                </c:pt>
                <c:pt idx="982">
                  <c:v>0.1492137725000916</c:v>
                </c:pt>
                <c:pt idx="983">
                  <c:v>0.1492137725000916</c:v>
                </c:pt>
                <c:pt idx="984">
                  <c:v>0.1492137725000916</c:v>
                </c:pt>
                <c:pt idx="985">
                  <c:v>0.1492137725000916</c:v>
                </c:pt>
                <c:pt idx="986">
                  <c:v>0.1492137725000916</c:v>
                </c:pt>
                <c:pt idx="987">
                  <c:v>0.1492137725000916</c:v>
                </c:pt>
                <c:pt idx="988">
                  <c:v>0.1492137725000916</c:v>
                </c:pt>
                <c:pt idx="989">
                  <c:v>0.1492137725000916</c:v>
                </c:pt>
                <c:pt idx="990">
                  <c:v>0.1492137725000916</c:v>
                </c:pt>
                <c:pt idx="991">
                  <c:v>0.1492137725000916</c:v>
                </c:pt>
                <c:pt idx="992">
                  <c:v>0.1492137725000916</c:v>
                </c:pt>
                <c:pt idx="993">
                  <c:v>0.1492137725000916</c:v>
                </c:pt>
                <c:pt idx="994">
                  <c:v>0.1492137725000916</c:v>
                </c:pt>
                <c:pt idx="995">
                  <c:v>0.1492137725000916</c:v>
                </c:pt>
                <c:pt idx="996">
                  <c:v>0.1492137725000916</c:v>
                </c:pt>
                <c:pt idx="997">
                  <c:v>0.1492137725000916</c:v>
                </c:pt>
                <c:pt idx="998">
                  <c:v>0.1492137725000916</c:v>
                </c:pt>
                <c:pt idx="999">
                  <c:v>0.1492137725000916</c:v>
                </c:pt>
                <c:pt idx="1000">
                  <c:v>0.1492137725000916</c:v>
                </c:pt>
                <c:pt idx="1001">
                  <c:v>0.1492137725000916</c:v>
                </c:pt>
                <c:pt idx="1002">
                  <c:v>0.1492137725000916</c:v>
                </c:pt>
                <c:pt idx="1003">
                  <c:v>0.1492137725000916</c:v>
                </c:pt>
                <c:pt idx="1004">
                  <c:v>0.1492137725000916</c:v>
                </c:pt>
                <c:pt idx="1005">
                  <c:v>0.1492137725000916</c:v>
                </c:pt>
                <c:pt idx="1006">
                  <c:v>0.1492137725000916</c:v>
                </c:pt>
                <c:pt idx="1007">
                  <c:v>0.1492137725000916</c:v>
                </c:pt>
                <c:pt idx="1008">
                  <c:v>0.1492137725000916</c:v>
                </c:pt>
                <c:pt idx="1009">
                  <c:v>0.1492137725000916</c:v>
                </c:pt>
                <c:pt idx="1010">
                  <c:v>0.1492137725000916</c:v>
                </c:pt>
                <c:pt idx="1011">
                  <c:v>0.1492137725000916</c:v>
                </c:pt>
                <c:pt idx="1012">
                  <c:v>0.1492137725000916</c:v>
                </c:pt>
                <c:pt idx="1013">
                  <c:v>0.1492137725000916</c:v>
                </c:pt>
                <c:pt idx="1014">
                  <c:v>0.1492137725000916</c:v>
                </c:pt>
                <c:pt idx="1015">
                  <c:v>0.1492137725000916</c:v>
                </c:pt>
                <c:pt idx="1016">
                  <c:v>0.1492137725000916</c:v>
                </c:pt>
                <c:pt idx="1017">
                  <c:v>0.1492137725000916</c:v>
                </c:pt>
                <c:pt idx="1018">
                  <c:v>0.1492137725000916</c:v>
                </c:pt>
                <c:pt idx="1019">
                  <c:v>0.1492137725000916</c:v>
                </c:pt>
                <c:pt idx="1020">
                  <c:v>0.1492137725000916</c:v>
                </c:pt>
                <c:pt idx="1021">
                  <c:v>0.1492137725000916</c:v>
                </c:pt>
                <c:pt idx="1022">
                  <c:v>0.1492137725000916</c:v>
                </c:pt>
                <c:pt idx="1023">
                  <c:v>0.1492137725000916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6B7B-4B54-B8CF-E180936298DF}"/>
            </c:ext>
          </c:extLst>
        </c:ser>
        <c:ser>
          <c:idx val="7"/>
          <c:order val="7"/>
          <c:spPr>
            <a:ln w="19050" cap="rnd">
              <a:solidFill>
                <a:schemeClr val="accent4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'Red pk'!$J$2:$J$1025</c:f>
              <c:numCache>
                <c:formatCode>General</c:formatCode>
                <c:ptCount val="1024"/>
                <c:pt idx="0">
                  <c:v>411.08453747715402</c:v>
                </c:pt>
                <c:pt idx="1">
                  <c:v>411.60109987488073</c:v>
                </c:pt>
                <c:pt idx="2">
                  <c:v>412.11765992730233</c:v>
                </c:pt>
                <c:pt idx="3">
                  <c:v>412.63421763441886</c:v>
                </c:pt>
                <c:pt idx="4">
                  <c:v>413.15077299623022</c:v>
                </c:pt>
                <c:pt idx="5">
                  <c:v>413.66732601273645</c:v>
                </c:pt>
                <c:pt idx="6">
                  <c:v>414.18387668393763</c:v>
                </c:pt>
                <c:pt idx="7">
                  <c:v>414.70042500983368</c:v>
                </c:pt>
                <c:pt idx="8">
                  <c:v>415.21697099042461</c:v>
                </c:pt>
                <c:pt idx="9">
                  <c:v>415.73351462571048</c:v>
                </c:pt>
                <c:pt idx="10">
                  <c:v>416.25005591569118</c:v>
                </c:pt>
                <c:pt idx="11">
                  <c:v>416.76659486036681</c:v>
                </c:pt>
                <c:pt idx="12">
                  <c:v>417.28313145973732</c:v>
                </c:pt>
                <c:pt idx="13">
                  <c:v>417.79966571380271</c:v>
                </c:pt>
                <c:pt idx="14">
                  <c:v>418.31619762256304</c:v>
                </c:pt>
                <c:pt idx="15">
                  <c:v>418.83272718601819</c:v>
                </c:pt>
                <c:pt idx="16">
                  <c:v>419.34925440416833</c:v>
                </c:pt>
                <c:pt idx="17">
                  <c:v>419.8657792770133</c:v>
                </c:pt>
                <c:pt idx="18">
                  <c:v>420.38230180455309</c:v>
                </c:pt>
                <c:pt idx="19">
                  <c:v>420.89882198678794</c:v>
                </c:pt>
                <c:pt idx="20">
                  <c:v>421.41533982371755</c:v>
                </c:pt>
                <c:pt idx="21">
                  <c:v>421.93185531534209</c:v>
                </c:pt>
                <c:pt idx="22">
                  <c:v>422.44836846166152</c:v>
                </c:pt>
                <c:pt idx="23">
                  <c:v>422.96487926267582</c:v>
                </c:pt>
                <c:pt idx="24">
                  <c:v>423.48138771838512</c:v>
                </c:pt>
                <c:pt idx="25">
                  <c:v>423.99789382878919</c:v>
                </c:pt>
                <c:pt idx="26">
                  <c:v>424.51439759388819</c:v>
                </c:pt>
                <c:pt idx="27">
                  <c:v>425.03089901368213</c:v>
                </c:pt>
                <c:pt idx="28">
                  <c:v>425.54739808817089</c:v>
                </c:pt>
                <c:pt idx="29">
                  <c:v>426.06389481735459</c:v>
                </c:pt>
                <c:pt idx="30">
                  <c:v>426.58038920123312</c:v>
                </c:pt>
                <c:pt idx="31">
                  <c:v>427.09688123980658</c:v>
                </c:pt>
                <c:pt idx="32">
                  <c:v>427.61337093307498</c:v>
                </c:pt>
                <c:pt idx="33">
                  <c:v>428.1298582810382</c:v>
                </c:pt>
                <c:pt idx="34">
                  <c:v>428.64634328369641</c:v>
                </c:pt>
                <c:pt idx="35">
                  <c:v>429.16282594104939</c:v>
                </c:pt>
                <c:pt idx="36">
                  <c:v>429.67930625309731</c:v>
                </c:pt>
                <c:pt idx="37">
                  <c:v>430.19578421984016</c:v>
                </c:pt>
                <c:pt idx="38">
                  <c:v>430.71225984127784</c:v>
                </c:pt>
                <c:pt idx="39">
                  <c:v>431.22873311741046</c:v>
                </c:pt>
                <c:pt idx="40">
                  <c:v>431.74520404823795</c:v>
                </c:pt>
                <c:pt idx="41">
                  <c:v>432.26167263376033</c:v>
                </c:pt>
                <c:pt idx="42">
                  <c:v>432.77813887397764</c:v>
                </c:pt>
                <c:pt idx="43">
                  <c:v>433.29460276888977</c:v>
                </c:pt>
                <c:pt idx="44">
                  <c:v>433.81106431849685</c:v>
                </c:pt>
                <c:pt idx="45">
                  <c:v>434.3275235227988</c:v>
                </c:pt>
                <c:pt idx="46">
                  <c:v>434.84398038179563</c:v>
                </c:pt>
                <c:pt idx="47">
                  <c:v>435.3604348954874</c:v>
                </c:pt>
                <c:pt idx="48">
                  <c:v>435.87688706387405</c:v>
                </c:pt>
                <c:pt idx="49">
                  <c:v>436.39333688695552</c:v>
                </c:pt>
                <c:pt idx="50">
                  <c:v>436.90978436473199</c:v>
                </c:pt>
                <c:pt idx="51">
                  <c:v>437.42622949720328</c:v>
                </c:pt>
                <c:pt idx="52">
                  <c:v>437.94267228436951</c:v>
                </c:pt>
                <c:pt idx="53">
                  <c:v>438.45911272623061</c:v>
                </c:pt>
                <c:pt idx="54">
                  <c:v>438.97555082278654</c:v>
                </c:pt>
                <c:pt idx="55">
                  <c:v>439.49198657403747</c:v>
                </c:pt>
                <c:pt idx="56">
                  <c:v>440.00841997998322</c:v>
                </c:pt>
                <c:pt idx="57">
                  <c:v>440.52485104062384</c:v>
                </c:pt>
                <c:pt idx="58">
                  <c:v>441.04127975595947</c:v>
                </c:pt>
                <c:pt idx="59">
                  <c:v>441.55770612598991</c:v>
                </c:pt>
                <c:pt idx="60">
                  <c:v>442.07413015071523</c:v>
                </c:pt>
                <c:pt idx="61">
                  <c:v>442.5905518301355</c:v>
                </c:pt>
                <c:pt idx="62">
                  <c:v>443.10697116425058</c:v>
                </c:pt>
                <c:pt idx="63">
                  <c:v>443.6233881530606</c:v>
                </c:pt>
                <c:pt idx="64">
                  <c:v>444.1398027965655</c:v>
                </c:pt>
                <c:pt idx="65">
                  <c:v>444.65621509476534</c:v>
                </c:pt>
                <c:pt idx="66">
                  <c:v>445.17262504766001</c:v>
                </c:pt>
                <c:pt idx="67">
                  <c:v>445.6890326552496</c:v>
                </c:pt>
                <c:pt idx="68">
                  <c:v>446.20543791753408</c:v>
                </c:pt>
                <c:pt idx="69">
                  <c:v>446.72184083451344</c:v>
                </c:pt>
                <c:pt idx="70">
                  <c:v>447.23824140618768</c:v>
                </c:pt>
                <c:pt idx="71">
                  <c:v>447.75463963255686</c:v>
                </c:pt>
                <c:pt idx="72">
                  <c:v>448.27103551362092</c:v>
                </c:pt>
                <c:pt idx="73">
                  <c:v>448.78742904937985</c:v>
                </c:pt>
                <c:pt idx="74">
                  <c:v>449.30382023983367</c:v>
                </c:pt>
                <c:pt idx="75">
                  <c:v>449.82020908498237</c:v>
                </c:pt>
                <c:pt idx="76">
                  <c:v>450.33659558482606</c:v>
                </c:pt>
                <c:pt idx="77">
                  <c:v>450.85297973936451</c:v>
                </c:pt>
                <c:pt idx="78">
                  <c:v>451.36936154859796</c:v>
                </c:pt>
                <c:pt idx="79">
                  <c:v>451.88574101252624</c:v>
                </c:pt>
                <c:pt idx="80">
                  <c:v>452.40211813114939</c:v>
                </c:pt>
                <c:pt idx="81">
                  <c:v>452.91849290446748</c:v>
                </c:pt>
                <c:pt idx="82">
                  <c:v>453.43486533248046</c:v>
                </c:pt>
                <c:pt idx="83">
                  <c:v>453.95123541518831</c:v>
                </c:pt>
                <c:pt idx="84">
                  <c:v>454.4676031525911</c:v>
                </c:pt>
                <c:pt idx="85">
                  <c:v>454.98396854468871</c:v>
                </c:pt>
                <c:pt idx="86">
                  <c:v>455.50033159148126</c:v>
                </c:pt>
                <c:pt idx="87">
                  <c:v>456.01669229296868</c:v>
                </c:pt>
                <c:pt idx="88">
                  <c:v>456.53305064915099</c:v>
                </c:pt>
                <c:pt idx="89">
                  <c:v>457.04940666002824</c:v>
                </c:pt>
                <c:pt idx="90">
                  <c:v>457.56576032560031</c:v>
                </c:pt>
                <c:pt idx="91">
                  <c:v>458.08211164586737</c:v>
                </c:pt>
                <c:pt idx="92">
                  <c:v>458.5984606208292</c:v>
                </c:pt>
                <c:pt idx="93">
                  <c:v>459.11480725048597</c:v>
                </c:pt>
                <c:pt idx="94">
                  <c:v>459.63115153483773</c:v>
                </c:pt>
                <c:pt idx="95">
                  <c:v>460.14749347388425</c:v>
                </c:pt>
                <c:pt idx="96">
                  <c:v>460.66383306762566</c:v>
                </c:pt>
                <c:pt idx="97">
                  <c:v>461.18017031606206</c:v>
                </c:pt>
                <c:pt idx="98">
                  <c:v>461.69650521919328</c:v>
                </c:pt>
                <c:pt idx="99">
                  <c:v>462.21283777701944</c:v>
                </c:pt>
                <c:pt idx="100">
                  <c:v>462.72916798954049</c:v>
                </c:pt>
                <c:pt idx="101">
                  <c:v>463.24549585675641</c:v>
                </c:pt>
                <c:pt idx="102">
                  <c:v>463.76182137866721</c:v>
                </c:pt>
                <c:pt idx="103">
                  <c:v>464.27814455527289</c:v>
                </c:pt>
                <c:pt idx="104">
                  <c:v>464.79446538657356</c:v>
                </c:pt>
                <c:pt idx="105">
                  <c:v>465.310783872569</c:v>
                </c:pt>
                <c:pt idx="106">
                  <c:v>465.82710001325938</c:v>
                </c:pt>
                <c:pt idx="107">
                  <c:v>466.3434138086447</c:v>
                </c:pt>
                <c:pt idx="108">
                  <c:v>466.85972525872484</c:v>
                </c:pt>
                <c:pt idx="109">
                  <c:v>467.37603436349985</c:v>
                </c:pt>
                <c:pt idx="110">
                  <c:v>467.89234112296987</c:v>
                </c:pt>
                <c:pt idx="111">
                  <c:v>468.40864553713465</c:v>
                </c:pt>
                <c:pt idx="112">
                  <c:v>468.92494760599442</c:v>
                </c:pt>
                <c:pt idx="113">
                  <c:v>469.44124732954907</c:v>
                </c:pt>
                <c:pt idx="114">
                  <c:v>469.9575447077986</c:v>
                </c:pt>
                <c:pt idx="115">
                  <c:v>470.47383974074302</c:v>
                </c:pt>
                <c:pt idx="116">
                  <c:v>470.99013242838225</c:v>
                </c:pt>
                <c:pt idx="117">
                  <c:v>471.50642277071648</c:v>
                </c:pt>
                <c:pt idx="118">
                  <c:v>472.02271076774559</c:v>
                </c:pt>
                <c:pt idx="119">
                  <c:v>472.53899641946953</c:v>
                </c:pt>
                <c:pt idx="120">
                  <c:v>473.05527972588845</c:v>
                </c:pt>
                <c:pt idx="121">
                  <c:v>473.5715606870022</c:v>
                </c:pt>
                <c:pt idx="122">
                  <c:v>474.08783930281089</c:v>
                </c:pt>
                <c:pt idx="123">
                  <c:v>474.6041155733144</c:v>
                </c:pt>
                <c:pt idx="124">
                  <c:v>475.12038949851285</c:v>
                </c:pt>
                <c:pt idx="125">
                  <c:v>475.63666107840618</c:v>
                </c:pt>
                <c:pt idx="126">
                  <c:v>476.15293031299439</c:v>
                </c:pt>
                <c:pt idx="127">
                  <c:v>476.66919720227759</c:v>
                </c:pt>
                <c:pt idx="128">
                  <c:v>477.18546174625556</c:v>
                </c:pt>
                <c:pt idx="129">
                  <c:v>477.70172394492846</c:v>
                </c:pt>
                <c:pt idx="130">
                  <c:v>478.21798379829625</c:v>
                </c:pt>
                <c:pt idx="131">
                  <c:v>478.73424130635891</c:v>
                </c:pt>
                <c:pt idx="132">
                  <c:v>479.25049646911651</c:v>
                </c:pt>
                <c:pt idx="133">
                  <c:v>479.766749286569</c:v>
                </c:pt>
                <c:pt idx="134">
                  <c:v>480.28299975871636</c:v>
                </c:pt>
                <c:pt idx="135">
                  <c:v>480.7992478855586</c:v>
                </c:pt>
                <c:pt idx="136">
                  <c:v>481.31549366709578</c:v>
                </c:pt>
                <c:pt idx="137">
                  <c:v>481.83173710332778</c:v>
                </c:pt>
                <c:pt idx="138">
                  <c:v>482.34797819425472</c:v>
                </c:pt>
                <c:pt idx="139">
                  <c:v>482.86421693987654</c:v>
                </c:pt>
                <c:pt idx="140">
                  <c:v>483.3804533401933</c:v>
                </c:pt>
                <c:pt idx="141">
                  <c:v>483.89668739520488</c:v>
                </c:pt>
                <c:pt idx="142">
                  <c:v>484.4129191049114</c:v>
                </c:pt>
                <c:pt idx="143">
                  <c:v>484.92914846931279</c:v>
                </c:pt>
                <c:pt idx="144">
                  <c:v>485.44537548840907</c:v>
                </c:pt>
                <c:pt idx="145">
                  <c:v>485.96160016220023</c:v>
                </c:pt>
                <c:pt idx="146">
                  <c:v>486.47782249068632</c:v>
                </c:pt>
                <c:pt idx="147">
                  <c:v>486.9940424738673</c:v>
                </c:pt>
                <c:pt idx="148">
                  <c:v>487.51026011174309</c:v>
                </c:pt>
                <c:pt idx="149">
                  <c:v>488.02647540431389</c:v>
                </c:pt>
                <c:pt idx="150">
                  <c:v>488.54268835157956</c:v>
                </c:pt>
                <c:pt idx="151">
                  <c:v>489.05889895354011</c:v>
                </c:pt>
                <c:pt idx="152">
                  <c:v>489.57510721019548</c:v>
                </c:pt>
                <c:pt idx="153">
                  <c:v>490.09131312154585</c:v>
                </c:pt>
                <c:pt idx="154">
                  <c:v>490.60751668759104</c:v>
                </c:pt>
                <c:pt idx="155">
                  <c:v>491.12371790833112</c:v>
                </c:pt>
                <c:pt idx="156">
                  <c:v>491.63991678376613</c:v>
                </c:pt>
                <c:pt idx="157">
                  <c:v>492.15611331389601</c:v>
                </c:pt>
                <c:pt idx="158">
                  <c:v>492.67230749872073</c:v>
                </c:pt>
                <c:pt idx="159">
                  <c:v>493.18849933824043</c:v>
                </c:pt>
                <c:pt idx="160">
                  <c:v>493.70468883245502</c:v>
                </c:pt>
                <c:pt idx="161">
                  <c:v>494.22087598136449</c:v>
                </c:pt>
                <c:pt idx="162">
                  <c:v>494.73706078496883</c:v>
                </c:pt>
                <c:pt idx="163">
                  <c:v>495.25324324326812</c:v>
                </c:pt>
                <c:pt idx="164">
                  <c:v>495.76942335626222</c:v>
                </c:pt>
                <c:pt idx="165">
                  <c:v>496.28560112395121</c:v>
                </c:pt>
                <c:pt idx="166">
                  <c:v>496.80177654633513</c:v>
                </c:pt>
                <c:pt idx="167">
                  <c:v>497.31794962341394</c:v>
                </c:pt>
                <c:pt idx="168">
                  <c:v>497.83412035518762</c:v>
                </c:pt>
                <c:pt idx="169">
                  <c:v>498.35028874165624</c:v>
                </c:pt>
                <c:pt idx="170">
                  <c:v>498.86645478281969</c:v>
                </c:pt>
                <c:pt idx="171">
                  <c:v>499.38261847867807</c:v>
                </c:pt>
                <c:pt idx="172">
                  <c:v>499.89877982923139</c:v>
                </c:pt>
                <c:pt idx="173">
                  <c:v>500.41493883447953</c:v>
                </c:pt>
                <c:pt idx="174">
                  <c:v>500.93109549442261</c:v>
                </c:pt>
                <c:pt idx="175">
                  <c:v>501.44724980906051</c:v>
                </c:pt>
                <c:pt idx="176">
                  <c:v>501.9634017783934</c:v>
                </c:pt>
                <c:pt idx="177">
                  <c:v>502.47955140242112</c:v>
                </c:pt>
                <c:pt idx="178">
                  <c:v>502.99569868114372</c:v>
                </c:pt>
                <c:pt idx="179">
                  <c:v>503.51184361456126</c:v>
                </c:pt>
                <c:pt idx="180">
                  <c:v>504.02798620267362</c:v>
                </c:pt>
                <c:pt idx="181">
                  <c:v>504.54412644548091</c:v>
                </c:pt>
                <c:pt idx="182">
                  <c:v>505.06026434298315</c:v>
                </c:pt>
                <c:pt idx="183">
                  <c:v>505.5763998951802</c:v>
                </c:pt>
                <c:pt idx="184">
                  <c:v>506.09253310207214</c:v>
                </c:pt>
                <c:pt idx="185">
                  <c:v>506.60866396365907</c:v>
                </c:pt>
                <c:pt idx="186">
                  <c:v>507.12479247994082</c:v>
                </c:pt>
                <c:pt idx="187">
                  <c:v>507.64091865091751</c:v>
                </c:pt>
                <c:pt idx="188">
                  <c:v>508.15704247658903</c:v>
                </c:pt>
                <c:pt idx="189">
                  <c:v>508.67316395695548</c:v>
                </c:pt>
                <c:pt idx="190">
                  <c:v>509.18928309201681</c:v>
                </c:pt>
                <c:pt idx="191">
                  <c:v>509.70539988177296</c:v>
                </c:pt>
                <c:pt idx="192">
                  <c:v>510.22151432622417</c:v>
                </c:pt>
                <c:pt idx="193">
                  <c:v>510.73762642537014</c:v>
                </c:pt>
                <c:pt idx="194">
                  <c:v>511.25373617921099</c:v>
                </c:pt>
                <c:pt idx="195">
                  <c:v>511.76984358774683</c:v>
                </c:pt>
                <c:pt idx="196">
                  <c:v>512.2859486509775</c:v>
                </c:pt>
                <c:pt idx="197">
                  <c:v>512.80205136890299</c:v>
                </c:pt>
                <c:pt idx="198">
                  <c:v>513.31815174152359</c:v>
                </c:pt>
                <c:pt idx="199">
                  <c:v>513.83424976883896</c:v>
                </c:pt>
                <c:pt idx="200">
                  <c:v>514.35034545084909</c:v>
                </c:pt>
                <c:pt idx="201">
                  <c:v>514.86643878755433</c:v>
                </c:pt>
                <c:pt idx="202">
                  <c:v>515.38252977895434</c:v>
                </c:pt>
                <c:pt idx="203">
                  <c:v>515.89861842504922</c:v>
                </c:pt>
                <c:pt idx="204">
                  <c:v>516.4147047258391</c:v>
                </c:pt>
                <c:pt idx="205">
                  <c:v>516.93078868132386</c:v>
                </c:pt>
                <c:pt idx="206">
                  <c:v>517.4468702915035</c:v>
                </c:pt>
                <c:pt idx="207">
                  <c:v>517.96294955637791</c:v>
                </c:pt>
                <c:pt idx="208">
                  <c:v>518.47902647594731</c:v>
                </c:pt>
                <c:pt idx="209">
                  <c:v>518.99510105021159</c:v>
                </c:pt>
                <c:pt idx="210">
                  <c:v>519.51117327917075</c:v>
                </c:pt>
                <c:pt idx="211">
                  <c:v>520.02724316282479</c:v>
                </c:pt>
                <c:pt idx="212">
                  <c:v>520.54331070117382</c:v>
                </c:pt>
                <c:pt idx="213">
                  <c:v>521.05937589421762</c:v>
                </c:pt>
                <c:pt idx="214">
                  <c:v>521.5754387419563</c:v>
                </c:pt>
                <c:pt idx="215">
                  <c:v>522.09149924438998</c:v>
                </c:pt>
                <c:pt idx="216">
                  <c:v>522.60755740151842</c:v>
                </c:pt>
                <c:pt idx="217">
                  <c:v>523.12361321334197</c:v>
                </c:pt>
                <c:pt idx="218">
                  <c:v>523.63966667986028</c:v>
                </c:pt>
                <c:pt idx="219">
                  <c:v>524.15571780107348</c:v>
                </c:pt>
                <c:pt idx="220">
                  <c:v>524.67176657698155</c:v>
                </c:pt>
                <c:pt idx="221">
                  <c:v>525.18781300758451</c:v>
                </c:pt>
                <c:pt idx="222">
                  <c:v>525.70385709288246</c:v>
                </c:pt>
                <c:pt idx="223">
                  <c:v>526.21989883287517</c:v>
                </c:pt>
                <c:pt idx="224">
                  <c:v>526.73593822756288</c:v>
                </c:pt>
                <c:pt idx="225">
                  <c:v>527.25197527694547</c:v>
                </c:pt>
                <c:pt idx="226">
                  <c:v>527.76800998102283</c:v>
                </c:pt>
                <c:pt idx="227">
                  <c:v>528.28404233979518</c:v>
                </c:pt>
                <c:pt idx="228">
                  <c:v>528.80007235326252</c:v>
                </c:pt>
                <c:pt idx="229">
                  <c:v>529.31610002142452</c:v>
                </c:pt>
                <c:pt idx="230">
                  <c:v>529.83212534428162</c:v>
                </c:pt>
                <c:pt idx="231">
                  <c:v>530.34814832183349</c:v>
                </c:pt>
                <c:pt idx="232">
                  <c:v>530.86416895408036</c:v>
                </c:pt>
                <c:pt idx="233">
                  <c:v>531.38018724102199</c:v>
                </c:pt>
                <c:pt idx="234">
                  <c:v>531.89620318265861</c:v>
                </c:pt>
                <c:pt idx="235">
                  <c:v>532.41221677899011</c:v>
                </c:pt>
                <c:pt idx="236">
                  <c:v>532.92822803001638</c:v>
                </c:pt>
                <c:pt idx="237">
                  <c:v>533.44423693573765</c:v>
                </c:pt>
                <c:pt idx="238">
                  <c:v>533.96024349615391</c:v>
                </c:pt>
                <c:pt idx="239">
                  <c:v>534.47624771126482</c:v>
                </c:pt>
                <c:pt idx="240">
                  <c:v>534.99224958107084</c:v>
                </c:pt>
                <c:pt idx="241">
                  <c:v>535.50824910557174</c:v>
                </c:pt>
                <c:pt idx="242">
                  <c:v>536.0242462847674</c:v>
                </c:pt>
                <c:pt idx="243">
                  <c:v>536.54024111865795</c:v>
                </c:pt>
                <c:pt idx="244">
                  <c:v>537.0562336072436</c:v>
                </c:pt>
                <c:pt idx="245">
                  <c:v>537.57222375052402</c:v>
                </c:pt>
                <c:pt idx="246">
                  <c:v>538.0882115484992</c:v>
                </c:pt>
                <c:pt idx="247">
                  <c:v>538.60419700116938</c:v>
                </c:pt>
                <c:pt idx="248">
                  <c:v>539.12018010853456</c:v>
                </c:pt>
                <c:pt idx="249">
                  <c:v>539.63616087059438</c:v>
                </c:pt>
                <c:pt idx="250">
                  <c:v>540.15213928734931</c:v>
                </c:pt>
                <c:pt idx="251">
                  <c:v>540.66811535879913</c:v>
                </c:pt>
                <c:pt idx="252">
                  <c:v>541.18408908494382</c:v>
                </c:pt>
                <c:pt idx="253">
                  <c:v>541.70006046578328</c:v>
                </c:pt>
                <c:pt idx="254">
                  <c:v>542.21602950131773</c:v>
                </c:pt>
                <c:pt idx="255">
                  <c:v>542.73199619154695</c:v>
                </c:pt>
                <c:pt idx="256">
                  <c:v>543.24796053647117</c:v>
                </c:pt>
                <c:pt idx="257">
                  <c:v>543.76392253609038</c:v>
                </c:pt>
                <c:pt idx="258">
                  <c:v>544.27988219040435</c:v>
                </c:pt>
                <c:pt idx="259">
                  <c:v>544.7958394994132</c:v>
                </c:pt>
                <c:pt idx="260">
                  <c:v>545.31179446311705</c:v>
                </c:pt>
                <c:pt idx="261">
                  <c:v>545.82774708151578</c:v>
                </c:pt>
                <c:pt idx="262">
                  <c:v>546.34369735460928</c:v>
                </c:pt>
                <c:pt idx="263">
                  <c:v>546.85964528239776</c:v>
                </c:pt>
                <c:pt idx="264">
                  <c:v>547.37559086488113</c:v>
                </c:pt>
                <c:pt idx="265">
                  <c:v>547.89153410205938</c:v>
                </c:pt>
                <c:pt idx="266">
                  <c:v>548.40747499393251</c:v>
                </c:pt>
                <c:pt idx="267">
                  <c:v>548.92341354050052</c:v>
                </c:pt>
                <c:pt idx="268">
                  <c:v>549.43934974176341</c:v>
                </c:pt>
                <c:pt idx="269">
                  <c:v>549.95528359772118</c:v>
                </c:pt>
                <c:pt idx="270">
                  <c:v>550.47121510837394</c:v>
                </c:pt>
                <c:pt idx="271">
                  <c:v>550.98714427372158</c:v>
                </c:pt>
                <c:pt idx="272">
                  <c:v>551.50307109376399</c:v>
                </c:pt>
                <c:pt idx="273">
                  <c:v>552.0189955685014</c:v>
                </c:pt>
                <c:pt idx="274">
                  <c:v>552.53491769793379</c:v>
                </c:pt>
                <c:pt idx="275">
                  <c:v>553.05083748206084</c:v>
                </c:pt>
                <c:pt idx="276">
                  <c:v>553.56675492088289</c:v>
                </c:pt>
                <c:pt idx="277">
                  <c:v>554.08267001439992</c:v>
                </c:pt>
                <c:pt idx="278">
                  <c:v>554.59858276261184</c:v>
                </c:pt>
                <c:pt idx="279">
                  <c:v>555.11449316551841</c:v>
                </c:pt>
                <c:pt idx="280">
                  <c:v>555.63040122312009</c:v>
                </c:pt>
                <c:pt idx="281">
                  <c:v>556.14630693541653</c:v>
                </c:pt>
                <c:pt idx="282">
                  <c:v>556.66221030240797</c:v>
                </c:pt>
                <c:pt idx="283">
                  <c:v>557.1781113240944</c:v>
                </c:pt>
                <c:pt idx="284">
                  <c:v>557.6940100004756</c:v>
                </c:pt>
                <c:pt idx="285">
                  <c:v>558.20990633155157</c:v>
                </c:pt>
                <c:pt idx="286">
                  <c:v>558.72580031732264</c:v>
                </c:pt>
                <c:pt idx="287">
                  <c:v>559.24169195778848</c:v>
                </c:pt>
                <c:pt idx="288">
                  <c:v>559.75758125294919</c:v>
                </c:pt>
                <c:pt idx="289">
                  <c:v>560.27346820280491</c:v>
                </c:pt>
                <c:pt idx="290">
                  <c:v>560.7893528073555</c:v>
                </c:pt>
                <c:pt idx="291">
                  <c:v>561.30523506660097</c:v>
                </c:pt>
                <c:pt idx="292">
                  <c:v>561.82111498054121</c:v>
                </c:pt>
                <c:pt idx="293">
                  <c:v>562.33699254917644</c:v>
                </c:pt>
                <c:pt idx="294">
                  <c:v>562.85286777250656</c:v>
                </c:pt>
                <c:pt idx="295">
                  <c:v>563.36874065053155</c:v>
                </c:pt>
                <c:pt idx="296">
                  <c:v>563.88461118325154</c:v>
                </c:pt>
                <c:pt idx="297">
                  <c:v>564.4004793706664</c:v>
                </c:pt>
                <c:pt idx="298">
                  <c:v>564.91634521277592</c:v>
                </c:pt>
                <c:pt idx="299">
                  <c:v>565.43220870958055</c:v>
                </c:pt>
                <c:pt idx="300">
                  <c:v>565.94806986108006</c:v>
                </c:pt>
                <c:pt idx="301">
                  <c:v>566.46392866727433</c:v>
                </c:pt>
                <c:pt idx="302">
                  <c:v>566.97978512816371</c:v>
                </c:pt>
                <c:pt idx="303">
                  <c:v>567.49563924374786</c:v>
                </c:pt>
                <c:pt idx="304">
                  <c:v>568.01149101402689</c:v>
                </c:pt>
                <c:pt idx="305">
                  <c:v>568.5273404390008</c:v>
                </c:pt>
                <c:pt idx="306">
                  <c:v>569.0431875186697</c:v>
                </c:pt>
                <c:pt idx="307">
                  <c:v>569.55903225303325</c:v>
                </c:pt>
                <c:pt idx="308">
                  <c:v>570.07487464209191</c:v>
                </c:pt>
                <c:pt idx="309">
                  <c:v>570.59071468584546</c:v>
                </c:pt>
                <c:pt idx="310">
                  <c:v>571.10655238429388</c:v>
                </c:pt>
                <c:pt idx="311">
                  <c:v>571.62238773743718</c:v>
                </c:pt>
                <c:pt idx="312">
                  <c:v>572.13822074527536</c:v>
                </c:pt>
                <c:pt idx="313">
                  <c:v>572.65405140780842</c:v>
                </c:pt>
                <c:pt idx="314">
                  <c:v>573.16987972503637</c:v>
                </c:pt>
                <c:pt idx="315">
                  <c:v>573.68570569695919</c:v>
                </c:pt>
                <c:pt idx="316">
                  <c:v>574.20152932357701</c:v>
                </c:pt>
                <c:pt idx="317">
                  <c:v>574.7173506048897</c:v>
                </c:pt>
                <c:pt idx="318">
                  <c:v>575.23316954089717</c:v>
                </c:pt>
                <c:pt idx="319">
                  <c:v>575.74898613159962</c:v>
                </c:pt>
                <c:pt idx="320">
                  <c:v>576.26480037699685</c:v>
                </c:pt>
                <c:pt idx="321">
                  <c:v>576.78061227708906</c:v>
                </c:pt>
                <c:pt idx="322">
                  <c:v>577.29642183187627</c:v>
                </c:pt>
                <c:pt idx="323">
                  <c:v>577.81222904135825</c:v>
                </c:pt>
                <c:pt idx="324">
                  <c:v>578.32803390553511</c:v>
                </c:pt>
                <c:pt idx="325">
                  <c:v>578.84383642440685</c:v>
                </c:pt>
                <c:pt idx="326">
                  <c:v>579.35963659797358</c:v>
                </c:pt>
                <c:pt idx="327">
                  <c:v>579.87543442623507</c:v>
                </c:pt>
                <c:pt idx="328">
                  <c:v>580.39122990919157</c:v>
                </c:pt>
                <c:pt idx="329">
                  <c:v>580.90702304684294</c:v>
                </c:pt>
                <c:pt idx="330">
                  <c:v>581.42281383918919</c:v>
                </c:pt>
                <c:pt idx="331">
                  <c:v>581.93860228623032</c:v>
                </c:pt>
                <c:pt idx="332">
                  <c:v>582.45438838796633</c:v>
                </c:pt>
                <c:pt idx="333">
                  <c:v>582.97017214439722</c:v>
                </c:pt>
                <c:pt idx="334">
                  <c:v>583.485953555523</c:v>
                </c:pt>
                <c:pt idx="335">
                  <c:v>584.00173262134376</c:v>
                </c:pt>
                <c:pt idx="336">
                  <c:v>584.51750934185941</c:v>
                </c:pt>
                <c:pt idx="337">
                  <c:v>585.03328371706982</c:v>
                </c:pt>
                <c:pt idx="338">
                  <c:v>585.54905574697523</c:v>
                </c:pt>
                <c:pt idx="339">
                  <c:v>586.06482543157551</c:v>
                </c:pt>
                <c:pt idx="340">
                  <c:v>586.58059277087057</c:v>
                </c:pt>
                <c:pt idx="341">
                  <c:v>587.09635776486073</c:v>
                </c:pt>
                <c:pt idx="342">
                  <c:v>587.61212041354565</c:v>
                </c:pt>
                <c:pt idx="343">
                  <c:v>588.12788071692557</c:v>
                </c:pt>
                <c:pt idx="344">
                  <c:v>588.64363867500015</c:v>
                </c:pt>
                <c:pt idx="345">
                  <c:v>589.15939428776983</c:v>
                </c:pt>
                <c:pt idx="346">
                  <c:v>589.67514755523428</c:v>
                </c:pt>
                <c:pt idx="347">
                  <c:v>590.19089847739372</c:v>
                </c:pt>
                <c:pt idx="348">
                  <c:v>590.70664705424804</c:v>
                </c:pt>
                <c:pt idx="349">
                  <c:v>591.22239328579735</c:v>
                </c:pt>
                <c:pt idx="350">
                  <c:v>591.73813717204132</c:v>
                </c:pt>
                <c:pt idx="351">
                  <c:v>592.25387871298028</c:v>
                </c:pt>
                <c:pt idx="352">
                  <c:v>592.76961790861424</c:v>
                </c:pt>
                <c:pt idx="353">
                  <c:v>593.28535475894296</c:v>
                </c:pt>
                <c:pt idx="354">
                  <c:v>593.80108926396656</c:v>
                </c:pt>
                <c:pt idx="355">
                  <c:v>594.31682142368516</c:v>
                </c:pt>
                <c:pt idx="356">
                  <c:v>594.83255123809863</c:v>
                </c:pt>
                <c:pt idx="357">
                  <c:v>595.34827870720687</c:v>
                </c:pt>
                <c:pt idx="358">
                  <c:v>595.86400383101011</c:v>
                </c:pt>
                <c:pt idx="359">
                  <c:v>596.37972660950823</c:v>
                </c:pt>
                <c:pt idx="360">
                  <c:v>596.89544704270122</c:v>
                </c:pt>
                <c:pt idx="361">
                  <c:v>597.41116513058921</c:v>
                </c:pt>
                <c:pt idx="362">
                  <c:v>597.92688087317197</c:v>
                </c:pt>
                <c:pt idx="363">
                  <c:v>598.44259427044972</c:v>
                </c:pt>
                <c:pt idx="364">
                  <c:v>598.95830532242223</c:v>
                </c:pt>
                <c:pt idx="365">
                  <c:v>599.47401402908974</c:v>
                </c:pt>
                <c:pt idx="366">
                  <c:v>599.98972039045202</c:v>
                </c:pt>
                <c:pt idx="367">
                  <c:v>600.50542440650929</c:v>
                </c:pt>
                <c:pt idx="368">
                  <c:v>601.02112607726144</c:v>
                </c:pt>
                <c:pt idx="369">
                  <c:v>601.53682540270859</c:v>
                </c:pt>
                <c:pt idx="370">
                  <c:v>602.05252238285038</c:v>
                </c:pt>
                <c:pt idx="371">
                  <c:v>602.56821701768729</c:v>
                </c:pt>
                <c:pt idx="372">
                  <c:v>603.08390930721885</c:v>
                </c:pt>
                <c:pt idx="373">
                  <c:v>603.59959925144551</c:v>
                </c:pt>
                <c:pt idx="374">
                  <c:v>604.11528685036706</c:v>
                </c:pt>
                <c:pt idx="375">
                  <c:v>604.63097210398348</c:v>
                </c:pt>
                <c:pt idx="376">
                  <c:v>605.14665501229479</c:v>
                </c:pt>
                <c:pt idx="377">
                  <c:v>605.66233557530086</c:v>
                </c:pt>
                <c:pt idx="378">
                  <c:v>606.17801379300204</c:v>
                </c:pt>
                <c:pt idx="379">
                  <c:v>606.69368966539787</c:v>
                </c:pt>
                <c:pt idx="380">
                  <c:v>607.20936319248881</c:v>
                </c:pt>
                <c:pt idx="381">
                  <c:v>607.72503437427451</c:v>
                </c:pt>
                <c:pt idx="382">
                  <c:v>608.24070321075521</c:v>
                </c:pt>
                <c:pt idx="383">
                  <c:v>608.75636970193068</c:v>
                </c:pt>
                <c:pt idx="384">
                  <c:v>609.27203384780114</c:v>
                </c:pt>
                <c:pt idx="385">
                  <c:v>609.78769564836648</c:v>
                </c:pt>
                <c:pt idx="386">
                  <c:v>610.30335510362659</c:v>
                </c:pt>
                <c:pt idx="387">
                  <c:v>610.81901221358169</c:v>
                </c:pt>
                <c:pt idx="388">
                  <c:v>611.33466697823178</c:v>
                </c:pt>
                <c:pt idx="389">
                  <c:v>611.85031939757664</c:v>
                </c:pt>
                <c:pt idx="390">
                  <c:v>612.36596947161638</c:v>
                </c:pt>
                <c:pt idx="391">
                  <c:v>612.88161720035112</c:v>
                </c:pt>
                <c:pt idx="392">
                  <c:v>613.39726258378062</c:v>
                </c:pt>
                <c:pt idx="393">
                  <c:v>613.912905621905</c:v>
                </c:pt>
                <c:pt idx="394">
                  <c:v>614.42854631472437</c:v>
                </c:pt>
                <c:pt idx="395">
                  <c:v>614.94418466223874</c:v>
                </c:pt>
                <c:pt idx="396">
                  <c:v>615.45982066444776</c:v>
                </c:pt>
                <c:pt idx="397">
                  <c:v>615.97545432135178</c:v>
                </c:pt>
                <c:pt idx="398">
                  <c:v>616.49108563295079</c:v>
                </c:pt>
                <c:pt idx="399">
                  <c:v>617.00671459924445</c:v>
                </c:pt>
                <c:pt idx="400">
                  <c:v>617.52234122023322</c:v>
                </c:pt>
                <c:pt idx="401">
                  <c:v>618.03796549591686</c:v>
                </c:pt>
                <c:pt idx="402">
                  <c:v>618.55358742629539</c:v>
                </c:pt>
                <c:pt idx="403">
                  <c:v>619.06920701136869</c:v>
                </c:pt>
                <c:pt idx="404">
                  <c:v>619.58482425113698</c:v>
                </c:pt>
                <c:pt idx="405">
                  <c:v>620.10043914560003</c:v>
                </c:pt>
                <c:pt idx="406">
                  <c:v>620.61605169475808</c:v>
                </c:pt>
                <c:pt idx="407">
                  <c:v>621.13166189861113</c:v>
                </c:pt>
                <c:pt idx="408">
                  <c:v>621.64726975715894</c:v>
                </c:pt>
                <c:pt idx="409">
                  <c:v>622.16287527040163</c:v>
                </c:pt>
                <c:pt idx="410">
                  <c:v>622.6784784383392</c:v>
                </c:pt>
                <c:pt idx="411">
                  <c:v>623.19407926097176</c:v>
                </c:pt>
                <c:pt idx="412">
                  <c:v>623.70967773829909</c:v>
                </c:pt>
                <c:pt idx="413">
                  <c:v>624.22527387032142</c:v>
                </c:pt>
                <c:pt idx="414">
                  <c:v>624.74086765703862</c:v>
                </c:pt>
                <c:pt idx="415">
                  <c:v>625.25645909845082</c:v>
                </c:pt>
                <c:pt idx="416">
                  <c:v>625.77204819455767</c:v>
                </c:pt>
                <c:pt idx="417">
                  <c:v>626.28763494535963</c:v>
                </c:pt>
                <c:pt idx="418">
                  <c:v>626.80321935085624</c:v>
                </c:pt>
                <c:pt idx="419">
                  <c:v>627.31880141104796</c:v>
                </c:pt>
                <c:pt idx="420">
                  <c:v>627.83438112593456</c:v>
                </c:pt>
                <c:pt idx="421">
                  <c:v>628.34995849551603</c:v>
                </c:pt>
                <c:pt idx="422">
                  <c:v>628.86553351979228</c:v>
                </c:pt>
                <c:pt idx="423">
                  <c:v>629.38110619876352</c:v>
                </c:pt>
                <c:pt idx="424">
                  <c:v>629.89667653242964</c:v>
                </c:pt>
                <c:pt idx="425">
                  <c:v>630.41224452079052</c:v>
                </c:pt>
                <c:pt idx="426">
                  <c:v>630.92781016384652</c:v>
                </c:pt>
                <c:pt idx="427">
                  <c:v>631.44337346159728</c:v>
                </c:pt>
                <c:pt idx="428">
                  <c:v>631.95893441404303</c:v>
                </c:pt>
                <c:pt idx="429">
                  <c:v>632.47449302118355</c:v>
                </c:pt>
                <c:pt idx="430">
                  <c:v>632.99004928301895</c:v>
                </c:pt>
                <c:pt idx="431">
                  <c:v>633.50560319954923</c:v>
                </c:pt>
                <c:pt idx="432">
                  <c:v>634.02115477077461</c:v>
                </c:pt>
                <c:pt idx="433">
                  <c:v>634.53670399669477</c:v>
                </c:pt>
                <c:pt idx="434">
                  <c:v>635.0522508773098</c:v>
                </c:pt>
                <c:pt idx="435">
                  <c:v>635.5677954126196</c:v>
                </c:pt>
                <c:pt idx="436">
                  <c:v>636.08333760262451</c:v>
                </c:pt>
                <c:pt idx="437">
                  <c:v>636.5988774473243</c:v>
                </c:pt>
                <c:pt idx="438">
                  <c:v>637.11441494671874</c:v>
                </c:pt>
                <c:pt idx="439">
                  <c:v>637.62995010080829</c:v>
                </c:pt>
                <c:pt idx="440">
                  <c:v>638.14548290959272</c:v>
                </c:pt>
                <c:pt idx="441">
                  <c:v>638.66101337307202</c:v>
                </c:pt>
                <c:pt idx="442">
                  <c:v>639.1765414912461</c:v>
                </c:pt>
                <c:pt idx="443">
                  <c:v>639.69206726411517</c:v>
                </c:pt>
                <c:pt idx="444">
                  <c:v>640.20759069167912</c:v>
                </c:pt>
                <c:pt idx="445">
                  <c:v>640.72311177393794</c:v>
                </c:pt>
                <c:pt idx="446">
                  <c:v>641.23863051089177</c:v>
                </c:pt>
                <c:pt idx="447">
                  <c:v>641.75414690254047</c:v>
                </c:pt>
                <c:pt idx="448">
                  <c:v>642.26966094888382</c:v>
                </c:pt>
                <c:pt idx="449">
                  <c:v>642.78517264992229</c:v>
                </c:pt>
                <c:pt idx="450">
                  <c:v>643.30068200565563</c:v>
                </c:pt>
                <c:pt idx="451">
                  <c:v>643.81618901608374</c:v>
                </c:pt>
                <c:pt idx="452">
                  <c:v>644.33169368120684</c:v>
                </c:pt>
                <c:pt idx="453">
                  <c:v>644.84719600102494</c:v>
                </c:pt>
                <c:pt idx="454">
                  <c:v>645.3626959755378</c:v>
                </c:pt>
                <c:pt idx="455">
                  <c:v>645.87819360474555</c:v>
                </c:pt>
                <c:pt idx="456">
                  <c:v>646.39368888864817</c:v>
                </c:pt>
                <c:pt idx="457">
                  <c:v>646.90918182724567</c:v>
                </c:pt>
                <c:pt idx="458">
                  <c:v>647.42467242053817</c:v>
                </c:pt>
                <c:pt idx="459">
                  <c:v>647.94016066852555</c:v>
                </c:pt>
                <c:pt idx="460">
                  <c:v>648.45564657120781</c:v>
                </c:pt>
                <c:pt idx="461">
                  <c:v>648.97113012858483</c:v>
                </c:pt>
                <c:pt idx="462">
                  <c:v>649.48661134065685</c:v>
                </c:pt>
                <c:pt idx="463">
                  <c:v>650.00209020742386</c:v>
                </c:pt>
                <c:pt idx="464">
                  <c:v>650.51756672888553</c:v>
                </c:pt>
                <c:pt idx="465">
                  <c:v>651.0330409050423</c:v>
                </c:pt>
                <c:pt idx="466">
                  <c:v>651.54851273589395</c:v>
                </c:pt>
                <c:pt idx="467">
                  <c:v>652.06398222144037</c:v>
                </c:pt>
                <c:pt idx="468">
                  <c:v>652.57944936168167</c:v>
                </c:pt>
                <c:pt idx="469">
                  <c:v>653.09491415661796</c:v>
                </c:pt>
                <c:pt idx="470">
                  <c:v>653.61037660624902</c:v>
                </c:pt>
                <c:pt idx="471">
                  <c:v>654.12583671057519</c:v>
                </c:pt>
                <c:pt idx="472">
                  <c:v>654.64129446959612</c:v>
                </c:pt>
                <c:pt idx="473">
                  <c:v>655.15674988331193</c:v>
                </c:pt>
                <c:pt idx="474">
                  <c:v>655.67220295172262</c:v>
                </c:pt>
                <c:pt idx="475">
                  <c:v>656.18765367482831</c:v>
                </c:pt>
                <c:pt idx="476">
                  <c:v>656.70310205262876</c:v>
                </c:pt>
                <c:pt idx="477">
                  <c:v>657.2185480851241</c:v>
                </c:pt>
                <c:pt idx="478">
                  <c:v>657.73399177231443</c:v>
                </c:pt>
                <c:pt idx="479">
                  <c:v>658.24943311419963</c:v>
                </c:pt>
                <c:pt idx="480">
                  <c:v>658.76487211077983</c:v>
                </c:pt>
                <c:pt idx="481">
                  <c:v>659.28030876205469</c:v>
                </c:pt>
                <c:pt idx="482">
                  <c:v>659.79574306802454</c:v>
                </c:pt>
                <c:pt idx="483">
                  <c:v>660.31117502868926</c:v>
                </c:pt>
                <c:pt idx="484">
                  <c:v>660.82660464404887</c:v>
                </c:pt>
                <c:pt idx="485">
                  <c:v>661.34203191410347</c:v>
                </c:pt>
                <c:pt idx="486">
                  <c:v>661.85745683885295</c:v>
                </c:pt>
                <c:pt idx="487">
                  <c:v>662.3728794182972</c:v>
                </c:pt>
                <c:pt idx="488">
                  <c:v>662.88829965243644</c:v>
                </c:pt>
                <c:pt idx="489">
                  <c:v>663.40371754127057</c:v>
                </c:pt>
                <c:pt idx="490">
                  <c:v>663.91913308479945</c:v>
                </c:pt>
                <c:pt idx="491">
                  <c:v>664.43454628302345</c:v>
                </c:pt>
                <c:pt idx="492">
                  <c:v>664.94995713594221</c:v>
                </c:pt>
                <c:pt idx="493">
                  <c:v>665.46536564355597</c:v>
                </c:pt>
                <c:pt idx="494">
                  <c:v>665.98077180586438</c:v>
                </c:pt>
                <c:pt idx="495">
                  <c:v>666.4961756228679</c:v>
                </c:pt>
                <c:pt idx="496">
                  <c:v>667.01157709456618</c:v>
                </c:pt>
                <c:pt idx="497">
                  <c:v>667.52697622095945</c:v>
                </c:pt>
                <c:pt idx="498">
                  <c:v>668.04237300204761</c:v>
                </c:pt>
                <c:pt idx="499">
                  <c:v>668.55776743783076</c:v>
                </c:pt>
                <c:pt idx="500">
                  <c:v>669.07315952830868</c:v>
                </c:pt>
                <c:pt idx="501">
                  <c:v>669.58854927348136</c:v>
                </c:pt>
                <c:pt idx="502">
                  <c:v>670.10393667334915</c:v>
                </c:pt>
                <c:pt idx="503">
                  <c:v>670.6193217279116</c:v>
                </c:pt>
                <c:pt idx="504">
                  <c:v>671.13470443716915</c:v>
                </c:pt>
                <c:pt idx="505">
                  <c:v>671.65008480112158</c:v>
                </c:pt>
                <c:pt idx="506">
                  <c:v>672.16546281976889</c:v>
                </c:pt>
                <c:pt idx="507">
                  <c:v>672.68083849311097</c:v>
                </c:pt>
                <c:pt idx="508">
                  <c:v>673.19621182114804</c:v>
                </c:pt>
                <c:pt idx="509">
                  <c:v>673.71158280387999</c:v>
                </c:pt>
                <c:pt idx="510">
                  <c:v>674.22695144130682</c:v>
                </c:pt>
                <c:pt idx="511">
                  <c:v>674.74231773342854</c:v>
                </c:pt>
                <c:pt idx="512">
                  <c:v>675.25768168024524</c:v>
                </c:pt>
                <c:pt idx="513">
                  <c:v>675.77304328175683</c:v>
                </c:pt>
                <c:pt idx="514">
                  <c:v>676.28840253796318</c:v>
                </c:pt>
                <c:pt idx="515">
                  <c:v>676.80375944886441</c:v>
                </c:pt>
                <c:pt idx="516">
                  <c:v>677.31911401446052</c:v>
                </c:pt>
                <c:pt idx="517">
                  <c:v>677.83446623475174</c:v>
                </c:pt>
                <c:pt idx="518">
                  <c:v>678.34981610973773</c:v>
                </c:pt>
                <c:pt idx="519">
                  <c:v>678.8651636394186</c:v>
                </c:pt>
                <c:pt idx="520">
                  <c:v>679.38050882379434</c:v>
                </c:pt>
                <c:pt idx="521">
                  <c:v>679.89585166286497</c:v>
                </c:pt>
                <c:pt idx="522">
                  <c:v>680.41119215663048</c:v>
                </c:pt>
                <c:pt idx="523">
                  <c:v>680.92653030509098</c:v>
                </c:pt>
                <c:pt idx="524">
                  <c:v>681.44186610824636</c:v>
                </c:pt>
                <c:pt idx="525">
                  <c:v>681.95719956609662</c:v>
                </c:pt>
                <c:pt idx="526">
                  <c:v>682.47253067864176</c:v>
                </c:pt>
                <c:pt idx="527">
                  <c:v>682.98785944588167</c:v>
                </c:pt>
                <c:pt idx="528">
                  <c:v>683.50318586781657</c:v>
                </c:pt>
                <c:pt idx="529">
                  <c:v>684.01850994444635</c:v>
                </c:pt>
                <c:pt idx="530">
                  <c:v>684.53383167577101</c:v>
                </c:pt>
                <c:pt idx="531">
                  <c:v>685.04915106179067</c:v>
                </c:pt>
                <c:pt idx="532">
                  <c:v>685.56446810250509</c:v>
                </c:pt>
                <c:pt idx="533">
                  <c:v>686.0797827979145</c:v>
                </c:pt>
                <c:pt idx="534">
                  <c:v>686.59509514801869</c:v>
                </c:pt>
                <c:pt idx="535">
                  <c:v>687.11040515281775</c:v>
                </c:pt>
                <c:pt idx="536">
                  <c:v>687.6257128123118</c:v>
                </c:pt>
                <c:pt idx="537">
                  <c:v>688.14101812650085</c:v>
                </c:pt>
                <c:pt idx="538">
                  <c:v>688.65632109538467</c:v>
                </c:pt>
                <c:pt idx="539">
                  <c:v>689.17162171896348</c:v>
                </c:pt>
                <c:pt idx="540">
                  <c:v>689.68691999723694</c:v>
                </c:pt>
                <c:pt idx="541">
                  <c:v>690.20221593020551</c:v>
                </c:pt>
                <c:pt idx="542">
                  <c:v>690.71750951786885</c:v>
                </c:pt>
                <c:pt idx="543">
                  <c:v>691.23280076022718</c:v>
                </c:pt>
                <c:pt idx="544">
                  <c:v>691.74808965728039</c:v>
                </c:pt>
                <c:pt idx="545">
                  <c:v>692.26337620902848</c:v>
                </c:pt>
                <c:pt idx="546">
                  <c:v>692.77866041547145</c:v>
                </c:pt>
                <c:pt idx="547">
                  <c:v>693.29394227660919</c:v>
                </c:pt>
                <c:pt idx="548">
                  <c:v>693.80922179244192</c:v>
                </c:pt>
                <c:pt idx="549">
                  <c:v>694.32449896296953</c:v>
                </c:pt>
                <c:pt idx="550">
                  <c:v>694.83977378819213</c:v>
                </c:pt>
                <c:pt idx="551">
                  <c:v>695.35504626810962</c:v>
                </c:pt>
                <c:pt idx="552">
                  <c:v>695.87031640272187</c:v>
                </c:pt>
                <c:pt idx="553">
                  <c:v>696.385584192029</c:v>
                </c:pt>
                <c:pt idx="554">
                  <c:v>696.90084963603124</c:v>
                </c:pt>
                <c:pt idx="555">
                  <c:v>697.41611273472813</c:v>
                </c:pt>
                <c:pt idx="556">
                  <c:v>697.93137348812002</c:v>
                </c:pt>
                <c:pt idx="557">
                  <c:v>698.44663189620678</c:v>
                </c:pt>
                <c:pt idx="558">
                  <c:v>698.96188795898854</c:v>
                </c:pt>
                <c:pt idx="559">
                  <c:v>699.47714167646507</c:v>
                </c:pt>
                <c:pt idx="560">
                  <c:v>699.99239304863647</c:v>
                </c:pt>
                <c:pt idx="561">
                  <c:v>700.50764207550276</c:v>
                </c:pt>
                <c:pt idx="562">
                  <c:v>701.02288875706404</c:v>
                </c:pt>
                <c:pt idx="563">
                  <c:v>701.5381330933202</c:v>
                </c:pt>
                <c:pt idx="564">
                  <c:v>702.05337508427124</c:v>
                </c:pt>
                <c:pt idx="565">
                  <c:v>702.56861472991716</c:v>
                </c:pt>
                <c:pt idx="566">
                  <c:v>703.08385203025796</c:v>
                </c:pt>
                <c:pt idx="567">
                  <c:v>703.59908698529364</c:v>
                </c:pt>
                <c:pt idx="568">
                  <c:v>704.1143195950242</c:v>
                </c:pt>
                <c:pt idx="569">
                  <c:v>704.62954985944964</c:v>
                </c:pt>
                <c:pt idx="570">
                  <c:v>705.14477777857007</c:v>
                </c:pt>
                <c:pt idx="571">
                  <c:v>705.66000335238539</c:v>
                </c:pt>
                <c:pt idx="572">
                  <c:v>706.17522658089558</c:v>
                </c:pt>
                <c:pt idx="573">
                  <c:v>706.69044746410054</c:v>
                </c:pt>
                <c:pt idx="574">
                  <c:v>707.20566600200038</c:v>
                </c:pt>
                <c:pt idx="575">
                  <c:v>707.72088219459533</c:v>
                </c:pt>
                <c:pt idx="576">
                  <c:v>708.23609604188505</c:v>
                </c:pt>
                <c:pt idx="577">
                  <c:v>708.75130754386976</c:v>
                </c:pt>
                <c:pt idx="578">
                  <c:v>709.26651670054923</c:v>
                </c:pt>
                <c:pt idx="579">
                  <c:v>709.78172351192359</c:v>
                </c:pt>
                <c:pt idx="580">
                  <c:v>710.29692797799294</c:v>
                </c:pt>
                <c:pt idx="581">
                  <c:v>710.81213009875705</c:v>
                </c:pt>
                <c:pt idx="582">
                  <c:v>711.32732987421616</c:v>
                </c:pt>
                <c:pt idx="583">
                  <c:v>711.84252730437015</c:v>
                </c:pt>
                <c:pt idx="584">
                  <c:v>712.35772238921902</c:v>
                </c:pt>
                <c:pt idx="585">
                  <c:v>712.87291512876288</c:v>
                </c:pt>
                <c:pt idx="586">
                  <c:v>713.3881055230014</c:v>
                </c:pt>
                <c:pt idx="587">
                  <c:v>713.90329357193491</c:v>
                </c:pt>
                <c:pt idx="588">
                  <c:v>714.4184792755633</c:v>
                </c:pt>
                <c:pt idx="589">
                  <c:v>714.93366263388668</c:v>
                </c:pt>
                <c:pt idx="590">
                  <c:v>715.44884364690495</c:v>
                </c:pt>
                <c:pt idx="591">
                  <c:v>715.96402231461809</c:v>
                </c:pt>
                <c:pt idx="592">
                  <c:v>716.479198637026</c:v>
                </c:pt>
                <c:pt idx="593">
                  <c:v>716.99437261412902</c:v>
                </c:pt>
                <c:pt idx="594">
                  <c:v>717.50954424592669</c:v>
                </c:pt>
                <c:pt idx="595">
                  <c:v>718.02471353241936</c:v>
                </c:pt>
                <c:pt idx="596">
                  <c:v>718.53988047360701</c:v>
                </c:pt>
                <c:pt idx="597">
                  <c:v>719.05504506948955</c:v>
                </c:pt>
                <c:pt idx="598">
                  <c:v>719.57020732006686</c:v>
                </c:pt>
                <c:pt idx="599">
                  <c:v>720.08536722533904</c:v>
                </c:pt>
                <c:pt idx="600">
                  <c:v>720.60052478530611</c:v>
                </c:pt>
                <c:pt idx="601">
                  <c:v>721.11567999996817</c:v>
                </c:pt>
                <c:pt idx="602">
                  <c:v>721.6308328693251</c:v>
                </c:pt>
                <c:pt idx="603">
                  <c:v>722.14598339337704</c:v>
                </c:pt>
                <c:pt idx="604">
                  <c:v>722.66113157212374</c:v>
                </c:pt>
                <c:pt idx="605">
                  <c:v>723.17627740556532</c:v>
                </c:pt>
                <c:pt idx="606">
                  <c:v>723.69142089370177</c:v>
                </c:pt>
                <c:pt idx="607">
                  <c:v>724.20656203653311</c:v>
                </c:pt>
                <c:pt idx="608">
                  <c:v>724.72170083405945</c:v>
                </c:pt>
                <c:pt idx="609">
                  <c:v>725.23683728628066</c:v>
                </c:pt>
                <c:pt idx="610">
                  <c:v>725.75197139319675</c:v>
                </c:pt>
                <c:pt idx="611">
                  <c:v>726.26710315480773</c:v>
                </c:pt>
                <c:pt idx="612">
                  <c:v>726.78223257111347</c:v>
                </c:pt>
                <c:pt idx="613">
                  <c:v>727.2973596421142</c:v>
                </c:pt>
                <c:pt idx="614">
                  <c:v>727.81248436780982</c:v>
                </c:pt>
                <c:pt idx="615">
                  <c:v>728.32760674820042</c:v>
                </c:pt>
                <c:pt idx="616">
                  <c:v>728.8427267832858</c:v>
                </c:pt>
                <c:pt idx="617">
                  <c:v>729.35784447306617</c:v>
                </c:pt>
                <c:pt idx="618">
                  <c:v>729.8729598175413</c:v>
                </c:pt>
                <c:pt idx="619">
                  <c:v>730.38807281671143</c:v>
                </c:pt>
                <c:pt idx="620">
                  <c:v>730.90318347057632</c:v>
                </c:pt>
                <c:pt idx="621">
                  <c:v>731.41829177913621</c:v>
                </c:pt>
                <c:pt idx="622">
                  <c:v>731.93339774239109</c:v>
                </c:pt>
                <c:pt idx="623">
                  <c:v>732.44850136034074</c:v>
                </c:pt>
                <c:pt idx="624">
                  <c:v>732.96360263298538</c:v>
                </c:pt>
                <c:pt idx="625">
                  <c:v>733.47870156032468</c:v>
                </c:pt>
                <c:pt idx="626">
                  <c:v>733.99379814235897</c:v>
                </c:pt>
                <c:pt idx="627">
                  <c:v>734.50889237908825</c:v>
                </c:pt>
                <c:pt idx="628">
                  <c:v>735.02398427051241</c:v>
                </c:pt>
                <c:pt idx="629">
                  <c:v>735.53907381663146</c:v>
                </c:pt>
                <c:pt idx="630">
                  <c:v>736.05416101744538</c:v>
                </c:pt>
                <c:pt idx="631">
                  <c:v>736.56924587295407</c:v>
                </c:pt>
                <c:pt idx="632">
                  <c:v>737.08432838315787</c:v>
                </c:pt>
                <c:pt idx="633">
                  <c:v>737.59940854805632</c:v>
                </c:pt>
                <c:pt idx="634">
                  <c:v>738.11448636764987</c:v>
                </c:pt>
                <c:pt idx="635">
                  <c:v>738.62956184193831</c:v>
                </c:pt>
                <c:pt idx="636">
                  <c:v>739.14463497092152</c:v>
                </c:pt>
                <c:pt idx="637">
                  <c:v>739.65970575459971</c:v>
                </c:pt>
                <c:pt idx="638">
                  <c:v>740.17477419297268</c:v>
                </c:pt>
                <c:pt idx="639">
                  <c:v>740.68984028604063</c:v>
                </c:pt>
                <c:pt idx="640">
                  <c:v>741.20490403380347</c:v>
                </c:pt>
                <c:pt idx="641">
                  <c:v>741.71996543626119</c:v>
                </c:pt>
                <c:pt idx="642">
                  <c:v>742.23502449341379</c:v>
                </c:pt>
                <c:pt idx="643">
                  <c:v>742.75008120526138</c:v>
                </c:pt>
                <c:pt idx="644">
                  <c:v>743.26513557180374</c:v>
                </c:pt>
                <c:pt idx="645">
                  <c:v>743.78018759304098</c:v>
                </c:pt>
                <c:pt idx="646">
                  <c:v>744.2952372689731</c:v>
                </c:pt>
                <c:pt idx="647">
                  <c:v>744.81028459960021</c:v>
                </c:pt>
                <c:pt idx="648">
                  <c:v>745.3253295849222</c:v>
                </c:pt>
                <c:pt idx="649">
                  <c:v>745.84037222493919</c:v>
                </c:pt>
                <c:pt idx="650">
                  <c:v>746.35541251965094</c:v>
                </c:pt>
                <c:pt idx="651">
                  <c:v>746.87045046905746</c:v>
                </c:pt>
                <c:pt idx="652">
                  <c:v>747.38548607315909</c:v>
                </c:pt>
                <c:pt idx="653">
                  <c:v>747.90051933195537</c:v>
                </c:pt>
                <c:pt idx="654">
                  <c:v>748.41555024544675</c:v>
                </c:pt>
                <c:pt idx="655">
                  <c:v>748.93057881363302</c:v>
                </c:pt>
                <c:pt idx="656">
                  <c:v>749.44560503651417</c:v>
                </c:pt>
                <c:pt idx="657">
                  <c:v>749.96062891409008</c:v>
                </c:pt>
                <c:pt idx="658">
                  <c:v>750.47565044636099</c:v>
                </c:pt>
                <c:pt idx="659">
                  <c:v>750.99066963332666</c:v>
                </c:pt>
                <c:pt idx="660">
                  <c:v>751.50568647498744</c:v>
                </c:pt>
                <c:pt idx="661">
                  <c:v>752.02070097134299</c:v>
                </c:pt>
                <c:pt idx="662">
                  <c:v>752.53571312239353</c:v>
                </c:pt>
                <c:pt idx="663">
                  <c:v>753.05072292813895</c:v>
                </c:pt>
                <c:pt idx="664">
                  <c:v>753.56573038857903</c:v>
                </c:pt>
                <c:pt idx="665">
                  <c:v>754.08073550371421</c:v>
                </c:pt>
                <c:pt idx="666">
                  <c:v>754.59573827354416</c:v>
                </c:pt>
                <c:pt idx="667">
                  <c:v>755.1107386980691</c:v>
                </c:pt>
                <c:pt idx="668">
                  <c:v>755.62573677728903</c:v>
                </c:pt>
                <c:pt idx="669">
                  <c:v>756.14073251120374</c:v>
                </c:pt>
                <c:pt idx="670">
                  <c:v>756.65572589981321</c:v>
                </c:pt>
                <c:pt idx="671">
                  <c:v>757.17071694311778</c:v>
                </c:pt>
                <c:pt idx="672">
                  <c:v>757.68570564111712</c:v>
                </c:pt>
                <c:pt idx="673">
                  <c:v>758.20069199381135</c:v>
                </c:pt>
                <c:pt idx="674">
                  <c:v>758.71567600120056</c:v>
                </c:pt>
                <c:pt idx="675">
                  <c:v>759.23065766328466</c:v>
                </c:pt>
                <c:pt idx="676">
                  <c:v>759.74563698006364</c:v>
                </c:pt>
                <c:pt idx="677">
                  <c:v>760.26061395153738</c:v>
                </c:pt>
                <c:pt idx="678">
                  <c:v>760.77558857770623</c:v>
                </c:pt>
                <c:pt idx="679">
                  <c:v>761.29056085856973</c:v>
                </c:pt>
                <c:pt idx="680">
                  <c:v>761.80553079412834</c:v>
                </c:pt>
                <c:pt idx="681">
                  <c:v>762.32049838438172</c:v>
                </c:pt>
                <c:pt idx="682">
                  <c:v>762.83546362933009</c:v>
                </c:pt>
                <c:pt idx="683">
                  <c:v>763.35042652897334</c:v>
                </c:pt>
                <c:pt idx="684">
                  <c:v>763.86538708331136</c:v>
                </c:pt>
                <c:pt idx="685">
                  <c:v>764.38034529234426</c:v>
                </c:pt>
                <c:pt idx="686">
                  <c:v>764.89530115607215</c:v>
                </c:pt>
                <c:pt idx="687">
                  <c:v>765.41025467449492</c:v>
                </c:pt>
                <c:pt idx="688">
                  <c:v>765.92520584761257</c:v>
                </c:pt>
                <c:pt idx="689">
                  <c:v>766.44015467542522</c:v>
                </c:pt>
                <c:pt idx="690">
                  <c:v>766.95510115793252</c:v>
                </c:pt>
                <c:pt idx="691">
                  <c:v>767.47004529513492</c:v>
                </c:pt>
                <c:pt idx="692">
                  <c:v>767.9849870870321</c:v>
                </c:pt>
                <c:pt idx="693">
                  <c:v>768.49992653362426</c:v>
                </c:pt>
                <c:pt idx="694">
                  <c:v>769.01486363491131</c:v>
                </c:pt>
                <c:pt idx="695">
                  <c:v>769.52979839089323</c:v>
                </c:pt>
                <c:pt idx="696">
                  <c:v>770.04473080157004</c:v>
                </c:pt>
                <c:pt idx="697">
                  <c:v>770.55966086694161</c:v>
                </c:pt>
                <c:pt idx="698">
                  <c:v>771.07458858700818</c:v>
                </c:pt>
                <c:pt idx="699">
                  <c:v>771.58951396176963</c:v>
                </c:pt>
                <c:pt idx="700">
                  <c:v>772.10443699122607</c:v>
                </c:pt>
                <c:pt idx="701">
                  <c:v>772.61935767537739</c:v>
                </c:pt>
                <c:pt idx="702">
                  <c:v>773.13427601422359</c:v>
                </c:pt>
                <c:pt idx="703">
                  <c:v>773.64919200776444</c:v>
                </c:pt>
                <c:pt idx="704">
                  <c:v>774.16410565600052</c:v>
                </c:pt>
                <c:pt idx="705">
                  <c:v>774.67901695893124</c:v>
                </c:pt>
                <c:pt idx="706">
                  <c:v>775.19392591655696</c:v>
                </c:pt>
                <c:pt idx="707">
                  <c:v>775.70883252887756</c:v>
                </c:pt>
                <c:pt idx="708">
                  <c:v>776.22373679589316</c:v>
                </c:pt>
                <c:pt idx="709">
                  <c:v>776.73863871760352</c:v>
                </c:pt>
                <c:pt idx="710">
                  <c:v>777.25353829400876</c:v>
                </c:pt>
                <c:pt idx="711">
                  <c:v>777.76843552510888</c:v>
                </c:pt>
                <c:pt idx="712">
                  <c:v>778.283330410904</c:v>
                </c:pt>
                <c:pt idx="713">
                  <c:v>778.798222951394</c:v>
                </c:pt>
                <c:pt idx="714">
                  <c:v>779.31311314657887</c:v>
                </c:pt>
                <c:pt idx="715">
                  <c:v>779.82800099645863</c:v>
                </c:pt>
                <c:pt idx="716">
                  <c:v>780.34288650103326</c:v>
                </c:pt>
                <c:pt idx="717">
                  <c:v>780.85776966030278</c:v>
                </c:pt>
                <c:pt idx="718">
                  <c:v>781.37265047426718</c:v>
                </c:pt>
                <c:pt idx="719">
                  <c:v>781.88752894292645</c:v>
                </c:pt>
                <c:pt idx="720">
                  <c:v>782.40240506628072</c:v>
                </c:pt>
                <c:pt idx="721">
                  <c:v>782.91727884432987</c:v>
                </c:pt>
                <c:pt idx="722">
                  <c:v>783.4321502770739</c:v>
                </c:pt>
                <c:pt idx="723">
                  <c:v>783.9470193645127</c:v>
                </c:pt>
                <c:pt idx="724">
                  <c:v>784.46188610664638</c:v>
                </c:pt>
                <c:pt idx="725">
                  <c:v>784.97675050347505</c:v>
                </c:pt>
                <c:pt idx="726">
                  <c:v>785.49161255499871</c:v>
                </c:pt>
                <c:pt idx="727">
                  <c:v>786.00647226121714</c:v>
                </c:pt>
                <c:pt idx="728">
                  <c:v>786.52132962213057</c:v>
                </c:pt>
                <c:pt idx="729">
                  <c:v>787.03618463773876</c:v>
                </c:pt>
                <c:pt idx="730">
                  <c:v>787.55103730804183</c:v>
                </c:pt>
                <c:pt idx="731">
                  <c:v>788.06588763303978</c:v>
                </c:pt>
                <c:pt idx="732">
                  <c:v>788.58073561273272</c:v>
                </c:pt>
                <c:pt idx="733">
                  <c:v>789.09558124712066</c:v>
                </c:pt>
                <c:pt idx="734">
                  <c:v>789.61042453620337</c:v>
                </c:pt>
                <c:pt idx="735">
                  <c:v>790.12526547998095</c:v>
                </c:pt>
                <c:pt idx="736">
                  <c:v>790.64010407845342</c:v>
                </c:pt>
                <c:pt idx="737">
                  <c:v>791.15494033162065</c:v>
                </c:pt>
                <c:pt idx="738">
                  <c:v>791.66977423948299</c:v>
                </c:pt>
                <c:pt idx="739">
                  <c:v>792.18460580204021</c:v>
                </c:pt>
                <c:pt idx="740">
                  <c:v>792.69943501929231</c:v>
                </c:pt>
                <c:pt idx="741">
                  <c:v>793.21426189123929</c:v>
                </c:pt>
                <c:pt idx="742">
                  <c:v>793.72908641788104</c:v>
                </c:pt>
                <c:pt idx="743">
                  <c:v>794.24390859921778</c:v>
                </c:pt>
                <c:pt idx="744">
                  <c:v>794.75872843524928</c:v>
                </c:pt>
                <c:pt idx="745">
                  <c:v>795.2735459259759</c:v>
                </c:pt>
                <c:pt idx="746">
                  <c:v>795.78836107139728</c:v>
                </c:pt>
                <c:pt idx="747">
                  <c:v>796.30317387151365</c:v>
                </c:pt>
                <c:pt idx="748">
                  <c:v>796.8179843263249</c:v>
                </c:pt>
                <c:pt idx="749">
                  <c:v>797.33279243583081</c:v>
                </c:pt>
                <c:pt idx="750">
                  <c:v>797.84759820003171</c:v>
                </c:pt>
                <c:pt idx="751">
                  <c:v>798.36240161892761</c:v>
                </c:pt>
                <c:pt idx="752">
                  <c:v>798.87720269251849</c:v>
                </c:pt>
                <c:pt idx="753">
                  <c:v>799.39200142080415</c:v>
                </c:pt>
                <c:pt idx="754">
                  <c:v>799.90679780378468</c:v>
                </c:pt>
                <c:pt idx="755">
                  <c:v>800.4215918414601</c:v>
                </c:pt>
                <c:pt idx="756">
                  <c:v>800.93638353383039</c:v>
                </c:pt>
                <c:pt idx="757">
                  <c:v>801.45117288089557</c:v>
                </c:pt>
                <c:pt idx="758">
                  <c:v>801.96595988265574</c:v>
                </c:pt>
                <c:pt idx="759">
                  <c:v>802.48074453911079</c:v>
                </c:pt>
                <c:pt idx="760">
                  <c:v>802.99552685026072</c:v>
                </c:pt>
                <c:pt idx="761">
                  <c:v>803.51030681610553</c:v>
                </c:pt>
                <c:pt idx="762">
                  <c:v>804.0250844366451</c:v>
                </c:pt>
                <c:pt idx="763">
                  <c:v>804.53985971187967</c:v>
                </c:pt>
                <c:pt idx="764">
                  <c:v>805.05463264180912</c:v>
                </c:pt>
                <c:pt idx="765">
                  <c:v>805.56940322643356</c:v>
                </c:pt>
                <c:pt idx="766">
                  <c:v>806.08417146575277</c:v>
                </c:pt>
                <c:pt idx="767">
                  <c:v>806.59893735976698</c:v>
                </c:pt>
                <c:pt idx="768">
                  <c:v>807.11370090847595</c:v>
                </c:pt>
                <c:pt idx="769">
                  <c:v>807.62846211187991</c:v>
                </c:pt>
                <c:pt idx="770">
                  <c:v>808.14322096997864</c:v>
                </c:pt>
                <c:pt idx="771">
                  <c:v>808.65797748277237</c:v>
                </c:pt>
                <c:pt idx="772">
                  <c:v>809.17273165026097</c:v>
                </c:pt>
                <c:pt idx="773">
                  <c:v>809.68748347244457</c:v>
                </c:pt>
                <c:pt idx="774">
                  <c:v>810.20223294932293</c:v>
                </c:pt>
                <c:pt idx="775">
                  <c:v>810.71698008089618</c:v>
                </c:pt>
                <c:pt idx="776">
                  <c:v>811.2317248671643</c:v>
                </c:pt>
                <c:pt idx="777">
                  <c:v>811.74646730812731</c:v>
                </c:pt>
                <c:pt idx="778">
                  <c:v>812.26120740378531</c:v>
                </c:pt>
                <c:pt idx="779">
                  <c:v>812.77594515413818</c:v>
                </c:pt>
                <c:pt idx="780">
                  <c:v>813.29068055918606</c:v>
                </c:pt>
                <c:pt idx="781">
                  <c:v>813.80541361892858</c:v>
                </c:pt>
                <c:pt idx="782">
                  <c:v>814.3201443333661</c:v>
                </c:pt>
                <c:pt idx="783">
                  <c:v>814.8348727024985</c:v>
                </c:pt>
                <c:pt idx="784">
                  <c:v>815.34959872632578</c:v>
                </c:pt>
                <c:pt idx="785">
                  <c:v>815.86432240484805</c:v>
                </c:pt>
                <c:pt idx="786">
                  <c:v>816.37904373806521</c:v>
                </c:pt>
                <c:pt idx="787">
                  <c:v>816.89376272597724</c:v>
                </c:pt>
                <c:pt idx="788">
                  <c:v>817.40847936858404</c:v>
                </c:pt>
                <c:pt idx="789">
                  <c:v>817.92319366588583</c:v>
                </c:pt>
                <c:pt idx="790">
                  <c:v>818.43790561788239</c:v>
                </c:pt>
                <c:pt idx="791">
                  <c:v>818.95261522457395</c:v>
                </c:pt>
                <c:pt idx="792">
                  <c:v>819.46732248596049</c:v>
                </c:pt>
                <c:pt idx="793">
                  <c:v>819.98202740204181</c:v>
                </c:pt>
                <c:pt idx="794">
                  <c:v>820.496729972818</c:v>
                </c:pt>
                <c:pt idx="795">
                  <c:v>821.01143019828919</c:v>
                </c:pt>
                <c:pt idx="796">
                  <c:v>821.52612807845514</c:v>
                </c:pt>
                <c:pt idx="797">
                  <c:v>822.04082361331609</c:v>
                </c:pt>
                <c:pt idx="798">
                  <c:v>822.55551680287192</c:v>
                </c:pt>
                <c:pt idx="799">
                  <c:v>823.07020764712263</c:v>
                </c:pt>
                <c:pt idx="800">
                  <c:v>823.58489614606822</c:v>
                </c:pt>
                <c:pt idx="801">
                  <c:v>824.09958229970857</c:v>
                </c:pt>
                <c:pt idx="802">
                  <c:v>824.61426610804403</c:v>
                </c:pt>
                <c:pt idx="803">
                  <c:v>825.12894757107426</c:v>
                </c:pt>
                <c:pt idx="804">
                  <c:v>825.64362668879937</c:v>
                </c:pt>
                <c:pt idx="805">
                  <c:v>826.15830346121948</c:v>
                </c:pt>
                <c:pt idx="806">
                  <c:v>826.67297788833446</c:v>
                </c:pt>
                <c:pt idx="807">
                  <c:v>827.18764997014421</c:v>
                </c:pt>
                <c:pt idx="808">
                  <c:v>827.70231970664895</c:v>
                </c:pt>
                <c:pt idx="809">
                  <c:v>828.21698709784846</c:v>
                </c:pt>
                <c:pt idx="810">
                  <c:v>828.73165214374308</c:v>
                </c:pt>
                <c:pt idx="811">
                  <c:v>829.24631484433246</c:v>
                </c:pt>
                <c:pt idx="812">
                  <c:v>829.76097519961684</c:v>
                </c:pt>
                <c:pt idx="813">
                  <c:v>830.27563320959609</c:v>
                </c:pt>
                <c:pt idx="814">
                  <c:v>830.79028887427</c:v>
                </c:pt>
                <c:pt idx="815">
                  <c:v>831.30494219363902</c:v>
                </c:pt>
                <c:pt idx="816">
                  <c:v>831.81959316770281</c:v>
                </c:pt>
                <c:pt idx="817">
                  <c:v>832.33424179646158</c:v>
                </c:pt>
                <c:pt idx="818">
                  <c:v>832.84888807991524</c:v>
                </c:pt>
                <c:pt idx="819">
                  <c:v>833.36353201806389</c:v>
                </c:pt>
                <c:pt idx="820">
                  <c:v>833.8781736109072</c:v>
                </c:pt>
                <c:pt idx="821">
                  <c:v>834.39281285844561</c:v>
                </c:pt>
                <c:pt idx="822">
                  <c:v>834.90744976067867</c:v>
                </c:pt>
                <c:pt idx="823">
                  <c:v>835.42208431760685</c:v>
                </c:pt>
                <c:pt idx="824">
                  <c:v>835.9367165292299</c:v>
                </c:pt>
                <c:pt idx="825">
                  <c:v>836.45134639554783</c:v>
                </c:pt>
                <c:pt idx="826">
                  <c:v>836.96597391656064</c:v>
                </c:pt>
                <c:pt idx="827">
                  <c:v>837.48059909226822</c:v>
                </c:pt>
                <c:pt idx="828">
                  <c:v>837.99522192267079</c:v>
                </c:pt>
                <c:pt idx="829">
                  <c:v>838.50984240776825</c:v>
                </c:pt>
                <c:pt idx="830">
                  <c:v>839.02446054756058</c:v>
                </c:pt>
                <c:pt idx="831">
                  <c:v>839.53907634204791</c:v>
                </c:pt>
                <c:pt idx="832">
                  <c:v>840.05368979123</c:v>
                </c:pt>
                <c:pt idx="833">
                  <c:v>840.56830089510709</c:v>
                </c:pt>
                <c:pt idx="834">
                  <c:v>841.08290965367894</c:v>
                </c:pt>
                <c:pt idx="835">
                  <c:v>841.59751606694567</c:v>
                </c:pt>
                <c:pt idx="836">
                  <c:v>842.1121201349074</c:v>
                </c:pt>
                <c:pt idx="837">
                  <c:v>842.62672185756412</c:v>
                </c:pt>
                <c:pt idx="838">
                  <c:v>843.14132123491561</c:v>
                </c:pt>
                <c:pt idx="839">
                  <c:v>843.65591826696198</c:v>
                </c:pt>
                <c:pt idx="840">
                  <c:v>844.17051295370322</c:v>
                </c:pt>
                <c:pt idx="841">
                  <c:v>844.68510529513946</c:v>
                </c:pt>
                <c:pt idx="842">
                  <c:v>845.19969529127036</c:v>
                </c:pt>
                <c:pt idx="843">
                  <c:v>845.71428294209636</c:v>
                </c:pt>
                <c:pt idx="844">
                  <c:v>846.22886824761724</c:v>
                </c:pt>
                <c:pt idx="845">
                  <c:v>846.743451207833</c:v>
                </c:pt>
                <c:pt idx="846">
                  <c:v>847.25803182274365</c:v>
                </c:pt>
                <c:pt idx="847">
                  <c:v>847.77261009234917</c:v>
                </c:pt>
                <c:pt idx="848">
                  <c:v>848.28718601664946</c:v>
                </c:pt>
                <c:pt idx="849">
                  <c:v>848.80175959564485</c:v>
                </c:pt>
                <c:pt idx="850">
                  <c:v>849.31633082933502</c:v>
                </c:pt>
                <c:pt idx="851">
                  <c:v>849.83089971772017</c:v>
                </c:pt>
                <c:pt idx="852">
                  <c:v>850.34546626080021</c:v>
                </c:pt>
                <c:pt idx="853">
                  <c:v>850.86003045857501</c:v>
                </c:pt>
                <c:pt idx="854">
                  <c:v>851.37459231104481</c:v>
                </c:pt>
                <c:pt idx="855">
                  <c:v>851.88915181820937</c:v>
                </c:pt>
                <c:pt idx="856">
                  <c:v>852.40370898006893</c:v>
                </c:pt>
                <c:pt idx="857">
                  <c:v>852.91826379662336</c:v>
                </c:pt>
                <c:pt idx="858">
                  <c:v>853.43281626787279</c:v>
                </c:pt>
                <c:pt idx="859">
                  <c:v>853.94736639381711</c:v>
                </c:pt>
                <c:pt idx="860">
                  <c:v>854.46191417445607</c:v>
                </c:pt>
                <c:pt idx="861">
                  <c:v>854.97645960979003</c:v>
                </c:pt>
                <c:pt idx="862">
                  <c:v>855.49100269981898</c:v>
                </c:pt>
                <c:pt idx="863">
                  <c:v>856.00554344454281</c:v>
                </c:pt>
                <c:pt idx="864">
                  <c:v>856.52008184396152</c:v>
                </c:pt>
                <c:pt idx="865">
                  <c:v>857.03461789807511</c:v>
                </c:pt>
                <c:pt idx="866">
                  <c:v>857.54915160688347</c:v>
                </c:pt>
                <c:pt idx="867">
                  <c:v>858.06368297038694</c:v>
                </c:pt>
                <c:pt idx="868">
                  <c:v>858.57821198858505</c:v>
                </c:pt>
                <c:pt idx="869">
                  <c:v>859.09273866147828</c:v>
                </c:pt>
                <c:pt idx="870">
                  <c:v>859.60726298906638</c:v>
                </c:pt>
                <c:pt idx="871">
                  <c:v>860.12178497134937</c:v>
                </c:pt>
                <c:pt idx="872">
                  <c:v>860.63630460832724</c:v>
                </c:pt>
                <c:pt idx="873">
                  <c:v>861.15082189999987</c:v>
                </c:pt>
                <c:pt idx="874">
                  <c:v>861.66533684636738</c:v>
                </c:pt>
                <c:pt idx="875">
                  <c:v>862.17984944742989</c:v>
                </c:pt>
                <c:pt idx="876">
                  <c:v>862.69435970318739</c:v>
                </c:pt>
                <c:pt idx="877">
                  <c:v>863.20886761363965</c:v>
                </c:pt>
                <c:pt idx="878">
                  <c:v>863.72337317878691</c:v>
                </c:pt>
                <c:pt idx="879">
                  <c:v>864.23787639862883</c:v>
                </c:pt>
                <c:pt idx="880">
                  <c:v>864.75237727316585</c:v>
                </c:pt>
                <c:pt idx="881">
                  <c:v>865.26687580239764</c:v>
                </c:pt>
                <c:pt idx="882">
                  <c:v>865.78137198632442</c:v>
                </c:pt>
                <c:pt idx="883">
                  <c:v>866.29586582494608</c:v>
                </c:pt>
                <c:pt idx="884">
                  <c:v>866.81035731826262</c:v>
                </c:pt>
                <c:pt idx="885">
                  <c:v>867.32484646627415</c:v>
                </c:pt>
                <c:pt idx="886">
                  <c:v>867.83933326898034</c:v>
                </c:pt>
                <c:pt idx="887">
                  <c:v>868.35381772638152</c:v>
                </c:pt>
                <c:pt idx="888">
                  <c:v>868.86829983847758</c:v>
                </c:pt>
                <c:pt idx="889">
                  <c:v>869.38277960526864</c:v>
                </c:pt>
                <c:pt idx="890">
                  <c:v>869.89725702675457</c:v>
                </c:pt>
                <c:pt idx="891">
                  <c:v>870.41173210293539</c:v>
                </c:pt>
                <c:pt idx="892">
                  <c:v>870.92620483381097</c:v>
                </c:pt>
                <c:pt idx="893">
                  <c:v>871.44067521938155</c:v>
                </c:pt>
                <c:pt idx="894">
                  <c:v>871.955143259647</c:v>
                </c:pt>
                <c:pt idx="895">
                  <c:v>872.46960895460734</c:v>
                </c:pt>
                <c:pt idx="896">
                  <c:v>872.98407230426267</c:v>
                </c:pt>
                <c:pt idx="897">
                  <c:v>873.49853330861276</c:v>
                </c:pt>
                <c:pt idx="898">
                  <c:v>874.01299196765785</c:v>
                </c:pt>
                <c:pt idx="899">
                  <c:v>874.52744828139771</c:v>
                </c:pt>
                <c:pt idx="900">
                  <c:v>875.04190224983245</c:v>
                </c:pt>
                <c:pt idx="901">
                  <c:v>875.55635387296218</c:v>
                </c:pt>
                <c:pt idx="902">
                  <c:v>876.07080315078679</c:v>
                </c:pt>
                <c:pt idx="903">
                  <c:v>876.58525008330628</c:v>
                </c:pt>
                <c:pt idx="904">
                  <c:v>877.09969467052065</c:v>
                </c:pt>
                <c:pt idx="905">
                  <c:v>877.6141369124299</c:v>
                </c:pt>
                <c:pt idx="906">
                  <c:v>878.12857680903414</c:v>
                </c:pt>
                <c:pt idx="907">
                  <c:v>878.64301436033304</c:v>
                </c:pt>
                <c:pt idx="908">
                  <c:v>879.15744956632705</c:v>
                </c:pt>
                <c:pt idx="909">
                  <c:v>879.67188242701593</c:v>
                </c:pt>
                <c:pt idx="910">
                  <c:v>880.1863129423997</c:v>
                </c:pt>
                <c:pt idx="911">
                  <c:v>880.70074111247834</c:v>
                </c:pt>
                <c:pt idx="912">
                  <c:v>881.21516693725175</c:v>
                </c:pt>
                <c:pt idx="913">
                  <c:v>881.72959041672016</c:v>
                </c:pt>
                <c:pt idx="914">
                  <c:v>882.24401155088344</c:v>
                </c:pt>
                <c:pt idx="915">
                  <c:v>882.75843033974172</c:v>
                </c:pt>
                <c:pt idx="916">
                  <c:v>883.27284678329477</c:v>
                </c:pt>
                <c:pt idx="917">
                  <c:v>883.78726088154281</c:v>
                </c:pt>
                <c:pt idx="918">
                  <c:v>884.30167263448561</c:v>
                </c:pt>
                <c:pt idx="919">
                  <c:v>884.81608204212341</c:v>
                </c:pt>
                <c:pt idx="920">
                  <c:v>885.33048910445598</c:v>
                </c:pt>
                <c:pt idx="921">
                  <c:v>885.84489382148354</c:v>
                </c:pt>
                <c:pt idx="922">
                  <c:v>886.35929619320598</c:v>
                </c:pt>
                <c:pt idx="923">
                  <c:v>886.87369621962341</c:v>
                </c:pt>
                <c:pt idx="924">
                  <c:v>887.38809390073561</c:v>
                </c:pt>
                <c:pt idx="925">
                  <c:v>887.90248923654269</c:v>
                </c:pt>
                <c:pt idx="926">
                  <c:v>888.41688222704454</c:v>
                </c:pt>
                <c:pt idx="927">
                  <c:v>888.93127287224149</c:v>
                </c:pt>
                <c:pt idx="928">
                  <c:v>889.44566117213333</c:v>
                </c:pt>
                <c:pt idx="929">
                  <c:v>889.96004712672004</c:v>
                </c:pt>
                <c:pt idx="930">
                  <c:v>890.47443073600164</c:v>
                </c:pt>
                <c:pt idx="931">
                  <c:v>890.98881199997811</c:v>
                </c:pt>
                <c:pt idx="932">
                  <c:v>891.50319091864947</c:v>
                </c:pt>
                <c:pt idx="933">
                  <c:v>892.01756749201559</c:v>
                </c:pt>
                <c:pt idx="934">
                  <c:v>892.53194172007682</c:v>
                </c:pt>
                <c:pt idx="935">
                  <c:v>893.04631360283292</c:v>
                </c:pt>
                <c:pt idx="936">
                  <c:v>893.5606831402838</c:v>
                </c:pt>
                <c:pt idx="937">
                  <c:v>894.07505033242967</c:v>
                </c:pt>
                <c:pt idx="938">
                  <c:v>894.5894151792703</c:v>
                </c:pt>
                <c:pt idx="939">
                  <c:v>895.10377768080593</c:v>
                </c:pt>
                <c:pt idx="940">
                  <c:v>895.61813783703644</c:v>
                </c:pt>
                <c:pt idx="941">
                  <c:v>896.13249564796183</c:v>
                </c:pt>
                <c:pt idx="942">
                  <c:v>896.6468511135821</c:v>
                </c:pt>
                <c:pt idx="943">
                  <c:v>897.16120423389737</c:v>
                </c:pt>
                <c:pt idx="944">
                  <c:v>897.67555500890728</c:v>
                </c:pt>
                <c:pt idx="945">
                  <c:v>898.1899034386123</c:v>
                </c:pt>
                <c:pt idx="946">
                  <c:v>898.70424952301209</c:v>
                </c:pt>
                <c:pt idx="947">
                  <c:v>899.21859326210688</c:v>
                </c:pt>
                <c:pt idx="948">
                  <c:v>899.73293465589654</c:v>
                </c:pt>
                <c:pt idx="949">
                  <c:v>900.24727370438109</c:v>
                </c:pt>
                <c:pt idx="950">
                  <c:v>900.76161040756051</c:v>
                </c:pt>
                <c:pt idx="951">
                  <c:v>901.27594476543482</c:v>
                </c:pt>
                <c:pt idx="952">
                  <c:v>901.790276778004</c:v>
                </c:pt>
                <c:pt idx="953">
                  <c:v>902.30460644526806</c:v>
                </c:pt>
                <c:pt idx="954">
                  <c:v>902.81893376722712</c:v>
                </c:pt>
                <c:pt idx="955">
                  <c:v>903.33325874388095</c:v>
                </c:pt>
                <c:pt idx="956">
                  <c:v>903.84758137522977</c:v>
                </c:pt>
                <c:pt idx="957">
                  <c:v>904.36190166127335</c:v>
                </c:pt>
                <c:pt idx="958">
                  <c:v>904.87621960201193</c:v>
                </c:pt>
                <c:pt idx="959">
                  <c:v>905.39053519744539</c:v>
                </c:pt>
                <c:pt idx="960">
                  <c:v>905.90484844757373</c:v>
                </c:pt>
                <c:pt idx="961">
                  <c:v>906.41915935239695</c:v>
                </c:pt>
                <c:pt idx="962">
                  <c:v>906.93346791191516</c:v>
                </c:pt>
                <c:pt idx="963">
                  <c:v>907.44777412612825</c:v>
                </c:pt>
                <c:pt idx="964">
                  <c:v>907.962077995036</c:v>
                </c:pt>
                <c:pt idx="965">
                  <c:v>908.47637951863885</c:v>
                </c:pt>
                <c:pt idx="966">
                  <c:v>908.99067869693647</c:v>
                </c:pt>
                <c:pt idx="967">
                  <c:v>909.50497552992908</c:v>
                </c:pt>
                <c:pt idx="968">
                  <c:v>910.01927001761658</c:v>
                </c:pt>
                <c:pt idx="969">
                  <c:v>910.53356215999906</c:v>
                </c:pt>
                <c:pt idx="970">
                  <c:v>911.04785195707632</c:v>
                </c:pt>
                <c:pt idx="971">
                  <c:v>911.56213940884845</c:v>
                </c:pt>
                <c:pt idx="972">
                  <c:v>912.07642451531535</c:v>
                </c:pt>
                <c:pt idx="973">
                  <c:v>912.59070727647736</c:v>
                </c:pt>
                <c:pt idx="974">
                  <c:v>913.10498769233425</c:v>
                </c:pt>
                <c:pt idx="975">
                  <c:v>913.61926576288602</c:v>
                </c:pt>
                <c:pt idx="976">
                  <c:v>914.13354148813266</c:v>
                </c:pt>
                <c:pt idx="977">
                  <c:v>914.64781486807408</c:v>
                </c:pt>
                <c:pt idx="978">
                  <c:v>915.16208590271049</c:v>
                </c:pt>
                <c:pt idx="979">
                  <c:v>915.67635459204178</c:v>
                </c:pt>
                <c:pt idx="980">
                  <c:v>916.19062093606794</c:v>
                </c:pt>
                <c:pt idx="981">
                  <c:v>916.70488493478911</c:v>
                </c:pt>
                <c:pt idx="982">
                  <c:v>917.21914658820504</c:v>
                </c:pt>
                <c:pt idx="983">
                  <c:v>917.73340589631596</c:v>
                </c:pt>
                <c:pt idx="984">
                  <c:v>918.24766285912165</c:v>
                </c:pt>
                <c:pt idx="985">
                  <c:v>918.76191747662222</c:v>
                </c:pt>
                <c:pt idx="986">
                  <c:v>919.27616974881778</c:v>
                </c:pt>
                <c:pt idx="987">
                  <c:v>919.79041967570822</c:v>
                </c:pt>
                <c:pt idx="988">
                  <c:v>920.30466725729366</c:v>
                </c:pt>
                <c:pt idx="989">
                  <c:v>920.81891249357386</c:v>
                </c:pt>
                <c:pt idx="990">
                  <c:v>921.33315538454883</c:v>
                </c:pt>
                <c:pt idx="991">
                  <c:v>921.84739593021891</c:v>
                </c:pt>
                <c:pt idx="992">
                  <c:v>922.36163413058387</c:v>
                </c:pt>
                <c:pt idx="993">
                  <c:v>922.87586998564359</c:v>
                </c:pt>
                <c:pt idx="994">
                  <c:v>923.39010349539831</c:v>
                </c:pt>
                <c:pt idx="995">
                  <c:v>923.9043346598479</c:v>
                </c:pt>
                <c:pt idx="996">
                  <c:v>924.41856347899227</c:v>
                </c:pt>
                <c:pt idx="997">
                  <c:v>924.93278995283163</c:v>
                </c:pt>
                <c:pt idx="998">
                  <c:v>925.44701408136598</c:v>
                </c:pt>
                <c:pt idx="999">
                  <c:v>925.96123586459498</c:v>
                </c:pt>
                <c:pt idx="1000">
                  <c:v>926.47545530251909</c:v>
                </c:pt>
                <c:pt idx="1001">
                  <c:v>926.98967239513797</c:v>
                </c:pt>
                <c:pt idx="1002">
                  <c:v>927.50388714245173</c:v>
                </c:pt>
                <c:pt idx="1003">
                  <c:v>928.01809954446048</c:v>
                </c:pt>
                <c:pt idx="1004">
                  <c:v>928.53230960116412</c:v>
                </c:pt>
                <c:pt idx="1005">
                  <c:v>929.04651731256263</c:v>
                </c:pt>
                <c:pt idx="1006">
                  <c:v>929.56072267865591</c:v>
                </c:pt>
                <c:pt idx="1007">
                  <c:v>930.07492569944429</c:v>
                </c:pt>
                <c:pt idx="1008">
                  <c:v>930.58912637492745</c:v>
                </c:pt>
                <c:pt idx="1009">
                  <c:v>931.10332470510548</c:v>
                </c:pt>
                <c:pt idx="1010">
                  <c:v>931.61752068997839</c:v>
                </c:pt>
                <c:pt idx="1011">
                  <c:v>932.1317143295463</c:v>
                </c:pt>
                <c:pt idx="1012">
                  <c:v>932.64590562380897</c:v>
                </c:pt>
                <c:pt idx="1013">
                  <c:v>933.16009457276664</c:v>
                </c:pt>
                <c:pt idx="1014">
                  <c:v>933.67428117641919</c:v>
                </c:pt>
                <c:pt idx="1015">
                  <c:v>934.1884654347665</c:v>
                </c:pt>
                <c:pt idx="1016">
                  <c:v>934.70264734780892</c:v>
                </c:pt>
                <c:pt idx="1017">
                  <c:v>935.21682691554611</c:v>
                </c:pt>
                <c:pt idx="1018">
                  <c:v>935.73100413797829</c:v>
                </c:pt>
                <c:pt idx="1019">
                  <c:v>936.24517901510512</c:v>
                </c:pt>
                <c:pt idx="1020">
                  <c:v>936.75935154692706</c:v>
                </c:pt>
                <c:pt idx="1021">
                  <c:v>937.27352173344389</c:v>
                </c:pt>
                <c:pt idx="1022">
                  <c:v>937.78768957465547</c:v>
                </c:pt>
                <c:pt idx="1023">
                  <c:v>938.30185507056206</c:v>
                </c:pt>
              </c:numCache>
            </c:numRef>
          </c:xVal>
          <c:yVal>
            <c:numRef>
              <c:f>'Red pk'!$W$2:$W$1025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5.9385154996283205E-5</c:v>
                </c:pt>
                <c:pt idx="135">
                  <c:v>1.1907213051854212E-4</c:v>
                </c:pt>
                <c:pt idx="136">
                  <c:v>1.7957759115952042E-4</c:v>
                </c:pt>
                <c:pt idx="137">
                  <c:v>2.4191136810874014E-4</c:v>
                </c:pt>
                <c:pt idx="138">
                  <c:v>3.0534836165852587E-4</c:v>
                </c:pt>
                <c:pt idx="139">
                  <c:v>3.6941412269022602E-4</c:v>
                </c:pt>
                <c:pt idx="140">
                  <c:v>4.326468416426898E-4</c:v>
                </c:pt>
                <c:pt idx="141">
                  <c:v>4.9428630624211948E-4</c:v>
                </c:pt>
                <c:pt idx="142">
                  <c:v>5.5842923170597184E-4</c:v>
                </c:pt>
                <c:pt idx="143">
                  <c:v>6.2558199660428678E-4</c:v>
                </c:pt>
                <c:pt idx="144">
                  <c:v>6.9291058659393622E-4</c:v>
                </c:pt>
                <c:pt idx="145">
                  <c:v>7.6030725261066437E-4</c:v>
                </c:pt>
                <c:pt idx="146">
                  <c:v>8.2941935196520402E-4</c:v>
                </c:pt>
                <c:pt idx="147">
                  <c:v>9.0093278479760376E-4</c:v>
                </c:pt>
                <c:pt idx="148">
                  <c:v>9.755883989936362E-4</c:v>
                </c:pt>
                <c:pt idx="149">
                  <c:v>1.0524217654336455E-3</c:v>
                </c:pt>
                <c:pt idx="150">
                  <c:v>1.129940885620539E-3</c:v>
                </c:pt>
                <c:pt idx="151">
                  <c:v>1.2078943289303705E-3</c:v>
                </c:pt>
                <c:pt idx="152">
                  <c:v>1.2837689839772192E-3</c:v>
                </c:pt>
                <c:pt idx="153">
                  <c:v>1.3573962548921444E-3</c:v>
                </c:pt>
                <c:pt idx="154">
                  <c:v>1.4299691618873073E-3</c:v>
                </c:pt>
                <c:pt idx="155">
                  <c:v>1.5017461603319385E-3</c:v>
                </c:pt>
                <c:pt idx="156">
                  <c:v>1.5735644397061677E-3</c:v>
                </c:pt>
                <c:pt idx="157">
                  <c:v>1.6467251415227596E-3</c:v>
                </c:pt>
                <c:pt idx="158">
                  <c:v>1.7215953795942187E-3</c:v>
                </c:pt>
                <c:pt idx="159">
                  <c:v>1.7959190804998984E-3</c:v>
                </c:pt>
                <c:pt idx="160">
                  <c:v>1.8694664675543838E-3</c:v>
                </c:pt>
                <c:pt idx="161">
                  <c:v>1.9441764948496334E-3</c:v>
                </c:pt>
                <c:pt idx="162">
                  <c:v>2.0199464889503402E-3</c:v>
                </c:pt>
                <c:pt idx="163">
                  <c:v>2.0966628050628701E-3</c:v>
                </c:pt>
                <c:pt idx="164">
                  <c:v>2.1749912219305367E-3</c:v>
                </c:pt>
                <c:pt idx="165">
                  <c:v>2.2530302475545013E-3</c:v>
                </c:pt>
                <c:pt idx="166">
                  <c:v>2.3294764437131557E-3</c:v>
                </c:pt>
                <c:pt idx="167">
                  <c:v>2.4037177745355669E-3</c:v>
                </c:pt>
                <c:pt idx="168">
                  <c:v>2.4781501527264245E-3</c:v>
                </c:pt>
                <c:pt idx="169">
                  <c:v>2.5560131649848723E-3</c:v>
                </c:pt>
                <c:pt idx="170">
                  <c:v>2.6352552650988708E-3</c:v>
                </c:pt>
                <c:pt idx="171">
                  <c:v>2.7147029268430475E-3</c:v>
                </c:pt>
                <c:pt idx="172">
                  <c:v>2.7945336840351056E-3</c:v>
                </c:pt>
                <c:pt idx="173">
                  <c:v>2.875476573738212E-3</c:v>
                </c:pt>
                <c:pt idx="174">
                  <c:v>2.9590999845597963E-3</c:v>
                </c:pt>
                <c:pt idx="175">
                  <c:v>3.0472151108420285E-3</c:v>
                </c:pt>
                <c:pt idx="176">
                  <c:v>3.1394485223565478E-3</c:v>
                </c:pt>
                <c:pt idx="177">
                  <c:v>3.232547045522908E-3</c:v>
                </c:pt>
                <c:pt idx="178">
                  <c:v>3.3260918336160432E-3</c:v>
                </c:pt>
                <c:pt idx="179">
                  <c:v>3.4222351501046202E-3</c:v>
                </c:pt>
                <c:pt idx="180">
                  <c:v>3.5223353731405403E-3</c:v>
                </c:pt>
                <c:pt idx="181">
                  <c:v>3.6270785830744448E-3</c:v>
                </c:pt>
                <c:pt idx="182">
                  <c:v>3.734216731394905E-3</c:v>
                </c:pt>
                <c:pt idx="183">
                  <c:v>3.8408976506903382E-3</c:v>
                </c:pt>
                <c:pt idx="184">
                  <c:v>3.9489886742953778E-3</c:v>
                </c:pt>
                <c:pt idx="185">
                  <c:v>4.0585891628418204E-3</c:v>
                </c:pt>
                <c:pt idx="186">
                  <c:v>4.1680880862284241E-3</c:v>
                </c:pt>
                <c:pt idx="187">
                  <c:v>4.277357341279233E-3</c:v>
                </c:pt>
                <c:pt idx="188">
                  <c:v>4.3861724491854395E-3</c:v>
                </c:pt>
                <c:pt idx="189">
                  <c:v>4.4972073299645527E-3</c:v>
                </c:pt>
                <c:pt idx="190">
                  <c:v>4.6110726704947976E-3</c:v>
                </c:pt>
                <c:pt idx="191">
                  <c:v>4.7254580842341467E-3</c:v>
                </c:pt>
                <c:pt idx="192">
                  <c:v>4.8406647092434068E-3</c:v>
                </c:pt>
                <c:pt idx="193">
                  <c:v>4.9590769887870659E-3</c:v>
                </c:pt>
                <c:pt idx="194">
                  <c:v>5.0824208712632593E-3</c:v>
                </c:pt>
                <c:pt idx="195">
                  <c:v>5.207755402359778E-3</c:v>
                </c:pt>
                <c:pt idx="196">
                  <c:v>5.3299394149766361E-3</c:v>
                </c:pt>
                <c:pt idx="197">
                  <c:v>5.449147675276351E-3</c:v>
                </c:pt>
                <c:pt idx="198">
                  <c:v>5.567957051035295E-3</c:v>
                </c:pt>
                <c:pt idx="199">
                  <c:v>5.6857979954433348E-3</c:v>
                </c:pt>
                <c:pt idx="200">
                  <c:v>5.8031252383732509E-3</c:v>
                </c:pt>
                <c:pt idx="201">
                  <c:v>5.9211818853485065E-3</c:v>
                </c:pt>
                <c:pt idx="202">
                  <c:v>6.0373016596264725E-3</c:v>
                </c:pt>
                <c:pt idx="203">
                  <c:v>6.1492633859163053E-3</c:v>
                </c:pt>
                <c:pt idx="204">
                  <c:v>6.2580305148982173E-3</c:v>
                </c:pt>
                <c:pt idx="205">
                  <c:v>6.3626105040605662E-3</c:v>
                </c:pt>
                <c:pt idx="206">
                  <c:v>6.4610877874710301E-3</c:v>
                </c:pt>
                <c:pt idx="207">
                  <c:v>6.5530096032295135E-3</c:v>
                </c:pt>
                <c:pt idx="208">
                  <c:v>6.6392581303341995E-3</c:v>
                </c:pt>
                <c:pt idx="209">
                  <c:v>6.7206886419208418E-3</c:v>
                </c:pt>
                <c:pt idx="210">
                  <c:v>6.7985077583686999E-3</c:v>
                </c:pt>
                <c:pt idx="211">
                  <c:v>6.8761112588922989E-3</c:v>
                </c:pt>
                <c:pt idx="212">
                  <c:v>6.9539312190915695E-3</c:v>
                </c:pt>
                <c:pt idx="213">
                  <c:v>7.0316131110949734E-3</c:v>
                </c:pt>
                <c:pt idx="214">
                  <c:v>7.110760634367148E-3</c:v>
                </c:pt>
                <c:pt idx="215">
                  <c:v>7.1923642099716535E-3</c:v>
                </c:pt>
                <c:pt idx="216">
                  <c:v>7.2728542673846895E-3</c:v>
                </c:pt>
                <c:pt idx="217">
                  <c:v>7.3497015184677333E-3</c:v>
                </c:pt>
                <c:pt idx="218">
                  <c:v>7.425650218442317E-3</c:v>
                </c:pt>
                <c:pt idx="219">
                  <c:v>7.5011777589312593E-3</c:v>
                </c:pt>
                <c:pt idx="220">
                  <c:v>7.5784055577952144E-3</c:v>
                </c:pt>
                <c:pt idx="221">
                  <c:v>7.6585112958068684E-3</c:v>
                </c:pt>
                <c:pt idx="222">
                  <c:v>7.7389573258821375E-3</c:v>
                </c:pt>
                <c:pt idx="223">
                  <c:v>7.8206860494302727E-3</c:v>
                </c:pt>
                <c:pt idx="224">
                  <c:v>7.9057753779042898E-3</c:v>
                </c:pt>
                <c:pt idx="225">
                  <c:v>7.993756625897401E-3</c:v>
                </c:pt>
                <c:pt idx="226">
                  <c:v>8.0820802740999616E-3</c:v>
                </c:pt>
                <c:pt idx="227">
                  <c:v>8.169239462096441E-3</c:v>
                </c:pt>
                <c:pt idx="228">
                  <c:v>8.2555686971603742E-3</c:v>
                </c:pt>
                <c:pt idx="229">
                  <c:v>8.3432146344236853E-3</c:v>
                </c:pt>
                <c:pt idx="230">
                  <c:v>8.4334956648277094E-3</c:v>
                </c:pt>
                <c:pt idx="231">
                  <c:v>8.5247313360745976E-3</c:v>
                </c:pt>
                <c:pt idx="232">
                  <c:v>8.6158154696401677E-3</c:v>
                </c:pt>
                <c:pt idx="233">
                  <c:v>8.7044792035800775E-3</c:v>
                </c:pt>
                <c:pt idx="234">
                  <c:v>8.7899789425061933E-3</c:v>
                </c:pt>
                <c:pt idx="235">
                  <c:v>8.8736585784937403E-3</c:v>
                </c:pt>
                <c:pt idx="236">
                  <c:v>8.9570790896784346E-3</c:v>
                </c:pt>
                <c:pt idx="237">
                  <c:v>9.0435994786781052E-3</c:v>
                </c:pt>
                <c:pt idx="238">
                  <c:v>9.132142086977409E-3</c:v>
                </c:pt>
                <c:pt idx="239">
                  <c:v>9.2215419159246501E-3</c:v>
                </c:pt>
                <c:pt idx="240">
                  <c:v>9.3127012196408277E-3</c:v>
                </c:pt>
                <c:pt idx="241">
                  <c:v>9.4054933319283364E-3</c:v>
                </c:pt>
                <c:pt idx="242">
                  <c:v>9.5009471809967602E-3</c:v>
                </c:pt>
                <c:pt idx="243">
                  <c:v>9.5967627982842738E-3</c:v>
                </c:pt>
                <c:pt idx="244">
                  <c:v>9.690975560845522E-3</c:v>
                </c:pt>
                <c:pt idx="245">
                  <c:v>9.7856481126411786E-3</c:v>
                </c:pt>
                <c:pt idx="246">
                  <c:v>9.8841350095617998E-3</c:v>
                </c:pt>
                <c:pt idx="247">
                  <c:v>9.9862860245879138E-3</c:v>
                </c:pt>
                <c:pt idx="248">
                  <c:v>1.0090217114634172E-2</c:v>
                </c:pt>
                <c:pt idx="249">
                  <c:v>1.0195876865974609E-2</c:v>
                </c:pt>
                <c:pt idx="250">
                  <c:v>1.0303153080626133E-2</c:v>
                </c:pt>
                <c:pt idx="251">
                  <c:v>1.0411371463723691E-2</c:v>
                </c:pt>
                <c:pt idx="252">
                  <c:v>1.0519539259558171E-2</c:v>
                </c:pt>
                <c:pt idx="253">
                  <c:v>1.0627870817379882E-2</c:v>
                </c:pt>
                <c:pt idx="254">
                  <c:v>1.073684003899877E-2</c:v>
                </c:pt>
                <c:pt idx="255">
                  <c:v>1.0848303283416726E-2</c:v>
                </c:pt>
                <c:pt idx="256">
                  <c:v>1.0962721747122586E-2</c:v>
                </c:pt>
                <c:pt idx="257">
                  <c:v>1.1075414367415956E-2</c:v>
                </c:pt>
                <c:pt idx="258">
                  <c:v>1.118562631304937E-2</c:v>
                </c:pt>
                <c:pt idx="259">
                  <c:v>1.129644275019462E-2</c:v>
                </c:pt>
                <c:pt idx="260">
                  <c:v>1.1408549101540256E-2</c:v>
                </c:pt>
                <c:pt idx="261">
                  <c:v>1.1521358816906352E-2</c:v>
                </c:pt>
                <c:pt idx="262">
                  <c:v>1.1633775404670334E-2</c:v>
                </c:pt>
                <c:pt idx="263">
                  <c:v>1.1745347585285604E-2</c:v>
                </c:pt>
                <c:pt idx="264">
                  <c:v>1.1856342179407653E-2</c:v>
                </c:pt>
                <c:pt idx="265">
                  <c:v>1.1968168222497865E-2</c:v>
                </c:pt>
                <c:pt idx="266">
                  <c:v>1.2082536146320898E-2</c:v>
                </c:pt>
                <c:pt idx="267">
                  <c:v>1.2198938432709423E-2</c:v>
                </c:pt>
                <c:pt idx="268">
                  <c:v>1.2315769806669239E-2</c:v>
                </c:pt>
                <c:pt idx="269">
                  <c:v>1.2434321483866303E-2</c:v>
                </c:pt>
                <c:pt idx="270">
                  <c:v>1.255713985876696E-2</c:v>
                </c:pt>
                <c:pt idx="271">
                  <c:v>1.26830847752581E-2</c:v>
                </c:pt>
                <c:pt idx="272">
                  <c:v>1.2806112044826526E-2</c:v>
                </c:pt>
                <c:pt idx="273">
                  <c:v>1.2924870791909392E-2</c:v>
                </c:pt>
                <c:pt idx="274">
                  <c:v>1.3045774980946258E-2</c:v>
                </c:pt>
                <c:pt idx="275">
                  <c:v>1.3171506887039618E-2</c:v>
                </c:pt>
                <c:pt idx="276">
                  <c:v>1.3295890000672701E-2</c:v>
                </c:pt>
                <c:pt idx="277">
                  <c:v>1.341389028085571E-2</c:v>
                </c:pt>
                <c:pt idx="278">
                  <c:v>1.352836771533567E-2</c:v>
                </c:pt>
                <c:pt idx="279">
                  <c:v>1.3644147848104138E-2</c:v>
                </c:pt>
                <c:pt idx="280">
                  <c:v>1.3761246827913361E-2</c:v>
                </c:pt>
                <c:pt idx="281">
                  <c:v>1.3876834677152252E-2</c:v>
                </c:pt>
                <c:pt idx="282">
                  <c:v>1.3990124866853245E-2</c:v>
                </c:pt>
                <c:pt idx="283">
                  <c:v>1.4102790572570238E-2</c:v>
                </c:pt>
                <c:pt idx="284">
                  <c:v>1.4215553140503387E-2</c:v>
                </c:pt>
                <c:pt idx="285">
                  <c:v>1.4326837281439801E-2</c:v>
                </c:pt>
                <c:pt idx="286">
                  <c:v>1.4436945080679713E-2</c:v>
                </c:pt>
                <c:pt idx="287">
                  <c:v>1.4546995125729954E-2</c:v>
                </c:pt>
                <c:pt idx="288">
                  <c:v>1.4656421339514607E-2</c:v>
                </c:pt>
                <c:pt idx="289">
                  <c:v>1.4766459555098572E-2</c:v>
                </c:pt>
                <c:pt idx="290">
                  <c:v>1.4879193554699615E-2</c:v>
                </c:pt>
                <c:pt idx="291">
                  <c:v>1.4994250380242071E-2</c:v>
                </c:pt>
                <c:pt idx="292">
                  <c:v>1.5110091098584031E-2</c:v>
                </c:pt>
                <c:pt idx="293">
                  <c:v>1.5226348415198066E-2</c:v>
                </c:pt>
                <c:pt idx="294">
                  <c:v>1.5344614005831142E-2</c:v>
                </c:pt>
                <c:pt idx="295">
                  <c:v>1.5462201022957169E-2</c:v>
                </c:pt>
                <c:pt idx="296">
                  <c:v>1.5576498207438397E-2</c:v>
                </c:pt>
                <c:pt idx="297">
                  <c:v>1.5689441384300847E-2</c:v>
                </c:pt>
                <c:pt idx="298">
                  <c:v>1.5802548469284812E-2</c:v>
                </c:pt>
                <c:pt idx="299">
                  <c:v>1.5914588044901881E-2</c:v>
                </c:pt>
                <c:pt idx="300">
                  <c:v>1.6023049988776867E-2</c:v>
                </c:pt>
                <c:pt idx="301">
                  <c:v>1.6130069481158853E-2</c:v>
                </c:pt>
                <c:pt idx="302">
                  <c:v>1.6235834103649444E-2</c:v>
                </c:pt>
                <c:pt idx="303">
                  <c:v>1.6338336252804429E-2</c:v>
                </c:pt>
                <c:pt idx="304">
                  <c:v>1.6440176985382859E-2</c:v>
                </c:pt>
                <c:pt idx="305">
                  <c:v>1.6542419844733269E-2</c:v>
                </c:pt>
                <c:pt idx="306">
                  <c:v>1.6644488246342081E-2</c:v>
                </c:pt>
                <c:pt idx="307">
                  <c:v>1.6748537177143606E-2</c:v>
                </c:pt>
                <c:pt idx="308">
                  <c:v>1.6856249940941707E-2</c:v>
                </c:pt>
                <c:pt idx="309">
                  <c:v>1.6965230305976492E-2</c:v>
                </c:pt>
                <c:pt idx="310">
                  <c:v>1.7073258545980116E-2</c:v>
                </c:pt>
                <c:pt idx="311">
                  <c:v>1.718013357105546E-2</c:v>
                </c:pt>
                <c:pt idx="312">
                  <c:v>1.7287689842820218E-2</c:v>
                </c:pt>
                <c:pt idx="313">
                  <c:v>1.7398248339508253E-2</c:v>
                </c:pt>
                <c:pt idx="314">
                  <c:v>1.7514059823584852E-2</c:v>
                </c:pt>
                <c:pt idx="315">
                  <c:v>1.7637672146591569E-2</c:v>
                </c:pt>
                <c:pt idx="316">
                  <c:v>1.7766400261740745E-2</c:v>
                </c:pt>
                <c:pt idx="317">
                  <c:v>1.7895786875348645E-2</c:v>
                </c:pt>
                <c:pt idx="318">
                  <c:v>1.8025169902562532E-2</c:v>
                </c:pt>
                <c:pt idx="319">
                  <c:v>1.8155082660368707E-2</c:v>
                </c:pt>
                <c:pt idx="320">
                  <c:v>1.8285909149266852E-2</c:v>
                </c:pt>
                <c:pt idx="321">
                  <c:v>1.8417577243348277E-2</c:v>
                </c:pt>
                <c:pt idx="322">
                  <c:v>1.8548469781350389E-2</c:v>
                </c:pt>
                <c:pt idx="323">
                  <c:v>1.867544321807544E-2</c:v>
                </c:pt>
                <c:pt idx="324">
                  <c:v>1.8799470181507977E-2</c:v>
                </c:pt>
                <c:pt idx="325">
                  <c:v>1.8925193331845756E-2</c:v>
                </c:pt>
                <c:pt idx="326">
                  <c:v>1.9053544474478525E-2</c:v>
                </c:pt>
                <c:pt idx="327">
                  <c:v>1.9182324998955381E-2</c:v>
                </c:pt>
                <c:pt idx="328">
                  <c:v>1.9310884876313071E-2</c:v>
                </c:pt>
                <c:pt idx="329">
                  <c:v>1.9440006311800033E-2</c:v>
                </c:pt>
                <c:pt idx="330">
                  <c:v>1.956904407305295E-2</c:v>
                </c:pt>
                <c:pt idx="331">
                  <c:v>1.9697398496785732E-2</c:v>
                </c:pt>
                <c:pt idx="332">
                  <c:v>1.9826060646897303E-2</c:v>
                </c:pt>
                <c:pt idx="333">
                  <c:v>1.9957620614833409E-2</c:v>
                </c:pt>
                <c:pt idx="334">
                  <c:v>2.0092270720714771E-2</c:v>
                </c:pt>
                <c:pt idx="335">
                  <c:v>2.0225632411693808E-2</c:v>
                </c:pt>
                <c:pt idx="336">
                  <c:v>2.035601609433077E-2</c:v>
                </c:pt>
                <c:pt idx="337">
                  <c:v>2.0486388554529056E-2</c:v>
                </c:pt>
                <c:pt idx="338">
                  <c:v>2.0619457303223263E-2</c:v>
                </c:pt>
                <c:pt idx="339">
                  <c:v>2.0757677638665546E-2</c:v>
                </c:pt>
                <c:pt idx="340">
                  <c:v>2.0902037823546347E-2</c:v>
                </c:pt>
                <c:pt idx="341">
                  <c:v>2.1049765464272861E-2</c:v>
                </c:pt>
                <c:pt idx="342">
                  <c:v>2.1200392965893815E-2</c:v>
                </c:pt>
                <c:pt idx="343">
                  <c:v>2.1357699023299679E-2</c:v>
                </c:pt>
                <c:pt idx="344">
                  <c:v>2.1520641322137674E-2</c:v>
                </c:pt>
                <c:pt idx="345">
                  <c:v>2.168407336405306E-2</c:v>
                </c:pt>
                <c:pt idx="346">
                  <c:v>2.1845245765141304E-2</c:v>
                </c:pt>
                <c:pt idx="347">
                  <c:v>2.2006590692213605E-2</c:v>
                </c:pt>
                <c:pt idx="348">
                  <c:v>2.2167718870576975E-2</c:v>
                </c:pt>
                <c:pt idx="349">
                  <c:v>2.2327911944153046E-2</c:v>
                </c:pt>
                <c:pt idx="350">
                  <c:v>2.248528895821152E-2</c:v>
                </c:pt>
                <c:pt idx="351">
                  <c:v>2.2636083052381226E-2</c:v>
                </c:pt>
                <c:pt idx="352">
                  <c:v>2.2782713208759325E-2</c:v>
                </c:pt>
                <c:pt idx="353">
                  <c:v>2.292814178681369E-2</c:v>
                </c:pt>
                <c:pt idx="354">
                  <c:v>2.3075447188854705E-2</c:v>
                </c:pt>
                <c:pt idx="355">
                  <c:v>2.3224293324892203E-2</c:v>
                </c:pt>
                <c:pt idx="356">
                  <c:v>2.3372262054108705E-2</c:v>
                </c:pt>
                <c:pt idx="357">
                  <c:v>2.3518171379694693E-2</c:v>
                </c:pt>
                <c:pt idx="358">
                  <c:v>2.3659817783915987E-2</c:v>
                </c:pt>
                <c:pt idx="359">
                  <c:v>2.3798192281071402E-2</c:v>
                </c:pt>
                <c:pt idx="360">
                  <c:v>2.3938386262291687E-2</c:v>
                </c:pt>
                <c:pt idx="361">
                  <c:v>2.4081356692971987E-2</c:v>
                </c:pt>
                <c:pt idx="362">
                  <c:v>2.4226237789651626E-2</c:v>
                </c:pt>
                <c:pt idx="363">
                  <c:v>2.4372913455659971E-2</c:v>
                </c:pt>
                <c:pt idx="364">
                  <c:v>2.4519628906820263E-2</c:v>
                </c:pt>
                <c:pt idx="365">
                  <c:v>2.4668776643641959E-2</c:v>
                </c:pt>
                <c:pt idx="366">
                  <c:v>2.4822345433805806E-2</c:v>
                </c:pt>
                <c:pt idx="367">
                  <c:v>2.4977919234562097E-2</c:v>
                </c:pt>
                <c:pt idx="368">
                  <c:v>2.5135566860760454E-2</c:v>
                </c:pt>
                <c:pt idx="369">
                  <c:v>2.5295643006062015E-2</c:v>
                </c:pt>
                <c:pt idx="370">
                  <c:v>2.5456932249975642E-2</c:v>
                </c:pt>
                <c:pt idx="371">
                  <c:v>2.5619983805055865E-2</c:v>
                </c:pt>
                <c:pt idx="372">
                  <c:v>2.5784976643281193E-2</c:v>
                </c:pt>
                <c:pt idx="373">
                  <c:v>2.5949040305428994E-2</c:v>
                </c:pt>
                <c:pt idx="374">
                  <c:v>2.6110777380207836E-2</c:v>
                </c:pt>
                <c:pt idx="375">
                  <c:v>2.627155363793663E-2</c:v>
                </c:pt>
                <c:pt idx="376">
                  <c:v>2.6431815175198242E-2</c:v>
                </c:pt>
                <c:pt idx="377">
                  <c:v>2.6589093707433398E-2</c:v>
                </c:pt>
                <c:pt idx="378">
                  <c:v>2.6741597288905409E-2</c:v>
                </c:pt>
                <c:pt idx="379">
                  <c:v>2.6890740607501365E-2</c:v>
                </c:pt>
                <c:pt idx="380">
                  <c:v>2.7038500673308524E-2</c:v>
                </c:pt>
                <c:pt idx="381">
                  <c:v>2.7184377619638579E-2</c:v>
                </c:pt>
                <c:pt idx="382">
                  <c:v>2.7326913723409646E-2</c:v>
                </c:pt>
                <c:pt idx="383">
                  <c:v>2.7467314798680566E-2</c:v>
                </c:pt>
                <c:pt idx="384">
                  <c:v>2.7606510494948718E-2</c:v>
                </c:pt>
                <c:pt idx="385">
                  <c:v>2.7745839290148611E-2</c:v>
                </c:pt>
                <c:pt idx="386">
                  <c:v>2.7884270155055891E-2</c:v>
                </c:pt>
                <c:pt idx="387">
                  <c:v>2.8019046761058111E-2</c:v>
                </c:pt>
                <c:pt idx="388">
                  <c:v>2.8153207527516648E-2</c:v>
                </c:pt>
                <c:pt idx="389">
                  <c:v>2.8289587484864927E-2</c:v>
                </c:pt>
                <c:pt idx="390">
                  <c:v>2.8428127009125941E-2</c:v>
                </c:pt>
                <c:pt idx="391">
                  <c:v>2.8567202612938217E-2</c:v>
                </c:pt>
                <c:pt idx="392">
                  <c:v>2.8706507628974438E-2</c:v>
                </c:pt>
                <c:pt idx="393">
                  <c:v>2.885030942779418E-2</c:v>
                </c:pt>
                <c:pt idx="394">
                  <c:v>2.8999657345996729E-2</c:v>
                </c:pt>
                <c:pt idx="395">
                  <c:v>2.9151525022459802E-2</c:v>
                </c:pt>
                <c:pt idx="396">
                  <c:v>2.9304686618736232E-2</c:v>
                </c:pt>
                <c:pt idx="397">
                  <c:v>2.9462841781180589E-2</c:v>
                </c:pt>
                <c:pt idx="398">
                  <c:v>2.9624274605735825E-2</c:v>
                </c:pt>
                <c:pt idx="399">
                  <c:v>2.9786441529232596E-2</c:v>
                </c:pt>
                <c:pt idx="400">
                  <c:v>2.9950647052301934E-2</c:v>
                </c:pt>
                <c:pt idx="401">
                  <c:v>3.0116134035168107E-2</c:v>
                </c:pt>
                <c:pt idx="402">
                  <c:v>3.0281825609766406E-2</c:v>
                </c:pt>
                <c:pt idx="403">
                  <c:v>3.0447939341886263E-2</c:v>
                </c:pt>
                <c:pt idx="404">
                  <c:v>3.061482118278732E-2</c:v>
                </c:pt>
                <c:pt idx="405">
                  <c:v>3.0782085805715696E-2</c:v>
                </c:pt>
                <c:pt idx="406">
                  <c:v>3.0950767988072191E-2</c:v>
                </c:pt>
                <c:pt idx="407">
                  <c:v>3.1119602694882061E-2</c:v>
                </c:pt>
                <c:pt idx="408">
                  <c:v>3.1286034643964768E-2</c:v>
                </c:pt>
                <c:pt idx="409">
                  <c:v>3.1452490138538139E-2</c:v>
                </c:pt>
                <c:pt idx="410">
                  <c:v>3.1620672542239506E-2</c:v>
                </c:pt>
                <c:pt idx="411">
                  <c:v>3.1786254409213961E-2</c:v>
                </c:pt>
                <c:pt idx="412">
                  <c:v>3.1947901599418613E-2</c:v>
                </c:pt>
                <c:pt idx="413">
                  <c:v>3.2109297779084535E-2</c:v>
                </c:pt>
                <c:pt idx="414">
                  <c:v>3.2271852608597183E-2</c:v>
                </c:pt>
                <c:pt idx="415">
                  <c:v>3.2433637781258261E-2</c:v>
                </c:pt>
                <c:pt idx="416">
                  <c:v>3.2595175846256458E-2</c:v>
                </c:pt>
                <c:pt idx="417">
                  <c:v>3.2756996066909953E-2</c:v>
                </c:pt>
                <c:pt idx="418">
                  <c:v>3.2917519311891894E-2</c:v>
                </c:pt>
                <c:pt idx="419">
                  <c:v>3.3077284373270205E-2</c:v>
                </c:pt>
                <c:pt idx="420">
                  <c:v>3.3238549625180441E-2</c:v>
                </c:pt>
                <c:pt idx="421">
                  <c:v>3.3402314314643453E-2</c:v>
                </c:pt>
                <c:pt idx="422">
                  <c:v>3.3567185157416149E-2</c:v>
                </c:pt>
                <c:pt idx="423">
                  <c:v>3.3734597722129209E-2</c:v>
                </c:pt>
                <c:pt idx="424">
                  <c:v>3.3906723345569038E-2</c:v>
                </c:pt>
                <c:pt idx="425">
                  <c:v>3.4080952352960235E-2</c:v>
                </c:pt>
                <c:pt idx="426">
                  <c:v>3.4253513648123561E-2</c:v>
                </c:pt>
                <c:pt idx="427">
                  <c:v>3.4424671679490211E-2</c:v>
                </c:pt>
                <c:pt idx="428">
                  <c:v>3.4598740248674591E-2</c:v>
                </c:pt>
                <c:pt idx="429">
                  <c:v>3.4778047330988465E-2</c:v>
                </c:pt>
                <c:pt idx="430">
                  <c:v>3.4961246736043859E-2</c:v>
                </c:pt>
                <c:pt idx="431">
                  <c:v>3.5148472875814921E-2</c:v>
                </c:pt>
                <c:pt idx="432">
                  <c:v>3.53419404355369E-2</c:v>
                </c:pt>
                <c:pt idx="433">
                  <c:v>3.5542192393665829E-2</c:v>
                </c:pt>
                <c:pt idx="434">
                  <c:v>3.5750190759945337E-2</c:v>
                </c:pt>
                <c:pt idx="435">
                  <c:v>3.5963024265157136E-2</c:v>
                </c:pt>
                <c:pt idx="436">
                  <c:v>3.6175982624171162E-2</c:v>
                </c:pt>
                <c:pt idx="437">
                  <c:v>3.6386752548861805E-2</c:v>
                </c:pt>
                <c:pt idx="438">
                  <c:v>3.6596939547372968E-2</c:v>
                </c:pt>
                <c:pt idx="439">
                  <c:v>3.6809549220922728E-2</c:v>
                </c:pt>
                <c:pt idx="440">
                  <c:v>3.7021427828276415E-2</c:v>
                </c:pt>
                <c:pt idx="441">
                  <c:v>3.7228440600481839E-2</c:v>
                </c:pt>
                <c:pt idx="442">
                  <c:v>3.7432290547177241E-2</c:v>
                </c:pt>
                <c:pt idx="443">
                  <c:v>3.7637007562121294E-2</c:v>
                </c:pt>
                <c:pt idx="444">
                  <c:v>3.783966756888546E-2</c:v>
                </c:pt>
                <c:pt idx="445">
                  <c:v>3.8039268113892258E-2</c:v>
                </c:pt>
                <c:pt idx="446">
                  <c:v>3.8237369084000959E-2</c:v>
                </c:pt>
                <c:pt idx="447">
                  <c:v>3.8430222369528984E-2</c:v>
                </c:pt>
                <c:pt idx="448">
                  <c:v>3.8621939578304808E-2</c:v>
                </c:pt>
                <c:pt idx="449">
                  <c:v>3.8817173420149009E-2</c:v>
                </c:pt>
                <c:pt idx="450">
                  <c:v>3.9013608682739231E-2</c:v>
                </c:pt>
                <c:pt idx="451">
                  <c:v>3.9209439498169275E-2</c:v>
                </c:pt>
                <c:pt idx="452">
                  <c:v>3.9404543552569851E-2</c:v>
                </c:pt>
                <c:pt idx="453">
                  <c:v>3.9598466391305924E-2</c:v>
                </c:pt>
                <c:pt idx="454">
                  <c:v>3.9793158298212734E-2</c:v>
                </c:pt>
                <c:pt idx="455">
                  <c:v>3.9990299412256201E-2</c:v>
                </c:pt>
                <c:pt idx="456">
                  <c:v>4.0189772266537339E-2</c:v>
                </c:pt>
                <c:pt idx="457">
                  <c:v>4.0393149477305115E-2</c:v>
                </c:pt>
                <c:pt idx="458">
                  <c:v>4.0598435536091812E-2</c:v>
                </c:pt>
                <c:pt idx="459">
                  <c:v>4.0805051821823375E-2</c:v>
                </c:pt>
                <c:pt idx="460">
                  <c:v>4.1015754554033737E-2</c:v>
                </c:pt>
                <c:pt idx="461">
                  <c:v>4.1230911218119115E-2</c:v>
                </c:pt>
                <c:pt idx="462">
                  <c:v>4.1452866492404962E-2</c:v>
                </c:pt>
                <c:pt idx="463">
                  <c:v>4.168202297883343E-2</c:v>
                </c:pt>
                <c:pt idx="464">
                  <c:v>4.1915266364686246E-2</c:v>
                </c:pt>
                <c:pt idx="465">
                  <c:v>4.2151065814454436E-2</c:v>
                </c:pt>
                <c:pt idx="466">
                  <c:v>4.2386352423859401E-2</c:v>
                </c:pt>
                <c:pt idx="467">
                  <c:v>4.2620653539120396E-2</c:v>
                </c:pt>
                <c:pt idx="468">
                  <c:v>4.2854010684117656E-2</c:v>
                </c:pt>
                <c:pt idx="469">
                  <c:v>4.3086291686624922E-2</c:v>
                </c:pt>
                <c:pt idx="470">
                  <c:v>4.3317947285421467E-2</c:v>
                </c:pt>
                <c:pt idx="471">
                  <c:v>4.3545177330308202E-2</c:v>
                </c:pt>
                <c:pt idx="472">
                  <c:v>4.3767475262437509E-2</c:v>
                </c:pt>
                <c:pt idx="473">
                  <c:v>4.3986435682676725E-2</c:v>
                </c:pt>
                <c:pt idx="474">
                  <c:v>4.4201512556486425E-2</c:v>
                </c:pt>
                <c:pt idx="475">
                  <c:v>4.4414997558382345E-2</c:v>
                </c:pt>
                <c:pt idx="476">
                  <c:v>4.4628958460574679E-2</c:v>
                </c:pt>
                <c:pt idx="477">
                  <c:v>4.4841923988425687E-2</c:v>
                </c:pt>
                <c:pt idx="478">
                  <c:v>4.5052046259276828E-2</c:v>
                </c:pt>
                <c:pt idx="479">
                  <c:v>4.5258490379364885E-2</c:v>
                </c:pt>
                <c:pt idx="480">
                  <c:v>4.5460361105088831E-2</c:v>
                </c:pt>
                <c:pt idx="481">
                  <c:v>4.565782810572331E-2</c:v>
                </c:pt>
                <c:pt idx="482">
                  <c:v>4.5855609773290083E-2</c:v>
                </c:pt>
                <c:pt idx="483">
                  <c:v>4.6059478995216757E-2</c:v>
                </c:pt>
                <c:pt idx="484">
                  <c:v>4.6265700940905992E-2</c:v>
                </c:pt>
                <c:pt idx="485">
                  <c:v>4.6467959221124178E-2</c:v>
                </c:pt>
                <c:pt idx="486">
                  <c:v>4.6667410250501556E-2</c:v>
                </c:pt>
                <c:pt idx="487">
                  <c:v>4.686932409350196E-2</c:v>
                </c:pt>
                <c:pt idx="488">
                  <c:v>4.7076590270230159E-2</c:v>
                </c:pt>
                <c:pt idx="489">
                  <c:v>4.7288718883703736E-2</c:v>
                </c:pt>
                <c:pt idx="490">
                  <c:v>4.7503877059719452E-2</c:v>
                </c:pt>
                <c:pt idx="491">
                  <c:v>4.7721119697943341E-2</c:v>
                </c:pt>
                <c:pt idx="492">
                  <c:v>4.7943171287762966E-2</c:v>
                </c:pt>
                <c:pt idx="493">
                  <c:v>4.8168867106880515E-2</c:v>
                </c:pt>
                <c:pt idx="494">
                  <c:v>4.8396579416082101E-2</c:v>
                </c:pt>
                <c:pt idx="495">
                  <c:v>4.8626997148424174E-2</c:v>
                </c:pt>
                <c:pt idx="496">
                  <c:v>4.8858444514769755E-2</c:v>
                </c:pt>
                <c:pt idx="497">
                  <c:v>4.9089660380596256E-2</c:v>
                </c:pt>
                <c:pt idx="498">
                  <c:v>4.9317268564723696E-2</c:v>
                </c:pt>
                <c:pt idx="499">
                  <c:v>4.9540155561634769E-2</c:v>
                </c:pt>
                <c:pt idx="500">
                  <c:v>4.9762109161736748E-2</c:v>
                </c:pt>
                <c:pt idx="501">
                  <c:v>4.9982160401828547E-2</c:v>
                </c:pt>
                <c:pt idx="502">
                  <c:v>5.0197293389717776E-2</c:v>
                </c:pt>
                <c:pt idx="503">
                  <c:v>5.0407641510332953E-2</c:v>
                </c:pt>
                <c:pt idx="504">
                  <c:v>5.061689845344506E-2</c:v>
                </c:pt>
                <c:pt idx="505">
                  <c:v>5.0829304127451458E-2</c:v>
                </c:pt>
                <c:pt idx="506">
                  <c:v>5.1041099435263117E-2</c:v>
                </c:pt>
                <c:pt idx="507">
                  <c:v>5.1244697895138192E-2</c:v>
                </c:pt>
                <c:pt idx="508">
                  <c:v>5.1443022486528114E-2</c:v>
                </c:pt>
                <c:pt idx="509">
                  <c:v>5.1640930999464769E-2</c:v>
                </c:pt>
                <c:pt idx="510">
                  <c:v>5.1836422616423336E-2</c:v>
                </c:pt>
                <c:pt idx="511">
                  <c:v>5.2026276615695373E-2</c:v>
                </c:pt>
                <c:pt idx="512">
                  <c:v>5.2211128503563596E-2</c:v>
                </c:pt>
                <c:pt idx="513">
                  <c:v>5.2394660047928504E-2</c:v>
                </c:pt>
                <c:pt idx="514">
                  <c:v>5.257703024685044E-2</c:v>
                </c:pt>
                <c:pt idx="515">
                  <c:v>5.2757935863500673E-2</c:v>
                </c:pt>
                <c:pt idx="516">
                  <c:v>5.2936333263657598E-2</c:v>
                </c:pt>
                <c:pt idx="517">
                  <c:v>5.3114530479883126E-2</c:v>
                </c:pt>
                <c:pt idx="518">
                  <c:v>5.3296205309634248E-2</c:v>
                </c:pt>
                <c:pt idx="519">
                  <c:v>5.3481840114825152E-2</c:v>
                </c:pt>
                <c:pt idx="520">
                  <c:v>5.3669566652456771E-2</c:v>
                </c:pt>
                <c:pt idx="521">
                  <c:v>5.3860947487749979E-2</c:v>
                </c:pt>
                <c:pt idx="522">
                  <c:v>5.4056523663783038E-2</c:v>
                </c:pt>
                <c:pt idx="523">
                  <c:v>5.4250567175978225E-2</c:v>
                </c:pt>
                <c:pt idx="524">
                  <c:v>5.4442056609390825E-2</c:v>
                </c:pt>
                <c:pt idx="525">
                  <c:v>5.4633667346455431E-2</c:v>
                </c:pt>
                <c:pt idx="526">
                  <c:v>5.4826175433016863E-2</c:v>
                </c:pt>
                <c:pt idx="527">
                  <c:v>5.5019878484047262E-2</c:v>
                </c:pt>
                <c:pt idx="528">
                  <c:v>5.5214760993276366E-2</c:v>
                </c:pt>
                <c:pt idx="529">
                  <c:v>5.5410262549817596E-2</c:v>
                </c:pt>
                <c:pt idx="530">
                  <c:v>5.5603711105545017E-2</c:v>
                </c:pt>
                <c:pt idx="531">
                  <c:v>5.579511933401151E-2</c:v>
                </c:pt>
                <c:pt idx="532">
                  <c:v>5.5986722134098339E-2</c:v>
                </c:pt>
                <c:pt idx="533">
                  <c:v>5.6178579198495324E-2</c:v>
                </c:pt>
                <c:pt idx="534">
                  <c:v>5.6367632662206978E-2</c:v>
                </c:pt>
                <c:pt idx="535">
                  <c:v>5.654976218714932E-2</c:v>
                </c:pt>
                <c:pt idx="536">
                  <c:v>5.6726812410873066E-2</c:v>
                </c:pt>
                <c:pt idx="537">
                  <c:v>5.6901515028541468E-2</c:v>
                </c:pt>
                <c:pt idx="538">
                  <c:v>5.7075814654842946E-2</c:v>
                </c:pt>
                <c:pt idx="539">
                  <c:v>5.7250345635907321E-2</c:v>
                </c:pt>
                <c:pt idx="540">
                  <c:v>5.7424217574650535E-2</c:v>
                </c:pt>
                <c:pt idx="541">
                  <c:v>5.759650270626835E-2</c:v>
                </c:pt>
                <c:pt idx="542">
                  <c:v>5.7767839319265303E-2</c:v>
                </c:pt>
                <c:pt idx="543">
                  <c:v>5.7942839734606899E-2</c:v>
                </c:pt>
                <c:pt idx="544">
                  <c:v>5.8122829533798728E-2</c:v>
                </c:pt>
                <c:pt idx="545">
                  <c:v>5.8304599027594876E-2</c:v>
                </c:pt>
                <c:pt idx="546">
                  <c:v>5.8488368262017497E-2</c:v>
                </c:pt>
                <c:pt idx="547">
                  <c:v>5.8677353022850709E-2</c:v>
                </c:pt>
                <c:pt idx="548">
                  <c:v>5.887426873579496E-2</c:v>
                </c:pt>
                <c:pt idx="549">
                  <c:v>5.9079271448345412E-2</c:v>
                </c:pt>
                <c:pt idx="550">
                  <c:v>5.9290629577854484E-2</c:v>
                </c:pt>
                <c:pt idx="551">
                  <c:v>5.9507092377369487E-2</c:v>
                </c:pt>
                <c:pt idx="552">
                  <c:v>5.9728812232270494E-2</c:v>
                </c:pt>
                <c:pt idx="553">
                  <c:v>5.9956869788793388E-2</c:v>
                </c:pt>
                <c:pt idx="554">
                  <c:v>6.0188414399620249E-2</c:v>
                </c:pt>
                <c:pt idx="555">
                  <c:v>6.0417074127661223E-2</c:v>
                </c:pt>
                <c:pt idx="556">
                  <c:v>6.0644454260552455E-2</c:v>
                </c:pt>
                <c:pt idx="557">
                  <c:v>6.0875221024661322E-2</c:v>
                </c:pt>
                <c:pt idx="558">
                  <c:v>6.1105393588572157E-2</c:v>
                </c:pt>
                <c:pt idx="559">
                  <c:v>6.1333996240112688E-2</c:v>
                </c:pt>
                <c:pt idx="560">
                  <c:v>6.1563122161366182E-2</c:v>
                </c:pt>
                <c:pt idx="561">
                  <c:v>6.17917536421667E-2</c:v>
                </c:pt>
                <c:pt idx="562">
                  <c:v>6.202033545613593E-2</c:v>
                </c:pt>
                <c:pt idx="563">
                  <c:v>6.2248571737072426E-2</c:v>
                </c:pt>
                <c:pt idx="564">
                  <c:v>6.2474514488692498E-2</c:v>
                </c:pt>
                <c:pt idx="565">
                  <c:v>6.2699231874101286E-2</c:v>
                </c:pt>
                <c:pt idx="566">
                  <c:v>6.2924903104989799E-2</c:v>
                </c:pt>
                <c:pt idx="567">
                  <c:v>6.3147421567603113E-2</c:v>
                </c:pt>
                <c:pt idx="568">
                  <c:v>6.3362942711283121E-2</c:v>
                </c:pt>
                <c:pt idx="569">
                  <c:v>6.3574941624327225E-2</c:v>
                </c:pt>
                <c:pt idx="570">
                  <c:v>6.3787032141622957E-2</c:v>
                </c:pt>
                <c:pt idx="571">
                  <c:v>6.399983396048109E-2</c:v>
                </c:pt>
                <c:pt idx="572">
                  <c:v>6.4212819775774296E-2</c:v>
                </c:pt>
                <c:pt idx="573">
                  <c:v>6.4424399299314553E-2</c:v>
                </c:pt>
                <c:pt idx="574">
                  <c:v>6.4633957766750585E-2</c:v>
                </c:pt>
                <c:pt idx="575">
                  <c:v>6.4845426239141524E-2</c:v>
                </c:pt>
                <c:pt idx="576">
                  <c:v>6.5065142745287963E-2</c:v>
                </c:pt>
                <c:pt idx="577">
                  <c:v>6.5295084146827054E-2</c:v>
                </c:pt>
                <c:pt idx="578">
                  <c:v>6.5533785848061576E-2</c:v>
                </c:pt>
                <c:pt idx="579">
                  <c:v>6.5781178119354619E-2</c:v>
                </c:pt>
                <c:pt idx="580">
                  <c:v>6.6036154652848122E-2</c:v>
                </c:pt>
                <c:pt idx="581">
                  <c:v>6.6298568299223135E-2</c:v>
                </c:pt>
                <c:pt idx="582">
                  <c:v>6.6568675176462408E-2</c:v>
                </c:pt>
                <c:pt idx="583">
                  <c:v>6.6843291887053985E-2</c:v>
                </c:pt>
                <c:pt idx="584">
                  <c:v>6.7122619879360704E-2</c:v>
                </c:pt>
                <c:pt idx="585">
                  <c:v>6.7409113660087047E-2</c:v>
                </c:pt>
                <c:pt idx="586">
                  <c:v>6.7697952081566121E-2</c:v>
                </c:pt>
                <c:pt idx="587">
                  <c:v>6.7983990838155664E-2</c:v>
                </c:pt>
                <c:pt idx="588">
                  <c:v>6.826902585802383E-2</c:v>
                </c:pt>
                <c:pt idx="589">
                  <c:v>6.8553362912872562E-2</c:v>
                </c:pt>
                <c:pt idx="590">
                  <c:v>6.8837298248065143E-2</c:v>
                </c:pt>
                <c:pt idx="591">
                  <c:v>6.9120036994205797E-2</c:v>
                </c:pt>
                <c:pt idx="592">
                  <c:v>6.9401390522441264E-2</c:v>
                </c:pt>
                <c:pt idx="593">
                  <c:v>6.9685272930591555E-2</c:v>
                </c:pt>
                <c:pt idx="594">
                  <c:v>6.9971065994675674E-2</c:v>
                </c:pt>
                <c:pt idx="595">
                  <c:v>7.0250627374625937E-2</c:v>
                </c:pt>
                <c:pt idx="596">
                  <c:v>7.0521291737632621E-2</c:v>
                </c:pt>
                <c:pt idx="597">
                  <c:v>7.078999124724214E-2</c:v>
                </c:pt>
                <c:pt idx="598">
                  <c:v>7.1059625134641188E-2</c:v>
                </c:pt>
                <c:pt idx="599">
                  <c:v>7.1328072289973982E-2</c:v>
                </c:pt>
                <c:pt idx="600">
                  <c:v>7.1592223052032375E-2</c:v>
                </c:pt>
                <c:pt idx="601">
                  <c:v>7.1851140000247421E-2</c:v>
                </c:pt>
                <c:pt idx="602">
                  <c:v>7.2108127627609209E-2</c:v>
                </c:pt>
                <c:pt idx="603">
                  <c:v>7.2365774911353528E-2</c:v>
                </c:pt>
                <c:pt idx="604">
                  <c:v>7.2621465085983369E-2</c:v>
                </c:pt>
                <c:pt idx="605">
                  <c:v>7.2875377422297286E-2</c:v>
                </c:pt>
                <c:pt idx="606">
                  <c:v>7.3128570256183065E-2</c:v>
                </c:pt>
                <c:pt idx="607">
                  <c:v>7.3380454880363197E-2</c:v>
                </c:pt>
                <c:pt idx="608">
                  <c:v>7.3634268124264657E-2</c:v>
                </c:pt>
                <c:pt idx="609">
                  <c:v>7.3892098883598809E-2</c:v>
                </c:pt>
                <c:pt idx="610">
                  <c:v>7.4153607685291542E-2</c:v>
                </c:pt>
                <c:pt idx="611">
                  <c:v>7.4420469230343525E-2</c:v>
                </c:pt>
                <c:pt idx="612">
                  <c:v>7.4693501174884533E-2</c:v>
                </c:pt>
                <c:pt idx="613">
                  <c:v>7.4972831663892778E-2</c:v>
                </c:pt>
                <c:pt idx="614">
                  <c:v>7.5261710765221618E-2</c:v>
                </c:pt>
                <c:pt idx="615">
                  <c:v>7.5559346667869995E-2</c:v>
                </c:pt>
                <c:pt idx="616">
                  <c:v>7.5859853725547419E-2</c:v>
                </c:pt>
                <c:pt idx="617">
                  <c:v>7.6159965959787704E-2</c:v>
                </c:pt>
                <c:pt idx="618">
                  <c:v>7.6462381302538282E-2</c:v>
                </c:pt>
                <c:pt idx="619">
                  <c:v>7.6767164964588949E-2</c:v>
                </c:pt>
                <c:pt idx="620">
                  <c:v>7.7070072478723675E-2</c:v>
                </c:pt>
                <c:pt idx="621">
                  <c:v>7.7369378743167322E-2</c:v>
                </c:pt>
                <c:pt idx="622">
                  <c:v>7.766669932692935E-2</c:v>
                </c:pt>
                <c:pt idx="623">
                  <c:v>7.7963759375606539E-2</c:v>
                </c:pt>
                <c:pt idx="624">
                  <c:v>7.8258837381116816E-2</c:v>
                </c:pt>
                <c:pt idx="625">
                  <c:v>7.8548179839347199E-2</c:v>
                </c:pt>
                <c:pt idx="626">
                  <c:v>7.8833820758726705E-2</c:v>
                </c:pt>
                <c:pt idx="627">
                  <c:v>7.9119450639645122E-2</c:v>
                </c:pt>
                <c:pt idx="628">
                  <c:v>7.9402568573447949E-2</c:v>
                </c:pt>
                <c:pt idx="629">
                  <c:v>7.9683547146032929E-2</c:v>
                </c:pt>
                <c:pt idx="630">
                  <c:v>7.9964255167545781E-2</c:v>
                </c:pt>
                <c:pt idx="631">
                  <c:v>8.0245820768986204E-2</c:v>
                </c:pt>
                <c:pt idx="632">
                  <c:v>8.0526701815496579E-2</c:v>
                </c:pt>
                <c:pt idx="633">
                  <c:v>8.0799981082163158E-2</c:v>
                </c:pt>
                <c:pt idx="634">
                  <c:v>8.1065188517339001E-2</c:v>
                </c:pt>
                <c:pt idx="635">
                  <c:v>8.1326677609561068E-2</c:v>
                </c:pt>
                <c:pt idx="636">
                  <c:v>8.1586844290361921E-2</c:v>
                </c:pt>
                <c:pt idx="637">
                  <c:v>8.1845878016657062E-2</c:v>
                </c:pt>
                <c:pt idx="638">
                  <c:v>8.2102057213453788E-2</c:v>
                </c:pt>
                <c:pt idx="639">
                  <c:v>8.2354933475891512E-2</c:v>
                </c:pt>
                <c:pt idx="640">
                  <c:v>8.2606320620557547E-2</c:v>
                </c:pt>
                <c:pt idx="641">
                  <c:v>8.2856846196043513E-2</c:v>
                </c:pt>
                <c:pt idx="642">
                  <c:v>8.3104581899560701E-2</c:v>
                </c:pt>
                <c:pt idx="643">
                  <c:v>8.3350769793174614E-2</c:v>
                </c:pt>
                <c:pt idx="644">
                  <c:v>8.3601044228059099E-2</c:v>
                </c:pt>
                <c:pt idx="645">
                  <c:v>8.3855862098517447E-2</c:v>
                </c:pt>
                <c:pt idx="646">
                  <c:v>8.4109078175940738E-2</c:v>
                </c:pt>
                <c:pt idx="647">
                  <c:v>8.4360912425762394E-2</c:v>
                </c:pt>
                <c:pt idx="648">
                  <c:v>8.4615911197645347E-2</c:v>
                </c:pt>
                <c:pt idx="649">
                  <c:v>8.4874400646395801E-2</c:v>
                </c:pt>
                <c:pt idx="650">
                  <c:v>8.5137317527116493E-2</c:v>
                </c:pt>
                <c:pt idx="651">
                  <c:v>8.5402670346381937E-2</c:v>
                </c:pt>
                <c:pt idx="652">
                  <c:v>8.5668698177679692E-2</c:v>
                </c:pt>
                <c:pt idx="653">
                  <c:v>8.593684351352894E-2</c:v>
                </c:pt>
                <c:pt idx="654">
                  <c:v>8.6202997036314039E-2</c:v>
                </c:pt>
                <c:pt idx="655">
                  <c:v>8.64666992581241E-2</c:v>
                </c:pt>
                <c:pt idx="656">
                  <c:v>8.6729611578775803E-2</c:v>
                </c:pt>
                <c:pt idx="657">
                  <c:v>8.6985398347693602E-2</c:v>
                </c:pt>
                <c:pt idx="658">
                  <c:v>8.7234497593177099E-2</c:v>
                </c:pt>
                <c:pt idx="659">
                  <c:v>8.7479720953679133E-2</c:v>
                </c:pt>
                <c:pt idx="660">
                  <c:v>8.7721406505081256E-2</c:v>
                </c:pt>
                <c:pt idx="661">
                  <c:v>8.7962330058004967E-2</c:v>
                </c:pt>
                <c:pt idx="662">
                  <c:v>8.8204154347579167E-2</c:v>
                </c:pt>
                <c:pt idx="663">
                  <c:v>8.8444635722817452E-2</c:v>
                </c:pt>
                <c:pt idx="664">
                  <c:v>8.8680503266547236E-2</c:v>
                </c:pt>
                <c:pt idx="665">
                  <c:v>8.8911989915247416E-2</c:v>
                </c:pt>
                <c:pt idx="666">
                  <c:v>8.9138306761087777E-2</c:v>
                </c:pt>
                <c:pt idx="667">
                  <c:v>8.936182985346007E-2</c:v>
                </c:pt>
                <c:pt idx="668">
                  <c:v>8.9584826081329352E-2</c:v>
                </c:pt>
                <c:pt idx="669">
                  <c:v>8.9807350798419422E-2</c:v>
                </c:pt>
                <c:pt idx="670">
                  <c:v>9.0027863873010955E-2</c:v>
                </c:pt>
                <c:pt idx="671">
                  <c:v>9.0244100287669715E-2</c:v>
                </c:pt>
                <c:pt idx="672">
                  <c:v>9.0455407392062898E-2</c:v>
                </c:pt>
                <c:pt idx="673">
                  <c:v>9.0664157151703229E-2</c:v>
                </c:pt>
                <c:pt idx="674">
                  <c:v>9.0874106309371511E-2</c:v>
                </c:pt>
                <c:pt idx="675">
                  <c:v>9.1086573094430412E-2</c:v>
                </c:pt>
                <c:pt idx="676">
                  <c:v>9.1300283256898054E-2</c:v>
                </c:pt>
                <c:pt idx="677">
                  <c:v>9.1511501196813519E-2</c:v>
                </c:pt>
                <c:pt idx="678">
                  <c:v>9.1718143191626134E-2</c:v>
                </c:pt>
                <c:pt idx="679">
                  <c:v>9.1921157743637058E-2</c:v>
                </c:pt>
                <c:pt idx="680">
                  <c:v>9.2124193704477095E-2</c:v>
                </c:pt>
                <c:pt idx="681">
                  <c:v>9.2325742320091761E-2</c:v>
                </c:pt>
                <c:pt idx="682">
                  <c:v>9.2523201900594959E-2</c:v>
                </c:pt>
                <c:pt idx="683">
                  <c:v>9.2719611187925419E-2</c:v>
                </c:pt>
                <c:pt idx="684">
                  <c:v>9.2916592107253448E-2</c:v>
                </c:pt>
                <c:pt idx="685">
                  <c:v>9.311414708725603E-2</c:v>
                </c:pt>
                <c:pt idx="686">
                  <c:v>9.331367883553135E-2</c:v>
                </c:pt>
                <c:pt idx="687">
                  <c:v>9.3516376620578087E-2</c:v>
                </c:pt>
                <c:pt idx="688">
                  <c:v>9.3719750047719916E-2</c:v>
                </c:pt>
                <c:pt idx="689">
                  <c:v>9.3922265025688859E-2</c:v>
                </c:pt>
                <c:pt idx="690">
                  <c:v>9.4123207335452527E-2</c:v>
                </c:pt>
                <c:pt idx="691">
                  <c:v>9.4320292122654803E-2</c:v>
                </c:pt>
                <c:pt idx="692">
                  <c:v>9.451333344593979E-2</c:v>
                </c:pt>
                <c:pt idx="693">
                  <c:v>9.4702795341489468E-2</c:v>
                </c:pt>
                <c:pt idx="694">
                  <c:v>9.4891470859262597E-2</c:v>
                </c:pt>
                <c:pt idx="695">
                  <c:v>9.5080329929751753E-2</c:v>
                </c:pt>
                <c:pt idx="696">
                  <c:v>9.5266664714252589E-2</c:v>
                </c:pt>
                <c:pt idx="697">
                  <c:v>9.5450590732494844E-2</c:v>
                </c:pt>
                <c:pt idx="698">
                  <c:v>9.5631760641294347E-2</c:v>
                </c:pt>
                <c:pt idx="699">
                  <c:v>9.5808251134669245E-2</c:v>
                </c:pt>
                <c:pt idx="700">
                  <c:v>9.5979938318479355E-2</c:v>
                </c:pt>
                <c:pt idx="701">
                  <c:v>9.6150287006621218E-2</c:v>
                </c:pt>
                <c:pt idx="702">
                  <c:v>9.632056660508459E-2</c:v>
                </c:pt>
                <c:pt idx="703">
                  <c:v>9.6487151555449971E-2</c:v>
                </c:pt>
                <c:pt idx="704">
                  <c:v>9.6647995641689369E-2</c:v>
                </c:pt>
                <c:pt idx="705">
                  <c:v>9.6805516004955613E-2</c:v>
                </c:pt>
                <c:pt idx="706">
                  <c:v>9.6962975778035615E-2</c:v>
                </c:pt>
                <c:pt idx="707">
                  <c:v>9.7119274573163342E-2</c:v>
                </c:pt>
                <c:pt idx="708">
                  <c:v>9.7273779982210318E-2</c:v>
                </c:pt>
                <c:pt idx="709">
                  <c:v>9.7426124569461328E-2</c:v>
                </c:pt>
                <c:pt idx="710">
                  <c:v>9.757475690303892E-2</c:v>
                </c:pt>
                <c:pt idx="711">
                  <c:v>9.7721722514440931E-2</c:v>
                </c:pt>
                <c:pt idx="712">
                  <c:v>9.7867270340775567E-2</c:v>
                </c:pt>
                <c:pt idx="713">
                  <c:v>9.8011723796513031E-2</c:v>
                </c:pt>
                <c:pt idx="714">
                  <c:v>9.8157559848008488E-2</c:v>
                </c:pt>
                <c:pt idx="715">
                  <c:v>9.8301777251034464E-2</c:v>
                </c:pt>
                <c:pt idx="716">
                  <c:v>9.8445610375981457E-2</c:v>
                </c:pt>
                <c:pt idx="717">
                  <c:v>9.8589661248390512E-2</c:v>
                </c:pt>
                <c:pt idx="718">
                  <c:v>9.8729356942585153E-2</c:v>
                </c:pt>
                <c:pt idx="719">
                  <c:v>9.8867472049701768E-2</c:v>
                </c:pt>
                <c:pt idx="720">
                  <c:v>9.9006897109114728E-2</c:v>
                </c:pt>
                <c:pt idx="721">
                  <c:v>9.914675110872255E-2</c:v>
                </c:pt>
                <c:pt idx="722">
                  <c:v>9.9286415153610239E-2</c:v>
                </c:pt>
                <c:pt idx="723">
                  <c:v>9.9427475581221003E-2</c:v>
                </c:pt>
                <c:pt idx="724">
                  <c:v>9.9570961809036726E-2</c:v>
                </c:pt>
                <c:pt idx="725">
                  <c:v>9.9717365607349104E-2</c:v>
                </c:pt>
                <c:pt idx="726">
                  <c:v>9.986759537712793E-2</c:v>
                </c:pt>
                <c:pt idx="727">
                  <c:v>0.10002612781488389</c:v>
                </c:pt>
                <c:pt idx="728">
                  <c:v>0.10019605132352644</c:v>
                </c:pt>
                <c:pt idx="729">
                  <c:v>0.10037613674120283</c:v>
                </c:pt>
                <c:pt idx="730">
                  <c:v>0.1005627463461773</c:v>
                </c:pt>
                <c:pt idx="731">
                  <c:v>0.10075637800476023</c:v>
                </c:pt>
                <c:pt idx="732">
                  <c:v>0.10096560351735838</c:v>
                </c:pt>
                <c:pt idx="733">
                  <c:v>0.10118941277279161</c:v>
                </c:pt>
                <c:pt idx="734">
                  <c:v>0.10142117839253123</c:v>
                </c:pt>
                <c:pt idx="735">
                  <c:v>0.1016620770792528</c:v>
                </c:pt>
                <c:pt idx="736">
                  <c:v>0.10191422039513295</c:v>
                </c:pt>
                <c:pt idx="737">
                  <c:v>0.10217659268006822</c:v>
                </c:pt>
                <c:pt idx="738">
                  <c:v>0.10244538305336134</c:v>
                </c:pt>
                <c:pt idx="739">
                  <c:v>0.10271888495766067</c:v>
                </c:pt>
                <c:pt idx="740">
                  <c:v>0.10299686181544504</c:v>
                </c:pt>
                <c:pt idx="741">
                  <c:v>0.10327494834544571</c:v>
                </c:pt>
                <c:pt idx="742">
                  <c:v>0.10354983750526905</c:v>
                </c:pt>
                <c:pt idx="743">
                  <c:v>0.10382276371196181</c:v>
                </c:pt>
                <c:pt idx="744">
                  <c:v>0.10409366159601989</c:v>
                </c:pt>
                <c:pt idx="745">
                  <c:v>0.10436305134777617</c:v>
                </c:pt>
                <c:pt idx="746">
                  <c:v>0.10463029621932356</c:v>
                </c:pt>
                <c:pt idx="747">
                  <c:v>0.1048920737436097</c:v>
                </c:pt>
                <c:pt idx="748">
                  <c:v>0.10515092241747122</c:v>
                </c:pt>
                <c:pt idx="749">
                  <c:v>0.10540870909035228</c:v>
                </c:pt>
                <c:pt idx="750">
                  <c:v>0.10566384979036859</c:v>
                </c:pt>
                <c:pt idx="751">
                  <c:v>0.10591625156640011</c:v>
                </c:pt>
                <c:pt idx="752">
                  <c:v>0.10616608908217169</c:v>
                </c:pt>
                <c:pt idx="753">
                  <c:v>0.10640863218679535</c:v>
                </c:pt>
                <c:pt idx="754">
                  <c:v>0.10664674426327542</c:v>
                </c:pt>
                <c:pt idx="755">
                  <c:v>0.10688741161405214</c:v>
                </c:pt>
                <c:pt idx="756">
                  <c:v>0.10712511575294019</c:v>
                </c:pt>
                <c:pt idx="757">
                  <c:v>0.10735901875211373</c:v>
                </c:pt>
                <c:pt idx="758">
                  <c:v>0.10759354822023963</c:v>
                </c:pt>
                <c:pt idx="759">
                  <c:v>0.10782770157383671</c:v>
                </c:pt>
                <c:pt idx="760">
                  <c:v>0.10806006161687816</c:v>
                </c:pt>
                <c:pt idx="761">
                  <c:v>0.10829072564168608</c:v>
                </c:pt>
                <c:pt idx="762">
                  <c:v>0.10852157476089946</c:v>
                </c:pt>
                <c:pt idx="763">
                  <c:v>0.10875674920644383</c:v>
                </c:pt>
                <c:pt idx="764">
                  <c:v>0.10899658485854782</c:v>
                </c:pt>
                <c:pt idx="765">
                  <c:v>0.10924025263629275</c:v>
                </c:pt>
                <c:pt idx="766">
                  <c:v>0.10949136741982045</c:v>
                </c:pt>
                <c:pt idx="767">
                  <c:v>0.10975411655466581</c:v>
                </c:pt>
                <c:pt idx="768">
                  <c:v>0.1100275019362518</c:v>
                </c:pt>
                <c:pt idx="769">
                  <c:v>0.1103064421584227</c:v>
                </c:pt>
                <c:pt idx="770">
                  <c:v>0.11059174314026306</c:v>
                </c:pt>
                <c:pt idx="771">
                  <c:v>0.11088449449640585</c:v>
                </c:pt>
                <c:pt idx="772">
                  <c:v>0.11118652071267987</c:v>
                </c:pt>
                <c:pt idx="773">
                  <c:v>0.11149942170644112</c:v>
                </c:pt>
                <c:pt idx="774">
                  <c:v>0.11182219070421277</c:v>
                </c:pt>
                <c:pt idx="775">
                  <c:v>0.11215102367309289</c:v>
                </c:pt>
                <c:pt idx="776">
                  <c:v>0.11248346939933163</c:v>
                </c:pt>
                <c:pt idx="777">
                  <c:v>0.11281861841092099</c:v>
                </c:pt>
                <c:pt idx="778">
                  <c:v>0.11315465008483282</c:v>
                </c:pt>
                <c:pt idx="779">
                  <c:v>0.11349013038697307</c:v>
                </c:pt>
                <c:pt idx="780">
                  <c:v>0.11382330199965481</c:v>
                </c:pt>
                <c:pt idx="781">
                  <c:v>0.11415556195696271</c:v>
                </c:pt>
                <c:pt idx="782">
                  <c:v>0.11448321129521916</c:v>
                </c:pt>
                <c:pt idx="783">
                  <c:v>0.11480531509520447</c:v>
                </c:pt>
                <c:pt idx="784">
                  <c:v>0.11512395990310463</c:v>
                </c:pt>
                <c:pt idx="785">
                  <c:v>0.11543639186930284</c:v>
                </c:pt>
                <c:pt idx="786">
                  <c:v>0.11574580570056635</c:v>
                </c:pt>
                <c:pt idx="787">
                  <c:v>0.11605391832984085</c:v>
                </c:pt>
                <c:pt idx="788">
                  <c:v>0.11635703276432993</c:v>
                </c:pt>
                <c:pt idx="789">
                  <c:v>0.11665383500609469</c:v>
                </c:pt>
                <c:pt idx="790">
                  <c:v>0.11694562054327833</c:v>
                </c:pt>
                <c:pt idx="791">
                  <c:v>0.11723553858020914</c:v>
                </c:pt>
                <c:pt idx="792">
                  <c:v>0.11752599467838323</c:v>
                </c:pt>
                <c:pt idx="793">
                  <c:v>0.11781319756710949</c:v>
                </c:pt>
                <c:pt idx="794">
                  <c:v>0.11809313535345568</c:v>
                </c:pt>
                <c:pt idx="795">
                  <c:v>0.11837080640954534</c:v>
                </c:pt>
                <c:pt idx="796">
                  <c:v>0.11864841651707492</c:v>
                </c:pt>
                <c:pt idx="797">
                  <c:v>0.11892071240557668</c:v>
                </c:pt>
                <c:pt idx="798">
                  <c:v>0.11918870829156594</c:v>
                </c:pt>
                <c:pt idx="799">
                  <c:v>0.1194570679108778</c:v>
                </c:pt>
                <c:pt idx="800">
                  <c:v>0.11972444799476824</c:v>
                </c:pt>
                <c:pt idx="801">
                  <c:v>0.11999136373840645</c:v>
                </c:pt>
                <c:pt idx="802">
                  <c:v>0.12025933321889727</c:v>
                </c:pt>
                <c:pt idx="803">
                  <c:v>0.1205301131877944</c:v>
                </c:pt>
                <c:pt idx="804">
                  <c:v>0.12080324299587128</c:v>
                </c:pt>
                <c:pt idx="805">
                  <c:v>0.12107363593134439</c:v>
                </c:pt>
                <c:pt idx="806">
                  <c:v>0.1213404939834128</c:v>
                </c:pt>
                <c:pt idx="807">
                  <c:v>0.12160903989551619</c:v>
                </c:pt>
                <c:pt idx="808">
                  <c:v>0.12188051965520516</c:v>
                </c:pt>
                <c:pt idx="809">
                  <c:v>0.122157453421763</c:v>
                </c:pt>
                <c:pt idx="810">
                  <c:v>0.12244174697589839</c:v>
                </c:pt>
                <c:pt idx="811">
                  <c:v>0.12273083330818736</c:v>
                </c:pt>
                <c:pt idx="812">
                  <c:v>0.12302318285571762</c:v>
                </c:pt>
                <c:pt idx="813">
                  <c:v>0.12331764761955125</c:v>
                </c:pt>
                <c:pt idx="814">
                  <c:v>0.12361520752699429</c:v>
                </c:pt>
                <c:pt idx="815">
                  <c:v>0.12391613268073733</c:v>
                </c:pt>
                <c:pt idx="816">
                  <c:v>0.12421769096321032</c:v>
                </c:pt>
                <c:pt idx="817">
                  <c:v>0.12451625959482276</c:v>
                </c:pt>
                <c:pt idx="818">
                  <c:v>0.12481312835620048</c:v>
                </c:pt>
                <c:pt idx="819">
                  <c:v>0.12511153165691749</c:v>
                </c:pt>
                <c:pt idx="820">
                  <c:v>0.12540994912423828</c:v>
                </c:pt>
                <c:pt idx="821">
                  <c:v>0.12570555069611897</c:v>
                </c:pt>
                <c:pt idx="822">
                  <c:v>0.12599598281258376</c:v>
                </c:pt>
                <c:pt idx="823">
                  <c:v>0.12628172842496901</c:v>
                </c:pt>
                <c:pt idx="824">
                  <c:v>0.12656592005272055</c:v>
                </c:pt>
                <c:pt idx="825">
                  <c:v>0.12684675702460213</c:v>
                </c:pt>
                <c:pt idx="826">
                  <c:v>0.12712462195178853</c:v>
                </c:pt>
                <c:pt idx="827">
                  <c:v>0.12740316478720889</c:v>
                </c:pt>
                <c:pt idx="828">
                  <c:v>0.12768069089308151</c:v>
                </c:pt>
                <c:pt idx="829">
                  <c:v>0.12795386974559605</c:v>
                </c:pt>
                <c:pt idx="830">
                  <c:v>0.12821932015766149</c:v>
                </c:pt>
                <c:pt idx="831">
                  <c:v>0.1284802666458221</c:v>
                </c:pt>
                <c:pt idx="832">
                  <c:v>0.12874018647284693</c:v>
                </c:pt>
                <c:pt idx="833">
                  <c:v>0.12899457842945269</c:v>
                </c:pt>
                <c:pt idx="834">
                  <c:v>0.12924392374382432</c:v>
                </c:pt>
                <c:pt idx="835">
                  <c:v>0.12949101351110795</c:v>
                </c:pt>
                <c:pt idx="836">
                  <c:v>0.12973729379832624</c:v>
                </c:pt>
                <c:pt idx="837">
                  <c:v>0.12997919417735865</c:v>
                </c:pt>
                <c:pt idx="838">
                  <c:v>0.13021567357826849</c:v>
                </c:pt>
                <c:pt idx="839">
                  <c:v>0.13045418610299436</c:v>
                </c:pt>
                <c:pt idx="840">
                  <c:v>0.13069454626460653</c:v>
                </c:pt>
                <c:pt idx="841">
                  <c:v>0.13093326266757921</c:v>
                </c:pt>
                <c:pt idx="842">
                  <c:v>0.13116933897069336</c:v>
                </c:pt>
                <c:pt idx="843">
                  <c:v>0.13140129478929932</c:v>
                </c:pt>
                <c:pt idx="844">
                  <c:v>0.13162961924034677</c:v>
                </c:pt>
                <c:pt idx="845">
                  <c:v>0.13185592387522485</c:v>
                </c:pt>
                <c:pt idx="846">
                  <c:v>0.13208256304400626</c:v>
                </c:pt>
                <c:pt idx="847">
                  <c:v>0.13230960088629035</c:v>
                </c:pt>
                <c:pt idx="848">
                  <c:v>0.13253741480088352</c:v>
                </c:pt>
                <c:pt idx="849">
                  <c:v>0.13276653019396173</c:v>
                </c:pt>
                <c:pt idx="850">
                  <c:v>0.13299661707215735</c:v>
                </c:pt>
                <c:pt idx="851">
                  <c:v>0.13322772412801262</c:v>
                </c:pt>
                <c:pt idx="852">
                  <c:v>0.13345816333909172</c:v>
                </c:pt>
                <c:pt idx="853">
                  <c:v>0.13368841841184884</c:v>
                </c:pt>
                <c:pt idx="854">
                  <c:v>0.13391864149664812</c:v>
                </c:pt>
                <c:pt idx="855">
                  <c:v>0.13414483255823006</c:v>
                </c:pt>
                <c:pt idx="856">
                  <c:v>0.13436674946982019</c:v>
                </c:pt>
                <c:pt idx="857">
                  <c:v>0.13458822672318194</c:v>
                </c:pt>
                <c:pt idx="858">
                  <c:v>0.13480897972678058</c:v>
                </c:pt>
                <c:pt idx="859">
                  <c:v>0.13502948847369514</c:v>
                </c:pt>
                <c:pt idx="860">
                  <c:v>0.1352504960889509</c:v>
                </c:pt>
                <c:pt idx="861">
                  <c:v>0.13547234135692632</c:v>
                </c:pt>
                <c:pt idx="862">
                  <c:v>0.13569676857794943</c:v>
                </c:pt>
                <c:pt idx="863">
                  <c:v>0.13592326132224269</c:v>
                </c:pt>
                <c:pt idx="864">
                  <c:v>0.13614936957206106</c:v>
                </c:pt>
                <c:pt idx="865">
                  <c:v>0.13637274603098257</c:v>
                </c:pt>
                <c:pt idx="866">
                  <c:v>0.1365925410150351</c:v>
                </c:pt>
                <c:pt idx="867">
                  <c:v>0.13680978057836199</c:v>
                </c:pt>
                <c:pt idx="868">
                  <c:v>0.13702526928575021</c:v>
                </c:pt>
                <c:pt idx="869">
                  <c:v>0.13723741493336611</c:v>
                </c:pt>
                <c:pt idx="870">
                  <c:v>0.13744485332805811</c:v>
                </c:pt>
                <c:pt idx="871">
                  <c:v>0.13764574564723606</c:v>
                </c:pt>
                <c:pt idx="872">
                  <c:v>0.13784142714535547</c:v>
                </c:pt>
                <c:pt idx="873">
                  <c:v>0.13803261208768658</c:v>
                </c:pt>
                <c:pt idx="874">
                  <c:v>0.13821863952525693</c:v>
                </c:pt>
                <c:pt idx="875">
                  <c:v>0.1384021568956795</c:v>
                </c:pt>
                <c:pt idx="876">
                  <c:v>0.13858683436381194</c:v>
                </c:pt>
                <c:pt idx="877">
                  <c:v>0.1387726453254097</c:v>
                </c:pt>
                <c:pt idx="878">
                  <c:v>0.1389559657477506</c:v>
                </c:pt>
                <c:pt idx="879">
                  <c:v>0.13913529377561101</c:v>
                </c:pt>
                <c:pt idx="880">
                  <c:v>0.13931048638382812</c:v>
                </c:pt>
                <c:pt idx="881">
                  <c:v>0.13948494178937931</c:v>
                </c:pt>
                <c:pt idx="882">
                  <c:v>0.1396584792236116</c:v>
                </c:pt>
                <c:pt idx="883">
                  <c:v>0.13983004676366778</c:v>
                </c:pt>
                <c:pt idx="884">
                  <c:v>0.13999935142811404</c:v>
                </c:pt>
                <c:pt idx="885">
                  <c:v>0.14016437797218823</c:v>
                </c:pt>
                <c:pt idx="886">
                  <c:v>0.14032627991657218</c:v>
                </c:pt>
                <c:pt idx="887">
                  <c:v>0.14048696496484886</c:v>
                </c:pt>
                <c:pt idx="888">
                  <c:v>0.14064916656978824</c:v>
                </c:pt>
                <c:pt idx="889">
                  <c:v>0.14081040772906386</c:v>
                </c:pt>
                <c:pt idx="890">
                  <c:v>0.14096559988989904</c:v>
                </c:pt>
                <c:pt idx="891">
                  <c:v>0.14111461671335829</c:v>
                </c:pt>
                <c:pt idx="892">
                  <c:v>0.14126141103751907</c:v>
                </c:pt>
                <c:pt idx="893">
                  <c:v>0.14140905187417166</c:v>
                </c:pt>
                <c:pt idx="894">
                  <c:v>0.14155626588486198</c:v>
                </c:pt>
                <c:pt idx="895">
                  <c:v>0.1417034890707615</c:v>
                </c:pt>
                <c:pt idx="896">
                  <c:v>0.14185219015552766</c:v>
                </c:pt>
                <c:pt idx="897">
                  <c:v>0.14200151045359027</c:v>
                </c:pt>
                <c:pt idx="898">
                  <c:v>0.14214876010576766</c:v>
                </c:pt>
                <c:pt idx="899">
                  <c:v>0.14229040830604614</c:v>
                </c:pt>
                <c:pt idx="900">
                  <c:v>0.14242698967753584</c:v>
                </c:pt>
                <c:pt idx="901">
                  <c:v>0.14256389447414111</c:v>
                </c:pt>
                <c:pt idx="902">
                  <c:v>0.14270347727647223</c:v>
                </c:pt>
                <c:pt idx="903">
                  <c:v>0.14284109119347158</c:v>
                </c:pt>
                <c:pt idx="904">
                  <c:v>0.14296993531546365</c:v>
                </c:pt>
                <c:pt idx="905">
                  <c:v>0.14309124429301584</c:v>
                </c:pt>
                <c:pt idx="906">
                  <c:v>0.14321021249152421</c:v>
                </c:pt>
                <c:pt idx="907">
                  <c:v>0.14332600560721348</c:v>
                </c:pt>
                <c:pt idx="908">
                  <c:v>0.14344406339826704</c:v>
                </c:pt>
                <c:pt idx="909">
                  <c:v>0.14356613899012038</c:v>
                </c:pt>
                <c:pt idx="910">
                  <c:v>0.14368466348940515</c:v>
                </c:pt>
                <c:pt idx="911">
                  <c:v>0.14379296729621205</c:v>
                </c:pt>
                <c:pt idx="912">
                  <c:v>0.14389220864036043</c:v>
                </c:pt>
                <c:pt idx="913">
                  <c:v>0.14399298141568606</c:v>
                </c:pt>
                <c:pt idx="914">
                  <c:v>0.1440960090195135</c:v>
                </c:pt>
                <c:pt idx="915">
                  <c:v>0.14419538014661815</c:v>
                </c:pt>
                <c:pt idx="916">
                  <c:v>0.14428829320887279</c:v>
                </c:pt>
                <c:pt idx="917">
                  <c:v>0.14437762340789423</c:v>
                </c:pt>
                <c:pt idx="918">
                  <c:v>0.14446518682721257</c:v>
                </c:pt>
                <c:pt idx="919">
                  <c:v>0.14454968529270867</c:v>
                </c:pt>
                <c:pt idx="920">
                  <c:v>0.14463029127649041</c:v>
                </c:pt>
                <c:pt idx="921">
                  <c:v>0.14470781182774772</c:v>
                </c:pt>
                <c:pt idx="922">
                  <c:v>0.14475964616589218</c:v>
                </c:pt>
                <c:pt idx="923">
                  <c:v>0.14477275269563589</c:v>
                </c:pt>
                <c:pt idx="924">
                  <c:v>0.14477275269563589</c:v>
                </c:pt>
                <c:pt idx="925">
                  <c:v>0.14477275269563589</c:v>
                </c:pt>
                <c:pt idx="926">
                  <c:v>0.14477275269563589</c:v>
                </c:pt>
                <c:pt idx="927">
                  <c:v>0.14477275269563589</c:v>
                </c:pt>
                <c:pt idx="928">
                  <c:v>0.14477275269563589</c:v>
                </c:pt>
                <c:pt idx="929">
                  <c:v>0.14477275269563589</c:v>
                </c:pt>
                <c:pt idx="930">
                  <c:v>0.14477275269563589</c:v>
                </c:pt>
                <c:pt idx="931">
                  <c:v>0.14477275269563589</c:v>
                </c:pt>
                <c:pt idx="932">
                  <c:v>0.14477275269563589</c:v>
                </c:pt>
                <c:pt idx="933">
                  <c:v>0.14477275269563589</c:v>
                </c:pt>
                <c:pt idx="934">
                  <c:v>0.14477275269563589</c:v>
                </c:pt>
                <c:pt idx="935">
                  <c:v>0.14477275269563589</c:v>
                </c:pt>
                <c:pt idx="936">
                  <c:v>0.14477275269563589</c:v>
                </c:pt>
                <c:pt idx="937">
                  <c:v>0.14477275269563589</c:v>
                </c:pt>
                <c:pt idx="938">
                  <c:v>0.14477275269563589</c:v>
                </c:pt>
                <c:pt idx="939">
                  <c:v>0.14477275269563589</c:v>
                </c:pt>
                <c:pt idx="940">
                  <c:v>0.14477275269563589</c:v>
                </c:pt>
                <c:pt idx="941">
                  <c:v>0.14477275269563589</c:v>
                </c:pt>
                <c:pt idx="942">
                  <c:v>0.14477275269563589</c:v>
                </c:pt>
                <c:pt idx="943">
                  <c:v>0.14477275269563589</c:v>
                </c:pt>
                <c:pt idx="944">
                  <c:v>0.14477275269563589</c:v>
                </c:pt>
                <c:pt idx="945">
                  <c:v>0.14477275269563589</c:v>
                </c:pt>
                <c:pt idx="946">
                  <c:v>0.14477275269563589</c:v>
                </c:pt>
                <c:pt idx="947">
                  <c:v>0.14477275269563589</c:v>
                </c:pt>
                <c:pt idx="948">
                  <c:v>0.14477275269563589</c:v>
                </c:pt>
                <c:pt idx="949">
                  <c:v>0.14477275269563589</c:v>
                </c:pt>
                <c:pt idx="950">
                  <c:v>0.14477275269563589</c:v>
                </c:pt>
                <c:pt idx="951">
                  <c:v>0.14477275269563589</c:v>
                </c:pt>
                <c:pt idx="952">
                  <c:v>0.14477275269563589</c:v>
                </c:pt>
                <c:pt idx="953">
                  <c:v>0.14477275269563589</c:v>
                </c:pt>
                <c:pt idx="954">
                  <c:v>0.14477275269563589</c:v>
                </c:pt>
                <c:pt idx="955">
                  <c:v>0.14477275269563589</c:v>
                </c:pt>
                <c:pt idx="956">
                  <c:v>0.14477275269563589</c:v>
                </c:pt>
                <c:pt idx="957">
                  <c:v>0.14477275269563589</c:v>
                </c:pt>
                <c:pt idx="958">
                  <c:v>0.14477275269563589</c:v>
                </c:pt>
                <c:pt idx="959">
                  <c:v>0.14477275269563589</c:v>
                </c:pt>
                <c:pt idx="960">
                  <c:v>0.14477275269563589</c:v>
                </c:pt>
                <c:pt idx="961">
                  <c:v>0.14477275269563589</c:v>
                </c:pt>
                <c:pt idx="962">
                  <c:v>0.14477275269563589</c:v>
                </c:pt>
                <c:pt idx="963">
                  <c:v>0.14477275269563589</c:v>
                </c:pt>
                <c:pt idx="964">
                  <c:v>0.14477275269563589</c:v>
                </c:pt>
                <c:pt idx="965">
                  <c:v>0.14477275269563589</c:v>
                </c:pt>
                <c:pt idx="966">
                  <c:v>0.14477275269563589</c:v>
                </c:pt>
                <c:pt idx="967">
                  <c:v>0.14477275269563589</c:v>
                </c:pt>
                <c:pt idx="968">
                  <c:v>0.14477275269563589</c:v>
                </c:pt>
                <c:pt idx="969">
                  <c:v>0.14477275269563589</c:v>
                </c:pt>
                <c:pt idx="970">
                  <c:v>0.14477275269563589</c:v>
                </c:pt>
                <c:pt idx="971">
                  <c:v>0.14477275269563589</c:v>
                </c:pt>
                <c:pt idx="972">
                  <c:v>0.14477275269563589</c:v>
                </c:pt>
                <c:pt idx="973">
                  <c:v>0.14477275269563589</c:v>
                </c:pt>
                <c:pt idx="974">
                  <c:v>0.14477275269563589</c:v>
                </c:pt>
                <c:pt idx="975">
                  <c:v>0.14477275269563589</c:v>
                </c:pt>
                <c:pt idx="976">
                  <c:v>0.14477275269563589</c:v>
                </c:pt>
                <c:pt idx="977">
                  <c:v>0.14477275269563589</c:v>
                </c:pt>
                <c:pt idx="978">
                  <c:v>0.14477275269563589</c:v>
                </c:pt>
                <c:pt idx="979">
                  <c:v>0.14477275269563589</c:v>
                </c:pt>
                <c:pt idx="980">
                  <c:v>0.14477275269563589</c:v>
                </c:pt>
                <c:pt idx="981">
                  <c:v>0.14477275269563589</c:v>
                </c:pt>
                <c:pt idx="982">
                  <c:v>0.14477275269563589</c:v>
                </c:pt>
                <c:pt idx="983">
                  <c:v>0.14477275269563589</c:v>
                </c:pt>
                <c:pt idx="984">
                  <c:v>0.14477275269563589</c:v>
                </c:pt>
                <c:pt idx="985">
                  <c:v>0.14477275269563589</c:v>
                </c:pt>
                <c:pt idx="986">
                  <c:v>0.14477275269563589</c:v>
                </c:pt>
                <c:pt idx="987">
                  <c:v>0.14477275269563589</c:v>
                </c:pt>
                <c:pt idx="988">
                  <c:v>0.14477275269563589</c:v>
                </c:pt>
                <c:pt idx="989">
                  <c:v>0.14477275269563589</c:v>
                </c:pt>
                <c:pt idx="990">
                  <c:v>0.14477275269563589</c:v>
                </c:pt>
                <c:pt idx="991">
                  <c:v>0.14477275269563589</c:v>
                </c:pt>
                <c:pt idx="992">
                  <c:v>0.14477275269563589</c:v>
                </c:pt>
                <c:pt idx="993">
                  <c:v>0.14477275269563589</c:v>
                </c:pt>
                <c:pt idx="994">
                  <c:v>0.14477275269563589</c:v>
                </c:pt>
                <c:pt idx="995">
                  <c:v>0.14477275269563589</c:v>
                </c:pt>
                <c:pt idx="996">
                  <c:v>0.14477275269563589</c:v>
                </c:pt>
                <c:pt idx="997">
                  <c:v>0.14477275269563589</c:v>
                </c:pt>
                <c:pt idx="998">
                  <c:v>0.14477275269563589</c:v>
                </c:pt>
                <c:pt idx="999">
                  <c:v>0.14477275269563589</c:v>
                </c:pt>
                <c:pt idx="1000">
                  <c:v>0.14477275269563589</c:v>
                </c:pt>
                <c:pt idx="1001">
                  <c:v>0.14477275269563589</c:v>
                </c:pt>
                <c:pt idx="1002">
                  <c:v>0.14477275269563589</c:v>
                </c:pt>
                <c:pt idx="1003">
                  <c:v>0.14477275269563589</c:v>
                </c:pt>
                <c:pt idx="1004">
                  <c:v>0.14477275269563589</c:v>
                </c:pt>
                <c:pt idx="1005">
                  <c:v>0.14477275269563589</c:v>
                </c:pt>
                <c:pt idx="1006">
                  <c:v>0.14477275269563589</c:v>
                </c:pt>
                <c:pt idx="1007">
                  <c:v>0.14477275269563589</c:v>
                </c:pt>
                <c:pt idx="1008">
                  <c:v>0.14477275269563589</c:v>
                </c:pt>
                <c:pt idx="1009">
                  <c:v>0.14477275269563589</c:v>
                </c:pt>
                <c:pt idx="1010">
                  <c:v>0.14477275269563589</c:v>
                </c:pt>
                <c:pt idx="1011">
                  <c:v>0.14477275269563589</c:v>
                </c:pt>
                <c:pt idx="1012">
                  <c:v>0.14477275269563589</c:v>
                </c:pt>
                <c:pt idx="1013">
                  <c:v>0.14477275269563589</c:v>
                </c:pt>
                <c:pt idx="1014">
                  <c:v>0.14477275269563589</c:v>
                </c:pt>
                <c:pt idx="1015">
                  <c:v>0.14477275269563589</c:v>
                </c:pt>
                <c:pt idx="1016">
                  <c:v>0.14477275269563589</c:v>
                </c:pt>
                <c:pt idx="1017">
                  <c:v>0.14477275269563589</c:v>
                </c:pt>
                <c:pt idx="1018">
                  <c:v>0.14477275269563589</c:v>
                </c:pt>
                <c:pt idx="1019">
                  <c:v>0.14477275269563589</c:v>
                </c:pt>
                <c:pt idx="1020">
                  <c:v>0.14477275269563589</c:v>
                </c:pt>
                <c:pt idx="1021">
                  <c:v>0.14477275269563589</c:v>
                </c:pt>
                <c:pt idx="1022">
                  <c:v>0.14477275269563589</c:v>
                </c:pt>
                <c:pt idx="1023">
                  <c:v>0.14477275269563589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6B7B-4B54-B8CF-E18093629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5930016"/>
        <c:axId val="1115943456"/>
      </c:scatterChart>
      <c:valAx>
        <c:axId val="32081919"/>
        <c:scaling>
          <c:orientation val="minMax"/>
          <c:max val="880"/>
          <c:min val="48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Wavelength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</c:valAx>
      <c:valAx>
        <c:axId val="148305659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Volumetric Spectral Radiance (W/cm</a:t>
                </a:r>
                <a:r>
                  <a:rPr lang="en-US" baseline="30000" dirty="0"/>
                  <a:t>3</a:t>
                </a:r>
                <a:r>
                  <a:rPr lang="en-US" dirty="0"/>
                  <a:t>-sr-</a:t>
                </a:r>
                <a:r>
                  <a:rPr lang="en-US" dirty="0">
                    <a:latin typeface="Symbol" panose="05050102010706020507" pitchFamily="18" charset="2"/>
                  </a:rPr>
                  <a:t>m</a:t>
                </a:r>
                <a:r>
                  <a:rPr lang="en-US" dirty="0"/>
                  <a:t>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  <c:majorUnit val="0.1"/>
      </c:valAx>
      <c:valAx>
        <c:axId val="1115943456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Vol. Radiance 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0.93240935160882654"/>
              <c:y val="0.121210161229846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930016"/>
        <c:crosses val="max"/>
        <c:crossBetween val="midCat"/>
        <c:majorUnit val="2.0000000000000004E-2"/>
      </c:valAx>
      <c:valAx>
        <c:axId val="1115930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15943456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NIR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3951662292213474"/>
          <c:y val="0.12517841519810025"/>
          <c:w val="0.56704894527073002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'IR pk'!$D$1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'IR pk'!$D$2:$D$641</c:f>
              <c:numCache>
                <c:formatCode>General</c:formatCode>
                <c:ptCount val="640"/>
                <c:pt idx="0">
                  <c:v>814.40909558179908</c:v>
                </c:pt>
                <c:pt idx="1">
                  <c:v>816.40495571359907</c:v>
                </c:pt>
                <c:pt idx="2">
                  <c:v>818.40073716539916</c:v>
                </c:pt>
                <c:pt idx="3">
                  <c:v>820.39643993719903</c:v>
                </c:pt>
                <c:pt idx="4">
                  <c:v>822.39206402899913</c:v>
                </c:pt>
                <c:pt idx="5">
                  <c:v>824.38760944079911</c:v>
                </c:pt>
                <c:pt idx="6">
                  <c:v>826.3830761725992</c:v>
                </c:pt>
                <c:pt idx="7">
                  <c:v>828.37846422439918</c:v>
                </c:pt>
                <c:pt idx="8">
                  <c:v>830.37377359619927</c:v>
                </c:pt>
                <c:pt idx="9">
                  <c:v>832.36900428799925</c:v>
                </c:pt>
                <c:pt idx="10">
                  <c:v>834.36415629979922</c:v>
                </c:pt>
                <c:pt idx="11">
                  <c:v>836.35922963159931</c:v>
                </c:pt>
                <c:pt idx="12">
                  <c:v>838.35422428339928</c:v>
                </c:pt>
                <c:pt idx="13">
                  <c:v>840.34914025519936</c:v>
                </c:pt>
                <c:pt idx="14">
                  <c:v>842.34397754699944</c:v>
                </c:pt>
                <c:pt idx="15">
                  <c:v>844.33873615879929</c:v>
                </c:pt>
                <c:pt idx="16">
                  <c:v>846.33341609059937</c:v>
                </c:pt>
                <c:pt idx="17">
                  <c:v>848.32801734239945</c:v>
                </c:pt>
                <c:pt idx="18">
                  <c:v>850.32253991419952</c:v>
                </c:pt>
                <c:pt idx="19">
                  <c:v>852.31698380599948</c:v>
                </c:pt>
                <c:pt idx="20">
                  <c:v>854.31134901779956</c:v>
                </c:pt>
                <c:pt idx="21">
                  <c:v>856.30563554959951</c:v>
                </c:pt>
                <c:pt idx="22">
                  <c:v>858.29984340139947</c:v>
                </c:pt>
                <c:pt idx="23">
                  <c:v>860.29397257319954</c:v>
                </c:pt>
                <c:pt idx="24">
                  <c:v>862.28802306499961</c:v>
                </c:pt>
                <c:pt idx="25">
                  <c:v>864.28199487679967</c:v>
                </c:pt>
                <c:pt idx="26">
                  <c:v>866.27588800859974</c:v>
                </c:pt>
                <c:pt idx="27">
                  <c:v>868.26970246039969</c:v>
                </c:pt>
                <c:pt idx="28">
                  <c:v>870.26343823219963</c:v>
                </c:pt>
                <c:pt idx="29">
                  <c:v>872.25709532399969</c:v>
                </c:pt>
                <c:pt idx="30">
                  <c:v>874.25067373579975</c:v>
                </c:pt>
                <c:pt idx="31">
                  <c:v>876.24417346759981</c:v>
                </c:pt>
                <c:pt idx="32">
                  <c:v>878.23759451939986</c:v>
                </c:pt>
                <c:pt idx="33">
                  <c:v>880.2309368911998</c:v>
                </c:pt>
                <c:pt idx="34">
                  <c:v>882.22420058299974</c:v>
                </c:pt>
                <c:pt idx="35">
                  <c:v>884.21738559479979</c:v>
                </c:pt>
                <c:pt idx="36">
                  <c:v>886.21049192659984</c:v>
                </c:pt>
                <c:pt idx="37">
                  <c:v>888.20351957839989</c:v>
                </c:pt>
                <c:pt idx="38">
                  <c:v>890.19646855019994</c:v>
                </c:pt>
                <c:pt idx="39">
                  <c:v>892.18933884199998</c:v>
                </c:pt>
                <c:pt idx="40">
                  <c:v>894.18213045380003</c:v>
                </c:pt>
                <c:pt idx="41">
                  <c:v>896.17484338559996</c:v>
                </c:pt>
                <c:pt idx="42">
                  <c:v>898.1674776374</c:v>
                </c:pt>
                <c:pt idx="43">
                  <c:v>900.16003320920004</c:v>
                </c:pt>
                <c:pt idx="44">
                  <c:v>902.15251010100008</c:v>
                </c:pt>
                <c:pt idx="45">
                  <c:v>904.14490831280011</c:v>
                </c:pt>
                <c:pt idx="46">
                  <c:v>906.13722784460015</c:v>
                </c:pt>
                <c:pt idx="47">
                  <c:v>908.12946869640007</c:v>
                </c:pt>
                <c:pt idx="48">
                  <c:v>910.1216308682001</c:v>
                </c:pt>
                <c:pt idx="49">
                  <c:v>912.11371436000013</c:v>
                </c:pt>
                <c:pt idx="50">
                  <c:v>914.10571917180016</c:v>
                </c:pt>
                <c:pt idx="51">
                  <c:v>916.09764530360019</c:v>
                </c:pt>
                <c:pt idx="52">
                  <c:v>918.08949275540022</c:v>
                </c:pt>
                <c:pt idx="53">
                  <c:v>920.08126152720024</c:v>
                </c:pt>
                <c:pt idx="54">
                  <c:v>922.07295161900026</c:v>
                </c:pt>
                <c:pt idx="55">
                  <c:v>924.06456303080029</c:v>
                </c:pt>
                <c:pt idx="56">
                  <c:v>926.05609576260031</c:v>
                </c:pt>
                <c:pt idx="57">
                  <c:v>928.04754981440033</c:v>
                </c:pt>
                <c:pt idx="58">
                  <c:v>930.03892518620034</c:v>
                </c:pt>
                <c:pt idx="59">
                  <c:v>932.03022187800025</c:v>
                </c:pt>
                <c:pt idx="60">
                  <c:v>934.02143988980026</c:v>
                </c:pt>
                <c:pt idx="61">
                  <c:v>936.01257922160039</c:v>
                </c:pt>
                <c:pt idx="62">
                  <c:v>938.0036398734004</c:v>
                </c:pt>
                <c:pt idx="63">
                  <c:v>939.99462184520041</c:v>
                </c:pt>
                <c:pt idx="64">
                  <c:v>941.98552513700042</c:v>
                </c:pt>
                <c:pt idx="65">
                  <c:v>943.97634974880043</c:v>
                </c:pt>
                <c:pt idx="66">
                  <c:v>945.96709568060055</c:v>
                </c:pt>
                <c:pt idx="67">
                  <c:v>947.95776293240044</c:v>
                </c:pt>
                <c:pt idx="68">
                  <c:v>949.94835150420045</c:v>
                </c:pt>
                <c:pt idx="69">
                  <c:v>951.93886139600056</c:v>
                </c:pt>
                <c:pt idx="70">
                  <c:v>953.92929260780056</c:v>
                </c:pt>
                <c:pt idx="71">
                  <c:v>955.91964513960045</c:v>
                </c:pt>
                <c:pt idx="72">
                  <c:v>957.90991899140045</c:v>
                </c:pt>
                <c:pt idx="73">
                  <c:v>959.90011416320056</c:v>
                </c:pt>
                <c:pt idx="74">
                  <c:v>961.89023065500055</c:v>
                </c:pt>
                <c:pt idx="75">
                  <c:v>963.88026846680054</c:v>
                </c:pt>
                <c:pt idx="76">
                  <c:v>965.87022759860065</c:v>
                </c:pt>
                <c:pt idx="77">
                  <c:v>967.86010805040064</c:v>
                </c:pt>
                <c:pt idx="78">
                  <c:v>969.84990982220074</c:v>
                </c:pt>
                <c:pt idx="79">
                  <c:v>971.83963291400062</c:v>
                </c:pt>
                <c:pt idx="80">
                  <c:v>973.8292773258006</c:v>
                </c:pt>
                <c:pt idx="81">
                  <c:v>975.8188430576007</c:v>
                </c:pt>
                <c:pt idx="82">
                  <c:v>977.80833010940069</c:v>
                </c:pt>
                <c:pt idx="83">
                  <c:v>979.79773848120078</c:v>
                </c:pt>
                <c:pt idx="84">
                  <c:v>981.78706817300065</c:v>
                </c:pt>
                <c:pt idx="85">
                  <c:v>983.77631918480074</c:v>
                </c:pt>
                <c:pt idx="86">
                  <c:v>985.76549151660072</c:v>
                </c:pt>
                <c:pt idx="87">
                  <c:v>987.75458516840081</c:v>
                </c:pt>
                <c:pt idx="88">
                  <c:v>989.74360014020078</c:v>
                </c:pt>
                <c:pt idx="89">
                  <c:v>991.73253643200087</c:v>
                </c:pt>
                <c:pt idx="90">
                  <c:v>993.72139404380084</c:v>
                </c:pt>
                <c:pt idx="91">
                  <c:v>995.71017297560093</c:v>
                </c:pt>
                <c:pt idx="92">
                  <c:v>997.69887322740078</c:v>
                </c:pt>
                <c:pt idx="93">
                  <c:v>999.68749479920086</c:v>
                </c:pt>
                <c:pt idx="94">
                  <c:v>1001.6760376910008</c:v>
                </c:pt>
                <c:pt idx="95">
                  <c:v>1003.6645019028009</c:v>
                </c:pt>
                <c:pt idx="96">
                  <c:v>1005.6528874346009</c:v>
                </c:pt>
                <c:pt idx="97">
                  <c:v>1007.6411942864008</c:v>
                </c:pt>
                <c:pt idx="98">
                  <c:v>1009.6294224582009</c:v>
                </c:pt>
                <c:pt idx="99">
                  <c:v>1011.6175719500009</c:v>
                </c:pt>
                <c:pt idx="100">
                  <c:v>1013.6056427618009</c:v>
                </c:pt>
                <c:pt idx="101">
                  <c:v>1015.5936348936009</c:v>
                </c:pt>
                <c:pt idx="102">
                  <c:v>1017.581548345401</c:v>
                </c:pt>
                <c:pt idx="103">
                  <c:v>1019.569383117201</c:v>
                </c:pt>
                <c:pt idx="104">
                  <c:v>1021.557139209001</c:v>
                </c:pt>
                <c:pt idx="105">
                  <c:v>1023.5448166208009</c:v>
                </c:pt>
                <c:pt idx="106">
                  <c:v>1025.5324153526008</c:v>
                </c:pt>
                <c:pt idx="107">
                  <c:v>1027.5199354044009</c:v>
                </c:pt>
                <c:pt idx="108">
                  <c:v>1029.507376776201</c:v>
                </c:pt>
                <c:pt idx="109">
                  <c:v>1031.4947394680009</c:v>
                </c:pt>
                <c:pt idx="110">
                  <c:v>1033.482023479801</c:v>
                </c:pt>
                <c:pt idx="111">
                  <c:v>1035.4692288116009</c:v>
                </c:pt>
                <c:pt idx="112">
                  <c:v>1037.456355463401</c:v>
                </c:pt>
                <c:pt idx="113">
                  <c:v>1039.4434034352012</c:v>
                </c:pt>
                <c:pt idx="114">
                  <c:v>1041.430372727001</c:v>
                </c:pt>
                <c:pt idx="115">
                  <c:v>1043.4172633388011</c:v>
                </c:pt>
                <c:pt idx="116">
                  <c:v>1045.4040752706012</c:v>
                </c:pt>
                <c:pt idx="117">
                  <c:v>1047.3908085224011</c:v>
                </c:pt>
                <c:pt idx="118">
                  <c:v>1049.3774630942012</c:v>
                </c:pt>
                <c:pt idx="119">
                  <c:v>1051.3640389860011</c:v>
                </c:pt>
                <c:pt idx="120">
                  <c:v>1053.3505361978009</c:v>
                </c:pt>
                <c:pt idx="121">
                  <c:v>1055.3369547296011</c:v>
                </c:pt>
                <c:pt idx="122">
                  <c:v>1057.3232945814011</c:v>
                </c:pt>
                <c:pt idx="123">
                  <c:v>1059.309555753201</c:v>
                </c:pt>
                <c:pt idx="124">
                  <c:v>1061.2957382450011</c:v>
                </c:pt>
                <c:pt idx="125">
                  <c:v>1063.2818420568012</c:v>
                </c:pt>
                <c:pt idx="126">
                  <c:v>1065.2678671886013</c:v>
                </c:pt>
                <c:pt idx="127">
                  <c:v>1067.2538136404012</c:v>
                </c:pt>
                <c:pt idx="128">
                  <c:v>1069.2396814122012</c:v>
                </c:pt>
                <c:pt idx="129">
                  <c:v>1071.2254705040014</c:v>
                </c:pt>
                <c:pt idx="130">
                  <c:v>1073.2111809158012</c:v>
                </c:pt>
                <c:pt idx="131">
                  <c:v>1075.1968126476011</c:v>
                </c:pt>
                <c:pt idx="132">
                  <c:v>1077.1823656994011</c:v>
                </c:pt>
                <c:pt idx="133">
                  <c:v>1079.167840071201</c:v>
                </c:pt>
                <c:pt idx="134">
                  <c:v>1081.153235763001</c:v>
                </c:pt>
                <c:pt idx="135">
                  <c:v>1083.1385527748012</c:v>
                </c:pt>
                <c:pt idx="136">
                  <c:v>1085.1237911066012</c:v>
                </c:pt>
                <c:pt idx="137">
                  <c:v>1087.1089507584013</c:v>
                </c:pt>
                <c:pt idx="138">
                  <c:v>1089.0940317302013</c:v>
                </c:pt>
                <c:pt idx="139">
                  <c:v>1091.0790340220012</c:v>
                </c:pt>
                <c:pt idx="140">
                  <c:v>1093.0639576338012</c:v>
                </c:pt>
                <c:pt idx="141">
                  <c:v>1095.0488025656014</c:v>
                </c:pt>
                <c:pt idx="142">
                  <c:v>1097.0335688174014</c:v>
                </c:pt>
                <c:pt idx="143">
                  <c:v>1099.0182563892013</c:v>
                </c:pt>
                <c:pt idx="144">
                  <c:v>1101.0028652810013</c:v>
                </c:pt>
                <c:pt idx="145">
                  <c:v>1102.9873954928014</c:v>
                </c:pt>
                <c:pt idx="146">
                  <c:v>1104.9718470246012</c:v>
                </c:pt>
                <c:pt idx="147">
                  <c:v>1106.9562198764013</c:v>
                </c:pt>
                <c:pt idx="148">
                  <c:v>1108.9405140482013</c:v>
                </c:pt>
                <c:pt idx="149">
                  <c:v>1110.9247295400012</c:v>
                </c:pt>
                <c:pt idx="150">
                  <c:v>1112.9088663518012</c:v>
                </c:pt>
                <c:pt idx="151">
                  <c:v>1114.8929244836013</c:v>
                </c:pt>
                <c:pt idx="152">
                  <c:v>1116.8769039354013</c:v>
                </c:pt>
                <c:pt idx="153">
                  <c:v>1118.8608047072014</c:v>
                </c:pt>
                <c:pt idx="154">
                  <c:v>1120.8446267990014</c:v>
                </c:pt>
                <c:pt idx="155">
                  <c:v>1122.8283702108013</c:v>
                </c:pt>
                <c:pt idx="156">
                  <c:v>1124.8120349426013</c:v>
                </c:pt>
                <c:pt idx="157">
                  <c:v>1126.7956209944011</c:v>
                </c:pt>
                <c:pt idx="158">
                  <c:v>1128.7791283662011</c:v>
                </c:pt>
                <c:pt idx="159">
                  <c:v>1130.7625570580012</c:v>
                </c:pt>
                <c:pt idx="160">
                  <c:v>1132.7459070698012</c:v>
                </c:pt>
                <c:pt idx="161">
                  <c:v>1134.7291784016013</c:v>
                </c:pt>
                <c:pt idx="162">
                  <c:v>1136.7123710534013</c:v>
                </c:pt>
                <c:pt idx="163">
                  <c:v>1138.6954850252014</c:v>
                </c:pt>
                <c:pt idx="164">
                  <c:v>1140.6785203170014</c:v>
                </c:pt>
                <c:pt idx="165">
                  <c:v>1142.6614769288012</c:v>
                </c:pt>
                <c:pt idx="166">
                  <c:v>1144.6443548606014</c:v>
                </c:pt>
                <c:pt idx="167">
                  <c:v>1146.6271541124013</c:v>
                </c:pt>
                <c:pt idx="168">
                  <c:v>1148.6098746842015</c:v>
                </c:pt>
                <c:pt idx="169">
                  <c:v>1150.5925165760013</c:v>
                </c:pt>
                <c:pt idx="170">
                  <c:v>1152.5750797878013</c:v>
                </c:pt>
                <c:pt idx="171">
                  <c:v>1154.5575643196014</c:v>
                </c:pt>
                <c:pt idx="172">
                  <c:v>1156.5399701714011</c:v>
                </c:pt>
                <c:pt idx="173">
                  <c:v>1158.5222973432012</c:v>
                </c:pt>
                <c:pt idx="174">
                  <c:v>1160.5045458350012</c:v>
                </c:pt>
                <c:pt idx="175">
                  <c:v>1162.4867156468013</c:v>
                </c:pt>
                <c:pt idx="176">
                  <c:v>1164.4688067786012</c:v>
                </c:pt>
                <c:pt idx="177">
                  <c:v>1166.4508192304013</c:v>
                </c:pt>
                <c:pt idx="178">
                  <c:v>1168.4327530022013</c:v>
                </c:pt>
                <c:pt idx="179">
                  <c:v>1170.4146080940013</c:v>
                </c:pt>
                <c:pt idx="180">
                  <c:v>1172.3963845058013</c:v>
                </c:pt>
                <c:pt idx="181">
                  <c:v>1174.3780822376011</c:v>
                </c:pt>
                <c:pt idx="182">
                  <c:v>1176.3597012894011</c:v>
                </c:pt>
                <c:pt idx="183">
                  <c:v>1178.3412416612011</c:v>
                </c:pt>
                <c:pt idx="184">
                  <c:v>1180.3227033530011</c:v>
                </c:pt>
                <c:pt idx="185">
                  <c:v>1182.3040863648012</c:v>
                </c:pt>
                <c:pt idx="186">
                  <c:v>1184.2853906966013</c:v>
                </c:pt>
                <c:pt idx="187">
                  <c:v>1186.2666163484012</c:v>
                </c:pt>
                <c:pt idx="188">
                  <c:v>1188.2477633202013</c:v>
                </c:pt>
                <c:pt idx="189">
                  <c:v>1190.2288316120012</c:v>
                </c:pt>
                <c:pt idx="190">
                  <c:v>1192.2098212238013</c:v>
                </c:pt>
                <c:pt idx="191">
                  <c:v>1194.1907321556014</c:v>
                </c:pt>
                <c:pt idx="192">
                  <c:v>1196.1715644074013</c:v>
                </c:pt>
                <c:pt idx="193">
                  <c:v>1198.1523179792014</c:v>
                </c:pt>
                <c:pt idx="194">
                  <c:v>1200.1329928710013</c:v>
                </c:pt>
                <c:pt idx="195">
                  <c:v>1202.1135890828014</c:v>
                </c:pt>
                <c:pt idx="196">
                  <c:v>1204.0941066146013</c:v>
                </c:pt>
                <c:pt idx="197">
                  <c:v>1206.0745454664011</c:v>
                </c:pt>
                <c:pt idx="198">
                  <c:v>1208.0549056382013</c:v>
                </c:pt>
                <c:pt idx="199">
                  <c:v>1210.0351871300011</c:v>
                </c:pt>
                <c:pt idx="200">
                  <c:v>1212.0153899418012</c:v>
                </c:pt>
                <c:pt idx="201">
                  <c:v>1213.9955140736013</c:v>
                </c:pt>
                <c:pt idx="202">
                  <c:v>1215.9755595254012</c:v>
                </c:pt>
                <c:pt idx="203">
                  <c:v>1217.9555262972012</c:v>
                </c:pt>
                <c:pt idx="204">
                  <c:v>1219.9354143890012</c:v>
                </c:pt>
                <c:pt idx="205">
                  <c:v>1221.9152238008012</c:v>
                </c:pt>
                <c:pt idx="206">
                  <c:v>1223.8949545326013</c:v>
                </c:pt>
                <c:pt idx="207">
                  <c:v>1225.8746065844011</c:v>
                </c:pt>
                <c:pt idx="208">
                  <c:v>1227.8541799562011</c:v>
                </c:pt>
                <c:pt idx="209">
                  <c:v>1229.8336746480011</c:v>
                </c:pt>
                <c:pt idx="210">
                  <c:v>1231.813090659801</c:v>
                </c:pt>
                <c:pt idx="211">
                  <c:v>1233.792427991601</c:v>
                </c:pt>
                <c:pt idx="212">
                  <c:v>1235.7716866434012</c:v>
                </c:pt>
                <c:pt idx="213">
                  <c:v>1237.7508666152012</c:v>
                </c:pt>
                <c:pt idx="214">
                  <c:v>1239.7299679070011</c:v>
                </c:pt>
                <c:pt idx="215">
                  <c:v>1241.7089905188011</c:v>
                </c:pt>
                <c:pt idx="216">
                  <c:v>1243.6879344506012</c:v>
                </c:pt>
                <c:pt idx="217">
                  <c:v>1245.6667997024012</c:v>
                </c:pt>
                <c:pt idx="218">
                  <c:v>1247.6455862742012</c:v>
                </c:pt>
                <c:pt idx="219">
                  <c:v>1249.6242941660012</c:v>
                </c:pt>
                <c:pt idx="220">
                  <c:v>1251.6029233778013</c:v>
                </c:pt>
                <c:pt idx="221">
                  <c:v>1253.5814739096013</c:v>
                </c:pt>
                <c:pt idx="222">
                  <c:v>1255.559945761401</c:v>
                </c:pt>
                <c:pt idx="223">
                  <c:v>1257.538338933201</c:v>
                </c:pt>
                <c:pt idx="224">
                  <c:v>1259.5166534250011</c:v>
                </c:pt>
                <c:pt idx="225">
                  <c:v>1261.4948892368011</c:v>
                </c:pt>
                <c:pt idx="226">
                  <c:v>1263.473046368601</c:v>
                </c:pt>
                <c:pt idx="227">
                  <c:v>1265.451124820401</c:v>
                </c:pt>
                <c:pt idx="228">
                  <c:v>1267.4291245922011</c:v>
                </c:pt>
                <c:pt idx="229">
                  <c:v>1269.4070456840011</c:v>
                </c:pt>
                <c:pt idx="230">
                  <c:v>1271.384888095801</c:v>
                </c:pt>
                <c:pt idx="231">
                  <c:v>1273.362651827601</c:v>
                </c:pt>
                <c:pt idx="232">
                  <c:v>1275.3403368794009</c:v>
                </c:pt>
                <c:pt idx="233">
                  <c:v>1277.3179432512009</c:v>
                </c:pt>
                <c:pt idx="234">
                  <c:v>1279.2954709430007</c:v>
                </c:pt>
                <c:pt idx="235">
                  <c:v>1281.272919954801</c:v>
                </c:pt>
                <c:pt idx="236">
                  <c:v>1283.2502902866008</c:v>
                </c:pt>
                <c:pt idx="237">
                  <c:v>1285.2275819384008</c:v>
                </c:pt>
                <c:pt idx="238">
                  <c:v>1287.2047949102009</c:v>
                </c:pt>
                <c:pt idx="239">
                  <c:v>1289.1819292020009</c:v>
                </c:pt>
                <c:pt idx="240">
                  <c:v>1291.158984813801</c:v>
                </c:pt>
                <c:pt idx="241">
                  <c:v>1293.135961745601</c:v>
                </c:pt>
                <c:pt idx="242">
                  <c:v>1295.1128599974008</c:v>
                </c:pt>
                <c:pt idx="243">
                  <c:v>1297.0896795692008</c:v>
                </c:pt>
                <c:pt idx="244">
                  <c:v>1299.0664204610009</c:v>
                </c:pt>
                <c:pt idx="245">
                  <c:v>1301.0430826728009</c:v>
                </c:pt>
                <c:pt idx="246">
                  <c:v>1303.019666204601</c:v>
                </c:pt>
                <c:pt idx="247">
                  <c:v>1304.996171056401</c:v>
                </c:pt>
                <c:pt idx="248">
                  <c:v>1306.9725972282008</c:v>
                </c:pt>
                <c:pt idx="249">
                  <c:v>1308.9489447200008</c:v>
                </c:pt>
                <c:pt idx="250">
                  <c:v>1310.9252135318006</c:v>
                </c:pt>
                <c:pt idx="251">
                  <c:v>1312.9014036636008</c:v>
                </c:pt>
                <c:pt idx="252">
                  <c:v>1314.8775151154007</c:v>
                </c:pt>
                <c:pt idx="253">
                  <c:v>1316.8535478872006</c:v>
                </c:pt>
                <c:pt idx="254">
                  <c:v>1318.8295019790007</c:v>
                </c:pt>
                <c:pt idx="255">
                  <c:v>1320.8053773908007</c:v>
                </c:pt>
                <c:pt idx="256">
                  <c:v>1322.7811741226005</c:v>
                </c:pt>
                <c:pt idx="257">
                  <c:v>1324.7568921744005</c:v>
                </c:pt>
                <c:pt idx="258">
                  <c:v>1326.7325315462006</c:v>
                </c:pt>
                <c:pt idx="259">
                  <c:v>1328.7080922380005</c:v>
                </c:pt>
                <c:pt idx="260">
                  <c:v>1330.6835742498006</c:v>
                </c:pt>
                <c:pt idx="261">
                  <c:v>1332.6589775816005</c:v>
                </c:pt>
                <c:pt idx="262">
                  <c:v>1334.6343022334006</c:v>
                </c:pt>
                <c:pt idx="263">
                  <c:v>1336.6095482052006</c:v>
                </c:pt>
                <c:pt idx="264">
                  <c:v>1338.5847154970006</c:v>
                </c:pt>
                <c:pt idx="265">
                  <c:v>1340.5598041088006</c:v>
                </c:pt>
                <c:pt idx="266">
                  <c:v>1342.5348140406006</c:v>
                </c:pt>
                <c:pt idx="267">
                  <c:v>1344.5097452924006</c:v>
                </c:pt>
                <c:pt idx="268">
                  <c:v>1346.4845978642006</c:v>
                </c:pt>
                <c:pt idx="269">
                  <c:v>1348.4593717560006</c:v>
                </c:pt>
                <c:pt idx="270">
                  <c:v>1350.4340669678006</c:v>
                </c:pt>
                <c:pt idx="271">
                  <c:v>1352.4086834996006</c:v>
                </c:pt>
                <c:pt idx="272">
                  <c:v>1354.3832213514006</c:v>
                </c:pt>
                <c:pt idx="273">
                  <c:v>1356.3576805232005</c:v>
                </c:pt>
                <c:pt idx="274">
                  <c:v>1358.3320610150004</c:v>
                </c:pt>
                <c:pt idx="275">
                  <c:v>1360.3063628268003</c:v>
                </c:pt>
                <c:pt idx="276">
                  <c:v>1362.2805859586003</c:v>
                </c:pt>
                <c:pt idx="277">
                  <c:v>1364.2547304104003</c:v>
                </c:pt>
                <c:pt idx="278">
                  <c:v>1366.2287961822003</c:v>
                </c:pt>
                <c:pt idx="279">
                  <c:v>1368.2027832740002</c:v>
                </c:pt>
                <c:pt idx="280">
                  <c:v>1370.1766916858003</c:v>
                </c:pt>
                <c:pt idx="281">
                  <c:v>1372.1505214176002</c:v>
                </c:pt>
                <c:pt idx="282">
                  <c:v>1374.1242724694</c:v>
                </c:pt>
                <c:pt idx="283">
                  <c:v>1376.0979448412002</c:v>
                </c:pt>
                <c:pt idx="284">
                  <c:v>1378.0715385330002</c:v>
                </c:pt>
                <c:pt idx="285">
                  <c:v>1380.0450535448001</c:v>
                </c:pt>
                <c:pt idx="286">
                  <c:v>1382.0184898766001</c:v>
                </c:pt>
                <c:pt idx="287">
                  <c:v>1383.9918475284001</c:v>
                </c:pt>
                <c:pt idx="288">
                  <c:v>1385.9651265002001</c:v>
                </c:pt>
                <c:pt idx="289">
                  <c:v>1387.938326792</c:v>
                </c:pt>
                <c:pt idx="290">
                  <c:v>1389.9114484038</c:v>
                </c:pt>
                <c:pt idx="291">
                  <c:v>1391.8844913356002</c:v>
                </c:pt>
                <c:pt idx="292">
                  <c:v>1393.8574555874002</c:v>
                </c:pt>
                <c:pt idx="293">
                  <c:v>1395.8303411592001</c:v>
                </c:pt>
                <c:pt idx="294">
                  <c:v>1397.8031480510001</c:v>
                </c:pt>
                <c:pt idx="295">
                  <c:v>1399.7758762628</c:v>
                </c:pt>
                <c:pt idx="296">
                  <c:v>1401.7485257946</c:v>
                </c:pt>
                <c:pt idx="297">
                  <c:v>1403.7210966464002</c:v>
                </c:pt>
                <c:pt idx="298">
                  <c:v>1405.6935888182002</c:v>
                </c:pt>
                <c:pt idx="299">
                  <c:v>1407.6660023100001</c:v>
                </c:pt>
                <c:pt idx="300">
                  <c:v>1409.6383371217999</c:v>
                </c:pt>
                <c:pt idx="301">
                  <c:v>1411.6105932535997</c:v>
                </c:pt>
                <c:pt idx="302">
                  <c:v>1413.5827707053998</c:v>
                </c:pt>
                <c:pt idx="303">
                  <c:v>1415.5548694771999</c:v>
                </c:pt>
                <c:pt idx="304">
                  <c:v>1417.5268895689999</c:v>
                </c:pt>
                <c:pt idx="305">
                  <c:v>1419.4988309807998</c:v>
                </c:pt>
                <c:pt idx="306">
                  <c:v>1421.4706937125995</c:v>
                </c:pt>
                <c:pt idx="307">
                  <c:v>1423.4424777643997</c:v>
                </c:pt>
                <c:pt idx="308">
                  <c:v>1425.4141831361997</c:v>
                </c:pt>
                <c:pt idx="309">
                  <c:v>1427.3858098279995</c:v>
                </c:pt>
                <c:pt idx="310">
                  <c:v>1429.3573578397995</c:v>
                </c:pt>
                <c:pt idx="311">
                  <c:v>1431.3288271715996</c:v>
                </c:pt>
                <c:pt idx="312">
                  <c:v>1433.3002178233996</c:v>
                </c:pt>
                <c:pt idx="313">
                  <c:v>1435.2715297951995</c:v>
                </c:pt>
                <c:pt idx="314">
                  <c:v>1437.2427630869995</c:v>
                </c:pt>
                <c:pt idx="315">
                  <c:v>1439.2139176987996</c:v>
                </c:pt>
                <c:pt idx="316">
                  <c:v>1441.1849936305996</c:v>
                </c:pt>
                <c:pt idx="317">
                  <c:v>1443.1559908823995</c:v>
                </c:pt>
                <c:pt idx="318">
                  <c:v>1445.1269094541994</c:v>
                </c:pt>
                <c:pt idx="319">
                  <c:v>1447.0977493459995</c:v>
                </c:pt>
              </c:numCache>
            </c:numRef>
          </c:xVal>
          <c:yVal>
            <c:numRef>
              <c:f>'IR pk'!$F$2:$F$641</c:f>
              <c:numCache>
                <c:formatCode>General</c:formatCode>
                <c:ptCount val="640"/>
                <c:pt idx="0">
                  <c:v>1.5813072089004628E-2</c:v>
                </c:pt>
                <c:pt idx="1">
                  <c:v>0.13216894734341239</c:v>
                </c:pt>
                <c:pt idx="2">
                  <c:v>7.0484694539979034E-2</c:v>
                </c:pt>
                <c:pt idx="3">
                  <c:v>3.9729187045041144E-2</c:v>
                </c:pt>
                <c:pt idx="4">
                  <c:v>0.12773211168700491</c:v>
                </c:pt>
                <c:pt idx="5">
                  <c:v>0.2422476963857913</c:v>
                </c:pt>
                <c:pt idx="6">
                  <c:v>0.23194621019684647</c:v>
                </c:pt>
                <c:pt idx="7">
                  <c:v>0.16021563379014173</c:v>
                </c:pt>
                <c:pt idx="8">
                  <c:v>0.22468992532577164</c:v>
                </c:pt>
                <c:pt idx="9">
                  <c:v>0.19825775956870276</c:v>
                </c:pt>
                <c:pt idx="10">
                  <c:v>0.39199095680553542</c:v>
                </c:pt>
                <c:pt idx="11">
                  <c:v>0.27733535521312502</c:v>
                </c:pt>
                <c:pt idx="12">
                  <c:v>0.31290800471187996</c:v>
                </c:pt>
                <c:pt idx="13">
                  <c:v>0.12500681841056693</c:v>
                </c:pt>
                <c:pt idx="14">
                  <c:v>0.30722177765891928</c:v>
                </c:pt>
                <c:pt idx="15">
                  <c:v>0.26684755252467224</c:v>
                </c:pt>
                <c:pt idx="16">
                  <c:v>0.2151892390933248</c:v>
                </c:pt>
                <c:pt idx="17">
                  <c:v>0.28918444921286218</c:v>
                </c:pt>
                <c:pt idx="18">
                  <c:v>0.23704087459470077</c:v>
                </c:pt>
                <c:pt idx="19">
                  <c:v>0.27301218833249602</c:v>
                </c:pt>
                <c:pt idx="20">
                  <c:v>0.26329286455169387</c:v>
                </c:pt>
                <c:pt idx="21">
                  <c:v>0.2561503964250581</c:v>
                </c:pt>
                <c:pt idx="22">
                  <c:v>0.24628853616353641</c:v>
                </c:pt>
                <c:pt idx="23">
                  <c:v>0.18530796564730906</c:v>
                </c:pt>
                <c:pt idx="24">
                  <c:v>0.27848270233665157</c:v>
                </c:pt>
                <c:pt idx="25">
                  <c:v>0.21092859100899111</c:v>
                </c:pt>
                <c:pt idx="26">
                  <c:v>0.17928364068434352</c:v>
                </c:pt>
                <c:pt idx="27">
                  <c:v>0.20418584718322541</c:v>
                </c:pt>
                <c:pt idx="28">
                  <c:v>0.18321426026360138</c:v>
                </c:pt>
                <c:pt idx="29">
                  <c:v>0.18266020921219486</c:v>
                </c:pt>
                <c:pt idx="30">
                  <c:v>0.20502910819735728</c:v>
                </c:pt>
                <c:pt idx="31">
                  <c:v>0.21396773433017816</c:v>
                </c:pt>
                <c:pt idx="32">
                  <c:v>0.19073615882183956</c:v>
                </c:pt>
                <c:pt idx="33">
                  <c:v>0.14850851963172343</c:v>
                </c:pt>
                <c:pt idx="34">
                  <c:v>0.13239410557569883</c:v>
                </c:pt>
                <c:pt idx="35">
                  <c:v>0.12423436378217619</c:v>
                </c:pt>
                <c:pt idx="36">
                  <c:v>0.13177565560527066</c:v>
                </c:pt>
                <c:pt idx="37">
                  <c:v>0.11095645204381988</c:v>
                </c:pt>
                <c:pt idx="38">
                  <c:v>0.14287718186319587</c:v>
                </c:pt>
                <c:pt idx="39">
                  <c:v>8.56912187655062E-2</c:v>
                </c:pt>
                <c:pt idx="40">
                  <c:v>0.12007735213118208</c:v>
                </c:pt>
                <c:pt idx="41">
                  <c:v>0.13096329681933858</c:v>
                </c:pt>
                <c:pt idx="42">
                  <c:v>0.11957566143231102</c:v>
                </c:pt>
                <c:pt idx="43">
                  <c:v>8.4397273402162604E-2</c:v>
                </c:pt>
                <c:pt idx="44">
                  <c:v>0.1065317732025315</c:v>
                </c:pt>
                <c:pt idx="45">
                  <c:v>7.3910237364112508E-2</c:v>
                </c:pt>
                <c:pt idx="46">
                  <c:v>0.1136637126174626</c:v>
                </c:pt>
                <c:pt idx="47">
                  <c:v>8.6662177355391237E-2</c:v>
                </c:pt>
                <c:pt idx="48">
                  <c:v>9.4355939221767909E-2</c:v>
                </c:pt>
                <c:pt idx="49">
                  <c:v>0.14852587482382676</c:v>
                </c:pt>
                <c:pt idx="50">
                  <c:v>0.18813132861676379</c:v>
                </c:pt>
                <c:pt idx="51">
                  <c:v>0.27874993944209842</c:v>
                </c:pt>
                <c:pt idx="52">
                  <c:v>0.31434789378186218</c:v>
                </c:pt>
                <c:pt idx="53">
                  <c:v>0.33526910649822739</c:v>
                </c:pt>
                <c:pt idx="54">
                  <c:v>0.40183617152462697</c:v>
                </c:pt>
                <c:pt idx="55">
                  <c:v>0.32913687517532381</c:v>
                </c:pt>
                <c:pt idx="56">
                  <c:v>0.37227681107095573</c:v>
                </c:pt>
                <c:pt idx="57">
                  <c:v>0.38130465415831888</c:v>
                </c:pt>
                <c:pt idx="58">
                  <c:v>0.32896965559594782</c:v>
                </c:pt>
                <c:pt idx="59">
                  <c:v>0.30754221275722537</c:v>
                </c:pt>
                <c:pt idx="60">
                  <c:v>0.32920038827865256</c:v>
                </c:pt>
                <c:pt idx="61">
                  <c:v>0.30078328070365251</c:v>
                </c:pt>
                <c:pt idx="62">
                  <c:v>0.31440528411147733</c:v>
                </c:pt>
                <c:pt idx="63">
                  <c:v>0.3349516850391811</c:v>
                </c:pt>
                <c:pt idx="64">
                  <c:v>0.35533506752416338</c:v>
                </c:pt>
                <c:pt idx="65">
                  <c:v>0.34044345845700591</c:v>
                </c:pt>
                <c:pt idx="66">
                  <c:v>0.35694663592940945</c:v>
                </c:pt>
                <c:pt idx="67">
                  <c:v>0.3422251979927165</c:v>
                </c:pt>
                <c:pt idx="68">
                  <c:v>0.35017012037525885</c:v>
                </c:pt>
                <c:pt idx="69">
                  <c:v>0.31547410868284254</c:v>
                </c:pt>
                <c:pt idx="70">
                  <c:v>0.32142550274664566</c:v>
                </c:pt>
                <c:pt idx="71">
                  <c:v>0.31624997746808858</c:v>
                </c:pt>
                <c:pt idx="72">
                  <c:v>0.30955812084706102</c:v>
                </c:pt>
                <c:pt idx="73">
                  <c:v>0.28387628111105018</c:v>
                </c:pt>
                <c:pt idx="74">
                  <c:v>0.28102905314321164</c:v>
                </c:pt>
                <c:pt idx="75">
                  <c:v>0.2773752981961447</c:v>
                </c:pt>
                <c:pt idx="76">
                  <c:v>0.26317075325122341</c:v>
                </c:pt>
                <c:pt idx="77">
                  <c:v>0.27745266038393207</c:v>
                </c:pt>
                <c:pt idx="78">
                  <c:v>0.27064163879876774</c:v>
                </c:pt>
                <c:pt idx="79">
                  <c:v>0.23695852669413875</c:v>
                </c:pt>
                <c:pt idx="80">
                  <c:v>0.24093628770566633</c:v>
                </c:pt>
                <c:pt idx="81">
                  <c:v>0.26497794926323032</c:v>
                </c:pt>
                <c:pt idx="82">
                  <c:v>0.22958895796135825</c:v>
                </c:pt>
                <c:pt idx="83">
                  <c:v>0.2328345410310689</c:v>
                </c:pt>
                <c:pt idx="84">
                  <c:v>0.22878772232841241</c:v>
                </c:pt>
                <c:pt idx="85">
                  <c:v>0.20946965292943504</c:v>
                </c:pt>
                <c:pt idx="86">
                  <c:v>0.21808226466543898</c:v>
                </c:pt>
                <c:pt idx="87">
                  <c:v>0.21001789115910333</c:v>
                </c:pt>
                <c:pt idx="88">
                  <c:v>0.2004938095821063</c:v>
                </c:pt>
                <c:pt idx="89">
                  <c:v>0.19604300139822245</c:v>
                </c:pt>
                <c:pt idx="90">
                  <c:v>0.18527376011652855</c:v>
                </c:pt>
                <c:pt idx="91">
                  <c:v>0.1582841176216998</c:v>
                </c:pt>
                <c:pt idx="92">
                  <c:v>0.11194930415949311</c:v>
                </c:pt>
                <c:pt idx="93">
                  <c:v>0.15304808945689172</c:v>
                </c:pt>
                <c:pt idx="94">
                  <c:v>0.16938172580636809</c:v>
                </c:pt>
                <c:pt idx="95">
                  <c:v>0.11504399211309745</c:v>
                </c:pt>
                <c:pt idx="96">
                  <c:v>0.12359690044991142</c:v>
                </c:pt>
                <c:pt idx="97">
                  <c:v>0.11813825775306201</c:v>
                </c:pt>
                <c:pt idx="98">
                  <c:v>0.12672178737317225</c:v>
                </c:pt>
                <c:pt idx="99">
                  <c:v>0.13833751352805315</c:v>
                </c:pt>
                <c:pt idx="100">
                  <c:v>0.11233792950709647</c:v>
                </c:pt>
                <c:pt idx="101">
                  <c:v>0.11754105733715649</c:v>
                </c:pt>
                <c:pt idx="102">
                  <c:v>0.11478598658989567</c:v>
                </c:pt>
                <c:pt idx="103">
                  <c:v>0.1008179398295935</c:v>
                </c:pt>
                <c:pt idx="104">
                  <c:v>0.13990064124289173</c:v>
                </c:pt>
                <c:pt idx="105">
                  <c:v>0.10825317574637204</c:v>
                </c:pt>
                <c:pt idx="106">
                  <c:v>6.9941470561645278E-2</c:v>
                </c:pt>
                <c:pt idx="107">
                  <c:v>0.1071339270038071</c:v>
                </c:pt>
                <c:pt idx="108">
                  <c:v>9.5794029527344685E-2</c:v>
                </c:pt>
                <c:pt idx="109">
                  <c:v>8.1050100272695769E-2</c:v>
                </c:pt>
                <c:pt idx="110">
                  <c:v>9.0543174053267714E-2</c:v>
                </c:pt>
                <c:pt idx="111">
                  <c:v>4.9732087224017917E-2</c:v>
                </c:pt>
                <c:pt idx="112">
                  <c:v>8.195369852314055E-2</c:v>
                </c:pt>
                <c:pt idx="113">
                  <c:v>7.105054877077549E-2</c:v>
                </c:pt>
                <c:pt idx="114">
                  <c:v>8.6494365728224706E-2</c:v>
                </c:pt>
                <c:pt idx="115">
                  <c:v>8.3288488349830797E-2</c:v>
                </c:pt>
                <c:pt idx="116">
                  <c:v>0.10329971683952263</c:v>
                </c:pt>
                <c:pt idx="117">
                  <c:v>5.6566715921655804E-2</c:v>
                </c:pt>
                <c:pt idx="118">
                  <c:v>5.8660363963432771E-2</c:v>
                </c:pt>
                <c:pt idx="119">
                  <c:v>6.3572046330666446E-2</c:v>
                </c:pt>
                <c:pt idx="120">
                  <c:v>4.8543680060006297E-2</c:v>
                </c:pt>
                <c:pt idx="121">
                  <c:v>4.6220774255523421E-2</c:v>
                </c:pt>
                <c:pt idx="122">
                  <c:v>9.8044256788082776E-2</c:v>
                </c:pt>
                <c:pt idx="123">
                  <c:v>4.3362097823642025E-2</c:v>
                </c:pt>
                <c:pt idx="124">
                  <c:v>6.5175383184708169E-2</c:v>
                </c:pt>
                <c:pt idx="125">
                  <c:v>6.9846650455163292E-2</c:v>
                </c:pt>
                <c:pt idx="126">
                  <c:v>4.7132157869734841E-2</c:v>
                </c:pt>
                <c:pt idx="127">
                  <c:v>5.1994289353828833E-2</c:v>
                </c:pt>
                <c:pt idx="128">
                  <c:v>4.5610067890085142E-2</c:v>
                </c:pt>
                <c:pt idx="129">
                  <c:v>6.2864476000875386E-2</c:v>
                </c:pt>
                <c:pt idx="130">
                  <c:v>4.9376385310894493E-2</c:v>
                </c:pt>
                <c:pt idx="131">
                  <c:v>3.9062348328048425E-2</c:v>
                </c:pt>
                <c:pt idx="132">
                  <c:v>5.1154221399106296E-2</c:v>
                </c:pt>
                <c:pt idx="133">
                  <c:v>4.4716757820790452E-2</c:v>
                </c:pt>
                <c:pt idx="134">
                  <c:v>4.5165970071267027E-2</c:v>
                </c:pt>
                <c:pt idx="135">
                  <c:v>1.4678411495774901E-2</c:v>
                </c:pt>
                <c:pt idx="136">
                  <c:v>5.8423150420410533E-2</c:v>
                </c:pt>
                <c:pt idx="137">
                  <c:v>3.3675940594882776E-2</c:v>
                </c:pt>
                <c:pt idx="138">
                  <c:v>4.8075213489364665E-2</c:v>
                </c:pt>
                <c:pt idx="139">
                  <c:v>8.0999991451557091E-2</c:v>
                </c:pt>
                <c:pt idx="140">
                  <c:v>0.10102463271778545</c:v>
                </c:pt>
                <c:pt idx="141">
                  <c:v>0.16580904367088978</c:v>
                </c:pt>
                <c:pt idx="142">
                  <c:v>0.1971938595997067</c:v>
                </c:pt>
                <c:pt idx="143">
                  <c:v>0.23034236875418901</c:v>
                </c:pt>
                <c:pt idx="144">
                  <c:v>0.25427640168842025</c:v>
                </c:pt>
                <c:pt idx="145">
                  <c:v>0.25751040963258859</c:v>
                </c:pt>
                <c:pt idx="146">
                  <c:v>0.27827916704346356</c:v>
                </c:pt>
                <c:pt idx="147">
                  <c:v>0.25170042080933464</c:v>
                </c:pt>
                <c:pt idx="148">
                  <c:v>0.24461185662295865</c:v>
                </c:pt>
                <c:pt idx="149">
                  <c:v>0.26000094447653249</c:v>
                </c:pt>
                <c:pt idx="150">
                  <c:v>0.24126717920169882</c:v>
                </c:pt>
                <c:pt idx="151">
                  <c:v>0.232889299213313</c:v>
                </c:pt>
                <c:pt idx="152">
                  <c:v>0.23480249684522342</c:v>
                </c:pt>
                <c:pt idx="153">
                  <c:v>0.22597998765249114</c:v>
                </c:pt>
                <c:pt idx="154">
                  <c:v>0.23814556258139863</c:v>
                </c:pt>
                <c:pt idx="155">
                  <c:v>0.20933892652848721</c:v>
                </c:pt>
                <c:pt idx="156">
                  <c:v>0.21731805346404232</c:v>
                </c:pt>
                <c:pt idx="157">
                  <c:v>0.21126720327509152</c:v>
                </c:pt>
                <c:pt idx="158">
                  <c:v>0.19014366199233956</c:v>
                </c:pt>
                <c:pt idx="159">
                  <c:v>0.18720390244158169</c:v>
                </c:pt>
                <c:pt idx="160">
                  <c:v>0.19663616799776279</c:v>
                </c:pt>
                <c:pt idx="161">
                  <c:v>0.18080182125822833</c:v>
                </c:pt>
                <c:pt idx="162">
                  <c:v>0.16537640318730806</c:v>
                </c:pt>
                <c:pt idx="163">
                  <c:v>0.18228297842925592</c:v>
                </c:pt>
                <c:pt idx="164">
                  <c:v>0.16300318402516042</c:v>
                </c:pt>
                <c:pt idx="165">
                  <c:v>0.1579063218526949</c:v>
                </c:pt>
                <c:pt idx="166">
                  <c:v>0.16525674885104627</c:v>
                </c:pt>
                <c:pt idx="167">
                  <c:v>0.14623831273142124</c:v>
                </c:pt>
                <c:pt idx="168">
                  <c:v>0.16163542104049017</c:v>
                </c:pt>
                <c:pt idx="169">
                  <c:v>0.14941946310842616</c:v>
                </c:pt>
                <c:pt idx="170">
                  <c:v>0.10842466360236712</c:v>
                </c:pt>
                <c:pt idx="171">
                  <c:v>0.14354543481755414</c:v>
                </c:pt>
                <c:pt idx="172">
                  <c:v>0.12340163869077657</c:v>
                </c:pt>
                <c:pt idx="173">
                  <c:v>0.14037062867837108</c:v>
                </c:pt>
                <c:pt idx="174">
                  <c:v>0.14114877598544293</c:v>
                </c:pt>
                <c:pt idx="175">
                  <c:v>0.15830549518215156</c:v>
                </c:pt>
                <c:pt idx="176">
                  <c:v>0.13066034076355706</c:v>
                </c:pt>
                <c:pt idx="177">
                  <c:v>0.11811154280982285</c:v>
                </c:pt>
                <c:pt idx="178">
                  <c:v>0.12040252969229528</c:v>
                </c:pt>
                <c:pt idx="179">
                  <c:v>9.9832169900625004E-2</c:v>
                </c:pt>
                <c:pt idx="180">
                  <c:v>0.10549507392301476</c:v>
                </c:pt>
                <c:pt idx="181">
                  <c:v>0.1010672330256624</c:v>
                </c:pt>
                <c:pt idx="182">
                  <c:v>9.0775929032054919E-2</c:v>
                </c:pt>
                <c:pt idx="183">
                  <c:v>8.4133760079624115E-2</c:v>
                </c:pt>
                <c:pt idx="184">
                  <c:v>0.11215862668952953</c:v>
                </c:pt>
                <c:pt idx="185">
                  <c:v>8.4084167519188291E-2</c:v>
                </c:pt>
                <c:pt idx="186">
                  <c:v>9.0201030715921948E-2</c:v>
                </c:pt>
                <c:pt idx="187">
                  <c:v>6.5241986030121157E-2</c:v>
                </c:pt>
                <c:pt idx="188">
                  <c:v>8.3043869348607094E-2</c:v>
                </c:pt>
                <c:pt idx="189">
                  <c:v>0.11808993840754724</c:v>
                </c:pt>
                <c:pt idx="190">
                  <c:v>6.5210711659924023E-2</c:v>
                </c:pt>
                <c:pt idx="191">
                  <c:v>6.5801926270903061E-2</c:v>
                </c:pt>
                <c:pt idx="192">
                  <c:v>8.7750968641470264E-2</c:v>
                </c:pt>
                <c:pt idx="193">
                  <c:v>8.9958806669670377E-2</c:v>
                </c:pt>
                <c:pt idx="194">
                  <c:v>5.7985318689391149E-2</c:v>
                </c:pt>
                <c:pt idx="195">
                  <c:v>9.0730818899467311E-2</c:v>
                </c:pt>
                <c:pt idx="196">
                  <c:v>9.2248405775581702E-2</c:v>
                </c:pt>
                <c:pt idx="197">
                  <c:v>0.1034264706159931</c:v>
                </c:pt>
                <c:pt idx="198">
                  <c:v>4.8816739168393505E-2</c:v>
                </c:pt>
                <c:pt idx="199">
                  <c:v>8.0208442143750391E-2</c:v>
                </c:pt>
                <c:pt idx="200">
                  <c:v>6.7947498988767521E-2</c:v>
                </c:pt>
                <c:pt idx="201">
                  <c:v>6.6549369449338591E-2</c:v>
                </c:pt>
                <c:pt idx="202">
                  <c:v>7.7474015612981881E-2</c:v>
                </c:pt>
                <c:pt idx="203">
                  <c:v>6.6950426649624889E-2</c:v>
                </c:pt>
                <c:pt idx="204">
                  <c:v>7.0012653815256204E-2</c:v>
                </c:pt>
                <c:pt idx="205">
                  <c:v>6.3259455277393004E-2</c:v>
                </c:pt>
                <c:pt idx="206">
                  <c:v>7.6649625511059444E-2</c:v>
                </c:pt>
                <c:pt idx="207">
                  <c:v>5.2672089344890351E-2</c:v>
                </c:pt>
                <c:pt idx="208">
                  <c:v>5.8551163967513094E-2</c:v>
                </c:pt>
                <c:pt idx="209">
                  <c:v>3.6152853970256991E-2</c:v>
                </c:pt>
                <c:pt idx="210">
                  <c:v>4.4960038292801083E-2</c:v>
                </c:pt>
                <c:pt idx="211">
                  <c:v>5.9830761050776081E-2</c:v>
                </c:pt>
                <c:pt idx="212">
                  <c:v>6.8688865368884258E-2</c:v>
                </c:pt>
                <c:pt idx="213">
                  <c:v>7.8402797281880612E-2</c:v>
                </c:pt>
                <c:pt idx="214">
                  <c:v>5.5287897456249901E-2</c:v>
                </c:pt>
                <c:pt idx="215">
                  <c:v>4.5698171453786712E-2</c:v>
                </c:pt>
                <c:pt idx="216">
                  <c:v>6.1529781037904227E-2</c:v>
                </c:pt>
                <c:pt idx="217">
                  <c:v>5.8173165108262204E-2</c:v>
                </c:pt>
                <c:pt idx="218">
                  <c:v>4.4362832713067124E-2</c:v>
                </c:pt>
                <c:pt idx="219">
                  <c:v>4.8217142456270672E-2</c:v>
                </c:pt>
                <c:pt idx="220">
                  <c:v>4.7165151570996162E-2</c:v>
                </c:pt>
                <c:pt idx="221">
                  <c:v>2.7097637439391042E-2</c:v>
                </c:pt>
                <c:pt idx="222">
                  <c:v>4.7783202419183074E-2</c:v>
                </c:pt>
                <c:pt idx="223">
                  <c:v>1.148569746161319E-2</c:v>
                </c:pt>
                <c:pt idx="224">
                  <c:v>5.7093624537077454E-2</c:v>
                </c:pt>
                <c:pt idx="225">
                  <c:v>3.8952424907152464E-2</c:v>
                </c:pt>
                <c:pt idx="226">
                  <c:v>4.4136029551635238E-2</c:v>
                </c:pt>
                <c:pt idx="227">
                  <c:v>3.1478567418014074E-2</c:v>
                </c:pt>
                <c:pt idx="228">
                  <c:v>5.0314184366248821E-2</c:v>
                </c:pt>
                <c:pt idx="229">
                  <c:v>6.4064100183455319E-2</c:v>
                </c:pt>
                <c:pt idx="230">
                  <c:v>5.1929886197819589E-2</c:v>
                </c:pt>
                <c:pt idx="231">
                  <c:v>4.3684661173288585E-2</c:v>
                </c:pt>
                <c:pt idx="232">
                  <c:v>5.7993570264438681E-2</c:v>
                </c:pt>
                <c:pt idx="233">
                  <c:v>3.3285991402386909E-2</c:v>
                </c:pt>
                <c:pt idx="234">
                  <c:v>4.6325853087940155E-2</c:v>
                </c:pt>
                <c:pt idx="235">
                  <c:v>4.5643248477150587E-2</c:v>
                </c:pt>
                <c:pt idx="236">
                  <c:v>3.7925906050771063E-2</c:v>
                </c:pt>
                <c:pt idx="237">
                  <c:v>3.4100646961786808E-2</c:v>
                </c:pt>
                <c:pt idx="238">
                  <c:v>3.5999597537910731E-2</c:v>
                </c:pt>
                <c:pt idx="239">
                  <c:v>3.6477688834403638E-2</c:v>
                </c:pt>
                <c:pt idx="240">
                  <c:v>3.6297016970614465E-2</c:v>
                </c:pt>
                <c:pt idx="241">
                  <c:v>2.333608433345128E-2</c:v>
                </c:pt>
                <c:pt idx="242">
                  <c:v>3.1304477949480908E-2</c:v>
                </c:pt>
                <c:pt idx="243">
                  <c:v>3.7260108395363187E-2</c:v>
                </c:pt>
                <c:pt idx="244">
                  <c:v>3.5612520615937795E-2</c:v>
                </c:pt>
                <c:pt idx="245">
                  <c:v>3.2757138615443208E-2</c:v>
                </c:pt>
                <c:pt idx="246">
                  <c:v>4.0937054359247341E-2</c:v>
                </c:pt>
                <c:pt idx="247">
                  <c:v>3.6059533696448917E-2</c:v>
                </c:pt>
                <c:pt idx="248">
                  <c:v>2.0622182505047146E-2</c:v>
                </c:pt>
                <c:pt idx="249">
                  <c:v>1.7551410230722441E-2</c:v>
                </c:pt>
                <c:pt idx="250">
                  <c:v>3.2051090902322145E-2</c:v>
                </c:pt>
                <c:pt idx="251">
                  <c:v>2.5966683288992227E-2</c:v>
                </c:pt>
                <c:pt idx="252">
                  <c:v>1.2660095335146556E-2</c:v>
                </c:pt>
                <c:pt idx="253">
                  <c:v>2.2785506186369587E-2</c:v>
                </c:pt>
                <c:pt idx="254">
                  <c:v>1.2249716705042126E-2</c:v>
                </c:pt>
                <c:pt idx="255">
                  <c:v>2.9852041568890646E-2</c:v>
                </c:pt>
                <c:pt idx="256">
                  <c:v>3.1813793149161614E-2</c:v>
                </c:pt>
                <c:pt idx="257">
                  <c:v>3.0522886001645964E-2</c:v>
                </c:pt>
                <c:pt idx="258">
                  <c:v>2.5220902456167815E-2</c:v>
                </c:pt>
                <c:pt idx="259">
                  <c:v>2.2253825892274703E-2</c:v>
                </c:pt>
                <c:pt idx="260">
                  <c:v>2.6873555936795964E-2</c:v>
                </c:pt>
                <c:pt idx="261">
                  <c:v>1.7694582977704529E-2</c:v>
                </c:pt>
                <c:pt idx="262">
                  <c:v>1.0445378745204527E-2</c:v>
                </c:pt>
                <c:pt idx="263">
                  <c:v>2.1866058809756006E-2</c:v>
                </c:pt>
                <c:pt idx="264">
                  <c:v>2.5566181261459053E-2</c:v>
                </c:pt>
                <c:pt idx="265">
                  <c:v>1.3698152762862991E-2</c:v>
                </c:pt>
                <c:pt idx="266">
                  <c:v>2.3679951177738877E-2</c:v>
                </c:pt>
                <c:pt idx="267">
                  <c:v>1.9233531586675887E-2</c:v>
                </c:pt>
                <c:pt idx="268">
                  <c:v>2.3832135774318995E-2</c:v>
                </c:pt>
                <c:pt idx="269">
                  <c:v>3.7894932516913185E-2</c:v>
                </c:pt>
                <c:pt idx="270">
                  <c:v>1.205037246529124E-2</c:v>
                </c:pt>
                <c:pt idx="271">
                  <c:v>3.4699876192217323E-2</c:v>
                </c:pt>
                <c:pt idx="272">
                  <c:v>3.4460610347903445E-2</c:v>
                </c:pt>
                <c:pt idx="273">
                  <c:v>2.859207370285069E-2</c:v>
                </c:pt>
                <c:pt idx="274">
                  <c:v>1.9712605019045475E-2</c:v>
                </c:pt>
                <c:pt idx="275">
                  <c:v>3.4817168723355121E-2</c:v>
                </c:pt>
                <c:pt idx="276">
                  <c:v>3.5750834668122046E-2</c:v>
                </c:pt>
                <c:pt idx="277">
                  <c:v>4.2871136787858366E-2</c:v>
                </c:pt>
                <c:pt idx="278">
                  <c:v>3.5118628195499213E-2</c:v>
                </c:pt>
                <c:pt idx="279">
                  <c:v>1.6831235034507085E-2</c:v>
                </c:pt>
                <c:pt idx="280">
                  <c:v>5.9383430914205313E-3</c:v>
                </c:pt>
                <c:pt idx="281">
                  <c:v>4.4954833723294979E-2</c:v>
                </c:pt>
                <c:pt idx="282">
                  <c:v>1.7079338716540254E-2</c:v>
                </c:pt>
                <c:pt idx="283">
                  <c:v>2.4493515753445473E-2</c:v>
                </c:pt>
                <c:pt idx="284">
                  <c:v>2.0083514175012009E-2</c:v>
                </c:pt>
                <c:pt idx="285">
                  <c:v>1.2156755597455316E-2</c:v>
                </c:pt>
                <c:pt idx="286">
                  <c:v>2.0305078667331888E-2</c:v>
                </c:pt>
                <c:pt idx="287">
                  <c:v>1.4350575102413384E-2</c:v>
                </c:pt>
                <c:pt idx="288">
                  <c:v>1.8614244403697244E-2</c:v>
                </c:pt>
                <c:pt idx="289">
                  <c:v>4.0539664577705706E-2</c:v>
                </c:pt>
                <c:pt idx="290">
                  <c:v>1.55487647997126E-2</c:v>
                </c:pt>
                <c:pt idx="291">
                  <c:v>5.0530782375201179E-2</c:v>
                </c:pt>
                <c:pt idx="292">
                  <c:v>2.4216279513972636E-2</c:v>
                </c:pt>
                <c:pt idx="293">
                  <c:v>5.1534955147596847E-3</c:v>
                </c:pt>
                <c:pt idx="294">
                  <c:v>2.0649967094262402E-2</c:v>
                </c:pt>
                <c:pt idx="295">
                  <c:v>3.8671468380795472E-2</c:v>
                </c:pt>
                <c:pt idx="296">
                  <c:v>7.4755003201601583E-3</c:v>
                </c:pt>
                <c:pt idx="297">
                  <c:v>1.9151975671872344E-2</c:v>
                </c:pt>
                <c:pt idx="298">
                  <c:v>2.9305926355437991E-2</c:v>
                </c:pt>
                <c:pt idx="299">
                  <c:v>3.9222743952922239E-2</c:v>
                </c:pt>
                <c:pt idx="300">
                  <c:v>4.2487069207047243E-2</c:v>
                </c:pt>
                <c:pt idx="301">
                  <c:v>1.7280561276259349E-2</c:v>
                </c:pt>
                <c:pt idx="302">
                  <c:v>4.6559866946166144E-2</c:v>
                </c:pt>
                <c:pt idx="303">
                  <c:v>6.674516490091871E-2</c:v>
                </c:pt>
                <c:pt idx="304">
                  <c:v>5.6615776393794004E-2</c:v>
                </c:pt>
                <c:pt idx="305">
                  <c:v>3.0517423729561319E-2</c:v>
                </c:pt>
                <c:pt idx="306">
                  <c:v>5.6205530205215161E-2</c:v>
                </c:pt>
                <c:pt idx="307">
                  <c:v>3.2101591135605803E-2</c:v>
                </c:pt>
                <c:pt idx="308">
                  <c:v>4.1771358930548917E-2</c:v>
                </c:pt>
                <c:pt idx="309">
                  <c:v>3.9646061168281198E-2</c:v>
                </c:pt>
                <c:pt idx="310">
                  <c:v>3.4474751550283858E-2</c:v>
                </c:pt>
                <c:pt idx="311">
                  <c:v>4.52948112060313E-2</c:v>
                </c:pt>
                <c:pt idx="312">
                  <c:v>3.4515296195797539E-2</c:v>
                </c:pt>
                <c:pt idx="313">
                  <c:v>5.6492825028953544E-2</c:v>
                </c:pt>
                <c:pt idx="314">
                  <c:v>4.8433883318433957E-2</c:v>
                </c:pt>
                <c:pt idx="315">
                  <c:v>3.802285609167539E-2</c:v>
                </c:pt>
                <c:pt idx="316">
                  <c:v>5.0532203838872927E-2</c:v>
                </c:pt>
                <c:pt idx="317">
                  <c:v>2.4133897653849313E-2</c:v>
                </c:pt>
                <c:pt idx="318">
                  <c:v>3.5330989012659256E-2</c:v>
                </c:pt>
                <c:pt idx="319">
                  <c:v>3.8094139268437702E-2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88C-4277-AB69-6103D00EC179}"/>
            </c:ext>
          </c:extLst>
        </c:ser>
        <c:ser>
          <c:idx val="2"/>
          <c:order val="1"/>
          <c:tx>
            <c:strRef>
              <c:f>'IR pk'!$A$1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'IR pk'!$A$2:$A$1025</c:f>
              <c:numCache>
                <c:formatCode>General</c:formatCode>
                <c:ptCount val="1024"/>
                <c:pt idx="0">
                  <c:v>784.40864074700016</c:v>
                </c:pt>
                <c:pt idx="1">
                  <c:v>786.40399739400016</c:v>
                </c:pt>
                <c:pt idx="2">
                  <c:v>788.39927924100016</c:v>
                </c:pt>
                <c:pt idx="3">
                  <c:v>790.39448628800017</c:v>
                </c:pt>
                <c:pt idx="4">
                  <c:v>792.38961853500007</c:v>
                </c:pt>
                <c:pt idx="5">
                  <c:v>794.38467598200009</c:v>
                </c:pt>
                <c:pt idx="6">
                  <c:v>796.37965862900012</c:v>
                </c:pt>
                <c:pt idx="7">
                  <c:v>798.37456647600004</c:v>
                </c:pt>
                <c:pt idx="8">
                  <c:v>800.36939952300008</c:v>
                </c:pt>
                <c:pt idx="9">
                  <c:v>802.36415777000013</c:v>
                </c:pt>
                <c:pt idx="10">
                  <c:v>804.35884121700008</c:v>
                </c:pt>
                <c:pt idx="11">
                  <c:v>806.35344986400014</c:v>
                </c:pt>
                <c:pt idx="12">
                  <c:v>808.3479837110001</c:v>
                </c:pt>
                <c:pt idx="13">
                  <c:v>810.34244275800006</c:v>
                </c:pt>
                <c:pt idx="14">
                  <c:v>812.33682700500003</c:v>
                </c:pt>
                <c:pt idx="15">
                  <c:v>814.33113645200001</c:v>
                </c:pt>
                <c:pt idx="16">
                  <c:v>816.32537109899999</c:v>
                </c:pt>
                <c:pt idx="17">
                  <c:v>818.31953094599999</c:v>
                </c:pt>
                <c:pt idx="18">
                  <c:v>820.31361599299998</c:v>
                </c:pt>
                <c:pt idx="19">
                  <c:v>822.30762623999999</c:v>
                </c:pt>
                <c:pt idx="20">
                  <c:v>824.301561687</c:v>
                </c:pt>
                <c:pt idx="21">
                  <c:v>826.29542233399991</c:v>
                </c:pt>
                <c:pt idx="22">
                  <c:v>828.28920818099994</c:v>
                </c:pt>
                <c:pt idx="23">
                  <c:v>830.28291922799997</c:v>
                </c:pt>
                <c:pt idx="24">
                  <c:v>832.2765554749999</c:v>
                </c:pt>
                <c:pt idx="25">
                  <c:v>834.27011692199994</c:v>
                </c:pt>
                <c:pt idx="26">
                  <c:v>836.26360356899988</c:v>
                </c:pt>
                <c:pt idx="27">
                  <c:v>838.25701541599983</c:v>
                </c:pt>
                <c:pt idx="28">
                  <c:v>840.2503524629999</c:v>
                </c:pt>
                <c:pt idx="29">
                  <c:v>842.24361470999986</c:v>
                </c:pt>
                <c:pt idx="30">
                  <c:v>844.23680215699983</c:v>
                </c:pt>
                <c:pt idx="31">
                  <c:v>846.22991480399992</c:v>
                </c:pt>
                <c:pt idx="32">
                  <c:v>848.2229526509999</c:v>
                </c:pt>
                <c:pt idx="33">
                  <c:v>850.21591569799989</c:v>
                </c:pt>
                <c:pt idx="34">
                  <c:v>852.20880394499989</c:v>
                </c:pt>
                <c:pt idx="35">
                  <c:v>854.20161739199989</c:v>
                </c:pt>
                <c:pt idx="36">
                  <c:v>856.1943560389999</c:v>
                </c:pt>
                <c:pt idx="37">
                  <c:v>858.1870198859998</c:v>
                </c:pt>
                <c:pt idx="38">
                  <c:v>860.17960893299983</c:v>
                </c:pt>
                <c:pt idx="39">
                  <c:v>862.17212317999986</c:v>
                </c:pt>
                <c:pt idx="40">
                  <c:v>864.16456262699978</c:v>
                </c:pt>
                <c:pt idx="41">
                  <c:v>866.15692727399983</c:v>
                </c:pt>
                <c:pt idx="42">
                  <c:v>868.14921712099977</c:v>
                </c:pt>
                <c:pt idx="43">
                  <c:v>870.14143216799971</c:v>
                </c:pt>
                <c:pt idx="44">
                  <c:v>872.13357241499978</c:v>
                </c:pt>
                <c:pt idx="45">
                  <c:v>874.12563786199973</c:v>
                </c:pt>
                <c:pt idx="46">
                  <c:v>876.1176285089997</c:v>
                </c:pt>
                <c:pt idx="47">
                  <c:v>878.10954435599967</c:v>
                </c:pt>
                <c:pt idx="48">
                  <c:v>880.10138540299965</c:v>
                </c:pt>
                <c:pt idx="49">
                  <c:v>882.09315164999975</c:v>
                </c:pt>
                <c:pt idx="50">
                  <c:v>884.08484309699975</c:v>
                </c:pt>
                <c:pt idx="51">
                  <c:v>886.07645974399975</c:v>
                </c:pt>
                <c:pt idx="52">
                  <c:v>888.06800159099976</c:v>
                </c:pt>
                <c:pt idx="53">
                  <c:v>890.05946863799977</c:v>
                </c:pt>
                <c:pt idx="54">
                  <c:v>892.05086088499968</c:v>
                </c:pt>
                <c:pt idx="55">
                  <c:v>894.04217833199971</c:v>
                </c:pt>
                <c:pt idx="56">
                  <c:v>896.03342097899974</c:v>
                </c:pt>
                <c:pt idx="57">
                  <c:v>898.02458882599967</c:v>
                </c:pt>
                <c:pt idx="58">
                  <c:v>900.01568187299972</c:v>
                </c:pt>
                <c:pt idx="59">
                  <c:v>902.00670011999966</c:v>
                </c:pt>
                <c:pt idx="60">
                  <c:v>903.99764356699961</c:v>
                </c:pt>
                <c:pt idx="61">
                  <c:v>905.98851221399968</c:v>
                </c:pt>
                <c:pt idx="62">
                  <c:v>907.97930606099965</c:v>
                </c:pt>
                <c:pt idx="63">
                  <c:v>909.97002510799962</c:v>
                </c:pt>
                <c:pt idx="64">
                  <c:v>911.9606693549996</c:v>
                </c:pt>
                <c:pt idx="65">
                  <c:v>913.95123880199958</c:v>
                </c:pt>
                <c:pt idx="66">
                  <c:v>915.94173344899957</c:v>
                </c:pt>
                <c:pt idx="67">
                  <c:v>917.93215329599957</c:v>
                </c:pt>
                <c:pt idx="68">
                  <c:v>919.92249834299957</c:v>
                </c:pt>
                <c:pt idx="69">
                  <c:v>921.91276858999959</c:v>
                </c:pt>
                <c:pt idx="70">
                  <c:v>923.90296403699949</c:v>
                </c:pt>
                <c:pt idx="71">
                  <c:v>925.89308468399952</c:v>
                </c:pt>
                <c:pt idx="72">
                  <c:v>927.88313053099955</c:v>
                </c:pt>
                <c:pt idx="73">
                  <c:v>929.87310157799948</c:v>
                </c:pt>
                <c:pt idx="74">
                  <c:v>931.86299782499964</c:v>
                </c:pt>
                <c:pt idx="75">
                  <c:v>933.85281927199958</c:v>
                </c:pt>
                <c:pt idx="76">
                  <c:v>935.84256591899953</c:v>
                </c:pt>
                <c:pt idx="77">
                  <c:v>937.83223776599959</c:v>
                </c:pt>
                <c:pt idx="78">
                  <c:v>939.82183481299955</c:v>
                </c:pt>
                <c:pt idx="79">
                  <c:v>941.81135705999952</c:v>
                </c:pt>
                <c:pt idx="80">
                  <c:v>943.8008045069995</c:v>
                </c:pt>
                <c:pt idx="81">
                  <c:v>945.79017715399948</c:v>
                </c:pt>
                <c:pt idx="82">
                  <c:v>947.77947500099947</c:v>
                </c:pt>
                <c:pt idx="83">
                  <c:v>949.76869804799946</c:v>
                </c:pt>
                <c:pt idx="84">
                  <c:v>951.75784629499947</c:v>
                </c:pt>
                <c:pt idx="85">
                  <c:v>953.74691974199948</c:v>
                </c:pt>
                <c:pt idx="86">
                  <c:v>955.73591838899949</c:v>
                </c:pt>
                <c:pt idx="87">
                  <c:v>957.7248422359994</c:v>
                </c:pt>
                <c:pt idx="88">
                  <c:v>959.71369128299943</c:v>
                </c:pt>
                <c:pt idx="89">
                  <c:v>961.70246552999959</c:v>
                </c:pt>
                <c:pt idx="90">
                  <c:v>963.69116497699952</c:v>
                </c:pt>
                <c:pt idx="91">
                  <c:v>965.67978962399957</c:v>
                </c:pt>
                <c:pt idx="92">
                  <c:v>967.66833947099951</c:v>
                </c:pt>
                <c:pt idx="93">
                  <c:v>969.65681451799946</c:v>
                </c:pt>
                <c:pt idx="94">
                  <c:v>971.64521476499954</c:v>
                </c:pt>
                <c:pt idx="95">
                  <c:v>973.6335402119995</c:v>
                </c:pt>
                <c:pt idx="96">
                  <c:v>975.62179085899947</c:v>
                </c:pt>
                <c:pt idx="97">
                  <c:v>977.60996670599945</c:v>
                </c:pt>
                <c:pt idx="98">
                  <c:v>979.59806775299944</c:v>
                </c:pt>
                <c:pt idx="99">
                  <c:v>981.58609399999943</c:v>
                </c:pt>
                <c:pt idx="100">
                  <c:v>983.57404544699943</c:v>
                </c:pt>
                <c:pt idx="101">
                  <c:v>985.56192209399944</c:v>
                </c:pt>
                <c:pt idx="102">
                  <c:v>987.54972394099946</c:v>
                </c:pt>
                <c:pt idx="103">
                  <c:v>989.53745098799936</c:v>
                </c:pt>
                <c:pt idx="104">
                  <c:v>991.52510323499939</c:v>
                </c:pt>
                <c:pt idx="105">
                  <c:v>993.51268068199943</c:v>
                </c:pt>
                <c:pt idx="106">
                  <c:v>995.50018332899936</c:v>
                </c:pt>
                <c:pt idx="107">
                  <c:v>997.4876111759994</c:v>
                </c:pt>
                <c:pt idx="108">
                  <c:v>999.47496422299935</c:v>
                </c:pt>
                <c:pt idx="109">
                  <c:v>1001.4622424699994</c:v>
                </c:pt>
                <c:pt idx="110">
                  <c:v>1003.4494459169994</c:v>
                </c:pt>
                <c:pt idx="111">
                  <c:v>1005.4365745639993</c:v>
                </c:pt>
                <c:pt idx="112">
                  <c:v>1007.4236284109993</c:v>
                </c:pt>
                <c:pt idx="113">
                  <c:v>1009.4106074579993</c:v>
                </c:pt>
                <c:pt idx="114">
                  <c:v>1011.3975117049993</c:v>
                </c:pt>
                <c:pt idx="115">
                  <c:v>1013.3843411519994</c:v>
                </c:pt>
                <c:pt idx="116">
                  <c:v>1015.3710957989994</c:v>
                </c:pt>
                <c:pt idx="117">
                  <c:v>1017.3577756459994</c:v>
                </c:pt>
                <c:pt idx="118">
                  <c:v>1019.3443806929994</c:v>
                </c:pt>
                <c:pt idx="119">
                  <c:v>1021.3309109399994</c:v>
                </c:pt>
                <c:pt idx="120">
                  <c:v>1023.3173663869994</c:v>
                </c:pt>
                <c:pt idx="121">
                  <c:v>1025.3037470339993</c:v>
                </c:pt>
                <c:pt idx="122">
                  <c:v>1027.2900528809994</c:v>
                </c:pt>
                <c:pt idx="123">
                  <c:v>1029.2762839279992</c:v>
                </c:pt>
                <c:pt idx="124">
                  <c:v>1031.2624401749995</c:v>
                </c:pt>
                <c:pt idx="125">
                  <c:v>1033.2485216219995</c:v>
                </c:pt>
                <c:pt idx="126">
                  <c:v>1035.2345282689994</c:v>
                </c:pt>
                <c:pt idx="127">
                  <c:v>1037.2204601159995</c:v>
                </c:pt>
                <c:pt idx="128">
                  <c:v>1039.2063171629995</c:v>
                </c:pt>
                <c:pt idx="129">
                  <c:v>1041.1920994099994</c:v>
                </c:pt>
                <c:pt idx="130">
                  <c:v>1043.1778068569995</c:v>
                </c:pt>
                <c:pt idx="131">
                  <c:v>1045.1634395039994</c:v>
                </c:pt>
                <c:pt idx="132">
                  <c:v>1047.1489973509995</c:v>
                </c:pt>
                <c:pt idx="133">
                  <c:v>1049.1344803979994</c:v>
                </c:pt>
                <c:pt idx="134">
                  <c:v>1051.1198886449995</c:v>
                </c:pt>
                <c:pt idx="135">
                  <c:v>1053.1052220919994</c:v>
                </c:pt>
                <c:pt idx="136">
                  <c:v>1055.0904807389993</c:v>
                </c:pt>
                <c:pt idx="137">
                  <c:v>1057.0756645859994</c:v>
                </c:pt>
                <c:pt idx="138">
                  <c:v>1059.0607736329994</c:v>
                </c:pt>
                <c:pt idx="139">
                  <c:v>1061.0458078799993</c:v>
                </c:pt>
                <c:pt idx="140">
                  <c:v>1063.0307673269992</c:v>
                </c:pt>
                <c:pt idx="141">
                  <c:v>1065.0156519739994</c:v>
                </c:pt>
                <c:pt idx="142">
                  <c:v>1067.0004618209994</c:v>
                </c:pt>
                <c:pt idx="143">
                  <c:v>1068.9851968679993</c:v>
                </c:pt>
                <c:pt idx="144">
                  <c:v>1070.9698571149993</c:v>
                </c:pt>
                <c:pt idx="145">
                  <c:v>1072.9544425619993</c:v>
                </c:pt>
                <c:pt idx="146">
                  <c:v>1074.9389532089992</c:v>
                </c:pt>
                <c:pt idx="147">
                  <c:v>1076.9233890559992</c:v>
                </c:pt>
                <c:pt idx="148">
                  <c:v>1078.9077501029992</c:v>
                </c:pt>
                <c:pt idx="149">
                  <c:v>1080.8920363499992</c:v>
                </c:pt>
                <c:pt idx="150">
                  <c:v>1082.8762477969992</c:v>
                </c:pt>
                <c:pt idx="151">
                  <c:v>1084.8603844439992</c:v>
                </c:pt>
                <c:pt idx="152">
                  <c:v>1086.8444462909993</c:v>
                </c:pt>
                <c:pt idx="153">
                  <c:v>1088.8284333379993</c:v>
                </c:pt>
                <c:pt idx="154">
                  <c:v>1090.8123455849993</c:v>
                </c:pt>
                <c:pt idx="155">
                  <c:v>1092.7961830319991</c:v>
                </c:pt>
                <c:pt idx="156">
                  <c:v>1094.7799456789992</c:v>
                </c:pt>
                <c:pt idx="157">
                  <c:v>1096.7636335259992</c:v>
                </c:pt>
                <c:pt idx="158">
                  <c:v>1098.7472465729993</c:v>
                </c:pt>
                <c:pt idx="159">
                  <c:v>1100.7307848199994</c:v>
                </c:pt>
                <c:pt idx="160">
                  <c:v>1102.7142482669992</c:v>
                </c:pt>
                <c:pt idx="161">
                  <c:v>1104.6976369139995</c:v>
                </c:pt>
                <c:pt idx="162">
                  <c:v>1106.6809507609992</c:v>
                </c:pt>
                <c:pt idx="163">
                  <c:v>1108.6641898079995</c:v>
                </c:pt>
                <c:pt idx="164">
                  <c:v>1110.6473540549991</c:v>
                </c:pt>
                <c:pt idx="165">
                  <c:v>1112.6304435019995</c:v>
                </c:pt>
                <c:pt idx="166">
                  <c:v>1114.6134581489991</c:v>
                </c:pt>
                <c:pt idx="167">
                  <c:v>1116.5963979959995</c:v>
                </c:pt>
                <c:pt idx="168">
                  <c:v>1118.5792630429994</c:v>
                </c:pt>
                <c:pt idx="169">
                  <c:v>1120.5620532899993</c:v>
                </c:pt>
                <c:pt idx="170">
                  <c:v>1122.5447687369995</c:v>
                </c:pt>
                <c:pt idx="171">
                  <c:v>1124.5274093839994</c:v>
                </c:pt>
                <c:pt idx="172">
                  <c:v>1126.5099752309993</c:v>
                </c:pt>
                <c:pt idx="173">
                  <c:v>1128.4924662779995</c:v>
                </c:pt>
                <c:pt idx="174">
                  <c:v>1130.4748825249994</c:v>
                </c:pt>
                <c:pt idx="175">
                  <c:v>1132.4572239719994</c:v>
                </c:pt>
                <c:pt idx="176">
                  <c:v>1134.4394906189993</c:v>
                </c:pt>
                <c:pt idx="177">
                  <c:v>1136.4216824659993</c:v>
                </c:pt>
                <c:pt idx="178">
                  <c:v>1138.4037995129993</c:v>
                </c:pt>
                <c:pt idx="179">
                  <c:v>1140.3858417599993</c:v>
                </c:pt>
                <c:pt idx="180">
                  <c:v>1142.3678092069993</c:v>
                </c:pt>
                <c:pt idx="181">
                  <c:v>1144.3497018539992</c:v>
                </c:pt>
                <c:pt idx="182">
                  <c:v>1146.3315197009993</c:v>
                </c:pt>
                <c:pt idx="183">
                  <c:v>1148.3132627479993</c:v>
                </c:pt>
                <c:pt idx="184">
                  <c:v>1150.2949309949993</c:v>
                </c:pt>
                <c:pt idx="185">
                  <c:v>1152.2765244419993</c:v>
                </c:pt>
                <c:pt idx="186">
                  <c:v>1154.2580430889993</c:v>
                </c:pt>
                <c:pt idx="187">
                  <c:v>1156.2394869359994</c:v>
                </c:pt>
                <c:pt idx="188">
                  <c:v>1158.2208559829994</c:v>
                </c:pt>
                <c:pt idx="189">
                  <c:v>1160.2021502299992</c:v>
                </c:pt>
                <c:pt idx="190">
                  <c:v>1162.1833696769993</c:v>
                </c:pt>
                <c:pt idx="191">
                  <c:v>1164.1645143239994</c:v>
                </c:pt>
                <c:pt idx="192">
                  <c:v>1166.1455841709992</c:v>
                </c:pt>
                <c:pt idx="193">
                  <c:v>1168.1265792179993</c:v>
                </c:pt>
                <c:pt idx="194">
                  <c:v>1170.1074994649994</c:v>
                </c:pt>
                <c:pt idx="195">
                  <c:v>1172.0883449119992</c:v>
                </c:pt>
                <c:pt idx="196">
                  <c:v>1174.0691155589993</c:v>
                </c:pt>
                <c:pt idx="197">
                  <c:v>1176.0498114059992</c:v>
                </c:pt>
                <c:pt idx="198">
                  <c:v>1178.0304324529993</c:v>
                </c:pt>
                <c:pt idx="199">
                  <c:v>1180.0109786999992</c:v>
                </c:pt>
                <c:pt idx="200">
                  <c:v>1181.9914501469996</c:v>
                </c:pt>
                <c:pt idx="201">
                  <c:v>1183.9718467939992</c:v>
                </c:pt>
                <c:pt idx="202">
                  <c:v>1185.9521686409994</c:v>
                </c:pt>
                <c:pt idx="203">
                  <c:v>1187.9324156879993</c:v>
                </c:pt>
                <c:pt idx="204">
                  <c:v>1189.9125879349995</c:v>
                </c:pt>
                <c:pt idx="205">
                  <c:v>1191.8926853819992</c:v>
                </c:pt>
                <c:pt idx="206">
                  <c:v>1193.8727080289996</c:v>
                </c:pt>
                <c:pt idx="207">
                  <c:v>1195.8526558759993</c:v>
                </c:pt>
                <c:pt idx="208">
                  <c:v>1197.8325289229995</c:v>
                </c:pt>
                <c:pt idx="209">
                  <c:v>1199.8123271699994</c:v>
                </c:pt>
                <c:pt idx="210">
                  <c:v>1201.7920506169994</c:v>
                </c:pt>
                <c:pt idx="211">
                  <c:v>1203.7716992639994</c:v>
                </c:pt>
                <c:pt idx="212">
                  <c:v>1205.7512731109994</c:v>
                </c:pt>
                <c:pt idx="213">
                  <c:v>1207.7307721579996</c:v>
                </c:pt>
                <c:pt idx="214">
                  <c:v>1209.7101964049996</c:v>
                </c:pt>
                <c:pt idx="215">
                  <c:v>1211.6895458519994</c:v>
                </c:pt>
                <c:pt idx="216">
                  <c:v>1213.6688204989994</c:v>
                </c:pt>
                <c:pt idx="217">
                  <c:v>1215.6480203459994</c:v>
                </c:pt>
                <c:pt idx="218">
                  <c:v>1217.6271453929994</c:v>
                </c:pt>
                <c:pt idx="219">
                  <c:v>1219.6061956399994</c:v>
                </c:pt>
                <c:pt idx="220">
                  <c:v>1221.5851710869995</c:v>
                </c:pt>
                <c:pt idx="221">
                  <c:v>1223.5640717339995</c:v>
                </c:pt>
                <c:pt idx="222">
                  <c:v>1225.5428975809994</c:v>
                </c:pt>
                <c:pt idx="223">
                  <c:v>1227.5216486279994</c:v>
                </c:pt>
                <c:pt idx="224">
                  <c:v>1229.5003248749995</c:v>
                </c:pt>
                <c:pt idx="225">
                  <c:v>1231.4789263219996</c:v>
                </c:pt>
                <c:pt idx="226">
                  <c:v>1233.4574529689994</c:v>
                </c:pt>
                <c:pt idx="227">
                  <c:v>1235.4359048159995</c:v>
                </c:pt>
                <c:pt idx="228">
                  <c:v>1237.4142818629994</c:v>
                </c:pt>
                <c:pt idx="229">
                  <c:v>1239.3925841099995</c:v>
                </c:pt>
                <c:pt idx="230">
                  <c:v>1241.3708115569993</c:v>
                </c:pt>
                <c:pt idx="231">
                  <c:v>1243.3489642039995</c:v>
                </c:pt>
                <c:pt idx="232">
                  <c:v>1245.3270420509994</c:v>
                </c:pt>
                <c:pt idx="233">
                  <c:v>1247.3050450979995</c:v>
                </c:pt>
                <c:pt idx="234">
                  <c:v>1249.2829733449994</c:v>
                </c:pt>
                <c:pt idx="235">
                  <c:v>1251.2608267919995</c:v>
                </c:pt>
                <c:pt idx="236">
                  <c:v>1253.2386054389995</c:v>
                </c:pt>
                <c:pt idx="237">
                  <c:v>1255.2163092859994</c:v>
                </c:pt>
                <c:pt idx="238">
                  <c:v>1257.1939383329996</c:v>
                </c:pt>
                <c:pt idx="239">
                  <c:v>1259.1714925799995</c:v>
                </c:pt>
                <c:pt idx="240">
                  <c:v>1261.1489720269994</c:v>
                </c:pt>
                <c:pt idx="241">
                  <c:v>1263.1263766739996</c:v>
                </c:pt>
                <c:pt idx="242">
                  <c:v>1265.1037065209994</c:v>
                </c:pt>
                <c:pt idx="243">
                  <c:v>1267.0809615679996</c:v>
                </c:pt>
                <c:pt idx="244">
                  <c:v>1269.0581418149995</c:v>
                </c:pt>
                <c:pt idx="245">
                  <c:v>1271.0352472619998</c:v>
                </c:pt>
                <c:pt idx="246">
                  <c:v>1273.0122779089995</c:v>
                </c:pt>
                <c:pt idx="247">
                  <c:v>1274.9892337559997</c:v>
                </c:pt>
                <c:pt idx="248">
                  <c:v>1276.9661148029995</c:v>
                </c:pt>
                <c:pt idx="249">
                  <c:v>1278.9429210499998</c:v>
                </c:pt>
                <c:pt idx="250">
                  <c:v>1280.9196524969996</c:v>
                </c:pt>
                <c:pt idx="251">
                  <c:v>1282.8963091439996</c:v>
                </c:pt>
                <c:pt idx="252">
                  <c:v>1284.8728909909996</c:v>
                </c:pt>
                <c:pt idx="253">
                  <c:v>1286.8493980379997</c:v>
                </c:pt>
                <c:pt idx="254">
                  <c:v>1288.8258302849997</c:v>
                </c:pt>
                <c:pt idx="255">
                  <c:v>1290.8021877319998</c:v>
                </c:pt>
                <c:pt idx="256">
                  <c:v>1292.7784703789996</c:v>
                </c:pt>
                <c:pt idx="257">
                  <c:v>1294.7546782259997</c:v>
                </c:pt>
                <c:pt idx="258">
                  <c:v>1296.7308112729997</c:v>
                </c:pt>
                <c:pt idx="259">
                  <c:v>1298.7068695199996</c:v>
                </c:pt>
                <c:pt idx="260">
                  <c:v>1300.6828529669997</c:v>
                </c:pt>
                <c:pt idx="261">
                  <c:v>1302.6587616139998</c:v>
                </c:pt>
                <c:pt idx="262">
                  <c:v>1304.6345954609997</c:v>
                </c:pt>
                <c:pt idx="263">
                  <c:v>1306.6103545079998</c:v>
                </c:pt>
                <c:pt idx="264">
                  <c:v>1308.5860387549997</c:v>
                </c:pt>
                <c:pt idx="265">
                  <c:v>1310.5616482019998</c:v>
                </c:pt>
                <c:pt idx="266">
                  <c:v>1312.5371828489997</c:v>
                </c:pt>
                <c:pt idx="267">
                  <c:v>1314.5126426959996</c:v>
                </c:pt>
                <c:pt idx="268">
                  <c:v>1316.4880277429997</c:v>
                </c:pt>
                <c:pt idx="269">
                  <c:v>1318.4633379899997</c:v>
                </c:pt>
                <c:pt idx="270">
                  <c:v>1320.4385734369996</c:v>
                </c:pt>
                <c:pt idx="271">
                  <c:v>1322.4137340839998</c:v>
                </c:pt>
                <c:pt idx="272">
                  <c:v>1324.3888199309997</c:v>
                </c:pt>
                <c:pt idx="273">
                  <c:v>1326.3638309779997</c:v>
                </c:pt>
                <c:pt idx="274">
                  <c:v>1328.3387672249996</c:v>
                </c:pt>
                <c:pt idx="275">
                  <c:v>1330.3136286719996</c:v>
                </c:pt>
                <c:pt idx="276">
                  <c:v>1332.288415319</c:v>
                </c:pt>
                <c:pt idx="277">
                  <c:v>1334.2631271659998</c:v>
                </c:pt>
                <c:pt idx="278">
                  <c:v>1336.237764213</c:v>
                </c:pt>
                <c:pt idx="279">
                  <c:v>1338.2123264599998</c:v>
                </c:pt>
                <c:pt idx="280">
                  <c:v>1340.186813907</c:v>
                </c:pt>
                <c:pt idx="281">
                  <c:v>1342.1612265539998</c:v>
                </c:pt>
                <c:pt idx="282">
                  <c:v>1344.135564401</c:v>
                </c:pt>
                <c:pt idx="283">
                  <c:v>1346.1098274479998</c:v>
                </c:pt>
                <c:pt idx="284">
                  <c:v>1348.0840156950001</c:v>
                </c:pt>
                <c:pt idx="285">
                  <c:v>1350.0581291419996</c:v>
                </c:pt>
                <c:pt idx="286">
                  <c:v>1352.0321677889999</c:v>
                </c:pt>
                <c:pt idx="287">
                  <c:v>1354.0061316359997</c:v>
                </c:pt>
                <c:pt idx="288">
                  <c:v>1355.980020683</c:v>
                </c:pt>
                <c:pt idx="289">
                  <c:v>1357.9538349299996</c:v>
                </c:pt>
                <c:pt idx="290">
                  <c:v>1359.9275743769999</c:v>
                </c:pt>
                <c:pt idx="291">
                  <c:v>1361.9012390239998</c:v>
                </c:pt>
                <c:pt idx="292">
                  <c:v>1363.8748288709999</c:v>
                </c:pt>
                <c:pt idx="293">
                  <c:v>1365.8483439179997</c:v>
                </c:pt>
                <c:pt idx="294">
                  <c:v>1367.8217841650001</c:v>
                </c:pt>
                <c:pt idx="295">
                  <c:v>1369.7951496119997</c:v>
                </c:pt>
                <c:pt idx="296">
                  <c:v>1371.768440259</c:v>
                </c:pt>
                <c:pt idx="297">
                  <c:v>1373.7416561059999</c:v>
                </c:pt>
                <c:pt idx="298">
                  <c:v>1375.7147971530001</c:v>
                </c:pt>
                <c:pt idx="299">
                  <c:v>1377.6878634</c:v>
                </c:pt>
                <c:pt idx="300">
                  <c:v>1379.6608548470001</c:v>
                </c:pt>
                <c:pt idx="301">
                  <c:v>1381.633771494</c:v>
                </c:pt>
                <c:pt idx="302">
                  <c:v>1383.606613341</c:v>
                </c:pt>
                <c:pt idx="303">
                  <c:v>1385.5793803880001</c:v>
                </c:pt>
                <c:pt idx="304">
                  <c:v>1387.5520726350001</c:v>
                </c:pt>
                <c:pt idx="305">
                  <c:v>1389.524690082</c:v>
                </c:pt>
                <c:pt idx="306">
                  <c:v>1391.497232729</c:v>
                </c:pt>
                <c:pt idx="307">
                  <c:v>1393.4697005759999</c:v>
                </c:pt>
                <c:pt idx="308">
                  <c:v>1395.4420936230001</c:v>
                </c:pt>
                <c:pt idx="309">
                  <c:v>1397.4144118700001</c:v>
                </c:pt>
                <c:pt idx="310">
                  <c:v>1399.3866553170001</c:v>
                </c:pt>
                <c:pt idx="311">
                  <c:v>1401.3588239640001</c:v>
                </c:pt>
                <c:pt idx="312">
                  <c:v>1403.3309178110001</c:v>
                </c:pt>
                <c:pt idx="313">
                  <c:v>1405.3029368580001</c:v>
                </c:pt>
                <c:pt idx="314">
                  <c:v>1407.2748811050001</c:v>
                </c:pt>
                <c:pt idx="315">
                  <c:v>1409.2467505520001</c:v>
                </c:pt>
                <c:pt idx="316">
                  <c:v>1411.2185451990001</c:v>
                </c:pt>
                <c:pt idx="317">
                  <c:v>1413.1902650460004</c:v>
                </c:pt>
                <c:pt idx="318">
                  <c:v>1415.1619100930002</c:v>
                </c:pt>
                <c:pt idx="319">
                  <c:v>1417.1334803400002</c:v>
                </c:pt>
              </c:numCache>
            </c:numRef>
          </c:xVal>
          <c:yVal>
            <c:numRef>
              <c:f>'IR pk'!$C$2:$C$1025</c:f>
              <c:numCache>
                <c:formatCode>General</c:formatCode>
                <c:ptCount val="10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2.4939496710840846E-2</c:v>
                </c:pt>
                <c:pt idx="14">
                  <c:v>0.10071079398382284</c:v>
                </c:pt>
                <c:pt idx="15">
                  <c:v>0.35388058740792322</c:v>
                </c:pt>
                <c:pt idx="16">
                  <c:v>0.17713810870299607</c:v>
                </c:pt>
                <c:pt idx="17">
                  <c:v>6.9420366253514082E-2</c:v>
                </c:pt>
                <c:pt idx="18">
                  <c:v>0.23042780717304526</c:v>
                </c:pt>
                <c:pt idx="19">
                  <c:v>0.26588744935075886</c:v>
                </c:pt>
                <c:pt idx="20">
                  <c:v>2.5255717584145868E-2</c:v>
                </c:pt>
                <c:pt idx="21">
                  <c:v>0.15598041624127165</c:v>
                </c:pt>
                <c:pt idx="22">
                  <c:v>0.31470270496258562</c:v>
                </c:pt>
                <c:pt idx="23">
                  <c:v>0.19934934842212301</c:v>
                </c:pt>
                <c:pt idx="24">
                  <c:v>0.23679203472312108</c:v>
                </c:pt>
                <c:pt idx="25">
                  <c:v>0.26109522718811123</c:v>
                </c:pt>
                <c:pt idx="26">
                  <c:v>0.29830362121321752</c:v>
                </c:pt>
                <c:pt idx="27">
                  <c:v>0.26248160601465059</c:v>
                </c:pt>
                <c:pt idx="28">
                  <c:v>0.24806699235805904</c:v>
                </c:pt>
                <c:pt idx="29">
                  <c:v>0.32152780846928447</c:v>
                </c:pt>
                <c:pt idx="30">
                  <c:v>0.20557091202026476</c:v>
                </c:pt>
                <c:pt idx="31">
                  <c:v>0.20140057365601871</c:v>
                </c:pt>
                <c:pt idx="32">
                  <c:v>0.29133958015934447</c:v>
                </c:pt>
                <c:pt idx="33">
                  <c:v>0.28858957970433857</c:v>
                </c:pt>
                <c:pt idx="34">
                  <c:v>0.30590150423480705</c:v>
                </c:pt>
                <c:pt idx="35">
                  <c:v>0.26157472284191929</c:v>
                </c:pt>
                <c:pt idx="36">
                  <c:v>0.30316282766170671</c:v>
                </c:pt>
                <c:pt idx="37">
                  <c:v>0.21117121364089175</c:v>
                </c:pt>
                <c:pt idx="38">
                  <c:v>0.23097592860250296</c:v>
                </c:pt>
                <c:pt idx="39">
                  <c:v>0.24174429565803937</c:v>
                </c:pt>
                <c:pt idx="40">
                  <c:v>0.22933328461706301</c:v>
                </c:pt>
                <c:pt idx="41">
                  <c:v>0.2422354994994006</c:v>
                </c:pt>
                <c:pt idx="42">
                  <c:v>0.22248618684514565</c:v>
                </c:pt>
                <c:pt idx="43">
                  <c:v>0.19585634699462598</c:v>
                </c:pt>
                <c:pt idx="44">
                  <c:v>0.20903378379231302</c:v>
                </c:pt>
                <c:pt idx="45">
                  <c:v>0.20119478926834547</c:v>
                </c:pt>
                <c:pt idx="46">
                  <c:v>0.19485726674661222</c:v>
                </c:pt>
                <c:pt idx="47">
                  <c:v>0.16650075283576182</c:v>
                </c:pt>
                <c:pt idx="48">
                  <c:v>0.18665003075028541</c:v>
                </c:pt>
                <c:pt idx="49">
                  <c:v>0.16810266294088583</c:v>
                </c:pt>
                <c:pt idx="50">
                  <c:v>0.17551914709660726</c:v>
                </c:pt>
                <c:pt idx="51">
                  <c:v>0.15678735395103838</c:v>
                </c:pt>
                <c:pt idx="52">
                  <c:v>0.15608011098432678</c:v>
                </c:pt>
                <c:pt idx="53">
                  <c:v>0.1559652774056309</c:v>
                </c:pt>
                <c:pt idx="54">
                  <c:v>0.13506853384870079</c:v>
                </c:pt>
                <c:pt idx="55">
                  <c:v>9.544876238529576E-2</c:v>
                </c:pt>
                <c:pt idx="56">
                  <c:v>0.14343471449660533</c:v>
                </c:pt>
                <c:pt idx="57">
                  <c:v>0.16074758833540551</c:v>
                </c:pt>
                <c:pt idx="58">
                  <c:v>0.12889304358498227</c:v>
                </c:pt>
                <c:pt idx="59">
                  <c:v>0.11134830181333662</c:v>
                </c:pt>
                <c:pt idx="60">
                  <c:v>0.14642527827918111</c:v>
                </c:pt>
                <c:pt idx="61">
                  <c:v>0.12731254718336318</c:v>
                </c:pt>
                <c:pt idx="62">
                  <c:v>0.11319860633056594</c:v>
                </c:pt>
                <c:pt idx="63">
                  <c:v>0.14861573662394292</c:v>
                </c:pt>
                <c:pt idx="64">
                  <c:v>0.19102886788488385</c:v>
                </c:pt>
                <c:pt idx="65">
                  <c:v>0.24903183976644486</c:v>
                </c:pt>
                <c:pt idx="66">
                  <c:v>0.3089793520476673</c:v>
                </c:pt>
                <c:pt idx="67">
                  <c:v>0.35953919483920771</c:v>
                </c:pt>
                <c:pt idx="68">
                  <c:v>0.38726895096585628</c:v>
                </c:pt>
                <c:pt idx="69">
                  <c:v>0.34825986245831592</c:v>
                </c:pt>
                <c:pt idx="70">
                  <c:v>0.36219033187620375</c:v>
                </c:pt>
                <c:pt idx="71">
                  <c:v>0.35389720022653637</c:v>
                </c:pt>
                <c:pt idx="72">
                  <c:v>0.3472562942621476</c:v>
                </c:pt>
                <c:pt idx="73">
                  <c:v>0.32418810056543307</c:v>
                </c:pt>
                <c:pt idx="74">
                  <c:v>0.32447329693397831</c:v>
                </c:pt>
                <c:pt idx="75">
                  <c:v>0.30405078618989861</c:v>
                </c:pt>
                <c:pt idx="76">
                  <c:v>0.32180428591399013</c:v>
                </c:pt>
                <c:pt idx="77">
                  <c:v>0.34103749688117324</c:v>
                </c:pt>
                <c:pt idx="78">
                  <c:v>0.36472442408987399</c:v>
                </c:pt>
                <c:pt idx="79">
                  <c:v>0.3736316009127047</c:v>
                </c:pt>
                <c:pt idx="80">
                  <c:v>0.38759131439978051</c:v>
                </c:pt>
                <c:pt idx="81">
                  <c:v>0.34016973180391435</c:v>
                </c:pt>
                <c:pt idx="82">
                  <c:v>0.37777482709892518</c:v>
                </c:pt>
                <c:pt idx="83">
                  <c:v>0.33991266732091435</c:v>
                </c:pt>
                <c:pt idx="84">
                  <c:v>0.33077337449880412</c:v>
                </c:pt>
                <c:pt idx="85">
                  <c:v>0.31819364501389563</c:v>
                </c:pt>
                <c:pt idx="86">
                  <c:v>0.30612772337589073</c:v>
                </c:pt>
                <c:pt idx="87">
                  <c:v>0.29245836639424017</c:v>
                </c:pt>
                <c:pt idx="88">
                  <c:v>0.28223886351045863</c:v>
                </c:pt>
                <c:pt idx="89">
                  <c:v>0.27361552200522937</c:v>
                </c:pt>
                <c:pt idx="90">
                  <c:v>0.27517656715786709</c:v>
                </c:pt>
                <c:pt idx="91">
                  <c:v>0.29072402252777463</c:v>
                </c:pt>
                <c:pt idx="92">
                  <c:v>0.28443287330893008</c:v>
                </c:pt>
                <c:pt idx="93">
                  <c:v>0.27587104031420179</c:v>
                </c:pt>
                <c:pt idx="94">
                  <c:v>0.2778460363901063</c:v>
                </c:pt>
                <c:pt idx="95">
                  <c:v>0.25118614751127755</c:v>
                </c:pt>
                <c:pt idx="96">
                  <c:v>0.27986293665561418</c:v>
                </c:pt>
                <c:pt idx="97">
                  <c:v>0.24274335737995179</c:v>
                </c:pt>
                <c:pt idx="98">
                  <c:v>0.25350161350667622</c:v>
                </c:pt>
                <c:pt idx="99">
                  <c:v>0.22687893275941931</c:v>
                </c:pt>
                <c:pt idx="100">
                  <c:v>0.23099213060481003</c:v>
                </c:pt>
                <c:pt idx="101">
                  <c:v>0.20015173515639173</c:v>
                </c:pt>
                <c:pt idx="102">
                  <c:v>0.19734022352293307</c:v>
                </c:pt>
                <c:pt idx="103">
                  <c:v>0.18624453853632086</c:v>
                </c:pt>
                <c:pt idx="104">
                  <c:v>0.20666452170258168</c:v>
                </c:pt>
                <c:pt idx="105">
                  <c:v>0.2056240683465492</c:v>
                </c:pt>
                <c:pt idx="106">
                  <c:v>0.20001892956074904</c:v>
                </c:pt>
                <c:pt idx="107">
                  <c:v>0.16746782306759253</c:v>
                </c:pt>
                <c:pt idx="108">
                  <c:v>0.18218100577333463</c:v>
                </c:pt>
                <c:pt idx="109">
                  <c:v>0.15980617335807973</c:v>
                </c:pt>
                <c:pt idx="110">
                  <c:v>0.16726688310114962</c:v>
                </c:pt>
                <c:pt idx="111">
                  <c:v>0.10610956774304331</c:v>
                </c:pt>
                <c:pt idx="112">
                  <c:v>0.16835600113009153</c:v>
                </c:pt>
                <c:pt idx="113">
                  <c:v>0.14674893730515748</c:v>
                </c:pt>
                <c:pt idx="114">
                  <c:v>0.15670024985551773</c:v>
                </c:pt>
                <c:pt idx="115">
                  <c:v>0.13856001621304428</c:v>
                </c:pt>
                <c:pt idx="116">
                  <c:v>0.11168323593099115</c:v>
                </c:pt>
                <c:pt idx="117">
                  <c:v>0.12202582700688287</c:v>
                </c:pt>
                <c:pt idx="118">
                  <c:v>0.13454443131721358</c:v>
                </c:pt>
                <c:pt idx="119">
                  <c:v>0.11318262405554624</c:v>
                </c:pt>
                <c:pt idx="120">
                  <c:v>0.10471918133473031</c:v>
                </c:pt>
                <c:pt idx="121">
                  <c:v>0.10058741400561023</c:v>
                </c:pt>
                <c:pt idx="122">
                  <c:v>0.11073432482973523</c:v>
                </c:pt>
                <c:pt idx="123">
                  <c:v>8.6216494546013683E-2</c:v>
                </c:pt>
                <c:pt idx="124">
                  <c:v>6.9552363956735336E-2</c:v>
                </c:pt>
                <c:pt idx="125">
                  <c:v>0.1072760490747687</c:v>
                </c:pt>
                <c:pt idx="126">
                  <c:v>9.9645996712521653E-2</c:v>
                </c:pt>
                <c:pt idx="127">
                  <c:v>0.10532439403448916</c:v>
                </c:pt>
                <c:pt idx="128">
                  <c:v>9.4253732099159646E-2</c:v>
                </c:pt>
                <c:pt idx="129">
                  <c:v>8.5751657438658563E-2</c:v>
                </c:pt>
                <c:pt idx="130">
                  <c:v>8.2698905623606295E-2</c:v>
                </c:pt>
                <c:pt idx="131">
                  <c:v>7.1913366029606393E-2</c:v>
                </c:pt>
                <c:pt idx="132">
                  <c:v>9.1050519545049613E-2</c:v>
                </c:pt>
                <c:pt idx="133">
                  <c:v>6.9564965333970177E-2</c:v>
                </c:pt>
                <c:pt idx="134">
                  <c:v>5.6477288078320663E-2</c:v>
                </c:pt>
                <c:pt idx="135">
                  <c:v>6.4308378585701861E-2</c:v>
                </c:pt>
                <c:pt idx="136">
                  <c:v>6.56665689448937E-2</c:v>
                </c:pt>
                <c:pt idx="137">
                  <c:v>5.7108609864184846E-2</c:v>
                </c:pt>
                <c:pt idx="138">
                  <c:v>6.561581380402845E-2</c:v>
                </c:pt>
                <c:pt idx="139">
                  <c:v>4.277097662795807E-2</c:v>
                </c:pt>
                <c:pt idx="140">
                  <c:v>5.0179614265550891E-2</c:v>
                </c:pt>
                <c:pt idx="141">
                  <c:v>6.2238133384684445E-2</c:v>
                </c:pt>
                <c:pt idx="142">
                  <c:v>8.6884678044644781E-2</c:v>
                </c:pt>
                <c:pt idx="143">
                  <c:v>6.0654807545575097E-2</c:v>
                </c:pt>
                <c:pt idx="144">
                  <c:v>6.7028110646949607E-2</c:v>
                </c:pt>
                <c:pt idx="145">
                  <c:v>7.012875120001516E-2</c:v>
                </c:pt>
                <c:pt idx="146">
                  <c:v>3.7249742470252457E-2</c:v>
                </c:pt>
                <c:pt idx="147">
                  <c:v>4.8158596660764268E-2</c:v>
                </c:pt>
                <c:pt idx="148">
                  <c:v>5.2443989546768009E-2</c:v>
                </c:pt>
                <c:pt idx="149">
                  <c:v>4.5903131035393993E-2</c:v>
                </c:pt>
                <c:pt idx="150">
                  <c:v>4.7169936380097935E-2</c:v>
                </c:pt>
                <c:pt idx="151">
                  <c:v>5.3158823670522243E-2</c:v>
                </c:pt>
                <c:pt idx="152">
                  <c:v>5.6002491840400292E-2</c:v>
                </c:pt>
                <c:pt idx="153">
                  <c:v>6.5788429599429724E-2</c:v>
                </c:pt>
                <c:pt idx="154">
                  <c:v>0.10262564638258267</c:v>
                </c:pt>
                <c:pt idx="155">
                  <c:v>0.1635037628116319</c:v>
                </c:pt>
                <c:pt idx="156">
                  <c:v>0.2013017951058888</c:v>
                </c:pt>
                <c:pt idx="157">
                  <c:v>0.22855636876399113</c:v>
                </c:pt>
                <c:pt idx="158">
                  <c:v>0.27800555415436123</c:v>
                </c:pt>
                <c:pt idx="159">
                  <c:v>0.27499267892426477</c:v>
                </c:pt>
                <c:pt idx="160">
                  <c:v>0.28468503146264468</c:v>
                </c:pt>
                <c:pt idx="161">
                  <c:v>0.27553734322874801</c:v>
                </c:pt>
                <c:pt idx="162">
                  <c:v>0.26582413771021063</c:v>
                </c:pt>
                <c:pt idx="163">
                  <c:v>0.25592339925631596</c:v>
                </c:pt>
                <c:pt idx="164">
                  <c:v>0.25738161589859249</c:v>
                </c:pt>
                <c:pt idx="165">
                  <c:v>0.25739341208512895</c:v>
                </c:pt>
                <c:pt idx="166">
                  <c:v>0.23147366382104431</c:v>
                </c:pt>
                <c:pt idx="167">
                  <c:v>0.22017468728813683</c:v>
                </c:pt>
                <c:pt idx="168">
                  <c:v>0.22009682208237893</c:v>
                </c:pt>
                <c:pt idx="169">
                  <c:v>0.22680293066196361</c:v>
                </c:pt>
                <c:pt idx="170">
                  <c:v>0.22239112478541534</c:v>
                </c:pt>
                <c:pt idx="171">
                  <c:v>0.21774897832767715</c:v>
                </c:pt>
                <c:pt idx="172">
                  <c:v>0.19723082534811415</c:v>
                </c:pt>
                <c:pt idx="173">
                  <c:v>0.17869872482199411</c:v>
                </c:pt>
                <c:pt idx="174">
                  <c:v>0.20559498915966731</c:v>
                </c:pt>
                <c:pt idx="175">
                  <c:v>0.20382312005652067</c:v>
                </c:pt>
                <c:pt idx="176">
                  <c:v>0.19432289770565453</c:v>
                </c:pt>
                <c:pt idx="177">
                  <c:v>0.18138101010267224</c:v>
                </c:pt>
                <c:pt idx="178">
                  <c:v>0.16980757956133269</c:v>
                </c:pt>
                <c:pt idx="179">
                  <c:v>0.17944893128537009</c:v>
                </c:pt>
                <c:pt idx="180">
                  <c:v>0.18771737227289664</c:v>
                </c:pt>
                <c:pt idx="181">
                  <c:v>0.15674696280360434</c:v>
                </c:pt>
                <c:pt idx="182">
                  <c:v>0.15324391903246851</c:v>
                </c:pt>
                <c:pt idx="183">
                  <c:v>0.16752155926086318</c:v>
                </c:pt>
                <c:pt idx="184">
                  <c:v>0.16755784633640847</c:v>
                </c:pt>
                <c:pt idx="185">
                  <c:v>0.17111210829481496</c:v>
                </c:pt>
                <c:pt idx="186">
                  <c:v>0.15927071652617913</c:v>
                </c:pt>
                <c:pt idx="187">
                  <c:v>0.14864174757960236</c:v>
                </c:pt>
                <c:pt idx="188">
                  <c:v>0.13026376662044881</c:v>
                </c:pt>
                <c:pt idx="189">
                  <c:v>0.15331651016581987</c:v>
                </c:pt>
                <c:pt idx="190">
                  <c:v>0.11442872269910434</c:v>
                </c:pt>
                <c:pt idx="191">
                  <c:v>0.13551245456259645</c:v>
                </c:pt>
                <c:pt idx="192">
                  <c:v>0.12435307791877262</c:v>
                </c:pt>
                <c:pt idx="193">
                  <c:v>0.11218152183790749</c:v>
                </c:pt>
                <c:pt idx="194">
                  <c:v>0.11897928305695865</c:v>
                </c:pt>
                <c:pt idx="195">
                  <c:v>0.12271061255583071</c:v>
                </c:pt>
                <c:pt idx="196">
                  <c:v>0.11832003218847048</c:v>
                </c:pt>
                <c:pt idx="197">
                  <c:v>0.12137615212601771</c:v>
                </c:pt>
                <c:pt idx="198">
                  <c:v>8.7703605731690643E-2</c:v>
                </c:pt>
                <c:pt idx="199">
                  <c:v>0.10485190865759351</c:v>
                </c:pt>
                <c:pt idx="200">
                  <c:v>0.10880480597233365</c:v>
                </c:pt>
                <c:pt idx="201">
                  <c:v>9.4721516168962308E-2</c:v>
                </c:pt>
                <c:pt idx="202">
                  <c:v>7.1474382869198327E-2</c:v>
                </c:pt>
                <c:pt idx="203">
                  <c:v>0.10143782861663582</c:v>
                </c:pt>
                <c:pt idx="204">
                  <c:v>7.5159056928090648E-2</c:v>
                </c:pt>
                <c:pt idx="205">
                  <c:v>8.8349419695754036E-2</c:v>
                </c:pt>
                <c:pt idx="206">
                  <c:v>9.5029139888951078E-2</c:v>
                </c:pt>
                <c:pt idx="207">
                  <c:v>9.6930587379407684E-2</c:v>
                </c:pt>
                <c:pt idx="208">
                  <c:v>8.3898858642348431E-2</c:v>
                </c:pt>
                <c:pt idx="209">
                  <c:v>7.1257013531144775E-2</c:v>
                </c:pt>
                <c:pt idx="210">
                  <c:v>7.7148053601250696E-2</c:v>
                </c:pt>
                <c:pt idx="211">
                  <c:v>7.2603926434649801E-2</c:v>
                </c:pt>
                <c:pt idx="212">
                  <c:v>8.9241096566956502E-2</c:v>
                </c:pt>
                <c:pt idx="213">
                  <c:v>7.8439316162929332E-2</c:v>
                </c:pt>
                <c:pt idx="214">
                  <c:v>7.3604789086634051E-2</c:v>
                </c:pt>
                <c:pt idx="215">
                  <c:v>6.3510308404199509E-2</c:v>
                </c:pt>
                <c:pt idx="216">
                  <c:v>6.4591143953382779E-2</c:v>
                </c:pt>
                <c:pt idx="217">
                  <c:v>6.8348737250607472E-2</c:v>
                </c:pt>
                <c:pt idx="218">
                  <c:v>6.0371575908719187E-2</c:v>
                </c:pt>
                <c:pt idx="219">
                  <c:v>7.2721121049228746E-2</c:v>
                </c:pt>
                <c:pt idx="220">
                  <c:v>6.0659722153713382E-2</c:v>
                </c:pt>
                <c:pt idx="221">
                  <c:v>5.5000313893084046E-2</c:v>
                </c:pt>
                <c:pt idx="222">
                  <c:v>6.3393920366761322E-2</c:v>
                </c:pt>
                <c:pt idx="223">
                  <c:v>6.6444484638169876E-2</c:v>
                </c:pt>
                <c:pt idx="224">
                  <c:v>6.3178071812400385E-2</c:v>
                </c:pt>
                <c:pt idx="225">
                  <c:v>5.2273605857160232E-2</c:v>
                </c:pt>
                <c:pt idx="226">
                  <c:v>6.3660420601669584E-2</c:v>
                </c:pt>
                <c:pt idx="227">
                  <c:v>6.8885181943464852E-2</c:v>
                </c:pt>
                <c:pt idx="228">
                  <c:v>8.1779881138501181E-2</c:v>
                </c:pt>
                <c:pt idx="229">
                  <c:v>4.8721178947730613E-2</c:v>
                </c:pt>
                <c:pt idx="230">
                  <c:v>4.914750191053071E-2</c:v>
                </c:pt>
                <c:pt idx="231">
                  <c:v>6.8813100630101778E-2</c:v>
                </c:pt>
                <c:pt idx="232">
                  <c:v>6.2877189258396859E-2</c:v>
                </c:pt>
                <c:pt idx="233">
                  <c:v>4.9551822039790062E-2</c:v>
                </c:pt>
                <c:pt idx="234">
                  <c:v>4.4814965614745669E-2</c:v>
                </c:pt>
                <c:pt idx="235">
                  <c:v>4.814986310902352E-2</c:v>
                </c:pt>
                <c:pt idx="236">
                  <c:v>4.8313720844195079E-2</c:v>
                </c:pt>
                <c:pt idx="237">
                  <c:v>3.7565132370701082E-2</c:v>
                </c:pt>
                <c:pt idx="238">
                  <c:v>4.9626146154875789E-2</c:v>
                </c:pt>
                <c:pt idx="239">
                  <c:v>5.1614694247910722E-2</c:v>
                </c:pt>
                <c:pt idx="240">
                  <c:v>6.5948781250542515E-2</c:v>
                </c:pt>
                <c:pt idx="241">
                  <c:v>2.9280735199079921E-2</c:v>
                </c:pt>
                <c:pt idx="242">
                  <c:v>3.1048216665193699E-2</c:v>
                </c:pt>
                <c:pt idx="243">
                  <c:v>5.0915570270522438E-2</c:v>
                </c:pt>
                <c:pt idx="244">
                  <c:v>3.6048870117832379E-2</c:v>
                </c:pt>
                <c:pt idx="245">
                  <c:v>4.1880024928202857E-2</c:v>
                </c:pt>
                <c:pt idx="246">
                  <c:v>4.617551413441516E-2</c:v>
                </c:pt>
                <c:pt idx="247">
                  <c:v>5.2249530715102958E-2</c:v>
                </c:pt>
                <c:pt idx="248">
                  <c:v>3.3726780148515552E-2</c:v>
                </c:pt>
                <c:pt idx="249">
                  <c:v>3.8560087299703838E-2</c:v>
                </c:pt>
                <c:pt idx="250">
                  <c:v>4.8544511320189075E-2</c:v>
                </c:pt>
                <c:pt idx="251">
                  <c:v>3.534704992926644E-2</c:v>
                </c:pt>
                <c:pt idx="252">
                  <c:v>3.4578545920248227E-2</c:v>
                </c:pt>
                <c:pt idx="253">
                  <c:v>3.8587516129334941E-2</c:v>
                </c:pt>
                <c:pt idx="254">
                  <c:v>4.053344449103248E-2</c:v>
                </c:pt>
                <c:pt idx="255">
                  <c:v>2.7014413828063386E-2</c:v>
                </c:pt>
                <c:pt idx="256">
                  <c:v>2.6829292894666436E-2</c:v>
                </c:pt>
                <c:pt idx="257">
                  <c:v>3.6380725781137303E-2</c:v>
                </c:pt>
                <c:pt idx="258">
                  <c:v>3.6325402740409157E-2</c:v>
                </c:pt>
                <c:pt idx="259">
                  <c:v>2.8605528235751184E-2</c:v>
                </c:pt>
                <c:pt idx="260">
                  <c:v>3.9124073845886613E-2</c:v>
                </c:pt>
                <c:pt idx="261">
                  <c:v>4.8690492440600988E-2</c:v>
                </c:pt>
                <c:pt idx="262">
                  <c:v>2.6962302463172345E-2</c:v>
                </c:pt>
                <c:pt idx="263">
                  <c:v>2.6038002110944387E-2</c:v>
                </c:pt>
                <c:pt idx="264">
                  <c:v>2.5424216636095665E-2</c:v>
                </c:pt>
                <c:pt idx="265">
                  <c:v>2.6870845966396162E-2</c:v>
                </c:pt>
                <c:pt idx="266">
                  <c:v>1.8363207661833563E-2</c:v>
                </c:pt>
                <c:pt idx="267">
                  <c:v>2.5315509161630514E-2</c:v>
                </c:pt>
                <c:pt idx="268">
                  <c:v>3.5552831306448422E-2</c:v>
                </c:pt>
                <c:pt idx="269">
                  <c:v>3.2080557219332083E-2</c:v>
                </c:pt>
                <c:pt idx="270">
                  <c:v>1.9281274755147636E-2</c:v>
                </c:pt>
                <c:pt idx="271">
                  <c:v>2.3667150315235332E-2</c:v>
                </c:pt>
                <c:pt idx="272">
                  <c:v>2.3531075033899212E-2</c:v>
                </c:pt>
                <c:pt idx="273">
                  <c:v>2.6268259631033759E-2</c:v>
                </c:pt>
                <c:pt idx="274">
                  <c:v>1.5196603734159743E-2</c:v>
                </c:pt>
                <c:pt idx="275">
                  <c:v>1.5350807959138976E-2</c:v>
                </c:pt>
                <c:pt idx="276">
                  <c:v>2.2358143118577162E-2</c:v>
                </c:pt>
                <c:pt idx="277">
                  <c:v>1.9064488169133958E-2</c:v>
                </c:pt>
                <c:pt idx="278">
                  <c:v>1.5809939270785039E-2</c:v>
                </c:pt>
                <c:pt idx="279">
                  <c:v>2.962127611599941E-2</c:v>
                </c:pt>
                <c:pt idx="280">
                  <c:v>1.908639920198071E-2</c:v>
                </c:pt>
                <c:pt idx="281">
                  <c:v>4.4633594923990253E-3</c:v>
                </c:pt>
                <c:pt idx="282">
                  <c:v>1.6635102778557381E-2</c:v>
                </c:pt>
                <c:pt idx="283">
                  <c:v>2.123358781216762E-2</c:v>
                </c:pt>
                <c:pt idx="284">
                  <c:v>1.886609350333061E-2</c:v>
                </c:pt>
                <c:pt idx="285">
                  <c:v>1.2059423660877264E-2</c:v>
                </c:pt>
                <c:pt idx="286">
                  <c:v>2.7432637198465747E-2</c:v>
                </c:pt>
                <c:pt idx="287">
                  <c:v>2.3168884294931202E-2</c:v>
                </c:pt>
                <c:pt idx="288">
                  <c:v>5.2926394541528048E-3</c:v>
                </c:pt>
                <c:pt idx="289">
                  <c:v>2.5492110256826576E-2</c:v>
                </c:pt>
                <c:pt idx="290">
                  <c:v>1.4988459994355708E-2</c:v>
                </c:pt>
                <c:pt idx="291">
                  <c:v>5.5223134937018407E-3</c:v>
                </c:pt>
                <c:pt idx="292">
                  <c:v>3.4000699045694291E-2</c:v>
                </c:pt>
                <c:pt idx="293">
                  <c:v>1.4102644324632678E-2</c:v>
                </c:pt>
                <c:pt idx="294">
                  <c:v>1.0336306809891142E-2</c:v>
                </c:pt>
                <c:pt idx="295">
                  <c:v>2.1866646716780316E-2</c:v>
                </c:pt>
                <c:pt idx="296">
                  <c:v>1.9138912384269388E-2</c:v>
                </c:pt>
                <c:pt idx="297">
                  <c:v>2.1836864551177362E-2</c:v>
                </c:pt>
                <c:pt idx="298">
                  <c:v>2.5736023630675588E-2</c:v>
                </c:pt>
                <c:pt idx="299">
                  <c:v>9.8042452262681306E-3</c:v>
                </c:pt>
                <c:pt idx="300">
                  <c:v>4.4035147840811022E-2</c:v>
                </c:pt>
                <c:pt idx="301">
                  <c:v>9.8730376273783466E-3</c:v>
                </c:pt>
                <c:pt idx="302">
                  <c:v>-7.6995725997410737E-3</c:v>
                </c:pt>
                <c:pt idx="303">
                  <c:v>2.4948454727532578E-2</c:v>
                </c:pt>
                <c:pt idx="304">
                  <c:v>1.7263845493900001E-2</c:v>
                </c:pt>
                <c:pt idx="305">
                  <c:v>1.0851998554344291E-2</c:v>
                </c:pt>
                <c:pt idx="306">
                  <c:v>1.9420532613314962E-2</c:v>
                </c:pt>
                <c:pt idx="307">
                  <c:v>1.6085859395832184E-2</c:v>
                </c:pt>
                <c:pt idx="308">
                  <c:v>4.9647885303852855E-3</c:v>
                </c:pt>
                <c:pt idx="309">
                  <c:v>1.877175301717313E-2</c:v>
                </c:pt>
                <c:pt idx="310">
                  <c:v>1.3923843345310334E-2</c:v>
                </c:pt>
                <c:pt idx="311">
                  <c:v>1.3906557514186318E-2</c:v>
                </c:pt>
                <c:pt idx="312">
                  <c:v>2.6168702714456989E-2</c:v>
                </c:pt>
                <c:pt idx="313">
                  <c:v>3.4834107439470963E-2</c:v>
                </c:pt>
                <c:pt idx="314">
                  <c:v>3.1598039755695764E-2</c:v>
                </c:pt>
                <c:pt idx="315">
                  <c:v>4.4137401364174801E-2</c:v>
                </c:pt>
                <c:pt idx="316">
                  <c:v>3.4659924140467126E-2</c:v>
                </c:pt>
                <c:pt idx="317">
                  <c:v>4.6170395719859349E-2</c:v>
                </c:pt>
                <c:pt idx="318">
                  <c:v>5.4079551736824612E-2</c:v>
                </c:pt>
                <c:pt idx="319">
                  <c:v>4.831207312112451E-2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88C-4277-AB69-6103D00EC179}"/>
            </c:ext>
          </c:extLst>
        </c:ser>
        <c:ser>
          <c:idx val="1"/>
          <c:order val="2"/>
          <c:tx>
            <c:strRef>
              <c:f>'IR pk'!$G$1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'IR pk'!$G$2:$G$1025</c:f>
              <c:numCache>
                <c:formatCode>General</c:formatCode>
                <c:ptCount val="1024"/>
                <c:pt idx="0">
                  <c:v>935.56776100000025</c:v>
                </c:pt>
                <c:pt idx="1">
                  <c:v>936.55344200000025</c:v>
                </c:pt>
                <c:pt idx="2">
                  <c:v>937.53912300000025</c:v>
                </c:pt>
                <c:pt idx="3">
                  <c:v>938.52480400000024</c:v>
                </c:pt>
                <c:pt idx="4">
                  <c:v>939.51048500000024</c:v>
                </c:pt>
                <c:pt idx="5">
                  <c:v>940.49616600000024</c:v>
                </c:pt>
                <c:pt idx="6">
                  <c:v>941.48184700000024</c:v>
                </c:pt>
                <c:pt idx="7">
                  <c:v>942.46752800000024</c:v>
                </c:pt>
                <c:pt idx="8">
                  <c:v>943.45320900000024</c:v>
                </c:pt>
                <c:pt idx="9">
                  <c:v>944.43889000000024</c:v>
                </c:pt>
                <c:pt idx="10">
                  <c:v>945.42457100000024</c:v>
                </c:pt>
                <c:pt idx="11">
                  <c:v>946.41025200000024</c:v>
                </c:pt>
                <c:pt idx="12">
                  <c:v>947.39593300000024</c:v>
                </c:pt>
                <c:pt idx="13">
                  <c:v>948.38161400000024</c:v>
                </c:pt>
                <c:pt idx="14">
                  <c:v>949.36729500000024</c:v>
                </c:pt>
                <c:pt idx="15">
                  <c:v>950.35297600000024</c:v>
                </c:pt>
                <c:pt idx="16">
                  <c:v>951.33865700000024</c:v>
                </c:pt>
                <c:pt idx="17">
                  <c:v>952.32433800000024</c:v>
                </c:pt>
                <c:pt idx="18">
                  <c:v>953.31001900000024</c:v>
                </c:pt>
                <c:pt idx="19">
                  <c:v>954.29570000000024</c:v>
                </c:pt>
                <c:pt idx="20">
                  <c:v>955.28138100000024</c:v>
                </c:pt>
                <c:pt idx="21">
                  <c:v>956.26706200000035</c:v>
                </c:pt>
                <c:pt idx="22">
                  <c:v>957.25274300000035</c:v>
                </c:pt>
                <c:pt idx="23">
                  <c:v>958.23842400000035</c:v>
                </c:pt>
                <c:pt idx="24">
                  <c:v>959.22410500000035</c:v>
                </c:pt>
                <c:pt idx="25">
                  <c:v>960.20978600000035</c:v>
                </c:pt>
                <c:pt idx="26">
                  <c:v>961.19546700000035</c:v>
                </c:pt>
                <c:pt idx="27">
                  <c:v>962.18114800000035</c:v>
                </c:pt>
                <c:pt idx="28">
                  <c:v>963.16682900000035</c:v>
                </c:pt>
                <c:pt idx="29">
                  <c:v>964.15251000000035</c:v>
                </c:pt>
                <c:pt idx="30">
                  <c:v>965.13819100000035</c:v>
                </c:pt>
                <c:pt idx="31">
                  <c:v>966.12387200000035</c:v>
                </c:pt>
                <c:pt idx="32">
                  <c:v>967.10955300000035</c:v>
                </c:pt>
                <c:pt idx="33">
                  <c:v>968.09523400000035</c:v>
                </c:pt>
                <c:pt idx="34">
                  <c:v>969.08091500000035</c:v>
                </c:pt>
                <c:pt idx="35">
                  <c:v>970.06659600000035</c:v>
                </c:pt>
                <c:pt idx="36">
                  <c:v>971.05227700000034</c:v>
                </c:pt>
                <c:pt idx="37">
                  <c:v>972.03795800000034</c:v>
                </c:pt>
                <c:pt idx="38">
                  <c:v>973.02363900000034</c:v>
                </c:pt>
                <c:pt idx="39">
                  <c:v>974.00932000000034</c:v>
                </c:pt>
                <c:pt idx="40">
                  <c:v>974.99500100000034</c:v>
                </c:pt>
                <c:pt idx="41">
                  <c:v>975.98068200000034</c:v>
                </c:pt>
                <c:pt idx="42">
                  <c:v>976.96636300000034</c:v>
                </c:pt>
                <c:pt idx="43">
                  <c:v>977.95204400000034</c:v>
                </c:pt>
                <c:pt idx="44">
                  <c:v>978.93772500000034</c:v>
                </c:pt>
                <c:pt idx="45">
                  <c:v>979.92340600000034</c:v>
                </c:pt>
                <c:pt idx="46">
                  <c:v>980.90908700000034</c:v>
                </c:pt>
                <c:pt idx="47">
                  <c:v>981.89476800000034</c:v>
                </c:pt>
                <c:pt idx="48">
                  <c:v>982.88044900000034</c:v>
                </c:pt>
                <c:pt idx="49">
                  <c:v>983.86613000000034</c:v>
                </c:pt>
                <c:pt idx="50">
                  <c:v>984.85181100000034</c:v>
                </c:pt>
                <c:pt idx="51">
                  <c:v>985.83749200000034</c:v>
                </c:pt>
                <c:pt idx="52">
                  <c:v>986.82317300000034</c:v>
                </c:pt>
                <c:pt idx="53">
                  <c:v>987.80885400000034</c:v>
                </c:pt>
                <c:pt idx="54">
                  <c:v>988.79453500000034</c:v>
                </c:pt>
                <c:pt idx="55">
                  <c:v>989.78021600000034</c:v>
                </c:pt>
                <c:pt idx="56">
                  <c:v>990.76589700000034</c:v>
                </c:pt>
                <c:pt idx="57">
                  <c:v>991.75157800000034</c:v>
                </c:pt>
                <c:pt idx="58">
                  <c:v>992.73725900000034</c:v>
                </c:pt>
                <c:pt idx="59">
                  <c:v>993.72294000000034</c:v>
                </c:pt>
                <c:pt idx="60">
                  <c:v>994.70862100000033</c:v>
                </c:pt>
                <c:pt idx="61">
                  <c:v>995.69430200000033</c:v>
                </c:pt>
                <c:pt idx="62">
                  <c:v>996.67998300000045</c:v>
                </c:pt>
                <c:pt idx="63">
                  <c:v>997.66566400000033</c:v>
                </c:pt>
                <c:pt idx="64">
                  <c:v>998.65134500000045</c:v>
                </c:pt>
                <c:pt idx="65">
                  <c:v>999.63702600000033</c:v>
                </c:pt>
                <c:pt idx="66">
                  <c:v>1000.6227070000004</c:v>
                </c:pt>
                <c:pt idx="67">
                  <c:v>1001.6083880000004</c:v>
                </c:pt>
                <c:pt idx="68">
                  <c:v>1002.5940690000004</c:v>
                </c:pt>
                <c:pt idx="69">
                  <c:v>1003.5797500000004</c:v>
                </c:pt>
                <c:pt idx="70">
                  <c:v>1004.5654310000004</c:v>
                </c:pt>
                <c:pt idx="71">
                  <c:v>1005.5511120000004</c:v>
                </c:pt>
                <c:pt idx="72">
                  <c:v>1006.5367930000004</c:v>
                </c:pt>
                <c:pt idx="73">
                  <c:v>1007.5224740000004</c:v>
                </c:pt>
                <c:pt idx="74">
                  <c:v>1008.5081550000004</c:v>
                </c:pt>
                <c:pt idx="75">
                  <c:v>1009.4938360000004</c:v>
                </c:pt>
                <c:pt idx="76">
                  <c:v>1010.4795170000004</c:v>
                </c:pt>
                <c:pt idx="77">
                  <c:v>1011.4651980000004</c:v>
                </c:pt>
                <c:pt idx="78">
                  <c:v>1012.4508790000004</c:v>
                </c:pt>
                <c:pt idx="79">
                  <c:v>1013.4365600000004</c:v>
                </c:pt>
                <c:pt idx="80">
                  <c:v>1014.4222410000004</c:v>
                </c:pt>
                <c:pt idx="81">
                  <c:v>1015.4079220000004</c:v>
                </c:pt>
                <c:pt idx="82">
                  <c:v>1016.3936030000004</c:v>
                </c:pt>
                <c:pt idx="83">
                  <c:v>1017.3792840000004</c:v>
                </c:pt>
                <c:pt idx="84">
                  <c:v>1018.3649650000004</c:v>
                </c:pt>
                <c:pt idx="85">
                  <c:v>1019.3506460000004</c:v>
                </c:pt>
                <c:pt idx="86">
                  <c:v>1020.3363270000004</c:v>
                </c:pt>
                <c:pt idx="87">
                  <c:v>1021.3220080000004</c:v>
                </c:pt>
                <c:pt idx="88">
                  <c:v>1022.3076890000004</c:v>
                </c:pt>
                <c:pt idx="89">
                  <c:v>1023.2933700000004</c:v>
                </c:pt>
                <c:pt idx="90">
                  <c:v>1024.2790510000004</c:v>
                </c:pt>
                <c:pt idx="91">
                  <c:v>1025.2647320000005</c:v>
                </c:pt>
                <c:pt idx="92">
                  <c:v>1026.2504130000004</c:v>
                </c:pt>
                <c:pt idx="93">
                  <c:v>1027.2360940000005</c:v>
                </c:pt>
                <c:pt idx="94">
                  <c:v>1028.2217750000004</c:v>
                </c:pt>
                <c:pt idx="95">
                  <c:v>1029.2074560000005</c:v>
                </c:pt>
                <c:pt idx="96">
                  <c:v>1030.1931370000004</c:v>
                </c:pt>
                <c:pt idx="97">
                  <c:v>1031.1788180000005</c:v>
                </c:pt>
                <c:pt idx="98">
                  <c:v>1032.1644990000004</c:v>
                </c:pt>
                <c:pt idx="99">
                  <c:v>1033.1501800000005</c:v>
                </c:pt>
                <c:pt idx="100">
                  <c:v>1034.1358610000004</c:v>
                </c:pt>
                <c:pt idx="101">
                  <c:v>1035.1215420000005</c:v>
                </c:pt>
                <c:pt idx="102">
                  <c:v>1036.1072230000004</c:v>
                </c:pt>
                <c:pt idx="103">
                  <c:v>1037.0929040000005</c:v>
                </c:pt>
                <c:pt idx="104">
                  <c:v>1038.0785850000004</c:v>
                </c:pt>
                <c:pt idx="105">
                  <c:v>1039.0642660000005</c:v>
                </c:pt>
                <c:pt idx="106">
                  <c:v>1040.0499470000004</c:v>
                </c:pt>
                <c:pt idx="107">
                  <c:v>1041.0356280000005</c:v>
                </c:pt>
                <c:pt idx="108">
                  <c:v>1042.0213090000004</c:v>
                </c:pt>
                <c:pt idx="109">
                  <c:v>1043.0069900000005</c:v>
                </c:pt>
                <c:pt idx="110">
                  <c:v>1043.9926710000004</c:v>
                </c:pt>
                <c:pt idx="111">
                  <c:v>1044.9783520000005</c:v>
                </c:pt>
                <c:pt idx="112">
                  <c:v>1045.9640330000004</c:v>
                </c:pt>
                <c:pt idx="113">
                  <c:v>1046.9497140000005</c:v>
                </c:pt>
                <c:pt idx="114">
                  <c:v>1047.9353950000004</c:v>
                </c:pt>
                <c:pt idx="115">
                  <c:v>1048.9210760000005</c:v>
                </c:pt>
                <c:pt idx="116">
                  <c:v>1049.9067570000004</c:v>
                </c:pt>
                <c:pt idx="117">
                  <c:v>1050.8924380000005</c:v>
                </c:pt>
                <c:pt idx="118">
                  <c:v>1051.8781190000004</c:v>
                </c:pt>
                <c:pt idx="119">
                  <c:v>1052.8638000000005</c:v>
                </c:pt>
                <c:pt idx="120">
                  <c:v>1053.8494810000004</c:v>
                </c:pt>
                <c:pt idx="121">
                  <c:v>1054.8351620000005</c:v>
                </c:pt>
                <c:pt idx="122">
                  <c:v>1055.8208430000004</c:v>
                </c:pt>
                <c:pt idx="123">
                  <c:v>1056.8065240000005</c:v>
                </c:pt>
                <c:pt idx="124">
                  <c:v>1057.7922050000004</c:v>
                </c:pt>
                <c:pt idx="125">
                  <c:v>1058.7778860000005</c:v>
                </c:pt>
                <c:pt idx="126">
                  <c:v>1059.7635670000004</c:v>
                </c:pt>
                <c:pt idx="127">
                  <c:v>1060.7492480000005</c:v>
                </c:pt>
                <c:pt idx="128">
                  <c:v>1061.7349290000006</c:v>
                </c:pt>
                <c:pt idx="129">
                  <c:v>1062.7206100000005</c:v>
                </c:pt>
                <c:pt idx="130">
                  <c:v>1063.7062910000004</c:v>
                </c:pt>
                <c:pt idx="131">
                  <c:v>1064.6919720000005</c:v>
                </c:pt>
                <c:pt idx="132">
                  <c:v>1065.6776530000004</c:v>
                </c:pt>
                <c:pt idx="133">
                  <c:v>1066.6633340000003</c:v>
                </c:pt>
                <c:pt idx="134">
                  <c:v>1067.6490150000004</c:v>
                </c:pt>
                <c:pt idx="135">
                  <c:v>1068.6346960000003</c:v>
                </c:pt>
                <c:pt idx="136">
                  <c:v>1069.6203770000004</c:v>
                </c:pt>
                <c:pt idx="137">
                  <c:v>1070.6060580000003</c:v>
                </c:pt>
                <c:pt idx="138">
                  <c:v>1071.5917390000004</c:v>
                </c:pt>
                <c:pt idx="139">
                  <c:v>1072.5774200000003</c:v>
                </c:pt>
                <c:pt idx="140">
                  <c:v>1073.5631010000004</c:v>
                </c:pt>
                <c:pt idx="141">
                  <c:v>1074.5487820000003</c:v>
                </c:pt>
                <c:pt idx="142">
                  <c:v>1075.5344630000004</c:v>
                </c:pt>
                <c:pt idx="143">
                  <c:v>1076.5201440000003</c:v>
                </c:pt>
                <c:pt idx="144">
                  <c:v>1077.5058250000004</c:v>
                </c:pt>
                <c:pt idx="145">
                  <c:v>1078.4915060000003</c:v>
                </c:pt>
                <c:pt idx="146">
                  <c:v>1079.4771870000004</c:v>
                </c:pt>
                <c:pt idx="147">
                  <c:v>1080.4628680000003</c:v>
                </c:pt>
                <c:pt idx="148">
                  <c:v>1081.4485490000004</c:v>
                </c:pt>
                <c:pt idx="149">
                  <c:v>1082.4342300000003</c:v>
                </c:pt>
                <c:pt idx="150">
                  <c:v>1083.4199110000004</c:v>
                </c:pt>
                <c:pt idx="151">
                  <c:v>1084.4055920000003</c:v>
                </c:pt>
                <c:pt idx="152">
                  <c:v>1085.3912730000004</c:v>
                </c:pt>
                <c:pt idx="153">
                  <c:v>1086.3769540000003</c:v>
                </c:pt>
                <c:pt idx="154">
                  <c:v>1087.3626350000004</c:v>
                </c:pt>
                <c:pt idx="155">
                  <c:v>1088.3483160000003</c:v>
                </c:pt>
                <c:pt idx="156">
                  <c:v>1089.3339970000004</c:v>
                </c:pt>
                <c:pt idx="157">
                  <c:v>1090.3196780000003</c:v>
                </c:pt>
                <c:pt idx="158">
                  <c:v>1091.3053590000004</c:v>
                </c:pt>
                <c:pt idx="159">
                  <c:v>1092.2910400000003</c:v>
                </c:pt>
                <c:pt idx="160">
                  <c:v>1093.2767210000004</c:v>
                </c:pt>
                <c:pt idx="161">
                  <c:v>1094.2624020000003</c:v>
                </c:pt>
                <c:pt idx="162">
                  <c:v>1095.2480830000004</c:v>
                </c:pt>
                <c:pt idx="163">
                  <c:v>1096.2337640000003</c:v>
                </c:pt>
                <c:pt idx="164">
                  <c:v>1097.2194450000004</c:v>
                </c:pt>
                <c:pt idx="165">
                  <c:v>1098.2051260000005</c:v>
                </c:pt>
                <c:pt idx="166">
                  <c:v>1099.1908070000004</c:v>
                </c:pt>
                <c:pt idx="167">
                  <c:v>1100.1764880000003</c:v>
                </c:pt>
                <c:pt idx="168">
                  <c:v>1101.1621690000004</c:v>
                </c:pt>
                <c:pt idx="169">
                  <c:v>1102.1478500000005</c:v>
                </c:pt>
                <c:pt idx="170">
                  <c:v>1103.1335310000004</c:v>
                </c:pt>
                <c:pt idx="171">
                  <c:v>1104.1192120000003</c:v>
                </c:pt>
                <c:pt idx="172">
                  <c:v>1105.1048930000004</c:v>
                </c:pt>
                <c:pt idx="173">
                  <c:v>1106.0905740000005</c:v>
                </c:pt>
                <c:pt idx="174">
                  <c:v>1107.0762550000004</c:v>
                </c:pt>
                <c:pt idx="175">
                  <c:v>1108.0619360000003</c:v>
                </c:pt>
                <c:pt idx="176">
                  <c:v>1109.0476170000004</c:v>
                </c:pt>
                <c:pt idx="177">
                  <c:v>1110.0332980000005</c:v>
                </c:pt>
                <c:pt idx="178">
                  <c:v>1111.0189790000004</c:v>
                </c:pt>
                <c:pt idx="179">
                  <c:v>1112.0046600000005</c:v>
                </c:pt>
                <c:pt idx="180">
                  <c:v>1112.9903410000004</c:v>
                </c:pt>
                <c:pt idx="181">
                  <c:v>1113.9760220000005</c:v>
                </c:pt>
                <c:pt idx="182">
                  <c:v>1114.9617030000004</c:v>
                </c:pt>
                <c:pt idx="183">
                  <c:v>1115.9473840000005</c:v>
                </c:pt>
                <c:pt idx="184">
                  <c:v>1116.9330650000004</c:v>
                </c:pt>
                <c:pt idx="185">
                  <c:v>1117.9187460000005</c:v>
                </c:pt>
                <c:pt idx="186">
                  <c:v>1118.9044270000004</c:v>
                </c:pt>
                <c:pt idx="187">
                  <c:v>1119.8901080000005</c:v>
                </c:pt>
                <c:pt idx="188">
                  <c:v>1120.8757890000004</c:v>
                </c:pt>
                <c:pt idx="189">
                  <c:v>1121.8614700000005</c:v>
                </c:pt>
                <c:pt idx="190">
                  <c:v>1122.8471510000004</c:v>
                </c:pt>
                <c:pt idx="191">
                  <c:v>1123.8328320000005</c:v>
                </c:pt>
                <c:pt idx="192">
                  <c:v>1124.8185130000004</c:v>
                </c:pt>
                <c:pt idx="193">
                  <c:v>1125.8041940000005</c:v>
                </c:pt>
                <c:pt idx="194">
                  <c:v>1126.7898750000004</c:v>
                </c:pt>
                <c:pt idx="195">
                  <c:v>1127.7755560000005</c:v>
                </c:pt>
                <c:pt idx="196">
                  <c:v>1128.7612370000004</c:v>
                </c:pt>
                <c:pt idx="197">
                  <c:v>1129.7469180000005</c:v>
                </c:pt>
                <c:pt idx="198">
                  <c:v>1130.7325990000004</c:v>
                </c:pt>
                <c:pt idx="199">
                  <c:v>1131.7182800000005</c:v>
                </c:pt>
                <c:pt idx="200">
                  <c:v>1132.7039610000004</c:v>
                </c:pt>
                <c:pt idx="201">
                  <c:v>1133.6896420000005</c:v>
                </c:pt>
                <c:pt idx="202">
                  <c:v>1134.6753230000004</c:v>
                </c:pt>
                <c:pt idx="203">
                  <c:v>1135.6610040000005</c:v>
                </c:pt>
                <c:pt idx="204">
                  <c:v>1136.6466850000004</c:v>
                </c:pt>
                <c:pt idx="205">
                  <c:v>1137.6323660000005</c:v>
                </c:pt>
                <c:pt idx="206">
                  <c:v>1138.6180470000004</c:v>
                </c:pt>
                <c:pt idx="207">
                  <c:v>1139.6037280000005</c:v>
                </c:pt>
                <c:pt idx="208">
                  <c:v>1140.5894090000004</c:v>
                </c:pt>
                <c:pt idx="209">
                  <c:v>1141.5750900000005</c:v>
                </c:pt>
                <c:pt idx="210">
                  <c:v>1142.5607710000006</c:v>
                </c:pt>
                <c:pt idx="211">
                  <c:v>1143.5464520000005</c:v>
                </c:pt>
                <c:pt idx="212">
                  <c:v>1144.5321330000004</c:v>
                </c:pt>
                <c:pt idx="213">
                  <c:v>1145.5178140000005</c:v>
                </c:pt>
                <c:pt idx="214">
                  <c:v>1146.5034950000006</c:v>
                </c:pt>
                <c:pt idx="215">
                  <c:v>1147.4891760000005</c:v>
                </c:pt>
                <c:pt idx="216">
                  <c:v>1148.4748570000004</c:v>
                </c:pt>
                <c:pt idx="217">
                  <c:v>1149.4605380000005</c:v>
                </c:pt>
                <c:pt idx="218">
                  <c:v>1150.4462190000006</c:v>
                </c:pt>
                <c:pt idx="219">
                  <c:v>1151.4319000000005</c:v>
                </c:pt>
                <c:pt idx="220">
                  <c:v>1152.4175810000006</c:v>
                </c:pt>
                <c:pt idx="221">
                  <c:v>1153.4032620000005</c:v>
                </c:pt>
                <c:pt idx="222">
                  <c:v>1154.3889430000006</c:v>
                </c:pt>
                <c:pt idx="223">
                  <c:v>1155.3746240000005</c:v>
                </c:pt>
                <c:pt idx="224">
                  <c:v>1156.3603050000006</c:v>
                </c:pt>
                <c:pt idx="225">
                  <c:v>1157.3459860000005</c:v>
                </c:pt>
                <c:pt idx="226">
                  <c:v>1158.3316670000006</c:v>
                </c:pt>
                <c:pt idx="227">
                  <c:v>1159.3173480000005</c:v>
                </c:pt>
                <c:pt idx="228">
                  <c:v>1160.3030290000006</c:v>
                </c:pt>
                <c:pt idx="229">
                  <c:v>1161.2887100000005</c:v>
                </c:pt>
                <c:pt idx="230">
                  <c:v>1162.2743910000004</c:v>
                </c:pt>
                <c:pt idx="231">
                  <c:v>1163.2600720000003</c:v>
                </c:pt>
                <c:pt idx="232">
                  <c:v>1164.2457530000004</c:v>
                </c:pt>
                <c:pt idx="233">
                  <c:v>1165.2314340000003</c:v>
                </c:pt>
                <c:pt idx="234">
                  <c:v>1166.2171150000004</c:v>
                </c:pt>
                <c:pt idx="235">
                  <c:v>1167.2027960000003</c:v>
                </c:pt>
                <c:pt idx="236">
                  <c:v>1168.1884770000004</c:v>
                </c:pt>
                <c:pt idx="237">
                  <c:v>1169.1741580000003</c:v>
                </c:pt>
                <c:pt idx="238">
                  <c:v>1170.1598390000004</c:v>
                </c:pt>
                <c:pt idx="239">
                  <c:v>1171.1455200000003</c:v>
                </c:pt>
                <c:pt idx="240">
                  <c:v>1172.1312010000004</c:v>
                </c:pt>
                <c:pt idx="241">
                  <c:v>1173.1168820000003</c:v>
                </c:pt>
                <c:pt idx="242">
                  <c:v>1174.1025630000004</c:v>
                </c:pt>
                <c:pt idx="243">
                  <c:v>1175.0882440000003</c:v>
                </c:pt>
                <c:pt idx="244">
                  <c:v>1176.0739250000004</c:v>
                </c:pt>
                <c:pt idx="245">
                  <c:v>1177.0596060000003</c:v>
                </c:pt>
                <c:pt idx="246">
                  <c:v>1178.0452870000004</c:v>
                </c:pt>
                <c:pt idx="247">
                  <c:v>1179.0309680000003</c:v>
                </c:pt>
                <c:pt idx="248">
                  <c:v>1180.0166490000004</c:v>
                </c:pt>
                <c:pt idx="249">
                  <c:v>1181.0023300000003</c:v>
                </c:pt>
                <c:pt idx="250">
                  <c:v>1181.9880110000004</c:v>
                </c:pt>
                <c:pt idx="251">
                  <c:v>1182.9736920000005</c:v>
                </c:pt>
                <c:pt idx="252">
                  <c:v>1183.9593730000004</c:v>
                </c:pt>
                <c:pt idx="253">
                  <c:v>1184.9450540000003</c:v>
                </c:pt>
                <c:pt idx="254">
                  <c:v>1185.9307350000004</c:v>
                </c:pt>
                <c:pt idx="255">
                  <c:v>1186.9164160000005</c:v>
                </c:pt>
                <c:pt idx="256">
                  <c:v>1187.9020970000004</c:v>
                </c:pt>
                <c:pt idx="257">
                  <c:v>1188.8877780000003</c:v>
                </c:pt>
                <c:pt idx="258">
                  <c:v>1189.8734590000004</c:v>
                </c:pt>
                <c:pt idx="259">
                  <c:v>1190.8591400000005</c:v>
                </c:pt>
                <c:pt idx="260">
                  <c:v>1191.8448210000004</c:v>
                </c:pt>
                <c:pt idx="261">
                  <c:v>1192.8305020000003</c:v>
                </c:pt>
                <c:pt idx="262">
                  <c:v>1193.8161830000004</c:v>
                </c:pt>
                <c:pt idx="263">
                  <c:v>1194.8018640000005</c:v>
                </c:pt>
                <c:pt idx="264">
                  <c:v>1195.7875450000004</c:v>
                </c:pt>
                <c:pt idx="265">
                  <c:v>1196.7732260000002</c:v>
                </c:pt>
                <c:pt idx="266">
                  <c:v>1197.7589070000004</c:v>
                </c:pt>
                <c:pt idx="267">
                  <c:v>1198.7445880000005</c:v>
                </c:pt>
                <c:pt idx="268">
                  <c:v>1199.7302690000004</c:v>
                </c:pt>
                <c:pt idx="269">
                  <c:v>1200.7159500000005</c:v>
                </c:pt>
                <c:pt idx="270">
                  <c:v>1201.7016310000004</c:v>
                </c:pt>
                <c:pt idx="271">
                  <c:v>1202.6873120000005</c:v>
                </c:pt>
                <c:pt idx="272">
                  <c:v>1203.6729930000004</c:v>
                </c:pt>
                <c:pt idx="273">
                  <c:v>1204.6586740000005</c:v>
                </c:pt>
                <c:pt idx="274">
                  <c:v>1205.6443550000004</c:v>
                </c:pt>
                <c:pt idx="275">
                  <c:v>1206.6300360000005</c:v>
                </c:pt>
                <c:pt idx="276">
                  <c:v>1207.6157170000004</c:v>
                </c:pt>
                <c:pt idx="277">
                  <c:v>1208.6013980000005</c:v>
                </c:pt>
                <c:pt idx="278">
                  <c:v>1209.5870790000004</c:v>
                </c:pt>
                <c:pt idx="279">
                  <c:v>1210.5727600000005</c:v>
                </c:pt>
                <c:pt idx="280">
                  <c:v>1211.5584410000004</c:v>
                </c:pt>
                <c:pt idx="281">
                  <c:v>1212.5441220000005</c:v>
                </c:pt>
                <c:pt idx="282">
                  <c:v>1213.5298030000004</c:v>
                </c:pt>
                <c:pt idx="283">
                  <c:v>1214.5154840000005</c:v>
                </c:pt>
                <c:pt idx="284">
                  <c:v>1215.5011650000004</c:v>
                </c:pt>
                <c:pt idx="285">
                  <c:v>1216.4868460000005</c:v>
                </c:pt>
                <c:pt idx="286">
                  <c:v>1217.4725270000004</c:v>
                </c:pt>
                <c:pt idx="287">
                  <c:v>1218.4582080000005</c:v>
                </c:pt>
                <c:pt idx="288">
                  <c:v>1219.4438890000006</c:v>
                </c:pt>
                <c:pt idx="289">
                  <c:v>1220.4295700000005</c:v>
                </c:pt>
                <c:pt idx="290">
                  <c:v>1221.4152510000004</c:v>
                </c:pt>
                <c:pt idx="291">
                  <c:v>1222.4009320000005</c:v>
                </c:pt>
                <c:pt idx="292">
                  <c:v>1223.3866130000006</c:v>
                </c:pt>
                <c:pt idx="293">
                  <c:v>1224.3722940000005</c:v>
                </c:pt>
                <c:pt idx="294">
                  <c:v>1225.3579750000004</c:v>
                </c:pt>
                <c:pt idx="295">
                  <c:v>1226.3436560000005</c:v>
                </c:pt>
                <c:pt idx="296">
                  <c:v>1227.3293370000006</c:v>
                </c:pt>
                <c:pt idx="297">
                  <c:v>1228.3150180000002</c:v>
                </c:pt>
                <c:pt idx="298">
                  <c:v>1229.3006990000001</c:v>
                </c:pt>
                <c:pt idx="299">
                  <c:v>1230.2863800000002</c:v>
                </c:pt>
                <c:pt idx="300">
                  <c:v>1231.2720610000003</c:v>
                </c:pt>
                <c:pt idx="301">
                  <c:v>1232.2577420000002</c:v>
                </c:pt>
                <c:pt idx="302">
                  <c:v>1233.2434230000001</c:v>
                </c:pt>
                <c:pt idx="303">
                  <c:v>1234.2291040000002</c:v>
                </c:pt>
                <c:pt idx="304">
                  <c:v>1235.2147850000003</c:v>
                </c:pt>
                <c:pt idx="305">
                  <c:v>1236.2004660000002</c:v>
                </c:pt>
                <c:pt idx="306">
                  <c:v>1237.1861470000001</c:v>
                </c:pt>
                <c:pt idx="307">
                  <c:v>1238.1718280000002</c:v>
                </c:pt>
                <c:pt idx="308">
                  <c:v>1239.1575090000003</c:v>
                </c:pt>
                <c:pt idx="309">
                  <c:v>1240.1431900000002</c:v>
                </c:pt>
                <c:pt idx="310">
                  <c:v>1241.1288710000003</c:v>
                </c:pt>
                <c:pt idx="311">
                  <c:v>1242.1145520000002</c:v>
                </c:pt>
                <c:pt idx="312">
                  <c:v>1243.1002330000003</c:v>
                </c:pt>
                <c:pt idx="313">
                  <c:v>1244.0859140000002</c:v>
                </c:pt>
                <c:pt idx="314">
                  <c:v>1245.0715950000003</c:v>
                </c:pt>
                <c:pt idx="315">
                  <c:v>1246.0572760000002</c:v>
                </c:pt>
                <c:pt idx="316">
                  <c:v>1247.0429570000003</c:v>
                </c:pt>
                <c:pt idx="317">
                  <c:v>1248.0286380000002</c:v>
                </c:pt>
                <c:pt idx="318">
                  <c:v>1249.0143190000003</c:v>
                </c:pt>
                <c:pt idx="319">
                  <c:v>1250.0000000000002</c:v>
                </c:pt>
                <c:pt idx="320">
                  <c:v>1250.9856810000003</c:v>
                </c:pt>
                <c:pt idx="321">
                  <c:v>1251.9713620000002</c:v>
                </c:pt>
                <c:pt idx="322">
                  <c:v>1252.9570430000003</c:v>
                </c:pt>
                <c:pt idx="323">
                  <c:v>1253.9427240000002</c:v>
                </c:pt>
                <c:pt idx="324">
                  <c:v>1254.9284050000003</c:v>
                </c:pt>
                <c:pt idx="325">
                  <c:v>1255.9140860000002</c:v>
                </c:pt>
                <c:pt idx="326">
                  <c:v>1256.8997670000003</c:v>
                </c:pt>
                <c:pt idx="327">
                  <c:v>1257.8854480000002</c:v>
                </c:pt>
                <c:pt idx="328">
                  <c:v>1258.8711290000003</c:v>
                </c:pt>
                <c:pt idx="329">
                  <c:v>1259.8568100000002</c:v>
                </c:pt>
                <c:pt idx="330">
                  <c:v>1260.8424910000003</c:v>
                </c:pt>
                <c:pt idx="331">
                  <c:v>1261.8281720000002</c:v>
                </c:pt>
                <c:pt idx="332">
                  <c:v>1262.8138530000003</c:v>
                </c:pt>
                <c:pt idx="333">
                  <c:v>1263.7995340000004</c:v>
                </c:pt>
                <c:pt idx="334">
                  <c:v>1264.7852150000003</c:v>
                </c:pt>
                <c:pt idx="335">
                  <c:v>1265.7708960000002</c:v>
                </c:pt>
                <c:pt idx="336">
                  <c:v>1266.7565770000003</c:v>
                </c:pt>
                <c:pt idx="337">
                  <c:v>1267.7422580000004</c:v>
                </c:pt>
                <c:pt idx="338">
                  <c:v>1268.7279390000003</c:v>
                </c:pt>
                <c:pt idx="339">
                  <c:v>1269.7136200000002</c:v>
                </c:pt>
                <c:pt idx="340">
                  <c:v>1270.6993010000003</c:v>
                </c:pt>
                <c:pt idx="341">
                  <c:v>1271.6849820000004</c:v>
                </c:pt>
                <c:pt idx="342">
                  <c:v>1272.6706630000003</c:v>
                </c:pt>
                <c:pt idx="343">
                  <c:v>1273.6563440000002</c:v>
                </c:pt>
                <c:pt idx="344">
                  <c:v>1274.6420250000003</c:v>
                </c:pt>
                <c:pt idx="345">
                  <c:v>1275.6277060000004</c:v>
                </c:pt>
                <c:pt idx="346">
                  <c:v>1276.6133870000003</c:v>
                </c:pt>
                <c:pt idx="347">
                  <c:v>1277.5990680000002</c:v>
                </c:pt>
                <c:pt idx="348">
                  <c:v>1278.5847490000003</c:v>
                </c:pt>
                <c:pt idx="349">
                  <c:v>1279.5704300000004</c:v>
                </c:pt>
                <c:pt idx="350">
                  <c:v>1280.5561110000003</c:v>
                </c:pt>
                <c:pt idx="351">
                  <c:v>1281.541792</c:v>
                </c:pt>
                <c:pt idx="352">
                  <c:v>1282.5274730000001</c:v>
                </c:pt>
                <c:pt idx="353">
                  <c:v>1283.5131540000002</c:v>
                </c:pt>
                <c:pt idx="354">
                  <c:v>1284.4988350000001</c:v>
                </c:pt>
                <c:pt idx="355">
                  <c:v>1285.4845160000002</c:v>
                </c:pt>
                <c:pt idx="356">
                  <c:v>1286.4701970000001</c:v>
                </c:pt>
                <c:pt idx="357">
                  <c:v>1287.4558780000002</c:v>
                </c:pt>
                <c:pt idx="358">
                  <c:v>1288.4415590000001</c:v>
                </c:pt>
                <c:pt idx="359">
                  <c:v>1289.4272400000002</c:v>
                </c:pt>
                <c:pt idx="360">
                  <c:v>1290.4129210000001</c:v>
                </c:pt>
                <c:pt idx="361">
                  <c:v>1291.3986020000002</c:v>
                </c:pt>
                <c:pt idx="362">
                  <c:v>1292.3842830000001</c:v>
                </c:pt>
                <c:pt idx="363">
                  <c:v>1293.3699640000002</c:v>
                </c:pt>
                <c:pt idx="364">
                  <c:v>1294.3556450000001</c:v>
                </c:pt>
                <c:pt idx="365">
                  <c:v>1295.3413260000002</c:v>
                </c:pt>
                <c:pt idx="366">
                  <c:v>1296.3270070000001</c:v>
                </c:pt>
                <c:pt idx="367">
                  <c:v>1297.3126880000002</c:v>
                </c:pt>
                <c:pt idx="368">
                  <c:v>1298.2983690000001</c:v>
                </c:pt>
                <c:pt idx="369">
                  <c:v>1299.2840500000002</c:v>
                </c:pt>
                <c:pt idx="370">
                  <c:v>1300.2697310000001</c:v>
                </c:pt>
                <c:pt idx="371">
                  <c:v>1301.2554120000002</c:v>
                </c:pt>
                <c:pt idx="372">
                  <c:v>1302.2410930000001</c:v>
                </c:pt>
                <c:pt idx="373">
                  <c:v>1303.2267740000002</c:v>
                </c:pt>
                <c:pt idx="374">
                  <c:v>1304.2124550000003</c:v>
                </c:pt>
                <c:pt idx="375">
                  <c:v>1305.1981360000002</c:v>
                </c:pt>
                <c:pt idx="376">
                  <c:v>1306.1838170000001</c:v>
                </c:pt>
                <c:pt idx="377">
                  <c:v>1307.1694980000002</c:v>
                </c:pt>
                <c:pt idx="378">
                  <c:v>1308.1551790000003</c:v>
                </c:pt>
                <c:pt idx="379">
                  <c:v>1309.1408600000002</c:v>
                </c:pt>
                <c:pt idx="380">
                  <c:v>1310.1265410000001</c:v>
                </c:pt>
                <c:pt idx="381">
                  <c:v>1311.1122220000002</c:v>
                </c:pt>
                <c:pt idx="382">
                  <c:v>1312.0979030000003</c:v>
                </c:pt>
                <c:pt idx="383">
                  <c:v>1313.0835840000002</c:v>
                </c:pt>
                <c:pt idx="384">
                  <c:v>1314.0692650000001</c:v>
                </c:pt>
                <c:pt idx="385">
                  <c:v>1315.0549460000002</c:v>
                </c:pt>
                <c:pt idx="386">
                  <c:v>1316.0406270000003</c:v>
                </c:pt>
                <c:pt idx="387">
                  <c:v>1317.0263080000002</c:v>
                </c:pt>
                <c:pt idx="388">
                  <c:v>1318.0119890000001</c:v>
                </c:pt>
                <c:pt idx="389">
                  <c:v>1318.9976700000002</c:v>
                </c:pt>
                <c:pt idx="390">
                  <c:v>1319.9833510000003</c:v>
                </c:pt>
                <c:pt idx="391">
                  <c:v>1320.9690320000002</c:v>
                </c:pt>
                <c:pt idx="392">
                  <c:v>1321.9547130000001</c:v>
                </c:pt>
                <c:pt idx="393">
                  <c:v>1322.9403940000002</c:v>
                </c:pt>
                <c:pt idx="394">
                  <c:v>1323.9260750000003</c:v>
                </c:pt>
                <c:pt idx="395">
                  <c:v>1324.9117560000002</c:v>
                </c:pt>
                <c:pt idx="396">
                  <c:v>1325.8974370000003</c:v>
                </c:pt>
                <c:pt idx="397">
                  <c:v>1326.8831180000002</c:v>
                </c:pt>
                <c:pt idx="398">
                  <c:v>1327.8687990000001</c:v>
                </c:pt>
                <c:pt idx="399">
                  <c:v>1328.85448</c:v>
                </c:pt>
                <c:pt idx="400">
                  <c:v>1329.8401610000001</c:v>
                </c:pt>
                <c:pt idx="401">
                  <c:v>1330.825842</c:v>
                </c:pt>
                <c:pt idx="402">
                  <c:v>1331.8115230000001</c:v>
                </c:pt>
                <c:pt idx="403">
                  <c:v>1332.797204</c:v>
                </c:pt>
                <c:pt idx="404">
                  <c:v>1333.7828850000001</c:v>
                </c:pt>
                <c:pt idx="405">
                  <c:v>1334.768566</c:v>
                </c:pt>
                <c:pt idx="406">
                  <c:v>1335.7542470000001</c:v>
                </c:pt>
                <c:pt idx="407">
                  <c:v>1336.739928</c:v>
                </c:pt>
                <c:pt idx="408">
                  <c:v>1337.7256090000001</c:v>
                </c:pt>
                <c:pt idx="409">
                  <c:v>1338.71129</c:v>
                </c:pt>
                <c:pt idx="410">
                  <c:v>1339.6969710000001</c:v>
                </c:pt>
                <c:pt idx="411">
                  <c:v>1340.682652</c:v>
                </c:pt>
                <c:pt idx="412">
                  <c:v>1341.6683330000001</c:v>
                </c:pt>
                <c:pt idx="413">
                  <c:v>1342.654014</c:v>
                </c:pt>
                <c:pt idx="414">
                  <c:v>1343.6396950000001</c:v>
                </c:pt>
                <c:pt idx="415">
                  <c:v>1344.6253760000002</c:v>
                </c:pt>
                <c:pt idx="416">
                  <c:v>1345.6110570000001</c:v>
                </c:pt>
                <c:pt idx="417">
                  <c:v>1346.596738</c:v>
                </c:pt>
                <c:pt idx="418">
                  <c:v>1347.5824190000001</c:v>
                </c:pt>
                <c:pt idx="419">
                  <c:v>1348.5681000000002</c:v>
                </c:pt>
                <c:pt idx="420">
                  <c:v>1349.5537810000001</c:v>
                </c:pt>
                <c:pt idx="421">
                  <c:v>1350.539462</c:v>
                </c:pt>
                <c:pt idx="422">
                  <c:v>1351.5251430000001</c:v>
                </c:pt>
                <c:pt idx="423">
                  <c:v>1352.5108240000002</c:v>
                </c:pt>
                <c:pt idx="424">
                  <c:v>1353.4965050000001</c:v>
                </c:pt>
                <c:pt idx="425">
                  <c:v>1354.482186</c:v>
                </c:pt>
                <c:pt idx="426">
                  <c:v>1355.4678670000001</c:v>
                </c:pt>
                <c:pt idx="427">
                  <c:v>1356.4535480000002</c:v>
                </c:pt>
                <c:pt idx="428">
                  <c:v>1357.4392290000001</c:v>
                </c:pt>
                <c:pt idx="429">
                  <c:v>1358.42491</c:v>
                </c:pt>
                <c:pt idx="430">
                  <c:v>1359.4105910000001</c:v>
                </c:pt>
                <c:pt idx="431">
                  <c:v>1360.3962720000002</c:v>
                </c:pt>
                <c:pt idx="432">
                  <c:v>1361.3819530000001</c:v>
                </c:pt>
                <c:pt idx="433">
                  <c:v>1362.367634</c:v>
                </c:pt>
                <c:pt idx="434">
                  <c:v>1363.3533150000001</c:v>
                </c:pt>
                <c:pt idx="435">
                  <c:v>1364.3389960000002</c:v>
                </c:pt>
                <c:pt idx="436">
                  <c:v>1365.3246770000001</c:v>
                </c:pt>
                <c:pt idx="437">
                  <c:v>1366.3103580000002</c:v>
                </c:pt>
                <c:pt idx="438">
                  <c:v>1367.2960390000001</c:v>
                </c:pt>
                <c:pt idx="439">
                  <c:v>1368.2817200000002</c:v>
                </c:pt>
                <c:pt idx="440">
                  <c:v>1369.2674009999998</c:v>
                </c:pt>
                <c:pt idx="441">
                  <c:v>1370.2530819999999</c:v>
                </c:pt>
                <c:pt idx="442">
                  <c:v>1371.2387629999998</c:v>
                </c:pt>
                <c:pt idx="443">
                  <c:v>1372.2244439999999</c:v>
                </c:pt>
                <c:pt idx="444">
                  <c:v>1373.2101249999998</c:v>
                </c:pt>
                <c:pt idx="445">
                  <c:v>1374.1958059999999</c:v>
                </c:pt>
                <c:pt idx="446">
                  <c:v>1375.1814869999998</c:v>
                </c:pt>
                <c:pt idx="447">
                  <c:v>1376.1671679999999</c:v>
                </c:pt>
                <c:pt idx="448">
                  <c:v>1377.1528489999998</c:v>
                </c:pt>
                <c:pt idx="449">
                  <c:v>1378.1385299999999</c:v>
                </c:pt>
                <c:pt idx="450">
                  <c:v>1379.1242109999998</c:v>
                </c:pt>
                <c:pt idx="451">
                  <c:v>1380.1098919999999</c:v>
                </c:pt>
                <c:pt idx="452">
                  <c:v>1381.0955729999998</c:v>
                </c:pt>
                <c:pt idx="453">
                  <c:v>1382.0812539999999</c:v>
                </c:pt>
                <c:pt idx="454">
                  <c:v>1383.0669349999998</c:v>
                </c:pt>
                <c:pt idx="455">
                  <c:v>1384.0526159999999</c:v>
                </c:pt>
                <c:pt idx="456">
                  <c:v>1385.0382969999998</c:v>
                </c:pt>
                <c:pt idx="457">
                  <c:v>1386.0239779999999</c:v>
                </c:pt>
                <c:pt idx="458">
                  <c:v>1387.0096589999998</c:v>
                </c:pt>
                <c:pt idx="459">
                  <c:v>1387.9953399999999</c:v>
                </c:pt>
                <c:pt idx="460">
                  <c:v>1388.9810210000001</c:v>
                </c:pt>
                <c:pt idx="461">
                  <c:v>1389.9667019999999</c:v>
                </c:pt>
                <c:pt idx="462">
                  <c:v>1390.9523829999998</c:v>
                </c:pt>
                <c:pt idx="463">
                  <c:v>1391.9380639999999</c:v>
                </c:pt>
                <c:pt idx="464">
                  <c:v>1392.9237450000001</c:v>
                </c:pt>
                <c:pt idx="465">
                  <c:v>1393.9094259999999</c:v>
                </c:pt>
                <c:pt idx="466">
                  <c:v>1394.8951069999998</c:v>
                </c:pt>
                <c:pt idx="467">
                  <c:v>1395.8807879999999</c:v>
                </c:pt>
                <c:pt idx="468">
                  <c:v>1396.8664690000001</c:v>
                </c:pt>
                <c:pt idx="469">
                  <c:v>1397.8521499999999</c:v>
                </c:pt>
                <c:pt idx="470">
                  <c:v>1398.8378309999998</c:v>
                </c:pt>
                <c:pt idx="471">
                  <c:v>1399.8235119999999</c:v>
                </c:pt>
                <c:pt idx="472">
                  <c:v>1400.8091930000001</c:v>
                </c:pt>
                <c:pt idx="473">
                  <c:v>1401.7948739999999</c:v>
                </c:pt>
                <c:pt idx="474">
                  <c:v>1402.7805549999998</c:v>
                </c:pt>
                <c:pt idx="475">
                  <c:v>1403.7662359999999</c:v>
                </c:pt>
                <c:pt idx="476">
                  <c:v>1404.751917</c:v>
                </c:pt>
                <c:pt idx="477">
                  <c:v>1405.7375979999999</c:v>
                </c:pt>
                <c:pt idx="478">
                  <c:v>1406.7232789999998</c:v>
                </c:pt>
                <c:pt idx="479">
                  <c:v>1407.7089599999997</c:v>
                </c:pt>
                <c:pt idx="480">
                  <c:v>1408.6946409999998</c:v>
                </c:pt>
                <c:pt idx="481">
                  <c:v>1409.6803219999997</c:v>
                </c:pt>
                <c:pt idx="482">
                  <c:v>1410.6660029999998</c:v>
                </c:pt>
                <c:pt idx="483">
                  <c:v>1411.6516839999997</c:v>
                </c:pt>
                <c:pt idx="484">
                  <c:v>1412.6373649999998</c:v>
                </c:pt>
                <c:pt idx="485">
                  <c:v>1413.6230459999997</c:v>
                </c:pt>
                <c:pt idx="486">
                  <c:v>1414.6087269999998</c:v>
                </c:pt>
                <c:pt idx="487">
                  <c:v>1415.5944079999997</c:v>
                </c:pt>
                <c:pt idx="488">
                  <c:v>1416.5800889999998</c:v>
                </c:pt>
                <c:pt idx="489">
                  <c:v>1417.5657699999997</c:v>
                </c:pt>
                <c:pt idx="490">
                  <c:v>1418.5514509999998</c:v>
                </c:pt>
                <c:pt idx="491">
                  <c:v>1419.5371319999997</c:v>
                </c:pt>
                <c:pt idx="492">
                  <c:v>1420.5228129999998</c:v>
                </c:pt>
                <c:pt idx="493">
                  <c:v>1421.5084939999997</c:v>
                </c:pt>
                <c:pt idx="494">
                  <c:v>1422.4941749999998</c:v>
                </c:pt>
                <c:pt idx="495">
                  <c:v>1423.4798559999997</c:v>
                </c:pt>
                <c:pt idx="496">
                  <c:v>1424.4655369999998</c:v>
                </c:pt>
                <c:pt idx="497">
                  <c:v>1425.4512179999997</c:v>
                </c:pt>
                <c:pt idx="498">
                  <c:v>1426.4368989999998</c:v>
                </c:pt>
                <c:pt idx="499">
                  <c:v>1427.4225799999997</c:v>
                </c:pt>
                <c:pt idx="500">
                  <c:v>1428.4082609999998</c:v>
                </c:pt>
                <c:pt idx="501">
                  <c:v>1429.3939419999999</c:v>
                </c:pt>
                <c:pt idx="502">
                  <c:v>1430.3796229999998</c:v>
                </c:pt>
                <c:pt idx="503">
                  <c:v>1431.3653039999997</c:v>
                </c:pt>
                <c:pt idx="504">
                  <c:v>1432.3509849999998</c:v>
                </c:pt>
                <c:pt idx="505">
                  <c:v>1433.3366659999999</c:v>
                </c:pt>
                <c:pt idx="506">
                  <c:v>1434.3223469999998</c:v>
                </c:pt>
                <c:pt idx="507">
                  <c:v>1435.3080279999997</c:v>
                </c:pt>
                <c:pt idx="508">
                  <c:v>1436.2937089999998</c:v>
                </c:pt>
                <c:pt idx="509">
                  <c:v>1437.2793899999999</c:v>
                </c:pt>
                <c:pt idx="510">
                  <c:v>1438.2650709999998</c:v>
                </c:pt>
                <c:pt idx="511">
                  <c:v>1439.2507519999997</c:v>
                </c:pt>
                <c:pt idx="512">
                  <c:v>1440.2364329999998</c:v>
                </c:pt>
                <c:pt idx="513">
                  <c:v>1441.2221139999999</c:v>
                </c:pt>
                <c:pt idx="514">
                  <c:v>1442.2077949999996</c:v>
                </c:pt>
                <c:pt idx="515">
                  <c:v>1443.1934759999995</c:v>
                </c:pt>
                <c:pt idx="516">
                  <c:v>1444.1791569999996</c:v>
                </c:pt>
                <c:pt idx="517">
                  <c:v>1445.1648379999997</c:v>
                </c:pt>
                <c:pt idx="518">
                  <c:v>1446.1505189999996</c:v>
                </c:pt>
                <c:pt idx="519">
                  <c:v>1447.1361999999995</c:v>
                </c:pt>
                <c:pt idx="520">
                  <c:v>1448.1218809999996</c:v>
                </c:pt>
                <c:pt idx="521">
                  <c:v>1449.1075619999997</c:v>
                </c:pt>
                <c:pt idx="522">
                  <c:v>1450.0932429999996</c:v>
                </c:pt>
                <c:pt idx="523">
                  <c:v>1451.0789239999995</c:v>
                </c:pt>
                <c:pt idx="524">
                  <c:v>1452.0646049999996</c:v>
                </c:pt>
                <c:pt idx="525">
                  <c:v>1453.0502859999997</c:v>
                </c:pt>
                <c:pt idx="526">
                  <c:v>1454.0359669999996</c:v>
                </c:pt>
                <c:pt idx="527">
                  <c:v>1455.0216479999995</c:v>
                </c:pt>
                <c:pt idx="528">
                  <c:v>1456.0073289999996</c:v>
                </c:pt>
                <c:pt idx="529">
                  <c:v>1456.9930099999997</c:v>
                </c:pt>
                <c:pt idx="530">
                  <c:v>1457.9786909999996</c:v>
                </c:pt>
                <c:pt idx="531">
                  <c:v>1458.9643719999995</c:v>
                </c:pt>
                <c:pt idx="532">
                  <c:v>1459.9500529999996</c:v>
                </c:pt>
                <c:pt idx="533">
                  <c:v>1460.9357339999997</c:v>
                </c:pt>
                <c:pt idx="534">
                  <c:v>1461.9214149999998</c:v>
                </c:pt>
                <c:pt idx="535">
                  <c:v>1462.9070959999997</c:v>
                </c:pt>
                <c:pt idx="536">
                  <c:v>1463.8927769999996</c:v>
                </c:pt>
                <c:pt idx="537">
                  <c:v>1464.8784579999997</c:v>
                </c:pt>
                <c:pt idx="538">
                  <c:v>1465.8641389999998</c:v>
                </c:pt>
                <c:pt idx="539">
                  <c:v>1466.8498199999997</c:v>
                </c:pt>
                <c:pt idx="540">
                  <c:v>1467.8355009999996</c:v>
                </c:pt>
                <c:pt idx="541">
                  <c:v>1468.8211819999997</c:v>
                </c:pt>
                <c:pt idx="542">
                  <c:v>1469.8068629999998</c:v>
                </c:pt>
                <c:pt idx="543">
                  <c:v>1470.7925439999997</c:v>
                </c:pt>
                <c:pt idx="544">
                  <c:v>1471.7782249999996</c:v>
                </c:pt>
                <c:pt idx="545">
                  <c:v>1472.7639059999997</c:v>
                </c:pt>
                <c:pt idx="546">
                  <c:v>1473.7495869999998</c:v>
                </c:pt>
                <c:pt idx="547">
                  <c:v>1474.7352679999995</c:v>
                </c:pt>
                <c:pt idx="548">
                  <c:v>1475.7209489999993</c:v>
                </c:pt>
                <c:pt idx="549">
                  <c:v>1476.7066299999994</c:v>
                </c:pt>
                <c:pt idx="550">
                  <c:v>1477.6923109999996</c:v>
                </c:pt>
                <c:pt idx="551">
                  <c:v>1478.6779919999994</c:v>
                </c:pt>
                <c:pt idx="552">
                  <c:v>1479.6636729999993</c:v>
                </c:pt>
                <c:pt idx="553">
                  <c:v>1480.6493539999994</c:v>
                </c:pt>
                <c:pt idx="554">
                  <c:v>1481.6350349999996</c:v>
                </c:pt>
                <c:pt idx="555">
                  <c:v>1482.6207159999994</c:v>
                </c:pt>
                <c:pt idx="556">
                  <c:v>1483.6063969999993</c:v>
                </c:pt>
                <c:pt idx="557">
                  <c:v>1484.5920779999994</c:v>
                </c:pt>
                <c:pt idx="558">
                  <c:v>1485.5777589999996</c:v>
                </c:pt>
                <c:pt idx="559">
                  <c:v>1486.5634399999994</c:v>
                </c:pt>
                <c:pt idx="560">
                  <c:v>1487.5491209999993</c:v>
                </c:pt>
                <c:pt idx="561">
                  <c:v>1488.5348019999994</c:v>
                </c:pt>
                <c:pt idx="562">
                  <c:v>1489.5204829999996</c:v>
                </c:pt>
                <c:pt idx="563">
                  <c:v>1490.5061639999994</c:v>
                </c:pt>
                <c:pt idx="564">
                  <c:v>1491.4918449999993</c:v>
                </c:pt>
                <c:pt idx="565">
                  <c:v>1492.4775259999994</c:v>
                </c:pt>
                <c:pt idx="566">
                  <c:v>1493.4632069999996</c:v>
                </c:pt>
                <c:pt idx="567">
                  <c:v>1494.4488879999994</c:v>
                </c:pt>
                <c:pt idx="568">
                  <c:v>1495.4345689999993</c:v>
                </c:pt>
                <c:pt idx="569">
                  <c:v>1496.4202499999994</c:v>
                </c:pt>
                <c:pt idx="570">
                  <c:v>1497.4059309999996</c:v>
                </c:pt>
                <c:pt idx="571">
                  <c:v>1498.3916119999994</c:v>
                </c:pt>
                <c:pt idx="572">
                  <c:v>1499.3772929999993</c:v>
                </c:pt>
                <c:pt idx="573">
                  <c:v>1500.3629739999994</c:v>
                </c:pt>
                <c:pt idx="574">
                  <c:v>1501.3486549999996</c:v>
                </c:pt>
                <c:pt idx="575">
                  <c:v>1502.3343359999997</c:v>
                </c:pt>
                <c:pt idx="576">
                  <c:v>1503.3200169999996</c:v>
                </c:pt>
                <c:pt idx="577">
                  <c:v>1504.3056979999994</c:v>
                </c:pt>
                <c:pt idx="578">
                  <c:v>1505.2913789999996</c:v>
                </c:pt>
                <c:pt idx="579">
                  <c:v>1506.2770599999994</c:v>
                </c:pt>
                <c:pt idx="580">
                  <c:v>1507.2627409999993</c:v>
                </c:pt>
                <c:pt idx="581">
                  <c:v>1508.2484219999992</c:v>
                </c:pt>
                <c:pt idx="582">
                  <c:v>1509.2341029999993</c:v>
                </c:pt>
                <c:pt idx="583">
                  <c:v>1510.2197839999994</c:v>
                </c:pt>
                <c:pt idx="584">
                  <c:v>1511.2054649999993</c:v>
                </c:pt>
                <c:pt idx="585">
                  <c:v>1512.1911459999992</c:v>
                </c:pt>
                <c:pt idx="586">
                  <c:v>1513.1768269999993</c:v>
                </c:pt>
                <c:pt idx="587">
                  <c:v>1514.1625079999994</c:v>
                </c:pt>
                <c:pt idx="588">
                  <c:v>1515.1481889999993</c:v>
                </c:pt>
                <c:pt idx="589">
                  <c:v>1516.1338699999992</c:v>
                </c:pt>
                <c:pt idx="590">
                  <c:v>1517.1195509999993</c:v>
                </c:pt>
                <c:pt idx="591">
                  <c:v>1518.1052319999994</c:v>
                </c:pt>
                <c:pt idx="592">
                  <c:v>1519.0909129999993</c:v>
                </c:pt>
                <c:pt idx="593">
                  <c:v>1520.0765939999992</c:v>
                </c:pt>
                <c:pt idx="594">
                  <c:v>1521.0622749999993</c:v>
                </c:pt>
                <c:pt idx="595">
                  <c:v>1522.0479559999994</c:v>
                </c:pt>
                <c:pt idx="596">
                  <c:v>1523.0336369999993</c:v>
                </c:pt>
                <c:pt idx="597">
                  <c:v>1524.0193179999992</c:v>
                </c:pt>
                <c:pt idx="598">
                  <c:v>1525.0049989999993</c:v>
                </c:pt>
                <c:pt idx="599">
                  <c:v>1525.9906799999994</c:v>
                </c:pt>
                <c:pt idx="600">
                  <c:v>1526.9763609999993</c:v>
                </c:pt>
                <c:pt idx="601">
                  <c:v>1527.9620419999992</c:v>
                </c:pt>
                <c:pt idx="602">
                  <c:v>1528.9477229999993</c:v>
                </c:pt>
                <c:pt idx="603">
                  <c:v>1529.9334039999994</c:v>
                </c:pt>
                <c:pt idx="604">
                  <c:v>1530.9190849999993</c:v>
                </c:pt>
                <c:pt idx="605">
                  <c:v>1531.9047659999992</c:v>
                </c:pt>
                <c:pt idx="606">
                  <c:v>1532.8904469999993</c:v>
                </c:pt>
                <c:pt idx="607">
                  <c:v>1533.8761279999994</c:v>
                </c:pt>
                <c:pt idx="608">
                  <c:v>1534.8618089999991</c:v>
                </c:pt>
                <c:pt idx="609">
                  <c:v>1535.847489999999</c:v>
                </c:pt>
                <c:pt idx="610">
                  <c:v>1536.8331709999991</c:v>
                </c:pt>
                <c:pt idx="611">
                  <c:v>1537.8188519999992</c:v>
                </c:pt>
                <c:pt idx="612">
                  <c:v>1538.8045329999991</c:v>
                </c:pt>
                <c:pt idx="613">
                  <c:v>1539.790213999999</c:v>
                </c:pt>
                <c:pt idx="614">
                  <c:v>1540.7758949999991</c:v>
                </c:pt>
                <c:pt idx="615">
                  <c:v>1541.7615759999992</c:v>
                </c:pt>
                <c:pt idx="616">
                  <c:v>1542.7472569999991</c:v>
                </c:pt>
                <c:pt idx="617">
                  <c:v>1543.732937999999</c:v>
                </c:pt>
                <c:pt idx="618">
                  <c:v>1544.7186189999991</c:v>
                </c:pt>
                <c:pt idx="619">
                  <c:v>1545.7042999999992</c:v>
                </c:pt>
                <c:pt idx="620">
                  <c:v>1546.6899809999993</c:v>
                </c:pt>
                <c:pt idx="621">
                  <c:v>1547.6756619999992</c:v>
                </c:pt>
                <c:pt idx="622">
                  <c:v>1548.6613429999991</c:v>
                </c:pt>
                <c:pt idx="623">
                  <c:v>1549.6470239999992</c:v>
                </c:pt>
                <c:pt idx="624">
                  <c:v>1550.6327049999993</c:v>
                </c:pt>
                <c:pt idx="625">
                  <c:v>1551.6183859999992</c:v>
                </c:pt>
                <c:pt idx="626">
                  <c:v>1552.6040669999991</c:v>
                </c:pt>
                <c:pt idx="627">
                  <c:v>1553.5897479999992</c:v>
                </c:pt>
                <c:pt idx="628">
                  <c:v>1554.5754289999993</c:v>
                </c:pt>
                <c:pt idx="629">
                  <c:v>1555.5611099999992</c:v>
                </c:pt>
                <c:pt idx="630">
                  <c:v>1556.5467909999991</c:v>
                </c:pt>
                <c:pt idx="631">
                  <c:v>1557.5324719999992</c:v>
                </c:pt>
                <c:pt idx="632">
                  <c:v>1558.5181529999993</c:v>
                </c:pt>
                <c:pt idx="633">
                  <c:v>1559.5038339999992</c:v>
                </c:pt>
                <c:pt idx="634">
                  <c:v>1560.4895149999991</c:v>
                </c:pt>
                <c:pt idx="635">
                  <c:v>1561.4751959999992</c:v>
                </c:pt>
                <c:pt idx="636">
                  <c:v>1562.4608769999993</c:v>
                </c:pt>
                <c:pt idx="637">
                  <c:v>1563.446557999999</c:v>
                </c:pt>
                <c:pt idx="638">
                  <c:v>1564.4322389999988</c:v>
                </c:pt>
                <c:pt idx="639">
                  <c:v>1565.417919999999</c:v>
                </c:pt>
              </c:numCache>
            </c:numRef>
          </c:xVal>
          <c:yVal>
            <c:numRef>
              <c:f>'IR pk'!$I$2:$I$1025</c:f>
              <c:numCache>
                <c:formatCode>General</c:formatCode>
                <c:ptCount val="1024"/>
                <c:pt idx="0">
                  <c:v>3.9299211456052537E-2</c:v>
                </c:pt>
                <c:pt idx="1">
                  <c:v>8.053427628765894E-2</c:v>
                </c:pt>
                <c:pt idx="2">
                  <c:v>5.1032081274438416E-2</c:v>
                </c:pt>
                <c:pt idx="3">
                  <c:v>5.7093096701774766E-2</c:v>
                </c:pt>
                <c:pt idx="4">
                  <c:v>9.6017136748901319E-2</c:v>
                </c:pt>
                <c:pt idx="5">
                  <c:v>4.3370257959597557E-2</c:v>
                </c:pt>
                <c:pt idx="6">
                  <c:v>5.7909478613205272E-2</c:v>
                </c:pt>
                <c:pt idx="7">
                  <c:v>0.10454635794946253</c:v>
                </c:pt>
                <c:pt idx="8">
                  <c:v>5.7507323839556306E-2</c:v>
                </c:pt>
                <c:pt idx="9">
                  <c:v>9.051456270132599E-2</c:v>
                </c:pt>
                <c:pt idx="10">
                  <c:v>0.10729413083886026</c:v>
                </c:pt>
                <c:pt idx="11">
                  <c:v>0.12648413814393822</c:v>
                </c:pt>
                <c:pt idx="12">
                  <c:v>0.12611505805809417</c:v>
                </c:pt>
                <c:pt idx="13">
                  <c:v>0.14865469343069304</c:v>
                </c:pt>
                <c:pt idx="14">
                  <c:v>0.15801247264032317</c:v>
                </c:pt>
                <c:pt idx="15">
                  <c:v>0.17293329528474161</c:v>
                </c:pt>
                <c:pt idx="16">
                  <c:v>0.18243786922731411</c:v>
                </c:pt>
                <c:pt idx="17">
                  <c:v>0.19877482414694539</c:v>
                </c:pt>
                <c:pt idx="18">
                  <c:v>0.20986391101628812</c:v>
                </c:pt>
                <c:pt idx="19">
                  <c:v>0.20688803945782111</c:v>
                </c:pt>
                <c:pt idx="20">
                  <c:v>0.22732288779062901</c:v>
                </c:pt>
                <c:pt idx="21">
                  <c:v>0.22257117160969492</c:v>
                </c:pt>
                <c:pt idx="22">
                  <c:v>0.24598429813672315</c:v>
                </c:pt>
                <c:pt idx="23">
                  <c:v>0.24308645152776273</c:v>
                </c:pt>
                <c:pt idx="24">
                  <c:v>0.24953279701778908</c:v>
                </c:pt>
                <c:pt idx="25">
                  <c:v>0.25482168776840863</c:v>
                </c:pt>
                <c:pt idx="26">
                  <c:v>0.25957649059439358</c:v>
                </c:pt>
                <c:pt idx="27">
                  <c:v>0.25623251534226738</c:v>
                </c:pt>
                <c:pt idx="28">
                  <c:v>0.27927076681859131</c:v>
                </c:pt>
                <c:pt idx="29">
                  <c:v>0.27103620958418079</c:v>
                </c:pt>
                <c:pt idx="30">
                  <c:v>0.28722760322628249</c:v>
                </c:pt>
                <c:pt idx="31">
                  <c:v>0.27777233119289263</c:v>
                </c:pt>
                <c:pt idx="32">
                  <c:v>0.29030849816884557</c:v>
                </c:pt>
                <c:pt idx="33">
                  <c:v>0.29409023395365913</c:v>
                </c:pt>
                <c:pt idx="34">
                  <c:v>0.31077998842896803</c:v>
                </c:pt>
                <c:pt idx="35">
                  <c:v>0.30301283240991711</c:v>
                </c:pt>
                <c:pt idx="36">
                  <c:v>0.29981607816089079</c:v>
                </c:pt>
                <c:pt idx="37">
                  <c:v>0.30640498213399808</c:v>
                </c:pt>
                <c:pt idx="38">
                  <c:v>0.30390582111595671</c:v>
                </c:pt>
                <c:pt idx="39">
                  <c:v>0.30448934677181544</c:v>
                </c:pt>
                <c:pt idx="40">
                  <c:v>0.29419598606346703</c:v>
                </c:pt>
                <c:pt idx="41">
                  <c:v>0.28996655137300942</c:v>
                </c:pt>
                <c:pt idx="42">
                  <c:v>0.29275877574518266</c:v>
                </c:pt>
                <c:pt idx="43">
                  <c:v>0.28568403869025422</c:v>
                </c:pt>
                <c:pt idx="44">
                  <c:v>0.28155279114645954</c:v>
                </c:pt>
                <c:pt idx="45">
                  <c:v>0.2719370263669002</c:v>
                </c:pt>
                <c:pt idx="46">
                  <c:v>0.2734114582704727</c:v>
                </c:pt>
                <c:pt idx="47">
                  <c:v>0.2699725059915179</c:v>
                </c:pt>
                <c:pt idx="48">
                  <c:v>0.26530301638242182</c:v>
                </c:pt>
                <c:pt idx="49">
                  <c:v>0.24925088949796231</c:v>
                </c:pt>
                <c:pt idx="50">
                  <c:v>0.25302453678655557</c:v>
                </c:pt>
                <c:pt idx="51">
                  <c:v>0.23760071694289642</c:v>
                </c:pt>
                <c:pt idx="52">
                  <c:v>0.24393635875985686</c:v>
                </c:pt>
                <c:pt idx="53">
                  <c:v>0.24108235692349342</c:v>
                </c:pt>
                <c:pt idx="54">
                  <c:v>0.24027115207607533</c:v>
                </c:pt>
                <c:pt idx="55">
                  <c:v>0.22418170886749153</c:v>
                </c:pt>
                <c:pt idx="56">
                  <c:v>0.22914935415522975</c:v>
                </c:pt>
                <c:pt idx="57">
                  <c:v>0.21802884306611298</c:v>
                </c:pt>
                <c:pt idx="58">
                  <c:v>0.22035088961182861</c:v>
                </c:pt>
                <c:pt idx="59">
                  <c:v>0.21856315908234464</c:v>
                </c:pt>
                <c:pt idx="60">
                  <c:v>0.19429619590665911</c:v>
                </c:pt>
                <c:pt idx="61">
                  <c:v>0.2019777450633371</c:v>
                </c:pt>
                <c:pt idx="62">
                  <c:v>0.19896553465202071</c:v>
                </c:pt>
                <c:pt idx="63">
                  <c:v>0.19847601461320716</c:v>
                </c:pt>
                <c:pt idx="64">
                  <c:v>0.1877017937137582</c:v>
                </c:pt>
                <c:pt idx="65">
                  <c:v>0.19321699241235968</c:v>
                </c:pt>
                <c:pt idx="66">
                  <c:v>0.18608367061435385</c:v>
                </c:pt>
                <c:pt idx="67">
                  <c:v>0.1885598814869115</c:v>
                </c:pt>
                <c:pt idx="68">
                  <c:v>0.18477236405155312</c:v>
                </c:pt>
                <c:pt idx="69">
                  <c:v>0.17309084753532186</c:v>
                </c:pt>
                <c:pt idx="70">
                  <c:v>0.17384617611513295</c:v>
                </c:pt>
                <c:pt idx="71">
                  <c:v>0.16516219200163013</c:v>
                </c:pt>
                <c:pt idx="72">
                  <c:v>0.16926907291969115</c:v>
                </c:pt>
                <c:pt idx="73">
                  <c:v>0.15735492329139492</c:v>
                </c:pt>
                <c:pt idx="74">
                  <c:v>0.15370945281677101</c:v>
                </c:pt>
                <c:pt idx="75">
                  <c:v>0.14389383725527305</c:v>
                </c:pt>
                <c:pt idx="76">
                  <c:v>0.1457507911150514</c:v>
                </c:pt>
                <c:pt idx="77">
                  <c:v>0.14771353973956214</c:v>
                </c:pt>
                <c:pt idx="78">
                  <c:v>0.15713839566864765</c:v>
                </c:pt>
                <c:pt idx="79">
                  <c:v>0.1524554404610744</c:v>
                </c:pt>
                <c:pt idx="80">
                  <c:v>0.1467205250106064</c:v>
                </c:pt>
                <c:pt idx="81">
                  <c:v>0.13586903258232072</c:v>
                </c:pt>
                <c:pt idx="82">
                  <c:v>0.13366387428087928</c:v>
                </c:pt>
                <c:pt idx="83">
                  <c:v>0.13242028415090848</c:v>
                </c:pt>
                <c:pt idx="84">
                  <c:v>0.12960660480061037</c:v>
                </c:pt>
                <c:pt idx="85">
                  <c:v>0.12860606293669302</c:v>
                </c:pt>
                <c:pt idx="86">
                  <c:v>0.12286266555444897</c:v>
                </c:pt>
                <c:pt idx="87">
                  <c:v>0.12205400108842071</c:v>
                </c:pt>
                <c:pt idx="88">
                  <c:v>0.1241168472950966</c:v>
                </c:pt>
                <c:pt idx="89">
                  <c:v>0.11952827943808172</c:v>
                </c:pt>
                <c:pt idx="90">
                  <c:v>0.12432669293970262</c:v>
                </c:pt>
                <c:pt idx="91">
                  <c:v>0.12201563595827476</c:v>
                </c:pt>
                <c:pt idx="92">
                  <c:v>0.1168930264516066</c:v>
                </c:pt>
                <c:pt idx="93">
                  <c:v>0.11749623948795876</c:v>
                </c:pt>
                <c:pt idx="94">
                  <c:v>0.11474263454785687</c:v>
                </c:pt>
                <c:pt idx="95">
                  <c:v>0.11721358337420301</c:v>
                </c:pt>
                <c:pt idx="96">
                  <c:v>9.6328293031218454E-2</c:v>
                </c:pt>
                <c:pt idx="97">
                  <c:v>0.1091845205050179</c:v>
                </c:pt>
                <c:pt idx="98">
                  <c:v>0.10199473778631281</c:v>
                </c:pt>
                <c:pt idx="99">
                  <c:v>0.10381128255930319</c:v>
                </c:pt>
                <c:pt idx="100">
                  <c:v>9.8808302998318262E-2</c:v>
                </c:pt>
                <c:pt idx="101">
                  <c:v>9.681346395145933E-2</c:v>
                </c:pt>
                <c:pt idx="102">
                  <c:v>9.72375492311017E-2</c:v>
                </c:pt>
                <c:pt idx="103">
                  <c:v>9.5632101182883816E-2</c:v>
                </c:pt>
                <c:pt idx="104">
                  <c:v>9.0091790856614687E-2</c:v>
                </c:pt>
                <c:pt idx="105">
                  <c:v>8.845404447135273E-2</c:v>
                </c:pt>
                <c:pt idx="106">
                  <c:v>9.0922937610953103E-2</c:v>
                </c:pt>
                <c:pt idx="107">
                  <c:v>7.9766501926881922E-2</c:v>
                </c:pt>
                <c:pt idx="108">
                  <c:v>8.8667270883552918E-2</c:v>
                </c:pt>
                <c:pt idx="109">
                  <c:v>8.7219246194861016E-2</c:v>
                </c:pt>
                <c:pt idx="110">
                  <c:v>8.3020415402626183E-2</c:v>
                </c:pt>
                <c:pt idx="111">
                  <c:v>8.0726967686033144E-2</c:v>
                </c:pt>
                <c:pt idx="112">
                  <c:v>8.3069372873072866E-2</c:v>
                </c:pt>
                <c:pt idx="113">
                  <c:v>7.1252627554305836E-2</c:v>
                </c:pt>
                <c:pt idx="114">
                  <c:v>7.1452015593451407E-2</c:v>
                </c:pt>
                <c:pt idx="115">
                  <c:v>7.5519735081272132E-2</c:v>
                </c:pt>
                <c:pt idx="116">
                  <c:v>6.4823359194897359E-2</c:v>
                </c:pt>
                <c:pt idx="117">
                  <c:v>7.5656799048802625E-2</c:v>
                </c:pt>
                <c:pt idx="118">
                  <c:v>8.1485882682090949E-2</c:v>
                </c:pt>
                <c:pt idx="119">
                  <c:v>7.3688399488643128E-2</c:v>
                </c:pt>
                <c:pt idx="120">
                  <c:v>7.3356901970735772E-2</c:v>
                </c:pt>
                <c:pt idx="121">
                  <c:v>6.9890800267177394E-2</c:v>
                </c:pt>
                <c:pt idx="122">
                  <c:v>6.833292184688719E-2</c:v>
                </c:pt>
                <c:pt idx="123">
                  <c:v>7.2719726465965154E-2</c:v>
                </c:pt>
                <c:pt idx="124">
                  <c:v>6.7874712273197926E-2</c:v>
                </c:pt>
                <c:pt idx="125">
                  <c:v>7.0166892671989264E-2</c:v>
                </c:pt>
                <c:pt idx="126">
                  <c:v>7.3312367928230121E-2</c:v>
                </c:pt>
                <c:pt idx="127">
                  <c:v>6.4556573799999059E-2</c:v>
                </c:pt>
                <c:pt idx="128">
                  <c:v>6.0599701482585117E-2</c:v>
                </c:pt>
                <c:pt idx="129">
                  <c:v>5.8933276662045384E-2</c:v>
                </c:pt>
                <c:pt idx="130">
                  <c:v>5.662703381591732E-2</c:v>
                </c:pt>
                <c:pt idx="131">
                  <c:v>5.2809185311619211E-2</c:v>
                </c:pt>
                <c:pt idx="132">
                  <c:v>6.1722929763086812E-2</c:v>
                </c:pt>
                <c:pt idx="133">
                  <c:v>6.2900467549508662E-2</c:v>
                </c:pt>
                <c:pt idx="134">
                  <c:v>6.4507649527431266E-2</c:v>
                </c:pt>
                <c:pt idx="135">
                  <c:v>6.4859439831107729E-2</c:v>
                </c:pt>
                <c:pt idx="136">
                  <c:v>5.6705540744149338E-2</c:v>
                </c:pt>
                <c:pt idx="137">
                  <c:v>6.0638788182519957E-2</c:v>
                </c:pt>
                <c:pt idx="138">
                  <c:v>5.3146687815081542E-2</c:v>
                </c:pt>
                <c:pt idx="139">
                  <c:v>5.6811390430605083E-2</c:v>
                </c:pt>
                <c:pt idx="140">
                  <c:v>4.7106856129460264E-2</c:v>
                </c:pt>
                <c:pt idx="141">
                  <c:v>5.7439533709469491E-2</c:v>
                </c:pt>
                <c:pt idx="142">
                  <c:v>5.6455505043689076E-2</c:v>
                </c:pt>
                <c:pt idx="143">
                  <c:v>4.571047425270075E-2</c:v>
                </c:pt>
                <c:pt idx="144">
                  <c:v>4.4087332187539734E-2</c:v>
                </c:pt>
                <c:pt idx="145">
                  <c:v>3.3833678946181354E-2</c:v>
                </c:pt>
                <c:pt idx="146">
                  <c:v>3.6974897401200378E-2</c:v>
                </c:pt>
                <c:pt idx="147">
                  <c:v>4.1834854227955555E-2</c:v>
                </c:pt>
                <c:pt idx="148">
                  <c:v>5.1249137716525617E-2</c:v>
                </c:pt>
                <c:pt idx="149">
                  <c:v>5.0117705866217319E-2</c:v>
                </c:pt>
                <c:pt idx="150">
                  <c:v>4.385314841111055E-2</c:v>
                </c:pt>
                <c:pt idx="151">
                  <c:v>3.6603975918305269E-2</c:v>
                </c:pt>
                <c:pt idx="152">
                  <c:v>4.4900421267147272E-2</c:v>
                </c:pt>
                <c:pt idx="153">
                  <c:v>5.0218514701712805E-2</c:v>
                </c:pt>
                <c:pt idx="154">
                  <c:v>5.5974490239009606E-2</c:v>
                </c:pt>
                <c:pt idx="155">
                  <c:v>5.1164214592251601E-2</c:v>
                </c:pt>
                <c:pt idx="156">
                  <c:v>6.1632054635164031E-2</c:v>
                </c:pt>
                <c:pt idx="157">
                  <c:v>6.2701130205179659E-2</c:v>
                </c:pt>
                <c:pt idx="158">
                  <c:v>8.0181478443792267E-2</c:v>
                </c:pt>
                <c:pt idx="159">
                  <c:v>8.9920651890239164E-2</c:v>
                </c:pt>
                <c:pt idx="160">
                  <c:v>0.10522311145751939</c:v>
                </c:pt>
                <c:pt idx="161">
                  <c:v>0.12820651560404425</c:v>
                </c:pt>
                <c:pt idx="162">
                  <c:v>0.16111473118967023</c:v>
                </c:pt>
                <c:pt idx="163">
                  <c:v>0.19710984405151222</c:v>
                </c:pt>
                <c:pt idx="164">
                  <c:v>0.22075703768182298</c:v>
                </c:pt>
                <c:pt idx="165">
                  <c:v>0.25591310291864972</c:v>
                </c:pt>
                <c:pt idx="166">
                  <c:v>0.2824778242524294</c:v>
                </c:pt>
                <c:pt idx="167">
                  <c:v>0.31608711797638789</c:v>
                </c:pt>
                <c:pt idx="168">
                  <c:v>0.33302806909923921</c:v>
                </c:pt>
                <c:pt idx="169">
                  <c:v>0.3457822215983653</c:v>
                </c:pt>
                <c:pt idx="170">
                  <c:v>0.34413719558895478</c:v>
                </c:pt>
                <c:pt idx="171">
                  <c:v>0.33980878867671938</c:v>
                </c:pt>
                <c:pt idx="172">
                  <c:v>0.34620777990409418</c:v>
                </c:pt>
                <c:pt idx="173">
                  <c:v>0.32454355580209604</c:v>
                </c:pt>
                <c:pt idx="174">
                  <c:v>0.32064398354280604</c:v>
                </c:pt>
                <c:pt idx="175">
                  <c:v>0.32756753021714308</c:v>
                </c:pt>
                <c:pt idx="176">
                  <c:v>0.31669768101751417</c:v>
                </c:pt>
                <c:pt idx="177">
                  <c:v>0.32034293832976457</c:v>
                </c:pt>
                <c:pt idx="178">
                  <c:v>0.30904776767148773</c:v>
                </c:pt>
                <c:pt idx="179">
                  <c:v>0.31433478385041619</c:v>
                </c:pt>
                <c:pt idx="180">
                  <c:v>0.30681001084896986</c:v>
                </c:pt>
                <c:pt idx="181">
                  <c:v>0.29851956803021845</c:v>
                </c:pt>
                <c:pt idx="182">
                  <c:v>0.27818967236412995</c:v>
                </c:pt>
                <c:pt idx="183">
                  <c:v>0.2869372071519416</c:v>
                </c:pt>
                <c:pt idx="184">
                  <c:v>0.27807234123826174</c:v>
                </c:pt>
                <c:pt idx="185">
                  <c:v>0.27002098825242749</c:v>
                </c:pt>
                <c:pt idx="186">
                  <c:v>0.24731242162808661</c:v>
                </c:pt>
                <c:pt idx="187">
                  <c:v>0.25633158791536725</c:v>
                </c:pt>
                <c:pt idx="188">
                  <c:v>0.25533669479822785</c:v>
                </c:pt>
                <c:pt idx="189">
                  <c:v>0.25632507944735594</c:v>
                </c:pt>
                <c:pt idx="190">
                  <c:v>0.26299214273298305</c:v>
                </c:pt>
                <c:pt idx="191">
                  <c:v>0.24853093857594538</c:v>
                </c:pt>
                <c:pt idx="192">
                  <c:v>0.24685146781684367</c:v>
                </c:pt>
                <c:pt idx="193">
                  <c:v>0.23604688110100189</c:v>
                </c:pt>
                <c:pt idx="194">
                  <c:v>0.24010649441325799</c:v>
                </c:pt>
                <c:pt idx="195">
                  <c:v>0.23994493664096797</c:v>
                </c:pt>
                <c:pt idx="196">
                  <c:v>0.2328841163164708</c:v>
                </c:pt>
                <c:pt idx="197">
                  <c:v>0.22520755823498115</c:v>
                </c:pt>
                <c:pt idx="198">
                  <c:v>0.2269223919471563</c:v>
                </c:pt>
                <c:pt idx="199">
                  <c:v>0.22488821125300001</c:v>
                </c:pt>
                <c:pt idx="200">
                  <c:v>0.22254256811519207</c:v>
                </c:pt>
                <c:pt idx="201">
                  <c:v>0.22426289218967232</c:v>
                </c:pt>
                <c:pt idx="202">
                  <c:v>0.21480091525111863</c:v>
                </c:pt>
                <c:pt idx="203">
                  <c:v>0.21836752271921658</c:v>
                </c:pt>
                <c:pt idx="204">
                  <c:v>0.20897902697044066</c:v>
                </c:pt>
                <c:pt idx="205">
                  <c:v>0.20911291830957249</c:v>
                </c:pt>
                <c:pt idx="206">
                  <c:v>0.20590182729135592</c:v>
                </c:pt>
                <c:pt idx="207">
                  <c:v>0.20186320323279663</c:v>
                </c:pt>
                <c:pt idx="208">
                  <c:v>0.18340094120938003</c:v>
                </c:pt>
                <c:pt idx="209">
                  <c:v>0.19980955415750845</c:v>
                </c:pt>
                <c:pt idx="210">
                  <c:v>0.18638781156468079</c:v>
                </c:pt>
                <c:pt idx="211">
                  <c:v>0.19660562692164404</c:v>
                </c:pt>
                <c:pt idx="212">
                  <c:v>0.18075480939304764</c:v>
                </c:pt>
                <c:pt idx="213">
                  <c:v>0.176662205639532</c:v>
                </c:pt>
                <c:pt idx="214">
                  <c:v>0.17588246497281751</c:v>
                </c:pt>
                <c:pt idx="215">
                  <c:v>0.16643505760954369</c:v>
                </c:pt>
                <c:pt idx="216">
                  <c:v>0.17319226511903182</c:v>
                </c:pt>
                <c:pt idx="217">
                  <c:v>0.16502221908048495</c:v>
                </c:pt>
                <c:pt idx="218">
                  <c:v>0.16152634268202126</c:v>
                </c:pt>
                <c:pt idx="219">
                  <c:v>0.16286706789738717</c:v>
                </c:pt>
                <c:pt idx="220">
                  <c:v>0.15568927991188172</c:v>
                </c:pt>
                <c:pt idx="221">
                  <c:v>0.15329250530559022</c:v>
                </c:pt>
                <c:pt idx="222">
                  <c:v>0.16318722285344331</c:v>
                </c:pt>
                <c:pt idx="223">
                  <c:v>0.15496159475401977</c:v>
                </c:pt>
                <c:pt idx="224">
                  <c:v>0.14249717543803145</c:v>
                </c:pt>
                <c:pt idx="225">
                  <c:v>0.14483139272463522</c:v>
                </c:pt>
                <c:pt idx="226">
                  <c:v>0.14870264110367626</c:v>
                </c:pt>
                <c:pt idx="227">
                  <c:v>0.14746365349620527</c:v>
                </c:pt>
                <c:pt idx="228">
                  <c:v>0.14462329270476007</c:v>
                </c:pt>
                <c:pt idx="229">
                  <c:v>0.13762677041375254</c:v>
                </c:pt>
                <c:pt idx="230">
                  <c:v>0.14158387990096646</c:v>
                </c:pt>
                <c:pt idx="231">
                  <c:v>0.12713759239559566</c:v>
                </c:pt>
                <c:pt idx="232">
                  <c:v>0.13434395115478795</c:v>
                </c:pt>
                <c:pt idx="233">
                  <c:v>0.14213476308995046</c:v>
                </c:pt>
                <c:pt idx="234">
                  <c:v>0.12769348001749511</c:v>
                </c:pt>
                <c:pt idx="235">
                  <c:v>0.12894087883936703</c:v>
                </c:pt>
                <c:pt idx="236">
                  <c:v>0.13266188759363748</c:v>
                </c:pt>
                <c:pt idx="237">
                  <c:v>0.12616716041852297</c:v>
                </c:pt>
                <c:pt idx="238">
                  <c:v>0.12566994206380036</c:v>
                </c:pt>
                <c:pt idx="239">
                  <c:v>0.12764230769008342</c:v>
                </c:pt>
                <c:pt idx="240">
                  <c:v>0.11131497271878117</c:v>
                </c:pt>
                <c:pt idx="241">
                  <c:v>0.11597750970143163</c:v>
                </c:pt>
                <c:pt idx="242">
                  <c:v>0.11404672517614858</c:v>
                </c:pt>
                <c:pt idx="243">
                  <c:v>0.11838724372975122</c:v>
                </c:pt>
                <c:pt idx="244">
                  <c:v>0.10314766386358983</c:v>
                </c:pt>
                <c:pt idx="245">
                  <c:v>0.1096715959676465</c:v>
                </c:pt>
                <c:pt idx="246">
                  <c:v>0.10287052339640942</c:v>
                </c:pt>
                <c:pt idx="247">
                  <c:v>0.10727127350993068</c:v>
                </c:pt>
                <c:pt idx="248">
                  <c:v>0.1063411982831757</c:v>
                </c:pt>
                <c:pt idx="249">
                  <c:v>0.10057062948939942</c:v>
                </c:pt>
                <c:pt idx="250">
                  <c:v>0.10067492790814839</c:v>
                </c:pt>
                <c:pt idx="251">
                  <c:v>9.3059165666332391E-2</c:v>
                </c:pt>
                <c:pt idx="252">
                  <c:v>0.10059463102265273</c:v>
                </c:pt>
                <c:pt idx="253">
                  <c:v>9.0181280608006592E-2</c:v>
                </c:pt>
                <c:pt idx="254">
                  <c:v>8.8620586696093212E-2</c:v>
                </c:pt>
                <c:pt idx="255">
                  <c:v>8.4430512370587379E-2</c:v>
                </c:pt>
                <c:pt idx="256">
                  <c:v>9.4150127327374752E-2</c:v>
                </c:pt>
                <c:pt idx="257">
                  <c:v>9.0925793414286624E-2</c:v>
                </c:pt>
                <c:pt idx="258">
                  <c:v>9.7485115635866482E-2</c:v>
                </c:pt>
                <c:pt idx="259">
                  <c:v>9.0698468202476082E-2</c:v>
                </c:pt>
                <c:pt idx="260">
                  <c:v>9.511339392253465E-2</c:v>
                </c:pt>
                <c:pt idx="261">
                  <c:v>8.6599014629303014E-2</c:v>
                </c:pt>
                <c:pt idx="262">
                  <c:v>8.5415170354358194E-2</c:v>
                </c:pt>
                <c:pt idx="263">
                  <c:v>8.8111162410168545E-2</c:v>
                </c:pt>
                <c:pt idx="264">
                  <c:v>9.2457685654670801E-2</c:v>
                </c:pt>
                <c:pt idx="265">
                  <c:v>9.4177122955717313E-2</c:v>
                </c:pt>
                <c:pt idx="266">
                  <c:v>9.2082087715242372E-2</c:v>
                </c:pt>
                <c:pt idx="267">
                  <c:v>8.5883968227355376E-2</c:v>
                </c:pt>
                <c:pt idx="268">
                  <c:v>8.9987268218886432E-2</c:v>
                </c:pt>
                <c:pt idx="269">
                  <c:v>8.6755568417676648E-2</c:v>
                </c:pt>
                <c:pt idx="270">
                  <c:v>8.4337988787676274E-2</c:v>
                </c:pt>
                <c:pt idx="271">
                  <c:v>9.5210067857681352E-2</c:v>
                </c:pt>
                <c:pt idx="272">
                  <c:v>8.3875061709104151E-2</c:v>
                </c:pt>
                <c:pt idx="273">
                  <c:v>9.2891496116832201E-2</c:v>
                </c:pt>
                <c:pt idx="274">
                  <c:v>8.5091439007365724E-2</c:v>
                </c:pt>
                <c:pt idx="275">
                  <c:v>9.3939324388396223E-2</c:v>
                </c:pt>
                <c:pt idx="276">
                  <c:v>7.7630064090654233E-2</c:v>
                </c:pt>
                <c:pt idx="277">
                  <c:v>7.8527329740396973E-2</c:v>
                </c:pt>
                <c:pt idx="278">
                  <c:v>8.5690511373027869E-2</c:v>
                </c:pt>
                <c:pt idx="279">
                  <c:v>8.0359422526341609E-2</c:v>
                </c:pt>
                <c:pt idx="280">
                  <c:v>6.8797358723880042E-2</c:v>
                </c:pt>
                <c:pt idx="281">
                  <c:v>7.0390108741272689E-2</c:v>
                </c:pt>
                <c:pt idx="282">
                  <c:v>7.1899435895086433E-2</c:v>
                </c:pt>
                <c:pt idx="283">
                  <c:v>7.8415352296919025E-2</c:v>
                </c:pt>
                <c:pt idx="284">
                  <c:v>8.3883051039640499E-2</c:v>
                </c:pt>
                <c:pt idx="285">
                  <c:v>6.875345543756553E-2</c:v>
                </c:pt>
                <c:pt idx="286">
                  <c:v>6.4759509122304326E-2</c:v>
                </c:pt>
                <c:pt idx="287">
                  <c:v>7.103926852598022E-2</c:v>
                </c:pt>
                <c:pt idx="288">
                  <c:v>7.4637458321205274E-2</c:v>
                </c:pt>
                <c:pt idx="289">
                  <c:v>6.9055586492049903E-2</c:v>
                </c:pt>
                <c:pt idx="290">
                  <c:v>6.3581923447310923E-2</c:v>
                </c:pt>
                <c:pt idx="291">
                  <c:v>6.6428223596763092E-2</c:v>
                </c:pt>
                <c:pt idx="292">
                  <c:v>6.4944857180735963E-2</c:v>
                </c:pt>
                <c:pt idx="293">
                  <c:v>6.1593602423726364E-2</c:v>
                </c:pt>
                <c:pt idx="294">
                  <c:v>7.1531651916925995E-2</c:v>
                </c:pt>
                <c:pt idx="295">
                  <c:v>5.6495927014649526E-2</c:v>
                </c:pt>
                <c:pt idx="296">
                  <c:v>7.0160475477099249E-2</c:v>
                </c:pt>
                <c:pt idx="297">
                  <c:v>6.0149142845413742E-2</c:v>
                </c:pt>
                <c:pt idx="298">
                  <c:v>6.8159803958599247E-2</c:v>
                </c:pt>
                <c:pt idx="299">
                  <c:v>5.8934751066700188E-2</c:v>
                </c:pt>
                <c:pt idx="300">
                  <c:v>5.9357756099851416E-2</c:v>
                </c:pt>
                <c:pt idx="301">
                  <c:v>6.3667172962438415E-2</c:v>
                </c:pt>
                <c:pt idx="302">
                  <c:v>6.9588529749329747E-2</c:v>
                </c:pt>
                <c:pt idx="303">
                  <c:v>6.2079855032167043E-2</c:v>
                </c:pt>
                <c:pt idx="304">
                  <c:v>6.7554843726019012E-2</c:v>
                </c:pt>
                <c:pt idx="305">
                  <c:v>5.7619915159661202E-2</c:v>
                </c:pt>
                <c:pt idx="306">
                  <c:v>5.9584743397664591E-2</c:v>
                </c:pt>
                <c:pt idx="307">
                  <c:v>6.2236534157090954E-2</c:v>
                </c:pt>
                <c:pt idx="308">
                  <c:v>6.699493178034896E-2</c:v>
                </c:pt>
                <c:pt idx="309">
                  <c:v>5.799434037980828E-2</c:v>
                </c:pt>
                <c:pt idx="310">
                  <c:v>6.7004791480224299E-2</c:v>
                </c:pt>
                <c:pt idx="311">
                  <c:v>5.9377528254377782E-2</c:v>
                </c:pt>
                <c:pt idx="312">
                  <c:v>7.1424512315380231E-2</c:v>
                </c:pt>
                <c:pt idx="313">
                  <c:v>6.118282105373804E-2</c:v>
                </c:pt>
                <c:pt idx="314">
                  <c:v>5.5158545461302638E-2</c:v>
                </c:pt>
                <c:pt idx="315">
                  <c:v>5.8428726865859128E-2</c:v>
                </c:pt>
                <c:pt idx="316">
                  <c:v>5.0872293592951597E-2</c:v>
                </c:pt>
                <c:pt idx="317">
                  <c:v>5.1171940746112046E-2</c:v>
                </c:pt>
                <c:pt idx="318">
                  <c:v>5.2572955449309983E-2</c:v>
                </c:pt>
                <c:pt idx="319">
                  <c:v>5.6437273988616005E-2</c:v>
                </c:pt>
                <c:pt idx="320">
                  <c:v>5.3943845315392654E-2</c:v>
                </c:pt>
                <c:pt idx="321">
                  <c:v>5.4459204707862904E-2</c:v>
                </c:pt>
                <c:pt idx="322">
                  <c:v>6.1215764981485878E-2</c:v>
                </c:pt>
                <c:pt idx="323">
                  <c:v>5.1551865764565538E-2</c:v>
                </c:pt>
                <c:pt idx="324">
                  <c:v>4.7144867307918649E-2</c:v>
                </c:pt>
                <c:pt idx="325">
                  <c:v>4.8332604844466859E-2</c:v>
                </c:pt>
                <c:pt idx="326">
                  <c:v>4.7262498214858381E-2</c:v>
                </c:pt>
                <c:pt idx="327">
                  <c:v>4.9468857909705274E-2</c:v>
                </c:pt>
                <c:pt idx="328">
                  <c:v>4.7535680322127495E-2</c:v>
                </c:pt>
                <c:pt idx="329">
                  <c:v>4.8890775111688135E-2</c:v>
                </c:pt>
                <c:pt idx="330">
                  <c:v>4.443161447029096E-2</c:v>
                </c:pt>
                <c:pt idx="331">
                  <c:v>5.1876742904918074E-2</c:v>
                </c:pt>
                <c:pt idx="332">
                  <c:v>5.3188563308725983E-2</c:v>
                </c:pt>
                <c:pt idx="333">
                  <c:v>4.5138232655500564E-2</c:v>
                </c:pt>
                <c:pt idx="334">
                  <c:v>4.4845518622750845E-2</c:v>
                </c:pt>
                <c:pt idx="335">
                  <c:v>4.1246286381155364E-2</c:v>
                </c:pt>
                <c:pt idx="336">
                  <c:v>4.0139274163041805E-2</c:v>
                </c:pt>
                <c:pt idx="337">
                  <c:v>4.3121153697469675E-2</c:v>
                </c:pt>
                <c:pt idx="338">
                  <c:v>4.0020166143859136E-2</c:v>
                </c:pt>
                <c:pt idx="339">
                  <c:v>4.6068269962869307E-2</c:v>
                </c:pt>
                <c:pt idx="340">
                  <c:v>4.1662969943942744E-2</c:v>
                </c:pt>
                <c:pt idx="341">
                  <c:v>4.7164617748247081E-2</c:v>
                </c:pt>
                <c:pt idx="342">
                  <c:v>5.3908514171109034E-2</c:v>
                </c:pt>
                <c:pt idx="343">
                  <c:v>3.3665585287771187E-2</c:v>
                </c:pt>
                <c:pt idx="344">
                  <c:v>3.6215930131812998E-2</c:v>
                </c:pt>
                <c:pt idx="345">
                  <c:v>4.8020064767639543E-2</c:v>
                </c:pt>
                <c:pt idx="346">
                  <c:v>5.1756193913982486E-2</c:v>
                </c:pt>
                <c:pt idx="347">
                  <c:v>3.7637175325648024E-2</c:v>
                </c:pt>
                <c:pt idx="348">
                  <c:v>3.909861021227929E-2</c:v>
                </c:pt>
                <c:pt idx="349">
                  <c:v>5.0069542977916756E-2</c:v>
                </c:pt>
                <c:pt idx="350">
                  <c:v>4.6671370766958757E-2</c:v>
                </c:pt>
                <c:pt idx="351">
                  <c:v>4.912068613448832E-2</c:v>
                </c:pt>
                <c:pt idx="352">
                  <c:v>4.8690429388803198E-2</c:v>
                </c:pt>
                <c:pt idx="353">
                  <c:v>3.8958669105183426E-2</c:v>
                </c:pt>
                <c:pt idx="354">
                  <c:v>4.7948527975944441E-2</c:v>
                </c:pt>
                <c:pt idx="355">
                  <c:v>4.1111217015431641E-2</c:v>
                </c:pt>
                <c:pt idx="356">
                  <c:v>3.9192655823577588E-2</c:v>
                </c:pt>
                <c:pt idx="357">
                  <c:v>3.6309781436950468E-2</c:v>
                </c:pt>
                <c:pt idx="358">
                  <c:v>3.5414298645548771E-2</c:v>
                </c:pt>
                <c:pt idx="359">
                  <c:v>5.1849954896615251E-2</c:v>
                </c:pt>
                <c:pt idx="360">
                  <c:v>3.4981486105172502E-2</c:v>
                </c:pt>
                <c:pt idx="361">
                  <c:v>3.6625121189579474E-2</c:v>
                </c:pt>
                <c:pt idx="362">
                  <c:v>4.2024041334844067E-2</c:v>
                </c:pt>
                <c:pt idx="363">
                  <c:v>3.3661312520111113E-2</c:v>
                </c:pt>
                <c:pt idx="364">
                  <c:v>3.4163373869733331E-2</c:v>
                </c:pt>
                <c:pt idx="365">
                  <c:v>4.2789766979105644E-2</c:v>
                </c:pt>
                <c:pt idx="366">
                  <c:v>3.7541870145292089E-2</c:v>
                </c:pt>
                <c:pt idx="367">
                  <c:v>4.0368991740847647E-2</c:v>
                </c:pt>
                <c:pt idx="368">
                  <c:v>3.7200240642814499E-2</c:v>
                </c:pt>
                <c:pt idx="369">
                  <c:v>4.2239593598016378E-2</c:v>
                </c:pt>
                <c:pt idx="370">
                  <c:v>3.6179988327560642E-2</c:v>
                </c:pt>
                <c:pt idx="371">
                  <c:v>3.4721851348000002E-2</c:v>
                </c:pt>
                <c:pt idx="372">
                  <c:v>3.8901485720203764E-2</c:v>
                </c:pt>
                <c:pt idx="373">
                  <c:v>3.6556817871814876E-2</c:v>
                </c:pt>
                <c:pt idx="374">
                  <c:v>2.4928658772716005E-2</c:v>
                </c:pt>
                <c:pt idx="375">
                  <c:v>2.6554695905840486E-2</c:v>
                </c:pt>
                <c:pt idx="376">
                  <c:v>2.9347636624679659E-2</c:v>
                </c:pt>
                <c:pt idx="377">
                  <c:v>3.1468319782036722E-2</c:v>
                </c:pt>
                <c:pt idx="378">
                  <c:v>2.8725739184147833E-2</c:v>
                </c:pt>
                <c:pt idx="379">
                  <c:v>3.2807456995948024E-2</c:v>
                </c:pt>
                <c:pt idx="380">
                  <c:v>2.9733537046919209E-2</c:v>
                </c:pt>
                <c:pt idx="381">
                  <c:v>3.4055519964819585E-2</c:v>
                </c:pt>
                <c:pt idx="382">
                  <c:v>3.9318285646353854E-2</c:v>
                </c:pt>
                <c:pt idx="383">
                  <c:v>2.4284301602795481E-2</c:v>
                </c:pt>
                <c:pt idx="384">
                  <c:v>2.7773196271477403E-2</c:v>
                </c:pt>
                <c:pt idx="385">
                  <c:v>2.8355899156402638E-2</c:v>
                </c:pt>
                <c:pt idx="386">
                  <c:v>2.6096131874462334E-2</c:v>
                </c:pt>
                <c:pt idx="387">
                  <c:v>3.2076618793769489E-2</c:v>
                </c:pt>
                <c:pt idx="388">
                  <c:v>3.0791916361818831E-2</c:v>
                </c:pt>
                <c:pt idx="389">
                  <c:v>3.0349812426529003E-2</c:v>
                </c:pt>
                <c:pt idx="390">
                  <c:v>3.0111166869558569E-2</c:v>
                </c:pt>
                <c:pt idx="391">
                  <c:v>3.0930565978819585E-2</c:v>
                </c:pt>
                <c:pt idx="392">
                  <c:v>3.3905171290462714E-2</c:v>
                </c:pt>
                <c:pt idx="393">
                  <c:v>3.4784358336806029E-2</c:v>
                </c:pt>
                <c:pt idx="394">
                  <c:v>2.3308043696140677E-2</c:v>
                </c:pt>
                <c:pt idx="395">
                  <c:v>2.8196735742542185E-2</c:v>
                </c:pt>
                <c:pt idx="396">
                  <c:v>3.5704688446178905E-2</c:v>
                </c:pt>
                <c:pt idx="397">
                  <c:v>3.5227417118019584E-2</c:v>
                </c:pt>
                <c:pt idx="398">
                  <c:v>2.9095284749531072E-2</c:v>
                </c:pt>
                <c:pt idx="399">
                  <c:v>2.3925534321482859E-2</c:v>
                </c:pt>
                <c:pt idx="400">
                  <c:v>2.9300764352153293E-2</c:v>
                </c:pt>
                <c:pt idx="401">
                  <c:v>3.0627988854146141E-2</c:v>
                </c:pt>
                <c:pt idx="402">
                  <c:v>2.0451901590393784E-2</c:v>
                </c:pt>
                <c:pt idx="403">
                  <c:v>2.2847507380496235E-2</c:v>
                </c:pt>
                <c:pt idx="404">
                  <c:v>2.2095448028808286E-2</c:v>
                </c:pt>
                <c:pt idx="405">
                  <c:v>2.2077934485430509E-2</c:v>
                </c:pt>
                <c:pt idx="406">
                  <c:v>2.2245536684611111E-2</c:v>
                </c:pt>
                <c:pt idx="407">
                  <c:v>2.0318185325655744E-2</c:v>
                </c:pt>
                <c:pt idx="408">
                  <c:v>3.451015692548004E-2</c:v>
                </c:pt>
                <c:pt idx="409">
                  <c:v>2.441105968450414E-2</c:v>
                </c:pt>
                <c:pt idx="410">
                  <c:v>2.2909848247488138E-2</c:v>
                </c:pt>
                <c:pt idx="411">
                  <c:v>3.4921392475705644E-2</c:v>
                </c:pt>
                <c:pt idx="412">
                  <c:v>2.833512565734915E-2</c:v>
                </c:pt>
                <c:pt idx="413">
                  <c:v>4.2033861831475894E-2</c:v>
                </c:pt>
                <c:pt idx="414">
                  <c:v>2.1155979733373822E-2</c:v>
                </c:pt>
                <c:pt idx="415">
                  <c:v>2.4947737394472501E-2</c:v>
                </c:pt>
                <c:pt idx="416">
                  <c:v>1.5533790900854293E-2</c:v>
                </c:pt>
                <c:pt idx="417">
                  <c:v>1.919575697407401E-2</c:v>
                </c:pt>
                <c:pt idx="418">
                  <c:v>2.3398859915718266E-2</c:v>
                </c:pt>
                <c:pt idx="419">
                  <c:v>1.9958644614269116E-2</c:v>
                </c:pt>
                <c:pt idx="420">
                  <c:v>1.2819699376554935E-2</c:v>
                </c:pt>
                <c:pt idx="421">
                  <c:v>1.5585550494674463E-2</c:v>
                </c:pt>
                <c:pt idx="422">
                  <c:v>1.890262445213936E-2</c:v>
                </c:pt>
                <c:pt idx="423">
                  <c:v>2.4904694928758755E-2</c:v>
                </c:pt>
                <c:pt idx="424">
                  <c:v>2.3005423162364029E-2</c:v>
                </c:pt>
                <c:pt idx="425">
                  <c:v>7.6879440085951978E-3</c:v>
                </c:pt>
                <c:pt idx="426">
                  <c:v>1.8111686817705329E-2</c:v>
                </c:pt>
                <c:pt idx="427">
                  <c:v>2.8378991231238042E-2</c:v>
                </c:pt>
                <c:pt idx="428">
                  <c:v>1.440902038173936E-2</c:v>
                </c:pt>
                <c:pt idx="429">
                  <c:v>1.9077009091718455E-2</c:v>
                </c:pt>
                <c:pt idx="430">
                  <c:v>2.5444302747373446E-2</c:v>
                </c:pt>
                <c:pt idx="431">
                  <c:v>2.0527927503130133E-2</c:v>
                </c:pt>
                <c:pt idx="432">
                  <c:v>2.1897936766009603E-2</c:v>
                </c:pt>
                <c:pt idx="433">
                  <c:v>1.5739769751899717E-2</c:v>
                </c:pt>
                <c:pt idx="434">
                  <c:v>1.5203335590786855E-2</c:v>
                </c:pt>
                <c:pt idx="435">
                  <c:v>2.4012070191276835E-2</c:v>
                </c:pt>
                <c:pt idx="436">
                  <c:v>1.2602635839052504E-2</c:v>
                </c:pt>
                <c:pt idx="437">
                  <c:v>1.469522492307644E-2</c:v>
                </c:pt>
                <c:pt idx="438">
                  <c:v>2.3501659016056494E-2</c:v>
                </c:pt>
                <c:pt idx="439">
                  <c:v>2.1776681467750469E-2</c:v>
                </c:pt>
                <c:pt idx="440">
                  <c:v>1.4289927846013727E-2</c:v>
                </c:pt>
                <c:pt idx="441">
                  <c:v>1.5621322289586289E-2</c:v>
                </c:pt>
                <c:pt idx="442">
                  <c:v>2.8826398031764969E-2</c:v>
                </c:pt>
                <c:pt idx="443">
                  <c:v>1.5526248531489737E-2</c:v>
                </c:pt>
                <c:pt idx="444">
                  <c:v>2.0076504787482862E-2</c:v>
                </c:pt>
                <c:pt idx="445">
                  <c:v>1.3548304568870923E-2</c:v>
                </c:pt>
                <c:pt idx="446">
                  <c:v>-3.6383370067326364E-4</c:v>
                </c:pt>
                <c:pt idx="447">
                  <c:v>2.3192514386554237E-2</c:v>
                </c:pt>
                <c:pt idx="448">
                  <c:v>3.4587649147950469E-2</c:v>
                </c:pt>
                <c:pt idx="449">
                  <c:v>9.1604906556998125E-3</c:v>
                </c:pt>
                <c:pt idx="450">
                  <c:v>8.0248386706111494E-3</c:v>
                </c:pt>
                <c:pt idx="451">
                  <c:v>2.1661082873727682E-2</c:v>
                </c:pt>
                <c:pt idx="452">
                  <c:v>2.0638929760669306E-2</c:v>
                </c:pt>
                <c:pt idx="453">
                  <c:v>2.1059423169426366E-2</c:v>
                </c:pt>
                <c:pt idx="454">
                  <c:v>1.8785128278724444E-2</c:v>
                </c:pt>
                <c:pt idx="455">
                  <c:v>2.54719471366E-2</c:v>
                </c:pt>
                <c:pt idx="456">
                  <c:v>2.1959226122459131E-2</c:v>
                </c:pt>
                <c:pt idx="457">
                  <c:v>1.7844343252774671E-2</c:v>
                </c:pt>
                <c:pt idx="458">
                  <c:v>1.8654903977506007E-2</c:v>
                </c:pt>
                <c:pt idx="459">
                  <c:v>1.5316689558736704E-2</c:v>
                </c:pt>
                <c:pt idx="460">
                  <c:v>1.8587995888823164E-2</c:v>
                </c:pt>
                <c:pt idx="461">
                  <c:v>1.6938334595755781E-2</c:v>
                </c:pt>
                <c:pt idx="462">
                  <c:v>1.8576559510692352E-2</c:v>
                </c:pt>
                <c:pt idx="463">
                  <c:v>1.3554590442016195E-2</c:v>
                </c:pt>
                <c:pt idx="464">
                  <c:v>1.8647624522937833E-2</c:v>
                </c:pt>
                <c:pt idx="465">
                  <c:v>7.3598864086659695E-3</c:v>
                </c:pt>
                <c:pt idx="466">
                  <c:v>2.6184059921546893E-2</c:v>
                </c:pt>
                <c:pt idx="467">
                  <c:v>8.4771278076200187E-3</c:v>
                </c:pt>
                <c:pt idx="468">
                  <c:v>1.1224571962730356E-2</c:v>
                </c:pt>
                <c:pt idx="469">
                  <c:v>2.2170910285522788E-2</c:v>
                </c:pt>
                <c:pt idx="470">
                  <c:v>1.8377269177983463E-2</c:v>
                </c:pt>
                <c:pt idx="471">
                  <c:v>2.6365011797169113E-2</c:v>
                </c:pt>
                <c:pt idx="472">
                  <c:v>2.3603268055396042E-2</c:v>
                </c:pt>
                <c:pt idx="473">
                  <c:v>2.4490051490663276E-2</c:v>
                </c:pt>
                <c:pt idx="474">
                  <c:v>9.217575414320207E-3</c:v>
                </c:pt>
                <c:pt idx="475">
                  <c:v>2.1873386893899244E-2</c:v>
                </c:pt>
                <c:pt idx="476">
                  <c:v>2.2093144294226177E-2</c:v>
                </c:pt>
                <c:pt idx="477">
                  <c:v>3.4795836789319586E-2</c:v>
                </c:pt>
                <c:pt idx="478">
                  <c:v>3.534088527920546E-2</c:v>
                </c:pt>
                <c:pt idx="479">
                  <c:v>3.9978471723176458E-2</c:v>
                </c:pt>
                <c:pt idx="480">
                  <c:v>3.4477845349975139E-2</c:v>
                </c:pt>
                <c:pt idx="481">
                  <c:v>4.4814469408517507E-2</c:v>
                </c:pt>
                <c:pt idx="482">
                  <c:v>5.6866181225089636E-2</c:v>
                </c:pt>
                <c:pt idx="483">
                  <c:v>5.5933104200102633E-2</c:v>
                </c:pt>
                <c:pt idx="484">
                  <c:v>5.752083288046158E-2</c:v>
                </c:pt>
                <c:pt idx="485">
                  <c:v>6.2714460442674008E-2</c:v>
                </c:pt>
                <c:pt idx="486">
                  <c:v>7.6657826814049909E-2</c:v>
                </c:pt>
                <c:pt idx="487">
                  <c:v>7.7001467150707908E-2</c:v>
                </c:pt>
                <c:pt idx="488">
                  <c:v>6.8767228789922225E-2</c:v>
                </c:pt>
                <c:pt idx="489">
                  <c:v>6.8836377347817709E-2</c:v>
                </c:pt>
                <c:pt idx="490">
                  <c:v>7.9543971605669103E-2</c:v>
                </c:pt>
                <c:pt idx="491">
                  <c:v>6.798660642907664E-2</c:v>
                </c:pt>
                <c:pt idx="492">
                  <c:v>6.8148663993609235E-2</c:v>
                </c:pt>
                <c:pt idx="493">
                  <c:v>6.6872910787605835E-2</c:v>
                </c:pt>
                <c:pt idx="494">
                  <c:v>5.6776158739646143E-2</c:v>
                </c:pt>
                <c:pt idx="495">
                  <c:v>7.4244579549338607E-2</c:v>
                </c:pt>
                <c:pt idx="496">
                  <c:v>7.1887184727214309E-2</c:v>
                </c:pt>
                <c:pt idx="497">
                  <c:v>6.8710178698074567E-2</c:v>
                </c:pt>
                <c:pt idx="498">
                  <c:v>6.6360184365073266E-2</c:v>
                </c:pt>
                <c:pt idx="499">
                  <c:v>6.0004477980222223E-2</c:v>
                </c:pt>
                <c:pt idx="500">
                  <c:v>6.0877024004912808E-2</c:v>
                </c:pt>
                <c:pt idx="501">
                  <c:v>6.4686552223288132E-2</c:v>
                </c:pt>
                <c:pt idx="502">
                  <c:v>6.4145161901826925E-2</c:v>
                </c:pt>
                <c:pt idx="503">
                  <c:v>6.4864290046826548E-2</c:v>
                </c:pt>
                <c:pt idx="504">
                  <c:v>5.366619953468249E-2</c:v>
                </c:pt>
                <c:pt idx="505">
                  <c:v>7.5385504530255179E-2</c:v>
                </c:pt>
                <c:pt idx="506">
                  <c:v>5.616747043507702E-2</c:v>
                </c:pt>
                <c:pt idx="507">
                  <c:v>6.0094283890196609E-2</c:v>
                </c:pt>
                <c:pt idx="508">
                  <c:v>5.8243459620269306E-2</c:v>
                </c:pt>
                <c:pt idx="509">
                  <c:v>5.7793516714806405E-2</c:v>
                </c:pt>
                <c:pt idx="510">
                  <c:v>6.1174413157721659E-2</c:v>
                </c:pt>
                <c:pt idx="511">
                  <c:v>5.5955348225931255E-2</c:v>
                </c:pt>
                <c:pt idx="512">
                  <c:v>5.1812038793738975E-2</c:v>
                </c:pt>
                <c:pt idx="513">
                  <c:v>5.6697917435661958E-2</c:v>
                </c:pt>
                <c:pt idx="514">
                  <c:v>5.6521991032777393E-2</c:v>
                </c:pt>
                <c:pt idx="515">
                  <c:v>5.7109982743438412E-2</c:v>
                </c:pt>
                <c:pt idx="516">
                  <c:v>5.7580087677682669E-2</c:v>
                </c:pt>
                <c:pt idx="517">
                  <c:v>6.2864268847553487E-2</c:v>
                </c:pt>
                <c:pt idx="518">
                  <c:v>5.0936322683808662E-2</c:v>
                </c:pt>
                <c:pt idx="519">
                  <c:v>5.9256810449386445E-2</c:v>
                </c:pt>
                <c:pt idx="520">
                  <c:v>4.3038163923442743E-2</c:v>
                </c:pt>
                <c:pt idx="521">
                  <c:v>4.8355802634061015E-2</c:v>
                </c:pt>
                <c:pt idx="522">
                  <c:v>5.6056806596658945E-2</c:v>
                </c:pt>
                <c:pt idx="523">
                  <c:v>5.5139916708689451E-2</c:v>
                </c:pt>
                <c:pt idx="524">
                  <c:v>6.3552075583950846E-2</c:v>
                </c:pt>
                <c:pt idx="525">
                  <c:v>6.0094243683720711E-2</c:v>
                </c:pt>
                <c:pt idx="526">
                  <c:v>7.0378177369139733E-2</c:v>
                </c:pt>
                <c:pt idx="527">
                  <c:v>7.0516338771851039E-2</c:v>
                </c:pt>
                <c:pt idx="528">
                  <c:v>6.7048615430483419E-2</c:v>
                </c:pt>
                <c:pt idx="529">
                  <c:v>6.311382464152504E-2</c:v>
                </c:pt>
                <c:pt idx="530">
                  <c:v>6.8987362241116373E-2</c:v>
                </c:pt>
                <c:pt idx="531">
                  <c:v>7.2200173936545764E-2</c:v>
                </c:pt>
                <c:pt idx="532">
                  <c:v>7.7913752439556505E-2</c:v>
                </c:pt>
                <c:pt idx="533">
                  <c:v>6.4560395632142567E-2</c:v>
                </c:pt>
                <c:pt idx="534">
                  <c:v>7.351227301451789E-2</c:v>
                </c:pt>
                <c:pt idx="535">
                  <c:v>6.7256809487630131E-2</c:v>
                </c:pt>
                <c:pt idx="536">
                  <c:v>7.7473406583463661E-2</c:v>
                </c:pt>
                <c:pt idx="537">
                  <c:v>7.0654614749601316E-2</c:v>
                </c:pt>
                <c:pt idx="538">
                  <c:v>6.7298855008154052E-2</c:v>
                </c:pt>
                <c:pt idx="539">
                  <c:v>7.9745449813296801E-2</c:v>
                </c:pt>
                <c:pt idx="540">
                  <c:v>6.0663461600993222E-2</c:v>
                </c:pt>
                <c:pt idx="541">
                  <c:v>7.0698343259466667E-2</c:v>
                </c:pt>
                <c:pt idx="542">
                  <c:v>6.8872023465045201E-2</c:v>
                </c:pt>
                <c:pt idx="543">
                  <c:v>7.3587109364583236E-2</c:v>
                </c:pt>
                <c:pt idx="544">
                  <c:v>6.6248748177862332E-2</c:v>
                </c:pt>
                <c:pt idx="545">
                  <c:v>5.7112852227216383E-2</c:v>
                </c:pt>
                <c:pt idx="546">
                  <c:v>8.1182621194930124E-2</c:v>
                </c:pt>
                <c:pt idx="547">
                  <c:v>7.131611679289529E-2</c:v>
                </c:pt>
                <c:pt idx="548">
                  <c:v>7.0384322867330693E-2</c:v>
                </c:pt>
                <c:pt idx="549">
                  <c:v>6.1585916231672311E-2</c:v>
                </c:pt>
                <c:pt idx="550">
                  <c:v>6.6442193130203192E-2</c:v>
                </c:pt>
                <c:pt idx="551">
                  <c:v>6.1892448943774762E-2</c:v>
                </c:pt>
                <c:pt idx="552">
                  <c:v>6.3351582812948587E-2</c:v>
                </c:pt>
                <c:pt idx="553">
                  <c:v>6.2883429888727124E-2</c:v>
                </c:pt>
                <c:pt idx="554">
                  <c:v>5.9864296190258195E-2</c:v>
                </c:pt>
                <c:pt idx="555">
                  <c:v>6.2066900349185307E-2</c:v>
                </c:pt>
                <c:pt idx="556">
                  <c:v>5.5137708544618837E-2</c:v>
                </c:pt>
                <c:pt idx="557">
                  <c:v>5.1983233534234653E-2</c:v>
                </c:pt>
                <c:pt idx="558">
                  <c:v>5.8632606454544448E-2</c:v>
                </c:pt>
                <c:pt idx="559">
                  <c:v>6.368400307333634E-2</c:v>
                </c:pt>
                <c:pt idx="560">
                  <c:v>5.5495843336884176E-2</c:v>
                </c:pt>
                <c:pt idx="561">
                  <c:v>6.1508957973616565E-2</c:v>
                </c:pt>
                <c:pt idx="562">
                  <c:v>6.2333721927105838E-2</c:v>
                </c:pt>
                <c:pt idx="563">
                  <c:v>5.6356211790986814E-2</c:v>
                </c:pt>
                <c:pt idx="564">
                  <c:v>5.6511097975257621E-2</c:v>
                </c:pt>
                <c:pt idx="565">
                  <c:v>5.3236636892662711E-2</c:v>
                </c:pt>
                <c:pt idx="566">
                  <c:v>4.8193260480118266E-2</c:v>
                </c:pt>
                <c:pt idx="567">
                  <c:v>4.6565876201852166E-2</c:v>
                </c:pt>
                <c:pt idx="568">
                  <c:v>5.1092485109740488E-2</c:v>
                </c:pt>
                <c:pt idx="569">
                  <c:v>6.1640313410826361E-2</c:v>
                </c:pt>
                <c:pt idx="570">
                  <c:v>4.7872706981140864E-2</c:v>
                </c:pt>
                <c:pt idx="571">
                  <c:v>4.6880138546873826E-2</c:v>
                </c:pt>
                <c:pt idx="572">
                  <c:v>5.3509034286560071E-2</c:v>
                </c:pt>
                <c:pt idx="573">
                  <c:v>5.3296916576176079E-2</c:v>
                </c:pt>
                <c:pt idx="574">
                  <c:v>5.4660695529562146E-2</c:v>
                </c:pt>
                <c:pt idx="575">
                  <c:v>5.0401182441837097E-2</c:v>
                </c:pt>
                <c:pt idx="576">
                  <c:v>4.8198444540779095E-2</c:v>
                </c:pt>
                <c:pt idx="577">
                  <c:v>4.647121700526629E-2</c:v>
                </c:pt>
                <c:pt idx="578">
                  <c:v>4.9240196449945192E-2</c:v>
                </c:pt>
                <c:pt idx="579">
                  <c:v>5.3686600452089075E-2</c:v>
                </c:pt>
                <c:pt idx="580">
                  <c:v>4.6546912399557439E-2</c:v>
                </c:pt>
                <c:pt idx="581">
                  <c:v>5.0755503831217325E-2</c:v>
                </c:pt>
                <c:pt idx="582">
                  <c:v>4.8353908411639356E-2</c:v>
                </c:pt>
                <c:pt idx="583">
                  <c:v>5.0191032922986246E-2</c:v>
                </c:pt>
                <c:pt idx="584">
                  <c:v>4.5111608447721087E-2</c:v>
                </c:pt>
                <c:pt idx="585">
                  <c:v>4.7313669124677778E-2</c:v>
                </c:pt>
                <c:pt idx="586">
                  <c:v>5.3612149424023162E-2</c:v>
                </c:pt>
                <c:pt idx="587">
                  <c:v>4.8500578583914503E-2</c:v>
                </c:pt>
                <c:pt idx="588">
                  <c:v>5.8685510659593786E-2</c:v>
                </c:pt>
                <c:pt idx="589">
                  <c:v>5.7065815463128999E-2</c:v>
                </c:pt>
                <c:pt idx="590">
                  <c:v>5.2977729329169304E-2</c:v>
                </c:pt>
                <c:pt idx="591">
                  <c:v>5.3251519723814686E-2</c:v>
                </c:pt>
                <c:pt idx="592">
                  <c:v>4.8802497794960445E-2</c:v>
                </c:pt>
                <c:pt idx="593">
                  <c:v>4.4617899056881925E-2</c:v>
                </c:pt>
                <c:pt idx="594">
                  <c:v>4.5199654603520899E-2</c:v>
                </c:pt>
                <c:pt idx="595">
                  <c:v>4.4058688367294353E-2</c:v>
                </c:pt>
                <c:pt idx="596">
                  <c:v>4.2297156138271938E-2</c:v>
                </c:pt>
                <c:pt idx="597">
                  <c:v>4.9219224167016004E-2</c:v>
                </c:pt>
                <c:pt idx="598">
                  <c:v>4.3976908826783054E-2</c:v>
                </c:pt>
                <c:pt idx="599">
                  <c:v>4.3834115211499436E-2</c:v>
                </c:pt>
                <c:pt idx="600">
                  <c:v>5.3115855439403011E-2</c:v>
                </c:pt>
                <c:pt idx="601">
                  <c:v>4.7838542968203196E-2</c:v>
                </c:pt>
                <c:pt idx="602">
                  <c:v>4.549962628752053E-2</c:v>
                </c:pt>
                <c:pt idx="603">
                  <c:v>3.977452109965951E-2</c:v>
                </c:pt>
                <c:pt idx="604">
                  <c:v>4.7340287972529378E-2</c:v>
                </c:pt>
                <c:pt idx="605">
                  <c:v>4.7477377201526928E-2</c:v>
                </c:pt>
                <c:pt idx="606">
                  <c:v>4.4580755531682677E-2</c:v>
                </c:pt>
                <c:pt idx="607">
                  <c:v>4.2672132210290391E-2</c:v>
                </c:pt>
                <c:pt idx="608">
                  <c:v>4.1550306161328994E-2</c:v>
                </c:pt>
                <c:pt idx="609">
                  <c:v>4.1685259758920908E-2</c:v>
                </c:pt>
                <c:pt idx="610">
                  <c:v>3.4859915237642182E-2</c:v>
                </c:pt>
                <c:pt idx="611">
                  <c:v>4.7161015020700942E-2</c:v>
                </c:pt>
                <c:pt idx="612">
                  <c:v>3.4421546514480976E-2</c:v>
                </c:pt>
                <c:pt idx="613">
                  <c:v>3.4355597705589075E-2</c:v>
                </c:pt>
                <c:pt idx="614">
                  <c:v>3.6512528567201316E-2</c:v>
                </c:pt>
                <c:pt idx="615">
                  <c:v>3.7913047128028995E-2</c:v>
                </c:pt>
                <c:pt idx="616">
                  <c:v>3.0495569415095857E-2</c:v>
                </c:pt>
                <c:pt idx="617">
                  <c:v>3.6434962168658568E-2</c:v>
                </c:pt>
                <c:pt idx="618">
                  <c:v>2.9939362609131073E-2</c:v>
                </c:pt>
                <c:pt idx="619">
                  <c:v>3.0516110709649154E-2</c:v>
                </c:pt>
                <c:pt idx="620">
                  <c:v>3.9710112587919774E-2</c:v>
                </c:pt>
                <c:pt idx="621">
                  <c:v>3.1717552625435595E-2</c:v>
                </c:pt>
                <c:pt idx="622">
                  <c:v>3.2353032176889639E-2</c:v>
                </c:pt>
                <c:pt idx="623">
                  <c:v>3.8345435928911112E-2</c:v>
                </c:pt>
                <c:pt idx="624">
                  <c:v>3.351611440576855E-2</c:v>
                </c:pt>
                <c:pt idx="625">
                  <c:v>3.4090103048361207E-2</c:v>
                </c:pt>
                <c:pt idx="626">
                  <c:v>4.1497416804823543E-2</c:v>
                </c:pt>
                <c:pt idx="627">
                  <c:v>3.3865364805116573E-2</c:v>
                </c:pt>
                <c:pt idx="628">
                  <c:v>3.2389060718668546E-2</c:v>
                </c:pt>
                <c:pt idx="629">
                  <c:v>3.3399580656454424E-2</c:v>
                </c:pt>
                <c:pt idx="630">
                  <c:v>2.4558899700974954E-2</c:v>
                </c:pt>
                <c:pt idx="631">
                  <c:v>3.5225740372573443E-2</c:v>
                </c:pt>
                <c:pt idx="632">
                  <c:v>2.8745285820272127E-2</c:v>
                </c:pt>
                <c:pt idx="633">
                  <c:v>2.9507990191618642E-2</c:v>
                </c:pt>
                <c:pt idx="634">
                  <c:v>3.0844309302345007E-2</c:v>
                </c:pt>
                <c:pt idx="635">
                  <c:v>2.3845077601915631E-2</c:v>
                </c:pt>
                <c:pt idx="636">
                  <c:v>2.6229105361872316E-2</c:v>
                </c:pt>
                <c:pt idx="637">
                  <c:v>3.3794793119678528E-2</c:v>
                </c:pt>
                <c:pt idx="638">
                  <c:v>2.201053947771563E-2</c:v>
                </c:pt>
                <c:pt idx="639">
                  <c:v>2.1900746062846893E-2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88C-4277-AB69-6103D00EC179}"/>
            </c:ext>
          </c:extLst>
        </c:ser>
        <c:ser>
          <c:idx val="3"/>
          <c:order val="3"/>
          <c:tx>
            <c:strRef>
              <c:f>'IR pk'!$J$1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'IR pk'!$J$2:$J$1025</c:f>
              <c:numCache>
                <c:formatCode>General</c:formatCode>
                <c:ptCount val="1024"/>
                <c:pt idx="0">
                  <c:v>935.56776100000025</c:v>
                </c:pt>
                <c:pt idx="1">
                  <c:v>936.55344200000025</c:v>
                </c:pt>
                <c:pt idx="2">
                  <c:v>937.53912300000025</c:v>
                </c:pt>
                <c:pt idx="3">
                  <c:v>938.52480400000024</c:v>
                </c:pt>
                <c:pt idx="4">
                  <c:v>939.51048500000024</c:v>
                </c:pt>
                <c:pt idx="5">
                  <c:v>940.49616600000024</c:v>
                </c:pt>
                <c:pt idx="6">
                  <c:v>941.48184700000024</c:v>
                </c:pt>
                <c:pt idx="7">
                  <c:v>942.46752800000024</c:v>
                </c:pt>
                <c:pt idx="8">
                  <c:v>943.45320900000024</c:v>
                </c:pt>
                <c:pt idx="9">
                  <c:v>944.43889000000024</c:v>
                </c:pt>
                <c:pt idx="10">
                  <c:v>945.42457100000024</c:v>
                </c:pt>
                <c:pt idx="11">
                  <c:v>946.41025200000024</c:v>
                </c:pt>
                <c:pt idx="12">
                  <c:v>947.39593300000024</c:v>
                </c:pt>
                <c:pt idx="13">
                  <c:v>948.38161400000024</c:v>
                </c:pt>
                <c:pt idx="14">
                  <c:v>949.36729500000024</c:v>
                </c:pt>
                <c:pt idx="15">
                  <c:v>950.35297600000024</c:v>
                </c:pt>
                <c:pt idx="16">
                  <c:v>951.33865700000024</c:v>
                </c:pt>
                <c:pt idx="17">
                  <c:v>952.32433800000024</c:v>
                </c:pt>
                <c:pt idx="18">
                  <c:v>953.31001900000024</c:v>
                </c:pt>
                <c:pt idx="19">
                  <c:v>954.29570000000024</c:v>
                </c:pt>
                <c:pt idx="20">
                  <c:v>955.28138100000024</c:v>
                </c:pt>
                <c:pt idx="21">
                  <c:v>956.26706200000035</c:v>
                </c:pt>
                <c:pt idx="22">
                  <c:v>957.25274300000035</c:v>
                </c:pt>
                <c:pt idx="23">
                  <c:v>958.23842400000035</c:v>
                </c:pt>
                <c:pt idx="24">
                  <c:v>959.22410500000035</c:v>
                </c:pt>
                <c:pt idx="25">
                  <c:v>960.20978600000035</c:v>
                </c:pt>
                <c:pt idx="26">
                  <c:v>961.19546700000035</c:v>
                </c:pt>
                <c:pt idx="27">
                  <c:v>962.18114800000035</c:v>
                </c:pt>
                <c:pt idx="28">
                  <c:v>963.16682900000035</c:v>
                </c:pt>
                <c:pt idx="29">
                  <c:v>964.15251000000035</c:v>
                </c:pt>
                <c:pt idx="30">
                  <c:v>965.13819100000035</c:v>
                </c:pt>
                <c:pt idx="31">
                  <c:v>966.12387200000035</c:v>
                </c:pt>
                <c:pt idx="32">
                  <c:v>967.10955300000035</c:v>
                </c:pt>
                <c:pt idx="33">
                  <c:v>968.09523400000035</c:v>
                </c:pt>
                <c:pt idx="34">
                  <c:v>969.08091500000035</c:v>
                </c:pt>
                <c:pt idx="35">
                  <c:v>970.06659600000035</c:v>
                </c:pt>
                <c:pt idx="36">
                  <c:v>971.05227700000034</c:v>
                </c:pt>
                <c:pt idx="37">
                  <c:v>972.03795800000034</c:v>
                </c:pt>
                <c:pt idx="38">
                  <c:v>973.02363900000034</c:v>
                </c:pt>
                <c:pt idx="39">
                  <c:v>974.00932000000034</c:v>
                </c:pt>
                <c:pt idx="40">
                  <c:v>974.99500100000034</c:v>
                </c:pt>
                <c:pt idx="41">
                  <c:v>975.98068200000034</c:v>
                </c:pt>
                <c:pt idx="42">
                  <c:v>976.96636300000034</c:v>
                </c:pt>
                <c:pt idx="43">
                  <c:v>977.95204400000034</c:v>
                </c:pt>
                <c:pt idx="44">
                  <c:v>978.93772500000034</c:v>
                </c:pt>
                <c:pt idx="45">
                  <c:v>979.92340600000034</c:v>
                </c:pt>
                <c:pt idx="46">
                  <c:v>980.90908700000034</c:v>
                </c:pt>
                <c:pt idx="47">
                  <c:v>981.89476800000034</c:v>
                </c:pt>
                <c:pt idx="48">
                  <c:v>982.88044900000034</c:v>
                </c:pt>
                <c:pt idx="49">
                  <c:v>983.86613000000034</c:v>
                </c:pt>
                <c:pt idx="50">
                  <c:v>984.85181100000034</c:v>
                </c:pt>
                <c:pt idx="51">
                  <c:v>985.83749200000034</c:v>
                </c:pt>
                <c:pt idx="52">
                  <c:v>986.82317300000034</c:v>
                </c:pt>
                <c:pt idx="53">
                  <c:v>987.80885400000034</c:v>
                </c:pt>
                <c:pt idx="54">
                  <c:v>988.79453500000034</c:v>
                </c:pt>
                <c:pt idx="55">
                  <c:v>989.78021600000034</c:v>
                </c:pt>
                <c:pt idx="56">
                  <c:v>990.76589700000034</c:v>
                </c:pt>
                <c:pt idx="57">
                  <c:v>991.75157800000034</c:v>
                </c:pt>
                <c:pt idx="58">
                  <c:v>992.73725900000034</c:v>
                </c:pt>
                <c:pt idx="59">
                  <c:v>993.72294000000034</c:v>
                </c:pt>
                <c:pt idx="60">
                  <c:v>994.70862100000033</c:v>
                </c:pt>
                <c:pt idx="61">
                  <c:v>995.69430200000033</c:v>
                </c:pt>
                <c:pt idx="62">
                  <c:v>996.67998300000045</c:v>
                </c:pt>
                <c:pt idx="63">
                  <c:v>997.66566400000033</c:v>
                </c:pt>
                <c:pt idx="64">
                  <c:v>998.65134500000045</c:v>
                </c:pt>
                <c:pt idx="65">
                  <c:v>999.63702600000033</c:v>
                </c:pt>
                <c:pt idx="66">
                  <c:v>1000.6227070000004</c:v>
                </c:pt>
                <c:pt idx="67">
                  <c:v>1001.6083880000004</c:v>
                </c:pt>
                <c:pt idx="68">
                  <c:v>1002.5940690000004</c:v>
                </c:pt>
                <c:pt idx="69">
                  <c:v>1003.5797500000004</c:v>
                </c:pt>
                <c:pt idx="70">
                  <c:v>1004.5654310000004</c:v>
                </c:pt>
                <c:pt idx="71">
                  <c:v>1005.5511120000004</c:v>
                </c:pt>
                <c:pt idx="72">
                  <c:v>1006.5367930000004</c:v>
                </c:pt>
                <c:pt idx="73">
                  <c:v>1007.5224740000004</c:v>
                </c:pt>
                <c:pt idx="74">
                  <c:v>1008.5081550000004</c:v>
                </c:pt>
                <c:pt idx="75">
                  <c:v>1009.4938360000004</c:v>
                </c:pt>
                <c:pt idx="76">
                  <c:v>1010.4795170000004</c:v>
                </c:pt>
                <c:pt idx="77">
                  <c:v>1011.4651980000004</c:v>
                </c:pt>
                <c:pt idx="78">
                  <c:v>1012.4508790000004</c:v>
                </c:pt>
                <c:pt idx="79">
                  <c:v>1013.4365600000004</c:v>
                </c:pt>
                <c:pt idx="80">
                  <c:v>1014.4222410000004</c:v>
                </c:pt>
                <c:pt idx="81">
                  <c:v>1015.4079220000004</c:v>
                </c:pt>
                <c:pt idx="82">
                  <c:v>1016.3936030000004</c:v>
                </c:pt>
                <c:pt idx="83">
                  <c:v>1017.3792840000004</c:v>
                </c:pt>
                <c:pt idx="84">
                  <c:v>1018.3649650000004</c:v>
                </c:pt>
                <c:pt idx="85">
                  <c:v>1019.3506460000004</c:v>
                </c:pt>
                <c:pt idx="86">
                  <c:v>1020.3363270000004</c:v>
                </c:pt>
                <c:pt idx="87">
                  <c:v>1021.3220080000004</c:v>
                </c:pt>
                <c:pt idx="88">
                  <c:v>1022.3076890000004</c:v>
                </c:pt>
                <c:pt idx="89">
                  <c:v>1023.2933700000004</c:v>
                </c:pt>
                <c:pt idx="90">
                  <c:v>1024.2790510000004</c:v>
                </c:pt>
                <c:pt idx="91">
                  <c:v>1025.2647320000005</c:v>
                </c:pt>
                <c:pt idx="92">
                  <c:v>1026.2504130000004</c:v>
                </c:pt>
                <c:pt idx="93">
                  <c:v>1027.2360940000005</c:v>
                </c:pt>
                <c:pt idx="94">
                  <c:v>1028.2217750000004</c:v>
                </c:pt>
                <c:pt idx="95">
                  <c:v>1029.2074560000005</c:v>
                </c:pt>
                <c:pt idx="96">
                  <c:v>1030.1931370000004</c:v>
                </c:pt>
                <c:pt idx="97">
                  <c:v>1031.1788180000005</c:v>
                </c:pt>
                <c:pt idx="98">
                  <c:v>1032.1644990000004</c:v>
                </c:pt>
                <c:pt idx="99">
                  <c:v>1033.1501800000005</c:v>
                </c:pt>
                <c:pt idx="100">
                  <c:v>1034.1358610000004</c:v>
                </c:pt>
                <c:pt idx="101">
                  <c:v>1035.1215420000005</c:v>
                </c:pt>
                <c:pt idx="102">
                  <c:v>1036.1072230000004</c:v>
                </c:pt>
                <c:pt idx="103">
                  <c:v>1037.0929040000005</c:v>
                </c:pt>
                <c:pt idx="104">
                  <c:v>1038.0785850000004</c:v>
                </c:pt>
                <c:pt idx="105">
                  <c:v>1039.0642660000005</c:v>
                </c:pt>
                <c:pt idx="106">
                  <c:v>1040.0499470000004</c:v>
                </c:pt>
                <c:pt idx="107">
                  <c:v>1041.0356280000005</c:v>
                </c:pt>
                <c:pt idx="108">
                  <c:v>1042.0213090000004</c:v>
                </c:pt>
                <c:pt idx="109">
                  <c:v>1043.0069900000005</c:v>
                </c:pt>
                <c:pt idx="110">
                  <c:v>1043.9926710000004</c:v>
                </c:pt>
                <c:pt idx="111">
                  <c:v>1044.9783520000005</c:v>
                </c:pt>
                <c:pt idx="112">
                  <c:v>1045.9640330000004</c:v>
                </c:pt>
                <c:pt idx="113">
                  <c:v>1046.9497140000005</c:v>
                </c:pt>
                <c:pt idx="114">
                  <c:v>1047.9353950000004</c:v>
                </c:pt>
                <c:pt idx="115">
                  <c:v>1048.9210760000005</c:v>
                </c:pt>
                <c:pt idx="116">
                  <c:v>1049.9067570000004</c:v>
                </c:pt>
                <c:pt idx="117">
                  <c:v>1050.8924380000005</c:v>
                </c:pt>
                <c:pt idx="118">
                  <c:v>1051.8781190000004</c:v>
                </c:pt>
                <c:pt idx="119">
                  <c:v>1052.8638000000005</c:v>
                </c:pt>
                <c:pt idx="120">
                  <c:v>1053.8494810000004</c:v>
                </c:pt>
                <c:pt idx="121">
                  <c:v>1054.8351620000005</c:v>
                </c:pt>
                <c:pt idx="122">
                  <c:v>1055.8208430000004</c:v>
                </c:pt>
                <c:pt idx="123">
                  <c:v>1056.8065240000005</c:v>
                </c:pt>
                <c:pt idx="124">
                  <c:v>1057.7922050000004</c:v>
                </c:pt>
                <c:pt idx="125">
                  <c:v>1058.7778860000005</c:v>
                </c:pt>
                <c:pt idx="126">
                  <c:v>1059.7635670000004</c:v>
                </c:pt>
                <c:pt idx="127">
                  <c:v>1060.7492480000005</c:v>
                </c:pt>
                <c:pt idx="128">
                  <c:v>1061.7349290000006</c:v>
                </c:pt>
                <c:pt idx="129">
                  <c:v>1062.7206100000005</c:v>
                </c:pt>
                <c:pt idx="130">
                  <c:v>1063.7062910000004</c:v>
                </c:pt>
                <c:pt idx="131">
                  <c:v>1064.6919720000005</c:v>
                </c:pt>
                <c:pt idx="132">
                  <c:v>1065.6776530000004</c:v>
                </c:pt>
                <c:pt idx="133">
                  <c:v>1066.6633340000003</c:v>
                </c:pt>
                <c:pt idx="134">
                  <c:v>1067.6490150000004</c:v>
                </c:pt>
                <c:pt idx="135">
                  <c:v>1068.6346960000003</c:v>
                </c:pt>
                <c:pt idx="136">
                  <c:v>1069.6203770000004</c:v>
                </c:pt>
                <c:pt idx="137">
                  <c:v>1070.6060580000003</c:v>
                </c:pt>
                <c:pt idx="138">
                  <c:v>1071.5917390000004</c:v>
                </c:pt>
                <c:pt idx="139">
                  <c:v>1072.5774200000003</c:v>
                </c:pt>
                <c:pt idx="140">
                  <c:v>1073.5631010000004</c:v>
                </c:pt>
                <c:pt idx="141">
                  <c:v>1074.5487820000003</c:v>
                </c:pt>
                <c:pt idx="142">
                  <c:v>1075.5344630000004</c:v>
                </c:pt>
                <c:pt idx="143">
                  <c:v>1076.5201440000003</c:v>
                </c:pt>
                <c:pt idx="144">
                  <c:v>1077.5058250000004</c:v>
                </c:pt>
                <c:pt idx="145">
                  <c:v>1078.4915060000003</c:v>
                </c:pt>
                <c:pt idx="146">
                  <c:v>1079.4771870000004</c:v>
                </c:pt>
                <c:pt idx="147">
                  <c:v>1080.4628680000003</c:v>
                </c:pt>
                <c:pt idx="148">
                  <c:v>1081.4485490000004</c:v>
                </c:pt>
                <c:pt idx="149">
                  <c:v>1082.4342300000003</c:v>
                </c:pt>
                <c:pt idx="150">
                  <c:v>1083.4199110000004</c:v>
                </c:pt>
                <c:pt idx="151">
                  <c:v>1084.4055920000003</c:v>
                </c:pt>
                <c:pt idx="152">
                  <c:v>1085.3912730000004</c:v>
                </c:pt>
                <c:pt idx="153">
                  <c:v>1086.3769540000003</c:v>
                </c:pt>
                <c:pt idx="154">
                  <c:v>1087.3626350000004</c:v>
                </c:pt>
                <c:pt idx="155">
                  <c:v>1088.3483160000003</c:v>
                </c:pt>
                <c:pt idx="156">
                  <c:v>1089.3339970000004</c:v>
                </c:pt>
                <c:pt idx="157">
                  <c:v>1090.3196780000003</c:v>
                </c:pt>
                <c:pt idx="158">
                  <c:v>1091.3053590000004</c:v>
                </c:pt>
                <c:pt idx="159">
                  <c:v>1092.2910400000003</c:v>
                </c:pt>
                <c:pt idx="160">
                  <c:v>1093.2767210000004</c:v>
                </c:pt>
                <c:pt idx="161">
                  <c:v>1094.2624020000003</c:v>
                </c:pt>
                <c:pt idx="162">
                  <c:v>1095.2480830000004</c:v>
                </c:pt>
                <c:pt idx="163">
                  <c:v>1096.2337640000003</c:v>
                </c:pt>
                <c:pt idx="164">
                  <c:v>1097.2194450000004</c:v>
                </c:pt>
                <c:pt idx="165">
                  <c:v>1098.2051260000005</c:v>
                </c:pt>
                <c:pt idx="166">
                  <c:v>1099.1908070000004</c:v>
                </c:pt>
                <c:pt idx="167">
                  <c:v>1100.1764880000003</c:v>
                </c:pt>
                <c:pt idx="168">
                  <c:v>1101.1621690000004</c:v>
                </c:pt>
                <c:pt idx="169">
                  <c:v>1102.1478500000005</c:v>
                </c:pt>
                <c:pt idx="170">
                  <c:v>1103.1335310000004</c:v>
                </c:pt>
                <c:pt idx="171">
                  <c:v>1104.1192120000003</c:v>
                </c:pt>
                <c:pt idx="172">
                  <c:v>1105.1048930000004</c:v>
                </c:pt>
                <c:pt idx="173">
                  <c:v>1106.0905740000005</c:v>
                </c:pt>
                <c:pt idx="174">
                  <c:v>1107.0762550000004</c:v>
                </c:pt>
                <c:pt idx="175">
                  <c:v>1108.0619360000003</c:v>
                </c:pt>
                <c:pt idx="176">
                  <c:v>1109.0476170000004</c:v>
                </c:pt>
                <c:pt idx="177">
                  <c:v>1110.0332980000005</c:v>
                </c:pt>
                <c:pt idx="178">
                  <c:v>1111.0189790000004</c:v>
                </c:pt>
                <c:pt idx="179">
                  <c:v>1112.0046600000005</c:v>
                </c:pt>
                <c:pt idx="180">
                  <c:v>1112.9903410000004</c:v>
                </c:pt>
                <c:pt idx="181">
                  <c:v>1113.9760220000005</c:v>
                </c:pt>
                <c:pt idx="182">
                  <c:v>1114.9617030000004</c:v>
                </c:pt>
                <c:pt idx="183">
                  <c:v>1115.9473840000005</c:v>
                </c:pt>
                <c:pt idx="184">
                  <c:v>1116.9330650000004</c:v>
                </c:pt>
                <c:pt idx="185">
                  <c:v>1117.9187460000005</c:v>
                </c:pt>
                <c:pt idx="186">
                  <c:v>1118.9044270000004</c:v>
                </c:pt>
                <c:pt idx="187">
                  <c:v>1119.8901080000005</c:v>
                </c:pt>
                <c:pt idx="188">
                  <c:v>1120.8757890000004</c:v>
                </c:pt>
                <c:pt idx="189">
                  <c:v>1121.8614700000005</c:v>
                </c:pt>
                <c:pt idx="190">
                  <c:v>1122.8471510000004</c:v>
                </c:pt>
                <c:pt idx="191">
                  <c:v>1123.8328320000005</c:v>
                </c:pt>
                <c:pt idx="192">
                  <c:v>1124.8185130000004</c:v>
                </c:pt>
                <c:pt idx="193">
                  <c:v>1125.8041940000005</c:v>
                </c:pt>
                <c:pt idx="194">
                  <c:v>1126.7898750000004</c:v>
                </c:pt>
                <c:pt idx="195">
                  <c:v>1127.7755560000005</c:v>
                </c:pt>
                <c:pt idx="196">
                  <c:v>1128.7612370000004</c:v>
                </c:pt>
                <c:pt idx="197">
                  <c:v>1129.7469180000005</c:v>
                </c:pt>
                <c:pt idx="198">
                  <c:v>1130.7325990000004</c:v>
                </c:pt>
                <c:pt idx="199">
                  <c:v>1131.7182800000005</c:v>
                </c:pt>
                <c:pt idx="200">
                  <c:v>1132.7039610000004</c:v>
                </c:pt>
                <c:pt idx="201">
                  <c:v>1133.6896420000005</c:v>
                </c:pt>
                <c:pt idx="202">
                  <c:v>1134.6753230000004</c:v>
                </c:pt>
                <c:pt idx="203">
                  <c:v>1135.6610040000005</c:v>
                </c:pt>
                <c:pt idx="204">
                  <c:v>1136.6466850000004</c:v>
                </c:pt>
                <c:pt idx="205">
                  <c:v>1137.6323660000005</c:v>
                </c:pt>
                <c:pt idx="206">
                  <c:v>1138.6180470000004</c:v>
                </c:pt>
                <c:pt idx="207">
                  <c:v>1139.6037280000005</c:v>
                </c:pt>
                <c:pt idx="208">
                  <c:v>1140.5894090000004</c:v>
                </c:pt>
                <c:pt idx="209">
                  <c:v>1141.5750900000005</c:v>
                </c:pt>
                <c:pt idx="210">
                  <c:v>1142.5607710000006</c:v>
                </c:pt>
                <c:pt idx="211">
                  <c:v>1143.5464520000005</c:v>
                </c:pt>
                <c:pt idx="212">
                  <c:v>1144.5321330000004</c:v>
                </c:pt>
                <c:pt idx="213">
                  <c:v>1145.5178140000005</c:v>
                </c:pt>
                <c:pt idx="214">
                  <c:v>1146.5034950000006</c:v>
                </c:pt>
                <c:pt idx="215">
                  <c:v>1147.4891760000005</c:v>
                </c:pt>
                <c:pt idx="216">
                  <c:v>1148.4748570000004</c:v>
                </c:pt>
                <c:pt idx="217">
                  <c:v>1149.4605380000005</c:v>
                </c:pt>
                <c:pt idx="218">
                  <c:v>1150.4462190000006</c:v>
                </c:pt>
                <c:pt idx="219">
                  <c:v>1151.4319000000005</c:v>
                </c:pt>
                <c:pt idx="220">
                  <c:v>1152.4175810000006</c:v>
                </c:pt>
                <c:pt idx="221">
                  <c:v>1153.4032620000005</c:v>
                </c:pt>
                <c:pt idx="222">
                  <c:v>1154.3889430000006</c:v>
                </c:pt>
                <c:pt idx="223">
                  <c:v>1155.3746240000005</c:v>
                </c:pt>
                <c:pt idx="224">
                  <c:v>1156.3603050000006</c:v>
                </c:pt>
                <c:pt idx="225">
                  <c:v>1157.3459860000005</c:v>
                </c:pt>
                <c:pt idx="226">
                  <c:v>1158.3316670000006</c:v>
                </c:pt>
                <c:pt idx="227">
                  <c:v>1159.3173480000005</c:v>
                </c:pt>
                <c:pt idx="228">
                  <c:v>1160.3030290000006</c:v>
                </c:pt>
                <c:pt idx="229">
                  <c:v>1161.2887100000005</c:v>
                </c:pt>
                <c:pt idx="230">
                  <c:v>1162.2743910000004</c:v>
                </c:pt>
                <c:pt idx="231">
                  <c:v>1163.2600720000003</c:v>
                </c:pt>
                <c:pt idx="232">
                  <c:v>1164.2457530000004</c:v>
                </c:pt>
                <c:pt idx="233">
                  <c:v>1165.2314340000003</c:v>
                </c:pt>
                <c:pt idx="234">
                  <c:v>1166.2171150000004</c:v>
                </c:pt>
                <c:pt idx="235">
                  <c:v>1167.2027960000003</c:v>
                </c:pt>
                <c:pt idx="236">
                  <c:v>1168.1884770000004</c:v>
                </c:pt>
                <c:pt idx="237">
                  <c:v>1169.1741580000003</c:v>
                </c:pt>
                <c:pt idx="238">
                  <c:v>1170.1598390000004</c:v>
                </c:pt>
                <c:pt idx="239">
                  <c:v>1171.1455200000003</c:v>
                </c:pt>
                <c:pt idx="240">
                  <c:v>1172.1312010000004</c:v>
                </c:pt>
                <c:pt idx="241">
                  <c:v>1173.1168820000003</c:v>
                </c:pt>
                <c:pt idx="242">
                  <c:v>1174.1025630000004</c:v>
                </c:pt>
                <c:pt idx="243">
                  <c:v>1175.0882440000003</c:v>
                </c:pt>
                <c:pt idx="244">
                  <c:v>1176.0739250000004</c:v>
                </c:pt>
                <c:pt idx="245">
                  <c:v>1177.0596060000003</c:v>
                </c:pt>
                <c:pt idx="246">
                  <c:v>1178.0452870000004</c:v>
                </c:pt>
                <c:pt idx="247">
                  <c:v>1179.0309680000003</c:v>
                </c:pt>
                <c:pt idx="248">
                  <c:v>1180.0166490000004</c:v>
                </c:pt>
                <c:pt idx="249">
                  <c:v>1181.0023300000003</c:v>
                </c:pt>
                <c:pt idx="250">
                  <c:v>1181.9880110000004</c:v>
                </c:pt>
                <c:pt idx="251">
                  <c:v>1182.9736920000005</c:v>
                </c:pt>
                <c:pt idx="252">
                  <c:v>1183.9593730000004</c:v>
                </c:pt>
                <c:pt idx="253">
                  <c:v>1184.9450540000003</c:v>
                </c:pt>
                <c:pt idx="254">
                  <c:v>1185.9307350000004</c:v>
                </c:pt>
                <c:pt idx="255">
                  <c:v>1186.9164160000005</c:v>
                </c:pt>
                <c:pt idx="256">
                  <c:v>1187.9020970000004</c:v>
                </c:pt>
                <c:pt idx="257">
                  <c:v>1188.8877780000003</c:v>
                </c:pt>
                <c:pt idx="258">
                  <c:v>1189.8734590000004</c:v>
                </c:pt>
                <c:pt idx="259">
                  <c:v>1190.8591400000005</c:v>
                </c:pt>
                <c:pt idx="260">
                  <c:v>1191.8448210000004</c:v>
                </c:pt>
                <c:pt idx="261">
                  <c:v>1192.8305020000003</c:v>
                </c:pt>
                <c:pt idx="262">
                  <c:v>1193.8161830000004</c:v>
                </c:pt>
                <c:pt idx="263">
                  <c:v>1194.8018640000005</c:v>
                </c:pt>
                <c:pt idx="264">
                  <c:v>1195.7875450000004</c:v>
                </c:pt>
                <c:pt idx="265">
                  <c:v>1196.7732260000002</c:v>
                </c:pt>
                <c:pt idx="266">
                  <c:v>1197.7589070000004</c:v>
                </c:pt>
                <c:pt idx="267">
                  <c:v>1198.7445880000005</c:v>
                </c:pt>
                <c:pt idx="268">
                  <c:v>1199.7302690000004</c:v>
                </c:pt>
                <c:pt idx="269">
                  <c:v>1200.7159500000005</c:v>
                </c:pt>
                <c:pt idx="270">
                  <c:v>1201.7016310000004</c:v>
                </c:pt>
                <c:pt idx="271">
                  <c:v>1202.6873120000005</c:v>
                </c:pt>
                <c:pt idx="272">
                  <c:v>1203.6729930000004</c:v>
                </c:pt>
                <c:pt idx="273">
                  <c:v>1204.6586740000005</c:v>
                </c:pt>
                <c:pt idx="274">
                  <c:v>1205.6443550000004</c:v>
                </c:pt>
                <c:pt idx="275">
                  <c:v>1206.6300360000005</c:v>
                </c:pt>
                <c:pt idx="276">
                  <c:v>1207.6157170000004</c:v>
                </c:pt>
                <c:pt idx="277">
                  <c:v>1208.6013980000005</c:v>
                </c:pt>
                <c:pt idx="278">
                  <c:v>1209.5870790000004</c:v>
                </c:pt>
                <c:pt idx="279">
                  <c:v>1210.5727600000005</c:v>
                </c:pt>
                <c:pt idx="280">
                  <c:v>1211.5584410000004</c:v>
                </c:pt>
                <c:pt idx="281">
                  <c:v>1212.5441220000005</c:v>
                </c:pt>
                <c:pt idx="282">
                  <c:v>1213.5298030000004</c:v>
                </c:pt>
                <c:pt idx="283">
                  <c:v>1214.5154840000005</c:v>
                </c:pt>
                <c:pt idx="284">
                  <c:v>1215.5011650000004</c:v>
                </c:pt>
                <c:pt idx="285">
                  <c:v>1216.4868460000005</c:v>
                </c:pt>
                <c:pt idx="286">
                  <c:v>1217.4725270000004</c:v>
                </c:pt>
                <c:pt idx="287">
                  <c:v>1218.4582080000005</c:v>
                </c:pt>
                <c:pt idx="288">
                  <c:v>1219.4438890000006</c:v>
                </c:pt>
                <c:pt idx="289">
                  <c:v>1220.4295700000005</c:v>
                </c:pt>
                <c:pt idx="290">
                  <c:v>1221.4152510000004</c:v>
                </c:pt>
                <c:pt idx="291">
                  <c:v>1222.4009320000005</c:v>
                </c:pt>
                <c:pt idx="292">
                  <c:v>1223.3866130000006</c:v>
                </c:pt>
                <c:pt idx="293">
                  <c:v>1224.3722940000005</c:v>
                </c:pt>
                <c:pt idx="294">
                  <c:v>1225.3579750000004</c:v>
                </c:pt>
                <c:pt idx="295">
                  <c:v>1226.3436560000005</c:v>
                </c:pt>
                <c:pt idx="296">
                  <c:v>1227.3293370000006</c:v>
                </c:pt>
                <c:pt idx="297">
                  <c:v>1228.3150180000002</c:v>
                </c:pt>
                <c:pt idx="298">
                  <c:v>1229.3006990000001</c:v>
                </c:pt>
                <c:pt idx="299">
                  <c:v>1230.2863800000002</c:v>
                </c:pt>
                <c:pt idx="300">
                  <c:v>1231.2720610000003</c:v>
                </c:pt>
                <c:pt idx="301">
                  <c:v>1232.2577420000002</c:v>
                </c:pt>
                <c:pt idx="302">
                  <c:v>1233.2434230000001</c:v>
                </c:pt>
                <c:pt idx="303">
                  <c:v>1234.2291040000002</c:v>
                </c:pt>
                <c:pt idx="304">
                  <c:v>1235.2147850000003</c:v>
                </c:pt>
                <c:pt idx="305">
                  <c:v>1236.2004660000002</c:v>
                </c:pt>
                <c:pt idx="306">
                  <c:v>1237.1861470000001</c:v>
                </c:pt>
                <c:pt idx="307">
                  <c:v>1238.1718280000002</c:v>
                </c:pt>
                <c:pt idx="308">
                  <c:v>1239.1575090000003</c:v>
                </c:pt>
                <c:pt idx="309">
                  <c:v>1240.1431900000002</c:v>
                </c:pt>
                <c:pt idx="310">
                  <c:v>1241.1288710000003</c:v>
                </c:pt>
                <c:pt idx="311">
                  <c:v>1242.1145520000002</c:v>
                </c:pt>
                <c:pt idx="312">
                  <c:v>1243.1002330000003</c:v>
                </c:pt>
                <c:pt idx="313">
                  <c:v>1244.0859140000002</c:v>
                </c:pt>
                <c:pt idx="314">
                  <c:v>1245.0715950000003</c:v>
                </c:pt>
                <c:pt idx="315">
                  <c:v>1246.0572760000002</c:v>
                </c:pt>
                <c:pt idx="316">
                  <c:v>1247.0429570000003</c:v>
                </c:pt>
                <c:pt idx="317">
                  <c:v>1248.0286380000002</c:v>
                </c:pt>
                <c:pt idx="318">
                  <c:v>1249.0143190000003</c:v>
                </c:pt>
                <c:pt idx="319">
                  <c:v>1250.0000000000002</c:v>
                </c:pt>
                <c:pt idx="320">
                  <c:v>1250.9856810000003</c:v>
                </c:pt>
                <c:pt idx="321">
                  <c:v>1251.9713620000002</c:v>
                </c:pt>
                <c:pt idx="322">
                  <c:v>1252.9570430000003</c:v>
                </c:pt>
                <c:pt idx="323">
                  <c:v>1253.9427240000002</c:v>
                </c:pt>
                <c:pt idx="324">
                  <c:v>1254.9284050000003</c:v>
                </c:pt>
                <c:pt idx="325">
                  <c:v>1255.9140860000002</c:v>
                </c:pt>
                <c:pt idx="326">
                  <c:v>1256.8997670000003</c:v>
                </c:pt>
                <c:pt idx="327">
                  <c:v>1257.8854480000002</c:v>
                </c:pt>
                <c:pt idx="328">
                  <c:v>1258.8711290000003</c:v>
                </c:pt>
                <c:pt idx="329">
                  <c:v>1259.8568100000002</c:v>
                </c:pt>
                <c:pt idx="330">
                  <c:v>1260.8424910000003</c:v>
                </c:pt>
                <c:pt idx="331">
                  <c:v>1261.8281720000002</c:v>
                </c:pt>
                <c:pt idx="332">
                  <c:v>1262.8138530000003</c:v>
                </c:pt>
                <c:pt idx="333">
                  <c:v>1263.7995340000004</c:v>
                </c:pt>
                <c:pt idx="334">
                  <c:v>1264.7852150000003</c:v>
                </c:pt>
                <c:pt idx="335">
                  <c:v>1265.7708960000002</c:v>
                </c:pt>
                <c:pt idx="336">
                  <c:v>1266.7565770000003</c:v>
                </c:pt>
                <c:pt idx="337">
                  <c:v>1267.7422580000004</c:v>
                </c:pt>
                <c:pt idx="338">
                  <c:v>1268.7279390000003</c:v>
                </c:pt>
                <c:pt idx="339">
                  <c:v>1269.7136200000002</c:v>
                </c:pt>
                <c:pt idx="340">
                  <c:v>1270.6993010000003</c:v>
                </c:pt>
                <c:pt idx="341">
                  <c:v>1271.6849820000004</c:v>
                </c:pt>
                <c:pt idx="342">
                  <c:v>1272.6706630000003</c:v>
                </c:pt>
                <c:pt idx="343">
                  <c:v>1273.6563440000002</c:v>
                </c:pt>
                <c:pt idx="344">
                  <c:v>1274.6420250000003</c:v>
                </c:pt>
                <c:pt idx="345">
                  <c:v>1275.6277060000004</c:v>
                </c:pt>
                <c:pt idx="346">
                  <c:v>1276.6133870000003</c:v>
                </c:pt>
                <c:pt idx="347">
                  <c:v>1277.5990680000002</c:v>
                </c:pt>
                <c:pt idx="348">
                  <c:v>1278.5847490000003</c:v>
                </c:pt>
                <c:pt idx="349">
                  <c:v>1279.5704300000004</c:v>
                </c:pt>
                <c:pt idx="350">
                  <c:v>1280.5561110000003</c:v>
                </c:pt>
                <c:pt idx="351">
                  <c:v>1281.541792</c:v>
                </c:pt>
                <c:pt idx="352">
                  <c:v>1282.5274730000001</c:v>
                </c:pt>
                <c:pt idx="353">
                  <c:v>1283.5131540000002</c:v>
                </c:pt>
                <c:pt idx="354">
                  <c:v>1284.4988350000001</c:v>
                </c:pt>
                <c:pt idx="355">
                  <c:v>1285.4845160000002</c:v>
                </c:pt>
                <c:pt idx="356">
                  <c:v>1286.4701970000001</c:v>
                </c:pt>
                <c:pt idx="357">
                  <c:v>1287.4558780000002</c:v>
                </c:pt>
                <c:pt idx="358">
                  <c:v>1288.4415590000001</c:v>
                </c:pt>
                <c:pt idx="359">
                  <c:v>1289.4272400000002</c:v>
                </c:pt>
                <c:pt idx="360">
                  <c:v>1290.4129210000001</c:v>
                </c:pt>
                <c:pt idx="361">
                  <c:v>1291.3986020000002</c:v>
                </c:pt>
                <c:pt idx="362">
                  <c:v>1292.3842830000001</c:v>
                </c:pt>
                <c:pt idx="363">
                  <c:v>1293.3699640000002</c:v>
                </c:pt>
                <c:pt idx="364">
                  <c:v>1294.3556450000001</c:v>
                </c:pt>
                <c:pt idx="365">
                  <c:v>1295.3413260000002</c:v>
                </c:pt>
                <c:pt idx="366">
                  <c:v>1296.3270070000001</c:v>
                </c:pt>
                <c:pt idx="367">
                  <c:v>1297.3126880000002</c:v>
                </c:pt>
                <c:pt idx="368">
                  <c:v>1298.2983690000001</c:v>
                </c:pt>
                <c:pt idx="369">
                  <c:v>1299.2840500000002</c:v>
                </c:pt>
                <c:pt idx="370">
                  <c:v>1300.2697310000001</c:v>
                </c:pt>
                <c:pt idx="371">
                  <c:v>1301.2554120000002</c:v>
                </c:pt>
                <c:pt idx="372">
                  <c:v>1302.2410930000001</c:v>
                </c:pt>
                <c:pt idx="373">
                  <c:v>1303.2267740000002</c:v>
                </c:pt>
                <c:pt idx="374">
                  <c:v>1304.2124550000003</c:v>
                </c:pt>
                <c:pt idx="375">
                  <c:v>1305.1981360000002</c:v>
                </c:pt>
                <c:pt idx="376">
                  <c:v>1306.1838170000001</c:v>
                </c:pt>
                <c:pt idx="377">
                  <c:v>1307.1694980000002</c:v>
                </c:pt>
                <c:pt idx="378">
                  <c:v>1308.1551790000003</c:v>
                </c:pt>
                <c:pt idx="379">
                  <c:v>1309.1408600000002</c:v>
                </c:pt>
                <c:pt idx="380">
                  <c:v>1310.1265410000001</c:v>
                </c:pt>
                <c:pt idx="381">
                  <c:v>1311.1122220000002</c:v>
                </c:pt>
                <c:pt idx="382">
                  <c:v>1312.0979030000003</c:v>
                </c:pt>
                <c:pt idx="383">
                  <c:v>1313.0835840000002</c:v>
                </c:pt>
                <c:pt idx="384">
                  <c:v>1314.0692650000001</c:v>
                </c:pt>
                <c:pt idx="385">
                  <c:v>1315.0549460000002</c:v>
                </c:pt>
                <c:pt idx="386">
                  <c:v>1316.0406270000003</c:v>
                </c:pt>
                <c:pt idx="387">
                  <c:v>1317.0263080000002</c:v>
                </c:pt>
                <c:pt idx="388">
                  <c:v>1318.0119890000001</c:v>
                </c:pt>
                <c:pt idx="389">
                  <c:v>1318.9976700000002</c:v>
                </c:pt>
                <c:pt idx="390">
                  <c:v>1319.9833510000003</c:v>
                </c:pt>
                <c:pt idx="391">
                  <c:v>1320.9690320000002</c:v>
                </c:pt>
                <c:pt idx="392">
                  <c:v>1321.9547130000001</c:v>
                </c:pt>
                <c:pt idx="393">
                  <c:v>1322.9403940000002</c:v>
                </c:pt>
                <c:pt idx="394">
                  <c:v>1323.9260750000003</c:v>
                </c:pt>
                <c:pt idx="395">
                  <c:v>1324.9117560000002</c:v>
                </c:pt>
                <c:pt idx="396">
                  <c:v>1325.8974370000003</c:v>
                </c:pt>
                <c:pt idx="397">
                  <c:v>1326.8831180000002</c:v>
                </c:pt>
                <c:pt idx="398">
                  <c:v>1327.8687990000001</c:v>
                </c:pt>
                <c:pt idx="399">
                  <c:v>1328.85448</c:v>
                </c:pt>
                <c:pt idx="400">
                  <c:v>1329.8401610000001</c:v>
                </c:pt>
                <c:pt idx="401">
                  <c:v>1330.825842</c:v>
                </c:pt>
                <c:pt idx="402">
                  <c:v>1331.8115230000001</c:v>
                </c:pt>
                <c:pt idx="403">
                  <c:v>1332.797204</c:v>
                </c:pt>
                <c:pt idx="404">
                  <c:v>1333.7828850000001</c:v>
                </c:pt>
                <c:pt idx="405">
                  <c:v>1334.768566</c:v>
                </c:pt>
                <c:pt idx="406">
                  <c:v>1335.7542470000001</c:v>
                </c:pt>
                <c:pt idx="407">
                  <c:v>1336.739928</c:v>
                </c:pt>
                <c:pt idx="408">
                  <c:v>1337.7256090000001</c:v>
                </c:pt>
                <c:pt idx="409">
                  <c:v>1338.71129</c:v>
                </c:pt>
                <c:pt idx="410">
                  <c:v>1339.6969710000001</c:v>
                </c:pt>
                <c:pt idx="411">
                  <c:v>1340.682652</c:v>
                </c:pt>
                <c:pt idx="412">
                  <c:v>1341.6683330000001</c:v>
                </c:pt>
                <c:pt idx="413">
                  <c:v>1342.654014</c:v>
                </c:pt>
                <c:pt idx="414">
                  <c:v>1343.6396950000001</c:v>
                </c:pt>
                <c:pt idx="415">
                  <c:v>1344.6253760000002</c:v>
                </c:pt>
                <c:pt idx="416">
                  <c:v>1345.6110570000001</c:v>
                </c:pt>
                <c:pt idx="417">
                  <c:v>1346.596738</c:v>
                </c:pt>
                <c:pt idx="418">
                  <c:v>1347.5824190000001</c:v>
                </c:pt>
                <c:pt idx="419">
                  <c:v>1348.5681000000002</c:v>
                </c:pt>
                <c:pt idx="420">
                  <c:v>1349.5537810000001</c:v>
                </c:pt>
                <c:pt idx="421">
                  <c:v>1350.539462</c:v>
                </c:pt>
                <c:pt idx="422">
                  <c:v>1351.5251430000001</c:v>
                </c:pt>
                <c:pt idx="423">
                  <c:v>1352.5108240000002</c:v>
                </c:pt>
                <c:pt idx="424">
                  <c:v>1353.4965050000001</c:v>
                </c:pt>
                <c:pt idx="425">
                  <c:v>1354.482186</c:v>
                </c:pt>
                <c:pt idx="426">
                  <c:v>1355.4678670000001</c:v>
                </c:pt>
                <c:pt idx="427">
                  <c:v>1356.4535480000002</c:v>
                </c:pt>
                <c:pt idx="428">
                  <c:v>1357.4392290000001</c:v>
                </c:pt>
                <c:pt idx="429">
                  <c:v>1358.42491</c:v>
                </c:pt>
                <c:pt idx="430">
                  <c:v>1359.4105910000001</c:v>
                </c:pt>
                <c:pt idx="431">
                  <c:v>1360.3962720000002</c:v>
                </c:pt>
                <c:pt idx="432">
                  <c:v>1361.3819530000001</c:v>
                </c:pt>
                <c:pt idx="433">
                  <c:v>1362.367634</c:v>
                </c:pt>
                <c:pt idx="434">
                  <c:v>1363.3533150000001</c:v>
                </c:pt>
                <c:pt idx="435">
                  <c:v>1364.3389960000002</c:v>
                </c:pt>
                <c:pt idx="436">
                  <c:v>1365.3246770000001</c:v>
                </c:pt>
                <c:pt idx="437">
                  <c:v>1366.3103580000002</c:v>
                </c:pt>
                <c:pt idx="438">
                  <c:v>1367.2960390000001</c:v>
                </c:pt>
                <c:pt idx="439">
                  <c:v>1368.2817200000002</c:v>
                </c:pt>
                <c:pt idx="440">
                  <c:v>1369.2674009999998</c:v>
                </c:pt>
                <c:pt idx="441">
                  <c:v>1370.2530819999999</c:v>
                </c:pt>
                <c:pt idx="442">
                  <c:v>1371.2387629999998</c:v>
                </c:pt>
                <c:pt idx="443">
                  <c:v>1372.2244439999999</c:v>
                </c:pt>
                <c:pt idx="444">
                  <c:v>1373.2101249999998</c:v>
                </c:pt>
                <c:pt idx="445">
                  <c:v>1374.1958059999999</c:v>
                </c:pt>
                <c:pt idx="446">
                  <c:v>1375.1814869999998</c:v>
                </c:pt>
                <c:pt idx="447">
                  <c:v>1376.1671679999999</c:v>
                </c:pt>
                <c:pt idx="448">
                  <c:v>1377.1528489999998</c:v>
                </c:pt>
                <c:pt idx="449">
                  <c:v>1378.1385299999999</c:v>
                </c:pt>
                <c:pt idx="450">
                  <c:v>1379.1242109999998</c:v>
                </c:pt>
                <c:pt idx="451">
                  <c:v>1380.1098919999999</c:v>
                </c:pt>
                <c:pt idx="452">
                  <c:v>1381.0955729999998</c:v>
                </c:pt>
                <c:pt idx="453">
                  <c:v>1382.0812539999999</c:v>
                </c:pt>
                <c:pt idx="454">
                  <c:v>1383.0669349999998</c:v>
                </c:pt>
                <c:pt idx="455">
                  <c:v>1384.0526159999999</c:v>
                </c:pt>
                <c:pt idx="456">
                  <c:v>1385.0382969999998</c:v>
                </c:pt>
                <c:pt idx="457">
                  <c:v>1386.0239779999999</c:v>
                </c:pt>
                <c:pt idx="458">
                  <c:v>1387.0096589999998</c:v>
                </c:pt>
                <c:pt idx="459">
                  <c:v>1387.9953399999999</c:v>
                </c:pt>
                <c:pt idx="460">
                  <c:v>1388.9810210000001</c:v>
                </c:pt>
                <c:pt idx="461">
                  <c:v>1389.9667019999999</c:v>
                </c:pt>
                <c:pt idx="462">
                  <c:v>1390.9523829999998</c:v>
                </c:pt>
                <c:pt idx="463">
                  <c:v>1391.9380639999999</c:v>
                </c:pt>
                <c:pt idx="464">
                  <c:v>1392.9237450000001</c:v>
                </c:pt>
                <c:pt idx="465">
                  <c:v>1393.9094259999999</c:v>
                </c:pt>
                <c:pt idx="466">
                  <c:v>1394.8951069999998</c:v>
                </c:pt>
                <c:pt idx="467">
                  <c:v>1395.8807879999999</c:v>
                </c:pt>
                <c:pt idx="468">
                  <c:v>1396.8664690000001</c:v>
                </c:pt>
                <c:pt idx="469">
                  <c:v>1397.8521499999999</c:v>
                </c:pt>
                <c:pt idx="470">
                  <c:v>1398.8378309999998</c:v>
                </c:pt>
                <c:pt idx="471">
                  <c:v>1399.8235119999999</c:v>
                </c:pt>
                <c:pt idx="472">
                  <c:v>1400.8091930000001</c:v>
                </c:pt>
                <c:pt idx="473">
                  <c:v>1401.7948739999999</c:v>
                </c:pt>
                <c:pt idx="474">
                  <c:v>1402.7805549999998</c:v>
                </c:pt>
                <c:pt idx="475">
                  <c:v>1403.7662359999999</c:v>
                </c:pt>
                <c:pt idx="476">
                  <c:v>1404.751917</c:v>
                </c:pt>
                <c:pt idx="477">
                  <c:v>1405.7375979999999</c:v>
                </c:pt>
                <c:pt idx="478">
                  <c:v>1406.7232789999998</c:v>
                </c:pt>
                <c:pt idx="479">
                  <c:v>1407.7089599999997</c:v>
                </c:pt>
                <c:pt idx="480">
                  <c:v>1408.6946409999998</c:v>
                </c:pt>
                <c:pt idx="481">
                  <c:v>1409.6803219999997</c:v>
                </c:pt>
                <c:pt idx="482">
                  <c:v>1410.6660029999998</c:v>
                </c:pt>
                <c:pt idx="483">
                  <c:v>1411.6516839999997</c:v>
                </c:pt>
                <c:pt idx="484">
                  <c:v>1412.6373649999998</c:v>
                </c:pt>
                <c:pt idx="485">
                  <c:v>1413.6230459999997</c:v>
                </c:pt>
                <c:pt idx="486">
                  <c:v>1414.6087269999998</c:v>
                </c:pt>
                <c:pt idx="487">
                  <c:v>1415.5944079999997</c:v>
                </c:pt>
                <c:pt idx="488">
                  <c:v>1416.5800889999998</c:v>
                </c:pt>
                <c:pt idx="489">
                  <c:v>1417.5657699999997</c:v>
                </c:pt>
                <c:pt idx="490">
                  <c:v>1418.5514509999998</c:v>
                </c:pt>
                <c:pt idx="491">
                  <c:v>1419.5371319999997</c:v>
                </c:pt>
                <c:pt idx="492">
                  <c:v>1420.5228129999998</c:v>
                </c:pt>
                <c:pt idx="493">
                  <c:v>1421.5084939999997</c:v>
                </c:pt>
                <c:pt idx="494">
                  <c:v>1422.4941749999998</c:v>
                </c:pt>
                <c:pt idx="495">
                  <c:v>1423.4798559999997</c:v>
                </c:pt>
                <c:pt idx="496">
                  <c:v>1424.4655369999998</c:v>
                </c:pt>
                <c:pt idx="497">
                  <c:v>1425.4512179999997</c:v>
                </c:pt>
                <c:pt idx="498">
                  <c:v>1426.4368989999998</c:v>
                </c:pt>
                <c:pt idx="499">
                  <c:v>1427.4225799999997</c:v>
                </c:pt>
                <c:pt idx="500">
                  <c:v>1428.4082609999998</c:v>
                </c:pt>
                <c:pt idx="501">
                  <c:v>1429.3939419999999</c:v>
                </c:pt>
                <c:pt idx="502">
                  <c:v>1430.3796229999998</c:v>
                </c:pt>
                <c:pt idx="503">
                  <c:v>1431.3653039999997</c:v>
                </c:pt>
                <c:pt idx="504">
                  <c:v>1432.3509849999998</c:v>
                </c:pt>
                <c:pt idx="505">
                  <c:v>1433.3366659999999</c:v>
                </c:pt>
                <c:pt idx="506">
                  <c:v>1434.3223469999998</c:v>
                </c:pt>
                <c:pt idx="507">
                  <c:v>1435.3080279999997</c:v>
                </c:pt>
                <c:pt idx="508">
                  <c:v>1436.2937089999998</c:v>
                </c:pt>
                <c:pt idx="509">
                  <c:v>1437.2793899999999</c:v>
                </c:pt>
                <c:pt idx="510">
                  <c:v>1438.2650709999998</c:v>
                </c:pt>
                <c:pt idx="511">
                  <c:v>1439.2507519999997</c:v>
                </c:pt>
                <c:pt idx="512">
                  <c:v>1440.2364329999998</c:v>
                </c:pt>
                <c:pt idx="513">
                  <c:v>1441.2221139999999</c:v>
                </c:pt>
                <c:pt idx="514">
                  <c:v>1442.2077949999996</c:v>
                </c:pt>
                <c:pt idx="515">
                  <c:v>1443.1934759999995</c:v>
                </c:pt>
                <c:pt idx="516">
                  <c:v>1444.1791569999996</c:v>
                </c:pt>
                <c:pt idx="517">
                  <c:v>1445.1648379999997</c:v>
                </c:pt>
                <c:pt idx="518">
                  <c:v>1446.1505189999996</c:v>
                </c:pt>
                <c:pt idx="519">
                  <c:v>1447.1361999999995</c:v>
                </c:pt>
                <c:pt idx="520">
                  <c:v>1448.1218809999996</c:v>
                </c:pt>
                <c:pt idx="521">
                  <c:v>1449.1075619999997</c:v>
                </c:pt>
                <c:pt idx="522">
                  <c:v>1450.0932429999996</c:v>
                </c:pt>
                <c:pt idx="523">
                  <c:v>1451.0789239999995</c:v>
                </c:pt>
                <c:pt idx="524">
                  <c:v>1452.0646049999996</c:v>
                </c:pt>
                <c:pt idx="525">
                  <c:v>1453.0502859999997</c:v>
                </c:pt>
                <c:pt idx="526">
                  <c:v>1454.0359669999996</c:v>
                </c:pt>
                <c:pt idx="527">
                  <c:v>1455.0216479999995</c:v>
                </c:pt>
                <c:pt idx="528">
                  <c:v>1456.0073289999996</c:v>
                </c:pt>
                <c:pt idx="529">
                  <c:v>1456.9930099999997</c:v>
                </c:pt>
                <c:pt idx="530">
                  <c:v>1457.9786909999996</c:v>
                </c:pt>
                <c:pt idx="531">
                  <c:v>1458.9643719999995</c:v>
                </c:pt>
                <c:pt idx="532">
                  <c:v>1459.9500529999996</c:v>
                </c:pt>
                <c:pt idx="533">
                  <c:v>1460.9357339999997</c:v>
                </c:pt>
                <c:pt idx="534">
                  <c:v>1461.9214149999998</c:v>
                </c:pt>
                <c:pt idx="535">
                  <c:v>1462.9070959999997</c:v>
                </c:pt>
                <c:pt idx="536">
                  <c:v>1463.8927769999996</c:v>
                </c:pt>
                <c:pt idx="537">
                  <c:v>1464.8784579999997</c:v>
                </c:pt>
                <c:pt idx="538">
                  <c:v>1465.8641389999998</c:v>
                </c:pt>
                <c:pt idx="539">
                  <c:v>1466.8498199999997</c:v>
                </c:pt>
                <c:pt idx="540">
                  <c:v>1467.8355009999996</c:v>
                </c:pt>
                <c:pt idx="541">
                  <c:v>1468.8211819999997</c:v>
                </c:pt>
                <c:pt idx="542">
                  <c:v>1469.8068629999998</c:v>
                </c:pt>
                <c:pt idx="543">
                  <c:v>1470.7925439999997</c:v>
                </c:pt>
                <c:pt idx="544">
                  <c:v>1471.7782249999996</c:v>
                </c:pt>
                <c:pt idx="545">
                  <c:v>1472.7639059999997</c:v>
                </c:pt>
                <c:pt idx="546">
                  <c:v>1473.7495869999998</c:v>
                </c:pt>
                <c:pt idx="547">
                  <c:v>1474.7352679999995</c:v>
                </c:pt>
                <c:pt idx="548">
                  <c:v>1475.7209489999993</c:v>
                </c:pt>
                <c:pt idx="549">
                  <c:v>1476.7066299999994</c:v>
                </c:pt>
                <c:pt idx="550">
                  <c:v>1477.6923109999996</c:v>
                </c:pt>
                <c:pt idx="551">
                  <c:v>1478.6779919999994</c:v>
                </c:pt>
                <c:pt idx="552">
                  <c:v>1479.6636729999993</c:v>
                </c:pt>
                <c:pt idx="553">
                  <c:v>1480.6493539999994</c:v>
                </c:pt>
                <c:pt idx="554">
                  <c:v>1481.6350349999996</c:v>
                </c:pt>
                <c:pt idx="555">
                  <c:v>1482.6207159999994</c:v>
                </c:pt>
                <c:pt idx="556">
                  <c:v>1483.6063969999993</c:v>
                </c:pt>
                <c:pt idx="557">
                  <c:v>1484.5920779999994</c:v>
                </c:pt>
                <c:pt idx="558">
                  <c:v>1485.5777589999996</c:v>
                </c:pt>
                <c:pt idx="559">
                  <c:v>1486.5634399999994</c:v>
                </c:pt>
                <c:pt idx="560">
                  <c:v>1487.5491209999993</c:v>
                </c:pt>
                <c:pt idx="561">
                  <c:v>1488.5348019999994</c:v>
                </c:pt>
                <c:pt idx="562">
                  <c:v>1489.5204829999996</c:v>
                </c:pt>
                <c:pt idx="563">
                  <c:v>1490.5061639999994</c:v>
                </c:pt>
                <c:pt idx="564">
                  <c:v>1491.4918449999993</c:v>
                </c:pt>
                <c:pt idx="565">
                  <c:v>1492.4775259999994</c:v>
                </c:pt>
                <c:pt idx="566">
                  <c:v>1493.4632069999996</c:v>
                </c:pt>
                <c:pt idx="567">
                  <c:v>1494.4488879999994</c:v>
                </c:pt>
                <c:pt idx="568">
                  <c:v>1495.4345689999993</c:v>
                </c:pt>
                <c:pt idx="569">
                  <c:v>1496.4202499999994</c:v>
                </c:pt>
                <c:pt idx="570">
                  <c:v>1497.4059309999996</c:v>
                </c:pt>
                <c:pt idx="571">
                  <c:v>1498.3916119999994</c:v>
                </c:pt>
                <c:pt idx="572">
                  <c:v>1499.3772929999993</c:v>
                </c:pt>
                <c:pt idx="573">
                  <c:v>1500.3629739999994</c:v>
                </c:pt>
                <c:pt idx="574">
                  <c:v>1501.3486549999996</c:v>
                </c:pt>
                <c:pt idx="575">
                  <c:v>1502.3343359999997</c:v>
                </c:pt>
                <c:pt idx="576">
                  <c:v>1503.3200169999996</c:v>
                </c:pt>
                <c:pt idx="577">
                  <c:v>1504.3056979999994</c:v>
                </c:pt>
                <c:pt idx="578">
                  <c:v>1505.2913789999996</c:v>
                </c:pt>
                <c:pt idx="579">
                  <c:v>1506.2770599999994</c:v>
                </c:pt>
                <c:pt idx="580">
                  <c:v>1507.2627409999993</c:v>
                </c:pt>
                <c:pt idx="581">
                  <c:v>1508.2484219999992</c:v>
                </c:pt>
                <c:pt idx="582">
                  <c:v>1509.2341029999993</c:v>
                </c:pt>
                <c:pt idx="583">
                  <c:v>1510.2197839999994</c:v>
                </c:pt>
                <c:pt idx="584">
                  <c:v>1511.2054649999993</c:v>
                </c:pt>
                <c:pt idx="585">
                  <c:v>1512.1911459999992</c:v>
                </c:pt>
                <c:pt idx="586">
                  <c:v>1513.1768269999993</c:v>
                </c:pt>
                <c:pt idx="587">
                  <c:v>1514.1625079999994</c:v>
                </c:pt>
                <c:pt idx="588">
                  <c:v>1515.1481889999993</c:v>
                </c:pt>
                <c:pt idx="589">
                  <c:v>1516.1338699999992</c:v>
                </c:pt>
                <c:pt idx="590">
                  <c:v>1517.1195509999993</c:v>
                </c:pt>
                <c:pt idx="591">
                  <c:v>1518.1052319999994</c:v>
                </c:pt>
                <c:pt idx="592">
                  <c:v>1519.0909129999993</c:v>
                </c:pt>
                <c:pt idx="593">
                  <c:v>1520.0765939999992</c:v>
                </c:pt>
                <c:pt idx="594">
                  <c:v>1521.0622749999993</c:v>
                </c:pt>
                <c:pt idx="595">
                  <c:v>1522.0479559999994</c:v>
                </c:pt>
                <c:pt idx="596">
                  <c:v>1523.0336369999993</c:v>
                </c:pt>
                <c:pt idx="597">
                  <c:v>1524.0193179999992</c:v>
                </c:pt>
                <c:pt idx="598">
                  <c:v>1525.0049989999993</c:v>
                </c:pt>
                <c:pt idx="599">
                  <c:v>1525.9906799999994</c:v>
                </c:pt>
                <c:pt idx="600">
                  <c:v>1526.9763609999993</c:v>
                </c:pt>
                <c:pt idx="601">
                  <c:v>1527.9620419999992</c:v>
                </c:pt>
                <c:pt idx="602">
                  <c:v>1528.9477229999993</c:v>
                </c:pt>
                <c:pt idx="603">
                  <c:v>1529.9334039999994</c:v>
                </c:pt>
                <c:pt idx="604">
                  <c:v>1530.9190849999993</c:v>
                </c:pt>
                <c:pt idx="605">
                  <c:v>1531.9047659999992</c:v>
                </c:pt>
                <c:pt idx="606">
                  <c:v>1532.8904469999993</c:v>
                </c:pt>
                <c:pt idx="607">
                  <c:v>1533.8761279999994</c:v>
                </c:pt>
                <c:pt idx="608">
                  <c:v>1534.8618089999991</c:v>
                </c:pt>
                <c:pt idx="609">
                  <c:v>1535.847489999999</c:v>
                </c:pt>
                <c:pt idx="610">
                  <c:v>1536.8331709999991</c:v>
                </c:pt>
                <c:pt idx="611">
                  <c:v>1537.8188519999992</c:v>
                </c:pt>
                <c:pt idx="612">
                  <c:v>1538.8045329999991</c:v>
                </c:pt>
                <c:pt idx="613">
                  <c:v>1539.790213999999</c:v>
                </c:pt>
                <c:pt idx="614">
                  <c:v>1540.7758949999991</c:v>
                </c:pt>
                <c:pt idx="615">
                  <c:v>1541.7615759999992</c:v>
                </c:pt>
                <c:pt idx="616">
                  <c:v>1542.7472569999991</c:v>
                </c:pt>
                <c:pt idx="617">
                  <c:v>1543.732937999999</c:v>
                </c:pt>
                <c:pt idx="618">
                  <c:v>1544.7186189999991</c:v>
                </c:pt>
                <c:pt idx="619">
                  <c:v>1545.7042999999992</c:v>
                </c:pt>
                <c:pt idx="620">
                  <c:v>1546.6899809999993</c:v>
                </c:pt>
                <c:pt idx="621">
                  <c:v>1547.6756619999992</c:v>
                </c:pt>
                <c:pt idx="622">
                  <c:v>1548.6613429999991</c:v>
                </c:pt>
                <c:pt idx="623">
                  <c:v>1549.6470239999992</c:v>
                </c:pt>
                <c:pt idx="624">
                  <c:v>1550.6327049999993</c:v>
                </c:pt>
                <c:pt idx="625">
                  <c:v>1551.6183859999992</c:v>
                </c:pt>
                <c:pt idx="626">
                  <c:v>1552.6040669999991</c:v>
                </c:pt>
                <c:pt idx="627">
                  <c:v>1553.5897479999992</c:v>
                </c:pt>
                <c:pt idx="628">
                  <c:v>1554.5754289999993</c:v>
                </c:pt>
                <c:pt idx="629">
                  <c:v>1555.5611099999992</c:v>
                </c:pt>
                <c:pt idx="630">
                  <c:v>1556.5467909999991</c:v>
                </c:pt>
                <c:pt idx="631">
                  <c:v>1557.5324719999992</c:v>
                </c:pt>
                <c:pt idx="632">
                  <c:v>1558.5181529999993</c:v>
                </c:pt>
                <c:pt idx="633">
                  <c:v>1559.5038339999992</c:v>
                </c:pt>
                <c:pt idx="634">
                  <c:v>1560.4895149999991</c:v>
                </c:pt>
                <c:pt idx="635">
                  <c:v>1561.4751959999992</c:v>
                </c:pt>
                <c:pt idx="636">
                  <c:v>1562.4608769999993</c:v>
                </c:pt>
                <c:pt idx="637">
                  <c:v>1563.446557999999</c:v>
                </c:pt>
                <c:pt idx="638">
                  <c:v>1564.4322389999988</c:v>
                </c:pt>
                <c:pt idx="639">
                  <c:v>1565.417919999999</c:v>
                </c:pt>
              </c:numCache>
            </c:numRef>
          </c:xVal>
          <c:yVal>
            <c:numRef>
              <c:f>'IR pk'!$L$2:$L$1025</c:f>
              <c:numCache>
                <c:formatCode>General</c:formatCode>
                <c:ptCount val="1024"/>
                <c:pt idx="0">
                  <c:v>1.5157665910020357E-2</c:v>
                </c:pt>
                <c:pt idx="1">
                  <c:v>5.2617084059562898E-2</c:v>
                </c:pt>
                <c:pt idx="2">
                  <c:v>8.1280287656855729E-2</c:v>
                </c:pt>
                <c:pt idx="3">
                  <c:v>0.1092240953021693</c:v>
                </c:pt>
                <c:pt idx="4">
                  <c:v>7.5697376903167607E-2</c:v>
                </c:pt>
                <c:pt idx="5">
                  <c:v>6.8265880231803383E-2</c:v>
                </c:pt>
                <c:pt idx="6">
                  <c:v>0.15960865166115443</c:v>
                </c:pt>
                <c:pt idx="7">
                  <c:v>0.1276834050926561</c:v>
                </c:pt>
                <c:pt idx="8">
                  <c:v>0.12884168453135705</c:v>
                </c:pt>
                <c:pt idx="9">
                  <c:v>0.15364345925002448</c:v>
                </c:pt>
                <c:pt idx="10">
                  <c:v>0.18284346988308908</c:v>
                </c:pt>
                <c:pt idx="11">
                  <c:v>0.18203847371953805</c:v>
                </c:pt>
                <c:pt idx="12">
                  <c:v>0.2032985624694143</c:v>
                </c:pt>
                <c:pt idx="13">
                  <c:v>0.18305241068204237</c:v>
                </c:pt>
                <c:pt idx="14">
                  <c:v>0.20388301099216949</c:v>
                </c:pt>
                <c:pt idx="15">
                  <c:v>0.20924902568429191</c:v>
                </c:pt>
                <c:pt idx="16">
                  <c:v>0.20765858080427493</c:v>
                </c:pt>
                <c:pt idx="17">
                  <c:v>0.26570207812242752</c:v>
                </c:pt>
                <c:pt idx="18">
                  <c:v>0.26697418649317889</c:v>
                </c:pt>
                <c:pt idx="19">
                  <c:v>0.26099357474770618</c:v>
                </c:pt>
                <c:pt idx="20">
                  <c:v>0.28253023750139922</c:v>
                </c:pt>
                <c:pt idx="21">
                  <c:v>0.29358217092108096</c:v>
                </c:pt>
                <c:pt idx="22">
                  <c:v>0.27783929875116947</c:v>
                </c:pt>
                <c:pt idx="23">
                  <c:v>0.28938049560661772</c:v>
                </c:pt>
                <c:pt idx="24">
                  <c:v>0.28913142654181923</c:v>
                </c:pt>
                <c:pt idx="25">
                  <c:v>0.29867914975699811</c:v>
                </c:pt>
                <c:pt idx="26">
                  <c:v>0.30457116138688139</c:v>
                </c:pt>
                <c:pt idx="27">
                  <c:v>0.30221699702986626</c:v>
                </c:pt>
                <c:pt idx="28">
                  <c:v>0.31213776113398872</c:v>
                </c:pt>
                <c:pt idx="29">
                  <c:v>0.31475127327015628</c:v>
                </c:pt>
                <c:pt idx="30">
                  <c:v>0.32767255831573072</c:v>
                </c:pt>
                <c:pt idx="31">
                  <c:v>0.32777941473908856</c:v>
                </c:pt>
                <c:pt idx="32">
                  <c:v>0.32999716550392472</c:v>
                </c:pt>
                <c:pt idx="33">
                  <c:v>0.33064647852364215</c:v>
                </c:pt>
                <c:pt idx="34">
                  <c:v>0.3327655929181092</c:v>
                </c:pt>
                <c:pt idx="35">
                  <c:v>0.33082641046599437</c:v>
                </c:pt>
                <c:pt idx="36">
                  <c:v>0.34764403497656493</c:v>
                </c:pt>
                <c:pt idx="37">
                  <c:v>0.33866638338049526</c:v>
                </c:pt>
                <c:pt idx="38">
                  <c:v>0.33321277794415816</c:v>
                </c:pt>
                <c:pt idx="39">
                  <c:v>0.32532411937210731</c:v>
                </c:pt>
                <c:pt idx="40">
                  <c:v>0.33828412790532014</c:v>
                </c:pt>
                <c:pt idx="41">
                  <c:v>0.33912242132391712</c:v>
                </c:pt>
                <c:pt idx="42">
                  <c:v>0.31321569620552731</c:v>
                </c:pt>
                <c:pt idx="43">
                  <c:v>0.3074551037251394</c:v>
                </c:pt>
                <c:pt idx="44">
                  <c:v>0.30732530725877777</c:v>
                </c:pt>
                <c:pt idx="45">
                  <c:v>0.30124243953582674</c:v>
                </c:pt>
                <c:pt idx="46">
                  <c:v>0.30365846655463091</c:v>
                </c:pt>
                <c:pt idx="47">
                  <c:v>0.30204258957376084</c:v>
                </c:pt>
                <c:pt idx="48">
                  <c:v>0.30084154004206592</c:v>
                </c:pt>
                <c:pt idx="49">
                  <c:v>0.28106689295975329</c:v>
                </c:pt>
                <c:pt idx="50">
                  <c:v>0.2860138800184614</c:v>
                </c:pt>
                <c:pt idx="51">
                  <c:v>0.27175907675604893</c:v>
                </c:pt>
                <c:pt idx="52">
                  <c:v>0.26911950111389077</c:v>
                </c:pt>
                <c:pt idx="53">
                  <c:v>0.25633968898356496</c:v>
                </c:pt>
                <c:pt idx="54">
                  <c:v>0.26034931207107342</c:v>
                </c:pt>
                <c:pt idx="55">
                  <c:v>0.25319695719666852</c:v>
                </c:pt>
                <c:pt idx="56">
                  <c:v>0.25906574479155176</c:v>
                </c:pt>
                <c:pt idx="57">
                  <c:v>0.23954442059252917</c:v>
                </c:pt>
                <c:pt idx="58">
                  <c:v>0.22951118869745574</c:v>
                </c:pt>
                <c:pt idx="59">
                  <c:v>0.23171717298906402</c:v>
                </c:pt>
                <c:pt idx="60">
                  <c:v>0.23307018428199058</c:v>
                </c:pt>
                <c:pt idx="61">
                  <c:v>0.22743409524080602</c:v>
                </c:pt>
                <c:pt idx="62">
                  <c:v>0.23867696804290958</c:v>
                </c:pt>
                <c:pt idx="63">
                  <c:v>0.21525170394480789</c:v>
                </c:pt>
                <c:pt idx="64">
                  <c:v>0.21130314968849154</c:v>
                </c:pt>
                <c:pt idx="65">
                  <c:v>0.20886648992136156</c:v>
                </c:pt>
                <c:pt idx="66">
                  <c:v>0.21538538245831451</c:v>
                </c:pt>
                <c:pt idx="67">
                  <c:v>0.1991938453609661</c:v>
                </c:pt>
                <c:pt idx="68">
                  <c:v>0.1906449927224049</c:v>
                </c:pt>
                <c:pt idx="69">
                  <c:v>0.19981296610248589</c:v>
                </c:pt>
                <c:pt idx="70">
                  <c:v>0.20355467585296044</c:v>
                </c:pt>
                <c:pt idx="71">
                  <c:v>0.17994497208496496</c:v>
                </c:pt>
                <c:pt idx="72">
                  <c:v>0.18875878274777588</c:v>
                </c:pt>
                <c:pt idx="73">
                  <c:v>0.17855723900983561</c:v>
                </c:pt>
                <c:pt idx="74">
                  <c:v>0.18272161887863933</c:v>
                </c:pt>
                <c:pt idx="75">
                  <c:v>0.17031714583969831</c:v>
                </c:pt>
                <c:pt idx="76">
                  <c:v>0.1705717694736919</c:v>
                </c:pt>
                <c:pt idx="77">
                  <c:v>0.17406142700863425</c:v>
                </c:pt>
                <c:pt idx="78">
                  <c:v>0.1565391754699966</c:v>
                </c:pt>
                <c:pt idx="79">
                  <c:v>0.14857147575098248</c:v>
                </c:pt>
                <c:pt idx="80">
                  <c:v>0.16400486545149659</c:v>
                </c:pt>
                <c:pt idx="81">
                  <c:v>0.15719271424575498</c:v>
                </c:pt>
                <c:pt idx="82">
                  <c:v>0.1509353815947998</c:v>
                </c:pt>
                <c:pt idx="83">
                  <c:v>0.15157266379300716</c:v>
                </c:pt>
                <c:pt idx="84">
                  <c:v>0.14599440528848079</c:v>
                </c:pt>
                <c:pt idx="85">
                  <c:v>0.13583725825541448</c:v>
                </c:pt>
                <c:pt idx="86">
                  <c:v>0.13261758293360187</c:v>
                </c:pt>
                <c:pt idx="87">
                  <c:v>0.14333308439021281</c:v>
                </c:pt>
                <c:pt idx="88">
                  <c:v>0.13507468664489003</c:v>
                </c:pt>
                <c:pt idx="89">
                  <c:v>0.12001063333291093</c:v>
                </c:pt>
                <c:pt idx="90">
                  <c:v>0.13006397312868342</c:v>
                </c:pt>
                <c:pt idx="91">
                  <c:v>0.11695867047247024</c:v>
                </c:pt>
                <c:pt idx="92">
                  <c:v>0.11997402898560358</c:v>
                </c:pt>
                <c:pt idx="93">
                  <c:v>0.12213187938356139</c:v>
                </c:pt>
                <c:pt idx="94">
                  <c:v>0.1256103882681853</c:v>
                </c:pt>
                <c:pt idx="95">
                  <c:v>0.12562419151406723</c:v>
                </c:pt>
                <c:pt idx="96">
                  <c:v>0.12107854744808813</c:v>
                </c:pt>
                <c:pt idx="97">
                  <c:v>0.11105878620273427</c:v>
                </c:pt>
                <c:pt idx="98">
                  <c:v>0.11188637110248568</c:v>
                </c:pt>
                <c:pt idx="99">
                  <c:v>0.11661517945611093</c:v>
                </c:pt>
                <c:pt idx="100">
                  <c:v>0.10904150583874257</c:v>
                </c:pt>
                <c:pt idx="101">
                  <c:v>9.6582162234293778E-2</c:v>
                </c:pt>
                <c:pt idx="102">
                  <c:v>0.10974768763881619</c:v>
                </c:pt>
                <c:pt idx="103">
                  <c:v>0.11213840378655329</c:v>
                </c:pt>
                <c:pt idx="104">
                  <c:v>9.5856700606447839E-2</c:v>
                </c:pt>
                <c:pt idx="105">
                  <c:v>9.8816416477135599E-2</c:v>
                </c:pt>
                <c:pt idx="106">
                  <c:v>9.7015374180511871E-2</c:v>
                </c:pt>
                <c:pt idx="107">
                  <c:v>9.7943125583806787E-2</c:v>
                </c:pt>
                <c:pt idx="108">
                  <c:v>9.4304820799782682E-2</c:v>
                </c:pt>
                <c:pt idx="109">
                  <c:v>9.1508390890564215E-2</c:v>
                </c:pt>
                <c:pt idx="110">
                  <c:v>8.9404731455720338E-2</c:v>
                </c:pt>
                <c:pt idx="111">
                  <c:v>8.6761740332718454E-2</c:v>
                </c:pt>
                <c:pt idx="112">
                  <c:v>8.9905735715634455E-2</c:v>
                </c:pt>
                <c:pt idx="113">
                  <c:v>8.3621806680819394E-2</c:v>
                </c:pt>
                <c:pt idx="114">
                  <c:v>7.8848345377070431E-2</c:v>
                </c:pt>
                <c:pt idx="115">
                  <c:v>7.9657231753941043E-2</c:v>
                </c:pt>
                <c:pt idx="116">
                  <c:v>8.1316026646763087E-2</c:v>
                </c:pt>
                <c:pt idx="117">
                  <c:v>8.1137549181218072E-2</c:v>
                </c:pt>
                <c:pt idx="118">
                  <c:v>7.9952454667980413E-2</c:v>
                </c:pt>
                <c:pt idx="119">
                  <c:v>8.4417822586614497E-2</c:v>
                </c:pt>
                <c:pt idx="120">
                  <c:v>6.3468633700169114E-2</c:v>
                </c:pt>
                <c:pt idx="121">
                  <c:v>7.0338637911821655E-2</c:v>
                </c:pt>
                <c:pt idx="122">
                  <c:v>6.1704301396332206E-2</c:v>
                </c:pt>
                <c:pt idx="123">
                  <c:v>7.3343323904971752E-2</c:v>
                </c:pt>
                <c:pt idx="124">
                  <c:v>7.132512041965669E-2</c:v>
                </c:pt>
                <c:pt idx="125">
                  <c:v>6.8367073575487186E-2</c:v>
                </c:pt>
                <c:pt idx="126">
                  <c:v>7.5724198168982113E-2</c:v>
                </c:pt>
                <c:pt idx="127">
                  <c:v>6.7137047480055168E-2</c:v>
                </c:pt>
                <c:pt idx="128">
                  <c:v>5.6582510046899438E-2</c:v>
                </c:pt>
                <c:pt idx="129">
                  <c:v>6.1200080983158378E-2</c:v>
                </c:pt>
                <c:pt idx="130">
                  <c:v>4.8630322320930508E-2</c:v>
                </c:pt>
                <c:pt idx="131">
                  <c:v>5.4058166778525416E-2</c:v>
                </c:pt>
                <c:pt idx="132">
                  <c:v>5.9060537868412616E-2</c:v>
                </c:pt>
                <c:pt idx="133">
                  <c:v>6.6754418479632954E-2</c:v>
                </c:pt>
                <c:pt idx="134">
                  <c:v>6.5819804439156304E-2</c:v>
                </c:pt>
                <c:pt idx="135">
                  <c:v>6.1013515765047266E-2</c:v>
                </c:pt>
                <c:pt idx="136">
                  <c:v>6.8317947498822598E-2</c:v>
                </c:pt>
                <c:pt idx="137">
                  <c:v>5.842215072524972E-2</c:v>
                </c:pt>
                <c:pt idx="138">
                  <c:v>6.9763519487250666E-2</c:v>
                </c:pt>
                <c:pt idx="139">
                  <c:v>6.3173148440803947E-2</c:v>
                </c:pt>
                <c:pt idx="140">
                  <c:v>5.4748981370259131E-2</c:v>
                </c:pt>
                <c:pt idx="141">
                  <c:v>5.0262628772108284E-2</c:v>
                </c:pt>
                <c:pt idx="142">
                  <c:v>4.8384067842740297E-2</c:v>
                </c:pt>
                <c:pt idx="143">
                  <c:v>4.7284508225720334E-2</c:v>
                </c:pt>
                <c:pt idx="144">
                  <c:v>5.1075431944016571E-2</c:v>
                </c:pt>
                <c:pt idx="145">
                  <c:v>4.871103206514369E-2</c:v>
                </c:pt>
                <c:pt idx="146">
                  <c:v>5.2143405330158564E-2</c:v>
                </c:pt>
                <c:pt idx="147">
                  <c:v>4.3643642378279848E-2</c:v>
                </c:pt>
                <c:pt idx="148">
                  <c:v>5.5588907791957624E-2</c:v>
                </c:pt>
                <c:pt idx="149">
                  <c:v>4.82121943084E-2</c:v>
                </c:pt>
                <c:pt idx="150">
                  <c:v>4.4436455172839173E-2</c:v>
                </c:pt>
                <c:pt idx="151">
                  <c:v>5.0107442944007152E-2</c:v>
                </c:pt>
                <c:pt idx="152">
                  <c:v>5.7119664330940491E-2</c:v>
                </c:pt>
                <c:pt idx="153">
                  <c:v>4.5542797426256498E-2</c:v>
                </c:pt>
                <c:pt idx="154">
                  <c:v>5.9681667381960637E-2</c:v>
                </c:pt>
                <c:pt idx="155">
                  <c:v>6.1466656386740114E-2</c:v>
                </c:pt>
                <c:pt idx="156">
                  <c:v>6.6646083459791339E-2</c:v>
                </c:pt>
                <c:pt idx="157">
                  <c:v>5.9910981570372314E-2</c:v>
                </c:pt>
                <c:pt idx="158">
                  <c:v>8.9318573236353296E-2</c:v>
                </c:pt>
                <c:pt idx="159">
                  <c:v>0.10617636635254106</c:v>
                </c:pt>
                <c:pt idx="160">
                  <c:v>0.12688372465176778</c:v>
                </c:pt>
                <c:pt idx="161">
                  <c:v>0.15606358956033464</c:v>
                </c:pt>
                <c:pt idx="162">
                  <c:v>0.19277283655946137</c:v>
                </c:pt>
                <c:pt idx="163">
                  <c:v>0.23479752576508284</c:v>
                </c:pt>
                <c:pt idx="164">
                  <c:v>0.27135429746013562</c:v>
                </c:pt>
                <c:pt idx="165">
                  <c:v>0.30896819288896793</c:v>
                </c:pt>
                <c:pt idx="166">
                  <c:v>0.33138397813067794</c:v>
                </c:pt>
                <c:pt idx="167">
                  <c:v>0.36218578846890204</c:v>
                </c:pt>
                <c:pt idx="168">
                  <c:v>0.37265704445919773</c:v>
                </c:pt>
                <c:pt idx="169">
                  <c:v>0.38595579483190201</c:v>
                </c:pt>
                <c:pt idx="170">
                  <c:v>0.38667694907179473</c:v>
                </c:pt>
                <c:pt idx="171">
                  <c:v>0.38854277156391526</c:v>
                </c:pt>
                <c:pt idx="172">
                  <c:v>0.39139420568606209</c:v>
                </c:pt>
                <c:pt idx="173">
                  <c:v>0.38559135474727679</c:v>
                </c:pt>
                <c:pt idx="174">
                  <c:v>0.38602198405005461</c:v>
                </c:pt>
                <c:pt idx="175">
                  <c:v>0.3688008758307853</c:v>
                </c:pt>
                <c:pt idx="176">
                  <c:v>0.35627683587442371</c:v>
                </c:pt>
                <c:pt idx="177">
                  <c:v>0.36229303911356309</c:v>
                </c:pt>
                <c:pt idx="178">
                  <c:v>0.34284965736044259</c:v>
                </c:pt>
                <c:pt idx="179">
                  <c:v>0.34841490959267984</c:v>
                </c:pt>
                <c:pt idx="180">
                  <c:v>0.33668686441109036</c:v>
                </c:pt>
                <c:pt idx="181">
                  <c:v>0.3275049707085857</c:v>
                </c:pt>
                <c:pt idx="182">
                  <c:v>0.31524923269807154</c:v>
                </c:pt>
                <c:pt idx="183">
                  <c:v>0.31571612070733707</c:v>
                </c:pt>
                <c:pt idx="184">
                  <c:v>0.32857047950256119</c:v>
                </c:pt>
                <c:pt idx="185">
                  <c:v>0.32082532175067607</c:v>
                </c:pt>
                <c:pt idx="186">
                  <c:v>0.30728748828004332</c:v>
                </c:pt>
                <c:pt idx="187">
                  <c:v>0.30138959341354427</c:v>
                </c:pt>
                <c:pt idx="188">
                  <c:v>0.29454127880139547</c:v>
                </c:pt>
                <c:pt idx="189">
                  <c:v>0.29000482361644442</c:v>
                </c:pt>
                <c:pt idx="190">
                  <c:v>0.29407258514181545</c:v>
                </c:pt>
                <c:pt idx="191">
                  <c:v>0.29650210189280601</c:v>
                </c:pt>
                <c:pt idx="192">
                  <c:v>0.28616664256977775</c:v>
                </c:pt>
                <c:pt idx="193">
                  <c:v>0.27159287184196229</c:v>
                </c:pt>
                <c:pt idx="194">
                  <c:v>0.27635315537677213</c:v>
                </c:pt>
                <c:pt idx="195">
                  <c:v>0.28346586137617136</c:v>
                </c:pt>
                <c:pt idx="196">
                  <c:v>0.25979382978320714</c:v>
                </c:pt>
                <c:pt idx="197">
                  <c:v>0.27535686766809414</c:v>
                </c:pt>
                <c:pt idx="198">
                  <c:v>0.26949005791471942</c:v>
                </c:pt>
                <c:pt idx="199">
                  <c:v>0.26856934014013184</c:v>
                </c:pt>
                <c:pt idx="200">
                  <c:v>0.2557077903981036</c:v>
                </c:pt>
                <c:pt idx="201">
                  <c:v>0.25526198873861206</c:v>
                </c:pt>
                <c:pt idx="202">
                  <c:v>0.25522635593701698</c:v>
                </c:pt>
                <c:pt idx="203">
                  <c:v>0.24431615989311489</c:v>
                </c:pt>
                <c:pt idx="204">
                  <c:v>0.23820902668150093</c:v>
                </c:pt>
                <c:pt idx="205">
                  <c:v>0.23149325540061202</c:v>
                </c:pt>
                <c:pt idx="206">
                  <c:v>0.24230046460857438</c:v>
                </c:pt>
                <c:pt idx="207">
                  <c:v>0.22095198011667794</c:v>
                </c:pt>
                <c:pt idx="208">
                  <c:v>0.22531601174851976</c:v>
                </c:pt>
                <c:pt idx="209">
                  <c:v>0.21949309121866475</c:v>
                </c:pt>
                <c:pt idx="210">
                  <c:v>0.22069692544344444</c:v>
                </c:pt>
                <c:pt idx="211">
                  <c:v>0.21316564374948774</c:v>
                </c:pt>
                <c:pt idx="212">
                  <c:v>0.20324501052863653</c:v>
                </c:pt>
                <c:pt idx="213">
                  <c:v>0.19537247641611866</c:v>
                </c:pt>
                <c:pt idx="214">
                  <c:v>0.20326047473483613</c:v>
                </c:pt>
                <c:pt idx="215">
                  <c:v>0.19830301409611864</c:v>
                </c:pt>
                <c:pt idx="216">
                  <c:v>0.19393475334074012</c:v>
                </c:pt>
                <c:pt idx="217">
                  <c:v>0.19698717185557438</c:v>
                </c:pt>
                <c:pt idx="218">
                  <c:v>0.18696077350393747</c:v>
                </c:pt>
                <c:pt idx="219">
                  <c:v>0.18131411737865874</c:v>
                </c:pt>
                <c:pt idx="220">
                  <c:v>0.18464900275408211</c:v>
                </c:pt>
                <c:pt idx="221">
                  <c:v>0.17815639115098286</c:v>
                </c:pt>
                <c:pt idx="222">
                  <c:v>0.18068223484491902</c:v>
                </c:pt>
                <c:pt idx="223">
                  <c:v>0.18053861851970585</c:v>
                </c:pt>
                <c:pt idx="224">
                  <c:v>0.16906700329591995</c:v>
                </c:pt>
                <c:pt idx="225">
                  <c:v>0.16465344716375613</c:v>
                </c:pt>
                <c:pt idx="226">
                  <c:v>0.15882034860761826</c:v>
                </c:pt>
                <c:pt idx="227">
                  <c:v>0.17031209695586158</c:v>
                </c:pt>
                <c:pt idx="228">
                  <c:v>0.15545026551083202</c:v>
                </c:pt>
                <c:pt idx="229">
                  <c:v>0.1621634255245806</c:v>
                </c:pt>
                <c:pt idx="230">
                  <c:v>0.1492435007782307</c:v>
                </c:pt>
                <c:pt idx="231">
                  <c:v>0.15443684870689375</c:v>
                </c:pt>
                <c:pt idx="232">
                  <c:v>0.16188030099240169</c:v>
                </c:pt>
                <c:pt idx="233">
                  <c:v>0.15371829967265291</c:v>
                </c:pt>
                <c:pt idx="234">
                  <c:v>0.13733560542826817</c:v>
                </c:pt>
                <c:pt idx="235">
                  <c:v>0.14855640801108266</c:v>
                </c:pt>
                <c:pt idx="236">
                  <c:v>0.14365560927633503</c:v>
                </c:pt>
                <c:pt idx="237">
                  <c:v>0.13228050081967854</c:v>
                </c:pt>
                <c:pt idx="238">
                  <c:v>0.13582950920259435</c:v>
                </c:pt>
                <c:pt idx="239">
                  <c:v>0.13573283260151486</c:v>
                </c:pt>
                <c:pt idx="240">
                  <c:v>0.12736476511605047</c:v>
                </c:pt>
                <c:pt idx="241">
                  <c:v>0.1363758467236032</c:v>
                </c:pt>
                <c:pt idx="242">
                  <c:v>0.12331587794585874</c:v>
                </c:pt>
                <c:pt idx="243">
                  <c:v>0.12666388173112317</c:v>
                </c:pt>
                <c:pt idx="244">
                  <c:v>0.13539351245104256</c:v>
                </c:pt>
                <c:pt idx="245">
                  <c:v>0.12741250394652334</c:v>
                </c:pt>
                <c:pt idx="246">
                  <c:v>0.11748038313707608</c:v>
                </c:pt>
                <c:pt idx="247">
                  <c:v>0.11421557289956874</c:v>
                </c:pt>
                <c:pt idx="248">
                  <c:v>0.11726909404420584</c:v>
                </c:pt>
                <c:pt idx="249">
                  <c:v>0.122278322607784</c:v>
                </c:pt>
                <c:pt idx="250">
                  <c:v>0.1124059466431145</c:v>
                </c:pt>
                <c:pt idx="251">
                  <c:v>0.1135440972789757</c:v>
                </c:pt>
                <c:pt idx="252">
                  <c:v>0.10840203117740582</c:v>
                </c:pt>
                <c:pt idx="253">
                  <c:v>0.10939347418463616</c:v>
                </c:pt>
                <c:pt idx="254">
                  <c:v>0.10799767158350244</c:v>
                </c:pt>
                <c:pt idx="255">
                  <c:v>0.10506364303288493</c:v>
                </c:pt>
                <c:pt idx="256">
                  <c:v>0.10734546700888889</c:v>
                </c:pt>
                <c:pt idx="257">
                  <c:v>0.10526570554282486</c:v>
                </c:pt>
                <c:pt idx="258">
                  <c:v>0.10609682336477683</c:v>
                </c:pt>
                <c:pt idx="259">
                  <c:v>0.10835437417703842</c:v>
                </c:pt>
                <c:pt idx="260">
                  <c:v>0.10873656550145197</c:v>
                </c:pt>
                <c:pt idx="261">
                  <c:v>9.6094345516067423E-2</c:v>
                </c:pt>
                <c:pt idx="262">
                  <c:v>9.3795556918825046E-2</c:v>
                </c:pt>
                <c:pt idx="263">
                  <c:v>0.10073089144997684</c:v>
                </c:pt>
                <c:pt idx="264">
                  <c:v>0.10288969456812749</c:v>
                </c:pt>
                <c:pt idx="265">
                  <c:v>9.7385049652020522E-2</c:v>
                </c:pt>
                <c:pt idx="266">
                  <c:v>0.10060971052773483</c:v>
                </c:pt>
                <c:pt idx="267">
                  <c:v>0.10409902128796121</c:v>
                </c:pt>
                <c:pt idx="268">
                  <c:v>9.7939768122077581E-2</c:v>
                </c:pt>
                <c:pt idx="269">
                  <c:v>9.4575524442388897E-2</c:v>
                </c:pt>
                <c:pt idx="270">
                  <c:v>9.4782171178110913E-2</c:v>
                </c:pt>
                <c:pt idx="271">
                  <c:v>9.2902236458496421E-2</c:v>
                </c:pt>
                <c:pt idx="272">
                  <c:v>9.7468147170072322E-2</c:v>
                </c:pt>
                <c:pt idx="273">
                  <c:v>0.11276703680077965</c:v>
                </c:pt>
                <c:pt idx="274">
                  <c:v>9.6162624783435013E-2</c:v>
                </c:pt>
                <c:pt idx="275">
                  <c:v>9.7529618388739914E-2</c:v>
                </c:pt>
                <c:pt idx="276">
                  <c:v>9.5112472772598294E-2</c:v>
                </c:pt>
                <c:pt idx="277">
                  <c:v>9.2017320365331071E-2</c:v>
                </c:pt>
                <c:pt idx="278">
                  <c:v>8.1896636445643489E-2</c:v>
                </c:pt>
                <c:pt idx="279">
                  <c:v>9.5203303909122225E-2</c:v>
                </c:pt>
                <c:pt idx="280">
                  <c:v>8.615622349546459E-2</c:v>
                </c:pt>
                <c:pt idx="281">
                  <c:v>9.0338862885189636E-2</c:v>
                </c:pt>
                <c:pt idx="282">
                  <c:v>8.3279836817649902E-2</c:v>
                </c:pt>
                <c:pt idx="283">
                  <c:v>7.9355053814117518E-2</c:v>
                </c:pt>
                <c:pt idx="284">
                  <c:v>7.6918027747822415E-2</c:v>
                </c:pt>
                <c:pt idx="285">
                  <c:v>6.7763136638409036E-2</c:v>
                </c:pt>
                <c:pt idx="286">
                  <c:v>7.5969720375066468E-2</c:v>
                </c:pt>
                <c:pt idx="287">
                  <c:v>7.7234362562497549E-2</c:v>
                </c:pt>
                <c:pt idx="288">
                  <c:v>7.7644859302066285E-2</c:v>
                </c:pt>
                <c:pt idx="289">
                  <c:v>7.6315160861796613E-2</c:v>
                </c:pt>
                <c:pt idx="290">
                  <c:v>7.0446130077717703E-2</c:v>
                </c:pt>
                <c:pt idx="291">
                  <c:v>5.8503541625376645E-2</c:v>
                </c:pt>
                <c:pt idx="292">
                  <c:v>6.6688087069045388E-2</c:v>
                </c:pt>
                <c:pt idx="293">
                  <c:v>7.0403057583756867E-2</c:v>
                </c:pt>
                <c:pt idx="294">
                  <c:v>6.9924405114742752E-2</c:v>
                </c:pt>
                <c:pt idx="295">
                  <c:v>6.3037204400069671E-2</c:v>
                </c:pt>
                <c:pt idx="296">
                  <c:v>7.09340642267757E-2</c:v>
                </c:pt>
                <c:pt idx="297">
                  <c:v>7.0949737719223346E-2</c:v>
                </c:pt>
                <c:pt idx="298">
                  <c:v>7.4844689033013556E-2</c:v>
                </c:pt>
                <c:pt idx="299">
                  <c:v>6.494897777274275E-2</c:v>
                </c:pt>
                <c:pt idx="300">
                  <c:v>6.4993562938017516E-2</c:v>
                </c:pt>
                <c:pt idx="301">
                  <c:v>7.2882483346763088E-2</c:v>
                </c:pt>
                <c:pt idx="302">
                  <c:v>7.2275150209496986E-2</c:v>
                </c:pt>
                <c:pt idx="303">
                  <c:v>6.502702275533126E-2</c:v>
                </c:pt>
                <c:pt idx="304">
                  <c:v>6.9041143716953107E-2</c:v>
                </c:pt>
                <c:pt idx="305">
                  <c:v>7.2783449668219771E-2</c:v>
                </c:pt>
                <c:pt idx="306">
                  <c:v>6.9363866204820337E-2</c:v>
                </c:pt>
                <c:pt idx="307">
                  <c:v>7.4695918393337099E-2</c:v>
                </c:pt>
                <c:pt idx="308">
                  <c:v>6.7051012749501315E-2</c:v>
                </c:pt>
                <c:pt idx="309">
                  <c:v>7.319308682686855E-2</c:v>
                </c:pt>
                <c:pt idx="310">
                  <c:v>6.6489869255130507E-2</c:v>
                </c:pt>
                <c:pt idx="311">
                  <c:v>6.8218259796808844E-2</c:v>
                </c:pt>
                <c:pt idx="312">
                  <c:v>7.046838724203483E-2</c:v>
                </c:pt>
                <c:pt idx="313">
                  <c:v>6.0916540888181915E-2</c:v>
                </c:pt>
                <c:pt idx="314">
                  <c:v>6.2765737921841425E-2</c:v>
                </c:pt>
                <c:pt idx="315">
                  <c:v>6.4272512767723541E-2</c:v>
                </c:pt>
                <c:pt idx="316">
                  <c:v>5.853693411736384E-2</c:v>
                </c:pt>
                <c:pt idx="317">
                  <c:v>5.9949101701294721E-2</c:v>
                </c:pt>
                <c:pt idx="318">
                  <c:v>6.5537976679828816E-2</c:v>
                </c:pt>
                <c:pt idx="319">
                  <c:v>5.614196737831826E-2</c:v>
                </c:pt>
                <c:pt idx="320">
                  <c:v>5.8107492866489079E-2</c:v>
                </c:pt>
                <c:pt idx="321">
                  <c:v>5.5036137653988321E-2</c:v>
                </c:pt>
                <c:pt idx="322">
                  <c:v>6.4725711091076082E-2</c:v>
                </c:pt>
                <c:pt idx="323">
                  <c:v>5.575920195229303E-2</c:v>
                </c:pt>
                <c:pt idx="324">
                  <c:v>6.0894557262600749E-2</c:v>
                </c:pt>
                <c:pt idx="325">
                  <c:v>5.3870831646039175E-2</c:v>
                </c:pt>
                <c:pt idx="326">
                  <c:v>5.4152851050417887E-2</c:v>
                </c:pt>
                <c:pt idx="327">
                  <c:v>5.0933445033857626E-2</c:v>
                </c:pt>
                <c:pt idx="328">
                  <c:v>5.8859220683125608E-2</c:v>
                </c:pt>
                <c:pt idx="329">
                  <c:v>5.1351749339963462E-2</c:v>
                </c:pt>
                <c:pt idx="330">
                  <c:v>4.52184309786548E-2</c:v>
                </c:pt>
                <c:pt idx="331">
                  <c:v>5.3083380070390394E-2</c:v>
                </c:pt>
                <c:pt idx="332">
                  <c:v>4.9875188682038982E-2</c:v>
                </c:pt>
                <c:pt idx="333">
                  <c:v>4.8563656704096986E-2</c:v>
                </c:pt>
                <c:pt idx="334">
                  <c:v>4.0861486254712427E-2</c:v>
                </c:pt>
                <c:pt idx="335">
                  <c:v>4.8460008951847648E-2</c:v>
                </c:pt>
                <c:pt idx="336">
                  <c:v>5.0904370507614684E-2</c:v>
                </c:pt>
                <c:pt idx="337">
                  <c:v>4.9848775616136723E-2</c:v>
                </c:pt>
                <c:pt idx="338">
                  <c:v>5.3150142492154606E-2</c:v>
                </c:pt>
                <c:pt idx="339">
                  <c:v>4.3000633638043503E-2</c:v>
                </c:pt>
                <c:pt idx="340">
                  <c:v>5.0853729149828247E-2</c:v>
                </c:pt>
                <c:pt idx="341">
                  <c:v>5.7388741544074202E-2</c:v>
                </c:pt>
                <c:pt idx="342">
                  <c:v>4.890751137122825E-2</c:v>
                </c:pt>
                <c:pt idx="343">
                  <c:v>5.1359037305675703E-2</c:v>
                </c:pt>
                <c:pt idx="344">
                  <c:v>4.9119382331993221E-2</c:v>
                </c:pt>
                <c:pt idx="345">
                  <c:v>5.0091696310290201E-2</c:v>
                </c:pt>
                <c:pt idx="346">
                  <c:v>4.2064460026005647E-2</c:v>
                </c:pt>
                <c:pt idx="347">
                  <c:v>5.6097532515528056E-2</c:v>
                </c:pt>
                <c:pt idx="348">
                  <c:v>5.1844027784360078E-2</c:v>
                </c:pt>
                <c:pt idx="349">
                  <c:v>4.5274530539180409E-2</c:v>
                </c:pt>
                <c:pt idx="350">
                  <c:v>5.5466842404417703E-2</c:v>
                </c:pt>
                <c:pt idx="351">
                  <c:v>4.6434375289419773E-2</c:v>
                </c:pt>
                <c:pt idx="352">
                  <c:v>4.5772068693588505E-2</c:v>
                </c:pt>
                <c:pt idx="353">
                  <c:v>5.3769340854411672E-2</c:v>
                </c:pt>
                <c:pt idx="354">
                  <c:v>4.1433388942575512E-2</c:v>
                </c:pt>
                <c:pt idx="355">
                  <c:v>4.6167916244706217E-2</c:v>
                </c:pt>
                <c:pt idx="356">
                  <c:v>4.7521649703748205E-2</c:v>
                </c:pt>
                <c:pt idx="357">
                  <c:v>4.8141482177413181E-2</c:v>
                </c:pt>
                <c:pt idx="358">
                  <c:v>4.3198206961828432E-2</c:v>
                </c:pt>
                <c:pt idx="359">
                  <c:v>3.6049150996850285E-2</c:v>
                </c:pt>
                <c:pt idx="360">
                  <c:v>5.6013623061335595E-2</c:v>
                </c:pt>
                <c:pt idx="361">
                  <c:v>3.8063758196705648E-2</c:v>
                </c:pt>
                <c:pt idx="362">
                  <c:v>4.2081978263266852E-2</c:v>
                </c:pt>
                <c:pt idx="363">
                  <c:v>4.0638863850953298E-2</c:v>
                </c:pt>
                <c:pt idx="364">
                  <c:v>3.9601587930697742E-2</c:v>
                </c:pt>
                <c:pt idx="365">
                  <c:v>3.0008848672364405E-2</c:v>
                </c:pt>
                <c:pt idx="366">
                  <c:v>3.1684917229422412E-2</c:v>
                </c:pt>
                <c:pt idx="367">
                  <c:v>3.9224158446330884E-2</c:v>
                </c:pt>
                <c:pt idx="368">
                  <c:v>4.2433581759595482E-2</c:v>
                </c:pt>
                <c:pt idx="369">
                  <c:v>3.3889198096963655E-2</c:v>
                </c:pt>
                <c:pt idx="370">
                  <c:v>3.5535397657005648E-2</c:v>
                </c:pt>
                <c:pt idx="371">
                  <c:v>3.2260327977031829E-2</c:v>
                </c:pt>
                <c:pt idx="372">
                  <c:v>4.2604087001298495E-2</c:v>
                </c:pt>
                <c:pt idx="373">
                  <c:v>3.2967714589306592E-2</c:v>
                </c:pt>
                <c:pt idx="374">
                  <c:v>4.265329400656253E-2</c:v>
                </c:pt>
                <c:pt idx="375">
                  <c:v>3.4645590376066855E-2</c:v>
                </c:pt>
                <c:pt idx="376">
                  <c:v>3.3747955279779099E-2</c:v>
                </c:pt>
                <c:pt idx="377">
                  <c:v>3.4730775380882484E-2</c:v>
                </c:pt>
                <c:pt idx="378">
                  <c:v>3.5037330237766291E-2</c:v>
                </c:pt>
                <c:pt idx="379">
                  <c:v>3.259920423741676E-2</c:v>
                </c:pt>
                <c:pt idx="380">
                  <c:v>3.4111082848519207E-2</c:v>
                </c:pt>
                <c:pt idx="381">
                  <c:v>3.8015259142172311E-2</c:v>
                </c:pt>
                <c:pt idx="382">
                  <c:v>3.6629813342669112E-2</c:v>
                </c:pt>
                <c:pt idx="383">
                  <c:v>2.9962825141636722E-2</c:v>
                </c:pt>
                <c:pt idx="384">
                  <c:v>3.2203388935316386E-2</c:v>
                </c:pt>
                <c:pt idx="385">
                  <c:v>3.2622958558020526E-2</c:v>
                </c:pt>
                <c:pt idx="386">
                  <c:v>3.416769300774275E-2</c:v>
                </c:pt>
                <c:pt idx="387">
                  <c:v>1.9956629987711298E-2</c:v>
                </c:pt>
                <c:pt idx="388">
                  <c:v>3.6712481466642938E-2</c:v>
                </c:pt>
                <c:pt idx="389">
                  <c:v>2.8161586923507155E-2</c:v>
                </c:pt>
                <c:pt idx="390">
                  <c:v>3.7333299421658001E-2</c:v>
                </c:pt>
                <c:pt idx="391">
                  <c:v>3.0895675002841051E-2</c:v>
                </c:pt>
                <c:pt idx="392">
                  <c:v>3.5928866873353109E-2</c:v>
                </c:pt>
                <c:pt idx="393">
                  <c:v>3.4098747256518833E-2</c:v>
                </c:pt>
                <c:pt idx="394">
                  <c:v>3.7169458544523727E-2</c:v>
                </c:pt>
                <c:pt idx="395">
                  <c:v>2.8549332361100001E-2</c:v>
                </c:pt>
                <c:pt idx="396">
                  <c:v>2.930088953348324E-2</c:v>
                </c:pt>
                <c:pt idx="397">
                  <c:v>2.465615012918004E-2</c:v>
                </c:pt>
                <c:pt idx="398">
                  <c:v>2.9616235525622599E-2</c:v>
                </c:pt>
                <c:pt idx="399">
                  <c:v>2.5523866999459507E-2</c:v>
                </c:pt>
                <c:pt idx="400">
                  <c:v>3.1801906114412616E-2</c:v>
                </c:pt>
                <c:pt idx="401">
                  <c:v>3.173059690217514E-2</c:v>
                </c:pt>
                <c:pt idx="402">
                  <c:v>2.5420717088235595E-2</c:v>
                </c:pt>
                <c:pt idx="403">
                  <c:v>4.231883341660489E-2</c:v>
                </c:pt>
                <c:pt idx="404">
                  <c:v>3.8808035150366856E-2</c:v>
                </c:pt>
                <c:pt idx="405">
                  <c:v>3.6367667365377214E-2</c:v>
                </c:pt>
                <c:pt idx="406">
                  <c:v>2.7682271908807343E-2</c:v>
                </c:pt>
                <c:pt idx="407">
                  <c:v>2.4118361660121844E-2</c:v>
                </c:pt>
                <c:pt idx="408">
                  <c:v>2.4638028264663089E-2</c:v>
                </c:pt>
                <c:pt idx="409">
                  <c:v>2.5019505679898493E-2</c:v>
                </c:pt>
                <c:pt idx="410">
                  <c:v>2.2559261570374196E-2</c:v>
                </c:pt>
                <c:pt idx="411">
                  <c:v>2.2606908450720525E-2</c:v>
                </c:pt>
                <c:pt idx="412">
                  <c:v>2.8821043603529189E-2</c:v>
                </c:pt>
                <c:pt idx="413">
                  <c:v>3.1724149293837101E-2</c:v>
                </c:pt>
                <c:pt idx="414">
                  <c:v>3.8759371767385309E-2</c:v>
                </c:pt>
                <c:pt idx="415">
                  <c:v>1.5020508911958776E-2</c:v>
                </c:pt>
                <c:pt idx="416">
                  <c:v>2.1060228950244068E-2</c:v>
                </c:pt>
                <c:pt idx="417">
                  <c:v>1.3975339708411317E-2</c:v>
                </c:pt>
                <c:pt idx="418">
                  <c:v>3.1648470115148021E-2</c:v>
                </c:pt>
                <c:pt idx="419">
                  <c:v>1.5443085056156103E-2</c:v>
                </c:pt>
                <c:pt idx="420">
                  <c:v>2.7976731473330883E-2</c:v>
                </c:pt>
                <c:pt idx="421">
                  <c:v>1.9591364883265346E-2</c:v>
                </c:pt>
                <c:pt idx="422">
                  <c:v>2.2045135697991901E-2</c:v>
                </c:pt>
                <c:pt idx="423">
                  <c:v>2.4063451515542185E-2</c:v>
                </c:pt>
                <c:pt idx="424">
                  <c:v>1.9562262974209418E-2</c:v>
                </c:pt>
                <c:pt idx="425">
                  <c:v>2.6472621213244819E-2</c:v>
                </c:pt>
                <c:pt idx="426">
                  <c:v>2.1850427959935217E-2</c:v>
                </c:pt>
                <c:pt idx="427">
                  <c:v>3.1184991642748589E-2</c:v>
                </c:pt>
                <c:pt idx="428">
                  <c:v>2.1588926502150847E-2</c:v>
                </c:pt>
                <c:pt idx="429">
                  <c:v>1.9813208637992276E-2</c:v>
                </c:pt>
                <c:pt idx="430">
                  <c:v>2.4507728322863465E-2</c:v>
                </c:pt>
                <c:pt idx="431">
                  <c:v>2.532994096814576E-2</c:v>
                </c:pt>
                <c:pt idx="432">
                  <c:v>3.4700909989671937E-2</c:v>
                </c:pt>
                <c:pt idx="433">
                  <c:v>3.0407583870681168E-2</c:v>
                </c:pt>
                <c:pt idx="434">
                  <c:v>2.8478029029699998E-2</c:v>
                </c:pt>
                <c:pt idx="435">
                  <c:v>1.8885307283651034E-2</c:v>
                </c:pt>
                <c:pt idx="436">
                  <c:v>1.4437539895852655E-2</c:v>
                </c:pt>
                <c:pt idx="437">
                  <c:v>2.7990938664156119E-2</c:v>
                </c:pt>
                <c:pt idx="438">
                  <c:v>1.9860582976916008E-2</c:v>
                </c:pt>
                <c:pt idx="439">
                  <c:v>1.1286646692457627E-2</c:v>
                </c:pt>
                <c:pt idx="440">
                  <c:v>2.1914212436550281E-2</c:v>
                </c:pt>
                <c:pt idx="441">
                  <c:v>2.4417598267031451E-2</c:v>
                </c:pt>
                <c:pt idx="442">
                  <c:v>1.6332968287240113E-2</c:v>
                </c:pt>
                <c:pt idx="443">
                  <c:v>2.1689522464228245E-2</c:v>
                </c:pt>
                <c:pt idx="444">
                  <c:v>2.4525351310236535E-2</c:v>
                </c:pt>
                <c:pt idx="445">
                  <c:v>2.617450221222448E-2</c:v>
                </c:pt>
                <c:pt idx="446">
                  <c:v>1.953312294582241E-2</c:v>
                </c:pt>
                <c:pt idx="447">
                  <c:v>2.2806385540790959E-2</c:v>
                </c:pt>
                <c:pt idx="448">
                  <c:v>1.7791859561791433E-2</c:v>
                </c:pt>
                <c:pt idx="449">
                  <c:v>3.0765337257412807E-2</c:v>
                </c:pt>
                <c:pt idx="450">
                  <c:v>3.8672726331261204E-2</c:v>
                </c:pt>
                <c:pt idx="451">
                  <c:v>2.0318488971016197E-2</c:v>
                </c:pt>
                <c:pt idx="452">
                  <c:v>2.7424567107202449E-2</c:v>
                </c:pt>
                <c:pt idx="453">
                  <c:v>3.1479449230623346E-2</c:v>
                </c:pt>
                <c:pt idx="454">
                  <c:v>1.9008226780371749E-2</c:v>
                </c:pt>
                <c:pt idx="455">
                  <c:v>2.4502981012150468E-2</c:v>
                </c:pt>
                <c:pt idx="456">
                  <c:v>2.0364283166136157E-2</c:v>
                </c:pt>
                <c:pt idx="457">
                  <c:v>2.5001697301892653E-2</c:v>
                </c:pt>
                <c:pt idx="458">
                  <c:v>2.6727032456582107E-2</c:v>
                </c:pt>
                <c:pt idx="459">
                  <c:v>2.1355156802525047E-2</c:v>
                </c:pt>
                <c:pt idx="460">
                  <c:v>1.985710313484049E-2</c:v>
                </c:pt>
                <c:pt idx="461">
                  <c:v>1.0026034749097251E-2</c:v>
                </c:pt>
                <c:pt idx="462">
                  <c:v>2.6261834196199058E-2</c:v>
                </c:pt>
                <c:pt idx="463">
                  <c:v>1.6895507169420884E-2</c:v>
                </c:pt>
                <c:pt idx="464">
                  <c:v>2.5475590000465724E-2</c:v>
                </c:pt>
                <c:pt idx="465">
                  <c:v>1.3932314829413258E-2</c:v>
                </c:pt>
                <c:pt idx="466">
                  <c:v>1.7923741522481901E-2</c:v>
                </c:pt>
                <c:pt idx="467">
                  <c:v>1.7316889642209905E-2</c:v>
                </c:pt>
                <c:pt idx="468">
                  <c:v>2.7063472575302824E-2</c:v>
                </c:pt>
                <c:pt idx="469">
                  <c:v>1.7296793428644274E-2</c:v>
                </c:pt>
                <c:pt idx="470">
                  <c:v>2.5252136344830318E-2</c:v>
                </c:pt>
                <c:pt idx="471">
                  <c:v>2.4534370332759885E-2</c:v>
                </c:pt>
                <c:pt idx="472">
                  <c:v>2.8357614803420902E-2</c:v>
                </c:pt>
                <c:pt idx="473">
                  <c:v>1.5187926488716271E-2</c:v>
                </c:pt>
                <c:pt idx="474">
                  <c:v>2.1927972859132953E-2</c:v>
                </c:pt>
                <c:pt idx="475">
                  <c:v>2.1422501672725799E-2</c:v>
                </c:pt>
                <c:pt idx="476">
                  <c:v>4.9563183426408093E-2</c:v>
                </c:pt>
                <c:pt idx="477">
                  <c:v>5.0211341423727872E-2</c:v>
                </c:pt>
                <c:pt idx="478">
                  <c:v>5.1686341332345384E-2</c:v>
                </c:pt>
                <c:pt idx="479">
                  <c:v>4.7068642950467796E-2</c:v>
                </c:pt>
                <c:pt idx="480">
                  <c:v>5.304114386551563E-2</c:v>
                </c:pt>
                <c:pt idx="481">
                  <c:v>6.5634816323745571E-2</c:v>
                </c:pt>
                <c:pt idx="482">
                  <c:v>6.6530305359042557E-2</c:v>
                </c:pt>
                <c:pt idx="483">
                  <c:v>7.0231685583285117E-2</c:v>
                </c:pt>
                <c:pt idx="484">
                  <c:v>6.2725789774833715E-2</c:v>
                </c:pt>
                <c:pt idx="485">
                  <c:v>7.8049591200499993E-2</c:v>
                </c:pt>
                <c:pt idx="486">
                  <c:v>7.7844089033913558E-2</c:v>
                </c:pt>
                <c:pt idx="487">
                  <c:v>6.9575461760696414E-2</c:v>
                </c:pt>
                <c:pt idx="488">
                  <c:v>7.8716948488113378E-2</c:v>
                </c:pt>
                <c:pt idx="489">
                  <c:v>7.7828151975423351E-2</c:v>
                </c:pt>
                <c:pt idx="490">
                  <c:v>8.6297699230987943E-2</c:v>
                </c:pt>
                <c:pt idx="491">
                  <c:v>8.4222502038303768E-2</c:v>
                </c:pt>
                <c:pt idx="492">
                  <c:v>8.9783439472345752E-2</c:v>
                </c:pt>
                <c:pt idx="493">
                  <c:v>7.1439867421788331E-2</c:v>
                </c:pt>
                <c:pt idx="494">
                  <c:v>7.9127167858422026E-2</c:v>
                </c:pt>
                <c:pt idx="495">
                  <c:v>7.4448946196929752E-2</c:v>
                </c:pt>
                <c:pt idx="496">
                  <c:v>7.7741754341260266E-2</c:v>
                </c:pt>
                <c:pt idx="497">
                  <c:v>7.4984918374799814E-2</c:v>
                </c:pt>
                <c:pt idx="498">
                  <c:v>7.3159187821681917E-2</c:v>
                </c:pt>
                <c:pt idx="499">
                  <c:v>6.8121277735956318E-2</c:v>
                </c:pt>
                <c:pt idx="500">
                  <c:v>7.0012525106357623E-2</c:v>
                </c:pt>
                <c:pt idx="501">
                  <c:v>7.3669968704340491E-2</c:v>
                </c:pt>
                <c:pt idx="502">
                  <c:v>7.2723455937568737E-2</c:v>
                </c:pt>
                <c:pt idx="503">
                  <c:v>6.6771861228902454E-2</c:v>
                </c:pt>
                <c:pt idx="504">
                  <c:v>7.2263148719823728E-2</c:v>
                </c:pt>
                <c:pt idx="505">
                  <c:v>6.9757245537139176E-2</c:v>
                </c:pt>
                <c:pt idx="506">
                  <c:v>7.2664997222957814E-2</c:v>
                </c:pt>
                <c:pt idx="507">
                  <c:v>6.6423304644702641E-2</c:v>
                </c:pt>
                <c:pt idx="508">
                  <c:v>6.6047743664398487E-2</c:v>
                </c:pt>
                <c:pt idx="509">
                  <c:v>5.9862333979534839E-2</c:v>
                </c:pt>
                <c:pt idx="510">
                  <c:v>6.7290307052447457E-2</c:v>
                </c:pt>
                <c:pt idx="511">
                  <c:v>5.539741023336648E-2</c:v>
                </c:pt>
                <c:pt idx="512">
                  <c:v>7.0613503259678523E-2</c:v>
                </c:pt>
                <c:pt idx="513">
                  <c:v>6.3236010585352165E-2</c:v>
                </c:pt>
                <c:pt idx="514">
                  <c:v>8.1277331474137293E-2</c:v>
                </c:pt>
                <c:pt idx="515">
                  <c:v>6.613062442808286E-2</c:v>
                </c:pt>
                <c:pt idx="516">
                  <c:v>6.2321824286476833E-2</c:v>
                </c:pt>
                <c:pt idx="517">
                  <c:v>5.9570771556088135E-2</c:v>
                </c:pt>
                <c:pt idx="518">
                  <c:v>7.0980060151067795E-2</c:v>
                </c:pt>
                <c:pt idx="519">
                  <c:v>5.3032775116617893E-2</c:v>
                </c:pt>
                <c:pt idx="520">
                  <c:v>5.5427960546339923E-2</c:v>
                </c:pt>
                <c:pt idx="521">
                  <c:v>5.5688566722944068E-2</c:v>
                </c:pt>
                <c:pt idx="522">
                  <c:v>6.9025118921211673E-2</c:v>
                </c:pt>
                <c:pt idx="523">
                  <c:v>6.5696763678010167E-2</c:v>
                </c:pt>
                <c:pt idx="524">
                  <c:v>6.7994343078293593E-2</c:v>
                </c:pt>
                <c:pt idx="525">
                  <c:v>7.0106615089651783E-2</c:v>
                </c:pt>
                <c:pt idx="526">
                  <c:v>6.0205031937012807E-2</c:v>
                </c:pt>
                <c:pt idx="527">
                  <c:v>6.7437092014176275E-2</c:v>
                </c:pt>
                <c:pt idx="528">
                  <c:v>7.9570901371440489E-2</c:v>
                </c:pt>
                <c:pt idx="529">
                  <c:v>6.6312232063539547E-2</c:v>
                </c:pt>
                <c:pt idx="530">
                  <c:v>7.3256717563348964E-2</c:v>
                </c:pt>
                <c:pt idx="531">
                  <c:v>8.2708100533979284E-2</c:v>
                </c:pt>
                <c:pt idx="532">
                  <c:v>7.4541690911950467E-2</c:v>
                </c:pt>
                <c:pt idx="533">
                  <c:v>8.6832083382848951E-2</c:v>
                </c:pt>
                <c:pt idx="534">
                  <c:v>8.061482149076328E-2</c:v>
                </c:pt>
                <c:pt idx="535">
                  <c:v>8.4680229593805084E-2</c:v>
                </c:pt>
                <c:pt idx="536">
                  <c:v>8.5021472527257821E-2</c:v>
                </c:pt>
                <c:pt idx="537">
                  <c:v>7.2366484758319582E-2</c:v>
                </c:pt>
                <c:pt idx="538">
                  <c:v>8.9067128923653108E-2</c:v>
                </c:pt>
                <c:pt idx="539">
                  <c:v>8.2532795247834079E-2</c:v>
                </c:pt>
                <c:pt idx="540">
                  <c:v>8.1933849499948599E-2</c:v>
                </c:pt>
                <c:pt idx="541">
                  <c:v>8.1893902545594907E-2</c:v>
                </c:pt>
                <c:pt idx="542">
                  <c:v>8.3663996779087951E-2</c:v>
                </c:pt>
                <c:pt idx="543">
                  <c:v>9.2569441697691907E-2</c:v>
                </c:pt>
                <c:pt idx="544">
                  <c:v>7.8237832490558185E-2</c:v>
                </c:pt>
                <c:pt idx="545">
                  <c:v>7.4278568003586246E-2</c:v>
                </c:pt>
                <c:pt idx="546">
                  <c:v>7.9609941375457627E-2</c:v>
                </c:pt>
                <c:pt idx="547">
                  <c:v>7.9439451212936912E-2</c:v>
                </c:pt>
                <c:pt idx="548">
                  <c:v>5.9680189376104135E-2</c:v>
                </c:pt>
                <c:pt idx="549">
                  <c:v>6.9289022302448017E-2</c:v>
                </c:pt>
                <c:pt idx="550">
                  <c:v>7.2327036810460071E-2</c:v>
                </c:pt>
                <c:pt idx="551">
                  <c:v>6.9236327502911671E-2</c:v>
                </c:pt>
                <c:pt idx="552">
                  <c:v>7.3527455238692085E-2</c:v>
                </c:pt>
                <c:pt idx="553">
                  <c:v>7.1256686289656299E-2</c:v>
                </c:pt>
                <c:pt idx="554">
                  <c:v>7.0197507107661955E-2</c:v>
                </c:pt>
                <c:pt idx="555">
                  <c:v>6.9573957184961011E-2</c:v>
                </c:pt>
                <c:pt idx="556">
                  <c:v>6.8116751374946896E-2</c:v>
                </c:pt>
                <c:pt idx="557">
                  <c:v>6.4791465406139545E-2</c:v>
                </c:pt>
                <c:pt idx="558">
                  <c:v>6.2594077821729752E-2</c:v>
                </c:pt>
                <c:pt idx="559">
                  <c:v>6.34137934386E-2</c:v>
                </c:pt>
                <c:pt idx="560">
                  <c:v>6.5328756126306772E-2</c:v>
                </c:pt>
                <c:pt idx="561">
                  <c:v>6.9486636359756687E-2</c:v>
                </c:pt>
                <c:pt idx="562">
                  <c:v>6.1151634193185117E-2</c:v>
                </c:pt>
                <c:pt idx="563">
                  <c:v>7.3465401141881548E-2</c:v>
                </c:pt>
                <c:pt idx="564">
                  <c:v>6.0268313127610162E-2</c:v>
                </c:pt>
                <c:pt idx="565">
                  <c:v>6.5221424247866103E-2</c:v>
                </c:pt>
                <c:pt idx="566">
                  <c:v>6.8181209953715821E-2</c:v>
                </c:pt>
                <c:pt idx="567">
                  <c:v>5.3607002682913747E-2</c:v>
                </c:pt>
                <c:pt idx="568">
                  <c:v>5.901241512958607E-2</c:v>
                </c:pt>
                <c:pt idx="569">
                  <c:v>4.6857094641234651E-2</c:v>
                </c:pt>
                <c:pt idx="570">
                  <c:v>5.4357052992910167E-2</c:v>
                </c:pt>
                <c:pt idx="571">
                  <c:v>5.6222067321536721E-2</c:v>
                </c:pt>
                <c:pt idx="572">
                  <c:v>4.6081845677526177E-2</c:v>
                </c:pt>
                <c:pt idx="573">
                  <c:v>4.5115465943731448E-2</c:v>
                </c:pt>
                <c:pt idx="574">
                  <c:v>5.8161893047009978E-2</c:v>
                </c:pt>
                <c:pt idx="575">
                  <c:v>5.8499955103895669E-2</c:v>
                </c:pt>
                <c:pt idx="576">
                  <c:v>5.8962030655471183E-2</c:v>
                </c:pt>
                <c:pt idx="577">
                  <c:v>6.0607647140933141E-2</c:v>
                </c:pt>
                <c:pt idx="578">
                  <c:v>5.861151218063522E-2</c:v>
                </c:pt>
                <c:pt idx="579">
                  <c:v>5.7917490727820715E-2</c:v>
                </c:pt>
                <c:pt idx="580">
                  <c:v>6.2949163344620335E-2</c:v>
                </c:pt>
                <c:pt idx="581">
                  <c:v>5.4786546110208847E-2</c:v>
                </c:pt>
                <c:pt idx="582">
                  <c:v>6.0301329077637099E-2</c:v>
                </c:pt>
                <c:pt idx="583">
                  <c:v>6.1762769736363653E-2</c:v>
                </c:pt>
                <c:pt idx="584">
                  <c:v>5.4354981754743313E-2</c:v>
                </c:pt>
                <c:pt idx="585">
                  <c:v>6.7094198194825233E-2</c:v>
                </c:pt>
                <c:pt idx="586">
                  <c:v>5.3847541299467977E-2</c:v>
                </c:pt>
                <c:pt idx="587">
                  <c:v>5.3882398293572879E-2</c:v>
                </c:pt>
                <c:pt idx="588">
                  <c:v>5.3064787063200371E-2</c:v>
                </c:pt>
                <c:pt idx="589">
                  <c:v>5.0434246925872131E-2</c:v>
                </c:pt>
                <c:pt idx="590">
                  <c:v>4.8626520476267039E-2</c:v>
                </c:pt>
                <c:pt idx="591">
                  <c:v>5.2160691070017882E-2</c:v>
                </c:pt>
                <c:pt idx="592">
                  <c:v>5.5159752286984748E-2</c:v>
                </c:pt>
                <c:pt idx="593">
                  <c:v>6.0216733389542747E-2</c:v>
                </c:pt>
                <c:pt idx="594">
                  <c:v>5.1811689388168172E-2</c:v>
                </c:pt>
                <c:pt idx="595">
                  <c:v>5.8165134121918267E-2</c:v>
                </c:pt>
                <c:pt idx="596">
                  <c:v>4.297590128754708E-2</c:v>
                </c:pt>
                <c:pt idx="597">
                  <c:v>5.2305510825356498E-2</c:v>
                </c:pt>
                <c:pt idx="598">
                  <c:v>4.9572935661129185E-2</c:v>
                </c:pt>
                <c:pt idx="599">
                  <c:v>4.7440390612951217E-2</c:v>
                </c:pt>
                <c:pt idx="600">
                  <c:v>5.0736789365356874E-2</c:v>
                </c:pt>
                <c:pt idx="601">
                  <c:v>4.2431748435322221E-2</c:v>
                </c:pt>
                <c:pt idx="602">
                  <c:v>4.8484428370066286E-2</c:v>
                </c:pt>
                <c:pt idx="603">
                  <c:v>5.1024714712818262E-2</c:v>
                </c:pt>
                <c:pt idx="604">
                  <c:v>4.3331499406173445E-2</c:v>
                </c:pt>
                <c:pt idx="605">
                  <c:v>4.3587770670820709E-2</c:v>
                </c:pt>
                <c:pt idx="606">
                  <c:v>4.3684284088750844E-2</c:v>
                </c:pt>
                <c:pt idx="607">
                  <c:v>4.0330295347505082E-2</c:v>
                </c:pt>
                <c:pt idx="608">
                  <c:v>4.5575660653412425E-2</c:v>
                </c:pt>
                <c:pt idx="609">
                  <c:v>3.7233414684409979E-2</c:v>
                </c:pt>
                <c:pt idx="610">
                  <c:v>4.9660773060359889E-2</c:v>
                </c:pt>
                <c:pt idx="611">
                  <c:v>3.3889265018892466E-2</c:v>
                </c:pt>
                <c:pt idx="612">
                  <c:v>4.7148615216332956E-2</c:v>
                </c:pt>
                <c:pt idx="613">
                  <c:v>4.099219103331507E-2</c:v>
                </c:pt>
                <c:pt idx="614">
                  <c:v>3.84359335853049E-2</c:v>
                </c:pt>
                <c:pt idx="615">
                  <c:v>3.3127051495622221E-2</c:v>
                </c:pt>
                <c:pt idx="616">
                  <c:v>3.5770031760346703E-2</c:v>
                </c:pt>
                <c:pt idx="617">
                  <c:v>3.4133244116427493E-2</c:v>
                </c:pt>
                <c:pt idx="618">
                  <c:v>3.1960985267257817E-2</c:v>
                </c:pt>
                <c:pt idx="619">
                  <c:v>3.4639968599934651E-2</c:v>
                </c:pt>
                <c:pt idx="620">
                  <c:v>3.0228157533883426E-2</c:v>
                </c:pt>
                <c:pt idx="621">
                  <c:v>3.9853166093393788E-2</c:v>
                </c:pt>
                <c:pt idx="622">
                  <c:v>3.7432006475201694E-2</c:v>
                </c:pt>
                <c:pt idx="623">
                  <c:v>3.8261007314123539E-2</c:v>
                </c:pt>
                <c:pt idx="624">
                  <c:v>2.9717638209486818E-2</c:v>
                </c:pt>
                <c:pt idx="625">
                  <c:v>2.5145395015227872E-2</c:v>
                </c:pt>
                <c:pt idx="626">
                  <c:v>2.8021200726654049E-2</c:v>
                </c:pt>
                <c:pt idx="627">
                  <c:v>3.6769805121780977E-2</c:v>
                </c:pt>
                <c:pt idx="628">
                  <c:v>3.0152151389170243E-2</c:v>
                </c:pt>
                <c:pt idx="629">
                  <c:v>3.8162799078529187E-2</c:v>
                </c:pt>
                <c:pt idx="630">
                  <c:v>3.0299860728017138E-2</c:v>
                </c:pt>
                <c:pt idx="631">
                  <c:v>2.627121630122994E-2</c:v>
                </c:pt>
                <c:pt idx="632">
                  <c:v>3.1648472428546327E-2</c:v>
                </c:pt>
                <c:pt idx="633">
                  <c:v>2.9255582352983048E-2</c:v>
                </c:pt>
                <c:pt idx="634">
                  <c:v>3.2081745336930131E-2</c:v>
                </c:pt>
                <c:pt idx="635">
                  <c:v>2.6488899944346701E-2</c:v>
                </c:pt>
                <c:pt idx="636">
                  <c:v>2.7124149447724479E-2</c:v>
                </c:pt>
                <c:pt idx="637">
                  <c:v>2.3956628219029753E-2</c:v>
                </c:pt>
                <c:pt idx="638">
                  <c:v>3.8882543085574386E-2</c:v>
                </c:pt>
                <c:pt idx="639">
                  <c:v>3.0329601341076273E-2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88C-4277-AB69-6103D00EC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scatterChart>
        <c:scatterStyle val="lineMarker"/>
        <c:varyColors val="0"/>
        <c:ser>
          <c:idx val="4"/>
          <c:order val="4"/>
          <c:spPr>
            <a:ln w="19050" cap="rnd">
              <a:solidFill>
                <a:schemeClr val="accent3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'IR pk'!$A$2:$A$641</c:f>
              <c:numCache>
                <c:formatCode>General</c:formatCode>
                <c:ptCount val="640"/>
                <c:pt idx="0">
                  <c:v>784.40864074700016</c:v>
                </c:pt>
                <c:pt idx="1">
                  <c:v>786.40399739400016</c:v>
                </c:pt>
                <c:pt idx="2">
                  <c:v>788.39927924100016</c:v>
                </c:pt>
                <c:pt idx="3">
                  <c:v>790.39448628800017</c:v>
                </c:pt>
                <c:pt idx="4">
                  <c:v>792.38961853500007</c:v>
                </c:pt>
                <c:pt idx="5">
                  <c:v>794.38467598200009</c:v>
                </c:pt>
                <c:pt idx="6">
                  <c:v>796.37965862900012</c:v>
                </c:pt>
                <c:pt idx="7">
                  <c:v>798.37456647600004</c:v>
                </c:pt>
                <c:pt idx="8">
                  <c:v>800.36939952300008</c:v>
                </c:pt>
                <c:pt idx="9">
                  <c:v>802.36415777000013</c:v>
                </c:pt>
                <c:pt idx="10">
                  <c:v>804.35884121700008</c:v>
                </c:pt>
                <c:pt idx="11">
                  <c:v>806.35344986400014</c:v>
                </c:pt>
                <c:pt idx="12">
                  <c:v>808.3479837110001</c:v>
                </c:pt>
                <c:pt idx="13">
                  <c:v>810.34244275800006</c:v>
                </c:pt>
                <c:pt idx="14">
                  <c:v>812.33682700500003</c:v>
                </c:pt>
                <c:pt idx="15">
                  <c:v>814.33113645200001</c:v>
                </c:pt>
                <c:pt idx="16">
                  <c:v>816.32537109899999</c:v>
                </c:pt>
                <c:pt idx="17">
                  <c:v>818.31953094599999</c:v>
                </c:pt>
                <c:pt idx="18">
                  <c:v>820.31361599299998</c:v>
                </c:pt>
                <c:pt idx="19">
                  <c:v>822.30762623999999</c:v>
                </c:pt>
                <c:pt idx="20">
                  <c:v>824.301561687</c:v>
                </c:pt>
                <c:pt idx="21">
                  <c:v>826.29542233399991</c:v>
                </c:pt>
                <c:pt idx="22">
                  <c:v>828.28920818099994</c:v>
                </c:pt>
                <c:pt idx="23">
                  <c:v>830.28291922799997</c:v>
                </c:pt>
                <c:pt idx="24">
                  <c:v>832.2765554749999</c:v>
                </c:pt>
                <c:pt idx="25">
                  <c:v>834.27011692199994</c:v>
                </c:pt>
                <c:pt idx="26">
                  <c:v>836.26360356899988</c:v>
                </c:pt>
                <c:pt idx="27">
                  <c:v>838.25701541599983</c:v>
                </c:pt>
                <c:pt idx="28">
                  <c:v>840.2503524629999</c:v>
                </c:pt>
                <c:pt idx="29">
                  <c:v>842.24361470999986</c:v>
                </c:pt>
                <c:pt idx="30">
                  <c:v>844.23680215699983</c:v>
                </c:pt>
                <c:pt idx="31">
                  <c:v>846.22991480399992</c:v>
                </c:pt>
                <c:pt idx="32">
                  <c:v>848.2229526509999</c:v>
                </c:pt>
                <c:pt idx="33">
                  <c:v>850.21591569799989</c:v>
                </c:pt>
                <c:pt idx="34">
                  <c:v>852.20880394499989</c:v>
                </c:pt>
                <c:pt idx="35">
                  <c:v>854.20161739199989</c:v>
                </c:pt>
                <c:pt idx="36">
                  <c:v>856.1943560389999</c:v>
                </c:pt>
                <c:pt idx="37">
                  <c:v>858.1870198859998</c:v>
                </c:pt>
                <c:pt idx="38">
                  <c:v>860.17960893299983</c:v>
                </c:pt>
                <c:pt idx="39">
                  <c:v>862.17212317999986</c:v>
                </c:pt>
                <c:pt idx="40">
                  <c:v>864.16456262699978</c:v>
                </c:pt>
                <c:pt idx="41">
                  <c:v>866.15692727399983</c:v>
                </c:pt>
                <c:pt idx="42">
                  <c:v>868.14921712099977</c:v>
                </c:pt>
                <c:pt idx="43">
                  <c:v>870.14143216799971</c:v>
                </c:pt>
                <c:pt idx="44">
                  <c:v>872.13357241499978</c:v>
                </c:pt>
                <c:pt idx="45">
                  <c:v>874.12563786199973</c:v>
                </c:pt>
                <c:pt idx="46">
                  <c:v>876.1176285089997</c:v>
                </c:pt>
                <c:pt idx="47">
                  <c:v>878.10954435599967</c:v>
                </c:pt>
                <c:pt idx="48">
                  <c:v>880.10138540299965</c:v>
                </c:pt>
                <c:pt idx="49">
                  <c:v>882.09315164999975</c:v>
                </c:pt>
                <c:pt idx="50">
                  <c:v>884.08484309699975</c:v>
                </c:pt>
                <c:pt idx="51">
                  <c:v>886.07645974399975</c:v>
                </c:pt>
                <c:pt idx="52">
                  <c:v>888.06800159099976</c:v>
                </c:pt>
                <c:pt idx="53">
                  <c:v>890.05946863799977</c:v>
                </c:pt>
                <c:pt idx="54">
                  <c:v>892.05086088499968</c:v>
                </c:pt>
                <c:pt idx="55">
                  <c:v>894.04217833199971</c:v>
                </c:pt>
                <c:pt idx="56">
                  <c:v>896.03342097899974</c:v>
                </c:pt>
                <c:pt idx="57">
                  <c:v>898.02458882599967</c:v>
                </c:pt>
                <c:pt idx="58">
                  <c:v>900.01568187299972</c:v>
                </c:pt>
                <c:pt idx="59">
                  <c:v>902.00670011999966</c:v>
                </c:pt>
                <c:pt idx="60">
                  <c:v>903.99764356699961</c:v>
                </c:pt>
                <c:pt idx="61">
                  <c:v>905.98851221399968</c:v>
                </c:pt>
                <c:pt idx="62">
                  <c:v>907.97930606099965</c:v>
                </c:pt>
                <c:pt idx="63">
                  <c:v>909.97002510799962</c:v>
                </c:pt>
                <c:pt idx="64">
                  <c:v>911.9606693549996</c:v>
                </c:pt>
                <c:pt idx="65">
                  <c:v>913.95123880199958</c:v>
                </c:pt>
                <c:pt idx="66">
                  <c:v>915.94173344899957</c:v>
                </c:pt>
                <c:pt idx="67">
                  <c:v>917.93215329599957</c:v>
                </c:pt>
                <c:pt idx="68">
                  <c:v>919.92249834299957</c:v>
                </c:pt>
                <c:pt idx="69">
                  <c:v>921.91276858999959</c:v>
                </c:pt>
                <c:pt idx="70">
                  <c:v>923.90296403699949</c:v>
                </c:pt>
                <c:pt idx="71">
                  <c:v>925.89308468399952</c:v>
                </c:pt>
                <c:pt idx="72">
                  <c:v>927.88313053099955</c:v>
                </c:pt>
                <c:pt idx="73">
                  <c:v>929.87310157799948</c:v>
                </c:pt>
                <c:pt idx="74">
                  <c:v>931.86299782499964</c:v>
                </c:pt>
                <c:pt idx="75">
                  <c:v>933.85281927199958</c:v>
                </c:pt>
                <c:pt idx="76">
                  <c:v>935.84256591899953</c:v>
                </c:pt>
                <c:pt idx="77">
                  <c:v>937.83223776599959</c:v>
                </c:pt>
                <c:pt idx="78">
                  <c:v>939.82183481299955</c:v>
                </c:pt>
                <c:pt idx="79">
                  <c:v>941.81135705999952</c:v>
                </c:pt>
                <c:pt idx="80">
                  <c:v>943.8008045069995</c:v>
                </c:pt>
                <c:pt idx="81">
                  <c:v>945.79017715399948</c:v>
                </c:pt>
                <c:pt idx="82">
                  <c:v>947.77947500099947</c:v>
                </c:pt>
                <c:pt idx="83">
                  <c:v>949.76869804799946</c:v>
                </c:pt>
                <c:pt idx="84">
                  <c:v>951.75784629499947</c:v>
                </c:pt>
                <c:pt idx="85">
                  <c:v>953.74691974199948</c:v>
                </c:pt>
                <c:pt idx="86">
                  <c:v>955.73591838899949</c:v>
                </c:pt>
                <c:pt idx="87">
                  <c:v>957.7248422359994</c:v>
                </c:pt>
                <c:pt idx="88">
                  <c:v>959.71369128299943</c:v>
                </c:pt>
                <c:pt idx="89">
                  <c:v>961.70246552999959</c:v>
                </c:pt>
                <c:pt idx="90">
                  <c:v>963.69116497699952</c:v>
                </c:pt>
                <c:pt idx="91">
                  <c:v>965.67978962399957</c:v>
                </c:pt>
                <c:pt idx="92">
                  <c:v>967.66833947099951</c:v>
                </c:pt>
                <c:pt idx="93">
                  <c:v>969.65681451799946</c:v>
                </c:pt>
                <c:pt idx="94">
                  <c:v>971.64521476499954</c:v>
                </c:pt>
                <c:pt idx="95">
                  <c:v>973.6335402119995</c:v>
                </c:pt>
                <c:pt idx="96">
                  <c:v>975.62179085899947</c:v>
                </c:pt>
                <c:pt idx="97">
                  <c:v>977.60996670599945</c:v>
                </c:pt>
                <c:pt idx="98">
                  <c:v>979.59806775299944</c:v>
                </c:pt>
                <c:pt idx="99">
                  <c:v>981.58609399999943</c:v>
                </c:pt>
                <c:pt idx="100">
                  <c:v>983.57404544699943</c:v>
                </c:pt>
                <c:pt idx="101">
                  <c:v>985.56192209399944</c:v>
                </c:pt>
                <c:pt idx="102">
                  <c:v>987.54972394099946</c:v>
                </c:pt>
                <c:pt idx="103">
                  <c:v>989.53745098799936</c:v>
                </c:pt>
                <c:pt idx="104">
                  <c:v>991.52510323499939</c:v>
                </c:pt>
                <c:pt idx="105">
                  <c:v>993.51268068199943</c:v>
                </c:pt>
                <c:pt idx="106">
                  <c:v>995.50018332899936</c:v>
                </c:pt>
                <c:pt idx="107">
                  <c:v>997.4876111759994</c:v>
                </c:pt>
                <c:pt idx="108">
                  <c:v>999.47496422299935</c:v>
                </c:pt>
                <c:pt idx="109">
                  <c:v>1001.4622424699994</c:v>
                </c:pt>
                <c:pt idx="110">
                  <c:v>1003.4494459169994</c:v>
                </c:pt>
                <c:pt idx="111">
                  <c:v>1005.4365745639993</c:v>
                </c:pt>
                <c:pt idx="112">
                  <c:v>1007.4236284109993</c:v>
                </c:pt>
                <c:pt idx="113">
                  <c:v>1009.4106074579993</c:v>
                </c:pt>
                <c:pt idx="114">
                  <c:v>1011.3975117049993</c:v>
                </c:pt>
                <c:pt idx="115">
                  <c:v>1013.3843411519994</c:v>
                </c:pt>
                <c:pt idx="116">
                  <c:v>1015.3710957989994</c:v>
                </c:pt>
                <c:pt idx="117">
                  <c:v>1017.3577756459994</c:v>
                </c:pt>
                <c:pt idx="118">
                  <c:v>1019.3443806929994</c:v>
                </c:pt>
                <c:pt idx="119">
                  <c:v>1021.3309109399994</c:v>
                </c:pt>
                <c:pt idx="120">
                  <c:v>1023.3173663869994</c:v>
                </c:pt>
                <c:pt idx="121">
                  <c:v>1025.3037470339993</c:v>
                </c:pt>
                <c:pt idx="122">
                  <c:v>1027.2900528809994</c:v>
                </c:pt>
                <c:pt idx="123">
                  <c:v>1029.2762839279992</c:v>
                </c:pt>
                <c:pt idx="124">
                  <c:v>1031.2624401749995</c:v>
                </c:pt>
                <c:pt idx="125">
                  <c:v>1033.2485216219995</c:v>
                </c:pt>
                <c:pt idx="126">
                  <c:v>1035.2345282689994</c:v>
                </c:pt>
                <c:pt idx="127">
                  <c:v>1037.2204601159995</c:v>
                </c:pt>
                <c:pt idx="128">
                  <c:v>1039.2063171629995</c:v>
                </c:pt>
                <c:pt idx="129">
                  <c:v>1041.1920994099994</c:v>
                </c:pt>
                <c:pt idx="130">
                  <c:v>1043.1778068569995</c:v>
                </c:pt>
                <c:pt idx="131">
                  <c:v>1045.1634395039994</c:v>
                </c:pt>
                <c:pt idx="132">
                  <c:v>1047.1489973509995</c:v>
                </c:pt>
                <c:pt idx="133">
                  <c:v>1049.1344803979994</c:v>
                </c:pt>
                <c:pt idx="134">
                  <c:v>1051.1198886449995</c:v>
                </c:pt>
                <c:pt idx="135">
                  <c:v>1053.1052220919994</c:v>
                </c:pt>
                <c:pt idx="136">
                  <c:v>1055.0904807389993</c:v>
                </c:pt>
                <c:pt idx="137">
                  <c:v>1057.0756645859994</c:v>
                </c:pt>
                <c:pt idx="138">
                  <c:v>1059.0607736329994</c:v>
                </c:pt>
                <c:pt idx="139">
                  <c:v>1061.0458078799993</c:v>
                </c:pt>
                <c:pt idx="140">
                  <c:v>1063.0307673269992</c:v>
                </c:pt>
                <c:pt idx="141">
                  <c:v>1065.0156519739994</c:v>
                </c:pt>
                <c:pt idx="142">
                  <c:v>1067.0004618209994</c:v>
                </c:pt>
                <c:pt idx="143">
                  <c:v>1068.9851968679993</c:v>
                </c:pt>
                <c:pt idx="144">
                  <c:v>1070.9698571149993</c:v>
                </c:pt>
                <c:pt idx="145">
                  <c:v>1072.9544425619993</c:v>
                </c:pt>
                <c:pt idx="146">
                  <c:v>1074.9389532089992</c:v>
                </c:pt>
                <c:pt idx="147">
                  <c:v>1076.9233890559992</c:v>
                </c:pt>
                <c:pt idx="148">
                  <c:v>1078.9077501029992</c:v>
                </c:pt>
                <c:pt idx="149">
                  <c:v>1080.8920363499992</c:v>
                </c:pt>
                <c:pt idx="150">
                  <c:v>1082.8762477969992</c:v>
                </c:pt>
                <c:pt idx="151">
                  <c:v>1084.8603844439992</c:v>
                </c:pt>
                <c:pt idx="152">
                  <c:v>1086.8444462909993</c:v>
                </c:pt>
                <c:pt idx="153">
                  <c:v>1088.8284333379993</c:v>
                </c:pt>
                <c:pt idx="154">
                  <c:v>1090.8123455849993</c:v>
                </c:pt>
                <c:pt idx="155">
                  <c:v>1092.7961830319991</c:v>
                </c:pt>
                <c:pt idx="156">
                  <c:v>1094.7799456789992</c:v>
                </c:pt>
                <c:pt idx="157">
                  <c:v>1096.7636335259992</c:v>
                </c:pt>
                <c:pt idx="158">
                  <c:v>1098.7472465729993</c:v>
                </c:pt>
                <c:pt idx="159">
                  <c:v>1100.7307848199994</c:v>
                </c:pt>
                <c:pt idx="160">
                  <c:v>1102.7142482669992</c:v>
                </c:pt>
                <c:pt idx="161">
                  <c:v>1104.6976369139995</c:v>
                </c:pt>
                <c:pt idx="162">
                  <c:v>1106.6809507609992</c:v>
                </c:pt>
                <c:pt idx="163">
                  <c:v>1108.6641898079995</c:v>
                </c:pt>
                <c:pt idx="164">
                  <c:v>1110.6473540549991</c:v>
                </c:pt>
                <c:pt idx="165">
                  <c:v>1112.6304435019995</c:v>
                </c:pt>
                <c:pt idx="166">
                  <c:v>1114.6134581489991</c:v>
                </c:pt>
                <c:pt idx="167">
                  <c:v>1116.5963979959995</c:v>
                </c:pt>
                <c:pt idx="168">
                  <c:v>1118.5792630429994</c:v>
                </c:pt>
                <c:pt idx="169">
                  <c:v>1120.5620532899993</c:v>
                </c:pt>
                <c:pt idx="170">
                  <c:v>1122.5447687369995</c:v>
                </c:pt>
                <c:pt idx="171">
                  <c:v>1124.5274093839994</c:v>
                </c:pt>
                <c:pt idx="172">
                  <c:v>1126.5099752309993</c:v>
                </c:pt>
                <c:pt idx="173">
                  <c:v>1128.4924662779995</c:v>
                </c:pt>
                <c:pt idx="174">
                  <c:v>1130.4748825249994</c:v>
                </c:pt>
                <c:pt idx="175">
                  <c:v>1132.4572239719994</c:v>
                </c:pt>
                <c:pt idx="176">
                  <c:v>1134.4394906189993</c:v>
                </c:pt>
                <c:pt idx="177">
                  <c:v>1136.4216824659993</c:v>
                </c:pt>
                <c:pt idx="178">
                  <c:v>1138.4037995129993</c:v>
                </c:pt>
                <c:pt idx="179">
                  <c:v>1140.3858417599993</c:v>
                </c:pt>
                <c:pt idx="180">
                  <c:v>1142.3678092069993</c:v>
                </c:pt>
                <c:pt idx="181">
                  <c:v>1144.3497018539992</c:v>
                </c:pt>
                <c:pt idx="182">
                  <c:v>1146.3315197009993</c:v>
                </c:pt>
                <c:pt idx="183">
                  <c:v>1148.3132627479993</c:v>
                </c:pt>
                <c:pt idx="184">
                  <c:v>1150.2949309949993</c:v>
                </c:pt>
                <c:pt idx="185">
                  <c:v>1152.2765244419993</c:v>
                </c:pt>
                <c:pt idx="186">
                  <c:v>1154.2580430889993</c:v>
                </c:pt>
                <c:pt idx="187">
                  <c:v>1156.2394869359994</c:v>
                </c:pt>
                <c:pt idx="188">
                  <c:v>1158.2208559829994</c:v>
                </c:pt>
                <c:pt idx="189">
                  <c:v>1160.2021502299992</c:v>
                </c:pt>
                <c:pt idx="190">
                  <c:v>1162.1833696769993</c:v>
                </c:pt>
                <c:pt idx="191">
                  <c:v>1164.1645143239994</c:v>
                </c:pt>
                <c:pt idx="192">
                  <c:v>1166.1455841709992</c:v>
                </c:pt>
                <c:pt idx="193">
                  <c:v>1168.1265792179993</c:v>
                </c:pt>
                <c:pt idx="194">
                  <c:v>1170.1074994649994</c:v>
                </c:pt>
                <c:pt idx="195">
                  <c:v>1172.0883449119992</c:v>
                </c:pt>
                <c:pt idx="196">
                  <c:v>1174.0691155589993</c:v>
                </c:pt>
                <c:pt idx="197">
                  <c:v>1176.0498114059992</c:v>
                </c:pt>
                <c:pt idx="198">
                  <c:v>1178.0304324529993</c:v>
                </c:pt>
                <c:pt idx="199">
                  <c:v>1180.0109786999992</c:v>
                </c:pt>
                <c:pt idx="200">
                  <c:v>1181.9914501469996</c:v>
                </c:pt>
                <c:pt idx="201">
                  <c:v>1183.9718467939992</c:v>
                </c:pt>
                <c:pt idx="202">
                  <c:v>1185.9521686409994</c:v>
                </c:pt>
                <c:pt idx="203">
                  <c:v>1187.9324156879993</c:v>
                </c:pt>
                <c:pt idx="204">
                  <c:v>1189.9125879349995</c:v>
                </c:pt>
                <c:pt idx="205">
                  <c:v>1191.8926853819992</c:v>
                </c:pt>
                <c:pt idx="206">
                  <c:v>1193.8727080289996</c:v>
                </c:pt>
                <c:pt idx="207">
                  <c:v>1195.8526558759993</c:v>
                </c:pt>
                <c:pt idx="208">
                  <c:v>1197.8325289229995</c:v>
                </c:pt>
                <c:pt idx="209">
                  <c:v>1199.8123271699994</c:v>
                </c:pt>
                <c:pt idx="210">
                  <c:v>1201.7920506169994</c:v>
                </c:pt>
                <c:pt idx="211">
                  <c:v>1203.7716992639994</c:v>
                </c:pt>
                <c:pt idx="212">
                  <c:v>1205.7512731109994</c:v>
                </c:pt>
                <c:pt idx="213">
                  <c:v>1207.7307721579996</c:v>
                </c:pt>
                <c:pt idx="214">
                  <c:v>1209.7101964049996</c:v>
                </c:pt>
                <c:pt idx="215">
                  <c:v>1211.6895458519994</c:v>
                </c:pt>
                <c:pt idx="216">
                  <c:v>1213.6688204989994</c:v>
                </c:pt>
                <c:pt idx="217">
                  <c:v>1215.6480203459994</c:v>
                </c:pt>
                <c:pt idx="218">
                  <c:v>1217.6271453929994</c:v>
                </c:pt>
                <c:pt idx="219">
                  <c:v>1219.6061956399994</c:v>
                </c:pt>
                <c:pt idx="220">
                  <c:v>1221.5851710869995</c:v>
                </c:pt>
                <c:pt idx="221">
                  <c:v>1223.5640717339995</c:v>
                </c:pt>
                <c:pt idx="222">
                  <c:v>1225.5428975809994</c:v>
                </c:pt>
                <c:pt idx="223">
                  <c:v>1227.5216486279994</c:v>
                </c:pt>
                <c:pt idx="224">
                  <c:v>1229.5003248749995</c:v>
                </c:pt>
                <c:pt idx="225">
                  <c:v>1231.4789263219996</c:v>
                </c:pt>
                <c:pt idx="226">
                  <c:v>1233.4574529689994</c:v>
                </c:pt>
                <c:pt idx="227">
                  <c:v>1235.4359048159995</c:v>
                </c:pt>
                <c:pt idx="228">
                  <c:v>1237.4142818629994</c:v>
                </c:pt>
                <c:pt idx="229">
                  <c:v>1239.3925841099995</c:v>
                </c:pt>
                <c:pt idx="230">
                  <c:v>1241.3708115569993</c:v>
                </c:pt>
                <c:pt idx="231">
                  <c:v>1243.3489642039995</c:v>
                </c:pt>
                <c:pt idx="232">
                  <c:v>1245.3270420509994</c:v>
                </c:pt>
                <c:pt idx="233">
                  <c:v>1247.3050450979995</c:v>
                </c:pt>
                <c:pt idx="234">
                  <c:v>1249.2829733449994</c:v>
                </c:pt>
                <c:pt idx="235">
                  <c:v>1251.2608267919995</c:v>
                </c:pt>
                <c:pt idx="236">
                  <c:v>1253.2386054389995</c:v>
                </c:pt>
                <c:pt idx="237">
                  <c:v>1255.2163092859994</c:v>
                </c:pt>
                <c:pt idx="238">
                  <c:v>1257.1939383329996</c:v>
                </c:pt>
                <c:pt idx="239">
                  <c:v>1259.1714925799995</c:v>
                </c:pt>
                <c:pt idx="240">
                  <c:v>1261.1489720269994</c:v>
                </c:pt>
                <c:pt idx="241">
                  <c:v>1263.1263766739996</c:v>
                </c:pt>
                <c:pt idx="242">
                  <c:v>1265.1037065209994</c:v>
                </c:pt>
                <c:pt idx="243">
                  <c:v>1267.0809615679996</c:v>
                </c:pt>
                <c:pt idx="244">
                  <c:v>1269.0581418149995</c:v>
                </c:pt>
                <c:pt idx="245">
                  <c:v>1271.0352472619998</c:v>
                </c:pt>
                <c:pt idx="246">
                  <c:v>1273.0122779089995</c:v>
                </c:pt>
                <c:pt idx="247">
                  <c:v>1274.9892337559997</c:v>
                </c:pt>
                <c:pt idx="248">
                  <c:v>1276.9661148029995</c:v>
                </c:pt>
                <c:pt idx="249">
                  <c:v>1278.9429210499998</c:v>
                </c:pt>
                <c:pt idx="250">
                  <c:v>1280.9196524969996</c:v>
                </c:pt>
                <c:pt idx="251">
                  <c:v>1282.8963091439996</c:v>
                </c:pt>
                <c:pt idx="252">
                  <c:v>1284.8728909909996</c:v>
                </c:pt>
                <c:pt idx="253">
                  <c:v>1286.8493980379997</c:v>
                </c:pt>
                <c:pt idx="254">
                  <c:v>1288.8258302849997</c:v>
                </c:pt>
                <c:pt idx="255">
                  <c:v>1290.8021877319998</c:v>
                </c:pt>
                <c:pt idx="256">
                  <c:v>1292.7784703789996</c:v>
                </c:pt>
                <c:pt idx="257">
                  <c:v>1294.7546782259997</c:v>
                </c:pt>
                <c:pt idx="258">
                  <c:v>1296.7308112729997</c:v>
                </c:pt>
                <c:pt idx="259">
                  <c:v>1298.7068695199996</c:v>
                </c:pt>
                <c:pt idx="260">
                  <c:v>1300.6828529669997</c:v>
                </c:pt>
                <c:pt idx="261">
                  <c:v>1302.6587616139998</c:v>
                </c:pt>
                <c:pt idx="262">
                  <c:v>1304.6345954609997</c:v>
                </c:pt>
                <c:pt idx="263">
                  <c:v>1306.6103545079998</c:v>
                </c:pt>
                <c:pt idx="264">
                  <c:v>1308.5860387549997</c:v>
                </c:pt>
                <c:pt idx="265">
                  <c:v>1310.5616482019998</c:v>
                </c:pt>
                <c:pt idx="266">
                  <c:v>1312.5371828489997</c:v>
                </c:pt>
                <c:pt idx="267">
                  <c:v>1314.5126426959996</c:v>
                </c:pt>
                <c:pt idx="268">
                  <c:v>1316.4880277429997</c:v>
                </c:pt>
                <c:pt idx="269">
                  <c:v>1318.4633379899997</c:v>
                </c:pt>
                <c:pt idx="270">
                  <c:v>1320.4385734369996</c:v>
                </c:pt>
                <c:pt idx="271">
                  <c:v>1322.4137340839998</c:v>
                </c:pt>
                <c:pt idx="272">
                  <c:v>1324.3888199309997</c:v>
                </c:pt>
                <c:pt idx="273">
                  <c:v>1326.3638309779997</c:v>
                </c:pt>
                <c:pt idx="274">
                  <c:v>1328.3387672249996</c:v>
                </c:pt>
                <c:pt idx="275">
                  <c:v>1330.3136286719996</c:v>
                </c:pt>
                <c:pt idx="276">
                  <c:v>1332.288415319</c:v>
                </c:pt>
                <c:pt idx="277">
                  <c:v>1334.2631271659998</c:v>
                </c:pt>
                <c:pt idx="278">
                  <c:v>1336.237764213</c:v>
                </c:pt>
                <c:pt idx="279">
                  <c:v>1338.2123264599998</c:v>
                </c:pt>
                <c:pt idx="280">
                  <c:v>1340.186813907</c:v>
                </c:pt>
                <c:pt idx="281">
                  <c:v>1342.1612265539998</c:v>
                </c:pt>
                <c:pt idx="282">
                  <c:v>1344.135564401</c:v>
                </c:pt>
                <c:pt idx="283">
                  <c:v>1346.1098274479998</c:v>
                </c:pt>
                <c:pt idx="284">
                  <c:v>1348.0840156950001</c:v>
                </c:pt>
                <c:pt idx="285">
                  <c:v>1350.0581291419996</c:v>
                </c:pt>
                <c:pt idx="286">
                  <c:v>1352.0321677889999</c:v>
                </c:pt>
                <c:pt idx="287">
                  <c:v>1354.0061316359997</c:v>
                </c:pt>
                <c:pt idx="288">
                  <c:v>1355.980020683</c:v>
                </c:pt>
                <c:pt idx="289">
                  <c:v>1357.9538349299996</c:v>
                </c:pt>
                <c:pt idx="290">
                  <c:v>1359.9275743769999</c:v>
                </c:pt>
                <c:pt idx="291">
                  <c:v>1361.9012390239998</c:v>
                </c:pt>
                <c:pt idx="292">
                  <c:v>1363.8748288709999</c:v>
                </c:pt>
                <c:pt idx="293">
                  <c:v>1365.8483439179997</c:v>
                </c:pt>
                <c:pt idx="294">
                  <c:v>1367.8217841650001</c:v>
                </c:pt>
                <c:pt idx="295">
                  <c:v>1369.7951496119997</c:v>
                </c:pt>
                <c:pt idx="296">
                  <c:v>1371.768440259</c:v>
                </c:pt>
                <c:pt idx="297">
                  <c:v>1373.7416561059999</c:v>
                </c:pt>
                <c:pt idx="298">
                  <c:v>1375.7147971530001</c:v>
                </c:pt>
                <c:pt idx="299">
                  <c:v>1377.6878634</c:v>
                </c:pt>
                <c:pt idx="300">
                  <c:v>1379.6608548470001</c:v>
                </c:pt>
                <c:pt idx="301">
                  <c:v>1381.633771494</c:v>
                </c:pt>
                <c:pt idx="302">
                  <c:v>1383.606613341</c:v>
                </c:pt>
                <c:pt idx="303">
                  <c:v>1385.5793803880001</c:v>
                </c:pt>
                <c:pt idx="304">
                  <c:v>1387.5520726350001</c:v>
                </c:pt>
                <c:pt idx="305">
                  <c:v>1389.524690082</c:v>
                </c:pt>
                <c:pt idx="306">
                  <c:v>1391.497232729</c:v>
                </c:pt>
                <c:pt idx="307">
                  <c:v>1393.4697005759999</c:v>
                </c:pt>
                <c:pt idx="308">
                  <c:v>1395.4420936230001</c:v>
                </c:pt>
                <c:pt idx="309">
                  <c:v>1397.4144118700001</c:v>
                </c:pt>
                <c:pt idx="310">
                  <c:v>1399.3866553170001</c:v>
                </c:pt>
                <c:pt idx="311">
                  <c:v>1401.3588239640001</c:v>
                </c:pt>
                <c:pt idx="312">
                  <c:v>1403.3309178110001</c:v>
                </c:pt>
                <c:pt idx="313">
                  <c:v>1405.3029368580001</c:v>
                </c:pt>
                <c:pt idx="314">
                  <c:v>1407.2748811050001</c:v>
                </c:pt>
                <c:pt idx="315">
                  <c:v>1409.2467505520001</c:v>
                </c:pt>
                <c:pt idx="316">
                  <c:v>1411.2185451990001</c:v>
                </c:pt>
                <c:pt idx="317">
                  <c:v>1413.1902650460004</c:v>
                </c:pt>
                <c:pt idx="318">
                  <c:v>1415.1619100930002</c:v>
                </c:pt>
                <c:pt idx="319">
                  <c:v>1417.1334803400002</c:v>
                </c:pt>
              </c:numCache>
            </c:numRef>
          </c:xVal>
          <c:yVal>
            <c:numRef>
              <c:f>'IR pk'!$T$2:$T$641</c:f>
              <c:numCache>
                <c:formatCode>General</c:formatCode>
                <c:ptCount val="6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6.6704698218653178E-4</c:v>
                </c:pt>
                <c:pt idx="85">
                  <c:v>1.3124685154322559E-3</c:v>
                </c:pt>
                <c:pt idx="86">
                  <c:v>1.933355693942498E-3</c:v>
                </c:pt>
                <c:pt idx="87">
                  <c:v>2.5286267681556189E-3</c:v>
                </c:pt>
                <c:pt idx="88">
                  <c:v>3.1001197871603778E-3</c:v>
                </c:pt>
                <c:pt idx="89">
                  <c:v>3.6528542306582248E-3</c:v>
                </c:pt>
                <c:pt idx="90">
                  <c:v>4.1985454927765181E-3</c:v>
                </c:pt>
                <c:pt idx="91">
                  <c:v>4.7612274229768834E-3</c:v>
                </c:pt>
                <c:pt idx="92">
                  <c:v>5.333091501585405E-3</c:v>
                </c:pt>
                <c:pt idx="93">
                  <c:v>5.8901666770734117E-3</c:v>
                </c:pt>
                <c:pt idx="94">
                  <c:v>6.4406722631169134E-3</c:v>
                </c:pt>
                <c:pt idx="95">
                  <c:v>6.9666163398834566E-3</c:v>
                </c:pt>
                <c:pt idx="96">
                  <c:v>7.4945456824752395E-3</c:v>
                </c:pt>
                <c:pt idx="97">
                  <c:v>8.0140622881210797E-3</c:v>
                </c:pt>
                <c:pt idx="98">
                  <c:v>8.5073548612151703E-3</c:v>
                </c:pt>
                <c:pt idx="99">
                  <c:v>8.9848594284777667E-3</c:v>
                </c:pt>
                <c:pt idx="100">
                  <c:v>9.4399721499549404E-3</c:v>
                </c:pt>
                <c:pt idx="101">
                  <c:v>9.8685025610769396E-3</c:v>
                </c:pt>
                <c:pt idx="102">
                  <c:v>1.0263570185892147E-2</c:v>
                </c:pt>
                <c:pt idx="103">
                  <c:v>1.0644801089073248E-2</c:v>
                </c:pt>
                <c:pt idx="104">
                  <c:v>1.103528437729851E-2</c:v>
                </c:pt>
                <c:pt idx="105">
                  <c:v>1.1445012128917057E-2</c:v>
                </c:pt>
                <c:pt idx="106">
                  <c:v>1.1848120394955928E-2</c:v>
                </c:pt>
                <c:pt idx="107">
                  <c:v>1.2213297097744521E-2</c:v>
                </c:pt>
                <c:pt idx="108">
                  <c:v>1.2560734930433009E-2</c:v>
                </c:pt>
                <c:pt idx="109">
                  <c:v>1.2900546771353395E-2</c:v>
                </c:pt>
                <c:pt idx="110">
                  <c:v>1.3225527123961691E-2</c:v>
                </c:pt>
                <c:pt idx="111">
                  <c:v>1.3497144212405528E-2</c:v>
                </c:pt>
                <c:pt idx="112">
                  <c:v>1.3769833144654728E-2</c:v>
                </c:pt>
                <c:pt idx="113">
                  <c:v>1.4082886599793256E-2</c:v>
                </c:pt>
                <c:pt idx="114">
                  <c:v>1.4384348839152376E-2</c:v>
                </c:pt>
                <c:pt idx="115">
                  <c:v>1.4677664734729428E-2</c:v>
                </c:pt>
                <c:pt idx="116">
                  <c:v>1.4926250706768205E-2</c:v>
                </c:pt>
                <c:pt idx="117">
                  <c:v>1.5158403249468169E-2</c:v>
                </c:pt>
                <c:pt idx="118">
                  <c:v>1.5413255134516543E-2</c:v>
                </c:pt>
                <c:pt idx="119">
                  <c:v>1.5659313778765661E-2</c:v>
                </c:pt>
                <c:pt idx="120">
                  <c:v>1.5875739892879989E-2</c:v>
                </c:pt>
                <c:pt idx="121">
                  <c:v>1.6079648416722738E-2</c:v>
                </c:pt>
                <c:pt idx="122">
                  <c:v>1.628952321944617E-2</c:v>
                </c:pt>
                <c:pt idx="123">
                  <c:v>1.6485118135534254E-2</c:v>
                </c:pt>
                <c:pt idx="124">
                  <c:v>1.6639808781235922E-2</c:v>
                </c:pt>
                <c:pt idx="125">
                  <c:v>1.681540659644809E-2</c:v>
                </c:pt>
                <c:pt idx="126">
                  <c:v>1.7020880875620273E-2</c:v>
                </c:pt>
                <c:pt idx="127">
                  <c:v>1.7224409488958543E-2</c:v>
                </c:pt>
                <c:pt idx="128">
                  <c:v>1.7422576303063333E-2</c:v>
                </c:pt>
                <c:pt idx="129">
                  <c:v>1.7601302056517582E-2</c:v>
                </c:pt>
                <c:pt idx="130">
                  <c:v>1.7768548825279631E-2</c:v>
                </c:pt>
                <c:pt idx="131">
                  <c:v>1.7922050412390346E-2</c:v>
                </c:pt>
                <c:pt idx="132">
                  <c:v>1.8083837523280539E-2</c:v>
                </c:pt>
                <c:pt idx="133">
                  <c:v>1.8243287184437018E-2</c:v>
                </c:pt>
                <c:pt idx="134">
                  <c:v>1.836840984913464E-2</c:v>
                </c:pt>
                <c:pt idx="135">
                  <c:v>1.8488309761107772E-2</c:v>
                </c:pt>
                <c:pt idx="136">
                  <c:v>1.861732670534701E-2</c:v>
                </c:pt>
                <c:pt idx="137">
                  <c:v>1.8739192356239179E-2</c:v>
                </c:pt>
                <c:pt idx="138">
                  <c:v>1.886100303809499E-2</c:v>
                </c:pt>
                <c:pt idx="139">
                  <c:v>1.8968578783559939E-2</c:v>
                </c:pt>
                <c:pt idx="140">
                  <c:v>1.9060830360309089E-2</c:v>
                </c:pt>
                <c:pt idx="141">
                  <c:v>1.9172398490989735E-2</c:v>
                </c:pt>
                <c:pt idx="142">
                  <c:v>1.9320388703258359E-2</c:v>
                </c:pt>
                <c:pt idx="143">
                  <c:v>1.9466802097191985E-2</c:v>
                </c:pt>
                <c:pt idx="144">
                  <c:v>1.959350570317081E-2</c:v>
                </c:pt>
                <c:pt idx="145">
                  <c:v>1.9729605459159645E-2</c:v>
                </c:pt>
                <c:pt idx="146">
                  <c:v>1.9836152341133378E-2</c:v>
                </c:pt>
                <c:pt idx="147">
                  <c:v>1.9920896026035539E-2</c:v>
                </c:pt>
                <c:pt idx="148">
                  <c:v>2.0020711952684383E-2</c:v>
                </c:pt>
                <c:pt idx="149">
                  <c:v>2.0118286372086E-2</c:v>
                </c:pt>
                <c:pt idx="150">
                  <c:v>2.0210624694972611E-2</c:v>
                </c:pt>
                <c:pt idx="151">
                  <c:v>2.0310157679754862E-2</c:v>
                </c:pt>
                <c:pt idx="152">
                  <c:v>2.0418449080391639E-2</c:v>
                </c:pt>
                <c:pt idx="153">
                  <c:v>2.0539264885681051E-2</c:v>
                </c:pt>
                <c:pt idx="154">
                  <c:v>2.0706324259635006E-2</c:v>
                </c:pt>
                <c:pt idx="155">
                  <c:v>2.0970303003488715E-2</c:v>
                </c:pt>
                <c:pt idx="156">
                  <c:v>2.1332146823096112E-2</c:v>
                </c:pt>
                <c:pt idx="157">
                  <c:v>2.175849903089733E-2</c:v>
                </c:pt>
                <c:pt idx="158">
                  <c:v>2.2260910450604472E-2</c:v>
                </c:pt>
                <c:pt idx="159">
                  <c:v>2.280935702352193E-2</c:v>
                </c:pt>
                <c:pt idx="160">
                  <c:v>2.3364407163848432E-2</c:v>
                </c:pt>
                <c:pt idx="161">
                  <c:v>2.3919976512727661E-2</c:v>
                </c:pt>
                <c:pt idx="162">
                  <c:v>2.4456821373416895E-2</c:v>
                </c:pt>
                <c:pt idx="163">
                  <c:v>2.4974196417411026E-2</c:v>
                </c:pt>
                <c:pt idx="164">
                  <c:v>2.548318049434144E-2</c:v>
                </c:pt>
                <c:pt idx="165">
                  <c:v>2.599360295712835E-2</c:v>
                </c:pt>
                <c:pt idx="166">
                  <c:v>2.6478318243107268E-2</c:v>
                </c:pt>
                <c:pt idx="167">
                  <c:v>2.6926113999230467E-2</c:v>
                </c:pt>
                <c:pt idx="168">
                  <c:v>2.7362613492790809E-2</c:v>
                </c:pt>
                <c:pt idx="169">
                  <c:v>2.7805667728354886E-2</c:v>
                </c:pt>
                <c:pt idx="170">
                  <c:v>2.8250979724572967E-2</c:v>
                </c:pt>
                <c:pt idx="171">
                  <c:v>2.8687299553976343E-2</c:v>
                </c:pt>
                <c:pt idx="172">
                  <c:v>2.9098661946957524E-2</c:v>
                </c:pt>
                <c:pt idx="173">
                  <c:v>2.9471300430715042E-2</c:v>
                </c:pt>
                <c:pt idx="174">
                  <c:v>2.9852215481823641E-2</c:v>
                </c:pt>
                <c:pt idx="175">
                  <c:v>3.0258018725349441E-2</c:v>
                </c:pt>
                <c:pt idx="176">
                  <c:v>3.0652634511172349E-2</c:v>
                </c:pt>
                <c:pt idx="177">
                  <c:v>3.1024993122644194E-2</c:v>
                </c:pt>
                <c:pt idx="178">
                  <c:v>3.1373041567786648E-2</c:v>
                </c:pt>
                <c:pt idx="179">
                  <c:v>3.1719162147555637E-2</c:v>
                </c:pt>
                <c:pt idx="180">
                  <c:v>3.2083017978199534E-2</c:v>
                </c:pt>
                <c:pt idx="181">
                  <c:v>3.2424363644620466E-2</c:v>
                </c:pt>
                <c:pt idx="182">
                  <c:v>3.2731536375635466E-2</c:v>
                </c:pt>
                <c:pt idx="183">
                  <c:v>3.3049373753798184E-2</c:v>
                </c:pt>
                <c:pt idx="184">
                  <c:v>3.3381381862946057E-2</c:v>
                </c:pt>
                <c:pt idx="185">
                  <c:v>3.3716934944342573E-2</c:v>
                </c:pt>
                <c:pt idx="186">
                  <c:v>3.4044264808358246E-2</c:v>
                </c:pt>
                <c:pt idx="187">
                  <c:v>3.4349320437066753E-2</c:v>
                </c:pt>
                <c:pt idx="188">
                  <c:v>3.4625627813503562E-2</c:v>
                </c:pt>
                <c:pt idx="189">
                  <c:v>3.4906555798983191E-2</c:v>
                </c:pt>
                <c:pt idx="190">
                  <c:v>3.5171786830079967E-2</c:v>
                </c:pt>
                <c:pt idx="191">
                  <c:v>3.5419371642778426E-2</c:v>
                </c:pt>
                <c:pt idx="192">
                  <c:v>3.5676777528115128E-2</c:v>
                </c:pt>
                <c:pt idx="193">
                  <c:v>3.5911064463396196E-2</c:v>
                </c:pt>
                <c:pt idx="194">
                  <c:v>3.6140020022760733E-2</c:v>
                </c:pt>
                <c:pt idx="195">
                  <c:v>3.6379395187415967E-2</c:v>
                </c:pt>
                <c:pt idx="196">
                  <c:v>3.6618108400484475E-2</c:v>
                </c:pt>
                <c:pt idx="197">
                  <c:v>3.6855491018891184E-2</c:v>
                </c:pt>
                <c:pt idx="198">
                  <c:v>3.7062544903348517E-2</c:v>
                </c:pt>
                <c:pt idx="199">
                  <c:v>3.7253227454029932E-2</c:v>
                </c:pt>
                <c:pt idx="200">
                  <c:v>3.7464797965422167E-2</c:v>
                </c:pt>
                <c:pt idx="201">
                  <c:v>3.7666329388394565E-2</c:v>
                </c:pt>
                <c:pt idx="202">
                  <c:v>3.7830890073268113E-2</c:v>
                </c:pt>
                <c:pt idx="203">
                  <c:v>3.8002094521360635E-2</c:v>
                </c:pt>
                <c:pt idx="204">
                  <c:v>3.81769406471918E-2</c:v>
                </c:pt>
                <c:pt idx="205">
                  <c:v>3.8338822005754641E-2</c:v>
                </c:pt>
                <c:pt idx="206">
                  <c:v>3.8520368856230655E-2</c:v>
                </c:pt>
                <c:pt idx="207">
                  <c:v>3.8710403980588476E-2</c:v>
                </c:pt>
                <c:pt idx="208">
                  <c:v>3.88894136537297E-2</c:v>
                </c:pt>
                <c:pt idx="209">
                  <c:v>3.9043002315600116E-2</c:v>
                </c:pt>
                <c:pt idx="210">
                  <c:v>3.918990281112792E-2</c:v>
                </c:pt>
                <c:pt idx="211">
                  <c:v>3.9338130963459741E-2</c:v>
                </c:pt>
                <c:pt idx="212">
                  <c:v>3.949832305086029E-2</c:v>
                </c:pt>
                <c:pt idx="213">
                  <c:v>3.9664284659459995E-2</c:v>
                </c:pt>
                <c:pt idx="214">
                  <c:v>3.9814764553732195E-2</c:v>
                </c:pt>
                <c:pt idx="215">
                  <c:v>3.9950463899929095E-2</c:v>
                </c:pt>
                <c:pt idx="216">
                  <c:v>4.0077237878376713E-2</c:v>
                </c:pt>
                <c:pt idx="217">
                  <c:v>4.0208795174646282E-2</c:v>
                </c:pt>
                <c:pt idx="218">
                  <c:v>4.0336171972561938E-2</c:v>
                </c:pt>
                <c:pt idx="219">
                  <c:v>4.0467870539956201E-2</c:v>
                </c:pt>
                <c:pt idx="220">
                  <c:v>4.0599849246855592E-2</c:v>
                </c:pt>
                <c:pt idx="221">
                  <c:v>4.0714289106938119E-2</c:v>
                </c:pt>
                <c:pt idx="222">
                  <c:v>4.0831429892382684E-2</c:v>
                </c:pt>
                <c:pt idx="223">
                  <c:v>4.095988883230485E-2</c:v>
                </c:pt>
                <c:pt idx="224">
                  <c:v>4.1088129369066931E-2</c:v>
                </c:pt>
                <c:pt idx="225">
                  <c:v>4.1202345797314723E-2</c:v>
                </c:pt>
                <c:pt idx="226">
                  <c:v>4.1317035077636115E-2</c:v>
                </c:pt>
                <c:pt idx="227">
                  <c:v>4.1448152623719696E-2</c:v>
                </c:pt>
                <c:pt idx="228">
                  <c:v>4.1597188775012769E-2</c:v>
                </c:pt>
                <c:pt idx="229">
                  <c:v>4.1726274045215013E-2</c:v>
                </c:pt>
                <c:pt idx="230">
                  <c:v>4.1823077300552756E-2</c:v>
                </c:pt>
                <c:pt idx="231">
                  <c:v>4.1939749339631495E-2</c:v>
                </c:pt>
                <c:pt idx="232">
                  <c:v>4.2069996162178214E-2</c:v>
                </c:pt>
                <c:pt idx="233">
                  <c:v>4.2181188625637724E-2</c:v>
                </c:pt>
                <c:pt idx="234">
                  <c:v>4.2274513993077995E-2</c:v>
                </c:pt>
                <c:pt idx="235">
                  <c:v>4.2366449396548538E-2</c:v>
                </c:pt>
                <c:pt idx="236">
                  <c:v>4.246184120482642E-2</c:v>
                </c:pt>
                <c:pt idx="237">
                  <c:v>4.2546762674015942E-2</c:v>
                </c:pt>
                <c:pt idx="238">
                  <c:v>4.2632978676544572E-2</c:v>
                </c:pt>
                <c:pt idx="239">
                  <c:v>4.2733083303498759E-2</c:v>
                </c:pt>
                <c:pt idx="240">
                  <c:v>4.2849322981756796E-2</c:v>
                </c:pt>
                <c:pt idx="241">
                  <c:v>4.2943476625936325E-2</c:v>
                </c:pt>
                <c:pt idx="242">
                  <c:v>4.3003121744516044E-2</c:v>
                </c:pt>
                <c:pt idx="243">
                  <c:v>4.3084153400210989E-2</c:v>
                </c:pt>
                <c:pt idx="244">
                  <c:v>4.3170125587074622E-2</c:v>
                </c:pt>
                <c:pt idx="245">
                  <c:v>4.3247162408511737E-2</c:v>
                </c:pt>
                <c:pt idx="246">
                  <c:v>4.333420665819418E-2</c:v>
                </c:pt>
                <c:pt idx="247">
                  <c:v>4.3431497642147439E-2</c:v>
                </c:pt>
                <c:pt idx="248">
                  <c:v>4.3516480111866061E-2</c:v>
                </c:pt>
                <c:pt idx="249">
                  <c:v>4.3587928677439922E-2</c:v>
                </c:pt>
                <c:pt idx="250">
                  <c:v>4.3674019877075039E-2</c:v>
                </c:pt>
                <c:pt idx="251">
                  <c:v>4.3756932283160514E-2</c:v>
                </c:pt>
                <c:pt idx="252">
                  <c:v>4.3826039114858918E-2</c:v>
                </c:pt>
                <c:pt idx="253">
                  <c:v>4.3898345733480039E-2</c:v>
                </c:pt>
                <c:pt idx="254">
                  <c:v>4.3976534342471896E-2</c:v>
                </c:pt>
                <c:pt idx="255">
                  <c:v>4.4043283698880824E-2</c:v>
                </c:pt>
                <c:pt idx="256">
                  <c:v>4.4096488890503965E-2</c:v>
                </c:pt>
                <c:pt idx="257">
                  <c:v>4.4158946957962041E-2</c:v>
                </c:pt>
                <c:pt idx="258">
                  <c:v>4.4230785449607471E-2</c:v>
                </c:pt>
                <c:pt idx="259">
                  <c:v>4.429493910042788E-2</c:v>
                </c:pt>
                <c:pt idx="260">
                  <c:v>4.4361855386720488E-2</c:v>
                </c:pt>
                <c:pt idx="261">
                  <c:v>4.4448612167149508E-2</c:v>
                </c:pt>
                <c:pt idx="262">
                  <c:v>4.4523350843545015E-2</c:v>
                </c:pt>
                <c:pt idx="263">
                  <c:v>4.4575708759173049E-2</c:v>
                </c:pt>
                <c:pt idx="264">
                  <c:v>4.4626545306620143E-2</c:v>
                </c:pt>
                <c:pt idx="265">
                  <c:v>4.4678202616474615E-2</c:v>
                </c:pt>
                <c:pt idx="266">
                  <c:v>4.4722883336558023E-2</c:v>
                </c:pt>
                <c:pt idx="267">
                  <c:v>4.4766026112184637E-2</c:v>
                </c:pt>
                <c:pt idx="268">
                  <c:v>4.4826145316982813E-2</c:v>
                </c:pt>
                <c:pt idx="269">
                  <c:v>4.4892943779679964E-2</c:v>
                </c:pt>
                <c:pt idx="270">
                  <c:v>4.4943669635249386E-2</c:v>
                </c:pt>
                <c:pt idx="271">
                  <c:v>4.4986084654774217E-2</c:v>
                </c:pt>
                <c:pt idx="272">
                  <c:v>4.5032694928219513E-2</c:v>
                </c:pt>
                <c:pt idx="273">
                  <c:v>4.5081872046267756E-2</c:v>
                </c:pt>
                <c:pt idx="274">
                  <c:v>4.5122817277086169E-2</c:v>
                </c:pt>
                <c:pt idx="275">
                  <c:v>4.5152980729915533E-2</c:v>
                </c:pt>
                <c:pt idx="276">
                  <c:v>4.5190214296445867E-2</c:v>
                </c:pt>
                <c:pt idx="277">
                  <c:v>4.523111317681474E-2</c:v>
                </c:pt>
                <c:pt idx="278">
                  <c:v>4.5265545345022633E-2</c:v>
                </c:pt>
                <c:pt idx="279">
                  <c:v>4.5310398726391664E-2</c:v>
                </c:pt>
                <c:pt idx="280">
                  <c:v>4.535848507313562E-2</c:v>
                </c:pt>
                <c:pt idx="281">
                  <c:v>4.5381733543835609E-2</c:v>
                </c:pt>
                <c:pt idx="282">
                  <c:v>4.5402561290123135E-2</c:v>
                </c:pt>
                <c:pt idx="283">
                  <c:v>4.54399426683589E-2</c:v>
                </c:pt>
                <c:pt idx="284">
                  <c:v>4.5479524828139654E-2</c:v>
                </c:pt>
                <c:pt idx="285">
                  <c:v>4.5510050067784295E-2</c:v>
                </c:pt>
                <c:pt idx="286">
                  <c:v>4.5549029494977307E-2</c:v>
                </c:pt>
                <c:pt idx="287">
                  <c:v>4.5598972281992882E-2</c:v>
                </c:pt>
                <c:pt idx="288">
                  <c:v>4.5627062226987508E-2</c:v>
                </c:pt>
                <c:pt idx="289">
                  <c:v>4.5657443915772429E-2</c:v>
                </c:pt>
                <c:pt idx="290">
                  <c:v>4.5697392964943344E-2</c:v>
                </c:pt>
                <c:pt idx="291">
                  <c:v>4.5717633659201347E-2</c:v>
                </c:pt>
                <c:pt idx="292">
                  <c:v>4.575663476733665E-2</c:v>
                </c:pt>
                <c:pt idx="293">
                  <c:v>4.5804101103312823E-2</c:v>
                </c:pt>
                <c:pt idx="294">
                  <c:v>4.5828215508194492E-2</c:v>
                </c:pt>
                <c:pt idx="295">
                  <c:v>4.5859989606084929E-2</c:v>
                </c:pt>
                <c:pt idx="296">
                  <c:v>4.5900447549209487E-2</c:v>
                </c:pt>
                <c:pt idx="297">
                  <c:v>4.5940874575405563E-2</c:v>
                </c:pt>
                <c:pt idx="298">
                  <c:v>4.5987808584603544E-2</c:v>
                </c:pt>
                <c:pt idx="299">
                  <c:v>4.6022870237049013E-2</c:v>
                </c:pt>
                <c:pt idx="300">
                  <c:v>4.6075982568065527E-2</c:v>
                </c:pt>
                <c:pt idx="301">
                  <c:v>4.61291607463254E-2</c:v>
                </c:pt>
                <c:pt idx="302">
                  <c:v>4.6131304697705156E-2</c:v>
                </c:pt>
                <c:pt idx="303">
                  <c:v>4.6148318710834801E-2</c:v>
                </c:pt>
                <c:pt idx="304">
                  <c:v>4.6189954649522226E-2</c:v>
                </c:pt>
                <c:pt idx="305">
                  <c:v>4.6217685551775571E-2</c:v>
                </c:pt>
                <c:pt idx="306">
                  <c:v>4.6247542481155993E-2</c:v>
                </c:pt>
                <c:pt idx="307">
                  <c:v>4.6282560089456505E-2</c:v>
                </c:pt>
                <c:pt idx="308">
                  <c:v>4.6303320165258767E-2</c:v>
                </c:pt>
                <c:pt idx="309">
                  <c:v>4.6326728172266227E-2</c:v>
                </c:pt>
                <c:pt idx="310">
                  <c:v>4.6358970010102057E-2</c:v>
                </c:pt>
                <c:pt idx="311">
                  <c:v>4.6386413132106327E-2</c:v>
                </c:pt>
                <c:pt idx="312">
                  <c:v>4.6425929219163241E-2</c:v>
                </c:pt>
                <c:pt idx="313">
                  <c:v>4.6486078570935278E-2</c:v>
                </c:pt>
                <c:pt idx="314">
                  <c:v>4.6551578816173965E-2</c:v>
                </c:pt>
                <c:pt idx="315">
                  <c:v>4.6626249017373639E-2</c:v>
                </c:pt>
                <c:pt idx="316">
                  <c:v>4.6703935089687627E-2</c:v>
                </c:pt>
                <c:pt idx="317">
                  <c:v>4.6783622462641616E-2</c:v>
                </c:pt>
                <c:pt idx="318">
                  <c:v>4.6882451118824095E-2</c:v>
                </c:pt>
                <c:pt idx="319">
                  <c:v>4.6983387259380054E-2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B88C-4277-AB69-6103D00EC179}"/>
            </c:ext>
          </c:extLst>
        </c:ser>
        <c:ser>
          <c:idx val="5"/>
          <c:order val="5"/>
          <c:spPr>
            <a:ln w="190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'IR pk'!$D$2:$D$641</c:f>
              <c:numCache>
                <c:formatCode>General</c:formatCode>
                <c:ptCount val="640"/>
                <c:pt idx="0">
                  <c:v>814.40909558179908</c:v>
                </c:pt>
                <c:pt idx="1">
                  <c:v>816.40495571359907</c:v>
                </c:pt>
                <c:pt idx="2">
                  <c:v>818.40073716539916</c:v>
                </c:pt>
                <c:pt idx="3">
                  <c:v>820.39643993719903</c:v>
                </c:pt>
                <c:pt idx="4">
                  <c:v>822.39206402899913</c:v>
                </c:pt>
                <c:pt idx="5">
                  <c:v>824.38760944079911</c:v>
                </c:pt>
                <c:pt idx="6">
                  <c:v>826.3830761725992</c:v>
                </c:pt>
                <c:pt idx="7">
                  <c:v>828.37846422439918</c:v>
                </c:pt>
                <c:pt idx="8">
                  <c:v>830.37377359619927</c:v>
                </c:pt>
                <c:pt idx="9">
                  <c:v>832.36900428799925</c:v>
                </c:pt>
                <c:pt idx="10">
                  <c:v>834.36415629979922</c:v>
                </c:pt>
                <c:pt idx="11">
                  <c:v>836.35922963159931</c:v>
                </c:pt>
                <c:pt idx="12">
                  <c:v>838.35422428339928</c:v>
                </c:pt>
                <c:pt idx="13">
                  <c:v>840.34914025519936</c:v>
                </c:pt>
                <c:pt idx="14">
                  <c:v>842.34397754699944</c:v>
                </c:pt>
                <c:pt idx="15">
                  <c:v>844.33873615879929</c:v>
                </c:pt>
                <c:pt idx="16">
                  <c:v>846.33341609059937</c:v>
                </c:pt>
                <c:pt idx="17">
                  <c:v>848.32801734239945</c:v>
                </c:pt>
                <c:pt idx="18">
                  <c:v>850.32253991419952</c:v>
                </c:pt>
                <c:pt idx="19">
                  <c:v>852.31698380599948</c:v>
                </c:pt>
                <c:pt idx="20">
                  <c:v>854.31134901779956</c:v>
                </c:pt>
                <c:pt idx="21">
                  <c:v>856.30563554959951</c:v>
                </c:pt>
                <c:pt idx="22">
                  <c:v>858.29984340139947</c:v>
                </c:pt>
                <c:pt idx="23">
                  <c:v>860.29397257319954</c:v>
                </c:pt>
                <c:pt idx="24">
                  <c:v>862.28802306499961</c:v>
                </c:pt>
                <c:pt idx="25">
                  <c:v>864.28199487679967</c:v>
                </c:pt>
                <c:pt idx="26">
                  <c:v>866.27588800859974</c:v>
                </c:pt>
                <c:pt idx="27">
                  <c:v>868.26970246039969</c:v>
                </c:pt>
                <c:pt idx="28">
                  <c:v>870.26343823219963</c:v>
                </c:pt>
                <c:pt idx="29">
                  <c:v>872.25709532399969</c:v>
                </c:pt>
                <c:pt idx="30">
                  <c:v>874.25067373579975</c:v>
                </c:pt>
                <c:pt idx="31">
                  <c:v>876.24417346759981</c:v>
                </c:pt>
                <c:pt idx="32">
                  <c:v>878.23759451939986</c:v>
                </c:pt>
                <c:pt idx="33">
                  <c:v>880.2309368911998</c:v>
                </c:pt>
                <c:pt idx="34">
                  <c:v>882.22420058299974</c:v>
                </c:pt>
                <c:pt idx="35">
                  <c:v>884.21738559479979</c:v>
                </c:pt>
                <c:pt idx="36">
                  <c:v>886.21049192659984</c:v>
                </c:pt>
                <c:pt idx="37">
                  <c:v>888.20351957839989</c:v>
                </c:pt>
                <c:pt idx="38">
                  <c:v>890.19646855019994</c:v>
                </c:pt>
                <c:pt idx="39">
                  <c:v>892.18933884199998</c:v>
                </c:pt>
                <c:pt idx="40">
                  <c:v>894.18213045380003</c:v>
                </c:pt>
                <c:pt idx="41">
                  <c:v>896.17484338559996</c:v>
                </c:pt>
                <c:pt idx="42">
                  <c:v>898.1674776374</c:v>
                </c:pt>
                <c:pt idx="43">
                  <c:v>900.16003320920004</c:v>
                </c:pt>
                <c:pt idx="44">
                  <c:v>902.15251010100008</c:v>
                </c:pt>
                <c:pt idx="45">
                  <c:v>904.14490831280011</c:v>
                </c:pt>
                <c:pt idx="46">
                  <c:v>906.13722784460015</c:v>
                </c:pt>
                <c:pt idx="47">
                  <c:v>908.12946869640007</c:v>
                </c:pt>
                <c:pt idx="48">
                  <c:v>910.1216308682001</c:v>
                </c:pt>
                <c:pt idx="49">
                  <c:v>912.11371436000013</c:v>
                </c:pt>
                <c:pt idx="50">
                  <c:v>914.10571917180016</c:v>
                </c:pt>
                <c:pt idx="51">
                  <c:v>916.09764530360019</c:v>
                </c:pt>
                <c:pt idx="52">
                  <c:v>918.08949275540022</c:v>
                </c:pt>
                <c:pt idx="53">
                  <c:v>920.08126152720024</c:v>
                </c:pt>
                <c:pt idx="54">
                  <c:v>922.07295161900026</c:v>
                </c:pt>
                <c:pt idx="55">
                  <c:v>924.06456303080029</c:v>
                </c:pt>
                <c:pt idx="56">
                  <c:v>926.05609576260031</c:v>
                </c:pt>
                <c:pt idx="57">
                  <c:v>928.04754981440033</c:v>
                </c:pt>
                <c:pt idx="58">
                  <c:v>930.03892518620034</c:v>
                </c:pt>
                <c:pt idx="59">
                  <c:v>932.03022187800025</c:v>
                </c:pt>
                <c:pt idx="60">
                  <c:v>934.02143988980026</c:v>
                </c:pt>
                <c:pt idx="61">
                  <c:v>936.01257922160039</c:v>
                </c:pt>
                <c:pt idx="62">
                  <c:v>938.0036398734004</c:v>
                </c:pt>
                <c:pt idx="63">
                  <c:v>939.99462184520041</c:v>
                </c:pt>
                <c:pt idx="64">
                  <c:v>941.98552513700042</c:v>
                </c:pt>
                <c:pt idx="65">
                  <c:v>943.97634974880043</c:v>
                </c:pt>
                <c:pt idx="66">
                  <c:v>945.96709568060055</c:v>
                </c:pt>
                <c:pt idx="67">
                  <c:v>947.95776293240044</c:v>
                </c:pt>
                <c:pt idx="68">
                  <c:v>949.94835150420045</c:v>
                </c:pt>
                <c:pt idx="69">
                  <c:v>951.93886139600056</c:v>
                </c:pt>
                <c:pt idx="70">
                  <c:v>953.92929260780056</c:v>
                </c:pt>
                <c:pt idx="71">
                  <c:v>955.91964513960045</c:v>
                </c:pt>
                <c:pt idx="72">
                  <c:v>957.90991899140045</c:v>
                </c:pt>
                <c:pt idx="73">
                  <c:v>959.90011416320056</c:v>
                </c:pt>
                <c:pt idx="74">
                  <c:v>961.89023065500055</c:v>
                </c:pt>
                <c:pt idx="75">
                  <c:v>963.88026846680054</c:v>
                </c:pt>
                <c:pt idx="76">
                  <c:v>965.87022759860065</c:v>
                </c:pt>
                <c:pt idx="77">
                  <c:v>967.86010805040064</c:v>
                </c:pt>
                <c:pt idx="78">
                  <c:v>969.84990982220074</c:v>
                </c:pt>
                <c:pt idx="79">
                  <c:v>971.83963291400062</c:v>
                </c:pt>
                <c:pt idx="80">
                  <c:v>973.8292773258006</c:v>
                </c:pt>
                <c:pt idx="81">
                  <c:v>975.8188430576007</c:v>
                </c:pt>
                <c:pt idx="82">
                  <c:v>977.80833010940069</c:v>
                </c:pt>
                <c:pt idx="83">
                  <c:v>979.79773848120078</c:v>
                </c:pt>
                <c:pt idx="84">
                  <c:v>981.78706817300065</c:v>
                </c:pt>
                <c:pt idx="85">
                  <c:v>983.77631918480074</c:v>
                </c:pt>
                <c:pt idx="86">
                  <c:v>985.76549151660072</c:v>
                </c:pt>
                <c:pt idx="87">
                  <c:v>987.75458516840081</c:v>
                </c:pt>
                <c:pt idx="88">
                  <c:v>989.74360014020078</c:v>
                </c:pt>
                <c:pt idx="89">
                  <c:v>991.73253643200087</c:v>
                </c:pt>
                <c:pt idx="90">
                  <c:v>993.72139404380084</c:v>
                </c:pt>
                <c:pt idx="91">
                  <c:v>995.71017297560093</c:v>
                </c:pt>
                <c:pt idx="92">
                  <c:v>997.69887322740078</c:v>
                </c:pt>
                <c:pt idx="93">
                  <c:v>999.68749479920086</c:v>
                </c:pt>
                <c:pt idx="94">
                  <c:v>1001.6760376910008</c:v>
                </c:pt>
                <c:pt idx="95">
                  <c:v>1003.6645019028009</c:v>
                </c:pt>
                <c:pt idx="96">
                  <c:v>1005.6528874346009</c:v>
                </c:pt>
                <c:pt idx="97">
                  <c:v>1007.6411942864008</c:v>
                </c:pt>
                <c:pt idx="98">
                  <c:v>1009.6294224582009</c:v>
                </c:pt>
                <c:pt idx="99">
                  <c:v>1011.6175719500009</c:v>
                </c:pt>
                <c:pt idx="100">
                  <c:v>1013.6056427618009</c:v>
                </c:pt>
                <c:pt idx="101">
                  <c:v>1015.5936348936009</c:v>
                </c:pt>
                <c:pt idx="102">
                  <c:v>1017.581548345401</c:v>
                </c:pt>
                <c:pt idx="103">
                  <c:v>1019.569383117201</c:v>
                </c:pt>
                <c:pt idx="104">
                  <c:v>1021.557139209001</c:v>
                </c:pt>
                <c:pt idx="105">
                  <c:v>1023.5448166208009</c:v>
                </c:pt>
                <c:pt idx="106">
                  <c:v>1025.5324153526008</c:v>
                </c:pt>
                <c:pt idx="107">
                  <c:v>1027.5199354044009</c:v>
                </c:pt>
                <c:pt idx="108">
                  <c:v>1029.507376776201</c:v>
                </c:pt>
                <c:pt idx="109">
                  <c:v>1031.4947394680009</c:v>
                </c:pt>
                <c:pt idx="110">
                  <c:v>1033.482023479801</c:v>
                </c:pt>
                <c:pt idx="111">
                  <c:v>1035.4692288116009</c:v>
                </c:pt>
                <c:pt idx="112">
                  <c:v>1037.456355463401</c:v>
                </c:pt>
                <c:pt idx="113">
                  <c:v>1039.4434034352012</c:v>
                </c:pt>
                <c:pt idx="114">
                  <c:v>1041.430372727001</c:v>
                </c:pt>
                <c:pt idx="115">
                  <c:v>1043.4172633388011</c:v>
                </c:pt>
                <c:pt idx="116">
                  <c:v>1045.4040752706012</c:v>
                </c:pt>
                <c:pt idx="117">
                  <c:v>1047.3908085224011</c:v>
                </c:pt>
                <c:pt idx="118">
                  <c:v>1049.3774630942012</c:v>
                </c:pt>
                <c:pt idx="119">
                  <c:v>1051.3640389860011</c:v>
                </c:pt>
                <c:pt idx="120">
                  <c:v>1053.3505361978009</c:v>
                </c:pt>
                <c:pt idx="121">
                  <c:v>1055.3369547296011</c:v>
                </c:pt>
                <c:pt idx="122">
                  <c:v>1057.3232945814011</c:v>
                </c:pt>
                <c:pt idx="123">
                  <c:v>1059.309555753201</c:v>
                </c:pt>
                <c:pt idx="124">
                  <c:v>1061.2957382450011</c:v>
                </c:pt>
                <c:pt idx="125">
                  <c:v>1063.2818420568012</c:v>
                </c:pt>
                <c:pt idx="126">
                  <c:v>1065.2678671886013</c:v>
                </c:pt>
                <c:pt idx="127">
                  <c:v>1067.2538136404012</c:v>
                </c:pt>
                <c:pt idx="128">
                  <c:v>1069.2396814122012</c:v>
                </c:pt>
                <c:pt idx="129">
                  <c:v>1071.2254705040014</c:v>
                </c:pt>
                <c:pt idx="130">
                  <c:v>1073.2111809158012</c:v>
                </c:pt>
                <c:pt idx="131">
                  <c:v>1075.1968126476011</c:v>
                </c:pt>
                <c:pt idx="132">
                  <c:v>1077.1823656994011</c:v>
                </c:pt>
                <c:pt idx="133">
                  <c:v>1079.167840071201</c:v>
                </c:pt>
                <c:pt idx="134">
                  <c:v>1081.153235763001</c:v>
                </c:pt>
                <c:pt idx="135">
                  <c:v>1083.1385527748012</c:v>
                </c:pt>
                <c:pt idx="136">
                  <c:v>1085.1237911066012</c:v>
                </c:pt>
                <c:pt idx="137">
                  <c:v>1087.1089507584013</c:v>
                </c:pt>
                <c:pt idx="138">
                  <c:v>1089.0940317302013</c:v>
                </c:pt>
                <c:pt idx="139">
                  <c:v>1091.0790340220012</c:v>
                </c:pt>
                <c:pt idx="140">
                  <c:v>1093.0639576338012</c:v>
                </c:pt>
                <c:pt idx="141">
                  <c:v>1095.0488025656014</c:v>
                </c:pt>
                <c:pt idx="142">
                  <c:v>1097.0335688174014</c:v>
                </c:pt>
                <c:pt idx="143">
                  <c:v>1099.0182563892013</c:v>
                </c:pt>
                <c:pt idx="144">
                  <c:v>1101.0028652810013</c:v>
                </c:pt>
                <c:pt idx="145">
                  <c:v>1102.9873954928014</c:v>
                </c:pt>
                <c:pt idx="146">
                  <c:v>1104.9718470246012</c:v>
                </c:pt>
                <c:pt idx="147">
                  <c:v>1106.9562198764013</c:v>
                </c:pt>
                <c:pt idx="148">
                  <c:v>1108.9405140482013</c:v>
                </c:pt>
                <c:pt idx="149">
                  <c:v>1110.9247295400012</c:v>
                </c:pt>
                <c:pt idx="150">
                  <c:v>1112.9088663518012</c:v>
                </c:pt>
                <c:pt idx="151">
                  <c:v>1114.8929244836013</c:v>
                </c:pt>
                <c:pt idx="152">
                  <c:v>1116.8769039354013</c:v>
                </c:pt>
                <c:pt idx="153">
                  <c:v>1118.8608047072014</c:v>
                </c:pt>
                <c:pt idx="154">
                  <c:v>1120.8446267990014</c:v>
                </c:pt>
                <c:pt idx="155">
                  <c:v>1122.8283702108013</c:v>
                </c:pt>
                <c:pt idx="156">
                  <c:v>1124.8120349426013</c:v>
                </c:pt>
                <c:pt idx="157">
                  <c:v>1126.7956209944011</c:v>
                </c:pt>
                <c:pt idx="158">
                  <c:v>1128.7791283662011</c:v>
                </c:pt>
                <c:pt idx="159">
                  <c:v>1130.7625570580012</c:v>
                </c:pt>
                <c:pt idx="160">
                  <c:v>1132.7459070698012</c:v>
                </c:pt>
                <c:pt idx="161">
                  <c:v>1134.7291784016013</c:v>
                </c:pt>
                <c:pt idx="162">
                  <c:v>1136.7123710534013</c:v>
                </c:pt>
                <c:pt idx="163">
                  <c:v>1138.6954850252014</c:v>
                </c:pt>
                <c:pt idx="164">
                  <c:v>1140.6785203170014</c:v>
                </c:pt>
                <c:pt idx="165">
                  <c:v>1142.6614769288012</c:v>
                </c:pt>
                <c:pt idx="166">
                  <c:v>1144.6443548606014</c:v>
                </c:pt>
                <c:pt idx="167">
                  <c:v>1146.6271541124013</c:v>
                </c:pt>
                <c:pt idx="168">
                  <c:v>1148.6098746842015</c:v>
                </c:pt>
                <c:pt idx="169">
                  <c:v>1150.5925165760013</c:v>
                </c:pt>
                <c:pt idx="170">
                  <c:v>1152.5750797878013</c:v>
                </c:pt>
                <c:pt idx="171">
                  <c:v>1154.5575643196014</c:v>
                </c:pt>
                <c:pt idx="172">
                  <c:v>1156.5399701714011</c:v>
                </c:pt>
                <c:pt idx="173">
                  <c:v>1158.5222973432012</c:v>
                </c:pt>
                <c:pt idx="174">
                  <c:v>1160.5045458350012</c:v>
                </c:pt>
                <c:pt idx="175">
                  <c:v>1162.4867156468013</c:v>
                </c:pt>
                <c:pt idx="176">
                  <c:v>1164.4688067786012</c:v>
                </c:pt>
                <c:pt idx="177">
                  <c:v>1166.4508192304013</c:v>
                </c:pt>
                <c:pt idx="178">
                  <c:v>1168.4327530022013</c:v>
                </c:pt>
                <c:pt idx="179">
                  <c:v>1170.4146080940013</c:v>
                </c:pt>
                <c:pt idx="180">
                  <c:v>1172.3963845058013</c:v>
                </c:pt>
                <c:pt idx="181">
                  <c:v>1174.3780822376011</c:v>
                </c:pt>
                <c:pt idx="182">
                  <c:v>1176.3597012894011</c:v>
                </c:pt>
                <c:pt idx="183">
                  <c:v>1178.3412416612011</c:v>
                </c:pt>
                <c:pt idx="184">
                  <c:v>1180.3227033530011</c:v>
                </c:pt>
                <c:pt idx="185">
                  <c:v>1182.3040863648012</c:v>
                </c:pt>
                <c:pt idx="186">
                  <c:v>1184.2853906966013</c:v>
                </c:pt>
                <c:pt idx="187">
                  <c:v>1186.2666163484012</c:v>
                </c:pt>
                <c:pt idx="188">
                  <c:v>1188.2477633202013</c:v>
                </c:pt>
                <c:pt idx="189">
                  <c:v>1190.2288316120012</c:v>
                </c:pt>
                <c:pt idx="190">
                  <c:v>1192.2098212238013</c:v>
                </c:pt>
                <c:pt idx="191">
                  <c:v>1194.1907321556014</c:v>
                </c:pt>
                <c:pt idx="192">
                  <c:v>1196.1715644074013</c:v>
                </c:pt>
                <c:pt idx="193">
                  <c:v>1198.1523179792014</c:v>
                </c:pt>
                <c:pt idx="194">
                  <c:v>1200.1329928710013</c:v>
                </c:pt>
                <c:pt idx="195">
                  <c:v>1202.1135890828014</c:v>
                </c:pt>
                <c:pt idx="196">
                  <c:v>1204.0941066146013</c:v>
                </c:pt>
                <c:pt idx="197">
                  <c:v>1206.0745454664011</c:v>
                </c:pt>
                <c:pt idx="198">
                  <c:v>1208.0549056382013</c:v>
                </c:pt>
                <c:pt idx="199">
                  <c:v>1210.0351871300011</c:v>
                </c:pt>
                <c:pt idx="200">
                  <c:v>1212.0153899418012</c:v>
                </c:pt>
                <c:pt idx="201">
                  <c:v>1213.9955140736013</c:v>
                </c:pt>
                <c:pt idx="202">
                  <c:v>1215.9755595254012</c:v>
                </c:pt>
                <c:pt idx="203">
                  <c:v>1217.9555262972012</c:v>
                </c:pt>
                <c:pt idx="204">
                  <c:v>1219.9354143890012</c:v>
                </c:pt>
                <c:pt idx="205">
                  <c:v>1221.9152238008012</c:v>
                </c:pt>
                <c:pt idx="206">
                  <c:v>1223.8949545326013</c:v>
                </c:pt>
                <c:pt idx="207">
                  <c:v>1225.8746065844011</c:v>
                </c:pt>
                <c:pt idx="208">
                  <c:v>1227.8541799562011</c:v>
                </c:pt>
                <c:pt idx="209">
                  <c:v>1229.8336746480011</c:v>
                </c:pt>
                <c:pt idx="210">
                  <c:v>1231.813090659801</c:v>
                </c:pt>
                <c:pt idx="211">
                  <c:v>1233.792427991601</c:v>
                </c:pt>
                <c:pt idx="212">
                  <c:v>1235.7716866434012</c:v>
                </c:pt>
                <c:pt idx="213">
                  <c:v>1237.7508666152012</c:v>
                </c:pt>
                <c:pt idx="214">
                  <c:v>1239.7299679070011</c:v>
                </c:pt>
                <c:pt idx="215">
                  <c:v>1241.7089905188011</c:v>
                </c:pt>
                <c:pt idx="216">
                  <c:v>1243.6879344506012</c:v>
                </c:pt>
                <c:pt idx="217">
                  <c:v>1245.6667997024012</c:v>
                </c:pt>
                <c:pt idx="218">
                  <c:v>1247.6455862742012</c:v>
                </c:pt>
                <c:pt idx="219">
                  <c:v>1249.6242941660012</c:v>
                </c:pt>
                <c:pt idx="220">
                  <c:v>1251.6029233778013</c:v>
                </c:pt>
                <c:pt idx="221">
                  <c:v>1253.5814739096013</c:v>
                </c:pt>
                <c:pt idx="222">
                  <c:v>1255.559945761401</c:v>
                </c:pt>
                <c:pt idx="223">
                  <c:v>1257.538338933201</c:v>
                </c:pt>
                <c:pt idx="224">
                  <c:v>1259.5166534250011</c:v>
                </c:pt>
                <c:pt idx="225">
                  <c:v>1261.4948892368011</c:v>
                </c:pt>
                <c:pt idx="226">
                  <c:v>1263.473046368601</c:v>
                </c:pt>
                <c:pt idx="227">
                  <c:v>1265.451124820401</c:v>
                </c:pt>
                <c:pt idx="228">
                  <c:v>1267.4291245922011</c:v>
                </c:pt>
                <c:pt idx="229">
                  <c:v>1269.4070456840011</c:v>
                </c:pt>
                <c:pt idx="230">
                  <c:v>1271.384888095801</c:v>
                </c:pt>
                <c:pt idx="231">
                  <c:v>1273.362651827601</c:v>
                </c:pt>
                <c:pt idx="232">
                  <c:v>1275.3403368794009</c:v>
                </c:pt>
                <c:pt idx="233">
                  <c:v>1277.3179432512009</c:v>
                </c:pt>
                <c:pt idx="234">
                  <c:v>1279.2954709430007</c:v>
                </c:pt>
                <c:pt idx="235">
                  <c:v>1281.272919954801</c:v>
                </c:pt>
                <c:pt idx="236">
                  <c:v>1283.2502902866008</c:v>
                </c:pt>
                <c:pt idx="237">
                  <c:v>1285.2275819384008</c:v>
                </c:pt>
                <c:pt idx="238">
                  <c:v>1287.2047949102009</c:v>
                </c:pt>
                <c:pt idx="239">
                  <c:v>1289.1819292020009</c:v>
                </c:pt>
                <c:pt idx="240">
                  <c:v>1291.158984813801</c:v>
                </c:pt>
                <c:pt idx="241">
                  <c:v>1293.135961745601</c:v>
                </c:pt>
                <c:pt idx="242">
                  <c:v>1295.1128599974008</c:v>
                </c:pt>
                <c:pt idx="243">
                  <c:v>1297.0896795692008</c:v>
                </c:pt>
                <c:pt idx="244">
                  <c:v>1299.0664204610009</c:v>
                </c:pt>
                <c:pt idx="245">
                  <c:v>1301.0430826728009</c:v>
                </c:pt>
                <c:pt idx="246">
                  <c:v>1303.019666204601</c:v>
                </c:pt>
                <c:pt idx="247">
                  <c:v>1304.996171056401</c:v>
                </c:pt>
                <c:pt idx="248">
                  <c:v>1306.9725972282008</c:v>
                </c:pt>
                <c:pt idx="249">
                  <c:v>1308.9489447200008</c:v>
                </c:pt>
                <c:pt idx="250">
                  <c:v>1310.9252135318006</c:v>
                </c:pt>
                <c:pt idx="251">
                  <c:v>1312.9014036636008</c:v>
                </c:pt>
                <c:pt idx="252">
                  <c:v>1314.8775151154007</c:v>
                </c:pt>
                <c:pt idx="253">
                  <c:v>1316.8535478872006</c:v>
                </c:pt>
                <c:pt idx="254">
                  <c:v>1318.8295019790007</c:v>
                </c:pt>
                <c:pt idx="255">
                  <c:v>1320.8053773908007</c:v>
                </c:pt>
                <c:pt idx="256">
                  <c:v>1322.7811741226005</c:v>
                </c:pt>
                <c:pt idx="257">
                  <c:v>1324.7568921744005</c:v>
                </c:pt>
                <c:pt idx="258">
                  <c:v>1326.7325315462006</c:v>
                </c:pt>
                <c:pt idx="259">
                  <c:v>1328.7080922380005</c:v>
                </c:pt>
                <c:pt idx="260">
                  <c:v>1330.6835742498006</c:v>
                </c:pt>
                <c:pt idx="261">
                  <c:v>1332.6589775816005</c:v>
                </c:pt>
                <c:pt idx="262">
                  <c:v>1334.6343022334006</c:v>
                </c:pt>
                <c:pt idx="263">
                  <c:v>1336.6095482052006</c:v>
                </c:pt>
                <c:pt idx="264">
                  <c:v>1338.5847154970006</c:v>
                </c:pt>
                <c:pt idx="265">
                  <c:v>1340.5598041088006</c:v>
                </c:pt>
                <c:pt idx="266">
                  <c:v>1342.5348140406006</c:v>
                </c:pt>
                <c:pt idx="267">
                  <c:v>1344.5097452924006</c:v>
                </c:pt>
                <c:pt idx="268">
                  <c:v>1346.4845978642006</c:v>
                </c:pt>
                <c:pt idx="269">
                  <c:v>1348.4593717560006</c:v>
                </c:pt>
                <c:pt idx="270">
                  <c:v>1350.4340669678006</c:v>
                </c:pt>
                <c:pt idx="271">
                  <c:v>1352.4086834996006</c:v>
                </c:pt>
                <c:pt idx="272">
                  <c:v>1354.3832213514006</c:v>
                </c:pt>
                <c:pt idx="273">
                  <c:v>1356.3576805232005</c:v>
                </c:pt>
                <c:pt idx="274">
                  <c:v>1358.3320610150004</c:v>
                </c:pt>
                <c:pt idx="275">
                  <c:v>1360.3063628268003</c:v>
                </c:pt>
                <c:pt idx="276">
                  <c:v>1362.2805859586003</c:v>
                </c:pt>
                <c:pt idx="277">
                  <c:v>1364.2547304104003</c:v>
                </c:pt>
                <c:pt idx="278">
                  <c:v>1366.2287961822003</c:v>
                </c:pt>
                <c:pt idx="279">
                  <c:v>1368.2027832740002</c:v>
                </c:pt>
                <c:pt idx="280">
                  <c:v>1370.1766916858003</c:v>
                </c:pt>
                <c:pt idx="281">
                  <c:v>1372.1505214176002</c:v>
                </c:pt>
                <c:pt idx="282">
                  <c:v>1374.1242724694</c:v>
                </c:pt>
                <c:pt idx="283">
                  <c:v>1376.0979448412002</c:v>
                </c:pt>
                <c:pt idx="284">
                  <c:v>1378.0715385330002</c:v>
                </c:pt>
                <c:pt idx="285">
                  <c:v>1380.0450535448001</c:v>
                </c:pt>
                <c:pt idx="286">
                  <c:v>1382.0184898766001</c:v>
                </c:pt>
                <c:pt idx="287">
                  <c:v>1383.9918475284001</c:v>
                </c:pt>
                <c:pt idx="288">
                  <c:v>1385.9651265002001</c:v>
                </c:pt>
                <c:pt idx="289">
                  <c:v>1387.938326792</c:v>
                </c:pt>
                <c:pt idx="290">
                  <c:v>1389.9114484038</c:v>
                </c:pt>
                <c:pt idx="291">
                  <c:v>1391.8844913356002</c:v>
                </c:pt>
                <c:pt idx="292">
                  <c:v>1393.8574555874002</c:v>
                </c:pt>
                <c:pt idx="293">
                  <c:v>1395.8303411592001</c:v>
                </c:pt>
                <c:pt idx="294">
                  <c:v>1397.8031480510001</c:v>
                </c:pt>
                <c:pt idx="295">
                  <c:v>1399.7758762628</c:v>
                </c:pt>
                <c:pt idx="296">
                  <c:v>1401.7485257946</c:v>
                </c:pt>
                <c:pt idx="297">
                  <c:v>1403.7210966464002</c:v>
                </c:pt>
                <c:pt idx="298">
                  <c:v>1405.6935888182002</c:v>
                </c:pt>
                <c:pt idx="299">
                  <c:v>1407.6660023100001</c:v>
                </c:pt>
                <c:pt idx="300">
                  <c:v>1409.6383371217999</c:v>
                </c:pt>
                <c:pt idx="301">
                  <c:v>1411.6105932535997</c:v>
                </c:pt>
                <c:pt idx="302">
                  <c:v>1413.5827707053998</c:v>
                </c:pt>
                <c:pt idx="303">
                  <c:v>1415.5548694771999</c:v>
                </c:pt>
                <c:pt idx="304">
                  <c:v>1417.5268895689999</c:v>
                </c:pt>
                <c:pt idx="305">
                  <c:v>1419.4988309807998</c:v>
                </c:pt>
                <c:pt idx="306">
                  <c:v>1421.4706937125995</c:v>
                </c:pt>
                <c:pt idx="307">
                  <c:v>1423.4424777643997</c:v>
                </c:pt>
                <c:pt idx="308">
                  <c:v>1425.4141831361997</c:v>
                </c:pt>
                <c:pt idx="309">
                  <c:v>1427.3858098279995</c:v>
                </c:pt>
                <c:pt idx="310">
                  <c:v>1429.3573578397995</c:v>
                </c:pt>
                <c:pt idx="311">
                  <c:v>1431.3288271715996</c:v>
                </c:pt>
                <c:pt idx="312">
                  <c:v>1433.3002178233996</c:v>
                </c:pt>
                <c:pt idx="313">
                  <c:v>1435.2715297951995</c:v>
                </c:pt>
                <c:pt idx="314">
                  <c:v>1437.2427630869995</c:v>
                </c:pt>
                <c:pt idx="315">
                  <c:v>1439.2139176987996</c:v>
                </c:pt>
                <c:pt idx="316">
                  <c:v>1441.1849936305996</c:v>
                </c:pt>
                <c:pt idx="317">
                  <c:v>1443.1559908823995</c:v>
                </c:pt>
                <c:pt idx="318">
                  <c:v>1445.1269094541994</c:v>
                </c:pt>
                <c:pt idx="319">
                  <c:v>1447.0977493459995</c:v>
                </c:pt>
              </c:numCache>
            </c:numRef>
          </c:xVal>
          <c:yVal>
            <c:numRef>
              <c:f>'IR pk'!$U$2:$U$641</c:f>
              <c:numCache>
                <c:formatCode>General</c:formatCode>
                <c:ptCount val="6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6.6248571117990651E-4</c:v>
                </c:pt>
                <c:pt idx="70">
                  <c:v>1.2963381438661793E-3</c:v>
                </c:pt>
                <c:pt idx="71">
                  <c:v>1.9309376471222314E-3</c:v>
                </c:pt>
                <c:pt idx="72">
                  <c:v>2.5537023942828938E-3</c:v>
                </c:pt>
                <c:pt idx="73">
                  <c:v>3.1442275350614533E-3</c:v>
                </c:pt>
                <c:pt idx="74">
                  <c:v>3.7063412460640508E-3</c:v>
                </c:pt>
                <c:pt idx="75">
                  <c:v>4.2619641327835342E-3</c:v>
                </c:pt>
                <c:pt idx="76">
                  <c:v>4.7997964084016244E-3</c:v>
                </c:pt>
                <c:pt idx="77">
                  <c:v>5.3376843896906128E-3</c:v>
                </c:pt>
                <c:pt idx="78">
                  <c:v>5.8829838935042485E-3</c:v>
                </c:pt>
                <c:pt idx="79">
                  <c:v>6.3879757788455858E-3</c:v>
                </c:pt>
                <c:pt idx="80">
                  <c:v>6.8633961522949673E-3</c:v>
                </c:pt>
                <c:pt idx="81">
                  <c:v>7.3666709668465235E-3</c:v>
                </c:pt>
                <c:pt idx="82">
                  <c:v>7.8586381959325647E-3</c:v>
                </c:pt>
                <c:pt idx="83">
                  <c:v>8.3186127860388794E-3</c:v>
                </c:pt>
                <c:pt idx="84">
                  <c:v>8.7777722234873169E-3</c:v>
                </c:pt>
                <c:pt idx="85">
                  <c:v>9.21367418706758E-3</c:v>
                </c:pt>
                <c:pt idx="86">
                  <c:v>9.6389114095114543E-3</c:v>
                </c:pt>
                <c:pt idx="87">
                  <c:v>1.0064677060654068E-2</c:v>
                </c:pt>
                <c:pt idx="88">
                  <c:v>1.0472934020090736E-2</c:v>
                </c:pt>
                <c:pt idx="89">
                  <c:v>1.0867277247287459E-2</c:v>
                </c:pt>
                <c:pt idx="90">
                  <c:v>1.1246469619110223E-2</c:v>
                </c:pt>
                <c:pt idx="91">
                  <c:v>1.1588099953660093E-2</c:v>
                </c:pt>
                <c:pt idx="92">
                  <c:v>1.1856806590630591E-2</c:v>
                </c:pt>
                <c:pt idx="93">
                  <c:v>1.212029635733876E-2</c:v>
                </c:pt>
                <c:pt idx="94">
                  <c:v>1.2440879115961825E-2</c:v>
                </c:pt>
                <c:pt idx="95">
                  <c:v>1.2723664296461027E-2</c:v>
                </c:pt>
                <c:pt idx="96">
                  <c:v>1.2960919345495085E-2</c:v>
                </c:pt>
                <c:pt idx="97">
                  <c:v>1.3201241181183045E-2</c:v>
                </c:pt>
                <c:pt idx="98">
                  <c:v>1.3444660001117154E-2</c:v>
                </c:pt>
                <c:pt idx="99">
                  <c:v>1.3708148758308966E-2</c:v>
                </c:pt>
                <c:pt idx="100">
                  <c:v>1.3957329024075583E-2</c:v>
                </c:pt>
                <c:pt idx="101">
                  <c:v>1.4185827832631843E-2</c:v>
                </c:pt>
                <c:pt idx="102">
                  <c:v>1.441675086055161E-2</c:v>
                </c:pt>
                <c:pt idx="103">
                  <c:v>1.4631043351488252E-2</c:v>
                </c:pt>
                <c:pt idx="104">
                  <c:v>1.4870288264456388E-2</c:v>
                </c:pt>
                <c:pt idx="105">
                  <c:v>1.5116913132797137E-2</c:v>
                </c:pt>
                <c:pt idx="106">
                  <c:v>1.5294002859304805E-2</c:v>
                </c:pt>
                <c:pt idx="107">
                  <c:v>1.5469973310975717E-2</c:v>
                </c:pt>
                <c:pt idx="108">
                  <c:v>1.5671627019128144E-2</c:v>
                </c:pt>
                <c:pt idx="109">
                  <c:v>1.5847353732042359E-2</c:v>
                </c:pt>
                <c:pt idx="110">
                  <c:v>1.6017856017342562E-2</c:v>
                </c:pt>
                <c:pt idx="111">
                  <c:v>1.6157233890907487E-2</c:v>
                </c:pt>
                <c:pt idx="112">
                  <c:v>1.6288072058168193E-2</c:v>
                </c:pt>
                <c:pt idx="113">
                  <c:v>1.6440085447799287E-2</c:v>
                </c:pt>
                <c:pt idx="114">
                  <c:v>1.6596603901393659E-2</c:v>
                </c:pt>
                <c:pt idx="115">
                  <c:v>1.6765273880799823E-2</c:v>
                </c:pt>
                <c:pt idx="116">
                  <c:v>1.6950631717001504E-2</c:v>
                </c:pt>
                <c:pt idx="117">
                  <c:v>1.7109437695908138E-2</c:v>
                </c:pt>
                <c:pt idx="118">
                  <c:v>1.7223895898432578E-2</c:v>
                </c:pt>
                <c:pt idx="119">
                  <c:v>1.7345307878176005E-2</c:v>
                </c:pt>
                <c:pt idx="120">
                  <c:v>1.7456666667112996E-2</c:v>
                </c:pt>
                <c:pt idx="121">
                  <c:v>1.7550787601217144E-2</c:v>
                </c:pt>
                <c:pt idx="122">
                  <c:v>1.7694067291408686E-2</c:v>
                </c:pt>
                <c:pt idx="123">
                  <c:v>1.7834502267214208E-2</c:v>
                </c:pt>
                <c:pt idx="124">
                  <c:v>1.7942289889455641E-2</c:v>
                </c:pt>
                <c:pt idx="125">
                  <c:v>1.807637377730022E-2</c:v>
                </c:pt>
                <c:pt idx="126">
                  <c:v>1.8192535203910853E-2</c:v>
                </c:pt>
                <c:pt idx="127">
                  <c:v>1.8290965111982437E-2</c:v>
                </c:pt>
                <c:pt idx="128">
                  <c:v>1.838787978570141E-2</c:v>
                </c:pt>
                <c:pt idx="129">
                  <c:v>1.8495583568699743E-2</c:v>
                </c:pt>
                <c:pt idx="130">
                  <c:v>1.8607022492167821E-2</c:v>
                </c:pt>
                <c:pt idx="131">
                  <c:v>1.8694825870084662E-2</c:v>
                </c:pt>
                <c:pt idx="132">
                  <c:v>1.8784390762757005E-2</c:v>
                </c:pt>
                <c:pt idx="133">
                  <c:v>1.8879565448877238E-2</c:v>
                </c:pt>
                <c:pt idx="134">
                  <c:v>1.8968791839239302E-2</c:v>
                </c:pt>
                <c:pt idx="135">
                  <c:v>1.9028196873632153E-2</c:v>
                </c:pt>
                <c:pt idx="136">
                  <c:v>1.9100758885047385E-2</c:v>
                </c:pt>
                <c:pt idx="137">
                  <c:v>1.91921745847729E-2</c:v>
                </c:pt>
                <c:pt idx="138">
                  <c:v>1.9273315914970564E-2</c:v>
                </c:pt>
                <c:pt idx="139">
                  <c:v>1.9401423203781701E-2</c:v>
                </c:pt>
                <c:pt idx="140">
                  <c:v>1.9582075691003075E-2</c:v>
                </c:pt>
                <c:pt idx="141">
                  <c:v>1.9846887426109905E-2</c:v>
                </c:pt>
                <c:pt idx="142">
                  <c:v>2.0207125381968356E-2</c:v>
                </c:pt>
                <c:pt idx="143">
                  <c:v>2.0631388301422447E-2</c:v>
                </c:pt>
                <c:pt idx="144">
                  <c:v>2.1112277661899242E-2</c:v>
                </c:pt>
                <c:pt idx="145">
                  <c:v>2.1620105856432939E-2</c:v>
                </c:pt>
                <c:pt idx="146">
                  <c:v>2.2151730079511513E-2</c:v>
                </c:pt>
                <c:pt idx="147">
                  <c:v>2.2677568632583169E-2</c:v>
                </c:pt>
                <c:pt idx="148">
                  <c:v>2.3169983412334012E-2</c:v>
                </c:pt>
                <c:pt idx="149">
                  <c:v>2.3670613680985084E-2</c:v>
                </c:pt>
                <c:pt idx="150">
                  <c:v>2.416790594937103E-2</c:v>
                </c:pt>
                <c:pt idx="151">
                  <c:v>2.4638282957743535E-2</c:v>
                </c:pt>
                <c:pt idx="152">
                  <c:v>2.5102228414321321E-2</c:v>
                </c:pt>
                <c:pt idx="153">
                  <c:v>2.5559301777634814E-2</c:v>
                </c:pt>
                <c:pt idx="154">
                  <c:v>2.6019673037596221E-2</c:v>
                </c:pt>
                <c:pt idx="155">
                  <c:v>2.6463520241173405E-2</c:v>
                </c:pt>
                <c:pt idx="156">
                  <c:v>2.6886692443067142E-2</c:v>
                </c:pt>
                <c:pt idx="157">
                  <c:v>2.7311760311704548E-2</c:v>
                </c:pt>
                <c:pt idx="158">
                  <c:v>2.7709861016893829E-2</c:v>
                </c:pt>
                <c:pt idx="159">
                  <c:v>2.8084082009933391E-2</c:v>
                </c:pt>
                <c:pt idx="160">
                  <c:v>2.8464726614050979E-2</c:v>
                </c:pt>
                <c:pt idx="161">
                  <c:v>2.883900758586282E-2</c:v>
                </c:pt>
                <c:pt idx="162">
                  <c:v>2.9182276641329597E-2</c:v>
                </c:pt>
                <c:pt idx="163">
                  <c:v>2.9527000729885192E-2</c:v>
                </c:pt>
                <c:pt idx="164">
                  <c:v>2.9869358052843836E-2</c:v>
                </c:pt>
                <c:pt idx="165">
                  <c:v>3.0187532866078795E-2</c:v>
                </c:pt>
                <c:pt idx="166">
                  <c:v>3.0507929326714412E-2</c:v>
                </c:pt>
                <c:pt idx="167">
                  <c:v>3.0816745414236946E-2</c:v>
                </c:pt>
                <c:pt idx="168">
                  <c:v>3.1121959206970199E-2</c:v>
                </c:pt>
                <c:pt idx="169">
                  <c:v>3.1430314428951493E-2</c:v>
                </c:pt>
                <c:pt idx="170">
                  <c:v>3.1685910568949247E-2</c:v>
                </c:pt>
                <c:pt idx="171">
                  <c:v>3.1935673980246063E-2</c:v>
                </c:pt>
                <c:pt idx="172">
                  <c:v>3.2200272700567925E-2</c:v>
                </c:pt>
                <c:pt idx="173">
                  <c:v>3.2461714166954515E-2</c:v>
                </c:pt>
                <c:pt idx="174">
                  <c:v>3.274073487460815E-2</c:v>
                </c:pt>
                <c:pt idx="175">
                  <c:v>3.3037519482769652E-2</c:v>
                </c:pt>
                <c:pt idx="176">
                  <c:v>3.3323897793180228E-2</c:v>
                </c:pt>
                <c:pt idx="177">
                  <c:v>3.3570432278630324E-2</c:v>
                </c:pt>
                <c:pt idx="178">
                  <c:v>3.3806791826301072E-2</c:v>
                </c:pt>
                <c:pt idx="179">
                  <c:v>3.4025028456690719E-2</c:v>
                </c:pt>
                <c:pt idx="180">
                  <c:v>3.4228484800945515E-2</c:v>
                </c:pt>
                <c:pt idx="181">
                  <c:v>3.4433156828523284E-2</c:v>
                </c:pt>
                <c:pt idx="182">
                  <c:v>3.4623236860968847E-2</c:v>
                </c:pt>
                <c:pt idx="183">
                  <c:v>3.4796532166165739E-2</c:v>
                </c:pt>
                <c:pt idx="184">
                  <c:v>3.4991005088553268E-2</c:v>
                </c:pt>
                <c:pt idx="185">
                  <c:v>3.5185421157869934E-2</c:v>
                </c:pt>
                <c:pt idx="186">
                  <c:v>3.5358077166985871E-2</c:v>
                </c:pt>
                <c:pt idx="187">
                  <c:v>3.5512061013071076E-2</c:v>
                </c:pt>
                <c:pt idx="188">
                  <c:v>3.565894904974326E-2</c:v>
                </c:pt>
                <c:pt idx="189">
                  <c:v>3.5858178954220603E-2</c:v>
                </c:pt>
                <c:pt idx="190">
                  <c:v>3.6039737296030543E-2</c:v>
                </c:pt>
                <c:pt idx="191">
                  <c:v>3.6169499479371113E-2</c:v>
                </c:pt>
                <c:pt idx="192">
                  <c:v>3.6321580742670952E-2</c:v>
                </c:pt>
                <c:pt idx="193">
                  <c:v>3.6497580378766617E-2</c:v>
                </c:pt>
                <c:pt idx="194">
                  <c:v>3.6644094986010615E-2</c:v>
                </c:pt>
                <c:pt idx="195">
                  <c:v>3.6791368295381627E-2</c:v>
                </c:pt>
                <c:pt idx="196">
                  <c:v>3.6972565076593675E-2</c:v>
                </c:pt>
                <c:pt idx="197">
                  <c:v>3.7166326140357177E-2</c:v>
                </c:pt>
                <c:pt idx="198">
                  <c:v>3.7317074334899183E-2</c:v>
                </c:pt>
                <c:pt idx="199">
                  <c:v>3.7444827424163461E-2</c:v>
                </c:pt>
                <c:pt idx="200">
                  <c:v>3.7591516829771215E-2</c:v>
                </c:pt>
                <c:pt idx="201">
                  <c:v>3.7724677077194131E-2</c:v>
                </c:pt>
                <c:pt idx="202">
                  <c:v>3.7867263501466866E-2</c:v>
                </c:pt>
                <c:pt idx="203">
                  <c:v>3.8010241299824721E-2</c:v>
                </c:pt>
                <c:pt idx="204">
                  <c:v>3.8145827085839044E-2</c:v>
                </c:pt>
                <c:pt idx="205">
                  <c:v>3.8277753773795081E-2</c:v>
                </c:pt>
                <c:pt idx="206">
                  <c:v>3.8416244927242486E-2</c:v>
                </c:pt>
                <c:pt idx="207">
                  <c:v>3.8544250926320911E-2</c:v>
                </c:pt>
                <c:pt idx="208">
                  <c:v>3.8654338221612003E-2</c:v>
                </c:pt>
                <c:pt idx="209">
                  <c:v>3.8748071272011977E-2</c:v>
                </c:pt>
                <c:pt idx="210">
                  <c:v>3.8828349350866424E-2</c:v>
                </c:pt>
                <c:pt idx="211">
                  <c:v>3.8932057521451381E-2</c:v>
                </c:pt>
                <c:pt idx="212">
                  <c:v>3.9059244312709997E-2</c:v>
                </c:pt>
                <c:pt idx="213">
                  <c:v>3.9204804749078573E-2</c:v>
                </c:pt>
                <c:pt idx="214">
                  <c:v>3.9337098462407502E-2</c:v>
                </c:pt>
                <c:pt idx="215">
                  <c:v>3.9437025319332381E-2</c:v>
                </c:pt>
                <c:pt idx="216">
                  <c:v>3.9543124372283772E-2</c:v>
                </c:pt>
                <c:pt idx="217">
                  <c:v>3.9661562372617143E-2</c:v>
                </c:pt>
                <c:pt idx="218">
                  <c:v>3.9763010800424617E-2</c:v>
                </c:pt>
                <c:pt idx="219">
                  <c:v>3.9854605164169728E-2</c:v>
                </c:pt>
                <c:pt idx="220">
                  <c:v>3.9948968260795158E-2</c:v>
                </c:pt>
                <c:pt idx="221">
                  <c:v>4.0022434601139883E-2</c:v>
                </c:pt>
                <c:pt idx="222">
                  <c:v>4.0096509418089538E-2</c:v>
                </c:pt>
                <c:pt idx="223">
                  <c:v>4.0155138011501668E-2</c:v>
                </c:pt>
                <c:pt idx="224">
                  <c:v>4.0222973744775584E-2</c:v>
                </c:pt>
                <c:pt idx="225">
                  <c:v>4.031797461207183E-2</c:v>
                </c:pt>
                <c:pt idx="226">
                  <c:v>4.0400155621450773E-2</c:v>
                </c:pt>
                <c:pt idx="227">
                  <c:v>4.0474941423904377E-2</c:v>
                </c:pt>
                <c:pt idx="228">
                  <c:v>4.0555834446086465E-2</c:v>
                </c:pt>
                <c:pt idx="229">
                  <c:v>4.0668950056813848E-2</c:v>
                </c:pt>
                <c:pt idx="230">
                  <c:v>4.0783658969703158E-2</c:v>
                </c:pt>
                <c:pt idx="231">
                  <c:v>4.0878210461714685E-2</c:v>
                </c:pt>
                <c:pt idx="232">
                  <c:v>4.0978754220918609E-2</c:v>
                </c:pt>
                <c:pt idx="233">
                  <c:v>4.1069011742302319E-2</c:v>
                </c:pt>
                <c:pt idx="234">
                  <c:v>4.1147729055839764E-2</c:v>
                </c:pt>
                <c:pt idx="235">
                  <c:v>4.1238661160342784E-2</c:v>
                </c:pt>
                <c:pt idx="236">
                  <c:v>4.1321284743751338E-2</c:v>
                </c:pt>
                <c:pt idx="237">
                  <c:v>4.1392493494741167E-2</c:v>
                </c:pt>
                <c:pt idx="238">
                  <c:v>4.1461795051116745E-2</c:v>
                </c:pt>
                <c:pt idx="239">
                  <c:v>4.1533443715248398E-2</c:v>
                </c:pt>
                <c:pt idx="240">
                  <c:v>4.1605383535502853E-2</c:v>
                </c:pt>
                <c:pt idx="241">
                  <c:v>4.1664330168327768E-2</c:v>
                </c:pt>
                <c:pt idx="242">
                  <c:v>4.1718339584355016E-2</c:v>
                </c:pt>
                <c:pt idx="243">
                  <c:v>4.1786109492464446E-2</c:v>
                </c:pt>
                <c:pt idx="244">
                  <c:v>4.1858134645294254E-2</c:v>
                </c:pt>
                <c:pt idx="245">
                  <c:v>4.1925706506212412E-2</c:v>
                </c:pt>
                <c:pt idx="246">
                  <c:v>4.1998537870323947E-2</c:v>
                </c:pt>
                <c:pt idx="247">
                  <c:v>4.2074629935256014E-2</c:v>
                </c:pt>
                <c:pt idx="248">
                  <c:v>4.2130643548937599E-2</c:v>
                </c:pt>
                <c:pt idx="249">
                  <c:v>4.2168365691065766E-2</c:v>
                </c:pt>
                <c:pt idx="250">
                  <c:v>4.2217379629054017E-2</c:v>
                </c:pt>
                <c:pt idx="251">
                  <c:v>4.2274706705466958E-2</c:v>
                </c:pt>
                <c:pt idx="252">
                  <c:v>4.2312872115259609E-2</c:v>
                </c:pt>
                <c:pt idx="253">
                  <c:v>4.2347892950370947E-2</c:v>
                </c:pt>
                <c:pt idx="254">
                  <c:v>4.2382506946385651E-2</c:v>
                </c:pt>
                <c:pt idx="255">
                  <c:v>4.2424100860869153E-2</c:v>
                </c:pt>
                <c:pt idx="256">
                  <c:v>4.2485020438218973E-2</c:v>
                </c:pt>
                <c:pt idx="257">
                  <c:v>4.2546600289362732E-2</c:v>
                </c:pt>
                <c:pt idx="258">
                  <c:v>4.2601665100968009E-2</c:v>
                </c:pt>
                <c:pt idx="259">
                  <c:v>4.264855970455754E-2</c:v>
                </c:pt>
                <c:pt idx="260">
                  <c:v>4.2697084834102624E-2</c:v>
                </c:pt>
                <c:pt idx="261">
                  <c:v>4.2741104859154534E-2</c:v>
                </c:pt>
                <c:pt idx="262">
                  <c:v>4.2768897639200519E-2</c:v>
                </c:pt>
                <c:pt idx="263">
                  <c:v>4.2800809157637267E-2</c:v>
                </c:pt>
                <c:pt idx="264">
                  <c:v>4.2847652462220005E-2</c:v>
                </c:pt>
                <c:pt idx="265">
                  <c:v>4.2886427731710676E-2</c:v>
                </c:pt>
                <c:pt idx="266">
                  <c:v>4.2923338794967951E-2</c:v>
                </c:pt>
                <c:pt idx="267">
                  <c:v>4.296571438408546E-2</c:v>
                </c:pt>
                <c:pt idx="268">
                  <c:v>4.3008238556057531E-2</c:v>
                </c:pt>
                <c:pt idx="269">
                  <c:v>4.3069187057496967E-2</c:v>
                </c:pt>
                <c:pt idx="270">
                  <c:v>4.3118500434797091E-2</c:v>
                </c:pt>
                <c:pt idx="271">
                  <c:v>4.3164657341729529E-2</c:v>
                </c:pt>
                <c:pt idx="272">
                  <c:v>4.3232937340990714E-2</c:v>
                </c:pt>
                <c:pt idx="273">
                  <c:v>4.3295184816156018E-2</c:v>
                </c:pt>
                <c:pt idx="274">
                  <c:v>4.3342870723821605E-2</c:v>
                </c:pt>
                <c:pt idx="275">
                  <c:v>4.3396699839369939E-2</c:v>
                </c:pt>
                <c:pt idx="276">
                  <c:v>4.3466358331700136E-2</c:v>
                </c:pt>
                <c:pt idx="277">
                  <c:v>4.3543963896069834E-2</c:v>
                </c:pt>
                <c:pt idx="278">
                  <c:v>4.3620942358872025E-2</c:v>
                </c:pt>
                <c:pt idx="279">
                  <c:v>4.3672216538590429E-2</c:v>
                </c:pt>
                <c:pt idx="280">
                  <c:v>4.3694689069488382E-2</c:v>
                </c:pt>
                <c:pt idx="281">
                  <c:v>4.3744916302259698E-2</c:v>
                </c:pt>
                <c:pt idx="282">
                  <c:v>4.3806136308810029E-2</c:v>
                </c:pt>
                <c:pt idx="283">
                  <c:v>4.384716190595217E-2</c:v>
                </c:pt>
                <c:pt idx="284">
                  <c:v>4.3891150378485164E-2</c:v>
                </c:pt>
                <c:pt idx="285">
                  <c:v>4.3922963706675387E-2</c:v>
                </c:pt>
                <c:pt idx="286">
                  <c:v>4.3954994388242886E-2</c:v>
                </c:pt>
                <c:pt idx="287">
                  <c:v>4.3989188388015216E-2</c:v>
                </c:pt>
                <c:pt idx="288">
                  <c:v>4.402171278058551E-2</c:v>
                </c:pt>
                <c:pt idx="289">
                  <c:v>4.4080074035817117E-2</c:v>
                </c:pt>
                <c:pt idx="290">
                  <c:v>4.4135408681905366E-2</c:v>
                </c:pt>
                <c:pt idx="291">
                  <c:v>4.4200597573650378E-2</c:v>
                </c:pt>
                <c:pt idx="292">
                  <c:v>4.4274334214167592E-2</c:v>
                </c:pt>
                <c:pt idx="293">
                  <c:v>4.4303305816868192E-2</c:v>
                </c:pt>
                <c:pt idx="294">
                  <c:v>4.4328758441301887E-2</c:v>
                </c:pt>
                <c:pt idx="295">
                  <c:v>4.4387270975964947E-2</c:v>
                </c:pt>
                <c:pt idx="296">
                  <c:v>4.4432786874065912E-2</c:v>
                </c:pt>
                <c:pt idx="297">
                  <c:v>4.4459049165565361E-2</c:v>
                </c:pt>
                <c:pt idx="298">
                  <c:v>4.4506840581770721E-2</c:v>
                </c:pt>
                <c:pt idx="299">
                  <c:v>4.4574424018716377E-2</c:v>
                </c:pt>
                <c:pt idx="300">
                  <c:v>4.4655003573196912E-2</c:v>
                </c:pt>
                <c:pt idx="301">
                  <c:v>4.4713942111048836E-2</c:v>
                </c:pt>
                <c:pt idx="302">
                  <c:v>4.4776894437575598E-2</c:v>
                </c:pt>
                <c:pt idx="303">
                  <c:v>4.4888618794647804E-2</c:v>
                </c:pt>
                <c:pt idx="304">
                  <c:v>4.5010253922036073E-2</c:v>
                </c:pt>
                <c:pt idx="305">
                  <c:v>4.5096164704869018E-2</c:v>
                </c:pt>
                <c:pt idx="306">
                  <c:v>4.5181667585296806E-2</c:v>
                </c:pt>
                <c:pt idx="307">
                  <c:v>4.5268728872056907E-2</c:v>
                </c:pt>
                <c:pt idx="308">
                  <c:v>4.5341556718294984E-2</c:v>
                </c:pt>
                <c:pt idx="309">
                  <c:v>4.5421819097617153E-2</c:v>
                </c:pt>
                <c:pt idx="310">
                  <c:v>4.5494885468091294E-2</c:v>
                </c:pt>
                <c:pt idx="311">
                  <c:v>4.5573517091383881E-2</c:v>
                </c:pt>
                <c:pt idx="312">
                  <c:v>4.5652185541209443E-2</c:v>
                </c:pt>
                <c:pt idx="313">
                  <c:v>4.5741888240660125E-2</c:v>
                </c:pt>
                <c:pt idx="314">
                  <c:v>4.5845305751006801E-2</c:v>
                </c:pt>
                <c:pt idx="315">
                  <c:v>4.5930515551311522E-2</c:v>
                </c:pt>
                <c:pt idx="316">
                  <c:v>4.601778992494563E-2</c:v>
                </c:pt>
                <c:pt idx="317">
                  <c:v>4.609137326536801E-2</c:v>
                </c:pt>
                <c:pt idx="318">
                  <c:v>4.6149973490118512E-2</c:v>
                </c:pt>
                <c:pt idx="319">
                  <c:v>4.6222328076056973E-2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B88C-4277-AB69-6103D00EC179}"/>
            </c:ext>
          </c:extLst>
        </c:ser>
        <c:ser>
          <c:idx val="6"/>
          <c:order val="6"/>
          <c:spPr>
            <a:ln w="1905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'IR pk'!$G$2:$G$641</c:f>
              <c:numCache>
                <c:formatCode>General</c:formatCode>
                <c:ptCount val="640"/>
                <c:pt idx="0">
                  <c:v>935.56776100000025</c:v>
                </c:pt>
                <c:pt idx="1">
                  <c:v>936.55344200000025</c:v>
                </c:pt>
                <c:pt idx="2">
                  <c:v>937.53912300000025</c:v>
                </c:pt>
                <c:pt idx="3">
                  <c:v>938.52480400000024</c:v>
                </c:pt>
                <c:pt idx="4">
                  <c:v>939.51048500000024</c:v>
                </c:pt>
                <c:pt idx="5">
                  <c:v>940.49616600000024</c:v>
                </c:pt>
                <c:pt idx="6">
                  <c:v>941.48184700000024</c:v>
                </c:pt>
                <c:pt idx="7">
                  <c:v>942.46752800000024</c:v>
                </c:pt>
                <c:pt idx="8">
                  <c:v>943.45320900000024</c:v>
                </c:pt>
                <c:pt idx="9">
                  <c:v>944.43889000000024</c:v>
                </c:pt>
                <c:pt idx="10">
                  <c:v>945.42457100000024</c:v>
                </c:pt>
                <c:pt idx="11">
                  <c:v>946.41025200000024</c:v>
                </c:pt>
                <c:pt idx="12">
                  <c:v>947.39593300000024</c:v>
                </c:pt>
                <c:pt idx="13">
                  <c:v>948.38161400000024</c:v>
                </c:pt>
                <c:pt idx="14">
                  <c:v>949.36729500000024</c:v>
                </c:pt>
                <c:pt idx="15">
                  <c:v>950.35297600000024</c:v>
                </c:pt>
                <c:pt idx="16">
                  <c:v>951.33865700000024</c:v>
                </c:pt>
                <c:pt idx="17">
                  <c:v>952.32433800000024</c:v>
                </c:pt>
                <c:pt idx="18">
                  <c:v>953.31001900000024</c:v>
                </c:pt>
                <c:pt idx="19">
                  <c:v>954.29570000000024</c:v>
                </c:pt>
                <c:pt idx="20">
                  <c:v>955.28138100000024</c:v>
                </c:pt>
                <c:pt idx="21">
                  <c:v>956.26706200000035</c:v>
                </c:pt>
                <c:pt idx="22">
                  <c:v>957.25274300000035</c:v>
                </c:pt>
                <c:pt idx="23">
                  <c:v>958.23842400000035</c:v>
                </c:pt>
                <c:pt idx="24">
                  <c:v>959.22410500000035</c:v>
                </c:pt>
                <c:pt idx="25">
                  <c:v>960.20978600000035</c:v>
                </c:pt>
                <c:pt idx="26">
                  <c:v>961.19546700000035</c:v>
                </c:pt>
                <c:pt idx="27">
                  <c:v>962.18114800000035</c:v>
                </c:pt>
                <c:pt idx="28">
                  <c:v>963.16682900000035</c:v>
                </c:pt>
                <c:pt idx="29">
                  <c:v>964.15251000000035</c:v>
                </c:pt>
                <c:pt idx="30">
                  <c:v>965.13819100000035</c:v>
                </c:pt>
                <c:pt idx="31">
                  <c:v>966.12387200000035</c:v>
                </c:pt>
                <c:pt idx="32">
                  <c:v>967.10955300000035</c:v>
                </c:pt>
                <c:pt idx="33">
                  <c:v>968.09523400000035</c:v>
                </c:pt>
                <c:pt idx="34">
                  <c:v>969.08091500000035</c:v>
                </c:pt>
                <c:pt idx="35">
                  <c:v>970.06659600000035</c:v>
                </c:pt>
                <c:pt idx="36">
                  <c:v>971.05227700000034</c:v>
                </c:pt>
                <c:pt idx="37">
                  <c:v>972.03795800000034</c:v>
                </c:pt>
                <c:pt idx="38">
                  <c:v>973.02363900000034</c:v>
                </c:pt>
                <c:pt idx="39">
                  <c:v>974.00932000000034</c:v>
                </c:pt>
                <c:pt idx="40">
                  <c:v>974.99500100000034</c:v>
                </c:pt>
                <c:pt idx="41">
                  <c:v>975.98068200000034</c:v>
                </c:pt>
                <c:pt idx="42">
                  <c:v>976.96636300000034</c:v>
                </c:pt>
                <c:pt idx="43">
                  <c:v>977.95204400000034</c:v>
                </c:pt>
                <c:pt idx="44">
                  <c:v>978.93772500000034</c:v>
                </c:pt>
                <c:pt idx="45">
                  <c:v>979.92340600000034</c:v>
                </c:pt>
                <c:pt idx="46">
                  <c:v>980.90908700000034</c:v>
                </c:pt>
                <c:pt idx="47">
                  <c:v>981.89476800000034</c:v>
                </c:pt>
                <c:pt idx="48">
                  <c:v>982.88044900000034</c:v>
                </c:pt>
                <c:pt idx="49">
                  <c:v>983.86613000000034</c:v>
                </c:pt>
                <c:pt idx="50">
                  <c:v>984.85181100000034</c:v>
                </c:pt>
                <c:pt idx="51">
                  <c:v>985.83749200000034</c:v>
                </c:pt>
                <c:pt idx="52">
                  <c:v>986.82317300000034</c:v>
                </c:pt>
                <c:pt idx="53">
                  <c:v>987.80885400000034</c:v>
                </c:pt>
                <c:pt idx="54">
                  <c:v>988.79453500000034</c:v>
                </c:pt>
                <c:pt idx="55">
                  <c:v>989.78021600000034</c:v>
                </c:pt>
                <c:pt idx="56">
                  <c:v>990.76589700000034</c:v>
                </c:pt>
                <c:pt idx="57">
                  <c:v>991.75157800000034</c:v>
                </c:pt>
                <c:pt idx="58">
                  <c:v>992.73725900000034</c:v>
                </c:pt>
                <c:pt idx="59">
                  <c:v>993.72294000000034</c:v>
                </c:pt>
                <c:pt idx="60">
                  <c:v>994.70862100000033</c:v>
                </c:pt>
                <c:pt idx="61">
                  <c:v>995.69430200000033</c:v>
                </c:pt>
                <c:pt idx="62">
                  <c:v>996.67998300000045</c:v>
                </c:pt>
                <c:pt idx="63">
                  <c:v>997.66566400000033</c:v>
                </c:pt>
                <c:pt idx="64">
                  <c:v>998.65134500000045</c:v>
                </c:pt>
                <c:pt idx="65">
                  <c:v>999.63702600000033</c:v>
                </c:pt>
                <c:pt idx="66">
                  <c:v>1000.6227070000004</c:v>
                </c:pt>
                <c:pt idx="67">
                  <c:v>1001.6083880000004</c:v>
                </c:pt>
                <c:pt idx="68">
                  <c:v>1002.5940690000004</c:v>
                </c:pt>
                <c:pt idx="69">
                  <c:v>1003.5797500000004</c:v>
                </c:pt>
                <c:pt idx="70">
                  <c:v>1004.5654310000004</c:v>
                </c:pt>
                <c:pt idx="71">
                  <c:v>1005.5511120000004</c:v>
                </c:pt>
                <c:pt idx="72">
                  <c:v>1006.5367930000004</c:v>
                </c:pt>
                <c:pt idx="73">
                  <c:v>1007.5224740000004</c:v>
                </c:pt>
                <c:pt idx="74">
                  <c:v>1008.5081550000004</c:v>
                </c:pt>
                <c:pt idx="75">
                  <c:v>1009.4938360000004</c:v>
                </c:pt>
                <c:pt idx="76">
                  <c:v>1010.4795170000004</c:v>
                </c:pt>
                <c:pt idx="77">
                  <c:v>1011.4651980000004</c:v>
                </c:pt>
                <c:pt idx="78">
                  <c:v>1012.4508790000004</c:v>
                </c:pt>
                <c:pt idx="79">
                  <c:v>1013.4365600000004</c:v>
                </c:pt>
                <c:pt idx="80">
                  <c:v>1014.4222410000004</c:v>
                </c:pt>
                <c:pt idx="81">
                  <c:v>1015.4079220000004</c:v>
                </c:pt>
                <c:pt idx="82">
                  <c:v>1016.3936030000004</c:v>
                </c:pt>
                <c:pt idx="83">
                  <c:v>1017.3792840000004</c:v>
                </c:pt>
                <c:pt idx="84">
                  <c:v>1018.3649650000004</c:v>
                </c:pt>
                <c:pt idx="85">
                  <c:v>1019.3506460000004</c:v>
                </c:pt>
                <c:pt idx="86">
                  <c:v>1020.3363270000004</c:v>
                </c:pt>
                <c:pt idx="87">
                  <c:v>1021.3220080000004</c:v>
                </c:pt>
                <c:pt idx="88">
                  <c:v>1022.3076890000004</c:v>
                </c:pt>
                <c:pt idx="89">
                  <c:v>1023.2933700000004</c:v>
                </c:pt>
                <c:pt idx="90">
                  <c:v>1024.2790510000004</c:v>
                </c:pt>
                <c:pt idx="91">
                  <c:v>1025.2647320000005</c:v>
                </c:pt>
                <c:pt idx="92">
                  <c:v>1026.2504130000004</c:v>
                </c:pt>
                <c:pt idx="93">
                  <c:v>1027.2360940000005</c:v>
                </c:pt>
                <c:pt idx="94">
                  <c:v>1028.2217750000004</c:v>
                </c:pt>
                <c:pt idx="95">
                  <c:v>1029.2074560000005</c:v>
                </c:pt>
                <c:pt idx="96">
                  <c:v>1030.1931370000004</c:v>
                </c:pt>
                <c:pt idx="97">
                  <c:v>1031.1788180000005</c:v>
                </c:pt>
                <c:pt idx="98">
                  <c:v>1032.1644990000004</c:v>
                </c:pt>
                <c:pt idx="99">
                  <c:v>1033.1501800000005</c:v>
                </c:pt>
                <c:pt idx="100">
                  <c:v>1034.1358610000004</c:v>
                </c:pt>
                <c:pt idx="101">
                  <c:v>1035.1215420000005</c:v>
                </c:pt>
                <c:pt idx="102">
                  <c:v>1036.1072230000004</c:v>
                </c:pt>
                <c:pt idx="103">
                  <c:v>1037.0929040000005</c:v>
                </c:pt>
                <c:pt idx="104">
                  <c:v>1038.0785850000004</c:v>
                </c:pt>
                <c:pt idx="105">
                  <c:v>1039.0642660000005</c:v>
                </c:pt>
                <c:pt idx="106">
                  <c:v>1040.0499470000004</c:v>
                </c:pt>
                <c:pt idx="107">
                  <c:v>1041.0356280000005</c:v>
                </c:pt>
                <c:pt idx="108">
                  <c:v>1042.0213090000004</c:v>
                </c:pt>
                <c:pt idx="109">
                  <c:v>1043.0069900000005</c:v>
                </c:pt>
                <c:pt idx="110">
                  <c:v>1043.9926710000004</c:v>
                </c:pt>
                <c:pt idx="111">
                  <c:v>1044.9783520000005</c:v>
                </c:pt>
                <c:pt idx="112">
                  <c:v>1045.9640330000004</c:v>
                </c:pt>
                <c:pt idx="113">
                  <c:v>1046.9497140000005</c:v>
                </c:pt>
                <c:pt idx="114">
                  <c:v>1047.9353950000004</c:v>
                </c:pt>
                <c:pt idx="115">
                  <c:v>1048.9210760000005</c:v>
                </c:pt>
                <c:pt idx="116">
                  <c:v>1049.9067570000004</c:v>
                </c:pt>
                <c:pt idx="117">
                  <c:v>1050.8924380000005</c:v>
                </c:pt>
                <c:pt idx="118">
                  <c:v>1051.8781190000004</c:v>
                </c:pt>
                <c:pt idx="119">
                  <c:v>1052.8638000000005</c:v>
                </c:pt>
                <c:pt idx="120">
                  <c:v>1053.8494810000004</c:v>
                </c:pt>
                <c:pt idx="121">
                  <c:v>1054.8351620000005</c:v>
                </c:pt>
                <c:pt idx="122">
                  <c:v>1055.8208430000004</c:v>
                </c:pt>
                <c:pt idx="123">
                  <c:v>1056.8065240000005</c:v>
                </c:pt>
                <c:pt idx="124">
                  <c:v>1057.7922050000004</c:v>
                </c:pt>
                <c:pt idx="125">
                  <c:v>1058.7778860000005</c:v>
                </c:pt>
                <c:pt idx="126">
                  <c:v>1059.7635670000004</c:v>
                </c:pt>
                <c:pt idx="127">
                  <c:v>1060.7492480000005</c:v>
                </c:pt>
                <c:pt idx="128">
                  <c:v>1061.7349290000006</c:v>
                </c:pt>
                <c:pt idx="129">
                  <c:v>1062.7206100000005</c:v>
                </c:pt>
                <c:pt idx="130">
                  <c:v>1063.7062910000004</c:v>
                </c:pt>
                <c:pt idx="131">
                  <c:v>1064.6919720000005</c:v>
                </c:pt>
                <c:pt idx="132">
                  <c:v>1065.6776530000004</c:v>
                </c:pt>
                <c:pt idx="133">
                  <c:v>1066.6633340000003</c:v>
                </c:pt>
                <c:pt idx="134">
                  <c:v>1067.6490150000004</c:v>
                </c:pt>
                <c:pt idx="135">
                  <c:v>1068.6346960000003</c:v>
                </c:pt>
                <c:pt idx="136">
                  <c:v>1069.6203770000004</c:v>
                </c:pt>
                <c:pt idx="137">
                  <c:v>1070.6060580000003</c:v>
                </c:pt>
                <c:pt idx="138">
                  <c:v>1071.5917390000004</c:v>
                </c:pt>
                <c:pt idx="139">
                  <c:v>1072.5774200000003</c:v>
                </c:pt>
                <c:pt idx="140">
                  <c:v>1073.5631010000004</c:v>
                </c:pt>
                <c:pt idx="141">
                  <c:v>1074.5487820000003</c:v>
                </c:pt>
                <c:pt idx="142">
                  <c:v>1075.5344630000004</c:v>
                </c:pt>
                <c:pt idx="143">
                  <c:v>1076.5201440000003</c:v>
                </c:pt>
                <c:pt idx="144">
                  <c:v>1077.5058250000004</c:v>
                </c:pt>
                <c:pt idx="145">
                  <c:v>1078.4915060000003</c:v>
                </c:pt>
                <c:pt idx="146">
                  <c:v>1079.4771870000004</c:v>
                </c:pt>
                <c:pt idx="147">
                  <c:v>1080.4628680000003</c:v>
                </c:pt>
                <c:pt idx="148">
                  <c:v>1081.4485490000004</c:v>
                </c:pt>
                <c:pt idx="149">
                  <c:v>1082.4342300000003</c:v>
                </c:pt>
                <c:pt idx="150">
                  <c:v>1083.4199110000004</c:v>
                </c:pt>
                <c:pt idx="151">
                  <c:v>1084.4055920000003</c:v>
                </c:pt>
                <c:pt idx="152">
                  <c:v>1085.3912730000004</c:v>
                </c:pt>
                <c:pt idx="153">
                  <c:v>1086.3769540000003</c:v>
                </c:pt>
                <c:pt idx="154">
                  <c:v>1087.3626350000004</c:v>
                </c:pt>
                <c:pt idx="155">
                  <c:v>1088.3483160000003</c:v>
                </c:pt>
                <c:pt idx="156">
                  <c:v>1089.3339970000004</c:v>
                </c:pt>
                <c:pt idx="157">
                  <c:v>1090.3196780000003</c:v>
                </c:pt>
                <c:pt idx="158">
                  <c:v>1091.3053590000004</c:v>
                </c:pt>
                <c:pt idx="159">
                  <c:v>1092.2910400000003</c:v>
                </c:pt>
                <c:pt idx="160">
                  <c:v>1093.2767210000004</c:v>
                </c:pt>
                <c:pt idx="161">
                  <c:v>1094.2624020000003</c:v>
                </c:pt>
                <c:pt idx="162">
                  <c:v>1095.2480830000004</c:v>
                </c:pt>
                <c:pt idx="163">
                  <c:v>1096.2337640000003</c:v>
                </c:pt>
                <c:pt idx="164">
                  <c:v>1097.2194450000004</c:v>
                </c:pt>
                <c:pt idx="165">
                  <c:v>1098.2051260000005</c:v>
                </c:pt>
                <c:pt idx="166">
                  <c:v>1099.1908070000004</c:v>
                </c:pt>
                <c:pt idx="167">
                  <c:v>1100.1764880000003</c:v>
                </c:pt>
                <c:pt idx="168">
                  <c:v>1101.1621690000004</c:v>
                </c:pt>
                <c:pt idx="169">
                  <c:v>1102.1478500000005</c:v>
                </c:pt>
                <c:pt idx="170">
                  <c:v>1103.1335310000004</c:v>
                </c:pt>
                <c:pt idx="171">
                  <c:v>1104.1192120000003</c:v>
                </c:pt>
                <c:pt idx="172">
                  <c:v>1105.1048930000004</c:v>
                </c:pt>
                <c:pt idx="173">
                  <c:v>1106.0905740000005</c:v>
                </c:pt>
                <c:pt idx="174">
                  <c:v>1107.0762550000004</c:v>
                </c:pt>
                <c:pt idx="175">
                  <c:v>1108.0619360000003</c:v>
                </c:pt>
                <c:pt idx="176">
                  <c:v>1109.0476170000004</c:v>
                </c:pt>
                <c:pt idx="177">
                  <c:v>1110.0332980000005</c:v>
                </c:pt>
                <c:pt idx="178">
                  <c:v>1111.0189790000004</c:v>
                </c:pt>
                <c:pt idx="179">
                  <c:v>1112.0046600000005</c:v>
                </c:pt>
                <c:pt idx="180">
                  <c:v>1112.9903410000004</c:v>
                </c:pt>
                <c:pt idx="181">
                  <c:v>1113.9760220000005</c:v>
                </c:pt>
                <c:pt idx="182">
                  <c:v>1114.9617030000004</c:v>
                </c:pt>
                <c:pt idx="183">
                  <c:v>1115.9473840000005</c:v>
                </c:pt>
                <c:pt idx="184">
                  <c:v>1116.9330650000004</c:v>
                </c:pt>
                <c:pt idx="185">
                  <c:v>1117.9187460000005</c:v>
                </c:pt>
                <c:pt idx="186">
                  <c:v>1118.9044270000004</c:v>
                </c:pt>
                <c:pt idx="187">
                  <c:v>1119.8901080000005</c:v>
                </c:pt>
                <c:pt idx="188">
                  <c:v>1120.8757890000004</c:v>
                </c:pt>
                <c:pt idx="189">
                  <c:v>1121.8614700000005</c:v>
                </c:pt>
                <c:pt idx="190">
                  <c:v>1122.8471510000004</c:v>
                </c:pt>
                <c:pt idx="191">
                  <c:v>1123.8328320000005</c:v>
                </c:pt>
                <c:pt idx="192">
                  <c:v>1124.8185130000004</c:v>
                </c:pt>
                <c:pt idx="193">
                  <c:v>1125.8041940000005</c:v>
                </c:pt>
                <c:pt idx="194">
                  <c:v>1126.7898750000004</c:v>
                </c:pt>
                <c:pt idx="195">
                  <c:v>1127.7755560000005</c:v>
                </c:pt>
                <c:pt idx="196">
                  <c:v>1128.7612370000004</c:v>
                </c:pt>
                <c:pt idx="197">
                  <c:v>1129.7469180000005</c:v>
                </c:pt>
                <c:pt idx="198">
                  <c:v>1130.7325990000004</c:v>
                </c:pt>
                <c:pt idx="199">
                  <c:v>1131.7182800000005</c:v>
                </c:pt>
                <c:pt idx="200">
                  <c:v>1132.7039610000004</c:v>
                </c:pt>
                <c:pt idx="201">
                  <c:v>1133.6896420000005</c:v>
                </c:pt>
                <c:pt idx="202">
                  <c:v>1134.6753230000004</c:v>
                </c:pt>
                <c:pt idx="203">
                  <c:v>1135.6610040000005</c:v>
                </c:pt>
                <c:pt idx="204">
                  <c:v>1136.6466850000004</c:v>
                </c:pt>
                <c:pt idx="205">
                  <c:v>1137.6323660000005</c:v>
                </c:pt>
                <c:pt idx="206">
                  <c:v>1138.6180470000004</c:v>
                </c:pt>
                <c:pt idx="207">
                  <c:v>1139.6037280000005</c:v>
                </c:pt>
                <c:pt idx="208">
                  <c:v>1140.5894090000004</c:v>
                </c:pt>
                <c:pt idx="209">
                  <c:v>1141.5750900000005</c:v>
                </c:pt>
                <c:pt idx="210">
                  <c:v>1142.5607710000006</c:v>
                </c:pt>
                <c:pt idx="211">
                  <c:v>1143.5464520000005</c:v>
                </c:pt>
                <c:pt idx="212">
                  <c:v>1144.5321330000004</c:v>
                </c:pt>
                <c:pt idx="213">
                  <c:v>1145.5178140000005</c:v>
                </c:pt>
                <c:pt idx="214">
                  <c:v>1146.5034950000006</c:v>
                </c:pt>
                <c:pt idx="215">
                  <c:v>1147.4891760000005</c:v>
                </c:pt>
                <c:pt idx="216">
                  <c:v>1148.4748570000004</c:v>
                </c:pt>
                <c:pt idx="217">
                  <c:v>1149.4605380000005</c:v>
                </c:pt>
                <c:pt idx="218">
                  <c:v>1150.4462190000006</c:v>
                </c:pt>
                <c:pt idx="219">
                  <c:v>1151.4319000000005</c:v>
                </c:pt>
                <c:pt idx="220">
                  <c:v>1152.4175810000006</c:v>
                </c:pt>
                <c:pt idx="221">
                  <c:v>1153.4032620000005</c:v>
                </c:pt>
                <c:pt idx="222">
                  <c:v>1154.3889430000006</c:v>
                </c:pt>
                <c:pt idx="223">
                  <c:v>1155.3746240000005</c:v>
                </c:pt>
                <c:pt idx="224">
                  <c:v>1156.3603050000006</c:v>
                </c:pt>
                <c:pt idx="225">
                  <c:v>1157.3459860000005</c:v>
                </c:pt>
                <c:pt idx="226">
                  <c:v>1158.3316670000006</c:v>
                </c:pt>
                <c:pt idx="227">
                  <c:v>1159.3173480000005</c:v>
                </c:pt>
                <c:pt idx="228">
                  <c:v>1160.3030290000006</c:v>
                </c:pt>
                <c:pt idx="229">
                  <c:v>1161.2887100000005</c:v>
                </c:pt>
                <c:pt idx="230">
                  <c:v>1162.2743910000004</c:v>
                </c:pt>
                <c:pt idx="231">
                  <c:v>1163.2600720000003</c:v>
                </c:pt>
                <c:pt idx="232">
                  <c:v>1164.2457530000004</c:v>
                </c:pt>
                <c:pt idx="233">
                  <c:v>1165.2314340000003</c:v>
                </c:pt>
                <c:pt idx="234">
                  <c:v>1166.2171150000004</c:v>
                </c:pt>
                <c:pt idx="235">
                  <c:v>1167.2027960000003</c:v>
                </c:pt>
                <c:pt idx="236">
                  <c:v>1168.1884770000004</c:v>
                </c:pt>
                <c:pt idx="237">
                  <c:v>1169.1741580000003</c:v>
                </c:pt>
                <c:pt idx="238">
                  <c:v>1170.1598390000004</c:v>
                </c:pt>
                <c:pt idx="239">
                  <c:v>1171.1455200000003</c:v>
                </c:pt>
                <c:pt idx="240">
                  <c:v>1172.1312010000004</c:v>
                </c:pt>
                <c:pt idx="241">
                  <c:v>1173.1168820000003</c:v>
                </c:pt>
                <c:pt idx="242">
                  <c:v>1174.1025630000004</c:v>
                </c:pt>
                <c:pt idx="243">
                  <c:v>1175.0882440000003</c:v>
                </c:pt>
                <c:pt idx="244">
                  <c:v>1176.0739250000004</c:v>
                </c:pt>
                <c:pt idx="245">
                  <c:v>1177.0596060000003</c:v>
                </c:pt>
                <c:pt idx="246">
                  <c:v>1178.0452870000004</c:v>
                </c:pt>
                <c:pt idx="247">
                  <c:v>1179.0309680000003</c:v>
                </c:pt>
                <c:pt idx="248">
                  <c:v>1180.0166490000004</c:v>
                </c:pt>
                <c:pt idx="249">
                  <c:v>1181.0023300000003</c:v>
                </c:pt>
                <c:pt idx="250">
                  <c:v>1181.9880110000004</c:v>
                </c:pt>
                <c:pt idx="251">
                  <c:v>1182.9736920000005</c:v>
                </c:pt>
                <c:pt idx="252">
                  <c:v>1183.9593730000004</c:v>
                </c:pt>
                <c:pt idx="253">
                  <c:v>1184.9450540000003</c:v>
                </c:pt>
                <c:pt idx="254">
                  <c:v>1185.9307350000004</c:v>
                </c:pt>
                <c:pt idx="255">
                  <c:v>1186.9164160000005</c:v>
                </c:pt>
                <c:pt idx="256">
                  <c:v>1187.9020970000004</c:v>
                </c:pt>
                <c:pt idx="257">
                  <c:v>1188.8877780000003</c:v>
                </c:pt>
                <c:pt idx="258">
                  <c:v>1189.8734590000004</c:v>
                </c:pt>
                <c:pt idx="259">
                  <c:v>1190.8591400000005</c:v>
                </c:pt>
                <c:pt idx="260">
                  <c:v>1191.8448210000004</c:v>
                </c:pt>
                <c:pt idx="261">
                  <c:v>1192.8305020000003</c:v>
                </c:pt>
                <c:pt idx="262">
                  <c:v>1193.8161830000004</c:v>
                </c:pt>
                <c:pt idx="263">
                  <c:v>1194.8018640000005</c:v>
                </c:pt>
                <c:pt idx="264">
                  <c:v>1195.7875450000004</c:v>
                </c:pt>
                <c:pt idx="265">
                  <c:v>1196.7732260000002</c:v>
                </c:pt>
                <c:pt idx="266">
                  <c:v>1197.7589070000004</c:v>
                </c:pt>
                <c:pt idx="267">
                  <c:v>1198.7445880000005</c:v>
                </c:pt>
                <c:pt idx="268">
                  <c:v>1199.7302690000004</c:v>
                </c:pt>
                <c:pt idx="269">
                  <c:v>1200.7159500000005</c:v>
                </c:pt>
                <c:pt idx="270">
                  <c:v>1201.7016310000004</c:v>
                </c:pt>
                <c:pt idx="271">
                  <c:v>1202.6873120000005</c:v>
                </c:pt>
                <c:pt idx="272">
                  <c:v>1203.6729930000004</c:v>
                </c:pt>
                <c:pt idx="273">
                  <c:v>1204.6586740000005</c:v>
                </c:pt>
                <c:pt idx="274">
                  <c:v>1205.6443550000004</c:v>
                </c:pt>
                <c:pt idx="275">
                  <c:v>1206.6300360000005</c:v>
                </c:pt>
                <c:pt idx="276">
                  <c:v>1207.6157170000004</c:v>
                </c:pt>
                <c:pt idx="277">
                  <c:v>1208.6013980000005</c:v>
                </c:pt>
                <c:pt idx="278">
                  <c:v>1209.5870790000004</c:v>
                </c:pt>
                <c:pt idx="279">
                  <c:v>1210.5727600000005</c:v>
                </c:pt>
                <c:pt idx="280">
                  <c:v>1211.5584410000004</c:v>
                </c:pt>
                <c:pt idx="281">
                  <c:v>1212.5441220000005</c:v>
                </c:pt>
                <c:pt idx="282">
                  <c:v>1213.5298030000004</c:v>
                </c:pt>
                <c:pt idx="283">
                  <c:v>1214.5154840000005</c:v>
                </c:pt>
                <c:pt idx="284">
                  <c:v>1215.5011650000004</c:v>
                </c:pt>
                <c:pt idx="285">
                  <c:v>1216.4868460000005</c:v>
                </c:pt>
                <c:pt idx="286">
                  <c:v>1217.4725270000004</c:v>
                </c:pt>
                <c:pt idx="287">
                  <c:v>1218.4582080000005</c:v>
                </c:pt>
                <c:pt idx="288">
                  <c:v>1219.4438890000006</c:v>
                </c:pt>
                <c:pt idx="289">
                  <c:v>1220.4295700000005</c:v>
                </c:pt>
                <c:pt idx="290">
                  <c:v>1221.4152510000004</c:v>
                </c:pt>
                <c:pt idx="291">
                  <c:v>1222.4009320000005</c:v>
                </c:pt>
                <c:pt idx="292">
                  <c:v>1223.3866130000006</c:v>
                </c:pt>
                <c:pt idx="293">
                  <c:v>1224.3722940000005</c:v>
                </c:pt>
                <c:pt idx="294">
                  <c:v>1225.3579750000004</c:v>
                </c:pt>
                <c:pt idx="295">
                  <c:v>1226.3436560000005</c:v>
                </c:pt>
                <c:pt idx="296">
                  <c:v>1227.3293370000006</c:v>
                </c:pt>
                <c:pt idx="297">
                  <c:v>1228.3150180000002</c:v>
                </c:pt>
                <c:pt idx="298">
                  <c:v>1229.3006990000001</c:v>
                </c:pt>
                <c:pt idx="299">
                  <c:v>1230.2863800000002</c:v>
                </c:pt>
                <c:pt idx="300">
                  <c:v>1231.2720610000003</c:v>
                </c:pt>
                <c:pt idx="301">
                  <c:v>1232.2577420000002</c:v>
                </c:pt>
                <c:pt idx="302">
                  <c:v>1233.2434230000001</c:v>
                </c:pt>
                <c:pt idx="303">
                  <c:v>1234.2291040000002</c:v>
                </c:pt>
                <c:pt idx="304">
                  <c:v>1235.2147850000003</c:v>
                </c:pt>
                <c:pt idx="305">
                  <c:v>1236.2004660000002</c:v>
                </c:pt>
                <c:pt idx="306">
                  <c:v>1237.1861470000001</c:v>
                </c:pt>
                <c:pt idx="307">
                  <c:v>1238.1718280000002</c:v>
                </c:pt>
                <c:pt idx="308">
                  <c:v>1239.1575090000003</c:v>
                </c:pt>
                <c:pt idx="309">
                  <c:v>1240.1431900000002</c:v>
                </c:pt>
                <c:pt idx="310">
                  <c:v>1241.1288710000003</c:v>
                </c:pt>
                <c:pt idx="311">
                  <c:v>1242.1145520000002</c:v>
                </c:pt>
                <c:pt idx="312">
                  <c:v>1243.1002330000003</c:v>
                </c:pt>
                <c:pt idx="313">
                  <c:v>1244.0859140000002</c:v>
                </c:pt>
                <c:pt idx="314">
                  <c:v>1245.0715950000003</c:v>
                </c:pt>
                <c:pt idx="315">
                  <c:v>1246.0572760000002</c:v>
                </c:pt>
                <c:pt idx="316">
                  <c:v>1247.0429570000003</c:v>
                </c:pt>
                <c:pt idx="317">
                  <c:v>1248.0286380000002</c:v>
                </c:pt>
                <c:pt idx="318">
                  <c:v>1249.0143190000003</c:v>
                </c:pt>
                <c:pt idx="319">
                  <c:v>1250.0000000000002</c:v>
                </c:pt>
                <c:pt idx="320">
                  <c:v>1250.9856810000003</c:v>
                </c:pt>
                <c:pt idx="321">
                  <c:v>1251.9713620000002</c:v>
                </c:pt>
                <c:pt idx="322">
                  <c:v>1252.9570430000003</c:v>
                </c:pt>
                <c:pt idx="323">
                  <c:v>1253.9427240000002</c:v>
                </c:pt>
                <c:pt idx="324">
                  <c:v>1254.9284050000003</c:v>
                </c:pt>
                <c:pt idx="325">
                  <c:v>1255.9140860000002</c:v>
                </c:pt>
                <c:pt idx="326">
                  <c:v>1256.8997670000003</c:v>
                </c:pt>
                <c:pt idx="327">
                  <c:v>1257.8854480000002</c:v>
                </c:pt>
                <c:pt idx="328">
                  <c:v>1258.8711290000003</c:v>
                </c:pt>
                <c:pt idx="329">
                  <c:v>1259.8568100000002</c:v>
                </c:pt>
                <c:pt idx="330">
                  <c:v>1260.8424910000003</c:v>
                </c:pt>
                <c:pt idx="331">
                  <c:v>1261.8281720000002</c:v>
                </c:pt>
                <c:pt idx="332">
                  <c:v>1262.8138530000003</c:v>
                </c:pt>
                <c:pt idx="333">
                  <c:v>1263.7995340000004</c:v>
                </c:pt>
                <c:pt idx="334">
                  <c:v>1264.7852150000003</c:v>
                </c:pt>
                <c:pt idx="335">
                  <c:v>1265.7708960000002</c:v>
                </c:pt>
                <c:pt idx="336">
                  <c:v>1266.7565770000003</c:v>
                </c:pt>
                <c:pt idx="337">
                  <c:v>1267.7422580000004</c:v>
                </c:pt>
                <c:pt idx="338">
                  <c:v>1268.7279390000003</c:v>
                </c:pt>
                <c:pt idx="339">
                  <c:v>1269.7136200000002</c:v>
                </c:pt>
                <c:pt idx="340">
                  <c:v>1270.6993010000003</c:v>
                </c:pt>
                <c:pt idx="341">
                  <c:v>1271.6849820000004</c:v>
                </c:pt>
                <c:pt idx="342">
                  <c:v>1272.6706630000003</c:v>
                </c:pt>
                <c:pt idx="343">
                  <c:v>1273.6563440000002</c:v>
                </c:pt>
                <c:pt idx="344">
                  <c:v>1274.6420250000003</c:v>
                </c:pt>
                <c:pt idx="345">
                  <c:v>1275.6277060000004</c:v>
                </c:pt>
                <c:pt idx="346">
                  <c:v>1276.6133870000003</c:v>
                </c:pt>
                <c:pt idx="347">
                  <c:v>1277.5990680000002</c:v>
                </c:pt>
                <c:pt idx="348">
                  <c:v>1278.5847490000003</c:v>
                </c:pt>
                <c:pt idx="349">
                  <c:v>1279.5704300000004</c:v>
                </c:pt>
                <c:pt idx="350">
                  <c:v>1280.5561110000003</c:v>
                </c:pt>
                <c:pt idx="351">
                  <c:v>1281.541792</c:v>
                </c:pt>
                <c:pt idx="352">
                  <c:v>1282.5274730000001</c:v>
                </c:pt>
                <c:pt idx="353">
                  <c:v>1283.5131540000002</c:v>
                </c:pt>
                <c:pt idx="354">
                  <c:v>1284.4988350000001</c:v>
                </c:pt>
                <c:pt idx="355">
                  <c:v>1285.4845160000002</c:v>
                </c:pt>
                <c:pt idx="356">
                  <c:v>1286.4701970000001</c:v>
                </c:pt>
                <c:pt idx="357">
                  <c:v>1287.4558780000002</c:v>
                </c:pt>
                <c:pt idx="358">
                  <c:v>1288.4415590000001</c:v>
                </c:pt>
                <c:pt idx="359">
                  <c:v>1289.4272400000002</c:v>
                </c:pt>
                <c:pt idx="360">
                  <c:v>1290.4129210000001</c:v>
                </c:pt>
                <c:pt idx="361">
                  <c:v>1291.3986020000002</c:v>
                </c:pt>
                <c:pt idx="362">
                  <c:v>1292.3842830000001</c:v>
                </c:pt>
                <c:pt idx="363">
                  <c:v>1293.3699640000002</c:v>
                </c:pt>
                <c:pt idx="364">
                  <c:v>1294.3556450000001</c:v>
                </c:pt>
                <c:pt idx="365">
                  <c:v>1295.3413260000002</c:v>
                </c:pt>
                <c:pt idx="366">
                  <c:v>1296.3270070000001</c:v>
                </c:pt>
                <c:pt idx="367">
                  <c:v>1297.3126880000002</c:v>
                </c:pt>
                <c:pt idx="368">
                  <c:v>1298.2983690000001</c:v>
                </c:pt>
                <c:pt idx="369">
                  <c:v>1299.2840500000002</c:v>
                </c:pt>
                <c:pt idx="370">
                  <c:v>1300.2697310000001</c:v>
                </c:pt>
                <c:pt idx="371">
                  <c:v>1301.2554120000002</c:v>
                </c:pt>
                <c:pt idx="372">
                  <c:v>1302.2410930000001</c:v>
                </c:pt>
                <c:pt idx="373">
                  <c:v>1303.2267740000002</c:v>
                </c:pt>
                <c:pt idx="374">
                  <c:v>1304.2124550000003</c:v>
                </c:pt>
                <c:pt idx="375">
                  <c:v>1305.1981360000002</c:v>
                </c:pt>
                <c:pt idx="376">
                  <c:v>1306.1838170000001</c:v>
                </c:pt>
                <c:pt idx="377">
                  <c:v>1307.1694980000002</c:v>
                </c:pt>
                <c:pt idx="378">
                  <c:v>1308.1551790000003</c:v>
                </c:pt>
                <c:pt idx="379">
                  <c:v>1309.1408600000002</c:v>
                </c:pt>
                <c:pt idx="380">
                  <c:v>1310.1265410000001</c:v>
                </c:pt>
                <c:pt idx="381">
                  <c:v>1311.1122220000002</c:v>
                </c:pt>
                <c:pt idx="382">
                  <c:v>1312.0979030000003</c:v>
                </c:pt>
                <c:pt idx="383">
                  <c:v>1313.0835840000002</c:v>
                </c:pt>
                <c:pt idx="384">
                  <c:v>1314.0692650000001</c:v>
                </c:pt>
                <c:pt idx="385">
                  <c:v>1315.0549460000002</c:v>
                </c:pt>
                <c:pt idx="386">
                  <c:v>1316.0406270000003</c:v>
                </c:pt>
                <c:pt idx="387">
                  <c:v>1317.0263080000002</c:v>
                </c:pt>
                <c:pt idx="388">
                  <c:v>1318.0119890000001</c:v>
                </c:pt>
                <c:pt idx="389">
                  <c:v>1318.9976700000002</c:v>
                </c:pt>
                <c:pt idx="390">
                  <c:v>1319.9833510000003</c:v>
                </c:pt>
                <c:pt idx="391">
                  <c:v>1320.9690320000002</c:v>
                </c:pt>
                <c:pt idx="392">
                  <c:v>1321.9547130000001</c:v>
                </c:pt>
                <c:pt idx="393">
                  <c:v>1322.9403940000002</c:v>
                </c:pt>
                <c:pt idx="394">
                  <c:v>1323.9260750000003</c:v>
                </c:pt>
                <c:pt idx="395">
                  <c:v>1324.9117560000002</c:v>
                </c:pt>
                <c:pt idx="396">
                  <c:v>1325.8974370000003</c:v>
                </c:pt>
                <c:pt idx="397">
                  <c:v>1326.8831180000002</c:v>
                </c:pt>
                <c:pt idx="398">
                  <c:v>1327.8687990000001</c:v>
                </c:pt>
                <c:pt idx="399">
                  <c:v>1328.85448</c:v>
                </c:pt>
                <c:pt idx="400">
                  <c:v>1329.8401610000001</c:v>
                </c:pt>
                <c:pt idx="401">
                  <c:v>1330.825842</c:v>
                </c:pt>
                <c:pt idx="402">
                  <c:v>1331.8115230000001</c:v>
                </c:pt>
                <c:pt idx="403">
                  <c:v>1332.797204</c:v>
                </c:pt>
                <c:pt idx="404">
                  <c:v>1333.7828850000001</c:v>
                </c:pt>
                <c:pt idx="405">
                  <c:v>1334.768566</c:v>
                </c:pt>
                <c:pt idx="406">
                  <c:v>1335.7542470000001</c:v>
                </c:pt>
                <c:pt idx="407">
                  <c:v>1336.739928</c:v>
                </c:pt>
                <c:pt idx="408">
                  <c:v>1337.7256090000001</c:v>
                </c:pt>
                <c:pt idx="409">
                  <c:v>1338.71129</c:v>
                </c:pt>
                <c:pt idx="410">
                  <c:v>1339.6969710000001</c:v>
                </c:pt>
                <c:pt idx="411">
                  <c:v>1340.682652</c:v>
                </c:pt>
                <c:pt idx="412">
                  <c:v>1341.6683330000001</c:v>
                </c:pt>
                <c:pt idx="413">
                  <c:v>1342.654014</c:v>
                </c:pt>
                <c:pt idx="414">
                  <c:v>1343.6396950000001</c:v>
                </c:pt>
                <c:pt idx="415">
                  <c:v>1344.6253760000002</c:v>
                </c:pt>
                <c:pt idx="416">
                  <c:v>1345.6110570000001</c:v>
                </c:pt>
                <c:pt idx="417">
                  <c:v>1346.596738</c:v>
                </c:pt>
                <c:pt idx="418">
                  <c:v>1347.5824190000001</c:v>
                </c:pt>
                <c:pt idx="419">
                  <c:v>1348.5681000000002</c:v>
                </c:pt>
                <c:pt idx="420">
                  <c:v>1349.5537810000001</c:v>
                </c:pt>
                <c:pt idx="421">
                  <c:v>1350.539462</c:v>
                </c:pt>
                <c:pt idx="422">
                  <c:v>1351.5251430000001</c:v>
                </c:pt>
                <c:pt idx="423">
                  <c:v>1352.5108240000002</c:v>
                </c:pt>
                <c:pt idx="424">
                  <c:v>1353.4965050000001</c:v>
                </c:pt>
                <c:pt idx="425">
                  <c:v>1354.482186</c:v>
                </c:pt>
                <c:pt idx="426">
                  <c:v>1355.4678670000001</c:v>
                </c:pt>
                <c:pt idx="427">
                  <c:v>1356.4535480000002</c:v>
                </c:pt>
                <c:pt idx="428">
                  <c:v>1357.4392290000001</c:v>
                </c:pt>
                <c:pt idx="429">
                  <c:v>1358.42491</c:v>
                </c:pt>
                <c:pt idx="430">
                  <c:v>1359.4105910000001</c:v>
                </c:pt>
                <c:pt idx="431">
                  <c:v>1360.3962720000002</c:v>
                </c:pt>
                <c:pt idx="432">
                  <c:v>1361.3819530000001</c:v>
                </c:pt>
                <c:pt idx="433">
                  <c:v>1362.367634</c:v>
                </c:pt>
                <c:pt idx="434">
                  <c:v>1363.3533150000001</c:v>
                </c:pt>
                <c:pt idx="435">
                  <c:v>1364.3389960000002</c:v>
                </c:pt>
                <c:pt idx="436">
                  <c:v>1365.3246770000001</c:v>
                </c:pt>
                <c:pt idx="437">
                  <c:v>1366.3103580000002</c:v>
                </c:pt>
                <c:pt idx="438">
                  <c:v>1367.2960390000001</c:v>
                </c:pt>
                <c:pt idx="439">
                  <c:v>1368.2817200000002</c:v>
                </c:pt>
                <c:pt idx="440">
                  <c:v>1369.2674009999998</c:v>
                </c:pt>
                <c:pt idx="441">
                  <c:v>1370.2530819999999</c:v>
                </c:pt>
                <c:pt idx="442">
                  <c:v>1371.2387629999998</c:v>
                </c:pt>
                <c:pt idx="443">
                  <c:v>1372.2244439999999</c:v>
                </c:pt>
                <c:pt idx="444">
                  <c:v>1373.2101249999998</c:v>
                </c:pt>
                <c:pt idx="445">
                  <c:v>1374.1958059999999</c:v>
                </c:pt>
                <c:pt idx="446">
                  <c:v>1375.1814869999998</c:v>
                </c:pt>
                <c:pt idx="447">
                  <c:v>1376.1671679999999</c:v>
                </c:pt>
                <c:pt idx="448">
                  <c:v>1377.1528489999998</c:v>
                </c:pt>
                <c:pt idx="449">
                  <c:v>1378.1385299999999</c:v>
                </c:pt>
                <c:pt idx="450">
                  <c:v>1379.1242109999998</c:v>
                </c:pt>
                <c:pt idx="451">
                  <c:v>1380.1098919999999</c:v>
                </c:pt>
                <c:pt idx="452">
                  <c:v>1381.0955729999998</c:v>
                </c:pt>
                <c:pt idx="453">
                  <c:v>1382.0812539999999</c:v>
                </c:pt>
                <c:pt idx="454">
                  <c:v>1383.0669349999998</c:v>
                </c:pt>
                <c:pt idx="455">
                  <c:v>1384.0526159999999</c:v>
                </c:pt>
                <c:pt idx="456">
                  <c:v>1385.0382969999998</c:v>
                </c:pt>
                <c:pt idx="457">
                  <c:v>1386.0239779999999</c:v>
                </c:pt>
                <c:pt idx="458">
                  <c:v>1387.0096589999998</c:v>
                </c:pt>
                <c:pt idx="459">
                  <c:v>1387.9953399999999</c:v>
                </c:pt>
                <c:pt idx="460">
                  <c:v>1388.9810210000001</c:v>
                </c:pt>
                <c:pt idx="461">
                  <c:v>1389.9667019999999</c:v>
                </c:pt>
                <c:pt idx="462">
                  <c:v>1390.9523829999998</c:v>
                </c:pt>
                <c:pt idx="463">
                  <c:v>1391.9380639999999</c:v>
                </c:pt>
                <c:pt idx="464">
                  <c:v>1392.9237450000001</c:v>
                </c:pt>
                <c:pt idx="465">
                  <c:v>1393.9094259999999</c:v>
                </c:pt>
                <c:pt idx="466">
                  <c:v>1394.8951069999998</c:v>
                </c:pt>
                <c:pt idx="467">
                  <c:v>1395.8807879999999</c:v>
                </c:pt>
                <c:pt idx="468">
                  <c:v>1396.8664690000001</c:v>
                </c:pt>
                <c:pt idx="469">
                  <c:v>1397.8521499999999</c:v>
                </c:pt>
                <c:pt idx="470">
                  <c:v>1398.8378309999998</c:v>
                </c:pt>
                <c:pt idx="471">
                  <c:v>1399.8235119999999</c:v>
                </c:pt>
                <c:pt idx="472">
                  <c:v>1400.8091930000001</c:v>
                </c:pt>
                <c:pt idx="473">
                  <c:v>1401.7948739999999</c:v>
                </c:pt>
                <c:pt idx="474">
                  <c:v>1402.7805549999998</c:v>
                </c:pt>
                <c:pt idx="475">
                  <c:v>1403.7662359999999</c:v>
                </c:pt>
                <c:pt idx="476">
                  <c:v>1404.751917</c:v>
                </c:pt>
                <c:pt idx="477">
                  <c:v>1405.7375979999999</c:v>
                </c:pt>
                <c:pt idx="478">
                  <c:v>1406.7232789999998</c:v>
                </c:pt>
                <c:pt idx="479">
                  <c:v>1407.7089599999997</c:v>
                </c:pt>
                <c:pt idx="480">
                  <c:v>1408.6946409999998</c:v>
                </c:pt>
                <c:pt idx="481">
                  <c:v>1409.6803219999997</c:v>
                </c:pt>
                <c:pt idx="482">
                  <c:v>1410.6660029999998</c:v>
                </c:pt>
                <c:pt idx="483">
                  <c:v>1411.6516839999997</c:v>
                </c:pt>
                <c:pt idx="484">
                  <c:v>1412.6373649999998</c:v>
                </c:pt>
                <c:pt idx="485">
                  <c:v>1413.6230459999997</c:v>
                </c:pt>
                <c:pt idx="486">
                  <c:v>1414.6087269999998</c:v>
                </c:pt>
                <c:pt idx="487">
                  <c:v>1415.5944079999997</c:v>
                </c:pt>
                <c:pt idx="488">
                  <c:v>1416.5800889999998</c:v>
                </c:pt>
                <c:pt idx="489">
                  <c:v>1417.5657699999997</c:v>
                </c:pt>
                <c:pt idx="490">
                  <c:v>1418.5514509999998</c:v>
                </c:pt>
                <c:pt idx="491">
                  <c:v>1419.5371319999997</c:v>
                </c:pt>
                <c:pt idx="492">
                  <c:v>1420.5228129999998</c:v>
                </c:pt>
                <c:pt idx="493">
                  <c:v>1421.5084939999997</c:v>
                </c:pt>
                <c:pt idx="494">
                  <c:v>1422.4941749999998</c:v>
                </c:pt>
                <c:pt idx="495">
                  <c:v>1423.4798559999997</c:v>
                </c:pt>
                <c:pt idx="496">
                  <c:v>1424.4655369999998</c:v>
                </c:pt>
                <c:pt idx="497">
                  <c:v>1425.4512179999997</c:v>
                </c:pt>
                <c:pt idx="498">
                  <c:v>1426.4368989999998</c:v>
                </c:pt>
                <c:pt idx="499">
                  <c:v>1427.4225799999997</c:v>
                </c:pt>
                <c:pt idx="500">
                  <c:v>1428.4082609999998</c:v>
                </c:pt>
                <c:pt idx="501">
                  <c:v>1429.3939419999999</c:v>
                </c:pt>
                <c:pt idx="502">
                  <c:v>1430.3796229999998</c:v>
                </c:pt>
                <c:pt idx="503">
                  <c:v>1431.3653039999997</c:v>
                </c:pt>
                <c:pt idx="504">
                  <c:v>1432.3509849999998</c:v>
                </c:pt>
                <c:pt idx="505">
                  <c:v>1433.3366659999999</c:v>
                </c:pt>
                <c:pt idx="506">
                  <c:v>1434.3223469999998</c:v>
                </c:pt>
                <c:pt idx="507">
                  <c:v>1435.3080279999997</c:v>
                </c:pt>
                <c:pt idx="508">
                  <c:v>1436.2937089999998</c:v>
                </c:pt>
                <c:pt idx="509">
                  <c:v>1437.2793899999999</c:v>
                </c:pt>
                <c:pt idx="510">
                  <c:v>1438.2650709999998</c:v>
                </c:pt>
                <c:pt idx="511">
                  <c:v>1439.2507519999997</c:v>
                </c:pt>
                <c:pt idx="512">
                  <c:v>1440.2364329999998</c:v>
                </c:pt>
                <c:pt idx="513">
                  <c:v>1441.2221139999999</c:v>
                </c:pt>
                <c:pt idx="514">
                  <c:v>1442.2077949999996</c:v>
                </c:pt>
                <c:pt idx="515">
                  <c:v>1443.1934759999995</c:v>
                </c:pt>
                <c:pt idx="516">
                  <c:v>1444.1791569999996</c:v>
                </c:pt>
                <c:pt idx="517">
                  <c:v>1445.1648379999997</c:v>
                </c:pt>
                <c:pt idx="518">
                  <c:v>1446.1505189999996</c:v>
                </c:pt>
                <c:pt idx="519">
                  <c:v>1447.1361999999995</c:v>
                </c:pt>
                <c:pt idx="520">
                  <c:v>1448.1218809999996</c:v>
                </c:pt>
                <c:pt idx="521">
                  <c:v>1449.1075619999997</c:v>
                </c:pt>
                <c:pt idx="522">
                  <c:v>1450.0932429999996</c:v>
                </c:pt>
                <c:pt idx="523">
                  <c:v>1451.0789239999995</c:v>
                </c:pt>
                <c:pt idx="524">
                  <c:v>1452.0646049999996</c:v>
                </c:pt>
                <c:pt idx="525">
                  <c:v>1453.0502859999997</c:v>
                </c:pt>
                <c:pt idx="526">
                  <c:v>1454.0359669999996</c:v>
                </c:pt>
                <c:pt idx="527">
                  <c:v>1455.0216479999995</c:v>
                </c:pt>
                <c:pt idx="528">
                  <c:v>1456.0073289999996</c:v>
                </c:pt>
                <c:pt idx="529">
                  <c:v>1456.9930099999997</c:v>
                </c:pt>
                <c:pt idx="530">
                  <c:v>1457.9786909999996</c:v>
                </c:pt>
                <c:pt idx="531">
                  <c:v>1458.9643719999995</c:v>
                </c:pt>
                <c:pt idx="532">
                  <c:v>1459.9500529999996</c:v>
                </c:pt>
                <c:pt idx="533">
                  <c:v>1460.9357339999997</c:v>
                </c:pt>
                <c:pt idx="534">
                  <c:v>1461.9214149999998</c:v>
                </c:pt>
                <c:pt idx="535">
                  <c:v>1462.9070959999997</c:v>
                </c:pt>
                <c:pt idx="536">
                  <c:v>1463.8927769999996</c:v>
                </c:pt>
                <c:pt idx="537">
                  <c:v>1464.8784579999997</c:v>
                </c:pt>
                <c:pt idx="538">
                  <c:v>1465.8641389999998</c:v>
                </c:pt>
                <c:pt idx="539">
                  <c:v>1466.8498199999997</c:v>
                </c:pt>
                <c:pt idx="540">
                  <c:v>1467.8355009999996</c:v>
                </c:pt>
                <c:pt idx="541">
                  <c:v>1468.8211819999997</c:v>
                </c:pt>
                <c:pt idx="542">
                  <c:v>1469.8068629999998</c:v>
                </c:pt>
                <c:pt idx="543">
                  <c:v>1470.7925439999997</c:v>
                </c:pt>
                <c:pt idx="544">
                  <c:v>1471.7782249999996</c:v>
                </c:pt>
                <c:pt idx="545">
                  <c:v>1472.7639059999997</c:v>
                </c:pt>
                <c:pt idx="546">
                  <c:v>1473.7495869999998</c:v>
                </c:pt>
                <c:pt idx="547">
                  <c:v>1474.7352679999995</c:v>
                </c:pt>
                <c:pt idx="548">
                  <c:v>1475.7209489999993</c:v>
                </c:pt>
                <c:pt idx="549">
                  <c:v>1476.7066299999994</c:v>
                </c:pt>
                <c:pt idx="550">
                  <c:v>1477.6923109999996</c:v>
                </c:pt>
                <c:pt idx="551">
                  <c:v>1478.6779919999994</c:v>
                </c:pt>
                <c:pt idx="552">
                  <c:v>1479.6636729999993</c:v>
                </c:pt>
                <c:pt idx="553">
                  <c:v>1480.6493539999994</c:v>
                </c:pt>
                <c:pt idx="554">
                  <c:v>1481.6350349999996</c:v>
                </c:pt>
                <c:pt idx="555">
                  <c:v>1482.6207159999994</c:v>
                </c:pt>
                <c:pt idx="556">
                  <c:v>1483.6063969999993</c:v>
                </c:pt>
                <c:pt idx="557">
                  <c:v>1484.5920779999994</c:v>
                </c:pt>
                <c:pt idx="558">
                  <c:v>1485.5777589999996</c:v>
                </c:pt>
                <c:pt idx="559">
                  <c:v>1486.5634399999994</c:v>
                </c:pt>
                <c:pt idx="560">
                  <c:v>1487.5491209999993</c:v>
                </c:pt>
                <c:pt idx="561">
                  <c:v>1488.5348019999994</c:v>
                </c:pt>
                <c:pt idx="562">
                  <c:v>1489.5204829999996</c:v>
                </c:pt>
                <c:pt idx="563">
                  <c:v>1490.5061639999994</c:v>
                </c:pt>
                <c:pt idx="564">
                  <c:v>1491.4918449999993</c:v>
                </c:pt>
                <c:pt idx="565">
                  <c:v>1492.4775259999994</c:v>
                </c:pt>
                <c:pt idx="566">
                  <c:v>1493.4632069999996</c:v>
                </c:pt>
                <c:pt idx="567">
                  <c:v>1494.4488879999994</c:v>
                </c:pt>
                <c:pt idx="568">
                  <c:v>1495.4345689999993</c:v>
                </c:pt>
                <c:pt idx="569">
                  <c:v>1496.4202499999994</c:v>
                </c:pt>
                <c:pt idx="570">
                  <c:v>1497.4059309999996</c:v>
                </c:pt>
                <c:pt idx="571">
                  <c:v>1498.3916119999994</c:v>
                </c:pt>
                <c:pt idx="572">
                  <c:v>1499.3772929999993</c:v>
                </c:pt>
                <c:pt idx="573">
                  <c:v>1500.3629739999994</c:v>
                </c:pt>
                <c:pt idx="574">
                  <c:v>1501.3486549999996</c:v>
                </c:pt>
                <c:pt idx="575">
                  <c:v>1502.3343359999997</c:v>
                </c:pt>
                <c:pt idx="576">
                  <c:v>1503.3200169999996</c:v>
                </c:pt>
                <c:pt idx="577">
                  <c:v>1504.3056979999994</c:v>
                </c:pt>
                <c:pt idx="578">
                  <c:v>1505.2913789999996</c:v>
                </c:pt>
                <c:pt idx="579">
                  <c:v>1506.2770599999994</c:v>
                </c:pt>
                <c:pt idx="580">
                  <c:v>1507.2627409999993</c:v>
                </c:pt>
                <c:pt idx="581">
                  <c:v>1508.2484219999992</c:v>
                </c:pt>
                <c:pt idx="582">
                  <c:v>1509.2341029999993</c:v>
                </c:pt>
                <c:pt idx="583">
                  <c:v>1510.2197839999994</c:v>
                </c:pt>
                <c:pt idx="584">
                  <c:v>1511.2054649999993</c:v>
                </c:pt>
                <c:pt idx="585">
                  <c:v>1512.1911459999992</c:v>
                </c:pt>
                <c:pt idx="586">
                  <c:v>1513.1768269999993</c:v>
                </c:pt>
                <c:pt idx="587">
                  <c:v>1514.1625079999994</c:v>
                </c:pt>
                <c:pt idx="588">
                  <c:v>1515.1481889999993</c:v>
                </c:pt>
                <c:pt idx="589">
                  <c:v>1516.1338699999992</c:v>
                </c:pt>
                <c:pt idx="590">
                  <c:v>1517.1195509999993</c:v>
                </c:pt>
                <c:pt idx="591">
                  <c:v>1518.1052319999994</c:v>
                </c:pt>
                <c:pt idx="592">
                  <c:v>1519.0909129999993</c:v>
                </c:pt>
                <c:pt idx="593">
                  <c:v>1520.0765939999992</c:v>
                </c:pt>
                <c:pt idx="594">
                  <c:v>1521.0622749999993</c:v>
                </c:pt>
                <c:pt idx="595">
                  <c:v>1522.0479559999994</c:v>
                </c:pt>
                <c:pt idx="596">
                  <c:v>1523.0336369999993</c:v>
                </c:pt>
                <c:pt idx="597">
                  <c:v>1524.0193179999992</c:v>
                </c:pt>
                <c:pt idx="598">
                  <c:v>1525.0049989999993</c:v>
                </c:pt>
                <c:pt idx="599">
                  <c:v>1525.9906799999994</c:v>
                </c:pt>
                <c:pt idx="600">
                  <c:v>1526.9763609999993</c:v>
                </c:pt>
                <c:pt idx="601">
                  <c:v>1527.9620419999992</c:v>
                </c:pt>
                <c:pt idx="602">
                  <c:v>1528.9477229999993</c:v>
                </c:pt>
                <c:pt idx="603">
                  <c:v>1529.9334039999994</c:v>
                </c:pt>
                <c:pt idx="604">
                  <c:v>1530.9190849999993</c:v>
                </c:pt>
                <c:pt idx="605">
                  <c:v>1531.9047659999992</c:v>
                </c:pt>
                <c:pt idx="606">
                  <c:v>1532.8904469999993</c:v>
                </c:pt>
                <c:pt idx="607">
                  <c:v>1533.8761279999994</c:v>
                </c:pt>
                <c:pt idx="608">
                  <c:v>1534.8618089999991</c:v>
                </c:pt>
                <c:pt idx="609">
                  <c:v>1535.847489999999</c:v>
                </c:pt>
                <c:pt idx="610">
                  <c:v>1536.8331709999991</c:v>
                </c:pt>
                <c:pt idx="611">
                  <c:v>1537.8188519999992</c:v>
                </c:pt>
                <c:pt idx="612">
                  <c:v>1538.8045329999991</c:v>
                </c:pt>
                <c:pt idx="613">
                  <c:v>1539.790213999999</c:v>
                </c:pt>
                <c:pt idx="614">
                  <c:v>1540.7758949999991</c:v>
                </c:pt>
                <c:pt idx="615">
                  <c:v>1541.7615759999992</c:v>
                </c:pt>
                <c:pt idx="616">
                  <c:v>1542.7472569999991</c:v>
                </c:pt>
                <c:pt idx="617">
                  <c:v>1543.732937999999</c:v>
                </c:pt>
                <c:pt idx="618">
                  <c:v>1544.7186189999991</c:v>
                </c:pt>
                <c:pt idx="619">
                  <c:v>1545.7042999999992</c:v>
                </c:pt>
                <c:pt idx="620">
                  <c:v>1546.6899809999993</c:v>
                </c:pt>
                <c:pt idx="621">
                  <c:v>1547.6756619999992</c:v>
                </c:pt>
                <c:pt idx="622">
                  <c:v>1548.6613429999991</c:v>
                </c:pt>
                <c:pt idx="623">
                  <c:v>1549.6470239999992</c:v>
                </c:pt>
                <c:pt idx="624">
                  <c:v>1550.6327049999993</c:v>
                </c:pt>
                <c:pt idx="625">
                  <c:v>1551.6183859999992</c:v>
                </c:pt>
                <c:pt idx="626">
                  <c:v>1552.6040669999991</c:v>
                </c:pt>
                <c:pt idx="627">
                  <c:v>1553.5897479999992</c:v>
                </c:pt>
                <c:pt idx="628">
                  <c:v>1554.5754289999993</c:v>
                </c:pt>
                <c:pt idx="629">
                  <c:v>1555.5611099999992</c:v>
                </c:pt>
                <c:pt idx="630">
                  <c:v>1556.5467909999991</c:v>
                </c:pt>
                <c:pt idx="631">
                  <c:v>1557.5324719999992</c:v>
                </c:pt>
                <c:pt idx="632">
                  <c:v>1558.5181529999993</c:v>
                </c:pt>
                <c:pt idx="633">
                  <c:v>1559.5038339999992</c:v>
                </c:pt>
                <c:pt idx="634">
                  <c:v>1560.4895149999991</c:v>
                </c:pt>
                <c:pt idx="635">
                  <c:v>1561.4751959999992</c:v>
                </c:pt>
                <c:pt idx="636">
                  <c:v>1562.4608769999993</c:v>
                </c:pt>
                <c:pt idx="637">
                  <c:v>1563.446557999999</c:v>
                </c:pt>
                <c:pt idx="638">
                  <c:v>1564.4322389999988</c:v>
                </c:pt>
                <c:pt idx="639">
                  <c:v>1565.417919999999</c:v>
                </c:pt>
              </c:numCache>
            </c:numRef>
          </c:xVal>
          <c:yVal>
            <c:numRef>
              <c:f>'IR pk'!$V$2:$V$641</c:f>
              <c:numCache>
                <c:formatCode>General</c:formatCode>
                <c:ptCount val="6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1.6310347773707286E-4</c:v>
                </c:pt>
                <c:pt idx="16">
                  <c:v>3.382447801407766E-4</c:v>
                </c:pt>
                <c:pt idx="17">
                  <c:v>5.2612183454969329E-4</c:v>
                </c:pt>
                <c:pt idx="18">
                  <c:v>7.2751555310690877E-4</c:v>
                </c:pt>
                <c:pt idx="19">
                  <c:v>9.3290779275454394E-4</c:v>
                </c:pt>
                <c:pt idx="20">
                  <c:v>1.1469045232451337E-3</c:v>
                </c:pt>
                <c:pt idx="21">
                  <c:v>1.3686305364270445E-3</c:v>
                </c:pt>
                <c:pt idx="22">
                  <c:v>1.599553648414604E-3</c:v>
                </c:pt>
                <c:pt idx="23">
                  <c:v>1.8405875212146238E-3</c:v>
                </c:pt>
                <c:pt idx="24">
                  <c:v>2.0833702379774379E-3</c:v>
                </c:pt>
                <c:pt idx="25">
                  <c:v>2.3319365544367098E-3</c:v>
                </c:pt>
                <c:pt idx="26">
                  <c:v>2.5854528098601223E-3</c:v>
                </c:pt>
                <c:pt idx="27">
                  <c:v>2.8396643782504492E-3</c:v>
                </c:pt>
                <c:pt idx="28">
                  <c:v>3.1035820835822476E-3</c:v>
                </c:pt>
                <c:pt idx="29">
                  <c:v>3.3747956489860779E-3</c:v>
                </c:pt>
                <c:pt idx="30">
                  <c:v>3.649930665623493E-3</c:v>
                </c:pt>
                <c:pt idx="31">
                  <c:v>3.9283855158026067E-3</c:v>
                </c:pt>
                <c:pt idx="32">
                  <c:v>4.2083587557856603E-3</c:v>
                </c:pt>
                <c:pt idx="33">
                  <c:v>4.4963741191242817E-3</c:v>
                </c:pt>
                <c:pt idx="34">
                  <c:v>4.7944786619584468E-3</c:v>
                </c:pt>
                <c:pt idx="35">
                  <c:v>5.0969806226770931E-3</c:v>
                </c:pt>
                <c:pt idx="36">
                  <c:v>5.394079124377265E-3</c:v>
                </c:pt>
                <c:pt idx="37">
                  <c:v>5.6928494148435283E-3</c:v>
                </c:pt>
                <c:pt idx="38">
                  <c:v>5.9936352962726373E-3</c:v>
                </c:pt>
                <c:pt idx="39">
                  <c:v>6.2934770750120309E-3</c:v>
                </c:pt>
                <c:pt idx="40">
                  <c:v>6.5885334537892377E-3</c:v>
                </c:pt>
                <c:pt idx="41">
                  <c:v>6.8764324108206995E-3</c:v>
                </c:pt>
                <c:pt idx="42">
                  <c:v>7.1636230524002925E-3</c:v>
                </c:pt>
                <c:pt idx="43">
                  <c:v>7.4487030982880601E-3</c:v>
                </c:pt>
                <c:pt idx="44">
                  <c:v>7.7282603811232005E-3</c:v>
                </c:pt>
                <c:pt idx="45">
                  <c:v>8.0010425795313932E-3</c:v>
                </c:pt>
                <c:pt idx="46">
                  <c:v>8.269812399374318E-3</c:v>
                </c:pt>
                <c:pt idx="47">
                  <c:v>8.5376140240131793E-3</c:v>
                </c:pt>
                <c:pt idx="48">
                  <c:v>8.8014194800977129E-3</c:v>
                </c:pt>
                <c:pt idx="49">
                  <c:v>9.055012484348755E-3</c:v>
                </c:pt>
                <c:pt idx="50">
                  <c:v>9.3025541565765306E-3</c:v>
                </c:pt>
                <c:pt idx="51">
                  <c:v>9.5443541519371813E-3</c:v>
                </c:pt>
                <c:pt idx="52">
                  <c:v>9.7816751250950646E-3</c:v>
                </c:pt>
                <c:pt idx="53">
                  <c:v>1.0020711991441805E-2</c:v>
                </c:pt>
                <c:pt idx="54">
                  <c:v>1.0257942495493907E-2</c:v>
                </c:pt>
                <c:pt idx="55">
                  <c:v>1.0486843675707765E-2</c:v>
                </c:pt>
                <c:pt idx="56">
                  <c:v>1.0710263583473415E-2</c:v>
                </c:pt>
                <c:pt idx="57">
                  <c:v>1.093065110978108E-2</c:v>
                </c:pt>
                <c:pt idx="58">
                  <c:v>1.1146702396423942E-2</c:v>
                </c:pt>
                <c:pt idx="59">
                  <c:v>1.1363017015639403E-2</c:v>
                </c:pt>
                <c:pt idx="60">
                  <c:v>1.1566490826581861E-2</c:v>
                </c:pt>
                <c:pt idx="61">
                  <c:v>1.1761790673786484E-2</c:v>
                </c:pt>
                <c:pt idx="62">
                  <c:v>1.1959391760233064E-2</c:v>
                </c:pt>
                <c:pt idx="63">
                  <c:v>1.2155267052093691E-2</c:v>
                </c:pt>
                <c:pt idx="64">
                  <c:v>1.2345591116238478E-2</c:v>
                </c:pt>
                <c:pt idx="65">
                  <c:v>1.2533323321252246E-2</c:v>
                </c:pt>
                <c:pt idx="66">
                  <c:v>1.2720258049668684E-2</c:v>
                </c:pt>
                <c:pt idx="67">
                  <c:v>1.2904897565208047E-2</c:v>
                </c:pt>
                <c:pt idx="68">
                  <c:v>1.3088890815765346E-2</c:v>
                </c:pt>
                <c:pt idx="69">
                  <c:v>1.3265260299895427E-2</c:v>
                </c:pt>
                <c:pt idx="70">
                  <c:v>1.343624491609983E-2</c:v>
                </c:pt>
                <c:pt idx="71">
                  <c:v>1.3603321969746679E-2</c:v>
                </c:pt>
                <c:pt idx="72">
                  <c:v>1.3768143241566135E-2</c:v>
                </c:pt>
                <c:pt idx="73">
                  <c:v>1.3929116775170804E-2</c:v>
                </c:pt>
                <c:pt idx="74">
                  <c:v>1.4082421897824141E-2</c:v>
                </c:pt>
                <c:pt idx="75">
                  <c:v>1.4229092852104892E-2</c:v>
                </c:pt>
                <c:pt idx="76">
                  <c:v>1.4371841455573237E-2</c:v>
                </c:pt>
                <c:pt idx="77">
                  <c:v>1.451647256312379E-2</c:v>
                </c:pt>
                <c:pt idx="78">
                  <c:v>1.4666715943396339E-2</c:v>
                </c:pt>
                <c:pt idx="79">
                  <c:v>1.481929632439143E-2</c:v>
                </c:pt>
                <c:pt idx="80">
                  <c:v>1.4966742356802475E-2</c:v>
                </c:pt>
                <c:pt idx="81">
                  <c:v>1.5106013935661352E-2</c:v>
                </c:pt>
                <c:pt idx="82">
                  <c:v>1.5238850668246266E-2</c:v>
                </c:pt>
                <c:pt idx="83">
                  <c:v>1.5369987717929866E-2</c:v>
                </c:pt>
                <c:pt idx="84">
                  <c:v>1.5499125180894177E-2</c:v>
                </c:pt>
                <c:pt idx="85">
                  <c:v>1.5626382841168164E-2</c:v>
                </c:pt>
                <c:pt idx="86">
                  <c:v>1.5750316815052103E-2</c:v>
                </c:pt>
                <c:pt idx="87">
                  <c:v>1.5871021667498708E-2</c:v>
                </c:pt>
                <c:pt idx="88">
                  <c:v>1.5992344631501464E-2</c:v>
                </c:pt>
                <c:pt idx="89">
                  <c:v>1.6112422817583207E-2</c:v>
                </c:pt>
                <c:pt idx="90">
                  <c:v>1.6232604424097359E-2</c:v>
                </c:pt>
                <c:pt idx="91">
                  <c:v>1.6354011900642618E-2</c:v>
                </c:pt>
                <c:pt idx="92">
                  <c:v>1.6471755765279022E-2</c:v>
                </c:pt>
                <c:pt idx="93">
                  <c:v>1.6587272288299322E-2</c:v>
                </c:pt>
                <c:pt idx="94">
                  <c:v>1.6701729011098558E-2</c:v>
                </c:pt>
                <c:pt idx="95">
                  <c:v>1.6816046429517388E-2</c:v>
                </c:pt>
                <c:pt idx="96">
                  <c:v>1.6921288514655963E-2</c:v>
                </c:pt>
                <c:pt idx="97">
                  <c:v>1.7022573552435579E-2</c:v>
                </c:pt>
                <c:pt idx="98">
                  <c:v>1.7126651243681495E-2</c:v>
                </c:pt>
                <c:pt idx="99">
                  <c:v>1.7228080785651651E-2</c:v>
                </c:pt>
                <c:pt idx="100">
                  <c:v>1.7327939923507649E-2</c:v>
                </c:pt>
                <c:pt idx="101">
                  <c:v>1.7424350252942072E-2</c:v>
                </c:pt>
                <c:pt idx="102">
                  <c:v>1.751998645130446E-2</c:v>
                </c:pt>
                <c:pt idx="103">
                  <c:v>1.7615040426249326E-2</c:v>
                </c:pt>
                <c:pt idx="104">
                  <c:v>1.7706572682064006E-2</c:v>
                </c:pt>
                <c:pt idx="105">
                  <c:v>1.779456730081997E-2</c:v>
                </c:pt>
                <c:pt idx="106">
                  <c:v>1.7882971542357896E-2</c:v>
                </c:pt>
                <c:pt idx="107">
                  <c:v>1.7967094211084451E-2</c:v>
                </c:pt>
                <c:pt idx="108">
                  <c:v>1.8050105195893222E-2</c:v>
                </c:pt>
                <c:pt idx="109">
                  <c:v>1.8136789194913416E-2</c:v>
                </c:pt>
                <c:pt idx="110">
                  <c:v>1.8220690194854942E-2</c:v>
                </c:pt>
                <c:pt idx="111">
                  <c:v>1.8301391537010058E-2</c:v>
                </c:pt>
                <c:pt idx="112">
                  <c:v>1.838211700738937E-2</c:v>
                </c:pt>
                <c:pt idx="113">
                  <c:v>1.8458173139241009E-2</c:v>
                </c:pt>
                <c:pt idx="114">
                  <c:v>1.8528503766922264E-2</c:v>
                </c:pt>
                <c:pt idx="115">
                  <c:v>1.8600937398010678E-2</c:v>
                </c:pt>
                <c:pt idx="116">
                  <c:v>1.8670104158765286E-2</c:v>
                </c:pt>
                <c:pt idx="117">
                  <c:v>1.8739338470194197E-2</c:v>
                </c:pt>
                <c:pt idx="118">
                  <c:v>1.8816784748029784E-2</c:v>
                </c:pt>
                <c:pt idx="119">
                  <c:v>1.8893260918841959E-2</c:v>
                </c:pt>
                <c:pt idx="120">
                  <c:v>1.8965730798735841E-2</c:v>
                </c:pt>
                <c:pt idx="121">
                  <c:v>1.9036329067930634E-2</c:v>
                </c:pt>
                <c:pt idx="122">
                  <c:v>1.9104451316249185E-2</c:v>
                </c:pt>
                <c:pt idx="123">
                  <c:v>1.9173967773970024E-2</c:v>
                </c:pt>
                <c:pt idx="124">
                  <c:v>1.9243258407455444E-2</c:v>
                </c:pt>
                <c:pt idx="125">
                  <c:v>1.9311290901057439E-2</c:v>
                </c:pt>
                <c:pt idx="126">
                  <c:v>1.9382003291591274E-2</c:v>
                </c:pt>
                <c:pt idx="127">
                  <c:v>1.9449950689767091E-2</c:v>
                </c:pt>
                <c:pt idx="128">
                  <c:v>1.9511632771055505E-2</c:v>
                </c:pt>
                <c:pt idx="129">
                  <c:v>1.9570543463770788E-2</c:v>
                </c:pt>
                <c:pt idx="130">
                  <c:v>1.9627496264966897E-2</c:v>
                </c:pt>
                <c:pt idx="131">
                  <c:v>1.9681430865919829E-2</c:v>
                </c:pt>
                <c:pt idx="132">
                  <c:v>1.9737876930779299E-2</c:v>
                </c:pt>
                <c:pt idx="133">
                  <c:v>1.9799296388222531E-2</c:v>
                </c:pt>
                <c:pt idx="134">
                  <c:v>1.9862088268346796E-2</c:v>
                </c:pt>
                <c:pt idx="135">
                  <c:v>1.9925845609349797E-2</c:v>
                </c:pt>
                <c:pt idx="136">
                  <c:v>1.9985757755159005E-2</c:v>
                </c:pt>
                <c:pt idx="137">
                  <c:v>2.0043589792899382E-2</c:v>
                </c:pt>
                <c:pt idx="138">
                  <c:v>2.0099667883782785E-2</c:v>
                </c:pt>
                <c:pt idx="139">
                  <c:v>2.0153859678044422E-2</c:v>
                </c:pt>
                <c:pt idx="140">
                  <c:v>2.0205074798638215E-2</c:v>
                </c:pt>
                <c:pt idx="141">
                  <c:v>2.0256599493679622E-2</c:v>
                </c:pt>
                <c:pt idx="142">
                  <c:v>2.0312731581526255E-2</c:v>
                </c:pt>
                <c:pt idx="143">
                  <c:v>2.0363083113845673E-2</c:v>
                </c:pt>
                <c:pt idx="144">
                  <c:v>2.0407339109670589E-2</c:v>
                </c:pt>
                <c:pt idx="145">
                  <c:v>2.0445741739758234E-2</c:v>
                </c:pt>
                <c:pt idx="146">
                  <c:v>2.0480639073929569E-2</c:v>
                </c:pt>
                <c:pt idx="147">
                  <c:v>2.0519479711327355E-2</c:v>
                </c:pt>
                <c:pt idx="148">
                  <c:v>2.0565355272459274E-2</c:v>
                </c:pt>
                <c:pt idx="149">
                  <c:v>2.061531295833401E-2</c:v>
                </c:pt>
                <c:pt idx="150">
                  <c:v>2.066162560114148E-2</c:v>
                </c:pt>
                <c:pt idx="151">
                  <c:v>2.0701278130524546E-2</c:v>
                </c:pt>
                <c:pt idx="152">
                  <c:v>2.0741446798385629E-2</c:v>
                </c:pt>
                <c:pt idx="153">
                  <c:v>2.0788325262347983E-2</c:v>
                </c:pt>
                <c:pt idx="154">
                  <c:v>2.0840661475999479E-2</c:v>
                </c:pt>
                <c:pt idx="155">
                  <c:v>2.0893463768857864E-2</c:v>
                </c:pt>
                <c:pt idx="156">
                  <c:v>2.0949054338582046E-2</c:v>
                </c:pt>
                <c:pt idx="157">
                  <c:v>2.1010330767565345E-2</c:v>
                </c:pt>
                <c:pt idx="158">
                  <c:v>2.1080749103853217E-2</c:v>
                </c:pt>
                <c:pt idx="159">
                  <c:v>2.1164582322818096E-2</c:v>
                </c:pt>
                <c:pt idx="160">
                  <c:v>2.1260757072718298E-2</c:v>
                </c:pt>
                <c:pt idx="161">
                  <c:v>2.1375800646834118E-2</c:v>
                </c:pt>
                <c:pt idx="162">
                  <c:v>2.1518389874764572E-2</c:v>
                </c:pt>
                <c:pt idx="163">
                  <c:v>2.1694937453538704E-2</c:v>
                </c:pt>
                <c:pt idx="164">
                  <c:v>2.1900879176465625E-2</c:v>
                </c:pt>
                <c:pt idx="165">
                  <c:v>2.2135801526894257E-2</c:v>
                </c:pt>
                <c:pt idx="166">
                  <c:v>2.2401142380636684E-2</c:v>
                </c:pt>
                <c:pt idx="167">
                  <c:v>2.269613942604717E-2</c:v>
                </c:pt>
                <c:pt idx="168">
                  <c:v>2.3016049679403152E-2</c:v>
                </c:pt>
                <c:pt idx="169">
                  <c:v>2.3350594882475744E-2</c:v>
                </c:pt>
                <c:pt idx="170">
                  <c:v>2.3690615113002012E-2</c:v>
                </c:pt>
                <c:pt idx="171">
                  <c:v>2.4027691393860458E-2</c:v>
                </c:pt>
                <c:pt idx="172">
                  <c:v>2.4365788142528148E-2</c:v>
                </c:pt>
                <c:pt idx="173">
                  <c:v>2.4696361566193294E-2</c:v>
                </c:pt>
                <c:pt idx="174">
                  <c:v>2.5014336115677768E-2</c:v>
                </c:pt>
                <c:pt idx="175">
                  <c:v>2.5333801002224942E-2</c:v>
                </c:pt>
                <c:pt idx="176">
                  <c:v>2.5651320991062473E-2</c:v>
                </c:pt>
                <c:pt idx="177">
                  <c:v>2.5965280408421932E-2</c:v>
                </c:pt>
                <c:pt idx="178">
                  <c:v>2.6275469638662906E-2</c:v>
                </c:pt>
                <c:pt idx="179">
                  <c:v>2.6582697807046272E-2</c:v>
                </c:pt>
                <c:pt idx="180">
                  <c:v>2.6888823118238279E-2</c:v>
                </c:pt>
                <c:pt idx="181">
                  <c:v>2.7187154050557924E-2</c:v>
                </c:pt>
                <c:pt idx="182">
                  <c:v>2.7471379720948461E-2</c:v>
                </c:pt>
                <c:pt idx="183">
                  <c:v>2.7749897134812632E-2</c:v>
                </c:pt>
                <c:pt idx="184">
                  <c:v>2.8028356723146002E-2</c:v>
                </c:pt>
                <c:pt idx="185">
                  <c:v>2.8298479313698888E-2</c:v>
                </c:pt>
                <c:pt idx="186">
                  <c:v>2.8553442170091075E-2</c:v>
                </c:pt>
                <c:pt idx="187">
                  <c:v>2.8801658335576505E-2</c:v>
                </c:pt>
                <c:pt idx="188">
                  <c:v>2.9053829187863187E-2</c:v>
                </c:pt>
                <c:pt idx="189">
                  <c:v>2.9305996832513295E-2</c:v>
                </c:pt>
                <c:pt idx="190">
                  <c:v>2.9561937391951235E-2</c:v>
                </c:pt>
                <c:pt idx="191">
                  <c:v>2.9814036683105099E-2</c:v>
                </c:pt>
                <c:pt idx="192">
                  <c:v>3.0058181195962895E-2</c:v>
                </c:pt>
                <c:pt idx="193">
                  <c:v>3.0296173059692767E-2</c:v>
                </c:pt>
                <c:pt idx="194">
                  <c:v>3.0530840727357875E-2</c:v>
                </c:pt>
                <c:pt idx="195">
                  <c:v>3.0767429514664383E-2</c:v>
                </c:pt>
                <c:pt idx="196">
                  <c:v>3.1000458821538426E-2</c:v>
                </c:pt>
                <c:pt idx="197">
                  <c:v>3.1226224951470226E-2</c:v>
                </c:pt>
                <c:pt idx="198">
                  <c:v>3.1449052902182938E-2</c:v>
                </c:pt>
                <c:pt idx="199">
                  <c:v>3.1671723465769429E-2</c:v>
                </c:pt>
                <c:pt idx="200">
                  <c:v>3.1892235474788616E-2</c:v>
                </c:pt>
                <c:pt idx="201">
                  <c:v>3.2112439301248019E-2</c:v>
                </c:pt>
                <c:pt idx="202">
                  <c:v>3.2328827727639016E-2</c:v>
                </c:pt>
                <c:pt idx="203">
                  <c:v>3.2542310677192557E-2</c:v>
                </c:pt>
                <c:pt idx="204">
                  <c:v>3.2752924364414855E-2</c:v>
                </c:pt>
                <c:pt idx="205">
                  <c:v>3.2958977007772651E-2</c:v>
                </c:pt>
                <c:pt idx="206">
                  <c:v>3.3163513082501962E-2</c:v>
                </c:pt>
                <c:pt idx="207">
                  <c:v>3.3364476204028021E-2</c:v>
                </c:pt>
                <c:pt idx="208">
                  <c:v>3.3554349977606951E-2</c:v>
                </c:pt>
                <c:pt idx="209">
                  <c:v>3.3743211629748839E-2</c:v>
                </c:pt>
                <c:pt idx="210">
                  <c:v>3.3933545332570064E-2</c:v>
                </c:pt>
                <c:pt idx="211">
                  <c:v>3.412230001029036E-2</c:v>
                </c:pt>
                <c:pt idx="212">
                  <c:v>3.4308278516403889E-2</c:v>
                </c:pt>
                <c:pt idx="213">
                  <c:v>3.4484428096801072E-2</c:v>
                </c:pt>
                <c:pt idx="214">
                  <c:v>3.465817638853802E-2</c:v>
                </c:pt>
                <c:pt idx="215">
                  <c:v>3.4826884327526252E-2</c:v>
                </c:pt>
                <c:pt idx="216">
                  <c:v>3.4994266427073442E-2</c:v>
                </c:pt>
                <c:pt idx="217">
                  <c:v>3.5160952222573594E-2</c:v>
                </c:pt>
                <c:pt idx="218">
                  <c:v>3.5321888579026926E-2</c:v>
                </c:pt>
                <c:pt idx="219">
                  <c:v>3.5481762789693568E-2</c:v>
                </c:pt>
                <c:pt idx="220">
                  <c:v>3.5638760259426076E-2</c:v>
                </c:pt>
                <c:pt idx="221">
                  <c:v>3.5791038996943532E-2</c:v>
                </c:pt>
                <c:pt idx="222">
                  <c:v>3.5947013024409315E-2</c:v>
                </c:pt>
                <c:pt idx="223">
                  <c:v>3.6103809646753367E-2</c:v>
                </c:pt>
                <c:pt idx="224">
                  <c:v>3.6250409375784221E-2</c:v>
                </c:pt>
                <c:pt idx="225">
                  <c:v>3.6392016530981779E-2</c:v>
                </c:pt>
                <c:pt idx="226">
                  <c:v>3.6536681990980757E-2</c:v>
                </c:pt>
                <c:pt idx="227">
                  <c:v>3.6682644735694492E-2</c:v>
                </c:pt>
                <c:pt idx="228">
                  <c:v>3.6826597012303668E-2</c:v>
                </c:pt>
                <c:pt idx="229">
                  <c:v>3.6965701274536009E-2</c:v>
                </c:pt>
                <c:pt idx="230">
                  <c:v>3.7103307591042425E-2</c:v>
                </c:pt>
                <c:pt idx="231">
                  <c:v>3.7235744415809784E-2</c:v>
                </c:pt>
                <c:pt idx="232">
                  <c:v>3.736461311047394E-2</c:v>
                </c:pt>
                <c:pt idx="233">
                  <c:v>3.7500873018241655E-2</c:v>
                </c:pt>
                <c:pt idx="234">
                  <c:v>3.7633855304488865E-2</c:v>
                </c:pt>
                <c:pt idx="235">
                  <c:v>3.7760335110225043E-2</c:v>
                </c:pt>
                <c:pt idx="236">
                  <c:v>3.7889263548435283E-2</c:v>
                </c:pt>
                <c:pt idx="237">
                  <c:v>3.8016824985872104E-2</c:v>
                </c:pt>
                <c:pt idx="238">
                  <c:v>3.8140940509378059E-2</c:v>
                </c:pt>
                <c:pt idx="239">
                  <c:v>3.8265783045202874E-2</c:v>
                </c:pt>
                <c:pt idx="240">
                  <c:v>3.8383550870758232E-2</c:v>
                </c:pt>
                <c:pt idx="241">
                  <c:v>3.8495569811440436E-2</c:v>
                </c:pt>
                <c:pt idx="242">
                  <c:v>3.8608935070369631E-2</c:v>
                </c:pt>
                <c:pt idx="243">
                  <c:v>3.8723487943822188E-2</c:v>
                </c:pt>
                <c:pt idx="244">
                  <c:v>3.8832669318447956E-2</c:v>
                </c:pt>
                <c:pt idx="245">
                  <c:v>3.8937555268872798E-2</c:v>
                </c:pt>
                <c:pt idx="246">
                  <c:v>3.904230463325125E-2</c:v>
                </c:pt>
                <c:pt idx="247">
                  <c:v>3.914587102150946E-2</c:v>
                </c:pt>
                <c:pt idx="248">
                  <c:v>3.9251147898914221E-2</c:v>
                </c:pt>
                <c:pt idx="249">
                  <c:v>3.935312242756956E-2</c:v>
                </c:pt>
                <c:pt idx="250">
                  <c:v>3.9452304388700156E-2</c:v>
                </c:pt>
                <c:pt idx="251">
                  <c:v>3.9547784396244463E-2</c:v>
                </c:pt>
                <c:pt idx="252">
                  <c:v>3.9643224830231548E-2</c:v>
                </c:pt>
                <c:pt idx="253">
                  <c:v>3.9737246925907549E-2</c:v>
                </c:pt>
                <c:pt idx="254">
                  <c:v>3.9825367727590648E-2</c:v>
                </c:pt>
                <c:pt idx="255">
                  <c:v>3.9910654317780229E-2</c:v>
                </c:pt>
                <c:pt idx="256">
                  <c:v>3.9998666089539281E-2</c:v>
                </c:pt>
                <c:pt idx="257">
                  <c:v>4.0089878998855549E-2</c:v>
                </c:pt>
                <c:pt idx="258">
                  <c:v>4.0182735525477291E-2</c:v>
                </c:pt>
                <c:pt idx="259">
                  <c:v>4.0275480017027986E-2</c:v>
                </c:pt>
                <c:pt idx="260">
                  <c:v>4.0367055628063593E-2</c:v>
                </c:pt>
                <c:pt idx="261">
                  <c:v>4.0456610862350473E-2</c:v>
                </c:pt>
                <c:pt idx="262">
                  <c:v>4.0541386419284925E-2</c:v>
                </c:pt>
                <c:pt idx="263">
                  <c:v>4.0626907223887773E-2</c:v>
                </c:pt>
                <c:pt idx="264">
                  <c:v>4.071589886525246E-2</c:v>
                </c:pt>
                <c:pt idx="265">
                  <c:v>4.08078800576454E-2</c:v>
                </c:pt>
                <c:pt idx="266">
                  <c:v>4.0899676140162093E-2</c:v>
                </c:pt>
                <c:pt idx="267">
                  <c:v>4.0987385020155878E-2</c:v>
                </c:pt>
                <c:pt idx="268">
                  <c:v>4.1074061488261655E-2</c:v>
                </c:pt>
                <c:pt idx="269">
                  <c:v>4.1161167516241048E-2</c:v>
                </c:pt>
                <c:pt idx="270">
                  <c:v>4.12454893505209E-2</c:v>
                </c:pt>
                <c:pt idx="271">
                  <c:v>4.1333977904532034E-2</c:v>
                </c:pt>
                <c:pt idx="272">
                  <c:v>4.1422238309330284E-2</c:v>
                </c:pt>
                <c:pt idx="273">
                  <c:v>4.1509356028072507E-2</c:v>
                </c:pt>
                <c:pt idx="274">
                  <c:v>4.1597073226810576E-2</c:v>
                </c:pt>
                <c:pt idx="275">
                  <c:v>4.1685306837757938E-2</c:v>
                </c:pt>
                <c:pt idx="276">
                  <c:v>4.176986318096064E-2</c:v>
                </c:pt>
                <c:pt idx="277">
                  <c:v>4.1846823869015039E-2</c:v>
                </c:pt>
                <c:pt idx="278">
                  <c:v>4.1927757071938292E-2</c:v>
                </c:pt>
                <c:pt idx="279">
                  <c:v>4.2009593204386235E-2</c:v>
                </c:pt>
                <c:pt idx="280">
                  <c:v>4.2083103707035975E-2</c:v>
                </c:pt>
                <c:pt idx="281">
                  <c:v>4.215170092809524E-2</c:v>
                </c:pt>
                <c:pt idx="282">
                  <c:v>4.2221826978418586E-2</c:v>
                </c:pt>
                <c:pt idx="283">
                  <c:v>4.2295908193788534E-2</c:v>
                </c:pt>
                <c:pt idx="284">
                  <c:v>4.2375895420038119E-2</c:v>
                </c:pt>
                <c:pt idx="285">
                  <c:v>4.2451120872208606E-2</c:v>
                </c:pt>
                <c:pt idx="286">
                  <c:v>4.2516921468418768E-2</c:v>
                </c:pt>
                <c:pt idx="287">
                  <c:v>4.2583848605894342E-2</c:v>
                </c:pt>
                <c:pt idx="288">
                  <c:v>4.2655643996792079E-2</c:v>
                </c:pt>
                <c:pt idx="289">
                  <c:v>4.2726461748844355E-2</c:v>
                </c:pt>
                <c:pt idx="290">
                  <c:v>4.279183088556162E-2</c:v>
                </c:pt>
                <c:pt idx="291">
                  <c:v>4.2855905151435905E-2</c:v>
                </c:pt>
                <c:pt idx="292">
                  <c:v>4.2920651126252839E-2</c:v>
                </c:pt>
                <c:pt idx="293">
                  <c:v>4.2983014403953523E-2</c:v>
                </c:pt>
                <c:pt idx="294">
                  <c:v>4.3048623920865392E-2</c:v>
                </c:pt>
                <c:pt idx="295">
                  <c:v>4.3111721096879829E-2</c:v>
                </c:pt>
                <c:pt idx="296">
                  <c:v>4.317414250161207E-2</c:v>
                </c:pt>
                <c:pt idx="297">
                  <c:v>4.3238364359060921E-2</c:v>
                </c:pt>
                <c:pt idx="298">
                  <c:v>4.3301600204558276E-2</c:v>
                </c:pt>
                <c:pt idx="299">
                  <c:v>4.3364237548604231E-2</c:v>
                </c:pt>
                <c:pt idx="300">
                  <c:v>4.3422536886982457E-2</c:v>
                </c:pt>
                <c:pt idx="301">
                  <c:v>4.3483168554533977E-2</c:v>
                </c:pt>
                <c:pt idx="302">
                  <c:v>4.3548842361686289E-2</c:v>
                </c:pt>
                <c:pt idx="303">
                  <c:v>4.3613733874276202E-2</c:v>
                </c:pt>
                <c:pt idx="304">
                  <c:v>4.3677623104029541E-2</c:v>
                </c:pt>
                <c:pt idx="305">
                  <c:v>4.3739314294786134E-2</c:v>
                </c:pt>
                <c:pt idx="306">
                  <c:v>4.3797077497311848E-2</c:v>
                </c:pt>
                <c:pt idx="307">
                  <c:v>4.3857115956652579E-2</c:v>
                </c:pt>
                <c:pt idx="308">
                  <c:v>4.3920806456940929E-2</c:v>
                </c:pt>
                <c:pt idx="309">
                  <c:v>4.3982406232326972E-2</c:v>
                </c:pt>
                <c:pt idx="310">
                  <c:v>4.4044010866972447E-2</c:v>
                </c:pt>
                <c:pt idx="311">
                  <c:v>4.4106297192621602E-2</c:v>
                </c:pt>
                <c:pt idx="312">
                  <c:v>4.4170761735697027E-2</c:v>
                </c:pt>
                <c:pt idx="313">
                  <c:v>4.4236116000178322E-2</c:v>
                </c:pt>
                <c:pt idx="314">
                  <c:v>4.4293453737422286E-2</c:v>
                </c:pt>
                <c:pt idx="315">
                  <c:v>4.4349434145509632E-2</c:v>
                </c:pt>
                <c:pt idx="316">
                  <c:v>4.4403302115083067E-2</c:v>
                </c:pt>
                <c:pt idx="317">
                  <c:v>4.4453593646556842E-2</c:v>
                </c:pt>
                <c:pt idx="318">
                  <c:v>4.4504723333070248E-2</c:v>
                </c:pt>
                <c:pt idx="319">
                  <c:v>4.4558447989051543E-2</c:v>
                </c:pt>
                <c:pt idx="320">
                  <c:v>4.46128482750799E-2</c:v>
                </c:pt>
                <c:pt idx="321">
                  <c:v>4.4666273688454883E-2</c:v>
                </c:pt>
                <c:pt idx="322">
                  <c:v>4.4723282998354076E-2</c:v>
                </c:pt>
                <c:pt idx="323">
                  <c:v>4.4778859453874768E-2</c:v>
                </c:pt>
                <c:pt idx="324">
                  <c:v>4.4827501201150581E-2</c:v>
                </c:pt>
                <c:pt idx="325">
                  <c:v>4.4874556366264896E-2</c:v>
                </c:pt>
                <c:pt idx="326">
                  <c:v>4.4921669504654212E-2</c:v>
                </c:pt>
                <c:pt idx="327">
                  <c:v>4.4969342634572314E-2</c:v>
                </c:pt>
                <c:pt idx="328">
                  <c:v>4.5017150399696768E-2</c:v>
                </c:pt>
                <c:pt idx="329">
                  <c:v>4.5064673262205993E-2</c:v>
                </c:pt>
                <c:pt idx="330">
                  <c:v>4.5110666315348776E-2</c:v>
                </c:pt>
                <c:pt idx="331">
                  <c:v>4.515813097435175E-2</c:v>
                </c:pt>
                <c:pt idx="332">
                  <c:v>4.5209911412398739E-2</c:v>
                </c:pt>
                <c:pt idx="333">
                  <c:v>4.5258370839685154E-2</c:v>
                </c:pt>
                <c:pt idx="334">
                  <c:v>4.5302718476656997E-2</c:v>
                </c:pt>
                <c:pt idx="335">
                  <c:v>4.5345148004881021E-2</c:v>
                </c:pt>
                <c:pt idx="336">
                  <c:v>4.5385258105232411E-2</c:v>
                </c:pt>
                <c:pt idx="337">
                  <c:v>4.5426292216129406E-2</c:v>
                </c:pt>
                <c:pt idx="338">
                  <c:v>4.5467267625770663E-2</c:v>
                </c:pt>
                <c:pt idx="339">
                  <c:v>4.5509695493665715E-2</c:v>
                </c:pt>
                <c:pt idx="340">
                  <c:v>4.5552933001807017E-2</c:v>
                </c:pt>
                <c:pt idx="341">
                  <c:v>4.5596710834539034E-2</c:v>
                </c:pt>
                <c:pt idx="342">
                  <c:v>4.5646523767410727E-2</c:v>
                </c:pt>
                <c:pt idx="343">
                  <c:v>4.5689683830375083E-2</c:v>
                </c:pt>
                <c:pt idx="344">
                  <c:v>4.5724124271375233E-2</c:v>
                </c:pt>
                <c:pt idx="345">
                  <c:v>4.5765639181219481E-2</c:v>
                </c:pt>
                <c:pt idx="346">
                  <c:v>4.5814812962436252E-2</c:v>
                </c:pt>
                <c:pt idx="347">
                  <c:v>4.5858869635228991E-2</c:v>
                </c:pt>
                <c:pt idx="348">
                  <c:v>4.5896688138141399E-2</c:v>
                </c:pt>
                <c:pt idx="349">
                  <c:v>4.5940633815343739E-2</c:v>
                </c:pt>
                <c:pt idx="350">
                  <c:v>4.5988311655644216E-2</c:v>
                </c:pt>
                <c:pt idx="351">
                  <c:v>4.6035521860863536E-2</c:v>
                </c:pt>
                <c:pt idx="352">
                  <c:v>4.6083727139943596E-2</c:v>
                </c:pt>
                <c:pt idx="353">
                  <c:v>4.6126924165469929E-2</c:v>
                </c:pt>
                <c:pt idx="354">
                  <c:v>4.6169755551932985E-2</c:v>
                </c:pt>
                <c:pt idx="355">
                  <c:v>4.6213647801184414E-2</c:v>
                </c:pt>
                <c:pt idx="356">
                  <c:v>4.6253224802026323E-2</c:v>
                </c:pt>
                <c:pt idx="357">
                  <c:v>4.6290435460957027E-2</c:v>
                </c:pt>
                <c:pt idx="358">
                  <c:v>4.6325783992446926E-2</c:v>
                </c:pt>
                <c:pt idx="359">
                  <c:v>4.6368791350794775E-2</c:v>
                </c:pt>
                <c:pt idx="360">
                  <c:v>4.6411585401593812E-2</c:v>
                </c:pt>
                <c:pt idx="361">
                  <c:v>4.6446876037736264E-2</c:v>
                </c:pt>
                <c:pt idx="362">
                  <c:v>4.6485637530319375E-2</c:v>
                </c:pt>
                <c:pt idx="363">
                  <c:v>4.6522938337955934E-2</c:v>
                </c:pt>
                <c:pt idx="364">
                  <c:v>4.6556365090308645E-2</c:v>
                </c:pt>
                <c:pt idx="365">
                  <c:v>4.6594290714721161E-2</c:v>
                </c:pt>
                <c:pt idx="366">
                  <c:v>4.6633881398927365E-2</c:v>
                </c:pt>
                <c:pt idx="367">
                  <c:v>4.6672279027054765E-2</c:v>
                </c:pt>
                <c:pt idx="368">
                  <c:v>4.6710508286327342E-2</c:v>
                </c:pt>
                <c:pt idx="369">
                  <c:v>4.6749659453954512E-2</c:v>
                </c:pt>
                <c:pt idx="370">
                  <c:v>4.6788307799920499E-2</c:v>
                </c:pt>
                <c:pt idx="371">
                  <c:v>4.6823251098037123E-2</c:v>
                </c:pt>
                <c:pt idx="372">
                  <c:v>4.6859535660289484E-2</c:v>
                </c:pt>
                <c:pt idx="373">
                  <c:v>4.6896724568360929E-2</c:v>
                </c:pt>
                <c:pt idx="374">
                  <c:v>4.6927027101413159E-2</c:v>
                </c:pt>
                <c:pt idx="375">
                  <c:v>4.6952400183674615E-2</c:v>
                </c:pt>
                <c:pt idx="376">
                  <c:v>4.6979951117190118E-2</c:v>
                </c:pt>
                <c:pt idx="377">
                  <c:v>4.7009923683553584E-2</c:v>
                </c:pt>
                <c:pt idx="378">
                  <c:v>4.7039589753671514E-2</c:v>
                </c:pt>
                <c:pt idx="379">
                  <c:v>4.7069915804843508E-2</c:v>
                </c:pt>
                <c:pt idx="380">
                  <c:v>4.7100738539618089E-2</c:v>
                </c:pt>
                <c:pt idx="381">
                  <c:v>4.7132176370370288E-2</c:v>
                </c:pt>
                <c:pt idx="382">
                  <c:v>4.7168337953414609E-2</c:v>
                </c:pt>
                <c:pt idx="383">
                  <c:v>4.7199683884315773E-2</c:v>
                </c:pt>
                <c:pt idx="384">
                  <c:v>4.7225339927596872E-2</c:v>
                </c:pt>
                <c:pt idx="385">
                  <c:v>4.7253002619052097E-2</c:v>
                </c:pt>
                <c:pt idx="386">
                  <c:v>4.7279838785251369E-2</c:v>
                </c:pt>
                <c:pt idx="387">
                  <c:v>4.7308508672777069E-2</c:v>
                </c:pt>
                <c:pt idx="388">
                  <c:v>4.7339492833077416E-2</c:v>
                </c:pt>
                <c:pt idx="389">
                  <c:v>4.7369625953264334E-2</c:v>
                </c:pt>
                <c:pt idx="390">
                  <c:v>4.7399423572531109E-2</c:v>
                </c:pt>
                <c:pt idx="391">
                  <c:v>4.7429507410668967E-2</c:v>
                </c:pt>
                <c:pt idx="392">
                  <c:v>4.7461461087842625E-2</c:v>
                </c:pt>
                <c:pt idx="393">
                  <c:v>4.7495314069968896E-2</c:v>
                </c:pt>
                <c:pt idx="394">
                  <c:v>4.7523944358433018E-2</c:v>
                </c:pt>
                <c:pt idx="395">
                  <c:v>4.7549327999683963E-2</c:v>
                </c:pt>
                <c:pt idx="396">
                  <c:v>4.7580821209531846E-2</c:v>
                </c:pt>
                <c:pt idx="397">
                  <c:v>4.7615779423904152E-2</c:v>
                </c:pt>
                <c:pt idx="398">
                  <c:v>4.7647480256453906E-2</c:v>
                </c:pt>
                <c:pt idx="399">
                  <c:v>4.7673611063435269E-2</c:v>
                </c:pt>
                <c:pt idx="400">
                  <c:v>4.7699843139086734E-2</c:v>
                </c:pt>
                <c:pt idx="401">
                  <c:v>4.7729378455781298E-2</c:v>
                </c:pt>
                <c:pt idx="402">
                  <c:v>4.7754552694527934E-2</c:v>
                </c:pt>
                <c:pt idx="403">
                  <c:v>4.7775892396894851E-2</c:v>
                </c:pt>
                <c:pt idx="404">
                  <c:v>4.7798042105510252E-2</c:v>
                </c:pt>
                <c:pt idx="405">
                  <c:v>4.7819812537435259E-2</c:v>
                </c:pt>
                <c:pt idx="406">
                  <c:v>4.7841656939128438E-2</c:v>
                </c:pt>
                <c:pt idx="407">
                  <c:v>4.7862634065165839E-2</c:v>
                </c:pt>
                <c:pt idx="408">
                  <c:v>4.7889655692775063E-2</c:v>
                </c:pt>
                <c:pt idx="409">
                  <c:v>4.7918694454629734E-2</c:v>
                </c:pt>
                <c:pt idx="410">
                  <c:v>4.7942016114555397E-2</c:v>
                </c:pt>
                <c:pt idx="411">
                  <c:v>4.797051769214903E-2</c:v>
                </c:pt>
                <c:pt idx="412">
                  <c:v>4.8001693066173988E-2</c:v>
                </c:pt>
                <c:pt idx="413">
                  <c:v>4.8036373753152471E-2</c:v>
                </c:pt>
                <c:pt idx="414">
                  <c:v>4.8067516266264217E-2</c:v>
                </c:pt>
                <c:pt idx="415">
                  <c:v>4.8090238045265368E-2</c:v>
                </c:pt>
                <c:pt idx="416">
                  <c:v>4.8110188981911196E-2</c:v>
                </c:pt>
                <c:pt idx="417">
                  <c:v>4.8127305109650645E-2</c:v>
                </c:pt>
                <c:pt idx="418">
                  <c:v>4.814829746193592E-2</c:v>
                </c:pt>
                <c:pt idx="419">
                  <c:v>4.8169665796147232E-2</c:v>
                </c:pt>
                <c:pt idx="420">
                  <c:v>4.8185820291588841E-2</c:v>
                </c:pt>
                <c:pt idx="421">
                  <c:v>4.8199819549138004E-2</c:v>
                </c:pt>
                <c:pt idx="422">
                  <c:v>4.8216816718522883E-2</c:v>
                </c:pt>
                <c:pt idx="423">
                  <c:v>4.8238406739710228E-2</c:v>
                </c:pt>
                <c:pt idx="424">
                  <c:v>4.8262018786265314E-2</c:v>
                </c:pt>
                <c:pt idx="425">
                  <c:v>4.827714572068853E-2</c:v>
                </c:pt>
                <c:pt idx="426">
                  <c:v>4.8289860823644781E-2</c:v>
                </c:pt>
                <c:pt idx="427">
                  <c:v>4.8312773312659762E-2</c:v>
                </c:pt>
                <c:pt idx="428">
                  <c:v>4.8333860977697103E-2</c:v>
                </c:pt>
                <c:pt idx="429">
                  <c:v>4.8350364249205816E-2</c:v>
                </c:pt>
                <c:pt idx="430">
                  <c:v>4.8372306154793251E-2</c:v>
                </c:pt>
                <c:pt idx="431">
                  <c:v>4.8394963131736024E-2</c:v>
                </c:pt>
                <c:pt idx="432">
                  <c:v>4.8415872315895357E-2</c:v>
                </c:pt>
                <c:pt idx="433">
                  <c:v>4.8434421701994496E-2</c:v>
                </c:pt>
                <c:pt idx="434">
                  <c:v>4.844967171750314E-2</c:v>
                </c:pt>
                <c:pt idx="435">
                  <c:v>4.846899865769648E-2</c:v>
                </c:pt>
                <c:pt idx="436">
                  <c:v>4.8487043867723817E-2</c:v>
                </c:pt>
                <c:pt idx="437">
                  <c:v>4.8500497359070756E-2</c:v>
                </c:pt>
                <c:pt idx="438">
                  <c:v>4.8519322330449755E-2</c:v>
                </c:pt>
                <c:pt idx="439">
                  <c:v>4.8541637330412966E-2</c:v>
                </c:pt>
                <c:pt idx="440">
                  <c:v>4.8559412416180461E-2</c:v>
                </c:pt>
                <c:pt idx="441">
                  <c:v>4.857415389165292E-2</c:v>
                </c:pt>
                <c:pt idx="442">
                  <c:v>4.859605952835995E-2</c:v>
                </c:pt>
                <c:pt idx="443">
                  <c:v>4.861791830886851E-2</c:v>
                </c:pt>
                <c:pt idx="444">
                  <c:v>4.8635464787615608E-2</c:v>
                </c:pt>
                <c:pt idx="445">
                  <c:v>4.8652036455471198E-2</c:v>
                </c:pt>
                <c:pt idx="446">
                  <c:v>4.8658534296686116E-2</c:v>
                </c:pt>
                <c:pt idx="447">
                  <c:v>4.8669785195089688E-2</c:v>
                </c:pt>
                <c:pt idx="448">
                  <c:v>4.869826159977611E-2</c:v>
                </c:pt>
                <c:pt idx="449">
                  <c:v>4.8719822454871012E-2</c:v>
                </c:pt>
                <c:pt idx="450">
                  <c:v>4.8728292081168856E-2</c:v>
                </c:pt>
                <c:pt idx="451">
                  <c:v>4.8742922505585727E-2</c:v>
                </c:pt>
                <c:pt idx="452">
                  <c:v>4.8763769664962466E-2</c:v>
                </c:pt>
                <c:pt idx="453">
                  <c:v>4.8784320302069716E-2</c:v>
                </c:pt>
                <c:pt idx="454">
                  <c:v>4.8803957310727696E-2</c:v>
                </c:pt>
                <c:pt idx="455">
                  <c:v>4.8825768989903921E-2</c:v>
                </c:pt>
                <c:pt idx="456">
                  <c:v>4.8849144993048502E-2</c:v>
                </c:pt>
                <c:pt idx="457">
                  <c:v>4.886876180408118E-2</c:v>
                </c:pt>
                <c:pt idx="458">
                  <c:v>4.8886750111335774E-2</c:v>
                </c:pt>
                <c:pt idx="459">
                  <c:v>4.8903492688479974E-2</c:v>
                </c:pt>
                <c:pt idx="460">
                  <c:v>4.8920202290608297E-2</c:v>
                </c:pt>
                <c:pt idx="461">
                  <c:v>4.8937711105087482E-2</c:v>
                </c:pt>
                <c:pt idx="462">
                  <c:v>4.8955214283256346E-2</c:v>
                </c:pt>
                <c:pt idx="463">
                  <c:v>4.8971049815264615E-2</c:v>
                </c:pt>
                <c:pt idx="464">
                  <c:v>4.8986920370989055E-2</c:v>
                </c:pt>
                <c:pt idx="465">
                  <c:v>4.8999737925680339E-2</c:v>
                </c:pt>
                <c:pt idx="466">
                  <c:v>4.9016269740961696E-2</c:v>
                </c:pt>
                <c:pt idx="467">
                  <c:v>4.9033352178052735E-2</c:v>
                </c:pt>
                <c:pt idx="468">
                  <c:v>4.9043061973618407E-2</c:v>
                </c:pt>
                <c:pt idx="469">
                  <c:v>4.9059520619787376E-2</c:v>
                </c:pt>
                <c:pt idx="470">
                  <c:v>4.9079504404828257E-2</c:v>
                </c:pt>
                <c:pt idx="471">
                  <c:v>4.9101555212955193E-2</c:v>
                </c:pt>
                <c:pt idx="472">
                  <c:v>4.9126181604981875E-2</c:v>
                </c:pt>
                <c:pt idx="473">
                  <c:v>4.9149883940633611E-2</c:v>
                </c:pt>
                <c:pt idx="474">
                  <c:v>4.9166496424331275E-2</c:v>
                </c:pt>
                <c:pt idx="475">
                  <c:v>4.9181819309740742E-2</c:v>
                </c:pt>
                <c:pt idx="476">
                  <c:v>4.9203487796954763E-2</c:v>
                </c:pt>
                <c:pt idx="477">
                  <c:v>4.9231524990836467E-2</c:v>
                </c:pt>
                <c:pt idx="478">
                  <c:v>4.9266091208009073E-2</c:v>
                </c:pt>
                <c:pt idx="479">
                  <c:v>4.9303211637573799E-2</c:v>
                </c:pt>
                <c:pt idx="480">
                  <c:v>4.9339906726108294E-2</c:v>
                </c:pt>
                <c:pt idx="481">
                  <c:v>4.937898519016002E-2</c:v>
                </c:pt>
                <c:pt idx="482">
                  <c:v>4.9429097532858617E-2</c:v>
                </c:pt>
                <c:pt idx="483">
                  <c:v>4.9484689589087208E-2</c:v>
                </c:pt>
                <c:pt idx="484">
                  <c:v>4.9540604284164971E-2</c:v>
                </c:pt>
                <c:pt idx="485">
                  <c:v>4.9599861106243988E-2</c:v>
                </c:pt>
                <c:pt idx="486">
                  <c:v>4.9668549413981744E-2</c:v>
                </c:pt>
                <c:pt idx="487">
                  <c:v>4.9744278937248976E-2</c:v>
                </c:pt>
                <c:pt idx="488">
                  <c:v>4.9816119654240709E-2</c:v>
                </c:pt>
                <c:pt idx="489">
                  <c:v>4.9883936284291427E-2</c:v>
                </c:pt>
                <c:pt idx="490">
                  <c:v>4.9957064129659848E-2</c:v>
                </c:pt>
                <c:pt idx="491">
                  <c:v>5.0029773173503773E-2</c:v>
                </c:pt>
                <c:pt idx="492">
                  <c:v>5.009686614824653E-2</c:v>
                </c:pt>
                <c:pt idx="493">
                  <c:v>5.0163410248672484E-2</c:v>
                </c:pt>
                <c:pt idx="494">
                  <c:v>5.0224349517922838E-2</c:v>
                </c:pt>
                <c:pt idx="495">
                  <c:v>5.028892184409154E-2</c:v>
                </c:pt>
                <c:pt idx="496">
                  <c:v>5.0360941495863489E-2</c:v>
                </c:pt>
                <c:pt idx="497">
                  <c:v>5.0430233570752679E-2</c:v>
                </c:pt>
                <c:pt idx="498">
                  <c:v>5.0496801716019911E-2</c:v>
                </c:pt>
                <c:pt idx="499">
                  <c:v>5.0559079339392493E-2</c:v>
                </c:pt>
                <c:pt idx="500">
                  <c:v>5.0618654639271607E-2</c:v>
                </c:pt>
                <c:pt idx="501">
                  <c:v>5.0680537454961712E-2</c:v>
                </c:pt>
                <c:pt idx="502">
                  <c:v>5.074403094136698E-2</c:v>
                </c:pt>
                <c:pt idx="503">
                  <c:v>5.0807612024170071E-2</c:v>
                </c:pt>
                <c:pt idx="504">
                  <c:v>5.0866028649920673E-2</c:v>
                </c:pt>
                <c:pt idx="505">
                  <c:v>5.0929630556277895E-2</c:v>
                </c:pt>
                <c:pt idx="506">
                  <c:v>5.0994465190236288E-2</c:v>
                </c:pt>
                <c:pt idx="507">
                  <c:v>5.1051763691368823E-2</c:v>
                </c:pt>
                <c:pt idx="508">
                  <c:v>5.1110085324049398E-2</c:v>
                </c:pt>
                <c:pt idx="509">
                  <c:v>5.1167273045484872E-2</c:v>
                </c:pt>
                <c:pt idx="510">
                  <c:v>5.1225905259527207E-2</c:v>
                </c:pt>
                <c:pt idx="511">
                  <c:v>5.1283631549692399E-2</c:v>
                </c:pt>
                <c:pt idx="512">
                  <c:v>5.1336743682594874E-2</c:v>
                </c:pt>
                <c:pt idx="513">
                  <c:v>5.1390221783677956E-2</c:v>
                </c:pt>
                <c:pt idx="514">
                  <c:v>5.1446021139977476E-2</c:v>
                </c:pt>
                <c:pt idx="515">
                  <c:v>5.1502023578749327E-2</c:v>
                </c:pt>
                <c:pt idx="516">
                  <c:v>5.1558547490400716E-2</c:v>
                </c:pt>
                <c:pt idx="517">
                  <c:v>5.1617907347292796E-2</c:v>
                </c:pt>
                <c:pt idx="518">
                  <c:v>5.1673992887723404E-2</c:v>
                </c:pt>
                <c:pt idx="519">
                  <c:v>5.1728300526553327E-2</c:v>
                </c:pt>
                <c:pt idx="520">
                  <c:v>5.1778715632870724E-2</c:v>
                </c:pt>
                <c:pt idx="521">
                  <c:v>5.1823758281045913E-2</c:v>
                </c:pt>
                <c:pt idx="522">
                  <c:v>5.1875217043585477E-2</c:v>
                </c:pt>
                <c:pt idx="523">
                  <c:v>5.1930019292297638E-2</c:v>
                </c:pt>
                <c:pt idx="524">
                  <c:v>5.1988515513125146E-2</c:v>
                </c:pt>
                <c:pt idx="525">
                  <c:v>5.204945342693619E-2</c:v>
                </c:pt>
                <c:pt idx="526">
                  <c:v>5.2113755520164083E-2</c:v>
                </c:pt>
                <c:pt idx="527">
                  <c:v>5.2183194043946259E-2</c:v>
                </c:pt>
                <c:pt idx="528">
                  <c:v>5.2250991624757818E-2</c:v>
                </c:pt>
                <c:pt idx="529">
                  <c:v>5.2315140946804131E-2</c:v>
                </c:pt>
                <c:pt idx="530">
                  <c:v>5.2380245761797957E-2</c:v>
                </c:pt>
                <c:pt idx="531">
                  <c:v>5.2449828697721516E-2</c:v>
                </c:pt>
                <c:pt idx="532">
                  <c:v>5.2523810920253683E-2</c:v>
                </c:pt>
                <c:pt idx="533">
                  <c:v>5.2594027950626419E-2</c:v>
                </c:pt>
                <c:pt idx="534">
                  <c:v>5.2662075753678581E-2</c:v>
                </c:pt>
                <c:pt idx="535">
                  <c:v>5.2731452458683471E-2</c:v>
                </c:pt>
                <c:pt idx="536">
                  <c:v>5.2802781370737052E-2</c:v>
                </c:pt>
                <c:pt idx="537">
                  <c:v>5.2875784858834859E-2</c:v>
                </c:pt>
                <c:pt idx="538">
                  <c:v>5.2943773915847016E-2</c:v>
                </c:pt>
                <c:pt idx="539">
                  <c:v>5.3016243304557363E-2</c:v>
                </c:pt>
                <c:pt idx="540">
                  <c:v>5.3085442502663227E-2</c:v>
                </c:pt>
                <c:pt idx="541">
                  <c:v>5.3150182920251567E-2</c:v>
                </c:pt>
                <c:pt idx="542">
                  <c:v>5.3218968849573264E-2</c:v>
                </c:pt>
                <c:pt idx="543">
                  <c:v>5.3289178479826574E-2</c:v>
                </c:pt>
                <c:pt idx="544">
                  <c:v>5.3358095253775717E-2</c:v>
                </c:pt>
                <c:pt idx="545">
                  <c:v>5.3418892846600161E-2</c:v>
                </c:pt>
                <c:pt idx="546">
                  <c:v>5.3487050456869273E-2</c:v>
                </c:pt>
                <c:pt idx="547">
                  <c:v>5.3562208011148534E-2</c:v>
                </c:pt>
                <c:pt idx="548">
                  <c:v>5.3632043726680893E-2</c:v>
                </c:pt>
                <c:pt idx="549">
                  <c:v>5.3697084005303576E-2</c:v>
                </c:pt>
                <c:pt idx="550">
                  <c:v>5.3760181442735547E-2</c:v>
                </c:pt>
                <c:pt idx="551">
                  <c:v>5.3823429951902597E-2</c:v>
                </c:pt>
                <c:pt idx="552">
                  <c:v>5.3885155283135588E-2</c:v>
                </c:pt>
                <c:pt idx="553">
                  <c:v>5.3947369009912996E-2</c:v>
                </c:pt>
                <c:pt idx="554">
                  <c:v>5.4007864060607633E-2</c:v>
                </c:pt>
                <c:pt idx="555">
                  <c:v>5.4067956692475723E-2</c:v>
                </c:pt>
                <c:pt idx="556">
                  <c:v>5.4125719870525245E-2</c:v>
                </c:pt>
                <c:pt idx="557">
                  <c:v>5.4178513409179861E-2</c:v>
                </c:pt>
                <c:pt idx="558">
                  <c:v>5.4233029375067861E-2</c:v>
                </c:pt>
                <c:pt idx="559">
                  <c:v>5.4293311954065879E-2</c:v>
                </c:pt>
                <c:pt idx="560">
                  <c:v>5.4352048609160611E-2</c:v>
                </c:pt>
                <c:pt idx="561">
                  <c:v>5.4409713313940886E-2</c:v>
                </c:pt>
                <c:pt idx="562">
                  <c:v>5.4470748002224505E-2</c:v>
                </c:pt>
                <c:pt idx="563">
                  <c:v>5.4529243208503088E-2</c:v>
                </c:pt>
                <c:pt idx="564">
                  <c:v>5.4584868789881932E-2</c:v>
                </c:pt>
                <c:pt idx="565">
                  <c:v>5.4638956918408109E-2</c:v>
                </c:pt>
                <c:pt idx="566">
                  <c:v>5.4688945679744264E-2</c:v>
                </c:pt>
                <c:pt idx="567">
                  <c:v>5.4735646820046169E-2</c:v>
                </c:pt>
                <c:pt idx="568">
                  <c:v>5.4783776815664147E-2</c:v>
                </c:pt>
                <c:pt idx="569">
                  <c:v>5.4839336104453427E-2</c:v>
                </c:pt>
                <c:pt idx="570">
                  <c:v>5.4893308556179923E-2</c:v>
                </c:pt>
                <c:pt idx="571">
                  <c:v>5.4940006595946368E-2</c:v>
                </c:pt>
                <c:pt idx="572">
                  <c:v>5.4989482446080179E-2</c:v>
                </c:pt>
                <c:pt idx="573">
                  <c:v>5.5042120744306353E-2</c:v>
                </c:pt>
                <c:pt idx="574">
                  <c:v>5.509532662783536E-2</c:v>
                </c:pt>
                <c:pt idx="575">
                  <c:v>5.5147105376305731E-2</c:v>
                </c:pt>
                <c:pt idx="576">
                  <c:v>5.5195699265767652E-2</c:v>
                </c:pt>
                <c:pt idx="577">
                  <c:v>5.5242356309098829E-2</c:v>
                </c:pt>
                <c:pt idx="578">
                  <c:v>5.5289526769961808E-2</c:v>
                </c:pt>
                <c:pt idx="579">
                  <c:v>5.5340253264010396E-2</c:v>
                </c:pt>
                <c:pt idx="580">
                  <c:v>5.5389652398600955E-2</c:v>
                </c:pt>
                <c:pt idx="581">
                  <c:v>5.5437606970067332E-2</c:v>
                </c:pt>
                <c:pt idx="582">
                  <c:v>5.5486452102351813E-2</c:v>
                </c:pt>
                <c:pt idx="583">
                  <c:v>5.5535019040511648E-2</c:v>
                </c:pt>
                <c:pt idx="584">
                  <c:v>5.5581988041936099E-2</c:v>
                </c:pt>
                <c:pt idx="585">
                  <c:v>5.5627538961947512E-2</c:v>
                </c:pt>
                <c:pt idx="586">
                  <c:v>5.567727929282397E-2</c:v>
                </c:pt>
                <c:pt idx="587">
                  <c:v>5.5727604580751773E-2</c:v>
                </c:pt>
                <c:pt idx="588">
                  <c:v>5.5780430226567583E-2</c:v>
                </c:pt>
                <c:pt idx="589">
                  <c:v>5.5837477168009561E-2</c:v>
                </c:pt>
                <c:pt idx="590">
                  <c:v>5.5891711083646774E-2</c:v>
                </c:pt>
                <c:pt idx="591">
                  <c:v>5.5944065159864678E-2</c:v>
                </c:pt>
                <c:pt idx="592">
                  <c:v>5.5994361512885636E-2</c:v>
                </c:pt>
                <c:pt idx="593">
                  <c:v>5.6040402867980288E-2</c:v>
                </c:pt>
                <c:pt idx="594">
                  <c:v>5.6084668596035066E-2</c:v>
                </c:pt>
                <c:pt idx="595">
                  <c:v>5.6128658722413981E-2</c:v>
                </c:pt>
                <c:pt idx="596">
                  <c:v>5.6171218379998021E-2</c:v>
                </c:pt>
                <c:pt idx="597">
                  <c:v>5.6216321358625865E-2</c:v>
                </c:pt>
                <c:pt idx="598">
                  <c:v>5.6262252187408601E-2</c:v>
                </c:pt>
                <c:pt idx="599">
                  <c:v>5.6305529016401144E-2</c:v>
                </c:pt>
                <c:pt idx="600">
                  <c:v>5.6353309888411716E-2</c:v>
                </c:pt>
                <c:pt idx="601">
                  <c:v>5.6403064304600112E-2</c:v>
                </c:pt>
                <c:pt idx="602">
                  <c:v>5.6449065134605195E-2</c:v>
                </c:pt>
                <c:pt idx="603">
                  <c:v>5.6491091688040569E-2</c:v>
                </c:pt>
                <c:pt idx="604">
                  <c:v>5.6534025394101108E-2</c:v>
                </c:pt>
                <c:pt idx="605">
                  <c:v>5.6580755379614316E-2</c:v>
                </c:pt>
                <c:pt idx="606">
                  <c:v>5.662612535577962E-2</c:v>
                </c:pt>
                <c:pt idx="607">
                  <c:v>5.6669127112600824E-2</c:v>
                </c:pt>
                <c:pt idx="608">
                  <c:v>5.6710635341239095E-2</c:v>
                </c:pt>
                <c:pt idx="609">
                  <c:v>5.6751657199165008E-2</c:v>
                </c:pt>
                <c:pt idx="610">
                  <c:v>5.6789381761482904E-2</c:v>
                </c:pt>
                <c:pt idx="611">
                  <c:v>5.6829804997761899E-2</c:v>
                </c:pt>
                <c:pt idx="612">
                  <c:v>5.687001218818017E-2</c:v>
                </c:pt>
                <c:pt idx="613">
                  <c:v>5.690390835032616E-2</c:v>
                </c:pt>
                <c:pt idx="614">
                  <c:v>5.6938835033112506E-2</c:v>
                </c:pt>
                <c:pt idx="615">
                  <c:v>5.6975514971050932E-2</c:v>
                </c:pt>
                <c:pt idx="616">
                  <c:v>5.7009229507832347E-2</c:v>
                </c:pt>
                <c:pt idx="617">
                  <c:v>5.7042215584483344E-2</c:v>
                </c:pt>
                <c:pt idx="618">
                  <c:v>5.7074927539893995E-2</c:v>
                </c:pt>
                <c:pt idx="619">
                  <c:v>5.7104722445592164E-2</c:v>
                </c:pt>
                <c:pt idx="620">
                  <c:v>5.7139332772595253E-2</c:v>
                </c:pt>
                <c:pt idx="621">
                  <c:v>5.7174535218832832E-2</c:v>
                </c:pt>
                <c:pt idx="622">
                  <c:v>5.7206111797882098E-2</c:v>
                </c:pt>
                <c:pt idx="623">
                  <c:v>5.7240954866252601E-2</c:v>
                </c:pt>
                <c:pt idx="624">
                  <c:v>5.7276371148650321E-2</c:v>
                </c:pt>
                <c:pt idx="625">
                  <c:v>5.7309690230663519E-2</c:v>
                </c:pt>
                <c:pt idx="626">
                  <c:v>5.7346942821741721E-2</c:v>
                </c:pt>
                <c:pt idx="627">
                  <c:v>5.7384084652711762E-2</c:v>
                </c:pt>
                <c:pt idx="628">
                  <c:v>5.7416737516914118E-2</c:v>
                </c:pt>
                <c:pt idx="629">
                  <c:v>5.7449160823823751E-2</c:v>
                </c:pt>
                <c:pt idx="630">
                  <c:v>5.7477725110262341E-2</c:v>
                </c:pt>
                <c:pt idx="631">
                  <c:v>5.7507189402168514E-2</c:v>
                </c:pt>
                <c:pt idx="632">
                  <c:v>5.7538716914702914E-2</c:v>
                </c:pt>
                <c:pt idx="633">
                  <c:v>5.7567426488379252E-2</c:v>
                </c:pt>
                <c:pt idx="634">
                  <c:v>5.7597170545838003E-2</c:v>
                </c:pt>
                <c:pt idx="635">
                  <c:v>5.7624123690624598E-2</c:v>
                </c:pt>
                <c:pt idx="636">
                  <c:v>5.7648802275993567E-2</c:v>
                </c:pt>
                <c:pt idx="637">
                  <c:v>5.7678384484133156E-2</c:v>
                </c:pt>
                <c:pt idx="638">
                  <c:v>5.7705887612153117E-2</c:v>
                </c:pt>
                <c:pt idx="639">
                  <c:v>5.7727528872074572E-2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B88C-4277-AB69-6103D00EC179}"/>
            </c:ext>
          </c:extLst>
        </c:ser>
        <c:ser>
          <c:idx val="7"/>
          <c:order val="7"/>
          <c:spPr>
            <a:ln w="19050" cap="rnd">
              <a:solidFill>
                <a:schemeClr val="accent4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'IR pk'!$J$2:$J$641</c:f>
              <c:numCache>
                <c:formatCode>General</c:formatCode>
                <c:ptCount val="640"/>
                <c:pt idx="0">
                  <c:v>935.56776100000025</c:v>
                </c:pt>
                <c:pt idx="1">
                  <c:v>936.55344200000025</c:v>
                </c:pt>
                <c:pt idx="2">
                  <c:v>937.53912300000025</c:v>
                </c:pt>
                <c:pt idx="3">
                  <c:v>938.52480400000024</c:v>
                </c:pt>
                <c:pt idx="4">
                  <c:v>939.51048500000024</c:v>
                </c:pt>
                <c:pt idx="5">
                  <c:v>940.49616600000024</c:v>
                </c:pt>
                <c:pt idx="6">
                  <c:v>941.48184700000024</c:v>
                </c:pt>
                <c:pt idx="7">
                  <c:v>942.46752800000024</c:v>
                </c:pt>
                <c:pt idx="8">
                  <c:v>943.45320900000024</c:v>
                </c:pt>
                <c:pt idx="9">
                  <c:v>944.43889000000024</c:v>
                </c:pt>
                <c:pt idx="10">
                  <c:v>945.42457100000024</c:v>
                </c:pt>
                <c:pt idx="11">
                  <c:v>946.41025200000024</c:v>
                </c:pt>
                <c:pt idx="12">
                  <c:v>947.39593300000024</c:v>
                </c:pt>
                <c:pt idx="13">
                  <c:v>948.38161400000024</c:v>
                </c:pt>
                <c:pt idx="14">
                  <c:v>949.36729500000024</c:v>
                </c:pt>
                <c:pt idx="15">
                  <c:v>950.35297600000024</c:v>
                </c:pt>
                <c:pt idx="16">
                  <c:v>951.33865700000024</c:v>
                </c:pt>
                <c:pt idx="17">
                  <c:v>952.32433800000024</c:v>
                </c:pt>
                <c:pt idx="18">
                  <c:v>953.31001900000024</c:v>
                </c:pt>
                <c:pt idx="19">
                  <c:v>954.29570000000024</c:v>
                </c:pt>
                <c:pt idx="20">
                  <c:v>955.28138100000024</c:v>
                </c:pt>
                <c:pt idx="21">
                  <c:v>956.26706200000035</c:v>
                </c:pt>
                <c:pt idx="22">
                  <c:v>957.25274300000035</c:v>
                </c:pt>
                <c:pt idx="23">
                  <c:v>958.23842400000035</c:v>
                </c:pt>
                <c:pt idx="24">
                  <c:v>959.22410500000035</c:v>
                </c:pt>
                <c:pt idx="25">
                  <c:v>960.20978600000035</c:v>
                </c:pt>
                <c:pt idx="26">
                  <c:v>961.19546700000035</c:v>
                </c:pt>
                <c:pt idx="27">
                  <c:v>962.18114800000035</c:v>
                </c:pt>
                <c:pt idx="28">
                  <c:v>963.16682900000035</c:v>
                </c:pt>
                <c:pt idx="29">
                  <c:v>964.15251000000035</c:v>
                </c:pt>
                <c:pt idx="30">
                  <c:v>965.13819100000035</c:v>
                </c:pt>
                <c:pt idx="31">
                  <c:v>966.12387200000035</c:v>
                </c:pt>
                <c:pt idx="32">
                  <c:v>967.10955300000035</c:v>
                </c:pt>
                <c:pt idx="33">
                  <c:v>968.09523400000035</c:v>
                </c:pt>
                <c:pt idx="34">
                  <c:v>969.08091500000035</c:v>
                </c:pt>
                <c:pt idx="35">
                  <c:v>970.06659600000035</c:v>
                </c:pt>
                <c:pt idx="36">
                  <c:v>971.05227700000034</c:v>
                </c:pt>
                <c:pt idx="37">
                  <c:v>972.03795800000034</c:v>
                </c:pt>
                <c:pt idx="38">
                  <c:v>973.02363900000034</c:v>
                </c:pt>
                <c:pt idx="39">
                  <c:v>974.00932000000034</c:v>
                </c:pt>
                <c:pt idx="40">
                  <c:v>974.99500100000034</c:v>
                </c:pt>
                <c:pt idx="41">
                  <c:v>975.98068200000034</c:v>
                </c:pt>
                <c:pt idx="42">
                  <c:v>976.96636300000034</c:v>
                </c:pt>
                <c:pt idx="43">
                  <c:v>977.95204400000034</c:v>
                </c:pt>
                <c:pt idx="44">
                  <c:v>978.93772500000034</c:v>
                </c:pt>
                <c:pt idx="45">
                  <c:v>979.92340600000034</c:v>
                </c:pt>
                <c:pt idx="46">
                  <c:v>980.90908700000034</c:v>
                </c:pt>
                <c:pt idx="47">
                  <c:v>981.89476800000034</c:v>
                </c:pt>
                <c:pt idx="48">
                  <c:v>982.88044900000034</c:v>
                </c:pt>
                <c:pt idx="49">
                  <c:v>983.86613000000034</c:v>
                </c:pt>
                <c:pt idx="50">
                  <c:v>984.85181100000034</c:v>
                </c:pt>
                <c:pt idx="51">
                  <c:v>985.83749200000034</c:v>
                </c:pt>
                <c:pt idx="52">
                  <c:v>986.82317300000034</c:v>
                </c:pt>
                <c:pt idx="53">
                  <c:v>987.80885400000034</c:v>
                </c:pt>
                <c:pt idx="54">
                  <c:v>988.79453500000034</c:v>
                </c:pt>
                <c:pt idx="55">
                  <c:v>989.78021600000034</c:v>
                </c:pt>
                <c:pt idx="56">
                  <c:v>990.76589700000034</c:v>
                </c:pt>
                <c:pt idx="57">
                  <c:v>991.75157800000034</c:v>
                </c:pt>
                <c:pt idx="58">
                  <c:v>992.73725900000034</c:v>
                </c:pt>
                <c:pt idx="59">
                  <c:v>993.72294000000034</c:v>
                </c:pt>
                <c:pt idx="60">
                  <c:v>994.70862100000033</c:v>
                </c:pt>
                <c:pt idx="61">
                  <c:v>995.69430200000033</c:v>
                </c:pt>
                <c:pt idx="62">
                  <c:v>996.67998300000045</c:v>
                </c:pt>
                <c:pt idx="63">
                  <c:v>997.66566400000033</c:v>
                </c:pt>
                <c:pt idx="64">
                  <c:v>998.65134500000045</c:v>
                </c:pt>
                <c:pt idx="65">
                  <c:v>999.63702600000033</c:v>
                </c:pt>
                <c:pt idx="66">
                  <c:v>1000.6227070000004</c:v>
                </c:pt>
                <c:pt idx="67">
                  <c:v>1001.6083880000004</c:v>
                </c:pt>
                <c:pt idx="68">
                  <c:v>1002.5940690000004</c:v>
                </c:pt>
                <c:pt idx="69">
                  <c:v>1003.5797500000004</c:v>
                </c:pt>
                <c:pt idx="70">
                  <c:v>1004.5654310000004</c:v>
                </c:pt>
                <c:pt idx="71">
                  <c:v>1005.5511120000004</c:v>
                </c:pt>
                <c:pt idx="72">
                  <c:v>1006.5367930000004</c:v>
                </c:pt>
                <c:pt idx="73">
                  <c:v>1007.5224740000004</c:v>
                </c:pt>
                <c:pt idx="74">
                  <c:v>1008.5081550000004</c:v>
                </c:pt>
                <c:pt idx="75">
                  <c:v>1009.4938360000004</c:v>
                </c:pt>
                <c:pt idx="76">
                  <c:v>1010.4795170000004</c:v>
                </c:pt>
                <c:pt idx="77">
                  <c:v>1011.4651980000004</c:v>
                </c:pt>
                <c:pt idx="78">
                  <c:v>1012.4508790000004</c:v>
                </c:pt>
                <c:pt idx="79">
                  <c:v>1013.4365600000004</c:v>
                </c:pt>
                <c:pt idx="80">
                  <c:v>1014.4222410000004</c:v>
                </c:pt>
                <c:pt idx="81">
                  <c:v>1015.4079220000004</c:v>
                </c:pt>
                <c:pt idx="82">
                  <c:v>1016.3936030000004</c:v>
                </c:pt>
                <c:pt idx="83">
                  <c:v>1017.3792840000004</c:v>
                </c:pt>
                <c:pt idx="84">
                  <c:v>1018.3649650000004</c:v>
                </c:pt>
                <c:pt idx="85">
                  <c:v>1019.3506460000004</c:v>
                </c:pt>
                <c:pt idx="86">
                  <c:v>1020.3363270000004</c:v>
                </c:pt>
                <c:pt idx="87">
                  <c:v>1021.3220080000004</c:v>
                </c:pt>
                <c:pt idx="88">
                  <c:v>1022.3076890000004</c:v>
                </c:pt>
                <c:pt idx="89">
                  <c:v>1023.2933700000004</c:v>
                </c:pt>
                <c:pt idx="90">
                  <c:v>1024.2790510000004</c:v>
                </c:pt>
                <c:pt idx="91">
                  <c:v>1025.2647320000005</c:v>
                </c:pt>
                <c:pt idx="92">
                  <c:v>1026.2504130000004</c:v>
                </c:pt>
                <c:pt idx="93">
                  <c:v>1027.2360940000005</c:v>
                </c:pt>
                <c:pt idx="94">
                  <c:v>1028.2217750000004</c:v>
                </c:pt>
                <c:pt idx="95">
                  <c:v>1029.2074560000005</c:v>
                </c:pt>
                <c:pt idx="96">
                  <c:v>1030.1931370000004</c:v>
                </c:pt>
                <c:pt idx="97">
                  <c:v>1031.1788180000005</c:v>
                </c:pt>
                <c:pt idx="98">
                  <c:v>1032.1644990000004</c:v>
                </c:pt>
                <c:pt idx="99">
                  <c:v>1033.1501800000005</c:v>
                </c:pt>
                <c:pt idx="100">
                  <c:v>1034.1358610000004</c:v>
                </c:pt>
                <c:pt idx="101">
                  <c:v>1035.1215420000005</c:v>
                </c:pt>
                <c:pt idx="102">
                  <c:v>1036.1072230000004</c:v>
                </c:pt>
                <c:pt idx="103">
                  <c:v>1037.0929040000005</c:v>
                </c:pt>
                <c:pt idx="104">
                  <c:v>1038.0785850000004</c:v>
                </c:pt>
                <c:pt idx="105">
                  <c:v>1039.0642660000005</c:v>
                </c:pt>
                <c:pt idx="106">
                  <c:v>1040.0499470000004</c:v>
                </c:pt>
                <c:pt idx="107">
                  <c:v>1041.0356280000005</c:v>
                </c:pt>
                <c:pt idx="108">
                  <c:v>1042.0213090000004</c:v>
                </c:pt>
                <c:pt idx="109">
                  <c:v>1043.0069900000005</c:v>
                </c:pt>
                <c:pt idx="110">
                  <c:v>1043.9926710000004</c:v>
                </c:pt>
                <c:pt idx="111">
                  <c:v>1044.9783520000005</c:v>
                </c:pt>
                <c:pt idx="112">
                  <c:v>1045.9640330000004</c:v>
                </c:pt>
                <c:pt idx="113">
                  <c:v>1046.9497140000005</c:v>
                </c:pt>
                <c:pt idx="114">
                  <c:v>1047.9353950000004</c:v>
                </c:pt>
                <c:pt idx="115">
                  <c:v>1048.9210760000005</c:v>
                </c:pt>
                <c:pt idx="116">
                  <c:v>1049.9067570000004</c:v>
                </c:pt>
                <c:pt idx="117">
                  <c:v>1050.8924380000005</c:v>
                </c:pt>
                <c:pt idx="118">
                  <c:v>1051.8781190000004</c:v>
                </c:pt>
                <c:pt idx="119">
                  <c:v>1052.8638000000005</c:v>
                </c:pt>
                <c:pt idx="120">
                  <c:v>1053.8494810000004</c:v>
                </c:pt>
                <c:pt idx="121">
                  <c:v>1054.8351620000005</c:v>
                </c:pt>
                <c:pt idx="122">
                  <c:v>1055.8208430000004</c:v>
                </c:pt>
                <c:pt idx="123">
                  <c:v>1056.8065240000005</c:v>
                </c:pt>
                <c:pt idx="124">
                  <c:v>1057.7922050000004</c:v>
                </c:pt>
                <c:pt idx="125">
                  <c:v>1058.7778860000005</c:v>
                </c:pt>
                <c:pt idx="126">
                  <c:v>1059.7635670000004</c:v>
                </c:pt>
                <c:pt idx="127">
                  <c:v>1060.7492480000005</c:v>
                </c:pt>
                <c:pt idx="128">
                  <c:v>1061.7349290000006</c:v>
                </c:pt>
                <c:pt idx="129">
                  <c:v>1062.7206100000005</c:v>
                </c:pt>
                <c:pt idx="130">
                  <c:v>1063.7062910000004</c:v>
                </c:pt>
                <c:pt idx="131">
                  <c:v>1064.6919720000005</c:v>
                </c:pt>
                <c:pt idx="132">
                  <c:v>1065.6776530000004</c:v>
                </c:pt>
                <c:pt idx="133">
                  <c:v>1066.6633340000003</c:v>
                </c:pt>
                <c:pt idx="134">
                  <c:v>1067.6490150000004</c:v>
                </c:pt>
                <c:pt idx="135">
                  <c:v>1068.6346960000003</c:v>
                </c:pt>
                <c:pt idx="136">
                  <c:v>1069.6203770000004</c:v>
                </c:pt>
                <c:pt idx="137">
                  <c:v>1070.6060580000003</c:v>
                </c:pt>
                <c:pt idx="138">
                  <c:v>1071.5917390000004</c:v>
                </c:pt>
                <c:pt idx="139">
                  <c:v>1072.5774200000003</c:v>
                </c:pt>
                <c:pt idx="140">
                  <c:v>1073.5631010000004</c:v>
                </c:pt>
                <c:pt idx="141">
                  <c:v>1074.5487820000003</c:v>
                </c:pt>
                <c:pt idx="142">
                  <c:v>1075.5344630000004</c:v>
                </c:pt>
                <c:pt idx="143">
                  <c:v>1076.5201440000003</c:v>
                </c:pt>
                <c:pt idx="144">
                  <c:v>1077.5058250000004</c:v>
                </c:pt>
                <c:pt idx="145">
                  <c:v>1078.4915060000003</c:v>
                </c:pt>
                <c:pt idx="146">
                  <c:v>1079.4771870000004</c:v>
                </c:pt>
                <c:pt idx="147">
                  <c:v>1080.4628680000003</c:v>
                </c:pt>
                <c:pt idx="148">
                  <c:v>1081.4485490000004</c:v>
                </c:pt>
                <c:pt idx="149">
                  <c:v>1082.4342300000003</c:v>
                </c:pt>
                <c:pt idx="150">
                  <c:v>1083.4199110000004</c:v>
                </c:pt>
                <c:pt idx="151">
                  <c:v>1084.4055920000003</c:v>
                </c:pt>
                <c:pt idx="152">
                  <c:v>1085.3912730000004</c:v>
                </c:pt>
                <c:pt idx="153">
                  <c:v>1086.3769540000003</c:v>
                </c:pt>
                <c:pt idx="154">
                  <c:v>1087.3626350000004</c:v>
                </c:pt>
                <c:pt idx="155">
                  <c:v>1088.3483160000003</c:v>
                </c:pt>
                <c:pt idx="156">
                  <c:v>1089.3339970000004</c:v>
                </c:pt>
                <c:pt idx="157">
                  <c:v>1090.3196780000003</c:v>
                </c:pt>
                <c:pt idx="158">
                  <c:v>1091.3053590000004</c:v>
                </c:pt>
                <c:pt idx="159">
                  <c:v>1092.2910400000003</c:v>
                </c:pt>
                <c:pt idx="160">
                  <c:v>1093.2767210000004</c:v>
                </c:pt>
                <c:pt idx="161">
                  <c:v>1094.2624020000003</c:v>
                </c:pt>
                <c:pt idx="162">
                  <c:v>1095.2480830000004</c:v>
                </c:pt>
                <c:pt idx="163">
                  <c:v>1096.2337640000003</c:v>
                </c:pt>
                <c:pt idx="164">
                  <c:v>1097.2194450000004</c:v>
                </c:pt>
                <c:pt idx="165">
                  <c:v>1098.2051260000005</c:v>
                </c:pt>
                <c:pt idx="166">
                  <c:v>1099.1908070000004</c:v>
                </c:pt>
                <c:pt idx="167">
                  <c:v>1100.1764880000003</c:v>
                </c:pt>
                <c:pt idx="168">
                  <c:v>1101.1621690000004</c:v>
                </c:pt>
                <c:pt idx="169">
                  <c:v>1102.1478500000005</c:v>
                </c:pt>
                <c:pt idx="170">
                  <c:v>1103.1335310000004</c:v>
                </c:pt>
                <c:pt idx="171">
                  <c:v>1104.1192120000003</c:v>
                </c:pt>
                <c:pt idx="172">
                  <c:v>1105.1048930000004</c:v>
                </c:pt>
                <c:pt idx="173">
                  <c:v>1106.0905740000005</c:v>
                </c:pt>
                <c:pt idx="174">
                  <c:v>1107.0762550000004</c:v>
                </c:pt>
                <c:pt idx="175">
                  <c:v>1108.0619360000003</c:v>
                </c:pt>
                <c:pt idx="176">
                  <c:v>1109.0476170000004</c:v>
                </c:pt>
                <c:pt idx="177">
                  <c:v>1110.0332980000005</c:v>
                </c:pt>
                <c:pt idx="178">
                  <c:v>1111.0189790000004</c:v>
                </c:pt>
                <c:pt idx="179">
                  <c:v>1112.0046600000005</c:v>
                </c:pt>
                <c:pt idx="180">
                  <c:v>1112.9903410000004</c:v>
                </c:pt>
                <c:pt idx="181">
                  <c:v>1113.9760220000005</c:v>
                </c:pt>
                <c:pt idx="182">
                  <c:v>1114.9617030000004</c:v>
                </c:pt>
                <c:pt idx="183">
                  <c:v>1115.9473840000005</c:v>
                </c:pt>
                <c:pt idx="184">
                  <c:v>1116.9330650000004</c:v>
                </c:pt>
                <c:pt idx="185">
                  <c:v>1117.9187460000005</c:v>
                </c:pt>
                <c:pt idx="186">
                  <c:v>1118.9044270000004</c:v>
                </c:pt>
                <c:pt idx="187">
                  <c:v>1119.8901080000005</c:v>
                </c:pt>
                <c:pt idx="188">
                  <c:v>1120.8757890000004</c:v>
                </c:pt>
                <c:pt idx="189">
                  <c:v>1121.8614700000005</c:v>
                </c:pt>
                <c:pt idx="190">
                  <c:v>1122.8471510000004</c:v>
                </c:pt>
                <c:pt idx="191">
                  <c:v>1123.8328320000005</c:v>
                </c:pt>
                <c:pt idx="192">
                  <c:v>1124.8185130000004</c:v>
                </c:pt>
                <c:pt idx="193">
                  <c:v>1125.8041940000005</c:v>
                </c:pt>
                <c:pt idx="194">
                  <c:v>1126.7898750000004</c:v>
                </c:pt>
                <c:pt idx="195">
                  <c:v>1127.7755560000005</c:v>
                </c:pt>
                <c:pt idx="196">
                  <c:v>1128.7612370000004</c:v>
                </c:pt>
                <c:pt idx="197">
                  <c:v>1129.7469180000005</c:v>
                </c:pt>
                <c:pt idx="198">
                  <c:v>1130.7325990000004</c:v>
                </c:pt>
                <c:pt idx="199">
                  <c:v>1131.7182800000005</c:v>
                </c:pt>
                <c:pt idx="200">
                  <c:v>1132.7039610000004</c:v>
                </c:pt>
                <c:pt idx="201">
                  <c:v>1133.6896420000005</c:v>
                </c:pt>
                <c:pt idx="202">
                  <c:v>1134.6753230000004</c:v>
                </c:pt>
                <c:pt idx="203">
                  <c:v>1135.6610040000005</c:v>
                </c:pt>
                <c:pt idx="204">
                  <c:v>1136.6466850000004</c:v>
                </c:pt>
                <c:pt idx="205">
                  <c:v>1137.6323660000005</c:v>
                </c:pt>
                <c:pt idx="206">
                  <c:v>1138.6180470000004</c:v>
                </c:pt>
                <c:pt idx="207">
                  <c:v>1139.6037280000005</c:v>
                </c:pt>
                <c:pt idx="208">
                  <c:v>1140.5894090000004</c:v>
                </c:pt>
                <c:pt idx="209">
                  <c:v>1141.5750900000005</c:v>
                </c:pt>
                <c:pt idx="210">
                  <c:v>1142.5607710000006</c:v>
                </c:pt>
                <c:pt idx="211">
                  <c:v>1143.5464520000005</c:v>
                </c:pt>
                <c:pt idx="212">
                  <c:v>1144.5321330000004</c:v>
                </c:pt>
                <c:pt idx="213">
                  <c:v>1145.5178140000005</c:v>
                </c:pt>
                <c:pt idx="214">
                  <c:v>1146.5034950000006</c:v>
                </c:pt>
                <c:pt idx="215">
                  <c:v>1147.4891760000005</c:v>
                </c:pt>
                <c:pt idx="216">
                  <c:v>1148.4748570000004</c:v>
                </c:pt>
                <c:pt idx="217">
                  <c:v>1149.4605380000005</c:v>
                </c:pt>
                <c:pt idx="218">
                  <c:v>1150.4462190000006</c:v>
                </c:pt>
                <c:pt idx="219">
                  <c:v>1151.4319000000005</c:v>
                </c:pt>
                <c:pt idx="220">
                  <c:v>1152.4175810000006</c:v>
                </c:pt>
                <c:pt idx="221">
                  <c:v>1153.4032620000005</c:v>
                </c:pt>
                <c:pt idx="222">
                  <c:v>1154.3889430000006</c:v>
                </c:pt>
                <c:pt idx="223">
                  <c:v>1155.3746240000005</c:v>
                </c:pt>
                <c:pt idx="224">
                  <c:v>1156.3603050000006</c:v>
                </c:pt>
                <c:pt idx="225">
                  <c:v>1157.3459860000005</c:v>
                </c:pt>
                <c:pt idx="226">
                  <c:v>1158.3316670000006</c:v>
                </c:pt>
                <c:pt idx="227">
                  <c:v>1159.3173480000005</c:v>
                </c:pt>
                <c:pt idx="228">
                  <c:v>1160.3030290000006</c:v>
                </c:pt>
                <c:pt idx="229">
                  <c:v>1161.2887100000005</c:v>
                </c:pt>
                <c:pt idx="230">
                  <c:v>1162.2743910000004</c:v>
                </c:pt>
                <c:pt idx="231">
                  <c:v>1163.2600720000003</c:v>
                </c:pt>
                <c:pt idx="232">
                  <c:v>1164.2457530000004</c:v>
                </c:pt>
                <c:pt idx="233">
                  <c:v>1165.2314340000003</c:v>
                </c:pt>
                <c:pt idx="234">
                  <c:v>1166.2171150000004</c:v>
                </c:pt>
                <c:pt idx="235">
                  <c:v>1167.2027960000003</c:v>
                </c:pt>
                <c:pt idx="236">
                  <c:v>1168.1884770000004</c:v>
                </c:pt>
                <c:pt idx="237">
                  <c:v>1169.1741580000003</c:v>
                </c:pt>
                <c:pt idx="238">
                  <c:v>1170.1598390000004</c:v>
                </c:pt>
                <c:pt idx="239">
                  <c:v>1171.1455200000003</c:v>
                </c:pt>
                <c:pt idx="240">
                  <c:v>1172.1312010000004</c:v>
                </c:pt>
                <c:pt idx="241">
                  <c:v>1173.1168820000003</c:v>
                </c:pt>
                <c:pt idx="242">
                  <c:v>1174.1025630000004</c:v>
                </c:pt>
                <c:pt idx="243">
                  <c:v>1175.0882440000003</c:v>
                </c:pt>
                <c:pt idx="244">
                  <c:v>1176.0739250000004</c:v>
                </c:pt>
                <c:pt idx="245">
                  <c:v>1177.0596060000003</c:v>
                </c:pt>
                <c:pt idx="246">
                  <c:v>1178.0452870000004</c:v>
                </c:pt>
                <c:pt idx="247">
                  <c:v>1179.0309680000003</c:v>
                </c:pt>
                <c:pt idx="248">
                  <c:v>1180.0166490000004</c:v>
                </c:pt>
                <c:pt idx="249">
                  <c:v>1181.0023300000003</c:v>
                </c:pt>
                <c:pt idx="250">
                  <c:v>1181.9880110000004</c:v>
                </c:pt>
                <c:pt idx="251">
                  <c:v>1182.9736920000005</c:v>
                </c:pt>
                <c:pt idx="252">
                  <c:v>1183.9593730000004</c:v>
                </c:pt>
                <c:pt idx="253">
                  <c:v>1184.9450540000003</c:v>
                </c:pt>
                <c:pt idx="254">
                  <c:v>1185.9307350000004</c:v>
                </c:pt>
                <c:pt idx="255">
                  <c:v>1186.9164160000005</c:v>
                </c:pt>
                <c:pt idx="256">
                  <c:v>1187.9020970000004</c:v>
                </c:pt>
                <c:pt idx="257">
                  <c:v>1188.8877780000003</c:v>
                </c:pt>
                <c:pt idx="258">
                  <c:v>1189.8734590000004</c:v>
                </c:pt>
                <c:pt idx="259">
                  <c:v>1190.8591400000005</c:v>
                </c:pt>
                <c:pt idx="260">
                  <c:v>1191.8448210000004</c:v>
                </c:pt>
                <c:pt idx="261">
                  <c:v>1192.8305020000003</c:v>
                </c:pt>
                <c:pt idx="262">
                  <c:v>1193.8161830000004</c:v>
                </c:pt>
                <c:pt idx="263">
                  <c:v>1194.8018640000005</c:v>
                </c:pt>
                <c:pt idx="264">
                  <c:v>1195.7875450000004</c:v>
                </c:pt>
                <c:pt idx="265">
                  <c:v>1196.7732260000002</c:v>
                </c:pt>
                <c:pt idx="266">
                  <c:v>1197.7589070000004</c:v>
                </c:pt>
                <c:pt idx="267">
                  <c:v>1198.7445880000005</c:v>
                </c:pt>
                <c:pt idx="268">
                  <c:v>1199.7302690000004</c:v>
                </c:pt>
                <c:pt idx="269">
                  <c:v>1200.7159500000005</c:v>
                </c:pt>
                <c:pt idx="270">
                  <c:v>1201.7016310000004</c:v>
                </c:pt>
                <c:pt idx="271">
                  <c:v>1202.6873120000005</c:v>
                </c:pt>
                <c:pt idx="272">
                  <c:v>1203.6729930000004</c:v>
                </c:pt>
                <c:pt idx="273">
                  <c:v>1204.6586740000005</c:v>
                </c:pt>
                <c:pt idx="274">
                  <c:v>1205.6443550000004</c:v>
                </c:pt>
                <c:pt idx="275">
                  <c:v>1206.6300360000005</c:v>
                </c:pt>
                <c:pt idx="276">
                  <c:v>1207.6157170000004</c:v>
                </c:pt>
                <c:pt idx="277">
                  <c:v>1208.6013980000005</c:v>
                </c:pt>
                <c:pt idx="278">
                  <c:v>1209.5870790000004</c:v>
                </c:pt>
                <c:pt idx="279">
                  <c:v>1210.5727600000005</c:v>
                </c:pt>
                <c:pt idx="280">
                  <c:v>1211.5584410000004</c:v>
                </c:pt>
                <c:pt idx="281">
                  <c:v>1212.5441220000005</c:v>
                </c:pt>
                <c:pt idx="282">
                  <c:v>1213.5298030000004</c:v>
                </c:pt>
                <c:pt idx="283">
                  <c:v>1214.5154840000005</c:v>
                </c:pt>
                <c:pt idx="284">
                  <c:v>1215.5011650000004</c:v>
                </c:pt>
                <c:pt idx="285">
                  <c:v>1216.4868460000005</c:v>
                </c:pt>
                <c:pt idx="286">
                  <c:v>1217.4725270000004</c:v>
                </c:pt>
                <c:pt idx="287">
                  <c:v>1218.4582080000005</c:v>
                </c:pt>
                <c:pt idx="288">
                  <c:v>1219.4438890000006</c:v>
                </c:pt>
                <c:pt idx="289">
                  <c:v>1220.4295700000005</c:v>
                </c:pt>
                <c:pt idx="290">
                  <c:v>1221.4152510000004</c:v>
                </c:pt>
                <c:pt idx="291">
                  <c:v>1222.4009320000005</c:v>
                </c:pt>
                <c:pt idx="292">
                  <c:v>1223.3866130000006</c:v>
                </c:pt>
                <c:pt idx="293">
                  <c:v>1224.3722940000005</c:v>
                </c:pt>
                <c:pt idx="294">
                  <c:v>1225.3579750000004</c:v>
                </c:pt>
                <c:pt idx="295">
                  <c:v>1226.3436560000005</c:v>
                </c:pt>
                <c:pt idx="296">
                  <c:v>1227.3293370000006</c:v>
                </c:pt>
                <c:pt idx="297">
                  <c:v>1228.3150180000002</c:v>
                </c:pt>
                <c:pt idx="298">
                  <c:v>1229.3006990000001</c:v>
                </c:pt>
                <c:pt idx="299">
                  <c:v>1230.2863800000002</c:v>
                </c:pt>
                <c:pt idx="300">
                  <c:v>1231.2720610000003</c:v>
                </c:pt>
                <c:pt idx="301">
                  <c:v>1232.2577420000002</c:v>
                </c:pt>
                <c:pt idx="302">
                  <c:v>1233.2434230000001</c:v>
                </c:pt>
                <c:pt idx="303">
                  <c:v>1234.2291040000002</c:v>
                </c:pt>
                <c:pt idx="304">
                  <c:v>1235.2147850000003</c:v>
                </c:pt>
                <c:pt idx="305">
                  <c:v>1236.2004660000002</c:v>
                </c:pt>
                <c:pt idx="306">
                  <c:v>1237.1861470000001</c:v>
                </c:pt>
                <c:pt idx="307">
                  <c:v>1238.1718280000002</c:v>
                </c:pt>
                <c:pt idx="308">
                  <c:v>1239.1575090000003</c:v>
                </c:pt>
                <c:pt idx="309">
                  <c:v>1240.1431900000002</c:v>
                </c:pt>
                <c:pt idx="310">
                  <c:v>1241.1288710000003</c:v>
                </c:pt>
                <c:pt idx="311">
                  <c:v>1242.1145520000002</c:v>
                </c:pt>
                <c:pt idx="312">
                  <c:v>1243.1002330000003</c:v>
                </c:pt>
                <c:pt idx="313">
                  <c:v>1244.0859140000002</c:v>
                </c:pt>
                <c:pt idx="314">
                  <c:v>1245.0715950000003</c:v>
                </c:pt>
                <c:pt idx="315">
                  <c:v>1246.0572760000002</c:v>
                </c:pt>
                <c:pt idx="316">
                  <c:v>1247.0429570000003</c:v>
                </c:pt>
                <c:pt idx="317">
                  <c:v>1248.0286380000002</c:v>
                </c:pt>
                <c:pt idx="318">
                  <c:v>1249.0143190000003</c:v>
                </c:pt>
                <c:pt idx="319">
                  <c:v>1250.0000000000002</c:v>
                </c:pt>
                <c:pt idx="320">
                  <c:v>1250.9856810000003</c:v>
                </c:pt>
                <c:pt idx="321">
                  <c:v>1251.9713620000002</c:v>
                </c:pt>
                <c:pt idx="322">
                  <c:v>1252.9570430000003</c:v>
                </c:pt>
                <c:pt idx="323">
                  <c:v>1253.9427240000002</c:v>
                </c:pt>
                <c:pt idx="324">
                  <c:v>1254.9284050000003</c:v>
                </c:pt>
                <c:pt idx="325">
                  <c:v>1255.9140860000002</c:v>
                </c:pt>
                <c:pt idx="326">
                  <c:v>1256.8997670000003</c:v>
                </c:pt>
                <c:pt idx="327">
                  <c:v>1257.8854480000002</c:v>
                </c:pt>
                <c:pt idx="328">
                  <c:v>1258.8711290000003</c:v>
                </c:pt>
                <c:pt idx="329">
                  <c:v>1259.8568100000002</c:v>
                </c:pt>
                <c:pt idx="330">
                  <c:v>1260.8424910000003</c:v>
                </c:pt>
                <c:pt idx="331">
                  <c:v>1261.8281720000002</c:v>
                </c:pt>
                <c:pt idx="332">
                  <c:v>1262.8138530000003</c:v>
                </c:pt>
                <c:pt idx="333">
                  <c:v>1263.7995340000004</c:v>
                </c:pt>
                <c:pt idx="334">
                  <c:v>1264.7852150000003</c:v>
                </c:pt>
                <c:pt idx="335">
                  <c:v>1265.7708960000002</c:v>
                </c:pt>
                <c:pt idx="336">
                  <c:v>1266.7565770000003</c:v>
                </c:pt>
                <c:pt idx="337">
                  <c:v>1267.7422580000004</c:v>
                </c:pt>
                <c:pt idx="338">
                  <c:v>1268.7279390000003</c:v>
                </c:pt>
                <c:pt idx="339">
                  <c:v>1269.7136200000002</c:v>
                </c:pt>
                <c:pt idx="340">
                  <c:v>1270.6993010000003</c:v>
                </c:pt>
                <c:pt idx="341">
                  <c:v>1271.6849820000004</c:v>
                </c:pt>
                <c:pt idx="342">
                  <c:v>1272.6706630000003</c:v>
                </c:pt>
                <c:pt idx="343">
                  <c:v>1273.6563440000002</c:v>
                </c:pt>
                <c:pt idx="344">
                  <c:v>1274.6420250000003</c:v>
                </c:pt>
                <c:pt idx="345">
                  <c:v>1275.6277060000004</c:v>
                </c:pt>
                <c:pt idx="346">
                  <c:v>1276.6133870000003</c:v>
                </c:pt>
                <c:pt idx="347">
                  <c:v>1277.5990680000002</c:v>
                </c:pt>
                <c:pt idx="348">
                  <c:v>1278.5847490000003</c:v>
                </c:pt>
                <c:pt idx="349">
                  <c:v>1279.5704300000004</c:v>
                </c:pt>
                <c:pt idx="350">
                  <c:v>1280.5561110000003</c:v>
                </c:pt>
                <c:pt idx="351">
                  <c:v>1281.541792</c:v>
                </c:pt>
                <c:pt idx="352">
                  <c:v>1282.5274730000001</c:v>
                </c:pt>
                <c:pt idx="353">
                  <c:v>1283.5131540000002</c:v>
                </c:pt>
                <c:pt idx="354">
                  <c:v>1284.4988350000001</c:v>
                </c:pt>
                <c:pt idx="355">
                  <c:v>1285.4845160000002</c:v>
                </c:pt>
                <c:pt idx="356">
                  <c:v>1286.4701970000001</c:v>
                </c:pt>
                <c:pt idx="357">
                  <c:v>1287.4558780000002</c:v>
                </c:pt>
                <c:pt idx="358">
                  <c:v>1288.4415590000001</c:v>
                </c:pt>
                <c:pt idx="359">
                  <c:v>1289.4272400000002</c:v>
                </c:pt>
                <c:pt idx="360">
                  <c:v>1290.4129210000001</c:v>
                </c:pt>
                <c:pt idx="361">
                  <c:v>1291.3986020000002</c:v>
                </c:pt>
                <c:pt idx="362">
                  <c:v>1292.3842830000001</c:v>
                </c:pt>
                <c:pt idx="363">
                  <c:v>1293.3699640000002</c:v>
                </c:pt>
                <c:pt idx="364">
                  <c:v>1294.3556450000001</c:v>
                </c:pt>
                <c:pt idx="365">
                  <c:v>1295.3413260000002</c:v>
                </c:pt>
                <c:pt idx="366">
                  <c:v>1296.3270070000001</c:v>
                </c:pt>
                <c:pt idx="367">
                  <c:v>1297.3126880000002</c:v>
                </c:pt>
                <c:pt idx="368">
                  <c:v>1298.2983690000001</c:v>
                </c:pt>
                <c:pt idx="369">
                  <c:v>1299.2840500000002</c:v>
                </c:pt>
                <c:pt idx="370">
                  <c:v>1300.2697310000001</c:v>
                </c:pt>
                <c:pt idx="371">
                  <c:v>1301.2554120000002</c:v>
                </c:pt>
                <c:pt idx="372">
                  <c:v>1302.2410930000001</c:v>
                </c:pt>
                <c:pt idx="373">
                  <c:v>1303.2267740000002</c:v>
                </c:pt>
                <c:pt idx="374">
                  <c:v>1304.2124550000003</c:v>
                </c:pt>
                <c:pt idx="375">
                  <c:v>1305.1981360000002</c:v>
                </c:pt>
                <c:pt idx="376">
                  <c:v>1306.1838170000001</c:v>
                </c:pt>
                <c:pt idx="377">
                  <c:v>1307.1694980000002</c:v>
                </c:pt>
                <c:pt idx="378">
                  <c:v>1308.1551790000003</c:v>
                </c:pt>
                <c:pt idx="379">
                  <c:v>1309.1408600000002</c:v>
                </c:pt>
                <c:pt idx="380">
                  <c:v>1310.1265410000001</c:v>
                </c:pt>
                <c:pt idx="381">
                  <c:v>1311.1122220000002</c:v>
                </c:pt>
                <c:pt idx="382">
                  <c:v>1312.0979030000003</c:v>
                </c:pt>
                <c:pt idx="383">
                  <c:v>1313.0835840000002</c:v>
                </c:pt>
                <c:pt idx="384">
                  <c:v>1314.0692650000001</c:v>
                </c:pt>
                <c:pt idx="385">
                  <c:v>1315.0549460000002</c:v>
                </c:pt>
                <c:pt idx="386">
                  <c:v>1316.0406270000003</c:v>
                </c:pt>
                <c:pt idx="387">
                  <c:v>1317.0263080000002</c:v>
                </c:pt>
                <c:pt idx="388">
                  <c:v>1318.0119890000001</c:v>
                </c:pt>
                <c:pt idx="389">
                  <c:v>1318.9976700000002</c:v>
                </c:pt>
                <c:pt idx="390">
                  <c:v>1319.9833510000003</c:v>
                </c:pt>
                <c:pt idx="391">
                  <c:v>1320.9690320000002</c:v>
                </c:pt>
                <c:pt idx="392">
                  <c:v>1321.9547130000001</c:v>
                </c:pt>
                <c:pt idx="393">
                  <c:v>1322.9403940000002</c:v>
                </c:pt>
                <c:pt idx="394">
                  <c:v>1323.9260750000003</c:v>
                </c:pt>
                <c:pt idx="395">
                  <c:v>1324.9117560000002</c:v>
                </c:pt>
                <c:pt idx="396">
                  <c:v>1325.8974370000003</c:v>
                </c:pt>
                <c:pt idx="397">
                  <c:v>1326.8831180000002</c:v>
                </c:pt>
                <c:pt idx="398">
                  <c:v>1327.8687990000001</c:v>
                </c:pt>
                <c:pt idx="399">
                  <c:v>1328.85448</c:v>
                </c:pt>
                <c:pt idx="400">
                  <c:v>1329.8401610000001</c:v>
                </c:pt>
                <c:pt idx="401">
                  <c:v>1330.825842</c:v>
                </c:pt>
                <c:pt idx="402">
                  <c:v>1331.8115230000001</c:v>
                </c:pt>
                <c:pt idx="403">
                  <c:v>1332.797204</c:v>
                </c:pt>
                <c:pt idx="404">
                  <c:v>1333.7828850000001</c:v>
                </c:pt>
                <c:pt idx="405">
                  <c:v>1334.768566</c:v>
                </c:pt>
                <c:pt idx="406">
                  <c:v>1335.7542470000001</c:v>
                </c:pt>
                <c:pt idx="407">
                  <c:v>1336.739928</c:v>
                </c:pt>
                <c:pt idx="408">
                  <c:v>1337.7256090000001</c:v>
                </c:pt>
                <c:pt idx="409">
                  <c:v>1338.71129</c:v>
                </c:pt>
                <c:pt idx="410">
                  <c:v>1339.6969710000001</c:v>
                </c:pt>
                <c:pt idx="411">
                  <c:v>1340.682652</c:v>
                </c:pt>
                <c:pt idx="412">
                  <c:v>1341.6683330000001</c:v>
                </c:pt>
                <c:pt idx="413">
                  <c:v>1342.654014</c:v>
                </c:pt>
                <c:pt idx="414">
                  <c:v>1343.6396950000001</c:v>
                </c:pt>
                <c:pt idx="415">
                  <c:v>1344.6253760000002</c:v>
                </c:pt>
                <c:pt idx="416">
                  <c:v>1345.6110570000001</c:v>
                </c:pt>
                <c:pt idx="417">
                  <c:v>1346.596738</c:v>
                </c:pt>
                <c:pt idx="418">
                  <c:v>1347.5824190000001</c:v>
                </c:pt>
                <c:pt idx="419">
                  <c:v>1348.5681000000002</c:v>
                </c:pt>
                <c:pt idx="420">
                  <c:v>1349.5537810000001</c:v>
                </c:pt>
                <c:pt idx="421">
                  <c:v>1350.539462</c:v>
                </c:pt>
                <c:pt idx="422">
                  <c:v>1351.5251430000001</c:v>
                </c:pt>
                <c:pt idx="423">
                  <c:v>1352.5108240000002</c:v>
                </c:pt>
                <c:pt idx="424">
                  <c:v>1353.4965050000001</c:v>
                </c:pt>
                <c:pt idx="425">
                  <c:v>1354.482186</c:v>
                </c:pt>
                <c:pt idx="426">
                  <c:v>1355.4678670000001</c:v>
                </c:pt>
                <c:pt idx="427">
                  <c:v>1356.4535480000002</c:v>
                </c:pt>
                <c:pt idx="428">
                  <c:v>1357.4392290000001</c:v>
                </c:pt>
                <c:pt idx="429">
                  <c:v>1358.42491</c:v>
                </c:pt>
                <c:pt idx="430">
                  <c:v>1359.4105910000001</c:v>
                </c:pt>
                <c:pt idx="431">
                  <c:v>1360.3962720000002</c:v>
                </c:pt>
                <c:pt idx="432">
                  <c:v>1361.3819530000001</c:v>
                </c:pt>
                <c:pt idx="433">
                  <c:v>1362.367634</c:v>
                </c:pt>
                <c:pt idx="434">
                  <c:v>1363.3533150000001</c:v>
                </c:pt>
                <c:pt idx="435">
                  <c:v>1364.3389960000002</c:v>
                </c:pt>
                <c:pt idx="436">
                  <c:v>1365.3246770000001</c:v>
                </c:pt>
                <c:pt idx="437">
                  <c:v>1366.3103580000002</c:v>
                </c:pt>
                <c:pt idx="438">
                  <c:v>1367.2960390000001</c:v>
                </c:pt>
                <c:pt idx="439">
                  <c:v>1368.2817200000002</c:v>
                </c:pt>
                <c:pt idx="440">
                  <c:v>1369.2674009999998</c:v>
                </c:pt>
                <c:pt idx="441">
                  <c:v>1370.2530819999999</c:v>
                </c:pt>
                <c:pt idx="442">
                  <c:v>1371.2387629999998</c:v>
                </c:pt>
                <c:pt idx="443">
                  <c:v>1372.2244439999999</c:v>
                </c:pt>
                <c:pt idx="444">
                  <c:v>1373.2101249999998</c:v>
                </c:pt>
                <c:pt idx="445">
                  <c:v>1374.1958059999999</c:v>
                </c:pt>
                <c:pt idx="446">
                  <c:v>1375.1814869999998</c:v>
                </c:pt>
                <c:pt idx="447">
                  <c:v>1376.1671679999999</c:v>
                </c:pt>
                <c:pt idx="448">
                  <c:v>1377.1528489999998</c:v>
                </c:pt>
                <c:pt idx="449">
                  <c:v>1378.1385299999999</c:v>
                </c:pt>
                <c:pt idx="450">
                  <c:v>1379.1242109999998</c:v>
                </c:pt>
                <c:pt idx="451">
                  <c:v>1380.1098919999999</c:v>
                </c:pt>
                <c:pt idx="452">
                  <c:v>1381.0955729999998</c:v>
                </c:pt>
                <c:pt idx="453">
                  <c:v>1382.0812539999999</c:v>
                </c:pt>
                <c:pt idx="454">
                  <c:v>1383.0669349999998</c:v>
                </c:pt>
                <c:pt idx="455">
                  <c:v>1384.0526159999999</c:v>
                </c:pt>
                <c:pt idx="456">
                  <c:v>1385.0382969999998</c:v>
                </c:pt>
                <c:pt idx="457">
                  <c:v>1386.0239779999999</c:v>
                </c:pt>
                <c:pt idx="458">
                  <c:v>1387.0096589999998</c:v>
                </c:pt>
                <c:pt idx="459">
                  <c:v>1387.9953399999999</c:v>
                </c:pt>
                <c:pt idx="460">
                  <c:v>1388.9810210000001</c:v>
                </c:pt>
                <c:pt idx="461">
                  <c:v>1389.9667019999999</c:v>
                </c:pt>
                <c:pt idx="462">
                  <c:v>1390.9523829999998</c:v>
                </c:pt>
                <c:pt idx="463">
                  <c:v>1391.9380639999999</c:v>
                </c:pt>
                <c:pt idx="464">
                  <c:v>1392.9237450000001</c:v>
                </c:pt>
                <c:pt idx="465">
                  <c:v>1393.9094259999999</c:v>
                </c:pt>
                <c:pt idx="466">
                  <c:v>1394.8951069999998</c:v>
                </c:pt>
                <c:pt idx="467">
                  <c:v>1395.8807879999999</c:v>
                </c:pt>
                <c:pt idx="468">
                  <c:v>1396.8664690000001</c:v>
                </c:pt>
                <c:pt idx="469">
                  <c:v>1397.8521499999999</c:v>
                </c:pt>
                <c:pt idx="470">
                  <c:v>1398.8378309999998</c:v>
                </c:pt>
                <c:pt idx="471">
                  <c:v>1399.8235119999999</c:v>
                </c:pt>
                <c:pt idx="472">
                  <c:v>1400.8091930000001</c:v>
                </c:pt>
                <c:pt idx="473">
                  <c:v>1401.7948739999999</c:v>
                </c:pt>
                <c:pt idx="474">
                  <c:v>1402.7805549999998</c:v>
                </c:pt>
                <c:pt idx="475">
                  <c:v>1403.7662359999999</c:v>
                </c:pt>
                <c:pt idx="476">
                  <c:v>1404.751917</c:v>
                </c:pt>
                <c:pt idx="477">
                  <c:v>1405.7375979999999</c:v>
                </c:pt>
                <c:pt idx="478">
                  <c:v>1406.7232789999998</c:v>
                </c:pt>
                <c:pt idx="479">
                  <c:v>1407.7089599999997</c:v>
                </c:pt>
                <c:pt idx="480">
                  <c:v>1408.6946409999998</c:v>
                </c:pt>
                <c:pt idx="481">
                  <c:v>1409.6803219999997</c:v>
                </c:pt>
                <c:pt idx="482">
                  <c:v>1410.6660029999998</c:v>
                </c:pt>
                <c:pt idx="483">
                  <c:v>1411.6516839999997</c:v>
                </c:pt>
                <c:pt idx="484">
                  <c:v>1412.6373649999998</c:v>
                </c:pt>
                <c:pt idx="485">
                  <c:v>1413.6230459999997</c:v>
                </c:pt>
                <c:pt idx="486">
                  <c:v>1414.6087269999998</c:v>
                </c:pt>
                <c:pt idx="487">
                  <c:v>1415.5944079999997</c:v>
                </c:pt>
                <c:pt idx="488">
                  <c:v>1416.5800889999998</c:v>
                </c:pt>
                <c:pt idx="489">
                  <c:v>1417.5657699999997</c:v>
                </c:pt>
                <c:pt idx="490">
                  <c:v>1418.5514509999998</c:v>
                </c:pt>
                <c:pt idx="491">
                  <c:v>1419.5371319999997</c:v>
                </c:pt>
                <c:pt idx="492">
                  <c:v>1420.5228129999998</c:v>
                </c:pt>
                <c:pt idx="493">
                  <c:v>1421.5084939999997</c:v>
                </c:pt>
                <c:pt idx="494">
                  <c:v>1422.4941749999998</c:v>
                </c:pt>
                <c:pt idx="495">
                  <c:v>1423.4798559999997</c:v>
                </c:pt>
                <c:pt idx="496">
                  <c:v>1424.4655369999998</c:v>
                </c:pt>
                <c:pt idx="497">
                  <c:v>1425.4512179999997</c:v>
                </c:pt>
                <c:pt idx="498">
                  <c:v>1426.4368989999998</c:v>
                </c:pt>
                <c:pt idx="499">
                  <c:v>1427.4225799999997</c:v>
                </c:pt>
                <c:pt idx="500">
                  <c:v>1428.4082609999998</c:v>
                </c:pt>
                <c:pt idx="501">
                  <c:v>1429.3939419999999</c:v>
                </c:pt>
                <c:pt idx="502">
                  <c:v>1430.3796229999998</c:v>
                </c:pt>
                <c:pt idx="503">
                  <c:v>1431.3653039999997</c:v>
                </c:pt>
                <c:pt idx="504">
                  <c:v>1432.3509849999998</c:v>
                </c:pt>
                <c:pt idx="505">
                  <c:v>1433.3366659999999</c:v>
                </c:pt>
                <c:pt idx="506">
                  <c:v>1434.3223469999998</c:v>
                </c:pt>
                <c:pt idx="507">
                  <c:v>1435.3080279999997</c:v>
                </c:pt>
                <c:pt idx="508">
                  <c:v>1436.2937089999998</c:v>
                </c:pt>
                <c:pt idx="509">
                  <c:v>1437.2793899999999</c:v>
                </c:pt>
                <c:pt idx="510">
                  <c:v>1438.2650709999998</c:v>
                </c:pt>
                <c:pt idx="511">
                  <c:v>1439.2507519999997</c:v>
                </c:pt>
                <c:pt idx="512">
                  <c:v>1440.2364329999998</c:v>
                </c:pt>
                <c:pt idx="513">
                  <c:v>1441.2221139999999</c:v>
                </c:pt>
                <c:pt idx="514">
                  <c:v>1442.2077949999996</c:v>
                </c:pt>
                <c:pt idx="515">
                  <c:v>1443.1934759999995</c:v>
                </c:pt>
                <c:pt idx="516">
                  <c:v>1444.1791569999996</c:v>
                </c:pt>
                <c:pt idx="517">
                  <c:v>1445.1648379999997</c:v>
                </c:pt>
                <c:pt idx="518">
                  <c:v>1446.1505189999996</c:v>
                </c:pt>
                <c:pt idx="519">
                  <c:v>1447.1361999999995</c:v>
                </c:pt>
                <c:pt idx="520">
                  <c:v>1448.1218809999996</c:v>
                </c:pt>
                <c:pt idx="521">
                  <c:v>1449.1075619999997</c:v>
                </c:pt>
                <c:pt idx="522">
                  <c:v>1450.0932429999996</c:v>
                </c:pt>
                <c:pt idx="523">
                  <c:v>1451.0789239999995</c:v>
                </c:pt>
                <c:pt idx="524">
                  <c:v>1452.0646049999996</c:v>
                </c:pt>
                <c:pt idx="525">
                  <c:v>1453.0502859999997</c:v>
                </c:pt>
                <c:pt idx="526">
                  <c:v>1454.0359669999996</c:v>
                </c:pt>
                <c:pt idx="527">
                  <c:v>1455.0216479999995</c:v>
                </c:pt>
                <c:pt idx="528">
                  <c:v>1456.0073289999996</c:v>
                </c:pt>
                <c:pt idx="529">
                  <c:v>1456.9930099999997</c:v>
                </c:pt>
                <c:pt idx="530">
                  <c:v>1457.9786909999996</c:v>
                </c:pt>
                <c:pt idx="531">
                  <c:v>1458.9643719999995</c:v>
                </c:pt>
                <c:pt idx="532">
                  <c:v>1459.9500529999996</c:v>
                </c:pt>
                <c:pt idx="533">
                  <c:v>1460.9357339999997</c:v>
                </c:pt>
                <c:pt idx="534">
                  <c:v>1461.9214149999998</c:v>
                </c:pt>
                <c:pt idx="535">
                  <c:v>1462.9070959999997</c:v>
                </c:pt>
                <c:pt idx="536">
                  <c:v>1463.8927769999996</c:v>
                </c:pt>
                <c:pt idx="537">
                  <c:v>1464.8784579999997</c:v>
                </c:pt>
                <c:pt idx="538">
                  <c:v>1465.8641389999998</c:v>
                </c:pt>
                <c:pt idx="539">
                  <c:v>1466.8498199999997</c:v>
                </c:pt>
                <c:pt idx="540">
                  <c:v>1467.8355009999996</c:v>
                </c:pt>
                <c:pt idx="541">
                  <c:v>1468.8211819999997</c:v>
                </c:pt>
                <c:pt idx="542">
                  <c:v>1469.8068629999998</c:v>
                </c:pt>
                <c:pt idx="543">
                  <c:v>1470.7925439999997</c:v>
                </c:pt>
                <c:pt idx="544">
                  <c:v>1471.7782249999996</c:v>
                </c:pt>
                <c:pt idx="545">
                  <c:v>1472.7639059999997</c:v>
                </c:pt>
                <c:pt idx="546">
                  <c:v>1473.7495869999998</c:v>
                </c:pt>
                <c:pt idx="547">
                  <c:v>1474.7352679999995</c:v>
                </c:pt>
                <c:pt idx="548">
                  <c:v>1475.7209489999993</c:v>
                </c:pt>
                <c:pt idx="549">
                  <c:v>1476.7066299999994</c:v>
                </c:pt>
                <c:pt idx="550">
                  <c:v>1477.6923109999996</c:v>
                </c:pt>
                <c:pt idx="551">
                  <c:v>1478.6779919999994</c:v>
                </c:pt>
                <c:pt idx="552">
                  <c:v>1479.6636729999993</c:v>
                </c:pt>
                <c:pt idx="553">
                  <c:v>1480.6493539999994</c:v>
                </c:pt>
                <c:pt idx="554">
                  <c:v>1481.6350349999996</c:v>
                </c:pt>
                <c:pt idx="555">
                  <c:v>1482.6207159999994</c:v>
                </c:pt>
                <c:pt idx="556">
                  <c:v>1483.6063969999993</c:v>
                </c:pt>
                <c:pt idx="557">
                  <c:v>1484.5920779999994</c:v>
                </c:pt>
                <c:pt idx="558">
                  <c:v>1485.5777589999996</c:v>
                </c:pt>
                <c:pt idx="559">
                  <c:v>1486.5634399999994</c:v>
                </c:pt>
                <c:pt idx="560">
                  <c:v>1487.5491209999993</c:v>
                </c:pt>
                <c:pt idx="561">
                  <c:v>1488.5348019999994</c:v>
                </c:pt>
                <c:pt idx="562">
                  <c:v>1489.5204829999996</c:v>
                </c:pt>
                <c:pt idx="563">
                  <c:v>1490.5061639999994</c:v>
                </c:pt>
                <c:pt idx="564">
                  <c:v>1491.4918449999993</c:v>
                </c:pt>
                <c:pt idx="565">
                  <c:v>1492.4775259999994</c:v>
                </c:pt>
                <c:pt idx="566">
                  <c:v>1493.4632069999996</c:v>
                </c:pt>
                <c:pt idx="567">
                  <c:v>1494.4488879999994</c:v>
                </c:pt>
                <c:pt idx="568">
                  <c:v>1495.4345689999993</c:v>
                </c:pt>
                <c:pt idx="569">
                  <c:v>1496.4202499999994</c:v>
                </c:pt>
                <c:pt idx="570">
                  <c:v>1497.4059309999996</c:v>
                </c:pt>
                <c:pt idx="571">
                  <c:v>1498.3916119999994</c:v>
                </c:pt>
                <c:pt idx="572">
                  <c:v>1499.3772929999993</c:v>
                </c:pt>
                <c:pt idx="573">
                  <c:v>1500.3629739999994</c:v>
                </c:pt>
                <c:pt idx="574">
                  <c:v>1501.3486549999996</c:v>
                </c:pt>
                <c:pt idx="575">
                  <c:v>1502.3343359999997</c:v>
                </c:pt>
                <c:pt idx="576">
                  <c:v>1503.3200169999996</c:v>
                </c:pt>
                <c:pt idx="577">
                  <c:v>1504.3056979999994</c:v>
                </c:pt>
                <c:pt idx="578">
                  <c:v>1505.2913789999996</c:v>
                </c:pt>
                <c:pt idx="579">
                  <c:v>1506.2770599999994</c:v>
                </c:pt>
                <c:pt idx="580">
                  <c:v>1507.2627409999993</c:v>
                </c:pt>
                <c:pt idx="581">
                  <c:v>1508.2484219999992</c:v>
                </c:pt>
                <c:pt idx="582">
                  <c:v>1509.2341029999993</c:v>
                </c:pt>
                <c:pt idx="583">
                  <c:v>1510.2197839999994</c:v>
                </c:pt>
                <c:pt idx="584">
                  <c:v>1511.2054649999993</c:v>
                </c:pt>
                <c:pt idx="585">
                  <c:v>1512.1911459999992</c:v>
                </c:pt>
                <c:pt idx="586">
                  <c:v>1513.1768269999993</c:v>
                </c:pt>
                <c:pt idx="587">
                  <c:v>1514.1625079999994</c:v>
                </c:pt>
                <c:pt idx="588">
                  <c:v>1515.1481889999993</c:v>
                </c:pt>
                <c:pt idx="589">
                  <c:v>1516.1338699999992</c:v>
                </c:pt>
                <c:pt idx="590">
                  <c:v>1517.1195509999993</c:v>
                </c:pt>
                <c:pt idx="591">
                  <c:v>1518.1052319999994</c:v>
                </c:pt>
                <c:pt idx="592">
                  <c:v>1519.0909129999993</c:v>
                </c:pt>
                <c:pt idx="593">
                  <c:v>1520.0765939999992</c:v>
                </c:pt>
                <c:pt idx="594">
                  <c:v>1521.0622749999993</c:v>
                </c:pt>
                <c:pt idx="595">
                  <c:v>1522.0479559999994</c:v>
                </c:pt>
                <c:pt idx="596">
                  <c:v>1523.0336369999993</c:v>
                </c:pt>
                <c:pt idx="597">
                  <c:v>1524.0193179999992</c:v>
                </c:pt>
                <c:pt idx="598">
                  <c:v>1525.0049989999993</c:v>
                </c:pt>
                <c:pt idx="599">
                  <c:v>1525.9906799999994</c:v>
                </c:pt>
                <c:pt idx="600">
                  <c:v>1526.9763609999993</c:v>
                </c:pt>
                <c:pt idx="601">
                  <c:v>1527.9620419999992</c:v>
                </c:pt>
                <c:pt idx="602">
                  <c:v>1528.9477229999993</c:v>
                </c:pt>
                <c:pt idx="603">
                  <c:v>1529.9334039999994</c:v>
                </c:pt>
                <c:pt idx="604">
                  <c:v>1530.9190849999993</c:v>
                </c:pt>
                <c:pt idx="605">
                  <c:v>1531.9047659999992</c:v>
                </c:pt>
                <c:pt idx="606">
                  <c:v>1532.8904469999993</c:v>
                </c:pt>
                <c:pt idx="607">
                  <c:v>1533.8761279999994</c:v>
                </c:pt>
                <c:pt idx="608">
                  <c:v>1534.8618089999991</c:v>
                </c:pt>
                <c:pt idx="609">
                  <c:v>1535.847489999999</c:v>
                </c:pt>
                <c:pt idx="610">
                  <c:v>1536.8331709999991</c:v>
                </c:pt>
                <c:pt idx="611">
                  <c:v>1537.8188519999992</c:v>
                </c:pt>
                <c:pt idx="612">
                  <c:v>1538.8045329999991</c:v>
                </c:pt>
                <c:pt idx="613">
                  <c:v>1539.790213999999</c:v>
                </c:pt>
                <c:pt idx="614">
                  <c:v>1540.7758949999991</c:v>
                </c:pt>
                <c:pt idx="615">
                  <c:v>1541.7615759999992</c:v>
                </c:pt>
                <c:pt idx="616">
                  <c:v>1542.7472569999991</c:v>
                </c:pt>
                <c:pt idx="617">
                  <c:v>1543.732937999999</c:v>
                </c:pt>
                <c:pt idx="618">
                  <c:v>1544.7186189999991</c:v>
                </c:pt>
                <c:pt idx="619">
                  <c:v>1545.7042999999992</c:v>
                </c:pt>
                <c:pt idx="620">
                  <c:v>1546.6899809999993</c:v>
                </c:pt>
                <c:pt idx="621">
                  <c:v>1547.6756619999992</c:v>
                </c:pt>
                <c:pt idx="622">
                  <c:v>1548.6613429999991</c:v>
                </c:pt>
                <c:pt idx="623">
                  <c:v>1549.6470239999992</c:v>
                </c:pt>
                <c:pt idx="624">
                  <c:v>1550.6327049999993</c:v>
                </c:pt>
                <c:pt idx="625">
                  <c:v>1551.6183859999992</c:v>
                </c:pt>
                <c:pt idx="626">
                  <c:v>1552.6040669999991</c:v>
                </c:pt>
                <c:pt idx="627">
                  <c:v>1553.5897479999992</c:v>
                </c:pt>
                <c:pt idx="628">
                  <c:v>1554.5754289999993</c:v>
                </c:pt>
                <c:pt idx="629">
                  <c:v>1555.5611099999992</c:v>
                </c:pt>
                <c:pt idx="630">
                  <c:v>1556.5467909999991</c:v>
                </c:pt>
                <c:pt idx="631">
                  <c:v>1557.5324719999992</c:v>
                </c:pt>
                <c:pt idx="632">
                  <c:v>1558.5181529999993</c:v>
                </c:pt>
                <c:pt idx="633">
                  <c:v>1559.5038339999992</c:v>
                </c:pt>
                <c:pt idx="634">
                  <c:v>1560.4895149999991</c:v>
                </c:pt>
                <c:pt idx="635">
                  <c:v>1561.4751959999992</c:v>
                </c:pt>
                <c:pt idx="636">
                  <c:v>1562.4608769999993</c:v>
                </c:pt>
                <c:pt idx="637">
                  <c:v>1563.446557999999</c:v>
                </c:pt>
                <c:pt idx="638">
                  <c:v>1564.4322389999988</c:v>
                </c:pt>
                <c:pt idx="639">
                  <c:v>1565.417919999999</c:v>
                </c:pt>
              </c:numCache>
            </c:numRef>
          </c:xVal>
          <c:yVal>
            <c:numRef>
              <c:f>'IR pk'!$W$2:$W$641</c:f>
              <c:numCache>
                <c:formatCode>General</c:formatCode>
                <c:ptCount val="64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2.0360819952164547E-4</c:v>
                </c:pt>
                <c:pt idx="16">
                  <c:v>4.0907715275727394E-4</c:v>
                </c:pt>
                <c:pt idx="17">
                  <c:v>6.4236845658303932E-4</c:v>
                </c:pt>
                <c:pt idx="18">
                  <c:v>9.0489289317432706E-4</c:v>
                </c:pt>
                <c:pt idx="19">
                  <c:v>1.1650967886081653E-3</c:v>
                </c:pt>
                <c:pt idx="20">
                  <c:v>1.4329673359989204E-3</c:v>
                </c:pt>
                <c:pt idx="21">
                  <c:v>1.7168988634220924E-3</c:v>
                </c:pt>
                <c:pt idx="22">
                  <c:v>1.9985185062460992E-3</c:v>
                </c:pt>
                <c:pt idx="23">
                  <c:v>2.2780673933072882E-3</c:v>
                </c:pt>
                <c:pt idx="24">
                  <c:v>2.5631814982748848E-3</c:v>
                </c:pt>
                <c:pt idx="25">
                  <c:v>2.8528783566032822E-3</c:v>
                </c:pt>
                <c:pt idx="26">
                  <c:v>3.150184541572587E-3</c:v>
                </c:pt>
                <c:pt idx="27">
                  <c:v>3.449234320960776E-3</c:v>
                </c:pt>
                <c:pt idx="28">
                  <c:v>3.7520132271516293E-3</c:v>
                </c:pt>
                <c:pt idx="29">
                  <c:v>4.0609695323118849E-3</c:v>
                </c:pt>
                <c:pt idx="30">
                  <c:v>4.377582014682589E-3</c:v>
                </c:pt>
                <c:pt idx="31">
                  <c:v>4.7006152928089125E-3</c:v>
                </c:pt>
                <c:pt idx="32">
                  <c:v>5.0247942315041691E-3</c:v>
                </c:pt>
                <c:pt idx="33">
                  <c:v>5.3503861753485373E-3</c:v>
                </c:pt>
                <c:pt idx="34">
                  <c:v>5.6773425123439253E-3</c:v>
                </c:pt>
                <c:pt idx="35">
                  <c:v>6.0043875270877484E-3</c:v>
                </c:pt>
                <c:pt idx="36">
                  <c:v>6.338765240654882E-3</c:v>
                </c:pt>
                <c:pt idx="37">
                  <c:v>6.6770068103931849E-3</c:v>
                </c:pt>
                <c:pt idx="38">
                  <c:v>7.008136072200008E-3</c:v>
                </c:pt>
                <c:pt idx="39">
                  <c:v>7.3326897259418048E-3</c:v>
                </c:pt>
                <c:pt idx="40">
                  <c:v>7.6597427463341358E-3</c:v>
                </c:pt>
                <c:pt idx="41">
                  <c:v>7.9935961287595468E-3</c:v>
                </c:pt>
                <c:pt idx="42">
                  <c:v>8.3150947727718173E-3</c:v>
                </c:pt>
                <c:pt idx="43">
                  <c:v>8.6209864801450476E-3</c:v>
                </c:pt>
                <c:pt idx="44">
                  <c:v>8.9239751652845662E-3</c:v>
                </c:pt>
                <c:pt idx="45">
                  <c:v>9.2239019978986921E-3</c:v>
                </c:pt>
                <c:pt idx="46">
                  <c:v>9.5220216629067662E-3</c:v>
                </c:pt>
                <c:pt idx="47">
                  <c:v>9.82053567425961E-3</c:v>
                </c:pt>
                <c:pt idx="48">
                  <c:v>1.0117661390141539E-2</c:v>
                </c:pt>
                <c:pt idx="49">
                  <c:v>1.0404449433216372E-2</c:v>
                </c:pt>
                <c:pt idx="50">
                  <c:v>1.0683929804911342E-2</c:v>
                </c:pt>
                <c:pt idx="51">
                  <c:v>1.095882290781457E-2</c:v>
                </c:pt>
                <c:pt idx="52">
                  <c:v>1.122538977657128E-2</c:v>
                </c:pt>
                <c:pt idx="53">
                  <c:v>1.1484357346548506E-2</c:v>
                </c:pt>
                <c:pt idx="54">
                  <c:v>1.1739002612172774E-2</c:v>
                </c:pt>
                <c:pt idx="55">
                  <c:v>1.1992099012291823E-2</c:v>
                </c:pt>
                <c:pt idx="56">
                  <c:v>1.2244562818471048E-2</c:v>
                </c:pt>
                <c:pt idx="57">
                  <c:v>1.2490298101684021E-2</c:v>
                </c:pt>
                <c:pt idx="58">
                  <c:v>1.2721467702694302E-2</c:v>
                </c:pt>
                <c:pt idx="59">
                  <c:v>1.2948779719082067E-2</c:v>
                </c:pt>
                <c:pt idx="60">
                  <c:v>1.3177845752633211E-2</c:v>
                </c:pt>
                <c:pt idx="61">
                  <c:v>1.3404800912005367E-2</c:v>
                </c:pt>
                <c:pt idx="62">
                  <c:v>1.3634519321489671E-2</c:v>
                </c:pt>
                <c:pt idx="63">
                  <c:v>1.3858233755156407E-2</c:v>
                </c:pt>
                <c:pt idx="64">
                  <c:v>1.4068457262498493E-2</c:v>
                </c:pt>
                <c:pt idx="65">
                  <c:v>1.427553387776861E-2</c:v>
                </c:pt>
                <c:pt idx="66">
                  <c:v>1.4484622382678169E-2</c:v>
                </c:pt>
                <c:pt idx="67">
                  <c:v>1.4688943816606237E-2</c:v>
                </c:pt>
                <c:pt idx="68">
                  <c:v>1.4881072184486664E-2</c:v>
                </c:pt>
                <c:pt idx="69">
                  <c:v>1.5073505680142903E-2</c:v>
                </c:pt>
                <c:pt idx="70">
                  <c:v>1.5272301590488046E-2</c:v>
                </c:pt>
                <c:pt idx="71">
                  <c:v>1.5461305748727597E-2</c:v>
                </c:pt>
                <c:pt idx="72">
                  <c:v>1.5643017891611242E-2</c:v>
                </c:pt>
                <c:pt idx="73">
                  <c:v>1.5824046103432274E-2</c:v>
                </c:pt>
                <c:pt idx="74">
                  <c:v>1.600209895639346E-2</c:v>
                </c:pt>
                <c:pt idx="75">
                  <c:v>1.617609075771663E-2</c:v>
                </c:pt>
                <c:pt idx="76">
                  <c:v>1.6344094621184139E-2</c:v>
                </c:pt>
                <c:pt idx="77">
                  <c:v>1.6513943818055085E-2</c:v>
                </c:pt>
                <c:pt idx="78">
                  <c:v>1.6676877184280955E-2</c:v>
                </c:pt>
                <c:pt idx="79">
                  <c:v>1.6827248070184028E-2</c:v>
                </c:pt>
                <c:pt idx="80">
                  <c:v>1.6981298350470429E-2</c:v>
                </c:pt>
                <c:pt idx="81">
                  <c:v>1.7139597526247212E-2</c:v>
                </c:pt>
                <c:pt idx="82">
                  <c:v>1.7291455531065317E-2</c:v>
                </c:pt>
                <c:pt idx="83">
                  <c:v>1.7440543747408267E-2</c:v>
                </c:pt>
                <c:pt idx="84">
                  <c:v>1.7587196850517923E-2</c:v>
                </c:pt>
                <c:pt idx="85">
                  <c:v>1.7726094908494729E-2</c:v>
                </c:pt>
                <c:pt idx="86">
                  <c:v>1.7858400326653746E-2</c:v>
                </c:pt>
                <c:pt idx="87">
                  <c:v>1.7994399991512949E-2</c:v>
                </c:pt>
                <c:pt idx="88">
                  <c:v>1.8131610616593775E-2</c:v>
                </c:pt>
                <c:pt idx="89">
                  <c:v>1.8257326993234294E-2</c:v>
                </c:pt>
                <c:pt idx="90">
                  <c:v>1.8380573887320128E-2</c:v>
                </c:pt>
                <c:pt idx="91">
                  <c:v>1.8502316650503857E-2</c:v>
                </c:pt>
                <c:pt idx="92">
                  <c:v>1.861908668057111E-2</c:v>
                </c:pt>
                <c:pt idx="93">
                  <c:v>1.8738406277504737E-2</c:v>
                </c:pt>
                <c:pt idx="94">
                  <c:v>1.8860503700565343E-2</c:v>
                </c:pt>
                <c:pt idx="95">
                  <c:v>1.8984322276482533E-2</c:v>
                </c:pt>
                <c:pt idx="96">
                  <c:v>1.9105907377703998E-2</c:v>
                </c:pt>
                <c:pt idx="97">
                  <c:v>1.9220314057289151E-2</c:v>
                </c:pt>
                <c:pt idx="98">
                  <c:v>1.933019046008802E-2</c:v>
                </c:pt>
                <c:pt idx="99">
                  <c:v>1.9442805278516107E-2</c:v>
                </c:pt>
                <c:pt idx="100">
                  <c:v>1.9554018032125153E-2</c:v>
                </c:pt>
                <c:pt idx="101">
                  <c:v>1.9655357703510113E-2</c:v>
                </c:pt>
                <c:pt idx="102">
                  <c:v>1.975704540988649E-2</c:v>
                </c:pt>
                <c:pt idx="103">
                  <c:v>1.9866399862127626E-2</c:v>
                </c:pt>
                <c:pt idx="104">
                  <c:v>1.9968908273374213E-2</c:v>
                </c:pt>
                <c:pt idx="105">
                  <c:v>2.0064851069734255E-2</c:v>
                </c:pt>
                <c:pt idx="106">
                  <c:v>2.0161364907357853E-2</c:v>
                </c:pt>
                <c:pt idx="107">
                  <c:v>2.0257448351860961E-2</c:v>
                </c:pt>
                <c:pt idx="108">
                  <c:v>2.0352195925880612E-2</c:v>
                </c:pt>
                <c:pt idx="109">
                  <c:v>2.0443772202036699E-2</c:v>
                </c:pt>
                <c:pt idx="110">
                  <c:v>2.0532933515710394E-2</c:v>
                </c:pt>
                <c:pt idx="111">
                  <c:v>2.0619755487749854E-2</c:v>
                </c:pt>
                <c:pt idx="112">
                  <c:v>2.0706824374979251E-2</c:v>
                </c:pt>
                <c:pt idx="113">
                  <c:v>2.07923457757377E-2</c:v>
                </c:pt>
                <c:pt idx="114">
                  <c:v>2.0872417646712976E-2</c:v>
                </c:pt>
                <c:pt idx="115">
                  <c:v>2.095053561459902E-2</c:v>
                </c:pt>
                <c:pt idx="116">
                  <c:v>2.1029869755755843E-2</c:v>
                </c:pt>
                <c:pt idx="117">
                  <c:v>2.1109933457293704E-2</c:v>
                </c:pt>
                <c:pt idx="118">
                  <c:v>2.1189325135335734E-2</c:v>
                </c:pt>
                <c:pt idx="119">
                  <c:v>2.1270333464963036E-2</c:v>
                </c:pt>
                <c:pt idx="120">
                  <c:v>2.1343217900022634E-2</c:v>
                </c:pt>
                <c:pt idx="121">
                  <c:v>2.1409163542667531E-2</c:v>
                </c:pt>
                <c:pt idx="122">
                  <c:v>2.1474239650897623E-2</c:v>
                </c:pt>
                <c:pt idx="123">
                  <c:v>2.1540796590074938E-2</c:v>
                </c:pt>
                <c:pt idx="124">
                  <c:v>2.1612095058510101E-2</c:v>
                </c:pt>
                <c:pt idx="125">
                  <c:v>2.1680941029244772E-2</c:v>
                </c:pt>
                <c:pt idx="126">
                  <c:v>2.1751955043656943E-2</c:v>
                </c:pt>
                <c:pt idx="127">
                  <c:v>2.1822362851393245E-2</c:v>
                </c:pt>
                <c:pt idx="128">
                  <c:v>2.1883336859984615E-2</c:v>
                </c:pt>
                <c:pt idx="129">
                  <c:v>2.1941384891039157E-2</c:v>
                </c:pt>
                <c:pt idx="130">
                  <c:v>2.1995513761918741E-2</c:v>
                </c:pt>
                <c:pt idx="131">
                  <c:v>2.2046122808230768E-2</c:v>
                </c:pt>
                <c:pt idx="132">
                  <c:v>2.2101872287188313E-2</c:v>
                </c:pt>
                <c:pt idx="133">
                  <c:v>2.2163878993182354E-2</c:v>
                </c:pt>
                <c:pt idx="134">
                  <c:v>2.2229216939492768E-2</c:v>
                </c:pt>
                <c:pt idx="135">
                  <c:v>2.229172553643886E-2</c:v>
                </c:pt>
                <c:pt idx="136">
                  <c:v>2.2355465319459564E-2</c:v>
                </c:pt>
                <c:pt idx="137">
                  <c:v>2.2417927972838359E-2</c:v>
                </c:pt>
                <c:pt idx="138">
                  <c:v>2.248110306263873E-2</c:v>
                </c:pt>
                <c:pt idx="139">
                  <c:v>2.2546619636528719E-2</c:v>
                </c:pt>
                <c:pt idx="140">
                  <c:v>2.2604736437945874E-2</c:v>
                </c:pt>
                <c:pt idx="141">
                  <c:v>2.2656490412394238E-2</c:v>
                </c:pt>
                <c:pt idx="142">
                  <c:v>2.2705107499677253E-2</c:v>
                </c:pt>
                <c:pt idx="143">
                  <c:v>2.2752256848541114E-2</c:v>
                </c:pt>
                <c:pt idx="144">
                  <c:v>2.2800732610634342E-2</c:v>
                </c:pt>
                <c:pt idx="145">
                  <c:v>2.2849911421449844E-2</c:v>
                </c:pt>
                <c:pt idx="146">
                  <c:v>2.2899616572802969E-2</c:v>
                </c:pt>
                <c:pt idx="147">
                  <c:v>2.2946824309289116E-2</c:v>
                </c:pt>
                <c:pt idx="148">
                  <c:v>2.2995730128931295E-2</c:v>
                </c:pt>
                <c:pt idx="149">
                  <c:v>2.3046887515990981E-2</c:v>
                </c:pt>
                <c:pt idx="150">
                  <c:v>2.3092548522725645E-2</c:v>
                </c:pt>
                <c:pt idx="151">
                  <c:v>2.3139143584745496E-2</c:v>
                </c:pt>
                <c:pt idx="152">
                  <c:v>2.3191989445908442E-2</c:v>
                </c:pt>
                <c:pt idx="153">
                  <c:v>2.3242585664892085E-2</c:v>
                </c:pt>
                <c:pt idx="154">
                  <c:v>2.3294444542740406E-2</c:v>
                </c:pt>
                <c:pt idx="155">
                  <c:v>2.3354151343200728E-2</c:v>
                </c:pt>
                <c:pt idx="156">
                  <c:v>2.341729048996307E-2</c:v>
                </c:pt>
                <c:pt idx="157">
                  <c:v>2.3479662937171061E-2</c:v>
                </c:pt>
                <c:pt idx="158">
                  <c:v>2.3553209305576795E-2</c:v>
                </c:pt>
                <c:pt idx="159">
                  <c:v>2.3649557129351243E-2</c:v>
                </c:pt>
                <c:pt idx="160">
                  <c:v>2.3764418581131864E-2</c:v>
                </c:pt>
                <c:pt idx="161">
                  <c:v>2.3903866476941798E-2</c:v>
                </c:pt>
                <c:pt idx="162">
                  <c:v>2.4075787195608912E-2</c:v>
                </c:pt>
                <c:pt idx="163">
                  <c:v>2.4286511186762099E-2</c:v>
                </c:pt>
                <c:pt idx="164">
                  <c:v>2.4535963304396356E-2</c:v>
                </c:pt>
                <c:pt idx="165">
                  <c:v>2.4821969730701287E-2</c:v>
                </c:pt>
                <c:pt idx="166">
                  <c:v>2.5137561214842657E-2</c:v>
                </c:pt>
                <c:pt idx="167">
                  <c:v>2.5479380485398436E-2</c:v>
                </c:pt>
                <c:pt idx="168">
                  <c:v>2.584154079460018E-2</c:v>
                </c:pt>
                <c:pt idx="169">
                  <c:v>2.6215415925622869E-2</c:v>
                </c:pt>
                <c:pt idx="170">
                  <c:v>2.6596200633444693E-2</c:v>
                </c:pt>
                <c:pt idx="171">
                  <c:v>2.6978260308172613E-2</c:v>
                </c:pt>
                <c:pt idx="172">
                  <c:v>2.7362644838009025E-2</c:v>
                </c:pt>
                <c:pt idx="173">
                  <c:v>2.7745574790105816E-2</c:v>
                </c:pt>
                <c:pt idx="174">
                  <c:v>2.8125857093805318E-2</c:v>
                </c:pt>
                <c:pt idx="175">
                  <c:v>2.8497864369480378E-2</c:v>
                </c:pt>
                <c:pt idx="176">
                  <c:v>2.8855212031456069E-2</c:v>
                </c:pt>
                <c:pt idx="177">
                  <c:v>2.9209352367930125E-2</c:v>
                </c:pt>
                <c:pt idx="178">
                  <c:v>2.9556875247031683E-2</c:v>
                </c:pt>
                <c:pt idx="179">
                  <c:v>2.9897558421841181E-2</c:v>
                </c:pt>
                <c:pt idx="180">
                  <c:v>3.0235204322692048E-2</c:v>
                </c:pt>
                <c:pt idx="181">
                  <c:v>3.0562544958808384E-2</c:v>
                </c:pt>
                <c:pt idx="182">
                  <c:v>3.0879320261792385E-2</c:v>
                </c:pt>
                <c:pt idx="183">
                  <c:v>3.1190285542047419E-2</c:v>
                </c:pt>
                <c:pt idx="184">
                  <c:v>3.1507816072238126E-2</c:v>
                </c:pt>
                <c:pt idx="185">
                  <c:v>3.1827864623625711E-2</c:v>
                </c:pt>
                <c:pt idx="186">
                  <c:v>3.2137424054977617E-2</c:v>
                </c:pt>
                <c:pt idx="187">
                  <c:v>3.2437404772258059E-2</c:v>
                </c:pt>
                <c:pt idx="188">
                  <c:v>3.2731103641285869E-2</c:v>
                </c:pt>
                <c:pt idx="189">
                  <c:v>3.3019191634674559E-2</c:v>
                </c:pt>
                <c:pt idx="190">
                  <c:v>3.3307048636845651E-2</c:v>
                </c:pt>
                <c:pt idx="191">
                  <c:v>3.3598107760891172E-2</c:v>
                </c:pt>
                <c:pt idx="192">
                  <c:v>3.388527051624645E-2</c:v>
                </c:pt>
                <c:pt idx="193">
                  <c:v>3.4160156994208921E-2</c:v>
                </c:pt>
                <c:pt idx="194">
                  <c:v>3.4430206988236386E-2</c:v>
                </c:pt>
                <c:pt idx="195">
                  <c:v>3.4706108472362447E-2</c:v>
                </c:pt>
                <c:pt idx="196">
                  <c:v>3.4973848850183252E-2</c:v>
                </c:pt>
                <c:pt idx="197">
                  <c:v>3.5237592787490529E-2</c:v>
                </c:pt>
                <c:pt idx="198">
                  <c:v>3.5506115418718197E-2</c:v>
                </c:pt>
                <c:pt idx="199">
                  <c:v>3.5771292881485277E-2</c:v>
                </c:pt>
                <c:pt idx="200">
                  <c:v>3.6029677884638275E-2</c:v>
                </c:pt>
                <c:pt idx="201">
                  <c:v>3.6281504486072931E-2</c:v>
                </c:pt>
                <c:pt idx="202">
                  <c:v>3.653309381710701E-2</c:v>
                </c:pt>
                <c:pt idx="203">
                  <c:v>3.6779288600380017E-2</c:v>
                </c:pt>
                <c:pt idx="204">
                  <c:v>3.7017096554594016E-2</c:v>
                </c:pt>
                <c:pt idx="205">
                  <c:v>3.7248584862146529E-2</c:v>
                </c:pt>
                <c:pt idx="206">
                  <c:v>3.7482089596012687E-2</c:v>
                </c:pt>
                <c:pt idx="207">
                  <c:v>3.7710399162497327E-2</c:v>
                </c:pt>
                <c:pt idx="208">
                  <c:v>3.7930338102742142E-2</c:v>
                </c:pt>
                <c:pt idx="209">
                  <c:v>3.8149558043453068E-2</c:v>
                </c:pt>
                <c:pt idx="210">
                  <c:v>3.8366501511359855E-2</c:v>
                </c:pt>
                <c:pt idx="211">
                  <c:v>3.8580326556892162E-2</c:v>
                </c:pt>
                <c:pt idx="212">
                  <c:v>3.8785550591951899E-2</c:v>
                </c:pt>
                <c:pt idx="213">
                  <c:v>3.898200543352652E-2</c:v>
                </c:pt>
                <c:pt idx="214">
                  <c:v>3.9178467896488253E-2</c:v>
                </c:pt>
                <c:pt idx="215">
                  <c:v>3.9376374647105424E-2</c:v>
                </c:pt>
                <c:pt idx="216">
                  <c:v>3.9569685304527868E-2</c:v>
                </c:pt>
                <c:pt idx="217">
                  <c:v>3.9762347461602607E-2</c:v>
                </c:pt>
                <c:pt idx="218">
                  <c:v>3.9951572558967585E-2</c:v>
                </c:pt>
                <c:pt idx="219">
                  <c:v>4.0133073340327591E-2</c:v>
                </c:pt>
                <c:pt idx="220">
                  <c:v>4.031343478743539E-2</c:v>
                </c:pt>
                <c:pt idx="221">
                  <c:v>4.0492239979170237E-2</c:v>
                </c:pt>
                <c:pt idx="222">
                  <c:v>4.0669090187025393E-2</c:v>
                </c:pt>
                <c:pt idx="223">
                  <c:v>4.0847114453008024E-2</c:v>
                </c:pt>
                <c:pt idx="224">
                  <c:v>4.1019414262466469E-2</c:v>
                </c:pt>
                <c:pt idx="225">
                  <c:v>4.118388521613122E-2</c:v>
                </c:pt>
                <c:pt idx="226">
                  <c:v>4.1343306203376104E-2</c:v>
                </c:pt>
                <c:pt idx="227">
                  <c:v>4.1505516002413811E-2</c:v>
                </c:pt>
                <c:pt idx="228">
                  <c:v>4.1666064888013096E-2</c:v>
                </c:pt>
                <c:pt idx="229">
                  <c:v>4.1822597778309815E-2</c:v>
                </c:pt>
                <c:pt idx="230">
                  <c:v>4.1976071723572338E-2</c:v>
                </c:pt>
                <c:pt idx="231">
                  <c:v>4.2125737698852743E-2</c:v>
                </c:pt>
                <c:pt idx="232">
                  <c:v>4.2281631601069139E-2</c:v>
                </c:pt>
                <c:pt idx="233">
                  <c:v>4.2437171373220187E-2</c:v>
                </c:pt>
                <c:pt idx="234">
                  <c:v>4.2580614525337096E-2</c:v>
                </c:pt>
                <c:pt idx="235">
                  <c:v>4.2721513688186538E-2</c:v>
                </c:pt>
                <c:pt idx="236">
                  <c:v>4.2865527604892498E-2</c:v>
                </c:pt>
                <c:pt idx="237">
                  <c:v>4.3001520095360256E-2</c:v>
                </c:pt>
                <c:pt idx="238">
                  <c:v>4.313365556675465E-2</c:v>
                </c:pt>
                <c:pt idx="239">
                  <c:v>4.3267492487070541E-2</c:v>
                </c:pt>
                <c:pt idx="240">
                  <c:v>4.3397157638678477E-2</c:v>
                </c:pt>
                <c:pt idx="241">
                  <c:v>4.3527139693687822E-2</c:v>
                </c:pt>
                <c:pt idx="242">
                  <c:v>4.3655126293119795E-2</c:v>
                </c:pt>
                <c:pt idx="243">
                  <c:v>4.3778326442868866E-2</c:v>
                </c:pt>
                <c:pt idx="244">
                  <c:v>4.3907478940046318E-2</c:v>
                </c:pt>
                <c:pt idx="245">
                  <c:v>4.4037000388570689E-2</c:v>
                </c:pt>
                <c:pt idx="246">
                  <c:v>4.4157693521487427E-2</c:v>
                </c:pt>
                <c:pt idx="247">
                  <c:v>4.4271882672308492E-2</c:v>
                </c:pt>
                <c:pt idx="248">
                  <c:v>4.4385967691307406E-2</c:v>
                </c:pt>
                <c:pt idx="249">
                  <c:v>4.4504026359903866E-2</c:v>
                </c:pt>
                <c:pt idx="250">
                  <c:v>4.4619688272503628E-2</c:v>
                </c:pt>
                <c:pt idx="251">
                  <c:v>4.4731045605125225E-2</c:v>
                </c:pt>
                <c:pt idx="252">
                  <c:v>4.4840429646046717E-2</c:v>
                </c:pt>
                <c:pt idx="253">
                  <c:v>4.4947768091807089E-2</c:v>
                </c:pt>
                <c:pt idx="254">
                  <c:v>4.5054907252783043E-2</c:v>
                </c:pt>
                <c:pt idx="255">
                  <c:v>4.5159912497609256E-2</c:v>
                </c:pt>
                <c:pt idx="256">
                  <c:v>4.5264596309606789E-2</c:v>
                </c:pt>
                <c:pt idx="257">
                  <c:v>4.5369379706192751E-2</c:v>
                </c:pt>
                <c:pt idx="258">
                  <c:v>4.5473547720620851E-2</c:v>
                </c:pt>
                <c:pt idx="259">
                  <c:v>4.5579237956042969E-2</c:v>
                </c:pt>
                <c:pt idx="260">
                  <c:v>4.568622916329957E-2</c:v>
                </c:pt>
                <c:pt idx="261">
                  <c:v>4.5787178131900891E-2</c:v>
                </c:pt>
                <c:pt idx="262">
                  <c:v>4.5880763566361865E-2</c:v>
                </c:pt>
                <c:pt idx="263">
                  <c:v>4.5976634078439181E-2</c:v>
                </c:pt>
                <c:pt idx="264">
                  <c:v>4.6076986549862628E-2</c:v>
                </c:pt>
                <c:pt idx="265">
                  <c:v>4.6175690054941446E-2</c:v>
                </c:pt>
                <c:pt idx="266">
                  <c:v>4.6273269891545829E-2</c:v>
                </c:pt>
                <c:pt idx="267">
                  <c:v>4.6374158645288252E-2</c:v>
                </c:pt>
                <c:pt idx="268">
                  <c:v>4.647373154328048E-2</c:v>
                </c:pt>
                <c:pt idx="269">
                  <c:v>4.6568610876325613E-2</c:v>
                </c:pt>
                <c:pt idx="270">
                  <c:v>4.6661934017714055E-2</c:v>
                </c:pt>
                <c:pt idx="271">
                  <c:v>4.6754432495015895E-2</c:v>
                </c:pt>
                <c:pt idx="272">
                  <c:v>4.6848254730068581E-2</c:v>
                </c:pt>
                <c:pt idx="273">
                  <c:v>4.6951867143254382E-2</c:v>
                </c:pt>
                <c:pt idx="274">
                  <c:v>4.7054836142134362E-2</c:v>
                </c:pt>
                <c:pt idx="275">
                  <c:v>4.7150295524105469E-2</c:v>
                </c:pt>
                <c:pt idx="276">
                  <c:v>4.7245237348634457E-2</c:v>
                </c:pt>
                <c:pt idx="277">
                  <c:v>4.7337462489449464E-2</c:v>
                </c:pt>
                <c:pt idx="278">
                  <c:v>4.7423174330881154E-2</c:v>
                </c:pt>
                <c:pt idx="279">
                  <c:v>4.7510456354035578E-2</c:v>
                </c:pt>
                <c:pt idx="280">
                  <c:v>4.7599837674201409E-2</c:v>
                </c:pt>
                <c:pt idx="281">
                  <c:v>4.7686821600820807E-2</c:v>
                </c:pt>
                <c:pt idx="282">
                  <c:v>4.7772387927591697E-2</c:v>
                </c:pt>
                <c:pt idx="283">
                  <c:v>4.7852540988408111E-2</c:v>
                </c:pt>
                <c:pt idx="284">
                  <c:v>4.7929558692061627E-2</c:v>
                </c:pt>
                <c:pt idx="285">
                  <c:v>4.8000863429458328E-2</c:v>
                </c:pt>
                <c:pt idx="286">
                  <c:v>4.8071700802575272E-2</c:v>
                </c:pt>
                <c:pt idx="287">
                  <c:v>4.8147205979412272E-2</c:v>
                </c:pt>
                <c:pt idx="288">
                  <c:v>4.8223536732555625E-2</c:v>
                </c:pt>
                <c:pt idx="289">
                  <c:v>4.8299414465873186E-2</c:v>
                </c:pt>
                <c:pt idx="290">
                  <c:v>4.8371744373880456E-2</c:v>
                </c:pt>
                <c:pt idx="291">
                  <c:v>4.8435295994557453E-2</c:v>
                </c:pt>
                <c:pt idx="292">
                  <c:v>4.8496995499439033E-2</c:v>
                </c:pt>
                <c:pt idx="293">
                  <c:v>4.8564559567715285E-2</c:v>
                </c:pt>
                <c:pt idx="294">
                  <c:v>4.8633718624595333E-2</c:v>
                </c:pt>
                <c:pt idx="295">
                  <c:v>4.8699247490709426E-2</c:v>
                </c:pt>
                <c:pt idx="296">
                  <c:v>4.8765273957725119E-2</c:v>
                </c:pt>
                <c:pt idx="297">
                  <c:v>4.8835200041618065E-2</c:v>
                </c:pt>
                <c:pt idx="298">
                  <c:v>4.8907053439795845E-2</c:v>
                </c:pt>
                <c:pt idx="299">
                  <c:v>4.8975949420441235E-2</c:v>
                </c:pt>
                <c:pt idx="300">
                  <c:v>4.9039990367176406E-2</c:v>
                </c:pt>
                <c:pt idx="301">
                  <c:v>4.9107941266765411E-2</c:v>
                </c:pt>
                <c:pt idx="302">
                  <c:v>4.9179480827466086E-2</c:v>
                </c:pt>
                <c:pt idx="303">
                  <c:v>4.9247148899041165E-2</c:v>
                </c:pt>
                <c:pt idx="304">
                  <c:v>4.9313223121239459E-2</c:v>
                </c:pt>
                <c:pt idx="305">
                  <c:v>4.9383120024755693E-2</c:v>
                </c:pt>
                <c:pt idx="306">
                  <c:v>4.9453175978984215E-2</c:v>
                </c:pt>
                <c:pt idx="307">
                  <c:v>4.9524174475255471E-2</c:v>
                </c:pt>
                <c:pt idx="308">
                  <c:v>4.9594033103673378E-2</c:v>
                </c:pt>
                <c:pt idx="309">
                  <c:v>4.9663151075830636E-2</c:v>
                </c:pt>
                <c:pt idx="310">
                  <c:v>4.9731992493747573E-2</c:v>
                </c:pt>
                <c:pt idx="311">
                  <c:v>4.979838211542359E-2</c:v>
                </c:pt>
                <c:pt idx="312">
                  <c:v>4.9866732511893545E-2</c:v>
                </c:pt>
                <c:pt idx="313">
                  <c:v>4.9931484325565698E-2</c:v>
                </c:pt>
                <c:pt idx="314">
                  <c:v>4.9992439961695577E-2</c:v>
                </c:pt>
                <c:pt idx="315">
                  <c:v>5.0055049556684543E-2</c:v>
                </c:pt>
                <c:pt idx="316">
                  <c:v>5.0115575025892117E-2</c:v>
                </c:pt>
                <c:pt idx="317">
                  <c:v>5.0173969743027999E-2</c:v>
                </c:pt>
                <c:pt idx="318">
                  <c:v>5.0235814857480895E-2</c:v>
                </c:pt>
                <c:pt idx="319">
                  <c:v>5.0295783661950477E-2</c:v>
                </c:pt>
                <c:pt idx="320">
                  <c:v>5.0352090423062268E-2</c:v>
                </c:pt>
                <c:pt idx="321">
                  <c:v>5.0407852186499791E-2</c:v>
                </c:pt>
                <c:pt idx="322">
                  <c:v>5.0466875675916241E-2</c:v>
                </c:pt>
                <c:pt idx="323">
                  <c:v>5.0526255520702987E-2</c:v>
                </c:pt>
                <c:pt idx="324">
                  <c:v>5.0583747217721339E-2</c:v>
                </c:pt>
                <c:pt idx="325">
                  <c:v>5.064030824937376E-2</c:v>
                </c:pt>
                <c:pt idx="326">
                  <c:v>5.069354669516573E-2</c:v>
                </c:pt>
                <c:pt idx="327">
                  <c:v>5.0745337477871043E-2</c:v>
                </c:pt>
                <c:pt idx="328">
                  <c:v>5.0799447750139337E-2</c:v>
                </c:pt>
                <c:pt idx="329">
                  <c:v>5.0853764179710992E-2</c:v>
                </c:pt>
                <c:pt idx="330">
                  <c:v>5.0901357875664313E-2</c:v>
                </c:pt>
                <c:pt idx="331">
                  <c:v>5.0949804989372627E-2</c:v>
                </c:pt>
                <c:pt idx="332">
                  <c:v>5.1000547141875865E-2</c:v>
                </c:pt>
                <c:pt idx="333">
                  <c:v>5.1049061791655394E-2</c:v>
                </c:pt>
                <c:pt idx="334">
                  <c:v>5.1093134123823783E-2</c:v>
                </c:pt>
                <c:pt idx="335">
                  <c:v>5.1137155374182126E-2</c:v>
                </c:pt>
                <c:pt idx="336">
                  <c:v>5.1186126164637122E-2</c:v>
                </c:pt>
                <c:pt idx="337">
                  <c:v>5.123578139554933E-2</c:v>
                </c:pt>
                <c:pt idx="338">
                  <c:v>5.1286543433849273E-2</c:v>
                </c:pt>
                <c:pt idx="339">
                  <c:v>5.1333930430432662E-2</c:v>
                </c:pt>
                <c:pt idx="340">
                  <c:v>5.1380185661516226E-2</c:v>
                </c:pt>
                <c:pt idx="341">
                  <c:v>5.143353193489425E-2</c:v>
                </c:pt>
                <c:pt idx="342">
                  <c:v>5.148591903332915E-2</c:v>
                </c:pt>
                <c:pt idx="343">
                  <c:v>5.1535334449312346E-2</c:v>
                </c:pt>
                <c:pt idx="344">
                  <c:v>5.1584854283885789E-2</c:v>
                </c:pt>
                <c:pt idx="345">
                  <c:v>5.16337495214894E-2</c:v>
                </c:pt>
                <c:pt idx="346">
                  <c:v>5.1679167807656252E-2</c:v>
                </c:pt>
                <c:pt idx="347">
                  <c:v>5.1727546013141411E-2</c:v>
                </c:pt>
                <c:pt idx="348">
                  <c:v>5.1780743985690394E-2</c:v>
                </c:pt>
                <c:pt idx="349">
                  <c:v>5.1828607944533853E-2</c:v>
                </c:pt>
                <c:pt idx="350">
                  <c:v>5.187825737314606E-2</c:v>
                </c:pt>
                <c:pt idx="351">
                  <c:v>5.1928478420224883E-2</c:v>
                </c:pt>
                <c:pt idx="352">
                  <c:v>5.1973921490180694E-2</c:v>
                </c:pt>
                <c:pt idx="353">
                  <c:v>5.2022979528233038E-2</c:v>
                </c:pt>
                <c:pt idx="354">
                  <c:v>5.2069899289187545E-2</c:v>
                </c:pt>
                <c:pt idx="355">
                  <c:v>5.2113072760236703E-2</c:v>
                </c:pt>
                <c:pt idx="356">
                  <c:v>5.2159246772763519E-2</c:v>
                </c:pt>
                <c:pt idx="357">
                  <c:v>5.2206393438511405E-2</c:v>
                </c:pt>
                <c:pt idx="358">
                  <c:v>5.2251409336576626E-2</c:v>
                </c:pt>
                <c:pt idx="359">
                  <c:v>5.2290465644096666E-2</c:v>
                </c:pt>
                <c:pt idx="360">
                  <c:v>5.2335837907694888E-2</c:v>
                </c:pt>
                <c:pt idx="361">
                  <c:v>5.2382203051312796E-2</c:v>
                </c:pt>
                <c:pt idx="362">
                  <c:v>5.2421702116142596E-2</c:v>
                </c:pt>
                <c:pt idx="363">
                  <c:v>5.2462470297330595E-2</c:v>
                </c:pt>
                <c:pt idx="364">
                  <c:v>5.2502016041706887E-2</c:v>
                </c:pt>
                <c:pt idx="365">
                  <c:v>5.2536322884087563E-2</c:v>
                </c:pt>
                <c:pt idx="366">
                  <c:v>5.2566728070521478E-2</c:v>
                </c:pt>
                <c:pt idx="367">
                  <c:v>5.260167493483206E-2</c:v>
                </c:pt>
                <c:pt idx="368">
                  <c:v>5.2641919176344011E-2</c:v>
                </c:pt>
                <c:pt idx="369">
                  <c:v>5.267953413332991E-2</c:v>
                </c:pt>
                <c:pt idx="370">
                  <c:v>5.2713749385813587E-2</c:v>
                </c:pt>
                <c:pt idx="371">
                  <c:v>5.2747161865132931E-2</c:v>
                </c:pt>
                <c:pt idx="372">
                  <c:v>5.2784058080843056E-2</c:v>
                </c:pt>
                <c:pt idx="373">
                  <c:v>5.2821302925324873E-2</c:v>
                </c:pt>
                <c:pt idx="374">
                  <c:v>5.2858572021011768E-2</c:v>
                </c:pt>
                <c:pt idx="375">
                  <c:v>5.2896668041840338E-2</c:v>
                </c:pt>
                <c:pt idx="376">
                  <c:v>5.2930375151078131E-2</c:v>
                </c:pt>
                <c:pt idx="377">
                  <c:v>5.2964124242936297E-2</c:v>
                </c:pt>
                <c:pt idx="378">
                  <c:v>5.2998508790993451E-2</c:v>
                </c:pt>
                <c:pt idx="379">
                  <c:v>5.3031842814462465E-2</c:v>
                </c:pt>
                <c:pt idx="380">
                  <c:v>5.3064720345705037E-2</c:v>
                </c:pt>
                <c:pt idx="381">
                  <c:v>5.3100267128154903E-2</c:v>
                </c:pt>
                <c:pt idx="382">
                  <c:v>5.3137055243000872E-2</c:v>
                </c:pt>
                <c:pt idx="383">
                  <c:v>5.3169874792247794E-2</c:v>
                </c:pt>
                <c:pt idx="384">
                  <c:v>5.3200512820276581E-2</c:v>
                </c:pt>
                <c:pt idx="385">
                  <c:v>5.3232461869788375E-2</c:v>
                </c:pt>
                <c:pt idx="386">
                  <c:v>5.3265379007901376E-2</c:v>
                </c:pt>
                <c:pt idx="387">
                  <c:v>5.3292053666308611E-2</c:v>
                </c:pt>
                <c:pt idx="388">
                  <c:v>5.3319982499532327E-2</c:v>
                </c:pt>
                <c:pt idx="389">
                  <c:v>5.3351955067834765E-2</c:v>
                </c:pt>
                <c:pt idx="390">
                  <c:v>5.3384233600368564E-2</c:v>
                </c:pt>
                <c:pt idx="391">
                  <c:v>5.3417859602238417E-2</c:v>
                </c:pt>
                <c:pt idx="392">
                  <c:v>5.3450793442868946E-2</c:v>
                </c:pt>
                <c:pt idx="393">
                  <c:v>5.3485305887230522E-2</c:v>
                </c:pt>
                <c:pt idx="394">
                  <c:v>5.3520429745411616E-2</c:v>
                </c:pt>
                <c:pt idx="395">
                  <c:v>5.3552818627180934E-2</c:v>
                </c:pt>
                <c:pt idx="396">
                  <c:v>5.3581329559464576E-2</c:v>
                </c:pt>
                <c:pt idx="397">
                  <c:v>5.3607921773870443E-2</c:v>
                </c:pt>
                <c:pt idx="398">
                  <c:v>5.3634669403552743E-2</c:v>
                </c:pt>
                <c:pt idx="399">
                  <c:v>5.3661844679251253E-2</c:v>
                </c:pt>
                <c:pt idx="400">
                  <c:v>5.369009714193558E-2</c:v>
                </c:pt>
                <c:pt idx="401">
                  <c:v>5.3721408532488524E-2</c:v>
                </c:pt>
                <c:pt idx="402">
                  <c:v>5.3749575014651219E-2</c:v>
                </c:pt>
                <c:pt idx="403">
                  <c:v>5.3782959808591796E-2</c:v>
                </c:pt>
                <c:pt idx="404">
                  <c:v>5.3822942415059784E-2</c:v>
                </c:pt>
                <c:pt idx="405">
                  <c:v>5.3859992045875493E-2</c:v>
                </c:pt>
                <c:pt idx="406">
                  <c:v>5.3891558449972357E-2</c:v>
                </c:pt>
                <c:pt idx="407">
                  <c:v>5.3917087900120779E-2</c:v>
                </c:pt>
                <c:pt idx="408">
                  <c:v>5.394111702370951E-2</c:v>
                </c:pt>
                <c:pt idx="409">
                  <c:v>5.3965590267567511E-2</c:v>
                </c:pt>
                <c:pt idx="410">
                  <c:v>5.3989039011008523E-2</c:v>
                </c:pt>
                <c:pt idx="411">
                  <c:v>5.4011298728824798E-2</c:v>
                </c:pt>
                <c:pt idx="412">
                  <c:v>5.4036644506429192E-2</c:v>
                </c:pt>
                <c:pt idx="413">
                  <c:v>5.4066483629569326E-2</c:v>
                </c:pt>
                <c:pt idx="414">
                  <c:v>5.4101220763330904E-2</c:v>
                </c:pt>
                <c:pt idx="415">
                  <c:v>5.4127725666614855E-2</c:v>
                </c:pt>
                <c:pt idx="416">
                  <c:v>5.4145507715503229E-2</c:v>
                </c:pt>
                <c:pt idx="417">
                  <c:v>5.4162774662678742E-2</c:v>
                </c:pt>
                <c:pt idx="418">
                  <c:v>5.418525992392409E-2</c:v>
                </c:pt>
                <c:pt idx="419">
                  <c:v>5.4208468549520494E-2</c:v>
                </c:pt>
                <c:pt idx="420">
                  <c:v>5.4229867593608795E-2</c:v>
                </c:pt>
                <c:pt idx="421">
                  <c:v>5.4253311078001222E-2</c:v>
                </c:pt>
                <c:pt idx="422">
                  <c:v>5.4273831231765941E-2</c:v>
                </c:pt>
                <c:pt idx="423">
                  <c:v>5.4296555410942554E-2</c:v>
                </c:pt>
                <c:pt idx="424">
                  <c:v>5.4318055929884541E-2</c:v>
                </c:pt>
                <c:pt idx="425">
                  <c:v>5.4340743785224924E-2</c:v>
                </c:pt>
                <c:pt idx="426">
                  <c:v>5.4364559340940963E-2</c:v>
                </c:pt>
                <c:pt idx="427">
                  <c:v>5.4390697343655661E-2</c:v>
                </c:pt>
                <c:pt idx="428">
                  <c:v>5.4416706467861148E-2</c:v>
                </c:pt>
                <c:pt idx="429">
                  <c:v>5.4437111116844683E-2</c:v>
                </c:pt>
                <c:pt idx="430">
                  <c:v>5.4458954269576941E-2</c:v>
                </c:pt>
                <c:pt idx="431">
                  <c:v>5.4483516291429161E-2</c:v>
                </c:pt>
                <c:pt idx="432">
                  <c:v>5.4513101926030635E-2</c:v>
                </c:pt>
                <c:pt idx="433">
                  <c:v>5.4545190028699016E-2</c:v>
                </c:pt>
                <c:pt idx="434">
                  <c:v>5.4574211243603649E-2</c:v>
                </c:pt>
                <c:pt idx="435">
                  <c:v>5.4597553813953995E-2</c:v>
                </c:pt>
                <c:pt idx="436">
                  <c:v>5.4613976662619364E-2</c:v>
                </c:pt>
                <c:pt idx="437">
                  <c:v>5.4634887135207123E-2</c:v>
                </c:pt>
                <c:pt idx="438">
                  <c:v>5.4658470303058468E-2</c:v>
                </c:pt>
                <c:pt idx="439">
                  <c:v>5.4673820919302341E-2</c:v>
                </c:pt>
                <c:pt idx="440">
                  <c:v>5.4690183647315906E-2</c:v>
                </c:pt>
                <c:pt idx="441">
                  <c:v>5.4713017840068968E-2</c:v>
                </c:pt>
                <c:pt idx="442">
                  <c:v>5.4733101369664854E-2</c:v>
                </c:pt>
                <c:pt idx="443">
                  <c:v>5.4751840393018052E-2</c:v>
                </c:pt>
                <c:pt idx="444">
                  <c:v>5.4774616954516492E-2</c:v>
                </c:pt>
                <c:pt idx="445">
                  <c:v>5.4799603895676431E-2</c:v>
                </c:pt>
                <c:pt idx="446">
                  <c:v>5.4822130464513133E-2</c:v>
                </c:pt>
                <c:pt idx="447">
                  <c:v>5.4842997089045435E-2</c:v>
                </c:pt>
                <c:pt idx="448">
                  <c:v>5.4863005548460915E-2</c:v>
                </c:pt>
                <c:pt idx="449">
                  <c:v>5.4886936501619896E-2</c:v>
                </c:pt>
                <c:pt idx="450">
                  <c:v>5.4921158391597967E-2</c:v>
                </c:pt>
                <c:pt idx="451">
                  <c:v>5.4950231651643151E-2</c:v>
                </c:pt>
                <c:pt idx="452">
                  <c:v>5.4973761363272269E-2</c:v>
                </c:pt>
                <c:pt idx="453">
                  <c:v>5.5002791648136214E-2</c:v>
                </c:pt>
                <c:pt idx="454">
                  <c:v>5.5027674019625307E-2</c:v>
                </c:pt>
                <c:pt idx="455">
                  <c:v>5.5049118105029382E-2</c:v>
                </c:pt>
                <c:pt idx="456">
                  <c:v>5.5071230509940637E-2</c:v>
                </c:pt>
                <c:pt idx="457">
                  <c:v>5.5093588702437496E-2</c:v>
                </c:pt>
                <c:pt idx="458">
                  <c:v>5.5119082715476025E-2</c:v>
                </c:pt>
                <c:pt idx="459">
                  <c:v>5.5142779565671582E-2</c:v>
                </c:pt>
                <c:pt idx="460">
                  <c:v>5.5163090636465247E-2</c:v>
                </c:pt>
                <c:pt idx="461">
                  <c:v>5.5177818257081533E-2</c:v>
                </c:pt>
                <c:pt idx="462">
                  <c:v>5.5195702388556464E-2</c:v>
                </c:pt>
                <c:pt idx="463">
                  <c:v>5.5216972074253766E-2</c:v>
                </c:pt>
                <c:pt idx="464">
                  <c:v>5.5237854266968527E-2</c:v>
                </c:pt>
                <c:pt idx="465">
                  <c:v>5.5257276078488834E-2</c:v>
                </c:pt>
                <c:pt idx="466">
                  <c:v>5.527297603322933E-2</c:v>
                </c:pt>
                <c:pt idx="467">
                  <c:v>5.5290344043512858E-2</c:v>
                </c:pt>
                <c:pt idx="468">
                  <c:v>5.5312216483418324E-2</c:v>
                </c:pt>
                <c:pt idx="469">
                  <c:v>5.5334079019095837E-2</c:v>
                </c:pt>
                <c:pt idx="470">
                  <c:v>5.5355048854919861E-2</c:v>
                </c:pt>
                <c:pt idx="471">
                  <c:v>5.5379585661764104E-2</c:v>
                </c:pt>
                <c:pt idx="472">
                  <c:v>5.5405652974164617E-2</c:v>
                </c:pt>
                <c:pt idx="473">
                  <c:v>5.54271139805078E-2</c:v>
                </c:pt>
                <c:pt idx="474">
                  <c:v>5.5445406198900343E-2</c:v>
                </c:pt>
                <c:pt idx="475">
                  <c:v>5.5466771068443867E-2</c:v>
                </c:pt>
                <c:pt idx="476">
                  <c:v>5.5501755688980969E-2</c:v>
                </c:pt>
                <c:pt idx="477">
                  <c:v>5.5550928615695369E-2</c:v>
                </c:pt>
                <c:pt idx="478">
                  <c:v>5.5601147920613707E-2</c:v>
                </c:pt>
                <c:pt idx="479">
                  <c:v>5.5649818376445136E-2</c:v>
                </c:pt>
                <c:pt idx="480">
                  <c:v>5.5699156533834421E-2</c:v>
                </c:pt>
                <c:pt idx="481">
                  <c:v>5.5757644853392067E-2</c:v>
                </c:pt>
                <c:pt idx="482">
                  <c:v>5.5822781178044782E-2</c:v>
                </c:pt>
                <c:pt idx="483">
                  <c:v>5.589018302604179E-2</c:v>
                </c:pt>
                <c:pt idx="484">
                  <c:v>5.5955709854676031E-2</c:v>
                </c:pt>
                <c:pt idx="485">
                  <c:v>5.6025089663823593E-2</c:v>
                </c:pt>
                <c:pt idx="486">
                  <c:v>5.6101920383137167E-2</c:v>
                </c:pt>
                <c:pt idx="487">
                  <c:v>5.6174574708260552E-2</c:v>
                </c:pt>
                <c:pt idx="488">
                  <c:v>5.6247659213873792E-2</c:v>
                </c:pt>
                <c:pt idx="489">
                  <c:v>5.6324810979458781E-2</c:v>
                </c:pt>
                <c:pt idx="490">
                  <c:v>5.6405698846030285E-2</c:v>
                </c:pt>
                <c:pt idx="491">
                  <c:v>5.6489738107283936E-2</c:v>
                </c:pt>
                <c:pt idx="492">
                  <c:v>5.6575495282501026E-2</c:v>
                </c:pt>
                <c:pt idx="493">
                  <c:v>5.6654952657682375E-2</c:v>
                </c:pt>
                <c:pt idx="494">
                  <c:v>5.67291581906334E-2</c:v>
                </c:pt>
                <c:pt idx="495">
                  <c:v>5.6804846719472488E-2</c:v>
                </c:pt>
                <c:pt idx="496">
                  <c:v>5.6879852460421085E-2</c:v>
                </c:pt>
                <c:pt idx="497">
                  <c:v>5.6955122350165796E-2</c:v>
                </c:pt>
                <c:pt idx="498">
                  <c:v>5.7028133765535734E-2</c:v>
                </c:pt>
                <c:pt idx="499">
                  <c:v>5.7097762500821388E-2</c:v>
                </c:pt>
                <c:pt idx="500">
                  <c:v>5.7165840433281101E-2</c:v>
                </c:pt>
                <c:pt idx="501">
                  <c:v>5.7236652985372019E-2</c:v>
                </c:pt>
                <c:pt idx="502">
                  <c:v>5.7308801593969241E-2</c:v>
                </c:pt>
                <c:pt idx="503">
                  <c:v>5.7377550535829214E-2</c:v>
                </c:pt>
                <c:pt idx="504">
                  <c:v>5.744607261964986E-2</c:v>
                </c:pt>
                <c:pt idx="505">
                  <c:v>5.7516066021765663E-2</c:v>
                </c:pt>
                <c:pt idx="506">
                  <c:v>5.7586257471098662E-2</c:v>
                </c:pt>
                <c:pt idx="507">
                  <c:v>5.7654805819335263E-2</c:v>
                </c:pt>
                <c:pt idx="508">
                  <c:v>5.7720092917019454E-2</c:v>
                </c:pt>
                <c:pt idx="509">
                  <c:v>5.7782146502640533E-2</c:v>
                </c:pt>
                <c:pt idx="510">
                  <c:v>5.7844812473823046E-2</c:v>
                </c:pt>
                <c:pt idx="511">
                  <c:v>5.7905277949754037E-2</c:v>
                </c:pt>
                <c:pt idx="512">
                  <c:v>5.7967381231365411E-2</c:v>
                </c:pt>
                <c:pt idx="513">
                  <c:v>5.8033347692693561E-2</c:v>
                </c:pt>
                <c:pt idx="514">
                  <c:v>5.8104569720450805E-2</c:v>
                </c:pt>
                <c:pt idx="515">
                  <c:v>5.8177218331141624E-2</c:v>
                </c:pt>
                <c:pt idx="516">
                  <c:v>5.8240524900192339E-2</c:v>
                </c:pt>
                <c:pt idx="517">
                  <c:v>5.8300598508073696E-2</c:v>
                </c:pt>
                <c:pt idx="518">
                  <c:v>5.836493924524766E-2</c:v>
                </c:pt>
                <c:pt idx="519">
                  <c:v>5.8426057792987394E-2</c:v>
                </c:pt>
                <c:pt idx="520">
                  <c:v>5.8479511636181904E-2</c:v>
                </c:pt>
                <c:pt idx="521">
                  <c:v>5.853427436103957E-2</c:v>
                </c:pt>
                <c:pt idx="522">
                  <c:v>5.8595738316229273E-2</c:v>
                </c:pt>
                <c:pt idx="523">
                  <c:v>5.8662134716210408E-2</c:v>
                </c:pt>
                <c:pt idx="524">
                  <c:v>5.8728023108109748E-2</c:v>
                </c:pt>
                <c:pt idx="525">
                  <c:v>5.8796084853383723E-2</c:v>
                </c:pt>
                <c:pt idx="526">
                  <c:v>5.8860307710660163E-2</c:v>
                </c:pt>
                <c:pt idx="527">
                  <c:v>5.8923214918849325E-2</c:v>
                </c:pt>
                <c:pt idx="528">
                  <c:v>5.8995666411813495E-2</c:v>
                </c:pt>
                <c:pt idx="529">
                  <c:v>5.9067563528237166E-2</c:v>
                </c:pt>
                <c:pt idx="530">
                  <c:v>5.913634875915575E-2</c:v>
                </c:pt>
                <c:pt idx="531">
                  <c:v>5.921321453808924E-2</c:v>
                </c:pt>
                <c:pt idx="532">
                  <c:v>5.9290713603930359E-2</c:v>
                </c:pt>
                <c:pt idx="533">
                  <c:v>5.9370245135540706E-2</c:v>
                </c:pt>
                <c:pt idx="534">
                  <c:v>5.9452769751862082E-2</c:v>
                </c:pt>
                <c:pt idx="535">
                  <c:v>5.9534233847486115E-2</c:v>
                </c:pt>
                <c:pt idx="536">
                  <c:v>5.9617869719210299E-2</c:v>
                </c:pt>
                <c:pt idx="537">
                  <c:v>5.9695436878772913E-2</c:v>
                </c:pt>
                <c:pt idx="538">
                  <c:v>5.9774997901656753E-2</c:v>
                </c:pt>
                <c:pt idx="539">
                  <c:v>5.9859569294085382E-2</c:v>
                </c:pt>
                <c:pt idx="540">
                  <c:v>5.9940625117516196E-2</c:v>
                </c:pt>
                <c:pt idx="541">
                  <c:v>6.0021366068748208E-2</c:v>
                </c:pt>
                <c:pt idx="542">
                  <c:v>6.0102959706630342E-2</c:v>
                </c:pt>
                <c:pt idx="543">
                  <c:v>6.0189814682565949E-2</c:v>
                </c:pt>
                <c:pt idx="544">
                  <c:v>6.0273995424980513E-2</c:v>
                </c:pt>
                <c:pt idx="545">
                  <c:v>6.0349161684058253E-2</c:v>
                </c:pt>
                <c:pt idx="546">
                  <c:v>6.0425004173964882E-2</c:v>
                </c:pt>
                <c:pt idx="547">
                  <c:v>6.0503390156132812E-2</c:v>
                </c:pt>
                <c:pt idx="548">
                  <c:v>6.0571953949360526E-2</c:v>
                </c:pt>
                <c:pt idx="549">
                  <c:v>6.0635515200128796E-2</c:v>
                </c:pt>
                <c:pt idx="550">
                  <c:v>6.0705309329510036E-2</c:v>
                </c:pt>
                <c:pt idx="551">
                  <c:v>6.0775077488759911E-2</c:v>
                </c:pt>
                <c:pt idx="552">
                  <c:v>6.0845437262828164E-2</c:v>
                </c:pt>
                <c:pt idx="553">
                  <c:v>6.0916792751531078E-2</c:v>
                </c:pt>
                <c:pt idx="554">
                  <c:v>6.0986507106932118E-2</c:v>
                </c:pt>
                <c:pt idx="555">
                  <c:v>6.1055392145279816E-2</c:v>
                </c:pt>
                <c:pt idx="556">
                  <c:v>6.1123251702931827E-2</c:v>
                </c:pt>
                <c:pt idx="557">
                  <c:v>6.1188754254944334E-2</c:v>
                </c:pt>
                <c:pt idx="558">
                  <c:v>6.1251535009761535E-2</c:v>
                </c:pt>
                <c:pt idx="559">
                  <c:v>6.1313636792037406E-2</c:v>
                </c:pt>
                <c:pt idx="560">
                  <c:v>6.1377086334536243E-2</c:v>
                </c:pt>
                <c:pt idx="561">
                  <c:v>6.1443528819976778E-2</c:v>
                </c:pt>
                <c:pt idx="562">
                  <c:v>6.1507912650555233E-2</c:v>
                </c:pt>
                <c:pt idx="563">
                  <c:v>6.1574257377558277E-2</c:v>
                </c:pt>
                <c:pt idx="564">
                  <c:v>6.1640166768165701E-2</c:v>
                </c:pt>
                <c:pt idx="565">
                  <c:v>6.1702013193078706E-2</c:v>
                </c:pt>
                <c:pt idx="566">
                  <c:v>6.1767759414019935E-2</c:v>
                </c:pt>
                <c:pt idx="567">
                  <c:v>6.1827781577629873E-2</c:v>
                </c:pt>
                <c:pt idx="568">
                  <c:v>6.1883284987814285E-2</c:v>
                </c:pt>
                <c:pt idx="569">
                  <c:v>6.1935461769944494E-2</c:v>
                </c:pt>
                <c:pt idx="570">
                  <c:v>6.1985344201071588E-2</c:v>
                </c:pt>
                <c:pt idx="571">
                  <c:v>6.2039842070016914E-2</c:v>
                </c:pt>
                <c:pt idx="572">
                  <c:v>6.2090261581651325E-2</c:v>
                </c:pt>
                <c:pt idx="573">
                  <c:v>6.2135207310309408E-2</c:v>
                </c:pt>
                <c:pt idx="574">
                  <c:v>6.2186106575553089E-2</c:v>
                </c:pt>
                <c:pt idx="575">
                  <c:v>6.2243602259126715E-2</c:v>
                </c:pt>
                <c:pt idx="576">
                  <c:v>6.2301492282919348E-2</c:v>
                </c:pt>
                <c:pt idx="577">
                  <c:v>6.2360421062709358E-2</c:v>
                </c:pt>
                <c:pt idx="578">
                  <c:v>6.2419177092798983E-2</c:v>
                </c:pt>
                <c:pt idx="579">
                  <c:v>6.2476607304856879E-2</c:v>
                </c:pt>
                <c:pt idx="580">
                  <c:v>6.2536175287083259E-2</c:v>
                </c:pt>
                <c:pt idx="581">
                  <c:v>6.259420021299883E-2</c:v>
                </c:pt>
                <c:pt idx="582">
                  <c:v>6.2650920178950353E-2</c:v>
                </c:pt>
                <c:pt idx="583">
                  <c:v>6.2711078310441898E-2</c:v>
                </c:pt>
                <c:pt idx="584">
                  <c:v>6.276830584114565E-2</c:v>
                </c:pt>
                <c:pt idx="585">
                  <c:v>6.282816091571658E-2</c:v>
                </c:pt>
                <c:pt idx="586">
                  <c:v>6.2887765903079818E-2</c:v>
                </c:pt>
                <c:pt idx="587">
                  <c:v>6.2940859580373834E-2</c:v>
                </c:pt>
                <c:pt idx="588">
                  <c:v>6.2993567484678659E-2</c:v>
                </c:pt>
                <c:pt idx="589">
                  <c:v>6.3044576000339345E-2</c:v>
                </c:pt>
                <c:pt idx="590">
                  <c:v>6.30933971584762E-2</c:v>
                </c:pt>
                <c:pt idx="591">
                  <c:v>6.3143069178208278E-2</c:v>
                </c:pt>
                <c:pt idx="592">
                  <c:v>6.3195961039172563E-2</c:v>
                </c:pt>
                <c:pt idx="593">
                  <c:v>6.3252823244061618E-2</c:v>
                </c:pt>
                <c:pt idx="594">
                  <c:v>6.3308035387957609E-2</c:v>
                </c:pt>
                <c:pt idx="595">
                  <c:v>6.3362236420644744E-2</c:v>
                </c:pt>
                <c:pt idx="596">
                  <c:v>6.3412082819106458E-2</c:v>
                </c:pt>
                <c:pt idx="597">
                  <c:v>6.3459041357892876E-2</c:v>
                </c:pt>
                <c:pt idx="598">
                  <c:v>6.3509251182398502E-2</c:v>
                </c:pt>
                <c:pt idx="599">
                  <c:v>6.3557063278626091E-2</c:v>
                </c:pt>
                <c:pt idx="600">
                  <c:v>6.3605448969095188E-2</c:v>
                </c:pt>
                <c:pt idx="601">
                  <c:v>6.3651366197849141E-2</c:v>
                </c:pt>
                <c:pt idx="602">
                  <c:v>6.3696173371884005E-2</c:v>
                </c:pt>
                <c:pt idx="603">
                  <c:v>6.3745215507715544E-2</c:v>
                </c:pt>
                <c:pt idx="604">
                  <c:v>6.3791718071460043E-2</c:v>
                </c:pt>
                <c:pt idx="605">
                  <c:v>6.3834555407984425E-2</c:v>
                </c:pt>
                <c:pt idx="606">
                  <c:v>6.3877566611088163E-2</c:v>
                </c:pt>
                <c:pt idx="607">
                  <c:v>6.3918972398424825E-2</c:v>
                </c:pt>
                <c:pt idx="608">
                  <c:v>6.3961310332733279E-2</c:v>
                </c:pt>
                <c:pt idx="609">
                  <c:v>6.4002121998827308E-2</c:v>
                </c:pt>
                <c:pt idx="610">
                  <c:v>6.4044946973762534E-2</c:v>
                </c:pt>
                <c:pt idx="611">
                  <c:v>6.4086123816304533E-2</c:v>
                </c:pt>
                <c:pt idx="612">
                  <c:v>6.4126062565718595E-2</c:v>
                </c:pt>
                <c:pt idx="613">
                  <c:v>6.4169501924741065E-2</c:v>
                </c:pt>
                <c:pt idx="614">
                  <c:v>6.420864732139217E-2</c:v>
                </c:pt>
                <c:pt idx="615">
                  <c:v>6.4243916458740946E-2</c:v>
                </c:pt>
                <c:pt idx="616">
                  <c:v>6.4277871731701353E-2</c:v>
                </c:pt>
                <c:pt idx="617">
                  <c:v>6.4312322897136093E-2</c:v>
                </c:pt>
                <c:pt idx="618">
                  <c:v>6.4344896810192662E-2</c:v>
                </c:pt>
                <c:pt idx="619">
                  <c:v>6.4377720457597043E-2</c:v>
                </c:pt>
                <c:pt idx="620">
                  <c:v>6.4409690097314898E-2</c:v>
                </c:pt>
                <c:pt idx="621">
                  <c:v>6.4444229011892021E-2</c:v>
                </c:pt>
                <c:pt idx="622">
                  <c:v>6.4482318274983311E-2</c:v>
                </c:pt>
                <c:pt idx="623">
                  <c:v>6.4519622857745748E-2</c:v>
                </c:pt>
                <c:pt idx="624">
                  <c:v>6.4553125487394933E-2</c:v>
                </c:pt>
                <c:pt idx="625">
                  <c:v>6.4580164212120914E-2</c:v>
                </c:pt>
                <c:pt idx="626">
                  <c:v>6.460636686374964E-2</c:v>
                </c:pt>
                <c:pt idx="627">
                  <c:v>6.4638298495467483E-2</c:v>
                </c:pt>
                <c:pt idx="628">
                  <c:v>6.4671280345975329E-2</c:v>
                </c:pt>
                <c:pt idx="629">
                  <c:v>6.4704948720321301E-2</c:v>
                </c:pt>
                <c:pt idx="630">
                  <c:v>6.4738689891811682E-2</c:v>
                </c:pt>
                <c:pt idx="631">
                  <c:v>6.4766570409700325E-2</c:v>
                </c:pt>
                <c:pt idx="632">
                  <c:v>6.4795115578053758E-2</c:v>
                </c:pt>
                <c:pt idx="633">
                  <c:v>6.4825131562864305E-2</c:v>
                </c:pt>
                <c:pt idx="634">
                  <c:v>6.4855361082111665E-2</c:v>
                </c:pt>
                <c:pt idx="635">
                  <c:v>6.488422706821742E-2</c:v>
                </c:pt>
                <c:pt idx="636">
                  <c:v>6.4910649750286334E-2</c:v>
                </c:pt>
                <c:pt idx="637">
                  <c:v>6.4935824426291991E-2</c:v>
                </c:pt>
                <c:pt idx="638">
                  <c:v>6.4966794114897336E-2</c:v>
                </c:pt>
                <c:pt idx="639">
                  <c:v>6.5000904662762649E-2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B88C-4277-AB69-6103D00EC1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5930016"/>
        <c:axId val="1115943456"/>
      </c:scatterChart>
      <c:valAx>
        <c:axId val="32081919"/>
        <c:scaling>
          <c:orientation val="minMax"/>
          <c:max val="1400"/>
          <c:min val="95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Wavelength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</c:valAx>
      <c:valAx>
        <c:axId val="148305659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Non-eq Volumetric Spectral Radiance (W/cm</a:t>
                </a:r>
                <a:r>
                  <a:rPr lang="en-US" baseline="30000"/>
                  <a:t>3</a:t>
                </a:r>
                <a:r>
                  <a:rPr lang="en-US"/>
                  <a:t>-sr-</a:t>
                </a:r>
                <a:r>
                  <a:rPr lang="en-US">
                    <a:latin typeface="Symbol" panose="05050102010706020507" pitchFamily="18" charset="2"/>
                  </a:rPr>
                  <a:t>m</a:t>
                </a:r>
                <a:r>
                  <a:rPr lang="en-US"/>
                  <a:t>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  <c:majorUnit val="0.1"/>
      </c:valAx>
      <c:valAx>
        <c:axId val="1115943456"/>
        <c:scaling>
          <c:orientation val="minMax"/>
          <c:min val="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Vol. Radiance 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0.93240935160882654"/>
              <c:y val="0.1212101612298462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15930016"/>
        <c:crosses val="max"/>
        <c:crossBetween val="midCat"/>
        <c:majorUnit val="2.0000000000000004E-2"/>
      </c:valAx>
      <c:valAx>
        <c:axId val="11159300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15943456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370-490 nm</a:t>
            </a:r>
          </a:p>
        </c:rich>
      </c:tx>
      <c:layout>
        <c:manualLayout>
          <c:xMode val="edge"/>
          <c:yMode val="edge"/>
          <c:x val="0.29851851851851852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272649946534462"/>
          <c:y val="0.12517841519810025"/>
          <c:w val="0.61025882181393998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'Blue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'Blue sp'!$W$2:$W$1025</c:f>
              <c:numCache>
                <c:formatCode>0.00E+00</c:formatCode>
                <c:ptCount val="1024"/>
                <c:pt idx="0">
                  <c:v>-4.865768401262549E-6</c:v>
                </c:pt>
                <c:pt idx="1">
                  <c:v>-4.8413922016464258E-6</c:v>
                </c:pt>
                <c:pt idx="2">
                  <c:v>-4.8170160020303043E-6</c:v>
                </c:pt>
                <c:pt idx="3">
                  <c:v>-4.7926398024141811E-6</c:v>
                </c:pt>
                <c:pt idx="4">
                  <c:v>-4.768263602798058E-6</c:v>
                </c:pt>
                <c:pt idx="5">
                  <c:v>-4.7438874031819356E-6</c:v>
                </c:pt>
                <c:pt idx="6">
                  <c:v>-4.7195112035658125E-6</c:v>
                </c:pt>
                <c:pt idx="7">
                  <c:v>-4.6951350039496893E-6</c:v>
                </c:pt>
                <c:pt idx="8">
                  <c:v>-4.670758804333567E-6</c:v>
                </c:pt>
                <c:pt idx="9">
                  <c:v>-4.6463826047174438E-6</c:v>
                </c:pt>
                <c:pt idx="10">
                  <c:v>-4.6220064051013215E-6</c:v>
                </c:pt>
                <c:pt idx="11">
                  <c:v>-4.5976302054851983E-6</c:v>
                </c:pt>
                <c:pt idx="12">
                  <c:v>-4.5732540058690751E-6</c:v>
                </c:pt>
                <c:pt idx="13">
                  <c:v>-4.5488778062529528E-6</c:v>
                </c:pt>
                <c:pt idx="14">
                  <c:v>-4.5245016066368296E-6</c:v>
                </c:pt>
                <c:pt idx="15">
                  <c:v>-4.5001254070207064E-6</c:v>
                </c:pt>
                <c:pt idx="16">
                  <c:v>-4.4757492074045841E-6</c:v>
                </c:pt>
                <c:pt idx="17">
                  <c:v>-4.4513730077884609E-6</c:v>
                </c:pt>
                <c:pt idx="18">
                  <c:v>-4.4269968081723386E-6</c:v>
                </c:pt>
                <c:pt idx="19">
                  <c:v>-4.4026206085562154E-6</c:v>
                </c:pt>
                <c:pt idx="20">
                  <c:v>-4.3782444089400922E-6</c:v>
                </c:pt>
                <c:pt idx="21">
                  <c:v>-4.3538682093239691E-6</c:v>
                </c:pt>
                <c:pt idx="22">
                  <c:v>-4.3294920097078476E-6</c:v>
                </c:pt>
                <c:pt idx="23">
                  <c:v>-4.3051158100917244E-6</c:v>
                </c:pt>
                <c:pt idx="24">
                  <c:v>-4.2807396104756012E-6</c:v>
                </c:pt>
                <c:pt idx="25">
                  <c:v>-4.2563634108594789E-6</c:v>
                </c:pt>
                <c:pt idx="26">
                  <c:v>-4.2319872112433557E-6</c:v>
                </c:pt>
                <c:pt idx="27">
                  <c:v>-4.2076110116272325E-6</c:v>
                </c:pt>
                <c:pt idx="28">
                  <c:v>-4.1832348120111102E-6</c:v>
                </c:pt>
                <c:pt idx="29">
                  <c:v>-4.158858612394987E-6</c:v>
                </c:pt>
                <c:pt idx="30">
                  <c:v>-4.1344824127788639E-6</c:v>
                </c:pt>
                <c:pt idx="31">
                  <c:v>-4.1101062131627415E-6</c:v>
                </c:pt>
                <c:pt idx="32">
                  <c:v>-4.0857300135466184E-6</c:v>
                </c:pt>
                <c:pt idx="33">
                  <c:v>-4.061353813930496E-6</c:v>
                </c:pt>
                <c:pt idx="34">
                  <c:v>-4.0369776143143728E-6</c:v>
                </c:pt>
                <c:pt idx="35">
                  <c:v>-4.0126014146982497E-6</c:v>
                </c:pt>
                <c:pt idx="36">
                  <c:v>-3.9882252150821273E-6</c:v>
                </c:pt>
                <c:pt idx="37">
                  <c:v>-3.9638490154660042E-6</c:v>
                </c:pt>
                <c:pt idx="38">
                  <c:v>-3.9394728158498818E-6</c:v>
                </c:pt>
                <c:pt idx="39">
                  <c:v>-3.9150966162337587E-6</c:v>
                </c:pt>
                <c:pt idx="40">
                  <c:v>-3.8907204166176355E-6</c:v>
                </c:pt>
                <c:pt idx="41">
                  <c:v>-3.866344217001514E-6</c:v>
                </c:pt>
                <c:pt idx="42">
                  <c:v>-3.8419680173853908E-6</c:v>
                </c:pt>
                <c:pt idx="43">
                  <c:v>-3.8175918177692668E-6</c:v>
                </c:pt>
                <c:pt idx="44">
                  <c:v>-3.7932156181531445E-6</c:v>
                </c:pt>
                <c:pt idx="45">
                  <c:v>-3.7688394185370217E-6</c:v>
                </c:pt>
                <c:pt idx="46">
                  <c:v>-3.7444632189208985E-6</c:v>
                </c:pt>
                <c:pt idx="47">
                  <c:v>-3.7200870193047762E-6</c:v>
                </c:pt>
                <c:pt idx="48">
                  <c:v>-3.695710819688653E-6</c:v>
                </c:pt>
                <c:pt idx="49">
                  <c:v>-3.6713346200725299E-6</c:v>
                </c:pt>
                <c:pt idx="50">
                  <c:v>-3.646958420456408E-6</c:v>
                </c:pt>
                <c:pt idx="51">
                  <c:v>-3.6225822208402848E-6</c:v>
                </c:pt>
                <c:pt idx="52">
                  <c:v>-3.5982060212241616E-6</c:v>
                </c:pt>
                <c:pt idx="53">
                  <c:v>-3.5738298216080393E-6</c:v>
                </c:pt>
                <c:pt idx="54">
                  <c:v>-3.5494536219919161E-6</c:v>
                </c:pt>
                <c:pt idx="55">
                  <c:v>-3.5250774223757933E-6</c:v>
                </c:pt>
                <c:pt idx="56">
                  <c:v>-3.500701222759671E-6</c:v>
                </c:pt>
                <c:pt idx="57">
                  <c:v>-3.4763250231435478E-6</c:v>
                </c:pt>
                <c:pt idx="58">
                  <c:v>-3.4519488235274247E-6</c:v>
                </c:pt>
                <c:pt idx="59">
                  <c:v>-3.4275726239113019E-6</c:v>
                </c:pt>
                <c:pt idx="60">
                  <c:v>-3.4031964242951792E-6</c:v>
                </c:pt>
                <c:pt idx="61">
                  <c:v>-3.3788202246790564E-6</c:v>
                </c:pt>
                <c:pt idx="62">
                  <c:v>-3.3544440250629332E-6</c:v>
                </c:pt>
                <c:pt idx="63">
                  <c:v>-3.3300678254468101E-6</c:v>
                </c:pt>
                <c:pt idx="64">
                  <c:v>-3.3056916258306877E-6</c:v>
                </c:pt>
                <c:pt idx="65">
                  <c:v>-3.281315426214565E-6</c:v>
                </c:pt>
                <c:pt idx="66">
                  <c:v>-3.2569392265984418E-6</c:v>
                </c:pt>
                <c:pt idx="67">
                  <c:v>-3.2325630269823195E-6</c:v>
                </c:pt>
                <c:pt idx="68">
                  <c:v>-3.2081868273661963E-6</c:v>
                </c:pt>
                <c:pt idx="69">
                  <c:v>-3.1838106277500731E-6</c:v>
                </c:pt>
                <c:pt idx="70">
                  <c:v>-3.1594344281339512E-6</c:v>
                </c:pt>
                <c:pt idx="71">
                  <c:v>-3.135058228517828E-6</c:v>
                </c:pt>
                <c:pt idx="72">
                  <c:v>-3.1106820289017049E-6</c:v>
                </c:pt>
                <c:pt idx="73">
                  <c:v>-3.0863058292855825E-6</c:v>
                </c:pt>
                <c:pt idx="74">
                  <c:v>-3.0619296296694593E-6</c:v>
                </c:pt>
                <c:pt idx="75">
                  <c:v>-3.0375534300533366E-6</c:v>
                </c:pt>
                <c:pt idx="76">
                  <c:v>-3.0131772304372134E-6</c:v>
                </c:pt>
                <c:pt idx="77">
                  <c:v>-2.9888010308210907E-6</c:v>
                </c:pt>
                <c:pt idx="78">
                  <c:v>-2.9644248312049683E-6</c:v>
                </c:pt>
                <c:pt idx="79">
                  <c:v>-2.9400486315888447E-6</c:v>
                </c:pt>
                <c:pt idx="80">
                  <c:v>-2.9156724319727224E-6</c:v>
                </c:pt>
                <c:pt idx="81">
                  <c:v>-2.8912962323565997E-6</c:v>
                </c:pt>
                <c:pt idx="82">
                  <c:v>-2.8669200327404761E-6</c:v>
                </c:pt>
                <c:pt idx="83">
                  <c:v>-2.8425438331243533E-6</c:v>
                </c:pt>
                <c:pt idx="84">
                  <c:v>-2.818167633508231E-6</c:v>
                </c:pt>
                <c:pt idx="85">
                  <c:v>-2.7937914338921078E-6</c:v>
                </c:pt>
                <c:pt idx="86">
                  <c:v>-2.769415234275985E-6</c:v>
                </c:pt>
                <c:pt idx="87">
                  <c:v>-2.7450390346598623E-6</c:v>
                </c:pt>
                <c:pt idx="88">
                  <c:v>-2.7206628350437395E-6</c:v>
                </c:pt>
                <c:pt idx="89">
                  <c:v>-2.6962866354276164E-6</c:v>
                </c:pt>
                <c:pt idx="90">
                  <c:v>-2.671910435811494E-6</c:v>
                </c:pt>
                <c:pt idx="91">
                  <c:v>-2.6475342361953709E-6</c:v>
                </c:pt>
                <c:pt idx="92">
                  <c:v>-2.6231580365792477E-6</c:v>
                </c:pt>
                <c:pt idx="93">
                  <c:v>-2.5987818369631249E-6</c:v>
                </c:pt>
                <c:pt idx="94">
                  <c:v>-2.5744056373470026E-6</c:v>
                </c:pt>
                <c:pt idx="95">
                  <c:v>-2.5500294377308798E-6</c:v>
                </c:pt>
                <c:pt idx="96">
                  <c:v>-2.5256532381147567E-6</c:v>
                </c:pt>
                <c:pt idx="97">
                  <c:v>-2.5012770384986339E-6</c:v>
                </c:pt>
                <c:pt idx="98">
                  <c:v>-2.4769008388825112E-6</c:v>
                </c:pt>
                <c:pt idx="99">
                  <c:v>-2.452524639266388E-6</c:v>
                </c:pt>
                <c:pt idx="100">
                  <c:v>-2.4281484396502652E-6</c:v>
                </c:pt>
                <c:pt idx="101">
                  <c:v>-2.4037722400341425E-6</c:v>
                </c:pt>
                <c:pt idx="102">
                  <c:v>-2.3793960404180197E-6</c:v>
                </c:pt>
                <c:pt idx="103">
                  <c:v>-2.3550198408018965E-6</c:v>
                </c:pt>
                <c:pt idx="104">
                  <c:v>-2.3306436411857742E-6</c:v>
                </c:pt>
                <c:pt idx="105">
                  <c:v>-2.3062674415696515E-6</c:v>
                </c:pt>
                <c:pt idx="106">
                  <c:v>-2.2818912419535283E-6</c:v>
                </c:pt>
                <c:pt idx="107">
                  <c:v>-2.2575150423374055E-6</c:v>
                </c:pt>
                <c:pt idx="108">
                  <c:v>-2.2331388427212828E-6</c:v>
                </c:pt>
                <c:pt idx="109">
                  <c:v>-2.2087626431051596E-6</c:v>
                </c:pt>
                <c:pt idx="110">
                  <c:v>-2.1843864434890369E-6</c:v>
                </c:pt>
                <c:pt idx="111">
                  <c:v>-2.1600102438729141E-6</c:v>
                </c:pt>
                <c:pt idx="112">
                  <c:v>-2.1356340442567914E-6</c:v>
                </c:pt>
                <c:pt idx="113">
                  <c:v>-2.1112578446406682E-6</c:v>
                </c:pt>
                <c:pt idx="114">
                  <c:v>-2.0868816450245454E-6</c:v>
                </c:pt>
                <c:pt idx="115">
                  <c:v>-2.0625054454084231E-6</c:v>
                </c:pt>
                <c:pt idx="116">
                  <c:v>-2.0381292457922999E-6</c:v>
                </c:pt>
                <c:pt idx="117">
                  <c:v>-2.0137530461761772E-6</c:v>
                </c:pt>
                <c:pt idx="118">
                  <c:v>-1.9893768465600544E-6</c:v>
                </c:pt>
                <c:pt idx="119">
                  <c:v>-1.9650006469439312E-6</c:v>
                </c:pt>
                <c:pt idx="120">
                  <c:v>-1.9406244473278085E-6</c:v>
                </c:pt>
                <c:pt idx="121">
                  <c:v>-1.9162482477116857E-6</c:v>
                </c:pt>
                <c:pt idx="122">
                  <c:v>-1.8918720480955626E-6</c:v>
                </c:pt>
                <c:pt idx="123">
                  <c:v>-1.86749584847944E-6</c:v>
                </c:pt>
                <c:pt idx="124">
                  <c:v>-1.843119648863317E-6</c:v>
                </c:pt>
                <c:pt idx="125">
                  <c:v>-1.8187434492471945E-6</c:v>
                </c:pt>
                <c:pt idx="126">
                  <c:v>-1.7943672496310715E-6</c:v>
                </c:pt>
                <c:pt idx="127">
                  <c:v>-1.7699910500149486E-6</c:v>
                </c:pt>
                <c:pt idx="128">
                  <c:v>-1.745614850398826E-6</c:v>
                </c:pt>
                <c:pt idx="129">
                  <c:v>-1.7212386507827026E-6</c:v>
                </c:pt>
                <c:pt idx="130">
                  <c:v>-1.6968624511665801E-6</c:v>
                </c:pt>
                <c:pt idx="131">
                  <c:v>-1.6724862515504574E-6</c:v>
                </c:pt>
                <c:pt idx="132">
                  <c:v>-1.6481100519343346E-6</c:v>
                </c:pt>
                <c:pt idx="133">
                  <c:v>-1.6237338523182116E-6</c:v>
                </c:pt>
                <c:pt idx="134">
                  <c:v>-1.5993576527020887E-6</c:v>
                </c:pt>
                <c:pt idx="135">
                  <c:v>-1.5749814530859661E-6</c:v>
                </c:pt>
                <c:pt idx="136">
                  <c:v>-1.5506052534698432E-6</c:v>
                </c:pt>
                <c:pt idx="137">
                  <c:v>-1.5262290538537202E-6</c:v>
                </c:pt>
                <c:pt idx="138">
                  <c:v>-1.5018528542375974E-6</c:v>
                </c:pt>
                <c:pt idx="139">
                  <c:v>-1.4774766546214743E-6</c:v>
                </c:pt>
                <c:pt idx="140">
                  <c:v>-1.4531004550053517E-6</c:v>
                </c:pt>
                <c:pt idx="141">
                  <c:v>-1.428724255389229E-6</c:v>
                </c:pt>
                <c:pt idx="142">
                  <c:v>-1.4043480557731062E-6</c:v>
                </c:pt>
                <c:pt idx="143">
                  <c:v>-1.3799718561569833E-6</c:v>
                </c:pt>
                <c:pt idx="144">
                  <c:v>-1.3555956565408603E-6</c:v>
                </c:pt>
                <c:pt idx="145">
                  <c:v>-1.3312194569247378E-6</c:v>
                </c:pt>
                <c:pt idx="146">
                  <c:v>-1.3068432573086144E-6</c:v>
                </c:pt>
                <c:pt idx="147">
                  <c:v>-1.2824670576924918E-6</c:v>
                </c:pt>
                <c:pt idx="148">
                  <c:v>-1.2580908580763691E-6</c:v>
                </c:pt>
                <c:pt idx="149">
                  <c:v>-1.2337146584602459E-6</c:v>
                </c:pt>
                <c:pt idx="150">
                  <c:v>-1.2093384588441231E-6</c:v>
                </c:pt>
                <c:pt idx="151">
                  <c:v>-1.1849622592280006E-6</c:v>
                </c:pt>
                <c:pt idx="152">
                  <c:v>-1.1605860596118779E-6</c:v>
                </c:pt>
                <c:pt idx="153">
                  <c:v>-1.1362098599957547E-6</c:v>
                </c:pt>
                <c:pt idx="154">
                  <c:v>-1.1118336603796319E-6</c:v>
                </c:pt>
                <c:pt idx="155">
                  <c:v>-1.0874574607635094E-6</c:v>
                </c:pt>
                <c:pt idx="156">
                  <c:v>-1.0630812611473862E-6</c:v>
                </c:pt>
                <c:pt idx="157">
                  <c:v>-1.0387050615312639E-6</c:v>
                </c:pt>
                <c:pt idx="158">
                  <c:v>-1.0143288619151411E-6</c:v>
                </c:pt>
                <c:pt idx="159">
                  <c:v>-9.8995266229901795E-7</c:v>
                </c:pt>
                <c:pt idx="160">
                  <c:v>-9.6557646268289562E-7</c:v>
                </c:pt>
                <c:pt idx="161">
                  <c:v>-9.4120026306677255E-7</c:v>
                </c:pt>
                <c:pt idx="162">
                  <c:v>-9.1682406345064947E-7</c:v>
                </c:pt>
                <c:pt idx="163">
                  <c:v>-8.9244786383452715E-7</c:v>
                </c:pt>
                <c:pt idx="164">
                  <c:v>-8.6807166421840408E-7</c:v>
                </c:pt>
                <c:pt idx="165">
                  <c:v>-8.436954646022809E-7</c:v>
                </c:pt>
                <c:pt idx="166">
                  <c:v>-8.1931926498615868E-7</c:v>
                </c:pt>
                <c:pt idx="167">
                  <c:v>-7.9494306537003539E-7</c:v>
                </c:pt>
                <c:pt idx="168">
                  <c:v>-7.7056686575391232E-7</c:v>
                </c:pt>
                <c:pt idx="169">
                  <c:v>-7.4619066613778999E-7</c:v>
                </c:pt>
                <c:pt idx="170">
                  <c:v>-7.2181446652166692E-7</c:v>
                </c:pt>
                <c:pt idx="171">
                  <c:v>-6.9743826690554375E-7</c:v>
                </c:pt>
                <c:pt idx="172">
                  <c:v>-6.7306206728942152E-7</c:v>
                </c:pt>
                <c:pt idx="173">
                  <c:v>-6.4868586767329835E-7</c:v>
                </c:pt>
                <c:pt idx="174">
                  <c:v>-6.2430966805717602E-7</c:v>
                </c:pt>
                <c:pt idx="175">
                  <c:v>-5.9993346844105284E-7</c:v>
                </c:pt>
                <c:pt idx="176">
                  <c:v>-5.7555726882492966E-7</c:v>
                </c:pt>
                <c:pt idx="177">
                  <c:v>-5.5118106920880744E-7</c:v>
                </c:pt>
                <c:pt idx="178">
                  <c:v>-5.2680486959268427E-7</c:v>
                </c:pt>
                <c:pt idx="179">
                  <c:v>-5.0242866997656119E-7</c:v>
                </c:pt>
                <c:pt idx="180">
                  <c:v>-4.7805247036043887E-7</c:v>
                </c:pt>
                <c:pt idx="181">
                  <c:v>-4.5367627074431574E-7</c:v>
                </c:pt>
                <c:pt idx="182">
                  <c:v>-4.2930007112819262E-7</c:v>
                </c:pt>
                <c:pt idx="183">
                  <c:v>-4.0492387151207034E-7</c:v>
                </c:pt>
                <c:pt idx="184">
                  <c:v>-3.8054767189594717E-7</c:v>
                </c:pt>
                <c:pt idx="185">
                  <c:v>-3.5617147227982404E-7</c:v>
                </c:pt>
                <c:pt idx="186">
                  <c:v>-3.3179527266370177E-7</c:v>
                </c:pt>
                <c:pt idx="187">
                  <c:v>-3.0741907304757864E-7</c:v>
                </c:pt>
                <c:pt idx="188">
                  <c:v>-2.8304287343145547E-7</c:v>
                </c:pt>
                <c:pt idx="189">
                  <c:v>-2.5866667381533319E-7</c:v>
                </c:pt>
                <c:pt idx="190">
                  <c:v>-2.3429047419921007E-7</c:v>
                </c:pt>
                <c:pt idx="191">
                  <c:v>-2.0991427458308776E-7</c:v>
                </c:pt>
                <c:pt idx="192">
                  <c:v>-1.8553807496696461E-7</c:v>
                </c:pt>
                <c:pt idx="193">
                  <c:v>-1.6116187535084149E-7</c:v>
                </c:pt>
                <c:pt idx="194">
                  <c:v>-1.3678567573471919E-7</c:v>
                </c:pt>
                <c:pt idx="195">
                  <c:v>-1.1240947611859605E-7</c:v>
                </c:pt>
                <c:pt idx="196">
                  <c:v>-8.8033276502472915E-8</c:v>
                </c:pt>
                <c:pt idx="197">
                  <c:v>-6.3657076886350638E-8</c:v>
                </c:pt>
                <c:pt idx="198">
                  <c:v>-3.9280877270227495E-8</c:v>
                </c:pt>
                <c:pt idx="199">
                  <c:v>-1.4904677654104352E-8</c:v>
                </c:pt>
                <c:pt idx="200">
                  <c:v>8.4906067022124022E-8</c:v>
                </c:pt>
                <c:pt idx="201">
                  <c:v>3.08213058505508E-7</c:v>
                </c:pt>
                <c:pt idx="202">
                  <c:v>5.3579348515326394E-7</c:v>
                </c:pt>
                <c:pt idx="203">
                  <c:v>7.6665639213485516E-7</c:v>
                </c:pt>
                <c:pt idx="204">
                  <c:v>1.0003328977387345E-6</c:v>
                </c:pt>
                <c:pt idx="205">
                  <c:v>1.2365333829528995E-6</c:v>
                </c:pt>
                <c:pt idx="206">
                  <c:v>1.4750564067399728E-6</c:v>
                </c:pt>
                <c:pt idx="207">
                  <c:v>1.7157517557618593E-6</c:v>
                </c:pt>
                <c:pt idx="208">
                  <c:v>1.9585021233338535E-6</c:v>
                </c:pt>
                <c:pt idx="209">
                  <c:v>2.2032128313567423E-6</c:v>
                </c:pt>
                <c:pt idx="210">
                  <c:v>2.449805552880797E-6</c:v>
                </c:pt>
                <c:pt idx="211">
                  <c:v>2.6982142308018272E-6</c:v>
                </c:pt>
                <c:pt idx="212">
                  <c:v>2.9483822936852366E-6</c:v>
                </c:pt>
                <c:pt idx="213">
                  <c:v>3.2002606824759084E-6</c:v>
                </c:pt>
                <c:pt idx="214">
                  <c:v>3.4538064076805257E-6</c:v>
                </c:pt>
                <c:pt idx="215">
                  <c:v>3.7089814667435525E-6</c:v>
                </c:pt>
                <c:pt idx="216">
                  <c:v>3.9657520137248278E-6</c:v>
                </c:pt>
                <c:pt idx="217">
                  <c:v>4.2240877104331612E-6</c:v>
                </c:pt>
                <c:pt idx="218">
                  <c:v>4.4839612110598918E-6</c:v>
                </c:pt>
                <c:pt idx="219">
                  <c:v>4.7453477469891993E-6</c:v>
                </c:pt>
                <c:pt idx="220">
                  <c:v>5.0082247880925793E-6</c:v>
                </c:pt>
                <c:pt idx="221">
                  <c:v>5.2725717633207336E-6</c:v>
                </c:pt>
                <c:pt idx="222">
                  <c:v>5.538369827901333E-6</c:v>
                </c:pt>
                <c:pt idx="223">
                  <c:v>5.8056016676184816E-6</c:v>
                </c:pt>
                <c:pt idx="224">
                  <c:v>6.0742513329244912E-6</c:v>
                </c:pt>
                <c:pt idx="225">
                  <c:v>6.3443040972943849E-6</c:v>
                </c:pt>
                <c:pt idx="226">
                  <c:v>6.6157463354606471E-6</c:v>
                </c:pt>
                <c:pt idx="227">
                  <c:v>6.8885654180888852E-6</c:v>
                </c:pt>
                <c:pt idx="228">
                  <c:v>7.1627496201536899E-6</c:v>
                </c:pt>
                <c:pt idx="229">
                  <c:v>7.4382880408133069E-6</c:v>
                </c:pt>
                <c:pt idx="230">
                  <c:v>7.7151705329978163E-6</c:v>
                </c:pt>
                <c:pt idx="231">
                  <c:v>7.9933876412529452E-6</c:v>
                </c:pt>
                <c:pt idx="232">
                  <c:v>8.2729305466408733E-6</c:v>
                </c:pt>
                <c:pt idx="233">
                  <c:v>8.5537910177040793E-6</c:v>
                </c:pt>
                <c:pt idx="234">
                  <c:v>8.8359613666650602E-6</c:v>
                </c:pt>
                <c:pt idx="235">
                  <c:v>9.1194344101681822E-6</c:v>
                </c:pt>
                <c:pt idx="236">
                  <c:v>9.4042034339784914E-6</c:v>
                </c:pt>
                <c:pt idx="237">
                  <c:v>9.6902621611421538E-6</c:v>
                </c:pt>
                <c:pt idx="238">
                  <c:v>9.9776047231875757E-6</c:v>
                </c:pt>
                <c:pt idx="239">
                  <c:v>1.026622563400531E-5</c:v>
                </c:pt>
                <c:pt idx="240">
                  <c:v>1.0556119766097845E-5</c:v>
                </c:pt>
                <c:pt idx="241">
                  <c:v>1.08472823289322E-5</c:v>
                </c:pt>
                <c:pt idx="242">
                  <c:v>1.1139708849163279E-5</c:v>
                </c:pt>
                <c:pt idx="243">
                  <c:v>1.1433395152527806E-5</c:v>
                </c:pt>
                <c:pt idx="244">
                  <c:v>1.1728337347233546E-5</c:v>
                </c:pt>
                <c:pt idx="245">
                  <c:v>1.2024531808690012E-5</c:v>
                </c:pt>
                <c:pt idx="246">
                  <c:v>1.2321975165446466E-5</c:v>
                </c:pt>
                <c:pt idx="247">
                  <c:v>1.2620664286219359E-5</c:v>
                </c:pt>
                <c:pt idx="248">
                  <c:v>1.2920596267903282E-5</c:v>
                </c:pt>
                <c:pt idx="249">
                  <c:v>1.3221768424474456E-5</c:v>
                </c:pt>
                <c:pt idx="250">
                  <c:v>1.3524178276703538E-5</c:v>
                </c:pt>
                <c:pt idx="251">
                  <c:v>1.3827823542605335E-5</c:v>
                </c:pt>
                <c:pt idx="252">
                  <c:v>1.4132702128559728E-5</c:v>
                </c:pt>
                <c:pt idx="253">
                  <c:v>1.4438812121046064E-5</c:v>
                </c:pt>
                <c:pt idx="254">
                  <c:v>1.4746151778938245E-5</c:v>
                </c:pt>
                <c:pt idx="255">
                  <c:v>1.5054719526314336E-5</c:v>
                </c:pt>
                <c:pt idx="256">
                  <c:v>1.5364513945737768E-5</c:v>
                </c:pt>
                <c:pt idx="257">
                  <c:v>1.5675533771972865E-5</c:v>
                </c:pt>
                <c:pt idx="258">
                  <c:v>1.5987777886099709E-5</c:v>
                </c:pt>
                <c:pt idx="259">
                  <c:v>1.6301245309997788E-5</c:v>
                </c:pt>
                <c:pt idx="260">
                  <c:v>1.6615935201169851E-5</c:v>
                </c:pt>
                <c:pt idx="261">
                  <c:v>1.6931846847880809E-5</c:v>
                </c:pt>
                <c:pt idx="262">
                  <c:v>1.7248979664587898E-5</c:v>
                </c:pt>
                <c:pt idx="263">
                  <c:v>1.7567333187641742E-5</c:v>
                </c:pt>
                <c:pt idx="264">
                  <c:v>1.788690707123798E-5</c:v>
                </c:pt>
                <c:pt idx="265">
                  <c:v>1.8207701083602539E-5</c:v>
                </c:pt>
                <c:pt idx="266">
                  <c:v>1.8529715103394189E-5</c:v>
                </c:pt>
                <c:pt idx="267">
                  <c:v>1.8852949116309432E-5</c:v>
                </c:pt>
                <c:pt idx="268">
                  <c:v>1.9177403211876441E-5</c:v>
                </c:pt>
                <c:pt idx="269">
                  <c:v>1.9503077580425112E-5</c:v>
                </c:pt>
                <c:pt idx="270">
                  <c:v>1.9829972510222474E-5</c:v>
                </c:pt>
                <c:pt idx="271">
                  <c:v>2.015808838476186E-5</c:v>
                </c:pt>
                <c:pt idx="272">
                  <c:v>2.0487425680197213E-5</c:v>
                </c:pt>
                <c:pt idx="273">
                  <c:v>2.0817984962912522E-5</c:v>
                </c:pt>
                <c:pt idx="274">
                  <c:v>2.1149766887219147E-5</c:v>
                </c:pt>
                <c:pt idx="275">
                  <c:v>2.1482772193172037E-5</c:v>
                </c:pt>
                <c:pt idx="276">
                  <c:v>2.1817001704498994E-5</c:v>
                </c:pt>
                <c:pt idx="277">
                  <c:v>2.2152456326635469E-5</c:v>
                </c:pt>
                <c:pt idx="278">
                  <c:v>2.2489137044859135E-5</c:v>
                </c:pt>
                <c:pt idx="279">
                  <c:v>2.2827044922518694E-5</c:v>
                </c:pt>
                <c:pt idx="280">
                  <c:v>2.3166181099351225E-5</c:v>
                </c:pt>
                <c:pt idx="281">
                  <c:v>2.350654678988348E-5</c:v>
                </c:pt>
                <c:pt idx="282">
                  <c:v>2.3848143281912284E-5</c:v>
                </c:pt>
                <c:pt idx="283">
                  <c:v>2.4190971935060118E-5</c:v>
                </c:pt>
                <c:pt idx="284">
                  <c:v>2.4535034179401447E-5</c:v>
                </c:pt>
                <c:pt idx="285">
                  <c:v>2.4880331514156274E-5</c:v>
                </c:pt>
                <c:pt idx="286">
                  <c:v>2.5226865506447858E-5</c:v>
                </c:pt>
                <c:pt idx="287">
                  <c:v>2.5574637790120358E-5</c:v>
                </c:pt>
                <c:pt idx="288">
                  <c:v>2.5923650064614167E-5</c:v>
                </c:pt>
                <c:pt idx="289">
                  <c:v>2.627390409389631E-5</c:v>
                </c:pt>
                <c:pt idx="290">
                  <c:v>2.6625401705441826E-5</c:v>
                </c:pt>
                <c:pt idx="291">
                  <c:v>2.6978144789265455E-5</c:v>
                </c:pt>
                <c:pt idx="292">
                  <c:v>2.7332135296999751E-5</c:v>
                </c:pt>
                <c:pt idx="293">
                  <c:v>2.7687375241018634E-5</c:v>
                </c:pt>
                <c:pt idx="294">
                  <c:v>2.804386669360303E-5</c:v>
                </c:pt>
                <c:pt idx="295">
                  <c:v>2.8401611786147859E-5</c:v>
                </c:pt>
                <c:pt idx="296">
                  <c:v>2.8760612708408013E-5</c:v>
                </c:pt>
                <c:pt idx="297">
                  <c:v>2.9120871707780854E-5</c:v>
                </c:pt>
                <c:pt idx="298">
                  <c:v>2.9482391088625565E-5</c:v>
                </c:pt>
                <c:pt idx="299">
                  <c:v>2.9845173211615213E-5</c:v>
                </c:pt>
                <c:pt idx="300">
                  <c:v>3.0209220493122497E-5</c:v>
                </c:pt>
                <c:pt idx="301">
                  <c:v>3.0574535404636285E-5</c:v>
                </c:pt>
                <c:pt idx="302">
                  <c:v>3.0941120472208219E-5</c:v>
                </c:pt>
                <c:pt idx="303">
                  <c:v>3.1308978275927746E-5</c:v>
                </c:pt>
                <c:pt idx="304">
                  <c:v>3.1678111449425586E-5</c:v>
                </c:pt>
                <c:pt idx="305">
                  <c:v>3.2048522679402684E-5</c:v>
                </c:pt>
                <c:pt idx="306">
                  <c:v>3.2420214705185418E-5</c:v>
                </c:pt>
                <c:pt idx="307">
                  <c:v>3.2793190318304962E-5</c:v>
                </c:pt>
                <c:pt idx="308">
                  <c:v>3.3167452362100147E-5</c:v>
                </c:pt>
                <c:pt idx="309">
                  <c:v>3.3543003731343495E-5</c:v>
                </c:pt>
                <c:pt idx="310">
                  <c:v>3.391984737188853E-5</c:v>
                </c:pt>
                <c:pt idx="311">
                  <c:v>3.4297986280338657E-5</c:v>
                </c:pt>
                <c:pt idx="312">
                  <c:v>3.4677423503736325E-5</c:v>
                </c:pt>
                <c:pt idx="313">
                  <c:v>3.5058162139271602E-5</c:v>
                </c:pt>
                <c:pt idx="314">
                  <c:v>3.5440205334010035E-5</c:v>
                </c:pt>
                <c:pt idx="315">
                  <c:v>3.5823556284638605E-5</c:v>
                </c:pt>
                <c:pt idx="316">
                  <c:v>3.6208218237229899E-5</c:v>
                </c:pt>
                <c:pt idx="317">
                  <c:v>3.6594194487022701E-5</c:v>
                </c:pt>
                <c:pt idx="318">
                  <c:v>3.6981488378220064E-5</c:v>
                </c:pt>
                <c:pt idx="319">
                  <c:v>3.7370103303803191E-5</c:v>
                </c:pt>
                <c:pt idx="320">
                  <c:v>3.7760042705360425E-5</c:v>
                </c:pt>
                <c:pt idx="321">
                  <c:v>3.815131007293267E-5</c:v>
                </c:pt>
                <c:pt idx="322">
                  <c:v>3.8543908944872216E-5</c:v>
                </c:pt>
                <c:pt idx="323">
                  <c:v>3.8937842907716644E-5</c:v>
                </c:pt>
                <c:pt idx="324">
                  <c:v>3.9333115596076647E-5</c:v>
                </c:pt>
                <c:pt idx="325">
                  <c:v>3.9729730692537365E-5</c:v>
                </c:pt>
                <c:pt idx="326">
                  <c:v>4.0127691927572493E-5</c:v>
                </c:pt>
                <c:pt idx="327">
                  <c:v>4.0527003079471709E-5</c:v>
                </c:pt>
                <c:pt idx="328">
                  <c:v>4.0927667974280858E-5</c:v>
                </c:pt>
                <c:pt idx="329">
                  <c:v>4.1329690485753525E-5</c:v>
                </c:pt>
                <c:pt idx="330">
                  <c:v>4.1733074535315347E-5</c:v>
                </c:pt>
                <c:pt idx="331">
                  <c:v>4.2137824092039502E-5</c:v>
                </c:pt>
                <c:pt idx="332">
                  <c:v>4.2543943172634011E-5</c:v>
                </c:pt>
                <c:pt idx="333">
                  <c:v>4.2951435841439669E-5</c:v>
                </c:pt>
                <c:pt idx="334">
                  <c:v>4.3360306210439517E-5</c:v>
                </c:pt>
                <c:pt idx="335">
                  <c:v>4.3770558439278167E-5</c:v>
                </c:pt>
                <c:pt idx="336">
                  <c:v>4.4182196735292497E-5</c:v>
                </c:pt>
                <c:pt idx="337">
                  <c:v>4.4595225353552146E-5</c:v>
                </c:pt>
                <c:pt idx="338">
                  <c:v>4.5009648596909893E-5</c:v>
                </c:pt>
                <c:pt idx="339">
                  <c:v>4.5425470816062386E-5</c:v>
                </c:pt>
                <c:pt idx="340">
                  <c:v>4.584269640962044E-5</c:v>
                </c:pt>
                <c:pt idx="341">
                  <c:v>4.6261329824188614E-5</c:v>
                </c:pt>
                <c:pt idx="342">
                  <c:v>4.6681375554454609E-5</c:v>
                </c:pt>
                <c:pt idx="343">
                  <c:v>4.7102838143287749E-5</c:v>
                </c:pt>
                <c:pt idx="344">
                  <c:v>4.7525722181846473E-5</c:v>
                </c:pt>
                <c:pt idx="345">
                  <c:v>4.7950032309695047E-5</c:v>
                </c:pt>
                <c:pt idx="346">
                  <c:v>4.8375773214928862E-5</c:v>
                </c:pt>
                <c:pt idx="347">
                  <c:v>4.8802949634308944E-5</c:v>
                </c:pt>
                <c:pt idx="348">
                  <c:v>4.9231566353404499E-5</c:v>
                </c:pt>
                <c:pt idx="349">
                  <c:v>4.966162820674461E-5</c:v>
                </c:pt>
                <c:pt idx="350">
                  <c:v>5.0093140077978029E-5</c:v>
                </c:pt>
                <c:pt idx="351">
                  <c:v>5.0526106900041313E-5</c:v>
                </c:pt>
                <c:pt idx="352">
                  <c:v>5.0960533655335566E-5</c:v>
                </c:pt>
                <c:pt idx="353">
                  <c:v>5.139642537591107E-5</c:v>
                </c:pt>
                <c:pt idx="354">
                  <c:v>5.1833787143660097E-5</c:v>
                </c:pt>
                <c:pt idx="355">
                  <c:v>5.2272624090517977E-5</c:v>
                </c:pt>
                <c:pt idx="356">
                  <c:v>5.2712941398672103E-5</c:v>
                </c:pt>
                <c:pt idx="357">
                  <c:v>5.3154744300778569E-5</c:v>
                </c:pt>
                <c:pt idx="358">
                  <c:v>5.359803808018731E-5</c:v>
                </c:pt>
                <c:pt idx="359">
                  <c:v>5.4042828071174715E-5</c:v>
                </c:pt>
                <c:pt idx="360">
                  <c:v>5.4489119659183949E-5</c:v>
                </c:pt>
                <c:pt idx="361">
                  <c:v>5.493691828107333E-5</c:v>
                </c:pt>
                <c:pt idx="362">
                  <c:v>5.5386229425372581E-5</c:v>
                </c:pt>
                <c:pt idx="363">
                  <c:v>5.5837058632546166E-5</c:v>
                </c:pt>
                <c:pt idx="364">
                  <c:v>5.6289411495265071E-5</c:v>
                </c:pt>
                <c:pt idx="365">
                  <c:v>5.6743293658685892E-5</c:v>
                </c:pt>
                <c:pt idx="366">
                  <c:v>5.7198710820737371E-5</c:v>
                </c:pt>
                <c:pt idx="367">
                  <c:v>5.7655668732415224E-5</c:v>
                </c:pt>
                <c:pt idx="368">
                  <c:v>5.8114173198083946E-5</c:v>
                </c:pt>
                <c:pt idx="369">
                  <c:v>5.8574230075786648E-5</c:v>
                </c:pt>
                <c:pt idx="370">
                  <c:v>5.9035845277562381E-5</c:v>
                </c:pt>
                <c:pt idx="371">
                  <c:v>5.9499024769771216E-5</c:v>
                </c:pt>
                <c:pt idx="372">
                  <c:v>5.9963774573426701E-5</c:v>
                </c:pt>
                <c:pt idx="373">
                  <c:v>6.043010076453644E-5</c:v>
                </c:pt>
                <c:pt idx="374">
                  <c:v>6.0898009474449876E-5</c:v>
                </c:pt>
                <c:pt idx="375">
                  <c:v>6.1367506890213828E-5</c:v>
                </c:pt>
                <c:pt idx="376">
                  <c:v>6.183859925493616E-5</c:v>
                </c:pt>
                <c:pt idx="377">
                  <c:v>6.2311292868156735E-5</c:v>
                </c:pt>
                <c:pt idx="378">
                  <c:v>6.2785594086226017E-5</c:v>
                </c:pt>
                <c:pt idx="379">
                  <c:v>6.3261509322692043E-5</c:v>
                </c:pt>
                <c:pt idx="380">
                  <c:v>6.3739045048694668E-5</c:v>
                </c:pt>
                <c:pt idx="381">
                  <c:v>6.4218207793367664E-5</c:v>
                </c:pt>
                <c:pt idx="382">
                  <c:v>6.4699004144249273E-5</c:v>
                </c:pt>
                <c:pt idx="383">
                  <c:v>6.5181440747699959E-5</c:v>
                </c:pt>
                <c:pt idx="384">
                  <c:v>6.56655243093285E-5</c:v>
                </c:pt>
                <c:pt idx="385">
                  <c:v>6.6151261594426104E-5</c:v>
                </c:pt>
                <c:pt idx="386">
                  <c:v>6.6638659428408561E-5</c:v>
                </c:pt>
                <c:pt idx="387">
                  <c:v>6.7127724697266331E-5</c:v>
                </c:pt>
                <c:pt idx="388">
                  <c:v>6.7618464348023047E-5</c:v>
                </c:pt>
                <c:pt idx="389">
                  <c:v>6.8110885389202177E-5</c:v>
                </c:pt>
                <c:pt idx="390">
                  <c:v>6.8604994891301987E-5</c:v>
                </c:pt>
                <c:pt idx="391">
                  <c:v>6.9100799987278433E-5</c:v>
                </c:pt>
                <c:pt idx="392">
                  <c:v>6.9598307873037374E-5</c:v>
                </c:pt>
                <c:pt idx="393">
                  <c:v>7.0097525807934468E-5</c:v>
                </c:pt>
                <c:pt idx="394">
                  <c:v>7.0598461115283954E-5</c:v>
                </c:pt>
                <c:pt idx="395">
                  <c:v>7.1101121182875945E-5</c:v>
                </c:pt>
                <c:pt idx="396">
                  <c:v>7.1605513463502703E-5</c:v>
                </c:pt>
                <c:pt idx="397">
                  <c:v>7.211164547549326E-5</c:v>
                </c:pt>
                <c:pt idx="398">
                  <c:v>7.2619524803257496E-5</c:v>
                </c:pt>
                <c:pt idx="399">
                  <c:v>7.312915909783866E-5</c:v>
                </c:pt>
                <c:pt idx="400">
                  <c:v>7.3640556077474953E-5</c:v>
                </c:pt>
                <c:pt idx="401">
                  <c:v>7.4153723528170854E-5</c:v>
                </c:pt>
                <c:pt idx="402">
                  <c:v>7.4668669304277051E-5</c:v>
                </c:pt>
                <c:pt idx="403">
                  <c:v>7.5185401329079811E-5</c:v>
                </c:pt>
                <c:pt idx="404">
                  <c:v>7.5703927595400166E-5</c:v>
                </c:pt>
                <c:pt idx="405">
                  <c:v>7.6224256166202244E-5</c:v>
                </c:pt>
                <c:pt idx="406">
                  <c:v>7.674639517521132E-5</c:v>
                </c:pt>
                <c:pt idx="407">
                  <c:v>7.7270352827541838E-5</c:v>
                </c:pt>
                <c:pt idx="408">
                  <c:v>7.7796137400335194E-5</c:v>
                </c:pt>
                <c:pt idx="409">
                  <c:v>7.8323757243407101E-5</c:v>
                </c:pt>
                <c:pt idx="410">
                  <c:v>7.8853220779905858E-5</c:v>
                </c:pt>
                <c:pt idx="411">
                  <c:v>7.9384536506980306E-5</c:v>
                </c:pt>
                <c:pt idx="412">
                  <c:v>7.9917712996458085E-5</c:v>
                </c:pt>
                <c:pt idx="413">
                  <c:v>8.0452758895534611E-5</c:v>
                </c:pt>
                <c:pt idx="414">
                  <c:v>8.0989682927472799E-5</c:v>
                </c:pt>
                <c:pt idx="415">
                  <c:v>8.152849389231288E-5</c:v>
                </c:pt>
                <c:pt idx="416">
                  <c:v>8.2069200667594063E-5</c:v>
                </c:pt>
                <c:pt idx="417">
                  <c:v>8.2611812209086444E-5</c:v>
                </c:pt>
                <c:pt idx="418">
                  <c:v>8.3156337551534184E-5</c:v>
                </c:pt>
                <c:pt idx="419">
                  <c:v>8.3702785809410603E-5</c:v>
                </c:pt>
                <c:pt idx="420">
                  <c:v>8.4251166177684057E-5</c:v>
                </c:pt>
                <c:pt idx="421">
                  <c:v>8.4801487932595861E-5</c:v>
                </c:pt>
                <c:pt idx="422">
                  <c:v>8.5353760432449574E-5</c:v>
                </c:pt>
                <c:pt idx="423">
                  <c:v>8.5907993118412908E-5</c:v>
                </c:pt>
                <c:pt idx="424">
                  <c:v>8.6464195515331224E-5</c:v>
                </c:pt>
                <c:pt idx="425">
                  <c:v>8.7022377232553376E-5</c:v>
                </c:pt>
                <c:pt idx="426">
                  <c:v>8.7582547964770268E-5</c:v>
                </c:pt>
                <c:pt idx="427">
                  <c:v>8.8144717492865809E-5</c:v>
                </c:pt>
                <c:pt idx="428">
                  <c:v>8.8708895684780852E-5</c:v>
                </c:pt>
                <c:pt idx="429">
                  <c:v>8.9275092496389957E-5</c:v>
                </c:pt>
                <c:pt idx="430">
                  <c:v>8.9843317972391825E-5</c:v>
                </c:pt>
                <c:pt idx="431">
                  <c:v>9.0413582247212266E-5</c:v>
                </c:pt>
                <c:pt idx="432">
                  <c:v>9.0985895545921854E-5</c:v>
                </c:pt>
                <c:pt idx="433">
                  <c:v>9.1560268185166428E-5</c:v>
                </c:pt>
                <c:pt idx="434">
                  <c:v>9.2136710574112178E-5</c:v>
                </c:pt>
                <c:pt idx="435">
                  <c:v>9.2715233215404856E-5</c:v>
                </c:pt>
                <c:pt idx="436">
                  <c:v>9.329584670614318E-5</c:v>
                </c:pt>
                <c:pt idx="437">
                  <c:v>9.3878561738867198E-5</c:v>
                </c:pt>
                <c:pt idx="438">
                  <c:v>9.4463389102561403E-5</c:v>
                </c:pt>
                <c:pt idx="439">
                  <c:v>9.5050339683673055E-5</c:v>
                </c:pt>
                <c:pt idx="440">
                  <c:v>9.5639424467145552E-5</c:v>
                </c:pt>
                <c:pt idx="441">
                  <c:v>9.6230654537468041E-5</c:v>
                </c:pt>
                <c:pt idx="442">
                  <c:v>9.6824041079740446E-5</c:v>
                </c:pt>
                <c:pt idx="443">
                  <c:v>9.7419595380754108E-5</c:v>
                </c:pt>
                <c:pt idx="444">
                  <c:v>9.801732883009005E-5</c:v>
                </c:pt>
                <c:pt idx="445">
                  <c:v>9.8617252921232888E-5</c:v>
                </c:pt>
                <c:pt idx="446">
                  <c:v>9.9219379252701644E-5</c:v>
                </c:pt>
                <c:pt idx="447">
                  <c:v>9.9823719529198318E-5</c:v>
                </c:pt>
                <c:pt idx="448">
                  <c:v>1.0043028556277347E-4</c:v>
                </c:pt>
                <c:pt idx="449">
                  <c:v>1.010390892740096E-4</c:v>
                </c:pt>
                <c:pt idx="450">
                  <c:v>1.0165014269322268E-4</c:v>
                </c:pt>
                <c:pt idx="451">
                  <c:v>1.022634579616819E-4</c:v>
                </c:pt>
                <c:pt idx="452">
                  <c:v>1.0287904733284823E-4</c:v>
                </c:pt>
                <c:pt idx="453">
                  <c:v>1.0349692317363156E-4</c:v>
                </c:pt>
                <c:pt idx="454">
                  <c:v>1.0411709796566763E-4</c:v>
                </c:pt>
                <c:pt idx="455">
                  <c:v>1.0473958430661409E-4</c:v>
                </c:pt>
                <c:pt idx="456">
                  <c:v>1.0536439491146691E-4</c:v>
                </c:pt>
                <c:pt idx="457">
                  <c:v>1.0599154261389655E-4</c:v>
                </c:pt>
                <c:pt idx="458">
                  <c:v>1.0662104036760548E-4</c:v>
                </c:pt>
                <c:pt idx="459">
                  <c:v>1.0725290124770562E-4</c:v>
                </c:pt>
                <c:pt idx="460">
                  <c:v>1.0788713845211836E-4</c:v>
                </c:pt>
                <c:pt idx="461">
                  <c:v>1.0852376530299546E-4</c:v>
                </c:pt>
                <c:pt idx="462">
                  <c:v>1.0916279524816198E-4</c:v>
                </c:pt>
                <c:pt idx="463">
                  <c:v>1.0980424186258254E-4</c:v>
                </c:pt>
                <c:pt idx="464">
                  <c:v>1.1044811884984941E-4</c:v>
                </c:pt>
                <c:pt idx="465">
                  <c:v>1.1109444004369447E-4</c:v>
                </c:pt>
                <c:pt idx="466">
                  <c:v>1.1174321940952503E-4</c:v>
                </c:pt>
                <c:pt idx="467">
                  <c:v>1.1239447104598318E-4</c:v>
                </c:pt>
                <c:pt idx="468">
                  <c:v>1.1304820918652991E-4</c:v>
                </c:pt>
                <c:pt idx="469">
                  <c:v>1.1370444820105493E-4</c:v>
                </c:pt>
                <c:pt idx="470">
                  <c:v>1.1436320259751075E-4</c:v>
                </c:pt>
                <c:pt idx="471">
                  <c:v>1.1502448702357315E-4</c:v>
                </c:pt>
                <c:pt idx="472">
                  <c:v>1.1568831626832865E-4</c:v>
                </c:pt>
                <c:pt idx="473">
                  <c:v>1.1635470526398825E-4</c:v>
                </c:pt>
                <c:pt idx="474">
                  <c:v>1.1702366908762779E-4</c:v>
                </c:pt>
                <c:pt idx="475">
                  <c:v>1.1769522296295806E-4</c:v>
                </c:pt>
                <c:pt idx="476">
                  <c:v>1.1836938226212148E-4</c:v>
                </c:pt>
                <c:pt idx="477">
                  <c:v>1.1904616250751856E-4</c:v>
                </c:pt>
                <c:pt idx="478">
                  <c:v>1.1972557937366367E-4</c:v>
                </c:pt>
                <c:pt idx="479">
                  <c:v>1.2040764868907079E-4</c:v>
                </c:pt>
                <c:pt idx="480">
                  <c:v>1.2109238643816944E-4</c:v>
                </c:pt>
                <c:pt idx="481">
                  <c:v>1.2177980876325279E-4</c:v>
                </c:pt>
                <c:pt idx="482">
                  <c:v>1.2246993196645591E-4</c:v>
                </c:pt>
                <c:pt idx="483">
                  <c:v>1.2316277251176789E-4</c:v>
                </c:pt>
                <c:pt idx="484">
                  <c:v>1.2385834702707585E-4</c:v>
                </c:pt>
                <c:pt idx="485">
                  <c:v>1.2455667230624302E-4</c:v>
                </c:pt>
                <c:pt idx="486">
                  <c:v>1.2525776531122071E-4</c:v>
                </c:pt>
                <c:pt idx="487">
                  <c:v>1.259616431741958E-4</c:v>
                </c:pt>
                <c:pt idx="488">
                  <c:v>1.2666832319977272E-4</c:v>
                </c:pt>
                <c:pt idx="489">
                  <c:v>1.2737782286719268E-4</c:v>
                </c:pt>
                <c:pt idx="490">
                  <c:v>1.280901598325893E-4</c:v>
                </c:pt>
                <c:pt idx="491">
                  <c:v>1.2880535193128209E-4</c:v>
                </c:pt>
                <c:pt idx="492">
                  <c:v>1.2952341718010826E-4</c:v>
                </c:pt>
                <c:pt idx="493">
                  <c:v>1.3024437377979348E-4</c:v>
                </c:pt>
                <c:pt idx="494">
                  <c:v>1.309682401173636E-4</c:v>
                </c:pt>
                <c:pt idx="495">
                  <c:v>1.3169503476859545E-4</c:v>
                </c:pt>
                <c:pt idx="496">
                  <c:v>1.3242477650051058E-4</c:v>
                </c:pt>
                <c:pt idx="497">
                  <c:v>1.3315748427391059E-4</c:v>
                </c:pt>
                <c:pt idx="498">
                  <c:v>1.3389317724595646E-4</c:v>
                </c:pt>
                <c:pt idx="499">
                  <c:v>1.3463187477279087E-4</c:v>
                </c:pt>
                <c:pt idx="500">
                  <c:v>1.3537359641220678E-4</c:v>
                </c:pt>
                <c:pt idx="501">
                  <c:v>1.3611836192636088E-4</c:v>
                </c:pt>
                <c:pt idx="502">
                  <c:v>1.3686619128453408E-4</c:v>
                </c:pt>
                <c:pt idx="503">
                  <c:v>1.3761710466594093E-4</c:v>
                </c:pt>
                <c:pt idx="504">
                  <c:v>1.3837112246258595E-4</c:v>
                </c:pt>
                <c:pt idx="505">
                  <c:v>1.3912826528217112E-4</c:v>
                </c:pt>
                <c:pt idx="506">
                  <c:v>1.3988855395105382E-4</c:v>
                </c:pt>
                <c:pt idx="507">
                  <c:v>1.4065200951725684E-4</c:v>
                </c:pt>
                <c:pt idx="508">
                  <c:v>1.4141865325353032E-4</c:v>
                </c:pt>
                <c:pt idx="509">
                  <c:v>1.4218850666046951E-4</c:v>
                </c:pt>
                <c:pt idx="510">
                  <c:v>1.4296159146968642E-4</c:v>
                </c:pt>
                <c:pt idx="511">
                  <c:v>1.4373792964703785E-4</c:v>
                </c:pt>
                <c:pt idx="512">
                  <c:v>1.4451754339591186E-4</c:v>
                </c:pt>
                <c:pt idx="513">
                  <c:v>1.4530045516057238E-4</c:v>
                </c:pt>
                <c:pt idx="514">
                  <c:v>1.460866876295635E-4</c:v>
                </c:pt>
                <c:pt idx="515">
                  <c:v>1.4687626373917641E-4</c:v>
                </c:pt>
                <c:pt idx="516">
                  <c:v>1.4766920667697728E-4</c:v>
                </c:pt>
                <c:pt idx="517">
                  <c:v>1.4846553988540027E-4</c:v>
                </c:pt>
                <c:pt idx="518">
                  <c:v>1.492652870654058E-4</c:v>
                </c:pt>
                <c:pt idx="519">
                  <c:v>1.5006847218020509E-4</c:v>
                </c:pt>
                <c:pt idx="520">
                  <c:v>1.5087511945905332E-4</c:v>
                </c:pt>
                <c:pt idx="521">
                  <c:v>1.5168525340111266E-4</c:v>
                </c:pt>
                <c:pt idx="522">
                  <c:v>1.5249889877938625E-4</c:v>
                </c:pt>
                <c:pt idx="523">
                  <c:v>1.5331608064472481E-4</c:v>
                </c:pt>
                <c:pt idx="524">
                  <c:v>1.5413682432990872E-4</c:v>
                </c:pt>
                <c:pt idx="525">
                  <c:v>1.5496115545380519E-4</c:v>
                </c:pt>
                <c:pt idx="526">
                  <c:v>1.5578909992560304E-4</c:v>
                </c:pt>
                <c:pt idx="527">
                  <c:v>1.5662068394912864E-4</c:v>
                </c:pt>
                <c:pt idx="528">
                  <c:v>1.5745593402724135E-4</c:v>
                </c:pt>
                <c:pt idx="529">
                  <c:v>1.5829487696631271E-4</c:v>
                </c:pt>
                <c:pt idx="530">
                  <c:v>1.5913753988079169E-4</c:v>
                </c:pt>
                <c:pt idx="531">
                  <c:v>1.5998395019785545E-4</c:v>
                </c:pt>
                <c:pt idx="532">
                  <c:v>1.6083413566215E-4</c:v>
                </c:pt>
                <c:pt idx="533">
                  <c:v>1.6168812434062111E-4</c:v>
                </c:pt>
                <c:pt idx="534">
                  <c:v>1.6254594462743944E-4</c:v>
                </c:pt>
                <c:pt idx="535">
                  <c:v>1.6340762524902019E-4</c:v>
                </c:pt>
                <c:pt idx="536">
                  <c:v>1.6427319526913993E-4</c:v>
                </c:pt>
                <c:pt idx="537">
                  <c:v>1.651426840941539E-4</c:v>
                </c:pt>
                <c:pt idx="538">
                  <c:v>1.6601612147831482E-4</c:v>
                </c:pt>
                <c:pt idx="539">
                  <c:v>1.6689353752919654E-4</c:v>
                </c:pt>
                <c:pt idx="540">
                  <c:v>1.6777496271322444E-4</c:v>
                </c:pt>
                <c:pt idx="541">
                  <c:v>1.686604278613152E-4</c:v>
                </c:pt>
                <c:pt idx="542">
                  <c:v>1.6954996417462844E-4</c:v>
                </c:pt>
                <c:pt idx="543">
                  <c:v>1.7044360323043413E-4</c:v>
                </c:pt>
                <c:pt idx="544">
                  <c:v>1.7134137698809592E-4</c:v>
                </c:pt>
                <c:pt idx="545">
                  <c:v>1.7224331779517539E-4</c:v>
                </c:pt>
                <c:pt idx="546">
                  <c:v>1.7314945839366067E-4</c:v>
                </c:pt>
                <c:pt idx="547">
                  <c:v>1.740598319263191E-4</c:v>
                </c:pt>
                <c:pt idx="548">
                  <c:v>1.7497447194318079E-4</c:v>
                </c:pt>
                <c:pt idx="549">
                  <c:v>1.7589341240815365E-4</c:v>
                </c:pt>
                <c:pt idx="550">
                  <c:v>1.7681668770577527E-4</c:v>
                </c:pt>
                <c:pt idx="551">
                  <c:v>1.7774433264810158E-4</c:v>
                </c:pt>
                <c:pt idx="552">
                  <c:v>1.7867638248174098E-4</c:v>
                </c:pt>
                <c:pt idx="553">
                  <c:v>1.796128728950317E-4</c:v>
                </c:pt>
                <c:pt idx="554">
                  <c:v>1.8055384002537005E-4</c:v>
                </c:pt>
                <c:pt idx="555">
                  <c:v>1.8149932046669225E-4</c:v>
                </c:pt>
                <c:pt idx="556">
                  <c:v>1.8244935127711289E-4</c:v>
                </c:pt>
                <c:pt idx="557">
                  <c:v>1.8340396998672476E-4</c:v>
                </c:pt>
                <c:pt idx="558">
                  <c:v>1.8436321460556411E-4</c:v>
                </c:pt>
                <c:pt idx="559">
                  <c:v>1.8532712363174544E-4</c:v>
                </c:pt>
                <c:pt idx="560">
                  <c:v>1.8629573605976956E-4</c:v>
                </c:pt>
                <c:pt idx="561">
                  <c:v>1.8726909138901105E-4</c:v>
                </c:pt>
                <c:pt idx="562">
                  <c:v>1.8824722963238749E-4</c:v>
                </c:pt>
                <c:pt idx="563">
                  <c:v>1.8923019132521663E-4</c:v>
                </c:pt>
                <c:pt idx="564">
                  <c:v>1.9021801753426701E-4</c:v>
                </c:pt>
                <c:pt idx="565">
                  <c:v>1.9121074986700503E-4</c:v>
                </c:pt>
                <c:pt idx="566">
                  <c:v>1.9220843048104469E-4</c:v>
                </c:pt>
                <c:pt idx="567">
                  <c:v>1.9321110209380671E-4</c:v>
                </c:pt>
                <c:pt idx="568">
                  <c:v>1.9421880799239019E-4</c:v>
                </c:pt>
                <c:pt idx="569">
                  <c:v>1.952315920436638E-4</c:v>
                </c:pt>
                <c:pt idx="570">
                  <c:v>1.9624949870458195E-4</c:v>
                </c:pt>
                <c:pt idx="571">
                  <c:v>1.9727257303273321E-4</c:v>
                </c:pt>
                <c:pt idx="572">
                  <c:v>1.9830086069712462E-4</c:v>
                </c:pt>
                <c:pt idx="573">
                  <c:v>1.9933440798921106E-4</c:v>
                </c:pt>
                <c:pt idx="574">
                  <c:v>2.0037326183417506E-4</c:v>
                </c:pt>
                <c:pt idx="575">
                  <c:v>2.0141746980246295E-4</c:v>
                </c:pt>
                <c:pt idx="576">
                  <c:v>2.0246708012158727E-4</c:v>
                </c:pt>
                <c:pt idx="577">
                  <c:v>2.03522141688199E-4</c:v>
                </c:pt>
                <c:pt idx="578">
                  <c:v>2.0458270408044071E-4</c:v>
                </c:pt>
                <c:pt idx="579">
                  <c:v>2.0564881757058559E-4</c:v>
                </c:pt>
                <c:pt idx="580">
                  <c:v>2.0672053313797211E-4</c:v>
                </c:pt>
                <c:pt idx="581">
                  <c:v>2.0779790248224284E-4</c:v>
                </c:pt>
                <c:pt idx="582">
                  <c:v>2.0888097803689311E-4</c:v>
                </c:pt>
                <c:pt idx="583">
                  <c:v>2.0996981298314316E-4</c:v>
                </c:pt>
                <c:pt idx="584">
                  <c:v>2.1106446126413831E-4</c:v>
                </c:pt>
                <c:pt idx="585">
                  <c:v>2.1216497759948938E-4</c:v>
                </c:pt>
                <c:pt idx="586">
                  <c:v>2.1327141750016238E-4</c:v>
                </c:pt>
                <c:pt idx="587">
                  <c:v>2.1438383728372741E-4</c:v>
                </c:pt>
                <c:pt idx="588">
                  <c:v>2.1550229408997683E-4</c:v>
                </c:pt>
                <c:pt idx="589">
                  <c:v>2.1662684589692516E-4</c:v>
                </c:pt>
                <c:pt idx="590">
                  <c:v>2.1775755153719966E-4</c:v>
                </c:pt>
                <c:pt idx="591">
                  <c:v>2.1889447071483462E-4</c:v>
                </c:pt>
                <c:pt idx="592">
                  <c:v>2.2003766402248117E-4</c:v>
                </c:pt>
                <c:pt idx="593">
                  <c:v>2.2118719295904449E-4</c:v>
                </c:pt>
                <c:pt idx="594">
                  <c:v>2.2234311994776142E-4</c:v>
                </c:pt>
                <c:pt idx="595">
                  <c:v>2.2350550835473177E-4</c:v>
                </c:pt>
                <c:pt idx="596">
                  <c:v>2.2467442250791769E-4</c:v>
                </c:pt>
                <c:pt idx="597">
                  <c:v>2.2584992771662365E-4</c:v>
                </c:pt>
                <c:pt idx="598">
                  <c:v>2.2703209029147368E-4</c:v>
                </c:pt>
                <c:pt idx="599">
                  <c:v>2.2822097756490002E-4</c:v>
                </c:pt>
                <c:pt idx="600">
                  <c:v>2.294166579121587E-4</c:v>
                </c:pt>
                <c:pt idx="601">
                  <c:v>2.3061920077288995E-4</c:v>
                </c:pt>
                <c:pt idx="602">
                  <c:v>2.3182867667323825E-4</c:v>
                </c:pt>
                <c:pt idx="603">
                  <c:v>2.330451572485515E-4</c:v>
                </c:pt>
                <c:pt idx="604">
                  <c:v>2.3426871526667636E-4</c:v>
                </c:pt>
                <c:pt idx="605">
                  <c:v>2.3549942465186943E-4</c:v>
                </c:pt>
                <c:pt idx="606">
                  <c:v>2.3673736050934324E-4</c:v>
                </c:pt>
                <c:pt idx="607">
                  <c:v>2.3798259915046779E-4</c:v>
                </c:pt>
                <c:pt idx="608">
                  <c:v>2.3923521811864863E-4</c:v>
                </c:pt>
                <c:pt idx="609">
                  <c:v>2.4049529621590366E-4</c:v>
                </c:pt>
                <c:pt idx="610">
                  <c:v>2.4176291353016042E-4</c:v>
                </c:pt>
                <c:pt idx="611">
                  <c:v>2.4303815146329907E-4</c:v>
                </c:pt>
                <c:pt idx="612">
                  <c:v>2.4432109275996408E-4</c:v>
                </c:pt>
                <c:pt idx="613">
                  <c:v>2.4561182153717126E-4</c:v>
                </c:pt>
                <c:pt idx="614">
                  <c:v>2.469104233147347E-4</c:v>
                </c:pt>
                <c:pt idx="615">
                  <c:v>2.4821698504654471E-4</c:v>
                </c:pt>
                <c:pt idx="616">
                  <c:v>2.4953159515272018E-4</c:v>
                </c:pt>
                <c:pt idx="617">
                  <c:v>2.5085434355267086E-4</c:v>
                </c:pt>
                <c:pt idx="618">
                  <c:v>2.5218532169909503E-4</c:v>
                </c:pt>
                <c:pt idx="619">
                  <c:v>2.5352462261294794E-4</c:v>
                </c:pt>
                <c:pt idx="620">
                  <c:v>2.5487234091941413E-4</c:v>
                </c:pt>
                <c:pt idx="621">
                  <c:v>2.5622857288491751E-4</c:v>
                </c:pt>
                <c:pt idx="622">
                  <c:v>2.5759341645520417E-4</c:v>
                </c:pt>
                <c:pt idx="623">
                  <c:v>2.5896697129453982E-4</c:v>
                </c:pt>
                <c:pt idx="624">
                  <c:v>2.6034933882605543E-4</c:v>
                </c:pt>
                <c:pt idx="625">
                  <c:v>2.6174062227328612E-4</c:v>
                </c:pt>
                <c:pt idx="626">
                  <c:v>2.6314092670294434E-4</c:v>
                </c:pt>
                <c:pt idx="627">
                  <c:v>2.6455035906897112E-4</c:v>
                </c:pt>
                <c:pt idx="628">
                  <c:v>2.6596902825791132E-4</c:v>
                </c:pt>
                <c:pt idx="629">
                  <c:v>2.673970451356636E-4</c:v>
                </c:pt>
                <c:pt idx="630">
                  <c:v>2.6883452259565086E-4</c:v>
                </c:pt>
                <c:pt idx="631">
                  <c:v>2.7028157560846799E-4</c:v>
                </c:pt>
                <c:pt idx="632">
                  <c:v>2.7173832127305747E-4</c:v>
                </c:pt>
                <c:pt idx="633">
                  <c:v>2.7320487886947251E-4</c:v>
                </c:pt>
                <c:pt idx="634">
                  <c:v>2.7468136991328564E-4</c:v>
                </c:pt>
                <c:pt idx="635">
                  <c:v>2.7616791821170726E-4</c:v>
                </c:pt>
                <c:pt idx="636">
                  <c:v>2.7766464992147271E-4</c:v>
                </c:pt>
                <c:pt idx="637">
                  <c:v>2.7917169360857356E-4</c:v>
                </c:pt>
                <c:pt idx="638">
                  <c:v>2.8068918030989899E-4</c:v>
                </c:pt>
                <c:pt idx="639">
                  <c:v>2.8221724359685934E-4</c:v>
                </c:pt>
                <c:pt idx="640">
                  <c:v>2.837560196410759E-4</c:v>
                </c:pt>
                <c:pt idx="641">
                  <c:v>2.8530564728220973E-4</c:v>
                </c:pt>
                <c:pt idx="642">
                  <c:v>2.8686626809801957E-4</c:v>
                </c:pt>
                <c:pt idx="643">
                  <c:v>2.884380264767338E-4</c:v>
                </c:pt>
                <c:pt idx="644">
                  <c:v>2.900210696918325E-4</c:v>
                </c:pt>
                <c:pt idx="645">
                  <c:v>2.916155479793307E-4</c:v>
                </c:pt>
                <c:pt idx="646">
                  <c:v>2.9322161461767048E-4</c:v>
                </c:pt>
                <c:pt idx="647">
                  <c:v>2.9483942601032448E-4</c:v>
                </c:pt>
                <c:pt idx="648">
                  <c:v>2.9646914177122106E-4</c:v>
                </c:pt>
                <c:pt idx="649">
                  <c:v>2.9811092481311208E-4</c:v>
                </c:pt>
                <c:pt idx="650">
                  <c:v>2.9976494143900119E-4</c:v>
                </c:pt>
                <c:pt idx="651">
                  <c:v>3.0143136143676128E-4</c:v>
                </c:pt>
                <c:pt idx="652">
                  <c:v>3.0311035817707978E-4</c:v>
                </c:pt>
                <c:pt idx="653">
                  <c:v>3.048021087148685E-4</c:v>
                </c:pt>
                <c:pt idx="654">
                  <c:v>3.0650679389428653E-4</c:v>
                </c:pt>
                <c:pt idx="655">
                  <c:v>3.0822459845753571E-4</c:v>
                </c:pt>
                <c:pt idx="656">
                  <c:v>3.0995571115758789E-4</c:v>
                </c:pt>
                <c:pt idx="657">
                  <c:v>3.1170032487501772E-4</c:v>
                </c:pt>
                <c:pt idx="658">
                  <c:v>3.1345863673912239E-4</c:v>
                </c:pt>
                <c:pt idx="659">
                  <c:v>3.1523084825351767E-4</c:v>
                </c:pt>
                <c:pt idx="660">
                  <c:v>3.1701716542640901E-4</c:v>
                </c:pt>
                <c:pt idx="661">
                  <c:v>3.1881779890574993E-4</c:v>
                </c:pt>
                <c:pt idx="662">
                  <c:v>3.2063296411951123E-4</c:v>
                </c:pt>
                <c:pt idx="663">
                  <c:v>3.2246288142128663E-4</c:v>
                </c:pt>
                <c:pt idx="664">
                  <c:v>3.2430777624149206E-4</c:v>
                </c:pt>
                <c:pt idx="665">
                  <c:v>3.2616787924440892E-4</c:v>
                </c:pt>
                <c:pt idx="666">
                  <c:v>3.2804342649134677E-4</c:v>
                </c:pt>
                <c:pt idx="667">
                  <c:v>3.2993465961021908E-4</c:v>
                </c:pt>
                <c:pt idx="668">
                  <c:v>3.3184182597182981E-4</c:v>
                </c:pt>
                <c:pt idx="669">
                  <c:v>3.3376517887319422E-4</c:v>
                </c:pt>
                <c:pt idx="670">
                  <c:v>3.3570497772823614E-4</c:v>
                </c:pt>
                <c:pt idx="671">
                  <c:v>3.3766148826621983E-4</c:v>
                </c:pt>
                <c:pt idx="672">
                  <c:v>3.3963498273829109E-4</c:v>
                </c:pt>
                <c:pt idx="673">
                  <c:v>3.4162574013253525E-4</c:v>
                </c:pt>
                <c:pt idx="674">
                  <c:v>3.4363404639797536E-4</c:v>
                </c:pt>
                <c:pt idx="675">
                  <c:v>3.4566019467795477E-4</c:v>
                </c:pt>
                <c:pt idx="676">
                  <c:v>3.4770448555338792E-4</c:v>
                </c:pt>
                <c:pt idx="677">
                  <c:v>3.4976722729638052E-4</c:v>
                </c:pt>
                <c:pt idx="678">
                  <c:v>3.518487361347515E-4</c:v>
                </c:pt>
                <c:pt idx="679">
                  <c:v>3.5394933652802831E-4</c:v>
                </c:pt>
                <c:pt idx="680">
                  <c:v>3.5606936145551855E-4</c:v>
                </c:pt>
                <c:pt idx="681">
                  <c:v>3.5820915271708964E-4</c:v>
                </c:pt>
                <c:pt idx="682">
                  <c:v>3.6036906124734609E-4</c:v>
                </c:pt>
                <c:pt idx="683">
                  <c:v>3.6254944744392169E-4</c:v>
                </c:pt>
                <c:pt idx="684">
                  <c:v>3.6475068151064902E-4</c:v>
                </c:pt>
                <c:pt idx="685">
                  <c:v>3.6697314381643531E-4</c:v>
                </c:pt>
                <c:pt idx="686">
                  <c:v>3.6921722527070403E-4</c:v>
                </c:pt>
                <c:pt idx="687">
                  <c:v>3.7148332771633316E-4</c:v>
                </c:pt>
                <c:pt idx="688">
                  <c:v>3.7377186434107724E-4</c:v>
                </c:pt>
                <c:pt idx="689">
                  <c:v>3.7608326010852905E-4</c:v>
                </c:pt>
                <c:pt idx="690">
                  <c:v>3.7841795220973758E-4</c:v>
                </c:pt>
                <c:pt idx="691">
                  <c:v>3.8077639053668994E-4</c:v>
                </c:pt>
                <c:pt idx="692">
                  <c:v>3.8315903817893863E-4</c:v>
                </c:pt>
                <c:pt idx="693">
                  <c:v>3.8556637194473819E-4</c:v>
                </c:pt>
                <c:pt idx="694">
                  <c:v>3.8799888290816766E-4</c:v>
                </c:pt>
                <c:pt idx="695">
                  <c:v>3.9045707698380034E-4</c:v>
                </c:pt>
                <c:pt idx="696">
                  <c:v>3.9294147553060795E-4</c:v>
                </c:pt>
                <c:pt idx="697">
                  <c:v>3.9545261598690132E-4</c:v>
                </c:pt>
                <c:pt idx="698">
                  <c:v>3.9799105253823623E-4</c:v>
                </c:pt>
                <c:pt idx="699">
                  <c:v>4.0055735682036764E-4</c:v>
                </c:pt>
                <c:pt idx="700">
                  <c:v>4.0315211865948013E-4</c:v>
                </c:pt>
                <c:pt idx="701">
                  <c:v>4.0577594685208641E-4</c:v>
                </c:pt>
                <c:pt idx="702">
                  <c:v>4.0842946998718104E-4</c:v>
                </c:pt>
                <c:pt idx="703">
                  <c:v>4.1111333731342156E-4</c:v>
                </c:pt>
                <c:pt idx="704">
                  <c:v>4.1382821965432867E-4</c:v>
                </c:pt>
                <c:pt idx="705">
                  <c:v>4.1657481037473619E-4</c:v>
                </c:pt>
                <c:pt idx="706">
                  <c:v>4.1935382640197048E-4</c:v>
                </c:pt>
                <c:pt idx="707">
                  <c:v>4.2216600930551981E-4</c:v>
                </c:pt>
                <c:pt idx="708">
                  <c:v>4.2501212643926428E-4</c:v>
                </c:pt>
                <c:pt idx="709">
                  <c:v>4.278929721506662E-4</c:v>
                </c:pt>
                <c:pt idx="710">
                  <c:v>4.3080936906168322E-4</c:v>
                </c:pt>
                <c:pt idx="711">
                  <c:v>4.3376216942657821E-4</c:v>
                </c:pt>
                <c:pt idx="712">
                  <c:v>4.3675225657222689E-4</c:v>
                </c:pt>
                <c:pt idx="713">
                  <c:v>4.3978054642701179E-4</c:v>
                </c:pt>
                <c:pt idx="714">
                  <c:v>4.4284798914492689E-4</c:v>
                </c:pt>
                <c:pt idx="715">
                  <c:v>4.459555708320967E-4</c:v>
                </c:pt>
                <c:pt idx="716">
                  <c:v>4.4910431538355133E-4</c:v>
                </c:pt>
                <c:pt idx="717">
                  <c:v>4.5229528643882835E-4</c:v>
                </c:pt>
                <c:pt idx="718">
                  <c:v>4.5552958946573879E-4</c:v>
                </c:pt>
                <c:pt idx="719">
                  <c:v>4.5880837398251011E-4</c:v>
                </c:pt>
                <c:pt idx="720">
                  <c:v>4.621328359294869E-4</c:v>
                </c:pt>
                <c:pt idx="721">
                  <c:v>4.65504220202632E-4</c:v>
                </c:pt>
                <c:pt idx="722">
                  <c:v>4.6892382336225278E-4</c:v>
                </c:pt>
                <c:pt idx="723">
                  <c:v>4.7239299653170348E-4</c:v>
                </c:pt>
                <c:pt idx="724">
                  <c:v>4.7591314850228481E-4</c:v>
                </c:pt>
                <c:pt idx="725">
                  <c:v>4.7948574906218352E-4</c:v>
                </c:pt>
                <c:pt idx="726">
                  <c:v>4.8311233256914557E-4</c:v>
                </c:pt>
                <c:pt idx="727">
                  <c:v>4.8679450178862099E-4</c:v>
                </c:pt>
                <c:pt idx="728">
                  <c:v>4.9053393202138859E-4</c:v>
                </c:pt>
                <c:pt idx="729">
                  <c:v>4.9433237554728717E-4</c:v>
                </c:pt>
                <c:pt idx="730">
                  <c:v>4.9819166641453915E-4</c:v>
                </c:pt>
                <c:pt idx="731">
                  <c:v>5.0211372560743156E-4</c:v>
                </c:pt>
                <c:pt idx="732">
                  <c:v>5.0610056662880832E-4</c:v>
                </c:pt>
                <c:pt idx="733">
                  <c:v>5.1015430153797164E-4</c:v>
                </c:pt>
                <c:pt idx="734">
                  <c:v>5.1427714748932072E-4</c:v>
                </c:pt>
                <c:pt idx="735">
                  <c:v>5.1847143382240265E-4</c:v>
                </c:pt>
                <c:pt idx="736">
                  <c:v>5.2273960976013272E-4</c:v>
                </c:pt>
                <c:pt idx="737">
                  <c:v>5.2708425277888228E-4</c:v>
                </c:pt>
                <c:pt idx="738">
                  <c:v>5.3150807772204775E-4</c:v>
                </c:pt>
                <c:pt idx="739">
                  <c:v>5.3601394673779255E-4</c:v>
                </c:pt>
                <c:pt idx="740">
                  <c:v>5.4060488013203743E-4</c:v>
                </c:pt>
                <c:pt idx="741">
                  <c:v>5.452840682397674E-4</c:v>
                </c:pt>
                <c:pt idx="742">
                  <c:v>5.5005488443150006E-4</c:v>
                </c:pt>
                <c:pt idx="743">
                  <c:v>5.5492089938771066E-4</c:v>
                </c:pt>
                <c:pt idx="744">
                  <c:v>5.5988589679250949E-4</c:v>
                </c:pt>
                <c:pt idx="745">
                  <c:v>5.6495389061933868E-4</c:v>
                </c:pt>
                <c:pt idx="746">
                  <c:v>5.7012914420650823E-4</c:v>
                </c:pt>
                <c:pt idx="747">
                  <c:v>5.7541619134968299E-4</c:v>
                </c:pt>
                <c:pt idx="748">
                  <c:v>5.8081985967276992E-4</c:v>
                </c:pt>
                <c:pt idx="749">
                  <c:v>5.8634529657906529E-4</c:v>
                </c:pt>
                <c:pt idx="750">
                  <c:v>5.9199799813226069E-4</c:v>
                </c:pt>
                <c:pt idx="751">
                  <c:v>5.9778384127341839E-4</c:v>
                </c:pt>
                <c:pt idx="752">
                  <c:v>6.037091198472593E-4</c:v>
                </c:pt>
                <c:pt idx="753">
                  <c:v>6.0978058499139699E-4</c:v>
                </c:pt>
                <c:pt idx="754">
                  <c:v>6.1600549053831655E-4</c:v>
                </c:pt>
                <c:pt idx="755">
                  <c:v>6.2239164419571069E-4</c:v>
                </c:pt>
                <c:pt idx="756">
                  <c:v>6.28947465410782E-4</c:v>
                </c:pt>
                <c:pt idx="757">
                  <c:v>6.356820509941497E-4</c:v>
                </c:pt>
                <c:pt idx="758">
                  <c:v>6.4260524978651729E-4</c:v>
                </c:pt>
                <c:pt idx="759">
                  <c:v>6.4972774790587331E-4</c:v>
                </c:pt>
                <c:pt idx="760">
                  <c:v>6.5706116642698939E-4</c:v>
                </c:pt>
                <c:pt idx="761">
                  <c:v>6.6461817373445918E-4</c:v>
                </c:pt>
                <c:pt idx="762">
                  <c:v>6.724126152765844E-4</c:v>
                </c:pt>
                <c:pt idx="763">
                  <c:v>6.8045966405773568E-4</c:v>
                </c:pt>
                <c:pt idx="764">
                  <c:v>6.887759959784362E-4</c:v>
                </c:pt>
                <c:pt idx="765">
                  <c:v>6.9737999511491943E-4</c:v>
                </c:pt>
                <c:pt idx="766">
                  <c:v>7.0629199529034608E-4</c:v>
                </c:pt>
                <c:pt idx="767">
                  <c:v>7.1553456592002632E-4</c:v>
                </c:pt>
                <c:pt idx="768">
                  <c:v>7.2513285223960828E-4</c:v>
                </c:pt>
                <c:pt idx="769">
                  <c:v>7.3511498282480075E-4</c:v>
                </c:pt>
                <c:pt idx="770">
                  <c:v>7.4551256103378186E-4</c:v>
                </c:pt>
                <c:pt idx="771">
                  <c:v>7.5636126200568125E-4</c:v>
                </c:pt>
                <c:pt idx="772">
                  <c:v>7.6770156364765066E-4</c:v>
                </c:pt>
                <c:pt idx="773">
                  <c:v>7.7957964939992129E-4</c:v>
                </c:pt>
                <c:pt idx="774">
                  <c:v>7.9204853361822508E-4</c:v>
                </c:pt>
                <c:pt idx="775">
                  <c:v>8.0516947888213393E-4</c:v>
                </c:pt>
                <c:pt idx="776">
                  <c:v>8.1901380109677176E-4</c:v>
                </c:pt>
                <c:pt idx="777">
                  <c:v>8.3366519712247777E-4</c:v>
                </c:pt>
                <c:pt idx="778">
                  <c:v>8.4922278765601599E-4</c:v>
                </c:pt>
                <c:pt idx="779">
                  <c:v>8.6580515647919926E-4</c:v>
                </c:pt>
                <c:pt idx="780">
                  <c:v>8.8355580518400785E-4</c:v>
                </c:pt>
                <c:pt idx="781">
                  <c:v>9.026506637680792E-4</c:v>
                </c:pt>
                <c:pt idx="782">
                  <c:v>9.2330866327835939E-4</c:v>
                </c:pt>
                <c:pt idx="783">
                  <c:v>9.4580700262522882E-4</c:v>
                </c:pt>
                <c:pt idx="784">
                  <c:v>9.7050385645241339E-4</c:v>
                </c:pt>
                <c:pt idx="785">
                  <c:v>9.9787335088755971E-4</c:v>
                </c:pt>
                <c:pt idx="786">
                  <c:v>1.028561734584883E-3</c:v>
                </c:pt>
                <c:pt idx="787">
                  <c:v>1.0634823112499572E-3</c:v>
                </c:pt>
                <c:pt idx="788">
                  <c:v>1.1039864477813621E-3</c:v>
                </c:pt>
                <c:pt idx="789">
                  <c:v>1.1521980348679324E-3</c:v>
                </c:pt>
                <c:pt idx="790">
                  <c:v>1.211744222774358E-3</c:v>
                </c:pt>
                <c:pt idx="791">
                  <c:v>1.2896264430616075E-3</c:v>
                </c:pt>
                <c:pt idx="792">
                  <c:v>1.4023849467341982E-3</c:v>
                </c:pt>
                <c:pt idx="793">
                  <c:v>1.6095814603516697E-3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</c:numCache>
            </c:numRef>
          </c:xVal>
          <c:yVal>
            <c:numRef>
              <c:f>'Blue sp'!$F$2:$F$1025</c:f>
              <c:numCache>
                <c:formatCode>General</c:formatCode>
                <c:ptCount val="1024"/>
                <c:pt idx="0">
                  <c:v>4.4733256924564951E-3</c:v>
                </c:pt>
                <c:pt idx="1">
                  <c:v>5.5917351756464067E-3</c:v>
                </c:pt>
                <c:pt idx="2">
                  <c:v>8.1012417125652589E-3</c:v>
                </c:pt>
                <c:pt idx="3">
                  <c:v>7.2988665783696519E-3</c:v>
                </c:pt>
                <c:pt idx="4">
                  <c:v>4.399434162941477E-3</c:v>
                </c:pt>
                <c:pt idx="5">
                  <c:v>3.8195562497253949E-3</c:v>
                </c:pt>
                <c:pt idx="6">
                  <c:v>3.0144981390729814E-3</c:v>
                </c:pt>
                <c:pt idx="7">
                  <c:v>2.6528406502087276E-3</c:v>
                </c:pt>
                <c:pt idx="8">
                  <c:v>2.6414229698063143E-3</c:v>
                </c:pt>
                <c:pt idx="9">
                  <c:v>1.5051361414601754E-3</c:v>
                </c:pt>
                <c:pt idx="10">
                  <c:v>2.39682018423641E-3</c:v>
                </c:pt>
                <c:pt idx="11">
                  <c:v>2.2888718761017294E-3</c:v>
                </c:pt>
                <c:pt idx="12">
                  <c:v>2.1367326704417209E-3</c:v>
                </c:pt>
                <c:pt idx="13">
                  <c:v>1.9571007146546252E-3</c:v>
                </c:pt>
                <c:pt idx="14">
                  <c:v>1.0309205977236168E-3</c:v>
                </c:pt>
                <c:pt idx="15">
                  <c:v>1.0890485048399225E-3</c:v>
                </c:pt>
                <c:pt idx="16">
                  <c:v>1.5083295606225363E-3</c:v>
                </c:pt>
                <c:pt idx="17">
                  <c:v>1.0910614935854877E-3</c:v>
                </c:pt>
                <c:pt idx="18">
                  <c:v>2.6978721911420675E-3</c:v>
                </c:pt>
                <c:pt idx="19">
                  <c:v>2.4497512857109974E-3</c:v>
                </c:pt>
                <c:pt idx="20">
                  <c:v>2.4370835317637572E-3</c:v>
                </c:pt>
                <c:pt idx="21">
                  <c:v>1.0135128487210958E-3</c:v>
                </c:pt>
                <c:pt idx="22">
                  <c:v>1.3021789520414051E-3</c:v>
                </c:pt>
                <c:pt idx="23">
                  <c:v>1.4405531333385832E-3</c:v>
                </c:pt>
                <c:pt idx="24">
                  <c:v>1.5029110246173576E-3</c:v>
                </c:pt>
                <c:pt idx="25">
                  <c:v>1.180287578888477E-3</c:v>
                </c:pt>
                <c:pt idx="26">
                  <c:v>2.4587438182931518E-3</c:v>
                </c:pt>
                <c:pt idx="27">
                  <c:v>9.8335963877798911E-4</c:v>
                </c:pt>
                <c:pt idx="28">
                  <c:v>8.2611022465830424E-4</c:v>
                </c:pt>
                <c:pt idx="29">
                  <c:v>5.1050359167133783E-4</c:v>
                </c:pt>
                <c:pt idx="30">
                  <c:v>1.3962623286843537E-3</c:v>
                </c:pt>
                <c:pt idx="31">
                  <c:v>1.4372667744230287E-3</c:v>
                </c:pt>
                <c:pt idx="32">
                  <c:v>1.7507016791740201E-3</c:v>
                </c:pt>
                <c:pt idx="33">
                  <c:v>1.6209098121911019E-3</c:v>
                </c:pt>
                <c:pt idx="34">
                  <c:v>1.4372856979821332E-3</c:v>
                </c:pt>
                <c:pt idx="35">
                  <c:v>1.0355364324030846E-3</c:v>
                </c:pt>
                <c:pt idx="36">
                  <c:v>2.2153705862572358E-3</c:v>
                </c:pt>
                <c:pt idx="37">
                  <c:v>1.7921448684962661E-3</c:v>
                </c:pt>
                <c:pt idx="38">
                  <c:v>2.4096652505751111E-3</c:v>
                </c:pt>
                <c:pt idx="39">
                  <c:v>1.460090798531309E-3</c:v>
                </c:pt>
                <c:pt idx="40">
                  <c:v>5.6111576275836151E-4</c:v>
                </c:pt>
                <c:pt idx="41">
                  <c:v>1.8175941147239966E-3</c:v>
                </c:pt>
                <c:pt idx="42">
                  <c:v>1.6692796787624344E-3</c:v>
                </c:pt>
                <c:pt idx="43">
                  <c:v>1.5391028327397633E-3</c:v>
                </c:pt>
                <c:pt idx="44">
                  <c:v>1.4607753997305107E-3</c:v>
                </c:pt>
                <c:pt idx="45">
                  <c:v>1.4412458926555927E-3</c:v>
                </c:pt>
                <c:pt idx="46">
                  <c:v>4.1771625605251794E-4</c:v>
                </c:pt>
                <c:pt idx="47">
                  <c:v>1.308630237971242E-3</c:v>
                </c:pt>
                <c:pt idx="48">
                  <c:v>1.7087018812279823E-3</c:v>
                </c:pt>
                <c:pt idx="49">
                  <c:v>1.3948750676680425E-3</c:v>
                </c:pt>
                <c:pt idx="50">
                  <c:v>1.5765023072873102E-3</c:v>
                </c:pt>
                <c:pt idx="51">
                  <c:v>1.4639075568846978E-3</c:v>
                </c:pt>
                <c:pt idx="52">
                  <c:v>7.084099373497961E-4</c:v>
                </c:pt>
                <c:pt idx="53">
                  <c:v>1.5574910111290226E-4</c:v>
                </c:pt>
                <c:pt idx="54">
                  <c:v>1.1177037538791707E-3</c:v>
                </c:pt>
                <c:pt idx="55">
                  <c:v>1.7132865345698082E-3</c:v>
                </c:pt>
                <c:pt idx="56">
                  <c:v>2.1990428439115791E-3</c:v>
                </c:pt>
                <c:pt idx="57">
                  <c:v>1.8257725209399852E-3</c:v>
                </c:pt>
                <c:pt idx="58">
                  <c:v>1.266071587224724E-3</c:v>
                </c:pt>
                <c:pt idx="59">
                  <c:v>1.8674595599958033E-3</c:v>
                </c:pt>
                <c:pt idx="60">
                  <c:v>1.2759823754731709E-3</c:v>
                </c:pt>
                <c:pt idx="61">
                  <c:v>1.5523897854184227E-3</c:v>
                </c:pt>
                <c:pt idx="62">
                  <c:v>1.8816506286217323E-3</c:v>
                </c:pt>
                <c:pt idx="63">
                  <c:v>2.1363838482286466E-3</c:v>
                </c:pt>
                <c:pt idx="64">
                  <c:v>1.6209953826796062E-3</c:v>
                </c:pt>
                <c:pt idx="65">
                  <c:v>1.2654339864307113E-3</c:v>
                </c:pt>
                <c:pt idx="66">
                  <c:v>1.9139461041590622E-3</c:v>
                </c:pt>
                <c:pt idx="67">
                  <c:v>1.0374063352878433E-3</c:v>
                </c:pt>
                <c:pt idx="68">
                  <c:v>1.0899708606877665E-3</c:v>
                </c:pt>
                <c:pt idx="69">
                  <c:v>1.1721269784842803E-3</c:v>
                </c:pt>
                <c:pt idx="70">
                  <c:v>1.696284751330401E-3</c:v>
                </c:pt>
                <c:pt idx="71">
                  <c:v>1.6651775847577627E-3</c:v>
                </c:pt>
                <c:pt idx="72">
                  <c:v>1.598513837964013E-3</c:v>
                </c:pt>
                <c:pt idx="73">
                  <c:v>1.1040267332273353E-3</c:v>
                </c:pt>
                <c:pt idx="74">
                  <c:v>1.7713552191141375E-3</c:v>
                </c:pt>
                <c:pt idx="75">
                  <c:v>1.0584940030476729E-3</c:v>
                </c:pt>
                <c:pt idx="76">
                  <c:v>6.4308982654011728E-4</c:v>
                </c:pt>
                <c:pt idx="77">
                  <c:v>1.0793944645031165E-3</c:v>
                </c:pt>
                <c:pt idx="78">
                  <c:v>1.3338341925359625E-3</c:v>
                </c:pt>
                <c:pt idx="79">
                  <c:v>9.8330187655289625E-4</c:v>
                </c:pt>
                <c:pt idx="80">
                  <c:v>1.5351371617473887E-3</c:v>
                </c:pt>
                <c:pt idx="81">
                  <c:v>1.110510200102734E-3</c:v>
                </c:pt>
                <c:pt idx="82">
                  <c:v>1.6868781973644149E-3</c:v>
                </c:pt>
                <c:pt idx="83">
                  <c:v>2.4483109117369685E-3</c:v>
                </c:pt>
                <c:pt idx="84">
                  <c:v>1.7839238229367244E-3</c:v>
                </c:pt>
                <c:pt idx="85">
                  <c:v>1.9239913848785348E-3</c:v>
                </c:pt>
                <c:pt idx="86">
                  <c:v>1.8027331821408238E-3</c:v>
                </c:pt>
                <c:pt idx="87">
                  <c:v>1.8644985482257747E-3</c:v>
                </c:pt>
                <c:pt idx="88">
                  <c:v>1.5974183555710355E-3</c:v>
                </c:pt>
                <c:pt idx="89">
                  <c:v>2.0309421823350234E-3</c:v>
                </c:pt>
                <c:pt idx="90">
                  <c:v>2.1505011118585588E-3</c:v>
                </c:pt>
                <c:pt idx="91">
                  <c:v>1.0330517862433368E-3</c:v>
                </c:pt>
                <c:pt idx="92">
                  <c:v>1.209265360673511E-3</c:v>
                </c:pt>
                <c:pt idx="93">
                  <c:v>1.503859145781903E-3</c:v>
                </c:pt>
                <c:pt idx="94">
                  <c:v>1.8284354092851312E-3</c:v>
                </c:pt>
                <c:pt idx="95">
                  <c:v>1.5822859102124064E-3</c:v>
                </c:pt>
                <c:pt idx="96">
                  <c:v>1.5298207262577021E-3</c:v>
                </c:pt>
                <c:pt idx="97">
                  <c:v>3.0311821124817564E-3</c:v>
                </c:pt>
                <c:pt idx="98">
                  <c:v>2.8220630739859381E-3</c:v>
                </c:pt>
                <c:pt idx="99">
                  <c:v>2.001740107955328E-3</c:v>
                </c:pt>
                <c:pt idx="100">
                  <c:v>2.2184725264805041E-3</c:v>
                </c:pt>
                <c:pt idx="101">
                  <c:v>2.830629874328007E-3</c:v>
                </c:pt>
                <c:pt idx="102">
                  <c:v>4.2682109287033717E-3</c:v>
                </c:pt>
                <c:pt idx="103">
                  <c:v>2.8012502425152352E-3</c:v>
                </c:pt>
                <c:pt idx="104">
                  <c:v>1.9925904563672815E-3</c:v>
                </c:pt>
                <c:pt idx="105">
                  <c:v>2.7313672090699477E-3</c:v>
                </c:pt>
                <c:pt idx="106">
                  <c:v>3.2577333959695879E-3</c:v>
                </c:pt>
                <c:pt idx="107">
                  <c:v>3.198325113252006E-3</c:v>
                </c:pt>
                <c:pt idx="108">
                  <c:v>3.0638320055772447E-3</c:v>
                </c:pt>
                <c:pt idx="109">
                  <c:v>1.3893649756703476E-3</c:v>
                </c:pt>
                <c:pt idx="110">
                  <c:v>1.387191565097661E-3</c:v>
                </c:pt>
                <c:pt idx="111">
                  <c:v>2.0740974634968251E-3</c:v>
                </c:pt>
                <c:pt idx="112">
                  <c:v>2.093498529831588E-3</c:v>
                </c:pt>
                <c:pt idx="113">
                  <c:v>2.2987727197636299E-3</c:v>
                </c:pt>
                <c:pt idx="114">
                  <c:v>2.4611223904131914E-3</c:v>
                </c:pt>
                <c:pt idx="115">
                  <c:v>2.9064524162759967E-3</c:v>
                </c:pt>
                <c:pt idx="116">
                  <c:v>2.7205448171535728E-3</c:v>
                </c:pt>
                <c:pt idx="117">
                  <c:v>4.3175461800651046E-3</c:v>
                </c:pt>
                <c:pt idx="118">
                  <c:v>4.8252750869610091E-3</c:v>
                </c:pt>
                <c:pt idx="119">
                  <c:v>4.5181789064769346E-3</c:v>
                </c:pt>
                <c:pt idx="120">
                  <c:v>2.5891538938758634E-3</c:v>
                </c:pt>
                <c:pt idx="121">
                  <c:v>2.0112629577821034E-3</c:v>
                </c:pt>
                <c:pt idx="122">
                  <c:v>3.2983145389886628E-3</c:v>
                </c:pt>
                <c:pt idx="123">
                  <c:v>4.1129873291084074E-3</c:v>
                </c:pt>
                <c:pt idx="124">
                  <c:v>4.1952194832685866E-3</c:v>
                </c:pt>
                <c:pt idx="125">
                  <c:v>4.0914185753936957E-3</c:v>
                </c:pt>
                <c:pt idx="126">
                  <c:v>4.1952408830116658E-3</c:v>
                </c:pt>
                <c:pt idx="127">
                  <c:v>3.8661745721330133E-3</c:v>
                </c:pt>
                <c:pt idx="128">
                  <c:v>6.0054764574193845E-3</c:v>
                </c:pt>
                <c:pt idx="129">
                  <c:v>5.9675442037701214E-3</c:v>
                </c:pt>
                <c:pt idx="130">
                  <c:v>6.0395071825746476E-3</c:v>
                </c:pt>
                <c:pt idx="131">
                  <c:v>6.3919157126683781E-3</c:v>
                </c:pt>
                <c:pt idx="132">
                  <c:v>5.0915801261036198E-3</c:v>
                </c:pt>
                <c:pt idx="133">
                  <c:v>6.0780258614632262E-3</c:v>
                </c:pt>
                <c:pt idx="134">
                  <c:v>6.0286553202583051E-3</c:v>
                </c:pt>
                <c:pt idx="135">
                  <c:v>6.6259376206914654E-3</c:v>
                </c:pt>
                <c:pt idx="136">
                  <c:v>5.8345849735054987E-3</c:v>
                </c:pt>
                <c:pt idx="137">
                  <c:v>6.8624553110119002E-3</c:v>
                </c:pt>
                <c:pt idx="138">
                  <c:v>6.3078823448533385E-3</c:v>
                </c:pt>
                <c:pt idx="139">
                  <c:v>6.4278103279660961E-3</c:v>
                </c:pt>
                <c:pt idx="140">
                  <c:v>4.9725339279719687E-3</c:v>
                </c:pt>
                <c:pt idx="141">
                  <c:v>6.1820925542975741E-3</c:v>
                </c:pt>
                <c:pt idx="142">
                  <c:v>6.76982379842228E-3</c:v>
                </c:pt>
                <c:pt idx="143">
                  <c:v>6.8045025347955538E-3</c:v>
                </c:pt>
                <c:pt idx="144">
                  <c:v>6.5492675834792286E-3</c:v>
                </c:pt>
                <c:pt idx="145">
                  <c:v>6.9309007292830578E-3</c:v>
                </c:pt>
                <c:pt idx="146">
                  <c:v>7.5276345491151701E-3</c:v>
                </c:pt>
                <c:pt idx="147">
                  <c:v>6.5814248980589516E-3</c:v>
                </c:pt>
                <c:pt idx="148">
                  <c:v>7.5604144678295473E-3</c:v>
                </c:pt>
                <c:pt idx="149">
                  <c:v>7.9244135040005877E-3</c:v>
                </c:pt>
                <c:pt idx="150">
                  <c:v>9.1292394325285173E-3</c:v>
                </c:pt>
                <c:pt idx="151">
                  <c:v>9.3928955770380962E-3</c:v>
                </c:pt>
                <c:pt idx="152">
                  <c:v>9.1731715032852702E-3</c:v>
                </c:pt>
                <c:pt idx="153">
                  <c:v>9.4498617693417417E-3</c:v>
                </c:pt>
                <c:pt idx="154">
                  <c:v>8.4682951162155535E-3</c:v>
                </c:pt>
                <c:pt idx="155">
                  <c:v>9.6607723393081612E-3</c:v>
                </c:pt>
                <c:pt idx="156">
                  <c:v>9.9241377712312173E-3</c:v>
                </c:pt>
                <c:pt idx="157">
                  <c:v>9.0578184688570231E-3</c:v>
                </c:pt>
                <c:pt idx="158">
                  <c:v>8.8906416117375629E-3</c:v>
                </c:pt>
                <c:pt idx="159">
                  <c:v>9.8915718645552712E-3</c:v>
                </c:pt>
                <c:pt idx="160">
                  <c:v>1.1176469161572998E-2</c:v>
                </c:pt>
                <c:pt idx="161">
                  <c:v>1.1564329906316251E-2</c:v>
                </c:pt>
                <c:pt idx="162">
                  <c:v>1.0840222708093969E-2</c:v>
                </c:pt>
                <c:pt idx="163">
                  <c:v>1.1815753767977407E-2</c:v>
                </c:pt>
                <c:pt idx="164">
                  <c:v>1.1706875271831693E-2</c:v>
                </c:pt>
                <c:pt idx="165">
                  <c:v>1.2998637416089302E-2</c:v>
                </c:pt>
                <c:pt idx="166">
                  <c:v>1.5339892178118077E-2</c:v>
                </c:pt>
                <c:pt idx="167">
                  <c:v>1.7045498799288912E-2</c:v>
                </c:pt>
                <c:pt idx="168">
                  <c:v>1.6513432022783405E-2</c:v>
                </c:pt>
                <c:pt idx="169">
                  <c:v>1.6579918297939499E-2</c:v>
                </c:pt>
                <c:pt idx="170">
                  <c:v>1.8601924658033227E-2</c:v>
                </c:pt>
                <c:pt idx="171">
                  <c:v>1.8504370902626865E-2</c:v>
                </c:pt>
                <c:pt idx="172">
                  <c:v>2.1057276852639799E-2</c:v>
                </c:pt>
                <c:pt idx="173">
                  <c:v>2.381942031351339E-2</c:v>
                </c:pt>
                <c:pt idx="174">
                  <c:v>2.1975313410983261E-2</c:v>
                </c:pt>
                <c:pt idx="175">
                  <c:v>2.3231945975234647E-2</c:v>
                </c:pt>
                <c:pt idx="176">
                  <c:v>2.5915868590330106E-2</c:v>
                </c:pt>
                <c:pt idx="177">
                  <c:v>2.8471837383333608E-2</c:v>
                </c:pt>
                <c:pt idx="178">
                  <c:v>3.0251219886956345E-2</c:v>
                </c:pt>
                <c:pt idx="179">
                  <c:v>3.1249691441381712E-2</c:v>
                </c:pt>
                <c:pt idx="180">
                  <c:v>3.4083397779262753E-2</c:v>
                </c:pt>
                <c:pt idx="181">
                  <c:v>4.0204327836700839E-2</c:v>
                </c:pt>
                <c:pt idx="182">
                  <c:v>4.2619943008482312E-2</c:v>
                </c:pt>
                <c:pt idx="183">
                  <c:v>4.2398882054740121E-2</c:v>
                </c:pt>
                <c:pt idx="184">
                  <c:v>4.632578572416924E-2</c:v>
                </c:pt>
                <c:pt idx="185">
                  <c:v>4.7890795291083789E-2</c:v>
                </c:pt>
                <c:pt idx="186">
                  <c:v>5.1311590137630904E-2</c:v>
                </c:pt>
                <c:pt idx="187">
                  <c:v>5.6795559274959689E-2</c:v>
                </c:pt>
                <c:pt idx="188">
                  <c:v>6.2801157503650964E-2</c:v>
                </c:pt>
                <c:pt idx="189">
                  <c:v>6.7261265372422607E-2</c:v>
                </c:pt>
                <c:pt idx="190">
                  <c:v>7.3229195664955893E-2</c:v>
                </c:pt>
                <c:pt idx="191">
                  <c:v>8.0080746342333295E-2</c:v>
                </c:pt>
                <c:pt idx="192">
                  <c:v>8.5299933482329643E-2</c:v>
                </c:pt>
                <c:pt idx="193">
                  <c:v>9.2753681359174625E-2</c:v>
                </c:pt>
                <c:pt idx="194">
                  <c:v>9.9846705365015637E-2</c:v>
                </c:pt>
                <c:pt idx="195">
                  <c:v>0.10518933573446923</c:v>
                </c:pt>
                <c:pt idx="196">
                  <c:v>0.10465936233391522</c:v>
                </c:pt>
                <c:pt idx="197">
                  <c:v>0.1085350854012172</c:v>
                </c:pt>
                <c:pt idx="198">
                  <c:v>0.11945104384025884</c:v>
                </c:pt>
                <c:pt idx="199">
                  <c:v>0.12970504574548311</c:v>
                </c:pt>
                <c:pt idx="200">
                  <c:v>0.13513051622013086</c:v>
                </c:pt>
                <c:pt idx="201">
                  <c:v>0.13728517531317469</c:v>
                </c:pt>
                <c:pt idx="202">
                  <c:v>0.1469551768837459</c:v>
                </c:pt>
                <c:pt idx="203">
                  <c:v>0.16268035864077732</c:v>
                </c:pt>
                <c:pt idx="204">
                  <c:v>0.16314106669397743</c:v>
                </c:pt>
                <c:pt idx="205">
                  <c:v>0.17128784523016316</c:v>
                </c:pt>
                <c:pt idx="206">
                  <c:v>0.18077676810099044</c:v>
                </c:pt>
                <c:pt idx="207">
                  <c:v>0.18850305477384738</c:v>
                </c:pt>
                <c:pt idx="208">
                  <c:v>0.19275048046683746</c:v>
                </c:pt>
                <c:pt idx="209">
                  <c:v>0.20515214788571534</c:v>
                </c:pt>
                <c:pt idx="210">
                  <c:v>0.20769271258937802</c:v>
                </c:pt>
                <c:pt idx="211">
                  <c:v>0.21515265272310963</c:v>
                </c:pt>
                <c:pt idx="212">
                  <c:v>0.22331600772164306</c:v>
                </c:pt>
                <c:pt idx="213">
                  <c:v>0.22975617260404602</c:v>
                </c:pt>
                <c:pt idx="214">
                  <c:v>0.23911617089994311</c:v>
                </c:pt>
                <c:pt idx="215">
                  <c:v>0.2392740164214</c:v>
                </c:pt>
                <c:pt idx="216">
                  <c:v>0.25135573723990789</c:v>
                </c:pt>
                <c:pt idx="217">
                  <c:v>0.25531038982212706</c:v>
                </c:pt>
                <c:pt idx="218">
                  <c:v>0.25976840553456437</c:v>
                </c:pt>
                <c:pt idx="219">
                  <c:v>0.27271889865812121</c:v>
                </c:pt>
                <c:pt idx="220">
                  <c:v>0.27912184623114805</c:v>
                </c:pt>
                <c:pt idx="221">
                  <c:v>0.2817588851956595</c:v>
                </c:pt>
                <c:pt idx="222">
                  <c:v>0.28840666784554447</c:v>
                </c:pt>
                <c:pt idx="223">
                  <c:v>0.28730485066703937</c:v>
                </c:pt>
                <c:pt idx="224">
                  <c:v>0.28984453848929126</c:v>
                </c:pt>
                <c:pt idx="225">
                  <c:v>0.29520334369982615</c:v>
                </c:pt>
                <c:pt idx="226">
                  <c:v>0.3118032758565441</c:v>
                </c:pt>
                <c:pt idx="227">
                  <c:v>0.32058886295500272</c:v>
                </c:pt>
                <c:pt idx="228">
                  <c:v>0.30629872415783349</c:v>
                </c:pt>
                <c:pt idx="229">
                  <c:v>0.30614586673151145</c:v>
                </c:pt>
                <c:pt idx="230">
                  <c:v>0.31917157008352298</c:v>
                </c:pt>
                <c:pt idx="231">
                  <c:v>0.32321076439918195</c:v>
                </c:pt>
                <c:pt idx="232">
                  <c:v>0.32069221680634291</c:v>
                </c:pt>
                <c:pt idx="233">
                  <c:v>0.32825555604621343</c:v>
                </c:pt>
                <c:pt idx="234">
                  <c:v>0.3330528065352516</c:v>
                </c:pt>
                <c:pt idx="235">
                  <c:v>0.32861854142411534</c:v>
                </c:pt>
                <c:pt idx="236">
                  <c:v>0.33352268888267161</c:v>
                </c:pt>
                <c:pt idx="237">
                  <c:v>0.34267459152437485</c:v>
                </c:pt>
                <c:pt idx="238">
                  <c:v>0.33748599891275655</c:v>
                </c:pt>
                <c:pt idx="239">
                  <c:v>0.33625395421405635</c:v>
                </c:pt>
                <c:pt idx="240">
                  <c:v>0.3402491828431829</c:v>
                </c:pt>
                <c:pt idx="241">
                  <c:v>0.3401084863653423</c:v>
                </c:pt>
                <c:pt idx="242">
                  <c:v>0.34795611577571711</c:v>
                </c:pt>
                <c:pt idx="243">
                  <c:v>0.34540931399567137</c:v>
                </c:pt>
                <c:pt idx="244">
                  <c:v>0.33624566981505272</c:v>
                </c:pt>
                <c:pt idx="245">
                  <c:v>0.34876836815608492</c:v>
                </c:pt>
                <c:pt idx="246">
                  <c:v>0.34167394882166885</c:v>
                </c:pt>
                <c:pt idx="247">
                  <c:v>0.33718533109523413</c:v>
                </c:pt>
                <c:pt idx="248">
                  <c:v>0.3389185346418751</c:v>
                </c:pt>
                <c:pt idx="249">
                  <c:v>0.34087495463370782</c:v>
                </c:pt>
                <c:pt idx="250">
                  <c:v>0.35257278998114061</c:v>
                </c:pt>
                <c:pt idx="251">
                  <c:v>0.33780424097213829</c:v>
                </c:pt>
                <c:pt idx="252">
                  <c:v>0.33053976133105101</c:v>
                </c:pt>
                <c:pt idx="253">
                  <c:v>0.33170685003491324</c:v>
                </c:pt>
                <c:pt idx="254">
                  <c:v>0.34920488493135965</c:v>
                </c:pt>
                <c:pt idx="255">
                  <c:v>0.35036203916223557</c:v>
                </c:pt>
                <c:pt idx="256">
                  <c:v>0.34276509414698786</c:v>
                </c:pt>
                <c:pt idx="257">
                  <c:v>0.3339608072129257</c:v>
                </c:pt>
                <c:pt idx="258">
                  <c:v>0.32375931171303468</c:v>
                </c:pt>
                <c:pt idx="259">
                  <c:v>0.32419333612644097</c:v>
                </c:pt>
                <c:pt idx="260">
                  <c:v>0.33750325425794697</c:v>
                </c:pt>
                <c:pt idx="261">
                  <c:v>0.33669892280425617</c:v>
                </c:pt>
                <c:pt idx="262">
                  <c:v>0.33868215603330398</c:v>
                </c:pt>
                <c:pt idx="263">
                  <c:v>0.31714622039674051</c:v>
                </c:pt>
                <c:pt idx="264">
                  <c:v>0.31629705507255829</c:v>
                </c:pt>
                <c:pt idx="265">
                  <c:v>0.313645849229644</c:v>
                </c:pt>
                <c:pt idx="266">
                  <c:v>0.33480598738943712</c:v>
                </c:pt>
                <c:pt idx="267">
                  <c:v>0.33475282326859751</c:v>
                </c:pt>
                <c:pt idx="268">
                  <c:v>0.32956581163780951</c:v>
                </c:pt>
                <c:pt idx="269">
                  <c:v>0.33205768429374688</c:v>
                </c:pt>
                <c:pt idx="270">
                  <c:v>0.32559251287647356</c:v>
                </c:pt>
                <c:pt idx="271">
                  <c:v>0.32434551884951501</c:v>
                </c:pt>
                <c:pt idx="272">
                  <c:v>0.32995665472803504</c:v>
                </c:pt>
                <c:pt idx="273">
                  <c:v>0.31981264645510848</c:v>
                </c:pt>
                <c:pt idx="274">
                  <c:v>0.32759618826235276</c:v>
                </c:pt>
                <c:pt idx="275">
                  <c:v>0.32535453411097953</c:v>
                </c:pt>
                <c:pt idx="276">
                  <c:v>0.32017844937543199</c:v>
                </c:pt>
                <c:pt idx="277">
                  <c:v>0.31033357184432014</c:v>
                </c:pt>
                <c:pt idx="278">
                  <c:v>0.31700503286890436</c:v>
                </c:pt>
                <c:pt idx="279">
                  <c:v>0.30971133882532709</c:v>
                </c:pt>
                <c:pt idx="280">
                  <c:v>0.31279874317402934</c:v>
                </c:pt>
                <c:pt idx="281">
                  <c:v>0.3161683783725962</c:v>
                </c:pt>
                <c:pt idx="282">
                  <c:v>0.31288073484635448</c:v>
                </c:pt>
                <c:pt idx="283">
                  <c:v>0.32104155330250483</c:v>
                </c:pt>
                <c:pt idx="284">
                  <c:v>0.30494547355098667</c:v>
                </c:pt>
                <c:pt idx="285">
                  <c:v>0.29333177414435146</c:v>
                </c:pt>
                <c:pt idx="286">
                  <c:v>0.29230688825167894</c:v>
                </c:pt>
                <c:pt idx="287">
                  <c:v>0.30331862821272509</c:v>
                </c:pt>
                <c:pt idx="288">
                  <c:v>0.30774046217336959</c:v>
                </c:pt>
                <c:pt idx="289">
                  <c:v>0.29863458769947077</c:v>
                </c:pt>
                <c:pt idx="290">
                  <c:v>0.30159971749474757</c:v>
                </c:pt>
                <c:pt idx="291">
                  <c:v>0.29941989977545491</c:v>
                </c:pt>
                <c:pt idx="292">
                  <c:v>0.29935266649245612</c:v>
                </c:pt>
                <c:pt idx="293">
                  <c:v>0.28824802153821716</c:v>
                </c:pt>
                <c:pt idx="294">
                  <c:v>0.29760053379069024</c:v>
                </c:pt>
                <c:pt idx="295">
                  <c:v>0.30440386453328339</c:v>
                </c:pt>
                <c:pt idx="296">
                  <c:v>0.29739092628549707</c:v>
                </c:pt>
                <c:pt idx="297">
                  <c:v>0.29661491053151823</c:v>
                </c:pt>
                <c:pt idx="298">
                  <c:v>0.28881759564506526</c:v>
                </c:pt>
                <c:pt idx="299">
                  <c:v>0.28061970289393512</c:v>
                </c:pt>
                <c:pt idx="300">
                  <c:v>0.28378350475000119</c:v>
                </c:pt>
                <c:pt idx="301">
                  <c:v>0.27493364204212634</c:v>
                </c:pt>
                <c:pt idx="302">
                  <c:v>0.2770419290921336</c:v>
                </c:pt>
                <c:pt idx="303">
                  <c:v>0.2768134511268624</c:v>
                </c:pt>
                <c:pt idx="304">
                  <c:v>0.28222164621338697</c:v>
                </c:pt>
                <c:pt idx="305">
                  <c:v>0.28694784964523878</c:v>
                </c:pt>
                <c:pt idx="306">
                  <c:v>0.28846133254765449</c:v>
                </c:pt>
                <c:pt idx="307">
                  <c:v>0.27481819694218579</c:v>
                </c:pt>
                <c:pt idx="308">
                  <c:v>0.27406281707149344</c:v>
                </c:pt>
                <c:pt idx="309">
                  <c:v>0.27043133695091987</c:v>
                </c:pt>
                <c:pt idx="310">
                  <c:v>0.27070738699068153</c:v>
                </c:pt>
                <c:pt idx="311">
                  <c:v>0.26737775358359145</c:v>
                </c:pt>
                <c:pt idx="312">
                  <c:v>0.27369830951124102</c:v>
                </c:pt>
                <c:pt idx="313">
                  <c:v>0.26290572370853343</c:v>
                </c:pt>
                <c:pt idx="314">
                  <c:v>0.26530878459642648</c:v>
                </c:pt>
                <c:pt idx="315">
                  <c:v>0.26335329921168832</c:v>
                </c:pt>
                <c:pt idx="316">
                  <c:v>0.25943789787401311</c:v>
                </c:pt>
                <c:pt idx="317">
                  <c:v>0.2644522270070912</c:v>
                </c:pt>
                <c:pt idx="318">
                  <c:v>0.25171353933791751</c:v>
                </c:pt>
                <c:pt idx="319">
                  <c:v>0.25290631431823241</c:v>
                </c:pt>
                <c:pt idx="320">
                  <c:v>0.25247015633160891</c:v>
                </c:pt>
                <c:pt idx="321">
                  <c:v>0.26034066924521682</c:v>
                </c:pt>
                <c:pt idx="322">
                  <c:v>0.2586491528996368</c:v>
                </c:pt>
                <c:pt idx="323">
                  <c:v>0.25545795865290266</c:v>
                </c:pt>
                <c:pt idx="324">
                  <c:v>0.25743591463572513</c:v>
                </c:pt>
                <c:pt idx="325">
                  <c:v>0.25874329532893825</c:v>
                </c:pt>
                <c:pt idx="326">
                  <c:v>0.25496197778953683</c:v>
                </c:pt>
                <c:pt idx="327">
                  <c:v>0.24704672103738698</c:v>
                </c:pt>
                <c:pt idx="328">
                  <c:v>0.24618045068810354</c:v>
                </c:pt>
                <c:pt idx="329">
                  <c:v>0.24819574534252856</c:v>
                </c:pt>
                <c:pt idx="330">
                  <c:v>0.24606061201859827</c:v>
                </c:pt>
                <c:pt idx="331">
                  <c:v>0.24275853188430013</c:v>
                </c:pt>
                <c:pt idx="332">
                  <c:v>0.24901313641182043</c:v>
                </c:pt>
                <c:pt idx="333">
                  <c:v>0.24713526081245146</c:v>
                </c:pt>
                <c:pt idx="334">
                  <c:v>0.24549489956922374</c:v>
                </c:pt>
                <c:pt idx="335">
                  <c:v>0.24327256388436663</c:v>
                </c:pt>
                <c:pt idx="336">
                  <c:v>0.25349160212502642</c:v>
                </c:pt>
                <c:pt idx="337">
                  <c:v>0.2502210477145454</c:v>
                </c:pt>
                <c:pt idx="338">
                  <c:v>0.24203538648923759</c:v>
                </c:pt>
                <c:pt idx="339">
                  <c:v>0.22989652493023441</c:v>
                </c:pt>
                <c:pt idx="340">
                  <c:v>0.22910467350840216</c:v>
                </c:pt>
                <c:pt idx="341">
                  <c:v>0.22977851845475536</c:v>
                </c:pt>
                <c:pt idx="342">
                  <c:v>0.22603350874974912</c:v>
                </c:pt>
                <c:pt idx="343">
                  <c:v>0.23269839435989653</c:v>
                </c:pt>
                <c:pt idx="344">
                  <c:v>0.23668082712895633</c:v>
                </c:pt>
                <c:pt idx="345">
                  <c:v>0.24049835182892387</c:v>
                </c:pt>
                <c:pt idx="346">
                  <c:v>0.24099070101133921</c:v>
                </c:pt>
                <c:pt idx="347">
                  <c:v>0.23066096229311397</c:v>
                </c:pt>
                <c:pt idx="348">
                  <c:v>0.22549439357986015</c:v>
                </c:pt>
                <c:pt idx="349">
                  <c:v>0.22084779635328436</c:v>
                </c:pt>
                <c:pt idx="350">
                  <c:v>0.22105595586890128</c:v>
                </c:pt>
                <c:pt idx="351">
                  <c:v>0.22598034430685524</c:v>
                </c:pt>
                <c:pt idx="352">
                  <c:v>0.2213270496816179</c:v>
                </c:pt>
                <c:pt idx="353">
                  <c:v>0.2222084822057197</c:v>
                </c:pt>
                <c:pt idx="354">
                  <c:v>0.21817577290992943</c:v>
                </c:pt>
                <c:pt idx="355">
                  <c:v>0.21593183503693311</c:v>
                </c:pt>
                <c:pt idx="356">
                  <c:v>0.21657708371997525</c:v>
                </c:pt>
                <c:pt idx="357">
                  <c:v>0.21422681427353257</c:v>
                </c:pt>
                <c:pt idx="358">
                  <c:v>0.20753548784873876</c:v>
                </c:pt>
                <c:pt idx="359">
                  <c:v>0.21326928101020912</c:v>
                </c:pt>
                <c:pt idx="360">
                  <c:v>0.20617405400593625</c:v>
                </c:pt>
                <c:pt idx="361">
                  <c:v>0.20350779907681851</c:v>
                </c:pt>
                <c:pt idx="362">
                  <c:v>0.21226339442913256</c:v>
                </c:pt>
                <c:pt idx="363">
                  <c:v>0.21418646456713814</c:v>
                </c:pt>
                <c:pt idx="364">
                  <c:v>0.20663990274950814</c:v>
                </c:pt>
                <c:pt idx="365">
                  <c:v>0.21302503719294449</c:v>
                </c:pt>
                <c:pt idx="366">
                  <c:v>0.2090111643466247</c:v>
                </c:pt>
                <c:pt idx="367">
                  <c:v>0.20472120547291422</c:v>
                </c:pt>
                <c:pt idx="368">
                  <c:v>0.20719994085499907</c:v>
                </c:pt>
                <c:pt idx="369">
                  <c:v>0.20529693707691524</c:v>
                </c:pt>
                <c:pt idx="370">
                  <c:v>0.19941028004162242</c:v>
                </c:pt>
                <c:pt idx="371">
                  <c:v>0.20155107139943951</c:v>
                </c:pt>
                <c:pt idx="372">
                  <c:v>0.20426902469217617</c:v>
                </c:pt>
                <c:pt idx="373">
                  <c:v>0.19854433815870784</c:v>
                </c:pt>
                <c:pt idx="374">
                  <c:v>0.19717330405525246</c:v>
                </c:pt>
                <c:pt idx="375">
                  <c:v>0.20092506543936836</c:v>
                </c:pt>
                <c:pt idx="376">
                  <c:v>0.19908099030226031</c:v>
                </c:pt>
                <c:pt idx="377">
                  <c:v>0.19584962116806048</c:v>
                </c:pt>
                <c:pt idx="378">
                  <c:v>0.19641904487222278</c:v>
                </c:pt>
                <c:pt idx="379">
                  <c:v>0.18987977371091422</c:v>
                </c:pt>
                <c:pt idx="380">
                  <c:v>0.20035457772064744</c:v>
                </c:pt>
                <c:pt idx="381">
                  <c:v>0.19692208461443766</c:v>
                </c:pt>
                <c:pt idx="382">
                  <c:v>0.18574599774984762</c:v>
                </c:pt>
                <c:pt idx="383">
                  <c:v>0.18261164290079099</c:v>
                </c:pt>
                <c:pt idx="384">
                  <c:v>0.18636857416739769</c:v>
                </c:pt>
                <c:pt idx="385">
                  <c:v>0.19741531970261775</c:v>
                </c:pt>
                <c:pt idx="386">
                  <c:v>0.19669513584176662</c:v>
                </c:pt>
                <c:pt idx="387">
                  <c:v>0.20080374682492483</c:v>
                </c:pt>
                <c:pt idx="388">
                  <c:v>0.19600749739109305</c:v>
                </c:pt>
                <c:pt idx="389">
                  <c:v>0.19027178884310553</c:v>
                </c:pt>
                <c:pt idx="390">
                  <c:v>0.18962873677722261</c:v>
                </c:pt>
                <c:pt idx="391">
                  <c:v>0.195252212507978</c:v>
                </c:pt>
                <c:pt idx="392">
                  <c:v>0.19320577138725889</c:v>
                </c:pt>
                <c:pt idx="393">
                  <c:v>0.19162975731007062</c:v>
                </c:pt>
                <c:pt idx="394">
                  <c:v>0.18608811667020872</c:v>
                </c:pt>
                <c:pt idx="395">
                  <c:v>0.17809822053551808</c:v>
                </c:pt>
                <c:pt idx="396">
                  <c:v>0.18028402599814114</c:v>
                </c:pt>
                <c:pt idx="397">
                  <c:v>0.18835538234872404</c:v>
                </c:pt>
                <c:pt idx="398">
                  <c:v>0.18130365161867434</c:v>
                </c:pt>
                <c:pt idx="399">
                  <c:v>0.18358035061685793</c:v>
                </c:pt>
                <c:pt idx="400">
                  <c:v>0.1854230243105208</c:v>
                </c:pt>
                <c:pt idx="401">
                  <c:v>0.18150853623231752</c:v>
                </c:pt>
                <c:pt idx="402">
                  <c:v>0.17367234302621684</c:v>
                </c:pt>
                <c:pt idx="403">
                  <c:v>0.17610280446020965</c:v>
                </c:pt>
                <c:pt idx="404">
                  <c:v>0.17519645166534867</c:v>
                </c:pt>
                <c:pt idx="405">
                  <c:v>0.17025992982604446</c:v>
                </c:pt>
                <c:pt idx="406">
                  <c:v>0.18119612438904423</c:v>
                </c:pt>
                <c:pt idx="407">
                  <c:v>0.17426397745158323</c:v>
                </c:pt>
                <c:pt idx="408">
                  <c:v>0.17148925808762477</c:v>
                </c:pt>
                <c:pt idx="409">
                  <c:v>0.17289472641961143</c:v>
                </c:pt>
                <c:pt idx="410">
                  <c:v>0.17704527628828268</c:v>
                </c:pt>
                <c:pt idx="411">
                  <c:v>0.16915370755883763</c:v>
                </c:pt>
                <c:pt idx="412">
                  <c:v>0.16587000630221596</c:v>
                </c:pt>
                <c:pt idx="413">
                  <c:v>0.16418764671038252</c:v>
                </c:pt>
                <c:pt idx="414">
                  <c:v>0.16471351507670332</c:v>
                </c:pt>
                <c:pt idx="415">
                  <c:v>0.16864659543221072</c:v>
                </c:pt>
                <c:pt idx="416">
                  <c:v>0.16977057782844113</c:v>
                </c:pt>
                <c:pt idx="417">
                  <c:v>0.16764234604271175</c:v>
                </c:pt>
                <c:pt idx="418">
                  <c:v>0.16699398465800705</c:v>
                </c:pt>
                <c:pt idx="419">
                  <c:v>0.16570349972904785</c:v>
                </c:pt>
                <c:pt idx="420">
                  <c:v>0.16925787532398487</c:v>
                </c:pt>
                <c:pt idx="421">
                  <c:v>0.16500269166300341</c:v>
                </c:pt>
                <c:pt idx="422">
                  <c:v>0.16997328962591118</c:v>
                </c:pt>
                <c:pt idx="423">
                  <c:v>0.16650917045821217</c:v>
                </c:pt>
                <c:pt idx="424">
                  <c:v>0.16900845549331911</c:v>
                </c:pt>
                <c:pt idx="425">
                  <c:v>0.1630638358367095</c:v>
                </c:pt>
                <c:pt idx="426">
                  <c:v>0.16246324371897999</c:v>
                </c:pt>
                <c:pt idx="427">
                  <c:v>0.16184462914184311</c:v>
                </c:pt>
                <c:pt idx="428">
                  <c:v>0.15835051548368276</c:v>
                </c:pt>
                <c:pt idx="429">
                  <c:v>0.15313098559743549</c:v>
                </c:pt>
                <c:pt idx="430">
                  <c:v>0.15629755786855723</c:v>
                </c:pt>
                <c:pt idx="431">
                  <c:v>0.16109352263289109</c:v>
                </c:pt>
                <c:pt idx="432">
                  <c:v>0.16691767813335151</c:v>
                </c:pt>
                <c:pt idx="433">
                  <c:v>0.16508405144779298</c:v>
                </c:pt>
                <c:pt idx="434">
                  <c:v>0.15581861225084834</c:v>
                </c:pt>
                <c:pt idx="435">
                  <c:v>0.15753511630869052</c:v>
                </c:pt>
                <c:pt idx="436">
                  <c:v>0.16458273051013642</c:v>
                </c:pt>
                <c:pt idx="437">
                  <c:v>0.15619828471475733</c:v>
                </c:pt>
                <c:pt idx="438">
                  <c:v>0.1570617480947851</c:v>
                </c:pt>
                <c:pt idx="439">
                  <c:v>0.15471457019294291</c:v>
                </c:pt>
                <c:pt idx="440">
                  <c:v>0.1515680192027371</c:v>
                </c:pt>
                <c:pt idx="441">
                  <c:v>0.1511623776314216</c:v>
                </c:pt>
                <c:pt idx="442">
                  <c:v>0.15558229628895998</c:v>
                </c:pt>
                <c:pt idx="443">
                  <c:v>0.15284783413784914</c:v>
                </c:pt>
                <c:pt idx="444">
                  <c:v>0.14748155615080971</c:v>
                </c:pt>
                <c:pt idx="445">
                  <c:v>0.15189539338583463</c:v>
                </c:pt>
                <c:pt idx="446">
                  <c:v>0.15273189163497777</c:v>
                </c:pt>
                <c:pt idx="447">
                  <c:v>0.14867603637289856</c:v>
                </c:pt>
                <c:pt idx="448">
                  <c:v>0.14888381964427688</c:v>
                </c:pt>
                <c:pt idx="449">
                  <c:v>0.15005971379007688</c:v>
                </c:pt>
                <c:pt idx="450">
                  <c:v>0.1421578852334377</c:v>
                </c:pt>
                <c:pt idx="451">
                  <c:v>0.15027286575749899</c:v>
                </c:pt>
                <c:pt idx="452">
                  <c:v>0.14668144219197485</c:v>
                </c:pt>
                <c:pt idx="453">
                  <c:v>0.14970137173296216</c:v>
                </c:pt>
                <c:pt idx="454">
                  <c:v>0.15121344793614541</c:v>
                </c:pt>
                <c:pt idx="455">
                  <c:v>0.1539926955783387</c:v>
                </c:pt>
                <c:pt idx="456">
                  <c:v>0.15157923786629957</c:v>
                </c:pt>
                <c:pt idx="457">
                  <c:v>0.14615938639611253</c:v>
                </c:pt>
                <c:pt idx="458">
                  <c:v>0.14447258026601381</c:v>
                </c:pt>
                <c:pt idx="459">
                  <c:v>0.14619331932872812</c:v>
                </c:pt>
                <c:pt idx="460">
                  <c:v>0.14893404938373667</c:v>
                </c:pt>
                <c:pt idx="461">
                  <c:v>0.14041410361221207</c:v>
                </c:pt>
                <c:pt idx="462">
                  <c:v>0.14599590433043552</c:v>
                </c:pt>
                <c:pt idx="463">
                  <c:v>0.15082908837698811</c:v>
                </c:pt>
                <c:pt idx="464">
                  <c:v>0.13831331429913293</c:v>
                </c:pt>
                <c:pt idx="465">
                  <c:v>0.14404025449311086</c:v>
                </c:pt>
                <c:pt idx="466">
                  <c:v>0.13827604270987784</c:v>
                </c:pt>
                <c:pt idx="467">
                  <c:v>0.13040521239267849</c:v>
                </c:pt>
                <c:pt idx="468">
                  <c:v>0.12859886306747298</c:v>
                </c:pt>
                <c:pt idx="469">
                  <c:v>0.12867400744604207</c:v>
                </c:pt>
                <c:pt idx="470">
                  <c:v>0.12574978174495938</c:v>
                </c:pt>
                <c:pt idx="471">
                  <c:v>0.13555310846398413</c:v>
                </c:pt>
                <c:pt idx="472">
                  <c:v>0.14514858494642888</c:v>
                </c:pt>
                <c:pt idx="473">
                  <c:v>0.14323517937734889</c:v>
                </c:pt>
                <c:pt idx="474">
                  <c:v>0.14816421164569094</c:v>
                </c:pt>
                <c:pt idx="475">
                  <c:v>0.1455033384038828</c:v>
                </c:pt>
                <c:pt idx="476">
                  <c:v>0.13708663913118277</c:v>
                </c:pt>
                <c:pt idx="477">
                  <c:v>0.13316527817372287</c:v>
                </c:pt>
                <c:pt idx="478">
                  <c:v>0.1380398966666575</c:v>
                </c:pt>
                <c:pt idx="479">
                  <c:v>0.13508043194602726</c:v>
                </c:pt>
                <c:pt idx="480">
                  <c:v>0.13075704344914535</c:v>
                </c:pt>
                <c:pt idx="481">
                  <c:v>0.12316325129205444</c:v>
                </c:pt>
                <c:pt idx="482">
                  <c:v>0.12904992411410285</c:v>
                </c:pt>
                <c:pt idx="483">
                  <c:v>0.12909419944617287</c:v>
                </c:pt>
                <c:pt idx="484">
                  <c:v>0.12444945943318982</c:v>
                </c:pt>
                <c:pt idx="485">
                  <c:v>0.12552932995418606</c:v>
                </c:pt>
                <c:pt idx="486">
                  <c:v>0.12470140803893497</c:v>
                </c:pt>
                <c:pt idx="487">
                  <c:v>0.12250281044186626</c:v>
                </c:pt>
                <c:pt idx="488">
                  <c:v>0.12921295120791279</c:v>
                </c:pt>
                <c:pt idx="489">
                  <c:v>0.12730028024773943</c:v>
                </c:pt>
                <c:pt idx="490">
                  <c:v>0.13440522639004054</c:v>
                </c:pt>
                <c:pt idx="491">
                  <c:v>0.12493434820995584</c:v>
                </c:pt>
                <c:pt idx="492">
                  <c:v>0.12838780294620758</c:v>
                </c:pt>
                <c:pt idx="493">
                  <c:v>0.12744755174461411</c:v>
                </c:pt>
                <c:pt idx="494">
                  <c:v>0.12891820065400592</c:v>
                </c:pt>
                <c:pt idx="495">
                  <c:v>0.13102828848337719</c:v>
                </c:pt>
                <c:pt idx="496">
                  <c:v>0.13054226027209978</c:v>
                </c:pt>
                <c:pt idx="497">
                  <c:v>0.12893666355477307</c:v>
                </c:pt>
                <c:pt idx="498">
                  <c:v>0.12799474688214352</c:v>
                </c:pt>
                <c:pt idx="499">
                  <c:v>0.11591893969742743</c:v>
                </c:pt>
                <c:pt idx="500">
                  <c:v>0.11873595426149174</c:v>
                </c:pt>
                <c:pt idx="501">
                  <c:v>0.12251136910421499</c:v>
                </c:pt>
                <c:pt idx="502">
                  <c:v>0.1225228242556063</c:v>
                </c:pt>
                <c:pt idx="503">
                  <c:v>0.11838890991917385</c:v>
                </c:pt>
                <c:pt idx="504">
                  <c:v>0.12536705033393253</c:v>
                </c:pt>
                <c:pt idx="505">
                  <c:v>0.12706752188564091</c:v>
                </c:pt>
                <c:pt idx="506">
                  <c:v>0.12186101069371165</c:v>
                </c:pt>
                <c:pt idx="507">
                  <c:v>0.11621697175538143</c:v>
                </c:pt>
                <c:pt idx="508">
                  <c:v>0.12410411461423054</c:v>
                </c:pt>
                <c:pt idx="509">
                  <c:v>0.12840623410360019</c:v>
                </c:pt>
                <c:pt idx="510">
                  <c:v>0.12394270480953135</c:v>
                </c:pt>
                <c:pt idx="511">
                  <c:v>0.12646102874101486</c:v>
                </c:pt>
                <c:pt idx="512">
                  <c:v>0.12454560327063313</c:v>
                </c:pt>
                <c:pt idx="513">
                  <c:v>0.12197155872187757</c:v>
                </c:pt>
                <c:pt idx="514">
                  <c:v>0.11869293028075791</c:v>
                </c:pt>
                <c:pt idx="515">
                  <c:v>0.12098105250282298</c:v>
                </c:pt>
                <c:pt idx="516">
                  <c:v>0.11909545166727359</c:v>
                </c:pt>
                <c:pt idx="517">
                  <c:v>0.11140239807517292</c:v>
                </c:pt>
                <c:pt idx="518">
                  <c:v>0.11049187957137122</c:v>
                </c:pt>
                <c:pt idx="519">
                  <c:v>0.1124494140375884</c:v>
                </c:pt>
                <c:pt idx="520">
                  <c:v>0.11364664801294537</c:v>
                </c:pt>
                <c:pt idx="521">
                  <c:v>0.11000491443695952</c:v>
                </c:pt>
                <c:pt idx="522">
                  <c:v>0.11138008586354695</c:v>
                </c:pt>
                <c:pt idx="523">
                  <c:v>0.11263035486333091</c:v>
                </c:pt>
                <c:pt idx="524">
                  <c:v>0.11006232418244002</c:v>
                </c:pt>
                <c:pt idx="525">
                  <c:v>0.11084563038278872</c:v>
                </c:pt>
                <c:pt idx="526">
                  <c:v>0.10725443965914366</c:v>
                </c:pt>
                <c:pt idx="527">
                  <c:v>0.11103848693090455</c:v>
                </c:pt>
                <c:pt idx="528">
                  <c:v>0.10904338388590182</c:v>
                </c:pt>
                <c:pt idx="529">
                  <c:v>0.11631419149478335</c:v>
                </c:pt>
                <c:pt idx="530">
                  <c:v>0.11350178239765575</c:v>
                </c:pt>
                <c:pt idx="531">
                  <c:v>0.11699152186581833</c:v>
                </c:pt>
                <c:pt idx="532">
                  <c:v>0.11980623008558473</c:v>
                </c:pt>
                <c:pt idx="533">
                  <c:v>0.11431858008312151</c:v>
                </c:pt>
                <c:pt idx="534">
                  <c:v>0.11702203329092763</c:v>
                </c:pt>
                <c:pt idx="535">
                  <c:v>0.11650992819114421</c:v>
                </c:pt>
                <c:pt idx="536">
                  <c:v>0.11386781745507657</c:v>
                </c:pt>
                <c:pt idx="537">
                  <c:v>0.11083411634667011</c:v>
                </c:pt>
                <c:pt idx="538">
                  <c:v>0.10627245633244815</c:v>
                </c:pt>
                <c:pt idx="539">
                  <c:v>0.10726044035555286</c:v>
                </c:pt>
                <c:pt idx="540">
                  <c:v>0.10993723999465906</c:v>
                </c:pt>
                <c:pt idx="541">
                  <c:v>0.11022141324828089</c:v>
                </c:pt>
                <c:pt idx="542">
                  <c:v>0.11109603178066729</c:v>
                </c:pt>
                <c:pt idx="543">
                  <c:v>0.11284785138583917</c:v>
                </c:pt>
                <c:pt idx="544">
                  <c:v>0.11350698327896082</c:v>
                </c:pt>
                <c:pt idx="545">
                  <c:v>0.1131750326037758</c:v>
                </c:pt>
                <c:pt idx="546">
                  <c:v>0.11403282078323786</c:v>
                </c:pt>
                <c:pt idx="547">
                  <c:v>0.11062499831880081</c:v>
                </c:pt>
                <c:pt idx="548">
                  <c:v>0.10443742755579746</c:v>
                </c:pt>
                <c:pt idx="549">
                  <c:v>0.10377037847574931</c:v>
                </c:pt>
                <c:pt idx="550">
                  <c:v>0.10609197650187888</c:v>
                </c:pt>
                <c:pt idx="551">
                  <c:v>0.11261083103459819</c:v>
                </c:pt>
                <c:pt idx="552">
                  <c:v>0.10692629065029081</c:v>
                </c:pt>
                <c:pt idx="553">
                  <c:v>0.10779257615134274</c:v>
                </c:pt>
                <c:pt idx="554">
                  <c:v>0.11258014699263073</c:v>
                </c:pt>
                <c:pt idx="555">
                  <c:v>0.106986372316608</c:v>
                </c:pt>
                <c:pt idx="556">
                  <c:v>0.10746219123250828</c:v>
                </c:pt>
                <c:pt idx="557">
                  <c:v>0.10745707676080829</c:v>
                </c:pt>
                <c:pt idx="558">
                  <c:v>0.10922525426338919</c:v>
                </c:pt>
                <c:pt idx="559">
                  <c:v>0.11219563031487831</c:v>
                </c:pt>
                <c:pt idx="560">
                  <c:v>0.1126590413067047</c:v>
                </c:pt>
                <c:pt idx="561">
                  <c:v>0.10842547810188446</c:v>
                </c:pt>
                <c:pt idx="562">
                  <c:v>9.8966772214034271E-2</c:v>
                </c:pt>
                <c:pt idx="563">
                  <c:v>0.10424150746420932</c:v>
                </c:pt>
                <c:pt idx="564">
                  <c:v>0.10478773467128438</c:v>
                </c:pt>
                <c:pt idx="565">
                  <c:v>0.10505446716848067</c:v>
                </c:pt>
                <c:pt idx="566">
                  <c:v>9.7967716032555635E-2</c:v>
                </c:pt>
                <c:pt idx="567">
                  <c:v>9.9455887068443813E-2</c:v>
                </c:pt>
                <c:pt idx="568">
                  <c:v>0.1040801997590987</c:v>
                </c:pt>
                <c:pt idx="569">
                  <c:v>0.10347730322173808</c:v>
                </c:pt>
                <c:pt idx="570">
                  <c:v>0.10358520153663353</c:v>
                </c:pt>
                <c:pt idx="571">
                  <c:v>0.10695859416234778</c:v>
                </c:pt>
                <c:pt idx="572">
                  <c:v>9.8061715531668051E-2</c:v>
                </c:pt>
                <c:pt idx="573">
                  <c:v>9.7716349104355574E-2</c:v>
                </c:pt>
                <c:pt idx="574">
                  <c:v>9.6314027982532482E-2</c:v>
                </c:pt>
                <c:pt idx="575">
                  <c:v>0.10308538626534446</c:v>
                </c:pt>
                <c:pt idx="576">
                  <c:v>0.10266339700578983</c:v>
                </c:pt>
                <c:pt idx="577">
                  <c:v>9.6204661536556352E-2</c:v>
                </c:pt>
                <c:pt idx="578">
                  <c:v>9.7043184009361363E-2</c:v>
                </c:pt>
                <c:pt idx="579">
                  <c:v>0.10014838887794381</c:v>
                </c:pt>
                <c:pt idx="580">
                  <c:v>9.7915190030044313E-2</c:v>
                </c:pt>
                <c:pt idx="581">
                  <c:v>9.7798215726972032E-2</c:v>
                </c:pt>
                <c:pt idx="582">
                  <c:v>0.10591889203702592</c:v>
                </c:pt>
                <c:pt idx="583">
                  <c:v>0.10432711430947915</c:v>
                </c:pt>
                <c:pt idx="584">
                  <c:v>0.1021268694299475</c:v>
                </c:pt>
                <c:pt idx="585">
                  <c:v>9.9931200371311923E-2</c:v>
                </c:pt>
                <c:pt idx="586">
                  <c:v>9.3333174691636933E-2</c:v>
                </c:pt>
                <c:pt idx="587">
                  <c:v>9.5695000116693379E-2</c:v>
                </c:pt>
                <c:pt idx="588">
                  <c:v>9.9475325671781037E-2</c:v>
                </c:pt>
                <c:pt idx="589">
                  <c:v>9.5987066024659035E-2</c:v>
                </c:pt>
                <c:pt idx="590">
                  <c:v>9.5768155807556793E-2</c:v>
                </c:pt>
                <c:pt idx="591">
                  <c:v>9.6457741195728017E-2</c:v>
                </c:pt>
                <c:pt idx="592">
                  <c:v>9.722820136670067E-2</c:v>
                </c:pt>
                <c:pt idx="593">
                  <c:v>9.4718666469329499E-2</c:v>
                </c:pt>
                <c:pt idx="594">
                  <c:v>9.3816781034140428E-2</c:v>
                </c:pt>
                <c:pt idx="595">
                  <c:v>9.4636943551516292E-2</c:v>
                </c:pt>
                <c:pt idx="596">
                  <c:v>9.5578824820141087E-2</c:v>
                </c:pt>
                <c:pt idx="597">
                  <c:v>9.0404055900805691E-2</c:v>
                </c:pt>
                <c:pt idx="598">
                  <c:v>9.1274589915972357E-2</c:v>
                </c:pt>
                <c:pt idx="599">
                  <c:v>8.8765857975805149E-2</c:v>
                </c:pt>
                <c:pt idx="600">
                  <c:v>8.8223759507717894E-2</c:v>
                </c:pt>
                <c:pt idx="601">
                  <c:v>8.8803061744554768E-2</c:v>
                </c:pt>
                <c:pt idx="602">
                  <c:v>9.4189784139256966E-2</c:v>
                </c:pt>
                <c:pt idx="603">
                  <c:v>0.10037174112688237</c:v>
                </c:pt>
                <c:pt idx="604">
                  <c:v>9.5802024445730674E-2</c:v>
                </c:pt>
                <c:pt idx="605">
                  <c:v>8.5807238901465077E-2</c:v>
                </c:pt>
                <c:pt idx="606">
                  <c:v>8.2739016473486887E-2</c:v>
                </c:pt>
                <c:pt idx="607">
                  <c:v>8.5300018157437221E-2</c:v>
                </c:pt>
                <c:pt idx="608">
                  <c:v>8.6697748874366196E-2</c:v>
                </c:pt>
                <c:pt idx="609">
                  <c:v>8.6113171009089662E-2</c:v>
                </c:pt>
                <c:pt idx="610">
                  <c:v>8.7024251462887114E-2</c:v>
                </c:pt>
                <c:pt idx="611">
                  <c:v>9.3530172649154947E-2</c:v>
                </c:pt>
                <c:pt idx="612">
                  <c:v>8.8799515152550496E-2</c:v>
                </c:pt>
                <c:pt idx="613">
                  <c:v>8.8328949715424709E-2</c:v>
                </c:pt>
                <c:pt idx="614">
                  <c:v>8.9174587262680502E-2</c:v>
                </c:pt>
                <c:pt idx="615">
                  <c:v>9.3143877076449694E-2</c:v>
                </c:pt>
                <c:pt idx="616">
                  <c:v>9.1260556406789248E-2</c:v>
                </c:pt>
                <c:pt idx="617">
                  <c:v>9.2000334440168335E-2</c:v>
                </c:pt>
                <c:pt idx="618">
                  <c:v>8.7704102361230038E-2</c:v>
                </c:pt>
                <c:pt idx="619">
                  <c:v>8.5130356300009036E-2</c:v>
                </c:pt>
                <c:pt idx="620">
                  <c:v>8.7257137616975261E-2</c:v>
                </c:pt>
                <c:pt idx="621">
                  <c:v>8.8386006108851348E-2</c:v>
                </c:pt>
                <c:pt idx="622">
                  <c:v>8.9343149695965116E-2</c:v>
                </c:pt>
                <c:pt idx="623">
                  <c:v>9.3463117407243015E-2</c:v>
                </c:pt>
                <c:pt idx="624">
                  <c:v>8.887519811974938E-2</c:v>
                </c:pt>
                <c:pt idx="625">
                  <c:v>8.7604059790287861E-2</c:v>
                </c:pt>
                <c:pt idx="626">
                  <c:v>8.589360544785879E-2</c:v>
                </c:pt>
                <c:pt idx="627">
                  <c:v>8.4235522597534807E-2</c:v>
                </c:pt>
                <c:pt idx="628">
                  <c:v>8.4387055746067308E-2</c:v>
                </c:pt>
                <c:pt idx="629">
                  <c:v>8.4034674978113566E-2</c:v>
                </c:pt>
                <c:pt idx="630">
                  <c:v>7.7241833418463385E-2</c:v>
                </c:pt>
                <c:pt idx="631">
                  <c:v>7.8425977838664146E-2</c:v>
                </c:pt>
                <c:pt idx="632">
                  <c:v>7.7556451653251465E-2</c:v>
                </c:pt>
                <c:pt idx="633">
                  <c:v>7.7847938919936327E-2</c:v>
                </c:pt>
                <c:pt idx="634">
                  <c:v>8.4549482581005447E-2</c:v>
                </c:pt>
                <c:pt idx="635">
                  <c:v>8.8305604844622701E-2</c:v>
                </c:pt>
                <c:pt idx="636">
                  <c:v>8.8780712365763986E-2</c:v>
                </c:pt>
                <c:pt idx="637">
                  <c:v>8.7743078815393644E-2</c:v>
                </c:pt>
                <c:pt idx="638">
                  <c:v>9.054745465418601E-2</c:v>
                </c:pt>
                <c:pt idx="639">
                  <c:v>8.5469400416824118E-2</c:v>
                </c:pt>
                <c:pt idx="640">
                  <c:v>8.5097142252906419E-2</c:v>
                </c:pt>
                <c:pt idx="641">
                  <c:v>7.7419147779533862E-2</c:v>
                </c:pt>
                <c:pt idx="642">
                  <c:v>7.8418959508755756E-2</c:v>
                </c:pt>
                <c:pt idx="643">
                  <c:v>8.2591333526214991E-2</c:v>
                </c:pt>
                <c:pt idx="644">
                  <c:v>9.0177163324319964E-2</c:v>
                </c:pt>
                <c:pt idx="645">
                  <c:v>8.7078615767158307E-2</c:v>
                </c:pt>
                <c:pt idx="646">
                  <c:v>7.906542229296179E-2</c:v>
                </c:pt>
                <c:pt idx="647">
                  <c:v>8.2627620861949927E-2</c:v>
                </c:pt>
                <c:pt idx="648">
                  <c:v>8.3113628379671609E-2</c:v>
                </c:pt>
                <c:pt idx="649">
                  <c:v>7.8103047298537412E-2</c:v>
                </c:pt>
                <c:pt idx="650">
                  <c:v>8.3206802584949405E-2</c:v>
                </c:pt>
                <c:pt idx="651">
                  <c:v>8.0626059482618209E-2</c:v>
                </c:pt>
                <c:pt idx="652">
                  <c:v>8.1157068383220732E-2</c:v>
                </c:pt>
                <c:pt idx="653">
                  <c:v>8.663144493948538E-2</c:v>
                </c:pt>
                <c:pt idx="654">
                  <c:v>7.7761364401615185E-2</c:v>
                </c:pt>
                <c:pt idx="655">
                  <c:v>7.9179412231011659E-2</c:v>
                </c:pt>
                <c:pt idx="656">
                  <c:v>8.1703697564356415E-2</c:v>
                </c:pt>
                <c:pt idx="657">
                  <c:v>8.0634437740344234E-2</c:v>
                </c:pt>
                <c:pt idx="658">
                  <c:v>8.1559820865716642E-2</c:v>
                </c:pt>
                <c:pt idx="659">
                  <c:v>7.6750960062224913E-2</c:v>
                </c:pt>
                <c:pt idx="660">
                  <c:v>7.7423099708869653E-2</c:v>
                </c:pt>
                <c:pt idx="661">
                  <c:v>7.772555632133106E-2</c:v>
                </c:pt>
                <c:pt idx="662">
                  <c:v>7.5273508710423112E-2</c:v>
                </c:pt>
                <c:pt idx="663">
                  <c:v>7.4758275499376803E-2</c:v>
                </c:pt>
                <c:pt idx="664">
                  <c:v>7.2563539587062978E-2</c:v>
                </c:pt>
                <c:pt idx="665">
                  <c:v>7.3191451383797054E-2</c:v>
                </c:pt>
                <c:pt idx="666">
                  <c:v>7.5940751333442982E-2</c:v>
                </c:pt>
                <c:pt idx="667">
                  <c:v>7.6717771929155312E-2</c:v>
                </c:pt>
                <c:pt idx="668">
                  <c:v>7.991143284608461E-2</c:v>
                </c:pt>
                <c:pt idx="669">
                  <c:v>8.1998417513720376E-2</c:v>
                </c:pt>
                <c:pt idx="670">
                  <c:v>7.8722161385839401E-2</c:v>
                </c:pt>
                <c:pt idx="671">
                  <c:v>7.8614842860510487E-2</c:v>
                </c:pt>
                <c:pt idx="672">
                  <c:v>7.5485316791419121E-2</c:v>
                </c:pt>
                <c:pt idx="673">
                  <c:v>7.3409853124249677E-2</c:v>
                </c:pt>
                <c:pt idx="674">
                  <c:v>7.2913931381230479E-2</c:v>
                </c:pt>
                <c:pt idx="675">
                  <c:v>7.4389985868554165E-2</c:v>
                </c:pt>
                <c:pt idx="676">
                  <c:v>7.9221966925647341E-2</c:v>
                </c:pt>
                <c:pt idx="677">
                  <c:v>7.6473162486076274E-2</c:v>
                </c:pt>
                <c:pt idx="678">
                  <c:v>7.6603317489062517E-2</c:v>
                </c:pt>
                <c:pt idx="679">
                  <c:v>7.065328329332228E-2</c:v>
                </c:pt>
                <c:pt idx="680">
                  <c:v>7.0717057474886505E-2</c:v>
                </c:pt>
                <c:pt idx="681">
                  <c:v>7.5222294939889925E-2</c:v>
                </c:pt>
                <c:pt idx="682">
                  <c:v>7.4433040304182768E-2</c:v>
                </c:pt>
                <c:pt idx="683">
                  <c:v>7.7504877063643937E-2</c:v>
                </c:pt>
                <c:pt idx="684">
                  <c:v>8.0803295333487429E-2</c:v>
                </c:pt>
                <c:pt idx="685">
                  <c:v>7.6138204124117093E-2</c:v>
                </c:pt>
                <c:pt idx="686">
                  <c:v>6.8568403748435869E-2</c:v>
                </c:pt>
                <c:pt idx="687">
                  <c:v>7.1372342424449564E-2</c:v>
                </c:pt>
                <c:pt idx="688">
                  <c:v>6.98064452611174E-2</c:v>
                </c:pt>
                <c:pt idx="689">
                  <c:v>6.8785311469662172E-2</c:v>
                </c:pt>
                <c:pt idx="690">
                  <c:v>6.8299863919799406E-2</c:v>
                </c:pt>
                <c:pt idx="691">
                  <c:v>7.2791762241324443E-2</c:v>
                </c:pt>
                <c:pt idx="692">
                  <c:v>7.0456791153268847E-2</c:v>
                </c:pt>
                <c:pt idx="693">
                  <c:v>7.0024034496618717E-2</c:v>
                </c:pt>
                <c:pt idx="694">
                  <c:v>7.5854104925653407E-2</c:v>
                </c:pt>
                <c:pt idx="695">
                  <c:v>7.898809086072657E-2</c:v>
                </c:pt>
                <c:pt idx="696">
                  <c:v>7.2328754158030237E-2</c:v>
                </c:pt>
                <c:pt idx="697">
                  <c:v>7.3284544314611219E-2</c:v>
                </c:pt>
                <c:pt idx="698">
                  <c:v>6.6611449663999608E-2</c:v>
                </c:pt>
                <c:pt idx="699">
                  <c:v>6.4187642665942873E-2</c:v>
                </c:pt>
                <c:pt idx="700">
                  <c:v>6.4377746700081534E-2</c:v>
                </c:pt>
                <c:pt idx="701">
                  <c:v>6.1928583637241984E-2</c:v>
                </c:pt>
                <c:pt idx="702">
                  <c:v>6.4881807055449853E-2</c:v>
                </c:pt>
                <c:pt idx="703">
                  <c:v>6.2869031739256426E-2</c:v>
                </c:pt>
                <c:pt idx="704">
                  <c:v>6.5033217105175276E-2</c:v>
                </c:pt>
                <c:pt idx="705">
                  <c:v>6.6766396142079895E-2</c:v>
                </c:pt>
                <c:pt idx="706">
                  <c:v>6.4601272126303858E-2</c:v>
                </c:pt>
                <c:pt idx="707">
                  <c:v>6.4192761407259352E-2</c:v>
                </c:pt>
                <c:pt idx="708">
                  <c:v>6.709573430129108E-2</c:v>
                </c:pt>
                <c:pt idx="709">
                  <c:v>6.5420229137428454E-2</c:v>
                </c:pt>
                <c:pt idx="710">
                  <c:v>5.7703477036244288E-2</c:v>
                </c:pt>
                <c:pt idx="711">
                  <c:v>5.7281589333394445E-2</c:v>
                </c:pt>
                <c:pt idx="712">
                  <c:v>6.270494002049834E-2</c:v>
                </c:pt>
                <c:pt idx="713">
                  <c:v>6.4213054838958561E-2</c:v>
                </c:pt>
                <c:pt idx="714">
                  <c:v>6.6677063188921512E-2</c:v>
                </c:pt>
                <c:pt idx="715">
                  <c:v>6.7095857293248337E-2</c:v>
                </c:pt>
                <c:pt idx="716">
                  <c:v>6.7048602450079042E-2</c:v>
                </c:pt>
                <c:pt idx="717">
                  <c:v>7.0563848319088449E-2</c:v>
                </c:pt>
                <c:pt idx="718">
                  <c:v>6.8321684584031248E-2</c:v>
                </c:pt>
                <c:pt idx="719">
                  <c:v>6.547313258863495E-2</c:v>
                </c:pt>
                <c:pt idx="720">
                  <c:v>5.988759145755318E-2</c:v>
                </c:pt>
                <c:pt idx="721">
                  <c:v>5.6721331280933006E-2</c:v>
                </c:pt>
                <c:pt idx="722">
                  <c:v>5.471281216386991E-2</c:v>
                </c:pt>
                <c:pt idx="723">
                  <c:v>5.5353773643899915E-2</c:v>
                </c:pt>
                <c:pt idx="724">
                  <c:v>5.429562693426658E-2</c:v>
                </c:pt>
                <c:pt idx="725">
                  <c:v>5.9279909663979842E-2</c:v>
                </c:pt>
                <c:pt idx="726">
                  <c:v>5.9472844165688613E-2</c:v>
                </c:pt>
                <c:pt idx="727">
                  <c:v>6.0993076621697812E-2</c:v>
                </c:pt>
                <c:pt idx="728">
                  <c:v>6.1246711513168892E-2</c:v>
                </c:pt>
                <c:pt idx="729">
                  <c:v>6.20791309777824E-2</c:v>
                </c:pt>
                <c:pt idx="730">
                  <c:v>6.1589437874280922E-2</c:v>
                </c:pt>
                <c:pt idx="731">
                  <c:v>5.816327699775653E-2</c:v>
                </c:pt>
                <c:pt idx="732">
                  <c:v>6.1086448966147761E-2</c:v>
                </c:pt>
                <c:pt idx="733">
                  <c:v>6.3736137857158065E-2</c:v>
                </c:pt>
                <c:pt idx="734">
                  <c:v>6.2325032791821305E-2</c:v>
                </c:pt>
                <c:pt idx="735">
                  <c:v>6.5140687529874688E-2</c:v>
                </c:pt>
                <c:pt idx="736">
                  <c:v>5.881554161013007E-2</c:v>
                </c:pt>
                <c:pt idx="737">
                  <c:v>6.2975799003632565E-2</c:v>
                </c:pt>
                <c:pt idx="738">
                  <c:v>6.2898080197067593E-2</c:v>
                </c:pt>
                <c:pt idx="739">
                  <c:v>5.9174834908814311E-2</c:v>
                </c:pt>
                <c:pt idx="740">
                  <c:v>5.7820059560243796E-2</c:v>
                </c:pt>
                <c:pt idx="741">
                  <c:v>5.443200616607146E-2</c:v>
                </c:pt>
                <c:pt idx="742">
                  <c:v>5.6611949674418786E-2</c:v>
                </c:pt>
                <c:pt idx="743">
                  <c:v>5.5092542849914682E-2</c:v>
                </c:pt>
                <c:pt idx="744">
                  <c:v>5.8575359471628924E-2</c:v>
                </c:pt>
                <c:pt idx="745">
                  <c:v>5.7105202177179681E-2</c:v>
                </c:pt>
                <c:pt idx="746">
                  <c:v>6.0261794930829234E-2</c:v>
                </c:pt>
                <c:pt idx="747">
                  <c:v>5.8814963832837228E-2</c:v>
                </c:pt>
                <c:pt idx="748">
                  <c:v>5.6148671555393763E-2</c:v>
                </c:pt>
                <c:pt idx="749">
                  <c:v>5.592128483021918E-2</c:v>
                </c:pt>
                <c:pt idx="750">
                  <c:v>5.4984813446954307E-2</c:v>
                </c:pt>
                <c:pt idx="751">
                  <c:v>5.6258731193562658E-2</c:v>
                </c:pt>
                <c:pt idx="752">
                  <c:v>5.819953014018573E-2</c:v>
                </c:pt>
                <c:pt idx="753">
                  <c:v>5.5090422390005479E-2</c:v>
                </c:pt>
                <c:pt idx="754">
                  <c:v>5.8091224894933992E-2</c:v>
                </c:pt>
                <c:pt idx="755">
                  <c:v>5.6963962756186377E-2</c:v>
                </c:pt>
                <c:pt idx="756">
                  <c:v>5.7916972536104269E-2</c:v>
                </c:pt>
                <c:pt idx="757">
                  <c:v>6.0221232052076808E-2</c:v>
                </c:pt>
                <c:pt idx="758">
                  <c:v>5.8681293431141167E-2</c:v>
                </c:pt>
                <c:pt idx="759">
                  <c:v>5.7743389490698314E-2</c:v>
                </c:pt>
                <c:pt idx="760">
                  <c:v>5.4849645356312954E-2</c:v>
                </c:pt>
                <c:pt idx="761">
                  <c:v>5.5684262292954319E-2</c:v>
                </c:pt>
                <c:pt idx="762">
                  <c:v>5.6395373950109851E-2</c:v>
                </c:pt>
                <c:pt idx="763">
                  <c:v>5.3675561505107029E-2</c:v>
                </c:pt>
                <c:pt idx="764">
                  <c:v>5.4612630337162738E-2</c:v>
                </c:pt>
                <c:pt idx="765">
                  <c:v>5.7612024512160395E-2</c:v>
                </c:pt>
                <c:pt idx="766">
                  <c:v>5.7379343869800051E-2</c:v>
                </c:pt>
                <c:pt idx="767">
                  <c:v>5.4532144570179672E-2</c:v>
                </c:pt>
                <c:pt idx="768">
                  <c:v>5.7891566618576147E-2</c:v>
                </c:pt>
                <c:pt idx="769">
                  <c:v>5.5921361840386125E-2</c:v>
                </c:pt>
                <c:pt idx="770">
                  <c:v>5.2266837940769702E-2</c:v>
                </c:pt>
                <c:pt idx="771">
                  <c:v>5.1978060745098344E-2</c:v>
                </c:pt>
                <c:pt idx="772">
                  <c:v>5.3728128332869329E-2</c:v>
                </c:pt>
                <c:pt idx="773">
                  <c:v>4.8614246500687852E-2</c:v>
                </c:pt>
                <c:pt idx="774">
                  <c:v>4.8016313894815699E-2</c:v>
                </c:pt>
                <c:pt idx="775">
                  <c:v>5.1557180553283614E-2</c:v>
                </c:pt>
                <c:pt idx="776">
                  <c:v>5.4644058663918166E-2</c:v>
                </c:pt>
                <c:pt idx="777">
                  <c:v>5.3947210753320797E-2</c:v>
                </c:pt>
                <c:pt idx="778">
                  <c:v>4.9598912051871127E-2</c:v>
                </c:pt>
                <c:pt idx="779">
                  <c:v>5.4474387699930418E-2</c:v>
                </c:pt>
                <c:pt idx="780">
                  <c:v>4.9135457166923857E-2</c:v>
                </c:pt>
                <c:pt idx="781">
                  <c:v>4.6798777617799291E-2</c:v>
                </c:pt>
                <c:pt idx="782">
                  <c:v>4.6867790296395616E-2</c:v>
                </c:pt>
                <c:pt idx="783">
                  <c:v>4.60169295537581E-2</c:v>
                </c:pt>
                <c:pt idx="784">
                  <c:v>4.9592531264500792E-2</c:v>
                </c:pt>
                <c:pt idx="785">
                  <c:v>5.1314432006280712E-2</c:v>
                </c:pt>
                <c:pt idx="786">
                  <c:v>5.3554946670346271E-2</c:v>
                </c:pt>
                <c:pt idx="787">
                  <c:v>5.0130110270254137E-2</c:v>
                </c:pt>
                <c:pt idx="788">
                  <c:v>5.1599086439492493E-2</c:v>
                </c:pt>
                <c:pt idx="789">
                  <c:v>5.181250622142957E-2</c:v>
                </c:pt>
                <c:pt idx="790">
                  <c:v>4.9562108155145404E-2</c:v>
                </c:pt>
                <c:pt idx="791">
                  <c:v>4.8281146539269085E-2</c:v>
                </c:pt>
                <c:pt idx="792">
                  <c:v>5.1074185750203477E-2</c:v>
                </c:pt>
                <c:pt idx="793">
                  <c:v>4.9953845234727158E-2</c:v>
                </c:pt>
                <c:pt idx="794">
                  <c:v>4.9235733428915282E-2</c:v>
                </c:pt>
                <c:pt idx="795">
                  <c:v>4.5731005212238204E-2</c:v>
                </c:pt>
                <c:pt idx="796">
                  <c:v>4.7027081022191351E-2</c:v>
                </c:pt>
                <c:pt idx="797">
                  <c:v>4.5001605354930148E-2</c:v>
                </c:pt>
                <c:pt idx="798">
                  <c:v>4.4063575697246581E-2</c:v>
                </c:pt>
                <c:pt idx="799">
                  <c:v>4.9430481063831348E-2</c:v>
                </c:pt>
                <c:pt idx="800">
                  <c:v>4.8907969269193621E-2</c:v>
                </c:pt>
                <c:pt idx="801">
                  <c:v>4.8072239222602169E-2</c:v>
                </c:pt>
                <c:pt idx="802">
                  <c:v>4.7415565972132936E-2</c:v>
                </c:pt>
                <c:pt idx="803">
                  <c:v>4.7166328653443904E-2</c:v>
                </c:pt>
                <c:pt idx="804">
                  <c:v>4.608932457342961E-2</c:v>
                </c:pt>
                <c:pt idx="805">
                  <c:v>4.6271329549207152E-2</c:v>
                </c:pt>
                <c:pt idx="806">
                  <c:v>4.8790618746483327E-2</c:v>
                </c:pt>
                <c:pt idx="807">
                  <c:v>4.8989058135621592E-2</c:v>
                </c:pt>
                <c:pt idx="808">
                  <c:v>4.4876271916258995E-2</c:v>
                </c:pt>
                <c:pt idx="809">
                  <c:v>4.9337004675356115E-2</c:v>
                </c:pt>
                <c:pt idx="810">
                  <c:v>4.7500499844671445E-2</c:v>
                </c:pt>
                <c:pt idx="811">
                  <c:v>4.6864790002547403E-2</c:v>
                </c:pt>
                <c:pt idx="812">
                  <c:v>4.8812187144027248E-2</c:v>
                </c:pt>
                <c:pt idx="813">
                  <c:v>4.6864815023492837E-2</c:v>
                </c:pt>
                <c:pt idx="814">
                  <c:v>4.227278446574257E-2</c:v>
                </c:pt>
                <c:pt idx="815">
                  <c:v>3.895059208306334E-2</c:v>
                </c:pt>
                <c:pt idx="816">
                  <c:v>4.304965413147354E-2</c:v>
                </c:pt>
                <c:pt idx="817">
                  <c:v>4.2682379195482865E-2</c:v>
                </c:pt>
                <c:pt idx="818">
                  <c:v>3.9209150914380347E-2</c:v>
                </c:pt>
                <c:pt idx="819">
                  <c:v>3.8889369944105814E-2</c:v>
                </c:pt>
                <c:pt idx="820">
                  <c:v>3.9945090158298897E-2</c:v>
                </c:pt>
                <c:pt idx="821">
                  <c:v>3.8316741959098573E-2</c:v>
                </c:pt>
                <c:pt idx="822">
                  <c:v>3.8513051207090948E-2</c:v>
                </c:pt>
                <c:pt idx="823">
                  <c:v>4.0261008779762394E-2</c:v>
                </c:pt>
                <c:pt idx="824">
                  <c:v>4.1496052953428945E-2</c:v>
                </c:pt>
                <c:pt idx="825">
                  <c:v>4.0701762800984587E-2</c:v>
                </c:pt>
                <c:pt idx="826">
                  <c:v>4.0718931581837259E-2</c:v>
                </c:pt>
                <c:pt idx="827">
                  <c:v>4.1940524042667252E-2</c:v>
                </c:pt>
                <c:pt idx="828">
                  <c:v>4.2038864731345951E-2</c:v>
                </c:pt>
                <c:pt idx="829">
                  <c:v>4.0278600894322655E-2</c:v>
                </c:pt>
                <c:pt idx="830">
                  <c:v>4.0568161704223012E-2</c:v>
                </c:pt>
                <c:pt idx="831">
                  <c:v>3.9180680804865364E-2</c:v>
                </c:pt>
                <c:pt idx="832">
                  <c:v>3.9781197017136456E-2</c:v>
                </c:pt>
                <c:pt idx="833">
                  <c:v>3.9344506291072556E-2</c:v>
                </c:pt>
                <c:pt idx="834">
                  <c:v>3.6713791775499154E-2</c:v>
                </c:pt>
                <c:pt idx="835">
                  <c:v>3.7828161894918146E-2</c:v>
                </c:pt>
                <c:pt idx="836">
                  <c:v>3.6736050386444341E-2</c:v>
                </c:pt>
                <c:pt idx="837">
                  <c:v>4.0101926395501697E-2</c:v>
                </c:pt>
                <c:pt idx="838">
                  <c:v>4.0285374837588456E-2</c:v>
                </c:pt>
                <c:pt idx="839">
                  <c:v>3.990535549267625E-2</c:v>
                </c:pt>
                <c:pt idx="840">
                  <c:v>3.7349509122736109E-2</c:v>
                </c:pt>
                <c:pt idx="841">
                  <c:v>3.5753759407506941E-2</c:v>
                </c:pt>
                <c:pt idx="842">
                  <c:v>3.2950405732382289E-2</c:v>
                </c:pt>
                <c:pt idx="843">
                  <c:v>3.518264760124263E-2</c:v>
                </c:pt>
                <c:pt idx="844">
                  <c:v>3.2840329673788145E-2</c:v>
                </c:pt>
                <c:pt idx="845">
                  <c:v>3.4217608267673436E-2</c:v>
                </c:pt>
                <c:pt idx="846">
                  <c:v>3.2336657488911909E-2</c:v>
                </c:pt>
                <c:pt idx="847">
                  <c:v>3.2519578851922457E-2</c:v>
                </c:pt>
                <c:pt idx="848">
                  <c:v>3.3229008372558835E-2</c:v>
                </c:pt>
                <c:pt idx="849">
                  <c:v>3.180925122228085E-2</c:v>
                </c:pt>
                <c:pt idx="850">
                  <c:v>3.5262771270150331E-2</c:v>
                </c:pt>
                <c:pt idx="851">
                  <c:v>3.5328697372816624E-2</c:v>
                </c:pt>
                <c:pt idx="852">
                  <c:v>3.5431004961910838E-2</c:v>
                </c:pt>
                <c:pt idx="853">
                  <c:v>3.1283922085276028E-2</c:v>
                </c:pt>
                <c:pt idx="854">
                  <c:v>3.644029538879983E-2</c:v>
                </c:pt>
                <c:pt idx="855">
                  <c:v>3.653028546107509E-2</c:v>
                </c:pt>
                <c:pt idx="856">
                  <c:v>3.5738570829085776E-2</c:v>
                </c:pt>
                <c:pt idx="857">
                  <c:v>3.5916187189139644E-2</c:v>
                </c:pt>
                <c:pt idx="858">
                  <c:v>3.3443806498295627E-2</c:v>
                </c:pt>
                <c:pt idx="859">
                  <c:v>3.1126229476382519E-2</c:v>
                </c:pt>
                <c:pt idx="860">
                  <c:v>3.1714513246844135E-2</c:v>
                </c:pt>
                <c:pt idx="861">
                  <c:v>3.0878065624776165E-2</c:v>
                </c:pt>
                <c:pt idx="862">
                  <c:v>2.9860411280295106E-2</c:v>
                </c:pt>
                <c:pt idx="863">
                  <c:v>2.9413212922116693E-2</c:v>
                </c:pt>
                <c:pt idx="864">
                  <c:v>3.0291947865524357E-2</c:v>
                </c:pt>
                <c:pt idx="865">
                  <c:v>2.9357653004158105E-2</c:v>
                </c:pt>
                <c:pt idx="866">
                  <c:v>2.8480960492567198E-2</c:v>
                </c:pt>
                <c:pt idx="867">
                  <c:v>2.7432209958573935E-2</c:v>
                </c:pt>
                <c:pt idx="868">
                  <c:v>2.906788390017441E-2</c:v>
                </c:pt>
                <c:pt idx="869">
                  <c:v>2.9808837063529044E-2</c:v>
                </c:pt>
                <c:pt idx="870">
                  <c:v>3.081451101653615E-2</c:v>
                </c:pt>
                <c:pt idx="871">
                  <c:v>2.9363664007074842E-2</c:v>
                </c:pt>
                <c:pt idx="872">
                  <c:v>2.7601677443085625E-2</c:v>
                </c:pt>
                <c:pt idx="873">
                  <c:v>2.7315755405950829E-2</c:v>
                </c:pt>
                <c:pt idx="874">
                  <c:v>2.9046982579994763E-2</c:v>
                </c:pt>
                <c:pt idx="875">
                  <c:v>2.791192857398158E-2</c:v>
                </c:pt>
                <c:pt idx="876">
                  <c:v>3.0181656733976308E-2</c:v>
                </c:pt>
                <c:pt idx="877">
                  <c:v>2.7364674648319945E-2</c:v>
                </c:pt>
                <c:pt idx="878">
                  <c:v>2.5102439321248348E-2</c:v>
                </c:pt>
                <c:pt idx="879">
                  <c:v>2.538009104898057E-2</c:v>
                </c:pt>
                <c:pt idx="880">
                  <c:v>2.6917957909269596E-2</c:v>
                </c:pt>
                <c:pt idx="881">
                  <c:v>3.0172068531504274E-2</c:v>
                </c:pt>
                <c:pt idx="882">
                  <c:v>2.6014403303992982E-2</c:v>
                </c:pt>
                <c:pt idx="883">
                  <c:v>2.6207084684519898E-2</c:v>
                </c:pt>
                <c:pt idx="884">
                  <c:v>2.6328910907569274E-2</c:v>
                </c:pt>
                <c:pt idx="885">
                  <c:v>2.3345354314639209E-2</c:v>
                </c:pt>
                <c:pt idx="886">
                  <c:v>2.1319133418487162E-2</c:v>
                </c:pt>
                <c:pt idx="887">
                  <c:v>2.1099675547454479E-2</c:v>
                </c:pt>
                <c:pt idx="888">
                  <c:v>2.0431504204732207E-2</c:v>
                </c:pt>
                <c:pt idx="889">
                  <c:v>2.4385826196199657E-2</c:v>
                </c:pt>
                <c:pt idx="890">
                  <c:v>2.5897106873316526E-2</c:v>
                </c:pt>
                <c:pt idx="891">
                  <c:v>2.1787342652602813E-2</c:v>
                </c:pt>
                <c:pt idx="892">
                  <c:v>2.1718393751126174E-2</c:v>
                </c:pt>
                <c:pt idx="893">
                  <c:v>2.4533161964853934E-2</c:v>
                </c:pt>
                <c:pt idx="894">
                  <c:v>1.9861460377933161E-2</c:v>
                </c:pt>
                <c:pt idx="895">
                  <c:v>2.2327031696118365E-2</c:v>
                </c:pt>
                <c:pt idx="896">
                  <c:v>1.9966761444064306E-2</c:v>
                </c:pt>
                <c:pt idx="897">
                  <c:v>2.4055295859843739E-2</c:v>
                </c:pt>
                <c:pt idx="898">
                  <c:v>2.5189411131495927E-2</c:v>
                </c:pt>
                <c:pt idx="899">
                  <c:v>2.1917509460888083E-2</c:v>
                </c:pt>
                <c:pt idx="900">
                  <c:v>2.1948942174911931E-2</c:v>
                </c:pt>
                <c:pt idx="901">
                  <c:v>2.1765415842083399E-2</c:v>
                </c:pt>
                <c:pt idx="902">
                  <c:v>2.0366102779514075E-2</c:v>
                </c:pt>
                <c:pt idx="903">
                  <c:v>1.9935211634046275E-2</c:v>
                </c:pt>
                <c:pt idx="904">
                  <c:v>2.3201309596108208E-2</c:v>
                </c:pt>
                <c:pt idx="905">
                  <c:v>2.1793895315533655E-2</c:v>
                </c:pt>
                <c:pt idx="906">
                  <c:v>1.9895042840725422E-2</c:v>
                </c:pt>
                <c:pt idx="907">
                  <c:v>1.9132505470243345E-2</c:v>
                </c:pt>
                <c:pt idx="908">
                  <c:v>2.1011881665594919E-2</c:v>
                </c:pt>
                <c:pt idx="909">
                  <c:v>1.8212339336473152E-2</c:v>
                </c:pt>
                <c:pt idx="910">
                  <c:v>1.8322141989937171E-2</c:v>
                </c:pt>
                <c:pt idx="911">
                  <c:v>1.7726704191011803E-2</c:v>
                </c:pt>
                <c:pt idx="912">
                  <c:v>1.7001773144947298E-2</c:v>
                </c:pt>
                <c:pt idx="913">
                  <c:v>1.9789545538492773E-2</c:v>
                </c:pt>
                <c:pt idx="914">
                  <c:v>1.8345691372537404E-2</c:v>
                </c:pt>
                <c:pt idx="915">
                  <c:v>1.9368082189737627E-2</c:v>
                </c:pt>
                <c:pt idx="916">
                  <c:v>2.1714329050170234E-2</c:v>
                </c:pt>
                <c:pt idx="917">
                  <c:v>2.261143451012021E-2</c:v>
                </c:pt>
                <c:pt idx="918">
                  <c:v>2.0182245054187371E-2</c:v>
                </c:pt>
                <c:pt idx="919">
                  <c:v>1.7529735623409221E-2</c:v>
                </c:pt>
                <c:pt idx="920">
                  <c:v>1.8012250741696521E-2</c:v>
                </c:pt>
                <c:pt idx="921">
                  <c:v>1.9273405934739498E-2</c:v>
                </c:pt>
                <c:pt idx="922">
                  <c:v>1.9381326878795211E-2</c:v>
                </c:pt>
                <c:pt idx="923">
                  <c:v>1.6360168950377649E-2</c:v>
                </c:pt>
                <c:pt idx="924">
                  <c:v>1.8829181753058696E-2</c:v>
                </c:pt>
                <c:pt idx="925">
                  <c:v>1.8631504920370589E-2</c:v>
                </c:pt>
                <c:pt idx="926">
                  <c:v>1.5605065376552192E-2</c:v>
                </c:pt>
                <c:pt idx="927">
                  <c:v>1.5561796056282778E-2</c:v>
                </c:pt>
                <c:pt idx="928">
                  <c:v>1.5258965843485595E-2</c:v>
                </c:pt>
                <c:pt idx="929">
                  <c:v>1.7631294270875879E-2</c:v>
                </c:pt>
                <c:pt idx="930">
                  <c:v>1.6109968646015313E-2</c:v>
                </c:pt>
                <c:pt idx="931">
                  <c:v>1.4336646115632436E-2</c:v>
                </c:pt>
                <c:pt idx="932">
                  <c:v>1.4567920651824781E-2</c:v>
                </c:pt>
                <c:pt idx="933">
                  <c:v>1.4402743635346877E-2</c:v>
                </c:pt>
                <c:pt idx="934">
                  <c:v>1.3500273722414403E-2</c:v>
                </c:pt>
                <c:pt idx="935">
                  <c:v>1.6204714249291523E-2</c:v>
                </c:pt>
                <c:pt idx="936">
                  <c:v>1.9618975753836483E-2</c:v>
                </c:pt>
                <c:pt idx="937">
                  <c:v>1.8088100334079135E-2</c:v>
                </c:pt>
                <c:pt idx="938">
                  <c:v>1.7529788403242569E-2</c:v>
                </c:pt>
                <c:pt idx="939">
                  <c:v>1.4275908372133566E-2</c:v>
                </c:pt>
                <c:pt idx="940">
                  <c:v>1.2638233211020915E-2</c:v>
                </c:pt>
                <c:pt idx="941">
                  <c:v>1.2135779958123186E-2</c:v>
                </c:pt>
                <c:pt idx="942">
                  <c:v>1.3920257431400473E-2</c:v>
                </c:pt>
                <c:pt idx="943">
                  <c:v>1.2901404567668306E-2</c:v>
                </c:pt>
                <c:pt idx="944">
                  <c:v>1.4934240372025108E-2</c:v>
                </c:pt>
                <c:pt idx="945">
                  <c:v>1.3621926137149744E-2</c:v>
                </c:pt>
                <c:pt idx="946">
                  <c:v>1.4191610972207282E-2</c:v>
                </c:pt>
                <c:pt idx="947">
                  <c:v>1.5662305000919509E-2</c:v>
                </c:pt>
                <c:pt idx="948">
                  <c:v>1.2080951553858325E-2</c:v>
                </c:pt>
                <c:pt idx="949">
                  <c:v>1.3797460012745861E-2</c:v>
                </c:pt>
                <c:pt idx="950">
                  <c:v>1.3000996892890715E-2</c:v>
                </c:pt>
                <c:pt idx="951">
                  <c:v>1.617716899098812E-2</c:v>
                </c:pt>
                <c:pt idx="952">
                  <c:v>1.4179802723147018E-2</c:v>
                </c:pt>
                <c:pt idx="953">
                  <c:v>1.1287245523473814E-2</c:v>
                </c:pt>
                <c:pt idx="954">
                  <c:v>1.1538602707207718E-2</c:v>
                </c:pt>
                <c:pt idx="955">
                  <c:v>1.1054543227643803E-2</c:v>
                </c:pt>
                <c:pt idx="956">
                  <c:v>1.2394061283483372E-2</c:v>
                </c:pt>
                <c:pt idx="957">
                  <c:v>1.2369492890484382E-2</c:v>
                </c:pt>
                <c:pt idx="958">
                  <c:v>1.3581410919315237E-2</c:v>
                </c:pt>
                <c:pt idx="959">
                  <c:v>1.3817403111916655E-2</c:v>
                </c:pt>
                <c:pt idx="960">
                  <c:v>1.2963050109745643E-2</c:v>
                </c:pt>
                <c:pt idx="961">
                  <c:v>1.0423810135357788E-2</c:v>
                </c:pt>
                <c:pt idx="962">
                  <c:v>9.8964231258679616E-3</c:v>
                </c:pt>
                <c:pt idx="963">
                  <c:v>1.0917988126980109E-2</c:v>
                </c:pt>
                <c:pt idx="964">
                  <c:v>1.3836125019690055E-2</c:v>
                </c:pt>
                <c:pt idx="965">
                  <c:v>1.2717484051036091E-2</c:v>
                </c:pt>
                <c:pt idx="966">
                  <c:v>1.172717855098496E-2</c:v>
                </c:pt>
                <c:pt idx="967">
                  <c:v>1.2087672573696985E-2</c:v>
                </c:pt>
                <c:pt idx="968">
                  <c:v>1.3808306887358361E-2</c:v>
                </c:pt>
                <c:pt idx="969">
                  <c:v>1.3305471968390424E-2</c:v>
                </c:pt>
                <c:pt idx="970">
                  <c:v>1.1838631213614762E-2</c:v>
                </c:pt>
                <c:pt idx="971">
                  <c:v>1.0740923621899968E-2</c:v>
                </c:pt>
                <c:pt idx="972">
                  <c:v>1.0540871533133113E-2</c:v>
                </c:pt>
                <c:pt idx="973">
                  <c:v>1.1631107479657942E-2</c:v>
                </c:pt>
                <c:pt idx="974">
                  <c:v>1.0410325753470499E-2</c:v>
                </c:pt>
                <c:pt idx="975">
                  <c:v>1.0280014417947148E-2</c:v>
                </c:pt>
                <c:pt idx="976">
                  <c:v>1.041919491984681E-2</c:v>
                </c:pt>
                <c:pt idx="977">
                  <c:v>1.222938954387923E-2</c:v>
                </c:pt>
                <c:pt idx="978">
                  <c:v>1.0195792688971167E-2</c:v>
                </c:pt>
                <c:pt idx="979">
                  <c:v>1.1090144692396074E-2</c:v>
                </c:pt>
                <c:pt idx="980">
                  <c:v>1.1010659081365219E-2</c:v>
                </c:pt>
                <c:pt idx="981">
                  <c:v>1.0206119304215611E-2</c:v>
                </c:pt>
                <c:pt idx="982">
                  <c:v>1.0902149926472267E-2</c:v>
                </c:pt>
                <c:pt idx="983">
                  <c:v>1.4109788412299689E-2</c:v>
                </c:pt>
                <c:pt idx="984">
                  <c:v>1.2049645872399095E-2</c:v>
                </c:pt>
                <c:pt idx="985">
                  <c:v>1.0871897950092651E-2</c:v>
                </c:pt>
                <c:pt idx="986">
                  <c:v>1.0099981176601274E-2</c:v>
                </c:pt>
                <c:pt idx="987">
                  <c:v>9.5935857721081517E-3</c:v>
                </c:pt>
                <c:pt idx="988">
                  <c:v>1.0123894348235447E-2</c:v>
                </c:pt>
                <c:pt idx="989">
                  <c:v>1.1843235340964422E-2</c:v>
                </c:pt>
                <c:pt idx="990">
                  <c:v>1.3034280797301949E-2</c:v>
                </c:pt>
                <c:pt idx="991">
                  <c:v>1.2361156945074539E-2</c:v>
                </c:pt>
                <c:pt idx="992">
                  <c:v>1.0263646744526105E-2</c:v>
                </c:pt>
                <c:pt idx="993">
                  <c:v>8.9216629674457454E-3</c:v>
                </c:pt>
                <c:pt idx="994">
                  <c:v>7.8926593697046243E-3</c:v>
                </c:pt>
                <c:pt idx="995">
                  <c:v>8.5537776594534834E-3</c:v>
                </c:pt>
                <c:pt idx="996">
                  <c:v>1.0197076289332805E-2</c:v>
                </c:pt>
                <c:pt idx="997">
                  <c:v>1.0375050584153035E-2</c:v>
                </c:pt>
                <c:pt idx="998">
                  <c:v>9.850733128734834E-3</c:v>
                </c:pt>
                <c:pt idx="999">
                  <c:v>9.4841434743068789E-3</c:v>
                </c:pt>
                <c:pt idx="1000">
                  <c:v>1.2639102049916978E-2</c:v>
                </c:pt>
                <c:pt idx="1001">
                  <c:v>1.1727700984545989E-2</c:v>
                </c:pt>
                <c:pt idx="1002">
                  <c:v>1.1773087294481569E-2</c:v>
                </c:pt>
                <c:pt idx="1003">
                  <c:v>1.0655060671326511E-2</c:v>
                </c:pt>
                <c:pt idx="1004">
                  <c:v>1.0524498097658016E-2</c:v>
                </c:pt>
                <c:pt idx="1005">
                  <c:v>1.0239509236647456E-2</c:v>
                </c:pt>
                <c:pt idx="1006">
                  <c:v>1.0073260057318087E-2</c:v>
                </c:pt>
                <c:pt idx="1007">
                  <c:v>9.9317410359665674E-3</c:v>
                </c:pt>
                <c:pt idx="1008">
                  <c:v>8.5746533097183428E-3</c:v>
                </c:pt>
                <c:pt idx="1009">
                  <c:v>7.2765165264356514E-3</c:v>
                </c:pt>
                <c:pt idx="1010">
                  <c:v>5.9735932903951456E-3</c:v>
                </c:pt>
                <c:pt idx="1011">
                  <c:v>6.7230839504846948E-3</c:v>
                </c:pt>
                <c:pt idx="1012">
                  <c:v>8.361707308926174E-3</c:v>
                </c:pt>
                <c:pt idx="1013">
                  <c:v>7.1452685591228771E-3</c:v>
                </c:pt>
                <c:pt idx="1014">
                  <c:v>8.2022102512683374E-3</c:v>
                </c:pt>
                <c:pt idx="1015">
                  <c:v>9.3392705933381028E-3</c:v>
                </c:pt>
                <c:pt idx="1016">
                  <c:v>9.0155630498206501E-3</c:v>
                </c:pt>
                <c:pt idx="1017">
                  <c:v>1.5451131333524167E-2</c:v>
                </c:pt>
                <c:pt idx="1018">
                  <c:v>1.0882715019648046E-2</c:v>
                </c:pt>
                <c:pt idx="1019">
                  <c:v>1.5611581041672313E-2</c:v>
                </c:pt>
                <c:pt idx="1020">
                  <c:v>9.0839105797294265E-3</c:v>
                </c:pt>
                <c:pt idx="1021">
                  <c:v>8.0673517122529584E-3</c:v>
                </c:pt>
                <c:pt idx="1022">
                  <c:v>7.3685664103262808E-3</c:v>
                </c:pt>
                <c:pt idx="1023">
                  <c:v>9.0276449908776851E-3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258-4C35-B682-789FEE806523}"/>
            </c:ext>
          </c:extLst>
        </c:ser>
        <c:ser>
          <c:idx val="2"/>
          <c:order val="1"/>
          <c:tx>
            <c:strRef>
              <c:f>'Blue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'Blue sp'!$V$2:$V$1025</c:f>
              <c:numCache>
                <c:formatCode>0.00E+00</c:formatCode>
                <c:ptCount val="1024"/>
                <c:pt idx="0">
                  <c:v>-5.0315522482824684E-6</c:v>
                </c:pt>
                <c:pt idx="1">
                  <c:v>-5.0066194267853482E-6</c:v>
                </c:pt>
                <c:pt idx="2">
                  <c:v>-4.9816866052882264E-6</c:v>
                </c:pt>
                <c:pt idx="3">
                  <c:v>-4.9567537837911062E-6</c:v>
                </c:pt>
                <c:pt idx="4">
                  <c:v>-4.931820962293986E-6</c:v>
                </c:pt>
                <c:pt idx="5">
                  <c:v>-4.9068881407968642E-6</c:v>
                </c:pt>
                <c:pt idx="6">
                  <c:v>-4.8819553192997432E-6</c:v>
                </c:pt>
                <c:pt idx="7">
                  <c:v>-4.8570224978026222E-6</c:v>
                </c:pt>
                <c:pt idx="8">
                  <c:v>-4.8320896763055012E-6</c:v>
                </c:pt>
                <c:pt idx="9">
                  <c:v>-4.8071568548083802E-6</c:v>
                </c:pt>
                <c:pt idx="10">
                  <c:v>-4.7822240333112592E-6</c:v>
                </c:pt>
                <c:pt idx="11">
                  <c:v>-4.7572912118141382E-6</c:v>
                </c:pt>
                <c:pt idx="12">
                  <c:v>-4.732358390317018E-6</c:v>
                </c:pt>
                <c:pt idx="13">
                  <c:v>-4.7074255688198962E-6</c:v>
                </c:pt>
                <c:pt idx="14">
                  <c:v>-4.682492747322776E-6</c:v>
                </c:pt>
                <c:pt idx="15">
                  <c:v>-4.6575599258256541E-6</c:v>
                </c:pt>
                <c:pt idx="16">
                  <c:v>-4.632627104328534E-6</c:v>
                </c:pt>
                <c:pt idx="17">
                  <c:v>-4.6076942828314138E-6</c:v>
                </c:pt>
                <c:pt idx="18">
                  <c:v>-4.582761461334292E-6</c:v>
                </c:pt>
                <c:pt idx="19">
                  <c:v>-4.5578286398371718E-6</c:v>
                </c:pt>
                <c:pt idx="20">
                  <c:v>-4.5328958183400508E-6</c:v>
                </c:pt>
                <c:pt idx="21">
                  <c:v>-4.507962996842929E-6</c:v>
                </c:pt>
                <c:pt idx="22">
                  <c:v>-4.4830301753458088E-6</c:v>
                </c:pt>
                <c:pt idx="23">
                  <c:v>-4.458097353848687E-6</c:v>
                </c:pt>
                <c:pt idx="24">
                  <c:v>-4.4331645323515668E-6</c:v>
                </c:pt>
                <c:pt idx="25">
                  <c:v>-4.4082317108544458E-6</c:v>
                </c:pt>
                <c:pt idx="26">
                  <c:v>-4.3832988893573239E-6</c:v>
                </c:pt>
                <c:pt idx="27">
                  <c:v>-4.3583660678602038E-6</c:v>
                </c:pt>
                <c:pt idx="28">
                  <c:v>-4.3334332463630836E-6</c:v>
                </c:pt>
                <c:pt idx="29">
                  <c:v>-4.3085004248659618E-6</c:v>
                </c:pt>
                <c:pt idx="30">
                  <c:v>-4.2835676033688416E-6</c:v>
                </c:pt>
                <c:pt idx="31">
                  <c:v>-4.2586347818717206E-6</c:v>
                </c:pt>
                <c:pt idx="32">
                  <c:v>-4.2337019603745996E-6</c:v>
                </c:pt>
                <c:pt idx="33">
                  <c:v>-4.2087691388774786E-6</c:v>
                </c:pt>
                <c:pt idx="34">
                  <c:v>-4.1838363173803576E-6</c:v>
                </c:pt>
                <c:pt idx="35">
                  <c:v>-4.1589034958832366E-6</c:v>
                </c:pt>
                <c:pt idx="36">
                  <c:v>-4.1339706743861156E-6</c:v>
                </c:pt>
                <c:pt idx="37">
                  <c:v>-4.1090378528889946E-6</c:v>
                </c:pt>
                <c:pt idx="38">
                  <c:v>-4.0841050313918736E-6</c:v>
                </c:pt>
                <c:pt idx="39">
                  <c:v>-4.0591722098947526E-6</c:v>
                </c:pt>
                <c:pt idx="40">
                  <c:v>-4.0342393883976316E-6</c:v>
                </c:pt>
                <c:pt idx="41">
                  <c:v>-4.0093065669005114E-6</c:v>
                </c:pt>
                <c:pt idx="42">
                  <c:v>-3.9843737454033896E-6</c:v>
                </c:pt>
                <c:pt idx="43">
                  <c:v>-3.9594409239062694E-6</c:v>
                </c:pt>
                <c:pt idx="44">
                  <c:v>-3.9345081024091484E-6</c:v>
                </c:pt>
                <c:pt idx="45">
                  <c:v>-3.9095752809120274E-6</c:v>
                </c:pt>
                <c:pt idx="46">
                  <c:v>-3.8846424594149064E-6</c:v>
                </c:pt>
                <c:pt idx="47">
                  <c:v>-3.8597096379177854E-6</c:v>
                </c:pt>
                <c:pt idx="48">
                  <c:v>-3.8347768164206644E-6</c:v>
                </c:pt>
                <c:pt idx="49">
                  <c:v>-3.8098439949235434E-6</c:v>
                </c:pt>
                <c:pt idx="50">
                  <c:v>-3.7849111734264224E-6</c:v>
                </c:pt>
                <c:pt idx="51">
                  <c:v>-3.7599783519293014E-6</c:v>
                </c:pt>
                <c:pt idx="52">
                  <c:v>-3.7350455304321808E-6</c:v>
                </c:pt>
                <c:pt idx="53">
                  <c:v>-3.7101127089350594E-6</c:v>
                </c:pt>
                <c:pt idx="54">
                  <c:v>-3.6851798874379388E-6</c:v>
                </c:pt>
                <c:pt idx="55">
                  <c:v>-3.6602470659408182E-6</c:v>
                </c:pt>
                <c:pt idx="56">
                  <c:v>-3.6353142444436968E-6</c:v>
                </c:pt>
                <c:pt idx="57">
                  <c:v>-3.6103814229465766E-6</c:v>
                </c:pt>
                <c:pt idx="58">
                  <c:v>-3.5854486014494548E-6</c:v>
                </c:pt>
                <c:pt idx="59">
                  <c:v>-3.5605157799523342E-6</c:v>
                </c:pt>
                <c:pt idx="60">
                  <c:v>-3.5355829584552132E-6</c:v>
                </c:pt>
                <c:pt idx="61">
                  <c:v>-3.5106501369580922E-6</c:v>
                </c:pt>
                <c:pt idx="62">
                  <c:v>-3.485717315460972E-6</c:v>
                </c:pt>
                <c:pt idx="63">
                  <c:v>-3.4607844939638506E-6</c:v>
                </c:pt>
                <c:pt idx="64">
                  <c:v>-3.4358516724667292E-6</c:v>
                </c:pt>
                <c:pt idx="65">
                  <c:v>-3.410918850969609E-6</c:v>
                </c:pt>
                <c:pt idx="66">
                  <c:v>-3.385986029472488E-6</c:v>
                </c:pt>
                <c:pt idx="67">
                  <c:v>-3.361053207975367E-6</c:v>
                </c:pt>
                <c:pt idx="68">
                  <c:v>-3.3361203864782464E-6</c:v>
                </c:pt>
                <c:pt idx="69">
                  <c:v>-3.311187564981125E-6</c:v>
                </c:pt>
                <c:pt idx="70">
                  <c:v>-3.2862547434840044E-6</c:v>
                </c:pt>
                <c:pt idx="71">
                  <c:v>-3.261321921986883E-6</c:v>
                </c:pt>
                <c:pt idx="72">
                  <c:v>-3.2363891004897624E-6</c:v>
                </c:pt>
                <c:pt idx="73">
                  <c:v>-3.2114562789926418E-6</c:v>
                </c:pt>
                <c:pt idx="74">
                  <c:v>-3.1865234574955204E-6</c:v>
                </c:pt>
                <c:pt idx="75">
                  <c:v>-3.1615906359983998E-6</c:v>
                </c:pt>
                <c:pt idx="76">
                  <c:v>-3.1366578145012788E-6</c:v>
                </c:pt>
                <c:pt idx="77">
                  <c:v>-3.1117249930041582E-6</c:v>
                </c:pt>
                <c:pt idx="78">
                  <c:v>-3.0867921715070368E-6</c:v>
                </c:pt>
                <c:pt idx="79">
                  <c:v>-3.0618593500099162E-6</c:v>
                </c:pt>
                <c:pt idx="80">
                  <c:v>-3.0369265285127952E-6</c:v>
                </c:pt>
                <c:pt idx="81">
                  <c:v>-3.0119937070156742E-6</c:v>
                </c:pt>
                <c:pt idx="82">
                  <c:v>-2.9870608855185532E-6</c:v>
                </c:pt>
                <c:pt idx="83">
                  <c:v>-2.9621280640214326E-6</c:v>
                </c:pt>
                <c:pt idx="84">
                  <c:v>-2.9371952425243112E-6</c:v>
                </c:pt>
                <c:pt idx="85">
                  <c:v>-2.9122624210271906E-6</c:v>
                </c:pt>
                <c:pt idx="86">
                  <c:v>-2.8873295995300692E-6</c:v>
                </c:pt>
                <c:pt idx="87">
                  <c:v>-2.8623967780329486E-6</c:v>
                </c:pt>
                <c:pt idx="88">
                  <c:v>-2.837463956535828E-6</c:v>
                </c:pt>
                <c:pt idx="89">
                  <c:v>-2.8125311350387066E-6</c:v>
                </c:pt>
                <c:pt idx="90">
                  <c:v>-2.787598313541586E-6</c:v>
                </c:pt>
                <c:pt idx="91">
                  <c:v>-2.762665492044465E-6</c:v>
                </c:pt>
                <c:pt idx="92">
                  <c:v>-2.737732670547344E-6</c:v>
                </c:pt>
                <c:pt idx="93">
                  <c:v>-2.712799849050223E-6</c:v>
                </c:pt>
                <c:pt idx="94">
                  <c:v>-2.687867027553102E-6</c:v>
                </c:pt>
                <c:pt idx="95">
                  <c:v>-2.6629342060559818E-6</c:v>
                </c:pt>
                <c:pt idx="96">
                  <c:v>-2.6380013845588604E-6</c:v>
                </c:pt>
                <c:pt idx="97">
                  <c:v>-2.613068563061739E-6</c:v>
                </c:pt>
                <c:pt idx="98">
                  <c:v>-2.5881357415646188E-6</c:v>
                </c:pt>
                <c:pt idx="99">
                  <c:v>-2.5632029200674978E-6</c:v>
                </c:pt>
                <c:pt idx="100">
                  <c:v>-2.5382700985703768E-6</c:v>
                </c:pt>
                <c:pt idx="101">
                  <c:v>-2.5133372770732558E-6</c:v>
                </c:pt>
                <c:pt idx="102">
                  <c:v>-2.4884044555761348E-6</c:v>
                </c:pt>
                <c:pt idx="103">
                  <c:v>-2.4634716340790142E-6</c:v>
                </c:pt>
                <c:pt idx="104">
                  <c:v>-2.4385388125818928E-6</c:v>
                </c:pt>
                <c:pt idx="105">
                  <c:v>-2.4136059910847718E-6</c:v>
                </c:pt>
                <c:pt idx="106">
                  <c:v>-2.3886731695876516E-6</c:v>
                </c:pt>
                <c:pt idx="107">
                  <c:v>-2.3637403480905306E-6</c:v>
                </c:pt>
                <c:pt idx="108">
                  <c:v>-2.3388075265934096E-6</c:v>
                </c:pt>
                <c:pt idx="109">
                  <c:v>-2.3138747050962882E-6</c:v>
                </c:pt>
                <c:pt idx="110">
                  <c:v>-2.2889418835991676E-6</c:v>
                </c:pt>
                <c:pt idx="111">
                  <c:v>-2.2640090621020466E-6</c:v>
                </c:pt>
                <c:pt idx="112">
                  <c:v>-2.2390762406049256E-6</c:v>
                </c:pt>
                <c:pt idx="113">
                  <c:v>-2.2141434191078046E-6</c:v>
                </c:pt>
                <c:pt idx="114">
                  <c:v>-2.189210597610684E-6</c:v>
                </c:pt>
                <c:pt idx="115">
                  <c:v>-2.164277776113563E-6</c:v>
                </c:pt>
                <c:pt idx="116">
                  <c:v>-2.139344954616442E-6</c:v>
                </c:pt>
                <c:pt idx="117">
                  <c:v>-2.114412133119321E-6</c:v>
                </c:pt>
                <c:pt idx="118">
                  <c:v>-2.0894793116222E-6</c:v>
                </c:pt>
                <c:pt idx="119">
                  <c:v>-2.064546490125079E-6</c:v>
                </c:pt>
                <c:pt idx="120">
                  <c:v>-2.039613668627958E-6</c:v>
                </c:pt>
                <c:pt idx="121">
                  <c:v>-2.014680847130837E-6</c:v>
                </c:pt>
                <c:pt idx="122">
                  <c:v>-1.9897480256337168E-6</c:v>
                </c:pt>
                <c:pt idx="123">
                  <c:v>-1.9648152041365954E-6</c:v>
                </c:pt>
                <c:pt idx="124">
                  <c:v>-1.9398823826394744E-6</c:v>
                </c:pt>
                <c:pt idx="125">
                  <c:v>-1.9149495611423534E-6</c:v>
                </c:pt>
                <c:pt idx="126">
                  <c:v>-1.890016739645233E-6</c:v>
                </c:pt>
                <c:pt idx="127">
                  <c:v>-1.865083918148112E-6</c:v>
                </c:pt>
                <c:pt idx="128">
                  <c:v>-1.840151096650991E-6</c:v>
                </c:pt>
                <c:pt idx="129">
                  <c:v>-1.8152182751538702E-6</c:v>
                </c:pt>
                <c:pt idx="130">
                  <c:v>-1.7902854536567492E-6</c:v>
                </c:pt>
                <c:pt idx="131">
                  <c:v>-1.7653526321596282E-6</c:v>
                </c:pt>
                <c:pt idx="132">
                  <c:v>-1.7404198106625072E-6</c:v>
                </c:pt>
                <c:pt idx="133">
                  <c:v>-1.7154869891653864E-6</c:v>
                </c:pt>
                <c:pt idx="134">
                  <c:v>-1.6905541676682654E-6</c:v>
                </c:pt>
                <c:pt idx="135">
                  <c:v>-1.6656213461711444E-6</c:v>
                </c:pt>
                <c:pt idx="136">
                  <c:v>-1.6406885246740234E-6</c:v>
                </c:pt>
                <c:pt idx="137">
                  <c:v>-1.6157557031769028E-6</c:v>
                </c:pt>
                <c:pt idx="138">
                  <c:v>-1.5908228816797818E-6</c:v>
                </c:pt>
                <c:pt idx="139">
                  <c:v>-1.5658900601826608E-6</c:v>
                </c:pt>
                <c:pt idx="140">
                  <c:v>-1.5409572386855398E-6</c:v>
                </c:pt>
                <c:pt idx="141">
                  <c:v>-1.5160244171884192E-6</c:v>
                </c:pt>
                <c:pt idx="142">
                  <c:v>-1.491091595691298E-6</c:v>
                </c:pt>
                <c:pt idx="143">
                  <c:v>-1.466158774194177E-6</c:v>
                </c:pt>
                <c:pt idx="144">
                  <c:v>-1.441225952697056E-6</c:v>
                </c:pt>
                <c:pt idx="145">
                  <c:v>-1.4162931311999354E-6</c:v>
                </c:pt>
                <c:pt idx="146">
                  <c:v>-1.3913603097028144E-6</c:v>
                </c:pt>
                <c:pt idx="147">
                  <c:v>-1.3664274882056934E-6</c:v>
                </c:pt>
                <c:pt idx="148">
                  <c:v>-1.3414946667085722E-6</c:v>
                </c:pt>
                <c:pt idx="149">
                  <c:v>-1.3165618452114518E-6</c:v>
                </c:pt>
                <c:pt idx="150">
                  <c:v>-1.2916290237143308E-6</c:v>
                </c:pt>
                <c:pt idx="151">
                  <c:v>-1.2666962022172098E-6</c:v>
                </c:pt>
                <c:pt idx="152">
                  <c:v>-1.2417633807200888E-6</c:v>
                </c:pt>
                <c:pt idx="153">
                  <c:v>-1.216830559222968E-6</c:v>
                </c:pt>
                <c:pt idx="154">
                  <c:v>-1.1918977377258462E-6</c:v>
                </c:pt>
                <c:pt idx="155">
                  <c:v>-1.1669649162287256E-6</c:v>
                </c:pt>
                <c:pt idx="156">
                  <c:v>-1.142032094731605E-6</c:v>
                </c:pt>
                <c:pt idx="157">
                  <c:v>-1.1170992732344834E-6</c:v>
                </c:pt>
                <c:pt idx="158">
                  <c:v>-1.0921664517373628E-6</c:v>
                </c:pt>
                <c:pt idx="159">
                  <c:v>-1.0672336302402422E-6</c:v>
                </c:pt>
                <c:pt idx="160">
                  <c:v>-1.0423008087431208E-6</c:v>
                </c:pt>
                <c:pt idx="161">
                  <c:v>-1.0173679872460002E-6</c:v>
                </c:pt>
                <c:pt idx="162">
                  <c:v>-9.9243516574887961E-7</c:v>
                </c:pt>
                <c:pt idx="163">
                  <c:v>-9.6750234425175818E-7</c:v>
                </c:pt>
                <c:pt idx="164">
                  <c:v>-9.425695227546375E-7</c:v>
                </c:pt>
                <c:pt idx="165">
                  <c:v>-9.1763670125751607E-7</c:v>
                </c:pt>
                <c:pt idx="166">
                  <c:v>-8.9270387976039549E-7</c:v>
                </c:pt>
                <c:pt idx="167">
                  <c:v>-8.6777105826327491E-7</c:v>
                </c:pt>
                <c:pt idx="168">
                  <c:v>-8.4283823676615348E-7</c:v>
                </c:pt>
                <c:pt idx="169">
                  <c:v>-8.179054152690329E-7</c:v>
                </c:pt>
                <c:pt idx="170">
                  <c:v>-7.9297259377191221E-7</c:v>
                </c:pt>
                <c:pt idx="171">
                  <c:v>-7.6803977227479078E-7</c:v>
                </c:pt>
                <c:pt idx="172">
                  <c:v>-7.431069507776702E-7</c:v>
                </c:pt>
                <c:pt idx="173">
                  <c:v>-7.1817412928054877E-7</c:v>
                </c:pt>
                <c:pt idx="174">
                  <c:v>-6.9324130778342819E-7</c:v>
                </c:pt>
                <c:pt idx="175">
                  <c:v>-6.6830848628630751E-7</c:v>
                </c:pt>
                <c:pt idx="176">
                  <c:v>-6.4337566478918597E-7</c:v>
                </c:pt>
                <c:pt idx="177">
                  <c:v>-6.1844284329206539E-7</c:v>
                </c:pt>
                <c:pt idx="178">
                  <c:v>-5.9351002179494481E-7</c:v>
                </c:pt>
                <c:pt idx="179">
                  <c:v>-5.6857720029782338E-7</c:v>
                </c:pt>
                <c:pt idx="180">
                  <c:v>-5.436443788007028E-7</c:v>
                </c:pt>
                <c:pt idx="181">
                  <c:v>-5.1871155730358137E-7</c:v>
                </c:pt>
                <c:pt idx="182">
                  <c:v>-4.9377873580646069E-7</c:v>
                </c:pt>
                <c:pt idx="183">
                  <c:v>-4.6884591430934011E-7</c:v>
                </c:pt>
                <c:pt idx="184">
                  <c:v>-4.4391309281221862E-7</c:v>
                </c:pt>
                <c:pt idx="185">
                  <c:v>-4.1898027131509804E-7</c:v>
                </c:pt>
                <c:pt idx="186">
                  <c:v>-3.9404744981797746E-7</c:v>
                </c:pt>
                <c:pt idx="187">
                  <c:v>-3.6911462832085598E-7</c:v>
                </c:pt>
                <c:pt idx="188">
                  <c:v>-3.441818068237354E-7</c:v>
                </c:pt>
                <c:pt idx="189">
                  <c:v>-3.1924898532661392E-7</c:v>
                </c:pt>
                <c:pt idx="190">
                  <c:v>-2.9431616382949334E-7</c:v>
                </c:pt>
                <c:pt idx="191">
                  <c:v>-2.6938334233237271E-7</c:v>
                </c:pt>
                <c:pt idx="192">
                  <c:v>-2.4445052083525128E-7</c:v>
                </c:pt>
                <c:pt idx="193">
                  <c:v>-2.1951769933813067E-7</c:v>
                </c:pt>
                <c:pt idx="194">
                  <c:v>-1.9458487784101006E-7</c:v>
                </c:pt>
                <c:pt idx="195">
                  <c:v>-1.6965205634388858E-7</c:v>
                </c:pt>
                <c:pt idx="196">
                  <c:v>-1.4471923484676797E-7</c:v>
                </c:pt>
                <c:pt idx="197">
                  <c:v>-1.1978641334964739E-7</c:v>
                </c:pt>
                <c:pt idx="198">
                  <c:v>-9.4853591852525925E-8</c:v>
                </c:pt>
                <c:pt idx="199">
                  <c:v>-6.9920770355405318E-8</c:v>
                </c:pt>
                <c:pt idx="200">
                  <c:v>-4.4987948858283863E-8</c:v>
                </c:pt>
                <c:pt idx="201">
                  <c:v>-2.0055127361163256E-8</c:v>
                </c:pt>
                <c:pt idx="202">
                  <c:v>4.3511475790742421E-8</c:v>
                </c:pt>
                <c:pt idx="203">
                  <c:v>2.7089112831203347E-7</c:v>
                </c:pt>
                <c:pt idx="204">
                  <c:v>5.0308272519345376E-7</c:v>
                </c:pt>
                <c:pt idx="205">
                  <c:v>7.3880850468864314E-7</c:v>
                </c:pt>
                <c:pt idx="206">
                  <c:v>9.775245042797139E-7</c:v>
                </c:pt>
                <c:pt idx="207">
                  <c:v>1.2189059141533063E-6</c:v>
                </c:pt>
                <c:pt idx="208">
                  <c:v>1.4627308431821044E-6</c:v>
                </c:pt>
                <c:pt idx="209">
                  <c:v>1.7088356976979459E-6</c:v>
                </c:pt>
                <c:pt idx="210">
                  <c:v>1.9570937276778518E-6</c:v>
                </c:pt>
                <c:pt idx="211">
                  <c:v>2.2074032309948363E-6</c:v>
                </c:pt>
                <c:pt idx="212">
                  <c:v>2.4596804515250967E-6</c:v>
                </c:pt>
                <c:pt idx="213">
                  <c:v>2.7138550112980429E-6</c:v>
                </c:pt>
                <c:pt idx="214">
                  <c:v>2.9698668205386304E-6</c:v>
                </c:pt>
                <c:pt idx="215">
                  <c:v>3.2276639024418295E-6</c:v>
                </c:pt>
                <c:pt idx="216">
                  <c:v>3.4872008115487811E-6</c:v>
                </c:pt>
                <c:pt idx="217">
                  <c:v>3.7484374525032908E-6</c:v>
                </c:pt>
                <c:pt idx="218">
                  <c:v>4.0113381776884963E-6</c:v>
                </c:pt>
                <c:pt idx="219">
                  <c:v>4.2758710844757426E-6</c:v>
                </c:pt>
                <c:pt idx="220">
                  <c:v>4.54200745872409E-6</c:v>
                </c:pt>
                <c:pt idx="221">
                  <c:v>4.8097213276275581E-6</c:v>
                </c:pt>
                <c:pt idx="222">
                  <c:v>5.0789890957825991E-6</c:v>
                </c:pt>
                <c:pt idx="223">
                  <c:v>5.349789245593227E-6</c:v>
                </c:pt>
                <c:pt idx="224">
                  <c:v>5.6221020881148804E-6</c:v>
                </c:pt>
                <c:pt idx="225">
                  <c:v>5.8959095539384456E-6</c:v>
                </c:pt>
                <c:pt idx="226">
                  <c:v>6.1711950162207664E-6</c:v>
                </c:pt>
                <c:pt idx="227">
                  <c:v>6.4479431397884128E-6</c:v>
                </c:pt>
                <c:pt idx="228">
                  <c:v>6.7261397515872206E-6</c:v>
                </c:pt>
                <c:pt idx="229">
                  <c:v>7.0057717287563655E-6</c:v>
                </c:pt>
                <c:pt idx="230">
                  <c:v>7.2868269013683343E-6</c:v>
                </c:pt>
                <c:pt idx="231">
                  <c:v>7.569293967460926E-6</c:v>
                </c:pt>
                <c:pt idx="232">
                  <c:v>7.8531624184409241E-6</c:v>
                </c:pt>
                <c:pt idx="233">
                  <c:v>8.1384224732919566E-6</c:v>
                </c:pt>
                <c:pt idx="234">
                  <c:v>8.4250650203005516E-6</c:v>
                </c:pt>
                <c:pt idx="235">
                  <c:v>8.7130815652351088E-6</c:v>
                </c:pt>
                <c:pt idx="236">
                  <c:v>9.0024641850917546E-6</c:v>
                </c:pt>
                <c:pt idx="237">
                  <c:v>9.2932054866655731E-6</c:v>
                </c:pt>
                <c:pt idx="238">
                  <c:v>9.5852985693222187E-6</c:v>
                </c:pt>
                <c:pt idx="239">
                  <c:v>9.8787369914411E-6</c:v>
                </c:pt>
                <c:pt idx="240">
                  <c:v>1.0173514740080909E-5</c:v>
                </c:pt>
                <c:pt idx="241">
                  <c:v>1.0469626203482674E-5</c:v>
                </c:pt>
                <c:pt idx="242">
                  <c:v>1.076706614608146E-5</c:v>
                </c:pt>
                <c:pt idx="243">
                  <c:v>1.1065829685741449E-5</c:v>
                </c:pt>
                <c:pt idx="244">
                  <c:v>1.1365912272969768E-5</c:v>
                </c:pt>
                <c:pt idx="245">
                  <c:v>1.1667309671895049E-5</c:v>
                </c:pt>
                <c:pt idx="246">
                  <c:v>1.1970017942824593E-5</c:v>
                </c:pt>
                <c:pt idx="247">
                  <c:v>1.2274033426217956E-5</c:v>
                </c:pt>
                <c:pt idx="248">
                  <c:v>1.2579352727934384E-5</c:v>
                </c:pt>
                <c:pt idx="249">
                  <c:v>1.2885972705628164E-5</c:v>
                </c:pt>
                <c:pt idx="250">
                  <c:v>1.3193890456181629E-5</c:v>
                </c:pt>
                <c:pt idx="251">
                  <c:v>1.3503103304078055E-5</c:v>
                </c:pt>
                <c:pt idx="252">
                  <c:v>1.3813608790626826E-5</c:v>
                </c:pt>
                <c:pt idx="253">
                  <c:v>1.4125404663964555E-5</c:v>
                </c:pt>
                <c:pt idx="254">
                  <c:v>1.4438488869762808E-5</c:v>
                </c:pt>
                <c:pt idx="255">
                  <c:v>1.4752859542580541E-5</c:v>
                </c:pt>
                <c:pt idx="256">
                  <c:v>1.506851499780716E-5</c:v>
                </c:pt>
                <c:pt idx="257">
                  <c:v>1.538545372414568E-5</c:v>
                </c:pt>
                <c:pt idx="258">
                  <c:v>1.5703674376592013E-5</c:v>
                </c:pt>
                <c:pt idx="259">
                  <c:v>1.6023175769870598E-5</c:v>
                </c:pt>
                <c:pt idx="260">
                  <c:v>1.6343956872289258E-5</c:v>
                </c:pt>
                <c:pt idx="261">
                  <c:v>1.6666016799981527E-5</c:v>
                </c:pt>
                <c:pt idx="262">
                  <c:v>1.6989354811506272E-5</c:v>
                </c:pt>
                <c:pt idx="263">
                  <c:v>1.7313970302777855E-5</c:v>
                </c:pt>
                <c:pt idx="264">
                  <c:v>1.7639862802301998E-5</c:v>
                </c:pt>
                <c:pt idx="265">
                  <c:v>1.7967031966695786E-5</c:v>
                </c:pt>
                <c:pt idx="266">
                  <c:v>1.829547757647069E-5</c:v>
                </c:pt>
                <c:pt idx="267">
                  <c:v>1.8625199532060686E-5</c:v>
                </c:pt>
                <c:pt idx="268">
                  <c:v>1.895619785007788E-5</c:v>
                </c:pt>
                <c:pt idx="269">
                  <c:v>1.9288472659780726E-5</c:v>
                </c:pt>
                <c:pt idx="270">
                  <c:v>1.9622024199739946E-5</c:v>
                </c:pt>
                <c:pt idx="271">
                  <c:v>1.9956852814689649E-5</c:v>
                </c:pt>
                <c:pt idx="272">
                  <c:v>2.0292958952550869E-5</c:v>
                </c:pt>
                <c:pt idx="273">
                  <c:v>2.0630343161617328E-5</c:v>
                </c:pt>
                <c:pt idx="274">
                  <c:v>2.0969006087892206E-5</c:v>
                </c:pt>
                <c:pt idx="275">
                  <c:v>2.130894847256746E-5</c:v>
                </c:pt>
                <c:pt idx="276">
                  <c:v>2.1650171149636168E-5</c:v>
                </c:pt>
                <c:pt idx="277">
                  <c:v>2.199267504363013E-5</c:v>
                </c:pt>
                <c:pt idx="278">
                  <c:v>2.2336461167475549E-5</c:v>
                </c:pt>
                <c:pt idx="279">
                  <c:v>2.2681530620459242E-5</c:v>
                </c:pt>
                <c:pt idx="280">
                  <c:v>2.3027884586299706E-5</c:v>
                </c:pt>
                <c:pt idx="281">
                  <c:v>2.3375524331316306E-5</c:v>
                </c:pt>
                <c:pt idx="282">
                  <c:v>2.37244512026917E-5</c:v>
                </c:pt>
                <c:pt idx="283">
                  <c:v>2.4074666626821805E-5</c:v>
                </c:pt>
                <c:pt idx="284">
                  <c:v>2.442617210774893E-5</c:v>
                </c:pt>
                <c:pt idx="285">
                  <c:v>2.4778969225673439E-5</c:v>
                </c:pt>
                <c:pt idx="286">
                  <c:v>2.5133059635539486E-5</c:v>
                </c:pt>
                <c:pt idx="287">
                  <c:v>2.5488445065691618E-5</c:v>
                </c:pt>
                <c:pt idx="288">
                  <c:v>2.5845127316597817E-5</c:v>
                </c:pt>
                <c:pt idx="289">
                  <c:v>2.6203108259635922E-5</c:v>
                </c:pt>
                <c:pt idx="290">
                  <c:v>2.6562389835940598E-5</c:v>
                </c:pt>
                <c:pt idx="291">
                  <c:v>2.6922974055307076E-5</c:v>
                </c:pt>
                <c:pt idx="292">
                  <c:v>2.7284862995149783E-5</c:v>
                </c:pt>
                <c:pt idx="293">
                  <c:v>2.7648058799512131E-5</c:v>
                </c:pt>
                <c:pt idx="294">
                  <c:v>2.8012563678126452E-5</c:v>
                </c:pt>
                <c:pt idx="295">
                  <c:v>2.8378379905520323E-5</c:v>
                </c:pt>
                <c:pt idx="296">
                  <c:v>2.8745509820167884E-5</c:v>
                </c:pt>
                <c:pt idx="297">
                  <c:v>2.9113955823684362E-5</c:v>
                </c:pt>
                <c:pt idx="298">
                  <c:v>2.9483720380060805E-5</c:v>
                </c:pt>
                <c:pt idx="299">
                  <c:v>2.9854806014938633E-5</c:v>
                </c:pt>
                <c:pt idx="300">
                  <c:v>3.0227215314920994E-5</c:v>
                </c:pt>
                <c:pt idx="301">
                  <c:v>3.0600950926920274E-5</c:v>
                </c:pt>
                <c:pt idx="302">
                  <c:v>3.097601555753977E-5</c:v>
                </c:pt>
                <c:pt idx="303">
                  <c:v>3.1352411972488208E-5</c:v>
                </c:pt>
                <c:pt idx="304">
                  <c:v>3.1730142996025742E-5</c:v>
                </c:pt>
                <c:pt idx="305">
                  <c:v>3.2109211510440354E-5</c:v>
                </c:pt>
                <c:pt idx="306">
                  <c:v>3.2489620455553004E-5</c:v>
                </c:pt>
                <c:pt idx="307">
                  <c:v>3.2871372828251071E-5</c:v>
                </c:pt>
                <c:pt idx="308">
                  <c:v>3.3254471682048302E-5</c:v>
                </c:pt>
                <c:pt idx="309">
                  <c:v>3.3638920126670669E-5</c:v>
                </c:pt>
                <c:pt idx="310">
                  <c:v>3.4024721327667307E-5</c:v>
                </c:pt>
                <c:pt idx="311">
                  <c:v>3.4411878506045314E-5</c:v>
                </c:pt>
                <c:pt idx="312">
                  <c:v>3.4800394937927351E-5</c:v>
                </c:pt>
                <c:pt idx="313">
                  <c:v>3.5190273954231825E-5</c:v>
                </c:pt>
                <c:pt idx="314">
                  <c:v>3.5581518940374969E-5</c:v>
                </c:pt>
                <c:pt idx="315">
                  <c:v>3.5974133335992846E-5</c:v>
                </c:pt>
                <c:pt idx="316">
                  <c:v>3.6368120634684088E-5</c:v>
                </c:pt>
                <c:pt idx="317">
                  <c:v>3.6763484383772249E-5</c:v>
                </c:pt>
                <c:pt idx="318">
                  <c:v>3.7160228184086132E-5</c:v>
                </c:pt>
                <c:pt idx="319">
                  <c:v>3.755835568975923E-5</c:v>
                </c:pt>
                <c:pt idx="320">
                  <c:v>3.7957870608046703E-5</c:v>
                </c:pt>
                <c:pt idx="321">
                  <c:v>3.8358776699158813E-5</c:v>
                </c:pt>
                <c:pt idx="322">
                  <c:v>3.8761077776112093E-5</c:v>
                </c:pt>
                <c:pt idx="323">
                  <c:v>3.9164777704595852E-5</c:v>
                </c:pt>
                <c:pt idx="324">
                  <c:v>3.9569880402854691E-5</c:v>
                </c:pt>
                <c:pt idx="325">
                  <c:v>3.9976389841586385E-5</c:v>
                </c:pt>
                <c:pt idx="326">
                  <c:v>4.0384310043854548E-5</c:v>
                </c:pt>
                <c:pt idx="327">
                  <c:v>4.0793645085015882E-5</c:v>
                </c:pt>
                <c:pt idx="328">
                  <c:v>4.120439909266152E-5</c:v>
                </c:pt>
                <c:pt idx="329">
                  <c:v>4.1616576246571926E-5</c:v>
                </c:pt>
                <c:pt idx="330">
                  <c:v>4.2030180778685914E-5</c:v>
                </c:pt>
                <c:pt idx="331">
                  <c:v>4.2445216973081948E-5</c:v>
                </c:pt>
                <c:pt idx="332">
                  <c:v>4.2861689165972799E-5</c:v>
                </c:pt>
                <c:pt idx="333">
                  <c:v>4.3279601745712859E-5</c:v>
                </c:pt>
                <c:pt idx="334">
                  <c:v>4.3698959152817555E-5</c:v>
                </c:pt>
                <c:pt idx="335">
                  <c:v>4.4119765879994396E-5</c:v>
                </c:pt>
                <c:pt idx="336">
                  <c:v>4.4542026472186986E-5</c:v>
                </c:pt>
                <c:pt idx="337">
                  <c:v>4.4965745526629093E-5</c:v>
                </c:pt>
                <c:pt idx="338">
                  <c:v>4.5390927692911393E-5</c:v>
                </c:pt>
                <c:pt idx="339">
                  <c:v>4.581757767305874E-5</c:v>
                </c:pt>
                <c:pt idx="340">
                  <c:v>4.624570022161832E-5</c:v>
                </c:pt>
                <c:pt idx="341">
                  <c:v>4.6675300145758965E-5</c:v>
                </c:pt>
                <c:pt idx="342">
                  <c:v>4.7106382305380806E-5</c:v>
                </c:pt>
                <c:pt idx="343">
                  <c:v>4.7538951613235658E-5</c:v>
                </c:pt>
                <c:pt idx="344">
                  <c:v>4.7973013035057113E-5</c:v>
                </c:pt>
                <c:pt idx="345">
                  <c:v>4.8408571589701563E-5</c:v>
                </c:pt>
                <c:pt idx="346">
                  <c:v>4.8845632349298925E-5</c:v>
                </c:pt>
                <c:pt idx="347">
                  <c:v>4.9284200439412881E-5</c:v>
                </c:pt>
                <c:pt idx="348">
                  <c:v>4.9724281039211434E-5</c:v>
                </c:pt>
                <c:pt idx="349">
                  <c:v>5.0165879381647028E-5</c:v>
                </c:pt>
                <c:pt idx="350">
                  <c:v>5.0609000753646016E-5</c:v>
                </c:pt>
                <c:pt idx="351">
                  <c:v>5.1053650496307773E-5</c:v>
                </c:pt>
                <c:pt idx="352">
                  <c:v>5.1499834005113278E-5</c:v>
                </c:pt>
                <c:pt idx="353">
                  <c:v>5.1947556730142655E-5</c:v>
                </c:pt>
                <c:pt idx="354">
                  <c:v>5.2396824176302317E-5</c:v>
                </c:pt>
                <c:pt idx="355">
                  <c:v>5.2847641903561105E-5</c:v>
                </c:pt>
                <c:pt idx="356">
                  <c:v>5.3300015527195464E-5</c:v>
                </c:pt>
                <c:pt idx="357">
                  <c:v>5.3753950718043765E-5</c:v>
                </c:pt>
                <c:pt idx="358">
                  <c:v>5.4209453202769647E-5</c:v>
                </c:pt>
                <c:pt idx="359">
                  <c:v>5.4666528764134069E-5</c:v>
                </c:pt>
                <c:pt idx="360">
                  <c:v>5.5125183241276426E-5</c:v>
                </c:pt>
                <c:pt idx="361">
                  <c:v>5.5585422530004763E-5</c:v>
                </c:pt>
                <c:pt idx="362">
                  <c:v>5.6047252583094198E-5</c:v>
                </c:pt>
                <c:pt idx="363">
                  <c:v>5.6510679410594718E-5</c:v>
                </c:pt>
                <c:pt idx="364">
                  <c:v>5.6975709080147594E-5</c:v>
                </c:pt>
                <c:pt idx="365">
                  <c:v>5.7442347717310515E-5</c:v>
                </c:pt>
                <c:pt idx="366">
                  <c:v>5.7910601505891305E-5</c:v>
                </c:pt>
                <c:pt idx="367">
                  <c:v>5.8380476688290891E-5</c:v>
                </c:pt>
                <c:pt idx="368">
                  <c:v>5.8851979565854466E-5</c:v>
                </c:pt>
                <c:pt idx="369">
                  <c:v>5.9325116499231742E-5</c:v>
                </c:pt>
                <c:pt idx="370">
                  <c:v>5.9799893908745692E-5</c:v>
                </c:pt>
                <c:pt idx="371">
                  <c:v>6.0276318274770536E-5</c:v>
                </c:pt>
                <c:pt idx="372">
                  <c:v>6.0754396138117773E-5</c:v>
                </c:pt>
                <c:pt idx="373">
                  <c:v>6.1234134100431623E-5</c:v>
                </c:pt>
                <c:pt idx="374">
                  <c:v>6.1715538824593167E-5</c:v>
                </c:pt>
                <c:pt idx="375">
                  <c:v>6.2198617035132993E-5</c:v>
                </c:pt>
                <c:pt idx="376">
                  <c:v>6.2683375518652872E-5</c:v>
                </c:pt>
                <c:pt idx="377">
                  <c:v>6.316982112425681E-5</c:v>
                </c:pt>
                <c:pt idx="378">
                  <c:v>6.3657960763990261E-5</c:v>
                </c:pt>
                <c:pt idx="379">
                  <c:v>6.4147801413288726E-5</c:v>
                </c:pt>
                <c:pt idx="380">
                  <c:v>6.4639350111435356E-5</c:v>
                </c:pt>
                <c:pt idx="381">
                  <c:v>6.5132613962027674E-5</c:v>
                </c:pt>
                <c:pt idx="382">
                  <c:v>6.5627600133453173E-5</c:v>
                </c:pt>
                <c:pt idx="383">
                  <c:v>6.612431585937436E-5</c:v>
                </c:pt>
                <c:pt idx="384">
                  <c:v>6.6622768439222736E-5</c:v>
                </c:pt>
                <c:pt idx="385">
                  <c:v>6.7122965238702496E-5</c:v>
                </c:pt>
                <c:pt idx="386">
                  <c:v>6.7624913690302822E-5</c:v>
                </c:pt>
                <c:pt idx="387">
                  <c:v>6.8128621293820829E-5</c:v>
                </c:pt>
                <c:pt idx="388">
                  <c:v>6.8634095616892463E-5</c:v>
                </c:pt>
                <c:pt idx="389">
                  <c:v>6.914134429553427E-5</c:v>
                </c:pt>
                <c:pt idx="390">
                  <c:v>6.965037503469423E-5</c:v>
                </c:pt>
                <c:pt idx="391">
                  <c:v>7.0161195608812156E-5</c:v>
                </c:pt>
                <c:pt idx="392">
                  <c:v>7.0673813862390301E-5</c:v>
                </c:pt>
                <c:pt idx="393">
                  <c:v>7.1188237710573702E-5</c:v>
                </c:pt>
                <c:pt idx="394">
                  <c:v>7.1704475139740422E-5</c:v>
                </c:pt>
                <c:pt idx="395">
                  <c:v>7.2222534208101963E-5</c:v>
                </c:pt>
                <c:pt idx="396">
                  <c:v>7.2742423046313857E-5</c:v>
                </c:pt>
                <c:pt idx="397">
                  <c:v>7.326414985809663E-5</c:v>
                </c:pt>
                <c:pt idx="398">
                  <c:v>7.3787722920866849E-5</c:v>
                </c:pt>
                <c:pt idx="399">
                  <c:v>7.4313150586378997E-5</c:v>
                </c:pt>
                <c:pt idx="400">
                  <c:v>7.4840441281377807E-5</c:v>
                </c:pt>
                <c:pt idx="401">
                  <c:v>7.5369603508261502E-5</c:v>
                </c:pt>
                <c:pt idx="402">
                  <c:v>7.5900645845755242E-5</c:v>
                </c:pt>
                <c:pt idx="403">
                  <c:v>7.6433576949596718E-5</c:v>
                </c:pt>
                <c:pt idx="404">
                  <c:v>7.6968405553231526E-5</c:v>
                </c:pt>
                <c:pt idx="405">
                  <c:v>7.7505140468520642E-5</c:v>
                </c:pt>
                <c:pt idx="406">
                  <c:v>7.8043790586459062E-5</c:v>
                </c:pt>
                <c:pt idx="407">
                  <c:v>7.8584364877905591E-5</c:v>
                </c:pt>
                <c:pt idx="408">
                  <c:v>7.9126872394324682E-5</c:v>
                </c:pt>
                <c:pt idx="409">
                  <c:v>7.9671322268540064E-5</c:v>
                </c:pt>
                <c:pt idx="410">
                  <c:v>8.0217723715499863E-5</c:v>
                </c:pt>
                <c:pt idx="411">
                  <c:v>8.07660860330541E-5</c:v>
                </c:pt>
                <c:pt idx="412">
                  <c:v>8.1316418602744717E-5</c:v>
                </c:pt>
                <c:pt idx="413">
                  <c:v>8.1868730890607297E-5</c:v>
                </c:pt>
                <c:pt idx="414">
                  <c:v>8.2423032447985847E-5</c:v>
                </c:pt>
                <c:pt idx="415">
                  <c:v>8.2979332912360351E-5</c:v>
                </c:pt>
                <c:pt idx="416">
                  <c:v>8.3537642008186966E-5</c:v>
                </c:pt>
                <c:pt idx="417">
                  <c:v>8.4097969547751333E-5</c:v>
                </c:pt>
                <c:pt idx="418">
                  <c:v>8.4660325432035153E-5</c:v>
                </c:pt>
                <c:pt idx="419">
                  <c:v>8.5224719651596787E-5</c:v>
                </c:pt>
                <c:pt idx="420">
                  <c:v>8.5791162287464072E-5</c:v>
                </c:pt>
                <c:pt idx="421">
                  <c:v>8.6359663512042717E-5</c:v>
                </c:pt>
                <c:pt idx="422">
                  <c:v>8.6930233590037581E-5</c:v>
                </c:pt>
                <c:pt idx="423">
                  <c:v>8.7502882879388253E-5</c:v>
                </c:pt>
                <c:pt idx="424">
                  <c:v>8.8077621832219414E-5</c:v>
                </c:pt>
                <c:pt idx="425">
                  <c:v>8.8654460995806329E-5</c:v>
                </c:pt>
                <c:pt idx="426">
                  <c:v>8.9233411013553491E-5</c:v>
                </c:pt>
                <c:pt idx="427">
                  <c:v>8.9814482625990514E-5</c:v>
                </c:pt>
                <c:pt idx="428">
                  <c:v>9.0397686671781917E-5</c:v>
                </c:pt>
                <c:pt idx="429">
                  <c:v>9.0983034088752809E-5</c:v>
                </c:pt>
                <c:pt idx="430">
                  <c:v>9.1570535914930427E-5</c:v>
                </c:pt>
                <c:pt idx="431">
                  <c:v>9.2160203289602151E-5</c:v>
                </c:pt>
                <c:pt idx="432">
                  <c:v>9.275204745438864E-5</c:v>
                </c:pt>
                <c:pt idx="433">
                  <c:v>9.334607975433501E-5</c:v>
                </c:pt>
                <c:pt idx="434">
                  <c:v>9.3942311639017316E-5</c:v>
                </c:pt>
                <c:pt idx="435">
                  <c:v>9.4540754663667616E-5</c:v>
                </c:pt>
                <c:pt idx="436">
                  <c:v>9.5141420490314798E-5</c:v>
                </c:pt>
                <c:pt idx="437">
                  <c:v>9.5744320888944617E-5</c:v>
                </c:pt>
                <c:pt idx="438">
                  <c:v>9.634946773867606E-5</c:v>
                </c:pt>
                <c:pt idx="439">
                  <c:v>9.6956873028957406E-5</c:v>
                </c:pt>
                <c:pt idx="440">
                  <c:v>9.7566548860779519E-5</c:v>
                </c:pt>
                <c:pt idx="441">
                  <c:v>9.8178507447908869E-5</c:v>
                </c:pt>
                <c:pt idx="442">
                  <c:v>9.8792761118139081E-5</c:v>
                </c:pt>
                <c:pt idx="443">
                  <c:v>9.9409322314561891E-5</c:v>
                </c:pt>
                <c:pt idx="444">
                  <c:v>1.0002820359685881E-4</c:v>
                </c:pt>
                <c:pt idx="445">
                  <c:v>1.0064941764261113E-4</c:v>
                </c:pt>
                <c:pt idx="446">
                  <c:v>1.0127297724863195E-4</c:v>
                </c:pt>
                <c:pt idx="447">
                  <c:v>1.0189889533231848E-4</c:v>
                </c:pt>
                <c:pt idx="448">
                  <c:v>1.0252718493302463E-4</c:v>
                </c:pt>
                <c:pt idx="449">
                  <c:v>1.0315785921345641E-4</c:v>
                </c:pt>
                <c:pt idx="450">
                  <c:v>1.0379093146108867E-4</c:v>
                </c:pt>
                <c:pt idx="451">
                  <c:v>1.0442641508960323E-4</c:v>
                </c:pt>
                <c:pt idx="452">
                  <c:v>1.0506432364035087E-4</c:v>
                </c:pt>
                <c:pt idx="453">
                  <c:v>1.0570467078383581E-4</c:v>
                </c:pt>
                <c:pt idx="454">
                  <c:v>1.0634747032122351E-4</c:v>
                </c:pt>
                <c:pt idx="455">
                  <c:v>1.0699273618587221E-4</c:v>
                </c:pt>
                <c:pt idx="456">
                  <c:v>1.0764048244488899E-4</c:v>
                </c:pt>
                <c:pt idx="457">
                  <c:v>1.0829072330071095E-4</c:v>
                </c:pt>
                <c:pt idx="458">
                  <c:v>1.0894347309270965E-4</c:v>
                </c:pt>
                <c:pt idx="459">
                  <c:v>1.095987462988239E-4</c:v>
                </c:pt>
                <c:pt idx="460">
                  <c:v>1.1025655753721622E-4</c:v>
                </c:pt>
                <c:pt idx="461">
                  <c:v>1.1091692156795683E-4</c:v>
                </c:pt>
                <c:pt idx="462">
                  <c:v>1.1157985329473465E-4</c:v>
                </c:pt>
                <c:pt idx="463">
                  <c:v>1.1224536776659561E-4</c:v>
                </c:pt>
                <c:pt idx="464">
                  <c:v>1.1291348017970864E-4</c:v>
                </c:pt>
                <c:pt idx="465">
                  <c:v>1.1358420587916071E-4</c:v>
                </c:pt>
                <c:pt idx="466">
                  <c:v>1.1425756036078059E-4</c:v>
                </c:pt>
                <c:pt idx="467">
                  <c:v>1.1493355927299209E-4</c:v>
                </c:pt>
                <c:pt idx="468">
                  <c:v>1.1561221841869749E-4</c:v>
                </c:pt>
                <c:pt idx="469">
                  <c:v>1.1629355375719171E-4</c:v>
                </c:pt>
                <c:pt idx="470">
                  <c:v>1.1697758140610779E-4</c:v>
                </c:pt>
                <c:pt idx="471">
                  <c:v>1.1766431764339382E-4</c:v>
                </c:pt>
                <c:pt idx="472">
                  <c:v>1.1835377890932275E-4</c:v>
                </c:pt>
                <c:pt idx="473">
                  <c:v>1.1904598180853504E-4</c:v>
                </c:pt>
                <c:pt idx="474">
                  <c:v>1.1974094311211477E-4</c:v>
                </c:pt>
                <c:pt idx="475">
                  <c:v>1.2043867975970091E-4</c:v>
                </c:pt>
                <c:pt idx="476">
                  <c:v>1.2113920886163223E-4</c:v>
                </c:pt>
                <c:pt idx="477">
                  <c:v>1.2184254770112939E-4</c:v>
                </c:pt>
                <c:pt idx="478">
                  <c:v>1.2254871373651175E-4</c:v>
                </c:pt>
                <c:pt idx="479">
                  <c:v>1.2325772460345316E-4</c:v>
                </c:pt>
                <c:pt idx="480">
                  <c:v>1.2396959811727335E-4</c:v>
                </c:pt>
                <c:pt idx="481">
                  <c:v>1.2468435227526995E-4</c:v>
                </c:pt>
                <c:pt idx="482">
                  <c:v>1.2540200525908832E-4</c:v>
                </c:pt>
                <c:pt idx="483">
                  <c:v>1.2612257543713172E-4</c:v>
                </c:pt>
                <c:pt idx="484">
                  <c:v>1.2684608136701324E-4</c:v>
                </c:pt>
                <c:pt idx="485">
                  <c:v>1.2757254179804784E-4</c:v>
                </c:pt>
                <c:pt idx="486">
                  <c:v>1.2830197567378858E-4</c:v>
                </c:pt>
                <c:pt idx="487">
                  <c:v>1.2903440213460457E-4</c:v>
                </c:pt>
                <c:pt idx="488">
                  <c:v>1.297698405203043E-4</c:v>
                </c:pt>
                <c:pt idx="489">
                  <c:v>1.3050831037280376E-4</c:v>
                </c:pt>
                <c:pt idx="490">
                  <c:v>1.3124983143884058E-4</c:v>
                </c:pt>
                <c:pt idx="491">
                  <c:v>1.3199442367273448E-4</c:v>
                </c:pt>
                <c:pt idx="492">
                  <c:v>1.3274210723919697E-4</c:v>
                </c:pt>
                <c:pt idx="493">
                  <c:v>1.3349290251618893E-4</c:v>
                </c:pt>
                <c:pt idx="494">
                  <c:v>1.3424683009782801E-4</c:v>
                </c:pt>
                <c:pt idx="495">
                  <c:v>1.3500391079734821E-4</c:v>
                </c:pt>
                <c:pt idx="496">
                  <c:v>1.3576416565010957E-4</c:v>
                </c:pt>
                <c:pt idx="497">
                  <c:v>1.3652761591666286E-4</c:v>
                </c:pt>
                <c:pt idx="498">
                  <c:v>1.3729428308586726E-4</c:v>
                </c:pt>
                <c:pt idx="499">
                  <c:v>1.3806418887806328E-4</c:v>
                </c:pt>
                <c:pt idx="500">
                  <c:v>1.3883735524830294E-4</c:v>
                </c:pt>
                <c:pt idx="501">
                  <c:v>1.3961380438963768E-4</c:v>
                </c:pt>
                <c:pt idx="502">
                  <c:v>1.4039355873646375E-4</c:v>
                </c:pt>
                <c:pt idx="503">
                  <c:v>1.4117664096792968E-4</c:v>
                </c:pt>
                <c:pt idx="504">
                  <c:v>1.4196307401140377E-4</c:v>
                </c:pt>
                <c:pt idx="505">
                  <c:v>1.4275288104600531E-4</c:v>
                </c:pt>
                <c:pt idx="506">
                  <c:v>1.4354608550619889E-4</c:v>
                </c:pt>
                <c:pt idx="507">
                  <c:v>1.443427110854553E-4</c:v>
                </c:pt>
                <c:pt idx="508">
                  <c:v>1.4514278173997886E-4</c:v>
                </c:pt>
                <c:pt idx="509">
                  <c:v>1.4594632169250276E-4</c:v>
                </c:pt>
                <c:pt idx="510">
                  <c:v>1.4675335543615499E-4</c:v>
                </c:pt>
                <c:pt idx="511">
                  <c:v>1.4756390773839535E-4</c:v>
                </c:pt>
                <c:pt idx="512">
                  <c:v>1.4837800364502529E-4</c:v>
                </c:pt>
                <c:pt idx="513">
                  <c:v>1.4919566848427244E-4</c:v>
                </c:pt>
                <c:pt idx="514">
                  <c:v>1.500169278709521E-4</c:v>
                </c:pt>
                <c:pt idx="515">
                  <c:v>1.5084180771070534E-4</c:v>
                </c:pt>
                <c:pt idx="516">
                  <c:v>1.5167033420431753E-4</c:v>
                </c:pt>
                <c:pt idx="517">
                  <c:v>1.5250253385211936E-4</c:v>
                </c:pt>
                <c:pt idx="518">
                  <c:v>1.5333843345846892E-4</c:v>
                </c:pt>
                <c:pt idx="519">
                  <c:v>1.5417806013632115E-4</c:v>
                </c:pt>
                <c:pt idx="520">
                  <c:v>1.5502144131188328E-4</c:v>
                </c:pt>
                <c:pt idx="521">
                  <c:v>1.5586860472935975E-4</c:v>
                </c:pt>
                <c:pt idx="522">
                  <c:v>1.5671957845578833E-4</c:v>
                </c:pt>
                <c:pt idx="523">
                  <c:v>1.5757439088596949E-4</c:v>
                </c:pt>
                <c:pt idx="524">
                  <c:v>1.584330707474911E-4</c:v>
                </c:pt>
                <c:pt idx="525">
                  <c:v>1.5929564710585111E-4</c:v>
                </c:pt>
                <c:pt idx="526">
                  <c:v>1.601621493696797E-4</c:v>
                </c:pt>
                <c:pt idx="527">
                  <c:v>1.6103260729606429E-4</c:v>
                </c:pt>
                <c:pt idx="528">
                  <c:v>1.6190705099597823E-4</c:v>
                </c:pt>
                <c:pt idx="529">
                  <c:v>1.6278551093981794E-4</c:v>
                </c:pt>
                <c:pt idx="530">
                  <c:v>1.6366801796304853E-4</c:v>
                </c:pt>
                <c:pt idx="531">
                  <c:v>1.6455460327196252E-4</c:v>
                </c:pt>
                <c:pt idx="532">
                  <c:v>1.6544529844955236E-4</c:v>
                </c:pt>
                <c:pt idx="533">
                  <c:v>1.6634013546150305E-4</c:v>
                </c:pt>
                <c:pt idx="534">
                  <c:v>1.6723914666230151E-4</c:v>
                </c:pt>
                <c:pt idx="535">
                  <c:v>1.6814236480147319E-4</c:v>
                </c:pt>
                <c:pt idx="536">
                  <c:v>1.6904982302994278E-4</c:v>
                </c:pt>
                <c:pt idx="537">
                  <c:v>1.6996155490652505E-4</c:v>
                </c:pt>
                <c:pt idx="538">
                  <c:v>1.7087759440454872E-4</c:v>
                </c:pt>
                <c:pt idx="539">
                  <c:v>1.7179797591861505E-4</c:v>
                </c:pt>
                <c:pt idx="540">
                  <c:v>1.7272273427149765E-4</c:v>
                </c:pt>
                <c:pt idx="541">
                  <c:v>1.7365190472118315E-4</c:v>
                </c:pt>
                <c:pt idx="542">
                  <c:v>1.7458552296805913E-4</c:v>
                </c:pt>
                <c:pt idx="543">
                  <c:v>1.7552362516225147E-4</c:v>
                </c:pt>
                <c:pt idx="544">
                  <c:v>1.7646624791111589E-4</c:v>
                </c:pt>
                <c:pt idx="545">
                  <c:v>1.7741342828688631E-4</c:v>
                </c:pt>
                <c:pt idx="546">
                  <c:v>1.7836520383448563E-4</c:v>
                </c:pt>
                <c:pt idx="547">
                  <c:v>1.7932161257950115E-4</c:v>
                </c:pt>
                <c:pt idx="548">
                  <c:v>1.8028269303633004E-4</c:v>
                </c:pt>
                <c:pt idx="549">
                  <c:v>1.8124848421650027E-4</c:v>
                </c:pt>
                <c:pt idx="550">
                  <c:v>1.822190256371678E-4</c:v>
                </c:pt>
                <c:pt idx="551">
                  <c:v>1.8319435732979907E-4</c:v>
                </c:pt>
                <c:pt idx="552">
                  <c:v>1.841745198490408E-4</c:v>
                </c:pt>
                <c:pt idx="553">
                  <c:v>1.8515955428178253E-4</c:v>
                </c:pt>
                <c:pt idx="554">
                  <c:v>1.8614950225641718E-4</c:v>
                </c:pt>
                <c:pt idx="555">
                  <c:v>1.8714440595230488E-4</c:v>
                </c:pt>
                <c:pt idx="556">
                  <c:v>1.8814430810944549E-4</c:v>
                </c:pt>
                <c:pt idx="557">
                  <c:v>1.8914925203836482E-4</c:v>
                </c:pt>
                <c:pt idx="558">
                  <c:v>1.9015928163022044E-4</c:v>
                </c:pt>
                <c:pt idx="559">
                  <c:v>1.9117444136713415E-4</c:v>
                </c:pt>
                <c:pt idx="560">
                  <c:v>1.9219477633275459E-4</c:v>
                </c:pt>
                <c:pt idx="561">
                  <c:v>1.9322033222305901E-4</c:v>
                </c:pt>
                <c:pt idx="562">
                  <c:v>1.9425115535739887E-4</c:v>
                </c:pt>
                <c:pt idx="563">
                  <c:v>1.952872926897966E-4</c:v>
                </c:pt>
                <c:pt idx="564">
                  <c:v>1.9632879182050023E-4</c:v>
                </c:pt>
                <c:pt idx="565">
                  <c:v>1.9737570100780331E-4</c:v>
                </c:pt>
                <c:pt idx="566">
                  <c:v>1.9842806918013629E-4</c:v>
                </c:pt>
                <c:pt idx="567">
                  <c:v>1.9948594594843883E-4</c:v>
                </c:pt>
                <c:pt idx="568">
                  <c:v>2.0054938161881907E-4</c:v>
                </c:pt>
                <c:pt idx="569">
                  <c:v>2.0161842720550912E-4</c:v>
                </c:pt>
                <c:pt idx="570">
                  <c:v>2.0269313444412401E-4</c:v>
                </c:pt>
                <c:pt idx="571">
                  <c:v>2.0377355580523338E-4</c:v>
                </c:pt>
                <c:pt idx="572">
                  <c:v>2.0485974450825523E-4</c:v>
                </c:pt>
                <c:pt idx="573">
                  <c:v>2.0595175453567979E-4</c:v>
                </c:pt>
                <c:pt idx="574">
                  <c:v>2.0704964064763374E-4</c:v>
                </c:pt>
                <c:pt idx="575">
                  <c:v>2.0815345839679438E-4</c:v>
                </c:pt>
                <c:pt idx="576">
                  <c:v>2.092632641436636E-4</c:v>
                </c:pt>
                <c:pt idx="577">
                  <c:v>2.1037911507221327E-4</c:v>
                </c:pt>
                <c:pt idx="578">
                  <c:v>2.1150106920591092E-4</c:v>
                </c:pt>
                <c:pt idx="579">
                  <c:v>2.1262918542413841E-4</c:v>
                </c:pt>
                <c:pt idx="580">
                  <c:v>2.1376352347901538E-4</c:v>
                </c:pt>
                <c:pt idx="581">
                  <c:v>2.1490414401263835E-4</c:v>
                </c:pt>
                <c:pt idx="582">
                  <c:v>2.160511085747477E-4</c:v>
                </c:pt>
                <c:pt idx="583">
                  <c:v>2.1720447964083766E-4</c:v>
                </c:pt>
                <c:pt idx="584">
                  <c:v>2.1836432063072005E-4</c:v>
                </c:pt>
                <c:pt idx="585">
                  <c:v>2.1953069592755582E-4</c:v>
                </c:pt>
                <c:pt idx="586">
                  <c:v>2.2070367089737093E-4</c:v>
                </c:pt>
                <c:pt idx="587">
                  <c:v>2.2188331190906827E-4</c:v>
                </c:pt>
                <c:pt idx="588">
                  <c:v>2.2306968635495367E-4</c:v>
                </c:pt>
                <c:pt idx="589">
                  <c:v>2.2426286267178863E-4</c:v>
                </c:pt>
                <c:pt idx="590">
                  <c:v>2.2546291036239059E-4</c:v>
                </c:pt>
                <c:pt idx="591">
                  <c:v>2.2666990001779251E-4</c:v>
                </c:pt>
                <c:pt idx="592">
                  <c:v>2.2788390333998418E-4</c:v>
                </c:pt>
                <c:pt idx="593">
                  <c:v>2.2910499316525074E-4</c:v>
                </c:pt>
                <c:pt idx="594">
                  <c:v>2.3033324348812795E-4</c:v>
                </c:pt>
                <c:pt idx="595">
                  <c:v>2.3156872948599388E-4</c:v>
                </c:pt>
                <c:pt idx="596">
                  <c:v>2.3281152754431829E-4</c:v>
                </c:pt>
                <c:pt idx="597">
                  <c:v>2.3406171528258932E-4</c:v>
                </c:pt>
                <c:pt idx="598">
                  <c:v>2.3531937158094069E-4</c:v>
                </c:pt>
                <c:pt idx="599">
                  <c:v>2.3658457660750168E-4</c:v>
                </c:pt>
                <c:pt idx="600">
                  <c:v>2.3785741184649393E-4</c:v>
                </c:pt>
                <c:pt idx="601">
                  <c:v>2.391379601270987E-4</c:v>
                </c:pt>
                <c:pt idx="602">
                  <c:v>2.4042630565312129E-4</c:v>
                </c:pt>
                <c:pt idx="603">
                  <c:v>2.4172253403347915E-4</c:v>
                </c:pt>
                <c:pt idx="604">
                  <c:v>2.4302673231353932E-4</c:v>
                </c:pt>
                <c:pt idx="605">
                  <c:v>2.443389890073364E-4</c:v>
                </c:pt>
                <c:pt idx="606">
                  <c:v>2.456593941306995E-4</c:v>
                </c:pt>
                <c:pt idx="607">
                  <c:v>2.4698803923531884E-4</c:v>
                </c:pt>
                <c:pt idx="608">
                  <c:v>2.4832501744378511E-4</c:v>
                </c:pt>
                <c:pt idx="609">
                  <c:v>2.4967042348563459E-4</c:v>
                </c:pt>
                <c:pt idx="610">
                  <c:v>2.5102435373443392E-4</c:v>
                </c:pt>
                <c:pt idx="611">
                  <c:v>2.5238690624594337E-4</c:v>
                </c:pt>
                <c:pt idx="612">
                  <c:v>2.5375818079739331E-4</c:v>
                </c:pt>
                <c:pt idx="613">
                  <c:v>2.5513827892791518E-4</c:v>
                </c:pt>
                <c:pt idx="614">
                  <c:v>2.5652730398016736E-4</c:v>
                </c:pt>
                <c:pt idx="615">
                  <c:v>2.579253611431977E-4</c:v>
                </c:pt>
                <c:pt idx="616">
                  <c:v>2.593325574965888E-4</c:v>
                </c:pt>
                <c:pt idx="617">
                  <c:v>2.6074900205593095E-4</c:v>
                </c:pt>
                <c:pt idx="618">
                  <c:v>2.6217480581967065E-4</c:v>
                </c:pt>
                <c:pt idx="619">
                  <c:v>2.6361008181738691E-4</c:v>
                </c:pt>
                <c:pt idx="620">
                  <c:v>2.6505494515954593E-4</c:v>
                </c:pt>
                <c:pt idx="621">
                  <c:v>2.6650951308878967E-4</c:v>
                </c:pt>
                <c:pt idx="622">
                  <c:v>2.6797390503281433E-4</c:v>
                </c:pt>
                <c:pt idx="623">
                  <c:v>2.6944824265890072E-4</c:v>
                </c:pt>
                <c:pt idx="624">
                  <c:v>2.7093264993015634E-4</c:v>
                </c:pt>
                <c:pt idx="625">
                  <c:v>2.724272531635343E-4</c:v>
                </c:pt>
                <c:pt idx="626">
                  <c:v>2.7393218108969869E-4</c:v>
                </c:pt>
                <c:pt idx="627">
                  <c:v>2.7544756491480581E-4</c:v>
                </c:pt>
                <c:pt idx="628">
                  <c:v>2.7697353838427549E-4</c:v>
                </c:pt>
                <c:pt idx="629">
                  <c:v>2.7851023784862913E-4</c:v>
                </c:pt>
                <c:pt idx="630">
                  <c:v>2.8005780233147882E-4</c:v>
                </c:pt>
                <c:pt idx="631">
                  <c:v>2.8161637359974711E-4</c:v>
                </c:pt>
                <c:pt idx="632">
                  <c:v>2.8318609623621062E-4</c:v>
                </c:pt>
                <c:pt idx="633">
                  <c:v>2.8476711771445782E-4</c:v>
                </c:pt>
                <c:pt idx="634">
                  <c:v>2.8635958847635692E-4</c:v>
                </c:pt>
                <c:pt idx="635">
                  <c:v>2.8796366201214044E-4</c:v>
                </c:pt>
                <c:pt idx="636">
                  <c:v>2.8957949494320728E-4</c:v>
                </c:pt>
                <c:pt idx="637">
                  <c:v>2.9120724710775682E-4</c:v>
                </c:pt>
                <c:pt idx="638">
                  <c:v>2.9284708164937183E-4</c:v>
                </c:pt>
                <c:pt idx="639">
                  <c:v>2.9449916510867233E-4</c:v>
                </c:pt>
                <c:pt idx="640">
                  <c:v>2.9616366751817068E-4</c:v>
                </c:pt>
                <c:pt idx="641">
                  <c:v>2.9784076250045889E-4</c:v>
                </c:pt>
                <c:pt idx="642">
                  <c:v>2.9953062736987453E-4</c:v>
                </c:pt>
                <c:pt idx="643">
                  <c:v>3.0123344323779139E-4</c:v>
                </c:pt>
                <c:pt idx="644">
                  <c:v>3.0294939512169226E-4</c:v>
                </c:pt>
                <c:pt idx="645">
                  <c:v>3.0467867205818516E-4</c:v>
                </c:pt>
                <c:pt idx="646">
                  <c:v>3.0642146722014189E-4</c:v>
                </c:pt>
                <c:pt idx="647">
                  <c:v>3.081779780381306E-4</c:v>
                </c:pt>
                <c:pt idx="648">
                  <c:v>3.0994840632634556E-4</c:v>
                </c:pt>
                <c:pt idx="649">
                  <c:v>3.117329584132207E-4</c:v>
                </c:pt>
                <c:pt idx="650">
                  <c:v>3.1353184527695144E-4</c:v>
                </c:pt>
                <c:pt idx="651">
                  <c:v>3.1534528268613841E-4</c:v>
                </c:pt>
                <c:pt idx="652">
                  <c:v>3.1717349134579144E-4</c:v>
                </c:pt>
                <c:pt idx="653">
                  <c:v>3.1901669704893884E-4</c:v>
                </c:pt>
                <c:pt idx="654">
                  <c:v>3.2087513083410303E-4</c:v>
                </c:pt>
                <c:pt idx="655">
                  <c:v>3.2274902914891836E-4</c:v>
                </c:pt>
                <c:pt idx="656">
                  <c:v>3.246386340201784E-4</c:v>
                </c:pt>
                <c:pt idx="657">
                  <c:v>3.265441932306195E-4</c:v>
                </c:pt>
                <c:pt idx="658">
                  <c:v>3.2846596050276273E-4</c:v>
                </c:pt>
                <c:pt idx="659">
                  <c:v>3.3040419569015848E-4</c:v>
                </c:pt>
                <c:pt idx="660">
                  <c:v>3.32359164976387E-4</c:v>
                </c:pt>
                <c:pt idx="661">
                  <c:v>3.3433114108220369E-4</c:v>
                </c:pt>
                <c:pt idx="662">
                  <c:v>3.3632040348122709E-4</c:v>
                </c:pt>
                <c:pt idx="663">
                  <c:v>3.3832723862459694E-4</c:v>
                </c:pt>
                <c:pt idx="664">
                  <c:v>3.403519401750561E-4</c:v>
                </c:pt>
                <c:pt idx="665">
                  <c:v>3.4239480925093047E-4</c:v>
                </c:pt>
                <c:pt idx="666">
                  <c:v>3.4445615468051778E-4</c:v>
                </c:pt>
                <c:pt idx="667">
                  <c:v>3.4653629326741859E-4</c:v>
                </c:pt>
                <c:pt idx="668">
                  <c:v>3.4863555006738392E-4</c:v>
                </c:pt>
                <c:pt idx="669">
                  <c:v>3.5075425867727973E-4</c:v>
                </c:pt>
                <c:pt idx="670">
                  <c:v>3.5289276153681321E-4</c:v>
                </c:pt>
                <c:pt idx="671">
                  <c:v>3.5505141024370294E-4</c:v>
                </c:pt>
                <c:pt idx="672">
                  <c:v>3.5723056588301882E-4</c:v>
                </c:pt>
                <c:pt idx="673">
                  <c:v>3.5943059937145849E-4</c:v>
                </c:pt>
                <c:pt idx="674">
                  <c:v>3.6165189181738724E-4</c:v>
                </c:pt>
                <c:pt idx="675">
                  <c:v>3.6389483489751334E-4</c:v>
                </c:pt>
                <c:pt idx="676">
                  <c:v>3.6615983125112627E-4</c:v>
                </c:pt>
                <c:pt idx="677">
                  <c:v>3.6844729489289297E-4</c:v>
                </c:pt>
                <c:pt idx="678">
                  <c:v>3.7075765164527245E-4</c:v>
                </c:pt>
                <c:pt idx="679">
                  <c:v>3.7309133959167058E-4</c:v>
                </c:pt>
                <c:pt idx="680">
                  <c:v>3.7544880955155233E-4</c:v>
                </c:pt>
                <c:pt idx="681">
                  <c:v>3.7783052557878699E-4</c:v>
                </c:pt>
                <c:pt idx="682">
                  <c:v>3.8023696548461386E-4</c:v>
                </c:pt>
                <c:pt idx="683">
                  <c:v>3.8266862138669889E-4</c:v>
                </c:pt>
                <c:pt idx="684">
                  <c:v>3.8512600028585891E-4</c:v>
                </c:pt>
                <c:pt idx="685">
                  <c:v>3.8760962467214319E-4</c:v>
                </c:pt>
                <c:pt idx="686">
                  <c:v>3.9012003316208775E-4</c:v>
                </c:pt>
                <c:pt idx="687">
                  <c:v>3.9265778116908209E-4</c:v>
                </c:pt>
                <c:pt idx="688">
                  <c:v>3.9522344160893973E-4</c:v>
                </c:pt>
                <c:pt idx="689">
                  <c:v>3.978176056429058E-4</c:v>
                </c:pt>
                <c:pt idx="690">
                  <c:v>4.0044088346052317E-4</c:v>
                </c:pt>
                <c:pt idx="691">
                  <c:v>4.0309390510494036E-4</c:v>
                </c:pt>
                <c:pt idx="692">
                  <c:v>4.0577732134345549E-4</c:v>
                </c:pt>
                <c:pt idx="693">
                  <c:v>4.0849180458630847E-4</c:v>
                </c:pt>
                <c:pt idx="694">
                  <c:v>4.1123804985696282E-4</c:v>
                </c:pt>
                <c:pt idx="695">
                  <c:v>4.1401677581737699E-4</c:v>
                </c:pt>
                <c:pt idx="696">
                  <c:v>4.1682872585205484E-4</c:v>
                </c:pt>
                <c:pt idx="697">
                  <c:v>4.1967466921495784E-4</c:v>
                </c:pt>
                <c:pt idx="698">
                  <c:v>4.2255540224370787E-4</c:v>
                </c:pt>
                <c:pt idx="699">
                  <c:v>4.2547174964588049E-4</c:v>
                </c:pt>
                <c:pt idx="700">
                  <c:v>4.2842456586257382E-4</c:v>
                </c:pt>
                <c:pt idx="701">
                  <c:v>4.3141473651490568E-4</c:v>
                </c:pt>
                <c:pt idx="702">
                  <c:v>4.3444317993955389E-4</c:v>
                </c:pt>
                <c:pt idx="703">
                  <c:v>4.3751084882001049E-4</c:v>
                </c:pt>
                <c:pt idx="704">
                  <c:v>4.4061873192078742E-4</c:v>
                </c:pt>
                <c:pt idx="705">
                  <c:v>4.4376785593248003E-4</c:v>
                </c:pt>
                <c:pt idx="706">
                  <c:v>4.4695928743630092E-4</c:v>
                </c:pt>
                <c:pt idx="707">
                  <c:v>4.5019413499748358E-4</c:v>
                </c:pt>
                <c:pt idx="708">
                  <c:v>4.534735513978424E-4</c:v>
                </c:pt>
                <c:pt idx="709">
                  <c:v>4.5679873601873133E-4</c:v>
                </c:pt>
                <c:pt idx="710">
                  <c:v>4.6017093738673646E-4</c:v>
                </c:pt>
                <c:pt idx="711">
                  <c:v>4.6359145589560785E-4</c:v>
                </c:pt>
                <c:pt idx="712">
                  <c:v>4.6706164671929461E-4</c:v>
                </c:pt>
                <c:pt idx="713">
                  <c:v>4.7058292293239928E-4</c:v>
                </c:pt>
                <c:pt idx="714">
                  <c:v>4.741567588560412E-4</c:v>
                </c:pt>
                <c:pt idx="715">
                  <c:v>4.7778469364894474E-4</c:v>
                </c:pt>
                <c:pt idx="716">
                  <c:v>4.8146833516565487E-4</c:v>
                </c:pt>
                <c:pt idx="717">
                  <c:v>4.8520936410606681E-4</c:v>
                </c:pt>
                <c:pt idx="718">
                  <c:v>4.8900953848308862E-4</c:v>
                </c:pt>
                <c:pt idx="719">
                  <c:v>4.9287069843814777E-4</c:v>
                </c:pt>
                <c:pt idx="720">
                  <c:v>4.9679477143756395E-4</c:v>
                </c:pt>
                <c:pt idx="721">
                  <c:v>5.0078377788651234E-4</c:v>
                </c:pt>
                <c:pt idx="722">
                  <c:v>5.0483983720150981E-4</c:v>
                </c:pt>
                <c:pt idx="723">
                  <c:v>5.0896517438710795E-4</c:v>
                </c:pt>
                <c:pt idx="724">
                  <c:v>5.1316212716788229E-4</c:v>
                </c:pt>
                <c:pt idx="725">
                  <c:v>5.1743315373295397E-4</c:v>
                </c:pt>
                <c:pt idx="726">
                  <c:v>5.2178084115726408E-4</c:v>
                </c:pt>
                <c:pt idx="727">
                  <c:v>5.2620791457184599E-4</c:v>
                </c:pt>
                <c:pt idx="728">
                  <c:v>5.3071724716447237E-4</c:v>
                </c:pt>
                <c:pt idx="729">
                  <c:v>5.3531187110258645E-4</c:v>
                </c:pt>
                <c:pt idx="730">
                  <c:v>5.399949894824862E-4</c:v>
                </c:pt>
                <c:pt idx="731">
                  <c:v>5.4476998942270909E-4</c:v>
                </c:pt>
                <c:pt idx="732">
                  <c:v>5.4964045643564471E-4</c:v>
                </c:pt>
                <c:pt idx="733">
                  <c:v>5.54610190230113E-4</c:v>
                </c:pt>
                <c:pt idx="734">
                  <c:v>5.5968322211936419E-4</c:v>
                </c:pt>
                <c:pt idx="735">
                  <c:v>5.6486383423429501E-4</c:v>
                </c:pt>
                <c:pt idx="736">
                  <c:v>5.7015658077125286E-4</c:v>
                </c:pt>
                <c:pt idx="737">
                  <c:v>5.7556631153863193E-4</c:v>
                </c:pt>
                <c:pt idx="738">
                  <c:v>5.8109819810726882E-4</c:v>
                </c:pt>
                <c:pt idx="739">
                  <c:v>5.8675776291801851E-4</c:v>
                </c:pt>
                <c:pt idx="740">
                  <c:v>5.9255091175708244E-4</c:v>
                </c:pt>
                <c:pt idx="741">
                  <c:v>5.9848397007778375E-4</c:v>
                </c:pt>
                <c:pt idx="742">
                  <c:v>6.0456372372876433E-4</c:v>
                </c:pt>
                <c:pt idx="743">
                  <c:v>6.1079746474608618E-4</c:v>
                </c:pt>
                <c:pt idx="744">
                  <c:v>6.1719304298407738E-4</c:v>
                </c:pt>
                <c:pt idx="745">
                  <c:v>6.2375892450172179E-4</c:v>
                </c:pt>
                <c:pt idx="746">
                  <c:v>6.3050425779386248E-4</c:v>
                </c:pt>
                <c:pt idx="747">
                  <c:v>6.3743894916706509E-4</c:v>
                </c:pt>
                <c:pt idx="748">
                  <c:v>6.4457374881841879E-4</c:v>
                </c:pt>
                <c:pt idx="749">
                  <c:v>6.5192034949440873E-4</c:v>
                </c:pt>
                <c:pt idx="750">
                  <c:v>6.5949150000271111E-4</c:v>
                </c:pt>
                <c:pt idx="751">
                  <c:v>6.6730113634372594E-4</c:v>
                </c:pt>
                <c:pt idx="752">
                  <c:v>6.7536453384927199E-4</c:v>
                </c:pt>
                <c:pt idx="753">
                  <c:v>6.8369848450092804E-4</c:v>
                </c:pt>
                <c:pt idx="754">
                  <c:v>6.9232150460051792E-4</c:v>
                </c:pt>
                <c:pt idx="755">
                  <c:v>7.012540792489813E-4</c:v>
                </c:pt>
                <c:pt idx="756">
                  <c:v>7.1051895175116338E-4</c:v>
                </c:pt>
                <c:pt idx="757">
                  <c:v>7.2014146823256827E-4</c:v>
                </c:pt>
                <c:pt idx="758">
                  <c:v>7.3014999061105882E-4</c:v>
                </c:pt>
                <c:pt idx="759">
                  <c:v>7.4057639486787685E-4</c:v>
                </c:pt>
                <c:pt idx="760">
                  <c:v>7.5145667667471524E-4</c:v>
                </c:pt>
                <c:pt idx="761">
                  <c:v>7.6283169338842995E-4</c:v>
                </c:pt>
                <c:pt idx="762">
                  <c:v>7.7474808100477929E-4</c:v>
                </c:pt>
                <c:pt idx="763">
                  <c:v>7.8725939803742659E-4</c:v>
                </c:pt>
                <c:pt idx="764">
                  <c:v>8.0042756723801029E-4</c:v>
                </c:pt>
                <c:pt idx="765">
                  <c:v>8.1432471335587714E-4</c:v>
                </c:pt>
                <c:pt idx="766">
                  <c:v>8.2903553511581613E-4</c:v>
                </c:pt>
                <c:pt idx="767">
                  <c:v>8.4466040932911152E-4</c:v>
                </c:pt>
                <c:pt idx="768">
                  <c:v>8.6131951625889299E-4</c:v>
                </c:pt>
                <c:pt idx="769">
                  <c:v>8.791584180076927E-4</c:v>
                </c:pt>
                <c:pt idx="770">
                  <c:v>8.9835575091526388E-4</c:v>
                </c:pt>
                <c:pt idx="771">
                  <c:v>9.191340727459713E-4</c:v>
                </c:pt>
                <c:pt idx="772">
                  <c:v>9.4177555711141305E-4</c:v>
                </c:pt>
                <c:pt idx="773">
                  <c:v>9.6664539177324332E-4</c:v>
                </c:pt>
                <c:pt idx="774">
                  <c:v>9.9422791762734399E-4</c:v>
                </c:pt>
                <c:pt idx="775">
                  <c:v>1.0251848621791535E-3</c:v>
                </c:pt>
                <c:pt idx="776">
                  <c:v>1.0604541645848099E-3</c:v>
                </c:pt>
                <c:pt idx="777">
                  <c:v>1.101428929800247E-3</c:v>
                </c:pt>
                <c:pt idx="778">
                  <c:v>1.1503098476493378E-3</c:v>
                </c:pt>
                <c:pt idx="779">
                  <c:v>1.2108825320661402E-3</c:v>
                </c:pt>
                <c:pt idx="780">
                  <c:v>1.2905364037675529E-3</c:v>
                </c:pt>
                <c:pt idx="781">
                  <c:v>1.4070807930485999E-3</c:v>
                </c:pt>
                <c:pt idx="782">
                  <c:v>1.6280178807160262E-3</c:v>
                </c:pt>
                <c:pt idx="783">
                  <c:v>#N/A</c:v>
                </c:pt>
                <c:pt idx="784">
                  <c:v>#N/A</c:v>
                </c:pt>
                <c:pt idx="785">
                  <c:v>#N/A</c:v>
                </c:pt>
                <c:pt idx="786">
                  <c:v>#N/A</c:v>
                </c:pt>
                <c:pt idx="787">
                  <c:v>#N/A</c:v>
                </c:pt>
                <c:pt idx="788">
                  <c:v>#N/A</c:v>
                </c:pt>
                <c:pt idx="789">
                  <c:v>#N/A</c:v>
                </c:pt>
                <c:pt idx="790">
                  <c:v>#N/A</c:v>
                </c:pt>
                <c:pt idx="791">
                  <c:v>#N/A</c:v>
                </c:pt>
                <c:pt idx="792">
                  <c:v>#N/A</c:v>
                </c:pt>
                <c:pt idx="793">
                  <c:v>#N/A</c:v>
                </c:pt>
                <c:pt idx="794">
                  <c:v>#N/A</c:v>
                </c:pt>
                <c:pt idx="795">
                  <c:v>#N/A</c:v>
                </c:pt>
                <c:pt idx="796">
                  <c:v>#N/A</c:v>
                </c:pt>
                <c:pt idx="797">
                  <c:v>#N/A</c:v>
                </c:pt>
                <c:pt idx="798">
                  <c:v>#N/A</c:v>
                </c:pt>
                <c:pt idx="799">
                  <c:v>#N/A</c:v>
                </c:pt>
                <c:pt idx="800">
                  <c:v>#N/A</c:v>
                </c:pt>
                <c:pt idx="801">
                  <c:v>#N/A</c:v>
                </c:pt>
                <c:pt idx="802">
                  <c:v>#N/A</c:v>
                </c:pt>
                <c:pt idx="803">
                  <c:v>#N/A</c:v>
                </c:pt>
                <c:pt idx="804">
                  <c:v>#N/A</c:v>
                </c:pt>
                <c:pt idx="805">
                  <c:v>#N/A</c:v>
                </c:pt>
                <c:pt idx="806">
                  <c:v>#N/A</c:v>
                </c:pt>
                <c:pt idx="807">
                  <c:v>#N/A</c:v>
                </c:pt>
                <c:pt idx="808">
                  <c:v>#N/A</c:v>
                </c:pt>
                <c:pt idx="809">
                  <c:v>#N/A</c:v>
                </c:pt>
                <c:pt idx="810">
                  <c:v>#N/A</c:v>
                </c:pt>
                <c:pt idx="811">
                  <c:v>#N/A</c:v>
                </c:pt>
                <c:pt idx="812">
                  <c:v>#N/A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</c:numCache>
            </c:numRef>
          </c:xVal>
          <c:yVal>
            <c:numRef>
              <c:f>'Blue sp'!$C$2:$C$1025</c:f>
              <c:numCache>
                <c:formatCode>General</c:formatCode>
                <c:ptCount val="1024"/>
                <c:pt idx="0">
                  <c:v>9.0546251547436452E-3</c:v>
                </c:pt>
                <c:pt idx="1">
                  <c:v>1.0345106935761777E-2</c:v>
                </c:pt>
                <c:pt idx="2">
                  <c:v>9.3279323492144236E-3</c:v>
                </c:pt>
                <c:pt idx="3">
                  <c:v>7.7918185049884337E-3</c:v>
                </c:pt>
                <c:pt idx="4">
                  <c:v>5.1892884170152464E-3</c:v>
                </c:pt>
                <c:pt idx="5">
                  <c:v>5.8243582188884776E-3</c:v>
                </c:pt>
                <c:pt idx="6">
                  <c:v>6.8530792169721024E-3</c:v>
                </c:pt>
                <c:pt idx="7">
                  <c:v>8.4262559103210465E-3</c:v>
                </c:pt>
                <c:pt idx="8">
                  <c:v>8.2715777509796973E-3</c:v>
                </c:pt>
                <c:pt idx="9">
                  <c:v>6.7473781237287348E-3</c:v>
                </c:pt>
                <c:pt idx="10">
                  <c:v>7.1595398768970701E-3</c:v>
                </c:pt>
                <c:pt idx="11">
                  <c:v>8.3083716054601978E-3</c:v>
                </c:pt>
                <c:pt idx="12">
                  <c:v>7.2732829888232852E-3</c:v>
                </c:pt>
                <c:pt idx="13">
                  <c:v>7.2898127136241386E-3</c:v>
                </c:pt>
                <c:pt idx="14">
                  <c:v>7.9960197683528328E-3</c:v>
                </c:pt>
                <c:pt idx="15">
                  <c:v>9.3164081308323501E-3</c:v>
                </c:pt>
                <c:pt idx="16">
                  <c:v>1.0450955847908389E-2</c:v>
                </c:pt>
                <c:pt idx="17">
                  <c:v>7.1499953324074489E-3</c:v>
                </c:pt>
                <c:pt idx="18">
                  <c:v>7.0058094889598709E-3</c:v>
                </c:pt>
                <c:pt idx="19">
                  <c:v>6.6006635270404084E-3</c:v>
                </c:pt>
                <c:pt idx="20">
                  <c:v>6.6951098378751845E-3</c:v>
                </c:pt>
                <c:pt idx="21">
                  <c:v>4.6805134765485054E-3</c:v>
                </c:pt>
                <c:pt idx="22">
                  <c:v>6.6384210738344206E-3</c:v>
                </c:pt>
                <c:pt idx="23">
                  <c:v>7.1263906987031021E-3</c:v>
                </c:pt>
                <c:pt idx="24">
                  <c:v>6.2211631666371295E-3</c:v>
                </c:pt>
                <c:pt idx="25">
                  <c:v>4.1540453056066601E-3</c:v>
                </c:pt>
                <c:pt idx="26">
                  <c:v>4.458566750612721E-3</c:v>
                </c:pt>
                <c:pt idx="27">
                  <c:v>4.8822303555919435E-3</c:v>
                </c:pt>
                <c:pt idx="28">
                  <c:v>4.9801613721022105E-3</c:v>
                </c:pt>
                <c:pt idx="29">
                  <c:v>3.8338221587852295E-3</c:v>
                </c:pt>
                <c:pt idx="30">
                  <c:v>4.3579088456122935E-3</c:v>
                </c:pt>
                <c:pt idx="31">
                  <c:v>2.4726324796673122E-3</c:v>
                </c:pt>
                <c:pt idx="32">
                  <c:v>2.3641152454206876E-3</c:v>
                </c:pt>
                <c:pt idx="33">
                  <c:v>3.3860405205537059E-3</c:v>
                </c:pt>
                <c:pt idx="34">
                  <c:v>2.1470613223830912E-3</c:v>
                </c:pt>
                <c:pt idx="35">
                  <c:v>2.2625314040030367E-3</c:v>
                </c:pt>
                <c:pt idx="36">
                  <c:v>1.6696658085251354E-3</c:v>
                </c:pt>
                <c:pt idx="37">
                  <c:v>3.0575256208495798E-3</c:v>
                </c:pt>
                <c:pt idx="38">
                  <c:v>2.6554706777963091E-3</c:v>
                </c:pt>
                <c:pt idx="39">
                  <c:v>1.052001042042698E-3</c:v>
                </c:pt>
                <c:pt idx="40">
                  <c:v>2.230836874886039E-3</c:v>
                </c:pt>
                <c:pt idx="41">
                  <c:v>1.805027246279424E-3</c:v>
                </c:pt>
                <c:pt idx="42">
                  <c:v>1.4920412308794401E-3</c:v>
                </c:pt>
                <c:pt idx="43">
                  <c:v>2.3906294375827166E-3</c:v>
                </c:pt>
                <c:pt idx="44">
                  <c:v>1.9221164915491629E-3</c:v>
                </c:pt>
                <c:pt idx="45">
                  <c:v>2.0320002968725677E-3</c:v>
                </c:pt>
                <c:pt idx="46">
                  <c:v>1.6494230946997692E-3</c:v>
                </c:pt>
                <c:pt idx="47">
                  <c:v>7.1343778613081163E-4</c:v>
                </c:pt>
                <c:pt idx="48">
                  <c:v>7.0085879401559194E-4</c:v>
                </c:pt>
                <c:pt idx="49">
                  <c:v>1.0606627612017954E-3</c:v>
                </c:pt>
                <c:pt idx="50">
                  <c:v>7.4637118483610032E-4</c:v>
                </c:pt>
                <c:pt idx="51">
                  <c:v>1.033318265539784E-3</c:v>
                </c:pt>
                <c:pt idx="52">
                  <c:v>1.1396274768174766E-3</c:v>
                </c:pt>
                <c:pt idx="53">
                  <c:v>5.384465463110469E-4</c:v>
                </c:pt>
                <c:pt idx="54">
                  <c:v>1.7630288439308042E-3</c:v>
                </c:pt>
                <c:pt idx="55">
                  <c:v>1.7298673404894135E-3</c:v>
                </c:pt>
                <c:pt idx="56">
                  <c:v>1.080041915914047E-3</c:v>
                </c:pt>
                <c:pt idx="57">
                  <c:v>1.0082150129484761E-3</c:v>
                </c:pt>
                <c:pt idx="58">
                  <c:v>8.8748088425243934E-4</c:v>
                </c:pt>
                <c:pt idx="59">
                  <c:v>6.1309310972840214E-4</c:v>
                </c:pt>
                <c:pt idx="60">
                  <c:v>1.0860456661031734E-3</c:v>
                </c:pt>
                <c:pt idx="61">
                  <c:v>1.424777611444155E-3</c:v>
                </c:pt>
                <c:pt idx="62">
                  <c:v>2.042743456524501E-3</c:v>
                </c:pt>
                <c:pt idx="63">
                  <c:v>1.9613869233014421E-3</c:v>
                </c:pt>
                <c:pt idx="64">
                  <c:v>1.4645507493979912E-3</c:v>
                </c:pt>
                <c:pt idx="65">
                  <c:v>5.5057906914675976E-4</c:v>
                </c:pt>
                <c:pt idx="66">
                  <c:v>6.6515895060452967E-4</c:v>
                </c:pt>
                <c:pt idx="67">
                  <c:v>4.6314680166724452E-4</c:v>
                </c:pt>
                <c:pt idx="68">
                  <c:v>9.8289922750819823E-4</c:v>
                </c:pt>
                <c:pt idx="69">
                  <c:v>8.3942201197930268E-4</c:v>
                </c:pt>
                <c:pt idx="70">
                  <c:v>1.1710298129420653E-3</c:v>
                </c:pt>
                <c:pt idx="71">
                  <c:v>8.3966581354510354E-4</c:v>
                </c:pt>
                <c:pt idx="72">
                  <c:v>1.2747306332279778E-3</c:v>
                </c:pt>
                <c:pt idx="73">
                  <c:v>1.118259524560606E-3</c:v>
                </c:pt>
                <c:pt idx="74">
                  <c:v>7.996677382345115E-4</c:v>
                </c:pt>
                <c:pt idx="75">
                  <c:v>5.1524954367996288E-4</c:v>
                </c:pt>
                <c:pt idx="76">
                  <c:v>9.6811459642289269E-4</c:v>
                </c:pt>
                <c:pt idx="77">
                  <c:v>3.5547062755191488E-4</c:v>
                </c:pt>
                <c:pt idx="78">
                  <c:v>1.1563225284506927E-3</c:v>
                </c:pt>
                <c:pt idx="79">
                  <c:v>6.0988208176839312E-5</c:v>
                </c:pt>
                <c:pt idx="80">
                  <c:v>9.5716060553856241E-4</c:v>
                </c:pt>
                <c:pt idx="81">
                  <c:v>1.318322364204442E-3</c:v>
                </c:pt>
                <c:pt idx="82">
                  <c:v>8.3870126620117467E-4</c:v>
                </c:pt>
                <c:pt idx="83">
                  <c:v>1.0004701762070392E-3</c:v>
                </c:pt>
                <c:pt idx="84">
                  <c:v>7.3534703002052656E-4</c:v>
                </c:pt>
                <c:pt idx="85">
                  <c:v>9.319484486579523E-4</c:v>
                </c:pt>
                <c:pt idx="86">
                  <c:v>1.5301887081546344E-3</c:v>
                </c:pt>
                <c:pt idx="87">
                  <c:v>1.7662316806623826E-3</c:v>
                </c:pt>
                <c:pt idx="88">
                  <c:v>1.3997249964817972E-3</c:v>
                </c:pt>
                <c:pt idx="89">
                  <c:v>1.7500286857417933E-3</c:v>
                </c:pt>
                <c:pt idx="90">
                  <c:v>2.1076324523635853E-3</c:v>
                </c:pt>
                <c:pt idx="91">
                  <c:v>1.3374332845295415E-3</c:v>
                </c:pt>
                <c:pt idx="92">
                  <c:v>8.6138162603900074E-4</c:v>
                </c:pt>
                <c:pt idx="93">
                  <c:v>1.8382845329697995E-3</c:v>
                </c:pt>
                <c:pt idx="94">
                  <c:v>2.0927983496463977E-3</c:v>
                </c:pt>
                <c:pt idx="95">
                  <c:v>1.7797241032017988E-3</c:v>
                </c:pt>
                <c:pt idx="96">
                  <c:v>2.2850040535089136E-3</c:v>
                </c:pt>
                <c:pt idx="97">
                  <c:v>3.0086977074937232E-3</c:v>
                </c:pt>
                <c:pt idx="98">
                  <c:v>1.5425147223883592E-3</c:v>
                </c:pt>
                <c:pt idx="99">
                  <c:v>1.9156141057923533E-3</c:v>
                </c:pt>
                <c:pt idx="100">
                  <c:v>1.1714037216873738E-3</c:v>
                </c:pt>
                <c:pt idx="101">
                  <c:v>1.1838142895847677E-3</c:v>
                </c:pt>
                <c:pt idx="102">
                  <c:v>1.7720652955400984E-3</c:v>
                </c:pt>
                <c:pt idx="103">
                  <c:v>2.2268623052855573E-3</c:v>
                </c:pt>
                <c:pt idx="104">
                  <c:v>2.7237915598057765E-3</c:v>
                </c:pt>
                <c:pt idx="105">
                  <c:v>2.7460726060076169E-3</c:v>
                </c:pt>
                <c:pt idx="106">
                  <c:v>1.8802934758577075E-3</c:v>
                </c:pt>
                <c:pt idx="107">
                  <c:v>1.4833526214167428E-3</c:v>
                </c:pt>
                <c:pt idx="108">
                  <c:v>2.6125417761074382E-3</c:v>
                </c:pt>
                <c:pt idx="109">
                  <c:v>1.527705952644958E-3</c:v>
                </c:pt>
                <c:pt idx="110">
                  <c:v>1.0158359922577309E-3</c:v>
                </c:pt>
                <c:pt idx="111">
                  <c:v>1.9484374614350049E-3</c:v>
                </c:pt>
                <c:pt idx="112">
                  <c:v>2.3530647492542318E-3</c:v>
                </c:pt>
                <c:pt idx="113">
                  <c:v>3.4627432135201979E-3</c:v>
                </c:pt>
                <c:pt idx="114">
                  <c:v>2.8544158312468135E-3</c:v>
                </c:pt>
                <c:pt idx="115">
                  <c:v>2.8992211626776426E-3</c:v>
                </c:pt>
                <c:pt idx="116">
                  <c:v>3.4980599465516656E-3</c:v>
                </c:pt>
                <c:pt idx="117">
                  <c:v>3.3671570816581507E-3</c:v>
                </c:pt>
                <c:pt idx="118">
                  <c:v>3.534071599107009E-3</c:v>
                </c:pt>
                <c:pt idx="119">
                  <c:v>3.9092613149191782E-3</c:v>
                </c:pt>
                <c:pt idx="120">
                  <c:v>2.6597308743919216E-3</c:v>
                </c:pt>
                <c:pt idx="121">
                  <c:v>2.6661009754829516E-3</c:v>
                </c:pt>
                <c:pt idx="122">
                  <c:v>3.1688228073793751E-3</c:v>
                </c:pt>
                <c:pt idx="123">
                  <c:v>2.8938712434907169E-3</c:v>
                </c:pt>
                <c:pt idx="124">
                  <c:v>3.5922282274969243E-3</c:v>
                </c:pt>
                <c:pt idx="125">
                  <c:v>4.1200065673869081E-3</c:v>
                </c:pt>
                <c:pt idx="126">
                  <c:v>5.2391762615563442E-3</c:v>
                </c:pt>
                <c:pt idx="127">
                  <c:v>3.4179125945768421E-3</c:v>
                </c:pt>
                <c:pt idx="128">
                  <c:v>3.7879334381602063E-3</c:v>
                </c:pt>
                <c:pt idx="129">
                  <c:v>4.4637827517137948E-3</c:v>
                </c:pt>
                <c:pt idx="130">
                  <c:v>3.5684486086063655E-3</c:v>
                </c:pt>
                <c:pt idx="131">
                  <c:v>3.1913680659584995E-3</c:v>
                </c:pt>
                <c:pt idx="132">
                  <c:v>3.188414488163439E-3</c:v>
                </c:pt>
                <c:pt idx="133">
                  <c:v>2.8496485418302822E-3</c:v>
                </c:pt>
                <c:pt idx="134">
                  <c:v>2.8946115766443469E-3</c:v>
                </c:pt>
                <c:pt idx="135">
                  <c:v>4.5226626959332219E-3</c:v>
                </c:pt>
                <c:pt idx="136">
                  <c:v>3.6823433034696542E-3</c:v>
                </c:pt>
                <c:pt idx="137">
                  <c:v>3.5059904229315119E-3</c:v>
                </c:pt>
                <c:pt idx="138">
                  <c:v>4.3362280321589432E-3</c:v>
                </c:pt>
                <c:pt idx="139">
                  <c:v>5.0096725735827565E-3</c:v>
                </c:pt>
                <c:pt idx="140">
                  <c:v>4.521242724268403E-3</c:v>
                </c:pt>
                <c:pt idx="141">
                  <c:v>4.8656093112279565E-3</c:v>
                </c:pt>
                <c:pt idx="142">
                  <c:v>5.8310446351407339E-3</c:v>
                </c:pt>
                <c:pt idx="143">
                  <c:v>5.471063465217957E-3</c:v>
                </c:pt>
                <c:pt idx="144">
                  <c:v>6.6385888537082759E-3</c:v>
                </c:pt>
                <c:pt idx="145">
                  <c:v>5.9510330213190061E-3</c:v>
                </c:pt>
                <c:pt idx="146">
                  <c:v>6.8815302242036976E-3</c:v>
                </c:pt>
                <c:pt idx="147">
                  <c:v>6.6548977514764782E-3</c:v>
                </c:pt>
                <c:pt idx="148">
                  <c:v>6.4760048917767397E-3</c:v>
                </c:pt>
                <c:pt idx="149">
                  <c:v>6.2955511653819398E-3</c:v>
                </c:pt>
                <c:pt idx="150">
                  <c:v>7.9947239888675543E-3</c:v>
                </c:pt>
                <c:pt idx="151">
                  <c:v>7.7303128582964344E-3</c:v>
                </c:pt>
                <c:pt idx="152">
                  <c:v>7.675736194384347E-3</c:v>
                </c:pt>
                <c:pt idx="153">
                  <c:v>7.8757949326578505E-3</c:v>
                </c:pt>
                <c:pt idx="154">
                  <c:v>8.9029754593377836E-3</c:v>
                </c:pt>
                <c:pt idx="155">
                  <c:v>8.3113382817107222E-3</c:v>
                </c:pt>
                <c:pt idx="156">
                  <c:v>7.9876713734593294E-3</c:v>
                </c:pt>
                <c:pt idx="157">
                  <c:v>8.8709814936518295E-3</c:v>
                </c:pt>
                <c:pt idx="158">
                  <c:v>1.0504561364745792E-2</c:v>
                </c:pt>
                <c:pt idx="159">
                  <c:v>9.942485291101321E-3</c:v>
                </c:pt>
                <c:pt idx="160">
                  <c:v>9.3600078517326723E-3</c:v>
                </c:pt>
                <c:pt idx="161">
                  <c:v>1.0613401751833763E-2</c:v>
                </c:pt>
                <c:pt idx="162">
                  <c:v>1.0652171712107543E-2</c:v>
                </c:pt>
                <c:pt idx="163">
                  <c:v>1.0748215464168414E-2</c:v>
                </c:pt>
                <c:pt idx="164">
                  <c:v>1.1299148507100397E-2</c:v>
                </c:pt>
                <c:pt idx="165">
                  <c:v>1.3189394597007681E-2</c:v>
                </c:pt>
                <c:pt idx="166">
                  <c:v>1.4985183291343787E-2</c:v>
                </c:pt>
                <c:pt idx="167">
                  <c:v>1.4300457694009642E-2</c:v>
                </c:pt>
                <c:pt idx="168">
                  <c:v>1.5538375576249649E-2</c:v>
                </c:pt>
                <c:pt idx="169">
                  <c:v>1.317286650316531E-2</c:v>
                </c:pt>
                <c:pt idx="170">
                  <c:v>1.3269669860068146E-2</c:v>
                </c:pt>
                <c:pt idx="171">
                  <c:v>1.2593112396860111E-2</c:v>
                </c:pt>
                <c:pt idx="172">
                  <c:v>1.4464585459575904E-2</c:v>
                </c:pt>
                <c:pt idx="173">
                  <c:v>1.6318711002034879E-2</c:v>
                </c:pt>
                <c:pt idx="174">
                  <c:v>1.7098427154379498E-2</c:v>
                </c:pt>
                <c:pt idx="175">
                  <c:v>1.7734804271618457E-2</c:v>
                </c:pt>
                <c:pt idx="176">
                  <c:v>1.8320569827885238E-2</c:v>
                </c:pt>
                <c:pt idx="177">
                  <c:v>1.8597983383555831E-2</c:v>
                </c:pt>
                <c:pt idx="178">
                  <c:v>1.8908408031054962E-2</c:v>
                </c:pt>
                <c:pt idx="179">
                  <c:v>2.1805283972269125E-2</c:v>
                </c:pt>
                <c:pt idx="180">
                  <c:v>2.233034201419214E-2</c:v>
                </c:pt>
                <c:pt idx="181">
                  <c:v>2.3470846952933704E-2</c:v>
                </c:pt>
                <c:pt idx="182">
                  <c:v>2.5520416856709353E-2</c:v>
                </c:pt>
                <c:pt idx="183">
                  <c:v>2.6951539272974154E-2</c:v>
                </c:pt>
                <c:pt idx="184">
                  <c:v>2.980502491415965E-2</c:v>
                </c:pt>
                <c:pt idx="185">
                  <c:v>3.4533727042762759E-2</c:v>
                </c:pt>
                <c:pt idx="186">
                  <c:v>3.6375442208934745E-2</c:v>
                </c:pt>
                <c:pt idx="187">
                  <c:v>4.035605115315858E-2</c:v>
                </c:pt>
                <c:pt idx="188">
                  <c:v>4.5141627978344652E-2</c:v>
                </c:pt>
                <c:pt idx="189">
                  <c:v>5.0219908232425302E-2</c:v>
                </c:pt>
                <c:pt idx="190">
                  <c:v>5.1973275683795263E-2</c:v>
                </c:pt>
                <c:pt idx="191">
                  <c:v>5.5359486277064732E-2</c:v>
                </c:pt>
                <c:pt idx="192">
                  <c:v>5.9194039834605368E-2</c:v>
                </c:pt>
                <c:pt idx="193">
                  <c:v>6.5031451805324617E-2</c:v>
                </c:pt>
                <c:pt idx="194">
                  <c:v>6.5141720666405459E-2</c:v>
                </c:pt>
                <c:pt idx="195">
                  <c:v>6.9773402849731533E-2</c:v>
                </c:pt>
                <c:pt idx="196">
                  <c:v>7.5870621721253723E-2</c:v>
                </c:pt>
                <c:pt idx="197">
                  <c:v>8.5796721450390676E-2</c:v>
                </c:pt>
                <c:pt idx="198">
                  <c:v>8.6701354616786866E-2</c:v>
                </c:pt>
                <c:pt idx="199">
                  <c:v>9.4400857638338512E-2</c:v>
                </c:pt>
                <c:pt idx="200">
                  <c:v>0.10134844349597925</c:v>
                </c:pt>
                <c:pt idx="201">
                  <c:v>0.10917113983212019</c:v>
                </c:pt>
                <c:pt idx="202">
                  <c:v>0.10867167672120889</c:v>
                </c:pt>
                <c:pt idx="203">
                  <c:v>0.11259310552792291</c:v>
                </c:pt>
                <c:pt idx="204">
                  <c:v>0.12232883675249752</c:v>
                </c:pt>
                <c:pt idx="205">
                  <c:v>0.12799526630206565</c:v>
                </c:pt>
                <c:pt idx="206">
                  <c:v>0.13430378269278442</c:v>
                </c:pt>
                <c:pt idx="207">
                  <c:v>0.13936250167905981</c:v>
                </c:pt>
                <c:pt idx="208">
                  <c:v>0.1521772103110757</c:v>
                </c:pt>
                <c:pt idx="209">
                  <c:v>0.17033074603842005</c:v>
                </c:pt>
                <c:pt idx="210">
                  <c:v>0.1746912633177119</c:v>
                </c:pt>
                <c:pt idx="211">
                  <c:v>0.18128737397848879</c:v>
                </c:pt>
                <c:pt idx="212">
                  <c:v>0.19100178175352583</c:v>
                </c:pt>
                <c:pt idx="213">
                  <c:v>0.19813704446889271</c:v>
                </c:pt>
                <c:pt idx="214">
                  <c:v>0.20605151271673544</c:v>
                </c:pt>
                <c:pt idx="215">
                  <c:v>0.21210431436250773</c:v>
                </c:pt>
                <c:pt idx="216">
                  <c:v>0.22101116795451872</c:v>
                </c:pt>
                <c:pt idx="217">
                  <c:v>0.23164748303107666</c:v>
                </c:pt>
                <c:pt idx="218">
                  <c:v>0.24572826506923531</c:v>
                </c:pt>
                <c:pt idx="219">
                  <c:v>0.26521801489693297</c:v>
                </c:pt>
                <c:pt idx="220">
                  <c:v>0.26209795231855382</c:v>
                </c:pt>
                <c:pt idx="221">
                  <c:v>0.26562407296583151</c:v>
                </c:pt>
                <c:pt idx="222">
                  <c:v>0.28308925473476138</c:v>
                </c:pt>
                <c:pt idx="223">
                  <c:v>0.28824978789140526</c:v>
                </c:pt>
                <c:pt idx="224">
                  <c:v>0.28596795933288638</c:v>
                </c:pt>
                <c:pt idx="225">
                  <c:v>0.29919444543583823</c:v>
                </c:pt>
                <c:pt idx="226">
                  <c:v>0.30317694987566907</c:v>
                </c:pt>
                <c:pt idx="227">
                  <c:v>0.30590388360020576</c:v>
                </c:pt>
                <c:pt idx="228">
                  <c:v>0.30557600206592478</c:v>
                </c:pt>
                <c:pt idx="229">
                  <c:v>0.31800689549501032</c:v>
                </c:pt>
                <c:pt idx="230">
                  <c:v>0.327251209541776</c:v>
                </c:pt>
                <c:pt idx="231">
                  <c:v>0.33285055128413377</c:v>
                </c:pt>
                <c:pt idx="232">
                  <c:v>0.33741401788035413</c:v>
                </c:pt>
                <c:pt idx="233">
                  <c:v>0.34331878872979316</c:v>
                </c:pt>
                <c:pt idx="234">
                  <c:v>0.3552840653505287</c:v>
                </c:pt>
                <c:pt idx="235">
                  <c:v>0.35743576593470605</c:v>
                </c:pt>
                <c:pt idx="236">
                  <c:v>0.35151925347227936</c:v>
                </c:pt>
                <c:pt idx="237">
                  <c:v>0.34482929595058304</c:v>
                </c:pt>
                <c:pt idx="238">
                  <c:v>0.36712928917669563</c:v>
                </c:pt>
                <c:pt idx="239">
                  <c:v>0.37892062889338773</c:v>
                </c:pt>
                <c:pt idx="240">
                  <c:v>0.38366031455134486</c:v>
                </c:pt>
                <c:pt idx="241">
                  <c:v>0.3828715086513711</c:v>
                </c:pt>
                <c:pt idx="242">
                  <c:v>0.38349093136347001</c:v>
                </c:pt>
                <c:pt idx="243">
                  <c:v>0.3798368769731012</c:v>
                </c:pt>
                <c:pt idx="244">
                  <c:v>0.38202149864827167</c:v>
                </c:pt>
                <c:pt idx="245">
                  <c:v>0.38026954504954896</c:v>
                </c:pt>
                <c:pt idx="246">
                  <c:v>0.3923718726603001</c:v>
                </c:pt>
                <c:pt idx="247">
                  <c:v>0.39935607495320946</c:v>
                </c:pt>
                <c:pt idx="248">
                  <c:v>0.40156223786568657</c:v>
                </c:pt>
                <c:pt idx="249">
                  <c:v>0.41269956171419347</c:v>
                </c:pt>
                <c:pt idx="250">
                  <c:v>0.4063042159032646</c:v>
                </c:pt>
                <c:pt idx="251">
                  <c:v>0.40471606120062636</c:v>
                </c:pt>
                <c:pt idx="252">
                  <c:v>0.4038153395250354</c:v>
                </c:pt>
                <c:pt idx="253">
                  <c:v>0.39278393304341819</c:v>
                </c:pt>
                <c:pt idx="254">
                  <c:v>0.39690312163030117</c:v>
                </c:pt>
                <c:pt idx="255">
                  <c:v>0.40014293102346427</c:v>
                </c:pt>
                <c:pt idx="256">
                  <c:v>0.41171736296988659</c:v>
                </c:pt>
                <c:pt idx="257">
                  <c:v>0.4069996904111603</c:v>
                </c:pt>
                <c:pt idx="258">
                  <c:v>0.4098897795153334</c:v>
                </c:pt>
                <c:pt idx="259">
                  <c:v>0.41337867710076875</c:v>
                </c:pt>
                <c:pt idx="260">
                  <c:v>0.40144142224369705</c:v>
                </c:pt>
                <c:pt idx="261">
                  <c:v>0.39896788784735288</c:v>
                </c:pt>
                <c:pt idx="262">
                  <c:v>0.40257120674318847</c:v>
                </c:pt>
                <c:pt idx="263">
                  <c:v>0.40378810367665191</c:v>
                </c:pt>
                <c:pt idx="264">
                  <c:v>0.39927184695447065</c:v>
                </c:pt>
                <c:pt idx="265">
                  <c:v>0.39676969300107173</c:v>
                </c:pt>
                <c:pt idx="266">
                  <c:v>0.39735005335482149</c:v>
                </c:pt>
                <c:pt idx="267">
                  <c:v>0.39527262307338751</c:v>
                </c:pt>
                <c:pt idx="268">
                  <c:v>0.39013121532197553</c:v>
                </c:pt>
                <c:pt idx="269">
                  <c:v>0.3922938929543317</c:v>
                </c:pt>
                <c:pt idx="270">
                  <c:v>0.39075627375436511</c:v>
                </c:pt>
                <c:pt idx="271">
                  <c:v>0.38938156836578247</c:v>
                </c:pt>
                <c:pt idx="272">
                  <c:v>0.39093512692675231</c:v>
                </c:pt>
                <c:pt idx="273">
                  <c:v>0.38573880155987</c:v>
                </c:pt>
                <c:pt idx="274">
                  <c:v>0.38705203012490552</c:v>
                </c:pt>
                <c:pt idx="275">
                  <c:v>0.38757065623884418</c:v>
                </c:pt>
                <c:pt idx="276">
                  <c:v>0.38643985107944523</c:v>
                </c:pt>
                <c:pt idx="277">
                  <c:v>0.38050218719275886</c:v>
                </c:pt>
                <c:pt idx="278">
                  <c:v>0.37527324822151126</c:v>
                </c:pt>
                <c:pt idx="279">
                  <c:v>0.38455117712355608</c:v>
                </c:pt>
                <c:pt idx="280">
                  <c:v>0.39129530060556972</c:v>
                </c:pt>
                <c:pt idx="281">
                  <c:v>0.38430719630184562</c:v>
                </c:pt>
                <c:pt idx="282">
                  <c:v>0.3720923639218231</c:v>
                </c:pt>
                <c:pt idx="283">
                  <c:v>0.38555748126229811</c:v>
                </c:pt>
                <c:pt idx="284">
                  <c:v>0.38037592815004345</c:v>
                </c:pt>
                <c:pt idx="285">
                  <c:v>0.36843033296895261</c:v>
                </c:pt>
                <c:pt idx="286">
                  <c:v>0.3733327413820785</c:v>
                </c:pt>
                <c:pt idx="287">
                  <c:v>0.35922942508653116</c:v>
                </c:pt>
                <c:pt idx="288">
                  <c:v>0.36283286241841611</c:v>
                </c:pt>
                <c:pt idx="289">
                  <c:v>0.35723772018806188</c:v>
                </c:pt>
                <c:pt idx="290">
                  <c:v>0.37521448509665578</c:v>
                </c:pt>
                <c:pt idx="291">
                  <c:v>0.37386442454644508</c:v>
                </c:pt>
                <c:pt idx="292">
                  <c:v>0.35759900297894753</c:v>
                </c:pt>
                <c:pt idx="293">
                  <c:v>0.35308653932573852</c:v>
                </c:pt>
                <c:pt idx="294">
                  <c:v>0.36654194867210038</c:v>
                </c:pt>
                <c:pt idx="295">
                  <c:v>0.3671046879988607</c:v>
                </c:pt>
                <c:pt idx="296">
                  <c:v>0.36130459190355368</c:v>
                </c:pt>
                <c:pt idx="297">
                  <c:v>0.35956749479490469</c:v>
                </c:pt>
                <c:pt idx="298">
                  <c:v>0.36378910226445349</c:v>
                </c:pt>
                <c:pt idx="299">
                  <c:v>0.34846506660966964</c:v>
                </c:pt>
                <c:pt idx="300">
                  <c:v>0.34341234208794857</c:v>
                </c:pt>
                <c:pt idx="301">
                  <c:v>0.34658626691049149</c:v>
                </c:pt>
                <c:pt idx="302">
                  <c:v>0.35575015723166659</c:v>
                </c:pt>
                <c:pt idx="303">
                  <c:v>0.34274752206451414</c:v>
                </c:pt>
                <c:pt idx="304">
                  <c:v>0.32945754210321615</c:v>
                </c:pt>
                <c:pt idx="305">
                  <c:v>0.33677872123950681</c:v>
                </c:pt>
                <c:pt idx="306">
                  <c:v>0.33851960645022661</c:v>
                </c:pt>
                <c:pt idx="307">
                  <c:v>0.33887807283582766</c:v>
                </c:pt>
                <c:pt idx="308">
                  <c:v>0.34435234419388983</c:v>
                </c:pt>
                <c:pt idx="309">
                  <c:v>0.35175608426936739</c:v>
                </c:pt>
                <c:pt idx="310">
                  <c:v>0.32646057334862327</c:v>
                </c:pt>
                <c:pt idx="311">
                  <c:v>0.31484019364569898</c:v>
                </c:pt>
                <c:pt idx="312">
                  <c:v>0.31807029331567616</c:v>
                </c:pt>
                <c:pt idx="313">
                  <c:v>0.31683138629746294</c:v>
                </c:pt>
                <c:pt idx="314">
                  <c:v>0.32513372942673913</c:v>
                </c:pt>
                <c:pt idx="315">
                  <c:v>0.32650303445718171</c:v>
                </c:pt>
                <c:pt idx="316">
                  <c:v>0.31900280188233771</c:v>
                </c:pt>
                <c:pt idx="317">
                  <c:v>0.32463728651680851</c:v>
                </c:pt>
                <c:pt idx="318">
                  <c:v>0.32452375177584897</c:v>
                </c:pt>
                <c:pt idx="319">
                  <c:v>0.32665173156909882</c:v>
                </c:pt>
                <c:pt idx="320">
                  <c:v>0.31788481741400482</c:v>
                </c:pt>
                <c:pt idx="321">
                  <c:v>0.30790183958286649</c:v>
                </c:pt>
                <c:pt idx="322">
                  <c:v>0.30814592460368057</c:v>
                </c:pt>
                <c:pt idx="323">
                  <c:v>0.31423401894471853</c:v>
                </c:pt>
                <c:pt idx="324">
                  <c:v>0.31674141580192866</c:v>
                </c:pt>
                <c:pt idx="325">
                  <c:v>0.31484636145825823</c:v>
                </c:pt>
                <c:pt idx="326">
                  <c:v>0.3071656846571757</c:v>
                </c:pt>
                <c:pt idx="327">
                  <c:v>0.30139598927636696</c:v>
                </c:pt>
                <c:pt idx="328">
                  <c:v>0.29670320385172694</c:v>
                </c:pt>
                <c:pt idx="329">
                  <c:v>0.29821686779330719</c:v>
                </c:pt>
                <c:pt idx="330">
                  <c:v>0.30387153349481377</c:v>
                </c:pt>
                <c:pt idx="331">
                  <c:v>0.30622222717304404</c:v>
                </c:pt>
                <c:pt idx="332">
                  <c:v>0.30577776990179895</c:v>
                </c:pt>
                <c:pt idx="333">
                  <c:v>0.30254893111839742</c:v>
                </c:pt>
                <c:pt idx="334">
                  <c:v>0.29494944021855063</c:v>
                </c:pt>
                <c:pt idx="335">
                  <c:v>0.3070536898423587</c:v>
                </c:pt>
                <c:pt idx="336">
                  <c:v>0.30503648046020665</c:v>
                </c:pt>
                <c:pt idx="337">
                  <c:v>0.2888736690759145</c:v>
                </c:pt>
                <c:pt idx="338">
                  <c:v>0.28102291136225355</c:v>
                </c:pt>
                <c:pt idx="339">
                  <c:v>0.28021338952718089</c:v>
                </c:pt>
                <c:pt idx="340">
                  <c:v>0.27557875996310338</c:v>
                </c:pt>
                <c:pt idx="341">
                  <c:v>0.28198617672474841</c:v>
                </c:pt>
                <c:pt idx="342">
                  <c:v>0.27981364030339206</c:v>
                </c:pt>
                <c:pt idx="343">
                  <c:v>0.2763502354849186</c:v>
                </c:pt>
                <c:pt idx="344">
                  <c:v>0.2803737960447209</c:v>
                </c:pt>
                <c:pt idx="345">
                  <c:v>0.2783208000774115</c:v>
                </c:pt>
                <c:pt idx="346">
                  <c:v>0.27352239425773117</c:v>
                </c:pt>
                <c:pt idx="347">
                  <c:v>0.27670011234097064</c:v>
                </c:pt>
                <c:pt idx="348">
                  <c:v>0.27308482158331399</c:v>
                </c:pt>
                <c:pt idx="349">
                  <c:v>0.27451687412812631</c:v>
                </c:pt>
                <c:pt idx="350">
                  <c:v>0.27479845081242332</c:v>
                </c:pt>
                <c:pt idx="351">
                  <c:v>0.28052443107040931</c:v>
                </c:pt>
                <c:pt idx="352">
                  <c:v>0.27835482062068689</c:v>
                </c:pt>
                <c:pt idx="353">
                  <c:v>0.26946955805329642</c:v>
                </c:pt>
                <c:pt idx="354">
                  <c:v>0.26222793277172923</c:v>
                </c:pt>
                <c:pt idx="355">
                  <c:v>0.2665768620020717</c:v>
                </c:pt>
                <c:pt idx="356">
                  <c:v>0.266050371616529</c:v>
                </c:pt>
                <c:pt idx="357">
                  <c:v>0.26868544386171106</c:v>
                </c:pt>
                <c:pt idx="358">
                  <c:v>0.26884094356698107</c:v>
                </c:pt>
                <c:pt idx="359">
                  <c:v>0.26396573676654117</c:v>
                </c:pt>
                <c:pt idx="360">
                  <c:v>0.25995138830464498</c:v>
                </c:pt>
                <c:pt idx="361">
                  <c:v>0.26849288272011701</c:v>
                </c:pt>
                <c:pt idx="362">
                  <c:v>0.26715242804308242</c:v>
                </c:pt>
                <c:pt idx="363">
                  <c:v>0.25840311272231531</c:v>
                </c:pt>
                <c:pt idx="364">
                  <c:v>0.25015918337308873</c:v>
                </c:pt>
                <c:pt idx="365">
                  <c:v>0.25003022256390339</c:v>
                </c:pt>
                <c:pt idx="366">
                  <c:v>0.2537379041800582</c:v>
                </c:pt>
                <c:pt idx="367">
                  <c:v>0.2536940620233899</c:v>
                </c:pt>
                <c:pt idx="368">
                  <c:v>0.25127366481899643</c:v>
                </c:pt>
                <c:pt idx="369">
                  <c:v>0.2547700237953886</c:v>
                </c:pt>
                <c:pt idx="370">
                  <c:v>0.24895071740573321</c:v>
                </c:pt>
                <c:pt idx="371">
                  <c:v>0.24664445971041021</c:v>
                </c:pt>
                <c:pt idx="372">
                  <c:v>0.24080399414716486</c:v>
                </c:pt>
                <c:pt idx="373">
                  <c:v>0.24403399646987053</c:v>
                </c:pt>
                <c:pt idx="374">
                  <c:v>0.24057423582947418</c:v>
                </c:pt>
                <c:pt idx="375">
                  <c:v>0.24719872762421946</c:v>
                </c:pt>
                <c:pt idx="376">
                  <c:v>0.24339833796471855</c:v>
                </c:pt>
                <c:pt idx="377">
                  <c:v>0.23307046085676855</c:v>
                </c:pt>
                <c:pt idx="378">
                  <c:v>0.23739760236486812</c:v>
                </c:pt>
                <c:pt idx="379">
                  <c:v>0.23799587859658275</c:v>
                </c:pt>
                <c:pt idx="380">
                  <c:v>0.24423005945560466</c:v>
                </c:pt>
                <c:pt idx="381">
                  <c:v>0.24128184471269085</c:v>
                </c:pt>
                <c:pt idx="382">
                  <c:v>0.24284186765180479</c:v>
                </c:pt>
                <c:pt idx="383">
                  <c:v>0.23378880303225491</c:v>
                </c:pt>
                <c:pt idx="384">
                  <c:v>0.233529800297885</c:v>
                </c:pt>
                <c:pt idx="385">
                  <c:v>0.22899166002416821</c:v>
                </c:pt>
                <c:pt idx="386">
                  <c:v>0.23385418101151881</c:v>
                </c:pt>
                <c:pt idx="387">
                  <c:v>0.2328675147721983</c:v>
                </c:pt>
                <c:pt idx="388">
                  <c:v>0.23993743277301122</c:v>
                </c:pt>
                <c:pt idx="389">
                  <c:v>0.23919787318550781</c:v>
                </c:pt>
                <c:pt idx="390">
                  <c:v>0.23740387447341929</c:v>
                </c:pt>
                <c:pt idx="391">
                  <c:v>0.22739808539727988</c:v>
                </c:pt>
                <c:pt idx="392">
                  <c:v>0.22961169690766214</c:v>
                </c:pt>
                <c:pt idx="393">
                  <c:v>0.22708588059222723</c:v>
                </c:pt>
                <c:pt idx="394">
                  <c:v>0.22758721573068411</c:v>
                </c:pt>
                <c:pt idx="395">
                  <c:v>0.22800286455740215</c:v>
                </c:pt>
                <c:pt idx="396">
                  <c:v>0.21886007744109526</c:v>
                </c:pt>
                <c:pt idx="397">
                  <c:v>0.21485253260141399</c:v>
                </c:pt>
                <c:pt idx="398">
                  <c:v>0.2145045034613158</c:v>
                </c:pt>
                <c:pt idx="399">
                  <c:v>0.20639183558774099</c:v>
                </c:pt>
                <c:pt idx="400">
                  <c:v>0.2057589478680884</c:v>
                </c:pt>
                <c:pt idx="401">
                  <c:v>0.20772285908213078</c:v>
                </c:pt>
                <c:pt idx="402">
                  <c:v>0.21004829701584582</c:v>
                </c:pt>
                <c:pt idx="403">
                  <c:v>0.2113691384878158</c:v>
                </c:pt>
                <c:pt idx="404">
                  <c:v>0.21607651931038882</c:v>
                </c:pt>
                <c:pt idx="405">
                  <c:v>0.21297465996825801</c:v>
                </c:pt>
                <c:pt idx="406">
                  <c:v>0.20865039067823582</c:v>
                </c:pt>
                <c:pt idx="407">
                  <c:v>0.20821369577543386</c:v>
                </c:pt>
                <c:pt idx="408">
                  <c:v>0.21135920932192984</c:v>
                </c:pt>
                <c:pt idx="409">
                  <c:v>0.21253278892475475</c:v>
                </c:pt>
                <c:pt idx="410">
                  <c:v>0.2068170435845372</c:v>
                </c:pt>
                <c:pt idx="411">
                  <c:v>0.2041124853330672</c:v>
                </c:pt>
                <c:pt idx="412">
                  <c:v>0.20741829938681042</c:v>
                </c:pt>
                <c:pt idx="413">
                  <c:v>0.19979242656335916</c:v>
                </c:pt>
                <c:pt idx="414">
                  <c:v>0.20632505605648213</c:v>
                </c:pt>
                <c:pt idx="415">
                  <c:v>0.21327401493145379</c:v>
                </c:pt>
                <c:pt idx="416">
                  <c:v>0.20192555051917316</c:v>
                </c:pt>
                <c:pt idx="417">
                  <c:v>0.20346779433801881</c:v>
                </c:pt>
                <c:pt idx="418">
                  <c:v>0.20144107731916919</c:v>
                </c:pt>
                <c:pt idx="419">
                  <c:v>0.19501156748317258</c:v>
                </c:pt>
                <c:pt idx="420">
                  <c:v>0.19777713219642334</c:v>
                </c:pt>
                <c:pt idx="421">
                  <c:v>0.19587120519417356</c:v>
                </c:pt>
                <c:pt idx="422">
                  <c:v>0.19778519037341452</c:v>
                </c:pt>
                <c:pt idx="423">
                  <c:v>0.19485369513077075</c:v>
                </c:pt>
                <c:pt idx="424">
                  <c:v>0.19454077371570669</c:v>
                </c:pt>
                <c:pt idx="425">
                  <c:v>0.19207625638802919</c:v>
                </c:pt>
                <c:pt idx="426">
                  <c:v>0.19705127214765655</c:v>
                </c:pt>
                <c:pt idx="427">
                  <c:v>0.19839133597725853</c:v>
                </c:pt>
                <c:pt idx="428">
                  <c:v>0.20328220732929581</c:v>
                </c:pt>
                <c:pt idx="429">
                  <c:v>0.19980363435767953</c:v>
                </c:pt>
                <c:pt idx="430">
                  <c:v>0.19204241230432012</c:v>
                </c:pt>
                <c:pt idx="431">
                  <c:v>0.19900882417284441</c:v>
                </c:pt>
                <c:pt idx="432">
                  <c:v>0.19570962105447753</c:v>
                </c:pt>
                <c:pt idx="433">
                  <c:v>0.18735075705129772</c:v>
                </c:pt>
                <c:pt idx="434">
                  <c:v>0.19160231337103029</c:v>
                </c:pt>
                <c:pt idx="435">
                  <c:v>0.18793530864957397</c:v>
                </c:pt>
                <c:pt idx="436">
                  <c:v>0.18069974968403249</c:v>
                </c:pt>
                <c:pt idx="437">
                  <c:v>0.178879818962774</c:v>
                </c:pt>
                <c:pt idx="438">
                  <c:v>0.18874117103196167</c:v>
                </c:pt>
                <c:pt idx="439">
                  <c:v>0.18537714600054508</c:v>
                </c:pt>
                <c:pt idx="440">
                  <c:v>0.1864068457121682</c:v>
                </c:pt>
                <c:pt idx="441">
                  <c:v>0.18220827708049539</c:v>
                </c:pt>
                <c:pt idx="442">
                  <c:v>0.18240029879319677</c:v>
                </c:pt>
                <c:pt idx="443">
                  <c:v>0.1817264957185033</c:v>
                </c:pt>
                <c:pt idx="444">
                  <c:v>0.18092070853142003</c:v>
                </c:pt>
                <c:pt idx="445">
                  <c:v>0.18445359315333326</c:v>
                </c:pt>
                <c:pt idx="446">
                  <c:v>0.18354518669112935</c:v>
                </c:pt>
                <c:pt idx="447">
                  <c:v>0.18167054022056731</c:v>
                </c:pt>
                <c:pt idx="448">
                  <c:v>0.18179231919962691</c:v>
                </c:pt>
                <c:pt idx="449">
                  <c:v>0.18201648310151125</c:v>
                </c:pt>
                <c:pt idx="450">
                  <c:v>0.1767786871843289</c:v>
                </c:pt>
                <c:pt idx="451">
                  <c:v>0.17896377937071589</c:v>
                </c:pt>
                <c:pt idx="452">
                  <c:v>0.17026998796941939</c:v>
                </c:pt>
                <c:pt idx="453">
                  <c:v>0.17254564263970895</c:v>
                </c:pt>
                <c:pt idx="454">
                  <c:v>0.175800990225671</c:v>
                </c:pt>
                <c:pt idx="455">
                  <c:v>0.17059816619039275</c:v>
                </c:pt>
                <c:pt idx="456">
                  <c:v>0.17134146507677664</c:v>
                </c:pt>
                <c:pt idx="457">
                  <c:v>0.17208112369735534</c:v>
                </c:pt>
                <c:pt idx="458">
                  <c:v>0.16866757639149088</c:v>
                </c:pt>
                <c:pt idx="459">
                  <c:v>0.1669156839312696</c:v>
                </c:pt>
                <c:pt idx="460">
                  <c:v>0.17166249975185802</c:v>
                </c:pt>
                <c:pt idx="461">
                  <c:v>0.17289127974743013</c:v>
                </c:pt>
                <c:pt idx="462">
                  <c:v>0.16899174038536005</c:v>
                </c:pt>
                <c:pt idx="463">
                  <c:v>0.16306333462185035</c:v>
                </c:pt>
                <c:pt idx="464">
                  <c:v>0.16400298812637928</c:v>
                </c:pt>
                <c:pt idx="465">
                  <c:v>0.16489569426960882</c:v>
                </c:pt>
                <c:pt idx="466">
                  <c:v>0.16049627425057691</c:v>
                </c:pt>
                <c:pt idx="467">
                  <c:v>0.15643610225977447</c:v>
                </c:pt>
                <c:pt idx="468">
                  <c:v>0.16076258089184844</c:v>
                </c:pt>
                <c:pt idx="469">
                  <c:v>0.16194114248864108</c:v>
                </c:pt>
                <c:pt idx="470">
                  <c:v>0.16397762900584706</c:v>
                </c:pt>
                <c:pt idx="471">
                  <c:v>0.16494780017063818</c:v>
                </c:pt>
                <c:pt idx="472">
                  <c:v>0.15965931817024037</c:v>
                </c:pt>
                <c:pt idx="473">
                  <c:v>0.15322815672497195</c:v>
                </c:pt>
                <c:pt idx="474">
                  <c:v>0.15854233099101581</c:v>
                </c:pt>
                <c:pt idx="475">
                  <c:v>0.16319934994790156</c:v>
                </c:pt>
                <c:pt idx="476">
                  <c:v>0.15957603153943359</c:v>
                </c:pt>
                <c:pt idx="477">
                  <c:v>0.160531532353866</c:v>
                </c:pt>
                <c:pt idx="478">
                  <c:v>0.15773039436530328</c:v>
                </c:pt>
                <c:pt idx="479">
                  <c:v>0.15308061295684292</c:v>
                </c:pt>
                <c:pt idx="480">
                  <c:v>0.15358073120371737</c:v>
                </c:pt>
                <c:pt idx="481">
                  <c:v>0.15654398715617654</c:v>
                </c:pt>
                <c:pt idx="482">
                  <c:v>0.14752686377414667</c:v>
                </c:pt>
                <c:pt idx="483">
                  <c:v>0.15562173100651439</c:v>
                </c:pt>
                <c:pt idx="484">
                  <c:v>0.15176989654816581</c:v>
                </c:pt>
                <c:pt idx="485">
                  <c:v>0.14481975680840775</c:v>
                </c:pt>
                <c:pt idx="486">
                  <c:v>0.1456226941752807</c:v>
                </c:pt>
                <c:pt idx="487">
                  <c:v>0.14853281613951239</c:v>
                </c:pt>
                <c:pt idx="488">
                  <c:v>0.15514204528259884</c:v>
                </c:pt>
                <c:pt idx="489">
                  <c:v>0.15146129460982019</c:v>
                </c:pt>
                <c:pt idx="490">
                  <c:v>0.1494868096944954</c:v>
                </c:pt>
                <c:pt idx="491">
                  <c:v>0.14783989933965563</c:v>
                </c:pt>
                <c:pt idx="492">
                  <c:v>0.14023771438396798</c:v>
                </c:pt>
                <c:pt idx="493">
                  <c:v>0.13967600873700645</c:v>
                </c:pt>
                <c:pt idx="494">
                  <c:v>0.14132925572278107</c:v>
                </c:pt>
                <c:pt idx="495">
                  <c:v>0.14939056634143563</c:v>
                </c:pt>
                <c:pt idx="496">
                  <c:v>0.14849978072796063</c:v>
                </c:pt>
                <c:pt idx="497">
                  <c:v>0.14282188869740761</c:v>
                </c:pt>
                <c:pt idx="498">
                  <c:v>0.1392457367919098</c:v>
                </c:pt>
                <c:pt idx="499">
                  <c:v>0.13810931645551136</c:v>
                </c:pt>
                <c:pt idx="500">
                  <c:v>0.13392468193924731</c:v>
                </c:pt>
                <c:pt idx="501">
                  <c:v>0.13636339289474741</c:v>
                </c:pt>
                <c:pt idx="502">
                  <c:v>0.13434981858001191</c:v>
                </c:pt>
                <c:pt idx="503">
                  <c:v>0.13027582551721173</c:v>
                </c:pt>
                <c:pt idx="504">
                  <c:v>0.13661802609935894</c:v>
                </c:pt>
                <c:pt idx="505">
                  <c:v>0.12988032925313148</c:v>
                </c:pt>
                <c:pt idx="506">
                  <c:v>0.131649163165558</c:v>
                </c:pt>
                <c:pt idx="507">
                  <c:v>0.1323706842360497</c:v>
                </c:pt>
                <c:pt idx="508">
                  <c:v>0.13363713159102758</c:v>
                </c:pt>
                <c:pt idx="509">
                  <c:v>0.12714565487773369</c:v>
                </c:pt>
                <c:pt idx="510">
                  <c:v>0.1246890409451904</c:v>
                </c:pt>
                <c:pt idx="511">
                  <c:v>0.12719860208755421</c:v>
                </c:pt>
                <c:pt idx="512">
                  <c:v>0.1252975532796321</c:v>
                </c:pt>
                <c:pt idx="513">
                  <c:v>0.12534267167214244</c:v>
                </c:pt>
                <c:pt idx="514">
                  <c:v>0.13030272962606104</c:v>
                </c:pt>
                <c:pt idx="515">
                  <c:v>0.12582109704756655</c:v>
                </c:pt>
                <c:pt idx="516">
                  <c:v>0.12176700567013021</c:v>
                </c:pt>
                <c:pt idx="517">
                  <c:v>0.1189649859918577</c:v>
                </c:pt>
                <c:pt idx="518">
                  <c:v>0.12160146126830162</c:v>
                </c:pt>
                <c:pt idx="519">
                  <c:v>0.1276468125821808</c:v>
                </c:pt>
                <c:pt idx="520">
                  <c:v>0.12570184873595053</c:v>
                </c:pt>
                <c:pt idx="521">
                  <c:v>0.12524367269314285</c:v>
                </c:pt>
                <c:pt idx="522">
                  <c:v>0.11735179827088954</c:v>
                </c:pt>
                <c:pt idx="523">
                  <c:v>0.12031459202820775</c:v>
                </c:pt>
                <c:pt idx="524">
                  <c:v>0.12410272877642854</c:v>
                </c:pt>
                <c:pt idx="525">
                  <c:v>0.12304074750566835</c:v>
                </c:pt>
                <c:pt idx="526">
                  <c:v>0.12528051834340095</c:v>
                </c:pt>
                <c:pt idx="527">
                  <c:v>0.12123507243496245</c:v>
                </c:pt>
                <c:pt idx="528">
                  <c:v>0.12553526130063544</c:v>
                </c:pt>
                <c:pt idx="529">
                  <c:v>0.12286940813186467</c:v>
                </c:pt>
                <c:pt idx="530">
                  <c:v>0.1209905731221924</c:v>
                </c:pt>
                <c:pt idx="531">
                  <c:v>0.12504822876731855</c:v>
                </c:pt>
                <c:pt idx="532">
                  <c:v>0.11789877612790152</c:v>
                </c:pt>
                <c:pt idx="533">
                  <c:v>0.11350475086500179</c:v>
                </c:pt>
                <c:pt idx="534">
                  <c:v>0.11441334036286084</c:v>
                </c:pt>
                <c:pt idx="535">
                  <c:v>0.11648495693728832</c:v>
                </c:pt>
                <c:pt idx="536">
                  <c:v>0.11581016692876597</c:v>
                </c:pt>
                <c:pt idx="537">
                  <c:v>0.11756311618914067</c:v>
                </c:pt>
                <c:pt idx="538">
                  <c:v>0.11613377558858468</c:v>
                </c:pt>
                <c:pt idx="539">
                  <c:v>0.11207966990657779</c:v>
                </c:pt>
                <c:pt idx="540">
                  <c:v>0.1061077822154855</c:v>
                </c:pt>
                <c:pt idx="541">
                  <c:v>0.1020542292420366</c:v>
                </c:pt>
                <c:pt idx="542">
                  <c:v>0.10612992772989747</c:v>
                </c:pt>
                <c:pt idx="543">
                  <c:v>0.10751109705559041</c:v>
                </c:pt>
                <c:pt idx="544">
                  <c:v>0.10875861037277246</c:v>
                </c:pt>
                <c:pt idx="545">
                  <c:v>0.10917678222709089</c:v>
                </c:pt>
                <c:pt idx="546">
                  <c:v>0.11046211026848481</c:v>
                </c:pt>
                <c:pt idx="547">
                  <c:v>0.1052820405722573</c:v>
                </c:pt>
                <c:pt idx="548">
                  <c:v>0.10614546565404957</c:v>
                </c:pt>
                <c:pt idx="549">
                  <c:v>0.10517735058183578</c:v>
                </c:pt>
                <c:pt idx="550">
                  <c:v>0.10809415908586102</c:v>
                </c:pt>
                <c:pt idx="551">
                  <c:v>0.10434363004455585</c:v>
                </c:pt>
                <c:pt idx="552">
                  <c:v>0.10148304932815333</c:v>
                </c:pt>
                <c:pt idx="553">
                  <c:v>0.10461100746128266</c:v>
                </c:pt>
                <c:pt idx="554">
                  <c:v>9.9003275659686196E-2</c:v>
                </c:pt>
                <c:pt idx="555">
                  <c:v>9.7461957075100136E-2</c:v>
                </c:pt>
                <c:pt idx="556">
                  <c:v>9.9458509453536223E-2</c:v>
                </c:pt>
                <c:pt idx="557">
                  <c:v>0.10282739508844511</c:v>
                </c:pt>
                <c:pt idx="558">
                  <c:v>0.10343622227197884</c:v>
                </c:pt>
                <c:pt idx="559">
                  <c:v>9.9426106778917014E-2</c:v>
                </c:pt>
                <c:pt idx="560">
                  <c:v>9.8220460665495071E-2</c:v>
                </c:pt>
                <c:pt idx="561">
                  <c:v>9.9201063324857813E-2</c:v>
                </c:pt>
                <c:pt idx="562">
                  <c:v>0.10055665180664478</c:v>
                </c:pt>
                <c:pt idx="563">
                  <c:v>0.10240447153062643</c:v>
                </c:pt>
                <c:pt idx="564">
                  <c:v>9.7334395309864541E-2</c:v>
                </c:pt>
                <c:pt idx="565">
                  <c:v>9.9405895548319106E-2</c:v>
                </c:pt>
                <c:pt idx="566">
                  <c:v>0.10391402403927662</c:v>
                </c:pt>
                <c:pt idx="567">
                  <c:v>0.10151864705485024</c:v>
                </c:pt>
                <c:pt idx="568">
                  <c:v>9.7052491033685545E-2</c:v>
                </c:pt>
                <c:pt idx="569">
                  <c:v>9.4608982040214826E-2</c:v>
                </c:pt>
                <c:pt idx="570">
                  <c:v>9.8046144207314737E-2</c:v>
                </c:pt>
                <c:pt idx="571">
                  <c:v>9.6593214136274114E-2</c:v>
                </c:pt>
                <c:pt idx="572">
                  <c:v>9.4977776602381284E-2</c:v>
                </c:pt>
                <c:pt idx="573">
                  <c:v>9.447563542941409E-2</c:v>
                </c:pt>
                <c:pt idx="574">
                  <c:v>9.044492430639077E-2</c:v>
                </c:pt>
                <c:pt idx="575">
                  <c:v>8.6528285382437078E-2</c:v>
                </c:pt>
                <c:pt idx="576">
                  <c:v>8.5860481517185658E-2</c:v>
                </c:pt>
                <c:pt idx="577">
                  <c:v>8.4758595780455137E-2</c:v>
                </c:pt>
                <c:pt idx="578">
                  <c:v>8.6612486224981244E-2</c:v>
                </c:pt>
                <c:pt idx="579">
                  <c:v>8.8931868771399192E-2</c:v>
                </c:pt>
                <c:pt idx="580">
                  <c:v>9.7470494139775501E-2</c:v>
                </c:pt>
                <c:pt idx="581">
                  <c:v>9.1952566973914726E-2</c:v>
                </c:pt>
                <c:pt idx="582">
                  <c:v>8.8584439630024867E-2</c:v>
                </c:pt>
                <c:pt idx="583">
                  <c:v>8.7645396832000191E-2</c:v>
                </c:pt>
                <c:pt idx="584">
                  <c:v>8.4670526470115484E-2</c:v>
                </c:pt>
                <c:pt idx="585">
                  <c:v>8.227056680223209E-2</c:v>
                </c:pt>
                <c:pt idx="586">
                  <c:v>8.3792283487687871E-2</c:v>
                </c:pt>
                <c:pt idx="587">
                  <c:v>8.9835729113073581E-2</c:v>
                </c:pt>
                <c:pt idx="588">
                  <c:v>8.8933920111170087E-2</c:v>
                </c:pt>
                <c:pt idx="589">
                  <c:v>8.2216542692442829E-2</c:v>
                </c:pt>
                <c:pt idx="590">
                  <c:v>7.8672699159298268E-2</c:v>
                </c:pt>
                <c:pt idx="591">
                  <c:v>8.1100409219193884E-2</c:v>
                </c:pt>
                <c:pt idx="592">
                  <c:v>8.4446847679141554E-2</c:v>
                </c:pt>
                <c:pt idx="593">
                  <c:v>7.6585534822590631E-2</c:v>
                </c:pt>
                <c:pt idx="594">
                  <c:v>7.4363594357296656E-2</c:v>
                </c:pt>
                <c:pt idx="595">
                  <c:v>8.270518212374349E-2</c:v>
                </c:pt>
                <c:pt idx="596">
                  <c:v>8.1321646086723529E-2</c:v>
                </c:pt>
                <c:pt idx="597">
                  <c:v>7.7128223883225572E-2</c:v>
                </c:pt>
                <c:pt idx="598">
                  <c:v>8.0922509666197739E-2</c:v>
                </c:pt>
                <c:pt idx="599">
                  <c:v>8.0656174381876569E-2</c:v>
                </c:pt>
                <c:pt idx="600">
                  <c:v>7.9721099247438532E-2</c:v>
                </c:pt>
                <c:pt idx="601">
                  <c:v>7.9014609174699504E-2</c:v>
                </c:pt>
                <c:pt idx="602">
                  <c:v>7.6405258786386848E-2</c:v>
                </c:pt>
                <c:pt idx="603">
                  <c:v>8.3086394807689506E-2</c:v>
                </c:pt>
                <c:pt idx="604">
                  <c:v>8.4175732194181979E-2</c:v>
                </c:pt>
                <c:pt idx="605">
                  <c:v>7.9293880320294496E-2</c:v>
                </c:pt>
                <c:pt idx="606">
                  <c:v>8.4734090450290733E-2</c:v>
                </c:pt>
                <c:pt idx="607">
                  <c:v>8.2756997196404003E-2</c:v>
                </c:pt>
                <c:pt idx="608">
                  <c:v>8.2460510409931825E-2</c:v>
                </c:pt>
                <c:pt idx="609">
                  <c:v>8.2912853071560613E-2</c:v>
                </c:pt>
                <c:pt idx="610">
                  <c:v>7.9229608596788653E-2</c:v>
                </c:pt>
                <c:pt idx="611">
                  <c:v>7.3519562071643521E-2</c:v>
                </c:pt>
                <c:pt idx="612">
                  <c:v>7.6721169558728097E-2</c:v>
                </c:pt>
                <c:pt idx="613">
                  <c:v>7.3587442056587765E-2</c:v>
                </c:pt>
                <c:pt idx="614">
                  <c:v>7.3140631153911478E-2</c:v>
                </c:pt>
                <c:pt idx="615">
                  <c:v>7.5554101074170377E-2</c:v>
                </c:pt>
                <c:pt idx="616">
                  <c:v>7.4314607705072741E-2</c:v>
                </c:pt>
                <c:pt idx="617">
                  <c:v>7.6991823872607626E-2</c:v>
                </c:pt>
                <c:pt idx="618">
                  <c:v>7.4890917286493636E-2</c:v>
                </c:pt>
                <c:pt idx="619">
                  <c:v>7.3624873332300222E-2</c:v>
                </c:pt>
                <c:pt idx="620">
                  <c:v>7.4968769065372629E-2</c:v>
                </c:pt>
                <c:pt idx="621">
                  <c:v>7.5956989068942798E-2</c:v>
                </c:pt>
                <c:pt idx="622">
                  <c:v>7.0679795196983211E-2</c:v>
                </c:pt>
                <c:pt idx="623">
                  <c:v>7.2088352120158766E-2</c:v>
                </c:pt>
                <c:pt idx="624">
                  <c:v>7.3681701488262308E-2</c:v>
                </c:pt>
                <c:pt idx="625">
                  <c:v>7.7780451879504359E-2</c:v>
                </c:pt>
                <c:pt idx="626">
                  <c:v>7.8465261910168185E-2</c:v>
                </c:pt>
                <c:pt idx="627">
                  <c:v>7.104148756908428E-2</c:v>
                </c:pt>
                <c:pt idx="628">
                  <c:v>6.9359939452565203E-2</c:v>
                </c:pt>
                <c:pt idx="629">
                  <c:v>7.123682819937395E-2</c:v>
                </c:pt>
                <c:pt idx="630">
                  <c:v>6.9667047178920832E-2</c:v>
                </c:pt>
                <c:pt idx="631">
                  <c:v>6.6747013107448988E-2</c:v>
                </c:pt>
                <c:pt idx="632">
                  <c:v>7.3934691760373455E-2</c:v>
                </c:pt>
                <c:pt idx="633">
                  <c:v>7.594760790821338E-2</c:v>
                </c:pt>
                <c:pt idx="634">
                  <c:v>7.4437485633562853E-2</c:v>
                </c:pt>
                <c:pt idx="635">
                  <c:v>7.7074369602124035E-2</c:v>
                </c:pt>
                <c:pt idx="636">
                  <c:v>7.3931361472473756E-2</c:v>
                </c:pt>
                <c:pt idx="637">
                  <c:v>7.2234329020001722E-2</c:v>
                </c:pt>
                <c:pt idx="638">
                  <c:v>6.8891261323031E-2</c:v>
                </c:pt>
                <c:pt idx="639">
                  <c:v>6.788989605851635E-2</c:v>
                </c:pt>
                <c:pt idx="640">
                  <c:v>6.985476369123747E-2</c:v>
                </c:pt>
                <c:pt idx="641">
                  <c:v>6.3627020820220162E-2</c:v>
                </c:pt>
                <c:pt idx="642">
                  <c:v>6.1745012140644026E-2</c:v>
                </c:pt>
                <c:pt idx="643">
                  <c:v>6.5464054441452632E-2</c:v>
                </c:pt>
                <c:pt idx="644">
                  <c:v>6.8317138644671094E-2</c:v>
                </c:pt>
                <c:pt idx="645">
                  <c:v>6.9236222630492908E-2</c:v>
                </c:pt>
                <c:pt idx="646">
                  <c:v>6.8542347742156701E-2</c:v>
                </c:pt>
                <c:pt idx="647">
                  <c:v>6.5230901148372461E-2</c:v>
                </c:pt>
                <c:pt idx="648">
                  <c:v>6.6527501431152658E-2</c:v>
                </c:pt>
                <c:pt idx="649">
                  <c:v>6.3773209885663568E-2</c:v>
                </c:pt>
                <c:pt idx="650">
                  <c:v>6.4832951583151402E-2</c:v>
                </c:pt>
                <c:pt idx="651">
                  <c:v>6.5711814625674797E-2</c:v>
                </c:pt>
                <c:pt idx="652">
                  <c:v>6.506550140842618E-2</c:v>
                </c:pt>
                <c:pt idx="653">
                  <c:v>6.5197913137137811E-2</c:v>
                </c:pt>
                <c:pt idx="654">
                  <c:v>6.5525789968336301E-2</c:v>
                </c:pt>
                <c:pt idx="655">
                  <c:v>6.2018934516286636E-2</c:v>
                </c:pt>
                <c:pt idx="656">
                  <c:v>6.4397292455460567E-2</c:v>
                </c:pt>
                <c:pt idx="657">
                  <c:v>6.7889443987686593E-2</c:v>
                </c:pt>
                <c:pt idx="658">
                  <c:v>6.7460269849262455E-2</c:v>
                </c:pt>
                <c:pt idx="659">
                  <c:v>6.4838280744716231E-2</c:v>
                </c:pt>
                <c:pt idx="660">
                  <c:v>6.6270779842594496E-2</c:v>
                </c:pt>
                <c:pt idx="661">
                  <c:v>6.6498901539679064E-2</c:v>
                </c:pt>
                <c:pt idx="662">
                  <c:v>6.6730507337975489E-2</c:v>
                </c:pt>
                <c:pt idx="663">
                  <c:v>6.4379203348760392E-2</c:v>
                </c:pt>
                <c:pt idx="664">
                  <c:v>6.3261486578379281E-2</c:v>
                </c:pt>
                <c:pt idx="665">
                  <c:v>6.249835053638763E-2</c:v>
                </c:pt>
                <c:pt idx="666">
                  <c:v>6.7531483142850388E-2</c:v>
                </c:pt>
                <c:pt idx="667">
                  <c:v>6.8946128079398428E-2</c:v>
                </c:pt>
                <c:pt idx="668">
                  <c:v>6.5706319900527999E-2</c:v>
                </c:pt>
                <c:pt idx="669">
                  <c:v>6.0412682115193975E-2</c:v>
                </c:pt>
                <c:pt idx="670">
                  <c:v>6.294419374035623E-2</c:v>
                </c:pt>
                <c:pt idx="671">
                  <c:v>6.3104455899736261E-2</c:v>
                </c:pt>
                <c:pt idx="672">
                  <c:v>6.278787105534861E-2</c:v>
                </c:pt>
                <c:pt idx="673">
                  <c:v>5.9792124368202824E-2</c:v>
                </c:pt>
                <c:pt idx="674">
                  <c:v>6.1596213281793009E-2</c:v>
                </c:pt>
                <c:pt idx="675">
                  <c:v>6.534845364081808E-2</c:v>
                </c:pt>
                <c:pt idx="676">
                  <c:v>6.3511131299484325E-2</c:v>
                </c:pt>
                <c:pt idx="677">
                  <c:v>6.192149807758332E-2</c:v>
                </c:pt>
                <c:pt idx="678">
                  <c:v>5.9368675429261601E-2</c:v>
                </c:pt>
                <c:pt idx="679">
                  <c:v>6.1915468485785691E-2</c:v>
                </c:pt>
                <c:pt idx="680">
                  <c:v>6.1194303799302324E-2</c:v>
                </c:pt>
                <c:pt idx="681">
                  <c:v>5.6740610141611067E-2</c:v>
                </c:pt>
                <c:pt idx="682">
                  <c:v>5.7523275242877793E-2</c:v>
                </c:pt>
                <c:pt idx="683">
                  <c:v>6.520694836684697E-2</c:v>
                </c:pt>
                <c:pt idx="684">
                  <c:v>6.6799284376956772E-2</c:v>
                </c:pt>
                <c:pt idx="685">
                  <c:v>5.9516092931319264E-2</c:v>
                </c:pt>
                <c:pt idx="686">
                  <c:v>6.1647002670552044E-2</c:v>
                </c:pt>
                <c:pt idx="687">
                  <c:v>6.4315751603674379E-2</c:v>
                </c:pt>
                <c:pt idx="688">
                  <c:v>6.5626475984383231E-2</c:v>
                </c:pt>
                <c:pt idx="689">
                  <c:v>5.9171647923868254E-2</c:v>
                </c:pt>
                <c:pt idx="690">
                  <c:v>5.5848900472010667E-2</c:v>
                </c:pt>
                <c:pt idx="691">
                  <c:v>5.4991664247110293E-2</c:v>
                </c:pt>
                <c:pt idx="692">
                  <c:v>5.5963686959407594E-2</c:v>
                </c:pt>
                <c:pt idx="693">
                  <c:v>5.4540520960036608E-2</c:v>
                </c:pt>
                <c:pt idx="694">
                  <c:v>6.0747288091032921E-2</c:v>
                </c:pt>
                <c:pt idx="695">
                  <c:v>5.9675784553458421E-2</c:v>
                </c:pt>
                <c:pt idx="696">
                  <c:v>5.927922995748789E-2</c:v>
                </c:pt>
                <c:pt idx="697">
                  <c:v>5.7846826951356969E-2</c:v>
                </c:pt>
                <c:pt idx="698">
                  <c:v>5.8441352665263208E-2</c:v>
                </c:pt>
                <c:pt idx="699">
                  <c:v>6.0232677051397399E-2</c:v>
                </c:pt>
                <c:pt idx="700">
                  <c:v>5.8109966166547768E-2</c:v>
                </c:pt>
                <c:pt idx="701">
                  <c:v>5.782713667438439E-2</c:v>
                </c:pt>
                <c:pt idx="702">
                  <c:v>5.5038310835159365E-2</c:v>
                </c:pt>
                <c:pt idx="703">
                  <c:v>5.4705584953235416E-2</c:v>
                </c:pt>
                <c:pt idx="704">
                  <c:v>5.3433957732144745E-2</c:v>
                </c:pt>
                <c:pt idx="705">
                  <c:v>5.2484396320540944E-2</c:v>
                </c:pt>
                <c:pt idx="706">
                  <c:v>5.2753225076557886E-2</c:v>
                </c:pt>
                <c:pt idx="707">
                  <c:v>5.7088301933682514E-2</c:v>
                </c:pt>
                <c:pt idx="708">
                  <c:v>5.5997020195313503E-2</c:v>
                </c:pt>
                <c:pt idx="709">
                  <c:v>5.3906168528532215E-2</c:v>
                </c:pt>
                <c:pt idx="710">
                  <c:v>5.389694393387897E-2</c:v>
                </c:pt>
                <c:pt idx="711">
                  <c:v>5.0116039614965732E-2</c:v>
                </c:pt>
                <c:pt idx="712">
                  <c:v>4.9249239569009978E-2</c:v>
                </c:pt>
                <c:pt idx="713">
                  <c:v>5.1169103988276378E-2</c:v>
                </c:pt>
                <c:pt idx="714">
                  <c:v>5.0666378856035407E-2</c:v>
                </c:pt>
                <c:pt idx="715">
                  <c:v>5.0162404387412561E-2</c:v>
                </c:pt>
                <c:pt idx="716">
                  <c:v>5.6543384577564068E-2</c:v>
                </c:pt>
                <c:pt idx="717">
                  <c:v>5.5408484205319658E-2</c:v>
                </c:pt>
                <c:pt idx="718">
                  <c:v>5.3463816678944502E-2</c:v>
                </c:pt>
                <c:pt idx="719">
                  <c:v>5.2059856878919508E-2</c:v>
                </c:pt>
                <c:pt idx="720">
                  <c:v>5.6683526411353442E-2</c:v>
                </c:pt>
                <c:pt idx="721">
                  <c:v>5.6980181916521329E-2</c:v>
                </c:pt>
                <c:pt idx="722">
                  <c:v>5.5176472206181777E-2</c:v>
                </c:pt>
                <c:pt idx="723">
                  <c:v>5.7659994995897045E-2</c:v>
                </c:pt>
                <c:pt idx="724">
                  <c:v>5.529888933040452E-2</c:v>
                </c:pt>
                <c:pt idx="725">
                  <c:v>5.5256459267879345E-2</c:v>
                </c:pt>
                <c:pt idx="726">
                  <c:v>5.2117094112084282E-2</c:v>
                </c:pt>
                <c:pt idx="727">
                  <c:v>5.1136980904780846E-2</c:v>
                </c:pt>
                <c:pt idx="728">
                  <c:v>4.8017481025454715E-2</c:v>
                </c:pt>
                <c:pt idx="729">
                  <c:v>5.0836448607606881E-2</c:v>
                </c:pt>
                <c:pt idx="730">
                  <c:v>5.4215684558634167E-2</c:v>
                </c:pt>
                <c:pt idx="731">
                  <c:v>5.118407232436599E-2</c:v>
                </c:pt>
                <c:pt idx="732">
                  <c:v>5.1901702235285667E-2</c:v>
                </c:pt>
                <c:pt idx="733">
                  <c:v>5.1957437453230851E-2</c:v>
                </c:pt>
                <c:pt idx="734">
                  <c:v>5.0303224335367575E-2</c:v>
                </c:pt>
                <c:pt idx="735">
                  <c:v>4.6961563557984996E-2</c:v>
                </c:pt>
                <c:pt idx="736">
                  <c:v>4.6452221657424519E-2</c:v>
                </c:pt>
                <c:pt idx="737">
                  <c:v>4.8744760262633878E-2</c:v>
                </c:pt>
                <c:pt idx="738">
                  <c:v>4.6548682385890001E-2</c:v>
                </c:pt>
                <c:pt idx="739">
                  <c:v>4.6614174514978443E-2</c:v>
                </c:pt>
                <c:pt idx="740">
                  <c:v>4.7052993941311329E-2</c:v>
                </c:pt>
                <c:pt idx="741">
                  <c:v>4.7266937780738177E-2</c:v>
                </c:pt>
                <c:pt idx="742">
                  <c:v>4.5923079838828304E-2</c:v>
                </c:pt>
                <c:pt idx="743">
                  <c:v>4.6128273747379579E-2</c:v>
                </c:pt>
                <c:pt idx="744">
                  <c:v>4.8462542306629275E-2</c:v>
                </c:pt>
                <c:pt idx="745">
                  <c:v>5.2269595673400386E-2</c:v>
                </c:pt>
                <c:pt idx="746">
                  <c:v>4.9836111190466402E-2</c:v>
                </c:pt>
                <c:pt idx="747">
                  <c:v>5.2113788486076909E-2</c:v>
                </c:pt>
                <c:pt idx="748">
                  <c:v>4.8245151416425346E-2</c:v>
                </c:pt>
                <c:pt idx="749">
                  <c:v>4.8572246678620874E-2</c:v>
                </c:pt>
                <c:pt idx="750">
                  <c:v>5.0955248610057222E-2</c:v>
                </c:pt>
                <c:pt idx="751">
                  <c:v>5.1283502269052005E-2</c:v>
                </c:pt>
                <c:pt idx="752">
                  <c:v>4.8839524913390546E-2</c:v>
                </c:pt>
                <c:pt idx="753">
                  <c:v>4.4953816489305083E-2</c:v>
                </c:pt>
                <c:pt idx="754">
                  <c:v>4.7078692266318209E-2</c:v>
                </c:pt>
                <c:pt idx="755">
                  <c:v>4.8733330211636471E-2</c:v>
                </c:pt>
                <c:pt idx="756">
                  <c:v>4.600092775425197E-2</c:v>
                </c:pt>
                <c:pt idx="757">
                  <c:v>4.6052425468909912E-2</c:v>
                </c:pt>
                <c:pt idx="758">
                  <c:v>4.4739015878625839E-2</c:v>
                </c:pt>
                <c:pt idx="759">
                  <c:v>4.5816336000355888E-2</c:v>
                </c:pt>
                <c:pt idx="760">
                  <c:v>4.489423408165262E-2</c:v>
                </c:pt>
                <c:pt idx="761">
                  <c:v>4.207080995738479E-2</c:v>
                </c:pt>
                <c:pt idx="762">
                  <c:v>4.3635608681827205E-2</c:v>
                </c:pt>
                <c:pt idx="763">
                  <c:v>4.3834103825944153E-2</c:v>
                </c:pt>
                <c:pt idx="764">
                  <c:v>4.3741178832741708E-2</c:v>
                </c:pt>
                <c:pt idx="765">
                  <c:v>4.2982967745904606E-2</c:v>
                </c:pt>
                <c:pt idx="766">
                  <c:v>4.4626454740090374E-2</c:v>
                </c:pt>
                <c:pt idx="767">
                  <c:v>4.6113495338725045E-2</c:v>
                </c:pt>
                <c:pt idx="768">
                  <c:v>4.6194015308825748E-2</c:v>
                </c:pt>
                <c:pt idx="769">
                  <c:v>4.8883175726700256E-2</c:v>
                </c:pt>
                <c:pt idx="770">
                  <c:v>4.6887983205531017E-2</c:v>
                </c:pt>
                <c:pt idx="771">
                  <c:v>4.6932078589694941E-2</c:v>
                </c:pt>
                <c:pt idx="772">
                  <c:v>4.7097712456582348E-2</c:v>
                </c:pt>
                <c:pt idx="773">
                  <c:v>4.5244539612352502E-2</c:v>
                </c:pt>
                <c:pt idx="774">
                  <c:v>4.8234427523921632E-2</c:v>
                </c:pt>
                <c:pt idx="775">
                  <c:v>4.7343083942719646E-2</c:v>
                </c:pt>
                <c:pt idx="776">
                  <c:v>4.9293060700003895E-2</c:v>
                </c:pt>
                <c:pt idx="777">
                  <c:v>4.6746085202525565E-2</c:v>
                </c:pt>
                <c:pt idx="778">
                  <c:v>4.2447564565041201E-2</c:v>
                </c:pt>
                <c:pt idx="779">
                  <c:v>4.3044915940726965E-2</c:v>
                </c:pt>
                <c:pt idx="780">
                  <c:v>3.9811781544778026E-2</c:v>
                </c:pt>
                <c:pt idx="781">
                  <c:v>4.0907505542737088E-2</c:v>
                </c:pt>
                <c:pt idx="782">
                  <c:v>4.4931307231724359E-2</c:v>
                </c:pt>
                <c:pt idx="783">
                  <c:v>4.2531966073030232E-2</c:v>
                </c:pt>
                <c:pt idx="784">
                  <c:v>4.6880823582940143E-2</c:v>
                </c:pt>
                <c:pt idx="785">
                  <c:v>4.4164589962714516E-2</c:v>
                </c:pt>
                <c:pt idx="786">
                  <c:v>4.4086868877255159E-2</c:v>
                </c:pt>
                <c:pt idx="787">
                  <c:v>4.7543814315550062E-2</c:v>
                </c:pt>
                <c:pt idx="788">
                  <c:v>4.2558195967947424E-2</c:v>
                </c:pt>
                <c:pt idx="789">
                  <c:v>3.9356827205234549E-2</c:v>
                </c:pt>
                <c:pt idx="790">
                  <c:v>3.7502693664150447E-2</c:v>
                </c:pt>
                <c:pt idx="791">
                  <c:v>3.8077133219365615E-2</c:v>
                </c:pt>
                <c:pt idx="792">
                  <c:v>4.1223947635548777E-2</c:v>
                </c:pt>
                <c:pt idx="793">
                  <c:v>4.3192440695906761E-2</c:v>
                </c:pt>
                <c:pt idx="794">
                  <c:v>4.7184783742399011E-2</c:v>
                </c:pt>
                <c:pt idx="795">
                  <c:v>4.3410605138787632E-2</c:v>
                </c:pt>
                <c:pt idx="796">
                  <c:v>4.1245959934780453E-2</c:v>
                </c:pt>
                <c:pt idx="797">
                  <c:v>4.1134992099687781E-2</c:v>
                </c:pt>
                <c:pt idx="798">
                  <c:v>4.3582869092918891E-2</c:v>
                </c:pt>
                <c:pt idx="799">
                  <c:v>4.0115634945956366E-2</c:v>
                </c:pt>
                <c:pt idx="800">
                  <c:v>4.1679925424280215E-2</c:v>
                </c:pt>
                <c:pt idx="801">
                  <c:v>3.9827970614663713E-2</c:v>
                </c:pt>
                <c:pt idx="802">
                  <c:v>3.7281870475779549E-2</c:v>
                </c:pt>
                <c:pt idx="803">
                  <c:v>3.7156549169926417E-2</c:v>
                </c:pt>
                <c:pt idx="804">
                  <c:v>3.8846501622966621E-2</c:v>
                </c:pt>
                <c:pt idx="805">
                  <c:v>3.7780342463980092E-2</c:v>
                </c:pt>
                <c:pt idx="806">
                  <c:v>4.0197110446322563E-2</c:v>
                </c:pt>
                <c:pt idx="807">
                  <c:v>4.3071743634367436E-2</c:v>
                </c:pt>
                <c:pt idx="808">
                  <c:v>4.1641696590206341E-2</c:v>
                </c:pt>
                <c:pt idx="809">
                  <c:v>4.1343248783759792E-2</c:v>
                </c:pt>
                <c:pt idx="810">
                  <c:v>3.8363762079082854E-2</c:v>
                </c:pt>
                <c:pt idx="811">
                  <c:v>3.6731332327507478E-2</c:v>
                </c:pt>
                <c:pt idx="812">
                  <c:v>3.4275649125590064E-2</c:v>
                </c:pt>
                <c:pt idx="813">
                  <c:v>3.3346361461678117E-2</c:v>
                </c:pt>
                <c:pt idx="814">
                  <c:v>3.9162315525810509E-2</c:v>
                </c:pt>
                <c:pt idx="815">
                  <c:v>3.8593984781077437E-2</c:v>
                </c:pt>
                <c:pt idx="816">
                  <c:v>3.7220672538061494E-2</c:v>
                </c:pt>
                <c:pt idx="817">
                  <c:v>3.8267649128523096E-2</c:v>
                </c:pt>
                <c:pt idx="818">
                  <c:v>3.9559961571351054E-2</c:v>
                </c:pt>
                <c:pt idx="819">
                  <c:v>3.8402361266439679E-2</c:v>
                </c:pt>
                <c:pt idx="820">
                  <c:v>3.9398998308430959E-2</c:v>
                </c:pt>
                <c:pt idx="821">
                  <c:v>3.9948493025314932E-2</c:v>
                </c:pt>
                <c:pt idx="822">
                  <c:v>3.8306517720575917E-2</c:v>
                </c:pt>
                <c:pt idx="823">
                  <c:v>3.8101033780724401E-2</c:v>
                </c:pt>
                <c:pt idx="824">
                  <c:v>3.5907120081188536E-2</c:v>
                </c:pt>
                <c:pt idx="825">
                  <c:v>3.7842680258887908E-2</c:v>
                </c:pt>
                <c:pt idx="826">
                  <c:v>3.5280175524142587E-2</c:v>
                </c:pt>
                <c:pt idx="827">
                  <c:v>3.2864445689915908E-2</c:v>
                </c:pt>
                <c:pt idx="828">
                  <c:v>3.5810033422367264E-2</c:v>
                </c:pt>
                <c:pt idx="829">
                  <c:v>3.6005135248563844E-2</c:v>
                </c:pt>
                <c:pt idx="830">
                  <c:v>3.4957404628780227E-2</c:v>
                </c:pt>
                <c:pt idx="831">
                  <c:v>3.49018778341409E-2</c:v>
                </c:pt>
                <c:pt idx="832">
                  <c:v>3.4091492562896217E-2</c:v>
                </c:pt>
                <c:pt idx="833">
                  <c:v>3.4010388877876545E-2</c:v>
                </c:pt>
                <c:pt idx="834">
                  <c:v>3.1660802189386376E-2</c:v>
                </c:pt>
                <c:pt idx="835">
                  <c:v>3.0532908624102673E-2</c:v>
                </c:pt>
                <c:pt idx="836">
                  <c:v>3.0034932741525518E-2</c:v>
                </c:pt>
                <c:pt idx="837">
                  <c:v>3.5344209626803007E-2</c:v>
                </c:pt>
                <c:pt idx="838">
                  <c:v>3.0860657381488459E-2</c:v>
                </c:pt>
                <c:pt idx="839">
                  <c:v>3.0423747237445769E-2</c:v>
                </c:pt>
                <c:pt idx="840">
                  <c:v>3.4701501487752022E-2</c:v>
                </c:pt>
                <c:pt idx="841">
                  <c:v>3.1526360423673253E-2</c:v>
                </c:pt>
                <c:pt idx="842">
                  <c:v>3.0453671717510296E-2</c:v>
                </c:pt>
                <c:pt idx="843">
                  <c:v>3.2440533864325286E-2</c:v>
                </c:pt>
                <c:pt idx="844">
                  <c:v>3.3310135743239579E-2</c:v>
                </c:pt>
                <c:pt idx="845">
                  <c:v>3.6979335263601795E-2</c:v>
                </c:pt>
                <c:pt idx="846">
                  <c:v>3.8684516159336567E-2</c:v>
                </c:pt>
                <c:pt idx="847">
                  <c:v>3.5356066939925851E-2</c:v>
                </c:pt>
                <c:pt idx="848">
                  <c:v>3.6575796155397813E-2</c:v>
                </c:pt>
                <c:pt idx="849">
                  <c:v>3.4025629561647536E-2</c:v>
                </c:pt>
                <c:pt idx="850">
                  <c:v>3.272359145433381E-2</c:v>
                </c:pt>
                <c:pt idx="851">
                  <c:v>3.2955204292542194E-2</c:v>
                </c:pt>
                <c:pt idx="852">
                  <c:v>3.1868054002622395E-2</c:v>
                </c:pt>
                <c:pt idx="853">
                  <c:v>3.2691049181555201E-2</c:v>
                </c:pt>
                <c:pt idx="854">
                  <c:v>3.2675426977920127E-2</c:v>
                </c:pt>
                <c:pt idx="855">
                  <c:v>3.2947877170257114E-2</c:v>
                </c:pt>
                <c:pt idx="856">
                  <c:v>3.6232804969307399E-2</c:v>
                </c:pt>
                <c:pt idx="857">
                  <c:v>3.2680439625118629E-2</c:v>
                </c:pt>
                <c:pt idx="858">
                  <c:v>3.1745588405010815E-2</c:v>
                </c:pt>
                <c:pt idx="859">
                  <c:v>3.0940343355099674E-2</c:v>
                </c:pt>
                <c:pt idx="860">
                  <c:v>2.8407014380655279E-2</c:v>
                </c:pt>
                <c:pt idx="861">
                  <c:v>2.8535576066056174E-2</c:v>
                </c:pt>
                <c:pt idx="862">
                  <c:v>2.9030620751340865E-2</c:v>
                </c:pt>
                <c:pt idx="863">
                  <c:v>3.2222546041966789E-2</c:v>
                </c:pt>
                <c:pt idx="864">
                  <c:v>3.1886983806187173E-2</c:v>
                </c:pt>
                <c:pt idx="865">
                  <c:v>3.2370329393994736E-2</c:v>
                </c:pt>
                <c:pt idx="866">
                  <c:v>3.1734203516774612E-2</c:v>
                </c:pt>
                <c:pt idx="867">
                  <c:v>2.9715472820999109E-2</c:v>
                </c:pt>
                <c:pt idx="868">
                  <c:v>3.1262000822820123E-2</c:v>
                </c:pt>
                <c:pt idx="869">
                  <c:v>3.1351111526360699E-2</c:v>
                </c:pt>
                <c:pt idx="870">
                  <c:v>3.2602675332895653E-2</c:v>
                </c:pt>
                <c:pt idx="871">
                  <c:v>3.2195919068562791E-2</c:v>
                </c:pt>
                <c:pt idx="872">
                  <c:v>2.9561514479017781E-2</c:v>
                </c:pt>
                <c:pt idx="873">
                  <c:v>2.6974533844789775E-2</c:v>
                </c:pt>
                <c:pt idx="874">
                  <c:v>2.6698099454791263E-2</c:v>
                </c:pt>
                <c:pt idx="875">
                  <c:v>2.9238775652188586E-2</c:v>
                </c:pt>
                <c:pt idx="876">
                  <c:v>3.0612132002203377E-2</c:v>
                </c:pt>
                <c:pt idx="877">
                  <c:v>3.0747790805497062E-2</c:v>
                </c:pt>
                <c:pt idx="878">
                  <c:v>3.0650455377100223E-2</c:v>
                </c:pt>
                <c:pt idx="879">
                  <c:v>2.8087223888674615E-2</c:v>
                </c:pt>
                <c:pt idx="880">
                  <c:v>2.8664142392701552E-2</c:v>
                </c:pt>
                <c:pt idx="881">
                  <c:v>3.0061136434815668E-2</c:v>
                </c:pt>
                <c:pt idx="882">
                  <c:v>2.8545283835107984E-2</c:v>
                </c:pt>
                <c:pt idx="883">
                  <c:v>2.880659272765744E-2</c:v>
                </c:pt>
                <c:pt idx="884">
                  <c:v>3.0976660461323101E-2</c:v>
                </c:pt>
                <c:pt idx="885">
                  <c:v>3.2386369946364665E-2</c:v>
                </c:pt>
                <c:pt idx="886">
                  <c:v>3.1533947203748691E-2</c:v>
                </c:pt>
                <c:pt idx="887">
                  <c:v>3.0910094475216907E-2</c:v>
                </c:pt>
                <c:pt idx="888">
                  <c:v>2.5725793591554587E-2</c:v>
                </c:pt>
                <c:pt idx="889">
                  <c:v>2.517895733559564E-2</c:v>
                </c:pt>
                <c:pt idx="890">
                  <c:v>2.5735915551617111E-2</c:v>
                </c:pt>
                <c:pt idx="891">
                  <c:v>2.5728760883046587E-2</c:v>
                </c:pt>
                <c:pt idx="892">
                  <c:v>2.8936874838857592E-2</c:v>
                </c:pt>
                <c:pt idx="893">
                  <c:v>3.115860961986272E-2</c:v>
                </c:pt>
                <c:pt idx="894">
                  <c:v>3.3404306763063198E-2</c:v>
                </c:pt>
                <c:pt idx="895">
                  <c:v>3.149856371699853E-2</c:v>
                </c:pt>
                <c:pt idx="896">
                  <c:v>2.9428367280279873E-2</c:v>
                </c:pt>
                <c:pt idx="897">
                  <c:v>3.06745354287161E-2</c:v>
                </c:pt>
                <c:pt idx="898">
                  <c:v>2.727007146649732E-2</c:v>
                </c:pt>
                <c:pt idx="899">
                  <c:v>2.6214239314339281E-2</c:v>
                </c:pt>
                <c:pt idx="900">
                  <c:v>2.7838723703958176E-2</c:v>
                </c:pt>
                <c:pt idx="901">
                  <c:v>2.6046628037153519E-2</c:v>
                </c:pt>
                <c:pt idx="902">
                  <c:v>2.6081292841593672E-2</c:v>
                </c:pt>
                <c:pt idx="903">
                  <c:v>2.6084338938198837E-2</c:v>
                </c:pt>
                <c:pt idx="904">
                  <c:v>2.5167723745692264E-2</c:v>
                </c:pt>
                <c:pt idx="905">
                  <c:v>2.4373878302144124E-2</c:v>
                </c:pt>
                <c:pt idx="906">
                  <c:v>2.4895867030694449E-2</c:v>
                </c:pt>
                <c:pt idx="907">
                  <c:v>2.3714904059138901E-2</c:v>
                </c:pt>
                <c:pt idx="908">
                  <c:v>2.5860795941769269E-2</c:v>
                </c:pt>
                <c:pt idx="909">
                  <c:v>2.9390376865589585E-2</c:v>
                </c:pt>
                <c:pt idx="910">
                  <c:v>2.6336106865213128E-2</c:v>
                </c:pt>
                <c:pt idx="911">
                  <c:v>2.9075402608561902E-2</c:v>
                </c:pt>
                <c:pt idx="912">
                  <c:v>2.9253154036816172E-2</c:v>
                </c:pt>
                <c:pt idx="913">
                  <c:v>2.8500576210226267E-2</c:v>
                </c:pt>
                <c:pt idx="914">
                  <c:v>2.5554114407768513E-2</c:v>
                </c:pt>
                <c:pt idx="915">
                  <c:v>2.7497163001893744E-2</c:v>
                </c:pt>
                <c:pt idx="916">
                  <c:v>2.6651767040255521E-2</c:v>
                </c:pt>
                <c:pt idx="917">
                  <c:v>2.6258904651513575E-2</c:v>
                </c:pt>
                <c:pt idx="918">
                  <c:v>2.5041640037712566E-2</c:v>
                </c:pt>
                <c:pt idx="919">
                  <c:v>2.5751795735017024E-2</c:v>
                </c:pt>
                <c:pt idx="920">
                  <c:v>2.5446976876326396E-2</c:v>
                </c:pt>
                <c:pt idx="921">
                  <c:v>2.5410842287266023E-2</c:v>
                </c:pt>
                <c:pt idx="922">
                  <c:v>2.5501859520913221E-2</c:v>
                </c:pt>
                <c:pt idx="923">
                  <c:v>2.6532866866341542E-2</c:v>
                </c:pt>
                <c:pt idx="924">
                  <c:v>2.5873151757055145E-2</c:v>
                </c:pt>
                <c:pt idx="925">
                  <c:v>2.4042032598299352E-2</c:v>
                </c:pt>
                <c:pt idx="926">
                  <c:v>2.2966220812468057E-2</c:v>
                </c:pt>
                <c:pt idx="927">
                  <c:v>2.5073796967012431E-2</c:v>
                </c:pt>
                <c:pt idx="928">
                  <c:v>2.6242383756895703E-2</c:v>
                </c:pt>
                <c:pt idx="929">
                  <c:v>2.307701587165736E-2</c:v>
                </c:pt>
                <c:pt idx="930">
                  <c:v>2.4118236904513524E-2</c:v>
                </c:pt>
                <c:pt idx="931">
                  <c:v>2.334141730516591E-2</c:v>
                </c:pt>
                <c:pt idx="932">
                  <c:v>2.6563362597663936E-2</c:v>
                </c:pt>
                <c:pt idx="933">
                  <c:v>2.4798643933819708E-2</c:v>
                </c:pt>
                <c:pt idx="934">
                  <c:v>2.5674164152732729E-2</c:v>
                </c:pt>
                <c:pt idx="935">
                  <c:v>2.4540893014847368E-2</c:v>
                </c:pt>
                <c:pt idx="936">
                  <c:v>2.5550607796635635E-2</c:v>
                </c:pt>
                <c:pt idx="937">
                  <c:v>2.4488523334049151E-2</c:v>
                </c:pt>
                <c:pt idx="938">
                  <c:v>2.1911937541208175E-2</c:v>
                </c:pt>
                <c:pt idx="939">
                  <c:v>2.2001804672272567E-2</c:v>
                </c:pt>
                <c:pt idx="940">
                  <c:v>2.5458117775343406E-2</c:v>
                </c:pt>
                <c:pt idx="941">
                  <c:v>2.4129498893123335E-2</c:v>
                </c:pt>
                <c:pt idx="942">
                  <c:v>2.3404499562436058E-2</c:v>
                </c:pt>
                <c:pt idx="943">
                  <c:v>2.5094314650620571E-2</c:v>
                </c:pt>
                <c:pt idx="944">
                  <c:v>2.8251371555766264E-2</c:v>
                </c:pt>
                <c:pt idx="945">
                  <c:v>2.8915095939201819E-2</c:v>
                </c:pt>
                <c:pt idx="946">
                  <c:v>2.6471666871989073E-2</c:v>
                </c:pt>
                <c:pt idx="947">
                  <c:v>2.7721779915583892E-2</c:v>
                </c:pt>
                <c:pt idx="948">
                  <c:v>2.7843229546631609E-2</c:v>
                </c:pt>
                <c:pt idx="949">
                  <c:v>2.5086073135667103E-2</c:v>
                </c:pt>
                <c:pt idx="950">
                  <c:v>2.4677141983214981E-2</c:v>
                </c:pt>
                <c:pt idx="951">
                  <c:v>2.3470454191879771E-2</c:v>
                </c:pt>
                <c:pt idx="952">
                  <c:v>2.1997178768920503E-2</c:v>
                </c:pt>
                <c:pt idx="953">
                  <c:v>2.1515176810974427E-2</c:v>
                </c:pt>
                <c:pt idx="954">
                  <c:v>2.5284635372875296E-2</c:v>
                </c:pt>
                <c:pt idx="955">
                  <c:v>2.6208009746663489E-2</c:v>
                </c:pt>
                <c:pt idx="956">
                  <c:v>2.5352724392130609E-2</c:v>
                </c:pt>
                <c:pt idx="957">
                  <c:v>2.2012500372408768E-2</c:v>
                </c:pt>
                <c:pt idx="958">
                  <c:v>2.1565428201690977E-2</c:v>
                </c:pt>
                <c:pt idx="959">
                  <c:v>2.4595359873970088E-2</c:v>
                </c:pt>
                <c:pt idx="960">
                  <c:v>2.2649866658213214E-2</c:v>
                </c:pt>
                <c:pt idx="961">
                  <c:v>2.1190573393691004E-2</c:v>
                </c:pt>
                <c:pt idx="962">
                  <c:v>2.1885677437495123E-2</c:v>
                </c:pt>
                <c:pt idx="963">
                  <c:v>2.3290824447479666E-2</c:v>
                </c:pt>
                <c:pt idx="964">
                  <c:v>2.5011777966634563E-2</c:v>
                </c:pt>
                <c:pt idx="965">
                  <c:v>2.5067943007396468E-2</c:v>
                </c:pt>
                <c:pt idx="966">
                  <c:v>2.4169374788114005E-2</c:v>
                </c:pt>
                <c:pt idx="967">
                  <c:v>2.2716992063138226E-2</c:v>
                </c:pt>
                <c:pt idx="968">
                  <c:v>2.0059691933457708E-2</c:v>
                </c:pt>
                <c:pt idx="969">
                  <c:v>2.1726864259420439E-2</c:v>
                </c:pt>
                <c:pt idx="970">
                  <c:v>2.2440810010109721E-2</c:v>
                </c:pt>
                <c:pt idx="971">
                  <c:v>1.9783952091098667E-2</c:v>
                </c:pt>
                <c:pt idx="972">
                  <c:v>2.1180775607489197E-2</c:v>
                </c:pt>
                <c:pt idx="973">
                  <c:v>2.2559417930164548E-2</c:v>
                </c:pt>
                <c:pt idx="974">
                  <c:v>2.3266529532159734E-2</c:v>
                </c:pt>
                <c:pt idx="975">
                  <c:v>2.1966060398300936E-2</c:v>
                </c:pt>
                <c:pt idx="976">
                  <c:v>2.2847282692153033E-2</c:v>
                </c:pt>
                <c:pt idx="977">
                  <c:v>2.2332967827659447E-2</c:v>
                </c:pt>
                <c:pt idx="978">
                  <c:v>2.1192309699399971E-2</c:v>
                </c:pt>
                <c:pt idx="979">
                  <c:v>2.1308228973128656E-2</c:v>
                </c:pt>
                <c:pt idx="980">
                  <c:v>2.2597835061434746E-2</c:v>
                </c:pt>
                <c:pt idx="981">
                  <c:v>2.2200142890284019E-2</c:v>
                </c:pt>
                <c:pt idx="982">
                  <c:v>2.5668734530539472E-2</c:v>
                </c:pt>
                <c:pt idx="983">
                  <c:v>2.3351609082236314E-2</c:v>
                </c:pt>
                <c:pt idx="984">
                  <c:v>2.1596447325882704E-2</c:v>
                </c:pt>
                <c:pt idx="985">
                  <c:v>2.0544330309818507E-2</c:v>
                </c:pt>
                <c:pt idx="986">
                  <c:v>1.9859971670890694E-2</c:v>
                </c:pt>
                <c:pt idx="987">
                  <c:v>1.9066634557742199E-2</c:v>
                </c:pt>
                <c:pt idx="988">
                  <c:v>1.9360739211396825E-2</c:v>
                </c:pt>
                <c:pt idx="989">
                  <c:v>1.9668025431924276E-2</c:v>
                </c:pt>
                <c:pt idx="990">
                  <c:v>1.9799334907043619E-2</c:v>
                </c:pt>
                <c:pt idx="991">
                  <c:v>2.0168484171129382E-2</c:v>
                </c:pt>
                <c:pt idx="992">
                  <c:v>2.0519375787089768E-2</c:v>
                </c:pt>
                <c:pt idx="993">
                  <c:v>2.3046142335759235E-2</c:v>
                </c:pt>
                <c:pt idx="994">
                  <c:v>2.6195748071790734E-2</c:v>
                </c:pt>
                <c:pt idx="995">
                  <c:v>2.3722531181346745E-2</c:v>
                </c:pt>
                <c:pt idx="996">
                  <c:v>2.5004800793742277E-2</c:v>
                </c:pt>
                <c:pt idx="997">
                  <c:v>2.1301178393710027E-2</c:v>
                </c:pt>
                <c:pt idx="998">
                  <c:v>1.8616300767630808E-2</c:v>
                </c:pt>
                <c:pt idx="999">
                  <c:v>1.8769035990806395E-2</c:v>
                </c:pt>
                <c:pt idx="1000">
                  <c:v>2.0129633042905267E-2</c:v>
                </c:pt>
                <c:pt idx="1001">
                  <c:v>1.9769746921903291E-2</c:v>
                </c:pt>
                <c:pt idx="1002">
                  <c:v>2.1922530877135225E-2</c:v>
                </c:pt>
                <c:pt idx="1003">
                  <c:v>2.2092777230174991E-2</c:v>
                </c:pt>
                <c:pt idx="1004">
                  <c:v>2.2091885211001042E-2</c:v>
                </c:pt>
                <c:pt idx="1005">
                  <c:v>2.1892000977740907E-2</c:v>
                </c:pt>
                <c:pt idx="1006">
                  <c:v>2.1130095585106801E-2</c:v>
                </c:pt>
                <c:pt idx="1007">
                  <c:v>1.7609578352230943E-2</c:v>
                </c:pt>
                <c:pt idx="1008">
                  <c:v>2.3751197081737126E-2</c:v>
                </c:pt>
                <c:pt idx="1009">
                  <c:v>1.9486498343368321E-2</c:v>
                </c:pt>
                <c:pt idx="1010">
                  <c:v>1.6243534826530032E-2</c:v>
                </c:pt>
                <c:pt idx="1011">
                  <c:v>1.819512241623621E-2</c:v>
                </c:pt>
                <c:pt idx="1012">
                  <c:v>1.4590865502040112E-2</c:v>
                </c:pt>
                <c:pt idx="1013">
                  <c:v>1.8035885941479254E-2</c:v>
                </c:pt>
                <c:pt idx="1014">
                  <c:v>2.071523632908142E-2</c:v>
                </c:pt>
                <c:pt idx="1015">
                  <c:v>1.8504461780672939E-2</c:v>
                </c:pt>
                <c:pt idx="1016">
                  <c:v>1.9855757845983396E-2</c:v>
                </c:pt>
                <c:pt idx="1017">
                  <c:v>2.2204034873789209E-2</c:v>
                </c:pt>
                <c:pt idx="1018">
                  <c:v>2.1240107496344425E-2</c:v>
                </c:pt>
                <c:pt idx="1019">
                  <c:v>2.2389422204466377E-2</c:v>
                </c:pt>
                <c:pt idx="1020">
                  <c:v>1.9158546858334208E-2</c:v>
                </c:pt>
                <c:pt idx="1021">
                  <c:v>1.6849881869574382E-2</c:v>
                </c:pt>
                <c:pt idx="1022">
                  <c:v>1.2271185286000448E-2</c:v>
                </c:pt>
                <c:pt idx="1023">
                  <c:v>1.1123667586342787E-2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58-4C35-B682-789FEE806523}"/>
            </c:ext>
          </c:extLst>
        </c:ser>
        <c:ser>
          <c:idx val="1"/>
          <c:order val="2"/>
          <c:tx>
            <c:strRef>
              <c:f>'Blue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'Blue sp'!$X$2:$X$1025</c:f>
              <c:numCache>
                <c:formatCode>0.00E+00</c:formatCode>
                <c:ptCount val="1024"/>
                <c:pt idx="0">
                  <c:v>-6.9079014781393039E-6</c:v>
                </c:pt>
                <c:pt idx="1">
                  <c:v>-6.883083819789976E-6</c:v>
                </c:pt>
                <c:pt idx="2">
                  <c:v>-6.8582661614406473E-6</c:v>
                </c:pt>
                <c:pt idx="3">
                  <c:v>-6.8334485030913194E-6</c:v>
                </c:pt>
                <c:pt idx="4">
                  <c:v>-6.8086308447419907E-6</c:v>
                </c:pt>
                <c:pt idx="5">
                  <c:v>-6.7838131863926637E-6</c:v>
                </c:pt>
                <c:pt idx="6">
                  <c:v>-6.7589955280433341E-6</c:v>
                </c:pt>
                <c:pt idx="7">
                  <c:v>-6.7341778696940062E-6</c:v>
                </c:pt>
                <c:pt idx="8">
                  <c:v>-6.7093602113446792E-6</c:v>
                </c:pt>
                <c:pt idx="9">
                  <c:v>-6.6845425529953504E-6</c:v>
                </c:pt>
                <c:pt idx="10">
                  <c:v>-6.6597248946460209E-6</c:v>
                </c:pt>
                <c:pt idx="11">
                  <c:v>-6.6349072362966938E-6</c:v>
                </c:pt>
                <c:pt idx="12">
                  <c:v>-6.6100895779473659E-6</c:v>
                </c:pt>
                <c:pt idx="13">
                  <c:v>-6.5852719195980372E-6</c:v>
                </c:pt>
                <c:pt idx="14">
                  <c:v>-6.5604542612487093E-6</c:v>
                </c:pt>
                <c:pt idx="15">
                  <c:v>-6.5356366028993806E-6</c:v>
                </c:pt>
                <c:pt idx="16">
                  <c:v>-6.5108189445500527E-6</c:v>
                </c:pt>
                <c:pt idx="17">
                  <c:v>-6.486001286200724E-6</c:v>
                </c:pt>
                <c:pt idx="18">
                  <c:v>-6.4611836278513961E-6</c:v>
                </c:pt>
                <c:pt idx="19">
                  <c:v>-6.4363659695020674E-6</c:v>
                </c:pt>
                <c:pt idx="20">
                  <c:v>-6.4115483111527403E-6</c:v>
                </c:pt>
                <c:pt idx="21">
                  <c:v>-6.3867306528034124E-6</c:v>
                </c:pt>
                <c:pt idx="22">
                  <c:v>-6.3619129944540829E-6</c:v>
                </c:pt>
                <c:pt idx="23">
                  <c:v>-6.3370953361047558E-6</c:v>
                </c:pt>
                <c:pt idx="24">
                  <c:v>-6.3122776777554271E-6</c:v>
                </c:pt>
                <c:pt idx="25">
                  <c:v>-6.2874600194060992E-6</c:v>
                </c:pt>
                <c:pt idx="26">
                  <c:v>-6.2626423610567705E-6</c:v>
                </c:pt>
                <c:pt idx="27">
                  <c:v>-6.2378247027074426E-6</c:v>
                </c:pt>
                <c:pt idx="28">
                  <c:v>-6.2130070443581139E-6</c:v>
                </c:pt>
                <c:pt idx="29">
                  <c:v>-6.188189386008786E-6</c:v>
                </c:pt>
                <c:pt idx="30">
                  <c:v>-6.1633717276594573E-6</c:v>
                </c:pt>
                <c:pt idx="31">
                  <c:v>-6.1385540693101294E-6</c:v>
                </c:pt>
                <c:pt idx="32">
                  <c:v>-6.1137364109608006E-6</c:v>
                </c:pt>
                <c:pt idx="33">
                  <c:v>-6.0889187526114736E-6</c:v>
                </c:pt>
                <c:pt idx="34">
                  <c:v>-6.064101094262144E-6</c:v>
                </c:pt>
                <c:pt idx="35">
                  <c:v>-6.0392834359128162E-6</c:v>
                </c:pt>
                <c:pt idx="36">
                  <c:v>-6.0144657775634891E-6</c:v>
                </c:pt>
                <c:pt idx="37">
                  <c:v>-5.9896481192141595E-6</c:v>
                </c:pt>
                <c:pt idx="38">
                  <c:v>-5.9648304608648317E-6</c:v>
                </c:pt>
                <c:pt idx="39">
                  <c:v>-5.9400128025155038E-6</c:v>
                </c:pt>
                <c:pt idx="40">
                  <c:v>-5.9151951441661759E-6</c:v>
                </c:pt>
                <c:pt idx="41">
                  <c:v>-5.8903774858168472E-6</c:v>
                </c:pt>
                <c:pt idx="42">
                  <c:v>-5.8655598274675193E-6</c:v>
                </c:pt>
                <c:pt idx="43">
                  <c:v>-5.8407421691181905E-6</c:v>
                </c:pt>
                <c:pt idx="44">
                  <c:v>-5.8159245107688627E-6</c:v>
                </c:pt>
                <c:pt idx="45">
                  <c:v>-5.7911068524195339E-6</c:v>
                </c:pt>
                <c:pt idx="46">
                  <c:v>-5.766289194070206E-6</c:v>
                </c:pt>
                <c:pt idx="47">
                  <c:v>-5.7414715357208782E-6</c:v>
                </c:pt>
                <c:pt idx="48">
                  <c:v>-5.7166538773715503E-6</c:v>
                </c:pt>
                <c:pt idx="49">
                  <c:v>-5.6918362190222216E-6</c:v>
                </c:pt>
                <c:pt idx="50">
                  <c:v>-5.6670185606728928E-6</c:v>
                </c:pt>
                <c:pt idx="51">
                  <c:v>-5.6422009023235658E-6</c:v>
                </c:pt>
                <c:pt idx="52">
                  <c:v>-5.6173832439742362E-6</c:v>
                </c:pt>
                <c:pt idx="53">
                  <c:v>-5.5925655856249083E-6</c:v>
                </c:pt>
                <c:pt idx="54">
                  <c:v>-5.5677479272755804E-6</c:v>
                </c:pt>
                <c:pt idx="55">
                  <c:v>-5.5429302689262526E-6</c:v>
                </c:pt>
                <c:pt idx="56">
                  <c:v>-5.5181126105769238E-6</c:v>
                </c:pt>
                <c:pt idx="57">
                  <c:v>-5.4932949522275959E-6</c:v>
                </c:pt>
                <c:pt idx="58">
                  <c:v>-5.4684772938782681E-6</c:v>
                </c:pt>
                <c:pt idx="59">
                  <c:v>-5.4436596355289393E-6</c:v>
                </c:pt>
                <c:pt idx="60">
                  <c:v>-5.4188419771796115E-6</c:v>
                </c:pt>
                <c:pt idx="61">
                  <c:v>-5.3940243188302827E-6</c:v>
                </c:pt>
                <c:pt idx="62">
                  <c:v>-5.3692066604809548E-6</c:v>
                </c:pt>
                <c:pt idx="63">
                  <c:v>-5.344389002131627E-6</c:v>
                </c:pt>
                <c:pt idx="64">
                  <c:v>-5.3195713437822991E-6</c:v>
                </c:pt>
                <c:pt idx="65">
                  <c:v>-5.2947536854329695E-6</c:v>
                </c:pt>
                <c:pt idx="66">
                  <c:v>-5.2699360270836425E-6</c:v>
                </c:pt>
                <c:pt idx="67">
                  <c:v>-5.2451183687343137E-6</c:v>
                </c:pt>
                <c:pt idx="68">
                  <c:v>-5.220300710384985E-6</c:v>
                </c:pt>
                <c:pt idx="69">
                  <c:v>-5.195483052035658E-6</c:v>
                </c:pt>
                <c:pt idx="70">
                  <c:v>-5.1706653936863292E-6</c:v>
                </c:pt>
                <c:pt idx="71">
                  <c:v>-5.1458477353370013E-6</c:v>
                </c:pt>
                <c:pt idx="72">
                  <c:v>-5.1210300769876726E-6</c:v>
                </c:pt>
                <c:pt idx="73">
                  <c:v>-5.0962124186383447E-6</c:v>
                </c:pt>
                <c:pt idx="74">
                  <c:v>-5.071394760289016E-6</c:v>
                </c:pt>
                <c:pt idx="75">
                  <c:v>-5.0465771019396881E-6</c:v>
                </c:pt>
                <c:pt idx="76">
                  <c:v>-5.0217594435903594E-6</c:v>
                </c:pt>
                <c:pt idx="77">
                  <c:v>-4.9969417852410315E-6</c:v>
                </c:pt>
                <c:pt idx="78">
                  <c:v>-4.9721241268917028E-6</c:v>
                </c:pt>
                <c:pt idx="79">
                  <c:v>-4.9473064685423757E-6</c:v>
                </c:pt>
                <c:pt idx="80">
                  <c:v>-4.9224888101930479E-6</c:v>
                </c:pt>
                <c:pt idx="81">
                  <c:v>-4.8976711518437191E-6</c:v>
                </c:pt>
                <c:pt idx="82">
                  <c:v>-4.8728534934943904E-6</c:v>
                </c:pt>
                <c:pt idx="83">
                  <c:v>-4.8480358351450625E-6</c:v>
                </c:pt>
                <c:pt idx="84">
                  <c:v>-4.8232181767957338E-6</c:v>
                </c:pt>
                <c:pt idx="85">
                  <c:v>-4.7984005184464051E-6</c:v>
                </c:pt>
                <c:pt idx="86">
                  <c:v>-4.773582860097078E-6</c:v>
                </c:pt>
                <c:pt idx="87">
                  <c:v>-4.7487652017477501E-6</c:v>
                </c:pt>
                <c:pt idx="88">
                  <c:v>-4.7239475433984214E-6</c:v>
                </c:pt>
                <c:pt idx="89">
                  <c:v>-4.6991298850490935E-6</c:v>
                </c:pt>
                <c:pt idx="90">
                  <c:v>-4.6743122266997648E-6</c:v>
                </c:pt>
                <c:pt idx="91">
                  <c:v>-4.6494945683504369E-6</c:v>
                </c:pt>
                <c:pt idx="92">
                  <c:v>-4.6246769100011082E-6</c:v>
                </c:pt>
                <c:pt idx="93">
                  <c:v>-4.5998592516517803E-6</c:v>
                </c:pt>
                <c:pt idx="94">
                  <c:v>-4.5750415933024516E-6</c:v>
                </c:pt>
                <c:pt idx="95">
                  <c:v>-4.5502239349531245E-6</c:v>
                </c:pt>
                <c:pt idx="96">
                  <c:v>-4.5254062766037958E-6</c:v>
                </c:pt>
                <c:pt idx="97">
                  <c:v>-4.5005886182544671E-6</c:v>
                </c:pt>
                <c:pt idx="98">
                  <c:v>-4.4757709599051392E-6</c:v>
                </c:pt>
                <c:pt idx="99">
                  <c:v>-4.4509533015558105E-6</c:v>
                </c:pt>
                <c:pt idx="100">
                  <c:v>-4.4261356432064826E-6</c:v>
                </c:pt>
                <c:pt idx="101">
                  <c:v>-4.4013179848571547E-6</c:v>
                </c:pt>
                <c:pt idx="102">
                  <c:v>-4.376500326507826E-6</c:v>
                </c:pt>
                <c:pt idx="103">
                  <c:v>-4.3516826681584981E-6</c:v>
                </c:pt>
                <c:pt idx="104">
                  <c:v>-4.3268650098091702E-6</c:v>
                </c:pt>
                <c:pt idx="105">
                  <c:v>-4.3020473514598415E-6</c:v>
                </c:pt>
                <c:pt idx="106">
                  <c:v>-4.2772296931105136E-6</c:v>
                </c:pt>
                <c:pt idx="107">
                  <c:v>-4.2524120347611849E-6</c:v>
                </c:pt>
                <c:pt idx="108">
                  <c:v>-4.2275943764118561E-6</c:v>
                </c:pt>
                <c:pt idx="109">
                  <c:v>-4.2027767180625291E-6</c:v>
                </c:pt>
                <c:pt idx="110">
                  <c:v>-4.1779590597132012E-6</c:v>
                </c:pt>
                <c:pt idx="111">
                  <c:v>-4.1531414013638725E-6</c:v>
                </c:pt>
                <c:pt idx="112">
                  <c:v>-4.1283237430145446E-6</c:v>
                </c:pt>
                <c:pt idx="113">
                  <c:v>-4.1035060846652159E-6</c:v>
                </c:pt>
                <c:pt idx="114">
                  <c:v>-4.078688426315888E-6</c:v>
                </c:pt>
                <c:pt idx="115">
                  <c:v>-4.0538707679665592E-6</c:v>
                </c:pt>
                <c:pt idx="116">
                  <c:v>-4.0290531096172314E-6</c:v>
                </c:pt>
                <c:pt idx="117">
                  <c:v>-4.0042354512679026E-6</c:v>
                </c:pt>
                <c:pt idx="118">
                  <c:v>-3.9794177929185748E-6</c:v>
                </c:pt>
                <c:pt idx="119">
                  <c:v>-3.9546001345692469E-6</c:v>
                </c:pt>
                <c:pt idx="120">
                  <c:v>-3.929782476219919E-6</c:v>
                </c:pt>
                <c:pt idx="121">
                  <c:v>-3.9049648178705903E-6</c:v>
                </c:pt>
                <c:pt idx="122">
                  <c:v>-3.8801471595212624E-6</c:v>
                </c:pt>
                <c:pt idx="123">
                  <c:v>-3.8553295011719328E-6</c:v>
                </c:pt>
                <c:pt idx="124">
                  <c:v>-3.8305118428226058E-6</c:v>
                </c:pt>
                <c:pt idx="125">
                  <c:v>-3.805694184473277E-6</c:v>
                </c:pt>
                <c:pt idx="126">
                  <c:v>-3.7808765261239496E-6</c:v>
                </c:pt>
                <c:pt idx="127">
                  <c:v>-3.7560588677746213E-6</c:v>
                </c:pt>
                <c:pt idx="128">
                  <c:v>-3.7312412094252921E-6</c:v>
                </c:pt>
                <c:pt idx="129">
                  <c:v>-3.7064235510759646E-6</c:v>
                </c:pt>
                <c:pt idx="130">
                  <c:v>-3.6816058927266363E-6</c:v>
                </c:pt>
                <c:pt idx="131">
                  <c:v>-3.656788234377308E-6</c:v>
                </c:pt>
                <c:pt idx="132">
                  <c:v>-3.6319705760279797E-6</c:v>
                </c:pt>
                <c:pt idx="133">
                  <c:v>-3.6071529176786518E-6</c:v>
                </c:pt>
                <c:pt idx="134">
                  <c:v>-3.5823352593293231E-6</c:v>
                </c:pt>
                <c:pt idx="135">
                  <c:v>-3.5575176009799952E-6</c:v>
                </c:pt>
                <c:pt idx="136">
                  <c:v>-3.5326999426306669E-6</c:v>
                </c:pt>
                <c:pt idx="137">
                  <c:v>-3.5078822842813386E-6</c:v>
                </c:pt>
                <c:pt idx="138">
                  <c:v>-3.4830646259320103E-6</c:v>
                </c:pt>
                <c:pt idx="139">
                  <c:v>-3.458246967582682E-6</c:v>
                </c:pt>
                <c:pt idx="140">
                  <c:v>-3.4334293092333537E-6</c:v>
                </c:pt>
                <c:pt idx="141">
                  <c:v>-3.4086116508840262E-6</c:v>
                </c:pt>
                <c:pt idx="142">
                  <c:v>-3.3837939925346979E-6</c:v>
                </c:pt>
                <c:pt idx="143">
                  <c:v>-3.3589763341853696E-6</c:v>
                </c:pt>
                <c:pt idx="144">
                  <c:v>-3.3341586758360413E-6</c:v>
                </c:pt>
                <c:pt idx="145">
                  <c:v>-3.309341017486713E-6</c:v>
                </c:pt>
                <c:pt idx="146">
                  <c:v>-3.2845233591373847E-6</c:v>
                </c:pt>
                <c:pt idx="147">
                  <c:v>-3.2597057007880568E-6</c:v>
                </c:pt>
                <c:pt idx="148">
                  <c:v>-3.2348880424387281E-6</c:v>
                </c:pt>
                <c:pt idx="149">
                  <c:v>-3.2100703840894002E-6</c:v>
                </c:pt>
                <c:pt idx="150">
                  <c:v>-3.1852527257400719E-6</c:v>
                </c:pt>
                <c:pt idx="151">
                  <c:v>-3.1604350673907436E-6</c:v>
                </c:pt>
                <c:pt idx="152">
                  <c:v>-3.1356174090414153E-6</c:v>
                </c:pt>
                <c:pt idx="153">
                  <c:v>-3.1107997506920878E-6</c:v>
                </c:pt>
                <c:pt idx="154">
                  <c:v>-3.0859820923427591E-6</c:v>
                </c:pt>
                <c:pt idx="155">
                  <c:v>-3.0611644339934308E-6</c:v>
                </c:pt>
                <c:pt idx="156">
                  <c:v>-3.0363467756441029E-6</c:v>
                </c:pt>
                <c:pt idx="157">
                  <c:v>-3.0115291172947742E-6</c:v>
                </c:pt>
                <c:pt idx="158">
                  <c:v>-2.9867114589454459E-6</c:v>
                </c:pt>
                <c:pt idx="159">
                  <c:v>-2.961893800596118E-6</c:v>
                </c:pt>
                <c:pt idx="160">
                  <c:v>-2.9370761422467893E-6</c:v>
                </c:pt>
                <c:pt idx="161">
                  <c:v>-2.912258483897461E-6</c:v>
                </c:pt>
                <c:pt idx="162">
                  <c:v>-2.8874408255481331E-6</c:v>
                </c:pt>
                <c:pt idx="163">
                  <c:v>-2.8626231671988048E-6</c:v>
                </c:pt>
                <c:pt idx="164">
                  <c:v>-2.837805508849476E-6</c:v>
                </c:pt>
                <c:pt idx="165">
                  <c:v>-2.8129878505001482E-6</c:v>
                </c:pt>
                <c:pt idx="166">
                  <c:v>-2.7881701921508198E-6</c:v>
                </c:pt>
                <c:pt idx="167">
                  <c:v>-2.7633525338014924E-6</c:v>
                </c:pt>
                <c:pt idx="168">
                  <c:v>-2.7385348754521632E-6</c:v>
                </c:pt>
                <c:pt idx="169">
                  <c:v>-2.7137172171028349E-6</c:v>
                </c:pt>
                <c:pt idx="170">
                  <c:v>-2.6888995587535075E-6</c:v>
                </c:pt>
                <c:pt idx="171">
                  <c:v>-2.6640819004041792E-6</c:v>
                </c:pt>
                <c:pt idx="172">
                  <c:v>-2.6392642420548504E-6</c:v>
                </c:pt>
                <c:pt idx="173">
                  <c:v>-2.6144465837055225E-6</c:v>
                </c:pt>
                <c:pt idx="174">
                  <c:v>-2.5896289253561942E-6</c:v>
                </c:pt>
                <c:pt idx="175">
                  <c:v>-2.5648112670068664E-6</c:v>
                </c:pt>
                <c:pt idx="176">
                  <c:v>-2.5399936086575376E-6</c:v>
                </c:pt>
                <c:pt idx="177">
                  <c:v>-2.5151759503082097E-6</c:v>
                </c:pt>
                <c:pt idx="178">
                  <c:v>-2.4903582919588814E-6</c:v>
                </c:pt>
                <c:pt idx="179">
                  <c:v>-2.465540633609554E-6</c:v>
                </c:pt>
                <c:pt idx="180">
                  <c:v>-2.4407229752602248E-6</c:v>
                </c:pt>
                <c:pt idx="181">
                  <c:v>-2.4159053169108965E-6</c:v>
                </c:pt>
                <c:pt idx="182">
                  <c:v>-2.3910876585615686E-6</c:v>
                </c:pt>
                <c:pt idx="183">
                  <c:v>-2.3662700002122408E-6</c:v>
                </c:pt>
                <c:pt idx="184">
                  <c:v>-2.341452341862912E-6</c:v>
                </c:pt>
                <c:pt idx="185">
                  <c:v>-2.3166346835135837E-6</c:v>
                </c:pt>
                <c:pt idx="186">
                  <c:v>-2.2918170251642563E-6</c:v>
                </c:pt>
                <c:pt idx="187">
                  <c:v>-2.266999366814928E-6</c:v>
                </c:pt>
                <c:pt idx="188">
                  <c:v>-2.2421817084655992E-6</c:v>
                </c:pt>
                <c:pt idx="189">
                  <c:v>-2.2173640501162713E-6</c:v>
                </c:pt>
                <c:pt idx="190">
                  <c:v>-2.192546391766943E-6</c:v>
                </c:pt>
                <c:pt idx="191">
                  <c:v>-2.1677287334176143E-6</c:v>
                </c:pt>
                <c:pt idx="192">
                  <c:v>-2.1429110750682864E-6</c:v>
                </c:pt>
                <c:pt idx="193">
                  <c:v>-2.1180934167189581E-6</c:v>
                </c:pt>
                <c:pt idx="194">
                  <c:v>-2.0932757583696302E-6</c:v>
                </c:pt>
                <c:pt idx="195">
                  <c:v>-2.0684581000203015E-6</c:v>
                </c:pt>
                <c:pt idx="196">
                  <c:v>-2.0436404416709736E-6</c:v>
                </c:pt>
                <c:pt idx="197">
                  <c:v>-2.0188227833216453E-6</c:v>
                </c:pt>
                <c:pt idx="198">
                  <c:v>-1.9940051249723174E-6</c:v>
                </c:pt>
                <c:pt idx="199">
                  <c:v>-1.9691874666229887E-6</c:v>
                </c:pt>
                <c:pt idx="200">
                  <c:v>-1.9443698082736604E-6</c:v>
                </c:pt>
                <c:pt idx="201">
                  <c:v>-1.9195521499243325E-6</c:v>
                </c:pt>
                <c:pt idx="202">
                  <c:v>-1.8947344915750046E-6</c:v>
                </c:pt>
                <c:pt idx="203">
                  <c:v>-1.8699168332256757E-6</c:v>
                </c:pt>
                <c:pt idx="204">
                  <c:v>-1.8450991748763476E-6</c:v>
                </c:pt>
                <c:pt idx="205">
                  <c:v>-1.8202815165270197E-6</c:v>
                </c:pt>
                <c:pt idx="206">
                  <c:v>-1.7954638581776916E-6</c:v>
                </c:pt>
                <c:pt idx="207">
                  <c:v>-1.7706461998283629E-6</c:v>
                </c:pt>
                <c:pt idx="208">
                  <c:v>-1.7458285414790348E-6</c:v>
                </c:pt>
                <c:pt idx="209">
                  <c:v>-1.7210108831297071E-6</c:v>
                </c:pt>
                <c:pt idx="210">
                  <c:v>-1.696193224780379E-6</c:v>
                </c:pt>
                <c:pt idx="211">
                  <c:v>-1.6713755664310503E-6</c:v>
                </c:pt>
                <c:pt idx="212">
                  <c:v>-1.6465579080817222E-6</c:v>
                </c:pt>
                <c:pt idx="213">
                  <c:v>-1.6217402497323941E-6</c:v>
                </c:pt>
                <c:pt idx="214">
                  <c:v>-1.5969225913830662E-6</c:v>
                </c:pt>
                <c:pt idx="215">
                  <c:v>-1.5721049330337373E-6</c:v>
                </c:pt>
                <c:pt idx="216">
                  <c:v>-1.5472872746844092E-6</c:v>
                </c:pt>
                <c:pt idx="217">
                  <c:v>-1.5224696163350813E-6</c:v>
                </c:pt>
                <c:pt idx="218">
                  <c:v>-1.4976519579857532E-6</c:v>
                </c:pt>
                <c:pt idx="219">
                  <c:v>-1.4728342996364245E-6</c:v>
                </c:pt>
                <c:pt idx="220">
                  <c:v>-1.4480166412870964E-6</c:v>
                </c:pt>
                <c:pt idx="221">
                  <c:v>-1.4231989829377683E-6</c:v>
                </c:pt>
                <c:pt idx="222">
                  <c:v>-1.3983813245884404E-6</c:v>
                </c:pt>
                <c:pt idx="223">
                  <c:v>-1.3735636662391115E-6</c:v>
                </c:pt>
                <c:pt idx="224">
                  <c:v>-1.3487460078897836E-6</c:v>
                </c:pt>
                <c:pt idx="225">
                  <c:v>-1.3239283495404555E-6</c:v>
                </c:pt>
                <c:pt idx="226">
                  <c:v>-1.2991106911911267E-6</c:v>
                </c:pt>
                <c:pt idx="227">
                  <c:v>-1.2742930328417987E-6</c:v>
                </c:pt>
                <c:pt idx="228">
                  <c:v>-1.2494753744924706E-6</c:v>
                </c:pt>
                <c:pt idx="229">
                  <c:v>-1.2246577161431427E-6</c:v>
                </c:pt>
                <c:pt idx="230">
                  <c:v>-1.1998400577938139E-6</c:v>
                </c:pt>
                <c:pt idx="231">
                  <c:v>-1.1750223994444858E-6</c:v>
                </c:pt>
                <c:pt idx="232">
                  <c:v>-1.150204741095158E-6</c:v>
                </c:pt>
                <c:pt idx="233">
                  <c:v>-1.1253870827458299E-6</c:v>
                </c:pt>
                <c:pt idx="234">
                  <c:v>-1.1005694243965009E-6</c:v>
                </c:pt>
                <c:pt idx="235">
                  <c:v>-1.075751766047173E-6</c:v>
                </c:pt>
                <c:pt idx="236">
                  <c:v>-1.0509341076978452E-6</c:v>
                </c:pt>
                <c:pt idx="237">
                  <c:v>-1.0261164493485171E-6</c:v>
                </c:pt>
                <c:pt idx="238">
                  <c:v>-1.0012987909991883E-6</c:v>
                </c:pt>
                <c:pt idx="239">
                  <c:v>-9.7648113264986024E-7</c:v>
                </c:pt>
                <c:pt idx="240">
                  <c:v>-9.5166347430053225E-7</c:v>
                </c:pt>
                <c:pt idx="241">
                  <c:v>-9.2684581595120416E-7</c:v>
                </c:pt>
                <c:pt idx="242">
                  <c:v>-9.0202815760187532E-7</c:v>
                </c:pt>
                <c:pt idx="243">
                  <c:v>-8.7721049925254733E-7</c:v>
                </c:pt>
                <c:pt idx="244">
                  <c:v>-8.5239284090321935E-7</c:v>
                </c:pt>
                <c:pt idx="245">
                  <c:v>-8.2757518255389136E-7</c:v>
                </c:pt>
                <c:pt idx="246">
                  <c:v>-8.0275752420456252E-7</c:v>
                </c:pt>
                <c:pt idx="247">
                  <c:v>-7.7793986585523464E-7</c:v>
                </c:pt>
                <c:pt idx="248">
                  <c:v>-7.5312220750590654E-7</c:v>
                </c:pt>
                <c:pt idx="249">
                  <c:v>-7.2830454915657855E-7</c:v>
                </c:pt>
                <c:pt idx="250">
                  <c:v>-7.0348689080724972E-7</c:v>
                </c:pt>
                <c:pt idx="251">
                  <c:v>-6.7866923245792173E-7</c:v>
                </c:pt>
                <c:pt idx="252">
                  <c:v>-6.5385157410859374E-7</c:v>
                </c:pt>
                <c:pt idx="253">
                  <c:v>-6.2903391575926565E-7</c:v>
                </c:pt>
                <c:pt idx="254">
                  <c:v>-6.0421625740993681E-7</c:v>
                </c:pt>
                <c:pt idx="255">
                  <c:v>-5.7939859906060882E-7</c:v>
                </c:pt>
                <c:pt idx="256">
                  <c:v>-5.5458094071128083E-7</c:v>
                </c:pt>
                <c:pt idx="257">
                  <c:v>-5.29763282361952E-7</c:v>
                </c:pt>
                <c:pt idx="258">
                  <c:v>-5.0494562401262401E-7</c:v>
                </c:pt>
                <c:pt idx="259">
                  <c:v>-4.8012796566329602E-7</c:v>
                </c:pt>
                <c:pt idx="260">
                  <c:v>-4.5531030731396808E-7</c:v>
                </c:pt>
                <c:pt idx="261">
                  <c:v>-4.3049264896463914E-7</c:v>
                </c:pt>
                <c:pt idx="262">
                  <c:v>-4.056749906153112E-7</c:v>
                </c:pt>
                <c:pt idx="263">
                  <c:v>-3.8085733226598322E-7</c:v>
                </c:pt>
                <c:pt idx="264">
                  <c:v>-3.5603967391665517E-7</c:v>
                </c:pt>
                <c:pt idx="265">
                  <c:v>-3.3122201556732634E-7</c:v>
                </c:pt>
                <c:pt idx="266">
                  <c:v>-3.064043572179983E-7</c:v>
                </c:pt>
                <c:pt idx="267">
                  <c:v>-2.8158669886867036E-7</c:v>
                </c:pt>
                <c:pt idx="268">
                  <c:v>-2.5676904051934237E-7</c:v>
                </c:pt>
                <c:pt idx="269">
                  <c:v>-2.3195138217001351E-7</c:v>
                </c:pt>
                <c:pt idx="270">
                  <c:v>-2.0713372382068549E-7</c:v>
                </c:pt>
                <c:pt idx="271">
                  <c:v>-1.823160654713575E-7</c:v>
                </c:pt>
                <c:pt idx="272">
                  <c:v>-1.5749840712202954E-7</c:v>
                </c:pt>
                <c:pt idx="273">
                  <c:v>-1.3268074877270068E-7</c:v>
                </c:pt>
                <c:pt idx="274">
                  <c:v>-1.0786309042337268E-7</c:v>
                </c:pt>
                <c:pt idx="275">
                  <c:v>-8.3045432074044674E-8</c:v>
                </c:pt>
                <c:pt idx="276">
                  <c:v>-5.8227773724716679E-8</c:v>
                </c:pt>
                <c:pt idx="277">
                  <c:v>-3.3410115375387836E-8</c:v>
                </c:pt>
                <c:pt idx="278">
                  <c:v>-8.5924570260598357E-9</c:v>
                </c:pt>
                <c:pt idx="279">
                  <c:v>1.4356706600311269E-7</c:v>
                </c:pt>
                <c:pt idx="280">
                  <c:v>3.6407200996424731E-7</c:v>
                </c:pt>
                <c:pt idx="281">
                  <c:v>5.8527031166678012E-7</c:v>
                </c:pt>
                <c:pt idx="282">
                  <c:v>8.0701021612012956E-7</c:v>
                </c:pt>
                <c:pt idx="283">
                  <c:v>1.0292117451119222E-6</c:v>
                </c:pt>
                <c:pt idx="284">
                  <c:v>1.2518231587280009E-6</c:v>
                </c:pt>
                <c:pt idx="285">
                  <c:v>1.4748074045199705E-6</c:v>
                </c:pt>
                <c:pt idx="286">
                  <c:v>1.6981362452450832E-6</c:v>
                </c:pt>
                <c:pt idx="287">
                  <c:v>1.9217872314364794E-6</c:v>
                </c:pt>
                <c:pt idx="288">
                  <c:v>2.145741957585205E-6</c:v>
                </c:pt>
                <c:pt idx="289">
                  <c:v>2.3699849763113006E-6</c:v>
                </c:pt>
                <c:pt idx="290">
                  <c:v>2.5945030818079923E-6</c:v>
                </c:pt>
                <c:pt idx="291">
                  <c:v>2.8192848151694976E-6</c:v>
                </c:pt>
                <c:pt idx="292">
                  <c:v>3.0443201103221145E-6</c:v>
                </c:pt>
                <c:pt idx="293">
                  <c:v>3.2696000329985181E-6</c:v>
                </c:pt>
                <c:pt idx="294">
                  <c:v>3.4951165834662581E-6</c:v>
                </c:pt>
                <c:pt idx="295">
                  <c:v>3.7208625443018236E-6</c:v>
                </c:pt>
                <c:pt idx="296">
                  <c:v>3.9468313607642383E-6</c:v>
                </c:pt>
                <c:pt idx="297">
                  <c:v>4.1730170453239338E-6</c:v>
                </c:pt>
                <c:pt idx="298">
                  <c:v>4.3994141004000796E-6</c:v>
                </c:pt>
                <c:pt idx="299">
                  <c:v>4.6260174550797648E-6</c:v>
                </c:pt>
                <c:pt idx="300">
                  <c:v>4.8528224127193613E-6</c:v>
                </c:pt>
                <c:pt idx="301">
                  <c:v>5.0798246071333967E-6</c:v>
                </c:pt>
                <c:pt idx="302">
                  <c:v>5.3070199656457547E-6</c:v>
                </c:pt>
                <c:pt idx="303">
                  <c:v>5.5344046776775245E-6</c:v>
                </c:pt>
                <c:pt idx="304">
                  <c:v>5.7619751678459677E-6</c:v>
                </c:pt>
                <c:pt idx="305">
                  <c:v>5.9897280727807939E-6</c:v>
                </c:pt>
                <c:pt idx="306">
                  <c:v>6.2176602210158762E-6</c:v>
                </c:pt>
                <c:pt idx="307">
                  <c:v>6.4457686154520432E-6</c:v>
                </c:pt>
                <c:pt idx="308">
                  <c:v>6.6740504179890289E-6</c:v>
                </c:pt>
                <c:pt idx="309">
                  <c:v>6.9025029359816338E-6</c:v>
                </c:pt>
                <c:pt idx="310">
                  <c:v>7.1311236102682182E-6</c:v>
                </c:pt>
                <c:pt idx="311">
                  <c:v>7.3599100045220331E-6</c:v>
                </c:pt>
                <c:pt idx="312">
                  <c:v>7.588859795764893E-6</c:v>
                </c:pt>
                <c:pt idx="313">
                  <c:v>7.8179707658706398E-6</c:v>
                </c:pt>
                <c:pt idx="314">
                  <c:v>8.0472407939354241E-6</c:v>
                </c:pt>
                <c:pt idx="315">
                  <c:v>8.2766678494030162E-6</c:v>
                </c:pt>
                <c:pt idx="316">
                  <c:v>8.5062499858523289E-6</c:v>
                </c:pt>
                <c:pt idx="317">
                  <c:v>8.7359853353635878E-6</c:v>
                </c:pt>
                <c:pt idx="318">
                  <c:v>8.9658721034052097E-6</c:v>
                </c:pt>
                <c:pt idx="319">
                  <c:v>9.1959085641674191E-6</c:v>
                </c:pt>
                <c:pt idx="320">
                  <c:v>9.4260930563080638E-6</c:v>
                </c:pt>
                <c:pt idx="321">
                  <c:v>9.6564239790509832E-6</c:v>
                </c:pt>
                <c:pt idx="322">
                  <c:v>9.8868997886122827E-6</c:v>
                </c:pt>
                <c:pt idx="323">
                  <c:v>1.0117518994913548E-5</c:v>
                </c:pt>
                <c:pt idx="324">
                  <c:v>1.0348280158553E-5</c:v>
                </c:pt>
                <c:pt idx="325">
                  <c:v>1.0579181888012723E-5</c:v>
                </c:pt>
                <c:pt idx="326">
                  <c:v>1.0810222837072694E-5</c:v>
                </c:pt>
                <c:pt idx="327">
                  <c:v>1.1041401702421364E-5</c:v>
                </c:pt>
                <c:pt idx="328">
                  <c:v>1.1272717221435473E-5</c:v>
                </c:pt>
                <c:pt idx="329">
                  <c:v>1.1504168170116433E-5</c:v>
                </c:pt>
                <c:pt idx="330">
                  <c:v>1.1735753361175061E-5</c:v>
                </c:pt>
                <c:pt idx="331">
                  <c:v>1.1967471642241239E-5</c:v>
                </c:pt>
                <c:pt idx="332">
                  <c:v>1.2199321894196171E-5</c:v>
                </c:pt>
                <c:pt idx="333">
                  <c:v>1.2431303029613819E-5</c:v>
                </c:pt>
                <c:pt idx="334">
                  <c:v>1.2663413991303102E-5</c:v>
                </c:pt>
                <c:pt idx="335">
                  <c:v>1.289565375093904E-5</c:v>
                </c:pt>
                <c:pt idx="336">
                  <c:v>1.312802130778523E-5</c:v>
                </c:pt>
                <c:pt idx="337">
                  <c:v>1.3360515687486746E-5</c:v>
                </c:pt>
                <c:pt idx="338">
                  <c:v>1.3593135940942378E-5</c:v>
                </c:pt>
                <c:pt idx="339">
                  <c:v>1.3825881143236201E-5</c:v>
                </c:pt>
                <c:pt idx="340">
                  <c:v>1.4058750392640822E-5</c:v>
                </c:pt>
                <c:pt idx="341">
                  <c:v>1.4291742809665485E-5</c:v>
                </c:pt>
                <c:pt idx="342">
                  <c:v>1.4524857536168489E-5</c:v>
                </c:pt>
                <c:pt idx="343">
                  <c:v>1.4758093734512472E-5</c:v>
                </c:pt>
                <c:pt idx="344">
                  <c:v>1.4991450586766201E-5</c:v>
                </c:pt>
                <c:pt idx="345">
                  <c:v>1.5224927293951154E-5</c:v>
                </c:pt>
                <c:pt idx="346">
                  <c:v>1.54585230753274E-5</c:v>
                </c:pt>
                <c:pt idx="347">
                  <c:v>1.5692237167713797E-5</c:v>
                </c:pt>
                <c:pt idx="348">
                  <c:v>1.5926068824848174E-5</c:v>
                </c:pt>
                <c:pt idx="349">
                  <c:v>1.6160017316775293E-5</c:v>
                </c:pt>
                <c:pt idx="350">
                  <c:v>1.6394081929265475E-5</c:v>
                </c:pt>
                <c:pt idx="351">
                  <c:v>1.6628261963264958E-5</c:v>
                </c:pt>
                <c:pt idx="352">
                  <c:v>1.6862556734371175E-5</c:v>
                </c:pt>
                <c:pt idx="353">
                  <c:v>1.7096965572331851E-5</c:v>
                </c:pt>
                <c:pt idx="354">
                  <c:v>1.7331487820567406E-5</c:v>
                </c:pt>
                <c:pt idx="355">
                  <c:v>1.7566122835721501E-5</c:v>
                </c:pt>
                <c:pt idx="356">
                  <c:v>1.7800869987221484E-5</c:v>
                </c:pt>
                <c:pt idx="357">
                  <c:v>1.8035728656869613E-5</c:v>
                </c:pt>
                <c:pt idx="358">
                  <c:v>1.8270698238444419E-5</c:v>
                </c:pt>
                <c:pt idx="359">
                  <c:v>1.8505778137324994E-5</c:v>
                </c:pt>
                <c:pt idx="360">
                  <c:v>1.8740967770130127E-5</c:v>
                </c:pt>
                <c:pt idx="361">
                  <c:v>1.8976266564369342E-5</c:v>
                </c:pt>
                <c:pt idx="362">
                  <c:v>1.9211673958114895E-5</c:v>
                </c:pt>
                <c:pt idx="363">
                  <c:v>1.9447189399683673E-5</c:v>
                </c:pt>
                <c:pt idx="364">
                  <c:v>1.9682812347332674E-5</c:v>
                </c:pt>
                <c:pt idx="365">
                  <c:v>1.9918542268966053E-5</c:v>
                </c:pt>
                <c:pt idx="366">
                  <c:v>2.0154378641860583E-5</c:v>
                </c:pt>
                <c:pt idx="367">
                  <c:v>2.0390320952390593E-5</c:v>
                </c:pt>
                <c:pt idx="368">
                  <c:v>2.0626368695774261E-5</c:v>
                </c:pt>
                <c:pt idx="369">
                  <c:v>2.0862521375824544E-5</c:v>
                </c:pt>
                <c:pt idx="370">
                  <c:v>2.1098778504711051E-5</c:v>
                </c:pt>
                <c:pt idx="371">
                  <c:v>2.1335139602730958E-5</c:v>
                </c:pt>
                <c:pt idx="372">
                  <c:v>2.1571604198090248E-5</c:v>
                </c:pt>
                <c:pt idx="373">
                  <c:v>2.180817182668749E-5</c:v>
                </c:pt>
                <c:pt idx="374">
                  <c:v>2.2044842031913692E-5</c:v>
                </c:pt>
                <c:pt idx="375">
                  <c:v>2.2281614364454342E-5</c:v>
                </c:pt>
                <c:pt idx="376">
                  <c:v>2.2518488382100234E-5</c:v>
                </c:pt>
                <c:pt idx="377">
                  <c:v>2.2755463649562006E-5</c:v>
                </c:pt>
                <c:pt idx="378">
                  <c:v>2.2992539738296852E-5</c:v>
                </c:pt>
                <c:pt idx="379">
                  <c:v>2.3229716226339437E-5</c:v>
                </c:pt>
                <c:pt idx="380">
                  <c:v>2.3466992698133688E-5</c:v>
                </c:pt>
                <c:pt idx="381">
                  <c:v>2.3704368744377215E-5</c:v>
                </c:pt>
                <c:pt idx="382">
                  <c:v>2.3941843961869269E-5</c:v>
                </c:pt>
                <c:pt idx="383">
                  <c:v>2.4179417953359635E-5</c:v>
                </c:pt>
                <c:pt idx="384">
                  <c:v>2.4417090327407534E-5</c:v>
                </c:pt>
                <c:pt idx="385">
                  <c:v>2.4654860698243757E-5</c:v>
                </c:pt>
                <c:pt idx="386">
                  <c:v>2.489272868563915E-5</c:v>
                </c:pt>
                <c:pt idx="387">
                  <c:v>2.5130693914768672E-5</c:v>
                </c:pt>
                <c:pt idx="388">
                  <c:v>2.536875601609514E-5</c:v>
                </c:pt>
                <c:pt idx="389">
                  <c:v>2.5606914625240598E-5</c:v>
                </c:pt>
                <c:pt idx="390">
                  <c:v>2.5845169382874945E-5</c:v>
                </c:pt>
                <c:pt idx="391">
                  <c:v>2.6083519934597079E-5</c:v>
                </c:pt>
                <c:pt idx="392">
                  <c:v>2.6321965930830141E-5</c:v>
                </c:pt>
                <c:pt idx="393">
                  <c:v>2.6560507026712024E-5</c:v>
                </c:pt>
                <c:pt idx="394">
                  <c:v>2.6799142881992237E-5</c:v>
                </c:pt>
                <c:pt idx="395">
                  <c:v>2.7037873160931703E-5</c:v>
                </c:pt>
                <c:pt idx="396">
                  <c:v>2.7276697532205679E-5</c:v>
                </c:pt>
                <c:pt idx="397">
                  <c:v>2.7515615668811685E-5</c:v>
                </c:pt>
                <c:pt idx="398">
                  <c:v>2.7754627247975303E-5</c:v>
                </c:pt>
                <c:pt idx="399">
                  <c:v>2.7993731951060612E-5</c:v>
                </c:pt>
                <c:pt idx="400">
                  <c:v>2.8232929463488051E-5</c:v>
                </c:pt>
                <c:pt idx="401">
                  <c:v>2.8472219474647374E-5</c:v>
                </c:pt>
                <c:pt idx="402">
                  <c:v>2.8711601677816816E-5</c:v>
                </c:pt>
                <c:pt idx="403">
                  <c:v>2.8951075770085292E-5</c:v>
                </c:pt>
                <c:pt idx="404">
                  <c:v>2.9190641452275407E-5</c:v>
                </c:pt>
                <c:pt idx="405">
                  <c:v>2.9430298428866449E-5</c:v>
                </c:pt>
                <c:pt idx="406">
                  <c:v>2.9670046407926058E-5</c:v>
                </c:pt>
                <c:pt idx="407">
                  <c:v>2.990988510103523E-5</c:v>
                </c:pt>
                <c:pt idx="408">
                  <c:v>3.0149814223222108E-5</c:v>
                </c:pt>
                <c:pt idx="409">
                  <c:v>3.0389833492897436E-5</c:v>
                </c:pt>
                <c:pt idx="410">
                  <c:v>3.0629942631783875E-5</c:v>
                </c:pt>
                <c:pt idx="411">
                  <c:v>3.087014136485726E-5</c:v>
                </c:pt>
                <c:pt idx="412">
                  <c:v>3.1110429420283673E-5</c:v>
                </c:pt>
                <c:pt idx="413">
                  <c:v>3.1350806529359232E-5</c:v>
                </c:pt>
                <c:pt idx="414">
                  <c:v>3.1591272426451253E-5</c:v>
                </c:pt>
                <c:pt idx="415">
                  <c:v>3.1831826848943833E-5</c:v>
                </c:pt>
                <c:pt idx="416">
                  <c:v>3.2072469537179686E-5</c:v>
                </c:pt>
                <c:pt idx="417">
                  <c:v>3.2313200234405859E-5</c:v>
                </c:pt>
                <c:pt idx="418">
                  <c:v>3.2554018686724755E-5</c:v>
                </c:pt>
                <c:pt idx="419">
                  <c:v>3.2794924643038309E-5</c:v>
                </c:pt>
                <c:pt idx="420">
                  <c:v>3.3035917855001969E-5</c:v>
                </c:pt>
                <c:pt idx="421">
                  <c:v>3.3276998076971322E-5</c:v>
                </c:pt>
                <c:pt idx="422">
                  <c:v>3.3518165065960588E-5</c:v>
                </c:pt>
                <c:pt idx="423">
                  <c:v>3.3759418581589447E-5</c:v>
                </c:pt>
                <c:pt idx="424">
                  <c:v>3.4000758386043024E-5</c:v>
                </c:pt>
                <c:pt idx="425">
                  <c:v>3.4242184244025305E-5</c:v>
                </c:pt>
                <c:pt idx="426">
                  <c:v>3.4483695922715534E-5</c:v>
                </c:pt>
                <c:pt idx="427">
                  <c:v>3.4725293191729037E-5</c:v>
                </c:pt>
                <c:pt idx="428">
                  <c:v>3.4966975823071385E-5</c:v>
                </c:pt>
                <c:pt idx="429">
                  <c:v>3.5208743591102835E-5</c:v>
                </c:pt>
                <c:pt idx="430">
                  <c:v>3.5450596272496284E-5</c:v>
                </c:pt>
                <c:pt idx="431">
                  <c:v>3.5692533646198408E-5</c:v>
                </c:pt>
                <c:pt idx="432">
                  <c:v>3.5934555493396736E-5</c:v>
                </c:pt>
                <c:pt idx="433">
                  <c:v>3.6176661597477358E-5</c:v>
                </c:pt>
                <c:pt idx="434">
                  <c:v>3.6418851743993182E-5</c:v>
                </c:pt>
                <c:pt idx="435">
                  <c:v>3.6661125720625195E-5</c:v>
                </c:pt>
                <c:pt idx="436">
                  <c:v>3.6903483317153689E-5</c:v>
                </c:pt>
                <c:pt idx="437">
                  <c:v>3.7145924325420096E-5</c:v>
                </c:pt>
                <c:pt idx="438">
                  <c:v>3.7388448539295239E-5</c:v>
                </c:pt>
                <c:pt idx="439">
                  <c:v>3.7631055754650482E-5</c:v>
                </c:pt>
                <c:pt idx="440">
                  <c:v>3.7873745769322444E-5</c:v>
                </c:pt>
                <c:pt idx="441">
                  <c:v>3.8116518383084951E-5</c:v>
                </c:pt>
                <c:pt idx="442">
                  <c:v>3.8359373397617279E-5</c:v>
                </c:pt>
                <c:pt idx="443">
                  <c:v>3.8602310616476971E-5</c:v>
                </c:pt>
                <c:pt idx="444">
                  <c:v>3.8845329845069388E-5</c:v>
                </c:pt>
                <c:pt idx="445">
                  <c:v>3.9088430890622041E-5</c:v>
                </c:pt>
                <c:pt idx="446">
                  <c:v>3.9331613562153124E-5</c:v>
                </c:pt>
                <c:pt idx="447">
                  <c:v>3.9574877670449546E-5</c:v>
                </c:pt>
                <c:pt idx="448">
                  <c:v>3.9818223028035964E-5</c:v>
                </c:pt>
                <c:pt idx="449">
                  <c:v>4.0061649449151719E-5</c:v>
                </c:pt>
                <c:pt idx="450">
                  <c:v>4.0305156749726644E-5</c:v>
                </c:pt>
                <c:pt idx="451">
                  <c:v>4.0548744747353751E-5</c:v>
                </c:pt>
                <c:pt idx="452">
                  <c:v>4.0792413261265085E-5</c:v>
                </c:pt>
                <c:pt idx="453">
                  <c:v>4.103616211231081E-5</c:v>
                </c:pt>
                <c:pt idx="454">
                  <c:v>4.1279991122931924E-5</c:v>
                </c:pt>
                <c:pt idx="455">
                  <c:v>4.1523900117141184E-5</c:v>
                </c:pt>
                <c:pt idx="456">
                  <c:v>4.1767888920499704E-5</c:v>
                </c:pt>
                <c:pt idx="457">
                  <c:v>4.2011957360093248E-5</c:v>
                </c:pt>
                <c:pt idx="458">
                  <c:v>4.2256105264512015E-5</c:v>
                </c:pt>
                <c:pt idx="459">
                  <c:v>4.2500332463831242E-5</c:v>
                </c:pt>
                <c:pt idx="460">
                  <c:v>4.2744638789587174E-5</c:v>
                </c:pt>
                <c:pt idx="461">
                  <c:v>4.2989024074761476E-5</c:v>
                </c:pt>
                <c:pt idx="462">
                  <c:v>4.3233488153754158E-5</c:v>
                </c:pt>
                <c:pt idx="463">
                  <c:v>4.3478030862373169E-5</c:v>
                </c:pt>
                <c:pt idx="464">
                  <c:v>4.3722652037807962E-5</c:v>
                </c:pt>
                <c:pt idx="465">
                  <c:v>4.3967351518614416E-5</c:v>
                </c:pt>
                <c:pt idx="466">
                  <c:v>4.4212129144694812E-5</c:v>
                </c:pt>
                <c:pt idx="467">
                  <c:v>4.4456984757280524E-5</c:v>
                </c:pt>
                <c:pt idx="468">
                  <c:v>4.4701918198916366E-5</c:v>
                </c:pt>
                <c:pt idx="469">
                  <c:v>4.4946929313438085E-5</c:v>
                </c:pt>
                <c:pt idx="470">
                  <c:v>4.5192017945959826E-5</c:v>
                </c:pt>
                <c:pt idx="471">
                  <c:v>4.5437183942856381E-5</c:v>
                </c:pt>
                <c:pt idx="472">
                  <c:v>4.5682427151745324E-5</c:v>
                </c:pt>
                <c:pt idx="473">
                  <c:v>4.5927747421472684E-5</c:v>
                </c:pt>
                <c:pt idx="474">
                  <c:v>4.6173144602096085E-5</c:v>
                </c:pt>
                <c:pt idx="475">
                  <c:v>4.6418618544868606E-5</c:v>
                </c:pt>
                <c:pt idx="476">
                  <c:v>4.6664169102224742E-5</c:v>
                </c:pt>
                <c:pt idx="477">
                  <c:v>4.6909796127765947E-5</c:v>
                </c:pt>
                <c:pt idx="478">
                  <c:v>4.7155499476242658E-5</c:v>
                </c:pt>
                <c:pt idx="479">
                  <c:v>4.740127900354351E-5</c:v>
                </c:pt>
                <c:pt idx="480">
                  <c:v>4.7647134566679129E-5</c:v>
                </c:pt>
                <c:pt idx="481">
                  <c:v>4.7893066023769402E-5</c:v>
                </c:pt>
                <c:pt idx="482">
                  <c:v>4.8139073234027737E-5</c:v>
                </c:pt>
                <c:pt idx="483">
                  <c:v>4.8385156057749702E-5</c:v>
                </c:pt>
                <c:pt idx="484">
                  <c:v>4.8631314356296564E-5</c:v>
                </c:pt>
                <c:pt idx="485">
                  <c:v>4.8877547992088277E-5</c:v>
                </c:pt>
                <c:pt idx="486">
                  <c:v>4.9123856828583599E-5</c:v>
                </c:pt>
                <c:pt idx="487">
                  <c:v>4.9370240730271339E-5</c:v>
                </c:pt>
                <c:pt idx="488">
                  <c:v>4.9616699562658907E-5</c:v>
                </c:pt>
                <c:pt idx="489">
                  <c:v>4.9863233192257401E-5</c:v>
                </c:pt>
                <c:pt idx="490">
                  <c:v>5.0109841486570295E-5</c:v>
                </c:pt>
                <c:pt idx="491">
                  <c:v>5.0356524314083629E-5</c:v>
                </c:pt>
                <c:pt idx="492">
                  <c:v>5.0603281544250353E-5</c:v>
                </c:pt>
                <c:pt idx="493">
                  <c:v>5.0850113047484442E-5</c:v>
                </c:pt>
                <c:pt idx="494">
                  <c:v>5.1097018695144874E-5</c:v>
                </c:pt>
                <c:pt idx="495">
                  <c:v>5.1343998359525807E-5</c:v>
                </c:pt>
                <c:pt idx="496">
                  <c:v>5.1591051913850119E-5</c:v>
                </c:pt>
                <c:pt idx="497">
                  <c:v>5.1838179232250271E-5</c:v>
                </c:pt>
                <c:pt idx="498">
                  <c:v>5.2085380189763922E-5</c:v>
                </c:pt>
                <c:pt idx="499">
                  <c:v>5.2332654662324798E-5</c:v>
                </c:pt>
                <c:pt idx="500">
                  <c:v>5.2580002526746961E-5</c:v>
                </c:pt>
                <c:pt idx="501">
                  <c:v>5.2827423660718162E-5</c:v>
                </c:pt>
                <c:pt idx="502">
                  <c:v>5.3074917942789706E-5</c:v>
                </c:pt>
                <c:pt idx="503">
                  <c:v>5.3322485252368048E-5</c:v>
                </c:pt>
                <c:pt idx="504">
                  <c:v>5.3570125469701283E-5</c:v>
                </c:pt>
                <c:pt idx="505">
                  <c:v>5.3817838475874476E-5</c:v>
                </c:pt>
                <c:pt idx="506">
                  <c:v>5.4065624152795472E-5</c:v>
                </c:pt>
                <c:pt idx="507">
                  <c:v>5.4313482383192012E-5</c:v>
                </c:pt>
                <c:pt idx="508">
                  <c:v>5.4561413050596027E-5</c:v>
                </c:pt>
                <c:pt idx="509">
                  <c:v>5.4809416039340385E-5</c:v>
                </c:pt>
                <c:pt idx="510">
                  <c:v>5.5057491234545756E-5</c:v>
                </c:pt>
                <c:pt idx="511">
                  <c:v>5.5305638522115125E-5</c:v>
                </c:pt>
                <c:pt idx="512">
                  <c:v>5.5553857788724079E-5</c:v>
                </c:pt>
                <c:pt idx="513">
                  <c:v>5.5802148921812814E-5</c:v>
                </c:pt>
                <c:pt idx="514">
                  <c:v>5.6050511809579175E-5</c:v>
                </c:pt>
                <c:pt idx="515">
                  <c:v>5.6298946340966048E-5</c:v>
                </c:pt>
                <c:pt idx="516">
                  <c:v>5.6547452405658839E-5</c:v>
                </c:pt>
                <c:pt idx="517">
                  <c:v>5.679602989407638E-5</c:v>
                </c:pt>
                <c:pt idx="518">
                  <c:v>5.7044678697359894E-5</c:v>
                </c:pt>
                <c:pt idx="519">
                  <c:v>5.7293398707368833E-5</c:v>
                </c:pt>
                <c:pt idx="520">
                  <c:v>5.7542189816672552E-5</c:v>
                </c:pt>
                <c:pt idx="521">
                  <c:v>5.7791051918542656E-5</c:v>
                </c:pt>
                <c:pt idx="522">
                  <c:v>5.8039984906945576E-5</c:v>
                </c:pt>
                <c:pt idx="523">
                  <c:v>5.828898867653638E-5</c:v>
                </c:pt>
                <c:pt idx="524">
                  <c:v>5.8538063122647735E-5</c:v>
                </c:pt>
                <c:pt idx="525">
                  <c:v>5.8787208141290144E-5</c:v>
                </c:pt>
                <c:pt idx="526">
                  <c:v>5.9036423629139894E-5</c:v>
                </c:pt>
                <c:pt idx="527">
                  <c:v>5.9285709483532043E-5</c:v>
                </c:pt>
                <c:pt idx="528">
                  <c:v>5.9535065602456164E-5</c:v>
                </c:pt>
                <c:pt idx="529">
                  <c:v>5.9784491884548299E-5</c:v>
                </c:pt>
                <c:pt idx="530">
                  <c:v>6.0033988229086439E-5</c:v>
                </c:pt>
                <c:pt idx="531">
                  <c:v>6.0283554535980759E-5</c:v>
                </c:pt>
                <c:pt idx="532">
                  <c:v>6.0533190705769364E-5</c:v>
                </c:pt>
                <c:pt idx="533">
                  <c:v>6.0782896639612596E-5</c:v>
                </c:pt>
                <c:pt idx="534">
                  <c:v>6.1032672239285831E-5</c:v>
                </c:pt>
                <c:pt idx="535">
                  <c:v>6.1282517407173991E-5</c:v>
                </c:pt>
                <c:pt idx="536">
                  <c:v>6.1532432046265863E-5</c:v>
                </c:pt>
                <c:pt idx="537">
                  <c:v>6.1782416060145171E-5</c:v>
                </c:pt>
                <c:pt idx="538">
                  <c:v>6.2032469352990736E-5</c:v>
                </c:pt>
                <c:pt idx="539">
                  <c:v>6.2282591829565347E-5</c:v>
                </c:pt>
                <c:pt idx="540">
                  <c:v>6.253278339521166E-5</c:v>
                </c:pt>
                <c:pt idx="541">
                  <c:v>6.2783043955848413E-5</c:v>
                </c:pt>
                <c:pt idx="542">
                  <c:v>6.303337341796249E-5</c:v>
                </c:pt>
                <c:pt idx="543">
                  <c:v>6.3283771688605239E-5</c:v>
                </c:pt>
                <c:pt idx="544">
                  <c:v>6.3534238675386291E-5</c:v>
                </c:pt>
                <c:pt idx="545">
                  <c:v>6.3784774286468056E-5</c:v>
                </c:pt>
                <c:pt idx="546">
                  <c:v>6.4035378430561213E-5</c:v>
                </c:pt>
                <c:pt idx="547">
                  <c:v>6.428605101691762E-5</c:v>
                </c:pt>
                <c:pt idx="548">
                  <c:v>6.453679195533022E-5</c:v>
                </c:pt>
                <c:pt idx="549">
                  <c:v>6.4787601156121927E-5</c:v>
                </c:pt>
                <c:pt idx="550">
                  <c:v>6.5038478530143391E-5</c:v>
                </c:pt>
                <c:pt idx="551">
                  <c:v>6.5289423988769025E-5</c:v>
                </c:pt>
                <c:pt idx="552">
                  <c:v>6.5540437443891588E-5</c:v>
                </c:pt>
                <c:pt idx="553">
                  <c:v>6.5791518807917411E-5</c:v>
                </c:pt>
                <c:pt idx="554">
                  <c:v>6.6042667993758603E-5</c:v>
                </c:pt>
                <c:pt idx="555">
                  <c:v>6.6293884914833451E-5</c:v>
                </c:pt>
                <c:pt idx="556">
                  <c:v>6.6545169485060583E-5</c:v>
                </c:pt>
                <c:pt idx="557">
                  <c:v>6.6796521618850885E-5</c:v>
                </c:pt>
                <c:pt idx="558">
                  <c:v>6.7047941231107401E-5</c:v>
                </c:pt>
                <c:pt idx="559">
                  <c:v>6.7299428237218941E-5</c:v>
                </c:pt>
                <c:pt idx="560">
                  <c:v>6.7550982553054789E-5</c:v>
                </c:pt>
                <c:pt idx="561">
                  <c:v>6.7802604094961363E-5</c:v>
                </c:pt>
                <c:pt idx="562">
                  <c:v>6.8054292779761368E-5</c:v>
                </c:pt>
                <c:pt idx="563">
                  <c:v>6.8306048524742878E-5</c:v>
                </c:pt>
                <c:pt idx="564">
                  <c:v>6.8557871247659007E-5</c:v>
                </c:pt>
                <c:pt idx="565">
                  <c:v>6.8809760866726121E-5</c:v>
                </c:pt>
                <c:pt idx="566">
                  <c:v>6.9061717300614381E-5</c:v>
                </c:pt>
                <c:pt idx="567">
                  <c:v>6.9313740468446031E-5</c:v>
                </c:pt>
                <c:pt idx="568">
                  <c:v>6.9565830289796717E-5</c:v>
                </c:pt>
                <c:pt idx="569">
                  <c:v>6.981798668468117E-5</c:v>
                </c:pt>
                <c:pt idx="570">
                  <c:v>7.0070209573557969E-5</c:v>
                </c:pt>
                <c:pt idx="571">
                  <c:v>7.0322498877322924E-5</c:v>
                </c:pt>
                <c:pt idx="572">
                  <c:v>7.0574854517303738E-5</c:v>
                </c:pt>
                <c:pt idx="573">
                  <c:v>7.0827276415259596E-5</c:v>
                </c:pt>
                <c:pt idx="574">
                  <c:v>7.1079764493374111E-5</c:v>
                </c:pt>
                <c:pt idx="575">
                  <c:v>7.1332318674253206E-5</c:v>
                </c:pt>
                <c:pt idx="576">
                  <c:v>7.1584938880923701E-5</c:v>
                </c:pt>
                <c:pt idx="577">
                  <c:v>7.1837625036824649E-5</c:v>
                </c:pt>
                <c:pt idx="578">
                  <c:v>7.2090377065808626E-5</c:v>
                </c:pt>
                <c:pt idx="579">
                  <c:v>7.2343194892136116E-5</c:v>
                </c:pt>
                <c:pt idx="580">
                  <c:v>7.2596078440472495E-5</c:v>
                </c:pt>
                <c:pt idx="581">
                  <c:v>7.2849027635886018E-5</c:v>
                </c:pt>
                <c:pt idx="582">
                  <c:v>7.3102042403840062E-5</c:v>
                </c:pt>
                <c:pt idx="583">
                  <c:v>7.3355122670195147E-5</c:v>
                </c:pt>
                <c:pt idx="584">
                  <c:v>7.3608268361203652E-5</c:v>
                </c:pt>
                <c:pt idx="585">
                  <c:v>7.3861479403504514E-5</c:v>
                </c:pt>
                <c:pt idx="586">
                  <c:v>7.4114755724122782E-5</c:v>
                </c:pt>
                <c:pt idx="587">
                  <c:v>7.4368097250465646E-5</c:v>
                </c:pt>
                <c:pt idx="588">
                  <c:v>7.4621503910319805E-5</c:v>
                </c:pt>
                <c:pt idx="589">
                  <c:v>7.4874975631846906E-5</c:v>
                </c:pt>
                <c:pt idx="590">
                  <c:v>7.5128512343581924E-5</c:v>
                </c:pt>
                <c:pt idx="591">
                  <c:v>7.5382113974428383E-5</c:v>
                </c:pt>
                <c:pt idx="592">
                  <c:v>7.5635780453659575E-5</c:v>
                </c:pt>
                <c:pt idx="593">
                  <c:v>7.5889511710909734E-5</c:v>
                </c:pt>
                <c:pt idx="594">
                  <c:v>7.6143307676174597E-5</c:v>
                </c:pt>
                <c:pt idx="595">
                  <c:v>7.6397168279810111E-5</c:v>
                </c:pt>
                <c:pt idx="596">
                  <c:v>7.6651093452525376E-5</c:v>
                </c:pt>
                <c:pt idx="597">
                  <c:v>7.6905083125381873E-5</c:v>
                </c:pt>
                <c:pt idx="598">
                  <c:v>7.7159137229791777E-5</c:v>
                </c:pt>
                <c:pt idx="599">
                  <c:v>7.7413255697513726E-5</c:v>
                </c:pt>
                <c:pt idx="600">
                  <c:v>7.7667438460651277E-5</c:v>
                </c:pt>
                <c:pt idx="601">
                  <c:v>7.7921685451647565E-5</c:v>
                </c:pt>
                <c:pt idx="602">
                  <c:v>7.8175996603287528E-5</c:v>
                </c:pt>
                <c:pt idx="603">
                  <c:v>7.8430371848689718E-5</c:v>
                </c:pt>
                <c:pt idx="604">
                  <c:v>7.8684811121307376E-5</c:v>
                </c:pt>
                <c:pt idx="605">
                  <c:v>7.8939314354925226E-5</c:v>
                </c:pt>
                <c:pt idx="606">
                  <c:v>7.9193881483655327E-5</c:v>
                </c:pt>
                <c:pt idx="607">
                  <c:v>7.9448512441935608E-5</c:v>
                </c:pt>
                <c:pt idx="608">
                  <c:v>7.9703207164530111E-5</c:v>
                </c:pt>
                <c:pt idx="609">
                  <c:v>7.9957965586519941E-5</c:v>
                </c:pt>
                <c:pt idx="610">
                  <c:v>8.0212787643307588E-5</c:v>
                </c:pt>
                <c:pt idx="611">
                  <c:v>8.0467673270611748E-5</c:v>
                </c:pt>
                <c:pt idx="612">
                  <c:v>8.0722622404462121E-5</c:v>
                </c:pt>
                <c:pt idx="613">
                  <c:v>8.0977634981203449E-5</c:v>
                </c:pt>
                <c:pt idx="614">
                  <c:v>8.1232710937486477E-5</c:v>
                </c:pt>
                <c:pt idx="615">
                  <c:v>8.1487850210270555E-5</c:v>
                </c:pt>
                <c:pt idx="616">
                  <c:v>8.1743052736819096E-5</c:v>
                </c:pt>
                <c:pt idx="617">
                  <c:v>8.1998318454696908E-5</c:v>
                </c:pt>
                <c:pt idx="618">
                  <c:v>8.2253647301770222E-5</c:v>
                </c:pt>
                <c:pt idx="619">
                  <c:v>8.2509039216200117E-5</c:v>
                </c:pt>
                <c:pt idx="620">
                  <c:v>8.2764494136447914E-5</c:v>
                </c:pt>
                <c:pt idx="621">
                  <c:v>8.3020012001262764E-5</c:v>
                </c:pt>
                <c:pt idx="622">
                  <c:v>8.3275592749690048E-5</c:v>
                </c:pt>
                <c:pt idx="623">
                  <c:v>8.3531236321060387E-5</c:v>
                </c:pt>
                <c:pt idx="624">
                  <c:v>8.3786942654994265E-5</c:v>
                </c:pt>
                <c:pt idx="625">
                  <c:v>8.4042711691394015E-5</c:v>
                </c:pt>
                <c:pt idx="626">
                  <c:v>8.4298543370447187E-5</c:v>
                </c:pt>
                <c:pt idx="627">
                  <c:v>8.4554437632621823E-5</c:v>
                </c:pt>
                <c:pt idx="628">
                  <c:v>8.4810394418662413E-5</c:v>
                </c:pt>
                <c:pt idx="629">
                  <c:v>8.5066413669594268E-5</c:v>
                </c:pt>
                <c:pt idx="630">
                  <c:v>8.5322495326714209E-5</c:v>
                </c:pt>
                <c:pt idx="631">
                  <c:v>8.5578639331591899E-5</c:v>
                </c:pt>
                <c:pt idx="632">
                  <c:v>8.5834845626069065E-5</c:v>
                </c:pt>
                <c:pt idx="633">
                  <c:v>8.6091114152255681E-5</c:v>
                </c:pt>
                <c:pt idx="634">
                  <c:v>8.6347444852530238E-5</c:v>
                </c:pt>
                <c:pt idx="635">
                  <c:v>8.6603837669533643E-5</c:v>
                </c:pt>
                <c:pt idx="636">
                  <c:v>8.6860292546171538E-5</c:v>
                </c:pt>
                <c:pt idx="637">
                  <c:v>8.7116809425611183E-5</c:v>
                </c:pt>
                <c:pt idx="638">
                  <c:v>8.7373388251278978E-5</c:v>
                </c:pt>
                <c:pt idx="639">
                  <c:v>8.7630028966859157E-5</c:v>
                </c:pt>
                <c:pt idx="640">
                  <c:v>8.7886731516292221E-5</c:v>
                </c:pt>
                <c:pt idx="641">
                  <c:v>8.814349584377263E-5</c:v>
                </c:pt>
                <c:pt idx="642">
                  <c:v>8.8400321893746054E-5</c:v>
                </c:pt>
                <c:pt idx="643">
                  <c:v>8.8657209610910133E-5</c:v>
                </c:pt>
                <c:pt idx="644">
                  <c:v>8.8914158940212699E-5</c:v>
                </c:pt>
                <c:pt idx="645">
                  <c:v>8.9171169826845367E-5</c:v>
                </c:pt>
                <c:pt idx="646">
                  <c:v>8.942824221624821E-5</c:v>
                </c:pt>
                <c:pt idx="647">
                  <c:v>8.9685376054103201E-5</c:v>
                </c:pt>
                <c:pt idx="648">
                  <c:v>8.9942571286336421E-5</c:v>
                </c:pt>
                <c:pt idx="649">
                  <c:v>9.0199827859112827E-5</c:v>
                </c:pt>
                <c:pt idx="650">
                  <c:v>9.0457145718837744E-5</c:v>
                </c:pt>
                <c:pt idx="651">
                  <c:v>9.071452481215154E-5</c:v>
                </c:pt>
                <c:pt idx="652">
                  <c:v>9.0971965085933498E-5</c:v>
                </c:pt>
                <c:pt idx="653">
                  <c:v>9.1229466487292645E-5</c:v>
                </c:pt>
                <c:pt idx="654">
                  <c:v>9.1487028963575692E-5</c:v>
                </c:pt>
                <c:pt idx="655">
                  <c:v>9.1744652462356097E-5</c:v>
                </c:pt>
                <c:pt idx="656">
                  <c:v>9.2002336931438605E-5</c:v>
                </c:pt>
                <c:pt idx="657">
                  <c:v>9.2260082318856458E-5</c:v>
                </c:pt>
                <c:pt idx="658">
                  <c:v>9.2517888572867286E-5</c:v>
                </c:pt>
                <c:pt idx="659">
                  <c:v>9.2775755641954762E-5</c:v>
                </c:pt>
                <c:pt idx="660">
                  <c:v>9.3033683474825566E-5</c:v>
                </c:pt>
                <c:pt idx="661">
                  <c:v>9.3291672020410224E-5</c:v>
                </c:pt>
                <c:pt idx="662">
                  <c:v>9.3549721227856824E-5</c:v>
                </c:pt>
                <c:pt idx="663">
                  <c:v>9.3807831046534816E-5</c:v>
                </c:pt>
                <c:pt idx="664">
                  <c:v>9.4066001426029329E-5</c:v>
                </c:pt>
                <c:pt idx="665">
                  <c:v>9.4324232316143238E-5</c:v>
                </c:pt>
                <c:pt idx="666">
                  <c:v>9.4582523666892574E-5</c:v>
                </c:pt>
                <c:pt idx="667">
                  <c:v>9.4840875428508866E-5</c:v>
                </c:pt>
                <c:pt idx="668">
                  <c:v>9.5099287551433638E-5</c:v>
                </c:pt>
                <c:pt idx="669">
                  <c:v>9.5357759986319687E-5</c:v>
                </c:pt>
                <c:pt idx="670">
                  <c:v>9.5616292684029601E-5</c:v>
                </c:pt>
                <c:pt idx="671">
                  <c:v>9.5874885595633689E-5</c:v>
                </c:pt>
                <c:pt idx="672">
                  <c:v>9.6133538672409422E-5</c:v>
                </c:pt>
                <c:pt idx="673">
                  <c:v>9.6392251865837561E-5</c:v>
                </c:pt>
                <c:pt idx="674">
                  <c:v>9.6651025127604309E-5</c:v>
                </c:pt>
                <c:pt idx="675">
                  <c:v>9.6909858409599157E-5</c:v>
                </c:pt>
                <c:pt idx="676">
                  <c:v>9.7168751663911535E-5</c:v>
                </c:pt>
                <c:pt idx="677">
                  <c:v>9.7427704842831061E-5</c:v>
                </c:pt>
                <c:pt idx="678">
                  <c:v>9.7686717898848684E-5</c:v>
                </c:pt>
                <c:pt idx="679">
                  <c:v>9.7945790784648726E-5</c:v>
                </c:pt>
                <c:pt idx="680">
                  <c:v>9.8204923453115866E-5</c:v>
                </c:pt>
                <c:pt idx="681">
                  <c:v>9.8464115857327731E-5</c:v>
                </c:pt>
                <c:pt idx="682">
                  <c:v>9.8723367950556291E-5</c:v>
                </c:pt>
                <c:pt idx="683">
                  <c:v>9.8982679686265734E-5</c:v>
                </c:pt>
                <c:pt idx="684">
                  <c:v>9.9242051018112731E-5</c:v>
                </c:pt>
                <c:pt idx="685">
                  <c:v>9.9501481899944409E-5</c:v>
                </c:pt>
                <c:pt idx="686">
                  <c:v>9.9760972285796966E-5</c:v>
                </c:pt>
                <c:pt idx="687">
                  <c:v>1.0002052212989225E-4</c:v>
                </c:pt>
                <c:pt idx="688">
                  <c:v>1.0028013138664085E-4</c:v>
                </c:pt>
                <c:pt idx="689">
                  <c:v>1.0053980001064087E-4</c:v>
                </c:pt>
                <c:pt idx="690">
                  <c:v>1.0079952795667188E-4</c:v>
                </c:pt>
                <c:pt idx="691">
                  <c:v>1.0105931517969817E-4</c:v>
                </c:pt>
                <c:pt idx="692">
                  <c:v>1.0131916163486579E-4</c:v>
                </c:pt>
                <c:pt idx="693">
                  <c:v>1.0157906727750342E-4</c:v>
                </c:pt>
                <c:pt idx="694">
                  <c:v>1.0183903206311746E-4</c:v>
                </c:pt>
                <c:pt idx="695">
                  <c:v>1.0209905594739513E-4</c:v>
                </c:pt>
                <c:pt idx="696">
                  <c:v>1.023591388862008E-4</c:v>
                </c:pt>
                <c:pt idx="697">
                  <c:v>1.0261928083557664E-4</c:v>
                </c:pt>
                <c:pt idx="698">
                  <c:v>1.028794817517392E-4</c:v>
                </c:pt>
                <c:pt idx="699">
                  <c:v>1.0313974159108142E-4</c:v>
                </c:pt>
                <c:pt idx="700">
                  <c:v>1.034000603101678E-4</c:v>
                </c:pt>
                <c:pt idx="701">
                  <c:v>1.0366043786573745E-4</c:v>
                </c:pt>
                <c:pt idx="702">
                  <c:v>1.0392087421469926E-4</c:v>
                </c:pt>
                <c:pt idx="703">
                  <c:v>1.0418136931413572E-4</c:v>
                </c:pt>
                <c:pt idx="704">
                  <c:v>1.0444192312129488E-4</c:v>
                </c:pt>
                <c:pt idx="705">
                  <c:v>1.0470253559359685E-4</c:v>
                </c:pt>
                <c:pt idx="706">
                  <c:v>1.0496320668862722E-4</c:v>
                </c:pt>
                <c:pt idx="707">
                  <c:v>1.0522393636413886E-4</c:v>
                </c:pt>
                <c:pt idx="708">
                  <c:v>1.0548472457805144E-4</c:v>
                </c:pt>
                <c:pt idx="709">
                  <c:v>1.0574557128844739E-4</c:v>
                </c:pt>
                <c:pt idx="710">
                  <c:v>1.0600647645357373E-4</c:v>
                </c:pt>
                <c:pt idx="711">
                  <c:v>1.0626744003184088E-4</c:v>
                </c:pt>
                <c:pt idx="712">
                  <c:v>1.0652846198181933E-4</c:v>
                </c:pt>
                <c:pt idx="713">
                  <c:v>1.0678954226224229E-4</c:v>
                </c:pt>
                <c:pt idx="714">
                  <c:v>1.070506808320014E-4</c:v>
                </c:pt>
                <c:pt idx="715">
                  <c:v>1.073118776501477E-4</c:v>
                </c:pt>
                <c:pt idx="716">
                  <c:v>1.0757313267589322E-4</c:v>
                </c:pt>
                <c:pt idx="717">
                  <c:v>1.0783444586860106E-4</c:v>
                </c:pt>
                <c:pt idx="718">
                  <c:v>1.0809581718779663E-4</c:v>
                </c:pt>
                <c:pt idx="719">
                  <c:v>1.0835724659315823E-4</c:v>
                </c:pt>
                <c:pt idx="720">
                  <c:v>1.086187340445169E-4</c:v>
                </c:pt>
                <c:pt idx="721">
                  <c:v>1.0888027950186176E-4</c:v>
                </c:pt>
                <c:pt idx="722">
                  <c:v>1.0914188292532991E-4</c:v>
                </c:pt>
                <c:pt idx="723">
                  <c:v>1.0940354427521304E-4</c:v>
                </c:pt>
                <c:pt idx="724">
                  <c:v>1.0966526351195408E-4</c:v>
                </c:pt>
                <c:pt idx="725">
                  <c:v>1.0992704059614417E-4</c:v>
                </c:pt>
                <c:pt idx="726">
                  <c:v>1.1018887548852667E-4</c:v>
                </c:pt>
                <c:pt idx="727">
                  <c:v>1.1045076814999132E-4</c:v>
                </c:pt>
                <c:pt idx="728">
                  <c:v>1.1071271854157553E-4</c:v>
                </c:pt>
                <c:pt idx="729">
                  <c:v>1.1097472662446329E-4</c:v>
                </c:pt>
                <c:pt idx="730">
                  <c:v>1.1123679235998744E-4</c:v>
                </c:pt>
                <c:pt idx="731">
                  <c:v>1.1149891570962221E-4</c:v>
                </c:pt>
                <c:pt idx="732">
                  <c:v>1.1176109663498906E-4</c:v>
                </c:pt>
                <c:pt idx="733">
                  <c:v>1.120233350978521E-4</c:v>
                </c:pt>
                <c:pt idx="734">
                  <c:v>1.1228563106011664E-4</c:v>
                </c:pt>
                <c:pt idx="735">
                  <c:v>1.125479844838326E-4</c:v>
                </c:pt>
                <c:pt idx="736">
                  <c:v>1.1281039533119115E-4</c:v>
                </c:pt>
                <c:pt idx="737">
                  <c:v>1.1307286356452145E-4</c:v>
                </c:pt>
                <c:pt idx="738">
                  <c:v>1.1333538914629417E-4</c:v>
                </c:pt>
                <c:pt idx="739">
                  <c:v>1.135979720391175E-4</c:v>
                </c:pt>
                <c:pt idx="740">
                  <c:v>1.1386061220574114E-4</c:v>
                </c:pt>
                <c:pt idx="741">
                  <c:v>1.1412330960904698E-4</c:v>
                </c:pt>
                <c:pt idx="742">
                  <c:v>1.1438606421205916E-4</c:v>
                </c:pt>
                <c:pt idx="743">
                  <c:v>1.1464887597793344E-4</c:v>
                </c:pt>
                <c:pt idx="744">
                  <c:v>1.1491174486996323E-4</c:v>
                </c:pt>
                <c:pt idx="745">
                  <c:v>1.1517467085157613E-4</c:v>
                </c:pt>
                <c:pt idx="746">
                  <c:v>1.1543765388633185E-4</c:v>
                </c:pt>
                <c:pt idx="747">
                  <c:v>1.1570069393792426E-4</c:v>
                </c:pt>
                <c:pt idx="748">
                  <c:v>1.1596379097018051E-4</c:v>
                </c:pt>
                <c:pt idx="749">
                  <c:v>1.1622694494705694E-4</c:v>
                </c:pt>
                <c:pt idx="750">
                  <c:v>1.1649015583264482E-4</c:v>
                </c:pt>
                <c:pt idx="751">
                  <c:v>1.1675342359116017E-4</c:v>
                </c:pt>
                <c:pt idx="752">
                  <c:v>1.1701674818695309E-4</c:v>
                </c:pt>
                <c:pt idx="753">
                  <c:v>1.1728012958450068E-4</c:v>
                </c:pt>
                <c:pt idx="754">
                  <c:v>1.1754356774840816E-4</c:v>
                </c:pt>
                <c:pt idx="755">
                  <c:v>1.1780706264340853E-4</c:v>
                </c:pt>
                <c:pt idx="756">
                  <c:v>1.1807061423436026E-4</c:v>
                </c:pt>
                <c:pt idx="757">
                  <c:v>1.1833422248625122E-4</c:v>
                </c:pt>
                <c:pt idx="758">
                  <c:v>1.1859788736419179E-4</c:v>
                </c:pt>
                <c:pt idx="759">
                  <c:v>1.1886160883341836E-4</c:v>
                </c:pt>
                <c:pt idx="760">
                  <c:v>1.1912538685928995E-4</c:v>
                </c:pt>
                <c:pt idx="761">
                  <c:v>1.1938922140729187E-4</c:v>
                </c:pt>
                <c:pt idx="762">
                  <c:v>1.1965311244303003E-4</c:v>
                </c:pt>
                <c:pt idx="763">
                  <c:v>1.1991705993223344E-4</c:v>
                </c:pt>
                <c:pt idx="764">
                  <c:v>1.2018106384075314E-4</c:v>
                </c:pt>
                <c:pt idx="765">
                  <c:v>1.2044512413455957E-4</c:v>
                </c:pt>
                <c:pt idx="766">
                  <c:v>1.2070924077974471E-4</c:v>
                </c:pt>
                <c:pt idx="767">
                  <c:v>1.2097341374252033E-4</c:v>
                </c:pt>
                <c:pt idx="768">
                  <c:v>1.2123764298921808E-4</c:v>
                </c:pt>
                <c:pt idx="769">
                  <c:v>1.2150192848628505E-4</c:v>
                </c:pt>
                <c:pt idx="770">
                  <c:v>1.2176627020028917E-4</c:v>
                </c:pt>
                <c:pt idx="771">
                  <c:v>1.2203066809791507E-4</c:v>
                </c:pt>
                <c:pt idx="772">
                  <c:v>1.2229512214596377E-4</c:v>
                </c:pt>
                <c:pt idx="773">
                  <c:v>1.2255963231135202E-4</c:v>
                </c:pt>
                <c:pt idx="774">
                  <c:v>1.228241985611126E-4</c:v>
                </c:pt>
                <c:pt idx="775">
                  <c:v>1.2308882086239253E-4</c:v>
                </c:pt>
                <c:pt idx="776">
                  <c:v>1.2335349918245406E-4</c:v>
                </c:pt>
                <c:pt idx="777">
                  <c:v>1.2361823348867277E-4</c:v>
                </c:pt>
                <c:pt idx="778">
                  <c:v>1.2388302374853849E-4</c:v>
                </c:pt>
                <c:pt idx="779">
                  <c:v>1.2414786992965044E-4</c:v>
                </c:pt>
                <c:pt idx="780">
                  <c:v>1.2441277199972479E-4</c:v>
                </c:pt>
                <c:pt idx="781">
                  <c:v>1.246777299265843E-4</c:v>
                </c:pt>
                <c:pt idx="782">
                  <c:v>1.2494274367816526E-4</c:v>
                </c:pt>
                <c:pt idx="783">
                  <c:v>1.2520781322251557E-4</c:v>
                </c:pt>
                <c:pt idx="784">
                  <c:v>1.2547293852778899E-4</c:v>
                </c:pt>
                <c:pt idx="785">
                  <c:v>1.2573811956225302E-4</c:v>
                </c:pt>
                <c:pt idx="786">
                  <c:v>1.2600335629428072E-4</c:v>
                </c:pt>
                <c:pt idx="787">
                  <c:v>1.2626864869235571E-4</c:v>
                </c:pt>
                <c:pt idx="788">
                  <c:v>1.2653399672506602E-4</c:v>
                </c:pt>
                <c:pt idx="789">
                  <c:v>1.2679940036111113E-4</c:v>
                </c:pt>
                <c:pt idx="790">
                  <c:v>1.2706485956929348E-4</c:v>
                </c:pt>
                <c:pt idx="791">
                  <c:v>1.2733037431852267E-4</c:v>
                </c:pt>
                <c:pt idx="792">
                  <c:v>1.2759594457781547E-4</c:v>
                </c:pt>
                <c:pt idx="793">
                  <c:v>1.2786157031629202E-4</c:v>
                </c:pt>
                <c:pt idx="794">
                  <c:v>1.2812725150317662E-4</c:v>
                </c:pt>
                <c:pt idx="795">
                  <c:v>1.2839298810780016E-4</c:v>
                </c:pt>
                <c:pt idx="796">
                  <c:v>1.2865878009959389E-4</c:v>
                </c:pt>
                <c:pt idx="797">
                  <c:v>1.2892462744809388E-4</c:v>
                </c:pt>
                <c:pt idx="798">
                  <c:v>1.2919053012293822E-4</c:v>
                </c:pt>
                <c:pt idx="799">
                  <c:v>1.2945648809386721E-4</c:v>
                </c:pt>
                <c:pt idx="800">
                  <c:v>1.2972250133072371E-4</c:v>
                </c:pt>
                <c:pt idx="801">
                  <c:v>1.299885698034491E-4</c:v>
                </c:pt>
                <c:pt idx="802">
                  <c:v>1.30254693482087E-4</c:v>
                </c:pt>
                <c:pt idx="803">
                  <c:v>1.305208723367828E-4</c:v>
                </c:pt>
                <c:pt idx="804">
                  <c:v>1.3078710633777801E-4</c:v>
                </c:pt>
                <c:pt idx="805">
                  <c:v>1.3105339545541481E-4</c:v>
                </c:pt>
                <c:pt idx="806">
                  <c:v>1.313197396601359E-4</c:v>
                </c:pt>
                <c:pt idx="807">
                  <c:v>1.3158613892247809E-4</c:v>
                </c:pt>
                <c:pt idx="808">
                  <c:v>1.3185259321307936E-4</c:v>
                </c:pt>
                <c:pt idx="809">
                  <c:v>1.3211910250267428E-4</c:v>
                </c:pt>
                <c:pt idx="810">
                  <c:v>1.3238566676209289E-4</c:v>
                </c:pt>
                <c:pt idx="811">
                  <c:v>1.3265228596226236E-4</c:v>
                </c:pt>
                <c:pt idx="812">
                  <c:v>1.3291896007420757E-4</c:v>
                </c:pt>
                <c:pt idx="813">
                  <c:v>1.331856890690452E-4</c:v>
                </c:pt>
                <c:pt idx="814">
                  <c:v>1.3345247291799046E-4</c:v>
                </c:pt>
                <c:pt idx="815">
                  <c:v>1.3371931159235023E-4</c:v>
                </c:pt>
                <c:pt idx="816">
                  <c:v>1.3398620506352709E-4</c:v>
                </c:pt>
                <c:pt idx="817">
                  <c:v>1.3425315330301726E-4</c:v>
                </c:pt>
                <c:pt idx="818">
                  <c:v>1.345201562824093E-4</c:v>
                </c:pt>
                <c:pt idx="819">
                  <c:v>1.3478721397338584E-4</c:v>
                </c:pt>
                <c:pt idx="820">
                  <c:v>1.350543263477208E-4</c:v>
                </c:pt>
                <c:pt idx="821">
                  <c:v>1.3532149337728053E-4</c:v>
                </c:pt>
                <c:pt idx="822">
                  <c:v>1.3558871503402314E-4</c:v>
                </c:pt>
                <c:pt idx="823">
                  <c:v>1.358559912899964E-4</c:v>
                </c:pt>
                <c:pt idx="824">
                  <c:v>1.3612332211734114E-4</c:v>
                </c:pt>
                <c:pt idx="825">
                  <c:v>1.3639070748828612E-4</c:v>
                </c:pt>
                <c:pt idx="826">
                  <c:v>1.3665814737515221E-4</c:v>
                </c:pt>
                <c:pt idx="827">
                  <c:v>1.3692564175034607E-4</c:v>
                </c:pt>
                <c:pt idx="828">
                  <c:v>1.3719319058636836E-4</c:v>
                </c:pt>
                <c:pt idx="829">
                  <c:v>1.3746079385580396E-4</c:v>
                </c:pt>
                <c:pt idx="830">
                  <c:v>1.3772845153132887E-4</c:v>
                </c:pt>
                <c:pt idx="831">
                  <c:v>1.3799616358570497E-4</c:v>
                </c:pt>
                <c:pt idx="832">
                  <c:v>1.3826392999178206E-4</c:v>
                </c:pt>
                <c:pt idx="833">
                  <c:v>1.3853175072249858E-4</c:v>
                </c:pt>
                <c:pt idx="834">
                  <c:v>1.3879962575087727E-4</c:v>
                </c:pt>
                <c:pt idx="835">
                  <c:v>1.3906755505002766E-4</c:v>
                </c:pt>
                <c:pt idx="836">
                  <c:v>1.3933553859314668E-4</c:v>
                </c:pt>
                <c:pt idx="837">
                  <c:v>1.3960357635351491E-4</c:v>
                </c:pt>
                <c:pt idx="838">
                  <c:v>1.3987166830449797E-4</c:v>
                </c:pt>
                <c:pt idx="839">
                  <c:v>1.4013981441954825E-4</c:v>
                </c:pt>
                <c:pt idx="840">
                  <c:v>1.4040801467219986E-4</c:v>
                </c:pt>
                <c:pt idx="841">
                  <c:v>1.4067626903607245E-4</c:v>
                </c:pt>
                <c:pt idx="842">
                  <c:v>1.4094457748486917E-4</c:v>
                </c:pt>
                <c:pt idx="843">
                  <c:v>1.4121293999237584E-4</c:v>
                </c:pt>
                <c:pt idx="844">
                  <c:v>1.4148135653245972E-4</c:v>
                </c:pt>
                <c:pt idx="845">
                  <c:v>1.4174982707907386E-4</c:v>
                </c:pt>
                <c:pt idx="846">
                  <c:v>1.4201835160625097E-4</c:v>
                </c:pt>
                <c:pt idx="847">
                  <c:v>1.422869300881067E-4</c:v>
                </c:pt>
                <c:pt idx="848">
                  <c:v>1.4255556249883591E-4</c:v>
                </c:pt>
                <c:pt idx="849">
                  <c:v>1.4282424881271701E-4</c:v>
                </c:pt>
                <c:pt idx="850">
                  <c:v>1.4309298900410755E-4</c:v>
                </c:pt>
                <c:pt idx="851">
                  <c:v>1.4336178304744692E-4</c:v>
                </c:pt>
                <c:pt idx="852">
                  <c:v>1.4363063091725126E-4</c:v>
                </c:pt>
                <c:pt idx="853">
                  <c:v>1.4389953258812056E-4</c:v>
                </c:pt>
                <c:pt idx="854">
                  <c:v>1.4416848803473133E-4</c:v>
                </c:pt>
                <c:pt idx="855">
                  <c:v>1.4443749723183901E-4</c:v>
                </c:pt>
                <c:pt idx="856">
                  <c:v>1.4470656015427874E-4</c:v>
                </c:pt>
                <c:pt idx="857">
                  <c:v>1.4497567677696231E-4</c:v>
                </c:pt>
                <c:pt idx="858">
                  <c:v>1.4524484707488123E-4</c:v>
                </c:pt>
                <c:pt idx="859">
                  <c:v>1.4551407102310422E-4</c:v>
                </c:pt>
                <c:pt idx="860">
                  <c:v>1.4578334859677473E-4</c:v>
                </c:pt>
                <c:pt idx="861">
                  <c:v>1.4605267977111606E-4</c:v>
                </c:pt>
                <c:pt idx="862">
                  <c:v>1.4632206452142854E-4</c:v>
                </c:pt>
                <c:pt idx="863">
                  <c:v>1.4659150282308442E-4</c:v>
                </c:pt>
                <c:pt idx="864">
                  <c:v>1.4686099465153647E-4</c:v>
                </c:pt>
                <c:pt idx="865">
                  <c:v>1.4713053998231015E-4</c:v>
                </c:pt>
                <c:pt idx="866">
                  <c:v>1.4740013879100745E-4</c:v>
                </c:pt>
                <c:pt idx="867">
                  <c:v>1.476697910533048E-4</c:v>
                </c:pt>
                <c:pt idx="868">
                  <c:v>1.4793949674495364E-4</c:v>
                </c:pt>
                <c:pt idx="869">
                  <c:v>1.4820925584177987E-4</c:v>
                </c:pt>
                <c:pt idx="870">
                  <c:v>1.4847906831968208E-4</c:v>
                </c:pt>
                <c:pt idx="871">
                  <c:v>1.4874893415463359E-4</c:v>
                </c:pt>
                <c:pt idx="872">
                  <c:v>1.490188533226808E-4</c:v>
                </c:pt>
                <c:pt idx="873">
                  <c:v>1.4928882579994448E-4</c:v>
                </c:pt>
                <c:pt idx="874">
                  <c:v>1.4955885156261366E-4</c:v>
                </c:pt>
                <c:pt idx="875">
                  <c:v>1.4982893058695631E-4</c:v>
                </c:pt>
                <c:pt idx="876">
                  <c:v>1.5009906284930684E-4</c:v>
                </c:pt>
                <c:pt idx="877">
                  <c:v>1.503692483260753E-4</c:v>
                </c:pt>
                <c:pt idx="878">
                  <c:v>1.5063948699374011E-4</c:v>
                </c:pt>
                <c:pt idx="879">
                  <c:v>1.5090977882885475E-4</c:v>
                </c:pt>
                <c:pt idx="880">
                  <c:v>1.5118012380803885E-4</c:v>
                </c:pt>
                <c:pt idx="881">
                  <c:v>1.5145052190798687E-4</c:v>
                </c:pt>
                <c:pt idx="882">
                  <c:v>1.5172097310546097E-4</c:v>
                </c:pt>
                <c:pt idx="883">
                  <c:v>1.5199147737729435E-4</c:v>
                </c:pt>
                <c:pt idx="884">
                  <c:v>1.5226203470039085E-4</c:v>
                </c:pt>
                <c:pt idx="885">
                  <c:v>1.5253264505172106E-4</c:v>
                </c:pt>
                <c:pt idx="886">
                  <c:v>1.5280330840832803E-4</c:v>
                </c:pt>
                <c:pt idx="887">
                  <c:v>1.5307402474732128E-4</c:v>
                </c:pt>
                <c:pt idx="888">
                  <c:v>1.5334479404588037E-4</c:v>
                </c:pt>
                <c:pt idx="889">
                  <c:v>1.5361561628125171E-4</c:v>
                </c:pt>
                <c:pt idx="890">
                  <c:v>1.538864914307515E-4</c:v>
                </c:pt>
                <c:pt idx="891">
                  <c:v>1.5415741947176259E-4</c:v>
                </c:pt>
                <c:pt idx="892">
                  <c:v>1.5442840038173416E-4</c:v>
                </c:pt>
                <c:pt idx="893">
                  <c:v>1.5469943413818648E-4</c:v>
                </c:pt>
                <c:pt idx="894">
                  <c:v>1.5497052071870106E-4</c:v>
                </c:pt>
                <c:pt idx="895">
                  <c:v>1.5524166010093233E-4</c:v>
                </c:pt>
                <c:pt idx="896">
                  <c:v>1.5551285226259691E-4</c:v>
                </c:pt>
                <c:pt idx="897">
                  <c:v>1.5578409718147796E-4</c:v>
                </c:pt>
                <c:pt idx="898">
                  <c:v>1.5605539483542496E-4</c:v>
                </c:pt>
                <c:pt idx="899">
                  <c:v>1.563267452023542E-4</c:v>
                </c:pt>
                <c:pt idx="900">
                  <c:v>1.5659814826024632E-4</c:v>
                </c:pt>
                <c:pt idx="901">
                  <c:v>1.5686960398714601E-4</c:v>
                </c:pt>
                <c:pt idx="902">
                  <c:v>1.5714111236116507E-4</c:v>
                </c:pt>
                <c:pt idx="903">
                  <c:v>1.5741267336047678E-4</c:v>
                </c:pt>
                <c:pt idx="904">
                  <c:v>1.5768428696332171E-4</c:v>
                </c:pt>
                <c:pt idx="905">
                  <c:v>1.5795595314800243E-4</c:v>
                </c:pt>
                <c:pt idx="906">
                  <c:v>1.5822767189288618E-4</c:v>
                </c:pt>
                <c:pt idx="907">
                  <c:v>1.5849944317640355E-4</c:v>
                </c:pt>
                <c:pt idx="908">
                  <c:v>1.5877126697704764E-4</c:v>
                </c:pt>
                <c:pt idx="909">
                  <c:v>1.5904314327337647E-4</c:v>
                </c:pt>
                <c:pt idx="910">
                  <c:v>1.5931507204400953E-4</c:v>
                </c:pt>
                <c:pt idx="911">
                  <c:v>1.5958705326762817E-4</c:v>
                </c:pt>
                <c:pt idx="912">
                  <c:v>1.5985908692297651E-4</c:v>
                </c:pt>
                <c:pt idx="913">
                  <c:v>1.601311729888617E-4</c:v>
                </c:pt>
                <c:pt idx="914">
                  <c:v>1.604033114441507E-4</c:v>
                </c:pt>
                <c:pt idx="915">
                  <c:v>1.6067550226777546E-4</c:v>
                </c:pt>
                <c:pt idx="916">
                  <c:v>1.6094774543872338E-4</c:v>
                </c:pt>
                <c:pt idx="917">
                  <c:v>1.6122004093604893E-4</c:v>
                </c:pt>
                <c:pt idx="918">
                  <c:v>1.6149238873886508E-4</c:v>
                </c:pt>
                <c:pt idx="919">
                  <c:v>1.6176478882634333E-4</c:v>
                </c:pt>
                <c:pt idx="920">
                  <c:v>1.6203724117771871E-4</c:v>
                </c:pt>
                <c:pt idx="921">
                  <c:v>1.623097457722839E-4</c:v>
                </c:pt>
                <c:pt idx="922">
                  <c:v>1.6258230258939403E-4</c:v>
                </c:pt>
                <c:pt idx="923">
                  <c:v>1.6285491160846085E-4</c:v>
                </c:pt>
                <c:pt idx="924">
                  <c:v>1.6312757280895768E-4</c:v>
                </c:pt>
                <c:pt idx="925">
                  <c:v>1.6340028617041607E-4</c:v>
                </c:pt>
                <c:pt idx="926">
                  <c:v>1.6367305167242662E-4</c:v>
                </c:pt>
                <c:pt idx="927">
                  <c:v>1.6394586929463855E-4</c:v>
                </c:pt>
                <c:pt idx="928">
                  <c:v>1.6421873901676092E-4</c:v>
                </c:pt>
                <c:pt idx="929">
                  <c:v>1.6449166081855936E-4</c:v>
                </c:pt>
                <c:pt idx="930">
                  <c:v>1.6476463467985665E-4</c:v>
                </c:pt>
                <c:pt idx="931">
                  <c:v>1.6503766058053663E-4</c:v>
                </c:pt>
                <c:pt idx="932">
                  <c:v>1.6531073850053828E-4</c:v>
                </c:pt>
                <c:pt idx="933">
                  <c:v>1.6558386841985766E-4</c:v>
                </c:pt>
                <c:pt idx="934">
                  <c:v>1.6585705031855032E-4</c:v>
                </c:pt>
                <c:pt idx="935">
                  <c:v>1.6613028417672689E-4</c:v>
                </c:pt>
                <c:pt idx="936">
                  <c:v>1.6640356997455453E-4</c:v>
                </c:pt>
                <c:pt idx="937">
                  <c:v>1.6667690769225709E-4</c:v>
                </c:pt>
                <c:pt idx="938">
                  <c:v>1.669502973101167E-4</c:v>
                </c:pt>
                <c:pt idx="939">
                  <c:v>1.6722373880846835E-4</c:v>
                </c:pt>
                <c:pt idx="940">
                  <c:v>1.6749723216770548E-4</c:v>
                </c:pt>
                <c:pt idx="941">
                  <c:v>1.6777077736827622E-4</c:v>
                </c:pt>
                <c:pt idx="942">
                  <c:v>1.6804437439068269E-4</c:v>
                </c:pt>
                <c:pt idx="943">
                  <c:v>1.6831802321548618E-4</c:v>
                </c:pt>
                <c:pt idx="944">
                  <c:v>1.6859172382329806E-4</c:v>
                </c:pt>
                <c:pt idx="945">
                  <c:v>1.6886547619478819E-4</c:v>
                </c:pt>
                <c:pt idx="946">
                  <c:v>1.6913928031067987E-4</c:v>
                </c:pt>
                <c:pt idx="947">
                  <c:v>1.6941313615174901E-4</c:v>
                </c:pt>
                <c:pt idx="948">
                  <c:v>1.6968704369882976E-4</c:v>
                </c:pt>
                <c:pt idx="949">
                  <c:v>1.6996100293280699E-4</c:v>
                </c:pt>
                <c:pt idx="950">
                  <c:v>1.7023501383461919E-4</c:v>
                </c:pt>
                <c:pt idx="951">
                  <c:v>1.7050907638526129E-4</c:v>
                </c:pt>
                <c:pt idx="952">
                  <c:v>1.7078319056577839E-4</c:v>
                </c:pt>
                <c:pt idx="953">
                  <c:v>1.7105735635727099E-4</c:v>
                </c:pt>
                <c:pt idx="954">
                  <c:v>1.7133157374089265E-4</c:v>
                </c:pt>
                <c:pt idx="955">
                  <c:v>1.7160584269784761E-4</c:v>
                </c:pt>
                <c:pt idx="956">
                  <c:v>1.7188016320939502E-4</c:v>
                </c:pt>
                <c:pt idx="957">
                  <c:v>1.7215453525684481E-4</c:v>
                </c:pt>
                <c:pt idx="958">
                  <c:v>1.7242895882156061E-4</c:v>
                </c:pt>
                <c:pt idx="959">
                  <c:v>1.7270343388495584E-4</c:v>
                </c:pt>
                <c:pt idx="960">
                  <c:v>1.7297796042849923E-4</c:v>
                </c:pt>
                <c:pt idx="961">
                  <c:v>1.7325253843370695E-4</c:v>
                </c:pt>
                <c:pt idx="962">
                  <c:v>1.7352716788215071E-4</c:v>
                </c:pt>
                <c:pt idx="963">
                  <c:v>1.7380184875545035E-4</c:v>
                </c:pt>
                <c:pt idx="964">
                  <c:v>1.7407658103527898E-4</c:v>
                </c:pt>
                <c:pt idx="965">
                  <c:v>1.7435136470335841E-4</c:v>
                </c:pt>
                <c:pt idx="966">
                  <c:v>1.7462619974146473E-4</c:v>
                </c:pt>
                <c:pt idx="967">
                  <c:v>1.7490108613141926E-4</c:v>
                </c:pt>
                <c:pt idx="968">
                  <c:v>1.7517602385509884E-4</c:v>
                </c:pt>
                <c:pt idx="969">
                  <c:v>1.7545101289442777E-4</c:v>
                </c:pt>
                <c:pt idx="970">
                  <c:v>1.7572605323138034E-4</c:v>
                </c:pt>
                <c:pt idx="971">
                  <c:v>1.7600114484798269E-4</c:v>
                </c:pt>
                <c:pt idx="972">
                  <c:v>1.7627628772630643E-4</c:v>
                </c:pt>
                <c:pt idx="973">
                  <c:v>1.76551481848478E-4</c:v>
                </c:pt>
                <c:pt idx="974">
                  <c:v>1.7682672719666832E-4</c:v>
                </c:pt>
                <c:pt idx="975">
                  <c:v>1.7710202375310051E-4</c:v>
                </c:pt>
                <c:pt idx="976">
                  <c:v>1.7737737150004524E-4</c:v>
                </c:pt>
                <c:pt idx="977">
                  <c:v>1.7765277041982254E-4</c:v>
                </c:pt>
                <c:pt idx="978">
                  <c:v>1.7792822049479985E-4</c:v>
                </c:pt>
                <c:pt idx="979">
                  <c:v>1.7820372170739536E-4</c:v>
                </c:pt>
                <c:pt idx="980">
                  <c:v>1.7847927404007185E-4</c:v>
                </c:pt>
                <c:pt idx="981">
                  <c:v>1.7875487747534384E-4</c:v>
                </c:pt>
                <c:pt idx="982">
                  <c:v>1.7903053199577125E-4</c:v>
                </c:pt>
                <c:pt idx="983">
                  <c:v>1.7930623758396279E-4</c:v>
                </c:pt>
                <c:pt idx="984">
                  <c:v>1.7958199422257574E-4</c:v>
                </c:pt>
                <c:pt idx="985">
                  <c:v>1.7985780189431067E-4</c:v>
                </c:pt>
                <c:pt idx="986">
                  <c:v>1.8013366058192151E-4</c:v>
                </c:pt>
                <c:pt idx="987">
                  <c:v>1.8040957026820359E-4</c:v>
                </c:pt>
                <c:pt idx="988">
                  <c:v>1.8068553093600223E-4</c:v>
                </c:pt>
                <c:pt idx="989">
                  <c:v>1.8096154256820845E-4</c:v>
                </c:pt>
                <c:pt idx="990">
                  <c:v>1.8123760514776032E-4</c:v>
                </c:pt>
                <c:pt idx="991">
                  <c:v>1.8151371865764176E-4</c:v>
                </c:pt>
                <c:pt idx="992">
                  <c:v>1.8178988308088326E-4</c:v>
                </c:pt>
                <c:pt idx="993">
                  <c:v>1.8206609840056099E-4</c:v>
                </c:pt>
                <c:pt idx="994">
                  <c:v>1.8234236459979764E-4</c:v>
                </c:pt>
                <c:pt idx="995">
                  <c:v>1.826186816617616E-4</c:v>
                </c:pt>
                <c:pt idx="996">
                  <c:v>1.8289504956966462E-4</c:v>
                </c:pt>
                <c:pt idx="997">
                  <c:v>1.8317146830676767E-4</c:v>
                </c:pt>
                <c:pt idx="998">
                  <c:v>1.8344793785637469E-4</c:v>
                </c:pt>
                <c:pt idx="999">
                  <c:v>1.8372445820183381E-4</c:v>
                </c:pt>
                <c:pt idx="1000">
                  <c:v>1.8400102932654127E-4</c:v>
                </c:pt>
                <c:pt idx="1001">
                  <c:v>1.8427765121393553E-4</c:v>
                </c:pt>
                <c:pt idx="1002">
                  <c:v>1.8455432384749892E-4</c:v>
                </c:pt>
                <c:pt idx="1003">
                  <c:v>1.848310472107615E-4</c:v>
                </c:pt>
                <c:pt idx="1004">
                  <c:v>1.8510782128729447E-4</c:v>
                </c:pt>
                <c:pt idx="1005">
                  <c:v>1.8538464606071548E-4</c:v>
                </c:pt>
                <c:pt idx="1006">
                  <c:v>1.8566152151468568E-4</c:v>
                </c:pt>
                <c:pt idx="1007">
                  <c:v>1.8593844763290865E-4</c:v>
                </c:pt>
                <c:pt idx="1008">
                  <c:v>1.8621542439913337E-4</c:v>
                </c:pt>
                <c:pt idx="1009">
                  <c:v>1.8649245179715176E-4</c:v>
                </c:pt>
                <c:pt idx="1010">
                  <c:v>1.8676952981079825E-4</c:v>
                </c:pt>
                <c:pt idx="1011">
                  <c:v>1.8704665842395263E-4</c:v>
                </c:pt>
                <c:pt idx="1012">
                  <c:v>1.8732383762053693E-4</c:v>
                </c:pt>
                <c:pt idx="1013">
                  <c:v>1.8760106738451482E-4</c:v>
                </c:pt>
                <c:pt idx="1014">
                  <c:v>1.8787834769989385E-4</c:v>
                </c:pt>
                <c:pt idx="1015">
                  <c:v>1.8815567855072531E-4</c:v>
                </c:pt>
                <c:pt idx="1016">
                  <c:v>1.8843305992110118E-4</c:v>
                </c:pt>
                <c:pt idx="1017">
                  <c:v>1.887104917951572E-4</c:v>
                </c:pt>
                <c:pt idx="1018">
                  <c:v>1.8898797415707033E-4</c:v>
                </c:pt>
                <c:pt idx="1019">
                  <c:v>1.8926550699106175E-4</c:v>
                </c:pt>
                <c:pt idx="1020">
                  <c:v>1.8954309028139008E-4</c:v>
                </c:pt>
                <c:pt idx="1021">
                  <c:v>1.8982072401236172E-4</c:v>
                </c:pt>
                <c:pt idx="1022">
                  <c:v>1.9009840816832025E-4</c:v>
                </c:pt>
                <c:pt idx="1023">
                  <c:v>1.903761427336528E-4</c:v>
                </c:pt>
              </c:numCache>
            </c:numRef>
          </c:xVal>
          <c:yVal>
            <c:numRef>
              <c:f>'Blue sp'!$I$2:$I$1025</c:f>
              <c:numCache>
                <c:formatCode>General</c:formatCode>
                <c:ptCount val="1024"/>
                <c:pt idx="0">
                  <c:v>1.0345493238307685E-2</c:v>
                </c:pt>
                <c:pt idx="1">
                  <c:v>1.0715480218965226E-2</c:v>
                </c:pt>
                <c:pt idx="2">
                  <c:v>8.0735550568878933E-3</c:v>
                </c:pt>
                <c:pt idx="3">
                  <c:v>7.2425295432753407E-3</c:v>
                </c:pt>
                <c:pt idx="4">
                  <c:v>6.7059646338800162E-3</c:v>
                </c:pt>
                <c:pt idx="5">
                  <c:v>7.3656802312155314E-3</c:v>
                </c:pt>
                <c:pt idx="6">
                  <c:v>9.8220899051695235E-3</c:v>
                </c:pt>
                <c:pt idx="7">
                  <c:v>7.6100504237411552E-3</c:v>
                </c:pt>
                <c:pt idx="8">
                  <c:v>6.4074500629440348E-3</c:v>
                </c:pt>
                <c:pt idx="9">
                  <c:v>1.1830824563579314E-2</c:v>
                </c:pt>
                <c:pt idx="10">
                  <c:v>7.439611406261047E-3</c:v>
                </c:pt>
                <c:pt idx="11">
                  <c:v>9.2117126453769276E-3</c:v>
                </c:pt>
                <c:pt idx="12">
                  <c:v>1.0597552596391641E-2</c:v>
                </c:pt>
                <c:pt idx="13">
                  <c:v>1.1774878491162408E-2</c:v>
                </c:pt>
                <c:pt idx="14">
                  <c:v>1.1631101885283948E-2</c:v>
                </c:pt>
                <c:pt idx="15">
                  <c:v>9.4448992741369558E-3</c:v>
                </c:pt>
                <c:pt idx="16">
                  <c:v>1.0705295651626694E-2</c:v>
                </c:pt>
                <c:pt idx="17">
                  <c:v>1.0644509649332291E-2</c:v>
                </c:pt>
                <c:pt idx="18">
                  <c:v>1.3109623499146381E-2</c:v>
                </c:pt>
                <c:pt idx="19">
                  <c:v>1.205406645473471E-2</c:v>
                </c:pt>
                <c:pt idx="20">
                  <c:v>9.0986265724953917E-3</c:v>
                </c:pt>
                <c:pt idx="21">
                  <c:v>7.2811359924101794E-3</c:v>
                </c:pt>
                <c:pt idx="22">
                  <c:v>8.6004205327565343E-3</c:v>
                </c:pt>
                <c:pt idx="23">
                  <c:v>9.0345641140338277E-3</c:v>
                </c:pt>
                <c:pt idx="24">
                  <c:v>9.82051835158591E-3</c:v>
                </c:pt>
                <c:pt idx="25">
                  <c:v>1.0891515729717395E-2</c:v>
                </c:pt>
                <c:pt idx="26">
                  <c:v>1.3109263995204555E-2</c:v>
                </c:pt>
                <c:pt idx="27">
                  <c:v>9.1124514844747422E-3</c:v>
                </c:pt>
                <c:pt idx="28">
                  <c:v>9.3686379354888123E-3</c:v>
                </c:pt>
                <c:pt idx="29">
                  <c:v>1.0677321747818356E-2</c:v>
                </c:pt>
                <c:pt idx="30">
                  <c:v>1.2732481954263759E-2</c:v>
                </c:pt>
                <c:pt idx="31">
                  <c:v>1.0718956191419299E-2</c:v>
                </c:pt>
                <c:pt idx="32">
                  <c:v>1.1093498466493785E-2</c:v>
                </c:pt>
                <c:pt idx="33">
                  <c:v>1.0815637074652183E-2</c:v>
                </c:pt>
                <c:pt idx="34">
                  <c:v>8.7203365217521159E-3</c:v>
                </c:pt>
                <c:pt idx="35">
                  <c:v>8.7202939711257515E-3</c:v>
                </c:pt>
                <c:pt idx="36">
                  <c:v>1.1577585964801632E-2</c:v>
                </c:pt>
                <c:pt idx="37">
                  <c:v>1.0557119129227266E-2</c:v>
                </c:pt>
                <c:pt idx="38">
                  <c:v>1.1733518288902829E-2</c:v>
                </c:pt>
                <c:pt idx="39">
                  <c:v>9.5650262422923606E-3</c:v>
                </c:pt>
                <c:pt idx="40">
                  <c:v>8.7724493507088438E-3</c:v>
                </c:pt>
                <c:pt idx="41">
                  <c:v>1.1087259241071437E-2</c:v>
                </c:pt>
                <c:pt idx="42">
                  <c:v>1.1849805577117886E-2</c:v>
                </c:pt>
                <c:pt idx="43">
                  <c:v>1.0426086186800021E-2</c:v>
                </c:pt>
                <c:pt idx="44">
                  <c:v>9.2943464770887385E-3</c:v>
                </c:pt>
                <c:pt idx="45">
                  <c:v>8.6199596412263792E-3</c:v>
                </c:pt>
                <c:pt idx="46">
                  <c:v>7.1139865189013196E-3</c:v>
                </c:pt>
                <c:pt idx="47">
                  <c:v>7.4095026873856381E-3</c:v>
                </c:pt>
                <c:pt idx="48">
                  <c:v>1.1612068328912963E-2</c:v>
                </c:pt>
                <c:pt idx="49">
                  <c:v>9.763703819578088E-3</c:v>
                </c:pt>
                <c:pt idx="50">
                  <c:v>9.02719970399052E-3</c:v>
                </c:pt>
                <c:pt idx="51">
                  <c:v>1.3468743526366563E-2</c:v>
                </c:pt>
                <c:pt idx="52">
                  <c:v>1.2315004305262492E-2</c:v>
                </c:pt>
                <c:pt idx="53">
                  <c:v>1.1962501704539417E-2</c:v>
                </c:pt>
                <c:pt idx="54">
                  <c:v>1.0808553858902236E-2</c:v>
                </c:pt>
                <c:pt idx="55">
                  <c:v>8.8600230609860494E-3</c:v>
                </c:pt>
                <c:pt idx="56">
                  <c:v>9.4570022749155495E-3</c:v>
                </c:pt>
                <c:pt idx="57">
                  <c:v>1.0151808763722148E-2</c:v>
                </c:pt>
                <c:pt idx="58">
                  <c:v>1.1470596528859754E-2</c:v>
                </c:pt>
                <c:pt idx="59">
                  <c:v>1.0989573122531135E-2</c:v>
                </c:pt>
                <c:pt idx="60">
                  <c:v>1.0929346705969512E-2</c:v>
                </c:pt>
                <c:pt idx="61">
                  <c:v>7.8881683194118538E-3</c:v>
                </c:pt>
                <c:pt idx="62">
                  <c:v>9.2859182938209266E-3</c:v>
                </c:pt>
                <c:pt idx="63">
                  <c:v>1.1807679984046844E-2</c:v>
                </c:pt>
                <c:pt idx="64">
                  <c:v>1.2710308741458454E-2</c:v>
                </c:pt>
                <c:pt idx="65">
                  <c:v>1.1527963094781213E-2</c:v>
                </c:pt>
                <c:pt idx="66">
                  <c:v>1.3193224465625075E-2</c:v>
                </c:pt>
                <c:pt idx="67">
                  <c:v>1.1253209023895532E-2</c:v>
                </c:pt>
                <c:pt idx="68">
                  <c:v>8.7833353734344827E-3</c:v>
                </c:pt>
                <c:pt idx="69">
                  <c:v>8.7803488541623748E-3</c:v>
                </c:pt>
                <c:pt idx="70">
                  <c:v>8.7614039933480783E-3</c:v>
                </c:pt>
                <c:pt idx="71">
                  <c:v>9.6154799153198873E-3</c:v>
                </c:pt>
                <c:pt idx="72">
                  <c:v>1.042793148944684E-2</c:v>
                </c:pt>
                <c:pt idx="73">
                  <c:v>8.1633885587169327E-3</c:v>
                </c:pt>
                <c:pt idx="74">
                  <c:v>9.5707108270769899E-3</c:v>
                </c:pt>
                <c:pt idx="75">
                  <c:v>9.5701193203302417E-3</c:v>
                </c:pt>
                <c:pt idx="76">
                  <c:v>1.1651755211373802E-2</c:v>
                </c:pt>
                <c:pt idx="77">
                  <c:v>1.2098092123484375E-2</c:v>
                </c:pt>
                <c:pt idx="78">
                  <c:v>1.4233789530928668E-2</c:v>
                </c:pt>
                <c:pt idx="79">
                  <c:v>1.04462800357691E-2</c:v>
                </c:pt>
                <c:pt idx="80">
                  <c:v>1.1936161330892056E-2</c:v>
                </c:pt>
                <c:pt idx="81">
                  <c:v>1.0253009059755085E-2</c:v>
                </c:pt>
                <c:pt idx="82">
                  <c:v>1.0244374610893392E-2</c:v>
                </c:pt>
                <c:pt idx="83">
                  <c:v>1.2046506750656352E-2</c:v>
                </c:pt>
                <c:pt idx="84">
                  <c:v>1.1716502849860632E-2</c:v>
                </c:pt>
                <c:pt idx="85">
                  <c:v>1.0636363144079255E-2</c:v>
                </c:pt>
                <c:pt idx="86">
                  <c:v>1.1062129666103175E-2</c:v>
                </c:pt>
                <c:pt idx="87">
                  <c:v>1.4442169013150707E-2</c:v>
                </c:pt>
                <c:pt idx="88">
                  <c:v>1.1041170201512575E-2</c:v>
                </c:pt>
                <c:pt idx="89">
                  <c:v>1.1837223149602451E-2</c:v>
                </c:pt>
                <c:pt idx="90">
                  <c:v>1.09425094429745E-2</c:v>
                </c:pt>
                <c:pt idx="91">
                  <c:v>9.5396505540141854E-3</c:v>
                </c:pt>
                <c:pt idx="92">
                  <c:v>9.3969854137856794E-3</c:v>
                </c:pt>
                <c:pt idx="93">
                  <c:v>1.0955781394577044E-2</c:v>
                </c:pt>
                <c:pt idx="94">
                  <c:v>1.1644811750977429E-2</c:v>
                </c:pt>
                <c:pt idx="95">
                  <c:v>1.1871602432975401E-2</c:v>
                </c:pt>
                <c:pt idx="96">
                  <c:v>1.1894389114495536E-2</c:v>
                </c:pt>
                <c:pt idx="97">
                  <c:v>1.3712728688590492E-2</c:v>
                </c:pt>
                <c:pt idx="98">
                  <c:v>1.1658451558524794E-2</c:v>
                </c:pt>
                <c:pt idx="99">
                  <c:v>1.4538776272515236E-2</c:v>
                </c:pt>
                <c:pt idx="100">
                  <c:v>1.5342254102925881E-2</c:v>
                </c:pt>
                <c:pt idx="101">
                  <c:v>1.3163252345146613E-2</c:v>
                </c:pt>
                <c:pt idx="102">
                  <c:v>1.0723331001048114E-2</c:v>
                </c:pt>
                <c:pt idx="103">
                  <c:v>1.1944294428011362E-2</c:v>
                </c:pt>
                <c:pt idx="104">
                  <c:v>1.1874305283184E-2</c:v>
                </c:pt>
                <c:pt idx="105">
                  <c:v>9.1555225238938529E-3</c:v>
                </c:pt>
                <c:pt idx="106">
                  <c:v>9.5830161633081584E-3</c:v>
                </c:pt>
                <c:pt idx="107">
                  <c:v>9.8182949874353435E-3</c:v>
                </c:pt>
                <c:pt idx="108">
                  <c:v>1.4818215186386681E-2</c:v>
                </c:pt>
                <c:pt idx="109">
                  <c:v>1.0188570933038521E-2</c:v>
                </c:pt>
                <c:pt idx="110">
                  <c:v>9.2428915692828271E-3</c:v>
                </c:pt>
                <c:pt idx="111">
                  <c:v>1.1949225908354365E-2</c:v>
                </c:pt>
                <c:pt idx="112">
                  <c:v>1.3562365018832992E-2</c:v>
                </c:pt>
                <c:pt idx="113">
                  <c:v>1.1569422045818248E-2</c:v>
                </c:pt>
                <c:pt idx="114">
                  <c:v>1.2067285572427571E-2</c:v>
                </c:pt>
                <c:pt idx="115">
                  <c:v>1.4799465093406221E-2</c:v>
                </c:pt>
                <c:pt idx="116">
                  <c:v>1.2887781556175159E-2</c:v>
                </c:pt>
                <c:pt idx="117">
                  <c:v>1.0877653182524349E-2</c:v>
                </c:pt>
                <c:pt idx="118">
                  <c:v>1.3096288304784143E-2</c:v>
                </c:pt>
                <c:pt idx="119">
                  <c:v>1.2631365901194496E-2</c:v>
                </c:pt>
                <c:pt idx="120">
                  <c:v>9.2157677408889402E-3</c:v>
                </c:pt>
                <c:pt idx="121">
                  <c:v>1.101031587470752E-2</c:v>
                </c:pt>
                <c:pt idx="122">
                  <c:v>1.313693723135571E-2</c:v>
                </c:pt>
                <c:pt idx="123">
                  <c:v>1.2768828272385433E-2</c:v>
                </c:pt>
                <c:pt idx="124">
                  <c:v>1.1296290689986617E-2</c:v>
                </c:pt>
                <c:pt idx="125">
                  <c:v>1.2696226440041664E-2</c:v>
                </c:pt>
                <c:pt idx="126">
                  <c:v>1.0677213437206489E-2</c:v>
                </c:pt>
                <c:pt idx="127">
                  <c:v>1.4191273761147923E-2</c:v>
                </c:pt>
                <c:pt idx="128">
                  <c:v>1.4309353181034526E-2</c:v>
                </c:pt>
                <c:pt idx="129">
                  <c:v>1.3983718324592912E-2</c:v>
                </c:pt>
                <c:pt idx="130">
                  <c:v>1.562173599588181E-2</c:v>
                </c:pt>
                <c:pt idx="131">
                  <c:v>1.453494296282473E-2</c:v>
                </c:pt>
                <c:pt idx="132">
                  <c:v>1.7480966726468726E-2</c:v>
                </c:pt>
                <c:pt idx="133">
                  <c:v>1.5985088573169229E-2</c:v>
                </c:pt>
                <c:pt idx="134">
                  <c:v>1.3203495869436465E-2</c:v>
                </c:pt>
                <c:pt idx="135">
                  <c:v>1.6126825928611661E-2</c:v>
                </c:pt>
                <c:pt idx="136">
                  <c:v>1.3280090625835876E-2</c:v>
                </c:pt>
                <c:pt idx="137">
                  <c:v>1.2993844024885518E-2</c:v>
                </c:pt>
                <c:pt idx="138">
                  <c:v>1.3632553396499377E-2</c:v>
                </c:pt>
                <c:pt idx="139">
                  <c:v>1.6529561321965359E-2</c:v>
                </c:pt>
                <c:pt idx="140">
                  <c:v>1.5610698279848846E-2</c:v>
                </c:pt>
                <c:pt idx="141">
                  <c:v>1.6498567750830372E-2</c:v>
                </c:pt>
                <c:pt idx="142">
                  <c:v>1.3387508563497467E-2</c:v>
                </c:pt>
                <c:pt idx="143">
                  <c:v>1.3877166703269203E-2</c:v>
                </c:pt>
                <c:pt idx="144">
                  <c:v>1.4041370838383048E-2</c:v>
                </c:pt>
                <c:pt idx="145">
                  <c:v>1.5252975060891547E-2</c:v>
                </c:pt>
                <c:pt idx="146">
                  <c:v>1.591211666989454E-2</c:v>
                </c:pt>
                <c:pt idx="147">
                  <c:v>1.3681287017018092E-2</c:v>
                </c:pt>
                <c:pt idx="148">
                  <c:v>1.2704121536232123E-2</c:v>
                </c:pt>
                <c:pt idx="149">
                  <c:v>1.1856782480764464E-2</c:v>
                </c:pt>
                <c:pt idx="150">
                  <c:v>1.565052112847792E-2</c:v>
                </c:pt>
                <c:pt idx="151">
                  <c:v>1.3979782913276664E-2</c:v>
                </c:pt>
                <c:pt idx="152">
                  <c:v>1.7134769439404368E-2</c:v>
                </c:pt>
                <c:pt idx="153">
                  <c:v>1.5257804781893401E-2</c:v>
                </c:pt>
                <c:pt idx="154">
                  <c:v>1.7577299825472022E-2</c:v>
                </c:pt>
                <c:pt idx="155">
                  <c:v>1.8995433278107814E-2</c:v>
                </c:pt>
                <c:pt idx="156">
                  <c:v>1.4919217275282816E-2</c:v>
                </c:pt>
                <c:pt idx="157">
                  <c:v>1.6297511438523069E-2</c:v>
                </c:pt>
                <c:pt idx="158">
                  <c:v>1.741630741342292E-2</c:v>
                </c:pt>
                <c:pt idx="159">
                  <c:v>1.5243777931489306E-2</c:v>
                </c:pt>
                <c:pt idx="160">
                  <c:v>1.4932830217942561E-2</c:v>
                </c:pt>
                <c:pt idx="161">
                  <c:v>1.6186367644736469E-2</c:v>
                </c:pt>
                <c:pt idx="162">
                  <c:v>1.6891640017207325E-2</c:v>
                </c:pt>
                <c:pt idx="163">
                  <c:v>1.5344521596552791E-2</c:v>
                </c:pt>
                <c:pt idx="164">
                  <c:v>1.5341615054539737E-2</c:v>
                </c:pt>
                <c:pt idx="165">
                  <c:v>1.6377347301400901E-2</c:v>
                </c:pt>
                <c:pt idx="166">
                  <c:v>2.0609596555609972E-2</c:v>
                </c:pt>
                <c:pt idx="167">
                  <c:v>1.5537161652335364E-2</c:v>
                </c:pt>
                <c:pt idx="168">
                  <c:v>1.6716914423195697E-2</c:v>
                </c:pt>
                <c:pt idx="169">
                  <c:v>1.8176682669916022E-2</c:v>
                </c:pt>
                <c:pt idx="170">
                  <c:v>1.7245433006053121E-2</c:v>
                </c:pt>
                <c:pt idx="171">
                  <c:v>1.8416255267187071E-2</c:v>
                </c:pt>
                <c:pt idx="172">
                  <c:v>1.7891563261188778E-2</c:v>
                </c:pt>
                <c:pt idx="173">
                  <c:v>1.7067788948300116E-2</c:v>
                </c:pt>
                <c:pt idx="174">
                  <c:v>1.6477909834646157E-2</c:v>
                </c:pt>
                <c:pt idx="175">
                  <c:v>2.2727395803951861E-2</c:v>
                </c:pt>
                <c:pt idx="176">
                  <c:v>2.1654631239434102E-2</c:v>
                </c:pt>
                <c:pt idx="177">
                  <c:v>1.7455584034972636E-2</c:v>
                </c:pt>
                <c:pt idx="178">
                  <c:v>1.7767512625282606E-2</c:v>
                </c:pt>
                <c:pt idx="179">
                  <c:v>1.9628395048635665E-2</c:v>
                </c:pt>
                <c:pt idx="180">
                  <c:v>1.7974065514920947E-2</c:v>
                </c:pt>
                <c:pt idx="181">
                  <c:v>1.523210253816256E-2</c:v>
                </c:pt>
                <c:pt idx="182">
                  <c:v>1.6802093166896247E-2</c:v>
                </c:pt>
                <c:pt idx="183">
                  <c:v>1.7621783035717851E-2</c:v>
                </c:pt>
                <c:pt idx="184">
                  <c:v>1.6511645309507366E-2</c:v>
                </c:pt>
                <c:pt idx="185">
                  <c:v>1.5918356206769076E-2</c:v>
                </c:pt>
                <c:pt idx="186">
                  <c:v>2.0095566644517185E-2</c:v>
                </c:pt>
                <c:pt idx="187">
                  <c:v>2.2340454241173827E-2</c:v>
                </c:pt>
                <c:pt idx="188">
                  <c:v>1.9414982009482325E-2</c:v>
                </c:pt>
                <c:pt idx="189">
                  <c:v>1.7182102724670023E-2</c:v>
                </c:pt>
                <c:pt idx="190">
                  <c:v>1.8366298095422555E-2</c:v>
                </c:pt>
                <c:pt idx="191">
                  <c:v>1.9761903533904942E-2</c:v>
                </c:pt>
                <c:pt idx="192">
                  <c:v>1.7408818333312689E-2</c:v>
                </c:pt>
                <c:pt idx="193">
                  <c:v>1.6446573795249265E-2</c:v>
                </c:pt>
                <c:pt idx="194">
                  <c:v>1.6707854859165018E-2</c:v>
                </c:pt>
                <c:pt idx="195">
                  <c:v>1.8860530260429567E-2</c:v>
                </c:pt>
                <c:pt idx="196">
                  <c:v>1.7440400746204468E-2</c:v>
                </c:pt>
                <c:pt idx="197">
                  <c:v>1.9657511623958616E-2</c:v>
                </c:pt>
                <c:pt idx="198">
                  <c:v>1.9816076666983148E-2</c:v>
                </c:pt>
                <c:pt idx="199">
                  <c:v>1.936741159220965E-2</c:v>
                </c:pt>
                <c:pt idx="200">
                  <c:v>2.0735732540538759E-2</c:v>
                </c:pt>
                <c:pt idx="201">
                  <c:v>2.0218608953680398E-2</c:v>
                </c:pt>
                <c:pt idx="202">
                  <c:v>2.4738894969273399E-2</c:v>
                </c:pt>
                <c:pt idx="203">
                  <c:v>2.8095883456554484E-2</c:v>
                </c:pt>
                <c:pt idx="204">
                  <c:v>2.2054180751264019E-2</c:v>
                </c:pt>
                <c:pt idx="205">
                  <c:v>2.2968418812271678E-2</c:v>
                </c:pt>
                <c:pt idx="206">
                  <c:v>2.5041206299017731E-2</c:v>
                </c:pt>
                <c:pt idx="207">
                  <c:v>2.0414171066826595E-2</c:v>
                </c:pt>
                <c:pt idx="208">
                  <c:v>2.037323553845204E-2</c:v>
                </c:pt>
                <c:pt idx="209">
                  <c:v>2.0656359042754258E-2</c:v>
                </c:pt>
                <c:pt idx="210">
                  <c:v>1.8737491395211064E-2</c:v>
                </c:pt>
                <c:pt idx="211">
                  <c:v>2.2260027639984834E-2</c:v>
                </c:pt>
                <c:pt idx="212">
                  <c:v>2.3800163149247065E-2</c:v>
                </c:pt>
                <c:pt idx="213">
                  <c:v>2.2460974163538591E-2</c:v>
                </c:pt>
                <c:pt idx="214">
                  <c:v>2.4052890952323457E-2</c:v>
                </c:pt>
                <c:pt idx="215">
                  <c:v>2.5773039559031118E-2</c:v>
                </c:pt>
                <c:pt idx="216">
                  <c:v>2.4753315176914353E-2</c:v>
                </c:pt>
                <c:pt idx="217">
                  <c:v>2.3039722740814391E-2</c:v>
                </c:pt>
                <c:pt idx="218">
                  <c:v>2.2457443334262001E-2</c:v>
                </c:pt>
                <c:pt idx="219">
                  <c:v>2.636643858702415E-2</c:v>
                </c:pt>
                <c:pt idx="220">
                  <c:v>2.4096516448318454E-2</c:v>
                </c:pt>
                <c:pt idx="221">
                  <c:v>2.413153571026708E-2</c:v>
                </c:pt>
                <c:pt idx="222">
                  <c:v>2.8074003298051028E-2</c:v>
                </c:pt>
                <c:pt idx="223">
                  <c:v>2.6673195183056587E-2</c:v>
                </c:pt>
                <c:pt idx="224">
                  <c:v>2.5959862520394894E-2</c:v>
                </c:pt>
                <c:pt idx="225">
                  <c:v>2.4372086639382548E-2</c:v>
                </c:pt>
                <c:pt idx="226">
                  <c:v>2.3552232172828289E-2</c:v>
                </c:pt>
                <c:pt idx="227">
                  <c:v>2.438381357523876E-2</c:v>
                </c:pt>
                <c:pt idx="228">
                  <c:v>2.6166401449010175E-2</c:v>
                </c:pt>
                <c:pt idx="229">
                  <c:v>2.5701998075629371E-2</c:v>
                </c:pt>
                <c:pt idx="230">
                  <c:v>2.3573210557858562E-2</c:v>
                </c:pt>
                <c:pt idx="231">
                  <c:v>2.8683484178447453E-2</c:v>
                </c:pt>
                <c:pt idx="232">
                  <c:v>3.5480721594150159E-2</c:v>
                </c:pt>
                <c:pt idx="233">
                  <c:v>2.9696723741771083E-2</c:v>
                </c:pt>
                <c:pt idx="234">
                  <c:v>2.6981471048909588E-2</c:v>
                </c:pt>
                <c:pt idx="235">
                  <c:v>2.7405506410786068E-2</c:v>
                </c:pt>
                <c:pt idx="236">
                  <c:v>2.9271205637060857E-2</c:v>
                </c:pt>
                <c:pt idx="237">
                  <c:v>2.8652480723291351E-2</c:v>
                </c:pt>
                <c:pt idx="238">
                  <c:v>3.1166328541872977E-2</c:v>
                </c:pt>
                <c:pt idx="239">
                  <c:v>2.941640224527348E-2</c:v>
                </c:pt>
                <c:pt idx="240">
                  <c:v>3.0844571882058799E-2</c:v>
                </c:pt>
                <c:pt idx="241">
                  <c:v>2.8569867829740064E-2</c:v>
                </c:pt>
                <c:pt idx="242">
                  <c:v>2.9702907146307019E-2</c:v>
                </c:pt>
                <c:pt idx="243">
                  <c:v>3.0681687709650129E-2</c:v>
                </c:pt>
                <c:pt idx="244">
                  <c:v>3.0270686423771828E-2</c:v>
                </c:pt>
                <c:pt idx="245">
                  <c:v>3.2294999480353935E-2</c:v>
                </c:pt>
                <c:pt idx="246">
                  <c:v>3.4683938514862359E-2</c:v>
                </c:pt>
                <c:pt idx="247">
                  <c:v>3.672413833530723E-2</c:v>
                </c:pt>
                <c:pt idx="248">
                  <c:v>3.4761679388226219E-2</c:v>
                </c:pt>
                <c:pt idx="249">
                  <c:v>3.3660164509460036E-2</c:v>
                </c:pt>
                <c:pt idx="250">
                  <c:v>3.7970944876017841E-2</c:v>
                </c:pt>
                <c:pt idx="251">
                  <c:v>4.3475453720888846E-2</c:v>
                </c:pt>
                <c:pt idx="252">
                  <c:v>4.4303015810530727E-2</c:v>
                </c:pt>
                <c:pt idx="253">
                  <c:v>4.6129364784304586E-2</c:v>
                </c:pt>
                <c:pt idx="254">
                  <c:v>4.9198396357106024E-2</c:v>
                </c:pt>
                <c:pt idx="255">
                  <c:v>5.1790535172902281E-2</c:v>
                </c:pt>
                <c:pt idx="256">
                  <c:v>5.3947211109454545E-2</c:v>
                </c:pt>
                <c:pt idx="257">
                  <c:v>5.5435809722270128E-2</c:v>
                </c:pt>
                <c:pt idx="258">
                  <c:v>5.5859155937945486E-2</c:v>
                </c:pt>
                <c:pt idx="259">
                  <c:v>5.7950077576570849E-2</c:v>
                </c:pt>
                <c:pt idx="260">
                  <c:v>6.2881325135216978E-2</c:v>
                </c:pt>
                <c:pt idx="261">
                  <c:v>6.5080510824136142E-2</c:v>
                </c:pt>
                <c:pt idx="262">
                  <c:v>7.2431512529497435E-2</c:v>
                </c:pt>
                <c:pt idx="263">
                  <c:v>7.4499721916629763E-2</c:v>
                </c:pt>
                <c:pt idx="264">
                  <c:v>8.2940732087468577E-2</c:v>
                </c:pt>
                <c:pt idx="265">
                  <c:v>8.1321049838746925E-2</c:v>
                </c:pt>
                <c:pt idx="266">
                  <c:v>8.4125127755815682E-2</c:v>
                </c:pt>
                <c:pt idx="267">
                  <c:v>8.7799930735215012E-2</c:v>
                </c:pt>
                <c:pt idx="268">
                  <c:v>9.1609495621978052E-2</c:v>
                </c:pt>
                <c:pt idx="269">
                  <c:v>9.6667519826911755E-2</c:v>
                </c:pt>
                <c:pt idx="270">
                  <c:v>0.10475649855760739</c:v>
                </c:pt>
                <c:pt idx="271">
                  <c:v>0.11076315647899329</c:v>
                </c:pt>
                <c:pt idx="272">
                  <c:v>0.12568730891587879</c:v>
                </c:pt>
                <c:pt idx="273">
                  <c:v>0.1206093600140497</c:v>
                </c:pt>
                <c:pt idx="274">
                  <c:v>0.1281705212953729</c:v>
                </c:pt>
                <c:pt idx="275">
                  <c:v>0.13143500207532655</c:v>
                </c:pt>
                <c:pt idx="276">
                  <c:v>0.14013643919474619</c:v>
                </c:pt>
                <c:pt idx="277">
                  <c:v>0.14787282722829634</c:v>
                </c:pt>
                <c:pt idx="278">
                  <c:v>0.15536830783726213</c:v>
                </c:pt>
                <c:pt idx="279">
                  <c:v>0.16418199910734327</c:v>
                </c:pt>
                <c:pt idx="280">
                  <c:v>0.16129399069661682</c:v>
                </c:pt>
                <c:pt idx="281">
                  <c:v>0.16859489780854242</c:v>
                </c:pt>
                <c:pt idx="282">
                  <c:v>0.1726742717193602</c:v>
                </c:pt>
                <c:pt idx="283">
                  <c:v>0.17603194101072886</c:v>
                </c:pt>
                <c:pt idx="284">
                  <c:v>0.18955390522433366</c:v>
                </c:pt>
                <c:pt idx="285">
                  <c:v>0.20238897206053663</c:v>
                </c:pt>
                <c:pt idx="286">
                  <c:v>0.20396878621631298</c:v>
                </c:pt>
                <c:pt idx="287">
                  <c:v>0.20718233877765377</c:v>
                </c:pt>
                <c:pt idx="288">
                  <c:v>0.21208569323467796</c:v>
                </c:pt>
                <c:pt idx="289">
                  <c:v>0.22013984015207444</c:v>
                </c:pt>
                <c:pt idx="290">
                  <c:v>0.22742817424632447</c:v>
                </c:pt>
                <c:pt idx="291">
                  <c:v>0.23430272936470004</c:v>
                </c:pt>
                <c:pt idx="292">
                  <c:v>0.24221130110456315</c:v>
                </c:pt>
                <c:pt idx="293">
                  <c:v>0.24189681040027916</c:v>
                </c:pt>
                <c:pt idx="294">
                  <c:v>0.24865891335553464</c:v>
                </c:pt>
                <c:pt idx="295">
                  <c:v>0.24928089016506713</c:v>
                </c:pt>
                <c:pt idx="296">
                  <c:v>0.25159014909061922</c:v>
                </c:pt>
                <c:pt idx="297">
                  <c:v>0.24944988792822795</c:v>
                </c:pt>
                <c:pt idx="298">
                  <c:v>0.25325172868788226</c:v>
                </c:pt>
                <c:pt idx="299">
                  <c:v>0.256733850458367</c:v>
                </c:pt>
                <c:pt idx="300">
                  <c:v>0.26582299297504264</c:v>
                </c:pt>
                <c:pt idx="301">
                  <c:v>0.27641867426248423</c:v>
                </c:pt>
                <c:pt idx="302">
                  <c:v>0.2726425132830973</c:v>
                </c:pt>
                <c:pt idx="303">
                  <c:v>0.28377930107648813</c:v>
                </c:pt>
                <c:pt idx="304">
                  <c:v>0.28684207339677187</c:v>
                </c:pt>
                <c:pt idx="305">
                  <c:v>0.29447338424023822</c:v>
                </c:pt>
                <c:pt idx="306">
                  <c:v>0.29808557487451426</c:v>
                </c:pt>
                <c:pt idx="307">
                  <c:v>0.29848990237003065</c:v>
                </c:pt>
                <c:pt idx="308">
                  <c:v>0.3001181797278511</c:v>
                </c:pt>
                <c:pt idx="309">
                  <c:v>0.30174122700514916</c:v>
                </c:pt>
                <c:pt idx="310">
                  <c:v>0.31323762503357072</c:v>
                </c:pt>
                <c:pt idx="311">
                  <c:v>0.30742905737041598</c:v>
                </c:pt>
                <c:pt idx="312">
                  <c:v>0.30865335577664987</c:v>
                </c:pt>
                <c:pt idx="313">
                  <c:v>0.31177274917663178</c:v>
                </c:pt>
                <c:pt idx="314">
                  <c:v>0.31024024331576117</c:v>
                </c:pt>
                <c:pt idx="315">
                  <c:v>0.31466012858161369</c:v>
                </c:pt>
                <c:pt idx="316">
                  <c:v>0.31889868676258815</c:v>
                </c:pt>
                <c:pt idx="317">
                  <c:v>0.3287146304004181</c:v>
                </c:pt>
                <c:pt idx="318">
                  <c:v>0.3307810867260878</c:v>
                </c:pt>
                <c:pt idx="319">
                  <c:v>0.33372787005978022</c:v>
                </c:pt>
                <c:pt idx="320">
                  <c:v>0.33357340008334074</c:v>
                </c:pt>
                <c:pt idx="321">
                  <c:v>0.33104941471408605</c:v>
                </c:pt>
                <c:pt idx="322">
                  <c:v>0.32438139249118186</c:v>
                </c:pt>
                <c:pt idx="323">
                  <c:v>0.33201930081344844</c:v>
                </c:pt>
                <c:pt idx="324">
                  <c:v>0.32946519614885683</c:v>
                </c:pt>
                <c:pt idx="325">
                  <c:v>0.32847344129128508</c:v>
                </c:pt>
                <c:pt idx="326">
                  <c:v>0.33267617369619462</c:v>
                </c:pt>
                <c:pt idx="327">
                  <c:v>0.33860126021179626</c:v>
                </c:pt>
                <c:pt idx="328">
                  <c:v>0.33537019425204578</c:v>
                </c:pt>
                <c:pt idx="329">
                  <c:v>0.33646518889213828</c:v>
                </c:pt>
                <c:pt idx="330">
                  <c:v>0.34383544764692009</c:v>
                </c:pt>
                <c:pt idx="331">
                  <c:v>0.34354734072749654</c:v>
                </c:pt>
                <c:pt idx="332">
                  <c:v>0.34126129202180111</c:v>
                </c:pt>
                <c:pt idx="333">
                  <c:v>0.33131097780637692</c:v>
                </c:pt>
                <c:pt idx="334">
                  <c:v>0.32105827258586372</c:v>
                </c:pt>
                <c:pt idx="335">
                  <c:v>0.33177009808775576</c:v>
                </c:pt>
                <c:pt idx="336">
                  <c:v>0.32573425155709823</c:v>
                </c:pt>
                <c:pt idx="337">
                  <c:v>0.33279025398140893</c:v>
                </c:pt>
                <c:pt idx="338">
                  <c:v>0.33707469572472337</c:v>
                </c:pt>
                <c:pt idx="339">
                  <c:v>0.3348984539228132</c:v>
                </c:pt>
                <c:pt idx="340">
                  <c:v>0.32912001558232584</c:v>
                </c:pt>
                <c:pt idx="341">
                  <c:v>0.32393089191090602</c:v>
                </c:pt>
                <c:pt idx="342">
                  <c:v>0.31760155288278086</c:v>
                </c:pt>
                <c:pt idx="343">
                  <c:v>0.31699072911209791</c:v>
                </c:pt>
                <c:pt idx="344">
                  <c:v>0.33073559883775594</c:v>
                </c:pt>
                <c:pt idx="345">
                  <c:v>0.32771092198303964</c:v>
                </c:pt>
                <c:pt idx="346">
                  <c:v>0.32270010545892519</c:v>
                </c:pt>
                <c:pt idx="347">
                  <c:v>0.33053982521036812</c:v>
                </c:pt>
                <c:pt idx="348">
                  <c:v>0.32516322082744903</c:v>
                </c:pt>
                <c:pt idx="349">
                  <c:v>0.32802000862254882</c:v>
                </c:pt>
                <c:pt idx="350">
                  <c:v>0.32152042224759436</c:v>
                </c:pt>
                <c:pt idx="351">
                  <c:v>0.33172621739569969</c:v>
                </c:pt>
                <c:pt idx="352">
                  <c:v>0.32738387292875765</c:v>
                </c:pt>
                <c:pt idx="353">
                  <c:v>0.31611984536753118</c:v>
                </c:pt>
                <c:pt idx="354">
                  <c:v>0.32129290996088977</c:v>
                </c:pt>
                <c:pt idx="355">
                  <c:v>0.32463385331048855</c:v>
                </c:pt>
                <c:pt idx="356">
                  <c:v>0.3196679990000601</c:v>
                </c:pt>
                <c:pt idx="357">
                  <c:v>0.3097323638733393</c:v>
                </c:pt>
                <c:pt idx="358">
                  <c:v>0.31688350310908331</c:v>
                </c:pt>
                <c:pt idx="359">
                  <c:v>0.318851394558542</c:v>
                </c:pt>
                <c:pt idx="360">
                  <c:v>0.31828814644468534</c:v>
                </c:pt>
                <c:pt idx="361">
                  <c:v>0.32230930621224207</c:v>
                </c:pt>
                <c:pt idx="362">
                  <c:v>0.31962417128543757</c:v>
                </c:pt>
                <c:pt idx="363">
                  <c:v>0.31664974940429935</c:v>
                </c:pt>
                <c:pt idx="364">
                  <c:v>0.31357753235596025</c:v>
                </c:pt>
                <c:pt idx="365">
                  <c:v>0.31041642110721529</c:v>
                </c:pt>
                <c:pt idx="366">
                  <c:v>0.31584200184675248</c:v>
                </c:pt>
                <c:pt idx="367">
                  <c:v>0.31482417030213705</c:v>
                </c:pt>
                <c:pt idx="368">
                  <c:v>0.30378512918326211</c:v>
                </c:pt>
                <c:pt idx="369">
                  <c:v>0.31174197572773044</c:v>
                </c:pt>
                <c:pt idx="370">
                  <c:v>0.312111700462335</c:v>
                </c:pt>
                <c:pt idx="371">
                  <c:v>0.30252499607954231</c:v>
                </c:pt>
                <c:pt idx="372">
                  <c:v>0.30153905160297229</c:v>
                </c:pt>
                <c:pt idx="373">
                  <c:v>0.30447314996143132</c:v>
                </c:pt>
                <c:pt idx="374">
                  <c:v>0.30323839379839451</c:v>
                </c:pt>
                <c:pt idx="375">
                  <c:v>0.30166380519271957</c:v>
                </c:pt>
                <c:pt idx="376">
                  <c:v>0.30092974864418659</c:v>
                </c:pt>
                <c:pt idx="377">
                  <c:v>0.3011146292547785</c:v>
                </c:pt>
                <c:pt idx="378">
                  <c:v>0.29954805694582132</c:v>
                </c:pt>
                <c:pt idx="379">
                  <c:v>0.30495204615569499</c:v>
                </c:pt>
                <c:pt idx="380">
                  <c:v>0.31214489100804599</c:v>
                </c:pt>
                <c:pt idx="381">
                  <c:v>0.30368964476493987</c:v>
                </c:pt>
                <c:pt idx="382">
                  <c:v>0.29879453633342562</c:v>
                </c:pt>
                <c:pt idx="383">
                  <c:v>0.30616451548087315</c:v>
                </c:pt>
                <c:pt idx="384">
                  <c:v>0.30649551602548325</c:v>
                </c:pt>
                <c:pt idx="385">
                  <c:v>0.30230834933283124</c:v>
                </c:pt>
                <c:pt idx="386">
                  <c:v>0.2944532962214868</c:v>
                </c:pt>
                <c:pt idx="387">
                  <c:v>0.30203687998976936</c:v>
                </c:pt>
                <c:pt idx="388">
                  <c:v>0.30161312905546356</c:v>
                </c:pt>
                <c:pt idx="389">
                  <c:v>0.30453202409811969</c:v>
                </c:pt>
                <c:pt idx="390">
                  <c:v>0.30423879670372067</c:v>
                </c:pt>
                <c:pt idx="391">
                  <c:v>0.29304616465028194</c:v>
                </c:pt>
                <c:pt idx="392">
                  <c:v>0.29133315429900242</c:v>
                </c:pt>
                <c:pt idx="393">
                  <c:v>0.29812751434007806</c:v>
                </c:pt>
                <c:pt idx="394">
                  <c:v>0.30293102954210316</c:v>
                </c:pt>
                <c:pt idx="395">
                  <c:v>0.2968117892572007</c:v>
                </c:pt>
                <c:pt idx="396">
                  <c:v>0.28552701678563169</c:v>
                </c:pt>
                <c:pt idx="397">
                  <c:v>0.28224306512470043</c:v>
                </c:pt>
                <c:pt idx="398">
                  <c:v>0.28293613949712992</c:v>
                </c:pt>
                <c:pt idx="399">
                  <c:v>0.28434335032533414</c:v>
                </c:pt>
                <c:pt idx="400">
                  <c:v>0.29033005439699427</c:v>
                </c:pt>
                <c:pt idx="401">
                  <c:v>0.28682485360970922</c:v>
                </c:pt>
                <c:pt idx="402">
                  <c:v>0.2826398580550803</c:v>
                </c:pt>
                <c:pt idx="403">
                  <c:v>0.28211426590140315</c:v>
                </c:pt>
                <c:pt idx="404">
                  <c:v>0.28110060878130505</c:v>
                </c:pt>
                <c:pt idx="405">
                  <c:v>0.27939170283162446</c:v>
                </c:pt>
                <c:pt idx="406">
                  <c:v>0.2752368400096426</c:v>
                </c:pt>
                <c:pt idx="407">
                  <c:v>0.2725455243651545</c:v>
                </c:pt>
                <c:pt idx="408">
                  <c:v>0.27628257655201471</c:v>
                </c:pt>
                <c:pt idx="409">
                  <c:v>0.28014594014400884</c:v>
                </c:pt>
                <c:pt idx="410">
                  <c:v>0.28706146278671485</c:v>
                </c:pt>
                <c:pt idx="411">
                  <c:v>0.27931073536341472</c:v>
                </c:pt>
                <c:pt idx="412">
                  <c:v>0.28408431117954447</c:v>
                </c:pt>
                <c:pt idx="413">
                  <c:v>0.27416202717442961</c:v>
                </c:pt>
                <c:pt idx="414">
                  <c:v>0.27245786560859953</c:v>
                </c:pt>
                <c:pt idx="415">
                  <c:v>0.27791335082344976</c:v>
                </c:pt>
                <c:pt idx="416">
                  <c:v>0.27666666350630731</c:v>
                </c:pt>
                <c:pt idx="417">
                  <c:v>0.27168800390944897</c:v>
                </c:pt>
                <c:pt idx="418">
                  <c:v>0.26887878334643345</c:v>
                </c:pt>
                <c:pt idx="419">
                  <c:v>0.26714753133816754</c:v>
                </c:pt>
                <c:pt idx="420">
                  <c:v>0.25887998898083397</c:v>
                </c:pt>
                <c:pt idx="421">
                  <c:v>0.25442164487763586</c:v>
                </c:pt>
                <c:pt idx="422">
                  <c:v>0.26121991155974172</c:v>
                </c:pt>
                <c:pt idx="423">
                  <c:v>0.26740739263592544</c:v>
                </c:pt>
                <c:pt idx="424">
                  <c:v>0.27682047827510892</c:v>
                </c:pt>
                <c:pt idx="425">
                  <c:v>0.26496755375816516</c:v>
                </c:pt>
                <c:pt idx="426">
                  <c:v>0.26788694812052039</c:v>
                </c:pt>
                <c:pt idx="427">
                  <c:v>0.26494849638134238</c:v>
                </c:pt>
                <c:pt idx="428">
                  <c:v>0.26641036725315226</c:v>
                </c:pt>
                <c:pt idx="429">
                  <c:v>0.25983596637800854</c:v>
                </c:pt>
                <c:pt idx="430">
                  <c:v>0.27222940498676318</c:v>
                </c:pt>
                <c:pt idx="431">
                  <c:v>0.26626114508509491</c:v>
                </c:pt>
                <c:pt idx="432">
                  <c:v>0.26132413026228396</c:v>
                </c:pt>
                <c:pt idx="433">
                  <c:v>0.25938610158725883</c:v>
                </c:pt>
                <c:pt idx="434">
                  <c:v>0.25833412987244531</c:v>
                </c:pt>
                <c:pt idx="435">
                  <c:v>0.26345571075882152</c:v>
                </c:pt>
                <c:pt idx="436">
                  <c:v>0.26034685531253116</c:v>
                </c:pt>
                <c:pt idx="437">
                  <c:v>0.2569031527273451</c:v>
                </c:pt>
                <c:pt idx="438">
                  <c:v>0.25842308731102948</c:v>
                </c:pt>
                <c:pt idx="439">
                  <c:v>0.25521265823345662</c:v>
                </c:pt>
                <c:pt idx="440">
                  <c:v>0.253131972343139</c:v>
                </c:pt>
                <c:pt idx="441">
                  <c:v>0.25997648820495795</c:v>
                </c:pt>
                <c:pt idx="442">
                  <c:v>0.2627822943790013</c:v>
                </c:pt>
                <c:pt idx="443">
                  <c:v>0.2635904308130268</c:v>
                </c:pt>
                <c:pt idx="444">
                  <c:v>0.26360230344892488</c:v>
                </c:pt>
                <c:pt idx="445">
                  <c:v>0.26229223017697567</c:v>
                </c:pt>
                <c:pt idx="446">
                  <c:v>0.25493931393158697</c:v>
                </c:pt>
                <c:pt idx="447">
                  <c:v>0.25068438867482568</c:v>
                </c:pt>
                <c:pt idx="448">
                  <c:v>0.24686578864757122</c:v>
                </c:pt>
                <c:pt idx="449">
                  <c:v>0.30788165042667281</c:v>
                </c:pt>
                <c:pt idx="450">
                  <c:v>0.2576350328322925</c:v>
                </c:pt>
                <c:pt idx="451">
                  <c:v>0.25336773258379958</c:v>
                </c:pt>
                <c:pt idx="452">
                  <c:v>0.25280835958244419</c:v>
                </c:pt>
                <c:pt idx="453">
                  <c:v>0.25250442255354033</c:v>
                </c:pt>
                <c:pt idx="454">
                  <c:v>0.24982725480658755</c:v>
                </c:pt>
                <c:pt idx="455">
                  <c:v>0.24933996207400641</c:v>
                </c:pt>
                <c:pt idx="456">
                  <c:v>0.25084436909042951</c:v>
                </c:pt>
                <c:pt idx="457">
                  <c:v>0.25103251871051618</c:v>
                </c:pt>
                <c:pt idx="458">
                  <c:v>0.24445133216768081</c:v>
                </c:pt>
                <c:pt idx="459">
                  <c:v>0.23848901388891264</c:v>
                </c:pt>
                <c:pt idx="460">
                  <c:v>0.23309192979980567</c:v>
                </c:pt>
                <c:pt idx="461">
                  <c:v>0.24320661753456782</c:v>
                </c:pt>
                <c:pt idx="462">
                  <c:v>0.24032647956724892</c:v>
                </c:pt>
                <c:pt idx="463">
                  <c:v>0.24751132886812335</c:v>
                </c:pt>
                <c:pt idx="464">
                  <c:v>0.24677592029942153</c:v>
                </c:pt>
                <c:pt idx="465">
                  <c:v>0.24101346574456825</c:v>
                </c:pt>
                <c:pt idx="466">
                  <c:v>0.24061874549447879</c:v>
                </c:pt>
                <c:pt idx="467">
                  <c:v>0.24244719198341669</c:v>
                </c:pt>
                <c:pt idx="468">
                  <c:v>0.24249411845696112</c:v>
                </c:pt>
                <c:pt idx="469">
                  <c:v>0.2443383382344527</c:v>
                </c:pt>
                <c:pt idx="470">
                  <c:v>0.23750789594110486</c:v>
                </c:pt>
                <c:pt idx="471">
                  <c:v>0.242176006282254</c:v>
                </c:pt>
                <c:pt idx="472">
                  <c:v>0.23770293117804622</c:v>
                </c:pt>
                <c:pt idx="473">
                  <c:v>0.23286383144994846</c:v>
                </c:pt>
                <c:pt idx="474">
                  <c:v>0.23483344935448194</c:v>
                </c:pt>
                <c:pt idx="475">
                  <c:v>0.23442456968927688</c:v>
                </c:pt>
                <c:pt idx="476">
                  <c:v>0.23247552347048869</c:v>
                </c:pt>
                <c:pt idx="477">
                  <c:v>0.23148523950670435</c:v>
                </c:pt>
                <c:pt idx="478">
                  <c:v>0.23728529439928212</c:v>
                </c:pt>
                <c:pt idx="479">
                  <c:v>0.23620639018701409</c:v>
                </c:pt>
                <c:pt idx="480">
                  <c:v>0.23269950179250845</c:v>
                </c:pt>
                <c:pt idx="481">
                  <c:v>0.22235915209725771</c:v>
                </c:pt>
                <c:pt idx="482">
                  <c:v>0.22582173514375223</c:v>
                </c:pt>
                <c:pt idx="483">
                  <c:v>0.22778986826490102</c:v>
                </c:pt>
                <c:pt idx="484">
                  <c:v>0.21990336727410553</c:v>
                </c:pt>
                <c:pt idx="485">
                  <c:v>0.21350532470012387</c:v>
                </c:pt>
                <c:pt idx="486">
                  <c:v>0.22147184776784815</c:v>
                </c:pt>
                <c:pt idx="487">
                  <c:v>0.22235843872448988</c:v>
                </c:pt>
                <c:pt idx="488">
                  <c:v>0.22332027888191971</c:v>
                </c:pt>
                <c:pt idx="489">
                  <c:v>0.22340625456397417</c:v>
                </c:pt>
                <c:pt idx="490">
                  <c:v>0.2324752894956183</c:v>
                </c:pt>
                <c:pt idx="491">
                  <c:v>0.22505443971291667</c:v>
                </c:pt>
                <c:pt idx="492">
                  <c:v>0.21938753558018498</c:v>
                </c:pt>
                <c:pt idx="493">
                  <c:v>0.22435941798491088</c:v>
                </c:pt>
                <c:pt idx="494">
                  <c:v>0.22481129238718608</c:v>
                </c:pt>
                <c:pt idx="495">
                  <c:v>0.21756892226338848</c:v>
                </c:pt>
                <c:pt idx="496">
                  <c:v>0.22723512586060293</c:v>
                </c:pt>
                <c:pt idx="497">
                  <c:v>0.2188369615943693</c:v>
                </c:pt>
                <c:pt idx="498">
                  <c:v>0.21829651018042939</c:v>
                </c:pt>
                <c:pt idx="499">
                  <c:v>0.22595070125217256</c:v>
                </c:pt>
                <c:pt idx="500">
                  <c:v>0.22649847453535599</c:v>
                </c:pt>
                <c:pt idx="501">
                  <c:v>0.21560238680618088</c:v>
                </c:pt>
                <c:pt idx="502">
                  <c:v>0.2188145092980853</c:v>
                </c:pt>
                <c:pt idx="503">
                  <c:v>0.21622421991920163</c:v>
                </c:pt>
                <c:pt idx="504">
                  <c:v>0.21518993459019245</c:v>
                </c:pt>
                <c:pt idx="505">
                  <c:v>0.22143655600300746</c:v>
                </c:pt>
                <c:pt idx="506">
                  <c:v>0.22489638670373963</c:v>
                </c:pt>
                <c:pt idx="507">
                  <c:v>0.21429801148838135</c:v>
                </c:pt>
                <c:pt idx="508">
                  <c:v>0.2218958831203369</c:v>
                </c:pt>
                <c:pt idx="509">
                  <c:v>0.22076284356122977</c:v>
                </c:pt>
                <c:pt idx="510">
                  <c:v>0.21791010506901676</c:v>
                </c:pt>
                <c:pt idx="511">
                  <c:v>0.21836177610380758</c:v>
                </c:pt>
                <c:pt idx="512">
                  <c:v>0.21327627033303678</c:v>
                </c:pt>
                <c:pt idx="513">
                  <c:v>0.21327892533331277</c:v>
                </c:pt>
                <c:pt idx="514">
                  <c:v>0.20962969739375112</c:v>
                </c:pt>
                <c:pt idx="515">
                  <c:v>0.21186353745445546</c:v>
                </c:pt>
                <c:pt idx="516">
                  <c:v>0.20928069101863703</c:v>
                </c:pt>
                <c:pt idx="517">
                  <c:v>0.20556859470559821</c:v>
                </c:pt>
                <c:pt idx="518">
                  <c:v>0.20277159416044802</c:v>
                </c:pt>
                <c:pt idx="519">
                  <c:v>0.20984045006143986</c:v>
                </c:pt>
                <c:pt idx="520">
                  <c:v>0.20873481753074802</c:v>
                </c:pt>
                <c:pt idx="521">
                  <c:v>0.21032755068912487</c:v>
                </c:pt>
                <c:pt idx="522">
                  <c:v>0.21236540147404601</c:v>
                </c:pt>
                <c:pt idx="523">
                  <c:v>0.21604697094981667</c:v>
                </c:pt>
                <c:pt idx="524">
                  <c:v>0.21669880832574784</c:v>
                </c:pt>
                <c:pt idx="525">
                  <c:v>0.21144514451875177</c:v>
                </c:pt>
                <c:pt idx="526">
                  <c:v>0.21213305768715993</c:v>
                </c:pt>
                <c:pt idx="527">
                  <c:v>0.20919629386230365</c:v>
                </c:pt>
                <c:pt idx="528">
                  <c:v>0.2052331607272927</c:v>
                </c:pt>
                <c:pt idx="529">
                  <c:v>0.20458665221131431</c:v>
                </c:pt>
                <c:pt idx="530">
                  <c:v>0.20659287585926581</c:v>
                </c:pt>
                <c:pt idx="531">
                  <c:v>0.20235503536754995</c:v>
                </c:pt>
                <c:pt idx="532">
                  <c:v>0.20130586054206462</c:v>
                </c:pt>
                <c:pt idx="533">
                  <c:v>0.20248199987392762</c:v>
                </c:pt>
                <c:pt idx="534">
                  <c:v>0.2001769831787156</c:v>
                </c:pt>
                <c:pt idx="535">
                  <c:v>0.19999178353564517</c:v>
                </c:pt>
                <c:pt idx="536">
                  <c:v>0.20445749046597117</c:v>
                </c:pt>
                <c:pt idx="537">
                  <c:v>0.2078408480358542</c:v>
                </c:pt>
                <c:pt idx="538">
                  <c:v>0.20138512364899958</c:v>
                </c:pt>
                <c:pt idx="539">
                  <c:v>0.19878056525773499</c:v>
                </c:pt>
                <c:pt idx="540">
                  <c:v>0.2044018153878579</c:v>
                </c:pt>
                <c:pt idx="541">
                  <c:v>0.19847863420858164</c:v>
                </c:pt>
                <c:pt idx="542">
                  <c:v>0.19951418941662089</c:v>
                </c:pt>
                <c:pt idx="543">
                  <c:v>0.2016167283464452</c:v>
                </c:pt>
                <c:pt idx="544">
                  <c:v>0.19898853915068618</c:v>
                </c:pt>
                <c:pt idx="545">
                  <c:v>0.20050183483410788</c:v>
                </c:pt>
                <c:pt idx="546">
                  <c:v>0.19217265205786965</c:v>
                </c:pt>
                <c:pt idx="547">
                  <c:v>0.2014605018243876</c:v>
                </c:pt>
                <c:pt idx="548">
                  <c:v>0.19855635606770913</c:v>
                </c:pt>
                <c:pt idx="549">
                  <c:v>0.19569103858541792</c:v>
                </c:pt>
                <c:pt idx="550">
                  <c:v>0.19616490268843659</c:v>
                </c:pt>
                <c:pt idx="551">
                  <c:v>0.2032979811658997</c:v>
                </c:pt>
                <c:pt idx="552">
                  <c:v>0.20104517332060132</c:v>
                </c:pt>
                <c:pt idx="553">
                  <c:v>0.19577693520382466</c:v>
                </c:pt>
                <c:pt idx="554">
                  <c:v>0.19510690861249524</c:v>
                </c:pt>
                <c:pt idx="555">
                  <c:v>0.19010894641735848</c:v>
                </c:pt>
                <c:pt idx="556">
                  <c:v>0.18926195149058905</c:v>
                </c:pt>
                <c:pt idx="557">
                  <c:v>0.190552077240287</c:v>
                </c:pt>
                <c:pt idx="558">
                  <c:v>0.20116058384203436</c:v>
                </c:pt>
                <c:pt idx="559">
                  <c:v>0.20636586213635943</c:v>
                </c:pt>
                <c:pt idx="560">
                  <c:v>0.2010533824361373</c:v>
                </c:pt>
                <c:pt idx="561">
                  <c:v>0.19184349744968321</c:v>
                </c:pt>
                <c:pt idx="562">
                  <c:v>0.18849872118709859</c:v>
                </c:pt>
                <c:pt idx="563">
                  <c:v>0.18943649884958005</c:v>
                </c:pt>
                <c:pt idx="564">
                  <c:v>0.17834258409606463</c:v>
                </c:pt>
                <c:pt idx="565">
                  <c:v>0.18768514244552986</c:v>
                </c:pt>
                <c:pt idx="566">
                  <c:v>0.1925235076144082</c:v>
                </c:pt>
                <c:pt idx="567">
                  <c:v>0.1891114608306621</c:v>
                </c:pt>
                <c:pt idx="568">
                  <c:v>0.18978015982588928</c:v>
                </c:pt>
                <c:pt idx="569">
                  <c:v>0.19169483473486049</c:v>
                </c:pt>
                <c:pt idx="570">
                  <c:v>0.19380410279595489</c:v>
                </c:pt>
                <c:pt idx="571">
                  <c:v>0.18304244302512174</c:v>
                </c:pt>
                <c:pt idx="572">
                  <c:v>0.18543061292269167</c:v>
                </c:pt>
                <c:pt idx="573">
                  <c:v>0.19148722015278835</c:v>
                </c:pt>
                <c:pt idx="574">
                  <c:v>0.19310621784087542</c:v>
                </c:pt>
                <c:pt idx="575">
                  <c:v>0.19291931217420347</c:v>
                </c:pt>
                <c:pt idx="576">
                  <c:v>0.18697865168266742</c:v>
                </c:pt>
                <c:pt idx="577">
                  <c:v>0.18721276922831603</c:v>
                </c:pt>
                <c:pt idx="578">
                  <c:v>0.19199723188447421</c:v>
                </c:pt>
                <c:pt idx="579">
                  <c:v>0.19018350247684462</c:v>
                </c:pt>
                <c:pt idx="580">
                  <c:v>0.18450544618847645</c:v>
                </c:pt>
                <c:pt idx="581">
                  <c:v>0.18636211544676284</c:v>
                </c:pt>
                <c:pt idx="582">
                  <c:v>0.18469859178571149</c:v>
                </c:pt>
                <c:pt idx="583">
                  <c:v>0.18572298584176755</c:v>
                </c:pt>
                <c:pt idx="584">
                  <c:v>0.18573857830156909</c:v>
                </c:pt>
                <c:pt idx="585">
                  <c:v>0.18574825117111607</c:v>
                </c:pt>
                <c:pt idx="586">
                  <c:v>0.18311353539814884</c:v>
                </c:pt>
                <c:pt idx="587">
                  <c:v>0.18632126609118979</c:v>
                </c:pt>
                <c:pt idx="588">
                  <c:v>0.19755890340852547</c:v>
                </c:pt>
                <c:pt idx="589">
                  <c:v>0.19067800172997876</c:v>
                </c:pt>
                <c:pt idx="590">
                  <c:v>0.18668189436214142</c:v>
                </c:pt>
                <c:pt idx="591">
                  <c:v>0.18576318169175376</c:v>
                </c:pt>
                <c:pt idx="592">
                  <c:v>0.19131582615656603</c:v>
                </c:pt>
                <c:pt idx="593">
                  <c:v>0.18675620296526985</c:v>
                </c:pt>
                <c:pt idx="594">
                  <c:v>0.18710207334419146</c:v>
                </c:pt>
                <c:pt idx="595">
                  <c:v>0.19418478694226476</c:v>
                </c:pt>
                <c:pt idx="596">
                  <c:v>0.19188857280916777</c:v>
                </c:pt>
                <c:pt idx="597">
                  <c:v>0.18970078868788709</c:v>
                </c:pt>
                <c:pt idx="598">
                  <c:v>0.18876445214141266</c:v>
                </c:pt>
                <c:pt idx="599">
                  <c:v>0.1761924076606822</c:v>
                </c:pt>
                <c:pt idx="600">
                  <c:v>0.18175891551173737</c:v>
                </c:pt>
                <c:pt idx="601">
                  <c:v>0.1805444264601363</c:v>
                </c:pt>
                <c:pt idx="602">
                  <c:v>0.18198679206130428</c:v>
                </c:pt>
                <c:pt idx="603">
                  <c:v>0.18954647094857968</c:v>
                </c:pt>
                <c:pt idx="604">
                  <c:v>0.18490261852807896</c:v>
                </c:pt>
                <c:pt idx="605">
                  <c:v>0.18916610731045355</c:v>
                </c:pt>
                <c:pt idx="606">
                  <c:v>0.17921321750603597</c:v>
                </c:pt>
                <c:pt idx="607">
                  <c:v>0.17621216607810825</c:v>
                </c:pt>
                <c:pt idx="608">
                  <c:v>0.17766825049098284</c:v>
                </c:pt>
                <c:pt idx="609">
                  <c:v>0.177982572420427</c:v>
                </c:pt>
                <c:pt idx="610">
                  <c:v>0.1784768194576295</c:v>
                </c:pt>
                <c:pt idx="611">
                  <c:v>0.18233671307676833</c:v>
                </c:pt>
                <c:pt idx="612">
                  <c:v>0.1858973308742079</c:v>
                </c:pt>
                <c:pt idx="613">
                  <c:v>0.17793824129617072</c:v>
                </c:pt>
                <c:pt idx="614">
                  <c:v>0.18007580522653896</c:v>
                </c:pt>
                <c:pt idx="615">
                  <c:v>0.18059803721417581</c:v>
                </c:pt>
                <c:pt idx="616">
                  <c:v>0.17475345044806556</c:v>
                </c:pt>
                <c:pt idx="617">
                  <c:v>0.16584753090571747</c:v>
                </c:pt>
                <c:pt idx="618">
                  <c:v>0.16928914616160309</c:v>
                </c:pt>
                <c:pt idx="619">
                  <c:v>0.17536757744177461</c:v>
                </c:pt>
                <c:pt idx="620">
                  <c:v>0.17383338063148482</c:v>
                </c:pt>
                <c:pt idx="621">
                  <c:v>0.17604090971606559</c:v>
                </c:pt>
                <c:pt idx="622">
                  <c:v>0.17170846749766236</c:v>
                </c:pt>
                <c:pt idx="623">
                  <c:v>0.18101056888843278</c:v>
                </c:pt>
                <c:pt idx="624">
                  <c:v>0.16899814518515821</c:v>
                </c:pt>
                <c:pt idx="625">
                  <c:v>0.16798409036862594</c:v>
                </c:pt>
                <c:pt idx="626">
                  <c:v>0.17706562171893855</c:v>
                </c:pt>
                <c:pt idx="627">
                  <c:v>0.17489949707509347</c:v>
                </c:pt>
                <c:pt idx="628">
                  <c:v>0.17802295817847072</c:v>
                </c:pt>
                <c:pt idx="629">
                  <c:v>0.17090158754321799</c:v>
                </c:pt>
                <c:pt idx="630">
                  <c:v>0.17248660516623301</c:v>
                </c:pt>
                <c:pt idx="631">
                  <c:v>0.1737012179932784</c:v>
                </c:pt>
                <c:pt idx="632">
                  <c:v>0.17566588102270031</c:v>
                </c:pt>
                <c:pt idx="633">
                  <c:v>0.17093741738274115</c:v>
                </c:pt>
                <c:pt idx="634">
                  <c:v>0.16701440656330388</c:v>
                </c:pt>
                <c:pt idx="635">
                  <c:v>0.17525861189943223</c:v>
                </c:pt>
                <c:pt idx="636">
                  <c:v>0.18090326086087846</c:v>
                </c:pt>
                <c:pt idx="637">
                  <c:v>0.16894836319370379</c:v>
                </c:pt>
                <c:pt idx="638">
                  <c:v>0.16431161272982706</c:v>
                </c:pt>
                <c:pt idx="639">
                  <c:v>0.16482649148043385</c:v>
                </c:pt>
                <c:pt idx="640">
                  <c:v>0.15837310419485121</c:v>
                </c:pt>
                <c:pt idx="641">
                  <c:v>0.15738113822552716</c:v>
                </c:pt>
                <c:pt idx="642">
                  <c:v>0.15863890708350567</c:v>
                </c:pt>
                <c:pt idx="643">
                  <c:v>0.16253530056609025</c:v>
                </c:pt>
                <c:pt idx="644">
                  <c:v>0.16410703493685377</c:v>
                </c:pt>
                <c:pt idx="645">
                  <c:v>0.16882576952914144</c:v>
                </c:pt>
                <c:pt idx="646">
                  <c:v>0.16240594182427806</c:v>
                </c:pt>
                <c:pt idx="647">
                  <c:v>0.16381570701175333</c:v>
                </c:pt>
                <c:pt idx="648">
                  <c:v>0.16895860251786407</c:v>
                </c:pt>
                <c:pt idx="649">
                  <c:v>0.16770547857413962</c:v>
                </c:pt>
                <c:pt idx="650">
                  <c:v>0.17095461886635405</c:v>
                </c:pt>
                <c:pt idx="651">
                  <c:v>0.16123624614974141</c:v>
                </c:pt>
                <c:pt idx="652">
                  <c:v>0.16873595694270285</c:v>
                </c:pt>
                <c:pt idx="653">
                  <c:v>0.17411441354050108</c:v>
                </c:pt>
                <c:pt idx="654">
                  <c:v>0.16324522024405433</c:v>
                </c:pt>
                <c:pt idx="655">
                  <c:v>0.15702335481830562</c:v>
                </c:pt>
                <c:pt idx="656">
                  <c:v>0.15913078527640573</c:v>
                </c:pt>
                <c:pt idx="657">
                  <c:v>0.16489616283046538</c:v>
                </c:pt>
                <c:pt idx="658">
                  <c:v>0.15590285866298648</c:v>
                </c:pt>
                <c:pt idx="659">
                  <c:v>0.16084020334048943</c:v>
                </c:pt>
                <c:pt idx="660">
                  <c:v>0.15882313669431983</c:v>
                </c:pt>
                <c:pt idx="661">
                  <c:v>0.15595852928897583</c:v>
                </c:pt>
                <c:pt idx="662">
                  <c:v>0.15186634879640443</c:v>
                </c:pt>
                <c:pt idx="663">
                  <c:v>0.16123874084188011</c:v>
                </c:pt>
                <c:pt idx="664">
                  <c:v>0.15973661154374336</c:v>
                </c:pt>
                <c:pt idx="665">
                  <c:v>0.15987145307913794</c:v>
                </c:pt>
                <c:pt idx="666">
                  <c:v>0.15872468596524908</c:v>
                </c:pt>
                <c:pt idx="667">
                  <c:v>0.15988355902241269</c:v>
                </c:pt>
                <c:pt idx="668">
                  <c:v>0.15734010496649981</c:v>
                </c:pt>
                <c:pt idx="669">
                  <c:v>0.16214200947511137</c:v>
                </c:pt>
                <c:pt idx="670">
                  <c:v>0.1634859230545605</c:v>
                </c:pt>
                <c:pt idx="671">
                  <c:v>0.16267698910791631</c:v>
                </c:pt>
                <c:pt idx="672">
                  <c:v>0.15804425596244284</c:v>
                </c:pt>
                <c:pt idx="673">
                  <c:v>0.15468995706083916</c:v>
                </c:pt>
                <c:pt idx="674">
                  <c:v>0.16302986675310463</c:v>
                </c:pt>
                <c:pt idx="675">
                  <c:v>0.16532895950724502</c:v>
                </c:pt>
                <c:pt idx="676">
                  <c:v>0.1630269296154539</c:v>
                </c:pt>
                <c:pt idx="677">
                  <c:v>0.16389983385550985</c:v>
                </c:pt>
                <c:pt idx="678">
                  <c:v>0.15762647978444061</c:v>
                </c:pt>
                <c:pt idx="679">
                  <c:v>0.15907805736327171</c:v>
                </c:pt>
                <c:pt idx="680">
                  <c:v>0.15817465624795218</c:v>
                </c:pt>
                <c:pt idx="681">
                  <c:v>0.1542767521088001</c:v>
                </c:pt>
                <c:pt idx="682">
                  <c:v>0.16498654829982848</c:v>
                </c:pt>
                <c:pt idx="683">
                  <c:v>0.16148252707477576</c:v>
                </c:pt>
                <c:pt idx="684">
                  <c:v>0.15488254383913197</c:v>
                </c:pt>
                <c:pt idx="685">
                  <c:v>0.16029857431207126</c:v>
                </c:pt>
                <c:pt idx="686">
                  <c:v>0.15716618492107459</c:v>
                </c:pt>
                <c:pt idx="687">
                  <c:v>0.15696547021635057</c:v>
                </c:pt>
                <c:pt idx="688">
                  <c:v>0.1586218030036998</c:v>
                </c:pt>
                <c:pt idx="689">
                  <c:v>0.15485104279641862</c:v>
                </c:pt>
                <c:pt idx="690">
                  <c:v>0.15073431916465155</c:v>
                </c:pt>
                <c:pt idx="691">
                  <c:v>0.14978762748766355</c:v>
                </c:pt>
                <c:pt idx="692">
                  <c:v>0.15088441356998286</c:v>
                </c:pt>
                <c:pt idx="693">
                  <c:v>0.15195236922514402</c:v>
                </c:pt>
                <c:pt idx="694">
                  <c:v>0.15502614467546716</c:v>
                </c:pt>
                <c:pt idx="695">
                  <c:v>0.15248931297449783</c:v>
                </c:pt>
                <c:pt idx="696">
                  <c:v>0.15280528974776061</c:v>
                </c:pt>
                <c:pt idx="697">
                  <c:v>0.15729805190039481</c:v>
                </c:pt>
                <c:pt idx="698">
                  <c:v>0.15587785629746051</c:v>
                </c:pt>
                <c:pt idx="699">
                  <c:v>0.14962558197959133</c:v>
                </c:pt>
                <c:pt idx="700">
                  <c:v>0.15221948369897212</c:v>
                </c:pt>
                <c:pt idx="701">
                  <c:v>0.15447126403515365</c:v>
                </c:pt>
                <c:pt idx="702">
                  <c:v>0.1537069356213423</c:v>
                </c:pt>
                <c:pt idx="703">
                  <c:v>0.15395225340166943</c:v>
                </c:pt>
                <c:pt idx="704">
                  <c:v>0.15573421081261787</c:v>
                </c:pt>
                <c:pt idx="705">
                  <c:v>0.15575509330715084</c:v>
                </c:pt>
                <c:pt idx="706">
                  <c:v>0.15414288936852469</c:v>
                </c:pt>
                <c:pt idx="707">
                  <c:v>0.15541251319913341</c:v>
                </c:pt>
                <c:pt idx="708">
                  <c:v>0.15089449827013326</c:v>
                </c:pt>
                <c:pt idx="709">
                  <c:v>0.15488142924261808</c:v>
                </c:pt>
                <c:pt idx="710">
                  <c:v>0.15137062289344486</c:v>
                </c:pt>
                <c:pt idx="711">
                  <c:v>0.15546628743905122</c:v>
                </c:pt>
                <c:pt idx="712">
                  <c:v>0.15418344463732991</c:v>
                </c:pt>
                <c:pt idx="713">
                  <c:v>0.14643377839138763</c:v>
                </c:pt>
                <c:pt idx="714">
                  <c:v>0.15420576623334425</c:v>
                </c:pt>
                <c:pt idx="715">
                  <c:v>0.15923492362882435</c:v>
                </c:pt>
                <c:pt idx="716">
                  <c:v>0.16004214475920686</c:v>
                </c:pt>
                <c:pt idx="717">
                  <c:v>0.15627952623728503</c:v>
                </c:pt>
                <c:pt idx="718">
                  <c:v>0.15496661744816506</c:v>
                </c:pt>
                <c:pt idx="719">
                  <c:v>0.14943059599214267</c:v>
                </c:pt>
                <c:pt idx="720">
                  <c:v>0.15073189343544169</c:v>
                </c:pt>
                <c:pt idx="721">
                  <c:v>0.1486002755542388</c:v>
                </c:pt>
                <c:pt idx="722">
                  <c:v>0.14702031731187395</c:v>
                </c:pt>
                <c:pt idx="723">
                  <c:v>0.15034413165091307</c:v>
                </c:pt>
                <c:pt idx="724">
                  <c:v>0.14597443723659898</c:v>
                </c:pt>
                <c:pt idx="725">
                  <c:v>0.14726660783781928</c:v>
                </c:pt>
                <c:pt idx="726">
                  <c:v>0.14800054296339402</c:v>
                </c:pt>
                <c:pt idx="727">
                  <c:v>0.15027159265468074</c:v>
                </c:pt>
                <c:pt idx="728">
                  <c:v>0.15105883452086871</c:v>
                </c:pt>
                <c:pt idx="729">
                  <c:v>0.15862183176812014</c:v>
                </c:pt>
                <c:pt idx="730">
                  <c:v>0.15119357005637435</c:v>
                </c:pt>
                <c:pt idx="731">
                  <c:v>0.15381170041933842</c:v>
                </c:pt>
                <c:pt idx="732">
                  <c:v>0.15131392201002225</c:v>
                </c:pt>
                <c:pt idx="733">
                  <c:v>0.15137737926180878</c:v>
                </c:pt>
                <c:pt idx="734">
                  <c:v>0.15084950580518872</c:v>
                </c:pt>
                <c:pt idx="735">
                  <c:v>0.147734981983837</c:v>
                </c:pt>
                <c:pt idx="736">
                  <c:v>0.14443632709444795</c:v>
                </c:pt>
                <c:pt idx="737">
                  <c:v>0.14688196230399181</c:v>
                </c:pt>
                <c:pt idx="738">
                  <c:v>0.14540493431792087</c:v>
                </c:pt>
                <c:pt idx="739">
                  <c:v>0.14941712341650626</c:v>
                </c:pt>
                <c:pt idx="740">
                  <c:v>0.15002480236521079</c:v>
                </c:pt>
                <c:pt idx="741">
                  <c:v>0.14534153092834279</c:v>
                </c:pt>
                <c:pt idx="742">
                  <c:v>0.14356123385926653</c:v>
                </c:pt>
                <c:pt idx="743">
                  <c:v>0.1449891355863808</c:v>
                </c:pt>
                <c:pt idx="744">
                  <c:v>0.13958769683189595</c:v>
                </c:pt>
                <c:pt idx="745">
                  <c:v>0.14391414237376776</c:v>
                </c:pt>
                <c:pt idx="746">
                  <c:v>0.14128613404285223</c:v>
                </c:pt>
                <c:pt idx="747">
                  <c:v>0.13901866456893416</c:v>
                </c:pt>
                <c:pt idx="748">
                  <c:v>0.14059718781402669</c:v>
                </c:pt>
                <c:pt idx="749">
                  <c:v>0.1403993630287774</c:v>
                </c:pt>
                <c:pt idx="750">
                  <c:v>0.1416354147824512</c:v>
                </c:pt>
                <c:pt idx="751">
                  <c:v>0.14539949875237446</c:v>
                </c:pt>
                <c:pt idx="752">
                  <c:v>0.14390714084188344</c:v>
                </c:pt>
                <c:pt idx="753">
                  <c:v>0.14453397349326799</c:v>
                </c:pt>
                <c:pt idx="754">
                  <c:v>0.14029772461851411</c:v>
                </c:pt>
                <c:pt idx="755">
                  <c:v>0.14123151151935343</c:v>
                </c:pt>
                <c:pt idx="756">
                  <c:v>0.14007493667455309</c:v>
                </c:pt>
                <c:pt idx="757">
                  <c:v>0.14797893529508874</c:v>
                </c:pt>
                <c:pt idx="758">
                  <c:v>0.14746447589800879</c:v>
                </c:pt>
                <c:pt idx="759">
                  <c:v>0.14753215990549692</c:v>
                </c:pt>
                <c:pt idx="760">
                  <c:v>0.14001599240440654</c:v>
                </c:pt>
                <c:pt idx="761">
                  <c:v>0.14017736416559012</c:v>
                </c:pt>
                <c:pt idx="762">
                  <c:v>0.1364901880530672</c:v>
                </c:pt>
                <c:pt idx="763">
                  <c:v>0.14618420670426599</c:v>
                </c:pt>
                <c:pt idx="764">
                  <c:v>0.14636148179729239</c:v>
                </c:pt>
                <c:pt idx="765">
                  <c:v>0.13992732113373368</c:v>
                </c:pt>
                <c:pt idx="766">
                  <c:v>0.14056778040502615</c:v>
                </c:pt>
                <c:pt idx="767">
                  <c:v>0.13377057103083717</c:v>
                </c:pt>
                <c:pt idx="768">
                  <c:v>0.12614943036529286</c:v>
                </c:pt>
                <c:pt idx="769">
                  <c:v>0.13919189876863433</c:v>
                </c:pt>
                <c:pt idx="770">
                  <c:v>0.14012786846647965</c:v>
                </c:pt>
                <c:pt idx="771">
                  <c:v>0.13609366767216688</c:v>
                </c:pt>
                <c:pt idx="772">
                  <c:v>0.13445950520080635</c:v>
                </c:pt>
                <c:pt idx="773">
                  <c:v>0.13504774673456263</c:v>
                </c:pt>
                <c:pt idx="774">
                  <c:v>0.13912389225437555</c:v>
                </c:pt>
                <c:pt idx="775">
                  <c:v>0.13446389354580845</c:v>
                </c:pt>
                <c:pt idx="776">
                  <c:v>0.14014792983783708</c:v>
                </c:pt>
                <c:pt idx="777">
                  <c:v>0.14529655566519903</c:v>
                </c:pt>
                <c:pt idx="778">
                  <c:v>0.14131068991132389</c:v>
                </c:pt>
                <c:pt idx="779">
                  <c:v>0.14498081589237163</c:v>
                </c:pt>
                <c:pt idx="780">
                  <c:v>0.13332301574548386</c:v>
                </c:pt>
                <c:pt idx="781">
                  <c:v>0.13504964486071694</c:v>
                </c:pt>
                <c:pt idx="782">
                  <c:v>0.14210441315496763</c:v>
                </c:pt>
                <c:pt idx="783">
                  <c:v>0.14512317162051463</c:v>
                </c:pt>
                <c:pt idx="784">
                  <c:v>0.13984171071503962</c:v>
                </c:pt>
                <c:pt idx="785">
                  <c:v>0.14084452001356956</c:v>
                </c:pt>
                <c:pt idx="786">
                  <c:v>0.14111565489332298</c:v>
                </c:pt>
                <c:pt idx="787">
                  <c:v>0.14192626279987341</c:v>
                </c:pt>
                <c:pt idx="788">
                  <c:v>0.14416759119177028</c:v>
                </c:pt>
                <c:pt idx="789">
                  <c:v>0.1396812847814291</c:v>
                </c:pt>
                <c:pt idx="790">
                  <c:v>0.13384651194572547</c:v>
                </c:pt>
                <c:pt idx="791">
                  <c:v>0.1402916798891676</c:v>
                </c:pt>
                <c:pt idx="792">
                  <c:v>0.13916898878683198</c:v>
                </c:pt>
                <c:pt idx="793">
                  <c:v>0.13426047836690036</c:v>
                </c:pt>
                <c:pt idx="794">
                  <c:v>0.14381979496116715</c:v>
                </c:pt>
                <c:pt idx="795">
                  <c:v>0.13631487826784364</c:v>
                </c:pt>
                <c:pt idx="796">
                  <c:v>0.1333471163312975</c:v>
                </c:pt>
                <c:pt idx="797">
                  <c:v>0.1367269722641348</c:v>
                </c:pt>
                <c:pt idx="798">
                  <c:v>0.1324539517709945</c:v>
                </c:pt>
                <c:pt idx="799">
                  <c:v>0.13135953402691755</c:v>
                </c:pt>
                <c:pt idx="800">
                  <c:v>0.13734479115976203</c:v>
                </c:pt>
                <c:pt idx="801">
                  <c:v>0.14249162910000301</c:v>
                </c:pt>
                <c:pt idx="802">
                  <c:v>0.13896952655677774</c:v>
                </c:pt>
                <c:pt idx="803">
                  <c:v>0.13636937756221937</c:v>
                </c:pt>
                <c:pt idx="804">
                  <c:v>0.13838239951930828</c:v>
                </c:pt>
                <c:pt idx="805">
                  <c:v>0.13639726478947467</c:v>
                </c:pt>
                <c:pt idx="806">
                  <c:v>0.13768851828754819</c:v>
                </c:pt>
                <c:pt idx="807">
                  <c:v>0.13545865120629527</c:v>
                </c:pt>
                <c:pt idx="808">
                  <c:v>0.13879656838741625</c:v>
                </c:pt>
                <c:pt idx="809">
                  <c:v>0.13695363929027241</c:v>
                </c:pt>
                <c:pt idx="810">
                  <c:v>0.13460848960204744</c:v>
                </c:pt>
                <c:pt idx="811">
                  <c:v>0.13175747364816698</c:v>
                </c:pt>
                <c:pt idx="812">
                  <c:v>0.13275829259325517</c:v>
                </c:pt>
                <c:pt idx="813">
                  <c:v>0.13434339258584993</c:v>
                </c:pt>
                <c:pt idx="814">
                  <c:v>0.13522330884169134</c:v>
                </c:pt>
                <c:pt idx="815">
                  <c:v>0.1374106204139324</c:v>
                </c:pt>
                <c:pt idx="816">
                  <c:v>0.13734493860588809</c:v>
                </c:pt>
                <c:pt idx="817">
                  <c:v>0.139486367613467</c:v>
                </c:pt>
                <c:pt idx="818">
                  <c:v>0.13349791874412986</c:v>
                </c:pt>
                <c:pt idx="819">
                  <c:v>0.12958917354837024</c:v>
                </c:pt>
                <c:pt idx="820">
                  <c:v>0.13284456363196995</c:v>
                </c:pt>
                <c:pt idx="821">
                  <c:v>0.13882904131929313</c:v>
                </c:pt>
                <c:pt idx="822">
                  <c:v>0.1342157270155831</c:v>
                </c:pt>
                <c:pt idx="823">
                  <c:v>0.13351744975206292</c:v>
                </c:pt>
                <c:pt idx="824">
                  <c:v>0.13808540904361613</c:v>
                </c:pt>
                <c:pt idx="825">
                  <c:v>0.1338760706343709</c:v>
                </c:pt>
                <c:pt idx="826">
                  <c:v>0.12980891717362389</c:v>
                </c:pt>
                <c:pt idx="827">
                  <c:v>0.12716150955131433</c:v>
                </c:pt>
                <c:pt idx="828">
                  <c:v>0.12692942603559743</c:v>
                </c:pt>
                <c:pt idx="829">
                  <c:v>0.12643073522987092</c:v>
                </c:pt>
                <c:pt idx="830">
                  <c:v>0.12902633285741189</c:v>
                </c:pt>
                <c:pt idx="831">
                  <c:v>0.13566365159873153</c:v>
                </c:pt>
                <c:pt idx="832">
                  <c:v>0.12991753590641739</c:v>
                </c:pt>
                <c:pt idx="833">
                  <c:v>0.13502825103537103</c:v>
                </c:pt>
                <c:pt idx="834">
                  <c:v>0.13155615352519348</c:v>
                </c:pt>
                <c:pt idx="835">
                  <c:v>0.12750655082511206</c:v>
                </c:pt>
                <c:pt idx="836">
                  <c:v>0.125850427218718</c:v>
                </c:pt>
                <c:pt idx="837">
                  <c:v>0.12530905281713559</c:v>
                </c:pt>
                <c:pt idx="838">
                  <c:v>0.12532155715299581</c:v>
                </c:pt>
                <c:pt idx="839">
                  <c:v>0.12963710240895876</c:v>
                </c:pt>
                <c:pt idx="840">
                  <c:v>0.1355767411586136</c:v>
                </c:pt>
                <c:pt idx="841">
                  <c:v>0.13894381160535998</c:v>
                </c:pt>
                <c:pt idx="842">
                  <c:v>0.13280594528957704</c:v>
                </c:pt>
                <c:pt idx="843">
                  <c:v>0.12853581757262503</c:v>
                </c:pt>
                <c:pt idx="844">
                  <c:v>0.12135302378265314</c:v>
                </c:pt>
                <c:pt idx="845">
                  <c:v>0.12244305730587174</c:v>
                </c:pt>
                <c:pt idx="846">
                  <c:v>0.12892376818225743</c:v>
                </c:pt>
                <c:pt idx="847">
                  <c:v>0.12422192557844744</c:v>
                </c:pt>
                <c:pt idx="848">
                  <c:v>0.12397738501017215</c:v>
                </c:pt>
                <c:pt idx="849">
                  <c:v>0.12209487567705525</c:v>
                </c:pt>
                <c:pt idx="850">
                  <c:v>0.12114482570002083</c:v>
                </c:pt>
                <c:pt idx="851">
                  <c:v>0.12423758717628852</c:v>
                </c:pt>
                <c:pt idx="852">
                  <c:v>0.12724643911821334</c:v>
                </c:pt>
                <c:pt idx="853">
                  <c:v>0.12480590965246208</c:v>
                </c:pt>
                <c:pt idx="854">
                  <c:v>0.12316183627023619</c:v>
                </c:pt>
                <c:pt idx="855">
                  <c:v>0.12062003110517869</c:v>
                </c:pt>
                <c:pt idx="856">
                  <c:v>0.12173180861957847</c:v>
                </c:pt>
                <c:pt idx="857">
                  <c:v>0.12499228939938445</c:v>
                </c:pt>
                <c:pt idx="858">
                  <c:v>0.12472080988071771</c:v>
                </c:pt>
                <c:pt idx="859">
                  <c:v>0.12984673527573293</c:v>
                </c:pt>
                <c:pt idx="860">
                  <c:v>0.12671069538652441</c:v>
                </c:pt>
                <c:pt idx="861">
                  <c:v>0.12567347511393115</c:v>
                </c:pt>
                <c:pt idx="862">
                  <c:v>0.11919942616283631</c:v>
                </c:pt>
                <c:pt idx="863">
                  <c:v>0.12601474241656713</c:v>
                </c:pt>
                <c:pt idx="864">
                  <c:v>0.12962582328830285</c:v>
                </c:pt>
                <c:pt idx="865">
                  <c:v>0.12663537252189547</c:v>
                </c:pt>
                <c:pt idx="866">
                  <c:v>0.12833624111236774</c:v>
                </c:pt>
                <c:pt idx="867">
                  <c:v>0.12730586452920939</c:v>
                </c:pt>
                <c:pt idx="868">
                  <c:v>0.12847207909792629</c:v>
                </c:pt>
                <c:pt idx="869">
                  <c:v>0.12375794031126586</c:v>
                </c:pt>
                <c:pt idx="870">
                  <c:v>0.12884455473590117</c:v>
                </c:pt>
                <c:pt idx="871">
                  <c:v>0.13407423677890398</c:v>
                </c:pt>
                <c:pt idx="872">
                  <c:v>0.12765268153190909</c:v>
                </c:pt>
                <c:pt idx="873">
                  <c:v>0.12529616343811326</c:v>
                </c:pt>
                <c:pt idx="874">
                  <c:v>0.12407785099683487</c:v>
                </c:pt>
                <c:pt idx="875">
                  <c:v>0.12615507818299321</c:v>
                </c:pt>
                <c:pt idx="876">
                  <c:v>0.12255739724519317</c:v>
                </c:pt>
                <c:pt idx="877">
                  <c:v>0.12607412335928012</c:v>
                </c:pt>
                <c:pt idx="878">
                  <c:v>0.12769400296385502</c:v>
                </c:pt>
                <c:pt idx="879">
                  <c:v>0.1240091784089212</c:v>
                </c:pt>
                <c:pt idx="880">
                  <c:v>0.12318576161758256</c:v>
                </c:pt>
                <c:pt idx="881">
                  <c:v>0.1317050790950576</c:v>
                </c:pt>
                <c:pt idx="882">
                  <c:v>0.1250864795024268</c:v>
                </c:pt>
                <c:pt idx="883">
                  <c:v>0.12587397271318521</c:v>
                </c:pt>
                <c:pt idx="884">
                  <c:v>0.12809615671457664</c:v>
                </c:pt>
                <c:pt idx="885">
                  <c:v>0.12455427311865958</c:v>
                </c:pt>
                <c:pt idx="886">
                  <c:v>0.12582126895372858</c:v>
                </c:pt>
                <c:pt idx="887">
                  <c:v>0.12697183427032116</c:v>
                </c:pt>
                <c:pt idx="888">
                  <c:v>0.11991435713271359</c:v>
                </c:pt>
                <c:pt idx="889">
                  <c:v>0.1204443379900715</c:v>
                </c:pt>
                <c:pt idx="890">
                  <c:v>0.12711622097540243</c:v>
                </c:pt>
                <c:pt idx="891">
                  <c:v>0.13032391438839297</c:v>
                </c:pt>
                <c:pt idx="892">
                  <c:v>0.13173145841525585</c:v>
                </c:pt>
                <c:pt idx="893">
                  <c:v>0.12240330471860622</c:v>
                </c:pt>
                <c:pt idx="894">
                  <c:v>0.12144811046836657</c:v>
                </c:pt>
                <c:pt idx="895">
                  <c:v>0.13139314890868134</c:v>
                </c:pt>
                <c:pt idx="896">
                  <c:v>0.12824624301280879</c:v>
                </c:pt>
                <c:pt idx="897">
                  <c:v>0.12993040576188378</c:v>
                </c:pt>
                <c:pt idx="898">
                  <c:v>0.13121458498546132</c:v>
                </c:pt>
                <c:pt idx="899">
                  <c:v>0.13112015715287859</c:v>
                </c:pt>
                <c:pt idx="900">
                  <c:v>0.13064180809503448</c:v>
                </c:pt>
                <c:pt idx="901">
                  <c:v>0.13063683053412625</c:v>
                </c:pt>
                <c:pt idx="902">
                  <c:v>0.1284753634927972</c:v>
                </c:pt>
                <c:pt idx="903">
                  <c:v>0.12338359876269514</c:v>
                </c:pt>
                <c:pt idx="904">
                  <c:v>0.13500227894728548</c:v>
                </c:pt>
                <c:pt idx="905">
                  <c:v>0.1236670803814811</c:v>
                </c:pt>
                <c:pt idx="906">
                  <c:v>0.12883416499843395</c:v>
                </c:pt>
                <c:pt idx="907">
                  <c:v>0.12422619404648891</c:v>
                </c:pt>
                <c:pt idx="908">
                  <c:v>0.11806264262266569</c:v>
                </c:pt>
                <c:pt idx="909">
                  <c:v>0.11920618909310386</c:v>
                </c:pt>
                <c:pt idx="910">
                  <c:v>0.12142912870906958</c:v>
                </c:pt>
                <c:pt idx="911">
                  <c:v>0.12530462680375792</c:v>
                </c:pt>
                <c:pt idx="912">
                  <c:v>0.11975382434615466</c:v>
                </c:pt>
                <c:pt idx="913">
                  <c:v>0.12149121756010926</c:v>
                </c:pt>
                <c:pt idx="914">
                  <c:v>0.12550191712859335</c:v>
                </c:pt>
                <c:pt idx="915">
                  <c:v>0.12358632080392991</c:v>
                </c:pt>
                <c:pt idx="916">
                  <c:v>0.12365823007798349</c:v>
                </c:pt>
                <c:pt idx="917">
                  <c:v>0.12399149873877452</c:v>
                </c:pt>
                <c:pt idx="918">
                  <c:v>0.11710143678597815</c:v>
                </c:pt>
                <c:pt idx="919">
                  <c:v>0.11605858000799149</c:v>
                </c:pt>
                <c:pt idx="920">
                  <c:v>0.12342154434461336</c:v>
                </c:pt>
                <c:pt idx="921">
                  <c:v>0.12417896594999513</c:v>
                </c:pt>
                <c:pt idx="922">
                  <c:v>0.11490133331230881</c:v>
                </c:pt>
                <c:pt idx="923">
                  <c:v>0.11675271157585626</c:v>
                </c:pt>
                <c:pt idx="924">
                  <c:v>0.12011818106512052</c:v>
                </c:pt>
                <c:pt idx="925">
                  <c:v>0.11659691088457154</c:v>
                </c:pt>
                <c:pt idx="926">
                  <c:v>0.11358795936134554</c:v>
                </c:pt>
                <c:pt idx="927">
                  <c:v>0.12085858028515858</c:v>
                </c:pt>
                <c:pt idx="928">
                  <c:v>0.12198185365008664</c:v>
                </c:pt>
                <c:pt idx="929">
                  <c:v>0.12047556658739093</c:v>
                </c:pt>
                <c:pt idx="930">
                  <c:v>0.12000529292902171</c:v>
                </c:pt>
                <c:pt idx="931">
                  <c:v>0.11978478822453192</c:v>
                </c:pt>
                <c:pt idx="932">
                  <c:v>0.11991775718291289</c:v>
                </c:pt>
                <c:pt idx="933">
                  <c:v>0.11902816409810058</c:v>
                </c:pt>
                <c:pt idx="934">
                  <c:v>0.11756917797272821</c:v>
                </c:pt>
                <c:pt idx="935">
                  <c:v>0.11741084944920764</c:v>
                </c:pt>
                <c:pt idx="936">
                  <c:v>0.12458523984659457</c:v>
                </c:pt>
                <c:pt idx="937">
                  <c:v>0.11879413175512422</c:v>
                </c:pt>
                <c:pt idx="938">
                  <c:v>0.1135438336453017</c:v>
                </c:pt>
                <c:pt idx="939">
                  <c:v>0.11342521900906798</c:v>
                </c:pt>
                <c:pt idx="940">
                  <c:v>0.12024856360385906</c:v>
                </c:pt>
                <c:pt idx="941">
                  <c:v>0.12223511963552096</c:v>
                </c:pt>
                <c:pt idx="942">
                  <c:v>0.12104412899424237</c:v>
                </c:pt>
                <c:pt idx="943">
                  <c:v>0.12162454087671233</c:v>
                </c:pt>
                <c:pt idx="944">
                  <c:v>0.12650741127844065</c:v>
                </c:pt>
                <c:pt idx="945">
                  <c:v>0.12251454854222556</c:v>
                </c:pt>
                <c:pt idx="946">
                  <c:v>0.11828103678656426</c:v>
                </c:pt>
                <c:pt idx="947">
                  <c:v>0.12063635741883809</c:v>
                </c:pt>
                <c:pt idx="948">
                  <c:v>0.1189277198987367</c:v>
                </c:pt>
                <c:pt idx="949">
                  <c:v>0.12322652353947801</c:v>
                </c:pt>
                <c:pt idx="950">
                  <c:v>0.12083405159598622</c:v>
                </c:pt>
                <c:pt idx="951">
                  <c:v>0.12209410817763372</c:v>
                </c:pt>
                <c:pt idx="952">
                  <c:v>0.11248296895787427</c:v>
                </c:pt>
                <c:pt idx="953">
                  <c:v>0.11255828961633586</c:v>
                </c:pt>
                <c:pt idx="954">
                  <c:v>0.11811485725184645</c:v>
                </c:pt>
                <c:pt idx="955">
                  <c:v>0.11779656008614241</c:v>
                </c:pt>
                <c:pt idx="956">
                  <c:v>0.11298873811367015</c:v>
                </c:pt>
                <c:pt idx="957">
                  <c:v>0.11525608313550911</c:v>
                </c:pt>
                <c:pt idx="958">
                  <c:v>0.11766813915479937</c:v>
                </c:pt>
                <c:pt idx="959">
                  <c:v>0.11619975520753126</c:v>
                </c:pt>
                <c:pt idx="960">
                  <c:v>0.11277210516159966</c:v>
                </c:pt>
                <c:pt idx="961">
                  <c:v>0.11523629798348443</c:v>
                </c:pt>
                <c:pt idx="962">
                  <c:v>0.11312253501444708</c:v>
                </c:pt>
                <c:pt idx="963">
                  <c:v>0.11533497453245942</c:v>
                </c:pt>
                <c:pt idx="964">
                  <c:v>0.11079081917010393</c:v>
                </c:pt>
                <c:pt idx="965">
                  <c:v>0.11441442045878571</c:v>
                </c:pt>
                <c:pt idx="966">
                  <c:v>0.12001287311856262</c:v>
                </c:pt>
                <c:pt idx="967">
                  <c:v>0.11599500004893551</c:v>
                </c:pt>
                <c:pt idx="968">
                  <c:v>0.11332401512364981</c:v>
                </c:pt>
                <c:pt idx="969">
                  <c:v>0.10902052925336649</c:v>
                </c:pt>
                <c:pt idx="970">
                  <c:v>0.1162564183557307</c:v>
                </c:pt>
                <c:pt idx="971">
                  <c:v>0.12002798121301375</c:v>
                </c:pt>
                <c:pt idx="972">
                  <c:v>0.11501348350135616</c:v>
                </c:pt>
                <c:pt idx="973">
                  <c:v>0.10965691995905509</c:v>
                </c:pt>
                <c:pt idx="974">
                  <c:v>0.11221292192060012</c:v>
                </c:pt>
                <c:pt idx="975">
                  <c:v>0.11360588569338101</c:v>
                </c:pt>
                <c:pt idx="976">
                  <c:v>0.11376482214410698</c:v>
                </c:pt>
                <c:pt idx="977">
                  <c:v>0.11594151823308867</c:v>
                </c:pt>
                <c:pt idx="978">
                  <c:v>0.11529587425168199</c:v>
                </c:pt>
                <c:pt idx="979">
                  <c:v>0.11339408774660938</c:v>
                </c:pt>
                <c:pt idx="980">
                  <c:v>0.11334949718699694</c:v>
                </c:pt>
                <c:pt idx="981">
                  <c:v>0.11617572658257139</c:v>
                </c:pt>
                <c:pt idx="982">
                  <c:v>0.11450788722320211</c:v>
                </c:pt>
                <c:pt idx="983">
                  <c:v>0.11393955222187738</c:v>
                </c:pt>
                <c:pt idx="984">
                  <c:v>0.11359668708777822</c:v>
                </c:pt>
                <c:pt idx="985">
                  <c:v>0.11371524865371663</c:v>
                </c:pt>
                <c:pt idx="986">
                  <c:v>0.11924269705323379</c:v>
                </c:pt>
                <c:pt idx="987">
                  <c:v>0.11951697387286259</c:v>
                </c:pt>
                <c:pt idx="988">
                  <c:v>0.1102294349210384</c:v>
                </c:pt>
                <c:pt idx="989">
                  <c:v>0.10953730545336063</c:v>
                </c:pt>
                <c:pt idx="990">
                  <c:v>0.11079076233093199</c:v>
                </c:pt>
                <c:pt idx="991">
                  <c:v>0.10985400362802146</c:v>
                </c:pt>
                <c:pt idx="992">
                  <c:v>0.11071498350437048</c:v>
                </c:pt>
                <c:pt idx="993">
                  <c:v>0.1111777244269516</c:v>
                </c:pt>
                <c:pt idx="994">
                  <c:v>0.11331332498964049</c:v>
                </c:pt>
                <c:pt idx="995">
                  <c:v>0.11541428081010212</c:v>
                </c:pt>
                <c:pt idx="996">
                  <c:v>0.11366361516414965</c:v>
                </c:pt>
                <c:pt idx="997">
                  <c:v>0.11013172741019442</c:v>
                </c:pt>
                <c:pt idx="998">
                  <c:v>0.10966640435760219</c:v>
                </c:pt>
                <c:pt idx="999">
                  <c:v>0.10961708805018099</c:v>
                </c:pt>
                <c:pt idx="1000">
                  <c:v>0.11130001781797691</c:v>
                </c:pt>
                <c:pt idx="1001">
                  <c:v>0.11841970567049966</c:v>
                </c:pt>
                <c:pt idx="1002">
                  <c:v>0.11659835976710548</c:v>
                </c:pt>
                <c:pt idx="1003">
                  <c:v>0.11281865677751111</c:v>
                </c:pt>
                <c:pt idx="1004">
                  <c:v>0.10880150088285408</c:v>
                </c:pt>
                <c:pt idx="1005">
                  <c:v>0.11114596015423683</c:v>
                </c:pt>
                <c:pt idx="1006">
                  <c:v>0.10933351222185533</c:v>
                </c:pt>
                <c:pt idx="1007">
                  <c:v>0.1152209140123058</c:v>
                </c:pt>
                <c:pt idx="1008">
                  <c:v>0.11113234278714344</c:v>
                </c:pt>
                <c:pt idx="1009">
                  <c:v>0.1068601009498787</c:v>
                </c:pt>
                <c:pt idx="1010">
                  <c:v>0.11002981949237244</c:v>
                </c:pt>
                <c:pt idx="1011">
                  <c:v>0.11112917205710977</c:v>
                </c:pt>
                <c:pt idx="1012">
                  <c:v>0.11028625398037775</c:v>
                </c:pt>
                <c:pt idx="1013">
                  <c:v>0.11376192496685862</c:v>
                </c:pt>
                <c:pt idx="1014">
                  <c:v>0.11840481046803332</c:v>
                </c:pt>
                <c:pt idx="1015">
                  <c:v>0.11155542283485818</c:v>
                </c:pt>
                <c:pt idx="1016">
                  <c:v>0.11069703746738566</c:v>
                </c:pt>
                <c:pt idx="1017">
                  <c:v>0.11941226658385017</c:v>
                </c:pt>
                <c:pt idx="1018">
                  <c:v>0.10831039412494603</c:v>
                </c:pt>
                <c:pt idx="1019">
                  <c:v>0.10931828176611069</c:v>
                </c:pt>
                <c:pt idx="1020">
                  <c:v>0.10491031785080326</c:v>
                </c:pt>
                <c:pt idx="1021">
                  <c:v>9.7008475725972501E-2</c:v>
                </c:pt>
                <c:pt idx="1022">
                  <c:v>9.3463063726921342E-2</c:v>
                </c:pt>
                <c:pt idx="1023">
                  <c:v>9.2435056055391013E-2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258-4C35-B682-789FEE806523}"/>
            </c:ext>
          </c:extLst>
        </c:ser>
        <c:ser>
          <c:idx val="3"/>
          <c:order val="3"/>
          <c:tx>
            <c:strRef>
              <c:f>'Blue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'Blue sp'!$Y$2:$Y$1025</c:f>
              <c:numCache>
                <c:formatCode>0.00E+00</c:formatCode>
                <c:ptCount val="1024"/>
                <c:pt idx="0">
                  <c:v>-7.1462203100835493E-6</c:v>
                </c:pt>
                <c:pt idx="1">
                  <c:v>-7.1214026517342205E-6</c:v>
                </c:pt>
                <c:pt idx="2">
                  <c:v>-7.096584993384891E-6</c:v>
                </c:pt>
                <c:pt idx="3">
                  <c:v>-7.0717673350355639E-6</c:v>
                </c:pt>
                <c:pt idx="4">
                  <c:v>-7.046949676686236E-6</c:v>
                </c:pt>
                <c:pt idx="5">
                  <c:v>-7.0221320183369073E-6</c:v>
                </c:pt>
                <c:pt idx="6">
                  <c:v>-6.9973143599875794E-6</c:v>
                </c:pt>
                <c:pt idx="7">
                  <c:v>-6.9724967016382507E-6</c:v>
                </c:pt>
                <c:pt idx="8">
                  <c:v>-6.9476790432889228E-6</c:v>
                </c:pt>
                <c:pt idx="9">
                  <c:v>-6.9228613849395941E-6</c:v>
                </c:pt>
                <c:pt idx="10">
                  <c:v>-6.8980437265902662E-6</c:v>
                </c:pt>
                <c:pt idx="11">
                  <c:v>-6.8732260682409375E-6</c:v>
                </c:pt>
                <c:pt idx="12">
                  <c:v>-6.8484084098916096E-6</c:v>
                </c:pt>
                <c:pt idx="13">
                  <c:v>-6.8235907515422826E-6</c:v>
                </c:pt>
                <c:pt idx="14">
                  <c:v>-6.798773093192953E-6</c:v>
                </c:pt>
                <c:pt idx="15">
                  <c:v>-6.7739554348436243E-6</c:v>
                </c:pt>
                <c:pt idx="16">
                  <c:v>-6.7491377764942972E-6</c:v>
                </c:pt>
                <c:pt idx="17">
                  <c:v>-6.7243201181449693E-6</c:v>
                </c:pt>
                <c:pt idx="18">
                  <c:v>-6.6995024597956398E-6</c:v>
                </c:pt>
                <c:pt idx="19">
                  <c:v>-6.6746848014463127E-6</c:v>
                </c:pt>
                <c:pt idx="20">
                  <c:v>-6.649867143096984E-6</c:v>
                </c:pt>
                <c:pt idx="21">
                  <c:v>-6.6250494847476561E-6</c:v>
                </c:pt>
                <c:pt idx="22">
                  <c:v>-6.6002318263983274E-6</c:v>
                </c:pt>
                <c:pt idx="23">
                  <c:v>-6.5754141680489995E-6</c:v>
                </c:pt>
                <c:pt idx="24">
                  <c:v>-6.5505965096996708E-6</c:v>
                </c:pt>
                <c:pt idx="25">
                  <c:v>-6.5257788513503437E-6</c:v>
                </c:pt>
                <c:pt idx="26">
                  <c:v>-6.5009611930010142E-6</c:v>
                </c:pt>
                <c:pt idx="27">
                  <c:v>-6.4761435346516863E-6</c:v>
                </c:pt>
                <c:pt idx="28">
                  <c:v>-6.4513258763023592E-6</c:v>
                </c:pt>
                <c:pt idx="29">
                  <c:v>-6.4265082179530297E-6</c:v>
                </c:pt>
                <c:pt idx="30">
                  <c:v>-6.4016905596037009E-6</c:v>
                </c:pt>
                <c:pt idx="31">
                  <c:v>-6.3768729012543739E-6</c:v>
                </c:pt>
                <c:pt idx="32">
                  <c:v>-6.352055242905046E-6</c:v>
                </c:pt>
                <c:pt idx="33">
                  <c:v>-6.3272375845557173E-6</c:v>
                </c:pt>
                <c:pt idx="34">
                  <c:v>-6.3024199262063894E-6</c:v>
                </c:pt>
                <c:pt idx="35">
                  <c:v>-6.2776022678570607E-6</c:v>
                </c:pt>
                <c:pt idx="36">
                  <c:v>-6.2527846095077328E-6</c:v>
                </c:pt>
                <c:pt idx="37">
                  <c:v>-6.227966951158404E-6</c:v>
                </c:pt>
                <c:pt idx="38">
                  <c:v>-6.2031492928090762E-6</c:v>
                </c:pt>
                <c:pt idx="39">
                  <c:v>-6.1783316344597474E-6</c:v>
                </c:pt>
                <c:pt idx="40">
                  <c:v>-6.1535139761104204E-6</c:v>
                </c:pt>
                <c:pt idx="41">
                  <c:v>-6.1286963177610925E-6</c:v>
                </c:pt>
                <c:pt idx="42">
                  <c:v>-6.1038786594117629E-6</c:v>
                </c:pt>
                <c:pt idx="43">
                  <c:v>-6.0790610010624359E-6</c:v>
                </c:pt>
                <c:pt idx="44">
                  <c:v>-6.0542433427131072E-6</c:v>
                </c:pt>
                <c:pt idx="45">
                  <c:v>-6.0294256843637784E-6</c:v>
                </c:pt>
                <c:pt idx="46">
                  <c:v>-6.0046080260144506E-6</c:v>
                </c:pt>
                <c:pt idx="47">
                  <c:v>-5.9797903676651227E-6</c:v>
                </c:pt>
                <c:pt idx="48">
                  <c:v>-5.9549727093157939E-6</c:v>
                </c:pt>
                <c:pt idx="49">
                  <c:v>-5.9301550509664661E-6</c:v>
                </c:pt>
                <c:pt idx="50">
                  <c:v>-5.9053373926171373E-6</c:v>
                </c:pt>
                <c:pt idx="51">
                  <c:v>-5.8805197342678095E-6</c:v>
                </c:pt>
                <c:pt idx="52">
                  <c:v>-5.8557020759184807E-6</c:v>
                </c:pt>
                <c:pt idx="53">
                  <c:v>-5.8308844175691528E-6</c:v>
                </c:pt>
                <c:pt idx="54">
                  <c:v>-5.8060667592198241E-6</c:v>
                </c:pt>
                <c:pt idx="55">
                  <c:v>-5.7812491008704962E-6</c:v>
                </c:pt>
                <c:pt idx="56">
                  <c:v>-5.7564314425211692E-6</c:v>
                </c:pt>
                <c:pt idx="57">
                  <c:v>-5.7316137841718396E-6</c:v>
                </c:pt>
                <c:pt idx="58">
                  <c:v>-5.7067961258225117E-6</c:v>
                </c:pt>
                <c:pt idx="59">
                  <c:v>-5.6819784674731838E-6</c:v>
                </c:pt>
                <c:pt idx="60">
                  <c:v>-5.6571608091238551E-6</c:v>
                </c:pt>
                <c:pt idx="61">
                  <c:v>-5.6323431507745264E-6</c:v>
                </c:pt>
                <c:pt idx="62">
                  <c:v>-5.6075254924251993E-6</c:v>
                </c:pt>
                <c:pt idx="63">
                  <c:v>-5.5827078340758706E-6</c:v>
                </c:pt>
                <c:pt idx="64">
                  <c:v>-5.5578901757265427E-6</c:v>
                </c:pt>
                <c:pt idx="65">
                  <c:v>-5.533072517377214E-6</c:v>
                </c:pt>
                <c:pt idx="66">
                  <c:v>-5.5082548590278861E-6</c:v>
                </c:pt>
                <c:pt idx="67">
                  <c:v>-5.4834372006785582E-6</c:v>
                </c:pt>
                <c:pt idx="68">
                  <c:v>-5.4586195423292295E-6</c:v>
                </c:pt>
                <c:pt idx="69">
                  <c:v>-5.4338018839799016E-6</c:v>
                </c:pt>
                <c:pt idx="70">
                  <c:v>-5.4089842256305729E-6</c:v>
                </c:pt>
                <c:pt idx="71">
                  <c:v>-5.3841665672812459E-6</c:v>
                </c:pt>
                <c:pt idx="72">
                  <c:v>-5.3593489089319171E-6</c:v>
                </c:pt>
                <c:pt idx="73">
                  <c:v>-5.3345312505825884E-6</c:v>
                </c:pt>
                <c:pt idx="74">
                  <c:v>-5.3097135922332605E-6</c:v>
                </c:pt>
                <c:pt idx="75">
                  <c:v>-5.2848959338839326E-6</c:v>
                </c:pt>
                <c:pt idx="76">
                  <c:v>-5.2600782755346031E-6</c:v>
                </c:pt>
                <c:pt idx="77">
                  <c:v>-5.235260617185276E-6</c:v>
                </c:pt>
                <c:pt idx="78">
                  <c:v>-5.2104429588359481E-6</c:v>
                </c:pt>
                <c:pt idx="79">
                  <c:v>-5.1856253004866194E-6</c:v>
                </c:pt>
                <c:pt idx="80">
                  <c:v>-5.1608076421372915E-6</c:v>
                </c:pt>
                <c:pt idx="81">
                  <c:v>-5.1359899837879636E-6</c:v>
                </c:pt>
                <c:pt idx="82">
                  <c:v>-5.1111723254386349E-6</c:v>
                </c:pt>
                <c:pt idx="83">
                  <c:v>-5.0863546670893062E-6</c:v>
                </c:pt>
                <c:pt idx="84">
                  <c:v>-5.0615370087399783E-6</c:v>
                </c:pt>
                <c:pt idx="85">
                  <c:v>-5.0367193503906496E-6</c:v>
                </c:pt>
                <c:pt idx="86">
                  <c:v>-5.0119016920413225E-6</c:v>
                </c:pt>
                <c:pt idx="87">
                  <c:v>-4.9870840336919938E-6</c:v>
                </c:pt>
                <c:pt idx="88">
                  <c:v>-4.9622663753426659E-6</c:v>
                </c:pt>
                <c:pt idx="89">
                  <c:v>-4.937448716993338E-6</c:v>
                </c:pt>
                <c:pt idx="90">
                  <c:v>-4.9126310586440093E-6</c:v>
                </c:pt>
                <c:pt idx="91">
                  <c:v>-4.8878134002946814E-6</c:v>
                </c:pt>
                <c:pt idx="92">
                  <c:v>-4.8629957419453518E-6</c:v>
                </c:pt>
                <c:pt idx="93">
                  <c:v>-4.8381780835960248E-6</c:v>
                </c:pt>
                <c:pt idx="94">
                  <c:v>-4.8133604252466961E-6</c:v>
                </c:pt>
                <c:pt idx="95">
                  <c:v>-4.7885427668973682E-6</c:v>
                </c:pt>
                <c:pt idx="96">
                  <c:v>-4.7637251085480403E-6</c:v>
                </c:pt>
                <c:pt idx="97">
                  <c:v>-4.7389074501987116E-6</c:v>
                </c:pt>
                <c:pt idx="98">
                  <c:v>-4.7140897918493837E-6</c:v>
                </c:pt>
                <c:pt idx="99">
                  <c:v>-4.689272133500055E-6</c:v>
                </c:pt>
                <c:pt idx="100">
                  <c:v>-4.6644544751507262E-6</c:v>
                </c:pt>
                <c:pt idx="101">
                  <c:v>-4.6396368168013984E-6</c:v>
                </c:pt>
                <c:pt idx="102">
                  <c:v>-4.6148191584520705E-6</c:v>
                </c:pt>
                <c:pt idx="103">
                  <c:v>-4.5900015001027426E-6</c:v>
                </c:pt>
                <c:pt idx="104">
                  <c:v>-4.5651838417534147E-6</c:v>
                </c:pt>
                <c:pt idx="105">
                  <c:v>-4.5403661834040851E-6</c:v>
                </c:pt>
                <c:pt idx="106">
                  <c:v>-4.5155485250547581E-6</c:v>
                </c:pt>
                <c:pt idx="107">
                  <c:v>-4.4907308667054294E-6</c:v>
                </c:pt>
                <c:pt idx="108">
                  <c:v>-4.4659132083561015E-6</c:v>
                </c:pt>
                <c:pt idx="109">
                  <c:v>-4.4410955500067728E-6</c:v>
                </c:pt>
                <c:pt idx="110">
                  <c:v>-4.4162778916574449E-6</c:v>
                </c:pt>
                <c:pt idx="111">
                  <c:v>-4.391460233308117E-6</c:v>
                </c:pt>
                <c:pt idx="112">
                  <c:v>-4.3666425749587891E-6</c:v>
                </c:pt>
                <c:pt idx="113">
                  <c:v>-4.3418249166094604E-6</c:v>
                </c:pt>
                <c:pt idx="114">
                  <c:v>-4.3170072582601316E-6</c:v>
                </c:pt>
                <c:pt idx="115">
                  <c:v>-4.2921895999108029E-6</c:v>
                </c:pt>
                <c:pt idx="116">
                  <c:v>-4.267371941561475E-6</c:v>
                </c:pt>
                <c:pt idx="117">
                  <c:v>-4.2425542832121471E-6</c:v>
                </c:pt>
                <c:pt idx="118">
                  <c:v>-4.2177366248628193E-6</c:v>
                </c:pt>
                <c:pt idx="119">
                  <c:v>-4.1929189665134914E-6</c:v>
                </c:pt>
                <c:pt idx="120">
                  <c:v>-4.1681013081641635E-6</c:v>
                </c:pt>
                <c:pt idx="121">
                  <c:v>-4.1432836498148348E-6</c:v>
                </c:pt>
                <c:pt idx="122">
                  <c:v>-4.118465991465506E-6</c:v>
                </c:pt>
                <c:pt idx="123">
                  <c:v>-4.0936483331161773E-6</c:v>
                </c:pt>
                <c:pt idx="124">
                  <c:v>-4.0688306747668494E-6</c:v>
                </c:pt>
                <c:pt idx="125">
                  <c:v>-4.0440130164175215E-6</c:v>
                </c:pt>
                <c:pt idx="126">
                  <c:v>-4.0191953580681937E-6</c:v>
                </c:pt>
                <c:pt idx="127">
                  <c:v>-3.9943776997188658E-6</c:v>
                </c:pt>
                <c:pt idx="128">
                  <c:v>-3.9695600413695362E-6</c:v>
                </c:pt>
                <c:pt idx="129">
                  <c:v>-3.9447423830202092E-6</c:v>
                </c:pt>
                <c:pt idx="130">
                  <c:v>-3.9199247246708796E-6</c:v>
                </c:pt>
                <c:pt idx="131">
                  <c:v>-3.8951070663215525E-6</c:v>
                </c:pt>
                <c:pt idx="132">
                  <c:v>-3.8702894079722238E-6</c:v>
                </c:pt>
                <c:pt idx="133">
                  <c:v>-3.8454717496228959E-6</c:v>
                </c:pt>
                <c:pt idx="134">
                  <c:v>-3.8206540912735672E-6</c:v>
                </c:pt>
                <c:pt idx="135">
                  <c:v>-3.7958364329242397E-6</c:v>
                </c:pt>
                <c:pt idx="136">
                  <c:v>-3.7710187745749114E-6</c:v>
                </c:pt>
                <c:pt idx="137">
                  <c:v>-3.7462011162255831E-6</c:v>
                </c:pt>
                <c:pt idx="138">
                  <c:v>-3.7213834578762548E-6</c:v>
                </c:pt>
                <c:pt idx="139">
                  <c:v>-3.6965657995269265E-6</c:v>
                </c:pt>
                <c:pt idx="140">
                  <c:v>-3.6717481411775982E-6</c:v>
                </c:pt>
                <c:pt idx="141">
                  <c:v>-3.6469304828282703E-6</c:v>
                </c:pt>
                <c:pt idx="142">
                  <c:v>-3.622112824478942E-6</c:v>
                </c:pt>
                <c:pt idx="143">
                  <c:v>-3.5972951661296137E-6</c:v>
                </c:pt>
                <c:pt idx="144">
                  <c:v>-3.5724775077802854E-6</c:v>
                </c:pt>
                <c:pt idx="145">
                  <c:v>-3.5476598494309571E-6</c:v>
                </c:pt>
                <c:pt idx="146">
                  <c:v>-3.5228421910816288E-6</c:v>
                </c:pt>
                <c:pt idx="147">
                  <c:v>-3.4980245327323013E-6</c:v>
                </c:pt>
                <c:pt idx="148">
                  <c:v>-3.4732068743829722E-6</c:v>
                </c:pt>
                <c:pt idx="149">
                  <c:v>-3.4483892160336447E-6</c:v>
                </c:pt>
                <c:pt idx="150">
                  <c:v>-3.4235715576843164E-6</c:v>
                </c:pt>
                <c:pt idx="151">
                  <c:v>-3.3987538993349881E-6</c:v>
                </c:pt>
                <c:pt idx="152">
                  <c:v>-3.3739362409856598E-6</c:v>
                </c:pt>
                <c:pt idx="153">
                  <c:v>-3.3491185826363319E-6</c:v>
                </c:pt>
                <c:pt idx="154">
                  <c:v>-3.3243009242870032E-6</c:v>
                </c:pt>
                <c:pt idx="155">
                  <c:v>-3.2994832659376749E-6</c:v>
                </c:pt>
                <c:pt idx="156">
                  <c:v>-3.274665607588347E-6</c:v>
                </c:pt>
                <c:pt idx="157">
                  <c:v>-3.2498479492390183E-6</c:v>
                </c:pt>
                <c:pt idx="158">
                  <c:v>-3.22503029088969E-6</c:v>
                </c:pt>
                <c:pt idx="159">
                  <c:v>-3.2002126325403621E-6</c:v>
                </c:pt>
                <c:pt idx="160">
                  <c:v>-3.1753949741910334E-6</c:v>
                </c:pt>
                <c:pt idx="161">
                  <c:v>-3.150577315841705E-6</c:v>
                </c:pt>
                <c:pt idx="162">
                  <c:v>-3.1257596574923772E-6</c:v>
                </c:pt>
                <c:pt idx="163">
                  <c:v>-3.1009419991430493E-6</c:v>
                </c:pt>
                <c:pt idx="164">
                  <c:v>-3.0761243407937201E-6</c:v>
                </c:pt>
                <c:pt idx="165">
                  <c:v>-3.0513066824443927E-6</c:v>
                </c:pt>
                <c:pt idx="166">
                  <c:v>-3.0264890240950644E-6</c:v>
                </c:pt>
                <c:pt idx="167">
                  <c:v>-3.0016713657457365E-6</c:v>
                </c:pt>
                <c:pt idx="168">
                  <c:v>-2.9768537073964077E-6</c:v>
                </c:pt>
                <c:pt idx="169">
                  <c:v>-2.9520360490470794E-6</c:v>
                </c:pt>
                <c:pt idx="170">
                  <c:v>-2.9272183906977516E-6</c:v>
                </c:pt>
                <c:pt idx="171">
                  <c:v>-2.9024007323484232E-6</c:v>
                </c:pt>
                <c:pt idx="172">
                  <c:v>-2.8775830739990945E-6</c:v>
                </c:pt>
                <c:pt idx="173">
                  <c:v>-2.8527654156497666E-6</c:v>
                </c:pt>
                <c:pt idx="174">
                  <c:v>-2.8279477573004392E-6</c:v>
                </c:pt>
                <c:pt idx="175">
                  <c:v>-2.8031300989511109E-6</c:v>
                </c:pt>
                <c:pt idx="176">
                  <c:v>-2.7783124406017817E-6</c:v>
                </c:pt>
                <c:pt idx="177">
                  <c:v>-2.7534947822524543E-6</c:v>
                </c:pt>
                <c:pt idx="178">
                  <c:v>-2.7286771239031259E-6</c:v>
                </c:pt>
                <c:pt idx="179">
                  <c:v>-2.7038594655537981E-6</c:v>
                </c:pt>
                <c:pt idx="180">
                  <c:v>-2.6790418072044693E-6</c:v>
                </c:pt>
                <c:pt idx="181">
                  <c:v>-2.654224148855141E-6</c:v>
                </c:pt>
                <c:pt idx="182">
                  <c:v>-2.6294064905058131E-6</c:v>
                </c:pt>
                <c:pt idx="183">
                  <c:v>-2.6045888321564848E-6</c:v>
                </c:pt>
                <c:pt idx="184">
                  <c:v>-2.5797711738071561E-6</c:v>
                </c:pt>
                <c:pt idx="185">
                  <c:v>-2.5549535154578282E-6</c:v>
                </c:pt>
                <c:pt idx="186">
                  <c:v>-2.5301358571084999E-6</c:v>
                </c:pt>
                <c:pt idx="187">
                  <c:v>-2.5053181987591725E-6</c:v>
                </c:pt>
                <c:pt idx="188">
                  <c:v>-2.4805005404098433E-6</c:v>
                </c:pt>
                <c:pt idx="189">
                  <c:v>-2.455682882060515E-6</c:v>
                </c:pt>
                <c:pt idx="190">
                  <c:v>-2.4308652237111875E-6</c:v>
                </c:pt>
                <c:pt idx="191">
                  <c:v>-2.4060475653618584E-6</c:v>
                </c:pt>
                <c:pt idx="192">
                  <c:v>-2.3812299070125305E-6</c:v>
                </c:pt>
                <c:pt idx="193">
                  <c:v>-2.3564122486632026E-6</c:v>
                </c:pt>
                <c:pt idx="194">
                  <c:v>-2.3315945903138747E-6</c:v>
                </c:pt>
                <c:pt idx="195">
                  <c:v>-2.3067769319645456E-6</c:v>
                </c:pt>
                <c:pt idx="196">
                  <c:v>-2.2819592736152177E-6</c:v>
                </c:pt>
                <c:pt idx="197">
                  <c:v>-2.2571416152658898E-6</c:v>
                </c:pt>
                <c:pt idx="198">
                  <c:v>-2.2323239569165615E-6</c:v>
                </c:pt>
                <c:pt idx="199">
                  <c:v>-2.2075062985672328E-6</c:v>
                </c:pt>
                <c:pt idx="200">
                  <c:v>-2.1826886402179049E-6</c:v>
                </c:pt>
                <c:pt idx="201">
                  <c:v>-2.1578709818685766E-6</c:v>
                </c:pt>
                <c:pt idx="202">
                  <c:v>-2.1330533235192487E-6</c:v>
                </c:pt>
                <c:pt idx="203">
                  <c:v>-2.10823566516992E-6</c:v>
                </c:pt>
                <c:pt idx="204">
                  <c:v>-2.0834180068205921E-6</c:v>
                </c:pt>
                <c:pt idx="205">
                  <c:v>-2.0586003484712638E-6</c:v>
                </c:pt>
                <c:pt idx="206">
                  <c:v>-2.0337826901219359E-6</c:v>
                </c:pt>
                <c:pt idx="207">
                  <c:v>-2.0089650317726072E-6</c:v>
                </c:pt>
                <c:pt idx="208">
                  <c:v>-1.9841473734232793E-6</c:v>
                </c:pt>
                <c:pt idx="209">
                  <c:v>-1.9593297150739514E-6</c:v>
                </c:pt>
                <c:pt idx="210">
                  <c:v>-1.9345120567246231E-6</c:v>
                </c:pt>
                <c:pt idx="211">
                  <c:v>-1.9096943983752944E-6</c:v>
                </c:pt>
                <c:pt idx="212">
                  <c:v>-1.8848767400259665E-6</c:v>
                </c:pt>
                <c:pt idx="213">
                  <c:v>-1.8600590816766384E-6</c:v>
                </c:pt>
                <c:pt idx="214">
                  <c:v>-1.8352414233273103E-6</c:v>
                </c:pt>
                <c:pt idx="215">
                  <c:v>-1.8104237649779816E-6</c:v>
                </c:pt>
                <c:pt idx="216">
                  <c:v>-1.7856061066286535E-6</c:v>
                </c:pt>
                <c:pt idx="217">
                  <c:v>-1.7607884482793256E-6</c:v>
                </c:pt>
                <c:pt idx="218">
                  <c:v>-1.7359707899299975E-6</c:v>
                </c:pt>
                <c:pt idx="219">
                  <c:v>-1.7111531315806686E-6</c:v>
                </c:pt>
                <c:pt idx="220">
                  <c:v>-1.6863354732313407E-6</c:v>
                </c:pt>
                <c:pt idx="221">
                  <c:v>-1.6615178148820126E-6</c:v>
                </c:pt>
                <c:pt idx="222">
                  <c:v>-1.6367001565326847E-6</c:v>
                </c:pt>
                <c:pt idx="223">
                  <c:v>-1.6118824981833558E-6</c:v>
                </c:pt>
                <c:pt idx="224">
                  <c:v>-1.5870648398340277E-6</c:v>
                </c:pt>
                <c:pt idx="225">
                  <c:v>-1.5622471814846998E-6</c:v>
                </c:pt>
                <c:pt idx="226">
                  <c:v>-1.5374295231353708E-6</c:v>
                </c:pt>
                <c:pt idx="227">
                  <c:v>-1.512611864786043E-6</c:v>
                </c:pt>
                <c:pt idx="228">
                  <c:v>-1.4877942064367149E-6</c:v>
                </c:pt>
                <c:pt idx="229">
                  <c:v>-1.4629765480873872E-6</c:v>
                </c:pt>
                <c:pt idx="230">
                  <c:v>-1.438158889738058E-6</c:v>
                </c:pt>
                <c:pt idx="231">
                  <c:v>-1.4133412313887304E-6</c:v>
                </c:pt>
                <c:pt idx="232">
                  <c:v>-1.3885235730394023E-6</c:v>
                </c:pt>
                <c:pt idx="233">
                  <c:v>-1.3637059146900742E-6</c:v>
                </c:pt>
                <c:pt idx="234">
                  <c:v>-1.3388882563407454E-6</c:v>
                </c:pt>
                <c:pt idx="235">
                  <c:v>-1.3140705979914173E-6</c:v>
                </c:pt>
                <c:pt idx="236">
                  <c:v>-1.2892529396420893E-6</c:v>
                </c:pt>
                <c:pt idx="237">
                  <c:v>-1.2644352812927614E-6</c:v>
                </c:pt>
                <c:pt idx="238">
                  <c:v>-1.2396176229434324E-6</c:v>
                </c:pt>
                <c:pt idx="239">
                  <c:v>-1.2147999645941045E-6</c:v>
                </c:pt>
                <c:pt idx="240">
                  <c:v>-1.1899823062447764E-6</c:v>
                </c:pt>
                <c:pt idx="241">
                  <c:v>-1.1651646478954484E-6</c:v>
                </c:pt>
                <c:pt idx="242">
                  <c:v>-1.1403469895461196E-6</c:v>
                </c:pt>
                <c:pt idx="243">
                  <c:v>-1.1155293311967915E-6</c:v>
                </c:pt>
                <c:pt idx="244">
                  <c:v>-1.0907116728474636E-6</c:v>
                </c:pt>
                <c:pt idx="245">
                  <c:v>-1.0658940144981358E-6</c:v>
                </c:pt>
                <c:pt idx="246">
                  <c:v>-1.0410763561488068E-6</c:v>
                </c:pt>
                <c:pt idx="247">
                  <c:v>-1.0162586977994789E-6</c:v>
                </c:pt>
                <c:pt idx="248">
                  <c:v>-9.9144103945015084E-7</c:v>
                </c:pt>
                <c:pt idx="249">
                  <c:v>-9.6662338110082275E-7</c:v>
                </c:pt>
                <c:pt idx="250">
                  <c:v>-9.4180572275149402E-7</c:v>
                </c:pt>
                <c:pt idx="251">
                  <c:v>-9.1698806440216592E-7</c:v>
                </c:pt>
                <c:pt idx="252">
                  <c:v>-8.9217040605283793E-7</c:v>
                </c:pt>
                <c:pt idx="253">
                  <c:v>-8.6735274770350994E-7</c:v>
                </c:pt>
                <c:pt idx="254">
                  <c:v>-8.4253508935418111E-7</c:v>
                </c:pt>
                <c:pt idx="255">
                  <c:v>-8.1771743100485312E-7</c:v>
                </c:pt>
                <c:pt idx="256">
                  <c:v>-7.9289977265552502E-7</c:v>
                </c:pt>
                <c:pt idx="257">
                  <c:v>-7.6808211430619619E-7</c:v>
                </c:pt>
                <c:pt idx="258">
                  <c:v>-7.4326445595686831E-7</c:v>
                </c:pt>
                <c:pt idx="259">
                  <c:v>-7.1844679760754032E-7</c:v>
                </c:pt>
                <c:pt idx="260">
                  <c:v>-6.9362913925821233E-7</c:v>
                </c:pt>
                <c:pt idx="261">
                  <c:v>-6.6881148090888349E-7</c:v>
                </c:pt>
                <c:pt idx="262">
                  <c:v>-6.439938225595554E-7</c:v>
                </c:pt>
                <c:pt idx="263">
                  <c:v>-6.1917616421022741E-7</c:v>
                </c:pt>
                <c:pt idx="264">
                  <c:v>-5.9435850586089942E-7</c:v>
                </c:pt>
                <c:pt idx="265">
                  <c:v>-5.6954084751157058E-7</c:v>
                </c:pt>
                <c:pt idx="266">
                  <c:v>-5.4472318916224259E-7</c:v>
                </c:pt>
                <c:pt idx="267">
                  <c:v>-5.1990553081291461E-7</c:v>
                </c:pt>
                <c:pt idx="268">
                  <c:v>-4.9508787246358662E-7</c:v>
                </c:pt>
                <c:pt idx="269">
                  <c:v>-4.7027021411425778E-7</c:v>
                </c:pt>
                <c:pt idx="270">
                  <c:v>-4.4545255576492974E-7</c:v>
                </c:pt>
                <c:pt idx="271">
                  <c:v>-4.206348974156018E-7</c:v>
                </c:pt>
                <c:pt idx="272">
                  <c:v>-3.9581723906627376E-7</c:v>
                </c:pt>
                <c:pt idx="273">
                  <c:v>-3.7099958071694492E-7</c:v>
                </c:pt>
                <c:pt idx="274">
                  <c:v>-3.4618192236761694E-7</c:v>
                </c:pt>
                <c:pt idx="275">
                  <c:v>-3.2136426401828889E-7</c:v>
                </c:pt>
                <c:pt idx="276">
                  <c:v>-2.965466056689609E-7</c:v>
                </c:pt>
                <c:pt idx="277">
                  <c:v>-2.7172894731963207E-7</c:v>
                </c:pt>
                <c:pt idx="278">
                  <c:v>-2.4691128897030408E-7</c:v>
                </c:pt>
                <c:pt idx="279">
                  <c:v>-2.2209363062097609E-7</c:v>
                </c:pt>
                <c:pt idx="280">
                  <c:v>-1.972759722716481E-7</c:v>
                </c:pt>
                <c:pt idx="281">
                  <c:v>-1.7245831392231924E-7</c:v>
                </c:pt>
                <c:pt idx="282">
                  <c:v>-1.4764065557299125E-7</c:v>
                </c:pt>
                <c:pt idx="283">
                  <c:v>-1.2282299722366324E-7</c:v>
                </c:pt>
                <c:pt idx="284">
                  <c:v>-9.8005338874335259E-8</c:v>
                </c:pt>
                <c:pt idx="285">
                  <c:v>-7.318768052500641E-8</c:v>
                </c:pt>
                <c:pt idx="286">
                  <c:v>-4.8370022175678408E-8</c:v>
                </c:pt>
                <c:pt idx="287">
                  <c:v>-2.3552363826350412E-8</c:v>
                </c:pt>
                <c:pt idx="288">
                  <c:v>1.1161860848955799E-8</c:v>
                </c:pt>
                <c:pt idx="289">
                  <c:v>2.3105390417560835E-7</c:v>
                </c:pt>
                <c:pt idx="290">
                  <c:v>4.5186160506969765E-7</c:v>
                </c:pt>
                <c:pt idx="291">
                  <c:v>6.7328749871337352E-7</c:v>
                </c:pt>
                <c:pt idx="292">
                  <c:v>8.9521830430579693E-7</c:v>
                </c:pt>
                <c:pt idx="293">
                  <c:v>1.1175878339612442E-6</c:v>
                </c:pt>
                <c:pt idx="294">
                  <c:v>1.3403511937689073E-6</c:v>
                </c:pt>
                <c:pt idx="295">
                  <c:v>1.5634753231867723E-6</c:v>
                </c:pt>
                <c:pt idx="296">
                  <c:v>1.7869345544338657E-6</c:v>
                </c:pt>
                <c:pt idx="297">
                  <c:v>2.0107082074336536E-6</c:v>
                </c:pt>
                <c:pt idx="298">
                  <c:v>2.2347791566436997E-6</c:v>
                </c:pt>
                <c:pt idx="299">
                  <c:v>2.4591329160952305E-6</c:v>
                </c:pt>
                <c:pt idx="300">
                  <c:v>2.6837570238873302E-6</c:v>
                </c:pt>
                <c:pt idx="301">
                  <c:v>2.9086406107374562E-6</c:v>
                </c:pt>
                <c:pt idx="302">
                  <c:v>3.1337740873146258E-6</c:v>
                </c:pt>
                <c:pt idx="303">
                  <c:v>3.3591489113219744E-6</c:v>
                </c:pt>
                <c:pt idx="304">
                  <c:v>3.5847574099472864E-6</c:v>
                </c:pt>
                <c:pt idx="305">
                  <c:v>3.810592641805615E-6</c:v>
                </c:pt>
                <c:pt idx="306">
                  <c:v>4.0366482877589279E-6</c:v>
                </c:pt>
                <c:pt idx="307">
                  <c:v>4.2629185632792972E-6</c:v>
                </c:pt>
                <c:pt idx="308">
                  <c:v>4.4893981471710997E-6</c:v>
                </c:pt>
                <c:pt idx="309">
                  <c:v>4.7160821229334606E-6</c:v>
                </c:pt>
                <c:pt idx="310">
                  <c:v>4.9429659300110417E-6</c:v>
                </c:pt>
                <c:pt idx="311">
                  <c:v>5.170045322892729E-6</c:v>
                </c:pt>
                <c:pt idx="312">
                  <c:v>5.397316336497492E-6</c:v>
                </c:pt>
                <c:pt idx="313">
                  <c:v>5.6247752566648725E-6</c:v>
                </c:pt>
                <c:pt idx="314">
                  <c:v>5.852418594816729E-6</c:v>
                </c:pt>
                <c:pt idx="315">
                  <c:v>6.0802430660628117E-6</c:v>
                </c:pt>
                <c:pt idx="316">
                  <c:v>6.3082455701661014E-6</c:v>
                </c:pt>
                <c:pt idx="317">
                  <c:v>6.5364231749145281E-6</c:v>
                </c:pt>
                <c:pt idx="318">
                  <c:v>6.7647731015124335E-6</c:v>
                </c:pt>
                <c:pt idx="319">
                  <c:v>6.9932927116906655E-6</c:v>
                </c:pt>
                <c:pt idx="320">
                  <c:v>7.2219794962823582E-6</c:v>
                </c:pt>
                <c:pt idx="321">
                  <c:v>7.4508310650634422E-6</c:v>
                </c:pt>
                <c:pt idx="322">
                  <c:v>7.6798451376683838E-6</c:v>
                </c:pt>
                <c:pt idx="323">
                  <c:v>7.9090195354583374E-6</c:v>
                </c:pt>
                <c:pt idx="324">
                  <c:v>8.1383521742001541E-6</c:v>
                </c:pt>
                <c:pt idx="325">
                  <c:v>8.367841057466444E-6</c:v>
                </c:pt>
                <c:pt idx="326">
                  <c:v>8.5974842706607587E-6</c:v>
                </c:pt>
                <c:pt idx="327">
                  <c:v>8.8272799756011004E-6</c:v>
                </c:pt>
                <c:pt idx="328">
                  <c:v>9.0572264055853178E-6</c:v>
                </c:pt>
                <c:pt idx="329">
                  <c:v>9.2873218609013558E-6</c:v>
                </c:pt>
                <c:pt idx="330">
                  <c:v>9.5175647047107106E-6</c:v>
                </c:pt>
                <c:pt idx="331">
                  <c:v>9.7479533592867143E-6</c:v>
                </c:pt>
                <c:pt idx="332">
                  <c:v>9.9784863025569207E-6</c:v>
                </c:pt>
                <c:pt idx="333">
                  <c:v>1.0209162064919942E-5</c:v>
                </c:pt>
                <c:pt idx="334">
                  <c:v>1.0439979226315974E-5</c:v>
                </c:pt>
                <c:pt idx="335">
                  <c:v>1.0670936413518739E-5</c:v>
                </c:pt>
                <c:pt idx="336">
                  <c:v>1.0902032297627582E-5</c:v>
                </c:pt>
                <c:pt idx="337">
                  <c:v>1.1133265591749809E-5</c:v>
                </c:pt>
                <c:pt idx="338">
                  <c:v>1.1364635048842232E-5</c:v>
                </c:pt>
                <c:pt idx="339">
                  <c:v>1.1596139459708913E-5</c:v>
                </c:pt>
                <c:pt idx="340">
                  <c:v>1.1827777651139855E-5</c:v>
                </c:pt>
                <c:pt idx="341">
                  <c:v>1.2059548484164465E-5</c:v>
                </c:pt>
                <c:pt idx="342">
                  <c:v>1.2291450852432861E-5</c:v>
                </c:pt>
                <c:pt idx="343">
                  <c:v>1.2523483680700033E-5</c:v>
                </c:pt>
                <c:pt idx="344">
                  <c:v>1.2755645923396684E-5</c:v>
                </c:pt>
                <c:pt idx="345">
                  <c:v>1.2987936563307842E-5</c:v>
                </c:pt>
                <c:pt idx="346">
                  <c:v>1.3220354610314371E-5</c:v>
                </c:pt>
                <c:pt idx="347">
                  <c:v>1.3452899100223227E-5</c:v>
                </c:pt>
                <c:pt idx="348">
                  <c:v>1.3685569093665113E-5</c:v>
                </c:pt>
                <c:pt idx="349">
                  <c:v>1.3918363675050826E-5</c:v>
                </c:pt>
                <c:pt idx="350">
                  <c:v>1.4151281951596006E-5</c:v>
                </c:pt>
                <c:pt idx="351">
                  <c:v>1.4384323052393435E-5</c:v>
                </c:pt>
                <c:pt idx="352">
                  <c:v>1.4617486127544466E-5</c:v>
                </c:pt>
                <c:pt idx="353">
                  <c:v>1.4850770347331698E-5</c:v>
                </c:pt>
                <c:pt idx="354">
                  <c:v>1.5084174901440615E-5</c:v>
                </c:pt>
                <c:pt idx="355">
                  <c:v>1.5317698998220744E-5</c:v>
                </c:pt>
                <c:pt idx="356">
                  <c:v>1.5551341863985428E-5</c:v>
                </c:pt>
                <c:pt idx="357">
                  <c:v>1.5785102742349217E-5</c:v>
                </c:pt>
                <c:pt idx="358">
                  <c:v>1.6018980893597844E-5</c:v>
                </c:pt>
                <c:pt idx="359">
                  <c:v>1.6252975594091166E-5</c:v>
                </c:pt>
                <c:pt idx="360">
                  <c:v>1.6487086135690757E-5</c:v>
                </c:pt>
                <c:pt idx="361">
                  <c:v>1.6721311825225398E-5</c:v>
                </c:pt>
                <c:pt idx="362">
                  <c:v>1.6955651983970785E-5</c:v>
                </c:pt>
                <c:pt idx="363">
                  <c:v>1.7190105947160865E-5</c:v>
                </c:pt>
                <c:pt idx="364">
                  <c:v>1.7424673063522093E-5</c:v>
                </c:pt>
                <c:pt idx="365">
                  <c:v>1.7659352694826186E-5</c:v>
                </c:pt>
                <c:pt idx="366">
                  <c:v>1.7894144215465458E-5</c:v>
                </c:pt>
                <c:pt idx="367">
                  <c:v>1.8129047012044423E-5</c:v>
                </c:pt>
                <c:pt idx="368">
                  <c:v>1.8364060482994063E-5</c:v>
                </c:pt>
                <c:pt idx="369">
                  <c:v>1.8599184038201389E-5</c:v>
                </c:pt>
                <c:pt idx="370">
                  <c:v>1.8834417098650096E-5</c:v>
                </c:pt>
                <c:pt idx="371">
                  <c:v>1.9069759096084368E-5</c:v>
                </c:pt>
                <c:pt idx="372">
                  <c:v>1.9305209472683881E-5</c:v>
                </c:pt>
                <c:pt idx="373">
                  <c:v>1.9540767680748597E-5</c:v>
                </c:pt>
                <c:pt idx="374">
                  <c:v>1.9776433182401833E-5</c:v>
                </c:pt>
                <c:pt idx="375">
                  <c:v>2.0012205449304295E-5</c:v>
                </c:pt>
                <c:pt idx="376">
                  <c:v>2.0248083962375863E-5</c:v>
                </c:pt>
                <c:pt idx="377">
                  <c:v>2.0484068211537061E-5</c:v>
                </c:pt>
                <c:pt idx="378">
                  <c:v>2.0720157695446329E-5</c:v>
                </c:pt>
                <c:pt idx="379">
                  <c:v>2.0956351921264869E-5</c:v>
                </c:pt>
                <c:pt idx="380">
                  <c:v>2.1192650404418474E-5</c:v>
                </c:pt>
                <c:pt idx="381">
                  <c:v>2.1429052668370995E-5</c:v>
                </c:pt>
                <c:pt idx="382">
                  <c:v>2.1665558244408114E-5</c:v>
                </c:pt>
                <c:pt idx="383">
                  <c:v>2.1902166671429287E-5</c:v>
                </c:pt>
                <c:pt idx="384">
                  <c:v>2.2138877495746903E-5</c:v>
                </c:pt>
                <c:pt idx="385">
                  <c:v>2.2375690270888942E-5</c:v>
                </c:pt>
                <c:pt idx="386">
                  <c:v>2.2612604557417467E-5</c:v>
                </c:pt>
                <c:pt idx="387">
                  <c:v>2.2849619922743575E-5</c:v>
                </c:pt>
                <c:pt idx="388">
                  <c:v>2.3086735940957808E-5</c:v>
                </c:pt>
                <c:pt idx="389">
                  <c:v>2.3323952192659552E-5</c:v>
                </c:pt>
                <c:pt idx="390">
                  <c:v>2.3561268264794253E-5</c:v>
                </c:pt>
                <c:pt idx="391">
                  <c:v>2.3798683750503585E-5</c:v>
                </c:pt>
                <c:pt idx="392">
                  <c:v>2.403619824896466E-5</c:v>
                </c:pt>
                <c:pt idx="393">
                  <c:v>2.4273811365252995E-5</c:v>
                </c:pt>
                <c:pt idx="394">
                  <c:v>2.451152271019899E-5</c:v>
                </c:pt>
                <c:pt idx="395">
                  <c:v>2.4749331900247113E-5</c:v>
                </c:pt>
                <c:pt idx="396">
                  <c:v>2.4987238557330621E-5</c:v>
                </c:pt>
                <c:pt idx="397">
                  <c:v>2.5225242308739266E-5</c:v>
                </c:pt>
                <c:pt idx="398">
                  <c:v>2.5463342787000912E-5</c:v>
                </c:pt>
                <c:pt idx="399">
                  <c:v>2.5701539629754605E-5</c:v>
                </c:pt>
                <c:pt idx="400">
                  <c:v>2.5939832479642404E-5</c:v>
                </c:pt>
                <c:pt idx="401">
                  <c:v>2.6178220984193129E-5</c:v>
                </c:pt>
                <c:pt idx="402">
                  <c:v>2.6416704795714072E-5</c:v>
                </c:pt>
                <c:pt idx="403">
                  <c:v>2.665528357118677E-5</c:v>
                </c:pt>
                <c:pt idx="404">
                  <c:v>2.689395697216548E-5</c:v>
                </c:pt>
                <c:pt idx="405">
                  <c:v>2.713272466467575E-5</c:v>
                </c:pt>
                <c:pt idx="406">
                  <c:v>2.7371586319121102E-5</c:v>
                </c:pt>
                <c:pt idx="407">
                  <c:v>2.7610541610188862E-5</c:v>
                </c:pt>
                <c:pt idx="408">
                  <c:v>2.7849590216757775E-5</c:v>
                </c:pt>
                <c:pt idx="409">
                  <c:v>2.8088731821815901E-5</c:v>
                </c:pt>
                <c:pt idx="410">
                  <c:v>2.8327966112368432E-5</c:v>
                </c:pt>
                <c:pt idx="411">
                  <c:v>2.8567292779359885E-5</c:v>
                </c:pt>
                <c:pt idx="412">
                  <c:v>2.8806711517590616E-5</c:v>
                </c:pt>
                <c:pt idx="413">
                  <c:v>2.9046222025642801E-5</c:v>
                </c:pt>
                <c:pt idx="414">
                  <c:v>2.9285824005799935E-5</c:v>
                </c:pt>
                <c:pt idx="415">
                  <c:v>2.9525517163974327E-5</c:v>
                </c:pt>
                <c:pt idx="416">
                  <c:v>2.9765301209638585E-5</c:v>
                </c:pt>
                <c:pt idx="417">
                  <c:v>3.000517585575081E-5</c:v>
                </c:pt>
                <c:pt idx="418">
                  <c:v>3.0245140818690251E-5</c:v>
                </c:pt>
                <c:pt idx="419">
                  <c:v>3.0485195818191042E-5</c:v>
                </c:pt>
                <c:pt idx="420">
                  <c:v>3.0725340577276018E-5</c:v>
                </c:pt>
                <c:pt idx="421">
                  <c:v>3.0965574822194746E-5</c:v>
                </c:pt>
                <c:pt idx="422">
                  <c:v>3.1205898282363956E-5</c:v>
                </c:pt>
                <c:pt idx="423">
                  <c:v>3.144631069030566E-5</c:v>
                </c:pt>
                <c:pt idx="424">
                  <c:v>3.168681178159478E-5</c:v>
                </c:pt>
                <c:pt idx="425">
                  <c:v>3.1927401294794135E-5</c:v>
                </c:pt>
                <c:pt idx="426">
                  <c:v>3.2168078971408319E-5</c:v>
                </c:pt>
                <c:pt idx="427">
                  <c:v>3.2408844555823773E-5</c:v>
                </c:pt>
                <c:pt idx="428">
                  <c:v>3.2649697795262102E-5</c:v>
                </c:pt>
                <c:pt idx="429">
                  <c:v>3.2890638439724304E-5</c:v>
                </c:pt>
                <c:pt idx="430">
                  <c:v>3.3131666241942866E-5</c:v>
                </c:pt>
                <c:pt idx="431">
                  <c:v>3.3372780957337588E-5</c:v>
                </c:pt>
                <c:pt idx="432">
                  <c:v>3.3613982343960684E-5</c:v>
                </c:pt>
                <c:pt idx="433">
                  <c:v>3.3855270162457476E-5</c:v>
                </c:pt>
                <c:pt idx="434">
                  <c:v>3.4096644176018036E-5</c:v>
                </c:pt>
                <c:pt idx="435">
                  <c:v>3.4338104150335541E-5</c:v>
                </c:pt>
                <c:pt idx="436">
                  <c:v>3.4579649853561922E-5</c:v>
                </c:pt>
                <c:pt idx="437">
                  <c:v>3.4821281056266636E-5</c:v>
                </c:pt>
                <c:pt idx="438">
                  <c:v>3.5062997531393883E-5</c:v>
                </c:pt>
                <c:pt idx="439">
                  <c:v>3.5304799054228776E-5</c:v>
                </c:pt>
                <c:pt idx="440">
                  <c:v>3.5546685402351392E-5</c:v>
                </c:pt>
                <c:pt idx="441">
                  <c:v>3.5788656355604006E-5</c:v>
                </c:pt>
                <c:pt idx="442">
                  <c:v>3.6030711696049552E-5</c:v>
                </c:pt>
                <c:pt idx="443">
                  <c:v>3.6272851207940153E-5</c:v>
                </c:pt>
                <c:pt idx="444">
                  <c:v>3.651507467767878E-5</c:v>
                </c:pt>
                <c:pt idx="445">
                  <c:v>3.675738189378307E-5</c:v>
                </c:pt>
                <c:pt idx="446">
                  <c:v>3.6999772646856986E-5</c:v>
                </c:pt>
                <c:pt idx="447">
                  <c:v>3.7242246729552086E-5</c:v>
                </c:pt>
                <c:pt idx="448">
                  <c:v>3.7484803936536993E-5</c:v>
                </c:pt>
                <c:pt idx="449">
                  <c:v>3.7727444064466994E-5</c:v>
                </c:pt>
                <c:pt idx="450">
                  <c:v>3.7970166911952457E-5</c:v>
                </c:pt>
                <c:pt idx="451">
                  <c:v>3.8212972279527376E-5</c:v>
                </c:pt>
                <c:pt idx="452">
                  <c:v>3.8455859969620387E-5</c:v>
                </c:pt>
                <c:pt idx="453">
                  <c:v>3.8698829786527218E-5</c:v>
                </c:pt>
                <c:pt idx="454">
                  <c:v>3.8941881536380153E-5</c:v>
                </c:pt>
                <c:pt idx="455">
                  <c:v>3.9185015027119704E-5</c:v>
                </c:pt>
                <c:pt idx="456">
                  <c:v>3.9428230068472095E-5</c:v>
                </c:pt>
                <c:pt idx="457">
                  <c:v>3.9671526471914973E-5</c:v>
                </c:pt>
                <c:pt idx="458">
                  <c:v>3.9914904050659154E-5</c:v>
                </c:pt>
                <c:pt idx="459">
                  <c:v>4.0158362619618636E-5</c:v>
                </c:pt>
                <c:pt idx="460">
                  <c:v>4.0401901995385651E-5</c:v>
                </c:pt>
                <c:pt idx="461">
                  <c:v>4.0645521996207382E-5</c:v>
                </c:pt>
                <c:pt idx="462">
                  <c:v>4.088922244196198E-5</c:v>
                </c:pt>
                <c:pt idx="463">
                  <c:v>4.1133003154133138E-5</c:v>
                </c:pt>
                <c:pt idx="464">
                  <c:v>4.1376863955789964E-5</c:v>
                </c:pt>
                <c:pt idx="465">
                  <c:v>4.1620804671562643E-5</c:v>
                </c:pt>
                <c:pt idx="466">
                  <c:v>4.1864825127619067E-5</c:v>
                </c:pt>
                <c:pt idx="467">
                  <c:v>4.210892515164744E-5</c:v>
                </c:pt>
                <c:pt idx="468">
                  <c:v>4.2353104572829717E-5</c:v>
                </c:pt>
                <c:pt idx="469">
                  <c:v>4.2597363221823528E-5</c:v>
                </c:pt>
                <c:pt idx="470">
                  <c:v>4.2841700930741006E-5</c:v>
                </c:pt>
                <c:pt idx="471">
                  <c:v>4.3086117533130012E-5</c:v>
                </c:pt>
                <c:pt idx="472">
                  <c:v>4.3330612863952757E-5</c:v>
                </c:pt>
                <c:pt idx="473">
                  <c:v>4.3575186759566513E-5</c:v>
                </c:pt>
                <c:pt idx="474">
                  <c:v>4.381983905770787E-5</c:v>
                </c:pt>
                <c:pt idx="475">
                  <c:v>4.4064569597467923E-5</c:v>
                </c:pt>
                <c:pt idx="476">
                  <c:v>4.4309378219280817E-5</c:v>
                </c:pt>
                <c:pt idx="477">
                  <c:v>4.4554264764899364E-5</c:v>
                </c:pt>
                <c:pt idx="478">
                  <c:v>4.4799229077384946E-5</c:v>
                </c:pt>
                <c:pt idx="479">
                  <c:v>4.5044271001083578E-5</c:v>
                </c:pt>
                <c:pt idx="480">
                  <c:v>4.5289390381610589E-5</c:v>
                </c:pt>
                <c:pt idx="481">
                  <c:v>4.5534587065836456E-5</c:v>
                </c:pt>
                <c:pt idx="482">
                  <c:v>4.5779860901870825E-5</c:v>
                </c:pt>
                <c:pt idx="483">
                  <c:v>4.6025211739039558E-5</c:v>
                </c:pt>
                <c:pt idx="484">
                  <c:v>4.6270639427879585E-5</c:v>
                </c:pt>
                <c:pt idx="485">
                  <c:v>4.6516143820113791E-5</c:v>
                </c:pt>
                <c:pt idx="486">
                  <c:v>4.6761724768642002E-5</c:v>
                </c:pt>
                <c:pt idx="487">
                  <c:v>4.7007382127525104E-5</c:v>
                </c:pt>
                <c:pt idx="488">
                  <c:v>4.725311575196528E-5</c:v>
                </c:pt>
                <c:pt idx="489">
                  <c:v>4.7498925498300588E-5</c:v>
                </c:pt>
                <c:pt idx="490">
                  <c:v>4.7744811223983037E-5</c:v>
                </c:pt>
                <c:pt idx="491">
                  <c:v>4.7990772787567058E-5</c:v>
                </c:pt>
                <c:pt idx="492">
                  <c:v>4.8236810048700016E-5</c:v>
                </c:pt>
                <c:pt idx="493">
                  <c:v>4.8482922868100483E-5</c:v>
                </c:pt>
                <c:pt idx="494">
                  <c:v>4.8729111107553185E-5</c:v>
                </c:pt>
                <c:pt idx="495">
                  <c:v>4.897537462989076E-5</c:v>
                </c:pt>
                <c:pt idx="496">
                  <c:v>4.9221713298984076E-5</c:v>
                </c:pt>
                <c:pt idx="497">
                  <c:v>4.946812697972721E-5</c:v>
                </c:pt>
                <c:pt idx="498">
                  <c:v>4.9714615538027204E-5</c:v>
                </c:pt>
                <c:pt idx="499">
                  <c:v>4.9961178840791763E-5</c:v>
                </c:pt>
                <c:pt idx="500">
                  <c:v>5.0207816755915669E-5</c:v>
                </c:pt>
                <c:pt idx="501">
                  <c:v>5.045452915226999E-5</c:v>
                </c:pt>
                <c:pt idx="502">
                  <c:v>5.0701315899691796E-5</c:v>
                </c:pt>
                <c:pt idx="503">
                  <c:v>5.0948176868970493E-5</c:v>
                </c:pt>
                <c:pt idx="504">
                  <c:v>5.1195111931838622E-5</c:v>
                </c:pt>
                <c:pt idx="505">
                  <c:v>5.1442120960961055E-5</c:v>
                </c:pt>
                <c:pt idx="506">
                  <c:v>5.1689203829921331E-5</c:v>
                </c:pt>
                <c:pt idx="507">
                  <c:v>5.1936360413215073E-5</c:v>
                </c:pt>
                <c:pt idx="508">
                  <c:v>5.2183590586235086E-5</c:v>
                </c:pt>
                <c:pt idx="509">
                  <c:v>5.2430894225266783E-5</c:v>
                </c:pt>
                <c:pt idx="510">
                  <c:v>5.2678271207472854E-5</c:v>
                </c:pt>
                <c:pt idx="511">
                  <c:v>5.2925721410884574E-5</c:v>
                </c:pt>
                <c:pt idx="512">
                  <c:v>5.3173244714395097E-5</c:v>
                </c:pt>
                <c:pt idx="513">
                  <c:v>5.3420840997744867E-5</c:v>
                </c:pt>
                <c:pt idx="514">
                  <c:v>5.3668510141515973E-5</c:v>
                </c:pt>
                <c:pt idx="515">
                  <c:v>5.3916252027122259E-5</c:v>
                </c:pt>
                <c:pt idx="516">
                  <c:v>5.4164066536797385E-5</c:v>
                </c:pt>
                <c:pt idx="517">
                  <c:v>5.4411953553590592E-5</c:v>
                </c:pt>
                <c:pt idx="518">
                  <c:v>5.465991296135231E-5</c:v>
                </c:pt>
                <c:pt idx="519">
                  <c:v>5.4907944644728015E-5</c:v>
                </c:pt>
                <c:pt idx="520">
                  <c:v>5.5156048489152497E-5</c:v>
                </c:pt>
                <c:pt idx="521">
                  <c:v>5.5404224380835872E-5</c:v>
                </c:pt>
                <c:pt idx="522">
                  <c:v>5.5652472206758628E-5</c:v>
                </c:pt>
                <c:pt idx="523">
                  <c:v>5.5900791854660995E-5</c:v>
                </c:pt>
                <c:pt idx="524">
                  <c:v>5.6149183213040172E-5</c:v>
                </c:pt>
                <c:pt idx="525">
                  <c:v>5.6397646171133543E-5</c:v>
                </c:pt>
                <c:pt idx="526">
                  <c:v>5.6646180618920183E-5</c:v>
                </c:pt>
                <c:pt idx="527">
                  <c:v>5.689478644710455E-5</c:v>
                </c:pt>
                <c:pt idx="528">
                  <c:v>5.7143463547115323E-5</c:v>
                </c:pt>
                <c:pt idx="529">
                  <c:v>5.7392211811095493E-5</c:v>
                </c:pt>
                <c:pt idx="530">
                  <c:v>5.7641031131892975E-5</c:v>
                </c:pt>
                <c:pt idx="531">
                  <c:v>5.7889921403057335E-5</c:v>
                </c:pt>
                <c:pt idx="532">
                  <c:v>5.8138882518827959E-5</c:v>
                </c:pt>
                <c:pt idx="533">
                  <c:v>5.8387914374130294E-5</c:v>
                </c:pt>
                <c:pt idx="534">
                  <c:v>5.863701686456936E-5</c:v>
                </c:pt>
                <c:pt idx="535">
                  <c:v>5.8886189886417339E-5</c:v>
                </c:pt>
                <c:pt idx="536">
                  <c:v>5.9135433336615677E-5</c:v>
                </c:pt>
                <c:pt idx="537">
                  <c:v>5.9384747112758723E-5</c:v>
                </c:pt>
                <c:pt idx="538">
                  <c:v>5.9634131113095138E-5</c:v>
                </c:pt>
                <c:pt idx="539">
                  <c:v>5.9883585236515047E-5</c:v>
                </c:pt>
                <c:pt idx="540">
                  <c:v>6.0133109382548512E-5</c:v>
                </c:pt>
                <c:pt idx="541">
                  <c:v>6.038270345135731E-5</c:v>
                </c:pt>
                <c:pt idx="542">
                  <c:v>6.0632367343726338E-5</c:v>
                </c:pt>
                <c:pt idx="543">
                  <c:v>6.0882100961060832E-5</c:v>
                </c:pt>
                <c:pt idx="544">
                  <c:v>6.1131904205379876E-5</c:v>
                </c:pt>
                <c:pt idx="545">
                  <c:v>6.1381776979307405E-5</c:v>
                </c:pt>
                <c:pt idx="546">
                  <c:v>6.1631719186070879E-5</c:v>
                </c:pt>
                <c:pt idx="547">
                  <c:v>6.1881730729490344E-5</c:v>
                </c:pt>
                <c:pt idx="548">
                  <c:v>6.213181151397755E-5</c:v>
                </c:pt>
                <c:pt idx="549">
                  <c:v>6.2381961444525784E-5</c:v>
                </c:pt>
                <c:pt idx="550">
                  <c:v>6.2632180426707408E-5</c:v>
                </c:pt>
                <c:pt idx="551">
                  <c:v>6.2882468366667524E-5</c:v>
                </c:pt>
                <c:pt idx="552">
                  <c:v>6.3132825171118085E-5</c:v>
                </c:pt>
                <c:pt idx="553">
                  <c:v>6.3383250747333378E-5</c:v>
                </c:pt>
                <c:pt idx="554">
                  <c:v>6.3633745003140578E-5</c:v>
                </c:pt>
                <c:pt idx="555">
                  <c:v>6.3884307846923219E-5</c:v>
                </c:pt>
                <c:pt idx="556">
                  <c:v>6.413493918760752E-5</c:v>
                </c:pt>
                <c:pt idx="557">
                  <c:v>6.4385638934659644E-5</c:v>
                </c:pt>
                <c:pt idx="558">
                  <c:v>6.4636406998083912E-5</c:v>
                </c:pt>
                <c:pt idx="559">
                  <c:v>6.4887243288413955E-5</c:v>
                </c:pt>
                <c:pt idx="560">
                  <c:v>6.5138147716708764E-5</c:v>
                </c:pt>
                <c:pt idx="561">
                  <c:v>6.5389120194549497E-5</c:v>
                </c:pt>
                <c:pt idx="562">
                  <c:v>6.5640160634032472E-5</c:v>
                </c:pt>
                <c:pt idx="563">
                  <c:v>6.5891268947765571E-5</c:v>
                </c:pt>
                <c:pt idx="564">
                  <c:v>6.6142445048863828E-5</c:v>
                </c:pt>
                <c:pt idx="565">
                  <c:v>6.6393688850944493E-5</c:v>
                </c:pt>
                <c:pt idx="566">
                  <c:v>6.6645000268121391E-5</c:v>
                </c:pt>
                <c:pt idx="567">
                  <c:v>6.6896379215002124E-5</c:v>
                </c:pt>
                <c:pt idx="568">
                  <c:v>6.7147825606682696E-5</c:v>
                </c:pt>
                <c:pt idx="569">
                  <c:v>6.7399339358743305E-5</c:v>
                </c:pt>
                <c:pt idx="570">
                  <c:v>6.7650920387243759E-5</c:v>
                </c:pt>
                <c:pt idx="571">
                  <c:v>6.7902568608720507E-5</c:v>
                </c:pt>
                <c:pt idx="572">
                  <c:v>6.8154283940180557E-5</c:v>
                </c:pt>
                <c:pt idx="573">
                  <c:v>6.8406066299097596E-5</c:v>
                </c:pt>
                <c:pt idx="574">
                  <c:v>6.8657915603408904E-5</c:v>
                </c:pt>
                <c:pt idx="575">
                  <c:v>6.8909831771512412E-5</c:v>
                </c:pt>
                <c:pt idx="576">
                  <c:v>6.9161814722258256E-5</c:v>
                </c:pt>
                <c:pt idx="577">
                  <c:v>6.9413864374948266E-5</c:v>
                </c:pt>
                <c:pt idx="578">
                  <c:v>6.9665980649333281E-5</c:v>
                </c:pt>
                <c:pt idx="579">
                  <c:v>6.9918163465605991E-5</c:v>
                </c:pt>
                <c:pt idx="580">
                  <c:v>7.017041274439777E-5</c:v>
                </c:pt>
                <c:pt idx="581">
                  <c:v>7.0422728406777221E-5</c:v>
                </c:pt>
                <c:pt idx="582">
                  <c:v>7.067511037424323E-5</c:v>
                </c:pt>
                <c:pt idx="583">
                  <c:v>7.0927558568723562E-5</c:v>
                </c:pt>
                <c:pt idx="584">
                  <c:v>7.1180072912571047E-5</c:v>
                </c:pt>
                <c:pt idx="585">
                  <c:v>7.1432653328558791E-5</c:v>
                </c:pt>
                <c:pt idx="586">
                  <c:v>7.168529973987817E-5</c:v>
                </c:pt>
                <c:pt idx="587">
                  <c:v>7.19380120701321E-5</c:v>
                </c:pt>
                <c:pt idx="588">
                  <c:v>7.2190790243336722E-5</c:v>
                </c:pt>
                <c:pt idx="589">
                  <c:v>7.2443634183913728E-5</c:v>
                </c:pt>
                <c:pt idx="590">
                  <c:v>7.2696543816687289E-5</c:v>
                </c:pt>
                <c:pt idx="591">
                  <c:v>7.2949519066884251E-5</c:v>
                </c:pt>
                <c:pt idx="592">
                  <c:v>7.3202559860126448E-5</c:v>
                </c:pt>
                <c:pt idx="593">
                  <c:v>7.3455666122428925E-5</c:v>
                </c:pt>
                <c:pt idx="594">
                  <c:v>7.370883778019955E-5</c:v>
                </c:pt>
                <c:pt idx="595">
                  <c:v>7.3962074760229238E-5</c:v>
                </c:pt>
                <c:pt idx="596">
                  <c:v>7.4215376989698431E-5</c:v>
                </c:pt>
                <c:pt idx="597">
                  <c:v>7.4468744396161959E-5</c:v>
                </c:pt>
                <c:pt idx="598">
                  <c:v>7.4722176907558325E-5</c:v>
                </c:pt>
                <c:pt idx="599">
                  <c:v>7.4975674452195786E-5</c:v>
                </c:pt>
                <c:pt idx="600">
                  <c:v>7.5229236958757162E-5</c:v>
                </c:pt>
                <c:pt idx="601">
                  <c:v>7.5482864356293388E-5</c:v>
                </c:pt>
                <c:pt idx="602">
                  <c:v>7.573655657422175E-5</c:v>
                </c:pt>
                <c:pt idx="603">
                  <c:v>7.5990313542318705E-5</c:v>
                </c:pt>
                <c:pt idx="604">
                  <c:v>7.624413519072565E-5</c:v>
                </c:pt>
                <c:pt idx="605">
                  <c:v>7.6498021449936742E-5</c:v>
                </c:pt>
                <c:pt idx="606">
                  <c:v>7.6751972250802691E-5</c:v>
                </c:pt>
                <c:pt idx="607">
                  <c:v>7.7005987524525612E-5</c:v>
                </c:pt>
                <c:pt idx="608">
                  <c:v>7.7260067202653926E-5</c:v>
                </c:pt>
                <c:pt idx="609">
                  <c:v>7.7514211217084476E-5</c:v>
                </c:pt>
                <c:pt idx="610">
                  <c:v>7.7768419500055873E-5</c:v>
                </c:pt>
                <c:pt idx="611">
                  <c:v>7.8022691984147683E-5</c:v>
                </c:pt>
                <c:pt idx="612">
                  <c:v>7.8277028602277471E-5</c:v>
                </c:pt>
                <c:pt idx="613">
                  <c:v>7.8531429287695599E-5</c:v>
                </c:pt>
                <c:pt idx="614">
                  <c:v>7.8785893973989398E-5</c:v>
                </c:pt>
                <c:pt idx="615">
                  <c:v>7.9040422595072409E-5</c:v>
                </c:pt>
                <c:pt idx="616">
                  <c:v>7.9295015085187513E-5</c:v>
                </c:pt>
                <c:pt idx="617">
                  <c:v>7.9549671378902106E-5</c:v>
                </c:pt>
                <c:pt idx="618">
                  <c:v>7.9804391411106241E-5</c:v>
                </c:pt>
                <c:pt idx="619">
                  <c:v>8.0059175117009273E-5</c:v>
                </c:pt>
                <c:pt idx="620">
                  <c:v>8.0314022432139375E-5</c:v>
                </c:pt>
                <c:pt idx="621">
                  <c:v>8.0568933292338233E-5</c:v>
                </c:pt>
                <c:pt idx="622">
                  <c:v>8.0823907633762644E-5</c:v>
                </c:pt>
                <c:pt idx="623">
                  <c:v>8.1078945392878564E-5</c:v>
                </c:pt>
                <c:pt idx="624">
                  <c:v>8.1334046506459007E-5</c:v>
                </c:pt>
                <c:pt idx="625">
                  <c:v>8.1589210911584551E-5</c:v>
                </c:pt>
                <c:pt idx="626">
                  <c:v>8.1844438545640081E-5</c:v>
                </c:pt>
                <c:pt idx="627">
                  <c:v>8.2099729346307241E-5</c:v>
                </c:pt>
                <c:pt idx="628">
                  <c:v>8.235508325157273E-5</c:v>
                </c:pt>
                <c:pt idx="629">
                  <c:v>8.261050019971529E-5</c:v>
                </c:pt>
                <c:pt idx="630">
                  <c:v>8.2865980129311669E-5</c:v>
                </c:pt>
                <c:pt idx="631">
                  <c:v>8.3121522979229874E-5</c:v>
                </c:pt>
                <c:pt idx="632">
                  <c:v>8.3377128688626363E-5</c:v>
                </c:pt>
                <c:pt idx="633">
                  <c:v>8.3632797196948837E-5</c:v>
                </c:pt>
                <c:pt idx="634">
                  <c:v>8.388852844392979E-5</c:v>
                </c:pt>
                <c:pt idx="635">
                  <c:v>8.4144322369584639E-5</c:v>
                </c:pt>
                <c:pt idx="636">
                  <c:v>8.4400178914213216E-5</c:v>
                </c:pt>
                <c:pt idx="637">
                  <c:v>8.4656098018393001E-5</c:v>
                </c:pt>
                <c:pt idx="638">
                  <c:v>8.491207962298132E-5</c:v>
                </c:pt>
                <c:pt idx="639">
                  <c:v>8.5168123669110226E-5</c:v>
                </c:pt>
                <c:pt idx="640">
                  <c:v>8.5424230098185149E-5</c:v>
                </c:pt>
                <c:pt idx="641">
                  <c:v>8.5680398851885418E-5</c:v>
                </c:pt>
                <c:pt idx="642">
                  <c:v>8.5936629872158227E-5</c:v>
                </c:pt>
                <c:pt idx="643">
                  <c:v>8.6192923101221456E-5</c:v>
                </c:pt>
                <c:pt idx="644">
                  <c:v>8.6449278481556851E-5</c:v>
                </c:pt>
                <c:pt idx="645">
                  <c:v>8.670569595591176E-5</c:v>
                </c:pt>
                <c:pt idx="646">
                  <c:v>8.6962175467296331E-5</c:v>
                </c:pt>
                <c:pt idx="647">
                  <c:v>8.7218716958979481E-5</c:v>
                </c:pt>
                <c:pt idx="648">
                  <c:v>8.7475320374491867E-5</c:v>
                </c:pt>
                <c:pt idx="649">
                  <c:v>8.7731985657618015E-5</c:v>
                </c:pt>
                <c:pt idx="650">
                  <c:v>8.7988712752400718E-5</c:v>
                </c:pt>
                <c:pt idx="651">
                  <c:v>8.8245501603133276E-5</c:v>
                </c:pt>
                <c:pt idx="652">
                  <c:v>8.8502352154362651E-5</c:v>
                </c:pt>
                <c:pt idx="653">
                  <c:v>8.8759264350887163E-5</c:v>
                </c:pt>
                <c:pt idx="654">
                  <c:v>8.9016238137748944E-5</c:v>
                </c:pt>
                <c:pt idx="655">
                  <c:v>8.9273273460240248E-5</c:v>
                </c:pt>
                <c:pt idx="656">
                  <c:v>8.9530370263896846E-5</c:v>
                </c:pt>
                <c:pt idx="657">
                  <c:v>8.9787528494499004E-5</c:v>
                </c:pt>
                <c:pt idx="658">
                  <c:v>9.0044748098066642E-5</c:v>
                </c:pt>
                <c:pt idx="659">
                  <c:v>9.0302029020861076E-5</c:v>
                </c:pt>
                <c:pt idx="660">
                  <c:v>9.0559371209379436E-5</c:v>
                </c:pt>
                <c:pt idx="661">
                  <c:v>9.0816774610359802E-5</c:v>
                </c:pt>
                <c:pt idx="662">
                  <c:v>9.1074239170771949E-5</c:v>
                </c:pt>
                <c:pt idx="663">
                  <c:v>9.1331764837819607E-5</c:v>
                </c:pt>
                <c:pt idx="664">
                  <c:v>9.158935155893834E-5</c:v>
                </c:pt>
                <c:pt idx="665">
                  <c:v>9.1846999281795102E-5</c:v>
                </c:pt>
                <c:pt idx="666">
                  <c:v>9.2104707954285714E-5</c:v>
                </c:pt>
                <c:pt idx="667">
                  <c:v>9.2362477524531155E-5</c:v>
                </c:pt>
                <c:pt idx="668">
                  <c:v>9.2620307940880482E-5</c:v>
                </c:pt>
                <c:pt idx="669">
                  <c:v>9.2878199151905905E-5</c:v>
                </c:pt>
                <c:pt idx="670">
                  <c:v>9.3136151106403361E-5</c:v>
                </c:pt>
                <c:pt idx="671">
                  <c:v>9.3394163753390101E-5</c:v>
                </c:pt>
                <c:pt idx="672">
                  <c:v>9.3652237042100687E-5</c:v>
                </c:pt>
                <c:pt idx="673">
                  <c:v>9.3910370921991459E-5</c:v>
                </c:pt>
                <c:pt idx="674">
                  <c:v>9.416856534273405E-5</c:v>
                </c:pt>
                <c:pt idx="675">
                  <c:v>9.442682025421719E-5</c:v>
                </c:pt>
                <c:pt idx="676">
                  <c:v>9.4685135606541464E-5</c:v>
                </c:pt>
                <c:pt idx="677">
                  <c:v>9.4943511350022494E-5</c:v>
                </c:pt>
                <c:pt idx="678">
                  <c:v>9.5201947435185832E-5</c:v>
                </c:pt>
                <c:pt idx="679">
                  <c:v>9.5460443812768624E-5</c:v>
                </c:pt>
                <c:pt idx="680">
                  <c:v>9.571900043371476E-5</c:v>
                </c:pt>
                <c:pt idx="681">
                  <c:v>9.5977617249176636E-5</c:v>
                </c:pt>
                <c:pt idx="682">
                  <c:v>9.6236294210514016E-5</c:v>
                </c:pt>
                <c:pt idx="683">
                  <c:v>9.6495031269289191E-5</c:v>
                </c:pt>
                <c:pt idx="684">
                  <c:v>9.6753828377268405E-5</c:v>
                </c:pt>
                <c:pt idx="685">
                  <c:v>9.7012685486421097E-5</c:v>
                </c:pt>
                <c:pt idx="686">
                  <c:v>9.7271602548917388E-5</c:v>
                </c:pt>
                <c:pt idx="687">
                  <c:v>9.7530579517125988E-5</c:v>
                </c:pt>
                <c:pt idx="688">
                  <c:v>9.7789616343614555E-5</c:v>
                </c:pt>
                <c:pt idx="689">
                  <c:v>9.804871298114852E-5</c:v>
                </c:pt>
                <c:pt idx="690">
                  <c:v>9.8307869382687469E-5</c:v>
                </c:pt>
                <c:pt idx="691">
                  <c:v>9.8567085501386509E-5</c:v>
                </c:pt>
                <c:pt idx="692">
                  <c:v>9.8826361290596553E-5</c:v>
                </c:pt>
                <c:pt idx="693">
                  <c:v>9.9085696703855853E-5</c:v>
                </c:pt>
                <c:pt idx="694">
                  <c:v>9.9345091694898221E-5</c:v>
                </c:pt>
                <c:pt idx="695">
                  <c:v>9.9604546217644266E-5</c:v>
                </c:pt>
                <c:pt idx="696">
                  <c:v>9.9864060226205931E-5</c:v>
                </c:pt>
                <c:pt idx="697">
                  <c:v>1.0012363367487993E-4</c:v>
                </c:pt>
                <c:pt idx="698">
                  <c:v>1.0038326651815137E-4</c:v>
                </c:pt>
                <c:pt idx="699">
                  <c:v>1.0064295871069008E-4</c:v>
                </c:pt>
                <c:pt idx="700">
                  <c:v>1.0090271020734933E-4</c:v>
                </c:pt>
                <c:pt idx="701">
                  <c:v>1.0116252096316591E-4</c:v>
                </c:pt>
                <c:pt idx="702">
                  <c:v>1.0142239093335801E-4</c:v>
                </c:pt>
                <c:pt idx="703">
                  <c:v>1.0168232007332519E-4</c:v>
                </c:pt>
                <c:pt idx="704">
                  <c:v>1.0194230833864698E-4</c:v>
                </c:pt>
                <c:pt idx="705">
                  <c:v>1.0220235568507969E-4</c:v>
                </c:pt>
                <c:pt idx="706">
                  <c:v>1.0246246206855923E-4</c:v>
                </c:pt>
                <c:pt idx="707">
                  <c:v>1.0272262744519729E-4</c:v>
                </c:pt>
                <c:pt idx="708">
                  <c:v>1.0298285177127891E-4</c:v>
                </c:pt>
                <c:pt idx="709">
                  <c:v>1.0324313500326675E-4</c:v>
                </c:pt>
                <c:pt idx="710">
                  <c:v>1.0350347709779483E-4</c:v>
                </c:pt>
                <c:pt idx="711">
                  <c:v>1.0376387801166996E-4</c:v>
                </c:pt>
                <c:pt idx="712">
                  <c:v>1.0402433770186958E-4</c:v>
                </c:pt>
                <c:pt idx="713">
                  <c:v>1.0428485612554206E-4</c:v>
                </c:pt>
                <c:pt idx="714">
                  <c:v>1.045454332400044E-4</c:v>
                </c:pt>
                <c:pt idx="715">
                  <c:v>1.0480606900274178E-4</c:v>
                </c:pt>
                <c:pt idx="716">
                  <c:v>1.0506676337140716E-4</c:v>
                </c:pt>
                <c:pt idx="717">
                  <c:v>1.0532751630381992E-4</c:v>
                </c:pt>
                <c:pt idx="718">
                  <c:v>1.055883277579636E-4</c:v>
                </c:pt>
                <c:pt idx="719">
                  <c:v>1.0584919769198619E-4</c:v>
                </c:pt>
                <c:pt idx="720">
                  <c:v>1.0611012606420065E-4</c:v>
                </c:pt>
                <c:pt idx="721">
                  <c:v>1.063711128330795E-4</c:v>
                </c:pt>
                <c:pt idx="722">
                  <c:v>1.0663215795725893E-4</c:v>
                </c:pt>
                <c:pt idx="723">
                  <c:v>1.0689326139553607E-4</c:v>
                </c:pt>
                <c:pt idx="724">
                  <c:v>1.0715442310686531E-4</c:v>
                </c:pt>
                <c:pt idx="725">
                  <c:v>1.0741564305036141E-4</c:v>
                </c:pt>
                <c:pt idx="726">
                  <c:v>1.0767692118529591E-4</c:v>
                </c:pt>
                <c:pt idx="727">
                  <c:v>1.0793825747109883E-4</c:v>
                </c:pt>
                <c:pt idx="728">
                  <c:v>1.0819965186735392E-4</c:v>
                </c:pt>
                <c:pt idx="729">
                  <c:v>1.0846110433380058E-4</c:v>
                </c:pt>
                <c:pt idx="730">
                  <c:v>1.0872261483033422E-4</c:v>
                </c:pt>
                <c:pt idx="731">
                  <c:v>1.0898418331700105E-4</c:v>
                </c:pt>
                <c:pt idx="732">
                  <c:v>1.0924580975400188E-4</c:v>
                </c:pt>
                <c:pt idx="733">
                  <c:v>1.0950749410168595E-4</c:v>
                </c:pt>
                <c:pt idx="734">
                  <c:v>1.0976923632055731E-4</c:v>
                </c:pt>
                <c:pt idx="735">
                  <c:v>1.1003103637126782E-4</c:v>
                </c:pt>
                <c:pt idx="736">
                  <c:v>1.1029289421461697E-4</c:v>
                </c:pt>
                <c:pt idx="737">
                  <c:v>1.1055480981155325E-4</c:v>
                </c:pt>
                <c:pt idx="738">
                  <c:v>1.1081678312317498E-4</c:v>
                </c:pt>
                <c:pt idx="739">
                  <c:v>1.1107881411072447E-4</c:v>
                </c:pt>
                <c:pt idx="740">
                  <c:v>1.113409027355899E-4</c:v>
                </c:pt>
                <c:pt idx="741">
                  <c:v>1.1160304895930403E-4</c:v>
                </c:pt>
                <c:pt idx="742">
                  <c:v>1.1186525274354602E-4</c:v>
                </c:pt>
                <c:pt idx="743">
                  <c:v>1.1212751405013475E-4</c:v>
                </c:pt>
                <c:pt idx="744">
                  <c:v>1.1238983284103565E-4</c:v>
                </c:pt>
                <c:pt idx="745">
                  <c:v>1.1265220907835156E-4</c:v>
                </c:pt>
                <c:pt idx="746">
                  <c:v>1.1291464272433038E-4</c:v>
                </c:pt>
                <c:pt idx="747">
                  <c:v>1.1317713374135762E-4</c:v>
                </c:pt>
                <c:pt idx="748">
                  <c:v>1.1343968209195865E-4</c:v>
                </c:pt>
                <c:pt idx="749">
                  <c:v>1.1370228773879783E-4</c:v>
                </c:pt>
                <c:pt idx="750">
                  <c:v>1.1396495064467655E-4</c:v>
                </c:pt>
                <c:pt idx="751">
                  <c:v>1.1422767077253547E-4</c:v>
                </c:pt>
                <c:pt idx="752">
                  <c:v>1.1449044808544886E-4</c:v>
                </c:pt>
                <c:pt idx="753">
                  <c:v>1.1475328254662797E-4</c:v>
                </c:pt>
                <c:pt idx="754">
                  <c:v>1.1501617411942E-4</c:v>
                </c:pt>
                <c:pt idx="755">
                  <c:v>1.1527912276730426E-4</c:v>
                </c:pt>
                <c:pt idx="756">
                  <c:v>1.1554212845389457E-4</c:v>
                </c:pt>
                <c:pt idx="757">
                  <c:v>1.158051911429376E-4</c:v>
                </c:pt>
                <c:pt idx="758">
                  <c:v>1.1606831079831216E-4</c:v>
                </c:pt>
                <c:pt idx="759">
                  <c:v>1.1633148738402819E-4</c:v>
                </c:pt>
                <c:pt idx="760">
                  <c:v>1.1659472086422583E-4</c:v>
                </c:pt>
                <c:pt idx="761">
                  <c:v>1.1685801120317609E-4</c:v>
                </c:pt>
                <c:pt idx="762">
                  <c:v>1.1712135836527759E-4</c:v>
                </c:pt>
                <c:pt idx="763">
                  <c:v>1.1738476231505979E-4</c:v>
                </c:pt>
                <c:pt idx="764">
                  <c:v>1.1764822301717882E-4</c:v>
                </c:pt>
                <c:pt idx="765">
                  <c:v>1.1791174043641699E-4</c:v>
                </c:pt>
                <c:pt idx="766">
                  <c:v>1.1817531453768434E-4</c:v>
                </c:pt>
                <c:pt idx="767">
                  <c:v>1.184389452860171E-4</c:v>
                </c:pt>
                <c:pt idx="768">
                  <c:v>1.1870263264657616E-4</c:v>
                </c:pt>
                <c:pt idx="769">
                  <c:v>1.1896637658464763E-4</c:v>
                </c:pt>
                <c:pt idx="770">
                  <c:v>1.1923017706563931E-4</c:v>
                </c:pt>
                <c:pt idx="771">
                  <c:v>1.1949403405508504E-4</c:v>
                </c:pt>
                <c:pt idx="772">
                  <c:v>1.1975794751863929E-4</c:v>
                </c:pt>
                <c:pt idx="773">
                  <c:v>1.2002191742208116E-4</c:v>
                </c:pt>
                <c:pt idx="774">
                  <c:v>1.2028594373130643E-4</c:v>
                </c:pt>
                <c:pt idx="775">
                  <c:v>1.2055002641233712E-4</c:v>
                </c:pt>
                <c:pt idx="776">
                  <c:v>1.2081416543131096E-4</c:v>
                </c:pt>
                <c:pt idx="777">
                  <c:v>1.210783607544876E-4</c:v>
                </c:pt>
                <c:pt idx="778">
                  <c:v>1.213426123482443E-4</c:v>
                </c:pt>
                <c:pt idx="779">
                  <c:v>1.2160692017907683E-4</c:v>
                </c:pt>
                <c:pt idx="780">
                  <c:v>1.2187128421360011E-4</c:v>
                </c:pt>
                <c:pt idx="781">
                  <c:v>1.2213570441854351E-4</c:v>
                </c:pt>
                <c:pt idx="782">
                  <c:v>1.2240018076075518E-4</c:v>
                </c:pt>
                <c:pt idx="783">
                  <c:v>1.2266471320719759E-4</c:v>
                </c:pt>
                <c:pt idx="784">
                  <c:v>1.2292930172494947E-4</c:v>
                </c:pt>
                <c:pt idx="785">
                  <c:v>1.2319394628120382E-4</c:v>
                </c:pt>
                <c:pt idx="786">
                  <c:v>1.2345864684326722E-4</c:v>
                </c:pt>
                <c:pt idx="787">
                  <c:v>1.237234033785606E-4</c:v>
                </c:pt>
                <c:pt idx="788">
                  <c:v>1.2398821585461847E-4</c:v>
                </c:pt>
                <c:pt idx="789">
                  <c:v>1.2425308423908571E-4</c:v>
                </c:pt>
                <c:pt idx="790">
                  <c:v>1.2451800849971973E-4</c:v>
                </c:pt>
                <c:pt idx="791">
                  <c:v>1.247829886043911E-4</c:v>
                </c:pt>
                <c:pt idx="792">
                  <c:v>1.2504802452107842E-4</c:v>
                </c:pt>
                <c:pt idx="793">
                  <c:v>1.2531311621787316E-4</c:v>
                </c:pt>
                <c:pt idx="794">
                  <c:v>1.2557826366297323E-4</c:v>
                </c:pt>
                <c:pt idx="795">
                  <c:v>1.2584346682468822E-4</c:v>
                </c:pt>
                <c:pt idx="796">
                  <c:v>1.2610872567143602E-4</c:v>
                </c:pt>
                <c:pt idx="797">
                  <c:v>1.2637404017173994E-4</c:v>
                </c:pt>
                <c:pt idx="798">
                  <c:v>1.2663941029423476E-4</c:v>
                </c:pt>
                <c:pt idx="799">
                  <c:v>1.2690483600765934E-4</c:v>
                </c:pt>
                <c:pt idx="800">
                  <c:v>1.2717031728085883E-4</c:v>
                </c:pt>
                <c:pt idx="801">
                  <c:v>1.2743585408278661E-4</c:v>
                </c:pt>
                <c:pt idx="802">
                  <c:v>1.2770144638249916E-4</c:v>
                </c:pt>
                <c:pt idx="803">
                  <c:v>1.2796709414915843E-4</c:v>
                </c:pt>
                <c:pt idx="804">
                  <c:v>1.282327973520318E-4</c:v>
                </c:pt>
                <c:pt idx="805">
                  <c:v>1.2849855596048937E-4</c:v>
                </c:pt>
                <c:pt idx="806">
                  <c:v>1.2876436994400389E-4</c:v>
                </c:pt>
                <c:pt idx="807">
                  <c:v>1.290302392721526E-4</c:v>
                </c:pt>
                <c:pt idx="808">
                  <c:v>1.2929616391461557E-4</c:v>
                </c:pt>
                <c:pt idx="809">
                  <c:v>1.295621438411704E-4</c:v>
                </c:pt>
                <c:pt idx="810">
                  <c:v>1.298281790217027E-4</c:v>
                </c:pt>
                <c:pt idx="811">
                  <c:v>1.3009426942619262E-4</c:v>
                </c:pt>
                <c:pt idx="812">
                  <c:v>1.3036041502472457E-4</c:v>
                </c:pt>
                <c:pt idx="813">
                  <c:v>1.306266157874818E-4</c:v>
                </c:pt>
                <c:pt idx="814">
                  <c:v>1.308928716847467E-4</c:v>
                </c:pt>
                <c:pt idx="815">
                  <c:v>1.3115918268690087E-4</c:v>
                </c:pt>
                <c:pt idx="816">
                  <c:v>1.3142554876442462E-4</c:v>
                </c:pt>
                <c:pt idx="817">
                  <c:v>1.3169196988789512E-4</c:v>
                </c:pt>
                <c:pt idx="818">
                  <c:v>1.3195844602798869E-4</c:v>
                </c:pt>
                <c:pt idx="819">
                  <c:v>1.3222497715547764E-4</c:v>
                </c:pt>
                <c:pt idx="820">
                  <c:v>1.324915632412318E-4</c:v>
                </c:pt>
                <c:pt idx="821">
                  <c:v>1.3275820425621488E-4</c:v>
                </c:pt>
                <c:pt idx="822">
                  <c:v>1.3302490017149047E-4</c:v>
                </c:pt>
                <c:pt idx="823">
                  <c:v>1.3329165095821301E-4</c:v>
                </c:pt>
                <c:pt idx="824">
                  <c:v>1.3355845658763455E-4</c:v>
                </c:pt>
                <c:pt idx="825">
                  <c:v>1.3382531703110123E-4</c:v>
                </c:pt>
                <c:pt idx="826">
                  <c:v>1.3409223226005059E-4</c:v>
                </c:pt>
                <c:pt idx="827">
                  <c:v>1.3435920224601789E-4</c:v>
                </c:pt>
                <c:pt idx="828">
                  <c:v>1.3462622696062835E-4</c:v>
                </c:pt>
                <c:pt idx="829">
                  <c:v>1.348933063756004E-4</c:v>
                </c:pt>
                <c:pt idx="830">
                  <c:v>1.3516044046274486E-4</c:v>
                </c:pt>
                <c:pt idx="831">
                  <c:v>1.3542762919396454E-4</c:v>
                </c:pt>
                <c:pt idx="832">
                  <c:v>1.3569487254125323E-4</c:v>
                </c:pt>
                <c:pt idx="833">
                  <c:v>1.3596217047669686E-4</c:v>
                </c:pt>
                <c:pt idx="834">
                  <c:v>1.3622952297246923E-4</c:v>
                </c:pt>
                <c:pt idx="835">
                  <c:v>1.3649693000083668E-4</c:v>
                </c:pt>
                <c:pt idx="836">
                  <c:v>1.3676439153415535E-4</c:v>
                </c:pt>
                <c:pt idx="837">
                  <c:v>1.3703190754486754E-4</c:v>
                </c:pt>
                <c:pt idx="838">
                  <c:v>1.3729947800550802E-4</c:v>
                </c:pt>
                <c:pt idx="839">
                  <c:v>1.3756710288869768E-4</c:v>
                </c:pt>
                <c:pt idx="840">
                  <c:v>1.3783478216714801E-4</c:v>
                </c:pt>
                <c:pt idx="841">
                  <c:v>1.3810251581365351E-4</c:v>
                </c:pt>
                <c:pt idx="842">
                  <c:v>1.3837030380110229E-4</c:v>
                </c:pt>
                <c:pt idx="843">
                  <c:v>1.3863814610246315E-4</c:v>
                </c:pt>
                <c:pt idx="844">
                  <c:v>1.3890604269079486E-4</c:v>
                </c:pt>
                <c:pt idx="845">
                  <c:v>1.391739935392428E-4</c:v>
                </c:pt>
                <c:pt idx="846">
                  <c:v>1.3944199862103509E-4</c:v>
                </c:pt>
                <c:pt idx="847">
                  <c:v>1.3971005790948754E-4</c:v>
                </c:pt>
                <c:pt idx="848">
                  <c:v>1.3997817137799962E-4</c:v>
                </c:pt>
                <c:pt idx="849">
                  <c:v>1.4024633900005536E-4</c:v>
                </c:pt>
                <c:pt idx="850">
                  <c:v>1.4051456074922502E-4</c:v>
                </c:pt>
                <c:pt idx="851">
                  <c:v>1.4078283659916039E-4</c:v>
                </c:pt>
                <c:pt idx="852">
                  <c:v>1.4105116652359719E-4</c:v>
                </c:pt>
                <c:pt idx="853">
                  <c:v>1.4131955049635412E-4</c:v>
                </c:pt>
                <c:pt idx="854">
                  <c:v>1.4158798849133231E-4</c:v>
                </c:pt>
                <c:pt idx="855">
                  <c:v>1.4185648048251713E-4</c:v>
                </c:pt>
                <c:pt idx="856">
                  <c:v>1.4212502644397225E-4</c:v>
                </c:pt>
                <c:pt idx="857">
                  <c:v>1.4239362634984709E-4</c:v>
                </c:pt>
                <c:pt idx="858">
                  <c:v>1.4266228017436943E-4</c:v>
                </c:pt>
                <c:pt idx="859">
                  <c:v>1.4293098789184828E-4</c:v>
                </c:pt>
                <c:pt idx="860">
                  <c:v>1.4319974947667375E-4</c:v>
                </c:pt>
                <c:pt idx="861">
                  <c:v>1.4346856490331597E-4</c:v>
                </c:pt>
                <c:pt idx="862">
                  <c:v>1.4373743414632586E-4</c:v>
                </c:pt>
                <c:pt idx="863">
                  <c:v>1.4400635718033155E-4</c:v>
                </c:pt>
                <c:pt idx="864">
                  <c:v>1.4427533398004251E-4</c:v>
                </c:pt>
                <c:pt idx="865">
                  <c:v>1.4454436452024518E-4</c:v>
                </c:pt>
                <c:pt idx="866">
                  <c:v>1.4481344877580421E-4</c:v>
                </c:pt>
                <c:pt idx="867">
                  <c:v>1.450825867216662E-4</c:v>
                </c:pt>
                <c:pt idx="868">
                  <c:v>1.453517783328498E-4</c:v>
                </c:pt>
                <c:pt idx="869">
                  <c:v>1.4562102358445567E-4</c:v>
                </c:pt>
                <c:pt idx="870">
                  <c:v>1.4589032245165866E-4</c:v>
                </c:pt>
                <c:pt idx="871">
                  <c:v>1.4615967490971162E-4</c:v>
                </c:pt>
                <c:pt idx="872">
                  <c:v>1.4642908093394442E-4</c:v>
                </c:pt>
                <c:pt idx="873">
                  <c:v>1.4669854049976209E-4</c:v>
                </c:pt>
                <c:pt idx="874">
                  <c:v>1.4696805358264457E-4</c:v>
                </c:pt>
                <c:pt idx="875">
                  <c:v>1.4723762015814948E-4</c:v>
                </c:pt>
                <c:pt idx="876">
                  <c:v>1.4750724020190715E-4</c:v>
                </c:pt>
                <c:pt idx="877">
                  <c:v>1.4777691368962503E-4</c:v>
                </c:pt>
                <c:pt idx="878">
                  <c:v>1.4804664059708228E-4</c:v>
                </c:pt>
                <c:pt idx="879">
                  <c:v>1.4831642090013496E-4</c:v>
                </c:pt>
                <c:pt idx="880">
                  <c:v>1.4858625457471144E-4</c:v>
                </c:pt>
                <c:pt idx="881">
                  <c:v>1.4885614159681397E-4</c:v>
                </c:pt>
                <c:pt idx="882">
                  <c:v>1.4912608194251798E-4</c:v>
                </c:pt>
                <c:pt idx="883">
                  <c:v>1.4939607558797256E-4</c:v>
                </c:pt>
                <c:pt idx="884">
                  <c:v>1.4966612250939728E-4</c:v>
                </c:pt>
                <c:pt idx="885">
                  <c:v>1.4993622268308671E-4</c:v>
                </c:pt>
                <c:pt idx="886">
                  <c:v>1.5020637608540585E-4</c:v>
                </c:pt>
                <c:pt idx="887">
                  <c:v>1.5047658269279067E-4</c:v>
                </c:pt>
                <c:pt idx="888">
                  <c:v>1.5074684248175059E-4</c:v>
                </c:pt>
                <c:pt idx="889">
                  <c:v>1.5101715542886437E-4</c:v>
                </c:pt>
                <c:pt idx="890">
                  <c:v>1.5128752151078253E-4</c:v>
                </c:pt>
                <c:pt idx="891">
                  <c:v>1.5155794070422562E-4</c:v>
                </c:pt>
                <c:pt idx="892">
                  <c:v>1.5182841298598459E-4</c:v>
                </c:pt>
                <c:pt idx="893">
                  <c:v>1.5209893833292119E-4</c:v>
                </c:pt>
                <c:pt idx="894">
                  <c:v>1.5236951672196439E-4</c:v>
                </c:pt>
                <c:pt idx="895">
                  <c:v>1.5264014813011465E-4</c:v>
                </c:pt>
                <c:pt idx="896">
                  <c:v>1.5291083253444088E-4</c:v>
                </c:pt>
                <c:pt idx="897">
                  <c:v>1.5318156991208143E-4</c:v>
                </c:pt>
                <c:pt idx="898">
                  <c:v>1.5345236024024103E-4</c:v>
                </c:pt>
                <c:pt idx="899">
                  <c:v>1.537232034961954E-4</c:v>
                </c:pt>
                <c:pt idx="900">
                  <c:v>1.5399409965728597E-4</c:v>
                </c:pt>
                <c:pt idx="901">
                  <c:v>1.5426504870092147E-4</c:v>
                </c:pt>
                <c:pt idx="902">
                  <c:v>1.5453605060458157E-4</c:v>
                </c:pt>
                <c:pt idx="903">
                  <c:v>1.5480710534580922E-4</c:v>
                </c:pt>
                <c:pt idx="904">
                  <c:v>1.5507821290221591E-4</c:v>
                </c:pt>
                <c:pt idx="905">
                  <c:v>1.5534937325147966E-4</c:v>
                </c:pt>
                <c:pt idx="906">
                  <c:v>1.5562058637134398E-4</c:v>
                </c:pt>
                <c:pt idx="907">
                  <c:v>1.5589185223961895E-4</c:v>
                </c:pt>
                <c:pt idx="908">
                  <c:v>1.5616317083418029E-4</c:v>
                </c:pt>
                <c:pt idx="909">
                  <c:v>1.5643454213297049E-4</c:v>
                </c:pt>
                <c:pt idx="910">
                  <c:v>1.5670596611399378E-4</c:v>
                </c:pt>
                <c:pt idx="911">
                  <c:v>1.5697744275532243E-4</c:v>
                </c:pt>
                <c:pt idx="912">
                  <c:v>1.5724897203509334E-4</c:v>
                </c:pt>
                <c:pt idx="913">
                  <c:v>1.5752055393150738E-4</c:v>
                </c:pt>
                <c:pt idx="914">
                  <c:v>1.5779218842282771E-4</c:v>
                </c:pt>
                <c:pt idx="915">
                  <c:v>1.5806387548738271E-4</c:v>
                </c:pt>
                <c:pt idx="916">
                  <c:v>1.5833561510356672E-4</c:v>
                </c:pt>
                <c:pt idx="917">
                  <c:v>1.5860740724983437E-4</c:v>
                </c:pt>
                <c:pt idx="918">
                  <c:v>1.58879251904704E-4</c:v>
                </c:pt>
                <c:pt idx="919">
                  <c:v>1.5915114904675831E-4</c:v>
                </c:pt>
                <c:pt idx="920">
                  <c:v>1.5942309865464078E-4</c:v>
                </c:pt>
                <c:pt idx="921">
                  <c:v>1.5969510070705924E-4</c:v>
                </c:pt>
                <c:pt idx="922">
                  <c:v>1.5996715518278121E-4</c:v>
                </c:pt>
                <c:pt idx="923">
                  <c:v>1.6023926206063966E-4</c:v>
                </c:pt>
                <c:pt idx="924">
                  <c:v>1.6051142131952569E-4</c:v>
                </c:pt>
                <c:pt idx="925">
                  <c:v>1.607836329383933E-4</c:v>
                </c:pt>
                <c:pt idx="926">
                  <c:v>1.6105589689625812E-4</c:v>
                </c:pt>
                <c:pt idx="927">
                  <c:v>1.6132821317219555E-4</c:v>
                </c:pt>
                <c:pt idx="928">
                  <c:v>1.6160058174534382E-4</c:v>
                </c:pt>
                <c:pt idx="929">
                  <c:v>1.6187300259489903E-4</c:v>
                </c:pt>
                <c:pt idx="930">
                  <c:v>1.621454757001189E-4</c:v>
                </c:pt>
                <c:pt idx="931">
                  <c:v>1.6241800104032096E-4</c:v>
                </c:pt>
                <c:pt idx="932">
                  <c:v>1.6269057859488251E-4</c:v>
                </c:pt>
                <c:pt idx="933">
                  <c:v>1.6296320834324144E-4</c:v>
                </c:pt>
                <c:pt idx="934">
                  <c:v>1.6323589026489283E-4</c:v>
                </c:pt>
                <c:pt idx="935">
                  <c:v>1.6350862433939218E-4</c:v>
                </c:pt>
                <c:pt idx="936">
                  <c:v>1.6378141054635274E-4</c:v>
                </c:pt>
                <c:pt idx="937">
                  <c:v>1.6405424886544804E-4</c:v>
                </c:pt>
                <c:pt idx="938">
                  <c:v>1.6432713927640955E-4</c:v>
                </c:pt>
                <c:pt idx="939">
                  <c:v>1.646000817590254E-4</c:v>
                </c:pt>
                <c:pt idx="940">
                  <c:v>1.6487307629314344E-4</c:v>
                </c:pt>
                <c:pt idx="941">
                  <c:v>1.651461228586686E-4</c:v>
                </c:pt>
                <c:pt idx="942">
                  <c:v>1.6541922143556331E-4</c:v>
                </c:pt>
                <c:pt idx="943">
                  <c:v>1.6569237200384651E-4</c:v>
                </c:pt>
                <c:pt idx="944">
                  <c:v>1.6596557454359579E-4</c:v>
                </c:pt>
                <c:pt idx="945">
                  <c:v>1.6623882903494413E-4</c:v>
                </c:pt>
                <c:pt idx="946">
                  <c:v>1.6651213545808248E-4</c:v>
                </c:pt>
                <c:pt idx="947">
                  <c:v>1.6678549379325639E-4</c:v>
                </c:pt>
                <c:pt idx="948">
                  <c:v>1.6705890402076988E-4</c:v>
                </c:pt>
                <c:pt idx="949">
                  <c:v>1.6733236612098121E-4</c:v>
                </c:pt>
                <c:pt idx="950">
                  <c:v>1.67605880074305E-4</c:v>
                </c:pt>
                <c:pt idx="951">
                  <c:v>1.6787944586120983E-4</c:v>
                </c:pt>
                <c:pt idx="952">
                  <c:v>1.6815306346222502E-4</c:v>
                </c:pt>
                <c:pt idx="953">
                  <c:v>1.6842673285792645E-4</c:v>
                </c:pt>
                <c:pt idx="954">
                  <c:v>1.6870045402895401E-4</c:v>
                </c:pt>
                <c:pt idx="955">
                  <c:v>1.6897422695599551E-4</c:v>
                </c:pt>
                <c:pt idx="956">
                  <c:v>1.6924805161979602E-4</c:v>
                </c:pt>
                <c:pt idx="957">
                  <c:v>1.695219280011552E-4</c:v>
                </c:pt>
                <c:pt idx="958">
                  <c:v>1.6979585608092578E-4</c:v>
                </c:pt>
                <c:pt idx="959">
                  <c:v>1.7006983584001579E-4</c:v>
                </c:pt>
                <c:pt idx="960">
                  <c:v>1.7034386725938536E-4</c:v>
                </c:pt>
                <c:pt idx="961">
                  <c:v>1.7061795032004994E-4</c:v>
                </c:pt>
                <c:pt idx="962">
                  <c:v>1.7089208500307578E-4</c:v>
                </c:pt>
                <c:pt idx="963">
                  <c:v>1.7116627128958443E-4</c:v>
                </c:pt>
                <c:pt idx="964">
                  <c:v>1.7144050916075078E-4</c:v>
                </c:pt>
                <c:pt idx="965">
                  <c:v>1.7171479859779922E-4</c:v>
                </c:pt>
                <c:pt idx="966">
                  <c:v>1.719891395820105E-4</c:v>
                </c:pt>
                <c:pt idx="967">
                  <c:v>1.722635320947151E-4</c:v>
                </c:pt>
                <c:pt idx="968">
                  <c:v>1.7253797611729689E-4</c:v>
                </c:pt>
                <c:pt idx="969">
                  <c:v>1.7281247163119203E-4</c:v>
                </c:pt>
                <c:pt idx="970">
                  <c:v>1.7308701861788557E-4</c:v>
                </c:pt>
                <c:pt idx="971">
                  <c:v>1.7336161705891915E-4</c:v>
                </c:pt>
                <c:pt idx="972">
                  <c:v>1.7363626693588151E-4</c:v>
                </c:pt>
                <c:pt idx="973">
                  <c:v>1.7391096823041367E-4</c:v>
                </c:pt>
                <c:pt idx="974">
                  <c:v>1.7418572092420855E-4</c:v>
                </c:pt>
                <c:pt idx="975">
                  <c:v>1.744605249990096E-4</c:v>
                </c:pt>
                <c:pt idx="976">
                  <c:v>1.7473538043660992E-4</c:v>
                </c:pt>
                <c:pt idx="977">
                  <c:v>1.7501028721885554E-4</c:v>
                </c:pt>
                <c:pt idx="978">
                  <c:v>1.7528524532763905E-4</c:v>
                </c:pt>
                <c:pt idx="979">
                  <c:v>1.7556025474490663E-4</c:v>
                </c:pt>
                <c:pt idx="980">
                  <c:v>1.7583531545265266E-4</c:v>
                </c:pt>
                <c:pt idx="981">
                  <c:v>1.7611042743292027E-4</c:v>
                </c:pt>
                <c:pt idx="982">
                  <c:v>1.763855906678051E-4</c:v>
                </c:pt>
                <c:pt idx="983">
                  <c:v>1.7666080513944947E-4</c:v>
                </c:pt>
                <c:pt idx="984">
                  <c:v>1.7693607083004559E-4</c:v>
                </c:pt>
                <c:pt idx="985">
                  <c:v>1.7721138772183525E-4</c:v>
                </c:pt>
                <c:pt idx="986">
                  <c:v>1.7748675579710977E-4</c:v>
                </c:pt>
                <c:pt idx="987">
                  <c:v>1.777621750382067E-4</c:v>
                </c:pt>
                <c:pt idx="988">
                  <c:v>1.7803764542751393E-4</c:v>
                </c:pt>
                <c:pt idx="989">
                  <c:v>1.783131669474681E-4</c:v>
                </c:pt>
                <c:pt idx="990">
                  <c:v>1.7858873958055213E-4</c:v>
                </c:pt>
                <c:pt idx="991">
                  <c:v>1.7886436330929897E-4</c:v>
                </c:pt>
                <c:pt idx="992">
                  <c:v>1.7914003811628703E-4</c:v>
                </c:pt>
                <c:pt idx="993">
                  <c:v>1.7941576398414492E-4</c:v>
                </c:pt>
                <c:pt idx="994">
                  <c:v>1.7969154089554715E-4</c:v>
                </c:pt>
                <c:pt idx="995">
                  <c:v>1.7996736883321623E-4</c:v>
                </c:pt>
                <c:pt idx="996">
                  <c:v>1.802432477799213E-4</c:v>
                </c:pt>
                <c:pt idx="997">
                  <c:v>1.8051917771847698E-4</c:v>
                </c:pt>
                <c:pt idx="998">
                  <c:v>1.8079515863174967E-4</c:v>
                </c:pt>
                <c:pt idx="999">
                  <c:v>1.8107119050264593E-4</c:v>
                </c:pt>
                <c:pt idx="1000">
                  <c:v>1.8134727331412421E-4</c:v>
                </c:pt>
                <c:pt idx="1001">
                  <c:v>1.8162340704918557E-4</c:v>
                </c:pt>
                <c:pt idx="1002">
                  <c:v>1.8189959169087917E-4</c:v>
                </c:pt>
                <c:pt idx="1003">
                  <c:v>1.8217582722230026E-4</c:v>
                </c:pt>
                <c:pt idx="1004">
                  <c:v>1.8245211362658833E-4</c:v>
                </c:pt>
                <c:pt idx="1005">
                  <c:v>1.8272845088693079E-4</c:v>
                </c:pt>
                <c:pt idx="1006">
                  <c:v>1.8300483898655795E-4</c:v>
                </c:pt>
                <c:pt idx="1007">
                  <c:v>1.8328127790874691E-4</c:v>
                </c:pt>
                <c:pt idx="1008">
                  <c:v>1.8355776763682069E-4</c:v>
                </c:pt>
                <c:pt idx="1009">
                  <c:v>1.8383430815414707E-4</c:v>
                </c:pt>
                <c:pt idx="1010">
                  <c:v>1.8411089944413633E-4</c:v>
                </c:pt>
                <c:pt idx="1011">
                  <c:v>1.8438754149024676E-4</c:v>
                </c:pt>
                <c:pt idx="1012">
                  <c:v>1.8466423427597955E-4</c:v>
                </c:pt>
                <c:pt idx="1013">
                  <c:v>1.8494097778487989E-4</c:v>
                </c:pt>
                <c:pt idx="1014">
                  <c:v>1.8521777200053964E-4</c:v>
                </c:pt>
                <c:pt idx="1015">
                  <c:v>1.8549461690659102E-4</c:v>
                </c:pt>
                <c:pt idx="1016">
                  <c:v>1.8577151248671365E-4</c:v>
                </c:pt>
                <c:pt idx="1017">
                  <c:v>1.8604845872462826E-4</c:v>
                </c:pt>
                <c:pt idx="1018">
                  <c:v>1.8632545560410153E-4</c:v>
                </c:pt>
                <c:pt idx="1019">
                  <c:v>1.8660250310894243E-4</c:v>
                </c:pt>
                <c:pt idx="1020">
                  <c:v>1.868796012230032E-4</c:v>
                </c:pt>
                <c:pt idx="1021">
                  <c:v>1.871567499301803E-4</c:v>
                </c:pt>
                <c:pt idx="1022">
                  <c:v>1.8743394921441267E-4</c:v>
                </c:pt>
                <c:pt idx="1023">
                  <c:v>1.8771119905968122E-4</c:v>
                </c:pt>
              </c:numCache>
            </c:numRef>
          </c:xVal>
          <c:yVal>
            <c:numRef>
              <c:f>'Blue sp'!$L$2:$L$1025</c:f>
              <c:numCache>
                <c:formatCode>General</c:formatCode>
                <c:ptCount val="1024"/>
                <c:pt idx="0">
                  <c:v>8.0543949209219562E-3</c:v>
                </c:pt>
                <c:pt idx="1">
                  <c:v>8.6715180491173834E-3</c:v>
                </c:pt>
                <c:pt idx="2">
                  <c:v>9.9914183109981146E-3</c:v>
                </c:pt>
                <c:pt idx="3">
                  <c:v>1.04294041960798E-2</c:v>
                </c:pt>
                <c:pt idx="4">
                  <c:v>5.6643359326980251E-3</c:v>
                </c:pt>
                <c:pt idx="5">
                  <c:v>9.4656598250101327E-3</c:v>
                </c:pt>
                <c:pt idx="6">
                  <c:v>8.6644145640104239E-3</c:v>
                </c:pt>
                <c:pt idx="7">
                  <c:v>9.2445154454484507E-3</c:v>
                </c:pt>
                <c:pt idx="8">
                  <c:v>9.7695681727887843E-3</c:v>
                </c:pt>
                <c:pt idx="9">
                  <c:v>5.9820351826961951E-3</c:v>
                </c:pt>
                <c:pt idx="10">
                  <c:v>8.8135645623246637E-3</c:v>
                </c:pt>
                <c:pt idx="11">
                  <c:v>8.8497418370183031E-3</c:v>
                </c:pt>
                <c:pt idx="12">
                  <c:v>1.0069252862334E-2</c:v>
                </c:pt>
                <c:pt idx="13">
                  <c:v>1.0879498482939412E-2</c:v>
                </c:pt>
                <c:pt idx="14">
                  <c:v>1.0551974527106468E-2</c:v>
                </c:pt>
                <c:pt idx="15">
                  <c:v>1.1029584976890704E-2</c:v>
                </c:pt>
                <c:pt idx="16">
                  <c:v>9.4354240256746998E-3</c:v>
                </c:pt>
                <c:pt idx="17">
                  <c:v>8.9735230699942471E-3</c:v>
                </c:pt>
                <c:pt idx="18">
                  <c:v>1.1454962909641821E-2</c:v>
                </c:pt>
                <c:pt idx="19">
                  <c:v>1.0452385545362397E-2</c:v>
                </c:pt>
                <c:pt idx="20">
                  <c:v>9.5338558095314201E-3</c:v>
                </c:pt>
                <c:pt idx="21">
                  <c:v>5.8967437736174872E-3</c:v>
                </c:pt>
                <c:pt idx="22">
                  <c:v>8.8866133842800434E-3</c:v>
                </c:pt>
                <c:pt idx="23">
                  <c:v>8.4109339170290801E-3</c:v>
                </c:pt>
                <c:pt idx="24">
                  <c:v>9.0259032481303479E-3</c:v>
                </c:pt>
                <c:pt idx="25">
                  <c:v>1.0381251472582516E-2</c:v>
                </c:pt>
                <c:pt idx="26">
                  <c:v>1.067180580702067E-2</c:v>
                </c:pt>
                <c:pt idx="27">
                  <c:v>8.820276421333522E-3</c:v>
                </c:pt>
                <c:pt idx="28">
                  <c:v>7.2511765971043978E-3</c:v>
                </c:pt>
                <c:pt idx="29">
                  <c:v>8.1222794894853963E-3</c:v>
                </c:pt>
                <c:pt idx="30">
                  <c:v>1.126300316137153E-2</c:v>
                </c:pt>
                <c:pt idx="31">
                  <c:v>1.0262705059908438E-2</c:v>
                </c:pt>
                <c:pt idx="32">
                  <c:v>9.7767720514997433E-3</c:v>
                </c:pt>
                <c:pt idx="33">
                  <c:v>1.1500590937913982E-2</c:v>
                </c:pt>
                <c:pt idx="34">
                  <c:v>9.8363355709220422E-3</c:v>
                </c:pt>
                <c:pt idx="35">
                  <c:v>1.0874517814522639E-2</c:v>
                </c:pt>
                <c:pt idx="36">
                  <c:v>1.1227637668453673E-2</c:v>
                </c:pt>
                <c:pt idx="37">
                  <c:v>1.0445961710548315E-2</c:v>
                </c:pt>
                <c:pt idx="38">
                  <c:v>1.0798807740488451E-2</c:v>
                </c:pt>
                <c:pt idx="39">
                  <c:v>8.8338653970336523E-3</c:v>
                </c:pt>
                <c:pt idx="40">
                  <c:v>7.3793361434424439E-3</c:v>
                </c:pt>
                <c:pt idx="41">
                  <c:v>9.7244682815650785E-3</c:v>
                </c:pt>
                <c:pt idx="42">
                  <c:v>1.1070032326051093E-2</c:v>
                </c:pt>
                <c:pt idx="43">
                  <c:v>8.4045914982792489E-3</c:v>
                </c:pt>
                <c:pt idx="44">
                  <c:v>1.0024005651802292E-2</c:v>
                </c:pt>
                <c:pt idx="45">
                  <c:v>9.2139500050724462E-3</c:v>
                </c:pt>
                <c:pt idx="46">
                  <c:v>8.8546200483943134E-3</c:v>
                </c:pt>
                <c:pt idx="47">
                  <c:v>1.0240194347408959E-2</c:v>
                </c:pt>
                <c:pt idx="48">
                  <c:v>1.2377547941438728E-2</c:v>
                </c:pt>
                <c:pt idx="49">
                  <c:v>9.996161332623996E-3</c:v>
                </c:pt>
                <c:pt idx="50">
                  <c:v>7.7696492797533342E-3</c:v>
                </c:pt>
                <c:pt idx="51">
                  <c:v>9.7683026843623389E-3</c:v>
                </c:pt>
                <c:pt idx="52">
                  <c:v>9.8991894280325461E-3</c:v>
                </c:pt>
                <c:pt idx="53">
                  <c:v>1.1381779393765883E-2</c:v>
                </c:pt>
                <c:pt idx="54">
                  <c:v>1.109612334531568E-2</c:v>
                </c:pt>
                <c:pt idx="55">
                  <c:v>1.254846606032228E-2</c:v>
                </c:pt>
                <c:pt idx="56">
                  <c:v>1.2187958207660025E-2</c:v>
                </c:pt>
                <c:pt idx="57">
                  <c:v>8.8511088603132077E-3</c:v>
                </c:pt>
                <c:pt idx="58">
                  <c:v>1.1262921096898757E-2</c:v>
                </c:pt>
                <c:pt idx="59">
                  <c:v>9.5174077457701508E-3</c:v>
                </c:pt>
                <c:pt idx="60">
                  <c:v>1.019637506602703E-2</c:v>
                </c:pt>
                <c:pt idx="61">
                  <c:v>1.1878647018549926E-2</c:v>
                </c:pt>
                <c:pt idx="62">
                  <c:v>1.2528115308497087E-2</c:v>
                </c:pt>
                <c:pt idx="63">
                  <c:v>1.1845969553479951E-2</c:v>
                </c:pt>
                <c:pt idx="64">
                  <c:v>1.0470783455296E-2</c:v>
                </c:pt>
                <c:pt idx="65">
                  <c:v>7.9926107254382865E-3</c:v>
                </c:pt>
                <c:pt idx="66">
                  <c:v>1.1726572990615726E-2</c:v>
                </c:pt>
                <c:pt idx="67">
                  <c:v>8.7089664616900441E-3</c:v>
                </c:pt>
                <c:pt idx="68">
                  <c:v>1.0261364937598993E-2</c:v>
                </c:pt>
                <c:pt idx="69">
                  <c:v>1.123808933582306E-2</c:v>
                </c:pt>
                <c:pt idx="70">
                  <c:v>1.1134960154562603E-2</c:v>
                </c:pt>
                <c:pt idx="71">
                  <c:v>1.1093828711751129E-2</c:v>
                </c:pt>
                <c:pt idx="72">
                  <c:v>1.1638024825618921E-2</c:v>
                </c:pt>
                <c:pt idx="73">
                  <c:v>1.1584858478492697E-2</c:v>
                </c:pt>
                <c:pt idx="74">
                  <c:v>1.0477168121181008E-2</c:v>
                </c:pt>
                <c:pt idx="75">
                  <c:v>8.5208721270224989E-3</c:v>
                </c:pt>
                <c:pt idx="76">
                  <c:v>8.804983153846483E-3</c:v>
                </c:pt>
                <c:pt idx="77">
                  <c:v>9.721383011946064E-3</c:v>
                </c:pt>
                <c:pt idx="78">
                  <c:v>9.7871217042175811E-3</c:v>
                </c:pt>
                <c:pt idx="79">
                  <c:v>1.0529697580381322E-2</c:v>
                </c:pt>
                <c:pt idx="80">
                  <c:v>1.1791888047814263E-2</c:v>
                </c:pt>
                <c:pt idx="81">
                  <c:v>1.1398570092502652E-2</c:v>
                </c:pt>
                <c:pt idx="82">
                  <c:v>1.0197613060482703E-2</c:v>
                </c:pt>
                <c:pt idx="83">
                  <c:v>1.240440083009414E-2</c:v>
                </c:pt>
                <c:pt idx="84">
                  <c:v>1.5418737921753469E-2</c:v>
                </c:pt>
                <c:pt idx="85">
                  <c:v>1.2483198099978126E-2</c:v>
                </c:pt>
                <c:pt idx="86">
                  <c:v>1.0266344021789903E-2</c:v>
                </c:pt>
                <c:pt idx="87">
                  <c:v>1.2335204440743985E-2</c:v>
                </c:pt>
                <c:pt idx="88">
                  <c:v>1.2379672537047951E-2</c:v>
                </c:pt>
                <c:pt idx="89">
                  <c:v>1.1416696842082739E-2</c:v>
                </c:pt>
                <c:pt idx="90">
                  <c:v>9.5010732036172364E-3</c:v>
                </c:pt>
                <c:pt idx="91">
                  <c:v>8.7959250419654966E-3</c:v>
                </c:pt>
                <c:pt idx="92">
                  <c:v>9.0983302597467171E-3</c:v>
                </c:pt>
                <c:pt idx="93">
                  <c:v>8.8140386733713116E-3</c:v>
                </c:pt>
                <c:pt idx="94">
                  <c:v>1.021897369839242E-2</c:v>
                </c:pt>
                <c:pt idx="95">
                  <c:v>1.0103417140060706E-2</c:v>
                </c:pt>
                <c:pt idx="96">
                  <c:v>1.1726707413156947E-2</c:v>
                </c:pt>
                <c:pt idx="97">
                  <c:v>1.3109386109292836E-2</c:v>
                </c:pt>
                <c:pt idx="98">
                  <c:v>9.4524364569262397E-3</c:v>
                </c:pt>
                <c:pt idx="99">
                  <c:v>8.5221238818181284E-3</c:v>
                </c:pt>
                <c:pt idx="100">
                  <c:v>7.7024908374968837E-3</c:v>
                </c:pt>
                <c:pt idx="101">
                  <c:v>8.5670964819769581E-3</c:v>
                </c:pt>
                <c:pt idx="102">
                  <c:v>1.0575556077234873E-2</c:v>
                </c:pt>
                <c:pt idx="103">
                  <c:v>1.0411471936592743E-2</c:v>
                </c:pt>
                <c:pt idx="104">
                  <c:v>1.1901339104086304E-2</c:v>
                </c:pt>
                <c:pt idx="105">
                  <c:v>1.145828982310528E-2</c:v>
                </c:pt>
                <c:pt idx="106">
                  <c:v>9.3479204250935775E-3</c:v>
                </c:pt>
                <c:pt idx="107">
                  <c:v>1.0871225780866526E-2</c:v>
                </c:pt>
                <c:pt idx="108">
                  <c:v>1.4360971816586987E-2</c:v>
                </c:pt>
                <c:pt idx="109">
                  <c:v>1.1902219965963103E-2</c:v>
                </c:pt>
                <c:pt idx="110">
                  <c:v>1.1501245666982069E-2</c:v>
                </c:pt>
                <c:pt idx="111">
                  <c:v>1.0897281603086981E-2</c:v>
                </c:pt>
                <c:pt idx="112">
                  <c:v>1.2261587315128556E-2</c:v>
                </c:pt>
                <c:pt idx="113">
                  <c:v>1.2281530134066635E-2</c:v>
                </c:pt>
                <c:pt idx="114">
                  <c:v>1.1721405622316902E-2</c:v>
                </c:pt>
                <c:pt idx="115">
                  <c:v>1.1106581307742091E-2</c:v>
                </c:pt>
                <c:pt idx="116">
                  <c:v>1.1733400169776378E-2</c:v>
                </c:pt>
                <c:pt idx="117">
                  <c:v>1.2503089850757801E-2</c:v>
                </c:pt>
                <c:pt idx="118">
                  <c:v>1.2611034684822079E-2</c:v>
                </c:pt>
                <c:pt idx="119">
                  <c:v>1.511478366220771E-2</c:v>
                </c:pt>
                <c:pt idx="120">
                  <c:v>1.4564095330645118E-2</c:v>
                </c:pt>
                <c:pt idx="121">
                  <c:v>1.091886870743671E-2</c:v>
                </c:pt>
                <c:pt idx="122">
                  <c:v>1.1347140401281836E-2</c:v>
                </c:pt>
                <c:pt idx="123">
                  <c:v>1.093338980119571E-2</c:v>
                </c:pt>
                <c:pt idx="124">
                  <c:v>1.2397548914681287E-2</c:v>
                </c:pt>
                <c:pt idx="125">
                  <c:v>1.1186234449671487E-2</c:v>
                </c:pt>
                <c:pt idx="126">
                  <c:v>1.1973405372270464E-2</c:v>
                </c:pt>
                <c:pt idx="127">
                  <c:v>1.4414478861431658E-2</c:v>
                </c:pt>
                <c:pt idx="128">
                  <c:v>1.6430107598695606E-2</c:v>
                </c:pt>
                <c:pt idx="129">
                  <c:v>1.7316587791910684E-2</c:v>
                </c:pt>
                <c:pt idx="130">
                  <c:v>1.6164459796439205E-2</c:v>
                </c:pt>
                <c:pt idx="131">
                  <c:v>1.3040356784840701E-2</c:v>
                </c:pt>
                <c:pt idx="132">
                  <c:v>1.443540297350524E-2</c:v>
                </c:pt>
                <c:pt idx="133">
                  <c:v>1.3988308456294679E-2</c:v>
                </c:pt>
                <c:pt idx="134">
                  <c:v>1.2326280780200823E-2</c:v>
                </c:pt>
                <c:pt idx="135">
                  <c:v>1.6640053482083039E-2</c:v>
                </c:pt>
                <c:pt idx="136">
                  <c:v>1.3587574606429859E-2</c:v>
                </c:pt>
                <c:pt idx="137">
                  <c:v>1.2866101361099488E-2</c:v>
                </c:pt>
                <c:pt idx="138">
                  <c:v>1.3529479204861462E-2</c:v>
                </c:pt>
                <c:pt idx="139">
                  <c:v>1.7049672196642451E-2</c:v>
                </c:pt>
                <c:pt idx="140">
                  <c:v>1.5749559286319492E-2</c:v>
                </c:pt>
                <c:pt idx="141">
                  <c:v>1.8674372885394915E-2</c:v>
                </c:pt>
                <c:pt idx="142">
                  <c:v>1.4963895367018875E-2</c:v>
                </c:pt>
                <c:pt idx="143">
                  <c:v>1.2656059189852695E-2</c:v>
                </c:pt>
                <c:pt idx="144">
                  <c:v>1.1742248082414503E-2</c:v>
                </c:pt>
                <c:pt idx="145">
                  <c:v>1.3477312436996682E-2</c:v>
                </c:pt>
                <c:pt idx="146">
                  <c:v>1.6060886122274534E-2</c:v>
                </c:pt>
                <c:pt idx="147">
                  <c:v>1.3895676493411656E-2</c:v>
                </c:pt>
                <c:pt idx="148">
                  <c:v>1.1411075270079214E-2</c:v>
                </c:pt>
                <c:pt idx="149">
                  <c:v>1.1904532487732437E-2</c:v>
                </c:pt>
                <c:pt idx="150">
                  <c:v>1.3788037200386058E-2</c:v>
                </c:pt>
                <c:pt idx="151">
                  <c:v>1.416509547658667E-2</c:v>
                </c:pt>
                <c:pt idx="152">
                  <c:v>1.8679367261616932E-2</c:v>
                </c:pt>
                <c:pt idx="153">
                  <c:v>1.7478067416937294E-2</c:v>
                </c:pt>
                <c:pt idx="154">
                  <c:v>1.4401962524422796E-2</c:v>
                </c:pt>
                <c:pt idx="155">
                  <c:v>1.3864854277308597E-2</c:v>
                </c:pt>
                <c:pt idx="156">
                  <c:v>1.604716665319561E-2</c:v>
                </c:pt>
                <c:pt idx="157">
                  <c:v>1.6942576896623079E-2</c:v>
                </c:pt>
                <c:pt idx="158">
                  <c:v>1.49377686375947E-2</c:v>
                </c:pt>
                <c:pt idx="159">
                  <c:v>1.30174728270446E-2</c:v>
                </c:pt>
                <c:pt idx="160">
                  <c:v>1.4922060527312245E-2</c:v>
                </c:pt>
                <c:pt idx="161">
                  <c:v>1.4999832214034867E-2</c:v>
                </c:pt>
                <c:pt idx="162">
                  <c:v>1.1846488268254343E-2</c:v>
                </c:pt>
                <c:pt idx="163">
                  <c:v>1.5594978746512372E-2</c:v>
                </c:pt>
                <c:pt idx="164">
                  <c:v>1.6212184040197981E-2</c:v>
                </c:pt>
                <c:pt idx="165">
                  <c:v>1.6650368020735357E-2</c:v>
                </c:pt>
                <c:pt idx="166">
                  <c:v>1.8034922152239879E-2</c:v>
                </c:pt>
                <c:pt idx="167">
                  <c:v>1.7862841488713081E-2</c:v>
                </c:pt>
                <c:pt idx="168">
                  <c:v>1.7357077799875241E-2</c:v>
                </c:pt>
                <c:pt idx="169">
                  <c:v>1.9626860133913428E-2</c:v>
                </c:pt>
                <c:pt idx="170">
                  <c:v>1.8386885442488489E-2</c:v>
                </c:pt>
                <c:pt idx="171">
                  <c:v>1.6311106225670773E-2</c:v>
                </c:pt>
                <c:pt idx="172">
                  <c:v>1.8403804696129202E-2</c:v>
                </c:pt>
                <c:pt idx="173">
                  <c:v>1.8614892464042486E-2</c:v>
                </c:pt>
                <c:pt idx="174">
                  <c:v>1.6026281747826419E-2</c:v>
                </c:pt>
                <c:pt idx="175">
                  <c:v>1.7635589301207764E-2</c:v>
                </c:pt>
                <c:pt idx="176">
                  <c:v>1.8398628734370846E-2</c:v>
                </c:pt>
                <c:pt idx="177">
                  <c:v>1.6564586893719983E-2</c:v>
                </c:pt>
                <c:pt idx="178">
                  <c:v>1.612556946514317E-2</c:v>
                </c:pt>
                <c:pt idx="179">
                  <c:v>1.9254058961070668E-2</c:v>
                </c:pt>
                <c:pt idx="180">
                  <c:v>1.8367947679046738E-2</c:v>
                </c:pt>
                <c:pt idx="181">
                  <c:v>1.595320648017149E-2</c:v>
                </c:pt>
                <c:pt idx="182">
                  <c:v>1.6984329170893566E-2</c:v>
                </c:pt>
                <c:pt idx="183">
                  <c:v>1.5621616310204985E-2</c:v>
                </c:pt>
                <c:pt idx="184">
                  <c:v>1.5305784382490726E-2</c:v>
                </c:pt>
                <c:pt idx="185">
                  <c:v>1.472575415968356E-2</c:v>
                </c:pt>
                <c:pt idx="186">
                  <c:v>1.907871414261636E-2</c:v>
                </c:pt>
                <c:pt idx="187">
                  <c:v>1.8963655749179385E-2</c:v>
                </c:pt>
                <c:pt idx="188">
                  <c:v>1.7561925654112871E-2</c:v>
                </c:pt>
                <c:pt idx="189">
                  <c:v>1.99908095230001E-2</c:v>
                </c:pt>
                <c:pt idx="190">
                  <c:v>1.7468804127967155E-2</c:v>
                </c:pt>
                <c:pt idx="191">
                  <c:v>1.6474302211785707E-2</c:v>
                </c:pt>
                <c:pt idx="192">
                  <c:v>1.5428089287298748E-2</c:v>
                </c:pt>
                <c:pt idx="193">
                  <c:v>1.6519332834050916E-2</c:v>
                </c:pt>
                <c:pt idx="194">
                  <c:v>1.9177239417677301E-2</c:v>
                </c:pt>
                <c:pt idx="195">
                  <c:v>1.7578643795530417E-2</c:v>
                </c:pt>
                <c:pt idx="196">
                  <c:v>1.8351742155367189E-2</c:v>
                </c:pt>
                <c:pt idx="197">
                  <c:v>1.9725864535098496E-2</c:v>
                </c:pt>
                <c:pt idx="198">
                  <c:v>1.7917124437538616E-2</c:v>
                </c:pt>
                <c:pt idx="199">
                  <c:v>1.6751111320376686E-2</c:v>
                </c:pt>
                <c:pt idx="200">
                  <c:v>2.0251514611182034E-2</c:v>
                </c:pt>
                <c:pt idx="201">
                  <c:v>2.017627563288692E-2</c:v>
                </c:pt>
                <c:pt idx="202">
                  <c:v>2.2654760456978756E-2</c:v>
                </c:pt>
                <c:pt idx="203">
                  <c:v>2.2583945773561129E-2</c:v>
                </c:pt>
                <c:pt idx="204">
                  <c:v>1.897984764022782E-2</c:v>
                </c:pt>
                <c:pt idx="205">
                  <c:v>1.8894201486695582E-2</c:v>
                </c:pt>
                <c:pt idx="206">
                  <c:v>2.0769625253202077E-2</c:v>
                </c:pt>
                <c:pt idx="207">
                  <c:v>1.9791659488110597E-2</c:v>
                </c:pt>
                <c:pt idx="208">
                  <c:v>1.9348060020964338E-2</c:v>
                </c:pt>
                <c:pt idx="209">
                  <c:v>2.2038570124170372E-2</c:v>
                </c:pt>
                <c:pt idx="210">
                  <c:v>2.2140699008776604E-2</c:v>
                </c:pt>
                <c:pt idx="211">
                  <c:v>2.2839456756080664E-2</c:v>
                </c:pt>
                <c:pt idx="212">
                  <c:v>2.2812130211695217E-2</c:v>
                </c:pt>
                <c:pt idx="213">
                  <c:v>2.1615586519529651E-2</c:v>
                </c:pt>
                <c:pt idx="214">
                  <c:v>2.3421468418145384E-2</c:v>
                </c:pt>
                <c:pt idx="215">
                  <c:v>2.2752978171766143E-2</c:v>
                </c:pt>
                <c:pt idx="216">
                  <c:v>2.1833556283889825E-2</c:v>
                </c:pt>
                <c:pt idx="217">
                  <c:v>2.2688516735012619E-2</c:v>
                </c:pt>
                <c:pt idx="218">
                  <c:v>2.1665890387651557E-2</c:v>
                </c:pt>
                <c:pt idx="219">
                  <c:v>2.5011374253845541E-2</c:v>
                </c:pt>
                <c:pt idx="220">
                  <c:v>2.1835319316023366E-2</c:v>
                </c:pt>
                <c:pt idx="221">
                  <c:v>2.3248660838967278E-2</c:v>
                </c:pt>
                <c:pt idx="222">
                  <c:v>2.535819268601755E-2</c:v>
                </c:pt>
                <c:pt idx="223">
                  <c:v>2.2658649308777635E-2</c:v>
                </c:pt>
                <c:pt idx="224">
                  <c:v>2.3382749277768979E-2</c:v>
                </c:pt>
                <c:pt idx="225">
                  <c:v>2.554858377894886E-2</c:v>
                </c:pt>
                <c:pt idx="226">
                  <c:v>2.1309168546776471E-2</c:v>
                </c:pt>
                <c:pt idx="227">
                  <c:v>2.078127546220818E-2</c:v>
                </c:pt>
                <c:pt idx="228">
                  <c:v>2.3279129443316338E-2</c:v>
                </c:pt>
                <c:pt idx="229">
                  <c:v>2.5855970911215217E-2</c:v>
                </c:pt>
                <c:pt idx="230">
                  <c:v>2.5021051138853705E-2</c:v>
                </c:pt>
                <c:pt idx="231">
                  <c:v>2.5379352668241827E-2</c:v>
                </c:pt>
                <c:pt idx="232">
                  <c:v>2.7953528796735596E-2</c:v>
                </c:pt>
                <c:pt idx="233">
                  <c:v>2.5059667944172845E-2</c:v>
                </c:pt>
                <c:pt idx="234">
                  <c:v>2.3404655397213116E-2</c:v>
                </c:pt>
                <c:pt idx="235">
                  <c:v>2.617017951459558E-2</c:v>
                </c:pt>
                <c:pt idx="236">
                  <c:v>3.0988711806020797E-2</c:v>
                </c:pt>
                <c:pt idx="237">
                  <c:v>2.8846832396186052E-2</c:v>
                </c:pt>
                <c:pt idx="238">
                  <c:v>2.9086081712545404E-2</c:v>
                </c:pt>
                <c:pt idx="239">
                  <c:v>2.9372291778797462E-2</c:v>
                </c:pt>
                <c:pt idx="240">
                  <c:v>2.8431299279879751E-2</c:v>
                </c:pt>
                <c:pt idx="241">
                  <c:v>2.5660594726275056E-2</c:v>
                </c:pt>
                <c:pt idx="242">
                  <c:v>2.643789992707752E-2</c:v>
                </c:pt>
                <c:pt idx="243">
                  <c:v>2.5548373486597602E-2</c:v>
                </c:pt>
                <c:pt idx="244">
                  <c:v>2.4776418759245494E-2</c:v>
                </c:pt>
                <c:pt idx="245">
                  <c:v>2.7868607387934466E-2</c:v>
                </c:pt>
                <c:pt idx="246">
                  <c:v>3.3519110402209576E-2</c:v>
                </c:pt>
                <c:pt idx="247">
                  <c:v>3.3154130517850558E-2</c:v>
                </c:pt>
                <c:pt idx="248">
                  <c:v>3.0459197876197597E-2</c:v>
                </c:pt>
                <c:pt idx="249">
                  <c:v>3.2384481509565605E-2</c:v>
                </c:pt>
                <c:pt idx="250">
                  <c:v>3.3783372526473343E-2</c:v>
                </c:pt>
                <c:pt idx="251">
                  <c:v>3.6540622912821397E-2</c:v>
                </c:pt>
                <c:pt idx="252">
                  <c:v>3.9110480249497766E-2</c:v>
                </c:pt>
                <c:pt idx="253">
                  <c:v>3.4639692130293658E-2</c:v>
                </c:pt>
                <c:pt idx="254">
                  <c:v>3.5850652184582964E-2</c:v>
                </c:pt>
                <c:pt idx="255">
                  <c:v>3.9660906231991443E-2</c:v>
                </c:pt>
                <c:pt idx="256">
                  <c:v>4.2922881503234374E-2</c:v>
                </c:pt>
                <c:pt idx="257">
                  <c:v>4.3883719059674801E-2</c:v>
                </c:pt>
                <c:pt idx="258">
                  <c:v>4.4432681440021188E-2</c:v>
                </c:pt>
                <c:pt idx="259">
                  <c:v>5.1258278224926047E-2</c:v>
                </c:pt>
                <c:pt idx="260">
                  <c:v>5.3488649152819208E-2</c:v>
                </c:pt>
                <c:pt idx="261">
                  <c:v>4.9818971065859342E-2</c:v>
                </c:pt>
                <c:pt idx="262">
                  <c:v>4.9419615409079597E-2</c:v>
                </c:pt>
                <c:pt idx="263">
                  <c:v>5.6205873935600573E-2</c:v>
                </c:pt>
                <c:pt idx="264">
                  <c:v>6.0390385168661173E-2</c:v>
                </c:pt>
                <c:pt idx="265">
                  <c:v>6.7374782881841733E-2</c:v>
                </c:pt>
                <c:pt idx="266">
                  <c:v>6.9808233720412075E-2</c:v>
                </c:pt>
                <c:pt idx="267">
                  <c:v>7.2947760257207242E-2</c:v>
                </c:pt>
                <c:pt idx="268">
                  <c:v>7.5793413613287536E-2</c:v>
                </c:pt>
                <c:pt idx="269">
                  <c:v>7.4626393721140077E-2</c:v>
                </c:pt>
                <c:pt idx="270">
                  <c:v>8.1853134873187669E-2</c:v>
                </c:pt>
                <c:pt idx="271">
                  <c:v>8.6548003919332789E-2</c:v>
                </c:pt>
                <c:pt idx="272">
                  <c:v>0.101331970296999</c:v>
                </c:pt>
                <c:pt idx="273">
                  <c:v>9.7311129623517637E-2</c:v>
                </c:pt>
                <c:pt idx="274">
                  <c:v>0.1051536133551455</c:v>
                </c:pt>
                <c:pt idx="275">
                  <c:v>0.10891907346601257</c:v>
                </c:pt>
                <c:pt idx="276">
                  <c:v>0.10854786303993963</c:v>
                </c:pt>
                <c:pt idx="277">
                  <c:v>0.1230784570801869</c:v>
                </c:pt>
                <c:pt idx="278">
                  <c:v>0.1329806085593582</c:v>
                </c:pt>
                <c:pt idx="279">
                  <c:v>0.14014124775173514</c:v>
                </c:pt>
                <c:pt idx="280">
                  <c:v>0.14614167372867801</c:v>
                </c:pt>
                <c:pt idx="281">
                  <c:v>0.15284451903593735</c:v>
                </c:pt>
                <c:pt idx="282">
                  <c:v>0.15556381233817354</c:v>
                </c:pt>
                <c:pt idx="283">
                  <c:v>0.16136674931328149</c:v>
                </c:pt>
                <c:pt idx="284">
                  <c:v>0.16636351848873024</c:v>
                </c:pt>
                <c:pt idx="285">
                  <c:v>0.17206255572631696</c:v>
                </c:pt>
                <c:pt idx="286">
                  <c:v>0.17848786911226922</c:v>
                </c:pt>
                <c:pt idx="287">
                  <c:v>0.18966849142602071</c:v>
                </c:pt>
                <c:pt idx="288">
                  <c:v>0.19448162627587134</c:v>
                </c:pt>
                <c:pt idx="289">
                  <c:v>0.20436830188202412</c:v>
                </c:pt>
                <c:pt idx="290">
                  <c:v>0.20739292951784191</c:v>
                </c:pt>
                <c:pt idx="291">
                  <c:v>0.21081582512681735</c:v>
                </c:pt>
                <c:pt idx="292">
                  <c:v>0.22006312976585427</c:v>
                </c:pt>
                <c:pt idx="293">
                  <c:v>0.22687723937345392</c:v>
                </c:pt>
                <c:pt idx="294">
                  <c:v>0.23272561625421706</c:v>
                </c:pt>
                <c:pt idx="295">
                  <c:v>0.24147546434018877</c:v>
                </c:pt>
                <c:pt idx="296">
                  <c:v>0.24555567814870477</c:v>
                </c:pt>
                <c:pt idx="297">
                  <c:v>0.25555228002195274</c:v>
                </c:pt>
                <c:pt idx="298">
                  <c:v>0.25808530129232421</c:v>
                </c:pt>
                <c:pt idx="299">
                  <c:v>0.27037355762759457</c:v>
                </c:pt>
                <c:pt idx="300">
                  <c:v>0.27211114040582673</c:v>
                </c:pt>
                <c:pt idx="301">
                  <c:v>0.28191127257864596</c:v>
                </c:pt>
                <c:pt idx="302">
                  <c:v>0.2870799960816986</c:v>
                </c:pt>
                <c:pt idx="303">
                  <c:v>0.28979913145117014</c:v>
                </c:pt>
                <c:pt idx="304">
                  <c:v>0.29484700428691635</c:v>
                </c:pt>
                <c:pt idx="305">
                  <c:v>0.30812588213928377</c:v>
                </c:pt>
                <c:pt idx="306">
                  <c:v>0.31556537335417872</c:v>
                </c:pt>
                <c:pt idx="307">
                  <c:v>0.3234453364067949</c:v>
                </c:pt>
                <c:pt idx="308">
                  <c:v>0.32506370865017858</c:v>
                </c:pt>
                <c:pt idx="309">
                  <c:v>0.33126862785960992</c:v>
                </c:pt>
                <c:pt idx="310">
                  <c:v>0.33242568420637986</c:v>
                </c:pt>
                <c:pt idx="311">
                  <c:v>0.33125146190635574</c:v>
                </c:pt>
                <c:pt idx="312">
                  <c:v>0.33040218228268814</c:v>
                </c:pt>
                <c:pt idx="313">
                  <c:v>0.33382843079826263</c:v>
                </c:pt>
                <c:pt idx="314">
                  <c:v>0.33741954684621889</c:v>
                </c:pt>
                <c:pt idx="315">
                  <c:v>0.33573002226573839</c:v>
                </c:pt>
                <c:pt idx="316">
                  <c:v>0.33321879832306683</c:v>
                </c:pt>
                <c:pt idx="317">
                  <c:v>0.33947750298285101</c:v>
                </c:pt>
                <c:pt idx="318">
                  <c:v>0.34140197429521657</c:v>
                </c:pt>
                <c:pt idx="319">
                  <c:v>0.35456108759293986</c:v>
                </c:pt>
                <c:pt idx="320">
                  <c:v>0.36127782520965523</c:v>
                </c:pt>
                <c:pt idx="321">
                  <c:v>0.37104943081319242</c:v>
                </c:pt>
                <c:pt idx="322">
                  <c:v>0.37501921146600109</c:v>
                </c:pt>
                <c:pt idx="323">
                  <c:v>0.36680011462919537</c:v>
                </c:pt>
                <c:pt idx="324">
                  <c:v>0.36148083209992676</c:v>
                </c:pt>
                <c:pt idx="325">
                  <c:v>0.36556690536783998</c:v>
                </c:pt>
                <c:pt idx="326">
                  <c:v>0.37198081315107351</c:v>
                </c:pt>
                <c:pt idx="327">
                  <c:v>0.36911430610501594</c:v>
                </c:pt>
                <c:pt idx="328">
                  <c:v>0.37357807643317675</c:v>
                </c:pt>
                <c:pt idx="329">
                  <c:v>0.37183945252526629</c:v>
                </c:pt>
                <c:pt idx="330">
                  <c:v>0.36831120288433605</c:v>
                </c:pt>
                <c:pt idx="331">
                  <c:v>0.36847990515228324</c:v>
                </c:pt>
                <c:pt idx="332">
                  <c:v>0.37347665524220836</c:v>
                </c:pt>
                <c:pt idx="333">
                  <c:v>0.37386614545229113</c:v>
                </c:pt>
                <c:pt idx="334">
                  <c:v>0.36053251731515734</c:v>
                </c:pt>
                <c:pt idx="335">
                  <c:v>0.36796157445352279</c:v>
                </c:pt>
                <c:pt idx="336">
                  <c:v>0.37597130832075176</c:v>
                </c:pt>
                <c:pt idx="337">
                  <c:v>0.37164974891873515</c:v>
                </c:pt>
                <c:pt idx="338">
                  <c:v>0.36536263546855852</c:v>
                </c:pt>
                <c:pt idx="339">
                  <c:v>0.37511690573380163</c:v>
                </c:pt>
                <c:pt idx="340">
                  <c:v>0.3768768814563313</c:v>
                </c:pt>
                <c:pt idx="341">
                  <c:v>0.37349561237204282</c:v>
                </c:pt>
                <c:pt idx="342">
                  <c:v>0.3843268577789043</c:v>
                </c:pt>
                <c:pt idx="343">
                  <c:v>0.38950203464473043</c:v>
                </c:pt>
                <c:pt idx="344">
                  <c:v>0.385251776109375</c:v>
                </c:pt>
                <c:pt idx="345">
                  <c:v>0.37438363382960199</c:v>
                </c:pt>
                <c:pt idx="346">
                  <c:v>0.36969228148025729</c:v>
                </c:pt>
                <c:pt idx="347">
                  <c:v>0.37696270523981718</c:v>
                </c:pt>
                <c:pt idx="348">
                  <c:v>0.37957513264853265</c:v>
                </c:pt>
                <c:pt idx="349">
                  <c:v>0.38121849719977807</c:v>
                </c:pt>
                <c:pt idx="350">
                  <c:v>0.37643852604756478</c:v>
                </c:pt>
                <c:pt idx="351">
                  <c:v>0.36818987704707395</c:v>
                </c:pt>
                <c:pt idx="352">
                  <c:v>0.36734584873069165</c:v>
                </c:pt>
                <c:pt idx="353">
                  <c:v>0.36841609199158798</c:v>
                </c:pt>
                <c:pt idx="354">
                  <c:v>0.36835217241488011</c:v>
                </c:pt>
                <c:pt idx="355">
                  <c:v>0.37283606848518364</c:v>
                </c:pt>
                <c:pt idx="356">
                  <c:v>0.37438120455495649</c:v>
                </c:pt>
                <c:pt idx="357">
                  <c:v>0.37061142800939317</c:v>
                </c:pt>
                <c:pt idx="358">
                  <c:v>0.36969193896321212</c:v>
                </c:pt>
                <c:pt idx="359">
                  <c:v>0.3726398136180244</c:v>
                </c:pt>
                <c:pt idx="360">
                  <c:v>0.36393338444492379</c:v>
                </c:pt>
                <c:pt idx="361">
                  <c:v>0.36884841745328439</c:v>
                </c:pt>
                <c:pt idx="362">
                  <c:v>0.36605047024122306</c:v>
                </c:pt>
                <c:pt idx="363">
                  <c:v>0.36473622985782822</c:v>
                </c:pt>
                <c:pt idx="364">
                  <c:v>0.39427070073883225</c:v>
                </c:pt>
                <c:pt idx="365">
                  <c:v>0.38206129385071741</c:v>
                </c:pt>
                <c:pt idx="366">
                  <c:v>0.37662047114281239</c:v>
                </c:pt>
                <c:pt idx="367">
                  <c:v>0.37471535641620235</c:v>
                </c:pt>
                <c:pt idx="368">
                  <c:v>0.36749440152328411</c:v>
                </c:pt>
                <c:pt idx="369">
                  <c:v>0.36541207294692729</c:v>
                </c:pt>
                <c:pt idx="370">
                  <c:v>0.36146181956085488</c:v>
                </c:pt>
                <c:pt idx="371">
                  <c:v>0.35340834062328624</c:v>
                </c:pt>
                <c:pt idx="372">
                  <c:v>0.35073887332686249</c:v>
                </c:pt>
                <c:pt idx="373">
                  <c:v>0.35133584154995967</c:v>
                </c:pt>
                <c:pt idx="374">
                  <c:v>0.35413587847683603</c:v>
                </c:pt>
                <c:pt idx="375">
                  <c:v>0.34946867512589191</c:v>
                </c:pt>
                <c:pt idx="376">
                  <c:v>0.34946632835420383</c:v>
                </c:pt>
                <c:pt idx="377">
                  <c:v>0.3475323593182677</c:v>
                </c:pt>
                <c:pt idx="378">
                  <c:v>0.35625896206796387</c:v>
                </c:pt>
                <c:pt idx="379">
                  <c:v>0.34424039147014779</c:v>
                </c:pt>
                <c:pt idx="380">
                  <c:v>0.3536976201507977</c:v>
                </c:pt>
                <c:pt idx="381">
                  <c:v>0.35994502244820958</c:v>
                </c:pt>
                <c:pt idx="382">
                  <c:v>0.34335993159797412</c:v>
                </c:pt>
                <c:pt idx="383">
                  <c:v>0.3380000602106899</c:v>
                </c:pt>
                <c:pt idx="384">
                  <c:v>0.34368091772784437</c:v>
                </c:pt>
                <c:pt idx="385">
                  <c:v>0.33986141500304784</c:v>
                </c:pt>
                <c:pt idx="386">
                  <c:v>0.33198406030227223</c:v>
                </c:pt>
                <c:pt idx="387">
                  <c:v>0.33840982749619558</c:v>
                </c:pt>
                <c:pt idx="388">
                  <c:v>0.33138005064201498</c:v>
                </c:pt>
                <c:pt idx="389">
                  <c:v>0.32529067154002322</c:v>
                </c:pt>
                <c:pt idx="390">
                  <c:v>0.32597099632124049</c:v>
                </c:pt>
                <c:pt idx="391">
                  <c:v>0.32721727960176489</c:v>
                </c:pt>
                <c:pt idx="392">
                  <c:v>0.33547350336057424</c:v>
                </c:pt>
                <c:pt idx="393">
                  <c:v>0.32722144099842132</c:v>
                </c:pt>
                <c:pt idx="394">
                  <c:v>0.33116931370669239</c:v>
                </c:pt>
                <c:pt idx="395">
                  <c:v>0.32561176207201581</c:v>
                </c:pt>
                <c:pt idx="396">
                  <c:v>0.3226570504740357</c:v>
                </c:pt>
                <c:pt idx="397">
                  <c:v>0.32923872686746758</c:v>
                </c:pt>
                <c:pt idx="398">
                  <c:v>0.33445482660711745</c:v>
                </c:pt>
                <c:pt idx="399">
                  <c:v>0.32791899453564105</c:v>
                </c:pt>
                <c:pt idx="400">
                  <c:v>0.31908466155300014</c:v>
                </c:pt>
                <c:pt idx="401">
                  <c:v>0.31869236368556958</c:v>
                </c:pt>
                <c:pt idx="402">
                  <c:v>0.33370916727779265</c:v>
                </c:pt>
                <c:pt idx="403">
                  <c:v>0.31925046997405776</c:v>
                </c:pt>
                <c:pt idx="404">
                  <c:v>0.31741388340319571</c:v>
                </c:pt>
                <c:pt idx="405">
                  <c:v>0.31137701046050403</c:v>
                </c:pt>
                <c:pt idx="406">
                  <c:v>0.30121023912021216</c:v>
                </c:pt>
                <c:pt idx="407">
                  <c:v>0.30856439436741301</c:v>
                </c:pt>
                <c:pt idx="408">
                  <c:v>0.30582640980835701</c:v>
                </c:pt>
                <c:pt idx="409">
                  <c:v>0.30249181697787869</c:v>
                </c:pt>
                <c:pt idx="410">
                  <c:v>0.31487764173612059</c:v>
                </c:pt>
                <c:pt idx="411">
                  <c:v>0.31526629461649258</c:v>
                </c:pt>
                <c:pt idx="412">
                  <c:v>0.30523086887407663</c:v>
                </c:pt>
                <c:pt idx="413">
                  <c:v>0.3038479199114496</c:v>
                </c:pt>
                <c:pt idx="414">
                  <c:v>0.29593682757687645</c:v>
                </c:pt>
                <c:pt idx="415">
                  <c:v>0.29248369328441065</c:v>
                </c:pt>
                <c:pt idx="416">
                  <c:v>0.28990847124852426</c:v>
                </c:pt>
                <c:pt idx="417">
                  <c:v>0.29435844428136287</c:v>
                </c:pt>
                <c:pt idx="418">
                  <c:v>0.30042805013030111</c:v>
                </c:pt>
                <c:pt idx="419">
                  <c:v>0.30128704509642723</c:v>
                </c:pt>
                <c:pt idx="420">
                  <c:v>0.29464699070996275</c:v>
                </c:pt>
                <c:pt idx="421">
                  <c:v>0.29012582799879216</c:v>
                </c:pt>
                <c:pt idx="422">
                  <c:v>0.29491884639061383</c:v>
                </c:pt>
                <c:pt idx="423">
                  <c:v>0.29018844739300614</c:v>
                </c:pt>
                <c:pt idx="424">
                  <c:v>0.28982882804811227</c:v>
                </c:pt>
                <c:pt idx="425">
                  <c:v>0.28584340129325636</c:v>
                </c:pt>
                <c:pt idx="426">
                  <c:v>0.28685557946771928</c:v>
                </c:pt>
                <c:pt idx="427">
                  <c:v>0.27846044009360477</c:v>
                </c:pt>
                <c:pt idx="428">
                  <c:v>0.28394671299978907</c:v>
                </c:pt>
                <c:pt idx="429">
                  <c:v>0.29231159370848525</c:v>
                </c:pt>
                <c:pt idx="430">
                  <c:v>0.29824211694925418</c:v>
                </c:pt>
                <c:pt idx="431">
                  <c:v>0.29390461603318646</c:v>
                </c:pt>
                <c:pt idx="432">
                  <c:v>0.28442377351385939</c:v>
                </c:pt>
                <c:pt idx="433">
                  <c:v>0.27414235820434868</c:v>
                </c:pt>
                <c:pt idx="434">
                  <c:v>0.28030190287901374</c:v>
                </c:pt>
                <c:pt idx="435">
                  <c:v>0.28188819569892187</c:v>
                </c:pt>
                <c:pt idx="436">
                  <c:v>0.28062530656043949</c:v>
                </c:pt>
                <c:pt idx="437">
                  <c:v>0.28510510019450064</c:v>
                </c:pt>
                <c:pt idx="438">
                  <c:v>0.27948116110523624</c:v>
                </c:pt>
                <c:pt idx="439">
                  <c:v>0.27880838099083222</c:v>
                </c:pt>
                <c:pt idx="440">
                  <c:v>0.27882525365282174</c:v>
                </c:pt>
                <c:pt idx="441">
                  <c:v>0.27830373749941156</c:v>
                </c:pt>
                <c:pt idx="442">
                  <c:v>0.27973909892703591</c:v>
                </c:pt>
                <c:pt idx="443">
                  <c:v>0.27684174575406256</c:v>
                </c:pt>
                <c:pt idx="444">
                  <c:v>0.2786226404053595</c:v>
                </c:pt>
                <c:pt idx="445">
                  <c:v>0.27737805661364756</c:v>
                </c:pt>
                <c:pt idx="446">
                  <c:v>0.28076112053185948</c:v>
                </c:pt>
                <c:pt idx="447">
                  <c:v>0.27370293688171787</c:v>
                </c:pt>
                <c:pt idx="448">
                  <c:v>0.27102850708917614</c:v>
                </c:pt>
                <c:pt idx="449">
                  <c:v>0.313751210236971</c:v>
                </c:pt>
                <c:pt idx="450">
                  <c:v>0.27691449841795501</c:v>
                </c:pt>
                <c:pt idx="451">
                  <c:v>0.26817993269311247</c:v>
                </c:pt>
                <c:pt idx="452">
                  <c:v>0.27035844077523069</c:v>
                </c:pt>
                <c:pt idx="453">
                  <c:v>0.26318378409981097</c:v>
                </c:pt>
                <c:pt idx="454">
                  <c:v>0.26284612506467947</c:v>
                </c:pt>
                <c:pt idx="455">
                  <c:v>0.25343134473403045</c:v>
                </c:pt>
                <c:pt idx="456">
                  <c:v>0.26847894660003618</c:v>
                </c:pt>
                <c:pt idx="457">
                  <c:v>0.26490586894009915</c:v>
                </c:pt>
                <c:pt idx="458">
                  <c:v>0.26277550278963718</c:v>
                </c:pt>
                <c:pt idx="459">
                  <c:v>0.26949796866010556</c:v>
                </c:pt>
                <c:pt idx="460">
                  <c:v>0.27286899895411248</c:v>
                </c:pt>
                <c:pt idx="461">
                  <c:v>0.2603079702034421</c:v>
                </c:pt>
                <c:pt idx="462">
                  <c:v>0.25529284784692924</c:v>
                </c:pt>
                <c:pt idx="463">
                  <c:v>0.25501119533058764</c:v>
                </c:pt>
                <c:pt idx="464">
                  <c:v>0.25272706967367847</c:v>
                </c:pt>
                <c:pt idx="465">
                  <c:v>0.25204645289715794</c:v>
                </c:pt>
                <c:pt idx="466">
                  <c:v>0.25329622140404656</c:v>
                </c:pt>
                <c:pt idx="467">
                  <c:v>0.25369060898522527</c:v>
                </c:pt>
                <c:pt idx="468">
                  <c:v>0.25691538111198858</c:v>
                </c:pt>
                <c:pt idx="469">
                  <c:v>0.25361907944239892</c:v>
                </c:pt>
                <c:pt idx="470">
                  <c:v>0.24743247103936775</c:v>
                </c:pt>
                <c:pt idx="471">
                  <c:v>0.24459333380757911</c:v>
                </c:pt>
                <c:pt idx="472">
                  <c:v>0.23981846857921463</c:v>
                </c:pt>
                <c:pt idx="473">
                  <c:v>0.23843490278563079</c:v>
                </c:pt>
                <c:pt idx="474">
                  <c:v>0.24731441307571247</c:v>
                </c:pt>
                <c:pt idx="475">
                  <c:v>0.24872428466869445</c:v>
                </c:pt>
                <c:pt idx="476">
                  <c:v>0.24594286234246948</c:v>
                </c:pt>
                <c:pt idx="477">
                  <c:v>0.24657526803300203</c:v>
                </c:pt>
                <c:pt idx="478">
                  <c:v>0.24256008928308853</c:v>
                </c:pt>
                <c:pt idx="479">
                  <c:v>0.2484249976620008</c:v>
                </c:pt>
                <c:pt idx="480">
                  <c:v>0.2486324285447544</c:v>
                </c:pt>
                <c:pt idx="481">
                  <c:v>0.24514544411228745</c:v>
                </c:pt>
                <c:pt idx="482">
                  <c:v>0.24286075275891389</c:v>
                </c:pt>
                <c:pt idx="483">
                  <c:v>0.23669464259983353</c:v>
                </c:pt>
                <c:pt idx="484">
                  <c:v>0.23711000182741612</c:v>
                </c:pt>
                <c:pt idx="485">
                  <c:v>0.24114661258228579</c:v>
                </c:pt>
                <c:pt idx="486">
                  <c:v>0.24713562496530755</c:v>
                </c:pt>
                <c:pt idx="487">
                  <c:v>0.24814226983371537</c:v>
                </c:pt>
                <c:pt idx="488">
                  <c:v>0.24603596750069748</c:v>
                </c:pt>
                <c:pt idx="489">
                  <c:v>0.23701811593676925</c:v>
                </c:pt>
                <c:pt idx="490">
                  <c:v>0.23647367802276678</c:v>
                </c:pt>
                <c:pt idx="491">
                  <c:v>0.2397731688930522</c:v>
                </c:pt>
                <c:pt idx="492">
                  <c:v>0.24129599411312022</c:v>
                </c:pt>
                <c:pt idx="493">
                  <c:v>0.23927987964420239</c:v>
                </c:pt>
                <c:pt idx="494">
                  <c:v>0.23444786834787162</c:v>
                </c:pt>
                <c:pt idx="495">
                  <c:v>0.23161748219845124</c:v>
                </c:pt>
                <c:pt idx="496">
                  <c:v>0.22750182434903574</c:v>
                </c:pt>
                <c:pt idx="497">
                  <c:v>0.23907604639254892</c:v>
                </c:pt>
                <c:pt idx="498">
                  <c:v>0.24196594798895921</c:v>
                </c:pt>
                <c:pt idx="499">
                  <c:v>0.22971069438257744</c:v>
                </c:pt>
                <c:pt idx="500">
                  <c:v>0.23135013786338712</c:v>
                </c:pt>
                <c:pt idx="501">
                  <c:v>0.23086245701680913</c:v>
                </c:pt>
                <c:pt idx="502">
                  <c:v>0.22982041984048718</c:v>
                </c:pt>
                <c:pt idx="503">
                  <c:v>0.22987674104626551</c:v>
                </c:pt>
                <c:pt idx="504">
                  <c:v>0.23063347748492977</c:v>
                </c:pt>
                <c:pt idx="505">
                  <c:v>0.21819826046921226</c:v>
                </c:pt>
                <c:pt idx="506">
                  <c:v>0.22172830495761028</c:v>
                </c:pt>
                <c:pt idx="507">
                  <c:v>0.22204427746870475</c:v>
                </c:pt>
                <c:pt idx="508">
                  <c:v>0.23384274730373558</c:v>
                </c:pt>
                <c:pt idx="509">
                  <c:v>0.23545522012491632</c:v>
                </c:pt>
                <c:pt idx="510">
                  <c:v>0.23312300659280666</c:v>
                </c:pt>
                <c:pt idx="511">
                  <c:v>0.23748600113595381</c:v>
                </c:pt>
                <c:pt idx="512">
                  <c:v>0.23304365708733896</c:v>
                </c:pt>
                <c:pt idx="513">
                  <c:v>0.23444187855934748</c:v>
                </c:pt>
                <c:pt idx="514">
                  <c:v>0.2358490939122915</c:v>
                </c:pt>
                <c:pt idx="515">
                  <c:v>0.22466384436305389</c:v>
                </c:pt>
                <c:pt idx="516">
                  <c:v>0.21975415872427226</c:v>
                </c:pt>
                <c:pt idx="517">
                  <c:v>0.23047374603385759</c:v>
                </c:pt>
                <c:pt idx="518">
                  <c:v>0.23381629833548059</c:v>
                </c:pt>
                <c:pt idx="519">
                  <c:v>0.23132915099515275</c:v>
                </c:pt>
                <c:pt idx="520">
                  <c:v>0.2357271666874203</c:v>
                </c:pt>
                <c:pt idx="521">
                  <c:v>0.23003396103332821</c:v>
                </c:pt>
                <c:pt idx="522">
                  <c:v>0.23491455070621994</c:v>
                </c:pt>
                <c:pt idx="523">
                  <c:v>0.23203124861518781</c:v>
                </c:pt>
                <c:pt idx="524">
                  <c:v>0.22715221037193789</c:v>
                </c:pt>
                <c:pt idx="525">
                  <c:v>0.21486932067270964</c:v>
                </c:pt>
                <c:pt idx="526">
                  <c:v>0.21904758719535569</c:v>
                </c:pt>
                <c:pt idx="527">
                  <c:v>0.22492642259490453</c:v>
                </c:pt>
                <c:pt idx="528">
                  <c:v>0.22160645266224521</c:v>
                </c:pt>
                <c:pt idx="529">
                  <c:v>0.22394042010307666</c:v>
                </c:pt>
                <c:pt idx="530">
                  <c:v>0.21520341731793441</c:v>
                </c:pt>
                <c:pt idx="531">
                  <c:v>0.21353500381791093</c:v>
                </c:pt>
                <c:pt idx="532">
                  <c:v>0.22031206810527837</c:v>
                </c:pt>
                <c:pt idx="533">
                  <c:v>0.22228235556556694</c:v>
                </c:pt>
                <c:pt idx="534">
                  <c:v>0.22332086299517379</c:v>
                </c:pt>
                <c:pt idx="535">
                  <c:v>0.22365885920156603</c:v>
                </c:pt>
                <c:pt idx="536">
                  <c:v>0.21509735287967099</c:v>
                </c:pt>
                <c:pt idx="537">
                  <c:v>0.21864743700772879</c:v>
                </c:pt>
                <c:pt idx="538">
                  <c:v>0.21491787508041066</c:v>
                </c:pt>
                <c:pt idx="539">
                  <c:v>0.21872365504918109</c:v>
                </c:pt>
                <c:pt idx="540">
                  <c:v>0.22485386468617863</c:v>
                </c:pt>
                <c:pt idx="541">
                  <c:v>0.21556667617964759</c:v>
                </c:pt>
                <c:pt idx="542">
                  <c:v>0.22081489780494792</c:v>
                </c:pt>
                <c:pt idx="543">
                  <c:v>0.22710953090982847</c:v>
                </c:pt>
                <c:pt idx="544">
                  <c:v>0.21896233469979476</c:v>
                </c:pt>
                <c:pt idx="545">
                  <c:v>0.22303160753417303</c:v>
                </c:pt>
                <c:pt idx="546">
                  <c:v>0.21614176470201932</c:v>
                </c:pt>
                <c:pt idx="547">
                  <c:v>0.21855358732781013</c:v>
                </c:pt>
                <c:pt idx="548">
                  <c:v>0.21277486105751509</c:v>
                </c:pt>
                <c:pt idx="549">
                  <c:v>0.21100522439232744</c:v>
                </c:pt>
                <c:pt idx="550">
                  <c:v>0.2154874644556776</c:v>
                </c:pt>
                <c:pt idx="551">
                  <c:v>0.21200560780084918</c:v>
                </c:pt>
                <c:pt idx="552">
                  <c:v>0.20836856092322398</c:v>
                </c:pt>
                <c:pt idx="553">
                  <c:v>0.20965544411543832</c:v>
                </c:pt>
                <c:pt idx="554">
                  <c:v>0.21582502481908544</c:v>
                </c:pt>
                <c:pt idx="555">
                  <c:v>0.21050240192639308</c:v>
                </c:pt>
                <c:pt idx="556">
                  <c:v>0.21098439616568451</c:v>
                </c:pt>
                <c:pt idx="557">
                  <c:v>0.21185588314747336</c:v>
                </c:pt>
                <c:pt idx="558">
                  <c:v>0.21196508660524127</c:v>
                </c:pt>
                <c:pt idx="559">
                  <c:v>0.20389072077720213</c:v>
                </c:pt>
                <c:pt idx="560">
                  <c:v>0.21232060436660261</c:v>
                </c:pt>
                <c:pt idx="561">
                  <c:v>0.21527082843240317</c:v>
                </c:pt>
                <c:pt idx="562">
                  <c:v>0.20594961457069916</c:v>
                </c:pt>
                <c:pt idx="563">
                  <c:v>0.20215533311559761</c:v>
                </c:pt>
                <c:pt idx="564">
                  <c:v>0.20155211310834115</c:v>
                </c:pt>
                <c:pt idx="565">
                  <c:v>0.20712128208457151</c:v>
                </c:pt>
                <c:pt idx="566">
                  <c:v>0.20342919641544227</c:v>
                </c:pt>
                <c:pt idx="567">
                  <c:v>0.20050553510873054</c:v>
                </c:pt>
                <c:pt idx="568">
                  <c:v>0.20452337558075204</c:v>
                </c:pt>
                <c:pt idx="569">
                  <c:v>0.20725577234722664</c:v>
                </c:pt>
                <c:pt idx="570">
                  <c:v>0.20026960770771782</c:v>
                </c:pt>
                <c:pt idx="571">
                  <c:v>0.20326072201435694</c:v>
                </c:pt>
                <c:pt idx="572">
                  <c:v>0.20464214292457716</c:v>
                </c:pt>
                <c:pt idx="573">
                  <c:v>0.20677060344349329</c:v>
                </c:pt>
                <c:pt idx="574">
                  <c:v>0.19831991940804519</c:v>
                </c:pt>
                <c:pt idx="575">
                  <c:v>0.20144146073666691</c:v>
                </c:pt>
                <c:pt idx="576">
                  <c:v>0.20448788899600467</c:v>
                </c:pt>
                <c:pt idx="577">
                  <c:v>0.20487339086722947</c:v>
                </c:pt>
                <c:pt idx="578">
                  <c:v>0.20546867018884699</c:v>
                </c:pt>
                <c:pt idx="579">
                  <c:v>0.20008715681743394</c:v>
                </c:pt>
                <c:pt idx="580">
                  <c:v>0.19587881519128764</c:v>
                </c:pt>
                <c:pt idx="581">
                  <c:v>0.19734092694546587</c:v>
                </c:pt>
                <c:pt idx="582">
                  <c:v>0.20638441385154782</c:v>
                </c:pt>
                <c:pt idx="583">
                  <c:v>0.20340715898558187</c:v>
                </c:pt>
                <c:pt idx="584">
                  <c:v>0.19845622277874539</c:v>
                </c:pt>
                <c:pt idx="585">
                  <c:v>0.19830703511655179</c:v>
                </c:pt>
                <c:pt idx="586">
                  <c:v>0.19793900362109304</c:v>
                </c:pt>
                <c:pt idx="587">
                  <c:v>0.19505948888531022</c:v>
                </c:pt>
                <c:pt idx="588">
                  <c:v>0.19748145346542498</c:v>
                </c:pt>
                <c:pt idx="589">
                  <c:v>0.19557822827970223</c:v>
                </c:pt>
                <c:pt idx="590">
                  <c:v>0.19790231117632953</c:v>
                </c:pt>
                <c:pt idx="591">
                  <c:v>0.19911372233707569</c:v>
                </c:pt>
                <c:pt idx="592">
                  <c:v>0.19538025790016908</c:v>
                </c:pt>
                <c:pt idx="593">
                  <c:v>0.19420159423829811</c:v>
                </c:pt>
                <c:pt idx="594">
                  <c:v>0.19595443090553277</c:v>
                </c:pt>
                <c:pt idx="595">
                  <c:v>0.20893995894619435</c:v>
                </c:pt>
                <c:pt idx="596">
                  <c:v>0.19852421998036399</c:v>
                </c:pt>
                <c:pt idx="597">
                  <c:v>0.19489537748282529</c:v>
                </c:pt>
                <c:pt idx="598">
                  <c:v>0.19463446375941401</c:v>
                </c:pt>
                <c:pt idx="599">
                  <c:v>0.1917167686065904</c:v>
                </c:pt>
                <c:pt idx="600">
                  <c:v>0.19375299939950794</c:v>
                </c:pt>
                <c:pt idx="601">
                  <c:v>0.20254962454282621</c:v>
                </c:pt>
                <c:pt idx="602">
                  <c:v>0.19860108564394083</c:v>
                </c:pt>
                <c:pt idx="603">
                  <c:v>0.20210286553041021</c:v>
                </c:pt>
                <c:pt idx="604">
                  <c:v>0.19377274575684558</c:v>
                </c:pt>
                <c:pt idx="605">
                  <c:v>0.19368751632466896</c:v>
                </c:pt>
                <c:pt idx="606">
                  <c:v>0.19712108936962433</c:v>
                </c:pt>
                <c:pt idx="607">
                  <c:v>0.20053963968456087</c:v>
                </c:pt>
                <c:pt idx="608">
                  <c:v>0.19861064532642059</c:v>
                </c:pt>
                <c:pt idx="609">
                  <c:v>0.1924786682940858</c:v>
                </c:pt>
                <c:pt idx="610">
                  <c:v>0.19527891685544774</c:v>
                </c:pt>
                <c:pt idx="611">
                  <c:v>0.18934349041080242</c:v>
                </c:pt>
                <c:pt idx="612">
                  <c:v>0.18940725296842731</c:v>
                </c:pt>
                <c:pt idx="613">
                  <c:v>0.19846648587585941</c:v>
                </c:pt>
                <c:pt idx="614">
                  <c:v>0.20017536715003523</c:v>
                </c:pt>
                <c:pt idx="615">
                  <c:v>0.18864080780920292</c:v>
                </c:pt>
                <c:pt idx="616">
                  <c:v>0.18827439575157875</c:v>
                </c:pt>
                <c:pt idx="617">
                  <c:v>0.19656310929550413</c:v>
                </c:pt>
                <c:pt idx="618">
                  <c:v>0.19377650375569452</c:v>
                </c:pt>
                <c:pt idx="619">
                  <c:v>0.19005061020600475</c:v>
                </c:pt>
                <c:pt idx="620">
                  <c:v>0.19783936117965437</c:v>
                </c:pt>
                <c:pt idx="621">
                  <c:v>0.19589782840930464</c:v>
                </c:pt>
                <c:pt idx="622">
                  <c:v>0.19125440508219943</c:v>
                </c:pt>
                <c:pt idx="623">
                  <c:v>0.19707535718918773</c:v>
                </c:pt>
                <c:pt idx="624">
                  <c:v>0.18696200920955566</c:v>
                </c:pt>
                <c:pt idx="625">
                  <c:v>0.18790075314357441</c:v>
                </c:pt>
                <c:pt idx="626">
                  <c:v>0.19332283841143069</c:v>
                </c:pt>
                <c:pt idx="627">
                  <c:v>0.20378476863841077</c:v>
                </c:pt>
                <c:pt idx="628">
                  <c:v>0.20308223301906239</c:v>
                </c:pt>
                <c:pt idx="629">
                  <c:v>0.19897156229367749</c:v>
                </c:pt>
                <c:pt idx="630">
                  <c:v>0.19962117603420895</c:v>
                </c:pt>
                <c:pt idx="631">
                  <c:v>0.191116663475007</c:v>
                </c:pt>
                <c:pt idx="632">
                  <c:v>0.18966075379088115</c:v>
                </c:pt>
                <c:pt idx="633">
                  <c:v>0.18730781699792917</c:v>
                </c:pt>
                <c:pt idx="634">
                  <c:v>0.18625516696380626</c:v>
                </c:pt>
                <c:pt idx="635">
                  <c:v>0.18400185195885541</c:v>
                </c:pt>
                <c:pt idx="636">
                  <c:v>0.17648873509274682</c:v>
                </c:pt>
                <c:pt idx="637">
                  <c:v>0.17687274008854237</c:v>
                </c:pt>
                <c:pt idx="638">
                  <c:v>0.17655881991225941</c:v>
                </c:pt>
                <c:pt idx="639">
                  <c:v>0.18385311956111677</c:v>
                </c:pt>
                <c:pt idx="640">
                  <c:v>0.18243065112884507</c:v>
                </c:pt>
                <c:pt idx="641">
                  <c:v>0.17533818893789535</c:v>
                </c:pt>
                <c:pt idx="642">
                  <c:v>0.17924786844563897</c:v>
                </c:pt>
                <c:pt idx="643">
                  <c:v>0.18360900499634752</c:v>
                </c:pt>
                <c:pt idx="644">
                  <c:v>0.18613002916791108</c:v>
                </c:pt>
                <c:pt idx="645">
                  <c:v>0.17743281499894467</c:v>
                </c:pt>
                <c:pt idx="646">
                  <c:v>0.18310211057332704</c:v>
                </c:pt>
                <c:pt idx="647">
                  <c:v>0.18540956156307661</c:v>
                </c:pt>
                <c:pt idx="648">
                  <c:v>0.18671022114717262</c:v>
                </c:pt>
                <c:pt idx="649">
                  <c:v>0.18174855593058881</c:v>
                </c:pt>
                <c:pt idx="650">
                  <c:v>0.17709947817474206</c:v>
                </c:pt>
                <c:pt idx="651">
                  <c:v>0.1736782036499693</c:v>
                </c:pt>
                <c:pt idx="652">
                  <c:v>0.16682130321104749</c:v>
                </c:pt>
                <c:pt idx="653">
                  <c:v>0.17722336619435961</c:v>
                </c:pt>
                <c:pt idx="654">
                  <c:v>0.17710363454954972</c:v>
                </c:pt>
                <c:pt idx="655">
                  <c:v>0.17158883625275057</c:v>
                </c:pt>
                <c:pt idx="656">
                  <c:v>0.17357390034073156</c:v>
                </c:pt>
                <c:pt idx="657">
                  <c:v>0.17107277344459945</c:v>
                </c:pt>
                <c:pt idx="658">
                  <c:v>0.17348587626455556</c:v>
                </c:pt>
                <c:pt idx="659">
                  <c:v>0.17459302360182755</c:v>
                </c:pt>
                <c:pt idx="660">
                  <c:v>0.17979821895837561</c:v>
                </c:pt>
                <c:pt idx="661">
                  <c:v>0.17315122383657333</c:v>
                </c:pt>
                <c:pt idx="662">
                  <c:v>0.17621736618189368</c:v>
                </c:pt>
                <c:pt idx="663">
                  <c:v>0.18192203392347941</c:v>
                </c:pt>
                <c:pt idx="664">
                  <c:v>0.1753600474483879</c:v>
                </c:pt>
                <c:pt idx="665">
                  <c:v>0.16477932892784894</c:v>
                </c:pt>
                <c:pt idx="666">
                  <c:v>0.15445880229696371</c:v>
                </c:pt>
                <c:pt idx="667">
                  <c:v>0.16327299626994368</c:v>
                </c:pt>
                <c:pt idx="668">
                  <c:v>0.1690452502354913</c:v>
                </c:pt>
                <c:pt idx="669">
                  <c:v>0.17140003946584531</c:v>
                </c:pt>
                <c:pt idx="670">
                  <c:v>0.16947151639482047</c:v>
                </c:pt>
                <c:pt idx="671">
                  <c:v>0.16544547568982892</c:v>
                </c:pt>
                <c:pt idx="672">
                  <c:v>0.1673988497853022</c:v>
                </c:pt>
                <c:pt idx="673">
                  <c:v>0.1676133413765005</c:v>
                </c:pt>
                <c:pt idx="674">
                  <c:v>0.16748356276996762</c:v>
                </c:pt>
                <c:pt idx="675">
                  <c:v>0.16675177819998366</c:v>
                </c:pt>
                <c:pt idx="676">
                  <c:v>0.16658548101470397</c:v>
                </c:pt>
                <c:pt idx="677">
                  <c:v>0.16530692119192181</c:v>
                </c:pt>
                <c:pt idx="678">
                  <c:v>0.16532716706531395</c:v>
                </c:pt>
                <c:pt idx="679">
                  <c:v>0.16916078121172229</c:v>
                </c:pt>
                <c:pt idx="680">
                  <c:v>0.17140800244521584</c:v>
                </c:pt>
                <c:pt idx="681">
                  <c:v>0.17221379590590491</c:v>
                </c:pt>
                <c:pt idx="682">
                  <c:v>0.17183401241253313</c:v>
                </c:pt>
                <c:pt idx="683">
                  <c:v>0.16655587746098435</c:v>
                </c:pt>
                <c:pt idx="684">
                  <c:v>0.16695515693057958</c:v>
                </c:pt>
                <c:pt idx="685">
                  <c:v>0.16172697002414171</c:v>
                </c:pt>
                <c:pt idx="686">
                  <c:v>0.15916741461974226</c:v>
                </c:pt>
                <c:pt idx="687">
                  <c:v>0.15920657910681327</c:v>
                </c:pt>
                <c:pt idx="688">
                  <c:v>0.16167266689613574</c:v>
                </c:pt>
                <c:pt idx="689">
                  <c:v>0.15501446550121417</c:v>
                </c:pt>
                <c:pt idx="690">
                  <c:v>0.15805124379146032</c:v>
                </c:pt>
                <c:pt idx="691">
                  <c:v>0.16297426489537883</c:v>
                </c:pt>
                <c:pt idx="692">
                  <c:v>0.16394496705859107</c:v>
                </c:pt>
                <c:pt idx="693">
                  <c:v>0.16410876075030009</c:v>
                </c:pt>
                <c:pt idx="694">
                  <c:v>0.15754017645178858</c:v>
                </c:pt>
                <c:pt idx="695">
                  <c:v>0.15146483868926711</c:v>
                </c:pt>
                <c:pt idx="696">
                  <c:v>0.16107059193279502</c:v>
                </c:pt>
                <c:pt idx="697">
                  <c:v>0.16630068896369735</c:v>
                </c:pt>
                <c:pt idx="698">
                  <c:v>0.16637080264333559</c:v>
                </c:pt>
                <c:pt idx="699">
                  <c:v>0.16289336442236407</c:v>
                </c:pt>
                <c:pt idx="700">
                  <c:v>0.16085259435869775</c:v>
                </c:pt>
                <c:pt idx="701">
                  <c:v>0.15861899262261003</c:v>
                </c:pt>
                <c:pt idx="702">
                  <c:v>0.15861602708202183</c:v>
                </c:pt>
                <c:pt idx="703">
                  <c:v>0.15961837068194121</c:v>
                </c:pt>
                <c:pt idx="704">
                  <c:v>0.16135509148148036</c:v>
                </c:pt>
                <c:pt idx="705">
                  <c:v>0.16135504589253941</c:v>
                </c:pt>
                <c:pt idx="706">
                  <c:v>0.15920769070756494</c:v>
                </c:pt>
                <c:pt idx="707">
                  <c:v>0.16406303555647764</c:v>
                </c:pt>
                <c:pt idx="708">
                  <c:v>0.16041939085572907</c:v>
                </c:pt>
                <c:pt idx="709">
                  <c:v>0.166742080556603</c:v>
                </c:pt>
                <c:pt idx="710">
                  <c:v>0.16174262861902888</c:v>
                </c:pt>
                <c:pt idx="711">
                  <c:v>0.15626651341161693</c:v>
                </c:pt>
                <c:pt idx="712">
                  <c:v>0.16279987457247949</c:v>
                </c:pt>
                <c:pt idx="713">
                  <c:v>0.15959465094478273</c:v>
                </c:pt>
                <c:pt idx="714">
                  <c:v>0.1541974519116244</c:v>
                </c:pt>
                <c:pt idx="715">
                  <c:v>0.15505666541734608</c:v>
                </c:pt>
                <c:pt idx="716">
                  <c:v>0.16367274106224824</c:v>
                </c:pt>
                <c:pt idx="717">
                  <c:v>0.15794488052363895</c:v>
                </c:pt>
                <c:pt idx="718">
                  <c:v>0.15412853460618514</c:v>
                </c:pt>
                <c:pt idx="719">
                  <c:v>0.15866197401040477</c:v>
                </c:pt>
                <c:pt idx="720">
                  <c:v>0.16261489009346639</c:v>
                </c:pt>
                <c:pt idx="721">
                  <c:v>0.15712262539152672</c:v>
                </c:pt>
                <c:pt idx="722">
                  <c:v>0.15395399246601646</c:v>
                </c:pt>
                <c:pt idx="723">
                  <c:v>0.1566175583694514</c:v>
                </c:pt>
                <c:pt idx="724">
                  <c:v>0.15248187854702547</c:v>
                </c:pt>
                <c:pt idx="725">
                  <c:v>0.15343789370378977</c:v>
                </c:pt>
                <c:pt idx="726">
                  <c:v>0.1568205441654128</c:v>
                </c:pt>
                <c:pt idx="727">
                  <c:v>0.15586809419167028</c:v>
                </c:pt>
                <c:pt idx="728">
                  <c:v>0.15906498422001841</c:v>
                </c:pt>
                <c:pt idx="729">
                  <c:v>0.16825263943469662</c:v>
                </c:pt>
                <c:pt idx="730">
                  <c:v>0.15613355432678569</c:v>
                </c:pt>
                <c:pt idx="731">
                  <c:v>0.14974418118965466</c:v>
                </c:pt>
                <c:pt idx="732">
                  <c:v>0.15094422922201448</c:v>
                </c:pt>
                <c:pt idx="733">
                  <c:v>0.14688644145359686</c:v>
                </c:pt>
                <c:pt idx="734">
                  <c:v>0.15290806432137188</c:v>
                </c:pt>
                <c:pt idx="735">
                  <c:v>0.15207855772378712</c:v>
                </c:pt>
                <c:pt idx="736">
                  <c:v>0.15334327553926094</c:v>
                </c:pt>
                <c:pt idx="737">
                  <c:v>0.15481527018019423</c:v>
                </c:pt>
                <c:pt idx="738">
                  <c:v>0.15136948195355732</c:v>
                </c:pt>
                <c:pt idx="739">
                  <c:v>0.1516109655678104</c:v>
                </c:pt>
                <c:pt idx="740">
                  <c:v>0.1537853592665511</c:v>
                </c:pt>
                <c:pt idx="741">
                  <c:v>0.152271436135275</c:v>
                </c:pt>
                <c:pt idx="742">
                  <c:v>0.15238801453164311</c:v>
                </c:pt>
                <c:pt idx="743">
                  <c:v>0.15280697814791422</c:v>
                </c:pt>
                <c:pt idx="744">
                  <c:v>0.15135334738379067</c:v>
                </c:pt>
                <c:pt idx="745">
                  <c:v>0.1498073260303753</c:v>
                </c:pt>
                <c:pt idx="746">
                  <c:v>0.15120454475177492</c:v>
                </c:pt>
                <c:pt idx="747">
                  <c:v>0.15229980217496497</c:v>
                </c:pt>
                <c:pt idx="748">
                  <c:v>0.15322992945671376</c:v>
                </c:pt>
                <c:pt idx="749">
                  <c:v>0.14677785810995039</c:v>
                </c:pt>
                <c:pt idx="750">
                  <c:v>0.14411001027965376</c:v>
                </c:pt>
                <c:pt idx="751">
                  <c:v>0.14809148317724471</c:v>
                </c:pt>
                <c:pt idx="752">
                  <c:v>0.14705483925089305</c:v>
                </c:pt>
                <c:pt idx="753">
                  <c:v>0.14298332998390348</c:v>
                </c:pt>
                <c:pt idx="754">
                  <c:v>0.14532079387637015</c:v>
                </c:pt>
                <c:pt idx="755">
                  <c:v>0.15230935227832929</c:v>
                </c:pt>
                <c:pt idx="756">
                  <c:v>0.14630684321059861</c:v>
                </c:pt>
                <c:pt idx="757">
                  <c:v>0.14478311525171444</c:v>
                </c:pt>
                <c:pt idx="758">
                  <c:v>0.14424497563276481</c:v>
                </c:pt>
                <c:pt idx="759">
                  <c:v>0.14775901936972885</c:v>
                </c:pt>
                <c:pt idx="760">
                  <c:v>0.14749529831057256</c:v>
                </c:pt>
                <c:pt idx="761">
                  <c:v>0.14535899292766416</c:v>
                </c:pt>
                <c:pt idx="762">
                  <c:v>0.14499036248671451</c:v>
                </c:pt>
                <c:pt idx="763">
                  <c:v>0.14057373450019431</c:v>
                </c:pt>
                <c:pt idx="764">
                  <c:v>0.14499252138658703</c:v>
                </c:pt>
                <c:pt idx="765">
                  <c:v>0.15131744110525669</c:v>
                </c:pt>
                <c:pt idx="766">
                  <c:v>0.15326043584271037</c:v>
                </c:pt>
                <c:pt idx="767">
                  <c:v>0.14437036014935314</c:v>
                </c:pt>
                <c:pt idx="768">
                  <c:v>0.14628759230834185</c:v>
                </c:pt>
                <c:pt idx="769">
                  <c:v>0.14834624497084234</c:v>
                </c:pt>
                <c:pt idx="770">
                  <c:v>0.14359888257610345</c:v>
                </c:pt>
                <c:pt idx="771">
                  <c:v>0.13985506628525129</c:v>
                </c:pt>
                <c:pt idx="772">
                  <c:v>0.13922913211148807</c:v>
                </c:pt>
                <c:pt idx="773">
                  <c:v>0.14618688739641741</c:v>
                </c:pt>
                <c:pt idx="774">
                  <c:v>0.14995284412108142</c:v>
                </c:pt>
                <c:pt idx="775">
                  <c:v>0.14181135906486461</c:v>
                </c:pt>
                <c:pt idx="776">
                  <c:v>0.14281041093222083</c:v>
                </c:pt>
                <c:pt idx="777">
                  <c:v>0.14672140472932732</c:v>
                </c:pt>
                <c:pt idx="778">
                  <c:v>0.14593385437926618</c:v>
                </c:pt>
                <c:pt idx="779">
                  <c:v>0.15123238527447652</c:v>
                </c:pt>
                <c:pt idx="780">
                  <c:v>0.1480014702109595</c:v>
                </c:pt>
                <c:pt idx="781">
                  <c:v>0.14799851744220885</c:v>
                </c:pt>
                <c:pt idx="782">
                  <c:v>0.15026226268899578</c:v>
                </c:pt>
                <c:pt idx="783">
                  <c:v>0.14417726825533375</c:v>
                </c:pt>
                <c:pt idx="784">
                  <c:v>0.14443480460731986</c:v>
                </c:pt>
                <c:pt idx="785">
                  <c:v>0.15050869788748028</c:v>
                </c:pt>
                <c:pt idx="786">
                  <c:v>0.14942272412626059</c:v>
                </c:pt>
                <c:pt idx="787">
                  <c:v>0.14643707762036434</c:v>
                </c:pt>
                <c:pt idx="788">
                  <c:v>0.14524472682164116</c:v>
                </c:pt>
                <c:pt idx="789">
                  <c:v>0.13921694233979306</c:v>
                </c:pt>
                <c:pt idx="790">
                  <c:v>0.14319990199987206</c:v>
                </c:pt>
                <c:pt idx="791">
                  <c:v>0.14247722061017978</c:v>
                </c:pt>
                <c:pt idx="792">
                  <c:v>0.14550476749576555</c:v>
                </c:pt>
                <c:pt idx="793">
                  <c:v>0.14610051175457422</c:v>
                </c:pt>
                <c:pt idx="794">
                  <c:v>0.14396293552991468</c:v>
                </c:pt>
                <c:pt idx="795">
                  <c:v>0.14051264955021514</c:v>
                </c:pt>
                <c:pt idx="796">
                  <c:v>0.13841014605775892</c:v>
                </c:pt>
                <c:pt idx="797">
                  <c:v>0.13649610961186567</c:v>
                </c:pt>
                <c:pt idx="798">
                  <c:v>0.13650095122189471</c:v>
                </c:pt>
                <c:pt idx="799">
                  <c:v>0.13624648424907906</c:v>
                </c:pt>
                <c:pt idx="800">
                  <c:v>0.14117977235948581</c:v>
                </c:pt>
                <c:pt idx="801">
                  <c:v>0.14089422281677988</c:v>
                </c:pt>
                <c:pt idx="802">
                  <c:v>0.14194110272629909</c:v>
                </c:pt>
                <c:pt idx="803">
                  <c:v>0.14357213251767317</c:v>
                </c:pt>
                <c:pt idx="804">
                  <c:v>0.14325907436962848</c:v>
                </c:pt>
                <c:pt idx="805">
                  <c:v>0.1473850814298383</c:v>
                </c:pt>
                <c:pt idx="806">
                  <c:v>0.14213792643596904</c:v>
                </c:pt>
                <c:pt idx="807">
                  <c:v>0.14259215196762962</c:v>
                </c:pt>
                <c:pt idx="808">
                  <c:v>0.13554988692994369</c:v>
                </c:pt>
                <c:pt idx="809">
                  <c:v>0.13443042442211892</c:v>
                </c:pt>
                <c:pt idx="810">
                  <c:v>0.13692583947292811</c:v>
                </c:pt>
                <c:pt idx="811">
                  <c:v>0.14157010824586055</c:v>
                </c:pt>
                <c:pt idx="812">
                  <c:v>0.13931684411590817</c:v>
                </c:pt>
                <c:pt idx="813">
                  <c:v>0.13402261337495847</c:v>
                </c:pt>
                <c:pt idx="814">
                  <c:v>0.13549651121760206</c:v>
                </c:pt>
                <c:pt idx="815">
                  <c:v>0.13528705128265325</c:v>
                </c:pt>
                <c:pt idx="816">
                  <c:v>0.141510148811687</c:v>
                </c:pt>
                <c:pt idx="817">
                  <c:v>0.13987613108787481</c:v>
                </c:pt>
                <c:pt idx="818">
                  <c:v>0.14526239102277896</c:v>
                </c:pt>
                <c:pt idx="819">
                  <c:v>0.13859586559316395</c:v>
                </c:pt>
                <c:pt idx="820">
                  <c:v>0.13884706908269609</c:v>
                </c:pt>
                <c:pt idx="821">
                  <c:v>0.13212571025678047</c:v>
                </c:pt>
                <c:pt idx="822">
                  <c:v>0.13118953806649697</c:v>
                </c:pt>
                <c:pt idx="823">
                  <c:v>0.13438951559737863</c:v>
                </c:pt>
                <c:pt idx="824">
                  <c:v>0.13194367446011726</c:v>
                </c:pt>
                <c:pt idx="825">
                  <c:v>0.13597789230295984</c:v>
                </c:pt>
                <c:pt idx="826">
                  <c:v>0.13376678960792818</c:v>
                </c:pt>
                <c:pt idx="827">
                  <c:v>0.13556199047043521</c:v>
                </c:pt>
                <c:pt idx="828">
                  <c:v>0.13414693326425597</c:v>
                </c:pt>
                <c:pt idx="829">
                  <c:v>0.13888191316668155</c:v>
                </c:pt>
                <c:pt idx="830">
                  <c:v>0.13903877796574571</c:v>
                </c:pt>
                <c:pt idx="831">
                  <c:v>0.13543567082097119</c:v>
                </c:pt>
                <c:pt idx="832">
                  <c:v>0.13645028739505788</c:v>
                </c:pt>
                <c:pt idx="833">
                  <c:v>0.14200331669805483</c:v>
                </c:pt>
                <c:pt idx="834">
                  <c:v>0.13932331085407762</c:v>
                </c:pt>
                <c:pt idx="835">
                  <c:v>0.1391648457485079</c:v>
                </c:pt>
                <c:pt idx="836">
                  <c:v>0.13307785287439372</c:v>
                </c:pt>
                <c:pt idx="837">
                  <c:v>0.13340333565402987</c:v>
                </c:pt>
                <c:pt idx="838">
                  <c:v>0.13564689161754856</c:v>
                </c:pt>
                <c:pt idx="839">
                  <c:v>0.13937126310067541</c:v>
                </c:pt>
                <c:pt idx="840">
                  <c:v>0.13947953323816262</c:v>
                </c:pt>
                <c:pt idx="841">
                  <c:v>0.13761242247855907</c:v>
                </c:pt>
                <c:pt idx="842">
                  <c:v>0.13320987785734445</c:v>
                </c:pt>
                <c:pt idx="843">
                  <c:v>0.13057334556183248</c:v>
                </c:pt>
                <c:pt idx="844">
                  <c:v>0.13106946651205989</c:v>
                </c:pt>
                <c:pt idx="845">
                  <c:v>0.13516515954547573</c:v>
                </c:pt>
                <c:pt idx="846">
                  <c:v>0.13856113285103508</c:v>
                </c:pt>
                <c:pt idx="847">
                  <c:v>0.1366986741535704</c:v>
                </c:pt>
                <c:pt idx="848">
                  <c:v>0.13675030965409274</c:v>
                </c:pt>
                <c:pt idx="849">
                  <c:v>0.13457601262922539</c:v>
                </c:pt>
                <c:pt idx="850">
                  <c:v>0.13409099654764808</c:v>
                </c:pt>
                <c:pt idx="851">
                  <c:v>0.13786659442072113</c:v>
                </c:pt>
                <c:pt idx="852">
                  <c:v>0.13911570868504605</c:v>
                </c:pt>
                <c:pt idx="853">
                  <c:v>0.13284583584566406</c:v>
                </c:pt>
                <c:pt idx="854">
                  <c:v>0.13677981989799975</c:v>
                </c:pt>
                <c:pt idx="855">
                  <c:v>0.13320052300765145</c:v>
                </c:pt>
                <c:pt idx="856">
                  <c:v>0.13698103565586517</c:v>
                </c:pt>
                <c:pt idx="857">
                  <c:v>0.13764756963294475</c:v>
                </c:pt>
                <c:pt idx="858">
                  <c:v>0.13603411183668568</c:v>
                </c:pt>
                <c:pt idx="859">
                  <c:v>0.13128609824003748</c:v>
                </c:pt>
                <c:pt idx="860">
                  <c:v>0.12931481645582146</c:v>
                </c:pt>
                <c:pt idx="861">
                  <c:v>0.12948938507899518</c:v>
                </c:pt>
                <c:pt idx="862">
                  <c:v>0.13131277274952322</c:v>
                </c:pt>
                <c:pt idx="863">
                  <c:v>0.13478747439630281</c:v>
                </c:pt>
                <c:pt idx="864">
                  <c:v>0.13303600966790352</c:v>
                </c:pt>
                <c:pt idx="865">
                  <c:v>0.1310572746627624</c:v>
                </c:pt>
                <c:pt idx="866">
                  <c:v>0.13181357839378097</c:v>
                </c:pt>
                <c:pt idx="867">
                  <c:v>0.12664500239803078</c:v>
                </c:pt>
                <c:pt idx="868">
                  <c:v>0.13537324950460203</c:v>
                </c:pt>
                <c:pt idx="869">
                  <c:v>0.13751887532134313</c:v>
                </c:pt>
                <c:pt idx="870">
                  <c:v>0.13737854285299195</c:v>
                </c:pt>
                <c:pt idx="871">
                  <c:v>0.13852876044801563</c:v>
                </c:pt>
                <c:pt idx="872">
                  <c:v>0.13928092282906171</c:v>
                </c:pt>
                <c:pt idx="873">
                  <c:v>0.13072037411729273</c:v>
                </c:pt>
                <c:pt idx="874">
                  <c:v>0.1249630541067889</c:v>
                </c:pt>
                <c:pt idx="875">
                  <c:v>0.12320231761485935</c:v>
                </c:pt>
                <c:pt idx="876">
                  <c:v>0.12703354294620717</c:v>
                </c:pt>
                <c:pt idx="877">
                  <c:v>0.12723899321612867</c:v>
                </c:pt>
                <c:pt idx="878">
                  <c:v>0.12492895074123607</c:v>
                </c:pt>
                <c:pt idx="879">
                  <c:v>0.12102492457869318</c:v>
                </c:pt>
                <c:pt idx="880">
                  <c:v>0.11857130907840889</c:v>
                </c:pt>
                <c:pt idx="881">
                  <c:v>0.12689207658105103</c:v>
                </c:pt>
                <c:pt idx="882">
                  <c:v>0.12215128418971107</c:v>
                </c:pt>
                <c:pt idx="883">
                  <c:v>0.12418158508592454</c:v>
                </c:pt>
                <c:pt idx="884">
                  <c:v>0.12735792854541972</c:v>
                </c:pt>
                <c:pt idx="885">
                  <c:v>0.12499134706652285</c:v>
                </c:pt>
                <c:pt idx="886">
                  <c:v>0.1227914534150506</c:v>
                </c:pt>
                <c:pt idx="887">
                  <c:v>0.1247950705790391</c:v>
                </c:pt>
                <c:pt idx="888">
                  <c:v>0.12372416245949482</c:v>
                </c:pt>
                <c:pt idx="889">
                  <c:v>0.127309499451006</c:v>
                </c:pt>
                <c:pt idx="890">
                  <c:v>0.12468363616337798</c:v>
                </c:pt>
                <c:pt idx="891">
                  <c:v>0.12139066070923613</c:v>
                </c:pt>
                <c:pt idx="892">
                  <c:v>0.12535784079233517</c:v>
                </c:pt>
                <c:pt idx="893">
                  <c:v>0.12732007294326517</c:v>
                </c:pt>
                <c:pt idx="894">
                  <c:v>0.12667758171516089</c:v>
                </c:pt>
                <c:pt idx="895">
                  <c:v>0.12942639957574434</c:v>
                </c:pt>
                <c:pt idx="896">
                  <c:v>0.12609598076973441</c:v>
                </c:pt>
                <c:pt idx="897">
                  <c:v>0.12305988292899324</c:v>
                </c:pt>
                <c:pt idx="898">
                  <c:v>0.12557109021982418</c:v>
                </c:pt>
                <c:pt idx="899">
                  <c:v>0.12588153249818174</c:v>
                </c:pt>
                <c:pt idx="900">
                  <c:v>0.12427536017430241</c:v>
                </c:pt>
                <c:pt idx="901">
                  <c:v>0.12116851840408333</c:v>
                </c:pt>
                <c:pt idx="902">
                  <c:v>0.12298698413296723</c:v>
                </c:pt>
                <c:pt idx="903">
                  <c:v>0.12512904476567088</c:v>
                </c:pt>
                <c:pt idx="904">
                  <c:v>0.12678071151338044</c:v>
                </c:pt>
                <c:pt idx="905">
                  <c:v>0.11860937174424382</c:v>
                </c:pt>
                <c:pt idx="906">
                  <c:v>0.12160112076378522</c:v>
                </c:pt>
                <c:pt idx="907">
                  <c:v>0.12133544777229049</c:v>
                </c:pt>
                <c:pt idx="908">
                  <c:v>0.12412009914549484</c:v>
                </c:pt>
                <c:pt idx="909">
                  <c:v>0.12241372769798967</c:v>
                </c:pt>
                <c:pt idx="910">
                  <c:v>0.12226542346487285</c:v>
                </c:pt>
                <c:pt idx="911">
                  <c:v>0.12636269926974006</c:v>
                </c:pt>
                <c:pt idx="912">
                  <c:v>0.12166421798835853</c:v>
                </c:pt>
                <c:pt idx="913">
                  <c:v>0.12195882908850735</c:v>
                </c:pt>
                <c:pt idx="914">
                  <c:v>0.12097230704925178</c:v>
                </c:pt>
                <c:pt idx="915">
                  <c:v>0.12058511819799612</c:v>
                </c:pt>
                <c:pt idx="916">
                  <c:v>0.12363114758347063</c:v>
                </c:pt>
                <c:pt idx="917">
                  <c:v>0.11824852940251467</c:v>
                </c:pt>
                <c:pt idx="918">
                  <c:v>0.11853016572808725</c:v>
                </c:pt>
                <c:pt idx="919">
                  <c:v>0.11773486418682018</c:v>
                </c:pt>
                <c:pt idx="920">
                  <c:v>0.11655771027625141</c:v>
                </c:pt>
                <c:pt idx="921">
                  <c:v>0.11986497652969826</c:v>
                </c:pt>
                <c:pt idx="922">
                  <c:v>0.12172946759530781</c:v>
                </c:pt>
                <c:pt idx="923">
                  <c:v>0.12257812701576962</c:v>
                </c:pt>
                <c:pt idx="924">
                  <c:v>0.11956660669989912</c:v>
                </c:pt>
                <c:pt idx="925">
                  <c:v>0.12022796842264352</c:v>
                </c:pt>
                <c:pt idx="926">
                  <c:v>0.12331218752925073</c:v>
                </c:pt>
                <c:pt idx="927">
                  <c:v>0.12229400280554548</c:v>
                </c:pt>
                <c:pt idx="928">
                  <c:v>0.12164237644790021</c:v>
                </c:pt>
                <c:pt idx="929">
                  <c:v>0.12041317552067306</c:v>
                </c:pt>
                <c:pt idx="930">
                  <c:v>0.11587625749320976</c:v>
                </c:pt>
                <c:pt idx="931">
                  <c:v>0.1184591719648333</c:v>
                </c:pt>
                <c:pt idx="932">
                  <c:v>0.11630231573746942</c:v>
                </c:pt>
                <c:pt idx="933">
                  <c:v>0.11337604556248453</c:v>
                </c:pt>
                <c:pt idx="934">
                  <c:v>0.11802986763359551</c:v>
                </c:pt>
                <c:pt idx="935">
                  <c:v>0.11797219585967134</c:v>
                </c:pt>
                <c:pt idx="936">
                  <c:v>0.12240331463118072</c:v>
                </c:pt>
                <c:pt idx="937">
                  <c:v>0.12577398774824775</c:v>
                </c:pt>
                <c:pt idx="938">
                  <c:v>0.12291459367210922</c:v>
                </c:pt>
                <c:pt idx="939">
                  <c:v>0.12153314385195076</c:v>
                </c:pt>
                <c:pt idx="940">
                  <c:v>0.12060358449555618</c:v>
                </c:pt>
                <c:pt idx="941">
                  <c:v>0.11820039816126808</c:v>
                </c:pt>
                <c:pt idx="942">
                  <c:v>0.11609665000334034</c:v>
                </c:pt>
                <c:pt idx="943">
                  <c:v>0.11848638350034423</c:v>
                </c:pt>
                <c:pt idx="944">
                  <c:v>0.11983462727996932</c:v>
                </c:pt>
                <c:pt idx="945">
                  <c:v>0.11240767497881476</c:v>
                </c:pt>
                <c:pt idx="946">
                  <c:v>0.11356185790137531</c:v>
                </c:pt>
                <c:pt idx="947">
                  <c:v>0.12100632999794032</c:v>
                </c:pt>
                <c:pt idx="948">
                  <c:v>0.11463441862129552</c:v>
                </c:pt>
                <c:pt idx="949">
                  <c:v>0.11629811377011484</c:v>
                </c:pt>
                <c:pt idx="950">
                  <c:v>0.11834592521518078</c:v>
                </c:pt>
                <c:pt idx="951">
                  <c:v>0.12334582302768934</c:v>
                </c:pt>
                <c:pt idx="952">
                  <c:v>0.11663763759127506</c:v>
                </c:pt>
                <c:pt idx="953">
                  <c:v>0.11351461045190106</c:v>
                </c:pt>
                <c:pt idx="954">
                  <c:v>0.11542476812027663</c:v>
                </c:pt>
                <c:pt idx="955">
                  <c:v>0.11518595873381769</c:v>
                </c:pt>
                <c:pt idx="956">
                  <c:v>0.11609211494882549</c:v>
                </c:pt>
                <c:pt idx="957">
                  <c:v>0.11327840885183774</c:v>
                </c:pt>
                <c:pt idx="958">
                  <c:v>0.11296879429295757</c:v>
                </c:pt>
                <c:pt idx="959">
                  <c:v>0.11657130578428763</c:v>
                </c:pt>
                <c:pt idx="960">
                  <c:v>0.11236588050919047</c:v>
                </c:pt>
                <c:pt idx="961">
                  <c:v>0.11376160497838846</c:v>
                </c:pt>
                <c:pt idx="962">
                  <c:v>0.11584936240907742</c:v>
                </c:pt>
                <c:pt idx="963">
                  <c:v>0.11712612006816722</c:v>
                </c:pt>
                <c:pt idx="964">
                  <c:v>0.11754067112004958</c:v>
                </c:pt>
                <c:pt idx="965">
                  <c:v>0.11425899871342735</c:v>
                </c:pt>
                <c:pt idx="966">
                  <c:v>0.118399253292043</c:v>
                </c:pt>
                <c:pt idx="967">
                  <c:v>0.11252526518813677</c:v>
                </c:pt>
                <c:pt idx="968">
                  <c:v>0.11403990270164577</c:v>
                </c:pt>
                <c:pt idx="969">
                  <c:v>0.12266166058524876</c:v>
                </c:pt>
                <c:pt idx="970">
                  <c:v>0.11692742794006331</c:v>
                </c:pt>
                <c:pt idx="971">
                  <c:v>0.11191554120331104</c:v>
                </c:pt>
                <c:pt idx="972">
                  <c:v>0.11291615011411922</c:v>
                </c:pt>
                <c:pt idx="973">
                  <c:v>0.11512150198222046</c:v>
                </c:pt>
                <c:pt idx="974">
                  <c:v>0.11125173778107889</c:v>
                </c:pt>
                <c:pt idx="975">
                  <c:v>0.11184857025907897</c:v>
                </c:pt>
                <c:pt idx="976">
                  <c:v>0.12059019009362736</c:v>
                </c:pt>
                <c:pt idx="977">
                  <c:v>0.11294160728028388</c:v>
                </c:pt>
                <c:pt idx="978">
                  <c:v>0.11341593270093515</c:v>
                </c:pt>
                <c:pt idx="979">
                  <c:v>0.1165558649536472</c:v>
                </c:pt>
                <c:pt idx="980">
                  <c:v>0.11473825785938987</c:v>
                </c:pt>
                <c:pt idx="981">
                  <c:v>0.11397244905702755</c:v>
                </c:pt>
                <c:pt idx="982">
                  <c:v>0.11372374815375248</c:v>
                </c:pt>
                <c:pt idx="983">
                  <c:v>0.11631718317850019</c:v>
                </c:pt>
                <c:pt idx="984">
                  <c:v>0.11639363233276807</c:v>
                </c:pt>
                <c:pt idx="985">
                  <c:v>0.11839199081575937</c:v>
                </c:pt>
                <c:pt idx="986">
                  <c:v>0.11514984603575566</c:v>
                </c:pt>
                <c:pt idx="987">
                  <c:v>0.1152423926399172</c:v>
                </c:pt>
                <c:pt idx="988">
                  <c:v>0.11862167146157294</c:v>
                </c:pt>
                <c:pt idx="989">
                  <c:v>0.11601765875383392</c:v>
                </c:pt>
                <c:pt idx="990">
                  <c:v>0.11489643207122413</c:v>
                </c:pt>
                <c:pt idx="991">
                  <c:v>0.116134211772136</c:v>
                </c:pt>
                <c:pt idx="992">
                  <c:v>0.11401128119254102</c:v>
                </c:pt>
                <c:pt idx="993">
                  <c:v>0.11574682589101178</c:v>
                </c:pt>
                <c:pt idx="994">
                  <c:v>0.11324604028054867</c:v>
                </c:pt>
                <c:pt idx="995">
                  <c:v>0.10988669120338683</c:v>
                </c:pt>
                <c:pt idx="996">
                  <c:v>0.10927842580726112</c:v>
                </c:pt>
                <c:pt idx="997">
                  <c:v>0.11231528273558967</c:v>
                </c:pt>
                <c:pt idx="998">
                  <c:v>0.11161384370879382</c:v>
                </c:pt>
                <c:pt idx="999">
                  <c:v>0.11479230801817911</c:v>
                </c:pt>
                <c:pt idx="1000">
                  <c:v>0.11538332507260252</c:v>
                </c:pt>
                <c:pt idx="1001">
                  <c:v>0.11785036180388697</c:v>
                </c:pt>
                <c:pt idx="1002">
                  <c:v>0.11382350102157011</c:v>
                </c:pt>
                <c:pt idx="1003">
                  <c:v>0.11150592034860135</c:v>
                </c:pt>
                <c:pt idx="1004">
                  <c:v>0.11154049271468637</c:v>
                </c:pt>
                <c:pt idx="1005">
                  <c:v>0.11266864052848888</c:v>
                </c:pt>
                <c:pt idx="1006">
                  <c:v>0.11178022241687159</c:v>
                </c:pt>
                <c:pt idx="1007">
                  <c:v>0.10912218590162089</c:v>
                </c:pt>
                <c:pt idx="1008">
                  <c:v>0.10387152157215644</c:v>
                </c:pt>
                <c:pt idx="1009">
                  <c:v>0.10517603627410169</c:v>
                </c:pt>
                <c:pt idx="1010">
                  <c:v>0.11003110325100365</c:v>
                </c:pt>
                <c:pt idx="1011">
                  <c:v>0.10808762397009634</c:v>
                </c:pt>
                <c:pt idx="1012">
                  <c:v>0.11205774959553073</c:v>
                </c:pt>
                <c:pt idx="1013">
                  <c:v>0.11135166504390676</c:v>
                </c:pt>
                <c:pt idx="1014">
                  <c:v>0.11289341095161265</c:v>
                </c:pt>
                <c:pt idx="1015">
                  <c:v>0.10628354888484602</c:v>
                </c:pt>
                <c:pt idx="1016">
                  <c:v>0.10364899360492311</c:v>
                </c:pt>
                <c:pt idx="1017">
                  <c:v>0.1121841008480229</c:v>
                </c:pt>
                <c:pt idx="1018">
                  <c:v>0.11058186221422676</c:v>
                </c:pt>
                <c:pt idx="1019">
                  <c:v>0.11231263039837229</c:v>
                </c:pt>
                <c:pt idx="1020">
                  <c:v>0.1083883553322315</c:v>
                </c:pt>
                <c:pt idx="1021">
                  <c:v>0.10755694854962684</c:v>
                </c:pt>
                <c:pt idx="1022">
                  <c:v>0.10350306129465546</c:v>
                </c:pt>
                <c:pt idx="1023">
                  <c:v>9.8849485868837128E-2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258-4C35-B682-789FEE806523}"/>
            </c:ext>
          </c:extLst>
        </c:ser>
        <c:ser>
          <c:idx val="4"/>
          <c:order val="4"/>
          <c:tx>
            <c:v>DPLR/NEQAIR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NEQAIR!$N$3:$N$127</c:f>
              <c:numCache>
                <c:formatCode>0.00E+00</c:formatCode>
                <c:ptCount val="125"/>
                <c:pt idx="0">
                  <c:v>-4.2554985583337287E-6</c:v>
                </c:pt>
                <c:pt idx="1">
                  <c:v>-4.0635599786792177E-6</c:v>
                </c:pt>
                <c:pt idx="2">
                  <c:v>-3.8716213990247077E-6</c:v>
                </c:pt>
                <c:pt idx="3">
                  <c:v>-3.6796828193701967E-6</c:v>
                </c:pt>
                <c:pt idx="4">
                  <c:v>-3.4877442397156858E-6</c:v>
                </c:pt>
                <c:pt idx="5">
                  <c:v>-3.2958056600611749E-6</c:v>
                </c:pt>
                <c:pt idx="6">
                  <c:v>-3.103867080406664E-6</c:v>
                </c:pt>
                <c:pt idx="7">
                  <c:v>-2.9119285007521539E-6</c:v>
                </c:pt>
                <c:pt idx="8">
                  <c:v>-2.719989921097643E-6</c:v>
                </c:pt>
                <c:pt idx="9">
                  <c:v>-2.528051341443132E-6</c:v>
                </c:pt>
                <c:pt idx="10">
                  <c:v>-2.3361127617886211E-6</c:v>
                </c:pt>
                <c:pt idx="11">
                  <c:v>-2.1441741821341106E-6</c:v>
                </c:pt>
                <c:pt idx="12">
                  <c:v>-1.9522356024796001E-6</c:v>
                </c:pt>
                <c:pt idx="13">
                  <c:v>-1.7602970228250894E-6</c:v>
                </c:pt>
                <c:pt idx="14">
                  <c:v>-1.5683584431705789E-6</c:v>
                </c:pt>
                <c:pt idx="15">
                  <c:v>-1.3764198635160684E-6</c:v>
                </c:pt>
                <c:pt idx="16">
                  <c:v>-1.1844812838615579E-6</c:v>
                </c:pt>
                <c:pt idx="17">
                  <c:v>-9.9254270420704718E-7</c:v>
                </c:pt>
                <c:pt idx="18">
                  <c:v>-8.0060412455253678E-7</c:v>
                </c:pt>
                <c:pt idx="19">
                  <c:v>-6.0866554489802618E-7</c:v>
                </c:pt>
                <c:pt idx="20">
                  <c:v>-4.1672696524351567E-7</c:v>
                </c:pt>
                <c:pt idx="21">
                  <c:v>-2.1517226274831413E-7</c:v>
                </c:pt>
                <c:pt idx="22">
                  <c:v>0</c:v>
                </c:pt>
                <c:pt idx="23">
                  <c:v>1.2379720078803724E-6</c:v>
                </c:pt>
                <c:pt idx="24">
                  <c:v>2.7706714088844439E-6</c:v>
                </c:pt>
                <c:pt idx="25">
                  <c:v>4.4192304534605574E-6</c:v>
                </c:pt>
                <c:pt idx="26">
                  <c:v>5.9682153652050011E-6</c:v>
                </c:pt>
                <c:pt idx="27">
                  <c:v>7.8521747146477163E-6</c:v>
                </c:pt>
                <c:pt idx="28">
                  <c:v>9.3178096292542429E-6</c:v>
                </c:pt>
                <c:pt idx="29">
                  <c:v>1.0984749537445381E-5</c:v>
                </c:pt>
                <c:pt idx="30">
                  <c:v>1.287913423283552E-5</c:v>
                </c:pt>
                <c:pt idx="31">
                  <c:v>1.5028591157770558E-5</c:v>
                </c:pt>
                <c:pt idx="32">
                  <c:v>1.7462297292724123E-5</c:v>
                </c:pt>
                <c:pt idx="33">
                  <c:v>2.0210941875505118E-5</c:v>
                </c:pt>
                <c:pt idx="34">
                  <c:v>2.3305954863918425E-5</c:v>
                </c:pt>
                <c:pt idx="35">
                  <c:v>2.6780272871938103E-5</c:v>
                </c:pt>
                <c:pt idx="36">
                  <c:v>2.8661221937612221E-5</c:v>
                </c:pt>
                <c:pt idx="37">
                  <c:v>3.0650695395073779E-5</c:v>
                </c:pt>
                <c:pt idx="38">
                  <c:v>3.2753714182242184E-5</c:v>
                </c:pt>
                <c:pt idx="39">
                  <c:v>3.4975564754880099E-5</c:v>
                </c:pt>
                <c:pt idx="40">
                  <c:v>3.7321821256743679E-5</c:v>
                </c:pt>
                <c:pt idx="41">
                  <c:v>3.9798372475143198E-5</c:v>
                </c:pt>
                <c:pt idx="42">
                  <c:v>4.2411632488714544E-5</c:v>
                </c:pt>
                <c:pt idx="43">
                  <c:v>4.5168003391583101E-5</c:v>
                </c:pt>
                <c:pt idx="44">
                  <c:v>4.8074265413775262E-5</c:v>
                </c:pt>
                <c:pt idx="45">
                  <c:v>5.1137601368259553E-5</c:v>
                </c:pt>
                <c:pt idx="46">
                  <c:v>5.4365229836278704E-5</c:v>
                </c:pt>
                <c:pt idx="47">
                  <c:v>5.7764811432782143E-5</c:v>
                </c:pt>
                <c:pt idx="48">
                  <c:v>6.134448219146292E-5</c:v>
                </c:pt>
                <c:pt idx="49">
                  <c:v>6.5112480602105092E-5</c:v>
                </c:pt>
                <c:pt idx="50">
                  <c:v>6.9077155832695343E-5</c:v>
                </c:pt>
                <c:pt idx="51">
                  <c:v>7.3247190129067884E-5</c:v>
                </c:pt>
                <c:pt idx="52">
                  <c:v>7.763183774501869E-5</c:v>
                </c:pt>
                <c:pt idx="53">
                  <c:v>8.224031684820498E-5</c:v>
                </c:pt>
                <c:pt idx="54">
                  <c:v>8.7082252335053098E-5</c:v>
                </c:pt>
                <c:pt idx="55">
                  <c:v>9.2166813003255021E-5</c:v>
                </c:pt>
                <c:pt idx="56">
                  <c:v>9.7504501842536663E-5</c:v>
                </c:pt>
                <c:pt idx="57">
                  <c:v>1.0310493619476308E-4</c:v>
                </c:pt>
                <c:pt idx="58">
                  <c:v>1.0897866617223409E-4</c:v>
                </c:pt>
                <c:pt idx="59">
                  <c:v>1.151357990900781E-4</c:v>
                </c:pt>
                <c:pt idx="60">
                  <c:v>1.215866917355534E-4</c:v>
                </c:pt>
                <c:pt idx="61">
                  <c:v>1.2834220919117693E-4</c:v>
                </c:pt>
                <c:pt idx="62">
                  <c:v>1.3541298747885751E-4</c:v>
                </c:pt>
                <c:pt idx="63">
                  <c:v>1.4280913361507764E-4</c:v>
                </c:pt>
                <c:pt idx="64">
                  <c:v>1.5054175256500426E-4</c:v>
                </c:pt>
                <c:pt idx="65">
                  <c:v>1.5862137277129358E-4</c:v>
                </c:pt>
                <c:pt idx="66">
                  <c:v>1.6705785630009306E-4</c:v>
                </c:pt>
                <c:pt idx="67">
                  <c:v>1.7586229549865356E-4</c:v>
                </c:pt>
                <c:pt idx="68">
                  <c:v>1.8504415763276083E-4</c:v>
                </c:pt>
                <c:pt idx="69">
                  <c:v>1.9461407352901983E-4</c:v>
                </c:pt>
                <c:pt idx="70">
                  <c:v>2.045811226419243E-4</c:v>
                </c:pt>
                <c:pt idx="71">
                  <c:v>2.1495514216078238E-4</c:v>
                </c:pt>
                <c:pt idx="72">
                  <c:v>2.2574609350091651E-4</c:v>
                </c:pt>
                <c:pt idx="73">
                  <c:v>2.3695996913459315E-4</c:v>
                </c:pt>
                <c:pt idx="74">
                  <c:v>2.486075930881504E-4</c:v>
                </c:pt>
                <c:pt idx="75">
                  <c:v>2.6069263941142006E-4</c:v>
                </c:pt>
                <c:pt idx="76">
                  <c:v>2.732294324835667E-4</c:v>
                </c:pt>
                <c:pt idx="77">
                  <c:v>2.8622142892976629E-4</c:v>
                </c:pt>
                <c:pt idx="78">
                  <c:v>2.9967146719757885E-4</c:v>
                </c:pt>
                <c:pt idx="79">
                  <c:v>3.135856791015549E-4</c:v>
                </c:pt>
                <c:pt idx="80">
                  <c:v>3.2797387659326918E-4</c:v>
                </c:pt>
                <c:pt idx="81">
                  <c:v>3.4283694020855729E-4</c:v>
                </c:pt>
                <c:pt idx="82">
                  <c:v>3.5817897352875139E-4</c:v>
                </c:pt>
                <c:pt idx="83">
                  <c:v>3.7400305378715906E-4</c:v>
                </c:pt>
                <c:pt idx="84">
                  <c:v>3.9030617083420994E-4</c:v>
                </c:pt>
                <c:pt idx="85">
                  <c:v>4.0709840293307921E-4</c:v>
                </c:pt>
                <c:pt idx="86">
                  <c:v>4.2437354555288967E-4</c:v>
                </c:pt>
                <c:pt idx="87">
                  <c:v>4.4212823326413801E-4</c:v>
                </c:pt>
                <c:pt idx="88">
                  <c:v>4.6037375898814802E-4</c:v>
                </c:pt>
                <c:pt idx="89">
                  <c:v>4.7909724708422748E-4</c:v>
                </c:pt>
                <c:pt idx="90">
                  <c:v>4.9830056214323975E-4</c:v>
                </c:pt>
                <c:pt idx="91">
                  <c:v>5.179773238727256E-4</c:v>
                </c:pt>
                <c:pt idx="92">
                  <c:v>5.3812487812594334E-4</c:v>
                </c:pt>
                <c:pt idx="93">
                  <c:v>5.5873808859690686E-4</c:v>
                </c:pt>
                <c:pt idx="94">
                  <c:v>5.7981626648137162E-4</c:v>
                </c:pt>
                <c:pt idx="95">
                  <c:v>6.0134889614919622E-4</c:v>
                </c:pt>
                <c:pt idx="96">
                  <c:v>6.2332984321525559E-4</c:v>
                </c:pt>
                <c:pt idx="97">
                  <c:v>6.4575005417668804E-4</c:v>
                </c:pt>
                <c:pt idx="98">
                  <c:v>6.6859719137392544E-4</c:v>
                </c:pt>
                <c:pt idx="99">
                  <c:v>6.9187341907450944E-4</c:v>
                </c:pt>
                <c:pt idx="100">
                  <c:v>7.1556983305699556E-4</c:v>
                </c:pt>
                <c:pt idx="101">
                  <c:v>7.396644691724754E-4</c:v>
                </c:pt>
                <c:pt idx="102">
                  <c:v>7.6416184497669405E-4</c:v>
                </c:pt>
                <c:pt idx="103">
                  <c:v>7.8904369880869452E-4</c:v>
                </c:pt>
                <c:pt idx="104">
                  <c:v>8.143106063079555E-4</c:v>
                </c:pt>
                <c:pt idx="105">
                  <c:v>8.3993783889745998E-4</c:v>
                </c:pt>
                <c:pt idx="106">
                  <c:v>8.6590845973205221E-4</c:v>
                </c:pt>
                <c:pt idx="107">
                  <c:v>8.9224191310064999E-4</c:v>
                </c:pt>
                <c:pt idx="108">
                  <c:v>9.1889014337450412E-4</c:v>
                </c:pt>
                <c:pt idx="109">
                  <c:v>9.4587038078147842E-4</c:v>
                </c:pt>
                <c:pt idx="110">
                  <c:v>9.7317150002950966E-4</c:v>
                </c:pt>
                <c:pt idx="111">
                  <c:v>1.0007643863010271E-3</c:v>
                </c:pt>
                <c:pt idx="112">
                  <c:v>1.0286496559759693E-3</c:v>
                </c:pt>
                <c:pt idx="113">
                  <c:v>1.0568108256585424E-3</c:v>
                </c:pt>
                <c:pt idx="114">
                  <c:v>1.0852486459207193E-3</c:v>
                </c:pt>
                <c:pt idx="115">
                  <c:v>1.1139654323883946E-3</c:v>
                </c:pt>
                <c:pt idx="116">
                  <c:v>1.1429448254906326E-3</c:v>
                </c:pt>
                <c:pt idx="117">
                  <c:v>1.1721699746874942E-3</c:v>
                </c:pt>
                <c:pt idx="118">
                  <c:v>1.2016472964317426E-3</c:v>
                </c:pt>
                <c:pt idx="119">
                  <c:v>1.2314108959907966E-3</c:v>
                </c:pt>
                <c:pt idx="120">
                  <c:v>1.2614256394118035E-3</c:v>
                </c:pt>
                <c:pt idx="121">
                  <c:v>1.2917351223726491E-3</c:v>
                </c:pt>
                <c:pt idx="122">
                  <c:v>1.3223355145284836E-3</c:v>
                </c:pt>
                <c:pt idx="123">
                  <c:v>1.3532543834668868E-3</c:v>
                </c:pt>
                <c:pt idx="124">
                  <c:v>1.418083712000818E-3</c:v>
                </c:pt>
              </c:numCache>
            </c:numRef>
          </c:xVal>
          <c:yVal>
            <c:numRef>
              <c:f>NEQAIR!$P$3:$P$127</c:f>
              <c:numCache>
                <c:formatCode>0.00E+00</c:formatCode>
                <c:ptCount val="125"/>
                <c:pt idx="0">
                  <c:v>4.0477605314960627E-4</c:v>
                </c:pt>
                <c:pt idx="1">
                  <c:v>4.2607350393700786E-4</c:v>
                </c:pt>
                <c:pt idx="2">
                  <c:v>4.4923814960629927E-4</c:v>
                </c:pt>
                <c:pt idx="3">
                  <c:v>4.7451662401574806E-4</c:v>
                </c:pt>
                <c:pt idx="4">
                  <c:v>5.0220842519685036E-4</c:v>
                </c:pt>
                <c:pt idx="5">
                  <c:v>5.3266483267716536E-4</c:v>
                </c:pt>
                <c:pt idx="6">
                  <c:v>5.6630122047244093E-4</c:v>
                </c:pt>
                <c:pt idx="7">
                  <c:v>6.0363528543307089E-4</c:v>
                </c:pt>
                <c:pt idx="8">
                  <c:v>6.4529621062992123E-4</c:v>
                </c:pt>
                <c:pt idx="9">
                  <c:v>6.9205541338582678E-4</c:v>
                </c:pt>
                <c:pt idx="10">
                  <c:v>7.4488898622047245E-4</c:v>
                </c:pt>
                <c:pt idx="11">
                  <c:v>8.0504058070866142E-4</c:v>
                </c:pt>
                <c:pt idx="12">
                  <c:v>8.7411184055118107E-4</c:v>
                </c:pt>
                <c:pt idx="13">
                  <c:v>9.5421132874015744E-4</c:v>
                </c:pt>
                <c:pt idx="14">
                  <c:v>1.0481901574803149E-3</c:v>
                </c:pt>
                <c:pt idx="15">
                  <c:v>1.1599873031496062E-3</c:v>
                </c:pt>
                <c:pt idx="16">
                  <c:v>1.295224311023622E-3</c:v>
                </c:pt>
                <c:pt idx="17">
                  <c:v>1.4622903543307086E-3</c:v>
                </c:pt>
                <c:pt idx="18">
                  <c:v>1.6743895669291339E-3</c:v>
                </c:pt>
                <c:pt idx="19">
                  <c:v>1.954027460629921E-3</c:v>
                </c:pt>
                <c:pt idx="20">
                  <c:v>2.3451576771653542E-3</c:v>
                </c:pt>
                <c:pt idx="21">
                  <c:v>3.0211147637795276E-3</c:v>
                </c:pt>
                <c:pt idx="22">
                  <c:v>4.9785725393700787E-3</c:v>
                </c:pt>
                <c:pt idx="23">
                  <c:v>1.120924311023622E-2</c:v>
                </c:pt>
                <c:pt idx="24">
                  <c:v>3.0656360236220471E-2</c:v>
                </c:pt>
                <c:pt idx="25">
                  <c:v>7.0739800196850389E-2</c:v>
                </c:pt>
                <c:pt idx="26">
                  <c:v>0.11784037401574804</c:v>
                </c:pt>
                <c:pt idx="27">
                  <c:v>0.16858363188976377</c:v>
                </c:pt>
                <c:pt idx="28">
                  <c:v>0.1948090748031496</c:v>
                </c:pt>
                <c:pt idx="29">
                  <c:v>0.21177559055118109</c:v>
                </c:pt>
                <c:pt idx="30">
                  <c:v>0.22110194881889766</c:v>
                </c:pt>
                <c:pt idx="31">
                  <c:v>0.22489823818897639</c:v>
                </c:pt>
                <c:pt idx="32">
                  <c:v>0.22538311023622046</c:v>
                </c:pt>
                <c:pt idx="33">
                  <c:v>0.22387176181102361</c:v>
                </c:pt>
                <c:pt idx="34">
                  <c:v>0.22080300196850391</c:v>
                </c:pt>
                <c:pt idx="35">
                  <c:v>0.2161552755905512</c:v>
                </c:pt>
                <c:pt idx="36">
                  <c:v>0.21336512795275592</c:v>
                </c:pt>
                <c:pt idx="37">
                  <c:v>0.21017257874015749</c:v>
                </c:pt>
                <c:pt idx="38">
                  <c:v>0.20674223425196847</c:v>
                </c:pt>
                <c:pt idx="39">
                  <c:v>0.2031259350393701</c:v>
                </c:pt>
                <c:pt idx="40">
                  <c:v>0.19934815944881892</c:v>
                </c:pt>
                <c:pt idx="41">
                  <c:v>0.19545565944881887</c:v>
                </c:pt>
                <c:pt idx="42">
                  <c:v>0.19147167322834646</c:v>
                </c:pt>
                <c:pt idx="43">
                  <c:v>0.18743819881889764</c:v>
                </c:pt>
                <c:pt idx="44">
                  <c:v>0.18336987204724409</c:v>
                </c:pt>
                <c:pt idx="45">
                  <c:v>0.17928354330708662</c:v>
                </c:pt>
                <c:pt idx="46">
                  <c:v>0.17519020669291338</c:v>
                </c:pt>
                <c:pt idx="47">
                  <c:v>0.17109839566929133</c:v>
                </c:pt>
                <c:pt idx="48">
                  <c:v>0.16701276574803151</c:v>
                </c:pt>
                <c:pt idx="49">
                  <c:v>0.16294781496062991</c:v>
                </c:pt>
                <c:pt idx="50">
                  <c:v>0.1589091437007874</c:v>
                </c:pt>
                <c:pt idx="51">
                  <c:v>0.15490224409448819</c:v>
                </c:pt>
                <c:pt idx="52">
                  <c:v>0.15092840551181103</c:v>
                </c:pt>
                <c:pt idx="53">
                  <c:v>0.14699788385826773</c:v>
                </c:pt>
                <c:pt idx="54">
                  <c:v>0.14311012795275591</c:v>
                </c:pt>
                <c:pt idx="55">
                  <c:v>0.13928259842519683</c:v>
                </c:pt>
                <c:pt idx="56">
                  <c:v>0.13551302165354331</c:v>
                </c:pt>
                <c:pt idx="57">
                  <c:v>0.13180584645669291</c:v>
                </c:pt>
                <c:pt idx="58">
                  <c:v>0.12816474409448819</c:v>
                </c:pt>
                <c:pt idx="59">
                  <c:v>0.12459002952755906</c:v>
                </c:pt>
                <c:pt idx="60">
                  <c:v>0.12108831692913387</c:v>
                </c:pt>
                <c:pt idx="61">
                  <c:v>0.11766465551181102</c:v>
                </c:pt>
                <c:pt idx="62">
                  <c:v>0.11431839566929133</c:v>
                </c:pt>
                <c:pt idx="63">
                  <c:v>0.11105090551181103</c:v>
                </c:pt>
                <c:pt idx="64">
                  <c:v>0.10786376968503936</c:v>
                </c:pt>
                <c:pt idx="65">
                  <c:v>0.10475627952755905</c:v>
                </c:pt>
                <c:pt idx="66">
                  <c:v>0.10173024606299212</c:v>
                </c:pt>
                <c:pt idx="67">
                  <c:v>9.8788484251968511E-2</c:v>
                </c:pt>
                <c:pt idx="68">
                  <c:v>9.5928687992125977E-2</c:v>
                </c:pt>
                <c:pt idx="69">
                  <c:v>9.3150339566929141E-2</c:v>
                </c:pt>
                <c:pt idx="70">
                  <c:v>9.045299409448819E-2</c:v>
                </c:pt>
                <c:pt idx="71">
                  <c:v>8.7835940944881896E-2</c:v>
                </c:pt>
                <c:pt idx="72">
                  <c:v>8.5298359251968506E-2</c:v>
                </c:pt>
                <c:pt idx="73">
                  <c:v>8.2839286417322841E-2</c:v>
                </c:pt>
                <c:pt idx="74">
                  <c:v>8.0458251968503938E-2</c:v>
                </c:pt>
                <c:pt idx="75">
                  <c:v>7.8153313976377953E-2</c:v>
                </c:pt>
                <c:pt idx="76">
                  <c:v>7.5923191929133854E-2</c:v>
                </c:pt>
                <c:pt idx="77">
                  <c:v>7.376682677165354E-2</c:v>
                </c:pt>
                <c:pt idx="78">
                  <c:v>7.1682253937007875E-2</c:v>
                </c:pt>
                <c:pt idx="79">
                  <c:v>6.9667862204724415E-2</c:v>
                </c:pt>
                <c:pt idx="80">
                  <c:v>6.772205905511812E-2</c:v>
                </c:pt>
                <c:pt idx="81">
                  <c:v>6.5842095472440937E-2</c:v>
                </c:pt>
                <c:pt idx="82">
                  <c:v>6.4024897637795272E-2</c:v>
                </c:pt>
                <c:pt idx="83">
                  <c:v>6.2270792322834646E-2</c:v>
                </c:pt>
                <c:pt idx="84">
                  <c:v>6.0578655511811026E-2</c:v>
                </c:pt>
                <c:pt idx="85">
                  <c:v>5.8946681102362203E-2</c:v>
                </c:pt>
                <c:pt idx="86">
                  <c:v>5.7373018700787405E-2</c:v>
                </c:pt>
                <c:pt idx="87">
                  <c:v>5.5855903543307085E-2</c:v>
                </c:pt>
                <c:pt idx="88">
                  <c:v>5.4393727362204727E-2</c:v>
                </c:pt>
                <c:pt idx="89">
                  <c:v>5.2984423228346456E-2</c:v>
                </c:pt>
                <c:pt idx="90">
                  <c:v>5.1626493110236218E-2</c:v>
                </c:pt>
                <c:pt idx="91">
                  <c:v>5.0318116141732282E-2</c:v>
                </c:pt>
                <c:pt idx="92">
                  <c:v>4.9056440944881888E-2</c:v>
                </c:pt>
                <c:pt idx="93">
                  <c:v>4.784133169291338E-2</c:v>
                </c:pt>
                <c:pt idx="94">
                  <c:v>4.6671381889763781E-2</c:v>
                </c:pt>
                <c:pt idx="95">
                  <c:v>4.5544416338582673E-2</c:v>
                </c:pt>
                <c:pt idx="96">
                  <c:v>4.4458629921259839E-2</c:v>
                </c:pt>
                <c:pt idx="97">
                  <c:v>4.3412720472440942E-2</c:v>
                </c:pt>
                <c:pt idx="98">
                  <c:v>4.2404318897637794E-2</c:v>
                </c:pt>
                <c:pt idx="99">
                  <c:v>4.1432621062992128E-2</c:v>
                </c:pt>
                <c:pt idx="100">
                  <c:v>4.049712401574803E-2</c:v>
                </c:pt>
                <c:pt idx="101">
                  <c:v>3.9595464566929132E-2</c:v>
                </c:pt>
                <c:pt idx="102">
                  <c:v>3.8726513779527565E-2</c:v>
                </c:pt>
                <c:pt idx="103">
                  <c:v>3.7888604330708661E-2</c:v>
                </c:pt>
                <c:pt idx="104">
                  <c:v>3.7079064960629918E-2</c:v>
                </c:pt>
                <c:pt idx="105">
                  <c:v>3.6299469488188976E-2</c:v>
                </c:pt>
                <c:pt idx="106">
                  <c:v>3.5546872047244091E-2</c:v>
                </c:pt>
                <c:pt idx="107">
                  <c:v>3.4820717519685039E-2</c:v>
                </c:pt>
                <c:pt idx="108">
                  <c:v>3.4119360236220468E-2</c:v>
                </c:pt>
                <c:pt idx="109">
                  <c:v>3.3441405511811025E-2</c:v>
                </c:pt>
                <c:pt idx="110">
                  <c:v>3.2785464566929136E-2</c:v>
                </c:pt>
                <c:pt idx="111">
                  <c:v>3.2150626968503938E-2</c:v>
                </c:pt>
                <c:pt idx="112">
                  <c:v>3.1534350393700783E-2</c:v>
                </c:pt>
                <c:pt idx="113">
                  <c:v>3.0935120078740157E-2</c:v>
                </c:pt>
                <c:pt idx="114">
                  <c:v>3.0348346456692911E-2</c:v>
                </c:pt>
                <c:pt idx="115">
                  <c:v>2.9772311023622048E-2</c:v>
                </c:pt>
                <c:pt idx="116">
                  <c:v>2.9194951771653543E-2</c:v>
                </c:pt>
                <c:pt idx="117">
                  <c:v>2.8621384842519682E-2</c:v>
                </c:pt>
                <c:pt idx="118">
                  <c:v>2.8035833661417323E-2</c:v>
                </c:pt>
                <c:pt idx="119">
                  <c:v>2.7430115157480315E-2</c:v>
                </c:pt>
                <c:pt idx="120">
                  <c:v>2.6784958661417321E-2</c:v>
                </c:pt>
                <c:pt idx="121">
                  <c:v>2.6125905511811022E-2</c:v>
                </c:pt>
                <c:pt idx="122">
                  <c:v>2.5392706692913384E-2</c:v>
                </c:pt>
                <c:pt idx="123">
                  <c:v>2.4533680118110236E-2</c:v>
                </c:pt>
                <c:pt idx="124">
                  <c:v>2.3534293307086614E-2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258-4C35-B682-789FEE806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1.8000000000000007E-4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Particle</a:t>
                </a:r>
                <a:r>
                  <a:rPr lang="en-US" baseline="0"/>
                  <a:t> Time</a:t>
                </a:r>
                <a:r>
                  <a:rPr lang="en-US"/>
                  <a:t>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</c:valAx>
      <c:valAx>
        <c:axId val="148305659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At val="-1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5546223388743077"/>
          <c:y val="4.3972315960504937E-2"/>
          <c:w val="0.42970812676193254"/>
          <c:h val="0.4094831896012999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490-890 nm</a:t>
            </a:r>
          </a:p>
        </c:rich>
      </c:tx>
      <c:layout>
        <c:manualLayout>
          <c:xMode val="edge"/>
          <c:yMode val="edge"/>
          <c:x val="0.29851851851851852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272649946534462"/>
          <c:y val="0.12517841519810025"/>
          <c:w val="0.61025882181393998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'Red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'Red sp'!$W$2:$W$1025</c:f>
              <c:numCache>
                <c:formatCode>0.00E+00</c:formatCode>
                <c:ptCount val="1024"/>
                <c:pt idx="0">
                  <c:v>-5.4815460439862024E-6</c:v>
                </c:pt>
                <c:pt idx="1">
                  <c:v>-5.456977905790426E-6</c:v>
                </c:pt>
                <c:pt idx="2">
                  <c:v>-5.4324097675946479E-6</c:v>
                </c:pt>
                <c:pt idx="3">
                  <c:v>-5.4078416293988706E-6</c:v>
                </c:pt>
                <c:pt idx="4">
                  <c:v>-5.3832734912030925E-6</c:v>
                </c:pt>
                <c:pt idx="5">
                  <c:v>-5.3587053530073161E-6</c:v>
                </c:pt>
                <c:pt idx="6">
                  <c:v>-5.334137214811538E-6</c:v>
                </c:pt>
                <c:pt idx="7">
                  <c:v>-5.3095690766157616E-6</c:v>
                </c:pt>
                <c:pt idx="8">
                  <c:v>-5.2850009384199844E-6</c:v>
                </c:pt>
                <c:pt idx="9">
                  <c:v>-5.2604328002242063E-6</c:v>
                </c:pt>
                <c:pt idx="10">
                  <c:v>-5.2358646620284299E-6</c:v>
                </c:pt>
                <c:pt idx="11">
                  <c:v>-5.2112965238326518E-6</c:v>
                </c:pt>
                <c:pt idx="12">
                  <c:v>-5.1867283856368745E-6</c:v>
                </c:pt>
                <c:pt idx="13">
                  <c:v>-5.1621602474410973E-6</c:v>
                </c:pt>
                <c:pt idx="14">
                  <c:v>-5.13759210924532E-6</c:v>
                </c:pt>
                <c:pt idx="15">
                  <c:v>-5.1130239710495419E-6</c:v>
                </c:pt>
                <c:pt idx="16">
                  <c:v>-5.0884558328537655E-6</c:v>
                </c:pt>
                <c:pt idx="17">
                  <c:v>-5.0638876946579874E-6</c:v>
                </c:pt>
                <c:pt idx="18">
                  <c:v>-5.039319556462211E-6</c:v>
                </c:pt>
                <c:pt idx="19">
                  <c:v>-5.0147514182664338E-6</c:v>
                </c:pt>
                <c:pt idx="20">
                  <c:v>-4.9901832800706557E-6</c:v>
                </c:pt>
                <c:pt idx="21">
                  <c:v>-4.9656151418748776E-6</c:v>
                </c:pt>
                <c:pt idx="22">
                  <c:v>-4.9410470036791012E-6</c:v>
                </c:pt>
                <c:pt idx="23">
                  <c:v>-4.9164788654833239E-6</c:v>
                </c:pt>
                <c:pt idx="24">
                  <c:v>-4.8919107272875467E-6</c:v>
                </c:pt>
                <c:pt idx="25">
                  <c:v>-4.8673425890917686E-6</c:v>
                </c:pt>
                <c:pt idx="26">
                  <c:v>-4.8427744508959913E-6</c:v>
                </c:pt>
                <c:pt idx="27">
                  <c:v>-4.8182063127002141E-6</c:v>
                </c:pt>
                <c:pt idx="28">
                  <c:v>-4.7936381745044368E-6</c:v>
                </c:pt>
                <c:pt idx="29">
                  <c:v>-4.7690700363086596E-6</c:v>
                </c:pt>
                <c:pt idx="30">
                  <c:v>-4.7445018981128832E-6</c:v>
                </c:pt>
                <c:pt idx="31">
                  <c:v>-4.7199337599171051E-6</c:v>
                </c:pt>
                <c:pt idx="32">
                  <c:v>-4.695365621721327E-6</c:v>
                </c:pt>
                <c:pt idx="33">
                  <c:v>-4.6707974835255506E-6</c:v>
                </c:pt>
                <c:pt idx="34">
                  <c:v>-4.6462293453297733E-6</c:v>
                </c:pt>
                <c:pt idx="35">
                  <c:v>-4.6216612071339961E-6</c:v>
                </c:pt>
                <c:pt idx="36">
                  <c:v>-4.5970930689382188E-6</c:v>
                </c:pt>
                <c:pt idx="37">
                  <c:v>-4.5725249307424408E-6</c:v>
                </c:pt>
                <c:pt idx="38">
                  <c:v>-4.5479567925466635E-6</c:v>
                </c:pt>
                <c:pt idx="39">
                  <c:v>-4.5233886543508863E-6</c:v>
                </c:pt>
                <c:pt idx="40">
                  <c:v>-4.498820516155109E-6</c:v>
                </c:pt>
                <c:pt idx="41">
                  <c:v>-4.4742523779593318E-6</c:v>
                </c:pt>
                <c:pt idx="42">
                  <c:v>-4.4496842397635545E-6</c:v>
                </c:pt>
                <c:pt idx="43">
                  <c:v>-4.4251161015677773E-6</c:v>
                </c:pt>
                <c:pt idx="44">
                  <c:v>-4.4005479633719992E-6</c:v>
                </c:pt>
                <c:pt idx="45">
                  <c:v>-4.3759798251762219E-6</c:v>
                </c:pt>
                <c:pt idx="46">
                  <c:v>-4.3514116869804447E-6</c:v>
                </c:pt>
                <c:pt idx="47">
                  <c:v>-4.3268435487846674E-6</c:v>
                </c:pt>
                <c:pt idx="48">
                  <c:v>-4.3022754105888902E-6</c:v>
                </c:pt>
                <c:pt idx="49">
                  <c:v>-4.2777072723931121E-6</c:v>
                </c:pt>
                <c:pt idx="50">
                  <c:v>-4.2531391341973348E-6</c:v>
                </c:pt>
                <c:pt idx="51">
                  <c:v>-4.2285709960015576E-6</c:v>
                </c:pt>
                <c:pt idx="52">
                  <c:v>-4.2040028578057803E-6</c:v>
                </c:pt>
                <c:pt idx="53">
                  <c:v>-4.1794347196100031E-6</c:v>
                </c:pt>
                <c:pt idx="54">
                  <c:v>-4.1548665814142258E-6</c:v>
                </c:pt>
                <c:pt idx="55">
                  <c:v>-4.1302984432184486E-6</c:v>
                </c:pt>
                <c:pt idx="56">
                  <c:v>-4.1057303050226713E-6</c:v>
                </c:pt>
                <c:pt idx="57">
                  <c:v>-4.0811621668268941E-6</c:v>
                </c:pt>
                <c:pt idx="58">
                  <c:v>-4.0565940286311168E-6</c:v>
                </c:pt>
                <c:pt idx="59">
                  <c:v>-4.0320258904353396E-6</c:v>
                </c:pt>
                <c:pt idx="60">
                  <c:v>-4.0074577522395623E-6</c:v>
                </c:pt>
                <c:pt idx="61">
                  <c:v>-3.9828896140437842E-6</c:v>
                </c:pt>
                <c:pt idx="62">
                  <c:v>-3.958321475848007E-6</c:v>
                </c:pt>
                <c:pt idx="63">
                  <c:v>-3.9337533376522297E-6</c:v>
                </c:pt>
                <c:pt idx="64">
                  <c:v>-3.9091851994564525E-6</c:v>
                </c:pt>
                <c:pt idx="65">
                  <c:v>-3.8846170612606752E-6</c:v>
                </c:pt>
                <c:pt idx="66">
                  <c:v>-3.8600489230648971E-6</c:v>
                </c:pt>
                <c:pt idx="67">
                  <c:v>-3.8354807848691199E-6</c:v>
                </c:pt>
                <c:pt idx="68">
                  <c:v>-3.8109126466733431E-6</c:v>
                </c:pt>
                <c:pt idx="69">
                  <c:v>-3.7863445084775658E-6</c:v>
                </c:pt>
                <c:pt idx="70">
                  <c:v>-3.7617763702817886E-6</c:v>
                </c:pt>
                <c:pt idx="71">
                  <c:v>-3.7372082320860109E-6</c:v>
                </c:pt>
                <c:pt idx="72">
                  <c:v>-3.7126400938902336E-6</c:v>
                </c:pt>
                <c:pt idx="73">
                  <c:v>-3.688071955694456E-6</c:v>
                </c:pt>
                <c:pt idx="74">
                  <c:v>-3.6635038174986787E-6</c:v>
                </c:pt>
                <c:pt idx="75">
                  <c:v>-3.6389356793029015E-6</c:v>
                </c:pt>
                <c:pt idx="76">
                  <c:v>-3.6143675411071242E-6</c:v>
                </c:pt>
                <c:pt idx="77">
                  <c:v>-3.5897994029113465E-6</c:v>
                </c:pt>
                <c:pt idx="78">
                  <c:v>-3.5652312647155693E-6</c:v>
                </c:pt>
                <c:pt idx="79">
                  <c:v>-3.5406631265197916E-6</c:v>
                </c:pt>
                <c:pt idx="80">
                  <c:v>-3.5160949883240144E-6</c:v>
                </c:pt>
                <c:pt idx="81">
                  <c:v>-3.4915268501282375E-6</c:v>
                </c:pt>
                <c:pt idx="82">
                  <c:v>-3.4669587119324603E-6</c:v>
                </c:pt>
                <c:pt idx="83">
                  <c:v>-3.4423905737366826E-6</c:v>
                </c:pt>
                <c:pt idx="84">
                  <c:v>-3.4178224355409054E-6</c:v>
                </c:pt>
                <c:pt idx="85">
                  <c:v>-3.3932542973451281E-6</c:v>
                </c:pt>
                <c:pt idx="86">
                  <c:v>-3.3686861591493505E-6</c:v>
                </c:pt>
                <c:pt idx="87">
                  <c:v>-3.3441180209535732E-6</c:v>
                </c:pt>
                <c:pt idx="88">
                  <c:v>-3.319549882757796E-6</c:v>
                </c:pt>
                <c:pt idx="89">
                  <c:v>-3.2949817445620183E-6</c:v>
                </c:pt>
                <c:pt idx="90">
                  <c:v>-3.270413606366241E-6</c:v>
                </c:pt>
                <c:pt idx="91">
                  <c:v>-3.2458454681704638E-6</c:v>
                </c:pt>
                <c:pt idx="92">
                  <c:v>-3.2212773299746861E-6</c:v>
                </c:pt>
                <c:pt idx="93">
                  <c:v>-3.1967091917789089E-6</c:v>
                </c:pt>
                <c:pt idx="94">
                  <c:v>-3.1721410535831316E-6</c:v>
                </c:pt>
                <c:pt idx="95">
                  <c:v>-3.1475729153873539E-6</c:v>
                </c:pt>
                <c:pt idx="96">
                  <c:v>-3.1230047771915771E-6</c:v>
                </c:pt>
                <c:pt idx="97">
                  <c:v>-3.0984366389957999E-6</c:v>
                </c:pt>
                <c:pt idx="98">
                  <c:v>-3.0738685008000222E-6</c:v>
                </c:pt>
                <c:pt idx="99">
                  <c:v>-3.0493003626042449E-6</c:v>
                </c:pt>
                <c:pt idx="100">
                  <c:v>-3.0247322244084673E-6</c:v>
                </c:pt>
                <c:pt idx="101">
                  <c:v>-3.00016408621269E-6</c:v>
                </c:pt>
                <c:pt idx="102">
                  <c:v>-2.9755959480169128E-6</c:v>
                </c:pt>
                <c:pt idx="103">
                  <c:v>-2.9510278098211351E-6</c:v>
                </c:pt>
                <c:pt idx="104">
                  <c:v>-2.9264596716253578E-6</c:v>
                </c:pt>
                <c:pt idx="105">
                  <c:v>-2.9018915334295806E-6</c:v>
                </c:pt>
                <c:pt idx="106">
                  <c:v>-2.8773233952338033E-6</c:v>
                </c:pt>
                <c:pt idx="107">
                  <c:v>-2.8527552570380261E-6</c:v>
                </c:pt>
                <c:pt idx="108">
                  <c:v>-2.8281871188422484E-6</c:v>
                </c:pt>
                <c:pt idx="109">
                  <c:v>-2.8036189806464712E-6</c:v>
                </c:pt>
                <c:pt idx="110">
                  <c:v>-2.7790508424506944E-6</c:v>
                </c:pt>
                <c:pt idx="111">
                  <c:v>-2.7544827042549171E-6</c:v>
                </c:pt>
                <c:pt idx="112">
                  <c:v>-2.7299145660591394E-6</c:v>
                </c:pt>
                <c:pt idx="113">
                  <c:v>-2.7053464278633622E-6</c:v>
                </c:pt>
                <c:pt idx="114">
                  <c:v>-2.6807782896675849E-6</c:v>
                </c:pt>
                <c:pt idx="115">
                  <c:v>-2.6562101514718073E-6</c:v>
                </c:pt>
                <c:pt idx="116">
                  <c:v>-2.63164201327603E-6</c:v>
                </c:pt>
                <c:pt idx="117">
                  <c:v>-2.6070738750802528E-6</c:v>
                </c:pt>
                <c:pt idx="118">
                  <c:v>-2.5825057368844751E-6</c:v>
                </c:pt>
                <c:pt idx="119">
                  <c:v>-2.5579375986886978E-6</c:v>
                </c:pt>
                <c:pt idx="120">
                  <c:v>-2.5333694604929202E-6</c:v>
                </c:pt>
                <c:pt idx="121">
                  <c:v>-2.5088013222971429E-6</c:v>
                </c:pt>
                <c:pt idx="122">
                  <c:v>-2.4842331841013657E-6</c:v>
                </c:pt>
                <c:pt idx="123">
                  <c:v>-2.459665045905588E-6</c:v>
                </c:pt>
                <c:pt idx="124">
                  <c:v>-2.4350969077098107E-6</c:v>
                </c:pt>
                <c:pt idx="125">
                  <c:v>-2.4105287695140339E-6</c:v>
                </c:pt>
                <c:pt idx="126">
                  <c:v>-2.3859606313182562E-6</c:v>
                </c:pt>
                <c:pt idx="127">
                  <c:v>-2.361392493122479E-6</c:v>
                </c:pt>
                <c:pt idx="128">
                  <c:v>-2.3368243549267017E-6</c:v>
                </c:pt>
                <c:pt idx="129">
                  <c:v>-2.3122562167309241E-6</c:v>
                </c:pt>
                <c:pt idx="130">
                  <c:v>-2.2876880785351472E-6</c:v>
                </c:pt>
                <c:pt idx="131">
                  <c:v>-2.26311994033937E-6</c:v>
                </c:pt>
                <c:pt idx="132">
                  <c:v>-2.2385518021435923E-6</c:v>
                </c:pt>
                <c:pt idx="133">
                  <c:v>-2.2139836639478151E-6</c:v>
                </c:pt>
                <c:pt idx="134">
                  <c:v>-2.1894155257520378E-6</c:v>
                </c:pt>
                <c:pt idx="135">
                  <c:v>-2.1648473875562602E-6</c:v>
                </c:pt>
                <c:pt idx="136">
                  <c:v>-2.1402792493604829E-6</c:v>
                </c:pt>
                <c:pt idx="137">
                  <c:v>-2.1157111111647052E-6</c:v>
                </c:pt>
                <c:pt idx="138">
                  <c:v>-2.091142972968928E-6</c:v>
                </c:pt>
                <c:pt idx="139">
                  <c:v>-2.0665748347731507E-6</c:v>
                </c:pt>
                <c:pt idx="140">
                  <c:v>-2.0420066965773735E-6</c:v>
                </c:pt>
                <c:pt idx="141">
                  <c:v>-2.0174385583815962E-6</c:v>
                </c:pt>
                <c:pt idx="142">
                  <c:v>-1.9928704201858186E-6</c:v>
                </c:pt>
                <c:pt idx="143">
                  <c:v>-1.9683022819900413E-6</c:v>
                </c:pt>
                <c:pt idx="144">
                  <c:v>-1.9437341437942641E-6</c:v>
                </c:pt>
                <c:pt idx="145">
                  <c:v>-1.9191660055984868E-6</c:v>
                </c:pt>
                <c:pt idx="146">
                  <c:v>-1.8945978674027091E-6</c:v>
                </c:pt>
                <c:pt idx="147">
                  <c:v>-1.8700297292069319E-6</c:v>
                </c:pt>
                <c:pt idx="148">
                  <c:v>-1.8454615910111549E-6</c:v>
                </c:pt>
                <c:pt idx="149">
                  <c:v>-1.820893452815377E-6</c:v>
                </c:pt>
                <c:pt idx="150">
                  <c:v>-1.7963253146195999E-6</c:v>
                </c:pt>
                <c:pt idx="151">
                  <c:v>-1.7717571764238227E-6</c:v>
                </c:pt>
                <c:pt idx="152">
                  <c:v>-1.747189038228045E-6</c:v>
                </c:pt>
                <c:pt idx="153">
                  <c:v>-1.7226209000322678E-6</c:v>
                </c:pt>
                <c:pt idx="154">
                  <c:v>-1.6980527618364907E-6</c:v>
                </c:pt>
                <c:pt idx="155">
                  <c:v>-1.6734846236407133E-6</c:v>
                </c:pt>
                <c:pt idx="156">
                  <c:v>-1.6489164854449354E-6</c:v>
                </c:pt>
                <c:pt idx="157">
                  <c:v>-1.6243483472491583E-6</c:v>
                </c:pt>
                <c:pt idx="158">
                  <c:v>-1.5997802090533811E-6</c:v>
                </c:pt>
                <c:pt idx="159">
                  <c:v>-1.5752120708576038E-6</c:v>
                </c:pt>
                <c:pt idx="160">
                  <c:v>-1.5506439326618268E-6</c:v>
                </c:pt>
                <c:pt idx="161">
                  <c:v>-1.5260757944660496E-6</c:v>
                </c:pt>
                <c:pt idx="162">
                  <c:v>-1.5015076562702712E-6</c:v>
                </c:pt>
                <c:pt idx="163">
                  <c:v>-1.476939518074494E-6</c:v>
                </c:pt>
                <c:pt idx="164">
                  <c:v>-1.452371379878717E-6</c:v>
                </c:pt>
                <c:pt idx="165">
                  <c:v>-1.4278032416829397E-6</c:v>
                </c:pt>
                <c:pt idx="166">
                  <c:v>-1.4032351034871625E-6</c:v>
                </c:pt>
                <c:pt idx="167">
                  <c:v>-1.3786669652913846E-6</c:v>
                </c:pt>
                <c:pt idx="168">
                  <c:v>-1.3540988270956073E-6</c:v>
                </c:pt>
                <c:pt idx="169">
                  <c:v>-1.3295306888998303E-6</c:v>
                </c:pt>
                <c:pt idx="170">
                  <c:v>-1.304962550704053E-6</c:v>
                </c:pt>
                <c:pt idx="171">
                  <c:v>-1.2803944125082756E-6</c:v>
                </c:pt>
                <c:pt idx="172">
                  <c:v>-1.2558262743124983E-6</c:v>
                </c:pt>
                <c:pt idx="173">
                  <c:v>-1.2312581361167204E-6</c:v>
                </c:pt>
                <c:pt idx="174">
                  <c:v>-1.2066899979209432E-6</c:v>
                </c:pt>
                <c:pt idx="175">
                  <c:v>-1.1821218597251659E-6</c:v>
                </c:pt>
                <c:pt idx="176">
                  <c:v>-1.1575537215293889E-6</c:v>
                </c:pt>
                <c:pt idx="177">
                  <c:v>-1.1329855833336117E-6</c:v>
                </c:pt>
                <c:pt idx="178">
                  <c:v>-1.1084174451378344E-6</c:v>
                </c:pt>
                <c:pt idx="179">
                  <c:v>-1.0838493069420563E-6</c:v>
                </c:pt>
                <c:pt idx="180">
                  <c:v>-1.0592811687462791E-6</c:v>
                </c:pt>
                <c:pt idx="181">
                  <c:v>-1.034713030550502E-6</c:v>
                </c:pt>
                <c:pt idx="182">
                  <c:v>-1.0101448923547248E-6</c:v>
                </c:pt>
                <c:pt idx="183">
                  <c:v>-9.8557675415894753E-7</c:v>
                </c:pt>
                <c:pt idx="184">
                  <c:v>-9.6100861596316943E-7</c:v>
                </c:pt>
                <c:pt idx="185">
                  <c:v>-9.3644047776739229E-7</c:v>
                </c:pt>
                <c:pt idx="186">
                  <c:v>-9.1187233957161514E-7</c:v>
                </c:pt>
                <c:pt idx="187">
                  <c:v>-8.8730420137583789E-7</c:v>
                </c:pt>
                <c:pt idx="188">
                  <c:v>-8.6273606318006064E-7</c:v>
                </c:pt>
                <c:pt idx="189">
                  <c:v>-8.3816792498428339E-7</c:v>
                </c:pt>
                <c:pt idx="190">
                  <c:v>-8.135997867885054E-7</c:v>
                </c:pt>
                <c:pt idx="191">
                  <c:v>-7.8903164859272826E-7</c:v>
                </c:pt>
                <c:pt idx="192">
                  <c:v>-7.6446351039695112E-7</c:v>
                </c:pt>
                <c:pt idx="193">
                  <c:v>-7.3989537220117376E-7</c:v>
                </c:pt>
                <c:pt idx="194">
                  <c:v>-7.1532723400539662E-7</c:v>
                </c:pt>
                <c:pt idx="195">
                  <c:v>-6.9075909580961937E-7</c:v>
                </c:pt>
                <c:pt idx="196">
                  <c:v>-6.6619095761384138E-7</c:v>
                </c:pt>
                <c:pt idx="197">
                  <c:v>-6.4162281941806413E-7</c:v>
                </c:pt>
                <c:pt idx="198">
                  <c:v>-6.1705468122228688E-7</c:v>
                </c:pt>
                <c:pt idx="199">
                  <c:v>-5.9248654302650974E-7</c:v>
                </c:pt>
                <c:pt idx="200">
                  <c:v>-5.6791840483073259E-7</c:v>
                </c:pt>
                <c:pt idx="201">
                  <c:v>-5.433502666349545E-7</c:v>
                </c:pt>
                <c:pt idx="202">
                  <c:v>-5.1878212843917725E-7</c:v>
                </c:pt>
                <c:pt idx="203">
                  <c:v>-4.942139902434001E-7</c:v>
                </c:pt>
                <c:pt idx="204">
                  <c:v>-4.6964585204762285E-7</c:v>
                </c:pt>
                <c:pt idx="205">
                  <c:v>-4.4507771385184571E-7</c:v>
                </c:pt>
                <c:pt idx="206">
                  <c:v>-4.2050957565606851E-7</c:v>
                </c:pt>
                <c:pt idx="207">
                  <c:v>-3.9594143746029042E-7</c:v>
                </c:pt>
                <c:pt idx="208">
                  <c:v>-3.7137329926451317E-7</c:v>
                </c:pt>
                <c:pt idx="209">
                  <c:v>-3.4680516106873602E-7</c:v>
                </c:pt>
                <c:pt idx="210">
                  <c:v>-3.2223702287295883E-7</c:v>
                </c:pt>
                <c:pt idx="211">
                  <c:v>-2.9766888467718163E-7</c:v>
                </c:pt>
                <c:pt idx="212">
                  <c:v>-2.7310074648140438E-7</c:v>
                </c:pt>
                <c:pt idx="213">
                  <c:v>-2.4853260828562639E-7</c:v>
                </c:pt>
                <c:pt idx="214">
                  <c:v>-2.2396447008984914E-7</c:v>
                </c:pt>
                <c:pt idx="215">
                  <c:v>-1.9939633189407195E-7</c:v>
                </c:pt>
                <c:pt idx="216">
                  <c:v>-1.7482819369829475E-7</c:v>
                </c:pt>
                <c:pt idx="217">
                  <c:v>-1.5026005550251755E-7</c:v>
                </c:pt>
                <c:pt idx="218">
                  <c:v>-1.2569191730674033E-7</c:v>
                </c:pt>
                <c:pt idx="219">
                  <c:v>-1.0112377911096227E-7</c:v>
                </c:pt>
                <c:pt idx="220">
                  <c:v>-7.6555640915185078E-8</c:v>
                </c:pt>
                <c:pt idx="221">
                  <c:v>-5.1987502719407881E-8</c:v>
                </c:pt>
                <c:pt idx="222">
                  <c:v>-2.7419364523630682E-8</c:v>
                </c:pt>
                <c:pt idx="223">
                  <c:v>-2.8512263278534769E-9</c:v>
                </c:pt>
                <c:pt idx="224">
                  <c:v>1.9643971580160279E-7</c:v>
                </c:pt>
                <c:pt idx="225">
                  <c:v>4.2387883053528633E-7</c:v>
                </c:pt>
                <c:pt idx="226">
                  <c:v>6.550289585405456E-7</c:v>
                </c:pt>
                <c:pt idx="227">
                  <c:v>8.8923407165869244E-7</c:v>
                </c:pt>
                <c:pt idx="228">
                  <c:v>1.1261279066323405E-6</c:v>
                </c:pt>
                <c:pt idx="229">
                  <c:v>1.3654683606477158E-6</c:v>
                </c:pt>
                <c:pt idx="230">
                  <c:v>1.6070804549563352E-6</c:v>
                </c:pt>
                <c:pt idx="231">
                  <c:v>1.8508304184796899E-6</c:v>
                </c:pt>
                <c:pt idx="232">
                  <c:v>2.0966119397110433E-6</c:v>
                </c:pt>
                <c:pt idx="233">
                  <c:v>2.3443380939472193E-6</c:v>
                </c:pt>
                <c:pt idx="234">
                  <c:v>2.5939362465690717E-6</c:v>
                </c:pt>
                <c:pt idx="235">
                  <c:v>2.8453446545659803E-6</c:v>
                </c:pt>
                <c:pt idx="236">
                  <c:v>3.098510101448062E-6</c:v>
                </c:pt>
                <c:pt idx="237">
                  <c:v>3.3533861936520016E-6</c:v>
                </c:pt>
                <c:pt idx="238">
                  <c:v>3.6099320981291642E-6</c:v>
                </c:pt>
                <c:pt idx="239">
                  <c:v>3.8681115843514068E-6</c:v>
                </c:pt>
                <c:pt idx="240">
                  <c:v>4.1278922824683377E-6</c:v>
                </c:pt>
                <c:pt idx="241">
                  <c:v>4.3892450987431987E-6</c:v>
                </c:pt>
                <c:pt idx="242">
                  <c:v>4.6521437478764041E-6</c:v>
                </c:pt>
                <c:pt idx="243">
                  <c:v>4.9165643738200659E-6</c:v>
                </c:pt>
                <c:pt idx="244">
                  <c:v>5.1824852386840646E-6</c:v>
                </c:pt>
                <c:pt idx="245">
                  <c:v>5.4498864648026503E-6</c:v>
                </c:pt>
                <c:pt idx="246">
                  <c:v>5.7187498188430604E-6</c:v>
                </c:pt>
                <c:pt idx="247">
                  <c:v>5.9890585295540381E-6</c:v>
                </c:pt>
                <c:pt idx="248">
                  <c:v>6.2607971327154883E-6</c:v>
                </c:pt>
                <c:pt idx="249">
                  <c:v>6.5339513382946158E-6</c:v>
                </c:pt>
                <c:pt idx="250">
                  <c:v>6.8085079158905697E-6</c:v>
                </c:pt>
                <c:pt idx="251">
                  <c:v>7.0844545953614597E-6</c:v>
                </c:pt>
                <c:pt idx="252">
                  <c:v>7.3617799801491593E-6</c:v>
                </c:pt>
                <c:pt idx="253">
                  <c:v>7.6404734712959101E-6</c:v>
                </c:pt>
                <c:pt idx="254">
                  <c:v>7.9205252005208911E-6</c:v>
                </c:pt>
                <c:pt idx="255">
                  <c:v>8.2019259710190452E-6</c:v>
                </c:pt>
                <c:pt idx="256">
                  <c:v>8.4846672048778017E-6</c:v>
                </c:pt>
                <c:pt idx="257">
                  <c:v>8.7687408961945386E-6</c:v>
                </c:pt>
                <c:pt idx="258">
                  <c:v>9.054139569128102E-6</c:v>
                </c:pt>
                <c:pt idx="259">
                  <c:v>9.3408562402393337E-6</c:v>
                </c:pt>
                <c:pt idx="260">
                  <c:v>9.6288843845769272E-6</c:v>
                </c:pt>
                <c:pt idx="261">
                  <c:v>9.9182179050453792E-6</c:v>
                </c:pt>
                <c:pt idx="262">
                  <c:v>1.0208851104660681E-5</c:v>
                </c:pt>
                <c:pt idx="263">
                  <c:v>1.0500778661355725E-5</c:v>
                </c:pt>
                <c:pt idx="264">
                  <c:v>1.0793995605043888E-5</c:v>
                </c:pt>
                <c:pt idx="265">
                  <c:v>1.1088497296689833E-5</c:v>
                </c:pt>
                <c:pt idx="266">
                  <c:v>1.1384279409169104E-5</c:v>
                </c:pt>
                <c:pt idx="267">
                  <c:v>1.1681337909726466E-5</c:v>
                </c:pt>
                <c:pt idx="268">
                  <c:v>1.1979669043867664E-5</c:v>
                </c:pt>
                <c:pt idx="269">
                  <c:v>1.2279269320538846E-5</c:v>
                </c:pt>
                <c:pt idx="270">
                  <c:v>1.2580135498466241E-5</c:v>
                </c:pt>
                <c:pt idx="271">
                  <c:v>1.2882264573543193E-5</c:v>
                </c:pt>
                <c:pt idx="272">
                  <c:v>1.318565376716549E-5</c:v>
                </c:pt>
                <c:pt idx="273">
                  <c:v>1.3490300515426394E-5</c:v>
                </c:pt>
                <c:pt idx="274">
                  <c:v>1.3796202459092897E-5</c:v>
                </c:pt>
                <c:pt idx="275">
                  <c:v>1.4103357434294257E-5</c:v>
                </c:pt>
                <c:pt idx="276">
                  <c:v>1.4411763463859093E-5</c:v>
                </c:pt>
                <c:pt idx="277">
                  <c:v>1.4721418749246421E-5</c:v>
                </c:pt>
                <c:pt idx="278">
                  <c:v>1.5032321663019782E-5</c:v>
                </c:pt>
                <c:pt idx="279">
                  <c:v>1.5344470741820328E-5</c:v>
                </c:pt>
                <c:pt idx="280">
                  <c:v>1.5657864679797259E-5</c:v>
                </c:pt>
                <c:pt idx="281">
                  <c:v>1.5972502322460085E-5</c:v>
                </c:pt>
                <c:pt idx="282">
                  <c:v>1.6288382660918801E-5</c:v>
                </c:pt>
                <c:pt idx="283">
                  <c:v>1.6605504826483233E-5</c:v>
                </c:pt>
                <c:pt idx="284">
                  <c:v>1.6923868085592732E-5</c:v>
                </c:pt>
                <c:pt idx="285">
                  <c:v>1.7243471835052933E-5</c:v>
                </c:pt>
                <c:pt idx="286">
                  <c:v>1.756431559755685E-5</c:v>
                </c:pt>
                <c:pt idx="287">
                  <c:v>1.7886399017469156E-5</c:v>
                </c:pt>
                <c:pt idx="288">
                  <c:v>1.8209721856855748E-5</c:v>
                </c:pt>
                <c:pt idx="289">
                  <c:v>1.8534283991741096E-5</c:v>
                </c:pt>
                <c:pt idx="290">
                  <c:v>1.8860085408577921E-5</c:v>
                </c:pt>
                <c:pt idx="291">
                  <c:v>1.9187126200914564E-5</c:v>
                </c:pt>
                <c:pt idx="292">
                  <c:v>1.9515406566247237E-5</c:v>
                </c:pt>
                <c:pt idx="293">
                  <c:v>1.9844926803045007E-5</c:v>
                </c:pt>
                <c:pt idx="294">
                  <c:v>2.0175687307935875E-5</c:v>
                </c:pt>
                <c:pt idx="295">
                  <c:v>2.0507688573044247E-5</c:v>
                </c:pt>
                <c:pt idx="296">
                  <c:v>2.0840931183470417E-5</c:v>
                </c:pt>
                <c:pt idx="297">
                  <c:v>2.1175415814902485E-5</c:v>
                </c:pt>
                <c:pt idx="298">
                  <c:v>2.1511143231353615E-5</c:v>
                </c:pt>
                <c:pt idx="299">
                  <c:v>2.1848114283016334E-5</c:v>
                </c:pt>
                <c:pt idx="300">
                  <c:v>2.218632990422755E-5</c:v>
                </c:pt>
                <c:pt idx="301">
                  <c:v>2.2525791111537518E-5</c:v>
                </c:pt>
                <c:pt idx="302">
                  <c:v>2.2866499001876882E-5</c:v>
                </c:pt>
                <c:pt idx="303">
                  <c:v>2.3208454750815948E-5</c:v>
                </c:pt>
                <c:pt idx="304">
                  <c:v>2.3551659610911601E-5</c:v>
                </c:pt>
                <c:pt idx="305">
                  <c:v>2.3896114910136697E-5</c:v>
                </c:pt>
                <c:pt idx="306">
                  <c:v>2.424182205038735E-5</c:v>
                </c:pt>
                <c:pt idx="307">
                  <c:v>2.4588782506064074E-5</c:v>
                </c:pt>
                <c:pt idx="308">
                  <c:v>2.4936997822723156E-5</c:v>
                </c:pt>
                <c:pt idx="309">
                  <c:v>2.5286469615793879E-5</c:v>
                </c:pt>
                <c:pt idx="310">
                  <c:v>2.5637199569359162E-5</c:v>
                </c:pt>
                <c:pt idx="311">
                  <c:v>2.5989189434995476E-5</c:v>
                </c:pt>
                <c:pt idx="312">
                  <c:v>2.6342441030669795E-5</c:v>
                </c:pt>
                <c:pt idx="313">
                  <c:v>2.669695623969038E-5</c:v>
                </c:pt>
                <c:pt idx="314">
                  <c:v>2.7052737009708879E-5</c:v>
                </c:pt>
                <c:pt idx="315">
                  <c:v>2.7409785351771393E-5</c:v>
                </c:pt>
                <c:pt idx="316">
                  <c:v>2.7768103339415786E-5</c:v>
                </c:pt>
                <c:pt idx="317">
                  <c:v>2.8127693107813904E-5</c:v>
                </c:pt>
                <c:pt idx="318">
                  <c:v>2.8488556852955669E-5</c:v>
                </c:pt>
                <c:pt idx="319">
                  <c:v>2.8850696830873761E-5</c:v>
                </c:pt>
                <c:pt idx="320">
                  <c:v>2.9214115356907181E-5</c:v>
                </c:pt>
                <c:pt idx="321">
                  <c:v>2.9578814805001167E-5</c:v>
                </c:pt>
                <c:pt idx="322">
                  <c:v>2.994479760704316E-5</c:v>
                </c:pt>
                <c:pt idx="323">
                  <c:v>3.0312066252231925E-5</c:v>
                </c:pt>
                <c:pt idx="324">
                  <c:v>3.0680623286479704E-5</c:v>
                </c:pt>
                <c:pt idx="325">
                  <c:v>3.1050471311844603E-5</c:v>
                </c:pt>
                <c:pt idx="326">
                  <c:v>3.1421612985993842E-5</c:v>
                </c:pt>
                <c:pt idx="327">
                  <c:v>3.179405102169452E-5</c:v>
                </c:pt>
                <c:pt idx="328">
                  <c:v>3.2167788186332592E-5</c:v>
                </c:pt>
                <c:pt idx="329">
                  <c:v>3.2542827301457993E-5</c:v>
                </c:pt>
                <c:pt idx="330">
                  <c:v>3.2919171242354885E-5</c:v>
                </c:pt>
                <c:pt idx="331">
                  <c:v>3.3296822937636968E-5</c:v>
                </c:pt>
                <c:pt idx="332">
                  <c:v>3.3675785368865568E-5</c:v>
                </c:pt>
                <c:pt idx="333">
                  <c:v>3.4056061570190814E-5</c:v>
                </c:pt>
                <c:pt idx="334">
                  <c:v>3.4437654628014715E-5</c:v>
                </c:pt>
                <c:pt idx="335">
                  <c:v>3.4820567680675026E-5</c:v>
                </c:pt>
                <c:pt idx="336">
                  <c:v>3.5204803918149719E-5</c:v>
                </c:pt>
                <c:pt idx="337">
                  <c:v>3.5590366581780979E-5</c:v>
                </c:pt>
                <c:pt idx="338">
                  <c:v>3.5977258964018271E-5</c:v>
                </c:pt>
                <c:pt idx="339">
                  <c:v>3.6365484408179769E-5</c:v>
                </c:pt>
                <c:pt idx="340">
                  <c:v>3.6755046308231422E-5</c:v>
                </c:pt>
                <c:pt idx="341">
                  <c:v>3.714594810858378E-5</c:v>
                </c:pt>
                <c:pt idx="342">
                  <c:v>3.7538193303904661E-5</c:v>
                </c:pt>
                <c:pt idx="343">
                  <c:v>3.7931785438948811E-5</c:v>
                </c:pt>
                <c:pt idx="344">
                  <c:v>3.8326728108403117E-5</c:v>
                </c:pt>
                <c:pt idx="345">
                  <c:v>3.8723024956746503E-5</c:v>
                </c:pt>
                <c:pt idx="346">
                  <c:v>3.9120679678125534E-5</c:v>
                </c:pt>
                <c:pt idx="347">
                  <c:v>3.9519696016243879E-5</c:v>
                </c:pt>
                <c:pt idx="348">
                  <c:v>3.9920077764265775E-5</c:v>
                </c:pt>
                <c:pt idx="349">
                  <c:v>4.0321828764733621E-5</c:v>
                </c:pt>
                <c:pt idx="350">
                  <c:v>4.0724952909498397E-5</c:v>
                </c:pt>
                <c:pt idx="351">
                  <c:v>4.1129454139663577E-5</c:v>
                </c:pt>
                <c:pt idx="352">
                  <c:v>4.153533644554095E-5</c:v>
                </c:pt>
                <c:pt idx="353">
                  <c:v>4.1942603866619522E-5</c:v>
                </c:pt>
                <c:pt idx="354">
                  <c:v>4.2351260491546487E-5</c:v>
                </c:pt>
                <c:pt idx="355">
                  <c:v>4.2761310458119193E-5</c:v>
                </c:pt>
                <c:pt idx="356">
                  <c:v>4.3172757953289724E-5</c:v>
                </c:pt>
                <c:pt idx="357">
                  <c:v>4.358560721318022E-5</c:v>
                </c:pt>
                <c:pt idx="358">
                  <c:v>4.3999862523109132E-5</c:v>
                </c:pt>
                <c:pt idx="359">
                  <c:v>4.4415528217628682E-5</c:v>
                </c:pt>
                <c:pt idx="360">
                  <c:v>4.4832608680572952E-5</c:v>
                </c:pt>
                <c:pt idx="361">
                  <c:v>4.5251108345116364E-5</c:v>
                </c:pt>
                <c:pt idx="362">
                  <c:v>4.5671031693842168E-5</c:v>
                </c:pt>
                <c:pt idx="363">
                  <c:v>4.6092383258821481E-5</c:v>
                </c:pt>
                <c:pt idx="364">
                  <c:v>4.6515167621701808E-5</c:v>
                </c:pt>
                <c:pt idx="365">
                  <c:v>4.6939389413805922E-5</c:v>
                </c:pt>
                <c:pt idx="366">
                  <c:v>4.7365053316239483E-5</c:v>
                </c:pt>
                <c:pt idx="367">
                  <c:v>4.7792164060009189E-5</c:v>
                </c:pt>
                <c:pt idx="368">
                  <c:v>4.8220726426149338E-5</c:v>
                </c:pt>
                <c:pt idx="369">
                  <c:v>4.8650745245858206E-5</c:v>
                </c:pt>
                <c:pt idx="370">
                  <c:v>4.9082225400643261E-5</c:v>
                </c:pt>
                <c:pt idx="371">
                  <c:v>4.9515171822475623E-5</c:v>
                </c:pt>
                <c:pt idx="372">
                  <c:v>4.9949589493952993E-5</c:v>
                </c:pt>
                <c:pt idx="373">
                  <c:v>5.0385483448471874E-5</c:v>
                </c:pt>
                <c:pt idx="374">
                  <c:v>5.082285877040812E-5</c:v>
                </c:pt>
                <c:pt idx="375">
                  <c:v>5.1261720595306409E-5</c:v>
                </c:pt>
                <c:pt idx="376">
                  <c:v>5.1702074110078081E-5</c:v>
                </c:pt>
                <c:pt idx="377">
                  <c:v>5.2143924553207389E-5</c:v>
                </c:pt>
                <c:pt idx="378">
                  <c:v>5.2587277214966534E-5</c:v>
                </c:pt>
                <c:pt idx="379">
                  <c:v>5.3032137437638544E-5</c:v>
                </c:pt>
                <c:pt idx="380">
                  <c:v>5.3478510615748914E-5</c:v>
                </c:pt>
                <c:pt idx="381">
                  <c:v>5.3926402196305216E-5</c:v>
                </c:pt>
                <c:pt idx="382">
                  <c:v>5.4375817679044903E-5</c:v>
                </c:pt>
                <c:pt idx="383">
                  <c:v>5.4826762616691652E-5</c:v>
                </c:pt>
                <c:pt idx="384">
                  <c:v>5.5279242615219206E-5</c:v>
                </c:pt>
                <c:pt idx="385">
                  <c:v>5.5733263334124034E-5</c:v>
                </c:pt>
                <c:pt idx="386">
                  <c:v>5.6188830486705398E-5</c:v>
                </c:pt>
                <c:pt idx="387">
                  <c:v>5.6645949840353984E-5</c:v>
                </c:pt>
                <c:pt idx="388">
                  <c:v>5.7104627216848243E-5</c:v>
                </c:pt>
                <c:pt idx="389">
                  <c:v>5.7564868492659029E-5</c:v>
                </c:pt>
                <c:pt idx="390">
                  <c:v>5.8026679599261906E-5</c:v>
                </c:pt>
                <c:pt idx="391">
                  <c:v>5.849006652345776E-5</c:v>
                </c:pt>
                <c:pt idx="392">
                  <c:v>5.8955035307701323E-5</c:v>
                </c:pt>
                <c:pt idx="393">
                  <c:v>5.9421592050437666E-5</c:v>
                </c:pt>
                <c:pt idx="394">
                  <c:v>5.9889742906446628E-5</c:v>
                </c:pt>
                <c:pt idx="395">
                  <c:v>6.0359494087195632E-5</c:v>
                </c:pt>
                <c:pt idx="396">
                  <c:v>6.0830851861199946E-5</c:v>
                </c:pt>
                <c:pt idx="397">
                  <c:v>6.1303822554391549E-5</c:v>
                </c:pt>
                <c:pt idx="398">
                  <c:v>6.1778412550495749E-5</c:v>
                </c:pt>
                <c:pt idx="399">
                  <c:v>6.2254628291415941E-5</c:v>
                </c:pt>
                <c:pt idx="400">
                  <c:v>6.2732476277626735E-5</c:v>
                </c:pt>
                <c:pt idx="401">
                  <c:v>6.3211963068574611E-5</c:v>
                </c:pt>
                <c:pt idx="402">
                  <c:v>6.3693095283087791E-5</c:v>
                </c:pt>
                <c:pt idx="403">
                  <c:v>6.4175879599793001E-5</c:v>
                </c:pt>
                <c:pt idx="404">
                  <c:v>6.4660322757541797E-5</c:v>
                </c:pt>
                <c:pt idx="405">
                  <c:v>6.5146431555844272E-5</c:v>
                </c:pt>
                <c:pt idx="406">
                  <c:v>6.5634212855311504E-5</c:v>
                </c:pt>
                <c:pt idx="407">
                  <c:v>6.6123673578106476E-5</c:v>
                </c:pt>
                <c:pt idx="408">
                  <c:v>6.6614820708402913E-5</c:v>
                </c:pt>
                <c:pt idx="409">
                  <c:v>6.710766129285364E-5</c:v>
                </c:pt>
                <c:pt idx="410">
                  <c:v>6.7602202441066183E-5</c:v>
                </c:pt>
                <c:pt idx="411">
                  <c:v>6.8098451326088059E-5</c:v>
                </c:pt>
                <c:pt idx="412">
                  <c:v>6.8596415184900395E-5</c:v>
                </c:pt>
                <c:pt idx="413">
                  <c:v>6.9096101318920109E-5</c:v>
                </c:pt>
                <c:pt idx="414">
                  <c:v>6.959751709451119E-5</c:v>
                </c:pt>
                <c:pt idx="415">
                  <c:v>7.0100669943504653E-5</c:v>
                </c:pt>
                <c:pt idx="416">
                  <c:v>7.060556736372762E-5</c:v>
                </c:pt>
                <c:pt idx="417">
                  <c:v>7.1112216919541607E-5</c:v>
                </c:pt>
                <c:pt idx="418">
                  <c:v>7.162062624238924E-5</c:v>
                </c:pt>
                <c:pt idx="419">
                  <c:v>7.2130803031351419E-5</c:v>
                </c:pt>
                <c:pt idx="420">
                  <c:v>7.2642755053712316E-5</c:v>
                </c:pt>
                <c:pt idx="421">
                  <c:v>7.3156490145534907E-5</c:v>
                </c:pt>
                <c:pt idx="422">
                  <c:v>7.3672016212245761E-5</c:v>
                </c:pt>
                <c:pt idx="423">
                  <c:v>7.4189341229228878E-5</c:v>
                </c:pt>
                <c:pt idx="424">
                  <c:v>7.4708473242429731E-5</c:v>
                </c:pt>
                <c:pt idx="425">
                  <c:v>7.5229420368969188E-5</c:v>
                </c:pt>
                <c:pt idx="426">
                  <c:v>7.575219079776683E-5</c:v>
                </c:pt>
                <c:pt idx="427">
                  <c:v>7.6276792790174708E-5</c:v>
                </c:pt>
                <c:pt idx="428">
                  <c:v>7.6803234680621009E-5</c:v>
                </c:pt>
                <c:pt idx="429">
                  <c:v>7.7331524877264179E-5</c:v>
                </c:pt>
                <c:pt idx="430">
                  <c:v>7.7861671862656972E-5</c:v>
                </c:pt>
                <c:pt idx="431">
                  <c:v>7.8393684194421692E-5</c:v>
                </c:pt>
                <c:pt idx="432">
                  <c:v>7.8927570505935244E-5</c:v>
                </c:pt>
                <c:pt idx="433">
                  <c:v>7.9463339507025257E-5</c:v>
                </c:pt>
                <c:pt idx="434">
                  <c:v>8.0000999984677616E-5</c:v>
                </c:pt>
                <c:pt idx="435">
                  <c:v>8.0540560803753924E-5</c:v>
                </c:pt>
                <c:pt idx="436">
                  <c:v>8.1082030907721051E-5</c:v>
                </c:pt>
                <c:pt idx="437">
                  <c:v>8.162541931939124E-5</c:v>
                </c:pt>
                <c:pt idx="438">
                  <c:v>8.2170735141674661E-5</c:v>
                </c:pt>
                <c:pt idx="439">
                  <c:v>8.2717987558342138E-5</c:v>
                </c:pt>
                <c:pt idx="440">
                  <c:v>8.3267185834800823E-5</c:v>
                </c:pt>
                <c:pt idx="441">
                  <c:v>8.3818339318881372E-5</c:v>
                </c:pt>
                <c:pt idx="442">
                  <c:v>8.4371457441636839E-5</c:v>
                </c:pt>
                <c:pt idx="443">
                  <c:v>8.4926549718154426E-5</c:v>
                </c:pt>
                <c:pt idx="444">
                  <c:v>8.5483625748379011E-5</c:v>
                </c:pt>
                <c:pt idx="445">
                  <c:v>8.6042695217949589E-5</c:v>
                </c:pt>
                <c:pt idx="446">
                  <c:v>8.6603767899048735E-5</c:v>
                </c:pt>
                <c:pt idx="447">
                  <c:v>8.7166853651264096E-5</c:v>
                </c:pt>
                <c:pt idx="448">
                  <c:v>8.7731962422464007E-5</c:v>
                </c:pt>
                <c:pt idx="449">
                  <c:v>8.8299104249685601E-5</c:v>
                </c:pt>
                <c:pt idx="450">
                  <c:v>8.8868289260037178E-5</c:v>
                </c:pt>
                <c:pt idx="451">
                  <c:v>8.9439527671613444E-5</c:v>
                </c:pt>
                <c:pt idx="452">
                  <c:v>9.0012829794425383E-5</c:v>
                </c:pt>
                <c:pt idx="453">
                  <c:v>9.0588206031343781E-5</c:v>
                </c:pt>
                <c:pt idx="454">
                  <c:v>9.1165666879057183E-5</c:v>
                </c:pt>
                <c:pt idx="455">
                  <c:v>9.1745222929044294E-5</c:v>
                </c:pt>
                <c:pt idx="456">
                  <c:v>9.2326884868561613E-5</c:v>
                </c:pt>
                <c:pt idx="457">
                  <c:v>9.2910663481645279E-5</c:v>
                </c:pt>
                <c:pt idx="458">
                  <c:v>9.3496569650128691E-5</c:v>
                </c:pt>
                <c:pt idx="459">
                  <c:v>9.4084614354675438E-5</c:v>
                </c:pt>
                <c:pt idx="460">
                  <c:v>9.4674808675827957E-5</c:v>
                </c:pt>
                <c:pt idx="461">
                  <c:v>9.5267163795071739E-5</c:v>
                </c:pt>
                <c:pt idx="462">
                  <c:v>9.5861690995916596E-5</c:v>
                </c:pt>
                <c:pt idx="463">
                  <c:v>9.6458401664993316E-5</c:v>
                </c:pt>
                <c:pt idx="464">
                  <c:v>9.7057307293167762E-5</c:v>
                </c:pt>
                <c:pt idx="465">
                  <c:v>9.765841947667195E-5</c:v>
                </c:pt>
                <c:pt idx="466">
                  <c:v>9.8261749918251683E-5</c:v>
                </c:pt>
                <c:pt idx="467">
                  <c:v>9.8867310428332712E-5</c:v>
                </c:pt>
                <c:pt idx="468">
                  <c:v>9.9475112926203929E-5</c:v>
                </c:pt>
                <c:pt idx="469">
                  <c:v>1.0008516944121898E-4</c:v>
                </c:pt>
                <c:pt idx="470">
                  <c:v>1.0069749211401654E-4</c:v>
                </c:pt>
                <c:pt idx="471">
                  <c:v>1.0131209319775859E-4</c:v>
                </c:pt>
                <c:pt idx="472">
                  <c:v>1.0192898505938873E-4</c:v>
                </c:pt>
                <c:pt idx="473">
                  <c:v>1.0254818018090891E-4</c:v>
                </c:pt>
                <c:pt idx="474">
                  <c:v>1.0316969116067645E-4</c:v>
                </c:pt>
                <c:pt idx="475">
                  <c:v>1.0379353071472088E-4</c:v>
                </c:pt>
                <c:pt idx="476">
                  <c:v>1.0441971167808097E-4</c:v>
                </c:pt>
                <c:pt idx="477">
                  <c:v>1.0504824700616292E-4</c:v>
                </c:pt>
                <c:pt idx="478">
                  <c:v>1.0567914977611905E-4</c:v>
                </c:pt>
                <c:pt idx="479">
                  <c:v>1.0631243318824833E-4</c:v>
                </c:pt>
                <c:pt idx="480">
                  <c:v>1.0694811056741858E-4</c:v>
                </c:pt>
                <c:pt idx="481">
                  <c:v>1.0758619536451081E-4</c:v>
                </c:pt>
                <c:pt idx="482">
                  <c:v>1.0822670115788611E-4</c:v>
                </c:pt>
                <c:pt idx="483">
                  <c:v>1.0886964165487578E-4</c:v>
                </c:pt>
                <c:pt idx="484">
                  <c:v>1.095150306932942E-4</c:v>
                </c:pt>
                <c:pt idx="485">
                  <c:v>1.1016288224297626E-4</c:v>
                </c:pt>
                <c:pt idx="486">
                  <c:v>1.1081321040733852E-4</c:v>
                </c:pt>
                <c:pt idx="487">
                  <c:v>1.1146602942496512E-4</c:v>
                </c:pt>
                <c:pt idx="488">
                  <c:v>1.121213536712185E-4</c:v>
                </c:pt>
                <c:pt idx="489">
                  <c:v>1.1277919765987641E-4</c:v>
                </c:pt>
                <c:pt idx="490">
                  <c:v>1.1343957604479411E-4</c:v>
                </c:pt>
                <c:pt idx="491">
                  <c:v>1.141025036215935E-4</c:v>
                </c:pt>
                <c:pt idx="492">
                  <c:v>1.1476799532937892E-4</c:v>
                </c:pt>
                <c:pt idx="493">
                  <c:v>1.1543606625248058E-4</c:v>
                </c:pt>
                <c:pt idx="494">
                  <c:v>1.1610673162222627E-4</c:v>
                </c:pt>
                <c:pt idx="495">
                  <c:v>1.1678000681874067E-4</c:v>
                </c:pt>
                <c:pt idx="496">
                  <c:v>1.1745590737277428E-4</c:v>
                </c:pt>
                <c:pt idx="497">
                  <c:v>1.1813444896756236E-4</c:v>
                </c:pt>
                <c:pt idx="498">
                  <c:v>1.1881564744071221E-4</c:v>
                </c:pt>
                <c:pt idx="499">
                  <c:v>1.1949951878612372E-4</c:v>
                </c:pt>
                <c:pt idx="500">
                  <c:v>1.2018607915593832E-4</c:v>
                </c:pt>
                <c:pt idx="501">
                  <c:v>1.2087534486252224E-4</c:v>
                </c:pt>
                <c:pt idx="502">
                  <c:v>1.215673323804803E-4</c:v>
                </c:pt>
                <c:pt idx="503">
                  <c:v>1.2226205834870419E-4</c:v>
                </c:pt>
                <c:pt idx="504">
                  <c:v>1.2295953957245325E-4</c:v>
                </c:pt>
                <c:pt idx="505">
                  <c:v>1.2365979302547025E-4</c:v>
                </c:pt>
                <c:pt idx="506">
                  <c:v>1.2436283585213248E-4</c:v>
                </c:pt>
                <c:pt idx="507">
                  <c:v>1.2506868536963706E-4</c:v>
                </c:pt>
                <c:pt idx="508">
                  <c:v>1.2577735907022468E-4</c:v>
                </c:pt>
                <c:pt idx="509">
                  <c:v>1.2648887462343847E-4</c:v>
                </c:pt>
                <c:pt idx="510">
                  <c:v>1.2720324987842182E-4</c:v>
                </c:pt>
                <c:pt idx="511">
                  <c:v>1.2792050286625448E-4</c:v>
                </c:pt>
                <c:pt idx="512">
                  <c:v>1.2864065180232768E-4</c:v>
                </c:pt>
                <c:pt idx="513">
                  <c:v>1.2936371508875952E-4</c:v>
                </c:pt>
                <c:pt idx="514">
                  <c:v>1.3008971131685157E-4</c:v>
                </c:pt>
                <c:pt idx="515">
                  <c:v>1.3081865926958618E-4</c:v>
                </c:pt>
                <c:pt idx="516">
                  <c:v>1.3155057792416751E-4</c:v>
                </c:pt>
                <c:pt idx="517">
                  <c:v>1.3228548645460484E-4</c:v>
                </c:pt>
                <c:pt idx="518">
                  <c:v>1.3302340423434117E-4</c:v>
                </c:pt>
                <c:pt idx="519">
                  <c:v>1.337643508389257E-4</c:v>
                </c:pt>
                <c:pt idx="520">
                  <c:v>1.3450834604873367E-4</c:v>
                </c:pt>
                <c:pt idx="521">
                  <c:v>1.3525540985173242E-4</c:v>
                </c:pt>
                <c:pt idx="522">
                  <c:v>1.3600556244629529E-4</c:v>
                </c:pt>
                <c:pt idx="523">
                  <c:v>1.3675882424406513E-4</c:v>
                </c:pt>
                <c:pt idx="524">
                  <c:v>1.3751521587286711E-4</c:v>
                </c:pt>
                <c:pt idx="525">
                  <c:v>1.3827475817967277E-4</c:v>
                </c:pt>
                <c:pt idx="526">
                  <c:v>1.3903747223361636E-4</c:v>
                </c:pt>
                <c:pt idx="527">
                  <c:v>1.3980337932906369E-4</c:v>
                </c:pt>
                <c:pt idx="528">
                  <c:v>1.4057250098873565E-4</c:v>
                </c:pt>
                <c:pt idx="529">
                  <c:v>1.413448589668874E-4</c:v>
                </c:pt>
                <c:pt idx="530">
                  <c:v>1.4212047525254302E-4</c:v>
                </c:pt>
                <c:pt idx="531">
                  <c:v>1.428993720727895E-4</c:v>
                </c:pt>
                <c:pt idx="532">
                  <c:v>1.4368157189612781E-4</c:v>
                </c:pt>
                <c:pt idx="533">
                  <c:v>1.4446709743588603E-4</c:v>
                </c:pt>
                <c:pt idx="534">
                  <c:v>1.4525597165369257E-4</c:v>
                </c:pt>
                <c:pt idx="535">
                  <c:v>1.4604821776301288E-4</c:v>
                </c:pt>
                <c:pt idx="536">
                  <c:v>1.4684385923275083E-4</c:v>
                </c:pt>
                <c:pt idx="537">
                  <c:v>1.47642919790914E-4</c:v>
                </c:pt>
                <c:pt idx="538">
                  <c:v>1.4844542342834808E-4</c:v>
                </c:pt>
                <c:pt idx="539">
                  <c:v>1.4925139440253801E-4</c:v>
                </c:pt>
                <c:pt idx="540">
                  <c:v>1.500608572414802E-4</c:v>
                </c:pt>
                <c:pt idx="541">
                  <c:v>1.5087383674762555E-4</c:v>
                </c:pt>
                <c:pt idx="542">
                  <c:v>1.516903580018959E-4</c:v>
                </c:pt>
                <c:pt idx="543">
                  <c:v>1.5251044636777509E-4</c:v>
                </c:pt>
                <c:pt idx="544">
                  <c:v>1.5333412749547621E-4</c:v>
                </c:pt>
                <c:pt idx="545">
                  <c:v>1.5416142732618731E-4</c:v>
                </c:pt>
                <c:pt idx="546">
                  <c:v>1.5499237209639637E-4</c:v>
                </c:pt>
                <c:pt idx="547">
                  <c:v>1.5582698834229805E-4</c:v>
                </c:pt>
                <c:pt idx="548">
                  <c:v>1.5666530290428472E-4</c:v>
                </c:pt>
                <c:pt idx="549">
                  <c:v>1.5750734293152078E-4</c:v>
                </c:pt>
                <c:pt idx="550">
                  <c:v>1.5835313588660673E-4</c:v>
                </c:pt>
                <c:pt idx="551">
                  <c:v>1.5920270955033076E-4</c:v>
                </c:pt>
                <c:pt idx="552">
                  <c:v>1.6005609202651174E-4</c:v>
                </c:pt>
                <c:pt idx="553">
                  <c:v>1.6091331174693729E-4</c:v>
                </c:pt>
                <c:pt idx="554">
                  <c:v>1.6177439747639471E-4</c:v>
                </c:pt>
                <c:pt idx="555">
                  <c:v>1.6263937831780231E-4</c:v>
                </c:pt>
                <c:pt idx="556">
                  <c:v>1.6350828371743887E-4</c:v>
                </c:pt>
                <c:pt idx="557">
                  <c:v>1.643811434702772E-4</c:v>
                </c:pt>
                <c:pt idx="558">
                  <c:v>1.6525798772542048E-4</c:v>
                </c:pt>
                <c:pt idx="559">
                  <c:v>1.6613884699164755E-4</c:v>
                </c:pt>
                <c:pt idx="560">
                  <c:v>1.670237521430678E-4</c:v>
                </c:pt>
                <c:pt idx="561">
                  <c:v>1.6791273442488708E-4</c:v>
                </c:pt>
                <c:pt idx="562">
                  <c:v>1.6880582545929112E-4</c:v>
                </c:pt>
                <c:pt idx="563">
                  <c:v>1.6970305725144417E-4</c:v>
                </c:pt>
                <c:pt idx="564">
                  <c:v>1.7060446219561016E-4</c:v>
                </c:pt>
                <c:pt idx="565">
                  <c:v>1.715100730813971E-4</c:v>
                </c:pt>
                <c:pt idx="566">
                  <c:v>1.7241992310012771E-4</c:v>
                </c:pt>
                <c:pt idx="567">
                  <c:v>1.7333404585133925E-4</c:v>
                </c:pt>
                <c:pt idx="568">
                  <c:v>1.7425247534941831E-4</c:v>
                </c:pt>
                <c:pt idx="569">
                  <c:v>1.7517524603036895E-4</c:v>
                </c:pt>
                <c:pt idx="570">
                  <c:v>1.7610239275872211E-4</c:v>
                </c:pt>
                <c:pt idx="571">
                  <c:v>1.770339508345876E-4</c:v>
                </c:pt>
                <c:pt idx="572">
                  <c:v>1.7796995600085264E-4</c:v>
                </c:pt>
                <c:pt idx="573">
                  <c:v>1.7891044445052931E-4</c:v>
                </c:pt>
                <c:pt idx="574">
                  <c:v>1.7985545283425838E-4</c:v>
                </c:pt>
                <c:pt idx="575">
                  <c:v>1.8080501826796828E-4</c:v>
                </c:pt>
                <c:pt idx="576">
                  <c:v>1.8175917834069733E-4</c:v>
                </c:pt>
                <c:pt idx="577">
                  <c:v>1.8271797112258197E-4</c:v>
                </c:pt>
                <c:pt idx="578">
                  <c:v>1.8368143517301394E-4</c:v>
                </c:pt>
                <c:pt idx="579">
                  <c:v>1.8464960954897287E-4</c:v>
                </c:pt>
                <c:pt idx="580">
                  <c:v>1.8562253381353768E-4</c:v>
                </c:pt>
                <c:pt idx="581">
                  <c:v>1.8660024804458073E-4</c:v>
                </c:pt>
                <c:pt idx="582">
                  <c:v>1.8758279284365211E-4</c:v>
                </c:pt>
                <c:pt idx="583">
                  <c:v>1.8857020934505452E-4</c:v>
                </c:pt>
                <c:pt idx="584">
                  <c:v>1.8956253922511914E-4</c:v>
                </c:pt>
                <c:pt idx="585">
                  <c:v>1.9055982471168276E-4</c:v>
                </c:pt>
                <c:pt idx="586">
                  <c:v>1.9156210859377546E-4</c:v>
                </c:pt>
                <c:pt idx="587">
                  <c:v>1.9256943423152145E-4</c:v>
                </c:pt>
                <c:pt idx="588">
                  <c:v>1.935818455662608E-4</c:v>
                </c:pt>
                <c:pt idx="589">
                  <c:v>1.9459938713089697E-4</c:v>
                </c:pt>
                <c:pt idx="590">
                  <c:v>1.9562210406047606E-4</c:v>
                </c:pt>
                <c:pt idx="591">
                  <c:v>1.9665004210300509E-4</c:v>
                </c:pt>
                <c:pt idx="592">
                  <c:v>1.976832476305139E-4</c:v>
                </c:pt>
                <c:pt idx="593">
                  <c:v>1.9872176765037061E-4</c:v>
                </c:pt>
                <c:pt idx="594">
                  <c:v>1.997656498168524E-4</c:v>
                </c:pt>
                <c:pt idx="595">
                  <c:v>2.008149424429852E-4</c:v>
                </c:pt>
                <c:pt idx="596">
                  <c:v>2.0186969451265336E-4</c:v>
                </c:pt>
                <c:pt idx="597">
                  <c:v>2.029299556929907E-4</c:v>
                </c:pt>
                <c:pt idx="598">
                  <c:v>2.0399577634706026E-4</c:v>
                </c:pt>
                <c:pt idx="599">
                  <c:v>2.0506720754682992E-4</c:v>
                </c:pt>
                <c:pt idx="600">
                  <c:v>2.061443010864513E-4</c:v>
                </c:pt>
                <c:pt idx="601">
                  <c:v>2.0722710949585464E-4</c:v>
                </c:pt>
                <c:pt idx="602">
                  <c:v>2.0831568605466323E-4</c:v>
                </c:pt>
                <c:pt idx="603">
                  <c:v>2.0941008480644004E-4</c:v>
                </c:pt>
                <c:pt idx="604">
                  <c:v>2.1051036057327514E-4</c:v>
                </c:pt>
                <c:pt idx="605">
                  <c:v>2.1161656897072413E-4</c:v>
                </c:pt>
                <c:pt idx="606">
                  <c:v>2.1272876642310646E-4</c:v>
                </c:pt>
                <c:pt idx="607">
                  <c:v>2.1384701017917548E-4</c:v>
                </c:pt>
                <c:pt idx="608">
                  <c:v>2.1497135832817076E-4</c:v>
                </c:pt>
                <c:pt idx="609">
                  <c:v>2.1610186981626341E-4</c:v>
                </c:pt>
                <c:pt idx="610">
                  <c:v>2.1723860446340611E-4</c:v>
                </c:pt>
                <c:pt idx="611">
                  <c:v>2.1838162298060135E-4</c:v>
                </c:pt>
                <c:pt idx="612">
                  <c:v>2.1953098698759696E-4</c:v>
                </c:pt>
                <c:pt idx="613">
                  <c:v>2.2068675903102626E-4</c:v>
                </c:pt>
                <c:pt idx="614">
                  <c:v>2.2184900260300189E-4</c:v>
                </c:pt>
                <c:pt idx="615">
                  <c:v>2.2301778216017975E-4</c:v>
                </c:pt>
                <c:pt idx="616">
                  <c:v>2.2419316314330719E-4</c:v>
                </c:pt>
                <c:pt idx="617">
                  <c:v>2.253752119972688E-4</c:v>
                </c:pt>
                <c:pt idx="618">
                  <c:v>2.2656399619164593E-4</c:v>
                </c:pt>
                <c:pt idx="619">
                  <c:v>2.2775958424180656E-4</c:v>
                </c:pt>
                <c:pt idx="620">
                  <c:v>2.2896204573054108E-4</c:v>
                </c:pt>
                <c:pt idx="621">
                  <c:v>2.3017145133026021E-4</c:v>
                </c:pt>
                <c:pt idx="622">
                  <c:v>2.3138787282577541E-4</c:v>
                </c:pt>
                <c:pt idx="623">
                  <c:v>2.3261138313767767E-4</c:v>
                </c:pt>
                <c:pt idx="624">
                  <c:v>2.3384205634633317E-4</c:v>
                </c:pt>
                <c:pt idx="625">
                  <c:v>2.3507996771651946E-4</c:v>
                </c:pt>
                <c:pt idx="626">
                  <c:v>2.3632519372271805E-4</c:v>
                </c:pt>
                <c:pt idx="627">
                  <c:v>2.3757781207508574E-4</c:v>
                </c:pt>
                <c:pt idx="628">
                  <c:v>2.3883790174613083E-4</c:v>
                </c:pt>
                <c:pt idx="629">
                  <c:v>2.4010554299811013E-4</c:v>
                </c:pt>
                <c:pt idx="630">
                  <c:v>2.4138081741117582E-4</c:v>
                </c:pt>
                <c:pt idx="631">
                  <c:v>2.4266380791229507E-4</c:v>
                </c:pt>
                <c:pt idx="632">
                  <c:v>2.4395459880496799E-4</c:v>
                </c:pt>
                <c:pt idx="633">
                  <c:v>2.4525327579976884E-4</c:v>
                </c:pt>
                <c:pt idx="634">
                  <c:v>2.4655992604574408E-4</c:v>
                </c:pt>
                <c:pt idx="635">
                  <c:v>2.4787463816268609E-4</c:v>
                </c:pt>
                <c:pt idx="636">
                  <c:v>2.4919750227432201E-4</c:v>
                </c:pt>
                <c:pt idx="637">
                  <c:v>2.5052861004244345E-4</c:v>
                </c:pt>
                <c:pt idx="638">
                  <c:v>2.5186805470201091E-4</c:v>
                </c:pt>
                <c:pt idx="639">
                  <c:v>2.5321593109726585E-4</c:v>
                </c:pt>
                <c:pt idx="640">
                  <c:v>2.5457233571888542E-4</c:v>
                </c:pt>
                <c:pt idx="641">
                  <c:v>2.5593736674221746E-4</c:v>
                </c:pt>
                <c:pt idx="642">
                  <c:v>2.5731112406663156E-4</c:v>
                </c:pt>
                <c:pt idx="643">
                  <c:v>2.5869370935602688E-4</c:v>
                </c:pt>
                <c:pt idx="644">
                  <c:v>2.6008522608053907E-4</c:v>
                </c:pt>
                <c:pt idx="645">
                  <c:v>2.6148577955948385E-4</c:v>
                </c:pt>
                <c:pt idx="646">
                  <c:v>2.6289547700558897E-4</c:v>
                </c:pt>
                <c:pt idx="647">
                  <c:v>2.6431442757055506E-4</c:v>
                </c:pt>
                <c:pt idx="648">
                  <c:v>2.6574274239199788E-4</c:v>
                </c:pt>
                <c:pt idx="649">
                  <c:v>2.6718053464181769E-4</c:v>
                </c:pt>
                <c:pt idx="650">
                  <c:v>2.6862791957605415E-4</c:v>
                </c:pt>
                <c:pt idx="651">
                  <c:v>2.7008501458627645E-4</c:v>
                </c:pt>
                <c:pt idx="652">
                  <c:v>2.715519392525686E-4</c:v>
                </c:pt>
                <c:pt idx="653">
                  <c:v>2.730288153981711E-4</c:v>
                </c:pt>
                <c:pt idx="654">
                  <c:v>2.7451576714583419E-4</c:v>
                </c:pt>
                <c:pt idx="655">
                  <c:v>2.7601292097595881E-4</c:v>
                </c:pt>
                <c:pt idx="656">
                  <c:v>2.7752040578658382E-4</c:v>
                </c:pt>
                <c:pt idx="657">
                  <c:v>2.7903835295529428E-4</c:v>
                </c:pt>
                <c:pt idx="658">
                  <c:v>2.8056689640312756E-4</c:v>
                </c:pt>
                <c:pt idx="659">
                  <c:v>2.8210617266054869E-4</c:v>
                </c:pt>
                <c:pt idx="660">
                  <c:v>2.8365632093558119E-4</c:v>
                </c:pt>
                <c:pt idx="661">
                  <c:v>2.8521748318417951E-4</c:v>
                </c:pt>
                <c:pt idx="662">
                  <c:v>2.8678980418292454E-4</c:v>
                </c:pt>
                <c:pt idx="663">
                  <c:v>2.8837343160414389E-4</c:v>
                </c:pt>
                <c:pt idx="664">
                  <c:v>2.8996851609354809E-4</c:v>
                </c:pt>
                <c:pt idx="665">
                  <c:v>2.9157521135048851E-4</c:v>
                </c:pt>
                <c:pt idx="666">
                  <c:v>2.9319367421094176E-4</c:v>
                </c:pt>
                <c:pt idx="667">
                  <c:v>2.9482406473333258E-4</c:v>
                </c:pt>
                <c:pt idx="668">
                  <c:v>2.9646654628731476E-4</c:v>
                </c:pt>
                <c:pt idx="669">
                  <c:v>2.9812128564562877E-4</c:v>
                </c:pt>
                <c:pt idx="670">
                  <c:v>2.9978845307917064E-4</c:v>
                </c:pt>
                <c:pt idx="671">
                  <c:v>3.0146822245540316E-4</c:v>
                </c:pt>
                <c:pt idx="672">
                  <c:v>3.0316077134025308E-4</c:v>
                </c:pt>
                <c:pt idx="673">
                  <c:v>3.0486628110364567E-4</c:v>
                </c:pt>
                <c:pt idx="674">
                  <c:v>3.0658493702882708E-4</c:v>
                </c:pt>
                <c:pt idx="675">
                  <c:v>3.0831692842564739E-4</c:v>
                </c:pt>
                <c:pt idx="676">
                  <c:v>3.1006244874797254E-4</c:v>
                </c:pt>
                <c:pt idx="677">
                  <c:v>3.1182169571540558E-4</c:v>
                </c:pt>
                <c:pt idx="678">
                  <c:v>3.13594871439515E-4</c:v>
                </c:pt>
                <c:pt idx="679">
                  <c:v>3.1538218255476396E-4</c:v>
                </c:pt>
                <c:pt idx="680">
                  <c:v>3.1718384035435876E-4</c:v>
                </c:pt>
                <c:pt idx="681">
                  <c:v>3.1900006093123434E-4</c:v>
                </c:pt>
                <c:pt idx="682">
                  <c:v>3.2083106532441899E-4</c:v>
                </c:pt>
                <c:pt idx="683">
                  <c:v>3.2267707967101685E-4</c:v>
                </c:pt>
                <c:pt idx="684">
                  <c:v>3.2453833536407698E-4</c:v>
                </c:pt>
                <c:pt idx="685">
                  <c:v>3.2641506921662157E-4</c:v>
                </c:pt>
                <c:pt idx="686">
                  <c:v>3.2830752363212319E-4</c:v>
                </c:pt>
                <c:pt idx="687">
                  <c:v>3.3021594678174114E-4</c:v>
                </c:pt>
                <c:pt idx="688">
                  <c:v>3.3214059278863423E-4</c:v>
                </c:pt>
                <c:pt idx="689">
                  <c:v>3.340817219197009E-4</c:v>
                </c:pt>
                <c:pt idx="690">
                  <c:v>3.3603960078509951E-4</c:v>
                </c:pt>
                <c:pt idx="691">
                  <c:v>3.3801450254593963E-4</c:v>
                </c:pt>
                <c:pt idx="692">
                  <c:v>3.400067071305425E-4</c:v>
                </c:pt>
                <c:pt idx="693">
                  <c:v>3.4201650145969939E-4</c:v>
                </c:pt>
                <c:pt idx="694">
                  <c:v>3.4404417968138484E-4</c:v>
                </c:pt>
                <c:pt idx="695">
                  <c:v>3.4609004341540144E-4</c:v>
                </c:pt>
                <c:pt idx="696">
                  <c:v>3.4815440200846361E-4</c:v>
                </c:pt>
                <c:pt idx="697">
                  <c:v>3.5023757280026711E-4</c:v>
                </c:pt>
                <c:pt idx="698">
                  <c:v>3.5233988140110479E-4</c:v>
                </c:pt>
                <c:pt idx="699">
                  <c:v>3.5446166198164466E-4</c:v>
                </c:pt>
                <c:pt idx="700">
                  <c:v>3.5660325757551478E-4</c:v>
                </c:pt>
                <c:pt idx="701">
                  <c:v>3.5876502039537304E-4</c:v>
                </c:pt>
                <c:pt idx="702">
                  <c:v>3.6094731216320021E-4</c:v>
                </c:pt>
                <c:pt idx="703">
                  <c:v>3.6315050445557753E-4</c:v>
                </c:pt>
                <c:pt idx="704">
                  <c:v>3.6537497906478781E-4</c:v>
                </c:pt>
                <c:pt idx="705">
                  <c:v>3.676211283766054E-4</c:v>
                </c:pt>
                <c:pt idx="706">
                  <c:v>3.6988935576571575E-4</c:v>
                </c:pt>
                <c:pt idx="707">
                  <c:v>3.7218007600976148E-4</c:v>
                </c:pt>
                <c:pt idx="708">
                  <c:v>3.7449371572307011E-4</c:v>
                </c:pt>
                <c:pt idx="709">
                  <c:v>3.768307138112101E-4</c:v>
                </c:pt>
                <c:pt idx="710">
                  <c:v>3.7919152194757432E-4</c:v>
                </c:pt>
                <c:pt idx="711">
                  <c:v>3.815766050732934E-4</c:v>
                </c:pt>
                <c:pt idx="712">
                  <c:v>3.8398644192185556E-4</c:v>
                </c:pt>
                <c:pt idx="713">
                  <c:v>3.8642152556992034E-4</c:v>
                </c:pt>
                <c:pt idx="714">
                  <c:v>3.8888236401590505E-4</c:v>
                </c:pt>
                <c:pt idx="715">
                  <c:v>3.9136948078804612E-4</c:v>
                </c:pt>
                <c:pt idx="716">
                  <c:v>3.9388341558375305E-4</c:v>
                </c:pt>
                <c:pt idx="717">
                  <c:v>3.9642472494220629E-4</c:v>
                </c:pt>
                <c:pt idx="718">
                  <c:v>3.9899398295230163E-4</c:v>
                </c:pt>
                <c:pt idx="719">
                  <c:v>4.0159178199818449E-4</c:v>
                </c:pt>
                <c:pt idx="720">
                  <c:v>4.042187335448031E-4</c:v>
                </c:pt>
                <c:pt idx="721">
                  <c:v>4.0687546896608223E-4</c:v>
                </c:pt>
                <c:pt idx="722">
                  <c:v>4.0956264041852196E-4</c:v>
                </c:pt>
                <c:pt idx="723">
                  <c:v>4.1228092176324749E-4</c:v>
                </c:pt>
                <c:pt idx="724">
                  <c:v>4.1503100953977078E-4</c:v>
                </c:pt>
                <c:pt idx="725">
                  <c:v>4.1781362399497874E-4</c:v>
                </c:pt>
                <c:pt idx="726">
                  <c:v>4.2062951017115944E-4</c:v>
                </c:pt>
                <c:pt idx="727">
                  <c:v>4.2347943905716263E-4</c:v>
                </c:pt>
                <c:pt idx="728">
                  <c:v>4.2636420880716284E-4</c:v>
                </c:pt>
                <c:pt idx="729">
                  <c:v>4.2928464603182769E-4</c:v>
                </c:pt>
                <c:pt idx="730">
                  <c:v>4.3224160716712342E-4</c:v>
                </c:pt>
                <c:pt idx="731">
                  <c:v>4.3523597992643179E-4</c:v>
                </c:pt>
                <c:pt idx="732">
                  <c:v>4.3826868484212486E-4</c:v>
                </c:pt>
                <c:pt idx="733">
                  <c:v>4.4134067690331132E-4</c:v>
                </c:pt>
                <c:pt idx="734">
                  <c:v>4.4445294729702844E-4</c:v>
                </c:pt>
                <c:pt idx="735">
                  <c:v>4.4760652526083073E-4</c:v>
                </c:pt>
                <c:pt idx="736">
                  <c:v>4.5080248005543994E-4</c:v>
                </c:pt>
                <c:pt idx="737">
                  <c:v>4.5404192306690278E-4</c:v>
                </c:pt>
                <c:pt idx="738">
                  <c:v>4.5732601004861253E-4</c:v>
                </c:pt>
                <c:pt idx="739">
                  <c:v>4.6065594351450364E-4</c:v>
                </c:pt>
                <c:pt idx="740">
                  <c:v>4.6403297529581109E-4</c:v>
                </c:pt>
                <c:pt idx="741">
                  <c:v>4.6745840927501429E-4</c:v>
                </c:pt>
                <c:pt idx="742">
                  <c:v>4.7093360431188551E-4</c:v>
                </c:pt>
                <c:pt idx="743">
                  <c:v>4.7445997737809262E-4</c:v>
                </c:pt>
                <c:pt idx="744">
                  <c:v>4.7803900691843434E-4</c:v>
                </c:pt>
                <c:pt idx="745">
                  <c:v>4.8167223645867549E-4</c:v>
                </c:pt>
                <c:pt idx="746">
                  <c:v>4.8536127848200142E-4</c:v>
                </c:pt>
                <c:pt idx="747">
                  <c:v>4.8910781859846551E-4</c:v>
                </c:pt>
                <c:pt idx="748">
                  <c:v>4.9291362003441085E-4</c:v>
                </c:pt>
                <c:pt idx="749">
                  <c:v>4.9678052847178516E-4</c:v>
                </c:pt>
                <c:pt idx="750">
                  <c:v>5.0071047727060294E-4</c:v>
                </c:pt>
                <c:pt idx="751">
                  <c:v>5.0470549311153385E-4</c:v>
                </c:pt>
                <c:pt idx="752">
                  <c:v>5.0876770209984184E-4</c:v>
                </c:pt>
                <c:pt idx="753">
                  <c:v>5.1289933637669769E-4</c:v>
                </c:pt>
                <c:pt idx="754">
                  <c:v>5.1710274128932492E-4</c:v>
                </c:pt>
                <c:pt idx="755">
                  <c:v>5.2138038317764218E-4</c:v>
                </c:pt>
                <c:pt idx="756">
                  <c:v>5.2573485784211877E-4</c:v>
                </c:pt>
                <c:pt idx="757">
                  <c:v>5.3016889976565014E-4</c:v>
                </c:pt>
                <c:pt idx="758">
                  <c:v>5.3468539217146481E-4</c:v>
                </c:pt>
                <c:pt idx="759">
                  <c:v>5.3928737800971072E-4</c:v>
                </c:pt>
                <c:pt idx="760">
                  <c:v>5.4397807197755703E-4</c:v>
                </c:pt>
                <c:pt idx="761">
                  <c:v>5.4876087369170516E-4</c:v>
                </c:pt>
                <c:pt idx="762">
                  <c:v>5.5363938214851376E-4</c:v>
                </c:pt>
                <c:pt idx="763">
                  <c:v>5.5861741162576838E-4</c:v>
                </c:pt>
                <c:pt idx="764">
                  <c:v>5.6369900920209218E-4</c:v>
                </c:pt>
                <c:pt idx="765">
                  <c:v>5.6888847409558769E-4</c:v>
                </c:pt>
                <c:pt idx="766">
                  <c:v>5.7419037905319869E-4</c:v>
                </c:pt>
                <c:pt idx="767">
                  <c:v>5.7960959405742871E-4</c:v>
                </c:pt>
                <c:pt idx="768">
                  <c:v>5.8515131265837587E-4</c:v>
                </c:pt>
                <c:pt idx="769">
                  <c:v>5.9082108128787514E-4</c:v>
                </c:pt>
                <c:pt idx="770">
                  <c:v>5.9662483197043712E-4</c:v>
                </c:pt>
                <c:pt idx="771">
                  <c:v>6.0256891891452709E-4</c:v>
                </c:pt>
                <c:pt idx="772">
                  <c:v>6.0866015955001113E-4</c:v>
                </c:pt>
                <c:pt idx="773">
                  <c:v>6.1490588067624938E-4</c:v>
                </c:pt>
                <c:pt idx="774">
                  <c:v>6.2131397050413731E-4</c:v>
                </c:pt>
                <c:pt idx="775">
                  <c:v>6.2789293751914566E-4</c:v>
                </c:pt>
                <c:pt idx="776">
                  <c:v>6.3465197726710802E-4</c:v>
                </c:pt>
                <c:pt idx="777">
                  <c:v>6.4160104837790086E-4</c:v>
                </c:pt>
                <c:pt idx="778">
                  <c:v>6.4875095940408951E-4</c:v>
                </c:pt>
                <c:pt idx="779">
                  <c:v>6.561134683749772E-4</c:v>
                </c:pt>
                <c:pt idx="780">
                  <c:v>6.6370139736782738E-4</c:v>
                </c:pt>
                <c:pt idx="781">
                  <c:v>6.7152876489942159E-4</c:v>
                </c:pt>
                <c:pt idx="782">
                  <c:v>6.7961093957107099E-4</c:v>
                </c:pt>
                <c:pt idx="783">
                  <c:v>6.8796481919767075E-4</c:v>
                </c:pt>
                <c:pt idx="784">
                  <c:v>6.9660904066750479E-4</c:v>
                </c:pt>
                <c:pt idx="785">
                  <c:v>7.0556422708479671E-4</c:v>
                </c:pt>
                <c:pt idx="786">
                  <c:v>7.148532804369008E-4</c:v>
                </c:pt>
                <c:pt idx="787">
                  <c:v>7.245017302353106E-4</c:v>
                </c:pt>
                <c:pt idx="788">
                  <c:v>7.3453815148941549E-4</c:v>
                </c:pt>
                <c:pt idx="789">
                  <c:v>7.4499466924631398E-4</c:v>
                </c:pt>
                <c:pt idx="790">
                  <c:v>7.5590757214408612E-4</c:v>
                </c:pt>
                <c:pt idx="791">
                  <c:v>7.6731806452498314E-4</c:v>
                </c:pt>
                <c:pt idx="792">
                  <c:v>7.7927319644149483E-4</c:v>
                </c:pt>
                <c:pt idx="793">
                  <c:v>7.9182702456436047E-4</c:v>
                </c:pt>
                <c:pt idx="794">
                  <c:v>8.0504207639748779E-4</c:v>
                </c:pt>
                <c:pt idx="795">
                  <c:v>8.1899121816081258E-4</c:v>
                </c:pt>
                <c:pt idx="796">
                  <c:v>8.3376006771825246E-4</c:v>
                </c:pt>
                <c:pt idx="797">
                  <c:v>8.4945015529545365E-4</c:v>
                </c:pt>
                <c:pt idx="798">
                  <c:v>8.6618312856736181E-4</c:v>
                </c:pt>
                <c:pt idx="799">
                  <c:v>8.8410644570012021E-4</c:v>
                </c:pt>
                <c:pt idx="800">
                  <c:v>9.0340123659966257E-4</c:v>
                </c:pt>
                <c:pt idx="801">
                  <c:v>9.2429340559056273E-4</c:v>
                </c:pt>
                <c:pt idx="802">
                  <c:v>9.470697246878459E-4</c:v>
                </c:pt>
                <c:pt idx="803">
                  <c:v>9.7210187763408808E-4</c:v>
                </c:pt>
                <c:pt idx="804">
                  <c:v>9.9988369030357257E-4</c:v>
                </c:pt>
                <c:pt idx="805">
                  <c:v>1.0310913068159761E-3</c:v>
                </c:pt>
                <c:pt idx="806">
                  <c:v>1.066685698689133E-3</c:v>
                </c:pt>
                <c:pt idx="807">
                  <c:v>1.1080991858449755E-3</c:v>
                </c:pt>
                <c:pt idx="808">
                  <c:v>1.1576050967468151E-3</c:v>
                </c:pt>
                <c:pt idx="809">
                  <c:v>1.2191403606235818E-3</c:v>
                </c:pt>
                <c:pt idx="810">
                  <c:v>1.3004704723741745E-3</c:v>
                </c:pt>
                <c:pt idx="811">
                  <c:v>1.4206694916563836E-3</c:v>
                </c:pt>
                <c:pt idx="812">
                  <c:v>1.655811425667528E-3</c:v>
                </c:pt>
                <c:pt idx="813">
                  <c:v>#N/A</c:v>
                </c:pt>
                <c:pt idx="814">
                  <c:v>#N/A</c:v>
                </c:pt>
                <c:pt idx="815">
                  <c:v>#N/A</c:v>
                </c:pt>
                <c:pt idx="816">
                  <c:v>#N/A</c:v>
                </c:pt>
                <c:pt idx="817">
                  <c:v>#N/A</c:v>
                </c:pt>
                <c:pt idx="818">
                  <c:v>#N/A</c:v>
                </c:pt>
                <c:pt idx="819">
                  <c:v>#N/A</c:v>
                </c:pt>
                <c:pt idx="820">
                  <c:v>#N/A</c:v>
                </c:pt>
                <c:pt idx="821">
                  <c:v>#N/A</c:v>
                </c:pt>
                <c:pt idx="822">
                  <c:v>#N/A</c:v>
                </c:pt>
                <c:pt idx="823">
                  <c:v>#N/A</c:v>
                </c:pt>
                <c:pt idx="824">
                  <c:v>#N/A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</c:numCache>
            </c:numRef>
          </c:xVal>
          <c:yVal>
            <c:numRef>
              <c:f>'Red sp'!$F$2:$F$1025</c:f>
              <c:numCache>
                <c:formatCode>General</c:formatCode>
                <c:ptCount val="1024"/>
                <c:pt idx="0">
                  <c:v>1.4032157514157473E-3</c:v>
                </c:pt>
                <c:pt idx="1">
                  <c:v>2.5306115206632836E-3</c:v>
                </c:pt>
                <c:pt idx="2">
                  <c:v>2.1422608752098404E-3</c:v>
                </c:pt>
                <c:pt idx="3">
                  <c:v>2.3759032917041677E-3</c:v>
                </c:pt>
                <c:pt idx="4">
                  <c:v>3.6494464018830171E-3</c:v>
                </c:pt>
                <c:pt idx="5">
                  <c:v>4.8304220228580661E-3</c:v>
                </c:pt>
                <c:pt idx="6">
                  <c:v>4.4388847455756495E-3</c:v>
                </c:pt>
                <c:pt idx="7">
                  <c:v>3.8836537494185181E-3</c:v>
                </c:pt>
                <c:pt idx="8">
                  <c:v>2.6288922742170656E-3</c:v>
                </c:pt>
                <c:pt idx="9">
                  <c:v>1.7489374227148014E-3</c:v>
                </c:pt>
                <c:pt idx="10">
                  <c:v>9.7786080017440383E-4</c:v>
                </c:pt>
                <c:pt idx="11">
                  <c:v>9.0805434902602731E-4</c:v>
                </c:pt>
                <c:pt idx="12">
                  <c:v>9.5512776195183242E-4</c:v>
                </c:pt>
                <c:pt idx="13">
                  <c:v>7.8102077791181526E-4</c:v>
                </c:pt>
                <c:pt idx="14">
                  <c:v>4.1274332638578627E-4</c:v>
                </c:pt>
                <c:pt idx="15">
                  <c:v>8.5530072932680311E-5</c:v>
                </c:pt>
                <c:pt idx="16">
                  <c:v>2.536875826147692E-4</c:v>
                </c:pt>
                <c:pt idx="17">
                  <c:v>5.9580212726137146E-4</c:v>
                </c:pt>
                <c:pt idx="18">
                  <c:v>5.6288855958576498E-4</c:v>
                </c:pt>
                <c:pt idx="19">
                  <c:v>6.2515887417886743E-4</c:v>
                </c:pt>
                <c:pt idx="20">
                  <c:v>6.3965661905579453E-4</c:v>
                </c:pt>
                <c:pt idx="21">
                  <c:v>3.7363458472506841E-4</c:v>
                </c:pt>
                <c:pt idx="22">
                  <c:v>3.9630305720771901E-4</c:v>
                </c:pt>
                <c:pt idx="23">
                  <c:v>4.9753469476655667E-4</c:v>
                </c:pt>
                <c:pt idx="24">
                  <c:v>5.2594397529372508E-4</c:v>
                </c:pt>
                <c:pt idx="25">
                  <c:v>7.4173666480907455E-4</c:v>
                </c:pt>
                <c:pt idx="26">
                  <c:v>7.5068658206442842E-4</c:v>
                </c:pt>
                <c:pt idx="27">
                  <c:v>5.218927222240291E-4</c:v>
                </c:pt>
                <c:pt idx="28">
                  <c:v>6.1490375129961907E-4</c:v>
                </c:pt>
                <c:pt idx="29">
                  <c:v>3.9883705374850015E-4</c:v>
                </c:pt>
                <c:pt idx="30">
                  <c:v>3.8670582910778654E-4</c:v>
                </c:pt>
                <c:pt idx="31">
                  <c:v>3.1016384466949853E-4</c:v>
                </c:pt>
                <c:pt idx="32">
                  <c:v>3.184285039168207E-4</c:v>
                </c:pt>
                <c:pt idx="33">
                  <c:v>5.4243569135458509E-4</c:v>
                </c:pt>
                <c:pt idx="34">
                  <c:v>5.8147048813001791E-4</c:v>
                </c:pt>
                <c:pt idx="35">
                  <c:v>3.326197226700322E-4</c:v>
                </c:pt>
                <c:pt idx="36">
                  <c:v>2.5121245815401945E-4</c:v>
                </c:pt>
                <c:pt idx="37">
                  <c:v>2.2564216120157823E-4</c:v>
                </c:pt>
                <c:pt idx="38">
                  <c:v>9.6560384429400612E-4</c:v>
                </c:pt>
                <c:pt idx="39">
                  <c:v>6.2283861991924161E-4</c:v>
                </c:pt>
                <c:pt idx="40">
                  <c:v>5.3692742773767696E-4</c:v>
                </c:pt>
                <c:pt idx="41">
                  <c:v>5.9482142820744578E-4</c:v>
                </c:pt>
                <c:pt idx="42">
                  <c:v>6.2263307610735071E-4</c:v>
                </c:pt>
                <c:pt idx="43">
                  <c:v>5.2520748356580825E-4</c:v>
                </c:pt>
                <c:pt idx="44">
                  <c:v>2.981246979229726E-4</c:v>
                </c:pt>
                <c:pt idx="45">
                  <c:v>4.8047328069570586E-4</c:v>
                </c:pt>
                <c:pt idx="46">
                  <c:v>5.5404630561946104E-4</c:v>
                </c:pt>
                <c:pt idx="47">
                  <c:v>3.9815697996070095E-4</c:v>
                </c:pt>
                <c:pt idx="48">
                  <c:v>5.3345861612419171E-4</c:v>
                </c:pt>
                <c:pt idx="49">
                  <c:v>6.691625523998746E-4</c:v>
                </c:pt>
                <c:pt idx="50">
                  <c:v>5.2218818588452374E-4</c:v>
                </c:pt>
                <c:pt idx="51">
                  <c:v>3.333891061460271E-4</c:v>
                </c:pt>
                <c:pt idx="52">
                  <c:v>3.4123573181421189E-4</c:v>
                </c:pt>
                <c:pt idx="53">
                  <c:v>5.4613103473499227E-4</c:v>
                </c:pt>
                <c:pt idx="54">
                  <c:v>6.0556375810021112E-4</c:v>
                </c:pt>
                <c:pt idx="55">
                  <c:v>3.7696637941301469E-4</c:v>
                </c:pt>
                <c:pt idx="56">
                  <c:v>1.8322744374876275E-4</c:v>
                </c:pt>
                <c:pt idx="57">
                  <c:v>6.174737250178614E-4</c:v>
                </c:pt>
                <c:pt idx="58">
                  <c:v>5.5460139404909614E-4</c:v>
                </c:pt>
                <c:pt idx="59">
                  <c:v>5.9082690300569422E-4</c:v>
                </c:pt>
                <c:pt idx="60">
                  <c:v>6.5402236723912472E-4</c:v>
                </c:pt>
                <c:pt idx="61">
                  <c:v>5.6739922545489315E-4</c:v>
                </c:pt>
                <c:pt idx="62">
                  <c:v>7.6917361216658018E-4</c:v>
                </c:pt>
                <c:pt idx="63">
                  <c:v>8.1496859205807889E-4</c:v>
                </c:pt>
                <c:pt idx="64">
                  <c:v>9.4969299700750761E-4</c:v>
                </c:pt>
                <c:pt idx="65">
                  <c:v>6.2020584995842848E-4</c:v>
                </c:pt>
                <c:pt idx="66">
                  <c:v>6.2763002782311513E-4</c:v>
                </c:pt>
                <c:pt idx="67">
                  <c:v>1.931559129513279E-3</c:v>
                </c:pt>
                <c:pt idx="68">
                  <c:v>1.2021273486825118E-3</c:v>
                </c:pt>
                <c:pt idx="69">
                  <c:v>8.6083506385398547E-4</c:v>
                </c:pt>
                <c:pt idx="70">
                  <c:v>8.1364821319673385E-4</c:v>
                </c:pt>
                <c:pt idx="71">
                  <c:v>6.9634078516004044E-4</c:v>
                </c:pt>
                <c:pt idx="72">
                  <c:v>4.9127126100616053E-4</c:v>
                </c:pt>
                <c:pt idx="73">
                  <c:v>4.1031275447083089E-4</c:v>
                </c:pt>
                <c:pt idx="74">
                  <c:v>6.9298056377345397E-4</c:v>
                </c:pt>
                <c:pt idx="75">
                  <c:v>1.072254157655916E-3</c:v>
                </c:pt>
                <c:pt idx="76">
                  <c:v>9.0799340937993713E-4</c:v>
                </c:pt>
                <c:pt idx="77">
                  <c:v>6.7877117058202311E-4</c:v>
                </c:pt>
                <c:pt idx="78">
                  <c:v>5.4002453878216879E-4</c:v>
                </c:pt>
                <c:pt idx="79">
                  <c:v>9.6025273230108347E-4</c:v>
                </c:pt>
                <c:pt idx="80">
                  <c:v>6.0575642249875575E-4</c:v>
                </c:pt>
                <c:pt idx="81">
                  <c:v>6.9158670975783226E-4</c:v>
                </c:pt>
                <c:pt idx="82">
                  <c:v>5.7775586980412749E-4</c:v>
                </c:pt>
                <c:pt idx="83">
                  <c:v>5.2831452646329624E-4</c:v>
                </c:pt>
                <c:pt idx="84">
                  <c:v>8.0275655605130012E-4</c:v>
                </c:pt>
                <c:pt idx="85">
                  <c:v>6.4544180875352256E-4</c:v>
                </c:pt>
                <c:pt idx="86">
                  <c:v>4.7640940683187593E-4</c:v>
                </c:pt>
                <c:pt idx="87">
                  <c:v>8.9595441528400274E-4</c:v>
                </c:pt>
                <c:pt idx="88">
                  <c:v>7.5426526000198604E-4</c:v>
                </c:pt>
                <c:pt idx="89">
                  <c:v>8.0523692415365191E-4</c:v>
                </c:pt>
                <c:pt idx="90">
                  <c:v>9.1012238174193426E-4</c:v>
                </c:pt>
                <c:pt idx="91">
                  <c:v>1.0576605223240768E-3</c:v>
                </c:pt>
                <c:pt idx="92">
                  <c:v>7.8244400196698157E-4</c:v>
                </c:pt>
                <c:pt idx="93">
                  <c:v>5.9951104244616318E-4</c:v>
                </c:pt>
                <c:pt idx="94">
                  <c:v>1.1712082420220831E-3</c:v>
                </c:pt>
                <c:pt idx="95">
                  <c:v>1.1600001206137479E-3</c:v>
                </c:pt>
                <c:pt idx="96">
                  <c:v>7.8916386574892725E-4</c:v>
                </c:pt>
                <c:pt idx="97">
                  <c:v>8.3674712001729698E-4</c:v>
                </c:pt>
                <c:pt idx="98">
                  <c:v>9.0544651660684049E-4</c:v>
                </c:pt>
                <c:pt idx="99">
                  <c:v>5.9216270125243061E-4</c:v>
                </c:pt>
                <c:pt idx="100">
                  <c:v>6.0846644483365938E-4</c:v>
                </c:pt>
                <c:pt idx="101">
                  <c:v>9.3251474657185399E-4</c:v>
                </c:pt>
                <c:pt idx="102">
                  <c:v>1.0858137272567784E-3</c:v>
                </c:pt>
                <c:pt idx="103">
                  <c:v>9.927679140977004E-4</c:v>
                </c:pt>
                <c:pt idx="104">
                  <c:v>1.0044440907340283E-3</c:v>
                </c:pt>
                <c:pt idx="105">
                  <c:v>8.7582667336562087E-4</c:v>
                </c:pt>
                <c:pt idx="106">
                  <c:v>1.0910713894760752E-3</c:v>
                </c:pt>
                <c:pt idx="107">
                  <c:v>1.0593056913452618E-3</c:v>
                </c:pt>
                <c:pt idx="108">
                  <c:v>1.0004686378432299E-3</c:v>
                </c:pt>
                <c:pt idx="109">
                  <c:v>9.4516763068670318E-4</c:v>
                </c:pt>
                <c:pt idx="110">
                  <c:v>1.0443030946217314E-3</c:v>
                </c:pt>
                <c:pt idx="111">
                  <c:v>1.2478013348743015E-3</c:v>
                </c:pt>
                <c:pt idx="112">
                  <c:v>1.4747741975885342E-3</c:v>
                </c:pt>
                <c:pt idx="113">
                  <c:v>1.4508894603584494E-3</c:v>
                </c:pt>
                <c:pt idx="114">
                  <c:v>1.608151938359855E-3</c:v>
                </c:pt>
                <c:pt idx="115">
                  <c:v>1.7778233169106997E-3</c:v>
                </c:pt>
                <c:pt idx="116">
                  <c:v>1.632751683632935E-3</c:v>
                </c:pt>
                <c:pt idx="117">
                  <c:v>1.5508487922368001E-3</c:v>
                </c:pt>
                <c:pt idx="118">
                  <c:v>1.9026362908376128E-3</c:v>
                </c:pt>
                <c:pt idx="119">
                  <c:v>2.0689628545770247E-3</c:v>
                </c:pt>
                <c:pt idx="120">
                  <c:v>2.2679291051544009E-3</c:v>
                </c:pt>
                <c:pt idx="121">
                  <c:v>2.8132536625040156E-3</c:v>
                </c:pt>
                <c:pt idx="122">
                  <c:v>3.0359403295836074E-3</c:v>
                </c:pt>
                <c:pt idx="123">
                  <c:v>2.4236875306433425E-3</c:v>
                </c:pt>
                <c:pt idx="124">
                  <c:v>2.6800806593265851E-3</c:v>
                </c:pt>
                <c:pt idx="125">
                  <c:v>2.5259155546819173E-3</c:v>
                </c:pt>
                <c:pt idx="126">
                  <c:v>2.959007659675366E-3</c:v>
                </c:pt>
                <c:pt idx="127">
                  <c:v>3.5944401729283101E-3</c:v>
                </c:pt>
                <c:pt idx="128">
                  <c:v>3.1958365652557056E-3</c:v>
                </c:pt>
                <c:pt idx="129">
                  <c:v>2.863932346666904E-3</c:v>
                </c:pt>
                <c:pt idx="130">
                  <c:v>3.4436257899047892E-3</c:v>
                </c:pt>
                <c:pt idx="131">
                  <c:v>3.788226095594802E-3</c:v>
                </c:pt>
                <c:pt idx="132">
                  <c:v>4.2170083111642215E-3</c:v>
                </c:pt>
                <c:pt idx="133">
                  <c:v>4.1921793182117797E-3</c:v>
                </c:pt>
                <c:pt idx="134">
                  <c:v>4.7516123877834578E-3</c:v>
                </c:pt>
                <c:pt idx="135">
                  <c:v>5.2086843378514698E-3</c:v>
                </c:pt>
                <c:pt idx="136">
                  <c:v>5.4706879416433589E-3</c:v>
                </c:pt>
                <c:pt idx="137">
                  <c:v>5.4284434045850805E-3</c:v>
                </c:pt>
                <c:pt idx="138">
                  <c:v>5.9781927765033861E-3</c:v>
                </c:pt>
                <c:pt idx="139">
                  <c:v>7.0601138180543845E-3</c:v>
                </c:pt>
                <c:pt idx="140">
                  <c:v>7.004765612668145E-3</c:v>
                </c:pt>
                <c:pt idx="141">
                  <c:v>8.6525443010584593E-3</c:v>
                </c:pt>
                <c:pt idx="142">
                  <c:v>1.0068398078336857E-2</c:v>
                </c:pt>
                <c:pt idx="143">
                  <c:v>9.9947691208457125E-3</c:v>
                </c:pt>
                <c:pt idx="144">
                  <c:v>1.0009138976064241E-2</c:v>
                </c:pt>
                <c:pt idx="145">
                  <c:v>1.156490446382928E-2</c:v>
                </c:pt>
                <c:pt idx="146">
                  <c:v>1.2877649995103501E-2</c:v>
                </c:pt>
                <c:pt idx="147">
                  <c:v>1.4418161398899423E-2</c:v>
                </c:pt>
                <c:pt idx="148">
                  <c:v>1.4629391027594795E-2</c:v>
                </c:pt>
                <c:pt idx="149">
                  <c:v>1.5844390738649395E-2</c:v>
                </c:pt>
                <c:pt idx="150">
                  <c:v>1.6822702399846515E-2</c:v>
                </c:pt>
                <c:pt idx="151">
                  <c:v>1.8609400362584627E-2</c:v>
                </c:pt>
                <c:pt idx="152">
                  <c:v>2.0346556435735103E-2</c:v>
                </c:pt>
                <c:pt idx="153">
                  <c:v>2.2138342601630948E-2</c:v>
                </c:pt>
                <c:pt idx="154">
                  <c:v>2.4675065151458477E-2</c:v>
                </c:pt>
                <c:pt idx="155">
                  <c:v>2.5907763768140024E-2</c:v>
                </c:pt>
                <c:pt idx="156">
                  <c:v>2.7097187213408955E-2</c:v>
                </c:pt>
                <c:pt idx="157">
                  <c:v>2.9427019231066668E-2</c:v>
                </c:pt>
                <c:pt idx="158">
                  <c:v>3.1284187089040211E-2</c:v>
                </c:pt>
                <c:pt idx="159">
                  <c:v>3.3054480523563558E-2</c:v>
                </c:pt>
                <c:pt idx="160">
                  <c:v>3.6398006814507028E-2</c:v>
                </c:pt>
                <c:pt idx="161">
                  <c:v>3.8750661076535797E-2</c:v>
                </c:pt>
                <c:pt idx="162">
                  <c:v>4.1856843598934754E-2</c:v>
                </c:pt>
                <c:pt idx="163">
                  <c:v>4.2200668695728423E-2</c:v>
                </c:pt>
                <c:pt idx="164">
                  <c:v>4.5436279370325454E-2</c:v>
                </c:pt>
                <c:pt idx="165">
                  <c:v>4.7665074683283383E-2</c:v>
                </c:pt>
                <c:pt idx="166">
                  <c:v>5.1527064441776793E-2</c:v>
                </c:pt>
                <c:pt idx="167">
                  <c:v>5.3468251936779024E-2</c:v>
                </c:pt>
                <c:pt idx="168">
                  <c:v>5.6081019627977353E-2</c:v>
                </c:pt>
                <c:pt idx="169">
                  <c:v>6.039137194423342E-2</c:v>
                </c:pt>
                <c:pt idx="170">
                  <c:v>6.0281331136529143E-2</c:v>
                </c:pt>
                <c:pt idx="171">
                  <c:v>6.5225986690665649E-2</c:v>
                </c:pt>
                <c:pt idx="172">
                  <c:v>6.4678329046432476E-2</c:v>
                </c:pt>
                <c:pt idx="173">
                  <c:v>6.6951541756405622E-2</c:v>
                </c:pt>
                <c:pt idx="174">
                  <c:v>7.0502199997101694E-2</c:v>
                </c:pt>
                <c:pt idx="175">
                  <c:v>7.3632157387180638E-2</c:v>
                </c:pt>
                <c:pt idx="176">
                  <c:v>7.7217387081849706E-2</c:v>
                </c:pt>
                <c:pt idx="177">
                  <c:v>7.9668787123083062E-2</c:v>
                </c:pt>
                <c:pt idx="178">
                  <c:v>8.2544401301995585E-2</c:v>
                </c:pt>
                <c:pt idx="179">
                  <c:v>8.4836228398964542E-2</c:v>
                </c:pt>
                <c:pt idx="180">
                  <c:v>9.0138201839650572E-2</c:v>
                </c:pt>
                <c:pt idx="181">
                  <c:v>9.5523819332424584E-2</c:v>
                </c:pt>
                <c:pt idx="182">
                  <c:v>9.8180760075495366E-2</c:v>
                </c:pt>
                <c:pt idx="183">
                  <c:v>9.9718926701356153E-2</c:v>
                </c:pt>
                <c:pt idx="184">
                  <c:v>0.10059068659403497</c:v>
                </c:pt>
                <c:pt idx="185">
                  <c:v>0.10442068535009574</c:v>
                </c:pt>
                <c:pt idx="186">
                  <c:v>0.1066021792632067</c:v>
                </c:pt>
                <c:pt idx="187">
                  <c:v>0.1083205393342081</c:v>
                </c:pt>
                <c:pt idx="188">
                  <c:v>0.1103180042037209</c:v>
                </c:pt>
                <c:pt idx="189">
                  <c:v>0.11338089778835173</c:v>
                </c:pt>
                <c:pt idx="190">
                  <c:v>0.11696570969969267</c:v>
                </c:pt>
                <c:pt idx="191">
                  <c:v>0.11789493218074645</c:v>
                </c:pt>
                <c:pt idx="192">
                  <c:v>0.12214363905463772</c:v>
                </c:pt>
                <c:pt idx="193">
                  <c:v>0.12241489639429094</c:v>
                </c:pt>
                <c:pt idx="194">
                  <c:v>0.12263964837747002</c:v>
                </c:pt>
                <c:pt idx="195">
                  <c:v>0.12598344662086161</c:v>
                </c:pt>
                <c:pt idx="196">
                  <c:v>0.12918361969638958</c:v>
                </c:pt>
                <c:pt idx="197">
                  <c:v>0.13064237392455799</c:v>
                </c:pt>
                <c:pt idx="198">
                  <c:v>0.13305399509175692</c:v>
                </c:pt>
                <c:pt idx="199">
                  <c:v>0.13464943056908243</c:v>
                </c:pt>
                <c:pt idx="200">
                  <c:v>0.13555550126764332</c:v>
                </c:pt>
                <c:pt idx="201">
                  <c:v>0.13550966352284632</c:v>
                </c:pt>
                <c:pt idx="202">
                  <c:v>0.13507629585930436</c:v>
                </c:pt>
                <c:pt idx="203">
                  <c:v>0.13733340191836763</c:v>
                </c:pt>
                <c:pt idx="204">
                  <c:v>0.13894290377806345</c:v>
                </c:pt>
                <c:pt idx="205">
                  <c:v>0.14277955045364685</c:v>
                </c:pt>
                <c:pt idx="206">
                  <c:v>0.14240173010710333</c:v>
                </c:pt>
                <c:pt idx="207">
                  <c:v>0.14253736760205146</c:v>
                </c:pt>
                <c:pt idx="208">
                  <c:v>0.14487774255905256</c:v>
                </c:pt>
                <c:pt idx="209">
                  <c:v>0.14939715222702984</c:v>
                </c:pt>
                <c:pt idx="210">
                  <c:v>0.14794866774356627</c:v>
                </c:pt>
                <c:pt idx="211">
                  <c:v>0.14713361837925051</c:v>
                </c:pt>
                <c:pt idx="212">
                  <c:v>0.15043928695554643</c:v>
                </c:pt>
                <c:pt idx="213">
                  <c:v>0.15149614157567981</c:v>
                </c:pt>
                <c:pt idx="214">
                  <c:v>0.14859980912843315</c:v>
                </c:pt>
                <c:pt idx="215">
                  <c:v>0.15079137139883006</c:v>
                </c:pt>
                <c:pt idx="216">
                  <c:v>0.15195403161274396</c:v>
                </c:pt>
                <c:pt idx="217">
                  <c:v>0.15005937088666901</c:v>
                </c:pt>
                <c:pt idx="218">
                  <c:v>0.14874671361780348</c:v>
                </c:pt>
                <c:pt idx="219">
                  <c:v>0.15074577798354943</c:v>
                </c:pt>
                <c:pt idx="220">
                  <c:v>0.15221667491117619</c:v>
                </c:pt>
                <c:pt idx="221">
                  <c:v>0.15403772713529429</c:v>
                </c:pt>
                <c:pt idx="222">
                  <c:v>0.15443646162104852</c:v>
                </c:pt>
                <c:pt idx="223">
                  <c:v>0.15290032670419099</c:v>
                </c:pt>
                <c:pt idx="224">
                  <c:v>0.15437964199091511</c:v>
                </c:pt>
                <c:pt idx="225">
                  <c:v>0.15347695499204228</c:v>
                </c:pt>
                <c:pt idx="226">
                  <c:v>0.15282435794864116</c:v>
                </c:pt>
                <c:pt idx="227">
                  <c:v>0.15290359813779808</c:v>
                </c:pt>
                <c:pt idx="228">
                  <c:v>0.1542153572589533</c:v>
                </c:pt>
                <c:pt idx="229">
                  <c:v>0.15244983961894679</c:v>
                </c:pt>
                <c:pt idx="230">
                  <c:v>0.15232816130330079</c:v>
                </c:pt>
                <c:pt idx="231">
                  <c:v>0.1542251937784074</c:v>
                </c:pt>
                <c:pt idx="232">
                  <c:v>0.15358066435962806</c:v>
                </c:pt>
                <c:pt idx="233">
                  <c:v>0.15138209361048741</c:v>
                </c:pt>
                <c:pt idx="234">
                  <c:v>0.15072750712409305</c:v>
                </c:pt>
                <c:pt idx="235">
                  <c:v>0.15295766282923862</c:v>
                </c:pt>
                <c:pt idx="236">
                  <c:v>0.15356744707546924</c:v>
                </c:pt>
                <c:pt idx="237">
                  <c:v>0.15368590165829232</c:v>
                </c:pt>
                <c:pt idx="238">
                  <c:v>0.15164441338210199</c:v>
                </c:pt>
                <c:pt idx="239">
                  <c:v>0.14992157009598972</c:v>
                </c:pt>
                <c:pt idx="240">
                  <c:v>0.15190124874033176</c:v>
                </c:pt>
                <c:pt idx="241">
                  <c:v>0.15193129047148488</c:v>
                </c:pt>
                <c:pt idx="242">
                  <c:v>0.15255320877265921</c:v>
                </c:pt>
                <c:pt idx="243">
                  <c:v>0.14730970965260667</c:v>
                </c:pt>
                <c:pt idx="244">
                  <c:v>0.1462724746030106</c:v>
                </c:pt>
                <c:pt idx="245">
                  <c:v>0.14623704186006389</c:v>
                </c:pt>
                <c:pt idx="246">
                  <c:v>0.14789381397036447</c:v>
                </c:pt>
                <c:pt idx="247">
                  <c:v>0.14560304699905754</c:v>
                </c:pt>
                <c:pt idx="248">
                  <c:v>0.1448579961247243</c:v>
                </c:pt>
                <c:pt idx="249">
                  <c:v>0.14535522656679806</c:v>
                </c:pt>
                <c:pt idx="250">
                  <c:v>0.14441093543068143</c:v>
                </c:pt>
                <c:pt idx="251">
                  <c:v>0.14215440040643762</c:v>
                </c:pt>
                <c:pt idx="252">
                  <c:v>0.14061611921605996</c:v>
                </c:pt>
                <c:pt idx="253">
                  <c:v>0.14442034540664458</c:v>
                </c:pt>
                <c:pt idx="254">
                  <c:v>0.14367585099476254</c:v>
                </c:pt>
                <c:pt idx="255">
                  <c:v>0.1445115717730443</c:v>
                </c:pt>
                <c:pt idx="256">
                  <c:v>0.14336359085986919</c:v>
                </c:pt>
                <c:pt idx="257">
                  <c:v>0.14176198060977602</c:v>
                </c:pt>
                <c:pt idx="258">
                  <c:v>0.14265219462796269</c:v>
                </c:pt>
                <c:pt idx="259">
                  <c:v>0.1420070488002588</c:v>
                </c:pt>
                <c:pt idx="260">
                  <c:v>0.13938351691718154</c:v>
                </c:pt>
                <c:pt idx="261">
                  <c:v>0.13954407215442502</c:v>
                </c:pt>
                <c:pt idx="262">
                  <c:v>0.14122956272475995</c:v>
                </c:pt>
                <c:pt idx="263">
                  <c:v>0.14191191717932988</c:v>
                </c:pt>
                <c:pt idx="264">
                  <c:v>0.14060900291471434</c:v>
                </c:pt>
                <c:pt idx="265">
                  <c:v>0.13693004007374662</c:v>
                </c:pt>
                <c:pt idx="266">
                  <c:v>0.13817913176377555</c:v>
                </c:pt>
                <c:pt idx="267">
                  <c:v>0.13811597427721975</c:v>
                </c:pt>
                <c:pt idx="268">
                  <c:v>0.13977389000909102</c:v>
                </c:pt>
                <c:pt idx="269">
                  <c:v>0.13970692980720625</c:v>
                </c:pt>
                <c:pt idx="270">
                  <c:v>0.13726853871361497</c:v>
                </c:pt>
                <c:pt idx="271">
                  <c:v>0.13323211461481047</c:v>
                </c:pt>
                <c:pt idx="272">
                  <c:v>0.13212311110680516</c:v>
                </c:pt>
                <c:pt idx="273">
                  <c:v>0.13654504043909249</c:v>
                </c:pt>
                <c:pt idx="274">
                  <c:v>0.13853131449367556</c:v>
                </c:pt>
                <c:pt idx="275">
                  <c:v>0.13523145393148847</c:v>
                </c:pt>
                <c:pt idx="276">
                  <c:v>0.13265352443907602</c:v>
                </c:pt>
                <c:pt idx="277">
                  <c:v>0.133028278808733</c:v>
                </c:pt>
                <c:pt idx="278">
                  <c:v>0.13389033554645666</c:v>
                </c:pt>
                <c:pt idx="279">
                  <c:v>0.12830245320738895</c:v>
                </c:pt>
                <c:pt idx="280">
                  <c:v>0.12838466349588812</c:v>
                </c:pt>
                <c:pt idx="281">
                  <c:v>0.13275994879206274</c:v>
                </c:pt>
                <c:pt idx="282">
                  <c:v>0.12933219809137161</c:v>
                </c:pt>
                <c:pt idx="283">
                  <c:v>0.12982347114239265</c:v>
                </c:pt>
                <c:pt idx="284">
                  <c:v>0.13046481747014244</c:v>
                </c:pt>
                <c:pt idx="285">
                  <c:v>0.12870588106068262</c:v>
                </c:pt>
                <c:pt idx="286">
                  <c:v>0.12635870273790423</c:v>
                </c:pt>
                <c:pt idx="287">
                  <c:v>0.12436522446760086</c:v>
                </c:pt>
                <c:pt idx="288">
                  <c:v>0.12354414443573644</c:v>
                </c:pt>
                <c:pt idx="289">
                  <c:v>0.12454314902748019</c:v>
                </c:pt>
                <c:pt idx="290">
                  <c:v>0.1232815460329144</c:v>
                </c:pt>
                <c:pt idx="291">
                  <c:v>0.12350357295476674</c:v>
                </c:pt>
                <c:pt idx="292">
                  <c:v>0.12579817661992748</c:v>
                </c:pt>
                <c:pt idx="293">
                  <c:v>0.12425065312335473</c:v>
                </c:pt>
                <c:pt idx="294">
                  <c:v>0.12219206277853907</c:v>
                </c:pt>
                <c:pt idx="295">
                  <c:v>0.12143437788990004</c:v>
                </c:pt>
                <c:pt idx="296">
                  <c:v>0.12515115764805507</c:v>
                </c:pt>
                <c:pt idx="297">
                  <c:v>0.12359632391763574</c:v>
                </c:pt>
                <c:pt idx="298">
                  <c:v>0.12323457676602136</c:v>
                </c:pt>
                <c:pt idx="299">
                  <c:v>0.12333983091124116</c:v>
                </c:pt>
                <c:pt idx="300">
                  <c:v>0.12215601047515082</c:v>
                </c:pt>
                <c:pt idx="301">
                  <c:v>0.11995658836709153</c:v>
                </c:pt>
                <c:pt idx="302">
                  <c:v>0.12007014610036608</c:v>
                </c:pt>
                <c:pt idx="303">
                  <c:v>0.12135554500562309</c:v>
                </c:pt>
                <c:pt idx="304">
                  <c:v>0.11943074153601271</c:v>
                </c:pt>
                <c:pt idx="305">
                  <c:v>0.11737281871530582</c:v>
                </c:pt>
                <c:pt idx="306">
                  <c:v>0.11794772340229356</c:v>
                </c:pt>
                <c:pt idx="307">
                  <c:v>0.11597752936934588</c:v>
                </c:pt>
                <c:pt idx="308">
                  <c:v>0.11792065627688647</c:v>
                </c:pt>
                <c:pt idx="309">
                  <c:v>0.11803392298871913</c:v>
                </c:pt>
                <c:pt idx="310">
                  <c:v>0.11816104949056733</c:v>
                </c:pt>
                <c:pt idx="311">
                  <c:v>0.11592119584552682</c:v>
                </c:pt>
                <c:pt idx="312">
                  <c:v>0.11633000579272665</c:v>
                </c:pt>
                <c:pt idx="313">
                  <c:v>0.11449972495981382</c:v>
                </c:pt>
                <c:pt idx="314">
                  <c:v>0.1143058921357806</c:v>
                </c:pt>
                <c:pt idx="315">
                  <c:v>0.11565633351181015</c:v>
                </c:pt>
                <c:pt idx="316">
                  <c:v>0.11617381600701313</c:v>
                </c:pt>
                <c:pt idx="317">
                  <c:v>0.11576316353137776</c:v>
                </c:pt>
                <c:pt idx="318">
                  <c:v>0.11621987179779235</c:v>
                </c:pt>
                <c:pt idx="319">
                  <c:v>0.11403525981570445</c:v>
                </c:pt>
                <c:pt idx="320">
                  <c:v>0.11252998131329485</c:v>
                </c:pt>
                <c:pt idx="321">
                  <c:v>0.1115863735895818</c:v>
                </c:pt>
                <c:pt idx="322">
                  <c:v>0.11094741214157822</c:v>
                </c:pt>
                <c:pt idx="323">
                  <c:v>0.10970395468283822</c:v>
                </c:pt>
                <c:pt idx="324">
                  <c:v>0.10865588747920417</c:v>
                </c:pt>
                <c:pt idx="325">
                  <c:v>0.10987098638023977</c:v>
                </c:pt>
                <c:pt idx="326">
                  <c:v>0.10974454123090924</c:v>
                </c:pt>
                <c:pt idx="327">
                  <c:v>0.11000269267360457</c:v>
                </c:pt>
                <c:pt idx="328">
                  <c:v>0.10925902448992898</c:v>
                </c:pt>
                <c:pt idx="329">
                  <c:v>0.10730703970913354</c:v>
                </c:pt>
                <c:pt idx="330">
                  <c:v>0.10476648546053362</c:v>
                </c:pt>
                <c:pt idx="331">
                  <c:v>0.10650177771631104</c:v>
                </c:pt>
                <c:pt idx="332">
                  <c:v>0.10679854951936678</c:v>
                </c:pt>
                <c:pt idx="333">
                  <c:v>0.10691965216218373</c:v>
                </c:pt>
                <c:pt idx="334">
                  <c:v>0.10992744356887901</c:v>
                </c:pt>
                <c:pt idx="335">
                  <c:v>0.1083263664402102</c:v>
                </c:pt>
                <c:pt idx="336">
                  <c:v>0.10826468557137886</c:v>
                </c:pt>
                <c:pt idx="337">
                  <c:v>0.10637547569281675</c:v>
                </c:pt>
                <c:pt idx="338">
                  <c:v>0.1063545641250588</c:v>
                </c:pt>
                <c:pt idx="339">
                  <c:v>0.10627740363176202</c:v>
                </c:pt>
                <c:pt idx="340">
                  <c:v>0.10354079128312609</c:v>
                </c:pt>
                <c:pt idx="341">
                  <c:v>0.1023807189289019</c:v>
                </c:pt>
                <c:pt idx="342">
                  <c:v>0.10538861923599883</c:v>
                </c:pt>
                <c:pt idx="343">
                  <c:v>0.10409986744202072</c:v>
                </c:pt>
                <c:pt idx="344">
                  <c:v>0.1010622232378573</c:v>
                </c:pt>
                <c:pt idx="345">
                  <c:v>0.10028480972232696</c:v>
                </c:pt>
                <c:pt idx="346">
                  <c:v>0.10007639940297453</c:v>
                </c:pt>
                <c:pt idx="347">
                  <c:v>0.10134281302870297</c:v>
                </c:pt>
                <c:pt idx="348">
                  <c:v>0.10331342552647108</c:v>
                </c:pt>
                <c:pt idx="349">
                  <c:v>0.10284217885778649</c:v>
                </c:pt>
                <c:pt idx="350">
                  <c:v>0.10247376025854465</c:v>
                </c:pt>
                <c:pt idx="351">
                  <c:v>0.10157946278464591</c:v>
                </c:pt>
                <c:pt idx="352">
                  <c:v>0.10135884339588956</c:v>
                </c:pt>
                <c:pt idx="353">
                  <c:v>0.10138533894245838</c:v>
                </c:pt>
                <c:pt idx="354">
                  <c:v>0.10287433843137637</c:v>
                </c:pt>
                <c:pt idx="355">
                  <c:v>0.10198424059174832</c:v>
                </c:pt>
                <c:pt idx="356">
                  <c:v>9.8850200332440463E-2</c:v>
                </c:pt>
                <c:pt idx="357">
                  <c:v>9.7868837068539105E-2</c:v>
                </c:pt>
                <c:pt idx="358">
                  <c:v>9.767858814207149E-2</c:v>
                </c:pt>
                <c:pt idx="359">
                  <c:v>9.5854813330515709E-2</c:v>
                </c:pt>
                <c:pt idx="360">
                  <c:v>9.832179309716324E-2</c:v>
                </c:pt>
                <c:pt idx="361">
                  <c:v>9.6498994108703218E-2</c:v>
                </c:pt>
                <c:pt idx="362">
                  <c:v>9.7604627047481449E-2</c:v>
                </c:pt>
                <c:pt idx="363">
                  <c:v>9.78643688316818E-2</c:v>
                </c:pt>
                <c:pt idx="364">
                  <c:v>9.6957433603195281E-2</c:v>
                </c:pt>
                <c:pt idx="365">
                  <c:v>9.8056822190539253E-2</c:v>
                </c:pt>
                <c:pt idx="366">
                  <c:v>9.5471191483957232E-2</c:v>
                </c:pt>
                <c:pt idx="367">
                  <c:v>9.747242974589912E-2</c:v>
                </c:pt>
                <c:pt idx="368">
                  <c:v>9.820640702695585E-2</c:v>
                </c:pt>
                <c:pt idx="369">
                  <c:v>9.4378479772182153E-2</c:v>
                </c:pt>
                <c:pt idx="370">
                  <c:v>9.411540931055136E-2</c:v>
                </c:pt>
                <c:pt idx="371">
                  <c:v>9.5137486574214766E-2</c:v>
                </c:pt>
                <c:pt idx="372">
                  <c:v>9.4589890555605169E-2</c:v>
                </c:pt>
                <c:pt idx="373">
                  <c:v>9.2990383561973561E-2</c:v>
                </c:pt>
                <c:pt idx="374">
                  <c:v>9.1141099067243186E-2</c:v>
                </c:pt>
                <c:pt idx="375">
                  <c:v>9.0104674821561606E-2</c:v>
                </c:pt>
                <c:pt idx="376">
                  <c:v>9.0261812285867563E-2</c:v>
                </c:pt>
                <c:pt idx="377">
                  <c:v>9.2033100407205123E-2</c:v>
                </c:pt>
                <c:pt idx="378">
                  <c:v>9.0811372625537637E-2</c:v>
                </c:pt>
                <c:pt idx="379">
                  <c:v>9.2504314455261125E-2</c:v>
                </c:pt>
                <c:pt idx="380">
                  <c:v>9.0339496933050392E-2</c:v>
                </c:pt>
                <c:pt idx="381">
                  <c:v>8.8759763240644107E-2</c:v>
                </c:pt>
                <c:pt idx="382">
                  <c:v>8.8979699546766308E-2</c:v>
                </c:pt>
                <c:pt idx="383">
                  <c:v>9.1092514968879088E-2</c:v>
                </c:pt>
                <c:pt idx="384">
                  <c:v>9.0262665606466785E-2</c:v>
                </c:pt>
                <c:pt idx="385">
                  <c:v>9.1370484605283478E-2</c:v>
                </c:pt>
                <c:pt idx="386">
                  <c:v>9.0116194214530876E-2</c:v>
                </c:pt>
                <c:pt idx="387">
                  <c:v>8.9041664390959702E-2</c:v>
                </c:pt>
                <c:pt idx="388">
                  <c:v>8.9540867257282719E-2</c:v>
                </c:pt>
                <c:pt idx="389">
                  <c:v>8.8722367262711807E-2</c:v>
                </c:pt>
                <c:pt idx="390">
                  <c:v>8.7156515430753187E-2</c:v>
                </c:pt>
                <c:pt idx="391">
                  <c:v>8.7018304515737777E-2</c:v>
                </c:pt>
                <c:pt idx="392">
                  <c:v>8.515157396355999E-2</c:v>
                </c:pt>
                <c:pt idx="393">
                  <c:v>8.3584455947116637E-2</c:v>
                </c:pt>
                <c:pt idx="394">
                  <c:v>8.5438933942335676E-2</c:v>
                </c:pt>
                <c:pt idx="395">
                  <c:v>8.7942689002857483E-2</c:v>
                </c:pt>
                <c:pt idx="396">
                  <c:v>8.8816257592202422E-2</c:v>
                </c:pt>
                <c:pt idx="397">
                  <c:v>8.844024812984537E-2</c:v>
                </c:pt>
                <c:pt idx="398">
                  <c:v>8.6534330413250898E-2</c:v>
                </c:pt>
                <c:pt idx="399">
                  <c:v>8.4272086138650601E-2</c:v>
                </c:pt>
                <c:pt idx="400">
                  <c:v>8.4839242345576785E-2</c:v>
                </c:pt>
                <c:pt idx="401">
                  <c:v>8.6610546557476367E-2</c:v>
                </c:pt>
                <c:pt idx="402">
                  <c:v>8.5923467654007379E-2</c:v>
                </c:pt>
                <c:pt idx="403">
                  <c:v>8.755628546145558E-2</c:v>
                </c:pt>
                <c:pt idx="404">
                  <c:v>8.5632972542797434E-2</c:v>
                </c:pt>
                <c:pt idx="405">
                  <c:v>8.4649432028108498E-2</c:v>
                </c:pt>
                <c:pt idx="406">
                  <c:v>8.331055630823421E-2</c:v>
                </c:pt>
                <c:pt idx="407">
                  <c:v>8.5668602749390574E-2</c:v>
                </c:pt>
                <c:pt idx="408">
                  <c:v>8.6007388934975088E-2</c:v>
                </c:pt>
                <c:pt idx="409">
                  <c:v>8.4393324290465865E-2</c:v>
                </c:pt>
                <c:pt idx="410">
                  <c:v>8.3182251902564452E-2</c:v>
                </c:pt>
                <c:pt idx="411">
                  <c:v>8.3568876447178378E-2</c:v>
                </c:pt>
                <c:pt idx="412">
                  <c:v>8.1832583316351723E-2</c:v>
                </c:pt>
                <c:pt idx="413">
                  <c:v>8.1061595512852969E-2</c:v>
                </c:pt>
                <c:pt idx="414">
                  <c:v>8.091426505826145E-2</c:v>
                </c:pt>
                <c:pt idx="415">
                  <c:v>8.3897399008219298E-2</c:v>
                </c:pt>
                <c:pt idx="416">
                  <c:v>8.0963786834570395E-2</c:v>
                </c:pt>
                <c:pt idx="417">
                  <c:v>8.1587393877808972E-2</c:v>
                </c:pt>
                <c:pt idx="418">
                  <c:v>8.1157496657260006E-2</c:v>
                </c:pt>
                <c:pt idx="419">
                  <c:v>7.9359188042617101E-2</c:v>
                </c:pt>
                <c:pt idx="420">
                  <c:v>7.939618341121471E-2</c:v>
                </c:pt>
                <c:pt idx="421">
                  <c:v>7.8835939864342564E-2</c:v>
                </c:pt>
                <c:pt idx="422">
                  <c:v>7.9917891710474614E-2</c:v>
                </c:pt>
                <c:pt idx="423">
                  <c:v>8.1639057818417002E-2</c:v>
                </c:pt>
                <c:pt idx="424">
                  <c:v>8.1525536948822405E-2</c:v>
                </c:pt>
                <c:pt idx="425">
                  <c:v>7.9219448744897919E-2</c:v>
                </c:pt>
                <c:pt idx="426">
                  <c:v>8.1320564844598126E-2</c:v>
                </c:pt>
                <c:pt idx="427">
                  <c:v>7.9993625548604508E-2</c:v>
                </c:pt>
                <c:pt idx="428">
                  <c:v>7.9117815273746256E-2</c:v>
                </c:pt>
                <c:pt idx="429">
                  <c:v>7.9932720542031294E-2</c:v>
                </c:pt>
                <c:pt idx="430">
                  <c:v>7.9512546579898105E-2</c:v>
                </c:pt>
                <c:pt idx="431">
                  <c:v>8.017765004330385E-2</c:v>
                </c:pt>
                <c:pt idx="432">
                  <c:v>8.0115436281527647E-2</c:v>
                </c:pt>
                <c:pt idx="433">
                  <c:v>8.0022583319666982E-2</c:v>
                </c:pt>
                <c:pt idx="434">
                  <c:v>7.5124965646778633E-2</c:v>
                </c:pt>
                <c:pt idx="435">
                  <c:v>7.6485132844236095E-2</c:v>
                </c:pt>
                <c:pt idx="436">
                  <c:v>7.6511071896485566E-2</c:v>
                </c:pt>
                <c:pt idx="437">
                  <c:v>7.4858823754836518E-2</c:v>
                </c:pt>
                <c:pt idx="438">
                  <c:v>7.6673914995317297E-2</c:v>
                </c:pt>
                <c:pt idx="439">
                  <c:v>7.6098675638521296E-2</c:v>
                </c:pt>
                <c:pt idx="440">
                  <c:v>7.7623637371252191E-2</c:v>
                </c:pt>
                <c:pt idx="441">
                  <c:v>7.4615166129698304E-2</c:v>
                </c:pt>
                <c:pt idx="442">
                  <c:v>7.5048707923736593E-2</c:v>
                </c:pt>
                <c:pt idx="443">
                  <c:v>7.5043801358594092E-2</c:v>
                </c:pt>
                <c:pt idx="444">
                  <c:v>7.4507247891925782E-2</c:v>
                </c:pt>
                <c:pt idx="445">
                  <c:v>7.6961953298349525E-2</c:v>
                </c:pt>
                <c:pt idx="446">
                  <c:v>7.5892987497736347E-2</c:v>
                </c:pt>
                <c:pt idx="447">
                  <c:v>7.4083486164196924E-2</c:v>
                </c:pt>
                <c:pt idx="448">
                  <c:v>7.4570737263390419E-2</c:v>
                </c:pt>
                <c:pt idx="449">
                  <c:v>7.261281530943528E-2</c:v>
                </c:pt>
                <c:pt idx="450">
                  <c:v>7.2582194758987403E-2</c:v>
                </c:pt>
                <c:pt idx="451">
                  <c:v>7.0948787606355507E-2</c:v>
                </c:pt>
                <c:pt idx="452">
                  <c:v>7.1821591594065315E-2</c:v>
                </c:pt>
                <c:pt idx="453">
                  <c:v>7.2276177566279631E-2</c:v>
                </c:pt>
                <c:pt idx="454">
                  <c:v>7.1071478213591568E-2</c:v>
                </c:pt>
                <c:pt idx="455">
                  <c:v>7.0775513371656759E-2</c:v>
                </c:pt>
                <c:pt idx="456">
                  <c:v>7.3976437366532338E-2</c:v>
                </c:pt>
                <c:pt idx="457">
                  <c:v>7.3889327682996636E-2</c:v>
                </c:pt>
                <c:pt idx="458">
                  <c:v>7.4173526435587028E-2</c:v>
                </c:pt>
                <c:pt idx="459">
                  <c:v>7.2984350754063079E-2</c:v>
                </c:pt>
                <c:pt idx="460">
                  <c:v>7.1051201659084157E-2</c:v>
                </c:pt>
                <c:pt idx="461">
                  <c:v>7.0849097105293926E-2</c:v>
                </c:pt>
                <c:pt idx="462">
                  <c:v>7.018970994894784E-2</c:v>
                </c:pt>
                <c:pt idx="463">
                  <c:v>7.121314497036671E-2</c:v>
                </c:pt>
                <c:pt idx="464">
                  <c:v>7.2139617010043594E-2</c:v>
                </c:pt>
                <c:pt idx="465">
                  <c:v>7.1481725523017861E-2</c:v>
                </c:pt>
                <c:pt idx="466">
                  <c:v>6.8882980021468185E-2</c:v>
                </c:pt>
                <c:pt idx="467">
                  <c:v>6.9029585142434041E-2</c:v>
                </c:pt>
                <c:pt idx="468">
                  <c:v>7.0093057879937165E-2</c:v>
                </c:pt>
                <c:pt idx="469">
                  <c:v>6.9626503183510824E-2</c:v>
                </c:pt>
                <c:pt idx="470">
                  <c:v>7.0591824699263533E-2</c:v>
                </c:pt>
                <c:pt idx="471">
                  <c:v>7.1073442935137607E-2</c:v>
                </c:pt>
                <c:pt idx="472">
                  <c:v>7.2275141596275169E-2</c:v>
                </c:pt>
                <c:pt idx="473">
                  <c:v>7.2401370127520043E-2</c:v>
                </c:pt>
                <c:pt idx="474">
                  <c:v>7.0894497659210451E-2</c:v>
                </c:pt>
                <c:pt idx="475">
                  <c:v>7.0357911936047166E-2</c:v>
                </c:pt>
                <c:pt idx="476">
                  <c:v>6.6532285964323257E-2</c:v>
                </c:pt>
                <c:pt idx="477">
                  <c:v>6.6441165824075346E-2</c:v>
                </c:pt>
                <c:pt idx="478">
                  <c:v>6.9333035355685343E-2</c:v>
                </c:pt>
                <c:pt idx="479">
                  <c:v>6.9637090054035358E-2</c:v>
                </c:pt>
                <c:pt idx="480">
                  <c:v>6.673644234423777E-2</c:v>
                </c:pt>
                <c:pt idx="481">
                  <c:v>6.728009134951618E-2</c:v>
                </c:pt>
                <c:pt idx="482">
                  <c:v>6.8873033536130335E-2</c:v>
                </c:pt>
                <c:pt idx="483">
                  <c:v>6.9306078736358107E-2</c:v>
                </c:pt>
                <c:pt idx="484">
                  <c:v>6.7329283058195175E-2</c:v>
                </c:pt>
                <c:pt idx="485">
                  <c:v>6.8007699985201078E-2</c:v>
                </c:pt>
                <c:pt idx="486">
                  <c:v>6.6128974705071994E-2</c:v>
                </c:pt>
                <c:pt idx="487">
                  <c:v>6.8001415947963356E-2</c:v>
                </c:pt>
                <c:pt idx="488">
                  <c:v>6.6813487236041844E-2</c:v>
                </c:pt>
                <c:pt idx="489">
                  <c:v>6.6221498689808755E-2</c:v>
                </c:pt>
                <c:pt idx="490">
                  <c:v>6.7005805438603558E-2</c:v>
                </c:pt>
                <c:pt idx="491">
                  <c:v>6.6395213325972632E-2</c:v>
                </c:pt>
                <c:pt idx="492">
                  <c:v>6.6566645305144626E-2</c:v>
                </c:pt>
                <c:pt idx="493">
                  <c:v>6.4033587963975111E-2</c:v>
                </c:pt>
                <c:pt idx="494">
                  <c:v>6.4996612086965222E-2</c:v>
                </c:pt>
                <c:pt idx="495">
                  <c:v>6.4733323223463424E-2</c:v>
                </c:pt>
                <c:pt idx="496">
                  <c:v>6.5421964381208064E-2</c:v>
                </c:pt>
                <c:pt idx="497">
                  <c:v>6.3937217818826525E-2</c:v>
                </c:pt>
                <c:pt idx="498">
                  <c:v>6.4389981845091315E-2</c:v>
                </c:pt>
                <c:pt idx="499">
                  <c:v>6.5899935225268366E-2</c:v>
                </c:pt>
                <c:pt idx="500">
                  <c:v>6.6766491709224024E-2</c:v>
                </c:pt>
                <c:pt idx="501">
                  <c:v>6.6245925019284363E-2</c:v>
                </c:pt>
                <c:pt idx="502">
                  <c:v>6.4341300926007317E-2</c:v>
                </c:pt>
                <c:pt idx="503">
                  <c:v>6.4482265068324732E-2</c:v>
                </c:pt>
                <c:pt idx="504">
                  <c:v>6.5206341502330456E-2</c:v>
                </c:pt>
                <c:pt idx="505">
                  <c:v>6.5929162627873253E-2</c:v>
                </c:pt>
                <c:pt idx="506">
                  <c:v>6.2627008347317992E-2</c:v>
                </c:pt>
                <c:pt idx="507">
                  <c:v>6.4586019684522211E-2</c:v>
                </c:pt>
                <c:pt idx="508">
                  <c:v>6.3443831716657212E-2</c:v>
                </c:pt>
                <c:pt idx="509">
                  <c:v>6.4635534433731726E-2</c:v>
                </c:pt>
                <c:pt idx="510">
                  <c:v>6.2729061389366236E-2</c:v>
                </c:pt>
                <c:pt idx="511">
                  <c:v>6.293200576500875E-2</c:v>
                </c:pt>
                <c:pt idx="512">
                  <c:v>6.531800680506572E-2</c:v>
                </c:pt>
                <c:pt idx="513">
                  <c:v>6.3789698088788246E-2</c:v>
                </c:pt>
                <c:pt idx="514">
                  <c:v>6.2349424743422047E-2</c:v>
                </c:pt>
                <c:pt idx="515">
                  <c:v>6.3216657888136393E-2</c:v>
                </c:pt>
                <c:pt idx="516">
                  <c:v>6.5447635173681198E-2</c:v>
                </c:pt>
                <c:pt idx="517">
                  <c:v>6.4366964435503757E-2</c:v>
                </c:pt>
                <c:pt idx="518">
                  <c:v>6.3498503590235608E-2</c:v>
                </c:pt>
                <c:pt idx="519">
                  <c:v>6.3905340365279659E-2</c:v>
                </c:pt>
                <c:pt idx="520">
                  <c:v>6.2494721128564641E-2</c:v>
                </c:pt>
                <c:pt idx="521">
                  <c:v>6.1580738587012809E-2</c:v>
                </c:pt>
                <c:pt idx="522">
                  <c:v>6.1700297751199951E-2</c:v>
                </c:pt>
                <c:pt idx="523">
                  <c:v>6.1039269400114546E-2</c:v>
                </c:pt>
                <c:pt idx="524">
                  <c:v>6.1732932183078688E-2</c:v>
                </c:pt>
                <c:pt idx="525">
                  <c:v>6.1713584051350509E-2</c:v>
                </c:pt>
                <c:pt idx="526">
                  <c:v>6.2299177245294067E-2</c:v>
                </c:pt>
                <c:pt idx="527">
                  <c:v>6.3114720563113166E-2</c:v>
                </c:pt>
                <c:pt idx="528">
                  <c:v>6.1142417223689051E-2</c:v>
                </c:pt>
                <c:pt idx="529">
                  <c:v>6.1590630861385158E-2</c:v>
                </c:pt>
                <c:pt idx="530">
                  <c:v>6.1753727802677912E-2</c:v>
                </c:pt>
                <c:pt idx="531">
                  <c:v>6.2024006341272121E-2</c:v>
                </c:pt>
                <c:pt idx="532">
                  <c:v>6.1068216768294645E-2</c:v>
                </c:pt>
                <c:pt idx="533">
                  <c:v>6.0028716993059693E-2</c:v>
                </c:pt>
                <c:pt idx="534">
                  <c:v>6.0803878775989237E-2</c:v>
                </c:pt>
                <c:pt idx="535">
                  <c:v>6.2718423106815607E-2</c:v>
                </c:pt>
                <c:pt idx="536">
                  <c:v>6.1673274364928213E-2</c:v>
                </c:pt>
                <c:pt idx="537">
                  <c:v>5.9802651968134092E-2</c:v>
                </c:pt>
                <c:pt idx="538">
                  <c:v>5.9511819534989831E-2</c:v>
                </c:pt>
                <c:pt idx="539">
                  <c:v>6.0296720358827931E-2</c:v>
                </c:pt>
                <c:pt idx="540">
                  <c:v>6.0693853559255169E-2</c:v>
                </c:pt>
                <c:pt idx="541">
                  <c:v>6.1275021065999705E-2</c:v>
                </c:pt>
                <c:pt idx="542">
                  <c:v>5.8696185821178019E-2</c:v>
                </c:pt>
                <c:pt idx="543">
                  <c:v>5.96301145495019E-2</c:v>
                </c:pt>
                <c:pt idx="544">
                  <c:v>6.0150354764862718E-2</c:v>
                </c:pt>
                <c:pt idx="545">
                  <c:v>6.0165597352234236E-2</c:v>
                </c:pt>
                <c:pt idx="546">
                  <c:v>5.9281072867067852E-2</c:v>
                </c:pt>
                <c:pt idx="547">
                  <c:v>5.8943306189492388E-2</c:v>
                </c:pt>
                <c:pt idx="548">
                  <c:v>6.0571303174519711E-2</c:v>
                </c:pt>
                <c:pt idx="549">
                  <c:v>5.8535644228063233E-2</c:v>
                </c:pt>
                <c:pt idx="550">
                  <c:v>5.8915165800108936E-2</c:v>
                </c:pt>
                <c:pt idx="551">
                  <c:v>5.8352949864794175E-2</c:v>
                </c:pt>
                <c:pt idx="552">
                  <c:v>5.9081642559045924E-2</c:v>
                </c:pt>
                <c:pt idx="553">
                  <c:v>5.9909338086582553E-2</c:v>
                </c:pt>
                <c:pt idx="554">
                  <c:v>5.8981056278473172E-2</c:v>
                </c:pt>
                <c:pt idx="555">
                  <c:v>5.8301575322251525E-2</c:v>
                </c:pt>
                <c:pt idx="556">
                  <c:v>5.7220985642157586E-2</c:v>
                </c:pt>
                <c:pt idx="557">
                  <c:v>5.9622725552591876E-2</c:v>
                </c:pt>
                <c:pt idx="558">
                  <c:v>6.1088719105751199E-2</c:v>
                </c:pt>
                <c:pt idx="559">
                  <c:v>5.8706337214014449E-2</c:v>
                </c:pt>
                <c:pt idx="560">
                  <c:v>5.7565475732870859E-2</c:v>
                </c:pt>
                <c:pt idx="561">
                  <c:v>5.7139701238922681E-2</c:v>
                </c:pt>
                <c:pt idx="562">
                  <c:v>5.6726794391257454E-2</c:v>
                </c:pt>
                <c:pt idx="563">
                  <c:v>5.7464615695085298E-2</c:v>
                </c:pt>
                <c:pt idx="564">
                  <c:v>5.6923450853225525E-2</c:v>
                </c:pt>
                <c:pt idx="565">
                  <c:v>5.8374045614377798E-2</c:v>
                </c:pt>
                <c:pt idx="566">
                  <c:v>5.6095218070195567E-2</c:v>
                </c:pt>
                <c:pt idx="567">
                  <c:v>5.6720890548332487E-2</c:v>
                </c:pt>
                <c:pt idx="568">
                  <c:v>5.8212880396500022E-2</c:v>
                </c:pt>
                <c:pt idx="569">
                  <c:v>5.8116802887324286E-2</c:v>
                </c:pt>
                <c:pt idx="570">
                  <c:v>5.5628149092796252E-2</c:v>
                </c:pt>
                <c:pt idx="571">
                  <c:v>5.6570219342973807E-2</c:v>
                </c:pt>
                <c:pt idx="572">
                  <c:v>5.7260117233635867E-2</c:v>
                </c:pt>
                <c:pt idx="573">
                  <c:v>5.6378045177157637E-2</c:v>
                </c:pt>
                <c:pt idx="574">
                  <c:v>5.5776952158369232E-2</c:v>
                </c:pt>
                <c:pt idx="575">
                  <c:v>5.6823841895887489E-2</c:v>
                </c:pt>
                <c:pt idx="576">
                  <c:v>5.655415740579714E-2</c:v>
                </c:pt>
                <c:pt idx="577">
                  <c:v>5.7550952114589257E-2</c:v>
                </c:pt>
                <c:pt idx="578">
                  <c:v>5.6410603873866275E-2</c:v>
                </c:pt>
                <c:pt idx="579">
                  <c:v>5.7304166972577383E-2</c:v>
                </c:pt>
                <c:pt idx="580">
                  <c:v>5.6167925568452841E-2</c:v>
                </c:pt>
                <c:pt idx="581">
                  <c:v>5.6531318435596251E-2</c:v>
                </c:pt>
                <c:pt idx="582">
                  <c:v>5.6176139908558707E-2</c:v>
                </c:pt>
                <c:pt idx="583">
                  <c:v>5.5724317488474527E-2</c:v>
                </c:pt>
                <c:pt idx="584">
                  <c:v>5.5591369807256458E-2</c:v>
                </c:pt>
                <c:pt idx="585">
                  <c:v>5.5843530312580859E-2</c:v>
                </c:pt>
                <c:pt idx="586">
                  <c:v>5.5795371955858715E-2</c:v>
                </c:pt>
                <c:pt idx="587">
                  <c:v>5.6356954067366703E-2</c:v>
                </c:pt>
                <c:pt idx="588">
                  <c:v>5.6859247841582861E-2</c:v>
                </c:pt>
                <c:pt idx="589">
                  <c:v>5.6335419193353574E-2</c:v>
                </c:pt>
                <c:pt idx="590">
                  <c:v>5.4723937533359981E-2</c:v>
                </c:pt>
                <c:pt idx="591">
                  <c:v>5.5496118839111395E-2</c:v>
                </c:pt>
                <c:pt idx="592">
                  <c:v>5.6320973325085122E-2</c:v>
                </c:pt>
                <c:pt idx="593">
                  <c:v>5.5738597050827371E-2</c:v>
                </c:pt>
                <c:pt idx="594">
                  <c:v>5.4093662602122346E-2</c:v>
                </c:pt>
                <c:pt idx="595">
                  <c:v>5.5043892471882017E-2</c:v>
                </c:pt>
                <c:pt idx="596">
                  <c:v>5.5548237613164075E-2</c:v>
                </c:pt>
                <c:pt idx="597">
                  <c:v>5.4793132069920904E-2</c:v>
                </c:pt>
                <c:pt idx="598">
                  <c:v>5.4955701966998401E-2</c:v>
                </c:pt>
                <c:pt idx="599">
                  <c:v>5.249772782450618E-2</c:v>
                </c:pt>
                <c:pt idx="600">
                  <c:v>5.217771298678215E-2</c:v>
                </c:pt>
                <c:pt idx="601">
                  <c:v>5.4350926952535052E-2</c:v>
                </c:pt>
                <c:pt idx="602">
                  <c:v>5.3946785943439948E-2</c:v>
                </c:pt>
                <c:pt idx="603">
                  <c:v>5.3480257451060546E-2</c:v>
                </c:pt>
                <c:pt idx="604">
                  <c:v>5.323030901658974E-2</c:v>
                </c:pt>
                <c:pt idx="605">
                  <c:v>5.2874997215871085E-2</c:v>
                </c:pt>
                <c:pt idx="606">
                  <c:v>5.3038053878259772E-2</c:v>
                </c:pt>
                <c:pt idx="607">
                  <c:v>5.3449857589329262E-2</c:v>
                </c:pt>
                <c:pt idx="608">
                  <c:v>5.4401885786928401E-2</c:v>
                </c:pt>
                <c:pt idx="609">
                  <c:v>5.37783023732889E-2</c:v>
                </c:pt>
                <c:pt idx="610">
                  <c:v>5.3005794099980019E-2</c:v>
                </c:pt>
                <c:pt idx="611">
                  <c:v>5.0944745763882256E-2</c:v>
                </c:pt>
                <c:pt idx="612">
                  <c:v>5.2762069136820237E-2</c:v>
                </c:pt>
                <c:pt idx="613">
                  <c:v>5.2219319654837337E-2</c:v>
                </c:pt>
                <c:pt idx="614">
                  <c:v>5.1832345839784494E-2</c:v>
                </c:pt>
                <c:pt idx="615">
                  <c:v>5.2589636727809454E-2</c:v>
                </c:pt>
                <c:pt idx="616">
                  <c:v>5.2585439867669732E-2</c:v>
                </c:pt>
                <c:pt idx="617">
                  <c:v>5.1300120641573611E-2</c:v>
                </c:pt>
                <c:pt idx="618">
                  <c:v>5.2197941668165444E-2</c:v>
                </c:pt>
                <c:pt idx="619">
                  <c:v>5.2308765227384688E-2</c:v>
                </c:pt>
                <c:pt idx="620">
                  <c:v>5.2634552978263097E-2</c:v>
                </c:pt>
                <c:pt idx="621">
                  <c:v>5.124648934887651E-2</c:v>
                </c:pt>
                <c:pt idx="622">
                  <c:v>4.9977604048714909E-2</c:v>
                </c:pt>
                <c:pt idx="623">
                  <c:v>4.9772449613592763E-2</c:v>
                </c:pt>
                <c:pt idx="624">
                  <c:v>5.1169639998239903E-2</c:v>
                </c:pt>
                <c:pt idx="625">
                  <c:v>5.0759241793357668E-2</c:v>
                </c:pt>
                <c:pt idx="626">
                  <c:v>5.0001252736328335E-2</c:v>
                </c:pt>
                <c:pt idx="627">
                  <c:v>4.9034869680991015E-2</c:v>
                </c:pt>
                <c:pt idx="628">
                  <c:v>4.8921208178786341E-2</c:v>
                </c:pt>
                <c:pt idx="629">
                  <c:v>5.1188530109344085E-2</c:v>
                </c:pt>
                <c:pt idx="630">
                  <c:v>5.035013563239471E-2</c:v>
                </c:pt>
                <c:pt idx="631">
                  <c:v>5.0646114240391504E-2</c:v>
                </c:pt>
                <c:pt idx="632">
                  <c:v>4.9463938277893943E-2</c:v>
                </c:pt>
                <c:pt idx="633">
                  <c:v>4.9581065807471347E-2</c:v>
                </c:pt>
                <c:pt idx="634">
                  <c:v>5.0214250674595777E-2</c:v>
                </c:pt>
                <c:pt idx="635">
                  <c:v>5.0678486235884786E-2</c:v>
                </c:pt>
                <c:pt idx="636">
                  <c:v>4.9752768857338793E-2</c:v>
                </c:pt>
                <c:pt idx="637">
                  <c:v>5.1039700858050818E-2</c:v>
                </c:pt>
                <c:pt idx="638">
                  <c:v>4.8732403188550266E-2</c:v>
                </c:pt>
                <c:pt idx="639">
                  <c:v>4.8978529475301166E-2</c:v>
                </c:pt>
                <c:pt idx="640">
                  <c:v>5.0472621578976931E-2</c:v>
                </c:pt>
                <c:pt idx="641">
                  <c:v>5.0996462068269376E-2</c:v>
                </c:pt>
                <c:pt idx="642">
                  <c:v>4.9814443108300112E-2</c:v>
                </c:pt>
                <c:pt idx="643">
                  <c:v>4.940061004916943E-2</c:v>
                </c:pt>
                <c:pt idx="644">
                  <c:v>4.8825762600106667E-2</c:v>
                </c:pt>
                <c:pt idx="645">
                  <c:v>4.8943793532756422E-2</c:v>
                </c:pt>
                <c:pt idx="646">
                  <c:v>4.7318629207405198E-2</c:v>
                </c:pt>
                <c:pt idx="647">
                  <c:v>4.8445712960609483E-2</c:v>
                </c:pt>
                <c:pt idx="648">
                  <c:v>4.8624578723053369E-2</c:v>
                </c:pt>
                <c:pt idx="649">
                  <c:v>4.8869860933769778E-2</c:v>
                </c:pt>
                <c:pt idx="650">
                  <c:v>5.003419165179309E-2</c:v>
                </c:pt>
                <c:pt idx="651">
                  <c:v>5.0034569083779228E-2</c:v>
                </c:pt>
                <c:pt idx="652">
                  <c:v>4.8282509602061305E-2</c:v>
                </c:pt>
                <c:pt idx="653">
                  <c:v>4.8537289574646973E-2</c:v>
                </c:pt>
                <c:pt idx="654">
                  <c:v>4.7090849058008012E-2</c:v>
                </c:pt>
                <c:pt idx="655">
                  <c:v>4.7139126568742924E-2</c:v>
                </c:pt>
                <c:pt idx="656">
                  <c:v>4.7602449555891387E-2</c:v>
                </c:pt>
                <c:pt idx="657">
                  <c:v>4.6110412039860264E-2</c:v>
                </c:pt>
                <c:pt idx="658">
                  <c:v>4.5365867841682492E-2</c:v>
                </c:pt>
                <c:pt idx="659">
                  <c:v>4.6416297510283908E-2</c:v>
                </c:pt>
                <c:pt idx="660">
                  <c:v>4.6740288087108513E-2</c:v>
                </c:pt>
                <c:pt idx="661">
                  <c:v>4.7093498354994892E-2</c:v>
                </c:pt>
                <c:pt idx="662">
                  <c:v>4.7259420165508492E-2</c:v>
                </c:pt>
                <c:pt idx="663">
                  <c:v>4.6011790381427109E-2</c:v>
                </c:pt>
                <c:pt idx="664">
                  <c:v>4.5115182659657117E-2</c:v>
                </c:pt>
                <c:pt idx="665">
                  <c:v>4.6345426185643288E-2</c:v>
                </c:pt>
                <c:pt idx="666">
                  <c:v>4.4788866663945111E-2</c:v>
                </c:pt>
                <c:pt idx="667">
                  <c:v>4.5327281943673796E-2</c:v>
                </c:pt>
                <c:pt idx="668">
                  <c:v>4.5089593236866184E-2</c:v>
                </c:pt>
                <c:pt idx="669">
                  <c:v>4.4737243174249319E-2</c:v>
                </c:pt>
                <c:pt idx="670">
                  <c:v>4.5368895513010231E-2</c:v>
                </c:pt>
                <c:pt idx="671">
                  <c:v>4.460872134221603E-2</c:v>
                </c:pt>
                <c:pt idx="672">
                  <c:v>4.4888510282946978E-2</c:v>
                </c:pt>
                <c:pt idx="673">
                  <c:v>4.5991184486134949E-2</c:v>
                </c:pt>
                <c:pt idx="674">
                  <c:v>4.5083860636480705E-2</c:v>
                </c:pt>
                <c:pt idx="675">
                  <c:v>4.3374591522900102E-2</c:v>
                </c:pt>
                <c:pt idx="676">
                  <c:v>4.3746992400927498E-2</c:v>
                </c:pt>
                <c:pt idx="677">
                  <c:v>4.5906826443221992E-2</c:v>
                </c:pt>
                <c:pt idx="678">
                  <c:v>4.3478568280804715E-2</c:v>
                </c:pt>
                <c:pt idx="679">
                  <c:v>4.3023061772784386E-2</c:v>
                </c:pt>
                <c:pt idx="680">
                  <c:v>4.4251137117009676E-2</c:v>
                </c:pt>
                <c:pt idx="681">
                  <c:v>4.4827328026951205E-2</c:v>
                </c:pt>
                <c:pt idx="682">
                  <c:v>4.3866568716149426E-2</c:v>
                </c:pt>
                <c:pt idx="683">
                  <c:v>4.3076043419991175E-2</c:v>
                </c:pt>
                <c:pt idx="684">
                  <c:v>4.3759531461443957E-2</c:v>
                </c:pt>
                <c:pt idx="685">
                  <c:v>4.4071348414914412E-2</c:v>
                </c:pt>
                <c:pt idx="686">
                  <c:v>4.2446533770167404E-2</c:v>
                </c:pt>
                <c:pt idx="687">
                  <c:v>4.2008601166071698E-2</c:v>
                </c:pt>
                <c:pt idx="688">
                  <c:v>4.2738227617562137E-2</c:v>
                </c:pt>
                <c:pt idx="689">
                  <c:v>4.4597516711909813E-2</c:v>
                </c:pt>
                <c:pt idx="690">
                  <c:v>4.3465617646113161E-2</c:v>
                </c:pt>
                <c:pt idx="691">
                  <c:v>4.1971958253120965E-2</c:v>
                </c:pt>
                <c:pt idx="692">
                  <c:v>4.2517396925955249E-2</c:v>
                </c:pt>
                <c:pt idx="693">
                  <c:v>4.2595740421344952E-2</c:v>
                </c:pt>
                <c:pt idx="694">
                  <c:v>4.3288853760136019E-2</c:v>
                </c:pt>
                <c:pt idx="695">
                  <c:v>4.2752765561393249E-2</c:v>
                </c:pt>
                <c:pt idx="696">
                  <c:v>4.2093948378765185E-2</c:v>
                </c:pt>
                <c:pt idx="697">
                  <c:v>4.177598538509178E-2</c:v>
                </c:pt>
                <c:pt idx="698">
                  <c:v>4.1837731310423495E-2</c:v>
                </c:pt>
                <c:pt idx="699">
                  <c:v>4.1571966390220608E-2</c:v>
                </c:pt>
                <c:pt idx="700">
                  <c:v>4.2149067932776202E-2</c:v>
                </c:pt>
                <c:pt idx="701">
                  <c:v>4.2614165801204591E-2</c:v>
                </c:pt>
                <c:pt idx="702">
                  <c:v>4.2734842914454861E-2</c:v>
                </c:pt>
                <c:pt idx="703">
                  <c:v>4.1009376198320284E-2</c:v>
                </c:pt>
                <c:pt idx="704">
                  <c:v>4.1134701014831784E-2</c:v>
                </c:pt>
                <c:pt idx="705">
                  <c:v>4.1381700274186653E-2</c:v>
                </c:pt>
                <c:pt idx="706">
                  <c:v>4.083488915496241E-2</c:v>
                </c:pt>
                <c:pt idx="707">
                  <c:v>4.0368999879588467E-2</c:v>
                </c:pt>
                <c:pt idx="708">
                  <c:v>4.0764929120837477E-2</c:v>
                </c:pt>
                <c:pt idx="709">
                  <c:v>4.1704621432697458E-2</c:v>
                </c:pt>
                <c:pt idx="710">
                  <c:v>4.0262066384297822E-2</c:v>
                </c:pt>
                <c:pt idx="711">
                  <c:v>3.9554164056181451E-2</c:v>
                </c:pt>
                <c:pt idx="712">
                  <c:v>4.0126023956087123E-2</c:v>
                </c:pt>
                <c:pt idx="713">
                  <c:v>4.0414094946157185E-2</c:v>
                </c:pt>
                <c:pt idx="714">
                  <c:v>4.0101499198321768E-2</c:v>
                </c:pt>
                <c:pt idx="715">
                  <c:v>3.9304599748851352E-2</c:v>
                </c:pt>
                <c:pt idx="716">
                  <c:v>3.7962207719390455E-2</c:v>
                </c:pt>
                <c:pt idx="717">
                  <c:v>3.9189569054097456E-2</c:v>
                </c:pt>
                <c:pt idx="718">
                  <c:v>3.949325825616519E-2</c:v>
                </c:pt>
                <c:pt idx="719">
                  <c:v>3.9860161304884824E-2</c:v>
                </c:pt>
                <c:pt idx="720">
                  <c:v>3.9851608677583722E-2</c:v>
                </c:pt>
                <c:pt idx="721">
                  <c:v>4.1057515913905412E-2</c:v>
                </c:pt>
                <c:pt idx="722">
                  <c:v>4.103800830338343E-2</c:v>
                </c:pt>
                <c:pt idx="723">
                  <c:v>4.0636010773963595E-2</c:v>
                </c:pt>
                <c:pt idx="724">
                  <c:v>3.8878058031531916E-2</c:v>
                </c:pt>
                <c:pt idx="725">
                  <c:v>3.8774456090226755E-2</c:v>
                </c:pt>
                <c:pt idx="726">
                  <c:v>3.9320473161837829E-2</c:v>
                </c:pt>
                <c:pt idx="727">
                  <c:v>3.8739503291580615E-2</c:v>
                </c:pt>
                <c:pt idx="728">
                  <c:v>3.8650247986814996E-2</c:v>
                </c:pt>
                <c:pt idx="729">
                  <c:v>3.9066876665583637E-2</c:v>
                </c:pt>
                <c:pt idx="730">
                  <c:v>3.8837707098479106E-2</c:v>
                </c:pt>
                <c:pt idx="731">
                  <c:v>3.7701817023288564E-2</c:v>
                </c:pt>
                <c:pt idx="732">
                  <c:v>3.728461002505995E-2</c:v>
                </c:pt>
                <c:pt idx="733">
                  <c:v>3.9580431380348058E-2</c:v>
                </c:pt>
                <c:pt idx="734">
                  <c:v>3.854135230324774E-2</c:v>
                </c:pt>
                <c:pt idx="735">
                  <c:v>3.7956598425684863E-2</c:v>
                </c:pt>
                <c:pt idx="736">
                  <c:v>3.7786407881170998E-2</c:v>
                </c:pt>
                <c:pt idx="737">
                  <c:v>3.8044229549026906E-2</c:v>
                </c:pt>
                <c:pt idx="738">
                  <c:v>3.7028708141984772E-2</c:v>
                </c:pt>
                <c:pt idx="739">
                  <c:v>3.6391278843469779E-2</c:v>
                </c:pt>
                <c:pt idx="740">
                  <c:v>3.7580134134219609E-2</c:v>
                </c:pt>
                <c:pt idx="741">
                  <c:v>3.8547354450141375E-2</c:v>
                </c:pt>
                <c:pt idx="742">
                  <c:v>3.7858801196610767E-2</c:v>
                </c:pt>
                <c:pt idx="743">
                  <c:v>3.7597363660942462E-2</c:v>
                </c:pt>
                <c:pt idx="744">
                  <c:v>3.7324744758241747E-2</c:v>
                </c:pt>
                <c:pt idx="745">
                  <c:v>3.6254510143933966E-2</c:v>
                </c:pt>
                <c:pt idx="746">
                  <c:v>3.6830386510151095E-2</c:v>
                </c:pt>
                <c:pt idx="747">
                  <c:v>3.5911723172181151E-2</c:v>
                </c:pt>
                <c:pt idx="748">
                  <c:v>3.6536899568848681E-2</c:v>
                </c:pt>
                <c:pt idx="749">
                  <c:v>3.6961478984232875E-2</c:v>
                </c:pt>
                <c:pt idx="750">
                  <c:v>3.6720382641252852E-2</c:v>
                </c:pt>
                <c:pt idx="751">
                  <c:v>3.8176632257791242E-2</c:v>
                </c:pt>
                <c:pt idx="752">
                  <c:v>3.7456254550783538E-2</c:v>
                </c:pt>
                <c:pt idx="753">
                  <c:v>3.7558411538382068E-2</c:v>
                </c:pt>
                <c:pt idx="754">
                  <c:v>3.6790790790122985E-2</c:v>
                </c:pt>
                <c:pt idx="755">
                  <c:v>3.7162989934359174E-2</c:v>
                </c:pt>
                <c:pt idx="756">
                  <c:v>3.7624485091984551E-2</c:v>
                </c:pt>
                <c:pt idx="757">
                  <c:v>3.688631690534399E-2</c:v>
                </c:pt>
                <c:pt idx="758">
                  <c:v>3.5357891259318874E-2</c:v>
                </c:pt>
                <c:pt idx="759">
                  <c:v>3.6642670391665529E-2</c:v>
                </c:pt>
                <c:pt idx="760">
                  <c:v>3.5402658547734167E-2</c:v>
                </c:pt>
                <c:pt idx="761">
                  <c:v>3.5713081812858018E-2</c:v>
                </c:pt>
                <c:pt idx="762">
                  <c:v>3.5867137588277302E-2</c:v>
                </c:pt>
                <c:pt idx="763">
                  <c:v>3.5427204069629716E-2</c:v>
                </c:pt>
                <c:pt idx="764">
                  <c:v>3.5257180802366381E-2</c:v>
                </c:pt>
                <c:pt idx="765">
                  <c:v>3.4970207110008818E-2</c:v>
                </c:pt>
                <c:pt idx="766">
                  <c:v>3.5442182924982413E-2</c:v>
                </c:pt>
                <c:pt idx="767">
                  <c:v>3.4008573879266986E-2</c:v>
                </c:pt>
                <c:pt idx="768">
                  <c:v>3.4763690718334392E-2</c:v>
                </c:pt>
                <c:pt idx="769">
                  <c:v>3.4487776090582546E-2</c:v>
                </c:pt>
                <c:pt idx="770">
                  <c:v>3.3930547112735653E-2</c:v>
                </c:pt>
                <c:pt idx="771">
                  <c:v>3.3358842229460541E-2</c:v>
                </c:pt>
                <c:pt idx="772">
                  <c:v>3.3739910691105428E-2</c:v>
                </c:pt>
                <c:pt idx="773">
                  <c:v>3.3630112722855918E-2</c:v>
                </c:pt>
                <c:pt idx="774">
                  <c:v>3.3121981579273471E-2</c:v>
                </c:pt>
                <c:pt idx="775">
                  <c:v>3.345157699208684E-2</c:v>
                </c:pt>
                <c:pt idx="776">
                  <c:v>3.404453141112547E-2</c:v>
                </c:pt>
                <c:pt idx="777">
                  <c:v>3.3165394826140615E-2</c:v>
                </c:pt>
                <c:pt idx="778">
                  <c:v>3.3155649314963342E-2</c:v>
                </c:pt>
                <c:pt idx="779">
                  <c:v>3.2805999303170789E-2</c:v>
                </c:pt>
                <c:pt idx="780">
                  <c:v>3.3039611859455614E-2</c:v>
                </c:pt>
                <c:pt idx="781">
                  <c:v>3.3000926554057591E-2</c:v>
                </c:pt>
                <c:pt idx="782">
                  <c:v>3.2667605407358712E-2</c:v>
                </c:pt>
                <c:pt idx="783">
                  <c:v>3.3037140455641836E-2</c:v>
                </c:pt>
                <c:pt idx="784">
                  <c:v>3.2328392824760091E-2</c:v>
                </c:pt>
                <c:pt idx="785">
                  <c:v>3.3024350559091184E-2</c:v>
                </c:pt>
                <c:pt idx="786">
                  <c:v>3.2962045915223726E-2</c:v>
                </c:pt>
                <c:pt idx="787">
                  <c:v>3.1519890685713994E-2</c:v>
                </c:pt>
                <c:pt idx="788">
                  <c:v>3.2237698686451287E-2</c:v>
                </c:pt>
                <c:pt idx="789">
                  <c:v>3.1672313592842449E-2</c:v>
                </c:pt>
                <c:pt idx="790">
                  <c:v>3.1121788453650802E-2</c:v>
                </c:pt>
                <c:pt idx="791">
                  <c:v>3.2709421431995969E-2</c:v>
                </c:pt>
                <c:pt idx="792">
                  <c:v>3.139844034873758E-2</c:v>
                </c:pt>
                <c:pt idx="793">
                  <c:v>3.0808686825117147E-2</c:v>
                </c:pt>
                <c:pt idx="794">
                  <c:v>3.0330060511109629E-2</c:v>
                </c:pt>
                <c:pt idx="795">
                  <c:v>3.0031789751781807E-2</c:v>
                </c:pt>
                <c:pt idx="796">
                  <c:v>3.0112555719380894E-2</c:v>
                </c:pt>
                <c:pt idx="797">
                  <c:v>3.0937020158253409E-2</c:v>
                </c:pt>
                <c:pt idx="798">
                  <c:v>3.0200554865769159E-2</c:v>
                </c:pt>
                <c:pt idx="799">
                  <c:v>3.0062141332742095E-2</c:v>
                </c:pt>
                <c:pt idx="800">
                  <c:v>3.095948991441063E-2</c:v>
                </c:pt>
                <c:pt idx="801">
                  <c:v>3.0236704720018319E-2</c:v>
                </c:pt>
                <c:pt idx="802">
                  <c:v>3.0525932256509115E-2</c:v>
                </c:pt>
                <c:pt idx="803">
                  <c:v>3.0633535886669595E-2</c:v>
                </c:pt>
                <c:pt idx="804">
                  <c:v>2.9722830861308648E-2</c:v>
                </c:pt>
                <c:pt idx="805">
                  <c:v>2.9418227453402779E-2</c:v>
                </c:pt>
                <c:pt idx="806">
                  <c:v>2.9598528314451644E-2</c:v>
                </c:pt>
                <c:pt idx="807">
                  <c:v>3.053558409182372E-2</c:v>
                </c:pt>
                <c:pt idx="808">
                  <c:v>2.9904162819063516E-2</c:v>
                </c:pt>
                <c:pt idx="809">
                  <c:v>2.9459737167621659E-2</c:v>
                </c:pt>
                <c:pt idx="810">
                  <c:v>2.8364198173561641E-2</c:v>
                </c:pt>
                <c:pt idx="811">
                  <c:v>2.8077763395246199E-2</c:v>
                </c:pt>
                <c:pt idx="812">
                  <c:v>2.7610464146305028E-2</c:v>
                </c:pt>
                <c:pt idx="813">
                  <c:v>2.7598001109922717E-2</c:v>
                </c:pt>
                <c:pt idx="814">
                  <c:v>2.7268168899845027E-2</c:v>
                </c:pt>
                <c:pt idx="815">
                  <c:v>2.7618273622814476E-2</c:v>
                </c:pt>
                <c:pt idx="816">
                  <c:v>2.7902152949753529E-2</c:v>
                </c:pt>
                <c:pt idx="817">
                  <c:v>2.7316903059547485E-2</c:v>
                </c:pt>
                <c:pt idx="818">
                  <c:v>2.7103395751850841E-2</c:v>
                </c:pt>
                <c:pt idx="819">
                  <c:v>2.5762854799073934E-2</c:v>
                </c:pt>
                <c:pt idx="820">
                  <c:v>2.5558116348238378E-2</c:v>
                </c:pt>
                <c:pt idx="821">
                  <c:v>2.6010067609646022E-2</c:v>
                </c:pt>
                <c:pt idx="822">
                  <c:v>2.5742109770764417E-2</c:v>
                </c:pt>
                <c:pt idx="823">
                  <c:v>2.5516124225967982E-2</c:v>
                </c:pt>
                <c:pt idx="824">
                  <c:v>2.4006564240957099E-2</c:v>
                </c:pt>
                <c:pt idx="825">
                  <c:v>2.4596266988170676E-2</c:v>
                </c:pt>
                <c:pt idx="826">
                  <c:v>2.5001205226081603E-2</c:v>
                </c:pt>
                <c:pt idx="827">
                  <c:v>2.5293134151382197E-2</c:v>
                </c:pt>
                <c:pt idx="828">
                  <c:v>2.5748625443624044E-2</c:v>
                </c:pt>
                <c:pt idx="829">
                  <c:v>2.522317281630276E-2</c:v>
                </c:pt>
                <c:pt idx="830">
                  <c:v>2.4275909466474982E-2</c:v>
                </c:pt>
                <c:pt idx="831">
                  <c:v>2.2956196985339357E-2</c:v>
                </c:pt>
                <c:pt idx="832">
                  <c:v>2.3643018320912184E-2</c:v>
                </c:pt>
                <c:pt idx="833">
                  <c:v>2.2948009181551477E-2</c:v>
                </c:pt>
                <c:pt idx="834">
                  <c:v>2.3905516619615135E-2</c:v>
                </c:pt>
                <c:pt idx="835">
                  <c:v>2.3840132621764307E-2</c:v>
                </c:pt>
                <c:pt idx="836">
                  <c:v>2.2977040527107011E-2</c:v>
                </c:pt>
                <c:pt idx="837">
                  <c:v>2.3326665471233018E-2</c:v>
                </c:pt>
                <c:pt idx="838">
                  <c:v>2.3231298988204866E-2</c:v>
                </c:pt>
                <c:pt idx="839">
                  <c:v>2.3654289762735491E-2</c:v>
                </c:pt>
                <c:pt idx="840">
                  <c:v>2.1831766449621197E-2</c:v>
                </c:pt>
                <c:pt idx="841">
                  <c:v>2.1974300143645948E-2</c:v>
                </c:pt>
                <c:pt idx="842">
                  <c:v>2.2048827203489555E-2</c:v>
                </c:pt>
                <c:pt idx="843">
                  <c:v>2.2602925042354928E-2</c:v>
                </c:pt>
                <c:pt idx="844">
                  <c:v>2.1738577644283909E-2</c:v>
                </c:pt>
                <c:pt idx="845">
                  <c:v>2.1219215004430265E-2</c:v>
                </c:pt>
                <c:pt idx="846">
                  <c:v>2.0090528417436665E-2</c:v>
                </c:pt>
                <c:pt idx="847">
                  <c:v>2.0808287030780876E-2</c:v>
                </c:pt>
                <c:pt idx="848">
                  <c:v>2.0607506329127223E-2</c:v>
                </c:pt>
                <c:pt idx="849">
                  <c:v>2.0413169013836552E-2</c:v>
                </c:pt>
                <c:pt idx="850">
                  <c:v>1.9798092676214778E-2</c:v>
                </c:pt>
                <c:pt idx="851">
                  <c:v>1.9749376346759811E-2</c:v>
                </c:pt>
                <c:pt idx="852">
                  <c:v>1.9634959416573255E-2</c:v>
                </c:pt>
                <c:pt idx="853">
                  <c:v>2.024345399823178E-2</c:v>
                </c:pt>
                <c:pt idx="854">
                  <c:v>2.0105735437703432E-2</c:v>
                </c:pt>
                <c:pt idx="855">
                  <c:v>2.0316728643035062E-2</c:v>
                </c:pt>
                <c:pt idx="856">
                  <c:v>2.0292865025194465E-2</c:v>
                </c:pt>
                <c:pt idx="857">
                  <c:v>1.9953266062994093E-2</c:v>
                </c:pt>
                <c:pt idx="858">
                  <c:v>1.8929557014065342E-2</c:v>
                </c:pt>
                <c:pt idx="859">
                  <c:v>1.865957379537557E-2</c:v>
                </c:pt>
                <c:pt idx="860">
                  <c:v>1.8038446878533291E-2</c:v>
                </c:pt>
                <c:pt idx="861">
                  <c:v>1.8397964942779271E-2</c:v>
                </c:pt>
                <c:pt idx="862">
                  <c:v>1.7384899375299731E-2</c:v>
                </c:pt>
                <c:pt idx="863">
                  <c:v>1.7331027644545947E-2</c:v>
                </c:pt>
                <c:pt idx="864">
                  <c:v>1.7620848910225233E-2</c:v>
                </c:pt>
                <c:pt idx="865">
                  <c:v>1.7878810001041384E-2</c:v>
                </c:pt>
                <c:pt idx="866">
                  <c:v>1.7603854533446581E-2</c:v>
                </c:pt>
                <c:pt idx="867">
                  <c:v>1.7622931749112145E-2</c:v>
                </c:pt>
                <c:pt idx="868">
                  <c:v>1.6955028609037758E-2</c:v>
                </c:pt>
                <c:pt idx="869">
                  <c:v>1.6000468819578062E-2</c:v>
                </c:pt>
                <c:pt idx="870">
                  <c:v>1.6494568959153535E-2</c:v>
                </c:pt>
                <c:pt idx="871">
                  <c:v>1.7144247231216964E-2</c:v>
                </c:pt>
                <c:pt idx="872">
                  <c:v>1.6712955405822464E-2</c:v>
                </c:pt>
                <c:pt idx="873">
                  <c:v>1.6820133511549106E-2</c:v>
                </c:pt>
                <c:pt idx="874">
                  <c:v>1.5734445976787144E-2</c:v>
                </c:pt>
                <c:pt idx="875">
                  <c:v>1.5088643196212607E-2</c:v>
                </c:pt>
                <c:pt idx="876">
                  <c:v>1.5258171138034338E-2</c:v>
                </c:pt>
                <c:pt idx="877">
                  <c:v>1.5761047846082687E-2</c:v>
                </c:pt>
                <c:pt idx="878">
                  <c:v>1.5776257620832668E-2</c:v>
                </c:pt>
                <c:pt idx="879">
                  <c:v>1.621248375182173E-2</c:v>
                </c:pt>
                <c:pt idx="880">
                  <c:v>1.5812618783084063E-2</c:v>
                </c:pt>
                <c:pt idx="881">
                  <c:v>1.5819784888508801E-2</c:v>
                </c:pt>
                <c:pt idx="882">
                  <c:v>1.5444862905041788E-2</c:v>
                </c:pt>
                <c:pt idx="883">
                  <c:v>1.4968992818468049E-2</c:v>
                </c:pt>
                <c:pt idx="884">
                  <c:v>1.3985587516963011E-2</c:v>
                </c:pt>
                <c:pt idx="885">
                  <c:v>1.395575433596402E-2</c:v>
                </c:pt>
                <c:pt idx="886">
                  <c:v>1.4782953121586329E-2</c:v>
                </c:pt>
                <c:pt idx="887">
                  <c:v>1.3822084827523303E-2</c:v>
                </c:pt>
                <c:pt idx="888">
                  <c:v>1.4172489124090365E-2</c:v>
                </c:pt>
                <c:pt idx="889">
                  <c:v>1.4240362770224172E-2</c:v>
                </c:pt>
                <c:pt idx="890">
                  <c:v>1.3932485254646621E-2</c:v>
                </c:pt>
                <c:pt idx="891">
                  <c:v>1.4102553313561448E-2</c:v>
                </c:pt>
                <c:pt idx="892">
                  <c:v>1.3988100293417275E-2</c:v>
                </c:pt>
                <c:pt idx="893">
                  <c:v>1.3458282203663463E-2</c:v>
                </c:pt>
                <c:pt idx="894">
                  <c:v>1.3080457520558244E-2</c:v>
                </c:pt>
                <c:pt idx="895">
                  <c:v>1.2594624625357457E-2</c:v>
                </c:pt>
                <c:pt idx="896">
                  <c:v>1.2425232694357195E-2</c:v>
                </c:pt>
                <c:pt idx="897">
                  <c:v>1.2835676904178018E-2</c:v>
                </c:pt>
                <c:pt idx="898">
                  <c:v>1.2562553414214556E-2</c:v>
                </c:pt>
                <c:pt idx="899">
                  <c:v>1.2769604112219847E-2</c:v>
                </c:pt>
                <c:pt idx="900">
                  <c:v>1.3031418005492207E-2</c:v>
                </c:pt>
                <c:pt idx="901">
                  <c:v>1.2543679095491837E-2</c:v>
                </c:pt>
                <c:pt idx="902">
                  <c:v>1.197455252230034E-2</c:v>
                </c:pt>
                <c:pt idx="903">
                  <c:v>1.1926667297018682E-2</c:v>
                </c:pt>
                <c:pt idx="904">
                  <c:v>1.1798924264286947E-2</c:v>
                </c:pt>
                <c:pt idx="905">
                  <c:v>1.1509911556016947E-2</c:v>
                </c:pt>
                <c:pt idx="906">
                  <c:v>1.1816317738306449E-2</c:v>
                </c:pt>
                <c:pt idx="907">
                  <c:v>1.146867598095529E-2</c:v>
                </c:pt>
                <c:pt idx="908">
                  <c:v>1.2653870049933258E-2</c:v>
                </c:pt>
                <c:pt idx="909">
                  <c:v>1.283988402451596E-2</c:v>
                </c:pt>
                <c:pt idx="910">
                  <c:v>1.2461694563332956E-2</c:v>
                </c:pt>
                <c:pt idx="911">
                  <c:v>1.226914051727921E-2</c:v>
                </c:pt>
                <c:pt idx="912">
                  <c:v>1.1942274654647169E-2</c:v>
                </c:pt>
                <c:pt idx="913">
                  <c:v>1.1392556521583629E-2</c:v>
                </c:pt>
                <c:pt idx="914">
                  <c:v>1.1672963418020118E-2</c:v>
                </c:pt>
                <c:pt idx="915">
                  <c:v>1.106170115818832E-2</c:v>
                </c:pt>
                <c:pt idx="916">
                  <c:v>1.116474135559415E-2</c:v>
                </c:pt>
                <c:pt idx="917">
                  <c:v>1.0883444525119667E-2</c:v>
                </c:pt>
                <c:pt idx="918">
                  <c:v>1.0682673440760895E-2</c:v>
                </c:pt>
                <c:pt idx="919">
                  <c:v>1.0661150484331585E-2</c:v>
                </c:pt>
                <c:pt idx="920">
                  <c:v>1.0218723653645545E-2</c:v>
                </c:pt>
                <c:pt idx="921">
                  <c:v>1.0564188542872471E-2</c:v>
                </c:pt>
                <c:pt idx="922">
                  <c:v>1.0970304395036691E-2</c:v>
                </c:pt>
                <c:pt idx="923">
                  <c:v>1.0806362683399764E-2</c:v>
                </c:pt>
                <c:pt idx="924">
                  <c:v>1.0365962388578429E-2</c:v>
                </c:pt>
                <c:pt idx="925">
                  <c:v>1.0282814075566887E-2</c:v>
                </c:pt>
                <c:pt idx="926">
                  <c:v>1.0570962193859265E-2</c:v>
                </c:pt>
                <c:pt idx="927">
                  <c:v>1.10168844865648E-2</c:v>
                </c:pt>
                <c:pt idx="928">
                  <c:v>1.0714974516295401E-2</c:v>
                </c:pt>
                <c:pt idx="929">
                  <c:v>1.0137950793042468E-2</c:v>
                </c:pt>
                <c:pt idx="930">
                  <c:v>9.733361507053619E-3</c:v>
                </c:pt>
                <c:pt idx="931">
                  <c:v>9.8446364128172096E-3</c:v>
                </c:pt>
                <c:pt idx="932">
                  <c:v>9.0879688503569221E-3</c:v>
                </c:pt>
                <c:pt idx="933">
                  <c:v>9.6176230733234086E-3</c:v>
                </c:pt>
                <c:pt idx="934">
                  <c:v>9.9622022752062084E-3</c:v>
                </c:pt>
                <c:pt idx="935">
                  <c:v>9.3126722958220675E-3</c:v>
                </c:pt>
                <c:pt idx="936">
                  <c:v>9.6229339590940665E-3</c:v>
                </c:pt>
                <c:pt idx="937">
                  <c:v>9.3982502607597128E-3</c:v>
                </c:pt>
                <c:pt idx="938">
                  <c:v>9.7343975402598617E-3</c:v>
                </c:pt>
                <c:pt idx="939">
                  <c:v>9.0001017982399983E-3</c:v>
                </c:pt>
                <c:pt idx="940">
                  <c:v>8.758803863558897E-3</c:v>
                </c:pt>
                <c:pt idx="941">
                  <c:v>9.3518661347196472E-3</c:v>
                </c:pt>
                <c:pt idx="942">
                  <c:v>9.43688096030958E-3</c:v>
                </c:pt>
                <c:pt idx="943">
                  <c:v>9.1148966919615028E-3</c:v>
                </c:pt>
                <c:pt idx="944">
                  <c:v>8.9288456565110932E-3</c:v>
                </c:pt>
                <c:pt idx="945">
                  <c:v>9.380704530316572E-3</c:v>
                </c:pt>
                <c:pt idx="946">
                  <c:v>9.1906746825755094E-3</c:v>
                </c:pt>
                <c:pt idx="947">
                  <c:v>8.8881735753368763E-3</c:v>
                </c:pt>
                <c:pt idx="948">
                  <c:v>9.1148547319837864E-3</c:v>
                </c:pt>
                <c:pt idx="949">
                  <c:v>8.9195851331928411E-3</c:v>
                </c:pt>
                <c:pt idx="950">
                  <c:v>8.0746396799942898E-3</c:v>
                </c:pt>
                <c:pt idx="951">
                  <c:v>7.9185757775800149E-3</c:v>
                </c:pt>
                <c:pt idx="952">
                  <c:v>7.8041772290544809E-3</c:v>
                </c:pt>
                <c:pt idx="953">
                  <c:v>7.9386395053578657E-3</c:v>
                </c:pt>
                <c:pt idx="954">
                  <c:v>8.1253489387420885E-3</c:v>
                </c:pt>
                <c:pt idx="955">
                  <c:v>7.9457739838223618E-3</c:v>
                </c:pt>
                <c:pt idx="956">
                  <c:v>8.4647772451123225E-3</c:v>
                </c:pt>
                <c:pt idx="957">
                  <c:v>8.4973529304948267E-3</c:v>
                </c:pt>
                <c:pt idx="958">
                  <c:v>8.1708257765418322E-3</c:v>
                </c:pt>
                <c:pt idx="959">
                  <c:v>7.7881399136853742E-3</c:v>
                </c:pt>
                <c:pt idx="960">
                  <c:v>7.8299267244594222E-3</c:v>
                </c:pt>
                <c:pt idx="961">
                  <c:v>8.0338169585405343E-3</c:v>
                </c:pt>
                <c:pt idx="962">
                  <c:v>7.5799438612075467E-3</c:v>
                </c:pt>
                <c:pt idx="963">
                  <c:v>7.4901535319731706E-3</c:v>
                </c:pt>
                <c:pt idx="964">
                  <c:v>7.8887783872894773E-3</c:v>
                </c:pt>
                <c:pt idx="965">
                  <c:v>7.3570932903561006E-3</c:v>
                </c:pt>
                <c:pt idx="966">
                  <c:v>7.0809474079983926E-3</c:v>
                </c:pt>
                <c:pt idx="967">
                  <c:v>7.4803889942959634E-3</c:v>
                </c:pt>
                <c:pt idx="968">
                  <c:v>7.6634016109014373E-3</c:v>
                </c:pt>
                <c:pt idx="969">
                  <c:v>7.7406159276929417E-3</c:v>
                </c:pt>
                <c:pt idx="970">
                  <c:v>7.5617568004010365E-3</c:v>
                </c:pt>
                <c:pt idx="971">
                  <c:v>6.9019412130768964E-3</c:v>
                </c:pt>
                <c:pt idx="972">
                  <c:v>6.8157460811057386E-3</c:v>
                </c:pt>
                <c:pt idx="973">
                  <c:v>6.5456020988670753E-3</c:v>
                </c:pt>
                <c:pt idx="974">
                  <c:v>7.1819345177797905E-3</c:v>
                </c:pt>
                <c:pt idx="975">
                  <c:v>6.6249050944603167E-3</c:v>
                </c:pt>
                <c:pt idx="976">
                  <c:v>6.5961200263777485E-3</c:v>
                </c:pt>
                <c:pt idx="977">
                  <c:v>7.1392969714150498E-3</c:v>
                </c:pt>
                <c:pt idx="978">
                  <c:v>6.7955360542666862E-3</c:v>
                </c:pt>
                <c:pt idx="979">
                  <c:v>6.3334788818798938E-3</c:v>
                </c:pt>
                <c:pt idx="980">
                  <c:v>6.208930025233924E-3</c:v>
                </c:pt>
                <c:pt idx="981">
                  <c:v>6.337548387590714E-3</c:v>
                </c:pt>
                <c:pt idx="982">
                  <c:v>6.9491761408773493E-3</c:v>
                </c:pt>
                <c:pt idx="983">
                  <c:v>6.2510146449374455E-3</c:v>
                </c:pt>
                <c:pt idx="984">
                  <c:v>6.7097112095963812E-3</c:v>
                </c:pt>
                <c:pt idx="985">
                  <c:v>7.1729519914378401E-3</c:v>
                </c:pt>
                <c:pt idx="986">
                  <c:v>7.5906372551428529E-3</c:v>
                </c:pt>
                <c:pt idx="987">
                  <c:v>7.4583880725555699E-3</c:v>
                </c:pt>
                <c:pt idx="988">
                  <c:v>6.9877822857845806E-3</c:v>
                </c:pt>
                <c:pt idx="989">
                  <c:v>6.8827670944463636E-3</c:v>
                </c:pt>
                <c:pt idx="990">
                  <c:v>6.8714547221250828E-3</c:v>
                </c:pt>
                <c:pt idx="991">
                  <c:v>7.4403822055569618E-3</c:v>
                </c:pt>
                <c:pt idx="992">
                  <c:v>6.6321841795601542E-3</c:v>
                </c:pt>
                <c:pt idx="993">
                  <c:v>5.8485838813561964E-3</c:v>
                </c:pt>
                <c:pt idx="994">
                  <c:v>6.1383031851307947E-3</c:v>
                </c:pt>
                <c:pt idx="995">
                  <c:v>5.2512516095452808E-3</c:v>
                </c:pt>
                <c:pt idx="996">
                  <c:v>5.938779495036837E-3</c:v>
                </c:pt>
                <c:pt idx="997">
                  <c:v>5.7761933080320901E-3</c:v>
                </c:pt>
                <c:pt idx="998">
                  <c:v>5.9224503824270563E-3</c:v>
                </c:pt>
                <c:pt idx="999">
                  <c:v>5.6150325798545175E-3</c:v>
                </c:pt>
                <c:pt idx="1000">
                  <c:v>5.7972187435303213E-3</c:v>
                </c:pt>
                <c:pt idx="1001">
                  <c:v>5.4657572948905086E-3</c:v>
                </c:pt>
                <c:pt idx="1002">
                  <c:v>5.2561864160121435E-3</c:v>
                </c:pt>
                <c:pt idx="1003">
                  <c:v>5.437721282277568E-3</c:v>
                </c:pt>
                <c:pt idx="1004">
                  <c:v>5.6382310681441679E-3</c:v>
                </c:pt>
                <c:pt idx="1005">
                  <c:v>5.4773737647185157E-3</c:v>
                </c:pt>
                <c:pt idx="1006">
                  <c:v>4.8923297043998101E-3</c:v>
                </c:pt>
                <c:pt idx="1007">
                  <c:v>5.5064269587690381E-3</c:v>
                </c:pt>
                <c:pt idx="1008">
                  <c:v>5.7869817238705122E-3</c:v>
                </c:pt>
                <c:pt idx="1009">
                  <c:v>5.2166874489200333E-3</c:v>
                </c:pt>
                <c:pt idx="1010">
                  <c:v>5.1401629494075146E-3</c:v>
                </c:pt>
                <c:pt idx="1011">
                  <c:v>5.4933653019921718E-3</c:v>
                </c:pt>
                <c:pt idx="1012">
                  <c:v>5.288042990938332E-3</c:v>
                </c:pt>
                <c:pt idx="1013">
                  <c:v>5.1262954324041918E-3</c:v>
                </c:pt>
                <c:pt idx="1014">
                  <c:v>4.2319830691925258E-3</c:v>
                </c:pt>
                <c:pt idx="1015">
                  <c:v>5.5770817937451037E-3</c:v>
                </c:pt>
                <c:pt idx="1016">
                  <c:v>5.1658497478313005E-3</c:v>
                </c:pt>
                <c:pt idx="1017">
                  <c:v>4.9538431737797791E-3</c:v>
                </c:pt>
                <c:pt idx="1018">
                  <c:v>4.4996070447585156E-3</c:v>
                </c:pt>
                <c:pt idx="1019">
                  <c:v>4.1635394480647459E-3</c:v>
                </c:pt>
                <c:pt idx="1020">
                  <c:v>3.54995989058804E-3</c:v>
                </c:pt>
                <c:pt idx="1021">
                  <c:v>2.9603064526532875E-3</c:v>
                </c:pt>
                <c:pt idx="1022">
                  <c:v>3.482994049848346E-3</c:v>
                </c:pt>
                <c:pt idx="1023">
                  <c:v>4.1646758346497682E-3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FAF-482B-811F-B2CB7B6F9AE7}"/>
            </c:ext>
          </c:extLst>
        </c:ser>
        <c:ser>
          <c:idx val="2"/>
          <c:order val="1"/>
          <c:tx>
            <c:strRef>
              <c:f>'Red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'Red sp'!$V$2:$V$1025</c:f>
              <c:numCache>
                <c:formatCode>0.00E+00</c:formatCode>
                <c:ptCount val="1024"/>
                <c:pt idx="0">
                  <c:v>-5.6438146234857085E-6</c:v>
                </c:pt>
                <c:pt idx="1">
                  <c:v>-5.6194000361536557E-6</c:v>
                </c:pt>
                <c:pt idx="2">
                  <c:v>-5.5949854488216012E-6</c:v>
                </c:pt>
                <c:pt idx="3">
                  <c:v>-5.5705708614895475E-6</c:v>
                </c:pt>
                <c:pt idx="4">
                  <c:v>-5.5461562741574938E-6</c:v>
                </c:pt>
                <c:pt idx="5">
                  <c:v>-5.521741686825441E-6</c:v>
                </c:pt>
                <c:pt idx="6">
                  <c:v>-5.4973270994933865E-6</c:v>
                </c:pt>
                <c:pt idx="7">
                  <c:v>-5.4729125121613329E-6</c:v>
                </c:pt>
                <c:pt idx="8">
                  <c:v>-5.4484979248292792E-6</c:v>
                </c:pt>
                <c:pt idx="9">
                  <c:v>-5.4240833374972264E-6</c:v>
                </c:pt>
                <c:pt idx="10">
                  <c:v>-5.3996687501651719E-6</c:v>
                </c:pt>
                <c:pt idx="11">
                  <c:v>-5.3752541628331183E-6</c:v>
                </c:pt>
                <c:pt idx="12">
                  <c:v>-5.3508395755010646E-6</c:v>
                </c:pt>
                <c:pt idx="13">
                  <c:v>-5.3264249881690101E-6</c:v>
                </c:pt>
                <c:pt idx="14">
                  <c:v>-5.3020104008369573E-6</c:v>
                </c:pt>
                <c:pt idx="15">
                  <c:v>-5.2775958135049037E-6</c:v>
                </c:pt>
                <c:pt idx="16">
                  <c:v>-5.2531812261728492E-6</c:v>
                </c:pt>
                <c:pt idx="17">
                  <c:v>-5.2287666388407955E-6</c:v>
                </c:pt>
                <c:pt idx="18">
                  <c:v>-5.2043520515087427E-6</c:v>
                </c:pt>
                <c:pt idx="19">
                  <c:v>-5.1799374641766882E-6</c:v>
                </c:pt>
                <c:pt idx="20">
                  <c:v>-5.1555228768446346E-6</c:v>
                </c:pt>
                <c:pt idx="21">
                  <c:v>-5.1311082895125801E-6</c:v>
                </c:pt>
                <c:pt idx="22">
                  <c:v>-5.1066937021805264E-6</c:v>
                </c:pt>
                <c:pt idx="23">
                  <c:v>-5.0822791148484736E-6</c:v>
                </c:pt>
                <c:pt idx="24">
                  <c:v>-5.05786452751642E-6</c:v>
                </c:pt>
                <c:pt idx="25">
                  <c:v>-5.0334499401843655E-6</c:v>
                </c:pt>
                <c:pt idx="26">
                  <c:v>-5.0090353528523118E-6</c:v>
                </c:pt>
                <c:pt idx="27">
                  <c:v>-4.9846207655202573E-6</c:v>
                </c:pt>
                <c:pt idx="28">
                  <c:v>-4.9602061781882045E-6</c:v>
                </c:pt>
                <c:pt idx="29">
                  <c:v>-4.9357915908561509E-6</c:v>
                </c:pt>
                <c:pt idx="30">
                  <c:v>-4.9113770035240964E-6</c:v>
                </c:pt>
                <c:pt idx="31">
                  <c:v>-4.8869624161920427E-6</c:v>
                </c:pt>
                <c:pt idx="32">
                  <c:v>-4.8625478288599899E-6</c:v>
                </c:pt>
                <c:pt idx="33">
                  <c:v>-4.8381332415279354E-6</c:v>
                </c:pt>
                <c:pt idx="34">
                  <c:v>-4.8137186541958817E-6</c:v>
                </c:pt>
                <c:pt idx="35">
                  <c:v>-4.7893040668638281E-6</c:v>
                </c:pt>
                <c:pt idx="36">
                  <c:v>-4.7648894795317736E-6</c:v>
                </c:pt>
                <c:pt idx="37">
                  <c:v>-4.7404748921997208E-6</c:v>
                </c:pt>
                <c:pt idx="38">
                  <c:v>-4.7160603048676663E-6</c:v>
                </c:pt>
                <c:pt idx="39">
                  <c:v>-4.6916457175356126E-6</c:v>
                </c:pt>
                <c:pt idx="40">
                  <c:v>-4.667231130203559E-6</c:v>
                </c:pt>
                <c:pt idx="41">
                  <c:v>-4.6428165428715053E-6</c:v>
                </c:pt>
                <c:pt idx="42">
                  <c:v>-4.6184019555394517E-6</c:v>
                </c:pt>
                <c:pt idx="43">
                  <c:v>-4.5939873682073972E-6</c:v>
                </c:pt>
                <c:pt idx="44">
                  <c:v>-4.5695727808753444E-6</c:v>
                </c:pt>
                <c:pt idx="45">
                  <c:v>-4.5451581935432907E-6</c:v>
                </c:pt>
                <c:pt idx="46">
                  <c:v>-4.5207436062112371E-6</c:v>
                </c:pt>
                <c:pt idx="47">
                  <c:v>-4.4963290188791826E-6</c:v>
                </c:pt>
                <c:pt idx="48">
                  <c:v>-4.4719144315471298E-6</c:v>
                </c:pt>
                <c:pt idx="49">
                  <c:v>-4.4474998442150753E-6</c:v>
                </c:pt>
                <c:pt idx="50">
                  <c:v>-4.4230852568830216E-6</c:v>
                </c:pt>
                <c:pt idx="51">
                  <c:v>-4.398670669550968E-6</c:v>
                </c:pt>
                <c:pt idx="52">
                  <c:v>-4.3742560822189152E-6</c:v>
                </c:pt>
                <c:pt idx="53">
                  <c:v>-4.3498414948868607E-6</c:v>
                </c:pt>
                <c:pt idx="54">
                  <c:v>-4.325426907554807E-6</c:v>
                </c:pt>
                <c:pt idx="55">
                  <c:v>-4.3010123202227525E-6</c:v>
                </c:pt>
                <c:pt idx="56">
                  <c:v>-4.2765977328906989E-6</c:v>
                </c:pt>
                <c:pt idx="57">
                  <c:v>-4.2521831455586461E-6</c:v>
                </c:pt>
                <c:pt idx="58">
                  <c:v>-4.2277685582265916E-6</c:v>
                </c:pt>
                <c:pt idx="59">
                  <c:v>-4.2033539708945379E-6</c:v>
                </c:pt>
                <c:pt idx="60">
                  <c:v>-4.1789393835624842E-6</c:v>
                </c:pt>
                <c:pt idx="61">
                  <c:v>-4.1545247962304297E-6</c:v>
                </c:pt>
                <c:pt idx="62">
                  <c:v>-4.1301102088983769E-6</c:v>
                </c:pt>
                <c:pt idx="63">
                  <c:v>-4.1056956215663233E-6</c:v>
                </c:pt>
                <c:pt idx="64">
                  <c:v>-4.0812810342342696E-6</c:v>
                </c:pt>
                <c:pt idx="65">
                  <c:v>-4.0568664469022151E-6</c:v>
                </c:pt>
                <c:pt idx="66">
                  <c:v>-4.0324518595701615E-6</c:v>
                </c:pt>
                <c:pt idx="67">
                  <c:v>-4.0080372722381078E-6</c:v>
                </c:pt>
                <c:pt idx="68">
                  <c:v>-3.983622684906055E-6</c:v>
                </c:pt>
                <c:pt idx="69">
                  <c:v>-3.9592080975740005E-6</c:v>
                </c:pt>
                <c:pt idx="70">
                  <c:v>-3.9347935102419469E-6</c:v>
                </c:pt>
                <c:pt idx="71">
                  <c:v>-3.9103789229098932E-6</c:v>
                </c:pt>
                <c:pt idx="72">
                  <c:v>-3.8859643355778396E-6</c:v>
                </c:pt>
                <c:pt idx="73">
                  <c:v>-3.8615497482457859E-6</c:v>
                </c:pt>
                <c:pt idx="74">
                  <c:v>-3.8371351609137323E-6</c:v>
                </c:pt>
                <c:pt idx="75">
                  <c:v>-3.8127205735816778E-6</c:v>
                </c:pt>
                <c:pt idx="76">
                  <c:v>-3.7883059862496245E-6</c:v>
                </c:pt>
                <c:pt idx="77">
                  <c:v>-3.7638913989175705E-6</c:v>
                </c:pt>
                <c:pt idx="78">
                  <c:v>-3.7394768115855168E-6</c:v>
                </c:pt>
                <c:pt idx="79">
                  <c:v>-3.7150622242534632E-6</c:v>
                </c:pt>
                <c:pt idx="80">
                  <c:v>-3.6906476369214095E-6</c:v>
                </c:pt>
                <c:pt idx="81">
                  <c:v>-3.6662330495893559E-6</c:v>
                </c:pt>
                <c:pt idx="82">
                  <c:v>-3.6418184622573022E-6</c:v>
                </c:pt>
                <c:pt idx="83">
                  <c:v>-3.6174038749252481E-6</c:v>
                </c:pt>
                <c:pt idx="84">
                  <c:v>-3.5929892875931949E-6</c:v>
                </c:pt>
                <c:pt idx="85">
                  <c:v>-3.5685747002611408E-6</c:v>
                </c:pt>
                <c:pt idx="86">
                  <c:v>-3.5441601129290868E-6</c:v>
                </c:pt>
                <c:pt idx="87">
                  <c:v>-3.5197455255970331E-6</c:v>
                </c:pt>
                <c:pt idx="88">
                  <c:v>-3.4953309382649794E-6</c:v>
                </c:pt>
                <c:pt idx="89">
                  <c:v>-3.4709163509329258E-6</c:v>
                </c:pt>
                <c:pt idx="90">
                  <c:v>-3.4465017636008721E-6</c:v>
                </c:pt>
                <c:pt idx="91">
                  <c:v>-3.4220871762688185E-6</c:v>
                </c:pt>
                <c:pt idx="92">
                  <c:v>-3.3976725889367648E-6</c:v>
                </c:pt>
                <c:pt idx="93">
                  <c:v>-3.3732580016047112E-6</c:v>
                </c:pt>
                <c:pt idx="94">
                  <c:v>-3.3488434142726571E-6</c:v>
                </c:pt>
                <c:pt idx="95">
                  <c:v>-3.3244288269406039E-6</c:v>
                </c:pt>
                <c:pt idx="96">
                  <c:v>-3.3000142396085498E-6</c:v>
                </c:pt>
                <c:pt idx="97">
                  <c:v>-3.2755996522764962E-6</c:v>
                </c:pt>
                <c:pt idx="98">
                  <c:v>-3.2511850649444425E-6</c:v>
                </c:pt>
                <c:pt idx="99">
                  <c:v>-3.2267704776123889E-6</c:v>
                </c:pt>
                <c:pt idx="100">
                  <c:v>-3.2023558902803348E-6</c:v>
                </c:pt>
                <c:pt idx="101">
                  <c:v>-3.1779413029482807E-6</c:v>
                </c:pt>
                <c:pt idx="102">
                  <c:v>-3.1535267156162275E-6</c:v>
                </c:pt>
                <c:pt idx="103">
                  <c:v>-3.1291121282841734E-6</c:v>
                </c:pt>
                <c:pt idx="104">
                  <c:v>-3.1046975409521197E-6</c:v>
                </c:pt>
                <c:pt idx="105">
                  <c:v>-3.0802829536200661E-6</c:v>
                </c:pt>
                <c:pt idx="106">
                  <c:v>-3.0558683662880124E-6</c:v>
                </c:pt>
                <c:pt idx="107">
                  <c:v>-3.0314537789559584E-6</c:v>
                </c:pt>
                <c:pt idx="108">
                  <c:v>-3.0070391916239051E-6</c:v>
                </c:pt>
                <c:pt idx="109">
                  <c:v>-2.9826246042918511E-6</c:v>
                </c:pt>
                <c:pt idx="110">
                  <c:v>-2.958210016959797E-6</c:v>
                </c:pt>
                <c:pt idx="111">
                  <c:v>-2.9337954296277433E-6</c:v>
                </c:pt>
                <c:pt idx="112">
                  <c:v>-2.9093808422956897E-6</c:v>
                </c:pt>
                <c:pt idx="113">
                  <c:v>-2.884966254963636E-6</c:v>
                </c:pt>
                <c:pt idx="114">
                  <c:v>-2.8605516676315824E-6</c:v>
                </c:pt>
                <c:pt idx="115">
                  <c:v>-2.8361370802995287E-6</c:v>
                </c:pt>
                <c:pt idx="116">
                  <c:v>-2.8117224929674751E-6</c:v>
                </c:pt>
                <c:pt idx="117">
                  <c:v>-2.7873079056354214E-6</c:v>
                </c:pt>
                <c:pt idx="118">
                  <c:v>-2.7628933183033673E-6</c:v>
                </c:pt>
                <c:pt idx="119">
                  <c:v>-2.7384787309713141E-6</c:v>
                </c:pt>
                <c:pt idx="120">
                  <c:v>-2.71406414363926E-6</c:v>
                </c:pt>
                <c:pt idx="121">
                  <c:v>-2.689649556307206E-6</c:v>
                </c:pt>
                <c:pt idx="122">
                  <c:v>-2.6652349689751527E-6</c:v>
                </c:pt>
                <c:pt idx="123">
                  <c:v>-2.6408203816430987E-6</c:v>
                </c:pt>
                <c:pt idx="124">
                  <c:v>-2.616405794311045E-6</c:v>
                </c:pt>
                <c:pt idx="125">
                  <c:v>-2.5919912069789909E-6</c:v>
                </c:pt>
                <c:pt idx="126">
                  <c:v>-2.5675766196469377E-6</c:v>
                </c:pt>
                <c:pt idx="127">
                  <c:v>-2.5431620323148836E-6</c:v>
                </c:pt>
                <c:pt idx="128">
                  <c:v>-2.51874744498283E-6</c:v>
                </c:pt>
                <c:pt idx="129">
                  <c:v>-2.4943328576507763E-6</c:v>
                </c:pt>
                <c:pt idx="130">
                  <c:v>-2.4699182703187227E-6</c:v>
                </c:pt>
                <c:pt idx="131">
                  <c:v>-2.4455036829866686E-6</c:v>
                </c:pt>
                <c:pt idx="132">
                  <c:v>-2.4210890956546149E-6</c:v>
                </c:pt>
                <c:pt idx="133">
                  <c:v>-2.3966745083225617E-6</c:v>
                </c:pt>
                <c:pt idx="134">
                  <c:v>-2.3722599209905076E-6</c:v>
                </c:pt>
                <c:pt idx="135">
                  <c:v>-2.3478453336584536E-6</c:v>
                </c:pt>
                <c:pt idx="136">
                  <c:v>-2.3234307463264003E-6</c:v>
                </c:pt>
                <c:pt idx="137">
                  <c:v>-2.2990161589943463E-6</c:v>
                </c:pt>
                <c:pt idx="138">
                  <c:v>-2.2746015716622926E-6</c:v>
                </c:pt>
                <c:pt idx="139">
                  <c:v>-2.2501869843302385E-6</c:v>
                </c:pt>
                <c:pt idx="140">
                  <c:v>-2.2257723969981853E-6</c:v>
                </c:pt>
                <c:pt idx="141">
                  <c:v>-2.2013578096661312E-6</c:v>
                </c:pt>
                <c:pt idx="142">
                  <c:v>-2.1769432223340776E-6</c:v>
                </c:pt>
                <c:pt idx="143">
                  <c:v>-2.1525286350020239E-6</c:v>
                </c:pt>
                <c:pt idx="144">
                  <c:v>-2.1281140476699703E-6</c:v>
                </c:pt>
                <c:pt idx="145">
                  <c:v>-2.1036994603379162E-6</c:v>
                </c:pt>
                <c:pt idx="146">
                  <c:v>-2.0792848730058625E-6</c:v>
                </c:pt>
                <c:pt idx="147">
                  <c:v>-2.0548702856738089E-6</c:v>
                </c:pt>
                <c:pt idx="148">
                  <c:v>-2.0304556983417552E-6</c:v>
                </c:pt>
                <c:pt idx="149">
                  <c:v>-2.0060411110097012E-6</c:v>
                </c:pt>
                <c:pt idx="150">
                  <c:v>-1.9816265236776479E-6</c:v>
                </c:pt>
                <c:pt idx="151">
                  <c:v>-1.9572119363455939E-6</c:v>
                </c:pt>
                <c:pt idx="152">
                  <c:v>-1.9327973490135398E-6</c:v>
                </c:pt>
                <c:pt idx="153">
                  <c:v>-1.9083827616814866E-6</c:v>
                </c:pt>
                <c:pt idx="154">
                  <c:v>-1.8839681743494327E-6</c:v>
                </c:pt>
                <c:pt idx="155">
                  <c:v>-1.859553587017379E-6</c:v>
                </c:pt>
                <c:pt idx="156">
                  <c:v>-1.8351389996853252E-6</c:v>
                </c:pt>
                <c:pt idx="157">
                  <c:v>-1.8107244123532717E-6</c:v>
                </c:pt>
                <c:pt idx="158">
                  <c:v>-1.786309825021217E-6</c:v>
                </c:pt>
                <c:pt idx="159">
                  <c:v>-1.7618952376891634E-6</c:v>
                </c:pt>
                <c:pt idx="160">
                  <c:v>-1.7374806503571099E-6</c:v>
                </c:pt>
                <c:pt idx="161">
                  <c:v>-1.7130660630250556E-6</c:v>
                </c:pt>
                <c:pt idx="162">
                  <c:v>-1.6886514756930024E-6</c:v>
                </c:pt>
                <c:pt idx="163">
                  <c:v>-1.6642368883609488E-6</c:v>
                </c:pt>
                <c:pt idx="164">
                  <c:v>-1.6398223010288945E-6</c:v>
                </c:pt>
                <c:pt idx="165">
                  <c:v>-1.615407713696841E-6</c:v>
                </c:pt>
                <c:pt idx="166">
                  <c:v>-1.5909931263647878E-6</c:v>
                </c:pt>
                <c:pt idx="167">
                  <c:v>-1.5665785390327333E-6</c:v>
                </c:pt>
                <c:pt idx="168">
                  <c:v>-1.5421639517006799E-6</c:v>
                </c:pt>
                <c:pt idx="169">
                  <c:v>-1.5177493643686264E-6</c:v>
                </c:pt>
                <c:pt idx="170">
                  <c:v>-1.4933347770365721E-6</c:v>
                </c:pt>
                <c:pt idx="171">
                  <c:v>-1.4689201897045187E-6</c:v>
                </c:pt>
                <c:pt idx="172">
                  <c:v>-1.4445056023724653E-6</c:v>
                </c:pt>
                <c:pt idx="173">
                  <c:v>-1.4200910150404112E-6</c:v>
                </c:pt>
                <c:pt idx="174">
                  <c:v>-1.3956764277083575E-6</c:v>
                </c:pt>
                <c:pt idx="175">
                  <c:v>-1.3712618403763032E-6</c:v>
                </c:pt>
                <c:pt idx="176">
                  <c:v>-1.3468472530442498E-6</c:v>
                </c:pt>
                <c:pt idx="177">
                  <c:v>-1.3224326657121966E-6</c:v>
                </c:pt>
                <c:pt idx="178">
                  <c:v>-1.2980180783801421E-6</c:v>
                </c:pt>
                <c:pt idx="179">
                  <c:v>-1.2736034910480886E-6</c:v>
                </c:pt>
                <c:pt idx="180">
                  <c:v>-1.2491889037160352E-6</c:v>
                </c:pt>
                <c:pt idx="181">
                  <c:v>-1.2247743163839807E-6</c:v>
                </c:pt>
                <c:pt idx="182">
                  <c:v>-1.2003597290519275E-6</c:v>
                </c:pt>
                <c:pt idx="183">
                  <c:v>-1.175945141719874E-6</c:v>
                </c:pt>
                <c:pt idx="184">
                  <c:v>-1.1515305543878197E-6</c:v>
                </c:pt>
                <c:pt idx="185">
                  <c:v>-1.1271159670557663E-6</c:v>
                </c:pt>
                <c:pt idx="186">
                  <c:v>-1.1027013797237129E-6</c:v>
                </c:pt>
                <c:pt idx="187">
                  <c:v>-1.0782867923916586E-6</c:v>
                </c:pt>
                <c:pt idx="188">
                  <c:v>-1.0538722050596051E-6</c:v>
                </c:pt>
                <c:pt idx="189">
                  <c:v>-1.0294576177275508E-6</c:v>
                </c:pt>
                <c:pt idx="190">
                  <c:v>-1.0050430303954974E-6</c:v>
                </c:pt>
                <c:pt idx="191">
                  <c:v>-9.8062844306344396E-7</c:v>
                </c:pt>
                <c:pt idx="192">
                  <c:v>-9.5621385573138968E-7</c:v>
                </c:pt>
                <c:pt idx="193">
                  <c:v>-9.3179926839933613E-7</c:v>
                </c:pt>
                <c:pt idx="194">
                  <c:v>-9.0738468106728279E-7</c:v>
                </c:pt>
                <c:pt idx="195">
                  <c:v>-8.829700937352284E-7</c:v>
                </c:pt>
                <c:pt idx="196">
                  <c:v>-8.5855550640317507E-7</c:v>
                </c:pt>
                <c:pt idx="197">
                  <c:v>-8.3414091907112152E-7</c:v>
                </c:pt>
                <c:pt idx="198">
                  <c:v>-8.0972633173906734E-7</c:v>
                </c:pt>
                <c:pt idx="199">
                  <c:v>-7.8531174440701379E-7</c:v>
                </c:pt>
                <c:pt idx="200">
                  <c:v>-7.6089715707496046E-7</c:v>
                </c:pt>
                <c:pt idx="201">
                  <c:v>-7.3648256974290617E-7</c:v>
                </c:pt>
                <c:pt idx="202">
                  <c:v>-7.1206798241085262E-7</c:v>
                </c:pt>
                <c:pt idx="203">
                  <c:v>-6.8765339507879844E-7</c:v>
                </c:pt>
                <c:pt idx="204">
                  <c:v>-6.632388077467449E-7</c:v>
                </c:pt>
                <c:pt idx="205">
                  <c:v>-6.3882422041469156E-7</c:v>
                </c:pt>
                <c:pt idx="206">
                  <c:v>-6.1440963308263717E-7</c:v>
                </c:pt>
                <c:pt idx="207">
                  <c:v>-5.8999504575058373E-7</c:v>
                </c:pt>
                <c:pt idx="208">
                  <c:v>-5.6558045841853029E-7</c:v>
                </c:pt>
                <c:pt idx="209">
                  <c:v>-5.41165871086476E-7</c:v>
                </c:pt>
                <c:pt idx="210">
                  <c:v>-5.1675128375442256E-7</c:v>
                </c:pt>
                <c:pt idx="211">
                  <c:v>-4.9233669642236912E-7</c:v>
                </c:pt>
                <c:pt idx="212">
                  <c:v>-4.6792210909031489E-7</c:v>
                </c:pt>
                <c:pt idx="213">
                  <c:v>-4.4350752175826139E-7</c:v>
                </c:pt>
                <c:pt idx="214">
                  <c:v>-4.1909293442620795E-7</c:v>
                </c:pt>
                <c:pt idx="215">
                  <c:v>-3.9467834709415372E-7</c:v>
                </c:pt>
                <c:pt idx="216">
                  <c:v>-3.7026375976210028E-7</c:v>
                </c:pt>
                <c:pt idx="217">
                  <c:v>-3.4584917243004678E-7</c:v>
                </c:pt>
                <c:pt idx="218">
                  <c:v>-3.214345850979925E-7</c:v>
                </c:pt>
                <c:pt idx="219">
                  <c:v>-2.9701999776593906E-7</c:v>
                </c:pt>
                <c:pt idx="220">
                  <c:v>-2.7260541043388477E-7</c:v>
                </c:pt>
                <c:pt idx="221">
                  <c:v>-2.4819082310183133E-7</c:v>
                </c:pt>
                <c:pt idx="222">
                  <c:v>-2.2377623576977789E-7</c:v>
                </c:pt>
                <c:pt idx="223">
                  <c:v>-1.993616484377236E-7</c:v>
                </c:pt>
                <c:pt idx="224">
                  <c:v>-1.7494706110567016E-7</c:v>
                </c:pt>
                <c:pt idx="225">
                  <c:v>-1.5053247377361672E-7</c:v>
                </c:pt>
                <c:pt idx="226">
                  <c:v>-1.2611788644156243E-7</c:v>
                </c:pt>
                <c:pt idx="227">
                  <c:v>-1.0170329910950898E-7</c:v>
                </c:pt>
                <c:pt idx="228">
                  <c:v>-7.7288711777455552E-8</c:v>
                </c:pt>
                <c:pt idx="229">
                  <c:v>-5.2874124445401245E-8</c:v>
                </c:pt>
                <c:pt idx="230">
                  <c:v>-2.8459537113347808E-8</c:v>
                </c:pt>
                <c:pt idx="231">
                  <c:v>-4.0449497812943656E-9</c:v>
                </c:pt>
                <c:pt idx="232">
                  <c:v>1.8409821931469382E-7</c:v>
                </c:pt>
                <c:pt idx="233">
                  <c:v>4.0986926085119613E-7</c:v>
                </c:pt>
                <c:pt idx="234">
                  <c:v>6.3936261511927832E-7</c:v>
                </c:pt>
                <c:pt idx="235">
                  <c:v>8.719041373004493E-7</c:v>
                </c:pt>
                <c:pt idx="236">
                  <c:v>1.1071221607629258E-6</c:v>
                </c:pt>
                <c:pt idx="237">
                  <c:v>1.3447724306401597E-6</c:v>
                </c:pt>
                <c:pt idx="238">
                  <c:v>1.5846790111859242E-6</c:v>
                </c:pt>
                <c:pt idx="239">
                  <c:v>1.8267076996017749E-6</c:v>
                </c:pt>
                <c:pt idx="240">
                  <c:v>2.0707520087715997E-6</c:v>
                </c:pt>
                <c:pt idx="241">
                  <c:v>2.3167249711176514E-6</c:v>
                </c:pt>
                <c:pt idx="242">
                  <c:v>2.5645539800320825E-6</c:v>
                </c:pt>
                <c:pt idx="243">
                  <c:v>2.8141773583643748E-6</c:v>
                </c:pt>
                <c:pt idx="244">
                  <c:v>3.0655419748668189E-6</c:v>
                </c:pt>
                <c:pt idx="245">
                  <c:v>3.3186015299482845E-6</c:v>
                </c:pt>
                <c:pt idx="246">
                  <c:v>3.5733152869974774E-6</c:v>
                </c:pt>
                <c:pt idx="247">
                  <c:v>3.8296471106761573E-6</c:v>
                </c:pt>
                <c:pt idx="248">
                  <c:v>4.0875647228916184E-6</c:v>
                </c:pt>
                <c:pt idx="249">
                  <c:v>4.3470391169801171E-6</c:v>
                </c:pt>
                <c:pt idx="250">
                  <c:v>4.6080440893569794E-6</c:v>
                </c:pt>
                <c:pt idx="251">
                  <c:v>4.8705558600190709E-6</c:v>
                </c:pt>
                <c:pt idx="252">
                  <c:v>5.1345527613653566E-6</c:v>
                </c:pt>
                <c:pt idx="253">
                  <c:v>5.4000149803186382E-6</c:v>
                </c:pt>
                <c:pt idx="254">
                  <c:v>5.6669243425754381E-6</c:v>
                </c:pt>
                <c:pt idx="255">
                  <c:v>5.9352641305456322E-6</c:v>
                </c:pt>
                <c:pt idx="256">
                  <c:v>6.2050189285205821E-6</c:v>
                </c:pt>
                <c:pt idx="257">
                  <c:v>6.4761744900598415E-6</c:v>
                </c:pt>
                <c:pt idx="258">
                  <c:v>6.7487176236687718E-6</c:v>
                </c:pt>
                <c:pt idx="259">
                  <c:v>7.0226360936551527E-6</c:v>
                </c:pt>
                <c:pt idx="260">
                  <c:v>7.2979185336753989E-6</c:v>
                </c:pt>
                <c:pt idx="261">
                  <c:v>7.5745543709636132E-6</c:v>
                </c:pt>
                <c:pt idx="262">
                  <c:v>7.8525337596089506E-6</c:v>
                </c:pt>
                <c:pt idx="263">
                  <c:v>8.1318475215441752E-6</c:v>
                </c:pt>
                <c:pt idx="264">
                  <c:v>8.4124870941402707E-6</c:v>
                </c:pt>
                <c:pt idx="265">
                  <c:v>8.6944444834908918E-6</c:v>
                </c:pt>
                <c:pt idx="266">
                  <c:v>8.9777122226190728E-6</c:v>
                </c:pt>
                <c:pt idx="267">
                  <c:v>9.2622833339637691E-6</c:v>
                </c:pt>
                <c:pt idx="268">
                  <c:v>9.5481512956007653E-6</c:v>
                </c:pt>
                <c:pt idx="269">
                  <c:v>9.8353100107371044E-6</c:v>
                </c:pt>
                <c:pt idx="270">
                  <c:v>1.0123753780084464E-5</c:v>
                </c:pt>
                <c:pt idx="271">
                  <c:v>1.0413477276773977E-5</c:v>
                </c:pt>
                <c:pt idx="272">
                  <c:v>1.0704475523522244E-5</c:v>
                </c:pt>
                <c:pt idx="273">
                  <c:v>1.0996743871796931E-5</c:v>
                </c:pt>
                <c:pt idx="274">
                  <c:v>1.1290277982765316E-5</c:v>
                </c:pt>
                <c:pt idx="275">
                  <c:v>1.1585073809835375E-5</c:v>
                </c:pt>
                <c:pt idx="276">
                  <c:v>1.188112758262436E-5</c:v>
                </c:pt>
                <c:pt idx="277">
                  <c:v>1.217843579221065E-5</c:v>
                </c:pt>
                <c:pt idx="278">
                  <c:v>1.247699517754027E-5</c:v>
                </c:pt>
                <c:pt idx="279">
                  <c:v>1.2776802712876979E-5</c:v>
                </c:pt>
                <c:pt idx="280">
                  <c:v>1.3077855596196021E-5</c:v>
                </c:pt>
                <c:pt idx="281">
                  <c:v>1.3380151238434178E-5</c:v>
                </c:pt>
                <c:pt idx="282">
                  <c:v>1.3683687253517407E-5</c:v>
                </c:pt>
                <c:pt idx="283">
                  <c:v>1.3988461449096874E-5</c:v>
                </c:pt>
                <c:pt idx="284">
                  <c:v>1.4294471817931393E-5</c:v>
                </c:pt>
                <c:pt idx="285">
                  <c:v>1.4601716529860325E-5</c:v>
                </c:pt>
                <c:pt idx="286">
                  <c:v>1.4910193924317049E-5</c:v>
                </c:pt>
                <c:pt idx="287">
                  <c:v>1.5219902503338873E-5</c:v>
                </c:pt>
                <c:pt idx="288">
                  <c:v>1.5530840925031942E-5</c:v>
                </c:pt>
                <c:pt idx="289">
                  <c:v>1.5843007997456007E-5</c:v>
                </c:pt>
                <c:pt idx="290">
                  <c:v>1.6156402672894834E-5</c:v>
                </c:pt>
                <c:pt idx="291">
                  <c:v>1.6471024042483609E-5</c:v>
                </c:pt>
                <c:pt idx="292">
                  <c:v>1.6786871331165567E-5</c:v>
                </c:pt>
                <c:pt idx="293">
                  <c:v>1.710394389295381E-5</c:v>
                </c:pt>
                <c:pt idx="294">
                  <c:v>1.7422241206475014E-5</c:v>
                </c:pt>
                <c:pt idx="295">
                  <c:v>1.7741762870776317E-5</c:v>
                </c:pt>
                <c:pt idx="296">
                  <c:v>1.8062508601374958E-5</c:v>
                </c:pt>
                <c:pt idx="297">
                  <c:v>1.8384478226534706E-5</c:v>
                </c:pt>
                <c:pt idx="298">
                  <c:v>1.870767168375344E-5</c:v>
                </c:pt>
                <c:pt idx="299">
                  <c:v>1.9032089016447347E-5</c:v>
                </c:pt>
                <c:pt idx="300">
                  <c:v>1.9357730370818805E-5</c:v>
                </c:pt>
                <c:pt idx="301">
                  <c:v>1.9684595992895498E-5</c:v>
                </c:pt>
                <c:pt idx="302">
                  <c:v>2.0012686225730564E-5</c:v>
                </c:pt>
                <c:pt idx="303">
                  <c:v>2.0342001506752469E-5</c:v>
                </c:pt>
                <c:pt idx="304">
                  <c:v>2.0672542365256152E-5</c:v>
                </c:pt>
                <c:pt idx="305">
                  <c:v>2.1004309420025962E-5</c:v>
                </c:pt>
                <c:pt idx="306">
                  <c:v>2.1337303377082769E-5</c:v>
                </c:pt>
                <c:pt idx="307">
                  <c:v>2.1671525027547818E-5</c:v>
                </c:pt>
                <c:pt idx="308">
                  <c:v>2.2006975245616451E-5</c:v>
                </c:pt>
                <c:pt idx="309">
                  <c:v>2.2343654986634421E-5</c:v>
                </c:pt>
                <c:pt idx="310">
                  <c:v>2.2681565285272678E-5</c:v>
                </c:pt>
                <c:pt idx="311">
                  <c:v>2.3020707253793003E-5</c:v>
                </c:pt>
                <c:pt idx="312">
                  <c:v>2.3361082080401112E-5</c:v>
                </c:pt>
                <c:pt idx="313">
                  <c:v>2.3702691027681319E-5</c:v>
                </c:pt>
                <c:pt idx="314">
                  <c:v>2.4045535431108556E-5</c:v>
                </c:pt>
                <c:pt idx="315">
                  <c:v>2.4389616697634304E-5</c:v>
                </c:pt>
                <c:pt idx="316">
                  <c:v>2.4734936304341351E-5</c:v>
                </c:pt>
                <c:pt idx="317">
                  <c:v>2.5081495797164614E-5</c:v>
                </c:pt>
                <c:pt idx="318">
                  <c:v>2.5429296789674434E-5</c:v>
                </c:pt>
                <c:pt idx="319">
                  <c:v>2.5778340961919285E-5</c:v>
                </c:pt>
                <c:pt idx="320">
                  <c:v>2.6128630059324292E-5</c:v>
                </c:pt>
                <c:pt idx="321">
                  <c:v>2.6480165891643996E-5</c:v>
                </c:pt>
                <c:pt idx="322">
                  <c:v>2.6832950331965245E-5</c:v>
                </c:pt>
                <c:pt idx="323">
                  <c:v>2.7186985315759237E-5</c:v>
                </c:pt>
                <c:pt idx="324">
                  <c:v>2.7542272839979378E-5</c:v>
                </c:pt>
                <c:pt idx="325">
                  <c:v>2.7898814962203088E-5</c:v>
                </c:pt>
                <c:pt idx="326">
                  <c:v>2.8256613799816097E-5</c:v>
                </c:pt>
                <c:pt idx="327">
                  <c:v>2.8615671529236206E-5</c:v>
                </c:pt>
                <c:pt idx="328">
                  <c:v>2.8975990385175677E-5</c:v>
                </c:pt>
                <c:pt idx="329">
                  <c:v>2.9337572659940352E-5</c:v>
                </c:pt>
                <c:pt idx="330">
                  <c:v>2.9700420702763276E-5</c:v>
                </c:pt>
                <c:pt idx="331">
                  <c:v>3.0064536919172522E-5</c:v>
                </c:pt>
                <c:pt idx="332">
                  <c:v>3.0429923770390744E-5</c:v>
                </c:pt>
                <c:pt idx="333">
                  <c:v>3.0796583772765271E-5</c:v>
                </c:pt>
                <c:pt idx="334">
                  <c:v>3.1164519497228196E-5</c:v>
                </c:pt>
                <c:pt idx="335">
                  <c:v>3.1533733568784308E-5</c:v>
                </c:pt>
                <c:pt idx="336">
                  <c:v>3.1904228666026691E-5</c:v>
                </c:pt>
                <c:pt idx="337">
                  <c:v>3.2276007520678024E-5</c:v>
                </c:pt>
                <c:pt idx="338">
                  <c:v>3.2649072917157249E-5</c:v>
                </c:pt>
                <c:pt idx="339">
                  <c:v>3.3023427692170286E-5</c:v>
                </c:pt>
                <c:pt idx="340">
                  <c:v>3.3399074734324154E-5</c:v>
                </c:pt>
                <c:pt idx="341">
                  <c:v>3.3776016983763039E-5</c:v>
                </c:pt>
                <c:pt idx="342">
                  <c:v>3.4154257431826987E-5</c:v>
                </c:pt>
                <c:pt idx="343">
                  <c:v>3.4533799120730074E-5</c:v>
                </c:pt>
                <c:pt idx="344">
                  <c:v>3.4914645143259918E-5</c:v>
                </c:pt>
                <c:pt idx="345">
                  <c:v>3.529679864249578E-5</c:v>
                </c:pt>
                <c:pt idx="346">
                  <c:v>3.5680262811545974E-5</c:v>
                </c:pt>
                <c:pt idx="347">
                  <c:v>3.606504089330298E-5</c:v>
                </c:pt>
                <c:pt idx="348">
                  <c:v>3.6451136180216464E-5</c:v>
                </c:pt>
                <c:pt idx="349">
                  <c:v>3.6838552014083283E-5</c:v>
                </c:pt>
                <c:pt idx="350">
                  <c:v>3.7227291785853713E-5</c:v>
                </c:pt>
                <c:pt idx="351">
                  <c:v>3.7617358935454E-5</c:v>
                </c:pt>
                <c:pt idx="352">
                  <c:v>3.8008756951623919E-5</c:v>
                </c:pt>
                <c:pt idx="353">
                  <c:v>3.8401489371770091E-5</c:v>
                </c:pt>
                <c:pt idx="354">
                  <c:v>3.8795559781833324E-5</c:v>
                </c:pt>
                <c:pt idx="355">
                  <c:v>3.9190971816170257E-5</c:v>
                </c:pt>
                <c:pt idx="356">
                  <c:v>3.9587729157449106E-5</c:v>
                </c:pt>
                <c:pt idx="357">
                  <c:v>3.9985835536558836E-5</c:v>
                </c:pt>
                <c:pt idx="358">
                  <c:v>4.0385294732530618E-5</c:v>
                </c:pt>
                <c:pt idx="359">
                  <c:v>4.0786110572473573E-5</c:v>
                </c:pt>
                <c:pt idx="360">
                  <c:v>4.1188286931521639E-5</c:v>
                </c:pt>
                <c:pt idx="361">
                  <c:v>4.1591827732793157E-5</c:v>
                </c:pt>
                <c:pt idx="362">
                  <c:v>4.1996736947362173E-5</c:v>
                </c:pt>
                <c:pt idx="363">
                  <c:v>4.2403018594241544E-5</c:v>
                </c:pt>
                <c:pt idx="364">
                  <c:v>4.2810676740377134E-5</c:v>
                </c:pt>
                <c:pt idx="365">
                  <c:v>4.3219715500653321E-5</c:v>
                </c:pt>
                <c:pt idx="366">
                  <c:v>4.3630139037909082E-5</c:v>
                </c:pt>
                <c:pt idx="367">
                  <c:v>4.4041951562965136E-5</c:v>
                </c:pt>
                <c:pt idx="368">
                  <c:v>4.4455157334661155E-5</c:v>
                </c:pt>
                <c:pt idx="369">
                  <c:v>4.486976065990329E-5</c:v>
                </c:pt>
                <c:pt idx="370">
                  <c:v>4.5285765893721895E-5</c:v>
                </c:pt>
                <c:pt idx="371">
                  <c:v>4.5703177439339046E-5</c:v>
                </c:pt>
                <c:pt idx="372">
                  <c:v>4.6121999748245718E-5</c:v>
                </c:pt>
                <c:pt idx="373">
                  <c:v>4.6542237320288573E-5</c:v>
                </c:pt>
                <c:pt idx="374">
                  <c:v>4.6963894703766116E-5</c:v>
                </c:pt>
                <c:pt idx="375">
                  <c:v>4.7386976495533945E-5</c:v>
                </c:pt>
                <c:pt idx="376">
                  <c:v>4.7811487341119662E-5</c:v>
                </c:pt>
                <c:pt idx="377">
                  <c:v>4.8237431934845989E-5</c:v>
                </c:pt>
                <c:pt idx="378">
                  <c:v>4.8664815019963607E-5</c:v>
                </c:pt>
                <c:pt idx="379">
                  <c:v>4.909364138879189E-5</c:v>
                </c:pt>
                <c:pt idx="380">
                  <c:v>4.9523915882869146E-5</c:v>
                </c:pt>
                <c:pt idx="381">
                  <c:v>4.9955643393110699E-5</c:v>
                </c:pt>
                <c:pt idx="382">
                  <c:v>5.0388828859976056E-5</c:v>
                </c:pt>
                <c:pt idx="383">
                  <c:v>5.0823477273644012E-5</c:v>
                </c:pt>
                <c:pt idx="384">
                  <c:v>5.1259593674196309E-5</c:v>
                </c:pt>
                <c:pt idx="385">
                  <c:v>5.1697183151809355E-5</c:v>
                </c:pt>
                <c:pt idx="386">
                  <c:v>5.2136250846954337E-5</c:v>
                </c:pt>
                <c:pt idx="387">
                  <c:v>5.2576801950605158E-5</c:v>
                </c:pt>
                <c:pt idx="388">
                  <c:v>5.3018841704454832E-5</c:v>
                </c:pt>
                <c:pt idx="389">
                  <c:v>5.3462375401139344E-5</c:v>
                </c:pt>
                <c:pt idx="390">
                  <c:v>5.3907408384469902E-5</c:v>
                </c:pt>
                <c:pt idx="391">
                  <c:v>5.4353946049672859E-5</c:v>
                </c:pt>
                <c:pt idx="392">
                  <c:v>5.4801993843637533E-5</c:v>
                </c:pt>
                <c:pt idx="393">
                  <c:v>5.5251557265172033E-5</c:v>
                </c:pt>
                <c:pt idx="394">
                  <c:v>5.5702641865266642E-5</c:v>
                </c:pt>
                <c:pt idx="395">
                  <c:v>5.6155253247365041E-5</c:v>
                </c:pt>
                <c:pt idx="396">
                  <c:v>5.6609397067643576E-5</c:v>
                </c:pt>
                <c:pt idx="397">
                  <c:v>5.706507903529759E-5</c:v>
                </c:pt>
                <c:pt idx="398">
                  <c:v>5.7522304912836383E-5</c:v>
                </c:pt>
                <c:pt idx="399">
                  <c:v>5.7981080516385151E-5</c:v>
                </c:pt>
                <c:pt idx="400">
                  <c:v>5.8441411715994988E-5</c:v>
                </c:pt>
                <c:pt idx="401">
                  <c:v>5.8903304435960445E-5</c:v>
                </c:pt>
                <c:pt idx="402">
                  <c:v>5.9366764655145064E-5</c:v>
                </c:pt>
                <c:pt idx="403">
                  <c:v>5.9831798407314082E-5</c:v>
                </c:pt>
                <c:pt idx="404">
                  <c:v>6.0298411781475628E-5</c:v>
                </c:pt>
                <c:pt idx="405">
                  <c:v>6.076661092222895E-5</c:v>
                </c:pt>
                <c:pt idx="406">
                  <c:v>6.123640203012075E-5</c:v>
                </c:pt>
                <c:pt idx="407">
                  <c:v>6.1707791362009421E-5</c:v>
                </c:pt>
                <c:pt idx="408">
                  <c:v>6.2180785231436464E-5</c:v>
                </c:pt>
                <c:pt idx="409">
                  <c:v>6.2655390009006551E-5</c:v>
                </c:pt>
                <c:pt idx="410">
                  <c:v>6.3131612122774752E-5</c:v>
                </c:pt>
                <c:pt idx="411">
                  <c:v>6.3609458058642117E-5</c:v>
                </c:pt>
                <c:pt idx="412">
                  <c:v>6.40889343607587E-5</c:v>
                </c:pt>
                <c:pt idx="413">
                  <c:v>6.4570047631935072E-5</c:v>
                </c:pt>
                <c:pt idx="414">
                  <c:v>6.5052804534061198E-5</c:v>
                </c:pt>
                <c:pt idx="415">
                  <c:v>6.5537211788533969E-5</c:v>
                </c:pt>
                <c:pt idx="416">
                  <c:v>6.6023276176692451E-5</c:v>
                </c:pt>
                <c:pt idx="417">
                  <c:v>6.6511004540261275E-5</c:v>
                </c:pt>
                <c:pt idx="418">
                  <c:v>6.7000403781802186E-5</c:v>
                </c:pt>
                <c:pt idx="419">
                  <c:v>6.7491480865174212E-5</c:v>
                </c:pt>
                <c:pt idx="420">
                  <c:v>6.798424281600136E-5</c:v>
                </c:pt>
                <c:pt idx="421">
                  <c:v>6.8478696722149433E-5</c:v>
                </c:pt>
                <c:pt idx="422">
                  <c:v>6.8974849734210954E-5</c:v>
                </c:pt>
                <c:pt idx="423">
                  <c:v>6.9472709065998355E-5</c:v>
                </c:pt>
                <c:pt idx="424">
                  <c:v>6.9972281995046116E-5</c:v>
                </c:pt>
                <c:pt idx="425">
                  <c:v>7.0473575863121173E-5</c:v>
                </c:pt>
                <c:pt idx="426">
                  <c:v>7.0976598076742258E-5</c:v>
                </c:pt>
                <c:pt idx="427">
                  <c:v>7.1481356107708035E-5</c:v>
                </c:pt>
                <c:pt idx="428">
                  <c:v>7.1987857493633757E-5</c:v>
                </c:pt>
                <c:pt idx="429">
                  <c:v>7.2496109838497393E-5</c:v>
                </c:pt>
                <c:pt idx="430">
                  <c:v>7.3006120813194246E-5</c:v>
                </c:pt>
                <c:pt idx="431">
                  <c:v>7.3517898156101055E-5</c:v>
                </c:pt>
                <c:pt idx="432">
                  <c:v>7.4031449673649075E-5</c:v>
                </c:pt>
                <c:pt idx="433">
                  <c:v>7.4546783240906757E-5</c:v>
                </c:pt>
                <c:pt idx="434">
                  <c:v>7.5063906802171448E-5</c:v>
                </c:pt>
                <c:pt idx="435">
                  <c:v>7.5582828371570946E-5</c:v>
                </c:pt>
                <c:pt idx="436">
                  <c:v>7.6103556033674249E-5</c:v>
                </c:pt>
                <c:pt idx="437">
                  <c:v>7.6626097944112559E-5</c:v>
                </c:pt>
                <c:pt idx="438">
                  <c:v>7.7150462330209698E-5</c:v>
                </c:pt>
                <c:pt idx="439">
                  <c:v>7.7676657491622446E-5</c:v>
                </c:pt>
                <c:pt idx="440">
                  <c:v>7.8204691800991315E-5</c:v>
                </c:pt>
                <c:pt idx="441">
                  <c:v>7.8734573704601277E-5</c:v>
                </c:pt>
                <c:pt idx="442">
                  <c:v>7.9266311723052261E-5</c:v>
                </c:pt>
                <c:pt idx="443">
                  <c:v>7.9799914451941212E-5</c:v>
                </c:pt>
                <c:pt idx="444">
                  <c:v>8.0335390562553811E-5</c:v>
                </c:pt>
                <c:pt idx="445">
                  <c:v>8.0872748802567025E-5</c:v>
                </c:pt>
                <c:pt idx="446">
                  <c:v>8.1411997996762742E-5</c:v>
                </c:pt>
                <c:pt idx="447">
                  <c:v>8.1953147047752182E-5</c:v>
                </c:pt>
                <c:pt idx="448">
                  <c:v>8.2496204936711228E-5</c:v>
                </c:pt>
                <c:pt idx="449">
                  <c:v>8.30411807241277E-5</c:v>
                </c:pt>
                <c:pt idx="450">
                  <c:v>8.3588083550558982E-5</c:v>
                </c:pt>
                <c:pt idx="451">
                  <c:v>8.4136922637402197E-5</c:v>
                </c:pt>
                <c:pt idx="452">
                  <c:v>8.4687707287675379E-5</c:v>
                </c:pt>
                <c:pt idx="453">
                  <c:v>8.5240446886811021E-5</c:v>
                </c:pt>
                <c:pt idx="454">
                  <c:v>8.5795150903461142E-5</c:v>
                </c:pt>
                <c:pt idx="455">
                  <c:v>8.6351828890315029E-5</c:v>
                </c:pt>
                <c:pt idx="456">
                  <c:v>8.6910490484929222E-5</c:v>
                </c:pt>
                <c:pt idx="457">
                  <c:v>8.7471145410569778E-5</c:v>
                </c:pt>
                <c:pt idx="458">
                  <c:v>8.8033803477067705E-5</c:v>
                </c:pt>
                <c:pt idx="459">
                  <c:v>8.8598474581686769E-5</c:v>
                </c:pt>
                <c:pt idx="460">
                  <c:v>8.9165168710004914E-5</c:v>
                </c:pt>
                <c:pt idx="461">
                  <c:v>8.9733895936808944E-5</c:v>
                </c:pt>
                <c:pt idx="462">
                  <c:v>9.0304666427001997E-5</c:v>
                </c:pt>
                <c:pt idx="463">
                  <c:v>9.0877490436525786E-5</c:v>
                </c:pt>
                <c:pt idx="464">
                  <c:v>9.1452378313295842E-5</c:v>
                </c:pt>
                <c:pt idx="465">
                  <c:v>9.2029340498151087E-5</c:v>
                </c:pt>
                <c:pt idx="466">
                  <c:v>9.2608387525818325E-5</c:v>
                </c:pt>
                <c:pt idx="467">
                  <c:v>9.3189530025890234E-5</c:v>
                </c:pt>
                <c:pt idx="468">
                  <c:v>9.3772778723819162E-5</c:v>
                </c:pt>
                <c:pt idx="469">
                  <c:v>9.4358144441924926E-5</c:v>
                </c:pt>
                <c:pt idx="470">
                  <c:v>9.4945638100418716E-5</c:v>
                </c:pt>
                <c:pt idx="471">
                  <c:v>9.5535270718441844E-5</c:v>
                </c:pt>
                <c:pt idx="472">
                  <c:v>9.6127053415120508E-5</c:v>
                </c:pt>
                <c:pt idx="473">
                  <c:v>9.67209974106365E-5</c:v>
                </c:pt>
                <c:pt idx="474">
                  <c:v>9.731711402731403E-5</c:v>
                </c:pt>
                <c:pt idx="475">
                  <c:v>9.7915414690722855E-5</c:v>
                </c:pt>
                <c:pt idx="476">
                  <c:v>9.8515910930798662E-5</c:v>
                </c:pt>
                <c:pt idx="477">
                  <c:v>9.911861438297987E-5</c:v>
                </c:pt>
                <c:pt idx="478">
                  <c:v>9.9723536789362248E-5</c:v>
                </c:pt>
                <c:pt idx="479">
                  <c:v>1.0033068999987056E-4</c:v>
                </c:pt>
                <c:pt idx="480">
                  <c:v>1.0094008597344847E-4</c:v>
                </c:pt>
                <c:pt idx="481">
                  <c:v>1.0155173677926666E-4</c:v>
                </c:pt>
                <c:pt idx="482">
                  <c:v>1.0216565459794885E-4</c:v>
                </c:pt>
                <c:pt idx="483">
                  <c:v>1.0278185172281724E-4</c:v>
                </c:pt>
                <c:pt idx="484">
                  <c:v>1.0340034056115688E-4</c:v>
                </c:pt>
                <c:pt idx="485">
                  <c:v>1.0402113363549888E-4</c:v>
                </c:pt>
                <c:pt idx="486">
                  <c:v>1.046442435849242E-4</c:v>
                </c:pt>
                <c:pt idx="487">
                  <c:v>1.052696831663867E-4</c:v>
                </c:pt>
                <c:pt idx="488">
                  <c:v>1.0589746525605744E-4</c:v>
                </c:pt>
                <c:pt idx="489">
                  <c:v>1.0652760285068923E-4</c:v>
                </c:pt>
                <c:pt idx="490">
                  <c:v>1.0716010906900194E-4</c:v>
                </c:pt>
                <c:pt idx="491">
                  <c:v>1.077949971530901E-4</c:v>
                </c:pt>
                <c:pt idx="492">
                  <c:v>1.084322804698522E-4</c:v>
                </c:pt>
                <c:pt idx="493">
                  <c:v>1.0907197251244145E-4</c:v>
                </c:pt>
                <c:pt idx="494">
                  <c:v>1.0971408690174017E-4</c:v>
                </c:pt>
                <c:pt idx="495">
                  <c:v>1.1035863738785678E-4</c:v>
                </c:pt>
                <c:pt idx="496">
                  <c:v>1.1100563785164616E-4</c:v>
                </c:pt>
                <c:pt idx="497">
                  <c:v>1.1165510230625395E-4</c:v>
                </c:pt>
                <c:pt idx="498">
                  <c:v>1.1230704489868525E-4</c:v>
                </c:pt>
                <c:pt idx="499">
                  <c:v>1.1296147991139795E-4</c:v>
                </c:pt>
                <c:pt idx="500">
                  <c:v>1.13618421763921E-4</c:v>
                </c:pt>
                <c:pt idx="501">
                  <c:v>1.1427788501449886E-4</c:v>
                </c:pt>
                <c:pt idx="502">
                  <c:v>1.1493988436176164E-4</c:v>
                </c:pt>
                <c:pt idx="503">
                  <c:v>1.1560443464642176E-4</c:v>
                </c:pt>
                <c:pt idx="504">
                  <c:v>1.162715508529977E-4</c:v>
                </c:pt>
                <c:pt idx="505">
                  <c:v>1.1694124811156559E-4</c:v>
                </c:pt>
                <c:pt idx="506">
                  <c:v>1.1761354169953862E-4</c:v>
                </c:pt>
                <c:pt idx="507">
                  <c:v>1.1828844704347509E-4</c:v>
                </c:pt>
                <c:pt idx="508">
                  <c:v>1.1896597972091515E-4</c:v>
                </c:pt>
                <c:pt idx="509">
                  <c:v>1.1964615546224816E-4</c:v>
                </c:pt>
                <c:pt idx="510">
                  <c:v>1.2032899015260917E-4</c:v>
                </c:pt>
                <c:pt idx="511">
                  <c:v>1.2101449983380711E-4</c:v>
                </c:pt>
                <c:pt idx="512">
                  <c:v>1.2170270070628336E-4</c:v>
                </c:pt>
                <c:pt idx="513">
                  <c:v>1.2239360913110343E-4</c:v>
                </c:pt>
                <c:pt idx="514">
                  <c:v>1.2308724163198018E-4</c:v>
                </c:pt>
                <c:pt idx="515">
                  <c:v>1.2378361489733054E-4</c:v>
                </c:pt>
                <c:pt idx="516">
                  <c:v>1.2448274578236664E-4</c:v>
                </c:pt>
                <c:pt idx="517">
                  <c:v>1.2518465131122018E-4</c:v>
                </c:pt>
                <c:pt idx="518">
                  <c:v>1.2588934867910335E-4</c:v>
                </c:pt>
                <c:pt idx="519">
                  <c:v>1.2659685525450424E-4</c:v>
                </c:pt>
                <c:pt idx="520">
                  <c:v>1.273071885814201E-4</c:v>
                </c:pt>
                <c:pt idx="521">
                  <c:v>1.2802036638162617E-4</c:v>
                </c:pt>
                <c:pt idx="522">
                  <c:v>1.2873640655698421E-4</c:v>
                </c:pt>
                <c:pt idx="523">
                  <c:v>1.294553271917885E-4</c:v>
                </c:pt>
                <c:pt idx="524">
                  <c:v>1.3017714655515184E-4</c:v>
                </c:pt>
                <c:pt idx="525">
                  <c:v>1.3090188310343166E-4</c:v>
                </c:pt>
                <c:pt idx="526">
                  <c:v>1.3162955548269714E-4</c:v>
                </c:pt>
                <c:pt idx="527">
                  <c:v>1.3236018253123832E-4</c:v>
                </c:pt>
                <c:pt idx="528">
                  <c:v>1.3309378328211783E-4</c:v>
                </c:pt>
                <c:pt idx="529">
                  <c:v>1.3383037696576601E-4</c:v>
                </c:pt>
                <c:pt idx="530">
                  <c:v>1.3456998301262106E-4</c:v>
                </c:pt>
                <c:pt idx="531">
                  <c:v>1.3531262105581372E-4</c:v>
                </c:pt>
                <c:pt idx="532">
                  <c:v>1.3605831093389871E-4</c:v>
                </c:pt>
                <c:pt idx="533">
                  <c:v>1.3680707269363358E-4</c:v>
                </c:pt>
                <c:pt idx="534">
                  <c:v>1.3755892659280493E-4</c:v>
                </c:pt>
                <c:pt idx="535">
                  <c:v>1.3831389310310516E-4</c:v>
                </c:pt>
                <c:pt idx="536">
                  <c:v>1.3907199291305752E-4</c:v>
                </c:pt>
                <c:pt idx="537">
                  <c:v>1.3983324693099419E-4</c:v>
                </c:pt>
                <c:pt idx="538">
                  <c:v>1.4059767628808565E-4</c:v>
                </c:pt>
                <c:pt idx="539">
                  <c:v>1.4136530234142358E-4</c:v>
                </c:pt>
                <c:pt idx="540">
                  <c:v>1.4213614667715852E-4</c:v>
                </c:pt>
                <c:pt idx="541">
                  <c:v>1.4291023111369283E-4</c:v>
                </c:pt>
                <c:pt idx="542">
                  <c:v>1.4368757770493072E-4</c:v>
                </c:pt>
                <c:pt idx="543">
                  <c:v>1.4446820874358633E-4</c:v>
                </c:pt>
                <c:pt idx="544">
                  <c:v>1.4525214676455069E-4</c:v>
                </c:pt>
                <c:pt idx="545">
                  <c:v>1.4603941454831968E-4</c:v>
                </c:pt>
                <c:pt idx="546">
                  <c:v>1.4683003512448324E-4</c:v>
                </c:pt>
                <c:pt idx="547">
                  <c:v>1.4762403177527895E-4</c:v>
                </c:pt>
                <c:pt idx="548">
                  <c:v>1.4842142803920814E-4</c:v>
                </c:pt>
                <c:pt idx="549">
                  <c:v>1.4922224771471971E-4</c:v>
                </c:pt>
                <c:pt idx="550">
                  <c:v>1.5002651486396018E-4</c:v>
                </c:pt>
                <c:pt idx="551">
                  <c:v>1.5083425381659361E-4</c:v>
                </c:pt>
                <c:pt idx="552">
                  <c:v>1.5164548917369025E-4</c:v>
                </c:pt>
                <c:pt idx="553">
                  <c:v>1.5246024581168908E-4</c:v>
                </c:pt>
                <c:pt idx="554">
                  <c:v>1.5327854888643147E-4</c:v>
                </c:pt>
                <c:pt idx="555">
                  <c:v>1.5410042383727239E-4</c:v>
                </c:pt>
                <c:pt idx="556">
                  <c:v>1.5492589639126618E-4</c:v>
                </c:pt>
                <c:pt idx="557">
                  <c:v>1.5575499256743243E-4</c:v>
                </c:pt>
                <c:pt idx="558">
                  <c:v>1.5658773868110115E-4</c:v>
                </c:pt>
                <c:pt idx="559">
                  <c:v>1.5742416134833986E-4</c:v>
                </c:pt>
                <c:pt idx="560">
                  <c:v>1.5826428749046546E-4</c:v>
                </c:pt>
                <c:pt idx="561">
                  <c:v>1.5910814433864123E-4</c:v>
                </c:pt>
                <c:pt idx="562">
                  <c:v>1.5995575943856147E-4</c:v>
                </c:pt>
                <c:pt idx="563">
                  <c:v>1.6080716065522616E-4</c:v>
                </c:pt>
                <c:pt idx="564">
                  <c:v>1.6166237617780768E-4</c:v>
                </c:pt>
                <c:pt idx="565">
                  <c:v>1.6252143452461049E-4</c:v>
                </c:pt>
                <c:pt idx="566">
                  <c:v>1.6338436454812824E-4</c:v>
                </c:pt>
                <c:pt idx="567">
                  <c:v>1.6425119544019796E-4</c:v>
                </c:pt>
                <c:pt idx="568">
                  <c:v>1.6512195673725589E-4</c:v>
                </c:pt>
                <c:pt idx="569">
                  <c:v>1.6599667832569522E-4</c:v>
                </c:pt>
                <c:pt idx="570">
                  <c:v>1.6687539044733045E-4</c:v>
                </c:pt>
                <c:pt idx="571">
                  <c:v>1.6775812370496839E-4</c:v>
                </c:pt>
                <c:pt idx="572">
                  <c:v>1.6864490906809044E-4</c:v>
                </c:pt>
                <c:pt idx="573">
                  <c:v>1.6953577787864771E-4</c:v>
                </c:pt>
                <c:pt idx="574">
                  <c:v>1.7043076185697175E-4</c:v>
                </c:pt>
                <c:pt idx="575">
                  <c:v>1.7132989310780376E-4</c:v>
                </c:pt>
                <c:pt idx="576">
                  <c:v>1.7223320412644596E-4</c:v>
                </c:pt>
                <c:pt idx="577">
                  <c:v>1.7314072780503552E-4</c:v>
                </c:pt>
                <c:pt idx="578">
                  <c:v>1.7405249743894822E-4</c:v>
                </c:pt>
                <c:pt idx="579">
                  <c:v>1.7496854673333033E-4</c:v>
                </c:pt>
                <c:pt idx="580">
                  <c:v>1.7588890980976571E-4</c:v>
                </c:pt>
                <c:pt idx="581">
                  <c:v>1.768136212130787E-4</c:v>
                </c:pt>
                <c:pt idx="582">
                  <c:v>1.7774271591827824E-4</c:v>
                </c:pt>
                <c:pt idx="583">
                  <c:v>1.7867622933764507E-4</c:v>
                </c:pt>
                <c:pt idx="584">
                  <c:v>1.7961419732796642E-4</c:v>
                </c:pt>
                <c:pt idx="585">
                  <c:v>1.8055665619792259E-4</c:v>
                </c:pt>
                <c:pt idx="586">
                  <c:v>1.8150364271562618E-4</c:v>
                </c:pt>
                <c:pt idx="587">
                  <c:v>1.8245519411632334E-4</c:v>
                </c:pt>
                <c:pt idx="588">
                  <c:v>1.8341134811025394E-4</c:v>
                </c:pt>
                <c:pt idx="589">
                  <c:v>1.8437214289068212E-4</c:v>
                </c:pt>
                <c:pt idx="590">
                  <c:v>1.8533761714209545E-4</c:v>
                </c:pt>
                <c:pt idx="591">
                  <c:v>1.8630781004858109E-4</c:v>
                </c:pt>
                <c:pt idx="592">
                  <c:v>1.8728276130238118E-4</c:v>
                </c:pt>
                <c:pt idx="593">
                  <c:v>1.8826251111263347E-4</c:v>
                </c:pt>
                <c:pt idx="594">
                  <c:v>1.8924710021430078E-4</c:v>
                </c:pt>
                <c:pt idx="595">
                  <c:v>1.9023656987729568E-4</c:v>
                </c:pt>
                <c:pt idx="596">
                  <c:v>1.9123096191580406E-4</c:v>
                </c:pt>
                <c:pt idx="597">
                  <c:v>1.9223031869781415E-4</c:v>
                </c:pt>
                <c:pt idx="598">
                  <c:v>1.9323468315485433E-4</c:v>
                </c:pt>
                <c:pt idx="599">
                  <c:v>1.9424409879194895E-4</c:v>
                </c:pt>
                <c:pt idx="600">
                  <c:v>1.9525860969779319E-4</c:v>
                </c:pt>
                <c:pt idx="601">
                  <c:v>1.9627826055515732E-4</c:v>
                </c:pt>
                <c:pt idx="602">
                  <c:v>1.9730309665152369E-4</c:v>
                </c:pt>
                <c:pt idx="603">
                  <c:v>1.983331638899631E-4</c:v>
                </c:pt>
                <c:pt idx="604">
                  <c:v>1.9936850880025944E-4</c:v>
                </c:pt>
                <c:pt idx="605">
                  <c:v>2.004091785502842E-4</c:v>
                </c:pt>
                <c:pt idx="606">
                  <c:v>2.0145522095763496E-4</c:v>
                </c:pt>
                <c:pt idx="607">
                  <c:v>2.0250668450153781E-4</c:v>
                </c:pt>
                <c:pt idx="608">
                  <c:v>2.0356361833502639E-4</c:v>
                </c:pt>
                <c:pt idx="609">
                  <c:v>2.0462607229740183E-4</c:v>
                </c:pt>
                <c:pt idx="610">
                  <c:v>2.0569409692698434E-4</c:v>
                </c:pt>
                <c:pt idx="611">
                  <c:v>2.0676774347416039E-4</c:v>
                </c:pt>
                <c:pt idx="612">
                  <c:v>2.0784706391474054E-4</c:v>
                </c:pt>
                <c:pt idx="613">
                  <c:v>2.0893211096362791E-4</c:v>
                </c:pt>
                <c:pt idx="614">
                  <c:v>2.1002293808881526E-4</c:v>
                </c:pt>
                <c:pt idx="615">
                  <c:v>2.1111959952571229E-4</c:v>
                </c:pt>
                <c:pt idx="616">
                  <c:v>2.1222215029181827E-4</c:v>
                </c:pt>
                <c:pt idx="617">
                  <c:v>2.1333064620174629E-4</c:v>
                </c:pt>
                <c:pt idx="618">
                  <c:v>2.1444514388261167E-4</c:v>
                </c:pt>
                <c:pt idx="619">
                  <c:v>2.1556570078979357E-4</c:v>
                </c:pt>
                <c:pt idx="620">
                  <c:v>2.166923752230826E-4</c:v>
                </c:pt>
                <c:pt idx="621">
                  <c:v>2.1782522634322221E-4</c:v>
                </c:pt>
                <c:pt idx="622">
                  <c:v>2.1896431418886049E-4</c:v>
                </c:pt>
                <c:pt idx="623">
                  <c:v>2.2010969969391993E-4</c:v>
                </c:pt>
                <c:pt idx="624">
                  <c:v>2.2126144470540151E-4</c:v>
                </c:pt>
                <c:pt idx="625">
                  <c:v>2.2241961200163203E-4</c:v>
                </c:pt>
                <c:pt idx="626">
                  <c:v>2.235842653109722E-4</c:v>
                </c:pt>
                <c:pt idx="627">
                  <c:v>2.247554693309965E-4</c:v>
                </c:pt>
                <c:pt idx="628">
                  <c:v>2.2593328974816071E-4</c:v>
                </c:pt>
                <c:pt idx="629">
                  <c:v>2.2711779325797148E-4</c:v>
                </c:pt>
                <c:pt idx="630">
                  <c:v>2.2830904758567311E-4</c:v>
                </c:pt>
                <c:pt idx="631">
                  <c:v>2.2950712150746839E-4</c:v>
                </c:pt>
                <c:pt idx="632">
                  <c:v>2.3071208487228921E-4</c:v>
                </c:pt>
                <c:pt idx="633">
                  <c:v>2.3192400862413528E-4</c:v>
                </c:pt>
                <c:pt idx="634">
                  <c:v>2.3314296482499668E-4</c:v>
                </c:pt>
                <c:pt idx="635">
                  <c:v>2.34369026678382E-4</c:v>
                </c:pt>
                <c:pt idx="636">
                  <c:v>2.3560226855346683E-4</c:v>
                </c:pt>
                <c:pt idx="637">
                  <c:v>2.3684276600988819E-4</c:v>
                </c:pt>
                <c:pt idx="638">
                  <c:v>2.3809059582319936E-4</c:v>
                </c:pt>
                <c:pt idx="639">
                  <c:v>2.3934583601101109E-4</c:v>
                </c:pt>
                <c:pt idx="640">
                  <c:v>2.4060856585983955E-4</c:v>
                </c:pt>
                <c:pt idx="641">
                  <c:v>2.4187886595268424E-4</c:v>
                </c:pt>
                <c:pt idx="642">
                  <c:v>2.4315681819735962E-4</c:v>
                </c:pt>
                <c:pt idx="643">
                  <c:v>2.4444250585560652E-4</c:v>
                </c:pt>
                <c:pt idx="644">
                  <c:v>2.457360135730075E-4</c:v>
                </c:pt>
                <c:pt idx="645">
                  <c:v>2.4703742740973307E-4</c:v>
                </c:pt>
                <c:pt idx="646">
                  <c:v>2.4834683487214953E-4</c:v>
                </c:pt>
                <c:pt idx="647">
                  <c:v>2.4966432494531298E-4</c:v>
                </c:pt>
                <c:pt idx="648">
                  <c:v>2.5098998812638277E-4</c:v>
                </c:pt>
                <c:pt idx="649">
                  <c:v>2.5232391645898513E-4</c:v>
                </c:pt>
                <c:pt idx="650">
                  <c:v>2.5366620356855925E-4</c:v>
                </c:pt>
                <c:pt idx="651">
                  <c:v>2.5501694469871818E-4</c:v>
                </c:pt>
                <c:pt idx="652">
                  <c:v>2.5637623674866429E-4</c:v>
                </c:pt>
                <c:pt idx="653">
                  <c:v>2.5774417831168922E-4</c:v>
                </c:pt>
                <c:pt idx="654">
                  <c:v>2.5912086971480419E-4</c:v>
                </c:pt>
                <c:pt idx="655">
                  <c:v>2.6050641305953322E-4</c:v>
                </c:pt>
                <c:pt idx="656">
                  <c:v>2.6190091226391726E-4</c:v>
                </c:pt>
                <c:pt idx="657">
                  <c:v>2.6330447310576611E-4</c:v>
                </c:pt>
                <c:pt idx="658">
                  <c:v>2.6471720326720849E-4</c:v>
                </c:pt>
                <c:pt idx="659">
                  <c:v>2.661392123805831E-4</c:v>
                </c:pt>
                <c:pt idx="660">
                  <c:v>2.6757061207572269E-4</c:v>
                </c:pt>
                <c:pt idx="661">
                  <c:v>2.6901151602868001E-4</c:v>
                </c:pt>
                <c:pt idx="662">
                  <c:v>2.7046204001194836E-4</c:v>
                </c:pt>
                <c:pt idx="663">
                  <c:v>2.7192230194623507E-4</c:v>
                </c:pt>
                <c:pt idx="664">
                  <c:v>2.7339242195384211E-4</c:v>
                </c:pt>
                <c:pt idx="665">
                  <c:v>2.7487252241371678E-4</c:v>
                </c:pt>
                <c:pt idx="666">
                  <c:v>2.763627280182345E-4</c:v>
                </c:pt>
                <c:pt idx="667">
                  <c:v>2.7786316583177929E-4</c:v>
                </c:pt>
                <c:pt idx="668">
                  <c:v>2.793739653511918E-4</c:v>
                </c:pt>
                <c:pt idx="669">
                  <c:v>2.8089525856815509E-4</c:v>
                </c:pt>
                <c:pt idx="670">
                  <c:v>2.8242718003359418E-4</c:v>
                </c:pt>
                <c:pt idx="671">
                  <c:v>2.8396986692416913E-4</c:v>
                </c:pt>
                <c:pt idx="672">
                  <c:v>2.8552345911094028E-4</c:v>
                </c:pt>
                <c:pt idx="673">
                  <c:v>2.8708809923029565E-4</c:v>
                </c:pt>
                <c:pt idx="674">
                  <c:v>2.8866393275722718E-4</c:v>
                </c:pt>
                <c:pt idx="675">
                  <c:v>2.9025110808105116E-4</c:v>
                </c:pt>
                <c:pt idx="676">
                  <c:v>2.9184977658367194E-4</c:v>
                </c:pt>
                <c:pt idx="677">
                  <c:v>2.9346009272049019E-4</c:v>
                </c:pt>
                <c:pt idx="678">
                  <c:v>2.9508221410406646E-4</c:v>
                </c:pt>
                <c:pt idx="679">
                  <c:v>2.967163015906499E-4</c:v>
                </c:pt>
                <c:pt idx="680">
                  <c:v>2.9836251936969448E-4</c:v>
                </c:pt>
                <c:pt idx="681">
                  <c:v>3.0002103505648298E-4</c:v>
                </c:pt>
                <c:pt idx="682">
                  <c:v>3.016920197879947E-4</c:v>
                </c:pt>
                <c:pt idx="683">
                  <c:v>3.0337564832214921E-4</c:v>
                </c:pt>
                <c:pt idx="684">
                  <c:v>3.0507209914057068E-4</c:v>
                </c:pt>
                <c:pt idx="685">
                  <c:v>3.0678155455502723E-4</c:v>
                </c:pt>
                <c:pt idx="686">
                  <c:v>3.0850420081769898E-4</c:v>
                </c:pt>
                <c:pt idx="687">
                  <c:v>3.1024022823544675E-4</c:v>
                </c:pt>
                <c:pt idx="688">
                  <c:v>3.1198983128825078E-4</c:v>
                </c:pt>
                <c:pt idx="689">
                  <c:v>3.1375320875200852E-4</c:v>
                </c:pt>
                <c:pt idx="690">
                  <c:v>3.1553056382588448E-4</c:v>
                </c:pt>
                <c:pt idx="691">
                  <c:v>3.173221042644117E-4</c:v>
                </c:pt>
                <c:pt idx="692">
                  <c:v>3.1912804251456707E-4</c:v>
                </c:pt>
                <c:pt idx="693">
                  <c:v>3.2094859585803803E-4</c:v>
                </c:pt>
                <c:pt idx="694">
                  <c:v>3.2278398655892731E-4</c:v>
                </c:pt>
                <c:pt idx="695">
                  <c:v>3.2463444201713895E-4</c:v>
                </c:pt>
                <c:pt idx="696">
                  <c:v>3.2650019492771565E-4</c:v>
                </c:pt>
                <c:pt idx="697">
                  <c:v>3.2838148344640372E-4</c:v>
                </c:pt>
                <c:pt idx="698">
                  <c:v>3.3027855136174097E-4</c:v>
                </c:pt>
                <c:pt idx="699">
                  <c:v>3.3219164827397846E-4</c:v>
                </c:pt>
                <c:pt idx="700">
                  <c:v>3.3412102978116456E-4</c:v>
                </c:pt>
                <c:pt idx="701">
                  <c:v>3.3606695767273624E-4</c:v>
                </c:pt>
                <c:pt idx="702">
                  <c:v>3.3802970013098747E-4</c:v>
                </c:pt>
                <c:pt idx="703">
                  <c:v>3.4000953194079903E-4</c:v>
                </c:pt>
                <c:pt idx="704">
                  <c:v>3.4200673470804153E-4</c:v>
                </c:pt>
                <c:pt idx="705">
                  <c:v>3.4402159708708585E-4</c:v>
                </c:pt>
                <c:pt idx="706">
                  <c:v>3.4605441501787954E-4</c:v>
                </c:pt>
                <c:pt idx="707">
                  <c:v>3.4810549197307564E-4</c:v>
                </c:pt>
                <c:pt idx="708">
                  <c:v>3.5017513921572997E-4</c:v>
                </c:pt>
                <c:pt idx="709">
                  <c:v>3.5226367606811795E-4</c:v>
                </c:pt>
                <c:pt idx="710">
                  <c:v>3.5437143019224313E-4</c:v>
                </c:pt>
                <c:pt idx="711">
                  <c:v>3.5649873788266178E-4</c:v>
                </c:pt>
                <c:pt idx="712">
                  <c:v>3.5864594437227211E-4</c:v>
                </c:pt>
                <c:pt idx="713">
                  <c:v>3.608134041517672E-4</c:v>
                </c:pt>
                <c:pt idx="714">
                  <c:v>3.6300148130348855E-4</c:v>
                </c:pt>
                <c:pt idx="715">
                  <c:v>3.6521054985046446E-4</c:v>
                </c:pt>
                <c:pt idx="716">
                  <c:v>3.6744099412147656E-4</c:v>
                </c:pt>
                <c:pt idx="717">
                  <c:v>3.6969320913303808E-4</c:v>
                </c:pt>
                <c:pt idx="718">
                  <c:v>3.7196760098923587E-4</c:v>
                </c:pt>
                <c:pt idx="719">
                  <c:v>3.7426458730045146E-4</c:v>
                </c:pt>
                <c:pt idx="720">
                  <c:v>3.7658459762203374E-4</c:v>
                </c:pt>
                <c:pt idx="721">
                  <c:v>3.789280739140827E-4</c:v>
                </c:pt>
                <c:pt idx="722">
                  <c:v>3.8129547102356984E-4</c:v>
                </c:pt>
                <c:pt idx="723">
                  <c:v>3.8368725719011335E-4</c:v>
                </c:pt>
                <c:pt idx="724">
                  <c:v>3.8610391457681207E-4</c:v>
                </c:pt>
                <c:pt idx="725">
                  <c:v>3.8854593982764514E-4</c:v>
                </c:pt>
                <c:pt idx="726">
                  <c:v>3.910138446530463E-4</c:v>
                </c:pt>
                <c:pt idx="727">
                  <c:v>3.9350815644538615E-4</c:v>
                </c:pt>
                <c:pt idx="728">
                  <c:v>3.960294189262008E-4</c:v>
                </c:pt>
                <c:pt idx="729">
                  <c:v>3.9857819282716853E-4</c:v>
                </c:pt>
                <c:pt idx="730">
                  <c:v>4.0115505660695701E-4</c:v>
                </c:pt>
                <c:pt idx="731">
                  <c:v>4.0376060720623318E-4</c:v>
                </c:pt>
                <c:pt idx="732">
                  <c:v>4.0639546084331071E-4</c:v>
                </c:pt>
                <c:pt idx="733">
                  <c:v>4.0906025385307305E-4</c:v>
                </c:pt>
                <c:pt idx="734">
                  <c:v>4.1175564357203939E-4</c:v>
                </c:pt>
                <c:pt idx="735">
                  <c:v>4.1448230927264784E-4</c:v>
                </c:pt>
                <c:pt idx="736">
                  <c:v>4.1724095315007822E-4</c:v>
                </c:pt>
                <c:pt idx="737">
                  <c:v>4.2003230136519943E-4</c:v>
                </c:pt>
                <c:pt idx="738">
                  <c:v>4.228571051475176E-4</c:v>
                </c:pt>
                <c:pt idx="739">
                  <c:v>4.2571614196231427E-4</c:v>
                </c:pt>
                <c:pt idx="740">
                  <c:v>4.2861021674651126E-4</c:v>
                </c:pt>
                <c:pt idx="741">
                  <c:v>4.3154016321817439E-4</c:v>
                </c:pt>
                <c:pt idx="742">
                  <c:v>4.3450684526498884E-4</c:v>
                </c:pt>
                <c:pt idx="743">
                  <c:v>4.3751115841748477E-4</c:v>
                </c:pt>
                <c:pt idx="744">
                  <c:v>4.4055403141330654E-4</c:v>
                </c:pt>
                <c:pt idx="745">
                  <c:v>4.4363642785935257E-4</c:v>
                </c:pt>
                <c:pt idx="746">
                  <c:v>4.4675934799923226E-4</c:v>
                </c:pt>
                <c:pt idx="747">
                  <c:v>4.4992383059415045E-4</c:v>
                </c:pt>
                <c:pt idx="748">
                  <c:v>4.5313095492606758E-4</c:v>
                </c:pt>
                <c:pt idx="749">
                  <c:v>4.5638184293279649E-4</c:v>
                </c:pt>
                <c:pt idx="750">
                  <c:v>4.5967766148561311E-4</c:v>
                </c:pt>
                <c:pt idx="751">
                  <c:v>4.6301962482093886E-4</c:v>
                </c:pt>
                <c:pt idx="752">
                  <c:v>4.6640899713877934E-4</c:v>
                </c:pt>
                <c:pt idx="753">
                  <c:v>4.698470953818358E-4</c:v>
                </c:pt>
                <c:pt idx="754">
                  <c:v>4.7333529221056761E-4</c:v>
                </c:pt>
                <c:pt idx="755">
                  <c:v>4.7687501919103735E-4</c:v>
                </c:pt>
                <c:pt idx="756">
                  <c:v>4.8046777021404775E-4</c:v>
                </c:pt>
                <c:pt idx="757">
                  <c:v>4.8411510516602397E-4</c:v>
                </c:pt>
                <c:pt idx="758">
                  <c:v>4.8781865387419833E-4</c:v>
                </c:pt>
                <c:pt idx="759">
                  <c:v>4.9158012035108558E-4</c:v>
                </c:pt>
                <c:pt idx="760">
                  <c:v>4.9540128736589749E-4</c:v>
                </c:pt>
                <c:pt idx="761">
                  <c:v>4.9928402137360516E-4</c:v>
                </c:pt>
                <c:pt idx="762">
                  <c:v>5.0323027783574835E-4</c:v>
                </c:pt>
                <c:pt idx="763">
                  <c:v>5.0724210697096765E-4</c:v>
                </c:pt>
                <c:pt idx="764">
                  <c:v>5.1132165997758118E-4</c:v>
                </c:pt>
                <c:pt idx="765">
                  <c:v>5.1547119577549237E-4</c:v>
                </c:pt>
                <c:pt idx="766">
                  <c:v>5.1969308832031493E-4</c:v>
                </c:pt>
                <c:pt idx="767">
                  <c:v>5.2398983454900888E-4</c:v>
                </c:pt>
                <c:pt idx="768">
                  <c:v>5.2836406302360546E-4</c:v>
                </c:pt>
                <c:pt idx="769">
                  <c:v>5.3281854334794542E-4</c:v>
                </c:pt>
                <c:pt idx="770">
                  <c:v>5.3735619644188989E-4</c:v>
                </c:pt>
                <c:pt idx="771">
                  <c:v>5.4198010576845233E-4</c:v>
                </c:pt>
                <c:pt idx="772">
                  <c:v>5.4669352962191274E-4</c:v>
                </c:pt>
                <c:pt idx="773">
                  <c:v>5.5149991459955115E-4</c:v>
                </c:pt>
                <c:pt idx="774">
                  <c:v>5.5640291039650461E-4</c:v>
                </c:pt>
                <c:pt idx="775">
                  <c:v>5.6140638608282204E-4</c:v>
                </c:pt>
                <c:pt idx="776">
                  <c:v>5.6651444804455009E-4</c:v>
                </c:pt>
                <c:pt idx="777">
                  <c:v>5.7173145979726072E-4</c:v>
                </c:pt>
                <c:pt idx="778">
                  <c:v>5.7706206391153615E-4</c:v>
                </c:pt>
                <c:pt idx="779">
                  <c:v>5.8251120632643659E-4</c:v>
                </c:pt>
                <c:pt idx="780">
                  <c:v>5.8808416337003289E-4</c:v>
                </c:pt>
                <c:pt idx="781">
                  <c:v>5.9378657185691806E-4</c:v>
                </c:pt>
                <c:pt idx="782">
                  <c:v>5.9962446269301269E-4</c:v>
                </c:pt>
                <c:pt idx="783">
                  <c:v>6.0560429848981916E-4</c:v>
                </c:pt>
                <c:pt idx="784">
                  <c:v>6.1173301577626446E-4</c:v>
                </c:pt>
                <c:pt idx="785">
                  <c:v>6.1801807249938499E-4</c:v>
                </c:pt>
                <c:pt idx="786">
                  <c:v>6.2446750162955405E-4</c:v>
                </c:pt>
                <c:pt idx="787">
                  <c:v>6.3108997183655789E-4</c:v>
                </c:pt>
                <c:pt idx="788">
                  <c:v>6.3789485638614165E-4</c:v>
                </c:pt>
                <c:pt idx="789">
                  <c:v>6.4489231163080123E-4</c:v>
                </c:pt>
                <c:pt idx="790">
                  <c:v>6.5209336674413351E-4</c:v>
                </c:pt>
                <c:pt idx="791">
                  <c:v>6.5951002668860985E-4</c:v>
                </c:pt>
                <c:pt idx="792">
                  <c:v>6.6715539083004075E-4</c:v>
                </c:pt>
                <c:pt idx="793">
                  <c:v>6.7504379014152942E-4</c:v>
                </c:pt>
                <c:pt idx="794">
                  <c:v>6.8319094660643611E-4</c:v>
                </c:pt>
                <c:pt idx="795">
                  <c:v>6.9161415927492919E-4</c:v>
                </c:pt>
                <c:pt idx="796">
                  <c:v>7.0033252250778695E-4</c:v>
                </c:pt>
                <c:pt idx="797">
                  <c:v>7.0936718332960055E-4</c:v>
                </c:pt>
                <c:pt idx="798">
                  <c:v>7.1874164661515428E-4</c:v>
                </c:pt>
                <c:pt idx="799">
                  <c:v>7.2848213919088649E-4</c:v>
                </c:pt>
                <c:pt idx="800">
                  <c:v>7.3861804704944813E-4</c:v>
                </c:pt>
                <c:pt idx="801">
                  <c:v>7.4918244403488832E-4</c:v>
                </c:pt>
                <c:pt idx="802">
                  <c:v>7.6021273596920248E-4</c:v>
                </c:pt>
                <c:pt idx="803">
                  <c:v>7.7175145185578368E-4</c:v>
                </c:pt>
                <c:pt idx="804">
                  <c:v>7.8384722439564568E-4</c:v>
                </c:pt>
                <c:pt idx="805">
                  <c:v>7.9655601691703301E-4</c:v>
                </c:pt>
                <c:pt idx="806">
                  <c:v>8.0994267498061103E-4</c:v>
                </c:pt>
                <c:pt idx="807">
                  <c:v>8.240829115504887E-4</c:v>
                </c:pt>
                <c:pt idx="808">
                  <c:v>8.3906587976336432E-4</c:v>
                </c:pt>
                <c:pt idx="809">
                  <c:v>8.549975552118881E-4</c:v>
                </c:pt>
                <c:pt idx="810">
                  <c:v>8.720052540438127E-4</c:v>
                </c:pt>
                <c:pt idx="811">
                  <c:v>8.9024377774796052E-4</c:v>
                </c:pt>
                <c:pt idx="812">
                  <c:v>9.099039423406043E-4</c:v>
                </c:pt>
                <c:pt idx="813">
                  <c:v>9.3122469635230224E-4</c:v>
                </c:pt>
                <c:pt idx="814">
                  <c:v>9.545108075541905E-4</c:v>
                </c:pt>
                <c:pt idx="815">
                  <c:v>9.8015950297503725E-4</c:v>
                </c:pt>
                <c:pt idx="816">
                  <c:v>1.0087021199314194E-3</c:v>
                </c:pt>
                <c:pt idx="817">
                  <c:v>1.0408722223409976E-3</c:v>
                </c:pt>
                <c:pt idx="818">
                  <c:v>1.0777233394722572E-3</c:v>
                </c:pt>
                <c:pt idx="819">
                  <c:v>1.1208472250277051E-3</c:v>
                </c:pt>
                <c:pt idx="820">
                  <c:v>1.1728172504930699E-3</c:v>
                </c:pt>
                <c:pt idx="821">
                  <c:v>1.2382099278195843E-3</c:v>
                </c:pt>
                <c:pt idx="822">
                  <c:v>1.3264401657136534E-3</c:v>
                </c:pt>
                <c:pt idx="823">
                  <c:v>1.462540832758663E-3</c:v>
                </c:pt>
                <c:pt idx="824">
                  <c:v>1.7741417061070994E-3</c:v>
                </c:pt>
                <c:pt idx="825">
                  <c:v>#N/A</c:v>
                </c:pt>
                <c:pt idx="826">
                  <c:v>#N/A</c:v>
                </c:pt>
                <c:pt idx="827">
                  <c:v>#N/A</c:v>
                </c:pt>
                <c:pt idx="828">
                  <c:v>#N/A</c:v>
                </c:pt>
                <c:pt idx="829">
                  <c:v>#N/A</c:v>
                </c:pt>
                <c:pt idx="830">
                  <c:v>#N/A</c:v>
                </c:pt>
                <c:pt idx="831">
                  <c:v>#N/A</c:v>
                </c:pt>
                <c:pt idx="832">
                  <c:v>#N/A</c:v>
                </c:pt>
                <c:pt idx="833">
                  <c:v>#N/A</c:v>
                </c:pt>
                <c:pt idx="834">
                  <c:v>#N/A</c:v>
                </c:pt>
                <c:pt idx="835">
                  <c:v>#N/A</c:v>
                </c:pt>
                <c:pt idx="836">
                  <c:v>#N/A</c:v>
                </c:pt>
                <c:pt idx="837">
                  <c:v>#N/A</c:v>
                </c:pt>
                <c:pt idx="838">
                  <c:v>#N/A</c:v>
                </c:pt>
                <c:pt idx="839">
                  <c:v>#N/A</c:v>
                </c:pt>
                <c:pt idx="840">
                  <c:v>#N/A</c:v>
                </c:pt>
                <c:pt idx="841">
                  <c:v>#N/A</c:v>
                </c:pt>
                <c:pt idx="842">
                  <c:v>#N/A</c:v>
                </c:pt>
                <c:pt idx="843">
                  <c:v>#N/A</c:v>
                </c:pt>
                <c:pt idx="844">
                  <c:v>#N/A</c:v>
                </c:pt>
                <c:pt idx="845">
                  <c:v>#N/A</c:v>
                </c:pt>
                <c:pt idx="846">
                  <c:v>#N/A</c:v>
                </c:pt>
                <c:pt idx="847">
                  <c:v>#N/A</c:v>
                </c:pt>
                <c:pt idx="848">
                  <c:v>#N/A</c:v>
                </c:pt>
                <c:pt idx="849">
                  <c:v>#N/A</c:v>
                </c:pt>
                <c:pt idx="850">
                  <c:v>#N/A</c:v>
                </c:pt>
                <c:pt idx="851">
                  <c:v>#N/A</c:v>
                </c:pt>
                <c:pt idx="852">
                  <c:v>#N/A</c:v>
                </c:pt>
                <c:pt idx="853">
                  <c:v>#N/A</c:v>
                </c:pt>
                <c:pt idx="854">
                  <c:v>#N/A</c:v>
                </c:pt>
                <c:pt idx="855">
                  <c:v>#N/A</c:v>
                </c:pt>
                <c:pt idx="856">
                  <c:v>#N/A</c:v>
                </c:pt>
                <c:pt idx="857">
                  <c:v>#N/A</c:v>
                </c:pt>
                <c:pt idx="858">
                  <c:v>#N/A</c:v>
                </c:pt>
                <c:pt idx="859">
                  <c:v>#N/A</c:v>
                </c:pt>
                <c:pt idx="860">
                  <c:v>#N/A</c:v>
                </c:pt>
                <c:pt idx="861">
                  <c:v>#N/A</c:v>
                </c:pt>
                <c:pt idx="862">
                  <c:v>#N/A</c:v>
                </c:pt>
                <c:pt idx="863">
                  <c:v>#N/A</c:v>
                </c:pt>
                <c:pt idx="864">
                  <c:v>#N/A</c:v>
                </c:pt>
                <c:pt idx="865">
                  <c:v>#N/A</c:v>
                </c:pt>
                <c:pt idx="866">
                  <c:v>#N/A</c:v>
                </c:pt>
                <c:pt idx="867">
                  <c:v>#N/A</c:v>
                </c:pt>
                <c:pt idx="868">
                  <c:v>#N/A</c:v>
                </c:pt>
                <c:pt idx="869">
                  <c:v>#N/A</c:v>
                </c:pt>
                <c:pt idx="870">
                  <c:v>#N/A</c:v>
                </c:pt>
                <c:pt idx="871">
                  <c:v>#N/A</c:v>
                </c:pt>
                <c:pt idx="872">
                  <c:v>#N/A</c:v>
                </c:pt>
                <c:pt idx="873">
                  <c:v>#N/A</c:v>
                </c:pt>
                <c:pt idx="874">
                  <c:v>#N/A</c:v>
                </c:pt>
                <c:pt idx="875">
                  <c:v>#N/A</c:v>
                </c:pt>
                <c:pt idx="876">
                  <c:v>#N/A</c:v>
                </c:pt>
                <c:pt idx="877">
                  <c:v>#N/A</c:v>
                </c:pt>
                <c:pt idx="878">
                  <c:v>#N/A</c:v>
                </c:pt>
                <c:pt idx="879">
                  <c:v>#N/A</c:v>
                </c:pt>
                <c:pt idx="880">
                  <c:v>#N/A</c:v>
                </c:pt>
                <c:pt idx="881">
                  <c:v>#N/A</c:v>
                </c:pt>
                <c:pt idx="882">
                  <c:v>#N/A</c:v>
                </c:pt>
                <c:pt idx="883">
                  <c:v>#N/A</c:v>
                </c:pt>
                <c:pt idx="884">
                  <c:v>#N/A</c:v>
                </c:pt>
                <c:pt idx="885">
                  <c:v>#N/A</c:v>
                </c:pt>
                <c:pt idx="886">
                  <c:v>#N/A</c:v>
                </c:pt>
                <c:pt idx="887">
                  <c:v>#N/A</c:v>
                </c:pt>
                <c:pt idx="888">
                  <c:v>#N/A</c:v>
                </c:pt>
                <c:pt idx="889">
                  <c:v>#N/A</c:v>
                </c:pt>
                <c:pt idx="890">
                  <c:v>#N/A</c:v>
                </c:pt>
                <c:pt idx="891">
                  <c:v>#N/A</c:v>
                </c:pt>
                <c:pt idx="892">
                  <c:v>#N/A</c:v>
                </c:pt>
                <c:pt idx="893">
                  <c:v>#N/A</c:v>
                </c:pt>
                <c:pt idx="894">
                  <c:v>#N/A</c:v>
                </c:pt>
                <c:pt idx="895">
                  <c:v>#N/A</c:v>
                </c:pt>
                <c:pt idx="896">
                  <c:v>#N/A</c:v>
                </c:pt>
                <c:pt idx="897">
                  <c:v>#N/A</c:v>
                </c:pt>
                <c:pt idx="898">
                  <c:v>#N/A</c:v>
                </c:pt>
                <c:pt idx="899">
                  <c:v>#N/A</c:v>
                </c:pt>
                <c:pt idx="900">
                  <c:v>#N/A</c:v>
                </c:pt>
                <c:pt idx="901">
                  <c:v>#N/A</c:v>
                </c:pt>
                <c:pt idx="902">
                  <c:v>#N/A</c:v>
                </c:pt>
                <c:pt idx="903">
                  <c:v>#N/A</c:v>
                </c:pt>
                <c:pt idx="904">
                  <c:v>#N/A</c:v>
                </c:pt>
                <c:pt idx="905">
                  <c:v>#N/A</c:v>
                </c:pt>
                <c:pt idx="906">
                  <c:v>#N/A</c:v>
                </c:pt>
                <c:pt idx="907">
                  <c:v>#N/A</c:v>
                </c:pt>
                <c:pt idx="908">
                  <c:v>#N/A</c:v>
                </c:pt>
                <c:pt idx="909">
                  <c:v>#N/A</c:v>
                </c:pt>
                <c:pt idx="910">
                  <c:v>#N/A</c:v>
                </c:pt>
                <c:pt idx="911">
                  <c:v>#N/A</c:v>
                </c:pt>
                <c:pt idx="912">
                  <c:v>#N/A</c:v>
                </c:pt>
                <c:pt idx="913">
                  <c:v>#N/A</c:v>
                </c:pt>
                <c:pt idx="914">
                  <c:v>#N/A</c:v>
                </c:pt>
                <c:pt idx="915">
                  <c:v>#N/A</c:v>
                </c:pt>
                <c:pt idx="916">
                  <c:v>#N/A</c:v>
                </c:pt>
                <c:pt idx="917">
                  <c:v>#N/A</c:v>
                </c:pt>
                <c:pt idx="918">
                  <c:v>#N/A</c:v>
                </c:pt>
                <c:pt idx="919">
                  <c:v>#N/A</c:v>
                </c:pt>
                <c:pt idx="920">
                  <c:v>#N/A</c:v>
                </c:pt>
                <c:pt idx="921">
                  <c:v>#N/A</c:v>
                </c:pt>
                <c:pt idx="922">
                  <c:v>#N/A</c:v>
                </c:pt>
                <c:pt idx="923">
                  <c:v>#N/A</c:v>
                </c:pt>
                <c:pt idx="924">
                  <c:v>#N/A</c:v>
                </c:pt>
                <c:pt idx="925">
                  <c:v>#N/A</c:v>
                </c:pt>
                <c:pt idx="926">
                  <c:v>#N/A</c:v>
                </c:pt>
                <c:pt idx="927">
                  <c:v>#N/A</c:v>
                </c:pt>
                <c:pt idx="928">
                  <c:v>#N/A</c:v>
                </c:pt>
                <c:pt idx="929">
                  <c:v>#N/A</c:v>
                </c:pt>
                <c:pt idx="930">
                  <c:v>#N/A</c:v>
                </c:pt>
                <c:pt idx="931">
                  <c:v>#N/A</c:v>
                </c:pt>
                <c:pt idx="932">
                  <c:v>#N/A</c:v>
                </c:pt>
                <c:pt idx="933">
                  <c:v>#N/A</c:v>
                </c:pt>
                <c:pt idx="934">
                  <c:v>#N/A</c:v>
                </c:pt>
                <c:pt idx="935">
                  <c:v>#N/A</c:v>
                </c:pt>
                <c:pt idx="936">
                  <c:v>#N/A</c:v>
                </c:pt>
                <c:pt idx="937">
                  <c:v>#N/A</c:v>
                </c:pt>
                <c:pt idx="938">
                  <c:v>#N/A</c:v>
                </c:pt>
                <c:pt idx="939">
                  <c:v>#N/A</c:v>
                </c:pt>
                <c:pt idx="940">
                  <c:v>#N/A</c:v>
                </c:pt>
                <c:pt idx="941">
                  <c:v>#N/A</c:v>
                </c:pt>
                <c:pt idx="942">
                  <c:v>#N/A</c:v>
                </c:pt>
                <c:pt idx="943">
                  <c:v>#N/A</c:v>
                </c:pt>
                <c:pt idx="944">
                  <c:v>#N/A</c:v>
                </c:pt>
                <c:pt idx="945">
                  <c:v>#N/A</c:v>
                </c:pt>
                <c:pt idx="946">
                  <c:v>#N/A</c:v>
                </c:pt>
                <c:pt idx="947">
                  <c:v>#N/A</c:v>
                </c:pt>
                <c:pt idx="948">
                  <c:v>#N/A</c:v>
                </c:pt>
                <c:pt idx="949">
                  <c:v>#N/A</c:v>
                </c:pt>
                <c:pt idx="950">
                  <c:v>#N/A</c:v>
                </c:pt>
                <c:pt idx="951">
                  <c:v>#N/A</c:v>
                </c:pt>
                <c:pt idx="952">
                  <c:v>#N/A</c:v>
                </c:pt>
                <c:pt idx="953">
                  <c:v>#N/A</c:v>
                </c:pt>
                <c:pt idx="954">
                  <c:v>#N/A</c:v>
                </c:pt>
                <c:pt idx="955">
                  <c:v>#N/A</c:v>
                </c:pt>
                <c:pt idx="956">
                  <c:v>#N/A</c:v>
                </c:pt>
                <c:pt idx="957">
                  <c:v>#N/A</c:v>
                </c:pt>
                <c:pt idx="958">
                  <c:v>#N/A</c:v>
                </c:pt>
                <c:pt idx="959">
                  <c:v>#N/A</c:v>
                </c:pt>
                <c:pt idx="960">
                  <c:v>#N/A</c:v>
                </c:pt>
                <c:pt idx="961">
                  <c:v>#N/A</c:v>
                </c:pt>
                <c:pt idx="962">
                  <c:v>#N/A</c:v>
                </c:pt>
                <c:pt idx="963">
                  <c:v>#N/A</c:v>
                </c:pt>
                <c:pt idx="964">
                  <c:v>#N/A</c:v>
                </c:pt>
                <c:pt idx="965">
                  <c:v>#N/A</c:v>
                </c:pt>
                <c:pt idx="966">
                  <c:v>#N/A</c:v>
                </c:pt>
                <c:pt idx="967">
                  <c:v>#N/A</c:v>
                </c:pt>
                <c:pt idx="968">
                  <c:v>#N/A</c:v>
                </c:pt>
                <c:pt idx="969">
                  <c:v>#N/A</c:v>
                </c:pt>
                <c:pt idx="970">
                  <c:v>#N/A</c:v>
                </c:pt>
                <c:pt idx="971">
                  <c:v>#N/A</c:v>
                </c:pt>
                <c:pt idx="972">
                  <c:v>#N/A</c:v>
                </c:pt>
                <c:pt idx="973">
                  <c:v>#N/A</c:v>
                </c:pt>
                <c:pt idx="974">
                  <c:v>#N/A</c:v>
                </c:pt>
                <c:pt idx="975">
                  <c:v>#N/A</c:v>
                </c:pt>
                <c:pt idx="976">
                  <c:v>#N/A</c:v>
                </c:pt>
                <c:pt idx="977">
                  <c:v>#N/A</c:v>
                </c:pt>
                <c:pt idx="978">
                  <c:v>#N/A</c:v>
                </c:pt>
                <c:pt idx="979">
                  <c:v>#N/A</c:v>
                </c:pt>
                <c:pt idx="980">
                  <c:v>#N/A</c:v>
                </c:pt>
                <c:pt idx="981">
                  <c:v>#N/A</c:v>
                </c:pt>
                <c:pt idx="982">
                  <c:v>#N/A</c:v>
                </c:pt>
                <c:pt idx="983">
                  <c:v>#N/A</c:v>
                </c:pt>
                <c:pt idx="984">
                  <c:v>#N/A</c:v>
                </c:pt>
                <c:pt idx="985">
                  <c:v>#N/A</c:v>
                </c:pt>
                <c:pt idx="986">
                  <c:v>#N/A</c:v>
                </c:pt>
                <c:pt idx="987">
                  <c:v>#N/A</c:v>
                </c:pt>
                <c:pt idx="988">
                  <c:v>#N/A</c:v>
                </c:pt>
                <c:pt idx="989">
                  <c:v>#N/A</c:v>
                </c:pt>
                <c:pt idx="990">
                  <c:v>#N/A</c:v>
                </c:pt>
                <c:pt idx="991">
                  <c:v>#N/A</c:v>
                </c:pt>
                <c:pt idx="992">
                  <c:v>#N/A</c:v>
                </c:pt>
                <c:pt idx="993">
                  <c:v>#N/A</c:v>
                </c:pt>
                <c:pt idx="994">
                  <c:v>#N/A</c:v>
                </c:pt>
                <c:pt idx="995">
                  <c:v>#N/A</c:v>
                </c:pt>
                <c:pt idx="996">
                  <c:v>#N/A</c:v>
                </c:pt>
                <c:pt idx="997">
                  <c:v>#N/A</c:v>
                </c:pt>
                <c:pt idx="998">
                  <c:v>#N/A</c:v>
                </c:pt>
                <c:pt idx="999">
                  <c:v>#N/A</c:v>
                </c:pt>
                <c:pt idx="1000">
                  <c:v>#N/A</c:v>
                </c:pt>
                <c:pt idx="1001">
                  <c:v>#N/A</c:v>
                </c:pt>
                <c:pt idx="1002">
                  <c:v>#N/A</c:v>
                </c:pt>
                <c:pt idx="1003">
                  <c:v>#N/A</c:v>
                </c:pt>
                <c:pt idx="1004">
                  <c:v>#N/A</c:v>
                </c:pt>
                <c:pt idx="1005">
                  <c:v>#N/A</c:v>
                </c:pt>
                <c:pt idx="1006">
                  <c:v>#N/A</c:v>
                </c:pt>
                <c:pt idx="1007">
                  <c:v>#N/A</c:v>
                </c:pt>
                <c:pt idx="1008">
                  <c:v>#N/A</c:v>
                </c:pt>
                <c:pt idx="1009">
                  <c:v>#N/A</c:v>
                </c:pt>
                <c:pt idx="1010">
                  <c:v>#N/A</c:v>
                </c:pt>
                <c:pt idx="1011">
                  <c:v>#N/A</c:v>
                </c:pt>
                <c:pt idx="1012">
                  <c:v>#N/A</c:v>
                </c:pt>
                <c:pt idx="1013">
                  <c:v>#N/A</c:v>
                </c:pt>
                <c:pt idx="1014">
                  <c:v>#N/A</c:v>
                </c:pt>
                <c:pt idx="1015">
                  <c:v>#N/A</c:v>
                </c:pt>
                <c:pt idx="1016">
                  <c:v>#N/A</c:v>
                </c:pt>
                <c:pt idx="1017">
                  <c:v>#N/A</c:v>
                </c:pt>
                <c:pt idx="1018">
                  <c:v>#N/A</c:v>
                </c:pt>
                <c:pt idx="1019">
                  <c:v>#N/A</c:v>
                </c:pt>
                <c:pt idx="1020">
                  <c:v>#N/A</c:v>
                </c:pt>
                <c:pt idx="1021">
                  <c:v>#N/A</c:v>
                </c:pt>
                <c:pt idx="1022">
                  <c:v>#N/A</c:v>
                </c:pt>
                <c:pt idx="1023">
                  <c:v>#N/A</c:v>
                </c:pt>
              </c:numCache>
            </c:numRef>
          </c:xVal>
          <c:yVal>
            <c:numRef>
              <c:f>'Red sp'!$C$2:$C$1025</c:f>
              <c:numCache>
                <c:formatCode>General</c:formatCode>
                <c:ptCount val="1024"/>
                <c:pt idx="0">
                  <c:v>3.814397366603656E-3</c:v>
                </c:pt>
                <c:pt idx="1">
                  <c:v>3.4094771743973088E-3</c:v>
                </c:pt>
                <c:pt idx="2">
                  <c:v>4.3212402724515202E-3</c:v>
                </c:pt>
                <c:pt idx="3">
                  <c:v>6.1421021486859784E-3</c:v>
                </c:pt>
                <c:pt idx="4">
                  <c:v>5.2098372324805081E-3</c:v>
                </c:pt>
                <c:pt idx="5">
                  <c:v>5.5397965804205879E-3</c:v>
                </c:pt>
                <c:pt idx="6">
                  <c:v>5.3295785952762907E-3</c:v>
                </c:pt>
                <c:pt idx="7">
                  <c:v>4.4037363090521546E-3</c:v>
                </c:pt>
                <c:pt idx="8">
                  <c:v>3.3075969998795879E-3</c:v>
                </c:pt>
                <c:pt idx="9">
                  <c:v>3.6052421897351914E-3</c:v>
                </c:pt>
                <c:pt idx="10">
                  <c:v>1.7001769807539163E-3</c:v>
                </c:pt>
                <c:pt idx="11">
                  <c:v>1.6840381908526775E-3</c:v>
                </c:pt>
                <c:pt idx="12">
                  <c:v>1.2246342454985128E-3</c:v>
                </c:pt>
                <c:pt idx="13">
                  <c:v>1.087717359878281E-3</c:v>
                </c:pt>
                <c:pt idx="14">
                  <c:v>1.2885306677512046E-3</c:v>
                </c:pt>
                <c:pt idx="15">
                  <c:v>9.7653102084957748E-4</c:v>
                </c:pt>
                <c:pt idx="16">
                  <c:v>6.4232960046264214E-4</c:v>
                </c:pt>
                <c:pt idx="17">
                  <c:v>5.7156336729730388E-4</c:v>
                </c:pt>
                <c:pt idx="18">
                  <c:v>7.0664837013743398E-4</c:v>
                </c:pt>
                <c:pt idx="19">
                  <c:v>1.0353566154549137E-3</c:v>
                </c:pt>
                <c:pt idx="20">
                  <c:v>7.667475343744489E-4</c:v>
                </c:pt>
                <c:pt idx="21">
                  <c:v>8.7743750972533085E-4</c:v>
                </c:pt>
                <c:pt idx="22">
                  <c:v>7.279846119205626E-4</c:v>
                </c:pt>
                <c:pt idx="23">
                  <c:v>7.9155078718844965E-4</c:v>
                </c:pt>
                <c:pt idx="24">
                  <c:v>9.5909958070528598E-4</c:v>
                </c:pt>
                <c:pt idx="25">
                  <c:v>8.5895121896716845E-4</c:v>
                </c:pt>
                <c:pt idx="26">
                  <c:v>7.3956346798682382E-4</c:v>
                </c:pt>
                <c:pt idx="27">
                  <c:v>4.4621239671564534E-4</c:v>
                </c:pt>
                <c:pt idx="28">
                  <c:v>5.9409711860888414E-4</c:v>
                </c:pt>
                <c:pt idx="29">
                  <c:v>7.9632089202369633E-4</c:v>
                </c:pt>
                <c:pt idx="30">
                  <c:v>6.0767780667763272E-4</c:v>
                </c:pt>
                <c:pt idx="31">
                  <c:v>5.5630373657023977E-4</c:v>
                </c:pt>
                <c:pt idx="32">
                  <c:v>4.443266896739289E-4</c:v>
                </c:pt>
                <c:pt idx="33">
                  <c:v>5.7405642771519961E-4</c:v>
                </c:pt>
                <c:pt idx="34">
                  <c:v>3.922330068596053E-4</c:v>
                </c:pt>
                <c:pt idx="35">
                  <c:v>4.9655923974101549E-4</c:v>
                </c:pt>
                <c:pt idx="36">
                  <c:v>5.3200920486217048E-4</c:v>
                </c:pt>
                <c:pt idx="37">
                  <c:v>5.5903649704935096E-4</c:v>
                </c:pt>
                <c:pt idx="38">
                  <c:v>7.8160581210896959E-4</c:v>
                </c:pt>
                <c:pt idx="39">
                  <c:v>4.6898612609615626E-4</c:v>
                </c:pt>
                <c:pt idx="40">
                  <c:v>6.0189157505295991E-4</c:v>
                </c:pt>
                <c:pt idx="41">
                  <c:v>7.5442427602761479E-4</c:v>
                </c:pt>
                <c:pt idx="42">
                  <c:v>6.3337041769532035E-4</c:v>
                </c:pt>
                <c:pt idx="43">
                  <c:v>4.7072369071070075E-4</c:v>
                </c:pt>
                <c:pt idx="44">
                  <c:v>3.178305822179459E-4</c:v>
                </c:pt>
                <c:pt idx="45">
                  <c:v>5.0486438468807203E-4</c:v>
                </c:pt>
                <c:pt idx="46">
                  <c:v>6.4183842794806711E-4</c:v>
                </c:pt>
                <c:pt idx="47">
                  <c:v>6.9922229770789783E-4</c:v>
                </c:pt>
                <c:pt idx="48">
                  <c:v>5.3520949246954521E-4</c:v>
                </c:pt>
                <c:pt idx="49">
                  <c:v>5.1679501322062882E-4</c:v>
                </c:pt>
                <c:pt idx="50">
                  <c:v>3.2355624280468501E-4</c:v>
                </c:pt>
                <c:pt idx="51">
                  <c:v>5.140090610442988E-4</c:v>
                </c:pt>
                <c:pt idx="52">
                  <c:v>3.4558450069859193E-4</c:v>
                </c:pt>
                <c:pt idx="53">
                  <c:v>3.5940059219509077E-4</c:v>
                </c:pt>
                <c:pt idx="54">
                  <c:v>7.8619608387843899E-4</c:v>
                </c:pt>
                <c:pt idx="55">
                  <c:v>5.9593830951071606E-4</c:v>
                </c:pt>
                <c:pt idx="56">
                  <c:v>3.6925013139755159E-4</c:v>
                </c:pt>
                <c:pt idx="57">
                  <c:v>3.9559507060744767E-4</c:v>
                </c:pt>
                <c:pt idx="58">
                  <c:v>4.008815890929648E-4</c:v>
                </c:pt>
                <c:pt idx="59">
                  <c:v>5.905058077351759E-4</c:v>
                </c:pt>
                <c:pt idx="60">
                  <c:v>5.0642305322904529E-4</c:v>
                </c:pt>
                <c:pt idx="61">
                  <c:v>4.743573911988066E-4</c:v>
                </c:pt>
                <c:pt idx="62">
                  <c:v>5.1786472136235834E-4</c:v>
                </c:pt>
                <c:pt idx="63">
                  <c:v>6.106297340057453E-4</c:v>
                </c:pt>
                <c:pt idx="64">
                  <c:v>6.1068449050222955E-4</c:v>
                </c:pt>
                <c:pt idx="65">
                  <c:v>4.7065813028020063E-4</c:v>
                </c:pt>
                <c:pt idx="66">
                  <c:v>3.5126741488004178E-4</c:v>
                </c:pt>
                <c:pt idx="67">
                  <c:v>1.1416953891537753E-3</c:v>
                </c:pt>
                <c:pt idx="68">
                  <c:v>7.7158505776879483E-4</c:v>
                </c:pt>
                <c:pt idx="69">
                  <c:v>9.4317100881828294E-4</c:v>
                </c:pt>
                <c:pt idx="70">
                  <c:v>9.3438374936746728E-4</c:v>
                </c:pt>
                <c:pt idx="71">
                  <c:v>6.7577817059742934E-4</c:v>
                </c:pt>
                <c:pt idx="72">
                  <c:v>4.6105481812101318E-4</c:v>
                </c:pt>
                <c:pt idx="73">
                  <c:v>8.718733148819918E-4</c:v>
                </c:pt>
                <c:pt idx="74">
                  <c:v>9.1563964032621739E-4</c:v>
                </c:pt>
                <c:pt idx="75">
                  <c:v>5.664613603525645E-4</c:v>
                </c:pt>
                <c:pt idx="76">
                  <c:v>6.9761673451289167E-4</c:v>
                </c:pt>
                <c:pt idx="77">
                  <c:v>6.3545798120064165E-4</c:v>
                </c:pt>
                <c:pt idx="78">
                  <c:v>5.2988206066031452E-4</c:v>
                </c:pt>
                <c:pt idx="79">
                  <c:v>5.2744124591370565E-4</c:v>
                </c:pt>
                <c:pt idx="80">
                  <c:v>3.1629697816765395E-4</c:v>
                </c:pt>
                <c:pt idx="81">
                  <c:v>5.1884005399159647E-4</c:v>
                </c:pt>
                <c:pt idx="82">
                  <c:v>4.238154797564072E-4</c:v>
                </c:pt>
                <c:pt idx="83">
                  <c:v>5.7284483500275843E-4</c:v>
                </c:pt>
                <c:pt idx="84">
                  <c:v>5.2737595127273957E-4</c:v>
                </c:pt>
                <c:pt idx="85">
                  <c:v>7.3763628696623545E-4</c:v>
                </c:pt>
                <c:pt idx="86">
                  <c:v>9.4238120773208539E-4</c:v>
                </c:pt>
                <c:pt idx="87">
                  <c:v>6.077880128816782E-4</c:v>
                </c:pt>
                <c:pt idx="88">
                  <c:v>2.9266408194075235E-4</c:v>
                </c:pt>
                <c:pt idx="89">
                  <c:v>6.522315986536776E-4</c:v>
                </c:pt>
                <c:pt idx="90">
                  <c:v>6.6568633514240512E-4</c:v>
                </c:pt>
                <c:pt idx="91">
                  <c:v>6.6253457996112328E-4</c:v>
                </c:pt>
                <c:pt idx="92">
                  <c:v>6.757979538403896E-4</c:v>
                </c:pt>
                <c:pt idx="93">
                  <c:v>8.5353948916953165E-4</c:v>
                </c:pt>
                <c:pt idx="94">
                  <c:v>8.2734809044684521E-4</c:v>
                </c:pt>
                <c:pt idx="95">
                  <c:v>1.0228737403168956E-3</c:v>
                </c:pt>
                <c:pt idx="96">
                  <c:v>1.0262673936406775E-3</c:v>
                </c:pt>
                <c:pt idx="97">
                  <c:v>9.5969897943873729E-4</c:v>
                </c:pt>
                <c:pt idx="98">
                  <c:v>9.555747114568439E-4</c:v>
                </c:pt>
                <c:pt idx="99">
                  <c:v>8.4894731463829444E-4</c:v>
                </c:pt>
                <c:pt idx="100">
                  <c:v>6.0235154012022827E-4</c:v>
                </c:pt>
                <c:pt idx="101">
                  <c:v>7.6743582531189176E-4</c:v>
                </c:pt>
                <c:pt idx="102">
                  <c:v>1.0779653446164395E-3</c:v>
                </c:pt>
                <c:pt idx="103">
                  <c:v>8.2087877350337359E-4</c:v>
                </c:pt>
                <c:pt idx="104">
                  <c:v>1.0144027660679655E-3</c:v>
                </c:pt>
                <c:pt idx="105">
                  <c:v>6.8715550593637803E-4</c:v>
                </c:pt>
                <c:pt idx="106">
                  <c:v>1.1149744282463283E-3</c:v>
                </c:pt>
                <c:pt idx="107">
                  <c:v>1.0995183056157314E-3</c:v>
                </c:pt>
                <c:pt idx="108">
                  <c:v>1.247827942244517E-3</c:v>
                </c:pt>
                <c:pt idx="109">
                  <c:v>1.4532403608485346E-3</c:v>
                </c:pt>
                <c:pt idx="110">
                  <c:v>1.0678418684003997E-3</c:v>
                </c:pt>
                <c:pt idx="111">
                  <c:v>1.2031400125446369E-3</c:v>
                </c:pt>
                <c:pt idx="112">
                  <c:v>1.4084903485719264E-3</c:v>
                </c:pt>
                <c:pt idx="113">
                  <c:v>1.5730168705676882E-3</c:v>
                </c:pt>
                <c:pt idx="114">
                  <c:v>1.6687990552439443E-3</c:v>
                </c:pt>
                <c:pt idx="115">
                  <c:v>1.4435812411547077E-3</c:v>
                </c:pt>
                <c:pt idx="116">
                  <c:v>1.1651847831769056E-3</c:v>
                </c:pt>
                <c:pt idx="117">
                  <c:v>1.1560728877321349E-3</c:v>
                </c:pt>
                <c:pt idx="118">
                  <c:v>1.5627029513752529E-3</c:v>
                </c:pt>
                <c:pt idx="119">
                  <c:v>1.6657749727676651E-3</c:v>
                </c:pt>
                <c:pt idx="120">
                  <c:v>1.5528768298647604E-3</c:v>
                </c:pt>
                <c:pt idx="121">
                  <c:v>2.2024307287292757E-3</c:v>
                </c:pt>
                <c:pt idx="122">
                  <c:v>1.9586228293495028E-3</c:v>
                </c:pt>
                <c:pt idx="123">
                  <c:v>1.2186389603204735E-3</c:v>
                </c:pt>
                <c:pt idx="124">
                  <c:v>1.5106208094541598E-3</c:v>
                </c:pt>
                <c:pt idx="125">
                  <c:v>1.3601746480580983E-3</c:v>
                </c:pt>
                <c:pt idx="126">
                  <c:v>1.2661346331088921E-3</c:v>
                </c:pt>
                <c:pt idx="127">
                  <c:v>1.643744299772581E-3</c:v>
                </c:pt>
                <c:pt idx="128">
                  <c:v>2.2733079866812849E-3</c:v>
                </c:pt>
                <c:pt idx="129">
                  <c:v>1.9689321272472154E-3</c:v>
                </c:pt>
                <c:pt idx="130">
                  <c:v>1.5563513231750554E-3</c:v>
                </c:pt>
                <c:pt idx="131">
                  <c:v>2.3181951018439091E-3</c:v>
                </c:pt>
                <c:pt idx="132">
                  <c:v>2.4356017813082251E-3</c:v>
                </c:pt>
                <c:pt idx="133">
                  <c:v>2.1536018600192652E-3</c:v>
                </c:pt>
                <c:pt idx="134">
                  <c:v>2.4928893732835125E-3</c:v>
                </c:pt>
                <c:pt idx="135">
                  <c:v>2.7678734787499031E-3</c:v>
                </c:pt>
                <c:pt idx="136">
                  <c:v>2.9051975602367225E-3</c:v>
                </c:pt>
                <c:pt idx="137">
                  <c:v>2.9767452327356895E-3</c:v>
                </c:pt>
                <c:pt idx="138">
                  <c:v>3.2908076807500134E-3</c:v>
                </c:pt>
                <c:pt idx="139">
                  <c:v>3.74260848434449E-3</c:v>
                </c:pt>
                <c:pt idx="140">
                  <c:v>4.1428138107404075E-3</c:v>
                </c:pt>
                <c:pt idx="141">
                  <c:v>4.2152804196492616E-3</c:v>
                </c:pt>
                <c:pt idx="142">
                  <c:v>5.792859967843361E-3</c:v>
                </c:pt>
                <c:pt idx="143">
                  <c:v>5.6238790711454958E-3</c:v>
                </c:pt>
                <c:pt idx="144">
                  <c:v>5.592742647333589E-3</c:v>
                </c:pt>
                <c:pt idx="145">
                  <c:v>5.7828537307927407E-3</c:v>
                </c:pt>
                <c:pt idx="146">
                  <c:v>6.3285975680947891E-3</c:v>
                </c:pt>
                <c:pt idx="147">
                  <c:v>6.9778292000335241E-3</c:v>
                </c:pt>
                <c:pt idx="148">
                  <c:v>8.1671780807957665E-3</c:v>
                </c:pt>
                <c:pt idx="149">
                  <c:v>8.8888570908759335E-3</c:v>
                </c:pt>
                <c:pt idx="150">
                  <c:v>1.0065908147243348E-2</c:v>
                </c:pt>
                <c:pt idx="151">
                  <c:v>1.0361902981285406E-2</c:v>
                </c:pt>
                <c:pt idx="152">
                  <c:v>1.1100513079169039E-2</c:v>
                </c:pt>
                <c:pt idx="153">
                  <c:v>1.1741961562926888E-2</c:v>
                </c:pt>
                <c:pt idx="154">
                  <c:v>1.3101984780363328E-2</c:v>
                </c:pt>
                <c:pt idx="155">
                  <c:v>1.3967399833142659E-2</c:v>
                </c:pt>
                <c:pt idx="156">
                  <c:v>1.6137452768551684E-2</c:v>
                </c:pt>
                <c:pt idx="157">
                  <c:v>1.6622560306340253E-2</c:v>
                </c:pt>
                <c:pt idx="158">
                  <c:v>1.8432076215326231E-2</c:v>
                </c:pt>
                <c:pt idx="159">
                  <c:v>1.9977999132919387E-2</c:v>
                </c:pt>
                <c:pt idx="160">
                  <c:v>2.1137417362298912E-2</c:v>
                </c:pt>
                <c:pt idx="161">
                  <c:v>2.1569318487353543E-2</c:v>
                </c:pt>
                <c:pt idx="162">
                  <c:v>2.2401217475152179E-2</c:v>
                </c:pt>
                <c:pt idx="163">
                  <c:v>2.4134702719320375E-2</c:v>
                </c:pt>
                <c:pt idx="164">
                  <c:v>2.5900779930438211E-2</c:v>
                </c:pt>
                <c:pt idx="165">
                  <c:v>2.8231164611012154E-2</c:v>
                </c:pt>
                <c:pt idx="166">
                  <c:v>3.0506592897461368E-2</c:v>
                </c:pt>
                <c:pt idx="167">
                  <c:v>3.2406881973798297E-2</c:v>
                </c:pt>
                <c:pt idx="168">
                  <c:v>3.5171404728239888E-2</c:v>
                </c:pt>
                <c:pt idx="169">
                  <c:v>3.8001194360533445E-2</c:v>
                </c:pt>
                <c:pt idx="170">
                  <c:v>3.9507132138404698E-2</c:v>
                </c:pt>
                <c:pt idx="171">
                  <c:v>4.2062621035516154E-2</c:v>
                </c:pt>
                <c:pt idx="172">
                  <c:v>4.4245829657055383E-2</c:v>
                </c:pt>
                <c:pt idx="173">
                  <c:v>4.6333552946327933E-2</c:v>
                </c:pt>
                <c:pt idx="174">
                  <c:v>4.7416007288055229E-2</c:v>
                </c:pt>
                <c:pt idx="175">
                  <c:v>5.0198910104329267E-2</c:v>
                </c:pt>
                <c:pt idx="176">
                  <c:v>5.3659724842909047E-2</c:v>
                </c:pt>
                <c:pt idx="177">
                  <c:v>5.5309383283431358E-2</c:v>
                </c:pt>
                <c:pt idx="178">
                  <c:v>5.5551623456269981E-2</c:v>
                </c:pt>
                <c:pt idx="179">
                  <c:v>5.8967348116890722E-2</c:v>
                </c:pt>
                <c:pt idx="180">
                  <c:v>6.1946611770279235E-2</c:v>
                </c:pt>
                <c:pt idx="181">
                  <c:v>6.4959491835841335E-2</c:v>
                </c:pt>
                <c:pt idx="182">
                  <c:v>6.3043681618593791E-2</c:v>
                </c:pt>
                <c:pt idx="183">
                  <c:v>6.6184514883240272E-2</c:v>
                </c:pt>
                <c:pt idx="184">
                  <c:v>7.0984806611588888E-2</c:v>
                </c:pt>
                <c:pt idx="185">
                  <c:v>7.4263486549194291E-2</c:v>
                </c:pt>
                <c:pt idx="186">
                  <c:v>7.5227035439685841E-2</c:v>
                </c:pt>
                <c:pt idx="187">
                  <c:v>7.6674505369748194E-2</c:v>
                </c:pt>
                <c:pt idx="188">
                  <c:v>8.0072102305691423E-2</c:v>
                </c:pt>
                <c:pt idx="189">
                  <c:v>8.3711174058645754E-2</c:v>
                </c:pt>
                <c:pt idx="190">
                  <c:v>8.8312988535486414E-2</c:v>
                </c:pt>
                <c:pt idx="191">
                  <c:v>8.7625076239285782E-2</c:v>
                </c:pt>
                <c:pt idx="192">
                  <c:v>9.1369696877724366E-2</c:v>
                </c:pt>
                <c:pt idx="193">
                  <c:v>9.4147959513238511E-2</c:v>
                </c:pt>
                <c:pt idx="194">
                  <c:v>9.8532552944101473E-2</c:v>
                </c:pt>
                <c:pt idx="195">
                  <c:v>9.9890404263064558E-2</c:v>
                </c:pt>
                <c:pt idx="196">
                  <c:v>0.102161084434852</c:v>
                </c:pt>
                <c:pt idx="197">
                  <c:v>0.10425508607057321</c:v>
                </c:pt>
                <c:pt idx="198">
                  <c:v>0.10472241777365347</c:v>
                </c:pt>
                <c:pt idx="199">
                  <c:v>0.10886748464003718</c:v>
                </c:pt>
                <c:pt idx="200">
                  <c:v>0.10924512580960215</c:v>
                </c:pt>
                <c:pt idx="201">
                  <c:v>0.11297245720890083</c:v>
                </c:pt>
                <c:pt idx="202">
                  <c:v>0.1138246366342083</c:v>
                </c:pt>
                <c:pt idx="203">
                  <c:v>0.11609603614054209</c:v>
                </c:pt>
                <c:pt idx="204">
                  <c:v>0.11842256579203726</c:v>
                </c:pt>
                <c:pt idx="205">
                  <c:v>0.11860157197024312</c:v>
                </c:pt>
                <c:pt idx="206">
                  <c:v>0.11915815580442737</c:v>
                </c:pt>
                <c:pt idx="207">
                  <c:v>0.12177109279895559</c:v>
                </c:pt>
                <c:pt idx="208">
                  <c:v>0.12277319570920699</c:v>
                </c:pt>
                <c:pt idx="209">
                  <c:v>0.12541188883896279</c:v>
                </c:pt>
                <c:pt idx="210">
                  <c:v>0.12549505399031149</c:v>
                </c:pt>
                <c:pt idx="211">
                  <c:v>0.12910273158029656</c:v>
                </c:pt>
                <c:pt idx="212">
                  <c:v>0.12939792267415026</c:v>
                </c:pt>
                <c:pt idx="213">
                  <c:v>0.12939667874388566</c:v>
                </c:pt>
                <c:pt idx="214">
                  <c:v>0.12925403222460188</c:v>
                </c:pt>
                <c:pt idx="215">
                  <c:v>0.1281924772279748</c:v>
                </c:pt>
                <c:pt idx="216">
                  <c:v>0.13328699360973145</c:v>
                </c:pt>
                <c:pt idx="217">
                  <c:v>0.13245118330055555</c:v>
                </c:pt>
                <c:pt idx="218">
                  <c:v>0.13359043043783686</c:v>
                </c:pt>
                <c:pt idx="219">
                  <c:v>0.13413767916286942</c:v>
                </c:pt>
                <c:pt idx="220">
                  <c:v>0.13390256284445584</c:v>
                </c:pt>
                <c:pt idx="221">
                  <c:v>0.13301444644534824</c:v>
                </c:pt>
                <c:pt idx="222">
                  <c:v>0.13252237011613793</c:v>
                </c:pt>
                <c:pt idx="223">
                  <c:v>0.1381992304532246</c:v>
                </c:pt>
                <c:pt idx="224">
                  <c:v>0.13844609828709964</c:v>
                </c:pt>
                <c:pt idx="225">
                  <c:v>0.14149015457516534</c:v>
                </c:pt>
                <c:pt idx="226">
                  <c:v>0.14144571184639326</c:v>
                </c:pt>
                <c:pt idx="227">
                  <c:v>0.13942001656550282</c:v>
                </c:pt>
                <c:pt idx="228">
                  <c:v>0.138519491018126</c:v>
                </c:pt>
                <c:pt idx="229">
                  <c:v>0.13820729617410701</c:v>
                </c:pt>
                <c:pt idx="230">
                  <c:v>0.13906116427857868</c:v>
                </c:pt>
                <c:pt idx="231">
                  <c:v>0.13829415074452239</c:v>
                </c:pt>
                <c:pt idx="232">
                  <c:v>0.13841441426035325</c:v>
                </c:pt>
                <c:pt idx="233">
                  <c:v>0.13881440448479657</c:v>
                </c:pt>
                <c:pt idx="234">
                  <c:v>0.13993318827188084</c:v>
                </c:pt>
                <c:pt idx="235">
                  <c:v>0.14191462425920276</c:v>
                </c:pt>
                <c:pt idx="236">
                  <c:v>0.14081966611382471</c:v>
                </c:pt>
                <c:pt idx="237">
                  <c:v>0.1388900202113672</c:v>
                </c:pt>
                <c:pt idx="238">
                  <c:v>0.13885534375204167</c:v>
                </c:pt>
                <c:pt idx="239">
                  <c:v>0.13752651453051473</c:v>
                </c:pt>
                <c:pt idx="240">
                  <c:v>0.13721956674743024</c:v>
                </c:pt>
                <c:pt idx="241">
                  <c:v>0.13931986966225335</c:v>
                </c:pt>
                <c:pt idx="242">
                  <c:v>0.13988160162848132</c:v>
                </c:pt>
                <c:pt idx="243">
                  <c:v>0.14090106910395261</c:v>
                </c:pt>
                <c:pt idx="244">
                  <c:v>0.13716434674263736</c:v>
                </c:pt>
                <c:pt idx="245">
                  <c:v>0.13521574990489196</c:v>
                </c:pt>
                <c:pt idx="246">
                  <c:v>0.13641068329515299</c:v>
                </c:pt>
                <c:pt idx="247">
                  <c:v>0.13592295782318056</c:v>
                </c:pt>
                <c:pt idx="248">
                  <c:v>0.13863475076570025</c:v>
                </c:pt>
                <c:pt idx="249">
                  <c:v>0.13869208719643866</c:v>
                </c:pt>
                <c:pt idx="250">
                  <c:v>0.13655282206676478</c:v>
                </c:pt>
                <c:pt idx="251">
                  <c:v>0.1349401845382375</c:v>
                </c:pt>
                <c:pt idx="252">
                  <c:v>0.13479621541759493</c:v>
                </c:pt>
                <c:pt idx="253">
                  <c:v>0.13653207883646529</c:v>
                </c:pt>
                <c:pt idx="254">
                  <c:v>0.13654612698623267</c:v>
                </c:pt>
                <c:pt idx="255">
                  <c:v>0.13664038404113624</c:v>
                </c:pt>
                <c:pt idx="256">
                  <c:v>0.13601386012712102</c:v>
                </c:pt>
                <c:pt idx="257">
                  <c:v>0.1327364532593262</c:v>
                </c:pt>
                <c:pt idx="258">
                  <c:v>0.13574408598120677</c:v>
                </c:pt>
                <c:pt idx="259">
                  <c:v>0.1367690714386629</c:v>
                </c:pt>
                <c:pt idx="260">
                  <c:v>0.1332166780373113</c:v>
                </c:pt>
                <c:pt idx="261">
                  <c:v>0.13279143410092892</c:v>
                </c:pt>
                <c:pt idx="262">
                  <c:v>0.13222824319575197</c:v>
                </c:pt>
                <c:pt idx="263">
                  <c:v>0.13025328861592289</c:v>
                </c:pt>
                <c:pt idx="264">
                  <c:v>0.13126567558394411</c:v>
                </c:pt>
                <c:pt idx="265">
                  <c:v>0.13171428475534921</c:v>
                </c:pt>
                <c:pt idx="266">
                  <c:v>0.13351233724285594</c:v>
                </c:pt>
                <c:pt idx="267">
                  <c:v>0.13128765071687487</c:v>
                </c:pt>
                <c:pt idx="268">
                  <c:v>0.12994066716722472</c:v>
                </c:pt>
                <c:pt idx="269">
                  <c:v>0.13002534567475815</c:v>
                </c:pt>
                <c:pt idx="270">
                  <c:v>0.12937625517747639</c:v>
                </c:pt>
                <c:pt idx="271">
                  <c:v>0.12782968555642543</c:v>
                </c:pt>
                <c:pt idx="272">
                  <c:v>0.12940834466396003</c:v>
                </c:pt>
                <c:pt idx="273">
                  <c:v>0.12584229623894558</c:v>
                </c:pt>
                <c:pt idx="274">
                  <c:v>0.1263405563237294</c:v>
                </c:pt>
                <c:pt idx="275">
                  <c:v>0.12814494610014202</c:v>
                </c:pt>
                <c:pt idx="276">
                  <c:v>0.12738067260979241</c:v>
                </c:pt>
                <c:pt idx="277">
                  <c:v>0.12689667735107968</c:v>
                </c:pt>
                <c:pt idx="278">
                  <c:v>0.12772551059436532</c:v>
                </c:pt>
                <c:pt idx="279">
                  <c:v>0.12898456601630504</c:v>
                </c:pt>
                <c:pt idx="280">
                  <c:v>0.12521970516355624</c:v>
                </c:pt>
                <c:pt idx="281">
                  <c:v>0.12367356161696658</c:v>
                </c:pt>
                <c:pt idx="282">
                  <c:v>0.12327757970871919</c:v>
                </c:pt>
                <c:pt idx="283">
                  <c:v>0.12334568610012489</c:v>
                </c:pt>
                <c:pt idx="284">
                  <c:v>0.12289394619946858</c:v>
                </c:pt>
                <c:pt idx="285">
                  <c:v>0.12367950968232799</c:v>
                </c:pt>
                <c:pt idx="286">
                  <c:v>0.11972933574745294</c:v>
                </c:pt>
                <c:pt idx="287">
                  <c:v>0.12054943526724801</c:v>
                </c:pt>
                <c:pt idx="288">
                  <c:v>0.12429564428963324</c:v>
                </c:pt>
                <c:pt idx="289">
                  <c:v>0.12119329911645713</c:v>
                </c:pt>
                <c:pt idx="290">
                  <c:v>0.11935333205013281</c:v>
                </c:pt>
                <c:pt idx="291">
                  <c:v>0.11940118888564961</c:v>
                </c:pt>
                <c:pt idx="292">
                  <c:v>0.11802810564864867</c:v>
                </c:pt>
                <c:pt idx="293">
                  <c:v>0.11839948347005161</c:v>
                </c:pt>
                <c:pt idx="294">
                  <c:v>0.11880495991712289</c:v>
                </c:pt>
                <c:pt idx="295">
                  <c:v>0.11807195317499948</c:v>
                </c:pt>
                <c:pt idx="296">
                  <c:v>0.11748645817762493</c:v>
                </c:pt>
                <c:pt idx="297">
                  <c:v>0.11611194784601619</c:v>
                </c:pt>
                <c:pt idx="298">
                  <c:v>0.11483913652046243</c:v>
                </c:pt>
                <c:pt idx="299">
                  <c:v>0.1149401426058555</c:v>
                </c:pt>
                <c:pt idx="300">
                  <c:v>0.11233599744979679</c:v>
                </c:pt>
                <c:pt idx="301">
                  <c:v>0.11262890227775271</c:v>
                </c:pt>
                <c:pt idx="302">
                  <c:v>0.11475544493359524</c:v>
                </c:pt>
                <c:pt idx="303">
                  <c:v>0.1140048005051517</c:v>
                </c:pt>
                <c:pt idx="304">
                  <c:v>0.11224975200643156</c:v>
                </c:pt>
                <c:pt idx="305">
                  <c:v>0.11083137166495587</c:v>
                </c:pt>
                <c:pt idx="306">
                  <c:v>0.11321920115788162</c:v>
                </c:pt>
                <c:pt idx="307">
                  <c:v>0.11405851331105409</c:v>
                </c:pt>
                <c:pt idx="308">
                  <c:v>0.11082382925811221</c:v>
                </c:pt>
                <c:pt idx="309">
                  <c:v>0.11141850159269072</c:v>
                </c:pt>
                <c:pt idx="310">
                  <c:v>0.1113922105519853</c:v>
                </c:pt>
                <c:pt idx="311">
                  <c:v>0.10857422891020486</c:v>
                </c:pt>
                <c:pt idx="312">
                  <c:v>0.10945286100582621</c:v>
                </c:pt>
                <c:pt idx="313">
                  <c:v>0.1082962316463221</c:v>
                </c:pt>
                <c:pt idx="314">
                  <c:v>0.10850401630309954</c:v>
                </c:pt>
                <c:pt idx="315">
                  <c:v>0.10533818329174886</c:v>
                </c:pt>
                <c:pt idx="316">
                  <c:v>0.10572968958881039</c:v>
                </c:pt>
                <c:pt idx="317">
                  <c:v>0.10886408670502486</c:v>
                </c:pt>
                <c:pt idx="318">
                  <c:v>0.10699119973939458</c:v>
                </c:pt>
                <c:pt idx="319">
                  <c:v>0.10497161927635601</c:v>
                </c:pt>
                <c:pt idx="320">
                  <c:v>0.10604689644888535</c:v>
                </c:pt>
                <c:pt idx="321">
                  <c:v>0.10697459790130029</c:v>
                </c:pt>
                <c:pt idx="322">
                  <c:v>0.10568580306674093</c:v>
                </c:pt>
                <c:pt idx="323">
                  <c:v>0.1035310066299046</c:v>
                </c:pt>
                <c:pt idx="324">
                  <c:v>0.10463015415481765</c:v>
                </c:pt>
                <c:pt idx="325">
                  <c:v>0.10371564884799885</c:v>
                </c:pt>
                <c:pt idx="326">
                  <c:v>0.10252406947437827</c:v>
                </c:pt>
                <c:pt idx="327">
                  <c:v>0.1022869522027838</c:v>
                </c:pt>
                <c:pt idx="328">
                  <c:v>0.10421793605096578</c:v>
                </c:pt>
                <c:pt idx="329">
                  <c:v>0.10318200677864446</c:v>
                </c:pt>
                <c:pt idx="330">
                  <c:v>0.10060406120989208</c:v>
                </c:pt>
                <c:pt idx="331">
                  <c:v>0.10032902026772322</c:v>
                </c:pt>
                <c:pt idx="332">
                  <c:v>0.10008137616240781</c:v>
                </c:pt>
                <c:pt idx="333">
                  <c:v>9.9579971334646217E-2</c:v>
                </c:pt>
                <c:pt idx="334">
                  <c:v>9.9942482425046053E-2</c:v>
                </c:pt>
                <c:pt idx="335">
                  <c:v>9.8943563337589288E-2</c:v>
                </c:pt>
                <c:pt idx="336">
                  <c:v>0.10089087772017467</c:v>
                </c:pt>
                <c:pt idx="337">
                  <c:v>9.9050937668385505E-2</c:v>
                </c:pt>
                <c:pt idx="338">
                  <c:v>9.7938674968416864E-2</c:v>
                </c:pt>
                <c:pt idx="339">
                  <c:v>9.8508873535676E-2</c:v>
                </c:pt>
                <c:pt idx="340">
                  <c:v>9.6901776447636673E-2</c:v>
                </c:pt>
                <c:pt idx="341">
                  <c:v>9.4799201925327703E-2</c:v>
                </c:pt>
                <c:pt idx="342">
                  <c:v>9.5037634095091583E-2</c:v>
                </c:pt>
                <c:pt idx="343">
                  <c:v>9.5225835702224385E-2</c:v>
                </c:pt>
                <c:pt idx="344">
                  <c:v>9.7013651505894444E-2</c:v>
                </c:pt>
                <c:pt idx="345">
                  <c:v>9.7243043123516185E-2</c:v>
                </c:pt>
                <c:pt idx="346">
                  <c:v>9.6154857107165426E-2</c:v>
                </c:pt>
                <c:pt idx="347">
                  <c:v>9.3219665730116225E-2</c:v>
                </c:pt>
                <c:pt idx="348">
                  <c:v>9.2247498373510553E-2</c:v>
                </c:pt>
                <c:pt idx="349">
                  <c:v>9.4357566012086003E-2</c:v>
                </c:pt>
                <c:pt idx="350">
                  <c:v>9.401871063335554E-2</c:v>
                </c:pt>
                <c:pt idx="351">
                  <c:v>9.3594298739695797E-2</c:v>
                </c:pt>
                <c:pt idx="352">
                  <c:v>9.1116484003512022E-2</c:v>
                </c:pt>
                <c:pt idx="353">
                  <c:v>9.2683743134788749E-2</c:v>
                </c:pt>
                <c:pt idx="354">
                  <c:v>9.2736627137303879E-2</c:v>
                </c:pt>
                <c:pt idx="355">
                  <c:v>9.2585519107561964E-2</c:v>
                </c:pt>
                <c:pt idx="356">
                  <c:v>9.3827065671218804E-2</c:v>
                </c:pt>
                <c:pt idx="357">
                  <c:v>9.2887532240001125E-2</c:v>
                </c:pt>
                <c:pt idx="358">
                  <c:v>9.2712798288819023E-2</c:v>
                </c:pt>
                <c:pt idx="359">
                  <c:v>9.1076818498675841E-2</c:v>
                </c:pt>
                <c:pt idx="360">
                  <c:v>9.0715446109356154E-2</c:v>
                </c:pt>
                <c:pt idx="361">
                  <c:v>9.0916575002518984E-2</c:v>
                </c:pt>
                <c:pt idx="362">
                  <c:v>8.9132248380765514E-2</c:v>
                </c:pt>
                <c:pt idx="363">
                  <c:v>8.9728274853635687E-2</c:v>
                </c:pt>
                <c:pt idx="364">
                  <c:v>8.9014465237638202E-2</c:v>
                </c:pt>
                <c:pt idx="365">
                  <c:v>8.8433086494903362E-2</c:v>
                </c:pt>
                <c:pt idx="366">
                  <c:v>8.8521401560736873E-2</c:v>
                </c:pt>
                <c:pt idx="367">
                  <c:v>9.033351568441661E-2</c:v>
                </c:pt>
                <c:pt idx="368">
                  <c:v>8.8806838510049141E-2</c:v>
                </c:pt>
                <c:pt idx="369">
                  <c:v>8.7834776128726089E-2</c:v>
                </c:pt>
                <c:pt idx="370">
                  <c:v>8.5049932903943276E-2</c:v>
                </c:pt>
                <c:pt idx="371">
                  <c:v>8.4282178549621709E-2</c:v>
                </c:pt>
                <c:pt idx="372">
                  <c:v>8.4883657308552546E-2</c:v>
                </c:pt>
                <c:pt idx="373">
                  <c:v>8.6354147296765202E-2</c:v>
                </c:pt>
                <c:pt idx="374">
                  <c:v>8.6949597298471404E-2</c:v>
                </c:pt>
                <c:pt idx="375">
                  <c:v>8.5545758133871344E-2</c:v>
                </c:pt>
                <c:pt idx="376">
                  <c:v>8.6108312013200031E-2</c:v>
                </c:pt>
                <c:pt idx="377">
                  <c:v>8.3518870064669043E-2</c:v>
                </c:pt>
                <c:pt idx="378">
                  <c:v>8.2376690905768032E-2</c:v>
                </c:pt>
                <c:pt idx="379">
                  <c:v>8.2337991513520864E-2</c:v>
                </c:pt>
                <c:pt idx="380">
                  <c:v>8.416425932596576E-2</c:v>
                </c:pt>
                <c:pt idx="381">
                  <c:v>8.5189523773563092E-2</c:v>
                </c:pt>
                <c:pt idx="382">
                  <c:v>8.4516010977123954E-2</c:v>
                </c:pt>
                <c:pt idx="383">
                  <c:v>8.1547298444066607E-2</c:v>
                </c:pt>
                <c:pt idx="384">
                  <c:v>7.9702166515342787E-2</c:v>
                </c:pt>
                <c:pt idx="385">
                  <c:v>8.0056408511976401E-2</c:v>
                </c:pt>
                <c:pt idx="386">
                  <c:v>8.1209451864931587E-2</c:v>
                </c:pt>
                <c:pt idx="387">
                  <c:v>8.0623562315108546E-2</c:v>
                </c:pt>
                <c:pt idx="388">
                  <c:v>8.1997253175429052E-2</c:v>
                </c:pt>
                <c:pt idx="389">
                  <c:v>8.3012089478968237E-2</c:v>
                </c:pt>
                <c:pt idx="390">
                  <c:v>8.1330583515908134E-2</c:v>
                </c:pt>
                <c:pt idx="391">
                  <c:v>7.8855734724486135E-2</c:v>
                </c:pt>
                <c:pt idx="392">
                  <c:v>7.7944587095564996E-2</c:v>
                </c:pt>
                <c:pt idx="393">
                  <c:v>8.075360307193899E-2</c:v>
                </c:pt>
                <c:pt idx="394">
                  <c:v>8.2235563168861964E-2</c:v>
                </c:pt>
                <c:pt idx="395">
                  <c:v>8.0044636912910264E-2</c:v>
                </c:pt>
                <c:pt idx="396">
                  <c:v>7.674102841512119E-2</c:v>
                </c:pt>
                <c:pt idx="397">
                  <c:v>7.6184119229725664E-2</c:v>
                </c:pt>
                <c:pt idx="398">
                  <c:v>7.6452776746423284E-2</c:v>
                </c:pt>
                <c:pt idx="399">
                  <c:v>7.75404982303146E-2</c:v>
                </c:pt>
                <c:pt idx="400">
                  <c:v>7.9800490930394596E-2</c:v>
                </c:pt>
                <c:pt idx="401">
                  <c:v>7.8244078687336502E-2</c:v>
                </c:pt>
                <c:pt idx="402">
                  <c:v>7.7122165883199117E-2</c:v>
                </c:pt>
                <c:pt idx="403">
                  <c:v>7.828393619205834E-2</c:v>
                </c:pt>
                <c:pt idx="404">
                  <c:v>7.7941312839940574E-2</c:v>
                </c:pt>
                <c:pt idx="405">
                  <c:v>7.572020988681824E-2</c:v>
                </c:pt>
                <c:pt idx="406">
                  <c:v>7.4338212088296773E-2</c:v>
                </c:pt>
                <c:pt idx="407">
                  <c:v>7.6746679147709676E-2</c:v>
                </c:pt>
                <c:pt idx="408">
                  <c:v>7.6419843825599687E-2</c:v>
                </c:pt>
                <c:pt idx="409">
                  <c:v>7.7549190669367621E-2</c:v>
                </c:pt>
                <c:pt idx="410">
                  <c:v>7.5500390694113753E-2</c:v>
                </c:pt>
                <c:pt idx="411">
                  <c:v>7.6608656851432338E-2</c:v>
                </c:pt>
                <c:pt idx="412">
                  <c:v>7.7505605490539198E-2</c:v>
                </c:pt>
                <c:pt idx="413">
                  <c:v>7.423617520092432E-2</c:v>
                </c:pt>
                <c:pt idx="414">
                  <c:v>7.6672219482305862E-2</c:v>
                </c:pt>
                <c:pt idx="415">
                  <c:v>7.3405764460441295E-2</c:v>
                </c:pt>
                <c:pt idx="416">
                  <c:v>7.143919231723822E-2</c:v>
                </c:pt>
                <c:pt idx="417">
                  <c:v>7.3405216125530484E-2</c:v>
                </c:pt>
                <c:pt idx="418">
                  <c:v>7.2893664502223565E-2</c:v>
                </c:pt>
                <c:pt idx="419">
                  <c:v>7.2906743798024157E-2</c:v>
                </c:pt>
                <c:pt idx="420">
                  <c:v>7.3271768209386565E-2</c:v>
                </c:pt>
                <c:pt idx="421">
                  <c:v>7.2395562042134251E-2</c:v>
                </c:pt>
                <c:pt idx="422">
                  <c:v>7.1091090339257854E-2</c:v>
                </c:pt>
                <c:pt idx="423">
                  <c:v>7.0864021414492967E-2</c:v>
                </c:pt>
                <c:pt idx="424">
                  <c:v>7.2237147399415585E-2</c:v>
                </c:pt>
                <c:pt idx="425">
                  <c:v>7.2307917887965992E-2</c:v>
                </c:pt>
                <c:pt idx="426">
                  <c:v>6.9088474807787167E-2</c:v>
                </c:pt>
                <c:pt idx="427">
                  <c:v>7.0994719362430958E-2</c:v>
                </c:pt>
                <c:pt idx="428">
                  <c:v>6.9517884248888578E-2</c:v>
                </c:pt>
                <c:pt idx="429">
                  <c:v>7.0507064801712968E-2</c:v>
                </c:pt>
                <c:pt idx="430">
                  <c:v>7.2598414107839057E-2</c:v>
                </c:pt>
                <c:pt idx="431">
                  <c:v>7.2172438895114349E-2</c:v>
                </c:pt>
                <c:pt idx="432">
                  <c:v>7.0535432864571798E-2</c:v>
                </c:pt>
                <c:pt idx="433">
                  <c:v>7.0093272980563698E-2</c:v>
                </c:pt>
                <c:pt idx="434">
                  <c:v>6.9408584506662083E-2</c:v>
                </c:pt>
                <c:pt idx="435">
                  <c:v>6.8201136308213339E-2</c:v>
                </c:pt>
                <c:pt idx="436">
                  <c:v>6.9502612595239571E-2</c:v>
                </c:pt>
                <c:pt idx="437">
                  <c:v>6.9139090246824117E-2</c:v>
                </c:pt>
                <c:pt idx="438">
                  <c:v>6.8248392629382343E-2</c:v>
                </c:pt>
                <c:pt idx="439">
                  <c:v>6.9616176630431653E-2</c:v>
                </c:pt>
                <c:pt idx="440">
                  <c:v>6.88708220614873E-2</c:v>
                </c:pt>
                <c:pt idx="441">
                  <c:v>6.5633421303896392E-2</c:v>
                </c:pt>
                <c:pt idx="442">
                  <c:v>6.5611552068356158E-2</c:v>
                </c:pt>
                <c:pt idx="443">
                  <c:v>6.6400836299084678E-2</c:v>
                </c:pt>
                <c:pt idx="444">
                  <c:v>6.573189541483071E-2</c:v>
                </c:pt>
                <c:pt idx="445">
                  <c:v>6.4854167397193213E-2</c:v>
                </c:pt>
                <c:pt idx="446">
                  <c:v>6.6422428055419411E-2</c:v>
                </c:pt>
                <c:pt idx="447">
                  <c:v>6.7219719066580544E-2</c:v>
                </c:pt>
                <c:pt idx="448">
                  <c:v>6.610989353941342E-2</c:v>
                </c:pt>
                <c:pt idx="449">
                  <c:v>6.6164914410808878E-2</c:v>
                </c:pt>
                <c:pt idx="450">
                  <c:v>6.4698945071127625E-2</c:v>
                </c:pt>
                <c:pt idx="451">
                  <c:v>6.5439041666992367E-2</c:v>
                </c:pt>
                <c:pt idx="452">
                  <c:v>6.7523608493851861E-2</c:v>
                </c:pt>
                <c:pt idx="453">
                  <c:v>6.6836881756290323E-2</c:v>
                </c:pt>
                <c:pt idx="454">
                  <c:v>6.681931368566274E-2</c:v>
                </c:pt>
                <c:pt idx="455">
                  <c:v>6.5622871049880321E-2</c:v>
                </c:pt>
                <c:pt idx="456">
                  <c:v>6.5929138699253709E-2</c:v>
                </c:pt>
                <c:pt idx="457">
                  <c:v>6.5926671650038071E-2</c:v>
                </c:pt>
                <c:pt idx="458">
                  <c:v>6.4728571563390069E-2</c:v>
                </c:pt>
                <c:pt idx="459">
                  <c:v>6.5685041056322238E-2</c:v>
                </c:pt>
                <c:pt idx="460">
                  <c:v>6.4545018525896475E-2</c:v>
                </c:pt>
                <c:pt idx="461">
                  <c:v>6.2557167207521511E-2</c:v>
                </c:pt>
                <c:pt idx="462">
                  <c:v>6.1229866718018167E-2</c:v>
                </c:pt>
                <c:pt idx="463">
                  <c:v>6.199776941086152E-2</c:v>
                </c:pt>
                <c:pt idx="464">
                  <c:v>6.2258765881530752E-2</c:v>
                </c:pt>
                <c:pt idx="465">
                  <c:v>6.3007460103430335E-2</c:v>
                </c:pt>
                <c:pt idx="466">
                  <c:v>6.3212089683029951E-2</c:v>
                </c:pt>
                <c:pt idx="467">
                  <c:v>6.287410737377909E-2</c:v>
                </c:pt>
                <c:pt idx="468">
                  <c:v>6.3222458259629036E-2</c:v>
                </c:pt>
                <c:pt idx="469">
                  <c:v>6.0704756023196207E-2</c:v>
                </c:pt>
                <c:pt idx="470">
                  <c:v>6.2410514534681466E-2</c:v>
                </c:pt>
                <c:pt idx="471">
                  <c:v>6.2089576990755263E-2</c:v>
                </c:pt>
                <c:pt idx="472">
                  <c:v>6.1492475753023371E-2</c:v>
                </c:pt>
                <c:pt idx="473">
                  <c:v>5.9896745320567053E-2</c:v>
                </c:pt>
                <c:pt idx="474">
                  <c:v>5.9319335063315173E-2</c:v>
                </c:pt>
                <c:pt idx="475">
                  <c:v>5.9359553388390704E-2</c:v>
                </c:pt>
                <c:pt idx="476">
                  <c:v>5.8803384906659893E-2</c:v>
                </c:pt>
                <c:pt idx="477">
                  <c:v>5.89017723600005E-2</c:v>
                </c:pt>
                <c:pt idx="478">
                  <c:v>6.0377387398358295E-2</c:v>
                </c:pt>
                <c:pt idx="479">
                  <c:v>6.0193015267965014E-2</c:v>
                </c:pt>
                <c:pt idx="480">
                  <c:v>5.9264770719774693E-2</c:v>
                </c:pt>
                <c:pt idx="481">
                  <c:v>5.8869923262331349E-2</c:v>
                </c:pt>
                <c:pt idx="482">
                  <c:v>5.8731989548978979E-2</c:v>
                </c:pt>
                <c:pt idx="483">
                  <c:v>5.8666518191571301E-2</c:v>
                </c:pt>
                <c:pt idx="484">
                  <c:v>5.8936145320649752E-2</c:v>
                </c:pt>
                <c:pt idx="485">
                  <c:v>6.0093250225107538E-2</c:v>
                </c:pt>
                <c:pt idx="486">
                  <c:v>5.9158716342645516E-2</c:v>
                </c:pt>
                <c:pt idx="487">
                  <c:v>5.9164209095297876E-2</c:v>
                </c:pt>
                <c:pt idx="488">
                  <c:v>5.9075508918848579E-2</c:v>
                </c:pt>
                <c:pt idx="489">
                  <c:v>5.7359375954639767E-2</c:v>
                </c:pt>
                <c:pt idx="490">
                  <c:v>5.7776809557462755E-2</c:v>
                </c:pt>
                <c:pt idx="491">
                  <c:v>5.7657028914720833E-2</c:v>
                </c:pt>
                <c:pt idx="492">
                  <c:v>5.5353686618874992E-2</c:v>
                </c:pt>
                <c:pt idx="493">
                  <c:v>5.5596092035697875E-2</c:v>
                </c:pt>
                <c:pt idx="494">
                  <c:v>5.5700464152929563E-2</c:v>
                </c:pt>
                <c:pt idx="495">
                  <c:v>5.7062530079719578E-2</c:v>
                </c:pt>
                <c:pt idx="496">
                  <c:v>5.7834661721751397E-2</c:v>
                </c:pt>
                <c:pt idx="497">
                  <c:v>5.6783748658047216E-2</c:v>
                </c:pt>
                <c:pt idx="498">
                  <c:v>5.6674856477782969E-2</c:v>
                </c:pt>
                <c:pt idx="499">
                  <c:v>5.5487872538051791E-2</c:v>
                </c:pt>
                <c:pt idx="500">
                  <c:v>5.4036640675555934E-2</c:v>
                </c:pt>
                <c:pt idx="501">
                  <c:v>5.4558180946300334E-2</c:v>
                </c:pt>
                <c:pt idx="502">
                  <c:v>5.4253802280461616E-2</c:v>
                </c:pt>
                <c:pt idx="503">
                  <c:v>5.3232570183333244E-2</c:v>
                </c:pt>
                <c:pt idx="504">
                  <c:v>5.3997513200932989E-2</c:v>
                </c:pt>
                <c:pt idx="505">
                  <c:v>5.5624708051906752E-2</c:v>
                </c:pt>
                <c:pt idx="506">
                  <c:v>5.4461594781262612E-2</c:v>
                </c:pt>
                <c:pt idx="507">
                  <c:v>5.4178354232434223E-2</c:v>
                </c:pt>
                <c:pt idx="508">
                  <c:v>5.5095987783942167E-2</c:v>
                </c:pt>
                <c:pt idx="509">
                  <c:v>5.3036628489499305E-2</c:v>
                </c:pt>
                <c:pt idx="510">
                  <c:v>5.0721372804546527E-2</c:v>
                </c:pt>
                <c:pt idx="511">
                  <c:v>5.1951837862633202E-2</c:v>
                </c:pt>
                <c:pt idx="512">
                  <c:v>5.2289940692423209E-2</c:v>
                </c:pt>
                <c:pt idx="513">
                  <c:v>5.141710256370928E-2</c:v>
                </c:pt>
                <c:pt idx="514">
                  <c:v>5.1700993335377081E-2</c:v>
                </c:pt>
                <c:pt idx="515">
                  <c:v>5.0230126207610047E-2</c:v>
                </c:pt>
                <c:pt idx="516">
                  <c:v>5.0681652035929024E-2</c:v>
                </c:pt>
                <c:pt idx="517">
                  <c:v>5.196314139178445E-2</c:v>
                </c:pt>
                <c:pt idx="518">
                  <c:v>5.1866621531447117E-2</c:v>
                </c:pt>
                <c:pt idx="519">
                  <c:v>5.0469826954790638E-2</c:v>
                </c:pt>
                <c:pt idx="520">
                  <c:v>5.0961187948207087E-2</c:v>
                </c:pt>
                <c:pt idx="521">
                  <c:v>5.0158833278387348E-2</c:v>
                </c:pt>
                <c:pt idx="522">
                  <c:v>5.1014794326263338E-2</c:v>
                </c:pt>
                <c:pt idx="523">
                  <c:v>5.2425477337843467E-2</c:v>
                </c:pt>
                <c:pt idx="524">
                  <c:v>5.0737571203433716E-2</c:v>
                </c:pt>
                <c:pt idx="525">
                  <c:v>4.9890126088987255E-2</c:v>
                </c:pt>
                <c:pt idx="526">
                  <c:v>5.0692170902803757E-2</c:v>
                </c:pt>
                <c:pt idx="527">
                  <c:v>4.9690776098344464E-2</c:v>
                </c:pt>
                <c:pt idx="528">
                  <c:v>4.8616906017064795E-2</c:v>
                </c:pt>
                <c:pt idx="529">
                  <c:v>4.8981444980631159E-2</c:v>
                </c:pt>
                <c:pt idx="530">
                  <c:v>4.7891983892551761E-2</c:v>
                </c:pt>
                <c:pt idx="531">
                  <c:v>4.8390567501905561E-2</c:v>
                </c:pt>
                <c:pt idx="532">
                  <c:v>4.8981248389659164E-2</c:v>
                </c:pt>
                <c:pt idx="533">
                  <c:v>4.7655840835251866E-2</c:v>
                </c:pt>
                <c:pt idx="534">
                  <c:v>4.7539259556750146E-2</c:v>
                </c:pt>
                <c:pt idx="535">
                  <c:v>4.7644486573476127E-2</c:v>
                </c:pt>
                <c:pt idx="536">
                  <c:v>4.6961200074622837E-2</c:v>
                </c:pt>
                <c:pt idx="537">
                  <c:v>4.7693583357071079E-2</c:v>
                </c:pt>
                <c:pt idx="538">
                  <c:v>4.7497028710317531E-2</c:v>
                </c:pt>
                <c:pt idx="539">
                  <c:v>4.748025398020176E-2</c:v>
                </c:pt>
                <c:pt idx="540">
                  <c:v>4.5837222124392743E-2</c:v>
                </c:pt>
                <c:pt idx="541">
                  <c:v>4.668514185074174E-2</c:v>
                </c:pt>
                <c:pt idx="542">
                  <c:v>4.5942259849971384E-2</c:v>
                </c:pt>
                <c:pt idx="543">
                  <c:v>4.6458926869494918E-2</c:v>
                </c:pt>
                <c:pt idx="544">
                  <c:v>4.648994026542199E-2</c:v>
                </c:pt>
                <c:pt idx="545">
                  <c:v>4.6179667905729777E-2</c:v>
                </c:pt>
                <c:pt idx="546">
                  <c:v>4.3947920369709417E-2</c:v>
                </c:pt>
                <c:pt idx="547">
                  <c:v>4.4741673188673378E-2</c:v>
                </c:pt>
                <c:pt idx="548">
                  <c:v>4.387027068979147E-2</c:v>
                </c:pt>
                <c:pt idx="549">
                  <c:v>4.446348137108435E-2</c:v>
                </c:pt>
                <c:pt idx="550">
                  <c:v>4.4355092436135217E-2</c:v>
                </c:pt>
                <c:pt idx="551">
                  <c:v>4.4248114002392758E-2</c:v>
                </c:pt>
                <c:pt idx="552">
                  <c:v>4.5215117377709821E-2</c:v>
                </c:pt>
                <c:pt idx="553">
                  <c:v>4.3442535326449629E-2</c:v>
                </c:pt>
                <c:pt idx="554">
                  <c:v>4.3120060716754061E-2</c:v>
                </c:pt>
                <c:pt idx="555">
                  <c:v>4.272470734945466E-2</c:v>
                </c:pt>
                <c:pt idx="556">
                  <c:v>4.2845101626707516E-2</c:v>
                </c:pt>
                <c:pt idx="557">
                  <c:v>4.3648665619390008E-2</c:v>
                </c:pt>
                <c:pt idx="558">
                  <c:v>4.2013395590189739E-2</c:v>
                </c:pt>
                <c:pt idx="559">
                  <c:v>4.2285236627105545E-2</c:v>
                </c:pt>
                <c:pt idx="560">
                  <c:v>4.227286567169488E-2</c:v>
                </c:pt>
                <c:pt idx="561">
                  <c:v>4.3211729585544027E-2</c:v>
                </c:pt>
                <c:pt idx="562">
                  <c:v>4.2903070534336007E-2</c:v>
                </c:pt>
                <c:pt idx="563">
                  <c:v>4.1833918594588688E-2</c:v>
                </c:pt>
                <c:pt idx="564">
                  <c:v>4.1683296083741855E-2</c:v>
                </c:pt>
                <c:pt idx="565">
                  <c:v>4.1524801098866998E-2</c:v>
                </c:pt>
                <c:pt idx="566">
                  <c:v>4.2184673181953965E-2</c:v>
                </c:pt>
                <c:pt idx="567">
                  <c:v>4.1779325715567112E-2</c:v>
                </c:pt>
                <c:pt idx="568">
                  <c:v>4.1412263800611332E-2</c:v>
                </c:pt>
                <c:pt idx="569">
                  <c:v>4.1149064458992642E-2</c:v>
                </c:pt>
                <c:pt idx="570">
                  <c:v>4.0495006170778051E-2</c:v>
                </c:pt>
                <c:pt idx="571">
                  <c:v>4.0178687903186822E-2</c:v>
                </c:pt>
                <c:pt idx="572">
                  <c:v>4.0415009389993574E-2</c:v>
                </c:pt>
                <c:pt idx="573">
                  <c:v>4.0554810416800764E-2</c:v>
                </c:pt>
                <c:pt idx="574">
                  <c:v>3.887714538513596E-2</c:v>
                </c:pt>
                <c:pt idx="575">
                  <c:v>3.956244660585332E-2</c:v>
                </c:pt>
                <c:pt idx="576">
                  <c:v>3.9152317538135528E-2</c:v>
                </c:pt>
                <c:pt idx="577">
                  <c:v>3.7648936435814392E-2</c:v>
                </c:pt>
                <c:pt idx="578">
                  <c:v>3.7176828636987215E-2</c:v>
                </c:pt>
                <c:pt idx="579">
                  <c:v>3.6735909788471632E-2</c:v>
                </c:pt>
                <c:pt idx="580">
                  <c:v>3.623003296503588E-2</c:v>
                </c:pt>
                <c:pt idx="581">
                  <c:v>3.7606139925775363E-2</c:v>
                </c:pt>
                <c:pt idx="582">
                  <c:v>3.77329895154985E-2</c:v>
                </c:pt>
                <c:pt idx="583">
                  <c:v>3.6906954622425756E-2</c:v>
                </c:pt>
                <c:pt idx="584">
                  <c:v>3.6953193218700692E-2</c:v>
                </c:pt>
                <c:pt idx="585">
                  <c:v>3.5277392475025891E-2</c:v>
                </c:pt>
                <c:pt idx="586">
                  <c:v>3.5937533166041466E-2</c:v>
                </c:pt>
                <c:pt idx="587">
                  <c:v>3.5220422145941115E-2</c:v>
                </c:pt>
                <c:pt idx="588">
                  <c:v>3.5765424216080227E-2</c:v>
                </c:pt>
                <c:pt idx="589">
                  <c:v>3.6326188231694007E-2</c:v>
                </c:pt>
                <c:pt idx="590">
                  <c:v>3.5778215133604588E-2</c:v>
                </c:pt>
                <c:pt idx="591">
                  <c:v>3.5288295569653093E-2</c:v>
                </c:pt>
                <c:pt idx="592">
                  <c:v>3.476504896389862E-2</c:v>
                </c:pt>
                <c:pt idx="593">
                  <c:v>3.6335175959687924E-2</c:v>
                </c:pt>
                <c:pt idx="594">
                  <c:v>3.4774186877173673E-2</c:v>
                </c:pt>
                <c:pt idx="595">
                  <c:v>3.5624579889575528E-2</c:v>
                </c:pt>
                <c:pt idx="596">
                  <c:v>3.6001445569768295E-2</c:v>
                </c:pt>
                <c:pt idx="597">
                  <c:v>3.5847581044439594E-2</c:v>
                </c:pt>
                <c:pt idx="598">
                  <c:v>3.5145483039116049E-2</c:v>
                </c:pt>
                <c:pt idx="599">
                  <c:v>3.4460781759135833E-2</c:v>
                </c:pt>
                <c:pt idx="600">
                  <c:v>3.4765660274313583E-2</c:v>
                </c:pt>
                <c:pt idx="601">
                  <c:v>3.4460335655547542E-2</c:v>
                </c:pt>
                <c:pt idx="602">
                  <c:v>3.4882548335774838E-2</c:v>
                </c:pt>
                <c:pt idx="603">
                  <c:v>3.5983176800842474E-2</c:v>
                </c:pt>
                <c:pt idx="604">
                  <c:v>3.4325075799128357E-2</c:v>
                </c:pt>
                <c:pt idx="605">
                  <c:v>3.3919382061746828E-2</c:v>
                </c:pt>
                <c:pt idx="606">
                  <c:v>3.3958590926205151E-2</c:v>
                </c:pt>
                <c:pt idx="607">
                  <c:v>3.4102222213213032E-2</c:v>
                </c:pt>
                <c:pt idx="608">
                  <c:v>3.4205115652264438E-2</c:v>
                </c:pt>
                <c:pt idx="609">
                  <c:v>3.4368152725745171E-2</c:v>
                </c:pt>
                <c:pt idx="610">
                  <c:v>3.3103693192132633E-2</c:v>
                </c:pt>
                <c:pt idx="611">
                  <c:v>3.3210570409926032E-2</c:v>
                </c:pt>
                <c:pt idx="612">
                  <c:v>3.3098979340700857E-2</c:v>
                </c:pt>
                <c:pt idx="613">
                  <c:v>3.3512019471697747E-2</c:v>
                </c:pt>
                <c:pt idx="614">
                  <c:v>3.3023245487262987E-2</c:v>
                </c:pt>
                <c:pt idx="615">
                  <c:v>3.3255948014815691E-2</c:v>
                </c:pt>
                <c:pt idx="616">
                  <c:v>3.2474047799656264E-2</c:v>
                </c:pt>
                <c:pt idx="617">
                  <c:v>3.2294712497626318E-2</c:v>
                </c:pt>
                <c:pt idx="618">
                  <c:v>3.2345219756818262E-2</c:v>
                </c:pt>
                <c:pt idx="619">
                  <c:v>3.2386338915249571E-2</c:v>
                </c:pt>
                <c:pt idx="620">
                  <c:v>3.1870614962258945E-2</c:v>
                </c:pt>
                <c:pt idx="621">
                  <c:v>3.0929677432992943E-2</c:v>
                </c:pt>
                <c:pt idx="622">
                  <c:v>3.0742334114783828E-2</c:v>
                </c:pt>
                <c:pt idx="623">
                  <c:v>3.1535554910618512E-2</c:v>
                </c:pt>
                <c:pt idx="624">
                  <c:v>3.1020755380553686E-2</c:v>
                </c:pt>
                <c:pt idx="625">
                  <c:v>3.1295094431394159E-2</c:v>
                </c:pt>
                <c:pt idx="626">
                  <c:v>3.088331242779456E-2</c:v>
                </c:pt>
                <c:pt idx="627">
                  <c:v>3.0526067551866161E-2</c:v>
                </c:pt>
                <c:pt idx="628">
                  <c:v>3.0558515013975988E-2</c:v>
                </c:pt>
                <c:pt idx="629">
                  <c:v>3.1224220922358201E-2</c:v>
                </c:pt>
                <c:pt idx="630">
                  <c:v>3.0571662491875283E-2</c:v>
                </c:pt>
                <c:pt idx="631">
                  <c:v>3.0934275939881396E-2</c:v>
                </c:pt>
                <c:pt idx="632">
                  <c:v>2.9717221461150831E-2</c:v>
                </c:pt>
                <c:pt idx="633">
                  <c:v>2.9917884999931366E-2</c:v>
                </c:pt>
                <c:pt idx="634">
                  <c:v>3.0546851812769251E-2</c:v>
                </c:pt>
                <c:pt idx="635">
                  <c:v>3.0217768375851068E-2</c:v>
                </c:pt>
                <c:pt idx="636">
                  <c:v>2.9704000269244038E-2</c:v>
                </c:pt>
                <c:pt idx="637">
                  <c:v>2.9543875815297289E-2</c:v>
                </c:pt>
                <c:pt idx="638">
                  <c:v>2.9871878982206425E-2</c:v>
                </c:pt>
                <c:pt idx="639">
                  <c:v>2.8934224672365283E-2</c:v>
                </c:pt>
                <c:pt idx="640">
                  <c:v>2.8710232162531449E-2</c:v>
                </c:pt>
                <c:pt idx="641">
                  <c:v>3.0282486698329943E-2</c:v>
                </c:pt>
                <c:pt idx="642">
                  <c:v>2.9767816535569001E-2</c:v>
                </c:pt>
                <c:pt idx="643">
                  <c:v>2.8289009129388948E-2</c:v>
                </c:pt>
                <c:pt idx="644">
                  <c:v>2.9213028533047476E-2</c:v>
                </c:pt>
                <c:pt idx="645">
                  <c:v>2.9443230253906438E-2</c:v>
                </c:pt>
                <c:pt idx="646">
                  <c:v>2.9098373402557595E-2</c:v>
                </c:pt>
                <c:pt idx="647">
                  <c:v>2.8218428292132738E-2</c:v>
                </c:pt>
                <c:pt idx="648">
                  <c:v>2.9431501150326628E-2</c:v>
                </c:pt>
                <c:pt idx="649">
                  <c:v>2.9505977303066349E-2</c:v>
                </c:pt>
                <c:pt idx="650">
                  <c:v>2.944132500302744E-2</c:v>
                </c:pt>
                <c:pt idx="651">
                  <c:v>2.9692172627330125E-2</c:v>
                </c:pt>
                <c:pt idx="652">
                  <c:v>2.9110654773604333E-2</c:v>
                </c:pt>
                <c:pt idx="653">
                  <c:v>2.930123995638324E-2</c:v>
                </c:pt>
                <c:pt idx="654">
                  <c:v>2.9561137404787947E-2</c:v>
                </c:pt>
                <c:pt idx="655">
                  <c:v>2.885226703554877E-2</c:v>
                </c:pt>
                <c:pt idx="656">
                  <c:v>2.7403166759023902E-2</c:v>
                </c:pt>
                <c:pt idx="657">
                  <c:v>2.7864709358682255E-2</c:v>
                </c:pt>
                <c:pt idx="658">
                  <c:v>2.8478807430820745E-2</c:v>
                </c:pt>
                <c:pt idx="659">
                  <c:v>2.8558880037347779E-2</c:v>
                </c:pt>
                <c:pt idx="660">
                  <c:v>2.8303238139805731E-2</c:v>
                </c:pt>
                <c:pt idx="661">
                  <c:v>2.6519709098156156E-2</c:v>
                </c:pt>
                <c:pt idx="662">
                  <c:v>2.8521271357406314E-2</c:v>
                </c:pt>
                <c:pt idx="663">
                  <c:v>2.8790607635242951E-2</c:v>
                </c:pt>
                <c:pt idx="664">
                  <c:v>2.8121082559736506E-2</c:v>
                </c:pt>
                <c:pt idx="665">
                  <c:v>2.7412885726383087E-2</c:v>
                </c:pt>
                <c:pt idx="666">
                  <c:v>2.7388929847639559E-2</c:v>
                </c:pt>
                <c:pt idx="667">
                  <c:v>2.6799291779631064E-2</c:v>
                </c:pt>
                <c:pt idx="668">
                  <c:v>2.6848321872933983E-2</c:v>
                </c:pt>
                <c:pt idx="669">
                  <c:v>2.6341457998851847E-2</c:v>
                </c:pt>
                <c:pt idx="670">
                  <c:v>2.610912877472089E-2</c:v>
                </c:pt>
                <c:pt idx="671">
                  <c:v>2.6784810629763799E-2</c:v>
                </c:pt>
                <c:pt idx="672">
                  <c:v>2.7099091675241264E-2</c:v>
                </c:pt>
                <c:pt idx="673">
                  <c:v>2.7223071819873091E-2</c:v>
                </c:pt>
                <c:pt idx="674">
                  <c:v>2.7030220343991981E-2</c:v>
                </c:pt>
                <c:pt idx="675">
                  <c:v>2.6439724197441693E-2</c:v>
                </c:pt>
                <c:pt idx="676">
                  <c:v>2.6380022268564774E-2</c:v>
                </c:pt>
                <c:pt idx="677">
                  <c:v>2.7021501095165039E-2</c:v>
                </c:pt>
                <c:pt idx="678">
                  <c:v>2.8079908964923361E-2</c:v>
                </c:pt>
                <c:pt idx="679">
                  <c:v>2.8590748772329491E-2</c:v>
                </c:pt>
                <c:pt idx="680">
                  <c:v>2.7297006407396716E-2</c:v>
                </c:pt>
                <c:pt idx="681">
                  <c:v>2.6357648478644885E-2</c:v>
                </c:pt>
                <c:pt idx="682">
                  <c:v>2.6422787692162338E-2</c:v>
                </c:pt>
                <c:pt idx="683">
                  <c:v>2.714264725653456E-2</c:v>
                </c:pt>
                <c:pt idx="684">
                  <c:v>2.6972024208008583E-2</c:v>
                </c:pt>
                <c:pt idx="685">
                  <c:v>2.6208833283849327E-2</c:v>
                </c:pt>
                <c:pt idx="686">
                  <c:v>2.6729195815943869E-2</c:v>
                </c:pt>
                <c:pt idx="687">
                  <c:v>2.671887068064489E-2</c:v>
                </c:pt>
                <c:pt idx="688">
                  <c:v>2.6426156997744126E-2</c:v>
                </c:pt>
                <c:pt idx="689">
                  <c:v>2.6165889838566363E-2</c:v>
                </c:pt>
                <c:pt idx="690">
                  <c:v>2.6311287288075334E-2</c:v>
                </c:pt>
                <c:pt idx="691">
                  <c:v>2.5831667055180956E-2</c:v>
                </c:pt>
                <c:pt idx="692">
                  <c:v>2.5783186862847255E-2</c:v>
                </c:pt>
                <c:pt idx="693">
                  <c:v>2.6203440258967703E-2</c:v>
                </c:pt>
                <c:pt idx="694">
                  <c:v>2.5803054150742116E-2</c:v>
                </c:pt>
                <c:pt idx="695">
                  <c:v>2.5100258499654398E-2</c:v>
                </c:pt>
                <c:pt idx="696">
                  <c:v>2.539653527740424E-2</c:v>
                </c:pt>
                <c:pt idx="697">
                  <c:v>2.6676513788121831E-2</c:v>
                </c:pt>
                <c:pt idx="698">
                  <c:v>2.5998674297875425E-2</c:v>
                </c:pt>
                <c:pt idx="699">
                  <c:v>2.4720480536040063E-2</c:v>
                </c:pt>
                <c:pt idx="700">
                  <c:v>2.4639562522295873E-2</c:v>
                </c:pt>
                <c:pt idx="701">
                  <c:v>2.4741534905369667E-2</c:v>
                </c:pt>
                <c:pt idx="702">
                  <c:v>2.443244031525401E-2</c:v>
                </c:pt>
                <c:pt idx="703">
                  <c:v>2.4061359996958562E-2</c:v>
                </c:pt>
                <c:pt idx="704">
                  <c:v>2.544138036940655E-2</c:v>
                </c:pt>
                <c:pt idx="705">
                  <c:v>2.4273770429428639E-2</c:v>
                </c:pt>
                <c:pt idx="706">
                  <c:v>2.3438327481469332E-2</c:v>
                </c:pt>
                <c:pt idx="707">
                  <c:v>2.372455793347306E-2</c:v>
                </c:pt>
                <c:pt idx="708">
                  <c:v>2.3851497853932726E-2</c:v>
                </c:pt>
                <c:pt idx="709">
                  <c:v>2.4402282085068529E-2</c:v>
                </c:pt>
                <c:pt idx="710">
                  <c:v>2.362700328218614E-2</c:v>
                </c:pt>
                <c:pt idx="711">
                  <c:v>2.4042343705634617E-2</c:v>
                </c:pt>
                <c:pt idx="712">
                  <c:v>2.4189683569130014E-2</c:v>
                </c:pt>
                <c:pt idx="713">
                  <c:v>2.4412422109966282E-2</c:v>
                </c:pt>
                <c:pt idx="714">
                  <c:v>2.4567010612515944E-2</c:v>
                </c:pt>
                <c:pt idx="715">
                  <c:v>2.4259573272701566E-2</c:v>
                </c:pt>
                <c:pt idx="716">
                  <c:v>2.4205938016632934E-2</c:v>
                </c:pt>
                <c:pt idx="717">
                  <c:v>2.3881052040161183E-2</c:v>
                </c:pt>
                <c:pt idx="718">
                  <c:v>2.4125677005662739E-2</c:v>
                </c:pt>
                <c:pt idx="719">
                  <c:v>2.329118346690651E-2</c:v>
                </c:pt>
                <c:pt idx="720">
                  <c:v>2.3796975250423433E-2</c:v>
                </c:pt>
                <c:pt idx="721">
                  <c:v>2.4257970246926362E-2</c:v>
                </c:pt>
                <c:pt idx="722">
                  <c:v>2.3876769593191346E-2</c:v>
                </c:pt>
                <c:pt idx="723">
                  <c:v>2.3941211057450451E-2</c:v>
                </c:pt>
                <c:pt idx="724">
                  <c:v>2.4875744234194461E-2</c:v>
                </c:pt>
                <c:pt idx="725">
                  <c:v>2.4531868528219095E-2</c:v>
                </c:pt>
                <c:pt idx="726">
                  <c:v>2.4226493914884965E-2</c:v>
                </c:pt>
                <c:pt idx="727">
                  <c:v>2.3992891662451162E-2</c:v>
                </c:pt>
                <c:pt idx="728">
                  <c:v>2.3035021279339773E-2</c:v>
                </c:pt>
                <c:pt idx="729">
                  <c:v>2.4073712099037737E-2</c:v>
                </c:pt>
                <c:pt idx="730">
                  <c:v>2.4208598590109716E-2</c:v>
                </c:pt>
                <c:pt idx="731">
                  <c:v>2.377163792397349E-2</c:v>
                </c:pt>
                <c:pt idx="732">
                  <c:v>2.3630858652368362E-2</c:v>
                </c:pt>
                <c:pt idx="733">
                  <c:v>2.2906506912401106E-2</c:v>
                </c:pt>
                <c:pt idx="734">
                  <c:v>2.1948981498407048E-2</c:v>
                </c:pt>
                <c:pt idx="735">
                  <c:v>2.3039699607601698E-2</c:v>
                </c:pt>
                <c:pt idx="736">
                  <c:v>2.3740419296046956E-2</c:v>
                </c:pt>
                <c:pt idx="737">
                  <c:v>2.3394734238897062E-2</c:v>
                </c:pt>
                <c:pt idx="738">
                  <c:v>2.3688953395363581E-2</c:v>
                </c:pt>
                <c:pt idx="739">
                  <c:v>2.2802195883321896E-2</c:v>
                </c:pt>
                <c:pt idx="740">
                  <c:v>2.3698680202994808E-2</c:v>
                </c:pt>
                <c:pt idx="741">
                  <c:v>2.3064418280159017E-2</c:v>
                </c:pt>
                <c:pt idx="742">
                  <c:v>2.3521090699521997E-2</c:v>
                </c:pt>
                <c:pt idx="743">
                  <c:v>2.326838350813145E-2</c:v>
                </c:pt>
                <c:pt idx="744">
                  <c:v>2.3310336935231987E-2</c:v>
                </c:pt>
                <c:pt idx="745">
                  <c:v>2.2397153474550062E-2</c:v>
                </c:pt>
                <c:pt idx="746">
                  <c:v>2.244061038573927E-2</c:v>
                </c:pt>
                <c:pt idx="747">
                  <c:v>2.2407816813715314E-2</c:v>
                </c:pt>
                <c:pt idx="748">
                  <c:v>2.255263418956702E-2</c:v>
                </c:pt>
                <c:pt idx="749">
                  <c:v>2.2386518401702641E-2</c:v>
                </c:pt>
                <c:pt idx="750">
                  <c:v>2.2098526919105767E-2</c:v>
                </c:pt>
                <c:pt idx="751">
                  <c:v>2.167799978362309E-2</c:v>
                </c:pt>
                <c:pt idx="752">
                  <c:v>2.3015978247303309E-2</c:v>
                </c:pt>
                <c:pt idx="753">
                  <c:v>2.2852472026176619E-2</c:v>
                </c:pt>
                <c:pt idx="754">
                  <c:v>2.1602890159721069E-2</c:v>
                </c:pt>
                <c:pt idx="755">
                  <c:v>2.1236435372793672E-2</c:v>
                </c:pt>
                <c:pt idx="756">
                  <c:v>2.1414054190588828E-2</c:v>
                </c:pt>
                <c:pt idx="757">
                  <c:v>2.2236661520540414E-2</c:v>
                </c:pt>
                <c:pt idx="758">
                  <c:v>2.1939857271677018E-2</c:v>
                </c:pt>
                <c:pt idx="759">
                  <c:v>2.1603474212728974E-2</c:v>
                </c:pt>
                <c:pt idx="760">
                  <c:v>2.1593102074455531E-2</c:v>
                </c:pt>
                <c:pt idx="761">
                  <c:v>2.1786715352218333E-2</c:v>
                </c:pt>
                <c:pt idx="762">
                  <c:v>2.1258596845880096E-2</c:v>
                </c:pt>
                <c:pt idx="763">
                  <c:v>2.1635164990098391E-2</c:v>
                </c:pt>
                <c:pt idx="764">
                  <c:v>2.2659191972296634E-2</c:v>
                </c:pt>
                <c:pt idx="765">
                  <c:v>2.3171934720705299E-2</c:v>
                </c:pt>
                <c:pt idx="766">
                  <c:v>2.3551882918839816E-2</c:v>
                </c:pt>
                <c:pt idx="767">
                  <c:v>2.1815982286949819E-2</c:v>
                </c:pt>
                <c:pt idx="768">
                  <c:v>2.1275682398618739E-2</c:v>
                </c:pt>
                <c:pt idx="769">
                  <c:v>2.1678141867219662E-2</c:v>
                </c:pt>
                <c:pt idx="770">
                  <c:v>2.1389594523924343E-2</c:v>
                </c:pt>
                <c:pt idx="771">
                  <c:v>2.1214964958305878E-2</c:v>
                </c:pt>
                <c:pt idx="772">
                  <c:v>2.0548064118195031E-2</c:v>
                </c:pt>
                <c:pt idx="773">
                  <c:v>2.1902945385254856E-2</c:v>
                </c:pt>
                <c:pt idx="774">
                  <c:v>2.1098331441817064E-2</c:v>
                </c:pt>
                <c:pt idx="775">
                  <c:v>2.0380123394831303E-2</c:v>
                </c:pt>
                <c:pt idx="776">
                  <c:v>2.0896120823998575E-2</c:v>
                </c:pt>
                <c:pt idx="777">
                  <c:v>2.0225782840708317E-2</c:v>
                </c:pt>
                <c:pt idx="778">
                  <c:v>2.0126152140883452E-2</c:v>
                </c:pt>
                <c:pt idx="779">
                  <c:v>2.1153552076683371E-2</c:v>
                </c:pt>
                <c:pt idx="780">
                  <c:v>2.0642560241863925E-2</c:v>
                </c:pt>
                <c:pt idx="781">
                  <c:v>2.034027883255567E-2</c:v>
                </c:pt>
                <c:pt idx="782">
                  <c:v>2.1106951479068922E-2</c:v>
                </c:pt>
                <c:pt idx="783">
                  <c:v>2.0083930140872414E-2</c:v>
                </c:pt>
                <c:pt idx="784">
                  <c:v>2.0363402187295248E-2</c:v>
                </c:pt>
                <c:pt idx="785">
                  <c:v>2.0098982448780271E-2</c:v>
                </c:pt>
                <c:pt idx="786">
                  <c:v>1.9996984236820923E-2</c:v>
                </c:pt>
                <c:pt idx="787">
                  <c:v>1.9239834562910937E-2</c:v>
                </c:pt>
                <c:pt idx="788">
                  <c:v>2.0423919331581272E-2</c:v>
                </c:pt>
                <c:pt idx="789">
                  <c:v>1.9366974489649712E-2</c:v>
                </c:pt>
                <c:pt idx="790">
                  <c:v>1.8831597996358702E-2</c:v>
                </c:pt>
                <c:pt idx="791">
                  <c:v>1.9479630341021608E-2</c:v>
                </c:pt>
                <c:pt idx="792">
                  <c:v>1.9117042439641633E-2</c:v>
                </c:pt>
                <c:pt idx="793">
                  <c:v>1.915058387993893E-2</c:v>
                </c:pt>
                <c:pt idx="794">
                  <c:v>1.9205210560377252E-2</c:v>
                </c:pt>
                <c:pt idx="795">
                  <c:v>1.9244300981915992E-2</c:v>
                </c:pt>
                <c:pt idx="796">
                  <c:v>1.9248308238130576E-2</c:v>
                </c:pt>
                <c:pt idx="797">
                  <c:v>1.9256796996021855E-2</c:v>
                </c:pt>
                <c:pt idx="798">
                  <c:v>1.951756853843711E-2</c:v>
                </c:pt>
                <c:pt idx="799">
                  <c:v>1.9121681108810552E-2</c:v>
                </c:pt>
                <c:pt idx="800">
                  <c:v>1.8709907477274478E-2</c:v>
                </c:pt>
                <c:pt idx="801">
                  <c:v>1.839646565606053E-2</c:v>
                </c:pt>
                <c:pt idx="802">
                  <c:v>1.8126861260453254E-2</c:v>
                </c:pt>
                <c:pt idx="803">
                  <c:v>1.8268429505794284E-2</c:v>
                </c:pt>
                <c:pt idx="804">
                  <c:v>1.8889385142129286E-2</c:v>
                </c:pt>
                <c:pt idx="805">
                  <c:v>1.8398519827750631E-2</c:v>
                </c:pt>
                <c:pt idx="806">
                  <c:v>1.9348438727604958E-2</c:v>
                </c:pt>
                <c:pt idx="807">
                  <c:v>1.951148955691109E-2</c:v>
                </c:pt>
                <c:pt idx="808">
                  <c:v>1.8097848137530476E-2</c:v>
                </c:pt>
                <c:pt idx="809">
                  <c:v>1.7609606704874617E-2</c:v>
                </c:pt>
                <c:pt idx="810">
                  <c:v>1.8098293068024005E-2</c:v>
                </c:pt>
                <c:pt idx="811">
                  <c:v>1.7982915867402027E-2</c:v>
                </c:pt>
                <c:pt idx="812">
                  <c:v>1.7893885025121486E-2</c:v>
                </c:pt>
                <c:pt idx="813">
                  <c:v>1.8285615501223876E-2</c:v>
                </c:pt>
                <c:pt idx="814">
                  <c:v>1.7409491866622811E-2</c:v>
                </c:pt>
                <c:pt idx="815">
                  <c:v>1.6856354359004205E-2</c:v>
                </c:pt>
                <c:pt idx="816">
                  <c:v>1.7417719488332008E-2</c:v>
                </c:pt>
                <c:pt idx="817">
                  <c:v>1.8353267585350774E-2</c:v>
                </c:pt>
                <c:pt idx="818">
                  <c:v>1.8076622892150195E-2</c:v>
                </c:pt>
                <c:pt idx="819">
                  <c:v>1.7471168729194915E-2</c:v>
                </c:pt>
                <c:pt idx="820">
                  <c:v>1.7477333868056281E-2</c:v>
                </c:pt>
                <c:pt idx="821">
                  <c:v>1.7702812138533638E-2</c:v>
                </c:pt>
                <c:pt idx="822">
                  <c:v>1.7426410420126787E-2</c:v>
                </c:pt>
                <c:pt idx="823">
                  <c:v>1.691141808632049E-2</c:v>
                </c:pt>
                <c:pt idx="824">
                  <c:v>1.6786405845198325E-2</c:v>
                </c:pt>
                <c:pt idx="825">
                  <c:v>1.6915806561362288E-2</c:v>
                </c:pt>
                <c:pt idx="826">
                  <c:v>1.7039934573988044E-2</c:v>
                </c:pt>
                <c:pt idx="827">
                  <c:v>1.7188363810690652E-2</c:v>
                </c:pt>
                <c:pt idx="828">
                  <c:v>1.6449788177105535E-2</c:v>
                </c:pt>
                <c:pt idx="829">
                  <c:v>1.7370292853027613E-2</c:v>
                </c:pt>
                <c:pt idx="830">
                  <c:v>1.656335974366752E-2</c:v>
                </c:pt>
                <c:pt idx="831">
                  <c:v>1.6685484058225238E-2</c:v>
                </c:pt>
                <c:pt idx="832">
                  <c:v>1.7332856490026353E-2</c:v>
                </c:pt>
                <c:pt idx="833">
                  <c:v>1.6949213915003813E-2</c:v>
                </c:pt>
                <c:pt idx="834">
                  <c:v>1.6504535096228633E-2</c:v>
                </c:pt>
                <c:pt idx="835">
                  <c:v>1.6526685658128287E-2</c:v>
                </c:pt>
                <c:pt idx="836">
                  <c:v>1.7406158746389566E-2</c:v>
                </c:pt>
                <c:pt idx="837">
                  <c:v>1.6520300651016812E-2</c:v>
                </c:pt>
                <c:pt idx="838">
                  <c:v>1.5786984520309237E-2</c:v>
                </c:pt>
                <c:pt idx="839">
                  <c:v>1.5699624331559105E-2</c:v>
                </c:pt>
                <c:pt idx="840">
                  <c:v>1.6038959524315149E-2</c:v>
                </c:pt>
                <c:pt idx="841">
                  <c:v>1.6080443849660397E-2</c:v>
                </c:pt>
                <c:pt idx="842">
                  <c:v>1.5853537772017125E-2</c:v>
                </c:pt>
                <c:pt idx="843">
                  <c:v>1.5282752164540161E-2</c:v>
                </c:pt>
                <c:pt idx="844">
                  <c:v>1.5962649838762593E-2</c:v>
                </c:pt>
                <c:pt idx="845">
                  <c:v>1.6348642860929567E-2</c:v>
                </c:pt>
                <c:pt idx="846">
                  <c:v>1.5884511628055091E-2</c:v>
                </c:pt>
                <c:pt idx="847">
                  <c:v>1.6367831913951157E-2</c:v>
                </c:pt>
                <c:pt idx="848">
                  <c:v>1.6306193218488287E-2</c:v>
                </c:pt>
                <c:pt idx="849">
                  <c:v>1.6059383698560192E-2</c:v>
                </c:pt>
                <c:pt idx="850">
                  <c:v>1.5676280259819743E-2</c:v>
                </c:pt>
                <c:pt idx="851">
                  <c:v>1.5789089412824805E-2</c:v>
                </c:pt>
                <c:pt idx="852">
                  <c:v>1.5338239889450923E-2</c:v>
                </c:pt>
                <c:pt idx="853">
                  <c:v>1.5815067874164784E-2</c:v>
                </c:pt>
                <c:pt idx="854">
                  <c:v>1.5130911556723988E-2</c:v>
                </c:pt>
                <c:pt idx="855">
                  <c:v>1.5328741134943175E-2</c:v>
                </c:pt>
                <c:pt idx="856">
                  <c:v>1.5311007458518119E-2</c:v>
                </c:pt>
                <c:pt idx="857">
                  <c:v>1.5837149102408719E-2</c:v>
                </c:pt>
                <c:pt idx="858">
                  <c:v>1.5647615064629954E-2</c:v>
                </c:pt>
                <c:pt idx="859">
                  <c:v>1.5199690699464049E-2</c:v>
                </c:pt>
                <c:pt idx="860">
                  <c:v>1.5191229764764651E-2</c:v>
                </c:pt>
                <c:pt idx="861">
                  <c:v>1.5099472906207929E-2</c:v>
                </c:pt>
                <c:pt idx="862">
                  <c:v>1.4260400485818911E-2</c:v>
                </c:pt>
                <c:pt idx="863">
                  <c:v>1.4873728609885376E-2</c:v>
                </c:pt>
                <c:pt idx="864">
                  <c:v>1.4529551038267962E-2</c:v>
                </c:pt>
                <c:pt idx="865">
                  <c:v>1.4944263420718787E-2</c:v>
                </c:pt>
                <c:pt idx="866">
                  <c:v>1.4911166552398752E-2</c:v>
                </c:pt>
                <c:pt idx="867">
                  <c:v>1.4955787640075775E-2</c:v>
                </c:pt>
                <c:pt idx="868">
                  <c:v>1.4608957048587917E-2</c:v>
                </c:pt>
                <c:pt idx="869">
                  <c:v>1.4935032579175122E-2</c:v>
                </c:pt>
                <c:pt idx="870">
                  <c:v>1.49594098965877E-2</c:v>
                </c:pt>
                <c:pt idx="871">
                  <c:v>1.5187314017803372E-2</c:v>
                </c:pt>
                <c:pt idx="872">
                  <c:v>1.620511570165134E-2</c:v>
                </c:pt>
                <c:pt idx="873">
                  <c:v>1.4994209780538564E-2</c:v>
                </c:pt>
                <c:pt idx="874">
                  <c:v>1.4718405860170918E-2</c:v>
                </c:pt>
                <c:pt idx="875">
                  <c:v>1.4767668064159483E-2</c:v>
                </c:pt>
                <c:pt idx="876">
                  <c:v>1.4674910008795011E-2</c:v>
                </c:pt>
                <c:pt idx="877">
                  <c:v>1.4714857086451387E-2</c:v>
                </c:pt>
                <c:pt idx="878">
                  <c:v>1.492982950030061E-2</c:v>
                </c:pt>
                <c:pt idx="879">
                  <c:v>1.4721894013729579E-2</c:v>
                </c:pt>
                <c:pt idx="880">
                  <c:v>1.4364243473569597E-2</c:v>
                </c:pt>
                <c:pt idx="881">
                  <c:v>1.4591286149913396E-2</c:v>
                </c:pt>
                <c:pt idx="882">
                  <c:v>1.4751819372090486E-2</c:v>
                </c:pt>
                <c:pt idx="883">
                  <c:v>1.4279586361463266E-2</c:v>
                </c:pt>
                <c:pt idx="884">
                  <c:v>1.4124339048783153E-2</c:v>
                </c:pt>
                <c:pt idx="885">
                  <c:v>1.4489618451954749E-2</c:v>
                </c:pt>
                <c:pt idx="886">
                  <c:v>1.4464720101558326E-2</c:v>
                </c:pt>
                <c:pt idx="887">
                  <c:v>1.458440710840871E-2</c:v>
                </c:pt>
                <c:pt idx="888">
                  <c:v>1.4541279075161524E-2</c:v>
                </c:pt>
                <c:pt idx="889">
                  <c:v>1.4753784778601904E-2</c:v>
                </c:pt>
                <c:pt idx="890">
                  <c:v>1.4195188829416739E-2</c:v>
                </c:pt>
                <c:pt idx="891">
                  <c:v>1.4435040534388256E-2</c:v>
                </c:pt>
                <c:pt idx="892">
                  <c:v>1.4705443913386745E-2</c:v>
                </c:pt>
                <c:pt idx="893">
                  <c:v>1.4247070487765448E-2</c:v>
                </c:pt>
                <c:pt idx="894">
                  <c:v>1.4353915760888162E-2</c:v>
                </c:pt>
                <c:pt idx="895">
                  <c:v>1.3966154767238935E-2</c:v>
                </c:pt>
                <c:pt idx="896">
                  <c:v>1.3921332934754206E-2</c:v>
                </c:pt>
                <c:pt idx="897">
                  <c:v>1.3628381446599339E-2</c:v>
                </c:pt>
                <c:pt idx="898">
                  <c:v>1.409471110166291E-2</c:v>
                </c:pt>
                <c:pt idx="899">
                  <c:v>1.4808987269421816E-2</c:v>
                </c:pt>
                <c:pt idx="900">
                  <c:v>1.5377853370364578E-2</c:v>
                </c:pt>
                <c:pt idx="901">
                  <c:v>1.4813005030998605E-2</c:v>
                </c:pt>
                <c:pt idx="902">
                  <c:v>1.4113119280123536E-2</c:v>
                </c:pt>
                <c:pt idx="903">
                  <c:v>1.354423035875108E-2</c:v>
                </c:pt>
                <c:pt idx="904">
                  <c:v>1.4168646171300972E-2</c:v>
                </c:pt>
                <c:pt idx="905">
                  <c:v>1.4218911968997907E-2</c:v>
                </c:pt>
                <c:pt idx="906">
                  <c:v>1.3847398456028335E-2</c:v>
                </c:pt>
                <c:pt idx="907">
                  <c:v>1.3541806515334884E-2</c:v>
                </c:pt>
                <c:pt idx="908">
                  <c:v>1.3331353220453658E-2</c:v>
                </c:pt>
                <c:pt idx="909">
                  <c:v>1.4067007273620608E-2</c:v>
                </c:pt>
                <c:pt idx="910">
                  <c:v>1.5071380042356289E-2</c:v>
                </c:pt>
                <c:pt idx="911">
                  <c:v>1.5090627814559937E-2</c:v>
                </c:pt>
                <c:pt idx="912">
                  <c:v>1.4292720383633313E-2</c:v>
                </c:pt>
                <c:pt idx="913">
                  <c:v>1.4392165541329343E-2</c:v>
                </c:pt>
                <c:pt idx="914">
                  <c:v>1.4375888289412171E-2</c:v>
                </c:pt>
                <c:pt idx="915">
                  <c:v>1.360018261433505E-2</c:v>
                </c:pt>
                <c:pt idx="916">
                  <c:v>1.2828684539320913E-2</c:v>
                </c:pt>
                <c:pt idx="917">
                  <c:v>1.3846356124623961E-2</c:v>
                </c:pt>
                <c:pt idx="918">
                  <c:v>1.3935682787401579E-2</c:v>
                </c:pt>
                <c:pt idx="919">
                  <c:v>1.3357420233139336E-2</c:v>
                </c:pt>
                <c:pt idx="920">
                  <c:v>1.3587485912908334E-2</c:v>
                </c:pt>
                <c:pt idx="921">
                  <c:v>1.3494841488431695E-2</c:v>
                </c:pt>
                <c:pt idx="922">
                  <c:v>1.3083557558754134E-2</c:v>
                </c:pt>
                <c:pt idx="923">
                  <c:v>1.3215057433183462E-2</c:v>
                </c:pt>
                <c:pt idx="924">
                  <c:v>1.3697718706669474E-2</c:v>
                </c:pt>
                <c:pt idx="925">
                  <c:v>1.2899665015885992E-2</c:v>
                </c:pt>
                <c:pt idx="926">
                  <c:v>1.3253592153024459E-2</c:v>
                </c:pt>
                <c:pt idx="927">
                  <c:v>1.2778134920271477E-2</c:v>
                </c:pt>
                <c:pt idx="928">
                  <c:v>1.2876043299200409E-2</c:v>
                </c:pt>
                <c:pt idx="929">
                  <c:v>1.3428271459379365E-2</c:v>
                </c:pt>
                <c:pt idx="930">
                  <c:v>1.3740385404679418E-2</c:v>
                </c:pt>
                <c:pt idx="931">
                  <c:v>1.3211663435415711E-2</c:v>
                </c:pt>
                <c:pt idx="932">
                  <c:v>1.305032479438315E-2</c:v>
                </c:pt>
                <c:pt idx="933">
                  <c:v>1.2778422655546944E-2</c:v>
                </c:pt>
                <c:pt idx="934">
                  <c:v>1.3327902244572858E-2</c:v>
                </c:pt>
                <c:pt idx="935">
                  <c:v>1.3163860963522976E-2</c:v>
                </c:pt>
                <c:pt idx="936">
                  <c:v>1.2868369135573317E-2</c:v>
                </c:pt>
                <c:pt idx="937">
                  <c:v>1.3236063444647901E-2</c:v>
                </c:pt>
                <c:pt idx="938">
                  <c:v>1.279797174764284E-2</c:v>
                </c:pt>
                <c:pt idx="939">
                  <c:v>1.2664729492377921E-2</c:v>
                </c:pt>
                <c:pt idx="940">
                  <c:v>1.285551997369278E-2</c:v>
                </c:pt>
                <c:pt idx="941">
                  <c:v>1.3209562199608661E-2</c:v>
                </c:pt>
                <c:pt idx="942">
                  <c:v>1.2756787301848139E-2</c:v>
                </c:pt>
                <c:pt idx="943">
                  <c:v>1.2144437889406022E-2</c:v>
                </c:pt>
                <c:pt idx="944">
                  <c:v>1.2447536737457349E-2</c:v>
                </c:pt>
                <c:pt idx="945">
                  <c:v>1.2358733377364596E-2</c:v>
                </c:pt>
                <c:pt idx="946">
                  <c:v>1.2072079342673254E-2</c:v>
                </c:pt>
                <c:pt idx="947">
                  <c:v>1.2944980204728385E-2</c:v>
                </c:pt>
                <c:pt idx="948">
                  <c:v>1.335338066902526E-2</c:v>
                </c:pt>
                <c:pt idx="949">
                  <c:v>1.3277491518405789E-2</c:v>
                </c:pt>
                <c:pt idx="950">
                  <c:v>1.3664991575546513E-2</c:v>
                </c:pt>
                <c:pt idx="951">
                  <c:v>1.3414231686987547E-2</c:v>
                </c:pt>
                <c:pt idx="952">
                  <c:v>1.2329592163749075E-2</c:v>
                </c:pt>
                <c:pt idx="953">
                  <c:v>1.2472306426608572E-2</c:v>
                </c:pt>
                <c:pt idx="954">
                  <c:v>1.307332029306481E-2</c:v>
                </c:pt>
                <c:pt idx="955">
                  <c:v>1.2873688517320415E-2</c:v>
                </c:pt>
                <c:pt idx="956">
                  <c:v>1.2828235617395527E-2</c:v>
                </c:pt>
                <c:pt idx="957">
                  <c:v>1.3350479275438401E-2</c:v>
                </c:pt>
                <c:pt idx="958">
                  <c:v>1.2812286393579226E-2</c:v>
                </c:pt>
                <c:pt idx="959">
                  <c:v>1.2566731708186021E-2</c:v>
                </c:pt>
                <c:pt idx="960">
                  <c:v>1.2493901226079705E-2</c:v>
                </c:pt>
                <c:pt idx="961">
                  <c:v>1.1948246193220968E-2</c:v>
                </c:pt>
                <c:pt idx="962">
                  <c:v>1.1277920538449168E-2</c:v>
                </c:pt>
                <c:pt idx="963">
                  <c:v>1.1729504168739139E-2</c:v>
                </c:pt>
                <c:pt idx="964">
                  <c:v>1.2320551342871175E-2</c:v>
                </c:pt>
                <c:pt idx="965">
                  <c:v>1.2096706340143405E-2</c:v>
                </c:pt>
                <c:pt idx="966">
                  <c:v>1.2612975989103688E-2</c:v>
                </c:pt>
                <c:pt idx="967">
                  <c:v>1.2450532731505641E-2</c:v>
                </c:pt>
                <c:pt idx="968">
                  <c:v>1.1075597424277571E-2</c:v>
                </c:pt>
                <c:pt idx="969">
                  <c:v>1.1041581470346513E-2</c:v>
                </c:pt>
                <c:pt idx="970">
                  <c:v>1.1452039205628475E-2</c:v>
                </c:pt>
                <c:pt idx="971">
                  <c:v>1.1346958430730303E-2</c:v>
                </c:pt>
                <c:pt idx="972">
                  <c:v>1.2611669172953385E-2</c:v>
                </c:pt>
                <c:pt idx="973">
                  <c:v>1.2208231902702609E-2</c:v>
                </c:pt>
                <c:pt idx="974">
                  <c:v>1.2356023062337278E-2</c:v>
                </c:pt>
                <c:pt idx="975">
                  <c:v>1.1936354034476352E-2</c:v>
                </c:pt>
                <c:pt idx="976">
                  <c:v>1.1747876722476841E-2</c:v>
                </c:pt>
                <c:pt idx="977">
                  <c:v>1.1760416018006606E-2</c:v>
                </c:pt>
                <c:pt idx="978">
                  <c:v>1.2460178211277781E-2</c:v>
                </c:pt>
                <c:pt idx="979">
                  <c:v>1.2965554377689321E-2</c:v>
                </c:pt>
                <c:pt idx="980">
                  <c:v>1.2524085203221921E-2</c:v>
                </c:pt>
                <c:pt idx="981">
                  <c:v>1.1521226828109337E-2</c:v>
                </c:pt>
                <c:pt idx="982">
                  <c:v>1.2437269938625107E-2</c:v>
                </c:pt>
                <c:pt idx="983">
                  <c:v>1.1751451391999301E-2</c:v>
                </c:pt>
                <c:pt idx="984">
                  <c:v>1.0827204988130317E-2</c:v>
                </c:pt>
                <c:pt idx="985">
                  <c:v>1.0615521028885917E-2</c:v>
                </c:pt>
                <c:pt idx="986">
                  <c:v>1.110447410880492E-2</c:v>
                </c:pt>
                <c:pt idx="987">
                  <c:v>1.2400836559979266E-2</c:v>
                </c:pt>
                <c:pt idx="988">
                  <c:v>1.2115839499870327E-2</c:v>
                </c:pt>
                <c:pt idx="989">
                  <c:v>1.2012440937244462E-2</c:v>
                </c:pt>
                <c:pt idx="990">
                  <c:v>1.1845480426276669E-2</c:v>
                </c:pt>
                <c:pt idx="991">
                  <c:v>1.1278082866341995E-2</c:v>
                </c:pt>
                <c:pt idx="992">
                  <c:v>1.1761890022048301E-2</c:v>
                </c:pt>
                <c:pt idx="993">
                  <c:v>1.1163116131390878E-2</c:v>
                </c:pt>
                <c:pt idx="994">
                  <c:v>1.2000124599588623E-2</c:v>
                </c:pt>
                <c:pt idx="995">
                  <c:v>1.2286607970020135E-2</c:v>
                </c:pt>
                <c:pt idx="996">
                  <c:v>1.2655995470569229E-2</c:v>
                </c:pt>
                <c:pt idx="997">
                  <c:v>1.1297275762855632E-2</c:v>
                </c:pt>
                <c:pt idx="998">
                  <c:v>1.0795667980679394E-2</c:v>
                </c:pt>
                <c:pt idx="999">
                  <c:v>1.0208067666378235E-2</c:v>
                </c:pt>
                <c:pt idx="1000">
                  <c:v>1.0508146945273088E-2</c:v>
                </c:pt>
                <c:pt idx="1001">
                  <c:v>1.116038170978402E-2</c:v>
                </c:pt>
                <c:pt idx="1002">
                  <c:v>1.0787409276557716E-2</c:v>
                </c:pt>
                <c:pt idx="1003">
                  <c:v>9.8302899242794992E-3</c:v>
                </c:pt>
                <c:pt idx="1004">
                  <c:v>1.0281224005745878E-2</c:v>
                </c:pt>
                <c:pt idx="1005">
                  <c:v>1.0255313502768273E-2</c:v>
                </c:pt>
                <c:pt idx="1006">
                  <c:v>1.0833362200649638E-2</c:v>
                </c:pt>
                <c:pt idx="1007">
                  <c:v>1.1400822670373666E-2</c:v>
                </c:pt>
                <c:pt idx="1008">
                  <c:v>1.1092130992340788E-2</c:v>
                </c:pt>
                <c:pt idx="1009">
                  <c:v>9.7534680756830392E-3</c:v>
                </c:pt>
                <c:pt idx="1010">
                  <c:v>9.4890858866047874E-3</c:v>
                </c:pt>
                <c:pt idx="1011">
                  <c:v>9.7526287744346841E-3</c:v>
                </c:pt>
                <c:pt idx="1012">
                  <c:v>8.9930581423624742E-3</c:v>
                </c:pt>
                <c:pt idx="1013">
                  <c:v>8.9997858346113884E-3</c:v>
                </c:pt>
                <c:pt idx="1014">
                  <c:v>9.3956623349356668E-3</c:v>
                </c:pt>
                <c:pt idx="1015">
                  <c:v>9.2239708602334693E-3</c:v>
                </c:pt>
                <c:pt idx="1016">
                  <c:v>9.3402244839453918E-3</c:v>
                </c:pt>
                <c:pt idx="1017">
                  <c:v>1.0084635478163354E-2</c:v>
                </c:pt>
                <c:pt idx="1018">
                  <c:v>8.9771950604608103E-3</c:v>
                </c:pt>
                <c:pt idx="1019">
                  <c:v>8.9261162722846354E-3</c:v>
                </c:pt>
                <c:pt idx="1020">
                  <c:v>8.8526167571063626E-3</c:v>
                </c:pt>
                <c:pt idx="1021">
                  <c:v>8.6649515274905536E-3</c:v>
                </c:pt>
                <c:pt idx="1022">
                  <c:v>8.2814014338882594E-3</c:v>
                </c:pt>
                <c:pt idx="1023">
                  <c:v>8.2615181741967116E-3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FAF-482B-811F-B2CB7B6F9AE7}"/>
            </c:ext>
          </c:extLst>
        </c:ser>
        <c:ser>
          <c:idx val="1"/>
          <c:order val="2"/>
          <c:tx>
            <c:strRef>
              <c:f>'Red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'Red sp'!$X$2:$X$1025</c:f>
              <c:numCache>
                <c:formatCode>0.00E+00</c:formatCode>
                <c:ptCount val="1024"/>
                <c:pt idx="0">
                  <c:v>-6.510520981546069E-6</c:v>
                </c:pt>
                <c:pt idx="1">
                  <c:v>-6.4856073539069132E-6</c:v>
                </c:pt>
                <c:pt idx="2">
                  <c:v>-6.4606937262677574E-6</c:v>
                </c:pt>
                <c:pt idx="3">
                  <c:v>-6.4357800986286025E-6</c:v>
                </c:pt>
                <c:pt idx="4">
                  <c:v>-6.4108664709894476E-6</c:v>
                </c:pt>
                <c:pt idx="5">
                  <c:v>-6.385952843350291E-6</c:v>
                </c:pt>
                <c:pt idx="6">
                  <c:v>-6.3610392157111361E-6</c:v>
                </c:pt>
                <c:pt idx="7">
                  <c:v>-6.3361255880719811E-6</c:v>
                </c:pt>
                <c:pt idx="8">
                  <c:v>-6.3112119604328254E-6</c:v>
                </c:pt>
                <c:pt idx="9">
                  <c:v>-6.2862983327936696E-6</c:v>
                </c:pt>
                <c:pt idx="10">
                  <c:v>-6.2613847051545138E-6</c:v>
                </c:pt>
                <c:pt idx="11">
                  <c:v>-6.2364710775153581E-6</c:v>
                </c:pt>
                <c:pt idx="12">
                  <c:v>-6.211557449876204E-6</c:v>
                </c:pt>
                <c:pt idx="13">
                  <c:v>-6.1866438222370474E-6</c:v>
                </c:pt>
                <c:pt idx="14">
                  <c:v>-6.1617301945978925E-6</c:v>
                </c:pt>
                <c:pt idx="15">
                  <c:v>-6.1368165669587375E-6</c:v>
                </c:pt>
                <c:pt idx="16">
                  <c:v>-6.1119029393195818E-6</c:v>
                </c:pt>
                <c:pt idx="17">
                  <c:v>-6.086989311680426E-6</c:v>
                </c:pt>
                <c:pt idx="18">
                  <c:v>-6.0620756840412702E-6</c:v>
                </c:pt>
                <c:pt idx="19">
                  <c:v>-6.0371620564021145E-6</c:v>
                </c:pt>
                <c:pt idx="20">
                  <c:v>-6.0122484287629604E-6</c:v>
                </c:pt>
                <c:pt idx="21">
                  <c:v>-5.9873348011238038E-6</c:v>
                </c:pt>
                <c:pt idx="22">
                  <c:v>-5.962421173484648E-6</c:v>
                </c:pt>
                <c:pt idx="23">
                  <c:v>-5.9375075458454931E-6</c:v>
                </c:pt>
                <c:pt idx="24">
                  <c:v>-5.9125939182063382E-6</c:v>
                </c:pt>
                <c:pt idx="25">
                  <c:v>-5.8876802905671824E-6</c:v>
                </c:pt>
                <c:pt idx="26">
                  <c:v>-5.8627666629280267E-6</c:v>
                </c:pt>
                <c:pt idx="27">
                  <c:v>-5.8378530352888709E-6</c:v>
                </c:pt>
                <c:pt idx="28">
                  <c:v>-5.8129394076497151E-6</c:v>
                </c:pt>
                <c:pt idx="29">
                  <c:v>-5.7880257800105602E-6</c:v>
                </c:pt>
                <c:pt idx="30">
                  <c:v>-5.7631121523714044E-6</c:v>
                </c:pt>
                <c:pt idx="31">
                  <c:v>-5.7381985247322495E-6</c:v>
                </c:pt>
                <c:pt idx="32">
                  <c:v>-5.7132848970930929E-6</c:v>
                </c:pt>
                <c:pt idx="33">
                  <c:v>-5.6883712694539388E-6</c:v>
                </c:pt>
                <c:pt idx="34">
                  <c:v>-5.6634576418147831E-6</c:v>
                </c:pt>
                <c:pt idx="35">
                  <c:v>-5.6385440141756273E-6</c:v>
                </c:pt>
                <c:pt idx="36">
                  <c:v>-5.6136303865364715E-6</c:v>
                </c:pt>
                <c:pt idx="37">
                  <c:v>-5.5887167588973158E-6</c:v>
                </c:pt>
                <c:pt idx="38">
                  <c:v>-5.5638031312581608E-6</c:v>
                </c:pt>
                <c:pt idx="39">
                  <c:v>-5.5388895036190059E-6</c:v>
                </c:pt>
                <c:pt idx="40">
                  <c:v>-5.5139758759798493E-6</c:v>
                </c:pt>
                <c:pt idx="41">
                  <c:v>-5.4890622483406952E-6</c:v>
                </c:pt>
                <c:pt idx="42">
                  <c:v>-5.4641486207015395E-6</c:v>
                </c:pt>
                <c:pt idx="43">
                  <c:v>-5.4392349930623837E-6</c:v>
                </c:pt>
                <c:pt idx="44">
                  <c:v>-5.4143213654232279E-6</c:v>
                </c:pt>
                <c:pt idx="45">
                  <c:v>-5.3894077377840722E-6</c:v>
                </c:pt>
                <c:pt idx="46">
                  <c:v>-5.3644941101449172E-6</c:v>
                </c:pt>
                <c:pt idx="47">
                  <c:v>-5.3395804825057623E-6</c:v>
                </c:pt>
                <c:pt idx="48">
                  <c:v>-5.3146668548666066E-6</c:v>
                </c:pt>
                <c:pt idx="49">
                  <c:v>-5.2897532272274499E-6</c:v>
                </c:pt>
                <c:pt idx="50">
                  <c:v>-5.2648395995882959E-6</c:v>
                </c:pt>
                <c:pt idx="51">
                  <c:v>-5.2399259719491401E-6</c:v>
                </c:pt>
                <c:pt idx="52">
                  <c:v>-5.2150123443099843E-6</c:v>
                </c:pt>
                <c:pt idx="53">
                  <c:v>-5.1900987166708286E-6</c:v>
                </c:pt>
                <c:pt idx="54">
                  <c:v>-5.1651850890316728E-6</c:v>
                </c:pt>
                <c:pt idx="55">
                  <c:v>-5.1402714613925187E-6</c:v>
                </c:pt>
                <c:pt idx="56">
                  <c:v>-5.115357833753363E-6</c:v>
                </c:pt>
                <c:pt idx="57">
                  <c:v>-5.0904442061142064E-6</c:v>
                </c:pt>
                <c:pt idx="58">
                  <c:v>-5.0655305784750523E-6</c:v>
                </c:pt>
                <c:pt idx="59">
                  <c:v>-5.0406169508358965E-6</c:v>
                </c:pt>
                <c:pt idx="60">
                  <c:v>-5.0157033231967408E-6</c:v>
                </c:pt>
                <c:pt idx="61">
                  <c:v>-4.990789695557585E-6</c:v>
                </c:pt>
                <c:pt idx="62">
                  <c:v>-4.9658760679184292E-6</c:v>
                </c:pt>
                <c:pt idx="63">
                  <c:v>-4.9409624402792743E-6</c:v>
                </c:pt>
                <c:pt idx="64">
                  <c:v>-4.9160488126401194E-6</c:v>
                </c:pt>
                <c:pt idx="65">
                  <c:v>-4.8911351850009628E-6</c:v>
                </c:pt>
                <c:pt idx="66">
                  <c:v>-4.8662215573618078E-6</c:v>
                </c:pt>
                <c:pt idx="67">
                  <c:v>-4.8413079297226521E-6</c:v>
                </c:pt>
                <c:pt idx="68">
                  <c:v>-4.8163943020834972E-6</c:v>
                </c:pt>
                <c:pt idx="69">
                  <c:v>-4.7914806744443414E-6</c:v>
                </c:pt>
                <c:pt idx="70">
                  <c:v>-4.7665670468051865E-6</c:v>
                </c:pt>
                <c:pt idx="71">
                  <c:v>-4.7416534191660299E-6</c:v>
                </c:pt>
                <c:pt idx="72">
                  <c:v>-4.7167397915268749E-6</c:v>
                </c:pt>
                <c:pt idx="73">
                  <c:v>-4.6918261638877192E-6</c:v>
                </c:pt>
                <c:pt idx="74">
                  <c:v>-4.6669125362485643E-6</c:v>
                </c:pt>
                <c:pt idx="75">
                  <c:v>-4.6419989086094085E-6</c:v>
                </c:pt>
                <c:pt idx="76">
                  <c:v>-4.6170852809702527E-6</c:v>
                </c:pt>
                <c:pt idx="77">
                  <c:v>-4.5921716533310978E-6</c:v>
                </c:pt>
                <c:pt idx="78">
                  <c:v>-4.5672580256919429E-6</c:v>
                </c:pt>
                <c:pt idx="79">
                  <c:v>-4.5423443980527863E-6</c:v>
                </c:pt>
                <c:pt idx="80">
                  <c:v>-4.5174307704136305E-6</c:v>
                </c:pt>
                <c:pt idx="81">
                  <c:v>-4.4925171427744756E-6</c:v>
                </c:pt>
                <c:pt idx="82">
                  <c:v>-4.4676035151353207E-6</c:v>
                </c:pt>
                <c:pt idx="83">
                  <c:v>-4.4426898874961649E-6</c:v>
                </c:pt>
                <c:pt idx="84">
                  <c:v>-4.4177762598570091E-6</c:v>
                </c:pt>
                <c:pt idx="85">
                  <c:v>-4.3928626322178542E-6</c:v>
                </c:pt>
                <c:pt idx="86">
                  <c:v>-4.3679490045786993E-6</c:v>
                </c:pt>
                <c:pt idx="87">
                  <c:v>-4.3430353769395435E-6</c:v>
                </c:pt>
                <c:pt idx="88">
                  <c:v>-4.3181217493003869E-6</c:v>
                </c:pt>
                <c:pt idx="89">
                  <c:v>-4.293208121661232E-6</c:v>
                </c:pt>
                <c:pt idx="90">
                  <c:v>-4.2682944940220762E-6</c:v>
                </c:pt>
                <c:pt idx="91">
                  <c:v>-4.2433808663829205E-6</c:v>
                </c:pt>
                <c:pt idx="92">
                  <c:v>-4.2184672387437655E-6</c:v>
                </c:pt>
                <c:pt idx="93">
                  <c:v>-4.1935536111046106E-6</c:v>
                </c:pt>
                <c:pt idx="94">
                  <c:v>-4.1686399834654549E-6</c:v>
                </c:pt>
                <c:pt idx="95">
                  <c:v>-4.1437263558262982E-6</c:v>
                </c:pt>
                <c:pt idx="96">
                  <c:v>-4.1188127281871433E-6</c:v>
                </c:pt>
                <c:pt idx="97">
                  <c:v>-4.0938991005479884E-6</c:v>
                </c:pt>
                <c:pt idx="98">
                  <c:v>-4.0689854729088326E-6</c:v>
                </c:pt>
                <c:pt idx="99">
                  <c:v>-4.0440718452696769E-6</c:v>
                </c:pt>
                <c:pt idx="100">
                  <c:v>-4.0191582176305219E-6</c:v>
                </c:pt>
                <c:pt idx="101">
                  <c:v>-3.994244589991367E-6</c:v>
                </c:pt>
                <c:pt idx="102">
                  <c:v>-3.9693309623522113E-6</c:v>
                </c:pt>
                <c:pt idx="103">
                  <c:v>-3.9444173347130546E-6</c:v>
                </c:pt>
                <c:pt idx="104">
                  <c:v>-3.9195037070738997E-6</c:v>
                </c:pt>
                <c:pt idx="105">
                  <c:v>-3.8945900794347448E-6</c:v>
                </c:pt>
                <c:pt idx="106">
                  <c:v>-3.869676451795589E-6</c:v>
                </c:pt>
                <c:pt idx="107">
                  <c:v>-3.8447628241564333E-6</c:v>
                </c:pt>
                <c:pt idx="108">
                  <c:v>-3.8198491965172784E-6</c:v>
                </c:pt>
                <c:pt idx="109">
                  <c:v>-3.794935568878123E-6</c:v>
                </c:pt>
                <c:pt idx="110">
                  <c:v>-3.7700219412389672E-6</c:v>
                </c:pt>
                <c:pt idx="111">
                  <c:v>-3.7451083135998119E-6</c:v>
                </c:pt>
                <c:pt idx="112">
                  <c:v>-3.7201946859606561E-6</c:v>
                </c:pt>
                <c:pt idx="113">
                  <c:v>-3.6952810583215012E-6</c:v>
                </c:pt>
                <c:pt idx="114">
                  <c:v>-3.6703674306823454E-6</c:v>
                </c:pt>
                <c:pt idx="115">
                  <c:v>-3.6454538030431893E-6</c:v>
                </c:pt>
                <c:pt idx="116">
                  <c:v>-3.6205401754040343E-6</c:v>
                </c:pt>
                <c:pt idx="117">
                  <c:v>-3.5956265477648786E-6</c:v>
                </c:pt>
                <c:pt idx="118">
                  <c:v>-3.5707129201257232E-6</c:v>
                </c:pt>
                <c:pt idx="119">
                  <c:v>-3.5457992924865675E-6</c:v>
                </c:pt>
                <c:pt idx="120">
                  <c:v>-3.5208856648474125E-6</c:v>
                </c:pt>
                <c:pt idx="121">
                  <c:v>-3.4959720372082568E-6</c:v>
                </c:pt>
                <c:pt idx="122">
                  <c:v>-3.4710584095691014E-6</c:v>
                </c:pt>
                <c:pt idx="123">
                  <c:v>-3.4461447819299461E-6</c:v>
                </c:pt>
                <c:pt idx="124">
                  <c:v>-3.4212311542907907E-6</c:v>
                </c:pt>
                <c:pt idx="125">
                  <c:v>-3.396317526651635E-6</c:v>
                </c:pt>
                <c:pt idx="126">
                  <c:v>-3.3714038990124792E-6</c:v>
                </c:pt>
                <c:pt idx="127">
                  <c:v>-3.3464902713733243E-6</c:v>
                </c:pt>
                <c:pt idx="128">
                  <c:v>-3.321576643734169E-6</c:v>
                </c:pt>
                <c:pt idx="129">
                  <c:v>-3.2966630160950132E-6</c:v>
                </c:pt>
                <c:pt idx="130">
                  <c:v>-3.2717493884558574E-6</c:v>
                </c:pt>
                <c:pt idx="131">
                  <c:v>-3.2468357608167025E-6</c:v>
                </c:pt>
                <c:pt idx="132">
                  <c:v>-3.2219221331775467E-6</c:v>
                </c:pt>
                <c:pt idx="133">
                  <c:v>-3.1970085055383914E-6</c:v>
                </c:pt>
                <c:pt idx="134">
                  <c:v>-3.1720948778992356E-6</c:v>
                </c:pt>
                <c:pt idx="135">
                  <c:v>-3.1471812502600807E-6</c:v>
                </c:pt>
                <c:pt idx="136">
                  <c:v>-3.1222676226209249E-6</c:v>
                </c:pt>
                <c:pt idx="137">
                  <c:v>-3.0973539949817696E-6</c:v>
                </c:pt>
                <c:pt idx="138">
                  <c:v>-3.0724403673426138E-6</c:v>
                </c:pt>
                <c:pt idx="139">
                  <c:v>-3.0475267397034589E-6</c:v>
                </c:pt>
                <c:pt idx="140">
                  <c:v>-3.0226131120643027E-6</c:v>
                </c:pt>
                <c:pt idx="141">
                  <c:v>-2.9976994844251469E-6</c:v>
                </c:pt>
                <c:pt idx="142">
                  <c:v>-2.972785856785992E-6</c:v>
                </c:pt>
                <c:pt idx="143">
                  <c:v>-2.9478722291468363E-6</c:v>
                </c:pt>
                <c:pt idx="144">
                  <c:v>-2.9229586015076809E-6</c:v>
                </c:pt>
                <c:pt idx="145">
                  <c:v>-2.8980449738685256E-6</c:v>
                </c:pt>
                <c:pt idx="146">
                  <c:v>-2.8731313462293702E-6</c:v>
                </c:pt>
                <c:pt idx="147">
                  <c:v>-2.8482177185902145E-6</c:v>
                </c:pt>
                <c:pt idx="148">
                  <c:v>-2.8233040909510591E-6</c:v>
                </c:pt>
                <c:pt idx="149">
                  <c:v>-2.7983904633119038E-6</c:v>
                </c:pt>
                <c:pt idx="150">
                  <c:v>-2.7734768356727484E-6</c:v>
                </c:pt>
                <c:pt idx="151">
                  <c:v>-2.7485632080335927E-6</c:v>
                </c:pt>
                <c:pt idx="152">
                  <c:v>-2.7236495803944373E-6</c:v>
                </c:pt>
                <c:pt idx="153">
                  <c:v>-2.698735952755282E-6</c:v>
                </c:pt>
                <c:pt idx="154">
                  <c:v>-2.6738223251161258E-6</c:v>
                </c:pt>
                <c:pt idx="155">
                  <c:v>-2.6489086974769713E-6</c:v>
                </c:pt>
                <c:pt idx="156">
                  <c:v>-2.6239950698378151E-6</c:v>
                </c:pt>
                <c:pt idx="157">
                  <c:v>-2.5990814421986602E-6</c:v>
                </c:pt>
                <c:pt idx="158">
                  <c:v>-2.5741678145595044E-6</c:v>
                </c:pt>
                <c:pt idx="159">
                  <c:v>-2.5492541869203495E-6</c:v>
                </c:pt>
                <c:pt idx="160">
                  <c:v>-2.5243405592811942E-6</c:v>
                </c:pt>
                <c:pt idx="161">
                  <c:v>-2.4994269316420388E-6</c:v>
                </c:pt>
                <c:pt idx="162">
                  <c:v>-2.4745133040028826E-6</c:v>
                </c:pt>
                <c:pt idx="163">
                  <c:v>-2.4495996763637277E-6</c:v>
                </c:pt>
                <c:pt idx="164">
                  <c:v>-2.4246860487245719E-6</c:v>
                </c:pt>
                <c:pt idx="165">
                  <c:v>-2.3997724210854166E-6</c:v>
                </c:pt>
                <c:pt idx="166">
                  <c:v>-2.3748587934462608E-6</c:v>
                </c:pt>
                <c:pt idx="167">
                  <c:v>-2.3499451658071059E-6</c:v>
                </c:pt>
                <c:pt idx="168">
                  <c:v>-2.3250315381679501E-6</c:v>
                </c:pt>
                <c:pt idx="169">
                  <c:v>-2.3001179105287948E-6</c:v>
                </c:pt>
                <c:pt idx="170">
                  <c:v>-2.275204282889639E-6</c:v>
                </c:pt>
                <c:pt idx="171">
                  <c:v>-2.2502906552504841E-6</c:v>
                </c:pt>
                <c:pt idx="172">
                  <c:v>-2.2253770276113283E-6</c:v>
                </c:pt>
                <c:pt idx="173">
                  <c:v>-2.200463399972173E-6</c:v>
                </c:pt>
                <c:pt idx="174">
                  <c:v>-2.1755497723330172E-6</c:v>
                </c:pt>
                <c:pt idx="175">
                  <c:v>-2.1506361446938623E-6</c:v>
                </c:pt>
                <c:pt idx="176">
                  <c:v>-2.1257225170547061E-6</c:v>
                </c:pt>
                <c:pt idx="177">
                  <c:v>-2.1008088894155516E-6</c:v>
                </c:pt>
                <c:pt idx="178">
                  <c:v>-2.0758952617763959E-6</c:v>
                </c:pt>
                <c:pt idx="179">
                  <c:v>-2.0509816341372397E-6</c:v>
                </c:pt>
                <c:pt idx="180">
                  <c:v>-2.0260680064980848E-6</c:v>
                </c:pt>
                <c:pt idx="181">
                  <c:v>-2.001154378858929E-6</c:v>
                </c:pt>
                <c:pt idx="182">
                  <c:v>-1.9762407512197736E-6</c:v>
                </c:pt>
                <c:pt idx="183">
                  <c:v>-1.9513271235806179E-6</c:v>
                </c:pt>
                <c:pt idx="184">
                  <c:v>-1.926413495941463E-6</c:v>
                </c:pt>
                <c:pt idx="185">
                  <c:v>-1.901499868302307E-6</c:v>
                </c:pt>
                <c:pt idx="186">
                  <c:v>-1.8765862406631521E-6</c:v>
                </c:pt>
                <c:pt idx="187">
                  <c:v>-1.8516726130239961E-6</c:v>
                </c:pt>
                <c:pt idx="188">
                  <c:v>-1.826758985384841E-6</c:v>
                </c:pt>
                <c:pt idx="189">
                  <c:v>-1.8018453577456852E-6</c:v>
                </c:pt>
                <c:pt idx="190">
                  <c:v>-1.7769317301065301E-6</c:v>
                </c:pt>
                <c:pt idx="191">
                  <c:v>-1.7520181024673743E-6</c:v>
                </c:pt>
                <c:pt idx="192">
                  <c:v>-1.7271044748282192E-6</c:v>
                </c:pt>
                <c:pt idx="193">
                  <c:v>-1.7021908471890634E-6</c:v>
                </c:pt>
                <c:pt idx="194">
                  <c:v>-1.6772772195499083E-6</c:v>
                </c:pt>
                <c:pt idx="195">
                  <c:v>-1.6523635919107525E-6</c:v>
                </c:pt>
                <c:pt idx="196">
                  <c:v>-1.6274499642715974E-6</c:v>
                </c:pt>
                <c:pt idx="197">
                  <c:v>-1.6025363366324414E-6</c:v>
                </c:pt>
                <c:pt idx="198">
                  <c:v>-1.5776227089932865E-6</c:v>
                </c:pt>
                <c:pt idx="199">
                  <c:v>-1.5527090813541305E-6</c:v>
                </c:pt>
                <c:pt idx="200">
                  <c:v>-1.5277954537149756E-6</c:v>
                </c:pt>
                <c:pt idx="201">
                  <c:v>-1.5028818260758196E-6</c:v>
                </c:pt>
                <c:pt idx="202">
                  <c:v>-1.4779681984366647E-6</c:v>
                </c:pt>
                <c:pt idx="203">
                  <c:v>-1.4530545707975087E-6</c:v>
                </c:pt>
                <c:pt idx="204">
                  <c:v>-1.4281409431583529E-6</c:v>
                </c:pt>
                <c:pt idx="205">
                  <c:v>-1.4032273155191978E-6</c:v>
                </c:pt>
                <c:pt idx="206">
                  <c:v>-1.378313687880042E-6</c:v>
                </c:pt>
                <c:pt idx="207">
                  <c:v>-1.3534000602408869E-6</c:v>
                </c:pt>
                <c:pt idx="208">
                  <c:v>-1.3284864326017309E-6</c:v>
                </c:pt>
                <c:pt idx="209">
                  <c:v>-1.303572804962576E-6</c:v>
                </c:pt>
                <c:pt idx="210">
                  <c:v>-1.27865917732342E-6</c:v>
                </c:pt>
                <c:pt idx="211">
                  <c:v>-1.2537455496842651E-6</c:v>
                </c:pt>
                <c:pt idx="212">
                  <c:v>-1.2288319220451091E-6</c:v>
                </c:pt>
                <c:pt idx="213">
                  <c:v>-1.2039182944059542E-6</c:v>
                </c:pt>
                <c:pt idx="214">
                  <c:v>-1.1790046667667984E-6</c:v>
                </c:pt>
                <c:pt idx="215">
                  <c:v>-1.1540910391276433E-6</c:v>
                </c:pt>
                <c:pt idx="216">
                  <c:v>-1.1291774114884875E-6</c:v>
                </c:pt>
                <c:pt idx="217">
                  <c:v>-1.1042637838493324E-6</c:v>
                </c:pt>
                <c:pt idx="218">
                  <c:v>-1.0793501562101764E-6</c:v>
                </c:pt>
                <c:pt idx="219">
                  <c:v>-1.0544365285710215E-6</c:v>
                </c:pt>
                <c:pt idx="220">
                  <c:v>-1.0295229009318655E-6</c:v>
                </c:pt>
                <c:pt idx="221">
                  <c:v>-1.0046092732927106E-6</c:v>
                </c:pt>
                <c:pt idx="222">
                  <c:v>-9.7969564565355463E-7</c:v>
                </c:pt>
                <c:pt idx="223">
                  <c:v>-9.5478201801439971E-7</c:v>
                </c:pt>
                <c:pt idx="224">
                  <c:v>-9.2986839037524373E-7</c:v>
                </c:pt>
                <c:pt idx="225">
                  <c:v>-9.0495476273608881E-7</c:v>
                </c:pt>
                <c:pt idx="226">
                  <c:v>-8.8004113509693283E-7</c:v>
                </c:pt>
                <c:pt idx="227">
                  <c:v>-8.5512750745777792E-7</c:v>
                </c:pt>
                <c:pt idx="228">
                  <c:v>-8.3021387981862204E-7</c:v>
                </c:pt>
                <c:pt idx="229">
                  <c:v>-8.0530025217946702E-7</c:v>
                </c:pt>
                <c:pt idx="230">
                  <c:v>-7.8038662454031114E-7</c:v>
                </c:pt>
                <c:pt idx="231">
                  <c:v>-7.5547299690115527E-7</c:v>
                </c:pt>
                <c:pt idx="232">
                  <c:v>-7.3055936926200014E-7</c:v>
                </c:pt>
                <c:pt idx="233">
                  <c:v>-7.0564574162284437E-7</c:v>
                </c:pt>
                <c:pt idx="234">
                  <c:v>-6.8073211398368924E-7</c:v>
                </c:pt>
                <c:pt idx="235">
                  <c:v>-6.5581848634453337E-7</c:v>
                </c:pt>
                <c:pt idx="236">
                  <c:v>-6.3090485870537834E-7</c:v>
                </c:pt>
                <c:pt idx="237">
                  <c:v>-6.0599123106622247E-7</c:v>
                </c:pt>
                <c:pt idx="238">
                  <c:v>-5.8107760342706745E-7</c:v>
                </c:pt>
                <c:pt idx="239">
                  <c:v>-5.5616397578791157E-7</c:v>
                </c:pt>
                <c:pt idx="240">
                  <c:v>-5.3125034814875655E-7</c:v>
                </c:pt>
                <c:pt idx="241">
                  <c:v>-5.0633672050960068E-7</c:v>
                </c:pt>
                <c:pt idx="242">
                  <c:v>-4.8142309287044565E-7</c:v>
                </c:pt>
                <c:pt idx="243">
                  <c:v>-4.5650946523128978E-7</c:v>
                </c:pt>
                <c:pt idx="244">
                  <c:v>-4.315958375921347E-7</c:v>
                </c:pt>
                <c:pt idx="245">
                  <c:v>-4.0668220995297883E-7</c:v>
                </c:pt>
                <c:pt idx="246">
                  <c:v>-3.817685823138238E-7</c:v>
                </c:pt>
                <c:pt idx="247">
                  <c:v>-3.5685495467466793E-7</c:v>
                </c:pt>
                <c:pt idx="248">
                  <c:v>-3.3194132703551285E-7</c:v>
                </c:pt>
                <c:pt idx="249">
                  <c:v>-3.0702769939635698E-7</c:v>
                </c:pt>
                <c:pt idx="250">
                  <c:v>-2.8211407175720201E-7</c:v>
                </c:pt>
                <c:pt idx="251">
                  <c:v>-2.5720044411804613E-7</c:v>
                </c:pt>
                <c:pt idx="252">
                  <c:v>-2.3228681647889108E-7</c:v>
                </c:pt>
                <c:pt idx="253">
                  <c:v>-2.0737318883973518E-7</c:v>
                </c:pt>
                <c:pt idx="254">
                  <c:v>-1.8245956120058016E-7</c:v>
                </c:pt>
                <c:pt idx="255">
                  <c:v>-1.5754593356142431E-7</c:v>
                </c:pt>
                <c:pt idx="256">
                  <c:v>-1.3263230592226841E-7</c:v>
                </c:pt>
                <c:pt idx="257">
                  <c:v>-1.0771867828311337E-7</c:v>
                </c:pt>
                <c:pt idx="258">
                  <c:v>-8.2805050643957515E-8</c:v>
                </c:pt>
                <c:pt idx="259">
                  <c:v>-5.7891423004802483E-8</c:v>
                </c:pt>
                <c:pt idx="260">
                  <c:v>-3.2977795365646597E-8</c:v>
                </c:pt>
                <c:pt idx="261">
                  <c:v>-8.06416772649157E-9</c:v>
                </c:pt>
                <c:pt idx="262">
                  <c:v>1.4910275792408875E-7</c:v>
                </c:pt>
                <c:pt idx="263">
                  <c:v>3.7048262754980889E-7</c:v>
                </c:pt>
                <c:pt idx="264">
                  <c:v>5.9255477914672317E-7</c:v>
                </c:pt>
                <c:pt idx="265">
                  <c:v>8.1516937981118231E-7</c:v>
                </c:pt>
                <c:pt idx="266">
                  <c:v>1.0382469029692409E-6</c:v>
                </c:pt>
                <c:pt idx="267">
                  <c:v>1.2617357456689185E-6</c:v>
                </c:pt>
                <c:pt idx="268">
                  <c:v>1.485598889738004E-6</c:v>
                </c:pt>
                <c:pt idx="269">
                  <c:v>1.7098080921959467E-6</c:v>
                </c:pt>
                <c:pt idx="270">
                  <c:v>1.934340881072142E-6</c:v>
                </c:pt>
                <c:pt idx="271">
                  <c:v>2.1591788214161474E-6</c:v>
                </c:pt>
                <c:pt idx="272">
                  <c:v>2.3843064339765957E-6</c:v>
                </c:pt>
                <c:pt idx="273">
                  <c:v>2.609710480811431E-6</c:v>
                </c:pt>
                <c:pt idx="274">
                  <c:v>2.835379471657925E-6</c:v>
                </c:pt>
                <c:pt idx="275">
                  <c:v>3.0613033103613796E-6</c:v>
                </c:pt>
                <c:pt idx="276">
                  <c:v>3.2874730340443766E-6</c:v>
                </c:pt>
                <c:pt idx="277">
                  <c:v>3.5138806158979282E-6</c:v>
                </c:pt>
                <c:pt idx="278">
                  <c:v>3.7405188129236031E-6</c:v>
                </c:pt>
                <c:pt idx="279">
                  <c:v>3.9673810462462219E-6</c:v>
                </c:pt>
                <c:pt idx="280">
                  <c:v>4.1944613055593111E-6</c:v>
                </c:pt>
                <c:pt idx="281">
                  <c:v>4.4217540717710419E-6</c:v>
                </c:pt>
                <c:pt idx="282">
                  <c:v>4.649254253634955E-6</c:v>
                </c:pt>
                <c:pt idx="283">
                  <c:v>4.8769571352630674E-6</c:v>
                </c:pt>
                <c:pt idx="284">
                  <c:v>5.1048583322343622E-6</c:v>
                </c:pt>
                <c:pt idx="285">
                  <c:v>5.3329537545746146E-6</c:v>
                </c:pt>
                <c:pt idx="286">
                  <c:v>5.5612395752661957E-6</c:v>
                </c:pt>
                <c:pt idx="287">
                  <c:v>5.7897122032896549E-6</c:v>
                </c:pt>
                <c:pt idx="288">
                  <c:v>6.0183682603813219E-6</c:v>
                </c:pt>
                <c:pt idx="289">
                  <c:v>6.2472045608676909E-6</c:v>
                </c:pt>
                <c:pt idx="290">
                  <c:v>6.4762180940845641E-6</c:v>
                </c:pt>
                <c:pt idx="291">
                  <c:v>6.705406008961019E-6</c:v>
                </c:pt>
                <c:pt idx="292">
                  <c:v>6.9347656004397564E-6</c:v>
                </c:pt>
                <c:pt idx="293">
                  <c:v>7.1642942974617017E-6</c:v>
                </c:pt>
                <c:pt idx="294">
                  <c:v>7.3939896522907644E-6</c:v>
                </c:pt>
                <c:pt idx="295">
                  <c:v>7.6238493309937075E-6</c:v>
                </c:pt>
                <c:pt idx="296">
                  <c:v>7.8538711049133977E-6</c:v>
                </c:pt>
                <c:pt idx="297">
                  <c:v>8.0840528430162643E-6</c:v>
                </c:pt>
                <c:pt idx="298">
                  <c:v>8.3143925049911915E-6</c:v>
                </c:pt>
                <c:pt idx="299">
                  <c:v>8.5448881350169643E-6</c:v>
                </c:pt>
                <c:pt idx="300">
                  <c:v>8.7755378561084738E-6</c:v>
                </c:pt>
                <c:pt idx="301">
                  <c:v>9.0063398649814099E-6</c:v>
                </c:pt>
                <c:pt idx="302">
                  <c:v>9.2372924273717545E-6</c:v>
                </c:pt>
                <c:pt idx="303">
                  <c:v>9.4683938737653086E-6</c:v>
                </c:pt>
                <c:pt idx="304">
                  <c:v>9.6996425954800922E-6</c:v>
                </c:pt>
                <c:pt idx="305">
                  <c:v>9.9310370410788243E-6</c:v>
                </c:pt>
                <c:pt idx="306">
                  <c:v>1.0162575713069315E-5</c:v>
                </c:pt>
                <c:pt idx="307">
                  <c:v>1.0394257164866405E-5</c:v>
                </c:pt>
                <c:pt idx="308">
                  <c:v>1.0626079997980167E-5</c:v>
                </c:pt>
                <c:pt idx="309">
                  <c:v>1.0858042859431228E-5</c:v>
                </c:pt>
                <c:pt idx="310">
                  <c:v>1.1090144439340168E-5</c:v>
                </c:pt>
                <c:pt idx="311">
                  <c:v>1.1322383468705961E-5</c:v>
                </c:pt>
                <c:pt idx="312">
                  <c:v>1.1554758717330284E-5</c:v>
                </c:pt>
                <c:pt idx="313">
                  <c:v>1.1787268991894466E-5</c:v>
                </c:pt>
                <c:pt idx="314">
                  <c:v>1.2019913134163189E-5</c:v>
                </c:pt>
                <c:pt idx="315">
                  <c:v>1.2252690019308168E-5</c:v>
                </c:pt>
                <c:pt idx="316">
                  <c:v>1.2485598554342897E-5</c:v>
                </c:pt>
                <c:pt idx="317">
                  <c:v>1.2718637676658092E-5</c:v>
                </c:pt>
                <c:pt idx="318">
                  <c:v>1.2951806352652098E-5</c:v>
                </c:pt>
                <c:pt idx="319">
                  <c:v>1.3185103576437932E-5</c:v>
                </c:pt>
                <c:pt idx="320">
                  <c:v>1.3418528368641578E-5</c:v>
                </c:pt>
                <c:pt idx="321">
                  <c:v>1.3652079775258936E-5</c:v>
                </c:pt>
                <c:pt idx="322">
                  <c:v>1.3885756866593497E-5</c:v>
                </c:pt>
                <c:pt idx="323">
                  <c:v>1.4119558736244842E-5</c:v>
                </c:pt>
                <c:pt idx="324">
                  <c:v>1.4353484500160414E-5</c:v>
                </c:pt>
                <c:pt idx="325">
                  <c:v>1.4587533295739272E-5</c:v>
                </c:pt>
                <c:pt idx="326">
                  <c:v>1.4821704280984849E-5</c:v>
                </c:pt>
                <c:pt idx="327">
                  <c:v>1.5055996633703278E-5</c:v>
                </c:pt>
                <c:pt idx="328">
                  <c:v>1.5290409550747497E-5</c:v>
                </c:pt>
                <c:pt idx="329">
                  <c:v>1.5524942247298021E-5</c:v>
                </c:pt>
                <c:pt idx="330">
                  <c:v>1.5759593956181638E-5</c:v>
                </c:pt>
                <c:pt idx="331">
                  <c:v>1.5994363927227319E-5</c:v>
                </c:pt>
                <c:pt idx="332">
                  <c:v>1.6229251426650262E-5</c:v>
                </c:pt>
                <c:pt idx="333">
                  <c:v>1.6464255736473915E-5</c:v>
                </c:pt>
                <c:pt idx="334">
                  <c:v>1.6699376153969471E-5</c:v>
                </c:pt>
                <c:pt idx="335">
                  <c:v>1.693461199113241E-5</c:v>
                </c:pt>
                <c:pt idx="336">
                  <c:v>1.7169962574183017E-5</c:v>
                </c:pt>
                <c:pt idx="337">
                  <c:v>1.7405427243079003E-5</c:v>
                </c:pt>
                <c:pt idx="338">
                  <c:v>1.7641005351069722E-5</c:v>
                </c:pt>
                <c:pt idx="339">
                  <c:v>1.7876696264252345E-5</c:v>
                </c:pt>
                <c:pt idx="340">
                  <c:v>1.8112499361161663E-5</c:v>
                </c:pt>
                <c:pt idx="341">
                  <c:v>1.8348414032368179E-5</c:v>
                </c:pt>
                <c:pt idx="342">
                  <c:v>1.8584439680104479E-5</c:v>
                </c:pt>
                <c:pt idx="343">
                  <c:v>1.8820575717895475E-5</c:v>
                </c:pt>
                <c:pt idx="344">
                  <c:v>1.9056821570215547E-5</c:v>
                </c:pt>
                <c:pt idx="345">
                  <c:v>1.9293176672156434E-5</c:v>
                </c:pt>
                <c:pt idx="346">
                  <c:v>1.952964046910235E-5</c:v>
                </c:pt>
                <c:pt idx="347">
                  <c:v>1.9766212416432852E-5</c:v>
                </c:pt>
                <c:pt idx="348">
                  <c:v>2.0002891979222799E-5</c:v>
                </c:pt>
                <c:pt idx="349">
                  <c:v>2.0239678631965107E-5</c:v>
                </c:pt>
                <c:pt idx="350">
                  <c:v>2.0476571858300875E-5</c:v>
                </c:pt>
                <c:pt idx="351">
                  <c:v>2.0713571150758314E-5</c:v>
                </c:pt>
                <c:pt idx="352">
                  <c:v>2.0950676010505154E-5</c:v>
                </c:pt>
                <c:pt idx="353">
                  <c:v>2.1187885947108423E-5</c:v>
                </c:pt>
                <c:pt idx="354">
                  <c:v>2.1425200478304458E-5</c:v>
                </c:pt>
                <c:pt idx="355">
                  <c:v>2.1662619129779966E-5</c:v>
                </c:pt>
                <c:pt idx="356">
                  <c:v>2.1900141434953779E-5</c:v>
                </c:pt>
                <c:pt idx="357">
                  <c:v>2.2137766934776128E-5</c:v>
                </c:pt>
                <c:pt idx="358">
                  <c:v>2.237549517752976E-5</c:v>
                </c:pt>
                <c:pt idx="359">
                  <c:v>2.2613325718637807E-5</c:v>
                </c:pt>
                <c:pt idx="360">
                  <c:v>2.2851258120482584E-5</c:v>
                </c:pt>
                <c:pt idx="361">
                  <c:v>2.308929195222513E-5</c:v>
                </c:pt>
                <c:pt idx="362">
                  <c:v>2.33274267896393E-5</c:v>
                </c:pt>
                <c:pt idx="363">
                  <c:v>2.3565662214942179E-5</c:v>
                </c:pt>
                <c:pt idx="364">
                  <c:v>2.3803997816635587E-5</c:v>
                </c:pt>
                <c:pt idx="365">
                  <c:v>2.4042433189356247E-5</c:v>
                </c:pt>
                <c:pt idx="366">
                  <c:v>2.4280967933721399E-5</c:v>
                </c:pt>
                <c:pt idx="367">
                  <c:v>2.4519601656190642E-5</c:v>
                </c:pt>
                <c:pt idx="368">
                  <c:v>2.4758333968922737E-5</c:v>
                </c:pt>
                <c:pt idx="369">
                  <c:v>2.4997164489643357E-5</c:v>
                </c:pt>
                <c:pt idx="370">
                  <c:v>2.5236092841516549E-5</c:v>
                </c:pt>
                <c:pt idx="371">
                  <c:v>2.5475118653016593E-5</c:v>
                </c:pt>
                <c:pt idx="372">
                  <c:v>2.5714241557807256E-5</c:v>
                </c:pt>
                <c:pt idx="373">
                  <c:v>2.5953461194624717E-5</c:v>
                </c:pt>
                <c:pt idx="374">
                  <c:v>2.6192777207162143E-5</c:v>
                </c:pt>
                <c:pt idx="375">
                  <c:v>2.6432189243961393E-5</c:v>
                </c:pt>
                <c:pt idx="376">
                  <c:v>2.6671696958303264E-5</c:v>
                </c:pt>
                <c:pt idx="377">
                  <c:v>2.6911300008105828E-5</c:v>
                </c:pt>
                <c:pt idx="378">
                  <c:v>2.7150998055820541E-5</c:v>
                </c:pt>
                <c:pt idx="379">
                  <c:v>2.7390790768339065E-5</c:v>
                </c:pt>
                <c:pt idx="380">
                  <c:v>2.7630677816896911E-5</c:v>
                </c:pt>
                <c:pt idx="381">
                  <c:v>2.7870658876978705E-5</c:v>
                </c:pt>
                <c:pt idx="382">
                  <c:v>2.8110733628231945E-5</c:v>
                </c:pt>
                <c:pt idx="383">
                  <c:v>2.8350901754381183E-5</c:v>
                </c:pt>
                <c:pt idx="384">
                  <c:v>2.8591162943141027E-5</c:v>
                </c:pt>
                <c:pt idx="385">
                  <c:v>2.8831516886134767E-5</c:v>
                </c:pt>
                <c:pt idx="386">
                  <c:v>2.9071963278817338E-5</c:v>
                </c:pt>
                <c:pt idx="387">
                  <c:v>2.931250182039675E-5</c:v>
                </c:pt>
                <c:pt idx="388">
                  <c:v>2.9553132213758543E-5</c:v>
                </c:pt>
                <c:pt idx="389">
                  <c:v>2.9793854165393124E-5</c:v>
                </c:pt>
                <c:pt idx="390">
                  <c:v>3.0034667385326311E-5</c:v>
                </c:pt>
                <c:pt idx="391">
                  <c:v>3.027557158704734E-5</c:v>
                </c:pt>
                <c:pt idx="392">
                  <c:v>3.0516566487444746E-5</c:v>
                </c:pt>
                <c:pt idx="393">
                  <c:v>3.0757651806740442E-5</c:v>
                </c:pt>
                <c:pt idx="394">
                  <c:v>3.0998827268422904E-5</c:v>
                </c:pt>
                <c:pt idx="395">
                  <c:v>3.1240092599191931E-5</c:v>
                </c:pt>
                <c:pt idx="396">
                  <c:v>3.1481447528889536E-5</c:v>
                </c:pt>
                <c:pt idx="397">
                  <c:v>3.1722891790450607E-5</c:v>
                </c:pt>
                <c:pt idx="398">
                  <c:v>3.1964425119838286E-5</c:v>
                </c:pt>
                <c:pt idx="399">
                  <c:v>3.2206047255991651E-5</c:v>
                </c:pt>
                <c:pt idx="400">
                  <c:v>3.2447757940772837E-5</c:v>
                </c:pt>
                <c:pt idx="401">
                  <c:v>3.2689556918909059E-5</c:v>
                </c:pt>
                <c:pt idx="402">
                  <c:v>3.2931443937946327E-5</c:v>
                </c:pt>
                <c:pt idx="403">
                  <c:v>3.3173418748197347E-5</c:v>
                </c:pt>
                <c:pt idx="404">
                  <c:v>3.3415481102690555E-5</c:v>
                </c:pt>
                <c:pt idx="405">
                  <c:v>3.3657630757123988E-5</c:v>
                </c:pt>
                <c:pt idx="406">
                  <c:v>3.3899867469820634E-5</c:v>
                </c:pt>
                <c:pt idx="407">
                  <c:v>3.4142191001678008E-5</c:v>
                </c:pt>
                <c:pt idx="408">
                  <c:v>3.4384601116128074E-5</c:v>
                </c:pt>
                <c:pt idx="409">
                  <c:v>3.4627097579092835E-5</c:v>
                </c:pt>
                <c:pt idx="410">
                  <c:v>3.4869680158937853E-5</c:v>
                </c:pt>
                <c:pt idx="411">
                  <c:v>3.5112348626439226E-5</c:v>
                </c:pt>
                <c:pt idx="412">
                  <c:v>3.5355102754735618E-5</c:v>
                </c:pt>
                <c:pt idx="413">
                  <c:v>3.5597942319291816E-5</c:v>
                </c:pt>
                <c:pt idx="414">
                  <c:v>3.584086709786059E-5</c:v>
                </c:pt>
                <c:pt idx="415">
                  <c:v>3.6083876870444812E-5</c:v>
                </c:pt>
                <c:pt idx="416">
                  <c:v>3.6326971419258433E-5</c:v>
                </c:pt>
                <c:pt idx="417">
                  <c:v>3.6570150528694697E-5</c:v>
                </c:pt>
                <c:pt idx="418">
                  <c:v>3.6813413985287404E-5</c:v>
                </c:pt>
                <c:pt idx="419">
                  <c:v>3.7056761577680055E-5</c:v>
                </c:pt>
                <c:pt idx="420">
                  <c:v>3.7300193096585974E-5</c:v>
                </c:pt>
                <c:pt idx="421">
                  <c:v>3.7543708334764164E-5</c:v>
                </c:pt>
                <c:pt idx="422">
                  <c:v>3.7787307086979756E-5</c:v>
                </c:pt>
                <c:pt idx="423">
                  <c:v>3.8030989149976222E-5</c:v>
                </c:pt>
                <c:pt idx="424">
                  <c:v>3.827475432244572E-5</c:v>
                </c:pt>
                <c:pt idx="425">
                  <c:v>3.8518602404993855E-5</c:v>
                </c:pt>
                <c:pt idx="426">
                  <c:v>3.8762533200116085E-5</c:v>
                </c:pt>
                <c:pt idx="427">
                  <c:v>3.9006546512167077E-5</c:v>
                </c:pt>
                <c:pt idx="428">
                  <c:v>3.9250642147329328E-5</c:v>
                </c:pt>
                <c:pt idx="429">
                  <c:v>3.9494819913590003E-5</c:v>
                </c:pt>
                <c:pt idx="430">
                  <c:v>3.9739079620712184E-5</c:v>
                </c:pt>
                <c:pt idx="431">
                  <c:v>3.9983421080207283E-5</c:v>
                </c:pt>
                <c:pt idx="432">
                  <c:v>4.0227844105310273E-5</c:v>
                </c:pt>
                <c:pt idx="433">
                  <c:v>4.0472348510956335E-5</c:v>
                </c:pt>
                <c:pt idx="434">
                  <c:v>4.0716934113750978E-5</c:v>
                </c:pt>
                <c:pt idx="435">
                  <c:v>4.0961600731949675E-5</c:v>
                </c:pt>
                <c:pt idx="436">
                  <c:v>4.1206348185434977E-5</c:v>
                </c:pt>
                <c:pt idx="437">
                  <c:v>4.1451176295687765E-5</c:v>
                </c:pt>
                <c:pt idx="438">
                  <c:v>4.169608488577008E-5</c:v>
                </c:pt>
                <c:pt idx="439">
                  <c:v>4.1941073780298911E-5</c:v>
                </c:pt>
                <c:pt idx="440">
                  <c:v>4.2186142805426073E-5</c:v>
                </c:pt>
                <c:pt idx="441">
                  <c:v>4.2431291788817183E-5</c:v>
                </c:pt>
                <c:pt idx="442">
                  <c:v>4.2676520559627748E-5</c:v>
                </c:pt>
                <c:pt idx="443">
                  <c:v>4.2921828948484221E-5</c:v>
                </c:pt>
                <c:pt idx="444">
                  <c:v>4.3167216787465395E-5</c:v>
                </c:pt>
                <c:pt idx="445">
                  <c:v>4.341268391007897E-5</c:v>
                </c:pt>
                <c:pt idx="446">
                  <c:v>4.3658230151243205E-5</c:v>
                </c:pt>
                <c:pt idx="447">
                  <c:v>4.3903855347270642E-5</c:v>
                </c:pt>
                <c:pt idx="448">
                  <c:v>4.4149559335843423E-5</c:v>
                </c:pt>
                <c:pt idx="449">
                  <c:v>4.4395341956000521E-5</c:v>
                </c:pt>
                <c:pt idx="450">
                  <c:v>4.4641203048116137E-5</c:v>
                </c:pt>
                <c:pt idx="451">
                  <c:v>4.488714245388388E-5</c:v>
                </c:pt>
                <c:pt idx="452">
                  <c:v>4.5133160016297897E-5</c:v>
                </c:pt>
                <c:pt idx="453">
                  <c:v>4.5379255579636001E-5</c:v>
                </c:pt>
                <c:pt idx="454">
                  <c:v>4.5625428989443691E-5</c:v>
                </c:pt>
                <c:pt idx="455">
                  <c:v>4.5871680092516444E-5</c:v>
                </c:pt>
                <c:pt idx="456">
                  <c:v>4.6118008736884718E-5</c:v>
                </c:pt>
                <c:pt idx="457">
                  <c:v>4.6364414771796843E-5</c:v>
                </c:pt>
                <c:pt idx="458">
                  <c:v>4.661089804770358E-5</c:v>
                </c:pt>
                <c:pt idx="459">
                  <c:v>4.6857458416244908E-5</c:v>
                </c:pt>
                <c:pt idx="460">
                  <c:v>4.710409573023046E-5</c:v>
                </c:pt>
                <c:pt idx="461">
                  <c:v>4.7350809843628246E-5</c:v>
                </c:pt>
                <c:pt idx="462">
                  <c:v>4.7597600611551147E-5</c:v>
                </c:pt>
                <c:pt idx="463">
                  <c:v>4.7844467890238962E-5</c:v>
                </c:pt>
                <c:pt idx="464">
                  <c:v>4.8091411537045094E-5</c:v>
                </c:pt>
                <c:pt idx="465">
                  <c:v>4.8338431410424918E-5</c:v>
                </c:pt>
                <c:pt idx="466">
                  <c:v>4.8585527369920232E-5</c:v>
                </c:pt>
                <c:pt idx="467">
                  <c:v>4.8832699276148816E-5</c:v>
                </c:pt>
                <c:pt idx="468">
                  <c:v>4.9079946990785941E-5</c:v>
                </c:pt>
                <c:pt idx="469">
                  <c:v>4.9327270376555885E-5</c:v>
                </c:pt>
                <c:pt idx="470">
                  <c:v>4.9574669297218637E-5</c:v>
                </c:pt>
                <c:pt idx="471">
                  <c:v>4.9822143617556729E-5</c:v>
                </c:pt>
                <c:pt idx="472">
                  <c:v>5.0069693203362331E-5</c:v>
                </c:pt>
                <c:pt idx="473">
                  <c:v>5.0317317921426103E-5</c:v>
                </c:pt>
                <c:pt idx="474">
                  <c:v>5.0565017639525367E-5</c:v>
                </c:pt>
                <c:pt idx="475">
                  <c:v>5.0812792226412531E-5</c:v>
                </c:pt>
                <c:pt idx="476">
                  <c:v>5.106064155180173E-5</c:v>
                </c:pt>
                <c:pt idx="477">
                  <c:v>5.1308565486362323E-5</c:v>
                </c:pt>
                <c:pt idx="478">
                  <c:v>5.1556563901701076E-5</c:v>
                </c:pt>
                <c:pt idx="479">
                  <c:v>5.1804636670356952E-5</c:v>
                </c:pt>
                <c:pt idx="480">
                  <c:v>5.2052783665788026E-5</c:v>
                </c:pt>
                <c:pt idx="481">
                  <c:v>5.2301004762360292E-5</c:v>
                </c:pt>
                <c:pt idx="482">
                  <c:v>5.2549299835338708E-5</c:v>
                </c:pt>
                <c:pt idx="483">
                  <c:v>5.2797668760876337E-5</c:v>
                </c:pt>
                <c:pt idx="484">
                  <c:v>5.3046111416004068E-5</c:v>
                </c:pt>
                <c:pt idx="485">
                  <c:v>5.3294627678620798E-5</c:v>
                </c:pt>
                <c:pt idx="486">
                  <c:v>5.3543217427484476E-5</c:v>
                </c:pt>
                <c:pt idx="487">
                  <c:v>5.379188054220099E-5</c:v>
                </c:pt>
                <c:pt idx="488">
                  <c:v>5.4040616903215622E-5</c:v>
                </c:pt>
                <c:pt idx="489">
                  <c:v>5.4289426391804672E-5</c:v>
                </c:pt>
                <c:pt idx="490">
                  <c:v>5.453830889006418E-5</c:v>
                </c:pt>
                <c:pt idx="491">
                  <c:v>5.4787264280902042E-5</c:v>
                </c:pt>
                <c:pt idx="492">
                  <c:v>5.503629244802949E-5</c:v>
                </c:pt>
                <c:pt idx="493">
                  <c:v>5.5285393275952253E-5</c:v>
                </c:pt>
                <c:pt idx="494">
                  <c:v>5.5534566649962095E-5</c:v>
                </c:pt>
                <c:pt idx="495">
                  <c:v>5.5783812456124713E-5</c:v>
                </c:pt>
                <c:pt idx="496">
                  <c:v>5.603313058127968E-5</c:v>
                </c:pt>
                <c:pt idx="497">
                  <c:v>5.6282520913022299E-5</c:v>
                </c:pt>
                <c:pt idx="498">
                  <c:v>5.6531983339701859E-5</c:v>
                </c:pt>
                <c:pt idx="499">
                  <c:v>5.6781517750414099E-5</c:v>
                </c:pt>
                <c:pt idx="500">
                  <c:v>5.7031124034988989E-5</c:v>
                </c:pt>
                <c:pt idx="501">
                  <c:v>5.7280802083986177E-5</c:v>
                </c:pt>
                <c:pt idx="502">
                  <c:v>5.753055178868511E-5</c:v>
                </c:pt>
                <c:pt idx="503">
                  <c:v>5.7780373041079478E-5</c:v>
                </c:pt>
                <c:pt idx="504">
                  <c:v>5.8030265733871077E-5</c:v>
                </c:pt>
                <c:pt idx="505">
                  <c:v>5.8280229760459042E-5</c:v>
                </c:pt>
                <c:pt idx="506">
                  <c:v>5.8530265014932854E-5</c:v>
                </c:pt>
                <c:pt idx="507">
                  <c:v>5.8780371392067649E-5</c:v>
                </c:pt>
                <c:pt idx="508">
                  <c:v>5.9030548787316631E-5</c:v>
                </c:pt>
                <c:pt idx="509">
                  <c:v>5.9280797096803562E-5</c:v>
                </c:pt>
                <c:pt idx="510">
                  <c:v>5.953111621731579E-5</c:v>
                </c:pt>
                <c:pt idx="511">
                  <c:v>5.9781506046296551E-5</c:v>
                </c:pt>
                <c:pt idx="512">
                  <c:v>6.0031966481842076E-5</c:v>
                </c:pt>
                <c:pt idx="513">
                  <c:v>6.0282497422690592E-5</c:v>
                </c:pt>
                <c:pt idx="514">
                  <c:v>6.0533098768217852E-5</c:v>
                </c:pt>
                <c:pt idx="515">
                  <c:v>6.0783770418432016E-5</c:v>
                </c:pt>
                <c:pt idx="516">
                  <c:v>6.1034512273965576E-5</c:v>
                </c:pt>
                <c:pt idx="517">
                  <c:v>6.1285324236069356E-5</c:v>
                </c:pt>
                <c:pt idx="518">
                  <c:v>6.1536206206608038E-5</c:v>
                </c:pt>
                <c:pt idx="519">
                  <c:v>6.178715808805073E-5</c:v>
                </c:pt>
                <c:pt idx="520">
                  <c:v>6.2038179783471196E-5</c:v>
                </c:pt>
                <c:pt idx="521">
                  <c:v>6.2289271196533803E-5</c:v>
                </c:pt>
                <c:pt idx="522">
                  <c:v>6.2540432231494324E-5</c:v>
                </c:pt>
                <c:pt idx="523">
                  <c:v>6.2791662793192294E-5</c:v>
                </c:pt>
                <c:pt idx="524">
                  <c:v>6.3042962787044246E-5</c:v>
                </c:pt>
                <c:pt idx="525">
                  <c:v>6.3294332119039675E-5</c:v>
                </c:pt>
                <c:pt idx="526">
                  <c:v>6.3545770695734325E-5</c:v>
                </c:pt>
                <c:pt idx="527">
                  <c:v>6.3797278424245694E-5</c:v>
                </c:pt>
                <c:pt idx="528">
                  <c:v>6.4048855212248343E-5</c:v>
                </c:pt>
                <c:pt idx="529">
                  <c:v>6.4300500967966577E-5</c:v>
                </c:pt>
                <c:pt idx="530">
                  <c:v>6.4552215600170842E-5</c:v>
                </c:pt>
                <c:pt idx="531">
                  <c:v>6.4803999018171664E-5</c:v>
                </c:pt>
                <c:pt idx="532">
                  <c:v>6.5055851131817958E-5</c:v>
                </c:pt>
                <c:pt idx="533">
                  <c:v>6.5307771851484775E-5</c:v>
                </c:pt>
                <c:pt idx="534">
                  <c:v>6.555976108807707E-5</c:v>
                </c:pt>
                <c:pt idx="535">
                  <c:v>6.5811818753018627E-5</c:v>
                </c:pt>
                <c:pt idx="536">
                  <c:v>6.6063944758248326E-5</c:v>
                </c:pt>
                <c:pt idx="537">
                  <c:v>6.6316139016220051E-5</c:v>
                </c:pt>
                <c:pt idx="538">
                  <c:v>6.6568401439889242E-5</c:v>
                </c:pt>
                <c:pt idx="539">
                  <c:v>6.6820731942719353E-5</c:v>
                </c:pt>
                <c:pt idx="540">
                  <c:v>6.7073130438666961E-5</c:v>
                </c:pt>
                <c:pt idx="541">
                  <c:v>6.7325596842183081E-5</c:v>
                </c:pt>
                <c:pt idx="542">
                  <c:v>6.7578131068208108E-5</c:v>
                </c:pt>
                <c:pt idx="543">
                  <c:v>6.7830733032166264E-5</c:v>
                </c:pt>
                <c:pt idx="544">
                  <c:v>6.8083402649960119E-5</c:v>
                </c:pt>
                <c:pt idx="545">
                  <c:v>6.8336139837969699E-5</c:v>
                </c:pt>
                <c:pt idx="546">
                  <c:v>6.858894451304704E-5</c:v>
                </c:pt>
                <c:pt idx="547">
                  <c:v>6.8841816592511208E-5</c:v>
                </c:pt>
                <c:pt idx="548">
                  <c:v>6.9094755994141487E-5</c:v>
                </c:pt>
                <c:pt idx="549">
                  <c:v>6.9347762636179562E-5</c:v>
                </c:pt>
                <c:pt idx="550">
                  <c:v>6.960083643732302E-5</c:v>
                </c:pt>
                <c:pt idx="551">
                  <c:v>6.985397731671643E-5</c:v>
                </c:pt>
                <c:pt idx="552">
                  <c:v>7.0107185193954449E-5</c:v>
                </c:pt>
                <c:pt idx="553">
                  <c:v>7.0360459989075961E-5</c:v>
                </c:pt>
                <c:pt idx="554">
                  <c:v>7.0613801622557514E-5</c:v>
                </c:pt>
                <c:pt idx="555">
                  <c:v>7.0867210015311522E-5</c:v>
                </c:pt>
                <c:pt idx="556">
                  <c:v>7.1120685088683073E-5</c:v>
                </c:pt>
                <c:pt idx="557">
                  <c:v>7.1374226764445883E-5</c:v>
                </c:pt>
                <c:pt idx="558">
                  <c:v>7.1627834964797007E-5</c:v>
                </c:pt>
                <c:pt idx="559">
                  <c:v>7.1881509612357113E-5</c:v>
                </c:pt>
                <c:pt idx="560">
                  <c:v>7.2135250630161007E-5</c:v>
                </c:pt>
                <c:pt idx="561">
                  <c:v>7.2389057941660544E-5</c:v>
                </c:pt>
                <c:pt idx="562">
                  <c:v>7.2642931470716504E-5</c:v>
                </c:pt>
                <c:pt idx="563">
                  <c:v>7.2896871141597147E-5</c:v>
                </c:pt>
                <c:pt idx="564">
                  <c:v>7.3150876878974816E-5</c:v>
                </c:pt>
                <c:pt idx="565">
                  <c:v>7.3404948607922387E-5</c:v>
                </c:pt>
                <c:pt idx="566">
                  <c:v>7.3659086253907846E-5</c:v>
                </c:pt>
                <c:pt idx="567">
                  <c:v>7.3913289742796455E-5</c:v>
                </c:pt>
                <c:pt idx="568">
                  <c:v>7.4167559000840039E-5</c:v>
                </c:pt>
                <c:pt idx="569">
                  <c:v>7.4421893954680935E-5</c:v>
                </c:pt>
                <c:pt idx="570">
                  <c:v>7.4676294531345156E-5</c:v>
                </c:pt>
                <c:pt idx="571">
                  <c:v>7.4930760658238507E-5</c:v>
                </c:pt>
                <c:pt idx="572">
                  <c:v>7.5185292263144505E-5</c:v>
                </c:pt>
                <c:pt idx="573">
                  <c:v>7.5439889274222979E-5</c:v>
                </c:pt>
                <c:pt idx="574">
                  <c:v>7.5694551620005733E-5</c:v>
                </c:pt>
                <c:pt idx="575">
                  <c:v>7.5949279229392078E-5</c:v>
                </c:pt>
                <c:pt idx="576">
                  <c:v>7.620407203164831E-5</c:v>
                </c:pt>
                <c:pt idx="577">
                  <c:v>7.6458929956403475E-5</c:v>
                </c:pt>
                <c:pt idx="578">
                  <c:v>7.6713852933645921E-5</c:v>
                </c:pt>
                <c:pt idx="579">
                  <c:v>7.6968840893722423E-5</c:v>
                </c:pt>
                <c:pt idx="580">
                  <c:v>7.7223893767333271E-5</c:v>
                </c:pt>
                <c:pt idx="581">
                  <c:v>7.7479011485531948E-5</c:v>
                </c:pt>
                <c:pt idx="582">
                  <c:v>7.7734193979718069E-5</c:v>
                </c:pt>
                <c:pt idx="583">
                  <c:v>7.7989441181640471E-5</c:v>
                </c:pt>
                <c:pt idx="584">
                  <c:v>7.8244753023388523E-5</c:v>
                </c:pt>
                <c:pt idx="585">
                  <c:v>7.8500129437393784E-5</c:v>
                </c:pt>
                <c:pt idx="586">
                  <c:v>7.8755570356427629E-5</c:v>
                </c:pt>
                <c:pt idx="587">
                  <c:v>7.9011075713593753E-5</c:v>
                </c:pt>
                <c:pt idx="588">
                  <c:v>7.926664544232911E-5</c:v>
                </c:pt>
                <c:pt idx="589">
                  <c:v>7.952227947640319E-5</c:v>
                </c:pt>
                <c:pt idx="590">
                  <c:v>7.9777977749912303E-5</c:v>
                </c:pt>
                <c:pt idx="591">
                  <c:v>8.003374019727775E-5</c:v>
                </c:pt>
                <c:pt idx="592">
                  <c:v>8.0289566753242065E-5</c:v>
                </c:pt>
                <c:pt idx="593">
                  <c:v>8.0545457352871905E-5</c:v>
                </c:pt>
                <c:pt idx="594">
                  <c:v>8.0801411931547413E-5</c:v>
                </c:pt>
                <c:pt idx="595">
                  <c:v>8.1057430424967932E-5</c:v>
                </c:pt>
                <c:pt idx="596">
                  <c:v>8.1313512769145164E-5</c:v>
                </c:pt>
                <c:pt idx="597">
                  <c:v>8.156965890039848E-5</c:v>
                </c:pt>
                <c:pt idx="598">
                  <c:v>8.1825868755360236E-5</c:v>
                </c:pt>
                <c:pt idx="599">
                  <c:v>8.2082142270965263E-5</c:v>
                </c:pt>
                <c:pt idx="600">
                  <c:v>8.2338479384455143E-5</c:v>
                </c:pt>
                <c:pt idx="601">
                  <c:v>8.2594880033370939E-5</c:v>
                </c:pt>
                <c:pt idx="602">
                  <c:v>8.2851344155554908E-5</c:v>
                </c:pt>
                <c:pt idx="603">
                  <c:v>8.3107871689144168E-5</c:v>
                </c:pt>
                <c:pt idx="604">
                  <c:v>8.3364462572573463E-5</c:v>
                </c:pt>
                <c:pt idx="605">
                  <c:v>8.3621116744566967E-5</c:v>
                </c:pt>
                <c:pt idx="606">
                  <c:v>8.3877834144143701E-5</c:v>
                </c:pt>
                <c:pt idx="607">
                  <c:v>8.4134614710608334E-5</c:v>
                </c:pt>
                <c:pt idx="608">
                  <c:v>8.4391458383552157E-5</c:v>
                </c:pt>
                <c:pt idx="609">
                  <c:v>8.4648365102852553E-5</c:v>
                </c:pt>
                <c:pt idx="610">
                  <c:v>8.4905334808667526E-5</c:v>
                </c:pt>
                <c:pt idx="611">
                  <c:v>8.5162367441435902E-5</c:v>
                </c:pt>
                <c:pt idx="612">
                  <c:v>8.5419462941874644E-5</c:v>
                </c:pt>
                <c:pt idx="613">
                  <c:v>8.5676621250978501E-5</c:v>
                </c:pt>
                <c:pt idx="614">
                  <c:v>8.5933842310013735E-5</c:v>
                </c:pt>
                <c:pt idx="615">
                  <c:v>8.6191126060520626E-5</c:v>
                </c:pt>
                <c:pt idx="616">
                  <c:v>8.6448472444309324E-5</c:v>
                </c:pt>
                <c:pt idx="617">
                  <c:v>8.6705881403460489E-5</c:v>
                </c:pt>
                <c:pt idx="618">
                  <c:v>8.6963352880317605E-5</c:v>
                </c:pt>
                <c:pt idx="619">
                  <c:v>8.7220886817492482E-5</c:v>
                </c:pt>
                <c:pt idx="620">
                  <c:v>8.7478483157857735E-5</c:v>
                </c:pt>
                <c:pt idx="621">
                  <c:v>8.7736141844547706E-5</c:v>
                </c:pt>
                <c:pt idx="622">
                  <c:v>8.7993862820954789E-5</c:v>
                </c:pt>
                <c:pt idx="623">
                  <c:v>8.8251646030730287E-5</c:v>
                </c:pt>
                <c:pt idx="624">
                  <c:v>8.8509491417780399E-5</c:v>
                </c:pt>
                <c:pt idx="625">
                  <c:v>8.8767398926265528E-5</c:v>
                </c:pt>
                <c:pt idx="626">
                  <c:v>8.9025368500597856E-5</c:v>
                </c:pt>
                <c:pt idx="627">
                  <c:v>8.9283400085439624E-5</c:v>
                </c:pt>
                <c:pt idx="628">
                  <c:v>8.9541493625701541E-5</c:v>
                </c:pt>
                <c:pt idx="629">
                  <c:v>8.9799649066541452E-5</c:v>
                </c:pt>
                <c:pt idx="630">
                  <c:v>9.0057866353364084E-5</c:v>
                </c:pt>
                <c:pt idx="631">
                  <c:v>9.0316145431813626E-5</c:v>
                </c:pt>
                <c:pt idx="632">
                  <c:v>9.0574486247781437E-5</c:v>
                </c:pt>
                <c:pt idx="633">
                  <c:v>9.0832888747393524E-5</c:v>
                </c:pt>
                <c:pt idx="634">
                  <c:v>9.109135287701961E-5</c:v>
                </c:pt>
                <c:pt idx="635">
                  <c:v>9.1349878583262941E-5</c:v>
                </c:pt>
                <c:pt idx="636">
                  <c:v>9.1608465812963256E-5</c:v>
                </c:pt>
                <c:pt idx="637">
                  <c:v>9.1867114513194615E-5</c:v>
                </c:pt>
                <c:pt idx="638">
                  <c:v>9.2125824631263993E-5</c:v>
                </c:pt>
                <c:pt idx="639">
                  <c:v>9.2384596114706061E-5</c:v>
                </c:pt>
                <c:pt idx="640">
                  <c:v>9.2643428911287021E-5</c:v>
                </c:pt>
                <c:pt idx="641">
                  <c:v>9.2902322969001192E-5</c:v>
                </c:pt>
                <c:pt idx="642">
                  <c:v>9.3161278236068027E-5</c:v>
                </c:pt>
                <c:pt idx="643">
                  <c:v>9.3420294660931488E-5</c:v>
                </c:pt>
                <c:pt idx="644">
                  <c:v>9.367937219225863E-5</c:v>
                </c:pt>
                <c:pt idx="645">
                  <c:v>9.3938510778938684E-5</c:v>
                </c:pt>
                <c:pt idx="646">
                  <c:v>9.4197710370082195E-5</c:v>
                </c:pt>
                <c:pt idx="647">
                  <c:v>9.4456970915016006E-5</c:v>
                </c:pt>
                <c:pt idx="648">
                  <c:v>9.4716292363286337E-5</c:v>
                </c:pt>
                <c:pt idx="649">
                  <c:v>9.4975674664654538E-5</c:v>
                </c:pt>
                <c:pt idx="650">
                  <c:v>9.5235117769096428E-5</c:v>
                </c:pt>
                <c:pt idx="651">
                  <c:v>9.5494621626802039E-5</c:v>
                </c:pt>
                <c:pt idx="652">
                  <c:v>9.5754186188171317E-5</c:v>
                </c:pt>
                <c:pt idx="653">
                  <c:v>9.6013811403817918E-5</c:v>
                </c:pt>
                <c:pt idx="654">
                  <c:v>9.6273497224560087E-5</c:v>
                </c:pt>
                <c:pt idx="655">
                  <c:v>9.6533243601428179E-5</c:v>
                </c:pt>
                <c:pt idx="656">
                  <c:v>9.6793050485655105E-5</c:v>
                </c:pt>
                <c:pt idx="657">
                  <c:v>9.7052917828682717E-5</c:v>
                </c:pt>
                <c:pt idx="658">
                  <c:v>9.7312845582153226E-5</c:v>
                </c:pt>
                <c:pt idx="659">
                  <c:v>9.7572833697914178E-5</c:v>
                </c:pt>
                <c:pt idx="660">
                  <c:v>9.7832882128012286E-5</c:v>
                </c:pt>
                <c:pt idx="661">
                  <c:v>9.8092990824694801E-5</c:v>
                </c:pt>
                <c:pt idx="662">
                  <c:v>9.8353159740408941E-5</c:v>
                </c:pt>
                <c:pt idx="663">
                  <c:v>9.861338882779788E-5</c:v>
                </c:pt>
                <c:pt idx="664">
                  <c:v>9.887367803970072E-5</c:v>
                </c:pt>
                <c:pt idx="665">
                  <c:v>9.9134027329153944E-5</c:v>
                </c:pt>
                <c:pt idx="666">
                  <c:v>9.939443664938465E-5</c:v>
                </c:pt>
                <c:pt idx="667">
                  <c:v>9.9654905953814373E-5</c:v>
                </c:pt>
                <c:pt idx="668">
                  <c:v>9.9915435196056717E-5</c:v>
                </c:pt>
                <c:pt idx="669">
                  <c:v>1.001760243299136E-4</c:v>
                </c:pt>
                <c:pt idx="670">
                  <c:v>1.0043667330937756E-4</c:v>
                </c:pt>
                <c:pt idx="671">
                  <c:v>1.0069738208862741E-4</c:v>
                </c:pt>
                <c:pt idx="672">
                  <c:v>1.0095815062203061E-4</c:v>
                </c:pt>
                <c:pt idx="673">
                  <c:v>1.012189788641382E-4</c:v>
                </c:pt>
                <c:pt idx="674">
                  <c:v>1.0147986676968712E-4</c:v>
                </c:pt>
                <c:pt idx="675">
                  <c:v>1.0174081429359833E-4</c:v>
                </c:pt>
                <c:pt idx="676">
                  <c:v>1.0200182139097175E-4</c:v>
                </c:pt>
                <c:pt idx="677">
                  <c:v>1.022628880170919E-4</c:v>
                </c:pt>
                <c:pt idx="678">
                  <c:v>1.0252401412742206E-4</c:v>
                </c:pt>
                <c:pt idx="679">
                  <c:v>1.0278519967760369E-4</c:v>
                </c:pt>
                <c:pt idx="680">
                  <c:v>1.030464446234558E-4</c:v>
                </c:pt>
                <c:pt idx="681">
                  <c:v>1.0330774892097664E-4</c:v>
                </c:pt>
                <c:pt idx="682">
                  <c:v>1.0356911252633722E-4</c:v>
                </c:pt>
                <c:pt idx="683">
                  <c:v>1.0383053539588569E-4</c:v>
                </c:pt>
                <c:pt idx="684">
                  <c:v>1.0409201748614187E-4</c:v>
                </c:pt>
                <c:pt idx="685">
                  <c:v>1.0435355875379948E-4</c:v>
                </c:pt>
                <c:pt idx="686">
                  <c:v>1.0461515915572228E-4</c:v>
                </c:pt>
                <c:pt idx="687">
                  <c:v>1.0487681864894702E-4</c:v>
                </c:pt>
                <c:pt idx="688">
                  <c:v>1.0513853719067859E-4</c:v>
                </c:pt>
                <c:pt idx="689">
                  <c:v>1.0540031473828836E-4</c:v>
                </c:pt>
                <c:pt idx="690">
                  <c:v>1.056621512493198E-4</c:v>
                </c:pt>
                <c:pt idx="691">
                  <c:v>1.0592404668147983E-4</c:v>
                </c:pt>
                <c:pt idx="692">
                  <c:v>1.0618600099263974E-4</c:v>
                </c:pt>
                <c:pt idx="693">
                  <c:v>1.0644801414083964E-4</c:v>
                </c:pt>
                <c:pt idx="694">
                  <c:v>1.0671008608428044E-4</c:v>
                </c:pt>
                <c:pt idx="695">
                  <c:v>1.0697221678132558E-4</c:v>
                </c:pt>
                <c:pt idx="696">
                  <c:v>1.0723440619050079E-4</c:v>
                </c:pt>
                <c:pt idx="697">
                  <c:v>1.0749665427049476E-4</c:v>
                </c:pt>
                <c:pt idx="698">
                  <c:v>1.0775896098015196E-4</c:v>
                </c:pt>
                <c:pt idx="699">
                  <c:v>1.0802132627847855E-4</c:v>
                </c:pt>
                <c:pt idx="700">
                  <c:v>1.0828375012463998E-4</c:v>
                </c:pt>
                <c:pt idx="701">
                  <c:v>1.0854623247795476E-4</c:v>
                </c:pt>
                <c:pt idx="702">
                  <c:v>1.0880877329790244E-4</c:v>
                </c:pt>
                <c:pt idx="703">
                  <c:v>1.0907137254411371E-4</c:v>
                </c:pt>
                <c:pt idx="704">
                  <c:v>1.0933403017637714E-4</c:v>
                </c:pt>
                <c:pt idx="705">
                  <c:v>1.0959674615463183E-4</c:v>
                </c:pt>
                <c:pt idx="706">
                  <c:v>1.0985952043897296E-4</c:v>
                </c:pt>
                <c:pt idx="707">
                  <c:v>1.1012235298964449E-4</c:v>
                </c:pt>
                <c:pt idx="708">
                  <c:v>1.1038524376704418E-4</c:v>
                </c:pt>
                <c:pt idx="709">
                  <c:v>1.1064819273171788E-4</c:v>
                </c:pt>
                <c:pt idx="710">
                  <c:v>1.1091119984436074E-4</c:v>
                </c:pt>
                <c:pt idx="711">
                  <c:v>1.1117426506581902E-4</c:v>
                </c:pt>
                <c:pt idx="712">
                  <c:v>1.1143738835708313E-4</c:v>
                </c:pt>
                <c:pt idx="713">
                  <c:v>1.1170056967929295E-4</c:v>
                </c:pt>
                <c:pt idx="714">
                  <c:v>1.1196380899373338E-4</c:v>
                </c:pt>
                <c:pt idx="715">
                  <c:v>1.122271062618343E-4</c:v>
                </c:pt>
                <c:pt idx="716">
                  <c:v>1.1249046144517062E-4</c:v>
                </c:pt>
                <c:pt idx="717">
                  <c:v>1.127538745054599E-4</c:v>
                </c:pt>
                <c:pt idx="718">
                  <c:v>1.1301734540456451E-4</c:v>
                </c:pt>
                <c:pt idx="719">
                  <c:v>1.1328087410448585E-4</c:v>
                </c:pt>
                <c:pt idx="720">
                  <c:v>1.1354446056737011E-4</c:v>
                </c:pt>
                <c:pt idx="721">
                  <c:v>1.1380810475550076E-4</c:v>
                </c:pt>
                <c:pt idx="722">
                  <c:v>1.1407180663130266E-4</c:v>
                </c:pt>
                <c:pt idx="723">
                  <c:v>1.1433556615733971E-4</c:v>
                </c:pt>
                <c:pt idx="724">
                  <c:v>1.1459938329631304E-4</c:v>
                </c:pt>
                <c:pt idx="725">
                  <c:v>1.1486325801106319E-4</c:v>
                </c:pt>
                <c:pt idx="726">
                  <c:v>1.1512719026456479E-4</c:v>
                </c:pt>
                <c:pt idx="727">
                  <c:v>1.1539118001992942E-4</c:v>
                </c:pt>
                <c:pt idx="728">
                  <c:v>1.1565522724040574E-4</c:v>
                </c:pt>
                <c:pt idx="729">
                  <c:v>1.1591933188937327E-4</c:v>
                </c:pt>
                <c:pt idx="730">
                  <c:v>1.161834939303481E-4</c:v>
                </c:pt>
                <c:pt idx="731">
                  <c:v>1.1644771332697959E-4</c:v>
                </c:pt>
                <c:pt idx="732">
                  <c:v>1.1671199004304797E-4</c:v>
                </c:pt>
                <c:pt idx="733">
                  <c:v>1.1697632404246581E-4</c:v>
                </c:pt>
                <c:pt idx="734">
                  <c:v>1.1724071528927563E-4</c:v>
                </c:pt>
                <c:pt idx="735">
                  <c:v>1.175051637476521E-4</c:v>
                </c:pt>
                <c:pt idx="736">
                  <c:v>1.1776966938189819E-4</c:v>
                </c:pt>
                <c:pt idx="737">
                  <c:v>1.1803423215644587E-4</c:v>
                </c:pt>
                <c:pt idx="738">
                  <c:v>1.1829885203585443E-4</c:v>
                </c:pt>
                <c:pt idx="739">
                  <c:v>1.1856352898481186E-4</c:v>
                </c:pt>
                <c:pt idx="740">
                  <c:v>1.1882826296813412E-4</c:v>
                </c:pt>
                <c:pt idx="741">
                  <c:v>1.1909305395076156E-4</c:v>
                </c:pt>
                <c:pt idx="742">
                  <c:v>1.1935790189775939E-4</c:v>
                </c:pt>
                <c:pt idx="743">
                  <c:v>1.1962280677432004E-4</c:v>
                </c:pt>
                <c:pt idx="744">
                  <c:v>1.1988776854575723E-4</c:v>
                </c:pt>
                <c:pt idx="745">
                  <c:v>1.2015278717751188E-4</c:v>
                </c:pt>
                <c:pt idx="746">
                  <c:v>1.2041786263514419E-4</c:v>
                </c:pt>
                <c:pt idx="747">
                  <c:v>1.2068299488433923E-4</c:v>
                </c:pt>
                <c:pt idx="748">
                  <c:v>1.2094818389090184E-4</c:v>
                </c:pt>
                <c:pt idx="749">
                  <c:v>1.2121342962075978E-4</c:v>
                </c:pt>
                <c:pt idx="750">
                  <c:v>1.2147873203996104E-4</c:v>
                </c:pt>
                <c:pt idx="751">
                  <c:v>1.2174409111467009E-4</c:v>
                </c:pt>
                <c:pt idx="752">
                  <c:v>1.220095068111754E-4</c:v>
                </c:pt>
                <c:pt idx="753">
                  <c:v>1.2227497909587991E-4</c:v>
                </c:pt>
                <c:pt idx="754">
                  <c:v>1.2254050793530721E-4</c:v>
                </c:pt>
                <c:pt idx="755">
                  <c:v>1.2280609329609821E-4</c:v>
                </c:pt>
                <c:pt idx="756">
                  <c:v>1.2307173514500757E-4</c:v>
                </c:pt>
                <c:pt idx="757">
                  <c:v>1.233374334489105E-4</c:v>
                </c:pt>
                <c:pt idx="758">
                  <c:v>1.2360318817479339E-4</c:v>
                </c:pt>
                <c:pt idx="759">
                  <c:v>1.2386899928976095E-4</c:v>
                </c:pt>
                <c:pt idx="760">
                  <c:v>1.2413486676103092E-4</c:v>
                </c:pt>
                <c:pt idx="761">
                  <c:v>1.2440079055593489E-4</c:v>
                </c:pt>
                <c:pt idx="762">
                  <c:v>1.2466677064191755E-4</c:v>
                </c:pt>
                <c:pt idx="763">
                  <c:v>1.2493280698653737E-4</c:v>
                </c:pt>
                <c:pt idx="764">
                  <c:v>1.25198899557463E-4</c:v>
                </c:pt>
                <c:pt idx="765">
                  <c:v>1.2546504832247705E-4</c:v>
                </c:pt>
                <c:pt idx="766">
                  <c:v>1.2573125324947122E-4</c:v>
                </c:pt>
                <c:pt idx="767">
                  <c:v>1.2599751430644829E-4</c:v>
                </c:pt>
                <c:pt idx="768">
                  <c:v>1.2626383146152189E-4</c:v>
                </c:pt>
                <c:pt idx="769">
                  <c:v>1.2653020468291216E-4</c:v>
                </c:pt>
                <c:pt idx="770">
                  <c:v>1.2679663393895101E-4</c:v>
                </c:pt>
                <c:pt idx="771">
                  <c:v>1.2706311919807913E-4</c:v>
                </c:pt>
                <c:pt idx="772">
                  <c:v>1.2732966042884136E-4</c:v>
                </c:pt>
                <c:pt idx="773">
                  <c:v>1.2759625759989292E-4</c:v>
                </c:pt>
                <c:pt idx="774">
                  <c:v>1.2786291067999497E-4</c:v>
                </c:pt>
                <c:pt idx="775">
                  <c:v>1.2812961963801312E-4</c:v>
                </c:pt>
                <c:pt idx="776">
                  <c:v>1.2839638444292226E-4</c:v>
                </c:pt>
                <c:pt idx="777">
                  <c:v>1.2866320506379765E-4</c:v>
                </c:pt>
                <c:pt idx="778">
                  <c:v>1.2893008146982462E-4</c:v>
                </c:pt>
                <c:pt idx="779">
                  <c:v>1.2919701363028657E-4</c:v>
                </c:pt>
                <c:pt idx="780">
                  <c:v>1.2946400151457691E-4</c:v>
                </c:pt>
                <c:pt idx="781">
                  <c:v>1.2973104509218677E-4</c:v>
                </c:pt>
                <c:pt idx="782">
                  <c:v>1.2999814433271341E-4</c:v>
                </c:pt>
                <c:pt idx="783">
                  <c:v>1.3026529920585265E-4</c:v>
                </c:pt>
                <c:pt idx="784">
                  <c:v>1.3053250968140685E-4</c:v>
                </c:pt>
                <c:pt idx="785">
                  <c:v>1.3079977572927668E-4</c:v>
                </c:pt>
                <c:pt idx="786">
                  <c:v>1.3106709731946177E-4</c:v>
                </c:pt>
                <c:pt idx="787">
                  <c:v>1.3133447442206415E-4</c:v>
                </c:pt>
                <c:pt idx="788">
                  <c:v>1.3160190700728624E-4</c:v>
                </c:pt>
                <c:pt idx="789">
                  <c:v>1.3186939504542799E-4</c:v>
                </c:pt>
                <c:pt idx="790">
                  <c:v>1.3213693850688899E-4</c:v>
                </c:pt>
                <c:pt idx="791">
                  <c:v>1.3240453736216654E-4</c:v>
                </c:pt>
                <c:pt idx="792">
                  <c:v>1.3267219158185543E-4</c:v>
                </c:pt>
                <c:pt idx="793">
                  <c:v>1.3293990113664924E-4</c:v>
                </c:pt>
                <c:pt idx="794">
                  <c:v>1.3320766599733778E-4</c:v>
                </c:pt>
                <c:pt idx="795">
                  <c:v>1.3347548613480698E-4</c:v>
                </c:pt>
                <c:pt idx="796">
                  <c:v>1.3374336152003816E-4</c:v>
                </c:pt>
                <c:pt idx="797">
                  <c:v>1.3401129212410969E-4</c:v>
                </c:pt>
                <c:pt idx="798">
                  <c:v>1.3427927791819465E-4</c:v>
                </c:pt>
                <c:pt idx="799">
                  <c:v>1.3454731887355871E-4</c:v>
                </c:pt>
                <c:pt idx="800">
                  <c:v>1.3481541496156415E-4</c:v>
                </c:pt>
                <c:pt idx="801">
                  <c:v>1.3508356615366782E-4</c:v>
                </c:pt>
                <c:pt idx="802">
                  <c:v>1.3535177242141575E-4</c:v>
                </c:pt>
                <c:pt idx="803">
                  <c:v>1.35620033736451E-4</c:v>
                </c:pt>
                <c:pt idx="804">
                  <c:v>1.3588835007050614E-4</c:v>
                </c:pt>
                <c:pt idx="805">
                  <c:v>1.3615672139540873E-4</c:v>
                </c:pt>
                <c:pt idx="806">
                  <c:v>1.3642514768307502E-4</c:v>
                </c:pt>
                <c:pt idx="807">
                  <c:v>1.3669362890551478E-4</c:v>
                </c:pt>
                <c:pt idx="808">
                  <c:v>1.3696216503482708E-4</c:v>
                </c:pt>
                <c:pt idx="809">
                  <c:v>1.3723075604320158E-4</c:v>
                </c:pt>
                <c:pt idx="810">
                  <c:v>1.374994019029183E-4</c:v>
                </c:pt>
                <c:pt idx="811">
                  <c:v>1.3776810258634724E-4</c:v>
                </c:pt>
                <c:pt idx="812">
                  <c:v>1.3803685806594489E-4</c:v>
                </c:pt>
                <c:pt idx="813">
                  <c:v>1.3830566831425954E-4</c:v>
                </c:pt>
                <c:pt idx="814">
                  <c:v>1.385745333039269E-4</c:v>
                </c:pt>
                <c:pt idx="815">
                  <c:v>1.3884345300766983E-4</c:v>
                </c:pt>
                <c:pt idx="816">
                  <c:v>1.3911242739830001E-4</c:v>
                </c:pt>
                <c:pt idx="817">
                  <c:v>1.3938145644871417E-4</c:v>
                </c:pt>
                <c:pt idx="818">
                  <c:v>1.3965054013189728E-4</c:v>
                </c:pt>
                <c:pt idx="819">
                  <c:v>1.3991967842092104E-4</c:v>
                </c:pt>
                <c:pt idx="820">
                  <c:v>1.4018887128894089E-4</c:v>
                </c:pt>
                <c:pt idx="821">
                  <c:v>1.4045811870920091E-4</c:v>
                </c:pt>
                <c:pt idx="822">
                  <c:v>1.4072742065502803E-4</c:v>
                </c:pt>
                <c:pt idx="823">
                  <c:v>1.4099677709983503E-4</c:v>
                </c:pt>
                <c:pt idx="824">
                  <c:v>1.4126618801711799E-4</c:v>
                </c:pt>
                <c:pt idx="825">
                  <c:v>1.4153565338045925E-4</c:v>
                </c:pt>
                <c:pt idx="826">
                  <c:v>1.4180517316352096E-4</c:v>
                </c:pt>
                <c:pt idx="827">
                  <c:v>1.4207474734005259E-4</c:v>
                </c:pt>
                <c:pt idx="828">
                  <c:v>1.4234437588388489E-4</c:v>
                </c:pt>
                <c:pt idx="829">
                  <c:v>1.4261405876893015E-4</c:v>
                </c:pt>
                <c:pt idx="830">
                  <c:v>1.4288379596918489E-4</c:v>
                </c:pt>
                <c:pt idx="831">
                  <c:v>1.4315358745872601E-4</c:v>
                </c:pt>
                <c:pt idx="832">
                  <c:v>1.4342343321171105E-4</c:v>
                </c:pt>
                <c:pt idx="833">
                  <c:v>1.4369333320238229E-4</c:v>
                </c:pt>
                <c:pt idx="834">
                  <c:v>1.4396328740505862E-4</c:v>
                </c:pt>
                <c:pt idx="835">
                  <c:v>1.4423329579414139E-4</c:v>
                </c:pt>
                <c:pt idx="836">
                  <c:v>1.4450335834411131E-4</c:v>
                </c:pt>
                <c:pt idx="837">
                  <c:v>1.4477347502952944E-4</c:v>
                </c:pt>
                <c:pt idx="838">
                  <c:v>1.4504364582503497E-4</c:v>
                </c:pt>
                <c:pt idx="839">
                  <c:v>1.4531387070534953E-4</c:v>
                </c:pt>
                <c:pt idx="840">
                  <c:v>1.4558414964526795E-4</c:v>
                </c:pt>
                <c:pt idx="841">
                  <c:v>1.4585448261966724E-4</c:v>
                </c:pt>
                <c:pt idx="842">
                  <c:v>1.4612486960350216E-4</c:v>
                </c:pt>
                <c:pt idx="843">
                  <c:v>1.4639531057180366E-4</c:v>
                </c:pt>
                <c:pt idx="844">
                  <c:v>1.4666580549968069E-4</c:v>
                </c:pt>
                <c:pt idx="845">
                  <c:v>1.4693635436231853E-4</c:v>
                </c:pt>
                <c:pt idx="846">
                  <c:v>1.4720695713498202E-4</c:v>
                </c:pt>
                <c:pt idx="847">
                  <c:v>1.4747761379300757E-4</c:v>
                </c:pt>
                <c:pt idx="848">
                  <c:v>1.4774832431181165E-4</c:v>
                </c:pt>
                <c:pt idx="849">
                  <c:v>1.4801908866688394E-4</c:v>
                </c:pt>
                <c:pt idx="850">
                  <c:v>1.4828990683379091E-4</c:v>
                </c:pt>
                <c:pt idx="851">
                  <c:v>1.4856077878817325E-4</c:v>
                </c:pt>
                <c:pt idx="852">
                  <c:v>1.4883170450574599E-4</c:v>
                </c:pt>
                <c:pt idx="853">
                  <c:v>1.4910268396230067E-4</c:v>
                </c:pt>
                <c:pt idx="854">
                  <c:v>1.4937371713369933E-4</c:v>
                </c:pt>
                <c:pt idx="855">
                  <c:v>1.4964480399588137E-4</c:v>
                </c:pt>
                <c:pt idx="856">
                  <c:v>1.4991594452485764E-4</c:v>
                </c:pt>
                <c:pt idx="857">
                  <c:v>1.5018713869671289E-4</c:v>
                </c:pt>
                <c:pt idx="858">
                  <c:v>1.5045838648760365E-4</c:v>
                </c:pt>
                <c:pt idx="859">
                  <c:v>1.5072968787376007E-4</c:v>
                </c:pt>
                <c:pt idx="860">
                  <c:v>1.5100104283148369E-4</c:v>
                </c:pt>
                <c:pt idx="861">
                  <c:v>1.5127245133714914E-4</c:v>
                </c:pt>
                <c:pt idx="862">
                  <c:v>1.5154391336720074E-4</c:v>
                </c:pt>
                <c:pt idx="863">
                  <c:v>1.5181542889815771E-4</c:v>
                </c:pt>
                <c:pt idx="864">
                  <c:v>1.5208699790660501E-4</c:v>
                </c:pt>
                <c:pt idx="865">
                  <c:v>1.5235862036920274E-4</c:v>
                </c:pt>
                <c:pt idx="866">
                  <c:v>1.5263029626267944E-4</c:v>
                </c:pt>
                <c:pt idx="867">
                  <c:v>1.5290202556383483E-4</c:v>
                </c:pt>
                <c:pt idx="868">
                  <c:v>1.5317380824953771E-4</c:v>
                </c:pt>
                <c:pt idx="869">
                  <c:v>1.534456442967264E-4</c:v>
                </c:pt>
                <c:pt idx="870">
                  <c:v>1.5371753368240913E-4</c:v>
                </c:pt>
                <c:pt idx="871">
                  <c:v>1.5398947638366168E-4</c:v>
                </c:pt>
                <c:pt idx="872">
                  <c:v>1.5426147237763025E-4</c:v>
                </c:pt>
                <c:pt idx="873">
                  <c:v>1.5453352164152909E-4</c:v>
                </c:pt>
                <c:pt idx="874">
                  <c:v>1.5480562415264005E-4</c:v>
                </c:pt>
                <c:pt idx="875">
                  <c:v>1.5507777988831275E-4</c:v>
                </c:pt>
                <c:pt idx="876">
                  <c:v>1.5534998882596473E-4</c:v>
                </c:pt>
                <c:pt idx="877">
                  <c:v>1.5562225094308167E-4</c:v>
                </c:pt>
                <c:pt idx="878">
                  <c:v>1.5589456621721445E-4</c:v>
                </c:pt>
                <c:pt idx="879">
                  <c:v>1.5616693462598184E-4</c:v>
                </c:pt>
                <c:pt idx="880">
                  <c:v>1.5643935614706995E-4</c:v>
                </c:pt>
                <c:pt idx="881">
                  <c:v>1.5671183075822916E-4</c:v>
                </c:pt>
                <c:pt idx="882">
                  <c:v>1.569843584372773E-4</c:v>
                </c:pt>
                <c:pt idx="883">
                  <c:v>1.5725693916209709E-4</c:v>
                </c:pt>
                <c:pt idx="884">
                  <c:v>1.5752957291063639E-4</c:v>
                </c:pt>
                <c:pt idx="885">
                  <c:v>1.5780225966091025E-4</c:v>
                </c:pt>
                <c:pt idx="886">
                  <c:v>1.5807499939099655E-4</c:v>
                </c:pt>
                <c:pt idx="887">
                  <c:v>1.5834779207903729E-4</c:v>
                </c:pt>
                <c:pt idx="888">
                  <c:v>1.586206377032415E-4</c:v>
                </c:pt>
                <c:pt idx="889">
                  <c:v>1.5889353624188099E-4</c:v>
                </c:pt>
                <c:pt idx="890">
                  <c:v>1.5916648767328956E-4</c:v>
                </c:pt>
                <c:pt idx="891">
                  <c:v>1.5943949197586891E-4</c:v>
                </c:pt>
                <c:pt idx="892">
                  <c:v>1.5971254912807854E-4</c:v>
                </c:pt>
                <c:pt idx="893">
                  <c:v>1.5998565910844636E-4</c:v>
                </c:pt>
                <c:pt idx="894">
                  <c:v>1.6025882189556022E-4</c:v>
                </c:pt>
                <c:pt idx="895">
                  <c:v>1.6053203746807182E-4</c:v>
                </c:pt>
                <c:pt idx="896">
                  <c:v>1.6080530580469258E-4</c:v>
                </c:pt>
                <c:pt idx="897">
                  <c:v>1.6107862688420082E-4</c:v>
                </c:pt>
                <c:pt idx="898">
                  <c:v>1.6135200068543166E-4</c:v>
                </c:pt>
                <c:pt idx="899">
                  <c:v>1.6162542718728526E-4</c:v>
                </c:pt>
                <c:pt idx="900">
                  <c:v>1.6189890636872237E-4</c:v>
                </c:pt>
                <c:pt idx="901">
                  <c:v>1.6217243820876499E-4</c:v>
                </c:pt>
                <c:pt idx="902">
                  <c:v>1.6244602268649378E-4</c:v>
                </c:pt>
                <c:pt idx="903">
                  <c:v>1.6271965978105311E-4</c:v>
                </c:pt>
                <c:pt idx="904">
                  <c:v>1.6299334947164789E-4</c:v>
                </c:pt>
                <c:pt idx="905">
                  <c:v>1.6326709173753964E-4</c:v>
                </c:pt>
                <c:pt idx="906">
                  <c:v>1.6354088655805342E-4</c:v>
                </c:pt>
                <c:pt idx="907">
                  <c:v>1.6381473391257405E-4</c:v>
                </c:pt>
                <c:pt idx="908">
                  <c:v>1.6408863378054183E-4</c:v>
                </c:pt>
                <c:pt idx="909">
                  <c:v>1.6436258614146003E-4</c:v>
                </c:pt>
                <c:pt idx="910">
                  <c:v>1.6463659097489143E-4</c:v>
                </c:pt>
                <c:pt idx="911">
                  <c:v>1.6491064826045488E-4</c:v>
                </c:pt>
                <c:pt idx="912">
                  <c:v>1.651847579778301E-4</c:v>
                </c:pt>
                <c:pt idx="913">
                  <c:v>1.6545892010675275E-4</c:v>
                </c:pt>
                <c:pt idx="914">
                  <c:v>1.6573313462701946E-4</c:v>
                </c:pt>
                <c:pt idx="915">
                  <c:v>1.6600740151848288E-4</c:v>
                </c:pt>
                <c:pt idx="916">
                  <c:v>1.6628172076105425E-4</c:v>
                </c:pt>
                <c:pt idx="917">
                  <c:v>1.665560923347014E-4</c:v>
                </c:pt>
                <c:pt idx="918">
                  <c:v>1.6683051621945062E-4</c:v>
                </c:pt>
                <c:pt idx="919">
                  <c:v>1.6710499239538435E-4</c:v>
                </c:pt>
                <c:pt idx="920">
                  <c:v>1.673795208426411E-4</c:v>
                </c:pt>
                <c:pt idx="921">
                  <c:v>1.6765410154141763E-4</c:v>
                </c:pt>
                <c:pt idx="922">
                  <c:v>1.6792873447196732E-4</c:v>
                </c:pt>
                <c:pt idx="923">
                  <c:v>1.6820341961459789E-4</c:v>
                </c:pt>
                <c:pt idx="924">
                  <c:v>1.684781569496747E-4</c:v>
                </c:pt>
                <c:pt idx="925">
                  <c:v>1.6875294645761634E-4</c:v>
                </c:pt>
                <c:pt idx="926">
                  <c:v>1.6902778811890033E-4</c:v>
                </c:pt>
                <c:pt idx="927">
                  <c:v>1.693026819140584E-4</c:v>
                </c:pt>
                <c:pt idx="928">
                  <c:v>1.6957762782367488E-4</c:v>
                </c:pt>
                <c:pt idx="929">
                  <c:v>1.6985262582839297E-4</c:v>
                </c:pt>
                <c:pt idx="930">
                  <c:v>1.7012767590890754E-4</c:v>
                </c:pt>
                <c:pt idx="931">
                  <c:v>1.7040277804596939E-4</c:v>
                </c:pt>
                <c:pt idx="932">
                  <c:v>1.7067793222038405E-4</c:v>
                </c:pt>
                <c:pt idx="933">
                  <c:v>1.7095313841300944E-4</c:v>
                </c:pt>
                <c:pt idx="934">
                  <c:v>1.7122839660475907E-4</c:v>
                </c:pt>
                <c:pt idx="935">
                  <c:v>1.7150370677659836E-4</c:v>
                </c:pt>
                <c:pt idx="936">
                  <c:v>1.7177906890954934E-4</c:v>
                </c:pt>
                <c:pt idx="937">
                  <c:v>1.7205448298468324E-4</c:v>
                </c:pt>
                <c:pt idx="938">
                  <c:v>1.7232994898312817E-4</c:v>
                </c:pt>
                <c:pt idx="939">
                  <c:v>1.7260546688606309E-4</c:v>
                </c:pt>
                <c:pt idx="940">
                  <c:v>1.7288103667471871E-4</c:v>
                </c:pt>
                <c:pt idx="941">
                  <c:v>1.7315665833038125E-4</c:v>
                </c:pt>
                <c:pt idx="942">
                  <c:v>1.7343233183438796E-4</c:v>
                </c:pt>
                <c:pt idx="943">
                  <c:v>1.7370805716812544E-4</c:v>
                </c:pt>
                <c:pt idx="944">
                  <c:v>1.7398383431303725E-4</c:v>
                </c:pt>
                <c:pt idx="945">
                  <c:v>1.742596632506159E-4</c:v>
                </c:pt>
                <c:pt idx="946">
                  <c:v>1.7453554396240363E-4</c:v>
                </c:pt>
                <c:pt idx="947">
                  <c:v>1.7481147642999813E-4</c:v>
                </c:pt>
                <c:pt idx="948">
                  <c:v>1.7508746063504637E-4</c:v>
                </c:pt>
                <c:pt idx="949">
                  <c:v>1.7536349655924538E-4</c:v>
                </c:pt>
                <c:pt idx="950">
                  <c:v>1.7563958418434305E-4</c:v>
                </c:pt>
                <c:pt idx="951">
                  <c:v>1.759157234921414E-4</c:v>
                </c:pt>
                <c:pt idx="952">
                  <c:v>1.761919144644872E-4</c:v>
                </c:pt>
                <c:pt idx="953">
                  <c:v>1.7646815708328268E-4</c:v>
                </c:pt>
                <c:pt idx="954">
                  <c:v>1.7674445133047796E-4</c:v>
                </c:pt>
                <c:pt idx="955">
                  <c:v>1.7702079718807104E-4</c:v>
                </c:pt>
                <c:pt idx="956">
                  <c:v>1.7729719463811499E-4</c:v>
                </c:pt>
                <c:pt idx="957">
                  <c:v>1.7757364366270632E-4</c:v>
                </c:pt>
                <c:pt idx="958">
                  <c:v>1.7785014424399472E-4</c:v>
                </c:pt>
                <c:pt idx="959">
                  <c:v>1.7812669636417918E-4</c:v>
                </c:pt>
                <c:pt idx="960">
                  <c:v>1.7840330000550508E-4</c:v>
                </c:pt>
                <c:pt idx="961">
                  <c:v>1.786799551502691E-4</c:v>
                </c:pt>
                <c:pt idx="962">
                  <c:v>1.7895666178081491E-4</c:v>
                </c:pt>
                <c:pt idx="963">
                  <c:v>1.7923341987953606E-4</c:v>
                </c:pt>
                <c:pt idx="964">
                  <c:v>1.7951022942887365E-4</c:v>
                </c:pt>
                <c:pt idx="965">
                  <c:v>1.7978709041131815E-4</c:v>
                </c:pt>
                <c:pt idx="966">
                  <c:v>1.8006400280940515E-4</c:v>
                </c:pt>
                <c:pt idx="967">
                  <c:v>1.8034096660572084E-4</c:v>
                </c:pt>
                <c:pt idx="968">
                  <c:v>1.8061798178289779E-4</c:v>
                </c:pt>
                <c:pt idx="969">
                  <c:v>1.8089504832361771E-4</c:v>
                </c:pt>
                <c:pt idx="970">
                  <c:v>1.8117216621060635E-4</c:v>
                </c:pt>
                <c:pt idx="971">
                  <c:v>1.8144933542663878E-4</c:v>
                </c:pt>
                <c:pt idx="972">
                  <c:v>1.8172655595453748E-4</c:v>
                </c:pt>
                <c:pt idx="973">
                  <c:v>1.820038277771704E-4</c:v>
                </c:pt>
                <c:pt idx="974">
                  <c:v>1.8228115087745407E-4</c:v>
                </c:pt>
                <c:pt idx="975">
                  <c:v>1.8255852523834783E-4</c:v>
                </c:pt>
                <c:pt idx="976">
                  <c:v>1.8283595084286203E-4</c:v>
                </c:pt>
                <c:pt idx="977">
                  <c:v>1.8311342767404984E-4</c:v>
                </c:pt>
                <c:pt idx="978">
                  <c:v>1.8339095571501116E-4</c:v>
                </c:pt>
                <c:pt idx="979">
                  <c:v>1.8366853494889205E-4</c:v>
                </c:pt>
                <c:pt idx="980">
                  <c:v>1.8394616535888527E-4</c:v>
                </c:pt>
                <c:pt idx="981">
                  <c:v>1.842238469282254E-4</c:v>
                </c:pt>
                <c:pt idx="982">
                  <c:v>1.8450157964019844E-4</c:v>
                </c:pt>
                <c:pt idx="983">
                  <c:v>1.8477936347812988E-4</c:v>
                </c:pt>
                <c:pt idx="984">
                  <c:v>1.8505719842539244E-4</c:v>
                </c:pt>
                <c:pt idx="985">
                  <c:v>1.8533508446540544E-4</c:v>
                </c:pt>
                <c:pt idx="986">
                  <c:v>1.8561302158162996E-4</c:v>
                </c:pt>
                <c:pt idx="987">
                  <c:v>1.8589100975757253E-4</c:v>
                </c:pt>
                <c:pt idx="988">
                  <c:v>1.8616904897678657E-4</c:v>
                </c:pt>
                <c:pt idx="989">
                  <c:v>1.8644713922286594E-4</c:v>
                </c:pt>
                <c:pt idx="990">
                  <c:v>1.8672528047945186E-4</c:v>
                </c:pt>
                <c:pt idx="991">
                  <c:v>1.8700347273022751E-4</c:v>
                </c:pt>
                <c:pt idx="992">
                  <c:v>1.8728171595892E-4</c:v>
                </c:pt>
                <c:pt idx="993">
                  <c:v>1.8756001014930146E-4</c:v>
                </c:pt>
                <c:pt idx="994">
                  <c:v>1.8783835528518762E-4</c:v>
                </c:pt>
                <c:pt idx="995">
                  <c:v>1.8811675135043434E-4</c:v>
                </c:pt>
                <c:pt idx="996">
                  <c:v>1.8839519832894425E-4</c:v>
                </c:pt>
                <c:pt idx="997">
                  <c:v>1.8867369620466243E-4</c:v>
                </c:pt>
                <c:pt idx="998">
                  <c:v>1.8895224496157551E-4</c:v>
                </c:pt>
                <c:pt idx="999">
                  <c:v>1.8923084458371441E-4</c:v>
                </c:pt>
                <c:pt idx="1000">
                  <c:v>1.8950949505515188E-4</c:v>
                </c:pt>
                <c:pt idx="1001">
                  <c:v>1.8978819636000365E-4</c:v>
                </c:pt>
                <c:pt idx="1002">
                  <c:v>1.9006694848242681E-4</c:v>
                </c:pt>
                <c:pt idx="1003">
                  <c:v>1.903457514066223E-4</c:v>
                </c:pt>
                <c:pt idx="1004">
                  <c:v>1.9062460511683099E-4</c:v>
                </c:pt>
                <c:pt idx="1005">
                  <c:v>1.9090350959733709E-4</c:v>
                </c:pt>
                <c:pt idx="1006">
                  <c:v>1.911824648324676E-4</c:v>
                </c:pt>
                <c:pt idx="1007">
                  <c:v>1.9146147080658889E-4</c:v>
                </c:pt>
                <c:pt idx="1008">
                  <c:v>1.9174052750411038E-4</c:v>
                </c:pt>
                <c:pt idx="1009">
                  <c:v>1.9201963490948252E-4</c:v>
                </c:pt>
                <c:pt idx="1010">
                  <c:v>1.9229879300719754E-4</c:v>
                </c:pt>
                <c:pt idx="1011">
                  <c:v>1.9257800178178671E-4</c:v>
                </c:pt>
                <c:pt idx="1012">
                  <c:v>1.9285726121782493E-4</c:v>
                </c:pt>
                <c:pt idx="1013">
                  <c:v>1.9313657129992585E-4</c:v>
                </c:pt>
                <c:pt idx="1014">
                  <c:v>1.9341593201274422E-4</c:v>
                </c:pt>
                <c:pt idx="1015">
                  <c:v>1.9369534334097774E-4</c:v>
                </c:pt>
                <c:pt idx="1016">
                  <c:v>1.9397480526936193E-4</c:v>
                </c:pt>
                <c:pt idx="1017">
                  <c:v>1.9425431778267164E-4</c:v>
                </c:pt>
                <c:pt idx="1018">
                  <c:v>1.9453388086572535E-4</c:v>
                </c:pt>
                <c:pt idx="1019">
                  <c:v>1.9481349450337912E-4</c:v>
                </c:pt>
                <c:pt idx="1020">
                  <c:v>1.9509315868052992E-4</c:v>
                </c:pt>
                <c:pt idx="1021">
                  <c:v>1.9537287338211302E-4</c:v>
                </c:pt>
                <c:pt idx="1022">
                  <c:v>1.9565263859310525E-4</c:v>
                </c:pt>
                <c:pt idx="1023">
                  <c:v>1.9593245429852144E-4</c:v>
                </c:pt>
              </c:numCache>
            </c:numRef>
          </c:xVal>
          <c:yVal>
            <c:numRef>
              <c:f>'Red sp'!$I$2:$I$1025</c:f>
              <c:numCache>
                <c:formatCode>General</c:formatCode>
                <c:ptCount val="1024"/>
                <c:pt idx="0">
                  <c:v>-3.7389950478111666E-3</c:v>
                </c:pt>
                <c:pt idx="1">
                  <c:v>-2.0796040935378477E-3</c:v>
                </c:pt>
                <c:pt idx="2">
                  <c:v>-7.9083055928461446E-4</c:v>
                </c:pt>
                <c:pt idx="3">
                  <c:v>6.5697218930329474E-4</c:v>
                </c:pt>
                <c:pt idx="4">
                  <c:v>1.1039919151930673E-3</c:v>
                </c:pt>
                <c:pt idx="5">
                  <c:v>1.5759359642269488E-3</c:v>
                </c:pt>
                <c:pt idx="6">
                  <c:v>1.8748927846064978E-3</c:v>
                </c:pt>
                <c:pt idx="7">
                  <c:v>1.9231169112656609E-3</c:v>
                </c:pt>
                <c:pt idx="8">
                  <c:v>2.0463553335548423E-3</c:v>
                </c:pt>
                <c:pt idx="9">
                  <c:v>1.9074045241693897E-3</c:v>
                </c:pt>
                <c:pt idx="10">
                  <c:v>2.0955668733565894E-3</c:v>
                </c:pt>
                <c:pt idx="11">
                  <c:v>2.0684676918147093E-3</c:v>
                </c:pt>
                <c:pt idx="12">
                  <c:v>1.6955169489037492E-3</c:v>
                </c:pt>
                <c:pt idx="13">
                  <c:v>2.0344801270821889E-3</c:v>
                </c:pt>
                <c:pt idx="14">
                  <c:v>2.0048170325245225E-3</c:v>
                </c:pt>
                <c:pt idx="15">
                  <c:v>1.9701623123883302E-3</c:v>
                </c:pt>
                <c:pt idx="16">
                  <c:v>2.3733753229214158E-3</c:v>
                </c:pt>
                <c:pt idx="17">
                  <c:v>2.2881421924014914E-3</c:v>
                </c:pt>
                <c:pt idx="18">
                  <c:v>2.300850806442498E-3</c:v>
                </c:pt>
                <c:pt idx="19">
                  <c:v>2.4680486545973503E-3</c:v>
                </c:pt>
                <c:pt idx="20">
                  <c:v>2.660304199883255E-3</c:v>
                </c:pt>
                <c:pt idx="21">
                  <c:v>2.6639936971345466E-3</c:v>
                </c:pt>
                <c:pt idx="22">
                  <c:v>2.253388592785273E-3</c:v>
                </c:pt>
                <c:pt idx="23">
                  <c:v>2.1350456329302932E-3</c:v>
                </c:pt>
                <c:pt idx="24">
                  <c:v>2.0693908414440377E-3</c:v>
                </c:pt>
                <c:pt idx="25">
                  <c:v>2.1772043027640021E-3</c:v>
                </c:pt>
                <c:pt idx="26">
                  <c:v>2.3018941391693753E-3</c:v>
                </c:pt>
                <c:pt idx="27">
                  <c:v>2.7125036909801084E-3</c:v>
                </c:pt>
                <c:pt idx="28">
                  <c:v>2.834600686186255E-3</c:v>
                </c:pt>
                <c:pt idx="29">
                  <c:v>2.5701303978458013E-3</c:v>
                </c:pt>
                <c:pt idx="30">
                  <c:v>2.7349386687922105E-3</c:v>
                </c:pt>
                <c:pt idx="31">
                  <c:v>2.8118019736901251E-3</c:v>
                </c:pt>
                <c:pt idx="32">
                  <c:v>3.2462793515948924E-3</c:v>
                </c:pt>
                <c:pt idx="33">
                  <c:v>3.0216492905831937E-3</c:v>
                </c:pt>
                <c:pt idx="34">
                  <c:v>2.8545485568947128E-3</c:v>
                </c:pt>
                <c:pt idx="35">
                  <c:v>2.9933692906245354E-3</c:v>
                </c:pt>
                <c:pt idx="36">
                  <c:v>2.7662748223580523E-3</c:v>
                </c:pt>
                <c:pt idx="37">
                  <c:v>2.4882824596213376E-3</c:v>
                </c:pt>
                <c:pt idx="38">
                  <c:v>2.7129607130797111E-3</c:v>
                </c:pt>
                <c:pt idx="39">
                  <c:v>2.9905208745903532E-3</c:v>
                </c:pt>
                <c:pt idx="40">
                  <c:v>3.2253078311826572E-3</c:v>
                </c:pt>
                <c:pt idx="41">
                  <c:v>3.3722895182335959E-3</c:v>
                </c:pt>
                <c:pt idx="42">
                  <c:v>3.065039972758964E-3</c:v>
                </c:pt>
                <c:pt idx="43">
                  <c:v>2.9957288058313158E-3</c:v>
                </c:pt>
                <c:pt idx="44">
                  <c:v>3.3340590961607156E-3</c:v>
                </c:pt>
                <c:pt idx="45">
                  <c:v>3.5234062591079024E-3</c:v>
                </c:pt>
                <c:pt idx="46">
                  <c:v>3.4045455038167801E-3</c:v>
                </c:pt>
                <c:pt idx="47">
                  <c:v>3.1216882021064306E-3</c:v>
                </c:pt>
                <c:pt idx="48">
                  <c:v>3.1357583507104644E-3</c:v>
                </c:pt>
                <c:pt idx="49">
                  <c:v>2.7673442608759464E-3</c:v>
                </c:pt>
                <c:pt idx="50">
                  <c:v>3.087039099198427E-3</c:v>
                </c:pt>
                <c:pt idx="51">
                  <c:v>3.3067278219568409E-3</c:v>
                </c:pt>
                <c:pt idx="52">
                  <c:v>3.3742248165980083E-3</c:v>
                </c:pt>
                <c:pt idx="53">
                  <c:v>3.7125032874245384E-3</c:v>
                </c:pt>
                <c:pt idx="54">
                  <c:v>3.4548624973808569E-3</c:v>
                </c:pt>
                <c:pt idx="55">
                  <c:v>3.2043115029687496E-3</c:v>
                </c:pt>
                <c:pt idx="56">
                  <c:v>3.5130331767375682E-3</c:v>
                </c:pt>
                <c:pt idx="57">
                  <c:v>3.6403738937186231E-3</c:v>
                </c:pt>
                <c:pt idx="58">
                  <c:v>3.7084715336086053E-3</c:v>
                </c:pt>
                <c:pt idx="59">
                  <c:v>3.2866692032164097E-3</c:v>
                </c:pt>
                <c:pt idx="60">
                  <c:v>3.0696321695009915E-3</c:v>
                </c:pt>
                <c:pt idx="61">
                  <c:v>2.9823473247064525E-3</c:v>
                </c:pt>
                <c:pt idx="62">
                  <c:v>3.010831601423796E-3</c:v>
                </c:pt>
                <c:pt idx="63">
                  <c:v>3.4045531586623561E-3</c:v>
                </c:pt>
                <c:pt idx="64">
                  <c:v>3.3684854687697314E-3</c:v>
                </c:pt>
                <c:pt idx="65">
                  <c:v>3.1185459020562638E-3</c:v>
                </c:pt>
                <c:pt idx="66">
                  <c:v>3.1760093119713221E-3</c:v>
                </c:pt>
                <c:pt idx="67">
                  <c:v>3.3243235576535537E-3</c:v>
                </c:pt>
                <c:pt idx="68">
                  <c:v>3.4297948056010745E-3</c:v>
                </c:pt>
                <c:pt idx="69">
                  <c:v>3.1462642549028347E-3</c:v>
                </c:pt>
                <c:pt idx="70">
                  <c:v>3.0560980767398581E-3</c:v>
                </c:pt>
                <c:pt idx="71">
                  <c:v>3.3386129059034828E-3</c:v>
                </c:pt>
                <c:pt idx="72">
                  <c:v>3.3359599942856979E-3</c:v>
                </c:pt>
                <c:pt idx="73">
                  <c:v>2.9988142590627823E-3</c:v>
                </c:pt>
                <c:pt idx="74">
                  <c:v>3.3506332667325636E-3</c:v>
                </c:pt>
                <c:pt idx="75">
                  <c:v>3.3276995480204948E-3</c:v>
                </c:pt>
                <c:pt idx="76">
                  <c:v>3.594221477419036E-3</c:v>
                </c:pt>
                <c:pt idx="77">
                  <c:v>3.8237563481111942E-3</c:v>
                </c:pt>
                <c:pt idx="78">
                  <c:v>3.7972196738280308E-3</c:v>
                </c:pt>
                <c:pt idx="79">
                  <c:v>3.5080046064657582E-3</c:v>
                </c:pt>
                <c:pt idx="80">
                  <c:v>3.7829256687934901E-3</c:v>
                </c:pt>
                <c:pt idx="81">
                  <c:v>3.5874702548970702E-3</c:v>
                </c:pt>
                <c:pt idx="82">
                  <c:v>3.6261598481969726E-3</c:v>
                </c:pt>
                <c:pt idx="83">
                  <c:v>3.2348961125574283E-3</c:v>
                </c:pt>
                <c:pt idx="84">
                  <c:v>3.1362233534826824E-3</c:v>
                </c:pt>
                <c:pt idx="85">
                  <c:v>3.5080539766016725E-3</c:v>
                </c:pt>
                <c:pt idx="86">
                  <c:v>3.5832237137100719E-3</c:v>
                </c:pt>
                <c:pt idx="87">
                  <c:v>3.3870473060472008E-3</c:v>
                </c:pt>
                <c:pt idx="88">
                  <c:v>3.3821596083587866E-3</c:v>
                </c:pt>
                <c:pt idx="89">
                  <c:v>3.3808229914664297E-3</c:v>
                </c:pt>
                <c:pt idx="90">
                  <c:v>3.3247828008890062E-3</c:v>
                </c:pt>
                <c:pt idx="91">
                  <c:v>3.23302623291423E-3</c:v>
                </c:pt>
                <c:pt idx="92">
                  <c:v>2.6895657813201896E-3</c:v>
                </c:pt>
                <c:pt idx="93">
                  <c:v>2.6448007535327966E-3</c:v>
                </c:pt>
                <c:pt idx="94">
                  <c:v>2.9354344984153548E-3</c:v>
                </c:pt>
                <c:pt idx="95">
                  <c:v>2.7851602929422543E-3</c:v>
                </c:pt>
                <c:pt idx="96">
                  <c:v>2.6281600846197999E-3</c:v>
                </c:pt>
                <c:pt idx="97">
                  <c:v>2.5006856510745375E-3</c:v>
                </c:pt>
                <c:pt idx="98">
                  <c:v>2.882678920842765E-3</c:v>
                </c:pt>
                <c:pt idx="99">
                  <c:v>2.8304545762181158E-3</c:v>
                </c:pt>
                <c:pt idx="100">
                  <c:v>2.9240337710764912E-3</c:v>
                </c:pt>
                <c:pt idx="101">
                  <c:v>3.0978368075409188E-3</c:v>
                </c:pt>
                <c:pt idx="102">
                  <c:v>2.9572687429690156E-3</c:v>
                </c:pt>
                <c:pt idx="103">
                  <c:v>3.2003141650125792E-3</c:v>
                </c:pt>
                <c:pt idx="104">
                  <c:v>2.9778123907887675E-3</c:v>
                </c:pt>
                <c:pt idx="105">
                  <c:v>3.1861745417092859E-3</c:v>
                </c:pt>
                <c:pt idx="106">
                  <c:v>3.3545799477170922E-3</c:v>
                </c:pt>
                <c:pt idx="107">
                  <c:v>3.456489161224562E-3</c:v>
                </c:pt>
                <c:pt idx="108">
                  <c:v>3.5755528255579641E-3</c:v>
                </c:pt>
                <c:pt idx="109">
                  <c:v>3.2522903001396828E-3</c:v>
                </c:pt>
                <c:pt idx="110">
                  <c:v>3.5185868681776224E-3</c:v>
                </c:pt>
                <c:pt idx="111">
                  <c:v>4.2798589169781333E-3</c:v>
                </c:pt>
                <c:pt idx="112">
                  <c:v>4.1283108568676476E-3</c:v>
                </c:pt>
                <c:pt idx="113">
                  <c:v>3.8455246908881634E-3</c:v>
                </c:pt>
                <c:pt idx="114">
                  <c:v>4.2541503777591382E-3</c:v>
                </c:pt>
                <c:pt idx="115">
                  <c:v>4.6213281097956214E-3</c:v>
                </c:pt>
                <c:pt idx="116">
                  <c:v>4.589314540462735E-3</c:v>
                </c:pt>
                <c:pt idx="117">
                  <c:v>4.9484017387452506E-3</c:v>
                </c:pt>
                <c:pt idx="118">
                  <c:v>4.6439626982760444E-3</c:v>
                </c:pt>
                <c:pt idx="119">
                  <c:v>4.3599028122199004E-3</c:v>
                </c:pt>
                <c:pt idx="120">
                  <c:v>4.8702304033574478E-3</c:v>
                </c:pt>
                <c:pt idx="121">
                  <c:v>5.1056359979555653E-3</c:v>
                </c:pt>
                <c:pt idx="122">
                  <c:v>5.0367165600189792E-3</c:v>
                </c:pt>
                <c:pt idx="123">
                  <c:v>5.1120196748931559E-3</c:v>
                </c:pt>
                <c:pt idx="124">
                  <c:v>5.2794699165470312E-3</c:v>
                </c:pt>
                <c:pt idx="125">
                  <c:v>5.3087844624371463E-3</c:v>
                </c:pt>
                <c:pt idx="126">
                  <c:v>5.5611385288346646E-3</c:v>
                </c:pt>
                <c:pt idx="127">
                  <c:v>5.7833500043860137E-3</c:v>
                </c:pt>
                <c:pt idx="128">
                  <c:v>5.7938223598604224E-3</c:v>
                </c:pt>
                <c:pt idx="129">
                  <c:v>6.0560432929512844E-3</c:v>
                </c:pt>
                <c:pt idx="130">
                  <c:v>6.0481272623779331E-3</c:v>
                </c:pt>
                <c:pt idx="131">
                  <c:v>6.0438200865854707E-3</c:v>
                </c:pt>
                <c:pt idx="132">
                  <c:v>5.8091184179324415E-3</c:v>
                </c:pt>
                <c:pt idx="133">
                  <c:v>6.1824377871515269E-3</c:v>
                </c:pt>
                <c:pt idx="134">
                  <c:v>6.2344956111938217E-3</c:v>
                </c:pt>
                <c:pt idx="135">
                  <c:v>5.614367197954895E-3</c:v>
                </c:pt>
                <c:pt idx="136">
                  <c:v>5.9757683048184502E-3</c:v>
                </c:pt>
                <c:pt idx="137">
                  <c:v>5.8936857086168146E-3</c:v>
                </c:pt>
                <c:pt idx="138">
                  <c:v>5.6662105338475188E-3</c:v>
                </c:pt>
                <c:pt idx="139">
                  <c:v>5.3693782637091216E-3</c:v>
                </c:pt>
                <c:pt idx="140">
                  <c:v>5.2703996070937393E-3</c:v>
                </c:pt>
                <c:pt idx="141">
                  <c:v>5.4075353627732322E-3</c:v>
                </c:pt>
                <c:pt idx="142">
                  <c:v>5.5497150687605547E-3</c:v>
                </c:pt>
                <c:pt idx="143">
                  <c:v>5.6089725588342864E-3</c:v>
                </c:pt>
                <c:pt idx="144">
                  <c:v>5.6169696864963601E-3</c:v>
                </c:pt>
                <c:pt idx="145">
                  <c:v>6.180232627415066E-3</c:v>
                </c:pt>
                <c:pt idx="146">
                  <c:v>6.5138339657044289E-3</c:v>
                </c:pt>
                <c:pt idx="147">
                  <c:v>6.8121010544458325E-3</c:v>
                </c:pt>
                <c:pt idx="148">
                  <c:v>6.6355451363604842E-3</c:v>
                </c:pt>
                <c:pt idx="149">
                  <c:v>6.6047013014065188E-3</c:v>
                </c:pt>
                <c:pt idx="150">
                  <c:v>6.6979097426886416E-3</c:v>
                </c:pt>
                <c:pt idx="151">
                  <c:v>6.4282853257088112E-3</c:v>
                </c:pt>
                <c:pt idx="152">
                  <c:v>6.790597173992296E-3</c:v>
                </c:pt>
                <c:pt idx="153">
                  <c:v>7.2284118990520773E-3</c:v>
                </c:pt>
                <c:pt idx="154">
                  <c:v>7.1880177503634091E-3</c:v>
                </c:pt>
                <c:pt idx="155">
                  <c:v>6.8062241936105855E-3</c:v>
                </c:pt>
                <c:pt idx="156">
                  <c:v>6.8291859158858999E-3</c:v>
                </c:pt>
                <c:pt idx="157">
                  <c:v>7.3016738939860933E-3</c:v>
                </c:pt>
                <c:pt idx="158">
                  <c:v>7.1211219813176012E-3</c:v>
                </c:pt>
                <c:pt idx="159">
                  <c:v>6.9760873923920335E-3</c:v>
                </c:pt>
                <c:pt idx="160">
                  <c:v>6.7819548405679275E-3</c:v>
                </c:pt>
                <c:pt idx="161">
                  <c:v>7.0463910597899542E-3</c:v>
                </c:pt>
                <c:pt idx="162">
                  <c:v>7.3581901155209588E-3</c:v>
                </c:pt>
                <c:pt idx="163">
                  <c:v>7.6093719847142053E-3</c:v>
                </c:pt>
                <c:pt idx="164">
                  <c:v>7.7658025041064142E-3</c:v>
                </c:pt>
                <c:pt idx="165">
                  <c:v>7.8632842636454179E-3</c:v>
                </c:pt>
                <c:pt idx="166">
                  <c:v>7.953984860885643E-3</c:v>
                </c:pt>
                <c:pt idx="167">
                  <c:v>8.6746091597155756E-3</c:v>
                </c:pt>
                <c:pt idx="168">
                  <c:v>9.1900822376347838E-3</c:v>
                </c:pt>
                <c:pt idx="169">
                  <c:v>9.6186190711377868E-3</c:v>
                </c:pt>
                <c:pt idx="170">
                  <c:v>1.0139749377430018E-2</c:v>
                </c:pt>
                <c:pt idx="171">
                  <c:v>1.0001555960290755E-2</c:v>
                </c:pt>
                <c:pt idx="172">
                  <c:v>9.964444391054551E-3</c:v>
                </c:pt>
                <c:pt idx="173">
                  <c:v>1.0162813558531637E-2</c:v>
                </c:pt>
                <c:pt idx="174">
                  <c:v>1.0233972475621318E-2</c:v>
                </c:pt>
                <c:pt idx="175">
                  <c:v>1.0166008375412774E-2</c:v>
                </c:pt>
                <c:pt idx="176">
                  <c:v>1.0207293473843634E-2</c:v>
                </c:pt>
                <c:pt idx="177">
                  <c:v>1.1176246255763215E-2</c:v>
                </c:pt>
                <c:pt idx="178">
                  <c:v>1.1717703539915711E-2</c:v>
                </c:pt>
                <c:pt idx="179">
                  <c:v>1.2134024580032618E-2</c:v>
                </c:pt>
                <c:pt idx="180">
                  <c:v>1.2249472523487265E-2</c:v>
                </c:pt>
                <c:pt idx="181">
                  <c:v>1.2407730255909577E-2</c:v>
                </c:pt>
                <c:pt idx="182">
                  <c:v>1.3177304256227729E-2</c:v>
                </c:pt>
                <c:pt idx="183">
                  <c:v>1.4068582371544517E-2</c:v>
                </c:pt>
                <c:pt idx="184">
                  <c:v>1.399379373168559E-2</c:v>
                </c:pt>
                <c:pt idx="185">
                  <c:v>1.498143619270016E-2</c:v>
                </c:pt>
                <c:pt idx="186">
                  <c:v>1.5912165833980599E-2</c:v>
                </c:pt>
                <c:pt idx="187">
                  <c:v>1.6423000073022411E-2</c:v>
                </c:pt>
                <c:pt idx="188">
                  <c:v>1.6602767891156556E-2</c:v>
                </c:pt>
                <c:pt idx="189">
                  <c:v>1.714220750043334E-2</c:v>
                </c:pt>
                <c:pt idx="190">
                  <c:v>1.7457841822029918E-2</c:v>
                </c:pt>
                <c:pt idx="191">
                  <c:v>1.8369028989551374E-2</c:v>
                </c:pt>
                <c:pt idx="192">
                  <c:v>2.0240963996829099E-2</c:v>
                </c:pt>
                <c:pt idx="193">
                  <c:v>2.1928740145328782E-2</c:v>
                </c:pt>
                <c:pt idx="194">
                  <c:v>2.2172685582296098E-2</c:v>
                </c:pt>
                <c:pt idx="195">
                  <c:v>2.3398992663333291E-2</c:v>
                </c:pt>
                <c:pt idx="196">
                  <c:v>2.4947044073006311E-2</c:v>
                </c:pt>
                <c:pt idx="197">
                  <c:v>2.6069604787862174E-2</c:v>
                </c:pt>
                <c:pt idx="198">
                  <c:v>2.7178968947197114E-2</c:v>
                </c:pt>
                <c:pt idx="199">
                  <c:v>2.9149131699756903E-2</c:v>
                </c:pt>
                <c:pt idx="200">
                  <c:v>3.0716653598974616E-2</c:v>
                </c:pt>
                <c:pt idx="201">
                  <c:v>3.1608762547571161E-2</c:v>
                </c:pt>
                <c:pt idx="202">
                  <c:v>3.3757522260133961E-2</c:v>
                </c:pt>
                <c:pt idx="203">
                  <c:v>3.54215904070019E-2</c:v>
                </c:pt>
                <c:pt idx="204">
                  <c:v>3.6995641191296821E-2</c:v>
                </c:pt>
                <c:pt idx="205">
                  <c:v>3.9403110260936888E-2</c:v>
                </c:pt>
                <c:pt idx="206">
                  <c:v>4.1439286228428331E-2</c:v>
                </c:pt>
                <c:pt idx="207">
                  <c:v>4.345833063111737E-2</c:v>
                </c:pt>
                <c:pt idx="208">
                  <c:v>4.4908416977310614E-2</c:v>
                </c:pt>
                <c:pt idx="209">
                  <c:v>4.7569129947535434E-2</c:v>
                </c:pt>
                <c:pt idx="210">
                  <c:v>4.9076814490956418E-2</c:v>
                </c:pt>
                <c:pt idx="211">
                  <c:v>5.144596753377749E-2</c:v>
                </c:pt>
                <c:pt idx="212">
                  <c:v>5.3862500248165003E-2</c:v>
                </c:pt>
                <c:pt idx="213">
                  <c:v>5.6056727050611897E-2</c:v>
                </c:pt>
                <c:pt idx="214">
                  <c:v>5.7811850621709245E-2</c:v>
                </c:pt>
                <c:pt idx="215">
                  <c:v>5.9944196547824138E-2</c:v>
                </c:pt>
                <c:pt idx="216">
                  <c:v>6.287239965347842E-2</c:v>
                </c:pt>
                <c:pt idx="217">
                  <c:v>6.4516459780265073E-2</c:v>
                </c:pt>
                <c:pt idx="218">
                  <c:v>6.737466279891148E-2</c:v>
                </c:pt>
                <c:pt idx="219">
                  <c:v>7.0121249023365029E-2</c:v>
                </c:pt>
                <c:pt idx="220">
                  <c:v>7.3228760345645336E-2</c:v>
                </c:pt>
                <c:pt idx="221">
                  <c:v>7.6095379094264337E-2</c:v>
                </c:pt>
                <c:pt idx="222">
                  <c:v>7.8527597042850728E-2</c:v>
                </c:pt>
                <c:pt idx="223">
                  <c:v>8.0730719327284886E-2</c:v>
                </c:pt>
                <c:pt idx="224">
                  <c:v>8.3243358075697604E-2</c:v>
                </c:pt>
                <c:pt idx="225">
                  <c:v>8.5015476000572854E-2</c:v>
                </c:pt>
                <c:pt idx="226">
                  <c:v>8.770539378024246E-2</c:v>
                </c:pt>
                <c:pt idx="227">
                  <c:v>9.0415058975298251E-2</c:v>
                </c:pt>
                <c:pt idx="228">
                  <c:v>9.2285113767277854E-2</c:v>
                </c:pt>
                <c:pt idx="229">
                  <c:v>9.4967359407872654E-2</c:v>
                </c:pt>
                <c:pt idx="230">
                  <c:v>9.7690555463694317E-2</c:v>
                </c:pt>
                <c:pt idx="231">
                  <c:v>9.9384806116639135E-2</c:v>
                </c:pt>
                <c:pt idx="232">
                  <c:v>0.10238136055043186</c:v>
                </c:pt>
                <c:pt idx="233">
                  <c:v>0.1037685766020657</c:v>
                </c:pt>
                <c:pt idx="234">
                  <c:v>0.10672923042674828</c:v>
                </c:pt>
                <c:pt idx="235">
                  <c:v>0.10861506188017674</c:v>
                </c:pt>
                <c:pt idx="236">
                  <c:v>0.11026217468885392</c:v>
                </c:pt>
                <c:pt idx="237">
                  <c:v>0.11200298277404085</c:v>
                </c:pt>
                <c:pt idx="238">
                  <c:v>0.11359428242002444</c:v>
                </c:pt>
                <c:pt idx="239">
                  <c:v>0.11658841899422319</c:v>
                </c:pt>
                <c:pt idx="240">
                  <c:v>0.11746242813927343</c:v>
                </c:pt>
                <c:pt idx="241">
                  <c:v>0.11950887925604156</c:v>
                </c:pt>
                <c:pt idx="242">
                  <c:v>0.12197199586535665</c:v>
                </c:pt>
                <c:pt idx="243">
                  <c:v>0.12528392877303435</c:v>
                </c:pt>
                <c:pt idx="244">
                  <c:v>0.12759015140706748</c:v>
                </c:pt>
                <c:pt idx="245">
                  <c:v>0.13019306884079385</c:v>
                </c:pt>
                <c:pt idx="246">
                  <c:v>0.12944096001162914</c:v>
                </c:pt>
                <c:pt idx="247">
                  <c:v>0.13134965718103689</c:v>
                </c:pt>
                <c:pt idx="248">
                  <c:v>0.13273829689268177</c:v>
                </c:pt>
                <c:pt idx="249">
                  <c:v>0.13309826978026759</c:v>
                </c:pt>
                <c:pt idx="250">
                  <c:v>0.13375568917965322</c:v>
                </c:pt>
                <c:pt idx="251">
                  <c:v>0.13556136886831877</c:v>
                </c:pt>
                <c:pt idx="252">
                  <c:v>0.13644727799555692</c:v>
                </c:pt>
                <c:pt idx="253">
                  <c:v>0.13779554964389157</c:v>
                </c:pt>
                <c:pt idx="254">
                  <c:v>0.13874874226515166</c:v>
                </c:pt>
                <c:pt idx="255">
                  <c:v>0.13992152676605418</c:v>
                </c:pt>
                <c:pt idx="256">
                  <c:v>0.14122025490819815</c:v>
                </c:pt>
                <c:pt idx="257">
                  <c:v>0.14241088629042287</c:v>
                </c:pt>
                <c:pt idx="258">
                  <c:v>0.1435196159598178</c:v>
                </c:pt>
                <c:pt idx="259">
                  <c:v>0.14391348949604368</c:v>
                </c:pt>
                <c:pt idx="260">
                  <c:v>0.14477288548789316</c:v>
                </c:pt>
                <c:pt idx="261">
                  <c:v>0.14549756978698547</c:v>
                </c:pt>
                <c:pt idx="262">
                  <c:v>0.14683294121967608</c:v>
                </c:pt>
                <c:pt idx="263">
                  <c:v>0.14735064231929906</c:v>
                </c:pt>
                <c:pt idx="264">
                  <c:v>0.14838074971904422</c:v>
                </c:pt>
                <c:pt idx="265">
                  <c:v>0.14869904720407395</c:v>
                </c:pt>
                <c:pt idx="266">
                  <c:v>0.14928156692079345</c:v>
                </c:pt>
                <c:pt idx="267">
                  <c:v>0.15055245746555995</c:v>
                </c:pt>
                <c:pt idx="268">
                  <c:v>0.15144415574990702</c:v>
                </c:pt>
                <c:pt idx="269">
                  <c:v>0.1511100024744427</c:v>
                </c:pt>
                <c:pt idx="270">
                  <c:v>0.15115506050503399</c:v>
                </c:pt>
                <c:pt idx="271">
                  <c:v>0.15171006206594742</c:v>
                </c:pt>
                <c:pt idx="272">
                  <c:v>0.15298661635630803</c:v>
                </c:pt>
                <c:pt idx="273">
                  <c:v>0.15182430863614638</c:v>
                </c:pt>
                <c:pt idx="274">
                  <c:v>0.15253032721761017</c:v>
                </c:pt>
                <c:pt idx="275">
                  <c:v>0.15233802826469028</c:v>
                </c:pt>
                <c:pt idx="276">
                  <c:v>0.15162337133083278</c:v>
                </c:pt>
                <c:pt idx="277">
                  <c:v>0.15287169274008144</c:v>
                </c:pt>
                <c:pt idx="278">
                  <c:v>0.15360116172525218</c:v>
                </c:pt>
                <c:pt idx="279">
                  <c:v>0.1536725302717559</c:v>
                </c:pt>
                <c:pt idx="280">
                  <c:v>0.1538031248752679</c:v>
                </c:pt>
                <c:pt idx="281">
                  <c:v>0.15249723834157938</c:v>
                </c:pt>
                <c:pt idx="282">
                  <c:v>0.15180988105862731</c:v>
                </c:pt>
                <c:pt idx="283">
                  <c:v>0.15102521194633123</c:v>
                </c:pt>
                <c:pt idx="284">
                  <c:v>0.15196858685913156</c:v>
                </c:pt>
                <c:pt idx="285">
                  <c:v>0.15238356517867363</c:v>
                </c:pt>
                <c:pt idx="286">
                  <c:v>0.1523698566282676</c:v>
                </c:pt>
                <c:pt idx="287">
                  <c:v>0.15197001081482014</c:v>
                </c:pt>
                <c:pt idx="288">
                  <c:v>0.15208109531385205</c:v>
                </c:pt>
                <c:pt idx="289">
                  <c:v>0.15216796566391383</c:v>
                </c:pt>
                <c:pt idx="290">
                  <c:v>0.15167371461708642</c:v>
                </c:pt>
                <c:pt idx="291">
                  <c:v>0.15265038919501495</c:v>
                </c:pt>
                <c:pt idx="292">
                  <c:v>0.15142399066180648</c:v>
                </c:pt>
                <c:pt idx="293">
                  <c:v>0.14977553552643419</c:v>
                </c:pt>
                <c:pt idx="294">
                  <c:v>0.14898301535668765</c:v>
                </c:pt>
                <c:pt idx="295">
                  <c:v>0.14866917429135709</c:v>
                </c:pt>
                <c:pt idx="296">
                  <c:v>0.14842409220383893</c:v>
                </c:pt>
                <c:pt idx="297">
                  <c:v>0.15023762931738799</c:v>
                </c:pt>
                <c:pt idx="298">
                  <c:v>0.15013092456042337</c:v>
                </c:pt>
                <c:pt idx="299">
                  <c:v>0.14928012023602844</c:v>
                </c:pt>
                <c:pt idx="300">
                  <c:v>0.14773590395299138</c:v>
                </c:pt>
                <c:pt idx="301">
                  <c:v>0.14865822672551751</c:v>
                </c:pt>
                <c:pt idx="302">
                  <c:v>0.1486509701818281</c:v>
                </c:pt>
                <c:pt idx="303">
                  <c:v>0.14770683627898998</c:v>
                </c:pt>
                <c:pt idx="304">
                  <c:v>0.14668681929000302</c:v>
                </c:pt>
                <c:pt idx="305">
                  <c:v>0.14670263692876659</c:v>
                </c:pt>
                <c:pt idx="306">
                  <c:v>0.14689091697560136</c:v>
                </c:pt>
                <c:pt idx="307">
                  <c:v>0.14700405834668206</c:v>
                </c:pt>
                <c:pt idx="308">
                  <c:v>0.14632806502056364</c:v>
                </c:pt>
                <c:pt idx="309">
                  <c:v>0.14620746496240652</c:v>
                </c:pt>
                <c:pt idx="310">
                  <c:v>0.14657567771709745</c:v>
                </c:pt>
                <c:pt idx="311">
                  <c:v>0.14588579344994063</c:v>
                </c:pt>
                <c:pt idx="312">
                  <c:v>0.14556293030759065</c:v>
                </c:pt>
                <c:pt idx="313">
                  <c:v>0.14398414315788624</c:v>
                </c:pt>
                <c:pt idx="314">
                  <c:v>0.14406208693852551</c:v>
                </c:pt>
                <c:pt idx="315">
                  <c:v>0.14469315736633354</c:v>
                </c:pt>
                <c:pt idx="316">
                  <c:v>0.1433560143167627</c:v>
                </c:pt>
                <c:pt idx="317">
                  <c:v>0.14443649868337516</c:v>
                </c:pt>
                <c:pt idx="318">
                  <c:v>0.1447809359655928</c:v>
                </c:pt>
                <c:pt idx="319">
                  <c:v>0.14361888733852257</c:v>
                </c:pt>
                <c:pt idx="320">
                  <c:v>0.14387018963445469</c:v>
                </c:pt>
                <c:pt idx="321">
                  <c:v>0.14510214931724713</c:v>
                </c:pt>
                <c:pt idx="322">
                  <c:v>0.14405903563408032</c:v>
                </c:pt>
                <c:pt idx="323">
                  <c:v>0.14246870417155358</c:v>
                </c:pt>
                <c:pt idx="324">
                  <c:v>0.14211360912646306</c:v>
                </c:pt>
                <c:pt idx="325">
                  <c:v>0.14230666112258319</c:v>
                </c:pt>
                <c:pt idx="326">
                  <c:v>0.14232944696303929</c:v>
                </c:pt>
                <c:pt idx="327">
                  <c:v>0.14166625206117534</c:v>
                </c:pt>
                <c:pt idx="328">
                  <c:v>0.13960954926827335</c:v>
                </c:pt>
                <c:pt idx="329">
                  <c:v>0.13953225175764394</c:v>
                </c:pt>
                <c:pt idx="330">
                  <c:v>0.13925965698810885</c:v>
                </c:pt>
                <c:pt idx="331">
                  <c:v>0.13957968839104337</c:v>
                </c:pt>
                <c:pt idx="332">
                  <c:v>0.13982784242681218</c:v>
                </c:pt>
                <c:pt idx="333">
                  <c:v>0.1384263805798939</c:v>
                </c:pt>
                <c:pt idx="334">
                  <c:v>0.1379638940725619</c:v>
                </c:pt>
                <c:pt idx="335">
                  <c:v>0.13745282434072242</c:v>
                </c:pt>
                <c:pt idx="336">
                  <c:v>0.1368372755389389</c:v>
                </c:pt>
                <c:pt idx="337">
                  <c:v>0.1380849806688727</c:v>
                </c:pt>
                <c:pt idx="338">
                  <c:v>0.13856231088226884</c:v>
                </c:pt>
                <c:pt idx="339">
                  <c:v>0.13627962611602237</c:v>
                </c:pt>
                <c:pt idx="340">
                  <c:v>0.13508095016308802</c:v>
                </c:pt>
                <c:pt idx="341">
                  <c:v>0.13554887822331102</c:v>
                </c:pt>
                <c:pt idx="342">
                  <c:v>0.13603027933518239</c:v>
                </c:pt>
                <c:pt idx="343">
                  <c:v>0.13580837498773191</c:v>
                </c:pt>
                <c:pt idx="344">
                  <c:v>0.13398498065535139</c:v>
                </c:pt>
                <c:pt idx="345">
                  <c:v>0.13384056782846962</c:v>
                </c:pt>
                <c:pt idx="346">
                  <c:v>0.13407607864869414</c:v>
                </c:pt>
                <c:pt idx="347">
                  <c:v>0.13432666978872274</c:v>
                </c:pt>
                <c:pt idx="348">
                  <c:v>0.13450959630867546</c:v>
                </c:pt>
                <c:pt idx="349">
                  <c:v>0.13349264950285891</c:v>
                </c:pt>
                <c:pt idx="350">
                  <c:v>0.13138978275260998</c:v>
                </c:pt>
                <c:pt idx="351">
                  <c:v>0.13153109237552182</c:v>
                </c:pt>
                <c:pt idx="352">
                  <c:v>0.13261297480596926</c:v>
                </c:pt>
                <c:pt idx="353">
                  <c:v>0.13228371198406783</c:v>
                </c:pt>
                <c:pt idx="354">
                  <c:v>0.13164344584221466</c:v>
                </c:pt>
                <c:pt idx="355">
                  <c:v>0.13213598969366983</c:v>
                </c:pt>
                <c:pt idx="356">
                  <c:v>0.13100796201336284</c:v>
                </c:pt>
                <c:pt idx="357">
                  <c:v>0.13018349297304541</c:v>
                </c:pt>
                <c:pt idx="358">
                  <c:v>0.13025618138705136</c:v>
                </c:pt>
                <c:pt idx="359">
                  <c:v>0.13123452557674167</c:v>
                </c:pt>
                <c:pt idx="360">
                  <c:v>0.13024672327133227</c:v>
                </c:pt>
                <c:pt idx="361">
                  <c:v>0.13023237206007371</c:v>
                </c:pt>
                <c:pt idx="362">
                  <c:v>0.13170500769062715</c:v>
                </c:pt>
                <c:pt idx="363">
                  <c:v>0.13068480487481021</c:v>
                </c:pt>
                <c:pt idx="364">
                  <c:v>0.12990396889852004</c:v>
                </c:pt>
                <c:pt idx="365">
                  <c:v>0.13002742246911086</c:v>
                </c:pt>
                <c:pt idx="366">
                  <c:v>0.12943106679801283</c:v>
                </c:pt>
                <c:pt idx="367">
                  <c:v>0.12905456815599919</c:v>
                </c:pt>
                <c:pt idx="368">
                  <c:v>0.12976764370279478</c:v>
                </c:pt>
                <c:pt idx="369">
                  <c:v>0.12912154044190477</c:v>
                </c:pt>
                <c:pt idx="370">
                  <c:v>0.12699870805548208</c:v>
                </c:pt>
                <c:pt idx="371">
                  <c:v>0.12666944626843166</c:v>
                </c:pt>
                <c:pt idx="372">
                  <c:v>0.12556928899774453</c:v>
                </c:pt>
                <c:pt idx="373">
                  <c:v>0.12546909592447678</c:v>
                </c:pt>
                <c:pt idx="374">
                  <c:v>0.12615181488322966</c:v>
                </c:pt>
                <c:pt idx="375">
                  <c:v>0.12665951957294683</c:v>
                </c:pt>
                <c:pt idx="376">
                  <c:v>0.12677000806004296</c:v>
                </c:pt>
                <c:pt idx="377">
                  <c:v>0.12721830496036454</c:v>
                </c:pt>
                <c:pt idx="378">
                  <c:v>0.12573838090796904</c:v>
                </c:pt>
                <c:pt idx="379">
                  <c:v>0.12493421344704828</c:v>
                </c:pt>
                <c:pt idx="380">
                  <c:v>0.12435699776491717</c:v>
                </c:pt>
                <c:pt idx="381">
                  <c:v>0.1251918648668959</c:v>
                </c:pt>
                <c:pt idx="382">
                  <c:v>0.12603194236576973</c:v>
                </c:pt>
                <c:pt idx="383">
                  <c:v>0.12565710036155886</c:v>
                </c:pt>
                <c:pt idx="384">
                  <c:v>0.12522052690944091</c:v>
                </c:pt>
                <c:pt idx="385">
                  <c:v>0.12392593476003963</c:v>
                </c:pt>
                <c:pt idx="386">
                  <c:v>0.1230167156986086</c:v>
                </c:pt>
                <c:pt idx="387">
                  <c:v>0.12243530537218744</c:v>
                </c:pt>
                <c:pt idx="388">
                  <c:v>0.12288573984629052</c:v>
                </c:pt>
                <c:pt idx="389">
                  <c:v>0.1231553173219869</c:v>
                </c:pt>
                <c:pt idx="390">
                  <c:v>0.12182610067190973</c:v>
                </c:pt>
                <c:pt idx="391">
                  <c:v>0.12151057525510033</c:v>
                </c:pt>
                <c:pt idx="392">
                  <c:v>0.12200925787999214</c:v>
                </c:pt>
                <c:pt idx="393">
                  <c:v>0.12220895136018538</c:v>
                </c:pt>
                <c:pt idx="394">
                  <c:v>0.12217490733726021</c:v>
                </c:pt>
                <c:pt idx="395">
                  <c:v>0.12238681487513051</c:v>
                </c:pt>
                <c:pt idx="396">
                  <c:v>0.12315642720193187</c:v>
                </c:pt>
                <c:pt idx="397">
                  <c:v>0.12257131876830601</c:v>
                </c:pt>
                <c:pt idx="398">
                  <c:v>0.12113397709994052</c:v>
                </c:pt>
                <c:pt idx="399">
                  <c:v>0.12057712431023442</c:v>
                </c:pt>
                <c:pt idx="400">
                  <c:v>0.12174003758511602</c:v>
                </c:pt>
                <c:pt idx="401">
                  <c:v>0.11996622184906047</c:v>
                </c:pt>
                <c:pt idx="402">
                  <c:v>0.1199759280401953</c:v>
                </c:pt>
                <c:pt idx="403">
                  <c:v>0.12040033737906042</c:v>
                </c:pt>
                <c:pt idx="404">
                  <c:v>0.11873701278706406</c:v>
                </c:pt>
                <c:pt idx="405">
                  <c:v>0.11927727924064689</c:v>
                </c:pt>
                <c:pt idx="406">
                  <c:v>0.11816734259533278</c:v>
                </c:pt>
                <c:pt idx="407">
                  <c:v>0.11766541292238018</c:v>
                </c:pt>
                <c:pt idx="408">
                  <c:v>0.11698138928179795</c:v>
                </c:pt>
                <c:pt idx="409">
                  <c:v>0.11560775940569315</c:v>
                </c:pt>
                <c:pt idx="410">
                  <c:v>0.11600891344409026</c:v>
                </c:pt>
                <c:pt idx="411">
                  <c:v>0.11635580006305557</c:v>
                </c:pt>
                <c:pt idx="412">
                  <c:v>0.11565115791342565</c:v>
                </c:pt>
                <c:pt idx="413">
                  <c:v>0.11528430649353097</c:v>
                </c:pt>
                <c:pt idx="414">
                  <c:v>0.11630910818175171</c:v>
                </c:pt>
                <c:pt idx="415">
                  <c:v>0.11584706177368762</c:v>
                </c:pt>
                <c:pt idx="416">
                  <c:v>0.11515012391223069</c:v>
                </c:pt>
                <c:pt idx="417">
                  <c:v>0.11452488491079177</c:v>
                </c:pt>
                <c:pt idx="418">
                  <c:v>0.1132284587329475</c:v>
                </c:pt>
                <c:pt idx="419">
                  <c:v>0.11456454778097276</c:v>
                </c:pt>
                <c:pt idx="420">
                  <c:v>0.11383617004489596</c:v>
                </c:pt>
                <c:pt idx="421">
                  <c:v>0.11279532272484238</c:v>
                </c:pt>
                <c:pt idx="422">
                  <c:v>0.11372910288896672</c:v>
                </c:pt>
                <c:pt idx="423">
                  <c:v>0.11454809260745026</c:v>
                </c:pt>
                <c:pt idx="424">
                  <c:v>0.11379720949602244</c:v>
                </c:pt>
                <c:pt idx="425">
                  <c:v>0.11307123227330639</c:v>
                </c:pt>
                <c:pt idx="426">
                  <c:v>0.11309383267949384</c:v>
                </c:pt>
                <c:pt idx="427">
                  <c:v>0.11377767112226451</c:v>
                </c:pt>
                <c:pt idx="428">
                  <c:v>0.11407490841062691</c:v>
                </c:pt>
                <c:pt idx="429">
                  <c:v>0.11346622313698972</c:v>
                </c:pt>
                <c:pt idx="430">
                  <c:v>0.11375522609035875</c:v>
                </c:pt>
                <c:pt idx="431">
                  <c:v>0.11454362890822875</c:v>
                </c:pt>
                <c:pt idx="432">
                  <c:v>0.11261624561327332</c:v>
                </c:pt>
                <c:pt idx="433">
                  <c:v>0.11269136513699848</c:v>
                </c:pt>
                <c:pt idx="434">
                  <c:v>0.11225187504197927</c:v>
                </c:pt>
                <c:pt idx="435">
                  <c:v>0.11269211506976837</c:v>
                </c:pt>
                <c:pt idx="436">
                  <c:v>0.11008335235302409</c:v>
                </c:pt>
                <c:pt idx="437">
                  <c:v>0.11181036534619987</c:v>
                </c:pt>
                <c:pt idx="438">
                  <c:v>0.11155317380312063</c:v>
                </c:pt>
                <c:pt idx="439">
                  <c:v>0.11362060451128968</c:v>
                </c:pt>
                <c:pt idx="440">
                  <c:v>0.11429943519242376</c:v>
                </c:pt>
                <c:pt idx="441">
                  <c:v>0.11433278786994884</c:v>
                </c:pt>
                <c:pt idx="442">
                  <c:v>0.11435285459240938</c:v>
                </c:pt>
                <c:pt idx="443">
                  <c:v>0.11470014239561289</c:v>
                </c:pt>
                <c:pt idx="444">
                  <c:v>0.11339069825316304</c:v>
                </c:pt>
                <c:pt idx="445">
                  <c:v>0.11182786322901925</c:v>
                </c:pt>
                <c:pt idx="446">
                  <c:v>0.11170248026417022</c:v>
                </c:pt>
                <c:pt idx="447">
                  <c:v>0.11187083734829831</c:v>
                </c:pt>
                <c:pt idx="448">
                  <c:v>0.11153165768133713</c:v>
                </c:pt>
                <c:pt idx="449">
                  <c:v>0.11039296828939356</c:v>
                </c:pt>
                <c:pt idx="450">
                  <c:v>0.11109311732448082</c:v>
                </c:pt>
                <c:pt idx="451">
                  <c:v>0.10945948433958366</c:v>
                </c:pt>
                <c:pt idx="452">
                  <c:v>0.11054015879576737</c:v>
                </c:pt>
                <c:pt idx="453">
                  <c:v>0.11002724130765297</c:v>
                </c:pt>
                <c:pt idx="454">
                  <c:v>0.1095031038631806</c:v>
                </c:pt>
                <c:pt idx="455">
                  <c:v>0.10845422103831108</c:v>
                </c:pt>
                <c:pt idx="456">
                  <c:v>0.10770096018921108</c:v>
                </c:pt>
                <c:pt idx="457">
                  <c:v>0.10669871174055988</c:v>
                </c:pt>
                <c:pt idx="458">
                  <c:v>0.10728455079828786</c:v>
                </c:pt>
                <c:pt idx="459">
                  <c:v>0.10873018095785039</c:v>
                </c:pt>
                <c:pt idx="460">
                  <c:v>0.10771466300255107</c:v>
                </c:pt>
                <c:pt idx="461">
                  <c:v>0.1072676513755929</c:v>
                </c:pt>
                <c:pt idx="462">
                  <c:v>0.10706531809039484</c:v>
                </c:pt>
                <c:pt idx="463">
                  <c:v>0.10694648450980575</c:v>
                </c:pt>
                <c:pt idx="464">
                  <c:v>0.10573575787818465</c:v>
                </c:pt>
                <c:pt idx="465">
                  <c:v>0.10468615000270369</c:v>
                </c:pt>
                <c:pt idx="466">
                  <c:v>0.10537588468464359</c:v>
                </c:pt>
                <c:pt idx="467">
                  <c:v>0.10671402601623797</c:v>
                </c:pt>
                <c:pt idx="468">
                  <c:v>0.10561739680880983</c:v>
                </c:pt>
                <c:pt idx="469">
                  <c:v>0.10542369752248369</c:v>
                </c:pt>
                <c:pt idx="470">
                  <c:v>0.1056538501897042</c:v>
                </c:pt>
                <c:pt idx="471">
                  <c:v>0.10530408880105026</c:v>
                </c:pt>
                <c:pt idx="472">
                  <c:v>0.10561625389620601</c:v>
                </c:pt>
                <c:pt idx="473">
                  <c:v>0.1057859470414613</c:v>
                </c:pt>
                <c:pt idx="474">
                  <c:v>0.1044678513115366</c:v>
                </c:pt>
                <c:pt idx="475">
                  <c:v>0.10372565586766505</c:v>
                </c:pt>
                <c:pt idx="476">
                  <c:v>0.10359067939974279</c:v>
                </c:pt>
                <c:pt idx="477">
                  <c:v>0.1027446858556457</c:v>
                </c:pt>
                <c:pt idx="478">
                  <c:v>0.10306173566544047</c:v>
                </c:pt>
                <c:pt idx="479">
                  <c:v>0.10268018932758344</c:v>
                </c:pt>
                <c:pt idx="480">
                  <c:v>0.10184997415317966</c:v>
                </c:pt>
                <c:pt idx="481">
                  <c:v>0.1025077652829626</c:v>
                </c:pt>
                <c:pt idx="482">
                  <c:v>0.10087855422806409</c:v>
                </c:pt>
                <c:pt idx="483">
                  <c:v>0.10069081636407218</c:v>
                </c:pt>
                <c:pt idx="484">
                  <c:v>0.10346339232748591</c:v>
                </c:pt>
                <c:pt idx="485">
                  <c:v>0.10359053216096771</c:v>
                </c:pt>
                <c:pt idx="486">
                  <c:v>0.10213599074552973</c:v>
                </c:pt>
                <c:pt idx="487">
                  <c:v>0.10194727994690131</c:v>
                </c:pt>
                <c:pt idx="488">
                  <c:v>0.10174430399515201</c:v>
                </c:pt>
                <c:pt idx="489">
                  <c:v>0.10248101937934444</c:v>
                </c:pt>
                <c:pt idx="490">
                  <c:v>0.10292297848655285</c:v>
                </c:pt>
                <c:pt idx="491">
                  <c:v>0.10118401762955058</c:v>
                </c:pt>
                <c:pt idx="492">
                  <c:v>0.10138943834584475</c:v>
                </c:pt>
                <c:pt idx="493">
                  <c:v>0.1014141759713918</c:v>
                </c:pt>
                <c:pt idx="494">
                  <c:v>0.10034320108846277</c:v>
                </c:pt>
                <c:pt idx="495">
                  <c:v>0.10010676559305037</c:v>
                </c:pt>
                <c:pt idx="496">
                  <c:v>0.10090925011078659</c:v>
                </c:pt>
                <c:pt idx="497">
                  <c:v>0.10096497633539918</c:v>
                </c:pt>
                <c:pt idx="498">
                  <c:v>0.10037152704223298</c:v>
                </c:pt>
                <c:pt idx="499">
                  <c:v>9.9104010336762541E-2</c:v>
                </c:pt>
                <c:pt idx="500">
                  <c:v>9.8738229958378526E-2</c:v>
                </c:pt>
                <c:pt idx="501">
                  <c:v>9.8638737089442818E-2</c:v>
                </c:pt>
                <c:pt idx="502">
                  <c:v>9.8672897776139606E-2</c:v>
                </c:pt>
                <c:pt idx="503">
                  <c:v>9.8059886375903349E-2</c:v>
                </c:pt>
                <c:pt idx="504">
                  <c:v>9.7633963039817473E-2</c:v>
                </c:pt>
                <c:pt idx="505">
                  <c:v>9.7413869358376745E-2</c:v>
                </c:pt>
                <c:pt idx="506">
                  <c:v>9.7650884479187267E-2</c:v>
                </c:pt>
                <c:pt idx="507">
                  <c:v>9.8599726407481214E-2</c:v>
                </c:pt>
                <c:pt idx="508">
                  <c:v>9.8869701221667911E-2</c:v>
                </c:pt>
                <c:pt idx="509">
                  <c:v>9.9952479225330682E-2</c:v>
                </c:pt>
                <c:pt idx="510">
                  <c:v>9.986110804520934E-2</c:v>
                </c:pt>
                <c:pt idx="511">
                  <c:v>9.8932912670032874E-2</c:v>
                </c:pt>
                <c:pt idx="512">
                  <c:v>9.8230102723341831E-2</c:v>
                </c:pt>
                <c:pt idx="513">
                  <c:v>9.7902312171340891E-2</c:v>
                </c:pt>
                <c:pt idx="514">
                  <c:v>9.862152888144371E-2</c:v>
                </c:pt>
                <c:pt idx="515">
                  <c:v>9.7859287550859153E-2</c:v>
                </c:pt>
                <c:pt idx="516">
                  <c:v>9.7821598742389812E-2</c:v>
                </c:pt>
                <c:pt idx="517">
                  <c:v>9.8131749585058034E-2</c:v>
                </c:pt>
                <c:pt idx="518">
                  <c:v>9.7150086228800406E-2</c:v>
                </c:pt>
                <c:pt idx="519">
                  <c:v>9.7974312368323213E-2</c:v>
                </c:pt>
                <c:pt idx="520">
                  <c:v>9.7792903081670698E-2</c:v>
                </c:pt>
                <c:pt idx="521">
                  <c:v>9.6560657998556954E-2</c:v>
                </c:pt>
                <c:pt idx="522">
                  <c:v>9.7185286393234968E-2</c:v>
                </c:pt>
                <c:pt idx="523">
                  <c:v>9.7388904126865947E-2</c:v>
                </c:pt>
                <c:pt idx="524">
                  <c:v>9.6415568875436911E-2</c:v>
                </c:pt>
                <c:pt idx="525">
                  <c:v>9.5862872548828956E-2</c:v>
                </c:pt>
                <c:pt idx="526">
                  <c:v>9.6044179173574065E-2</c:v>
                </c:pt>
                <c:pt idx="527">
                  <c:v>9.5893862030554819E-2</c:v>
                </c:pt>
                <c:pt idx="528">
                  <c:v>9.5140204059645447E-2</c:v>
                </c:pt>
                <c:pt idx="529">
                  <c:v>9.5187780057482199E-2</c:v>
                </c:pt>
                <c:pt idx="530">
                  <c:v>9.5184831527610897E-2</c:v>
                </c:pt>
                <c:pt idx="531">
                  <c:v>9.4559486467094264E-2</c:v>
                </c:pt>
                <c:pt idx="532">
                  <c:v>9.464273577542176E-2</c:v>
                </c:pt>
                <c:pt idx="533">
                  <c:v>9.43069394304933E-2</c:v>
                </c:pt>
                <c:pt idx="534">
                  <c:v>9.4079140164768288E-2</c:v>
                </c:pt>
                <c:pt idx="535">
                  <c:v>9.4767911814503558E-2</c:v>
                </c:pt>
                <c:pt idx="536">
                  <c:v>9.3653179734705619E-2</c:v>
                </c:pt>
                <c:pt idx="537">
                  <c:v>9.3737616751923353E-2</c:v>
                </c:pt>
                <c:pt idx="538">
                  <c:v>9.3095514806475835E-2</c:v>
                </c:pt>
                <c:pt idx="539">
                  <c:v>9.3435267473751957E-2</c:v>
                </c:pt>
                <c:pt idx="540">
                  <c:v>9.3115829710699302E-2</c:v>
                </c:pt>
                <c:pt idx="541">
                  <c:v>9.3772700523286762E-2</c:v>
                </c:pt>
                <c:pt idx="542">
                  <c:v>9.3309209943482713E-2</c:v>
                </c:pt>
                <c:pt idx="543">
                  <c:v>9.372637427939666E-2</c:v>
                </c:pt>
                <c:pt idx="544">
                  <c:v>9.3179181214986237E-2</c:v>
                </c:pt>
                <c:pt idx="545">
                  <c:v>9.2671451184196979E-2</c:v>
                </c:pt>
                <c:pt idx="546">
                  <c:v>9.1151858842309821E-2</c:v>
                </c:pt>
                <c:pt idx="547">
                  <c:v>9.1461545416916215E-2</c:v>
                </c:pt>
                <c:pt idx="548">
                  <c:v>9.2374474541697449E-2</c:v>
                </c:pt>
                <c:pt idx="549">
                  <c:v>9.2809632107659329E-2</c:v>
                </c:pt>
                <c:pt idx="550">
                  <c:v>9.3269733747560757E-2</c:v>
                </c:pt>
                <c:pt idx="551">
                  <c:v>9.348969563330066E-2</c:v>
                </c:pt>
                <c:pt idx="552">
                  <c:v>9.2274776930116958E-2</c:v>
                </c:pt>
                <c:pt idx="553">
                  <c:v>9.0836698633319238E-2</c:v>
                </c:pt>
                <c:pt idx="554">
                  <c:v>9.1298492899625799E-2</c:v>
                </c:pt>
                <c:pt idx="555">
                  <c:v>9.2261132925343228E-2</c:v>
                </c:pt>
                <c:pt idx="556">
                  <c:v>9.2072046584441333E-2</c:v>
                </c:pt>
                <c:pt idx="557">
                  <c:v>9.052086957256994E-2</c:v>
                </c:pt>
                <c:pt idx="558">
                  <c:v>9.0355112193672288E-2</c:v>
                </c:pt>
                <c:pt idx="559">
                  <c:v>9.1574338422561061E-2</c:v>
                </c:pt>
                <c:pt idx="560">
                  <c:v>9.1412475503033691E-2</c:v>
                </c:pt>
                <c:pt idx="561">
                  <c:v>9.0362787096004732E-2</c:v>
                </c:pt>
                <c:pt idx="562">
                  <c:v>9.0776115856024839E-2</c:v>
                </c:pt>
                <c:pt idx="563">
                  <c:v>9.1078802967929098E-2</c:v>
                </c:pt>
                <c:pt idx="564">
                  <c:v>8.9378887679265343E-2</c:v>
                </c:pt>
                <c:pt idx="565">
                  <c:v>8.8839226589653625E-2</c:v>
                </c:pt>
                <c:pt idx="566">
                  <c:v>8.9202150748185327E-2</c:v>
                </c:pt>
                <c:pt idx="567">
                  <c:v>9.0811038455764395E-2</c:v>
                </c:pt>
                <c:pt idx="568">
                  <c:v>9.0530268743626519E-2</c:v>
                </c:pt>
                <c:pt idx="569">
                  <c:v>9.0851089266236362E-2</c:v>
                </c:pt>
                <c:pt idx="570">
                  <c:v>9.0719142021215227E-2</c:v>
                </c:pt>
                <c:pt idx="571">
                  <c:v>9.0395872874629732E-2</c:v>
                </c:pt>
                <c:pt idx="572">
                  <c:v>9.1123883858624175E-2</c:v>
                </c:pt>
                <c:pt idx="573">
                  <c:v>9.1003310579446328E-2</c:v>
                </c:pt>
                <c:pt idx="574">
                  <c:v>9.0454656042817563E-2</c:v>
                </c:pt>
                <c:pt idx="575">
                  <c:v>9.0127471373339513E-2</c:v>
                </c:pt>
                <c:pt idx="576">
                  <c:v>9.0118518685760166E-2</c:v>
                </c:pt>
                <c:pt idx="577">
                  <c:v>8.977634954402372E-2</c:v>
                </c:pt>
                <c:pt idx="578">
                  <c:v>8.936218441148458E-2</c:v>
                </c:pt>
                <c:pt idx="579">
                  <c:v>8.9195678022649175E-2</c:v>
                </c:pt>
                <c:pt idx="580">
                  <c:v>8.9308891756976025E-2</c:v>
                </c:pt>
                <c:pt idx="581">
                  <c:v>8.8763696028318129E-2</c:v>
                </c:pt>
                <c:pt idx="582">
                  <c:v>8.8184369271003746E-2</c:v>
                </c:pt>
                <c:pt idx="583">
                  <c:v>8.8002886989522355E-2</c:v>
                </c:pt>
                <c:pt idx="584">
                  <c:v>8.9396649625178098E-2</c:v>
                </c:pt>
                <c:pt idx="585">
                  <c:v>8.9441281724261038E-2</c:v>
                </c:pt>
                <c:pt idx="586">
                  <c:v>8.8619783923534548E-2</c:v>
                </c:pt>
                <c:pt idx="587">
                  <c:v>8.8589153040346674E-2</c:v>
                </c:pt>
                <c:pt idx="588">
                  <c:v>8.7941016041807693E-2</c:v>
                </c:pt>
                <c:pt idx="589">
                  <c:v>8.8174779471860726E-2</c:v>
                </c:pt>
                <c:pt idx="590">
                  <c:v>8.8471387158208015E-2</c:v>
                </c:pt>
                <c:pt idx="591">
                  <c:v>8.8401320863379873E-2</c:v>
                </c:pt>
                <c:pt idx="592">
                  <c:v>8.7448481886478274E-2</c:v>
                </c:pt>
                <c:pt idx="593">
                  <c:v>8.715979276087929E-2</c:v>
                </c:pt>
                <c:pt idx="594">
                  <c:v>8.6808510341927117E-2</c:v>
                </c:pt>
                <c:pt idx="595">
                  <c:v>8.6779518411479281E-2</c:v>
                </c:pt>
                <c:pt idx="596">
                  <c:v>8.6165607228092717E-2</c:v>
                </c:pt>
                <c:pt idx="597">
                  <c:v>8.5964377113257773E-2</c:v>
                </c:pt>
                <c:pt idx="598">
                  <c:v>8.6178695414078021E-2</c:v>
                </c:pt>
                <c:pt idx="599">
                  <c:v>8.5428676234811055E-2</c:v>
                </c:pt>
                <c:pt idx="600">
                  <c:v>8.6423371492715936E-2</c:v>
                </c:pt>
                <c:pt idx="601">
                  <c:v>8.6306363497313091E-2</c:v>
                </c:pt>
                <c:pt idx="602">
                  <c:v>8.6964011381893261E-2</c:v>
                </c:pt>
                <c:pt idx="603">
                  <c:v>8.6781056138338711E-2</c:v>
                </c:pt>
                <c:pt idx="604">
                  <c:v>8.6059761250529263E-2</c:v>
                </c:pt>
                <c:pt idx="605">
                  <c:v>8.6486758227185462E-2</c:v>
                </c:pt>
                <c:pt idx="606">
                  <c:v>8.7546714991951713E-2</c:v>
                </c:pt>
                <c:pt idx="607">
                  <c:v>8.7416871605172822E-2</c:v>
                </c:pt>
                <c:pt idx="608">
                  <c:v>8.6783070609606258E-2</c:v>
                </c:pt>
                <c:pt idx="609">
                  <c:v>8.6490790890486488E-2</c:v>
                </c:pt>
                <c:pt idx="610">
                  <c:v>8.584025954972635E-2</c:v>
                </c:pt>
                <c:pt idx="611">
                  <c:v>8.4838414817087149E-2</c:v>
                </c:pt>
                <c:pt idx="612">
                  <c:v>8.489621858446153E-2</c:v>
                </c:pt>
                <c:pt idx="613">
                  <c:v>8.5548364021290249E-2</c:v>
                </c:pt>
                <c:pt idx="614">
                  <c:v>8.51310858647151E-2</c:v>
                </c:pt>
                <c:pt idx="615">
                  <c:v>8.5345716665341825E-2</c:v>
                </c:pt>
                <c:pt idx="616">
                  <c:v>8.5824429516297915E-2</c:v>
                </c:pt>
                <c:pt idx="617">
                  <c:v>8.6592448185274631E-2</c:v>
                </c:pt>
                <c:pt idx="618">
                  <c:v>8.6071059517960624E-2</c:v>
                </c:pt>
                <c:pt idx="619">
                  <c:v>8.6318149144694989E-2</c:v>
                </c:pt>
                <c:pt idx="620">
                  <c:v>8.4836136060534847E-2</c:v>
                </c:pt>
                <c:pt idx="621">
                  <c:v>8.5268068435438035E-2</c:v>
                </c:pt>
                <c:pt idx="622">
                  <c:v>8.5566232766567968E-2</c:v>
                </c:pt>
                <c:pt idx="623">
                  <c:v>8.6350506057804005E-2</c:v>
                </c:pt>
                <c:pt idx="624">
                  <c:v>8.6861760465890447E-2</c:v>
                </c:pt>
                <c:pt idx="625">
                  <c:v>8.6281126535750624E-2</c:v>
                </c:pt>
                <c:pt idx="626">
                  <c:v>8.4934785981750666E-2</c:v>
                </c:pt>
                <c:pt idx="627">
                  <c:v>8.334054698200305E-2</c:v>
                </c:pt>
                <c:pt idx="628">
                  <c:v>8.4363097087778935E-2</c:v>
                </c:pt>
                <c:pt idx="629">
                  <c:v>8.4914940996790006E-2</c:v>
                </c:pt>
                <c:pt idx="630">
                  <c:v>8.3378767777973178E-2</c:v>
                </c:pt>
                <c:pt idx="631">
                  <c:v>8.2371565168749036E-2</c:v>
                </c:pt>
                <c:pt idx="632">
                  <c:v>8.2501770162228927E-2</c:v>
                </c:pt>
                <c:pt idx="633">
                  <c:v>8.3667039128665202E-2</c:v>
                </c:pt>
                <c:pt idx="634">
                  <c:v>8.3671256344679035E-2</c:v>
                </c:pt>
                <c:pt idx="635">
                  <c:v>8.3060901202715101E-2</c:v>
                </c:pt>
                <c:pt idx="636">
                  <c:v>8.3546112782132045E-2</c:v>
                </c:pt>
                <c:pt idx="637">
                  <c:v>8.2192753625901963E-2</c:v>
                </c:pt>
                <c:pt idx="638">
                  <c:v>8.2885220772086945E-2</c:v>
                </c:pt>
                <c:pt idx="639">
                  <c:v>8.2783767115803222E-2</c:v>
                </c:pt>
                <c:pt idx="640">
                  <c:v>8.2585202987451728E-2</c:v>
                </c:pt>
                <c:pt idx="641">
                  <c:v>8.3475725755409333E-2</c:v>
                </c:pt>
                <c:pt idx="642">
                  <c:v>8.2950516073128547E-2</c:v>
                </c:pt>
                <c:pt idx="643">
                  <c:v>8.252359550426315E-2</c:v>
                </c:pt>
                <c:pt idx="644">
                  <c:v>8.2213227143837553E-2</c:v>
                </c:pt>
                <c:pt idx="645">
                  <c:v>8.2479004752393822E-2</c:v>
                </c:pt>
                <c:pt idx="646">
                  <c:v>8.3131586769694982E-2</c:v>
                </c:pt>
                <c:pt idx="647">
                  <c:v>8.2895222658318501E-2</c:v>
                </c:pt>
                <c:pt idx="648">
                  <c:v>8.2414615690969528E-2</c:v>
                </c:pt>
                <c:pt idx="649">
                  <c:v>8.1889961963440075E-2</c:v>
                </c:pt>
                <c:pt idx="650">
                  <c:v>8.2456217234047224E-2</c:v>
                </c:pt>
                <c:pt idx="651">
                  <c:v>8.2114059819007712E-2</c:v>
                </c:pt>
                <c:pt idx="652">
                  <c:v>8.308837695192986E-2</c:v>
                </c:pt>
                <c:pt idx="653">
                  <c:v>8.1909396242564381E-2</c:v>
                </c:pt>
                <c:pt idx="654">
                  <c:v>8.100112583286051E-2</c:v>
                </c:pt>
                <c:pt idx="655">
                  <c:v>8.1552370990863238E-2</c:v>
                </c:pt>
                <c:pt idx="656">
                  <c:v>8.2285234446065295E-2</c:v>
                </c:pt>
                <c:pt idx="657">
                  <c:v>8.2477520559867429E-2</c:v>
                </c:pt>
                <c:pt idx="658">
                  <c:v>8.2083260519226167E-2</c:v>
                </c:pt>
                <c:pt idx="659">
                  <c:v>8.2264261748814932E-2</c:v>
                </c:pt>
                <c:pt idx="660">
                  <c:v>8.1803271766671473E-2</c:v>
                </c:pt>
                <c:pt idx="661">
                  <c:v>8.1431704777038469E-2</c:v>
                </c:pt>
                <c:pt idx="662">
                  <c:v>8.0846181162053873E-2</c:v>
                </c:pt>
                <c:pt idx="663">
                  <c:v>8.0900853025671446E-2</c:v>
                </c:pt>
                <c:pt idx="664">
                  <c:v>8.0881911470746942E-2</c:v>
                </c:pt>
                <c:pt idx="665">
                  <c:v>8.2540774151188476E-2</c:v>
                </c:pt>
                <c:pt idx="666">
                  <c:v>8.2143767448315488E-2</c:v>
                </c:pt>
                <c:pt idx="667">
                  <c:v>8.1922152470883927E-2</c:v>
                </c:pt>
                <c:pt idx="668">
                  <c:v>8.1922790042749466E-2</c:v>
                </c:pt>
                <c:pt idx="669">
                  <c:v>8.1832312194493925E-2</c:v>
                </c:pt>
                <c:pt idx="670">
                  <c:v>8.0845539773258854E-2</c:v>
                </c:pt>
                <c:pt idx="671">
                  <c:v>8.0185276665411448E-2</c:v>
                </c:pt>
                <c:pt idx="672">
                  <c:v>8.0826217963900285E-2</c:v>
                </c:pt>
                <c:pt idx="673">
                  <c:v>8.0850398318688427E-2</c:v>
                </c:pt>
                <c:pt idx="674">
                  <c:v>8.0396357104186758E-2</c:v>
                </c:pt>
                <c:pt idx="675">
                  <c:v>8.0406422795305785E-2</c:v>
                </c:pt>
                <c:pt idx="676">
                  <c:v>8.0779854021659034E-2</c:v>
                </c:pt>
                <c:pt idx="677">
                  <c:v>8.0424059076362103E-2</c:v>
                </c:pt>
                <c:pt idx="678">
                  <c:v>7.9513456610267305E-2</c:v>
                </c:pt>
                <c:pt idx="679">
                  <c:v>8.005747409603281E-2</c:v>
                </c:pt>
                <c:pt idx="680">
                  <c:v>7.971538202143845E-2</c:v>
                </c:pt>
                <c:pt idx="681">
                  <c:v>7.9436571340255599E-2</c:v>
                </c:pt>
                <c:pt idx="682">
                  <c:v>8.0128620207275264E-2</c:v>
                </c:pt>
                <c:pt idx="683">
                  <c:v>8.0530242693899148E-2</c:v>
                </c:pt>
                <c:pt idx="684">
                  <c:v>7.9882334314285416E-2</c:v>
                </c:pt>
                <c:pt idx="685">
                  <c:v>7.9258821691681414E-2</c:v>
                </c:pt>
                <c:pt idx="686">
                  <c:v>7.8520831420347936E-2</c:v>
                </c:pt>
                <c:pt idx="687">
                  <c:v>7.8894075248538378E-2</c:v>
                </c:pt>
                <c:pt idx="688">
                  <c:v>7.8663661687464553E-2</c:v>
                </c:pt>
                <c:pt idx="689">
                  <c:v>7.8335257659700994E-2</c:v>
                </c:pt>
                <c:pt idx="690">
                  <c:v>7.8290036608995583E-2</c:v>
                </c:pt>
                <c:pt idx="691">
                  <c:v>7.7826973366068405E-2</c:v>
                </c:pt>
                <c:pt idx="692">
                  <c:v>7.6929559879627213E-2</c:v>
                </c:pt>
                <c:pt idx="693">
                  <c:v>7.7372608184093555E-2</c:v>
                </c:pt>
                <c:pt idx="694">
                  <c:v>7.7981986888619514E-2</c:v>
                </c:pt>
                <c:pt idx="695">
                  <c:v>7.8794500709566548E-2</c:v>
                </c:pt>
                <c:pt idx="696">
                  <c:v>7.8914282136715183E-2</c:v>
                </c:pt>
                <c:pt idx="697">
                  <c:v>7.7989871179689321E-2</c:v>
                </c:pt>
                <c:pt idx="698">
                  <c:v>7.8077609279852661E-2</c:v>
                </c:pt>
                <c:pt idx="699">
                  <c:v>7.7568558808979768E-2</c:v>
                </c:pt>
                <c:pt idx="700">
                  <c:v>7.8977405685379212E-2</c:v>
                </c:pt>
                <c:pt idx="701">
                  <c:v>7.8734758729759421E-2</c:v>
                </c:pt>
                <c:pt idx="702">
                  <c:v>7.7272567197577108E-2</c:v>
                </c:pt>
                <c:pt idx="703">
                  <c:v>7.6759654426798343E-2</c:v>
                </c:pt>
                <c:pt idx="704">
                  <c:v>7.6828561453809951E-2</c:v>
                </c:pt>
                <c:pt idx="705">
                  <c:v>7.6752654019816582E-2</c:v>
                </c:pt>
                <c:pt idx="706">
                  <c:v>7.7696187064815528E-2</c:v>
                </c:pt>
                <c:pt idx="707">
                  <c:v>7.7653158266112327E-2</c:v>
                </c:pt>
                <c:pt idx="708">
                  <c:v>7.7563538664433412E-2</c:v>
                </c:pt>
                <c:pt idx="709">
                  <c:v>7.7175874082002119E-2</c:v>
                </c:pt>
                <c:pt idx="710">
                  <c:v>7.5728705884495998E-2</c:v>
                </c:pt>
                <c:pt idx="711">
                  <c:v>7.6079114627484304E-2</c:v>
                </c:pt>
                <c:pt idx="712">
                  <c:v>7.7654819858101354E-2</c:v>
                </c:pt>
                <c:pt idx="713">
                  <c:v>7.7401371126881613E-2</c:v>
                </c:pt>
                <c:pt idx="714">
                  <c:v>7.7597858688127144E-2</c:v>
                </c:pt>
                <c:pt idx="715">
                  <c:v>7.7485706328611542E-2</c:v>
                </c:pt>
                <c:pt idx="716">
                  <c:v>7.632803543490263E-2</c:v>
                </c:pt>
                <c:pt idx="717">
                  <c:v>7.6496816250465102E-2</c:v>
                </c:pt>
                <c:pt idx="718">
                  <c:v>7.6633442593505782E-2</c:v>
                </c:pt>
                <c:pt idx="719">
                  <c:v>7.6855715027034296E-2</c:v>
                </c:pt>
                <c:pt idx="720">
                  <c:v>7.6639418067778881E-2</c:v>
                </c:pt>
                <c:pt idx="721">
                  <c:v>7.5990425198668485E-2</c:v>
                </c:pt>
                <c:pt idx="722">
                  <c:v>7.487374677960125E-2</c:v>
                </c:pt>
                <c:pt idx="723">
                  <c:v>7.5838733738637643E-2</c:v>
                </c:pt>
                <c:pt idx="724">
                  <c:v>7.5919787296787472E-2</c:v>
                </c:pt>
                <c:pt idx="725">
                  <c:v>7.5595244123223618E-2</c:v>
                </c:pt>
                <c:pt idx="726">
                  <c:v>7.6138717116681229E-2</c:v>
                </c:pt>
                <c:pt idx="727">
                  <c:v>7.6060565590403251E-2</c:v>
                </c:pt>
                <c:pt idx="728">
                  <c:v>7.596323915305575E-2</c:v>
                </c:pt>
                <c:pt idx="729">
                  <c:v>7.606134957657526E-2</c:v>
                </c:pt>
                <c:pt idx="730">
                  <c:v>7.5597571648547898E-2</c:v>
                </c:pt>
                <c:pt idx="731">
                  <c:v>7.5372718616513429E-2</c:v>
                </c:pt>
                <c:pt idx="732">
                  <c:v>7.5469339000412042E-2</c:v>
                </c:pt>
                <c:pt idx="733">
                  <c:v>7.4944605841827161E-2</c:v>
                </c:pt>
                <c:pt idx="734">
                  <c:v>7.5248318617702592E-2</c:v>
                </c:pt>
                <c:pt idx="735">
                  <c:v>7.5340596543332694E-2</c:v>
                </c:pt>
                <c:pt idx="736">
                  <c:v>7.5656243631564299E-2</c:v>
                </c:pt>
                <c:pt idx="737">
                  <c:v>7.5566384056039076E-2</c:v>
                </c:pt>
                <c:pt idx="738">
                  <c:v>7.406555236796733E-2</c:v>
                </c:pt>
                <c:pt idx="739">
                  <c:v>7.4354340653801643E-2</c:v>
                </c:pt>
                <c:pt idx="740">
                  <c:v>7.4540842992889558E-2</c:v>
                </c:pt>
                <c:pt idx="741">
                  <c:v>7.4643825735858538E-2</c:v>
                </c:pt>
                <c:pt idx="742">
                  <c:v>7.5183716371871573E-2</c:v>
                </c:pt>
                <c:pt idx="743">
                  <c:v>7.4589181661440851E-2</c:v>
                </c:pt>
                <c:pt idx="744">
                  <c:v>7.3843563570996903E-2</c:v>
                </c:pt>
                <c:pt idx="745">
                  <c:v>7.4095579466054537E-2</c:v>
                </c:pt>
                <c:pt idx="746">
                  <c:v>7.3981884361091377E-2</c:v>
                </c:pt>
                <c:pt idx="747">
                  <c:v>7.4595947646465793E-2</c:v>
                </c:pt>
                <c:pt idx="748">
                  <c:v>7.4791869140241454E-2</c:v>
                </c:pt>
                <c:pt idx="749">
                  <c:v>7.5001881647154461E-2</c:v>
                </c:pt>
                <c:pt idx="750">
                  <c:v>7.5441167889608446E-2</c:v>
                </c:pt>
                <c:pt idx="751">
                  <c:v>7.5404001730513814E-2</c:v>
                </c:pt>
                <c:pt idx="752">
                  <c:v>7.6258202605765657E-2</c:v>
                </c:pt>
                <c:pt idx="753">
                  <c:v>7.5928173211855271E-2</c:v>
                </c:pt>
                <c:pt idx="754">
                  <c:v>7.3830880342058022E-2</c:v>
                </c:pt>
                <c:pt idx="755">
                  <c:v>7.2856734203993911E-2</c:v>
                </c:pt>
                <c:pt idx="756">
                  <c:v>7.4067015408310233E-2</c:v>
                </c:pt>
                <c:pt idx="757">
                  <c:v>7.4867398580425501E-2</c:v>
                </c:pt>
                <c:pt idx="758">
                  <c:v>7.5262168965621962E-2</c:v>
                </c:pt>
                <c:pt idx="759">
                  <c:v>7.419700773060961E-2</c:v>
                </c:pt>
                <c:pt idx="760">
                  <c:v>7.26265708824088E-2</c:v>
                </c:pt>
                <c:pt idx="761">
                  <c:v>7.3376516486932816E-2</c:v>
                </c:pt>
                <c:pt idx="762">
                  <c:v>7.3471687683582781E-2</c:v>
                </c:pt>
                <c:pt idx="763">
                  <c:v>7.3152471367797414E-2</c:v>
                </c:pt>
                <c:pt idx="764">
                  <c:v>7.3292256409972542E-2</c:v>
                </c:pt>
                <c:pt idx="765">
                  <c:v>7.4214446660082797E-2</c:v>
                </c:pt>
                <c:pt idx="766">
                  <c:v>7.3647853168848684E-2</c:v>
                </c:pt>
                <c:pt idx="767">
                  <c:v>7.3477776078850546E-2</c:v>
                </c:pt>
                <c:pt idx="768">
                  <c:v>7.2490200397366603E-2</c:v>
                </c:pt>
                <c:pt idx="769">
                  <c:v>7.3005571298491778E-2</c:v>
                </c:pt>
                <c:pt idx="770">
                  <c:v>7.2853294014999639E-2</c:v>
                </c:pt>
                <c:pt idx="771">
                  <c:v>7.2553126867535248E-2</c:v>
                </c:pt>
                <c:pt idx="772">
                  <c:v>7.1786895548794555E-2</c:v>
                </c:pt>
                <c:pt idx="773">
                  <c:v>7.2000171516928613E-2</c:v>
                </c:pt>
                <c:pt idx="774">
                  <c:v>7.2132125013737974E-2</c:v>
                </c:pt>
                <c:pt idx="775">
                  <c:v>7.1947329849401304E-2</c:v>
                </c:pt>
                <c:pt idx="776">
                  <c:v>7.3033160975736006E-2</c:v>
                </c:pt>
                <c:pt idx="777">
                  <c:v>7.3796668786376335E-2</c:v>
                </c:pt>
                <c:pt idx="778">
                  <c:v>7.2832501336049446E-2</c:v>
                </c:pt>
                <c:pt idx="779">
                  <c:v>7.1925752122002778E-2</c:v>
                </c:pt>
                <c:pt idx="780">
                  <c:v>7.2652339955536535E-2</c:v>
                </c:pt>
                <c:pt idx="781">
                  <c:v>7.1961909184479256E-2</c:v>
                </c:pt>
                <c:pt idx="782">
                  <c:v>7.1854589385897227E-2</c:v>
                </c:pt>
                <c:pt idx="783">
                  <c:v>7.2185390953630968E-2</c:v>
                </c:pt>
                <c:pt idx="784">
                  <c:v>7.1393727427157952E-2</c:v>
                </c:pt>
                <c:pt idx="785">
                  <c:v>7.233547953915459E-2</c:v>
                </c:pt>
                <c:pt idx="786">
                  <c:v>7.2739727659363179E-2</c:v>
                </c:pt>
                <c:pt idx="787">
                  <c:v>7.2648956183987534E-2</c:v>
                </c:pt>
                <c:pt idx="788">
                  <c:v>7.1697656884564059E-2</c:v>
                </c:pt>
                <c:pt idx="789">
                  <c:v>7.1586603348188754E-2</c:v>
                </c:pt>
                <c:pt idx="790">
                  <c:v>7.167081257684163E-2</c:v>
                </c:pt>
                <c:pt idx="791">
                  <c:v>7.090683935238809E-2</c:v>
                </c:pt>
                <c:pt idx="792">
                  <c:v>7.1030944359650225E-2</c:v>
                </c:pt>
                <c:pt idx="793">
                  <c:v>7.104401125319075E-2</c:v>
                </c:pt>
                <c:pt idx="794">
                  <c:v>7.0829093902760168E-2</c:v>
                </c:pt>
                <c:pt idx="795">
                  <c:v>7.227222611630213E-2</c:v>
                </c:pt>
                <c:pt idx="796">
                  <c:v>7.2193300518302653E-2</c:v>
                </c:pt>
                <c:pt idx="797">
                  <c:v>7.1808166429988274E-2</c:v>
                </c:pt>
                <c:pt idx="798">
                  <c:v>7.1991543325323523E-2</c:v>
                </c:pt>
                <c:pt idx="799">
                  <c:v>7.2311147004577192E-2</c:v>
                </c:pt>
                <c:pt idx="800">
                  <c:v>7.1736815278554841E-2</c:v>
                </c:pt>
                <c:pt idx="801">
                  <c:v>7.1143046600287668E-2</c:v>
                </c:pt>
                <c:pt idx="802">
                  <c:v>7.054504650705852E-2</c:v>
                </c:pt>
                <c:pt idx="803">
                  <c:v>7.0798544225621998E-2</c:v>
                </c:pt>
                <c:pt idx="804">
                  <c:v>7.0818627445429355E-2</c:v>
                </c:pt>
                <c:pt idx="805">
                  <c:v>7.0491188953071396E-2</c:v>
                </c:pt>
                <c:pt idx="806">
                  <c:v>7.0721868101910043E-2</c:v>
                </c:pt>
                <c:pt idx="807">
                  <c:v>7.1017165630014117E-2</c:v>
                </c:pt>
                <c:pt idx="808">
                  <c:v>7.0684366651486488E-2</c:v>
                </c:pt>
                <c:pt idx="809">
                  <c:v>7.1149791892502104E-2</c:v>
                </c:pt>
                <c:pt idx="810">
                  <c:v>7.0596052245890703E-2</c:v>
                </c:pt>
                <c:pt idx="811">
                  <c:v>7.083548149189571E-2</c:v>
                </c:pt>
                <c:pt idx="812">
                  <c:v>7.0243050638343935E-2</c:v>
                </c:pt>
                <c:pt idx="813">
                  <c:v>6.9815981741187985E-2</c:v>
                </c:pt>
                <c:pt idx="814">
                  <c:v>7.0551473860832659E-2</c:v>
                </c:pt>
                <c:pt idx="815">
                  <c:v>7.0567049204480981E-2</c:v>
                </c:pt>
                <c:pt idx="816">
                  <c:v>7.0509249477805874E-2</c:v>
                </c:pt>
                <c:pt idx="817">
                  <c:v>7.0147627771327006E-2</c:v>
                </c:pt>
                <c:pt idx="818">
                  <c:v>7.0324025075841609E-2</c:v>
                </c:pt>
                <c:pt idx="819">
                  <c:v>6.9841416127915737E-2</c:v>
                </c:pt>
                <c:pt idx="820">
                  <c:v>7.0583219917081441E-2</c:v>
                </c:pt>
                <c:pt idx="821">
                  <c:v>7.0607851967560697E-2</c:v>
                </c:pt>
                <c:pt idx="822">
                  <c:v>6.9943379000822273E-2</c:v>
                </c:pt>
                <c:pt idx="823">
                  <c:v>7.0817678147758842E-2</c:v>
                </c:pt>
                <c:pt idx="824">
                  <c:v>7.0893613567072425E-2</c:v>
                </c:pt>
                <c:pt idx="825">
                  <c:v>7.0821475664208933E-2</c:v>
                </c:pt>
                <c:pt idx="826">
                  <c:v>7.1551493730505386E-2</c:v>
                </c:pt>
                <c:pt idx="827">
                  <c:v>7.0450259024853024E-2</c:v>
                </c:pt>
                <c:pt idx="828">
                  <c:v>7.04979513233083E-2</c:v>
                </c:pt>
                <c:pt idx="829">
                  <c:v>7.0779825012660419E-2</c:v>
                </c:pt>
                <c:pt idx="830">
                  <c:v>7.0889759557850471E-2</c:v>
                </c:pt>
                <c:pt idx="831">
                  <c:v>7.0205551391961829E-2</c:v>
                </c:pt>
                <c:pt idx="832">
                  <c:v>7.0135357586250058E-2</c:v>
                </c:pt>
                <c:pt idx="833">
                  <c:v>6.9948118110976676E-2</c:v>
                </c:pt>
                <c:pt idx="834">
                  <c:v>6.982793950480036E-2</c:v>
                </c:pt>
                <c:pt idx="835">
                  <c:v>6.9059730616773146E-2</c:v>
                </c:pt>
                <c:pt idx="836">
                  <c:v>6.93255736829375E-2</c:v>
                </c:pt>
                <c:pt idx="837">
                  <c:v>7.0185373564243855E-2</c:v>
                </c:pt>
                <c:pt idx="838">
                  <c:v>6.9936037435651563E-2</c:v>
                </c:pt>
                <c:pt idx="839">
                  <c:v>6.9302883897717771E-2</c:v>
                </c:pt>
                <c:pt idx="840">
                  <c:v>6.9070872702586023E-2</c:v>
                </c:pt>
                <c:pt idx="841">
                  <c:v>6.9037784971071839E-2</c:v>
                </c:pt>
                <c:pt idx="842">
                  <c:v>6.9085495535899585E-2</c:v>
                </c:pt>
                <c:pt idx="843">
                  <c:v>6.8985480805677415E-2</c:v>
                </c:pt>
                <c:pt idx="844">
                  <c:v>6.8652262401419056E-2</c:v>
                </c:pt>
                <c:pt idx="845">
                  <c:v>6.8144171713528795E-2</c:v>
                </c:pt>
                <c:pt idx="846">
                  <c:v>6.840897298737475E-2</c:v>
                </c:pt>
                <c:pt idx="847">
                  <c:v>6.8266920875280385E-2</c:v>
                </c:pt>
                <c:pt idx="848">
                  <c:v>6.8734191980031181E-2</c:v>
                </c:pt>
                <c:pt idx="849">
                  <c:v>6.8902890019578403E-2</c:v>
                </c:pt>
                <c:pt idx="850">
                  <c:v>6.851744989373125E-2</c:v>
                </c:pt>
                <c:pt idx="851">
                  <c:v>6.9058313698514492E-2</c:v>
                </c:pt>
                <c:pt idx="852">
                  <c:v>6.9500416812088295E-2</c:v>
                </c:pt>
                <c:pt idx="853">
                  <c:v>6.8699662535837286E-2</c:v>
                </c:pt>
                <c:pt idx="854">
                  <c:v>6.8697901590878435E-2</c:v>
                </c:pt>
                <c:pt idx="855">
                  <c:v>6.8860944139865307E-2</c:v>
                </c:pt>
                <c:pt idx="856">
                  <c:v>6.8700035850811289E-2</c:v>
                </c:pt>
                <c:pt idx="857">
                  <c:v>6.8492306577060388E-2</c:v>
                </c:pt>
                <c:pt idx="858">
                  <c:v>6.8755303949170427E-2</c:v>
                </c:pt>
                <c:pt idx="859">
                  <c:v>6.8555944671200131E-2</c:v>
                </c:pt>
                <c:pt idx="860">
                  <c:v>6.8182361083465315E-2</c:v>
                </c:pt>
                <c:pt idx="861">
                  <c:v>6.8284209505837037E-2</c:v>
                </c:pt>
                <c:pt idx="862">
                  <c:v>6.8185593953987905E-2</c:v>
                </c:pt>
                <c:pt idx="863">
                  <c:v>6.8027046103754804E-2</c:v>
                </c:pt>
                <c:pt idx="864">
                  <c:v>6.7418278806642626E-2</c:v>
                </c:pt>
                <c:pt idx="865">
                  <c:v>6.7104129518876177E-2</c:v>
                </c:pt>
                <c:pt idx="866">
                  <c:v>6.6143812156906484E-2</c:v>
                </c:pt>
                <c:pt idx="867">
                  <c:v>6.6502488324123712E-2</c:v>
                </c:pt>
                <c:pt idx="868">
                  <c:v>6.6983526612685876E-2</c:v>
                </c:pt>
                <c:pt idx="869">
                  <c:v>6.7124830473060768E-2</c:v>
                </c:pt>
                <c:pt idx="870">
                  <c:v>6.6919136390847844E-2</c:v>
                </c:pt>
                <c:pt idx="871">
                  <c:v>6.7002247908039728E-2</c:v>
                </c:pt>
                <c:pt idx="872">
                  <c:v>6.6422999285394135E-2</c:v>
                </c:pt>
                <c:pt idx="873">
                  <c:v>6.597752022220188E-2</c:v>
                </c:pt>
                <c:pt idx="874">
                  <c:v>6.5867539864143482E-2</c:v>
                </c:pt>
                <c:pt idx="875">
                  <c:v>6.4746717047182156E-2</c:v>
                </c:pt>
                <c:pt idx="876">
                  <c:v>6.5466074345087874E-2</c:v>
                </c:pt>
                <c:pt idx="877">
                  <c:v>6.609191683626231E-2</c:v>
                </c:pt>
                <c:pt idx="878">
                  <c:v>6.6410118844172708E-2</c:v>
                </c:pt>
                <c:pt idx="879">
                  <c:v>6.6672202226270252E-2</c:v>
                </c:pt>
                <c:pt idx="880">
                  <c:v>6.6105651776701815E-2</c:v>
                </c:pt>
                <c:pt idx="881">
                  <c:v>6.5601449307092413E-2</c:v>
                </c:pt>
                <c:pt idx="882">
                  <c:v>6.5778990395975512E-2</c:v>
                </c:pt>
                <c:pt idx="883">
                  <c:v>6.708512651816724E-2</c:v>
                </c:pt>
                <c:pt idx="884">
                  <c:v>6.6909690313715298E-2</c:v>
                </c:pt>
                <c:pt idx="885">
                  <c:v>6.6903686330813006E-2</c:v>
                </c:pt>
                <c:pt idx="886">
                  <c:v>6.6575043635940079E-2</c:v>
                </c:pt>
                <c:pt idx="887">
                  <c:v>6.4964625393146277E-2</c:v>
                </c:pt>
                <c:pt idx="888">
                  <c:v>6.5248701414686069E-2</c:v>
                </c:pt>
                <c:pt idx="889">
                  <c:v>6.5323341245846905E-2</c:v>
                </c:pt>
                <c:pt idx="890">
                  <c:v>6.5525459521710488E-2</c:v>
                </c:pt>
                <c:pt idx="891">
                  <c:v>6.5173728415622315E-2</c:v>
                </c:pt>
                <c:pt idx="892">
                  <c:v>6.5768807058072171E-2</c:v>
                </c:pt>
                <c:pt idx="893">
                  <c:v>6.5347508949587865E-2</c:v>
                </c:pt>
                <c:pt idx="894">
                  <c:v>6.5483933969558983E-2</c:v>
                </c:pt>
                <c:pt idx="895">
                  <c:v>6.608953927837892E-2</c:v>
                </c:pt>
                <c:pt idx="896">
                  <c:v>6.5514528658231638E-2</c:v>
                </c:pt>
                <c:pt idx="897">
                  <c:v>6.4687777639586386E-2</c:v>
                </c:pt>
                <c:pt idx="898">
                  <c:v>6.3499490895083097E-2</c:v>
                </c:pt>
                <c:pt idx="899">
                  <c:v>6.4373359976995184E-2</c:v>
                </c:pt>
                <c:pt idx="900">
                  <c:v>6.5055568658763302E-2</c:v>
                </c:pt>
                <c:pt idx="901">
                  <c:v>6.4239308140835449E-2</c:v>
                </c:pt>
                <c:pt idx="902">
                  <c:v>6.4344147609993935E-2</c:v>
                </c:pt>
                <c:pt idx="903">
                  <c:v>6.4115323318294545E-2</c:v>
                </c:pt>
                <c:pt idx="904">
                  <c:v>6.4920465385145606E-2</c:v>
                </c:pt>
                <c:pt idx="905">
                  <c:v>6.5738195227993859E-2</c:v>
                </c:pt>
                <c:pt idx="906">
                  <c:v>6.509622721653302E-2</c:v>
                </c:pt>
                <c:pt idx="907">
                  <c:v>6.4198816668634806E-2</c:v>
                </c:pt>
                <c:pt idx="908">
                  <c:v>6.6048013037399392E-2</c:v>
                </c:pt>
                <c:pt idx="909">
                  <c:v>6.4786489741141817E-2</c:v>
                </c:pt>
                <c:pt idx="910">
                  <c:v>6.3596464514354856E-2</c:v>
                </c:pt>
                <c:pt idx="911">
                  <c:v>6.4439569645306935E-2</c:v>
                </c:pt>
                <c:pt idx="912">
                  <c:v>6.4162570774059749E-2</c:v>
                </c:pt>
                <c:pt idx="913">
                  <c:v>6.3081182498232413E-2</c:v>
                </c:pt>
                <c:pt idx="914">
                  <c:v>6.3389578044353537E-2</c:v>
                </c:pt>
                <c:pt idx="915">
                  <c:v>6.3685468373162482E-2</c:v>
                </c:pt>
                <c:pt idx="916">
                  <c:v>6.3074857196403655E-2</c:v>
                </c:pt>
                <c:pt idx="917">
                  <c:v>6.2648014409384001E-2</c:v>
                </c:pt>
                <c:pt idx="918">
                  <c:v>6.338269700907892E-2</c:v>
                </c:pt>
                <c:pt idx="919">
                  <c:v>6.3598393278202006E-2</c:v>
                </c:pt>
                <c:pt idx="920">
                  <c:v>6.3663880375970691E-2</c:v>
                </c:pt>
                <c:pt idx="921">
                  <c:v>6.2928440236471886E-2</c:v>
                </c:pt>
                <c:pt idx="922">
                  <c:v>6.2751754355595574E-2</c:v>
                </c:pt>
                <c:pt idx="923">
                  <c:v>6.2214984954891646E-2</c:v>
                </c:pt>
                <c:pt idx="924">
                  <c:v>6.2285937066577125E-2</c:v>
                </c:pt>
                <c:pt idx="925">
                  <c:v>6.1671090404362174E-2</c:v>
                </c:pt>
                <c:pt idx="926">
                  <c:v>6.13683199618495E-2</c:v>
                </c:pt>
                <c:pt idx="927">
                  <c:v>6.147119998024219E-2</c:v>
                </c:pt>
                <c:pt idx="928">
                  <c:v>6.1415054377959848E-2</c:v>
                </c:pt>
                <c:pt idx="929">
                  <c:v>6.138386484813619E-2</c:v>
                </c:pt>
                <c:pt idx="930">
                  <c:v>6.182142394645497E-2</c:v>
                </c:pt>
                <c:pt idx="931">
                  <c:v>6.1223091895248057E-2</c:v>
                </c:pt>
                <c:pt idx="932">
                  <c:v>6.1437932689439263E-2</c:v>
                </c:pt>
                <c:pt idx="933">
                  <c:v>6.1604534118661708E-2</c:v>
                </c:pt>
                <c:pt idx="934">
                  <c:v>6.1806891091790127E-2</c:v>
                </c:pt>
                <c:pt idx="935">
                  <c:v>6.211380618912505E-2</c:v>
                </c:pt>
                <c:pt idx="936">
                  <c:v>6.2795549592187264E-2</c:v>
                </c:pt>
                <c:pt idx="937">
                  <c:v>6.2863784225102429E-2</c:v>
                </c:pt>
                <c:pt idx="938">
                  <c:v>6.1869000389499461E-2</c:v>
                </c:pt>
                <c:pt idx="939">
                  <c:v>6.1118406497705544E-2</c:v>
                </c:pt>
                <c:pt idx="940">
                  <c:v>6.1437802453986605E-2</c:v>
                </c:pt>
                <c:pt idx="941">
                  <c:v>6.1576023944922439E-2</c:v>
                </c:pt>
                <c:pt idx="942">
                  <c:v>6.1716593189161784E-2</c:v>
                </c:pt>
                <c:pt idx="943">
                  <c:v>6.1250404733068663E-2</c:v>
                </c:pt>
                <c:pt idx="944">
                  <c:v>6.0806108145371407E-2</c:v>
                </c:pt>
                <c:pt idx="945">
                  <c:v>6.1617923616193816E-2</c:v>
                </c:pt>
                <c:pt idx="946">
                  <c:v>6.1753417174504645E-2</c:v>
                </c:pt>
                <c:pt idx="947">
                  <c:v>6.1437467711169903E-2</c:v>
                </c:pt>
                <c:pt idx="948">
                  <c:v>6.1271649553705301E-2</c:v>
                </c:pt>
                <c:pt idx="949">
                  <c:v>6.0984823759493795E-2</c:v>
                </c:pt>
                <c:pt idx="950">
                  <c:v>6.1054100821282507E-2</c:v>
                </c:pt>
                <c:pt idx="951">
                  <c:v>6.1134876155610904E-2</c:v>
                </c:pt>
                <c:pt idx="952">
                  <c:v>6.1527747232886412E-2</c:v>
                </c:pt>
                <c:pt idx="953">
                  <c:v>6.123204129885336E-2</c:v>
                </c:pt>
                <c:pt idx="954">
                  <c:v>6.084616948864538E-2</c:v>
                </c:pt>
                <c:pt idx="955">
                  <c:v>6.0233307517631236E-2</c:v>
                </c:pt>
                <c:pt idx="956">
                  <c:v>5.9974274740566019E-2</c:v>
                </c:pt>
                <c:pt idx="957">
                  <c:v>6.0188022061309888E-2</c:v>
                </c:pt>
                <c:pt idx="958">
                  <c:v>6.0412688477391716E-2</c:v>
                </c:pt>
                <c:pt idx="959">
                  <c:v>6.0773912623358906E-2</c:v>
                </c:pt>
                <c:pt idx="960">
                  <c:v>6.0982140605802586E-2</c:v>
                </c:pt>
                <c:pt idx="961">
                  <c:v>6.0848289874938705E-2</c:v>
                </c:pt>
                <c:pt idx="962">
                  <c:v>6.0797203198220212E-2</c:v>
                </c:pt>
                <c:pt idx="963">
                  <c:v>6.045036400955571E-2</c:v>
                </c:pt>
                <c:pt idx="964">
                  <c:v>6.0535956819346794E-2</c:v>
                </c:pt>
                <c:pt idx="965">
                  <c:v>6.0410096501112329E-2</c:v>
                </c:pt>
                <c:pt idx="966">
                  <c:v>5.9990489657339323E-2</c:v>
                </c:pt>
                <c:pt idx="967">
                  <c:v>6.1328062947548077E-2</c:v>
                </c:pt>
                <c:pt idx="968">
                  <c:v>6.1105760456399733E-2</c:v>
                </c:pt>
                <c:pt idx="969">
                  <c:v>6.011805677316924E-2</c:v>
                </c:pt>
                <c:pt idx="970">
                  <c:v>6.0925721566126342E-2</c:v>
                </c:pt>
                <c:pt idx="971">
                  <c:v>6.0946669498521865E-2</c:v>
                </c:pt>
                <c:pt idx="972">
                  <c:v>6.1067814027373192E-2</c:v>
                </c:pt>
                <c:pt idx="973">
                  <c:v>6.0531612865836998E-2</c:v>
                </c:pt>
                <c:pt idx="974">
                  <c:v>6.0220712784598035E-2</c:v>
                </c:pt>
                <c:pt idx="975">
                  <c:v>6.0134984652251214E-2</c:v>
                </c:pt>
                <c:pt idx="976">
                  <c:v>5.9929737903988686E-2</c:v>
                </c:pt>
                <c:pt idx="977">
                  <c:v>5.9828789627918016E-2</c:v>
                </c:pt>
                <c:pt idx="978">
                  <c:v>5.937307072775997E-2</c:v>
                </c:pt>
                <c:pt idx="979">
                  <c:v>6.0047057802608134E-2</c:v>
                </c:pt>
                <c:pt idx="980">
                  <c:v>6.0559751654101601E-2</c:v>
                </c:pt>
                <c:pt idx="981">
                  <c:v>6.0586471883991543E-2</c:v>
                </c:pt>
                <c:pt idx="982">
                  <c:v>5.9926686546965625E-2</c:v>
                </c:pt>
                <c:pt idx="983">
                  <c:v>5.9773116565359996E-2</c:v>
                </c:pt>
                <c:pt idx="984">
                  <c:v>5.9739974216652267E-2</c:v>
                </c:pt>
                <c:pt idx="985">
                  <c:v>5.9535701684016978E-2</c:v>
                </c:pt>
                <c:pt idx="986">
                  <c:v>5.9399106372619526E-2</c:v>
                </c:pt>
                <c:pt idx="987">
                  <c:v>5.9662052913287147E-2</c:v>
                </c:pt>
                <c:pt idx="988">
                  <c:v>5.8600271308600647E-2</c:v>
                </c:pt>
                <c:pt idx="989">
                  <c:v>5.8012206047489134E-2</c:v>
                </c:pt>
                <c:pt idx="990">
                  <c:v>5.8799350854440685E-2</c:v>
                </c:pt>
                <c:pt idx="991">
                  <c:v>5.9125229636674298E-2</c:v>
                </c:pt>
                <c:pt idx="992">
                  <c:v>5.9362271570358519E-2</c:v>
                </c:pt>
                <c:pt idx="993">
                  <c:v>5.9315218751742678E-2</c:v>
                </c:pt>
                <c:pt idx="994">
                  <c:v>5.8603009687068733E-2</c:v>
                </c:pt>
                <c:pt idx="995">
                  <c:v>5.8492800260139033E-2</c:v>
                </c:pt>
                <c:pt idx="996">
                  <c:v>5.8765245885392781E-2</c:v>
                </c:pt>
                <c:pt idx="997">
                  <c:v>5.9352243737947882E-2</c:v>
                </c:pt>
                <c:pt idx="998">
                  <c:v>5.9887474330497945E-2</c:v>
                </c:pt>
                <c:pt idx="999">
                  <c:v>5.913064534826723E-2</c:v>
                </c:pt>
                <c:pt idx="1000">
                  <c:v>5.9515992425930704E-2</c:v>
                </c:pt>
                <c:pt idx="1001">
                  <c:v>5.989602693670637E-2</c:v>
                </c:pt>
                <c:pt idx="1002">
                  <c:v>5.9169411402600659E-2</c:v>
                </c:pt>
                <c:pt idx="1003">
                  <c:v>5.7904309759458809E-2</c:v>
                </c:pt>
                <c:pt idx="1004">
                  <c:v>5.77342434343339E-2</c:v>
                </c:pt>
                <c:pt idx="1005">
                  <c:v>5.787786796973117E-2</c:v>
                </c:pt>
                <c:pt idx="1006">
                  <c:v>5.7733107229377294E-2</c:v>
                </c:pt>
                <c:pt idx="1007">
                  <c:v>5.7752494497403196E-2</c:v>
                </c:pt>
                <c:pt idx="1008">
                  <c:v>5.7375340603175604E-2</c:v>
                </c:pt>
                <c:pt idx="1009">
                  <c:v>5.7366612751903572E-2</c:v>
                </c:pt>
                <c:pt idx="1010">
                  <c:v>5.7133270066391871E-2</c:v>
                </c:pt>
                <c:pt idx="1011">
                  <c:v>5.6040744003117635E-2</c:v>
                </c:pt>
                <c:pt idx="1012">
                  <c:v>5.5507092963999763E-2</c:v>
                </c:pt>
                <c:pt idx="1013">
                  <c:v>5.6362005783913968E-2</c:v>
                </c:pt>
                <c:pt idx="1014">
                  <c:v>5.6418659001706242E-2</c:v>
                </c:pt>
                <c:pt idx="1015">
                  <c:v>5.5415339140309411E-2</c:v>
                </c:pt>
                <c:pt idx="1016">
                  <c:v>5.4068525926344188E-2</c:v>
                </c:pt>
                <c:pt idx="1017">
                  <c:v>5.3750808495955912E-2</c:v>
                </c:pt>
                <c:pt idx="1018">
                  <c:v>5.3995574867090695E-2</c:v>
                </c:pt>
                <c:pt idx="1019">
                  <c:v>5.2880127345013822E-2</c:v>
                </c:pt>
                <c:pt idx="1020">
                  <c:v>5.2281703914609484E-2</c:v>
                </c:pt>
                <c:pt idx="1021">
                  <c:v>5.199048155442236E-2</c:v>
                </c:pt>
                <c:pt idx="1022">
                  <c:v>5.1840712137005689E-2</c:v>
                </c:pt>
                <c:pt idx="1023">
                  <c:v>5.1945328522442748E-2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FAF-482B-811F-B2CB7B6F9AE7}"/>
            </c:ext>
          </c:extLst>
        </c:ser>
        <c:ser>
          <c:idx val="3"/>
          <c:order val="3"/>
          <c:tx>
            <c:strRef>
              <c:f>'Red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'Red sp'!$Y$2:$Y$1025</c:f>
              <c:numCache>
                <c:formatCode>0.00E+00</c:formatCode>
                <c:ptCount val="1024"/>
                <c:pt idx="0">
                  <c:v>-6.6449938454124808E-6</c:v>
                </c:pt>
                <c:pt idx="1">
                  <c:v>-6.6200802177733251E-6</c:v>
                </c:pt>
                <c:pt idx="2">
                  <c:v>-6.5951665901341693E-6</c:v>
                </c:pt>
                <c:pt idx="3">
                  <c:v>-6.5702529624950135E-6</c:v>
                </c:pt>
                <c:pt idx="4">
                  <c:v>-6.5453393348558595E-6</c:v>
                </c:pt>
                <c:pt idx="5">
                  <c:v>-6.5204257072167028E-6</c:v>
                </c:pt>
                <c:pt idx="6">
                  <c:v>-6.4955120795775479E-6</c:v>
                </c:pt>
                <c:pt idx="7">
                  <c:v>-6.4705984519383922E-6</c:v>
                </c:pt>
                <c:pt idx="8">
                  <c:v>-6.4456848242992372E-6</c:v>
                </c:pt>
                <c:pt idx="9">
                  <c:v>-6.4207711966600815E-6</c:v>
                </c:pt>
                <c:pt idx="10">
                  <c:v>-6.3958575690209257E-6</c:v>
                </c:pt>
                <c:pt idx="11">
                  <c:v>-6.3709439413817699E-6</c:v>
                </c:pt>
                <c:pt idx="12">
                  <c:v>-6.3460303137426159E-6</c:v>
                </c:pt>
                <c:pt idx="13">
                  <c:v>-6.3211166861034592E-6</c:v>
                </c:pt>
                <c:pt idx="14">
                  <c:v>-6.2962030584643043E-6</c:v>
                </c:pt>
                <c:pt idx="15">
                  <c:v>-6.2712894308251486E-6</c:v>
                </c:pt>
                <c:pt idx="16">
                  <c:v>-6.2463758031859928E-6</c:v>
                </c:pt>
                <c:pt idx="17">
                  <c:v>-6.2214621755468379E-6</c:v>
                </c:pt>
                <c:pt idx="18">
                  <c:v>-6.1965485479076821E-6</c:v>
                </c:pt>
                <c:pt idx="19">
                  <c:v>-6.1716349202685263E-6</c:v>
                </c:pt>
                <c:pt idx="20">
                  <c:v>-6.1467212926293723E-6</c:v>
                </c:pt>
                <c:pt idx="21">
                  <c:v>-6.1218076649902148E-6</c:v>
                </c:pt>
                <c:pt idx="22">
                  <c:v>-6.0968940373510599E-6</c:v>
                </c:pt>
                <c:pt idx="23">
                  <c:v>-6.071980409711905E-6</c:v>
                </c:pt>
                <c:pt idx="24">
                  <c:v>-6.0470667820727492E-6</c:v>
                </c:pt>
                <c:pt idx="25">
                  <c:v>-6.0221531544335943E-6</c:v>
                </c:pt>
                <c:pt idx="26">
                  <c:v>-5.9972395267944385E-6</c:v>
                </c:pt>
                <c:pt idx="27">
                  <c:v>-5.9723258991552827E-6</c:v>
                </c:pt>
                <c:pt idx="28">
                  <c:v>-5.947412271516127E-6</c:v>
                </c:pt>
                <c:pt idx="29">
                  <c:v>-5.9224986438769712E-6</c:v>
                </c:pt>
                <c:pt idx="30">
                  <c:v>-5.8975850162378163E-6</c:v>
                </c:pt>
                <c:pt idx="31">
                  <c:v>-5.8726713885986614E-6</c:v>
                </c:pt>
                <c:pt idx="32">
                  <c:v>-5.8477577609595048E-6</c:v>
                </c:pt>
                <c:pt idx="33">
                  <c:v>-5.8228441333203498E-6</c:v>
                </c:pt>
                <c:pt idx="34">
                  <c:v>-5.7979305056811949E-6</c:v>
                </c:pt>
                <c:pt idx="35">
                  <c:v>-5.7730168780420392E-6</c:v>
                </c:pt>
                <c:pt idx="36">
                  <c:v>-5.7481032504028834E-6</c:v>
                </c:pt>
                <c:pt idx="37">
                  <c:v>-5.7231896227637285E-6</c:v>
                </c:pt>
                <c:pt idx="38">
                  <c:v>-5.6982759951245719E-6</c:v>
                </c:pt>
                <c:pt idx="39">
                  <c:v>-5.6733623674854178E-6</c:v>
                </c:pt>
                <c:pt idx="40">
                  <c:v>-5.648448739846262E-6</c:v>
                </c:pt>
                <c:pt idx="41">
                  <c:v>-5.6235351122071063E-6</c:v>
                </c:pt>
                <c:pt idx="42">
                  <c:v>-5.5986214845679505E-6</c:v>
                </c:pt>
                <c:pt idx="43">
                  <c:v>-5.5737078569287956E-6</c:v>
                </c:pt>
                <c:pt idx="44">
                  <c:v>-5.5487942292896398E-6</c:v>
                </c:pt>
                <c:pt idx="45">
                  <c:v>-5.523880601650484E-6</c:v>
                </c:pt>
                <c:pt idx="46">
                  <c:v>-5.4989669740113283E-6</c:v>
                </c:pt>
                <c:pt idx="47">
                  <c:v>-5.4740533463721742E-6</c:v>
                </c:pt>
                <c:pt idx="48">
                  <c:v>-5.4491397187330184E-6</c:v>
                </c:pt>
                <c:pt idx="49">
                  <c:v>-5.4242260910938618E-6</c:v>
                </c:pt>
                <c:pt idx="50">
                  <c:v>-5.3993124634547069E-6</c:v>
                </c:pt>
                <c:pt idx="51">
                  <c:v>-5.374398835815552E-6</c:v>
                </c:pt>
                <c:pt idx="52">
                  <c:v>-5.3494852081763962E-6</c:v>
                </c:pt>
                <c:pt idx="53">
                  <c:v>-5.3245715805372404E-6</c:v>
                </c:pt>
                <c:pt idx="54">
                  <c:v>-5.2996579528980847E-6</c:v>
                </c:pt>
                <c:pt idx="55">
                  <c:v>-5.2747443252589306E-6</c:v>
                </c:pt>
                <c:pt idx="56">
                  <c:v>-5.2498306976197748E-6</c:v>
                </c:pt>
                <c:pt idx="57">
                  <c:v>-5.2249170699806182E-6</c:v>
                </c:pt>
                <c:pt idx="58">
                  <c:v>-5.2000034423414633E-6</c:v>
                </c:pt>
                <c:pt idx="59">
                  <c:v>-5.1750898147023075E-6</c:v>
                </c:pt>
                <c:pt idx="60">
                  <c:v>-5.1501761870631526E-6</c:v>
                </c:pt>
                <c:pt idx="61">
                  <c:v>-5.1252625594239968E-6</c:v>
                </c:pt>
                <c:pt idx="62">
                  <c:v>-5.1003489317848411E-6</c:v>
                </c:pt>
                <c:pt idx="63">
                  <c:v>-5.0754353041456853E-6</c:v>
                </c:pt>
                <c:pt idx="64">
                  <c:v>-5.0505216765065312E-6</c:v>
                </c:pt>
                <c:pt idx="65">
                  <c:v>-5.0256080488673746E-6</c:v>
                </c:pt>
                <c:pt idx="66">
                  <c:v>-5.0006944212282197E-6</c:v>
                </c:pt>
                <c:pt idx="67">
                  <c:v>-4.9757807935890639E-6</c:v>
                </c:pt>
                <c:pt idx="68">
                  <c:v>-4.950867165949909E-6</c:v>
                </c:pt>
                <c:pt idx="69">
                  <c:v>-4.9259535383107533E-6</c:v>
                </c:pt>
                <c:pt idx="70">
                  <c:v>-4.9010399106715975E-6</c:v>
                </c:pt>
                <c:pt idx="71">
                  <c:v>-4.8761262830324417E-6</c:v>
                </c:pt>
                <c:pt idx="72">
                  <c:v>-4.851212655393286E-6</c:v>
                </c:pt>
                <c:pt idx="73">
                  <c:v>-4.826299027754131E-6</c:v>
                </c:pt>
                <c:pt idx="74">
                  <c:v>-4.8013854001149761E-6</c:v>
                </c:pt>
                <c:pt idx="75">
                  <c:v>-4.7764717724758204E-6</c:v>
                </c:pt>
                <c:pt idx="76">
                  <c:v>-4.7515581448366646E-6</c:v>
                </c:pt>
                <c:pt idx="77">
                  <c:v>-4.7266445171975097E-6</c:v>
                </c:pt>
                <c:pt idx="78">
                  <c:v>-4.7017308895583539E-6</c:v>
                </c:pt>
                <c:pt idx="79">
                  <c:v>-4.676817261919199E-6</c:v>
                </c:pt>
                <c:pt idx="80">
                  <c:v>-4.6519036342800424E-6</c:v>
                </c:pt>
                <c:pt idx="81">
                  <c:v>-4.6269900066408874E-6</c:v>
                </c:pt>
                <c:pt idx="82">
                  <c:v>-4.6020763790017325E-6</c:v>
                </c:pt>
                <c:pt idx="83">
                  <c:v>-4.5771627513625768E-6</c:v>
                </c:pt>
                <c:pt idx="84">
                  <c:v>-4.552249123723421E-6</c:v>
                </c:pt>
                <c:pt idx="85">
                  <c:v>-4.5273354960842652E-6</c:v>
                </c:pt>
                <c:pt idx="86">
                  <c:v>-4.5024218684451103E-6</c:v>
                </c:pt>
                <c:pt idx="87">
                  <c:v>-4.4775082408059554E-6</c:v>
                </c:pt>
                <c:pt idx="88">
                  <c:v>-4.4525946131667988E-6</c:v>
                </c:pt>
                <c:pt idx="89">
                  <c:v>-4.4276809855276439E-6</c:v>
                </c:pt>
                <c:pt idx="90">
                  <c:v>-4.4027673578884881E-6</c:v>
                </c:pt>
                <c:pt idx="91">
                  <c:v>-4.3778537302493323E-6</c:v>
                </c:pt>
                <c:pt idx="92">
                  <c:v>-4.3529401026101774E-6</c:v>
                </c:pt>
                <c:pt idx="93">
                  <c:v>-4.3280264749710216E-6</c:v>
                </c:pt>
                <c:pt idx="94">
                  <c:v>-4.3031128473318667E-6</c:v>
                </c:pt>
                <c:pt idx="95">
                  <c:v>-4.2781992196927101E-6</c:v>
                </c:pt>
                <c:pt idx="96">
                  <c:v>-4.2532855920535552E-6</c:v>
                </c:pt>
                <c:pt idx="97">
                  <c:v>-4.2283719644144003E-6</c:v>
                </c:pt>
                <c:pt idx="98">
                  <c:v>-4.2034583367752445E-6</c:v>
                </c:pt>
                <c:pt idx="99">
                  <c:v>-4.1785447091360887E-6</c:v>
                </c:pt>
                <c:pt idx="100">
                  <c:v>-4.153631081496933E-6</c:v>
                </c:pt>
                <c:pt idx="101">
                  <c:v>-4.128717453857778E-6</c:v>
                </c:pt>
                <c:pt idx="102">
                  <c:v>-4.1038038262186223E-6</c:v>
                </c:pt>
                <c:pt idx="103">
                  <c:v>-4.0788901985794665E-6</c:v>
                </c:pt>
                <c:pt idx="104">
                  <c:v>-4.0539765709403116E-6</c:v>
                </c:pt>
                <c:pt idx="105">
                  <c:v>-4.0290629433011567E-6</c:v>
                </c:pt>
                <c:pt idx="106">
                  <c:v>-4.0041493156620009E-6</c:v>
                </c:pt>
                <c:pt idx="107">
                  <c:v>-3.9792356880228443E-6</c:v>
                </c:pt>
                <c:pt idx="108">
                  <c:v>-3.9543220603836894E-6</c:v>
                </c:pt>
                <c:pt idx="109">
                  <c:v>-3.9294084327445345E-6</c:v>
                </c:pt>
                <c:pt idx="110">
                  <c:v>-3.9044948051053787E-6</c:v>
                </c:pt>
                <c:pt idx="111">
                  <c:v>-3.8795811774662229E-6</c:v>
                </c:pt>
                <c:pt idx="112">
                  <c:v>-3.854667549827068E-6</c:v>
                </c:pt>
                <c:pt idx="113">
                  <c:v>-3.8297539221879131E-6</c:v>
                </c:pt>
                <c:pt idx="114">
                  <c:v>-3.8048402945487573E-6</c:v>
                </c:pt>
                <c:pt idx="115">
                  <c:v>-3.7799266669096011E-6</c:v>
                </c:pt>
                <c:pt idx="116">
                  <c:v>-3.7550130392704458E-6</c:v>
                </c:pt>
                <c:pt idx="117">
                  <c:v>-3.7300994116312904E-6</c:v>
                </c:pt>
                <c:pt idx="118">
                  <c:v>-3.7051857839921347E-6</c:v>
                </c:pt>
                <c:pt idx="119">
                  <c:v>-3.6802721563529798E-6</c:v>
                </c:pt>
                <c:pt idx="120">
                  <c:v>-3.655358528713824E-6</c:v>
                </c:pt>
                <c:pt idx="121">
                  <c:v>-3.6304449010746686E-6</c:v>
                </c:pt>
                <c:pt idx="122">
                  <c:v>-3.6055312734355129E-6</c:v>
                </c:pt>
                <c:pt idx="123">
                  <c:v>-3.580617645796358E-6</c:v>
                </c:pt>
                <c:pt idx="124">
                  <c:v>-3.5557040181572022E-6</c:v>
                </c:pt>
                <c:pt idx="125">
                  <c:v>-3.5307903905180464E-6</c:v>
                </c:pt>
                <c:pt idx="126">
                  <c:v>-3.5058767628788911E-6</c:v>
                </c:pt>
                <c:pt idx="127">
                  <c:v>-3.4809631352397362E-6</c:v>
                </c:pt>
                <c:pt idx="128">
                  <c:v>-3.4560495076005804E-6</c:v>
                </c:pt>
                <c:pt idx="129">
                  <c:v>-3.4311358799614246E-6</c:v>
                </c:pt>
                <c:pt idx="130">
                  <c:v>-3.4062222523222693E-6</c:v>
                </c:pt>
                <c:pt idx="131">
                  <c:v>-3.3813086246831139E-6</c:v>
                </c:pt>
                <c:pt idx="132">
                  <c:v>-3.3563949970439586E-6</c:v>
                </c:pt>
                <c:pt idx="133">
                  <c:v>-3.3314813694048028E-6</c:v>
                </c:pt>
                <c:pt idx="134">
                  <c:v>-3.3065677417656475E-6</c:v>
                </c:pt>
                <c:pt idx="135">
                  <c:v>-3.2816541141264921E-6</c:v>
                </c:pt>
                <c:pt idx="136">
                  <c:v>-3.2567404864873368E-6</c:v>
                </c:pt>
                <c:pt idx="137">
                  <c:v>-3.231826858848181E-6</c:v>
                </c:pt>
                <c:pt idx="138">
                  <c:v>-3.2069132312090261E-6</c:v>
                </c:pt>
                <c:pt idx="139">
                  <c:v>-3.1819996035698703E-6</c:v>
                </c:pt>
                <c:pt idx="140">
                  <c:v>-3.1570859759307142E-6</c:v>
                </c:pt>
                <c:pt idx="141">
                  <c:v>-3.1321723482915592E-6</c:v>
                </c:pt>
                <c:pt idx="142">
                  <c:v>-3.1072587206524035E-6</c:v>
                </c:pt>
                <c:pt idx="143">
                  <c:v>-3.0823450930132481E-6</c:v>
                </c:pt>
                <c:pt idx="144">
                  <c:v>-3.0574314653740924E-6</c:v>
                </c:pt>
                <c:pt idx="145">
                  <c:v>-3.0325178377349374E-6</c:v>
                </c:pt>
                <c:pt idx="146">
                  <c:v>-3.0076042100957817E-6</c:v>
                </c:pt>
                <c:pt idx="147">
                  <c:v>-2.9826905824566263E-6</c:v>
                </c:pt>
                <c:pt idx="148">
                  <c:v>-2.9577769548174706E-6</c:v>
                </c:pt>
                <c:pt idx="149">
                  <c:v>-2.9328633271783156E-6</c:v>
                </c:pt>
                <c:pt idx="150">
                  <c:v>-2.9079496995391599E-6</c:v>
                </c:pt>
                <c:pt idx="151">
                  <c:v>-2.8830360719000045E-6</c:v>
                </c:pt>
                <c:pt idx="152">
                  <c:v>-2.8581224442608488E-6</c:v>
                </c:pt>
                <c:pt idx="153">
                  <c:v>-2.8332088166216939E-6</c:v>
                </c:pt>
                <c:pt idx="154">
                  <c:v>-2.8082951889825377E-6</c:v>
                </c:pt>
                <c:pt idx="155">
                  <c:v>-2.7833815613433832E-6</c:v>
                </c:pt>
                <c:pt idx="156">
                  <c:v>-2.758467933704227E-6</c:v>
                </c:pt>
                <c:pt idx="157">
                  <c:v>-2.7335543060650725E-6</c:v>
                </c:pt>
                <c:pt idx="158">
                  <c:v>-2.7086406784259163E-6</c:v>
                </c:pt>
                <c:pt idx="159">
                  <c:v>-2.6837270507867614E-6</c:v>
                </c:pt>
                <c:pt idx="160">
                  <c:v>-2.6588134231476056E-6</c:v>
                </c:pt>
                <c:pt idx="161">
                  <c:v>-2.6338997955084507E-6</c:v>
                </c:pt>
                <c:pt idx="162">
                  <c:v>-2.6089861678692945E-6</c:v>
                </c:pt>
                <c:pt idx="163">
                  <c:v>-2.5840725402301391E-6</c:v>
                </c:pt>
                <c:pt idx="164">
                  <c:v>-2.5591589125909838E-6</c:v>
                </c:pt>
                <c:pt idx="165">
                  <c:v>-2.5342452849518289E-6</c:v>
                </c:pt>
                <c:pt idx="166">
                  <c:v>-2.5093316573126727E-6</c:v>
                </c:pt>
                <c:pt idx="167">
                  <c:v>-2.4844180296735174E-6</c:v>
                </c:pt>
                <c:pt idx="168">
                  <c:v>-2.459504402034362E-6</c:v>
                </c:pt>
                <c:pt idx="169">
                  <c:v>-2.4345907743952067E-6</c:v>
                </c:pt>
                <c:pt idx="170">
                  <c:v>-2.4096771467560509E-6</c:v>
                </c:pt>
                <c:pt idx="171">
                  <c:v>-2.3847635191168956E-6</c:v>
                </c:pt>
                <c:pt idx="172">
                  <c:v>-2.3598498914777398E-6</c:v>
                </c:pt>
                <c:pt idx="173">
                  <c:v>-2.3349362638385849E-6</c:v>
                </c:pt>
                <c:pt idx="174">
                  <c:v>-2.3100226361994291E-6</c:v>
                </c:pt>
                <c:pt idx="175">
                  <c:v>-2.2851090085602742E-6</c:v>
                </c:pt>
                <c:pt idx="176">
                  <c:v>-2.2601953809211184E-6</c:v>
                </c:pt>
                <c:pt idx="177">
                  <c:v>-2.2352817532819631E-6</c:v>
                </c:pt>
                <c:pt idx="178">
                  <c:v>-2.2103681256428073E-6</c:v>
                </c:pt>
                <c:pt idx="179">
                  <c:v>-2.1854544980036515E-6</c:v>
                </c:pt>
                <c:pt idx="180">
                  <c:v>-2.1605408703644962E-6</c:v>
                </c:pt>
                <c:pt idx="181">
                  <c:v>-2.1356272427253404E-6</c:v>
                </c:pt>
                <c:pt idx="182">
                  <c:v>-2.1107136150861855E-6</c:v>
                </c:pt>
                <c:pt idx="183">
                  <c:v>-2.0857999874470297E-6</c:v>
                </c:pt>
                <c:pt idx="184">
                  <c:v>-2.0608863598078744E-6</c:v>
                </c:pt>
                <c:pt idx="185">
                  <c:v>-2.0359727321687186E-6</c:v>
                </c:pt>
                <c:pt idx="186">
                  <c:v>-2.0110591045295637E-6</c:v>
                </c:pt>
                <c:pt idx="187">
                  <c:v>-1.9861454768904075E-6</c:v>
                </c:pt>
                <c:pt idx="188">
                  <c:v>-1.9612318492512526E-6</c:v>
                </c:pt>
                <c:pt idx="189">
                  <c:v>-1.9363182216120968E-6</c:v>
                </c:pt>
                <c:pt idx="190">
                  <c:v>-1.9114045939729419E-6</c:v>
                </c:pt>
                <c:pt idx="191">
                  <c:v>-1.8864909663337859E-6</c:v>
                </c:pt>
                <c:pt idx="192">
                  <c:v>-1.8615773386946308E-6</c:v>
                </c:pt>
                <c:pt idx="193">
                  <c:v>-1.836663711055475E-6</c:v>
                </c:pt>
                <c:pt idx="194">
                  <c:v>-1.8117500834163199E-6</c:v>
                </c:pt>
                <c:pt idx="195">
                  <c:v>-1.7868364557771639E-6</c:v>
                </c:pt>
                <c:pt idx="196">
                  <c:v>-1.761922828138009E-6</c:v>
                </c:pt>
                <c:pt idx="197">
                  <c:v>-1.737009200498853E-6</c:v>
                </c:pt>
                <c:pt idx="198">
                  <c:v>-1.7120955728596981E-6</c:v>
                </c:pt>
                <c:pt idx="199">
                  <c:v>-1.6871819452205421E-6</c:v>
                </c:pt>
                <c:pt idx="200">
                  <c:v>-1.6622683175813872E-6</c:v>
                </c:pt>
                <c:pt idx="201">
                  <c:v>-1.6373546899422312E-6</c:v>
                </c:pt>
                <c:pt idx="202">
                  <c:v>-1.6124410623030761E-6</c:v>
                </c:pt>
                <c:pt idx="203">
                  <c:v>-1.5875274346639203E-6</c:v>
                </c:pt>
                <c:pt idx="204">
                  <c:v>-1.5626138070247646E-6</c:v>
                </c:pt>
                <c:pt idx="205">
                  <c:v>-1.5377001793856094E-6</c:v>
                </c:pt>
                <c:pt idx="206">
                  <c:v>-1.5127865517464535E-6</c:v>
                </c:pt>
                <c:pt idx="207">
                  <c:v>-1.4878729241072985E-6</c:v>
                </c:pt>
                <c:pt idx="208">
                  <c:v>-1.4629592964681426E-6</c:v>
                </c:pt>
                <c:pt idx="209">
                  <c:v>-1.4380456688289876E-6</c:v>
                </c:pt>
                <c:pt idx="210">
                  <c:v>-1.4131320411898317E-6</c:v>
                </c:pt>
                <c:pt idx="211">
                  <c:v>-1.3882184135506768E-6</c:v>
                </c:pt>
                <c:pt idx="212">
                  <c:v>-1.3633047859115208E-6</c:v>
                </c:pt>
                <c:pt idx="213">
                  <c:v>-1.3383911582723661E-6</c:v>
                </c:pt>
                <c:pt idx="214">
                  <c:v>-1.3134775306332099E-6</c:v>
                </c:pt>
                <c:pt idx="215">
                  <c:v>-1.2885639029940552E-6</c:v>
                </c:pt>
                <c:pt idx="216">
                  <c:v>-1.2636502753548992E-6</c:v>
                </c:pt>
                <c:pt idx="217">
                  <c:v>-1.2387366477157441E-6</c:v>
                </c:pt>
                <c:pt idx="218">
                  <c:v>-1.2138230200765881E-6</c:v>
                </c:pt>
                <c:pt idx="219">
                  <c:v>-1.1889093924374332E-6</c:v>
                </c:pt>
                <c:pt idx="220">
                  <c:v>-1.1639957647982772E-6</c:v>
                </c:pt>
                <c:pt idx="221">
                  <c:v>-1.1390821371591223E-6</c:v>
                </c:pt>
                <c:pt idx="222">
                  <c:v>-1.1141685095199663E-6</c:v>
                </c:pt>
                <c:pt idx="223">
                  <c:v>-1.0892548818808114E-6</c:v>
                </c:pt>
                <c:pt idx="224">
                  <c:v>-1.0643412542416556E-6</c:v>
                </c:pt>
                <c:pt idx="225">
                  <c:v>-1.0394276266025005E-6</c:v>
                </c:pt>
                <c:pt idx="226">
                  <c:v>-1.0145139989633445E-6</c:v>
                </c:pt>
                <c:pt idx="227">
                  <c:v>-9.8960037132418957E-7</c:v>
                </c:pt>
                <c:pt idx="228">
                  <c:v>-9.6468674368503359E-7</c:v>
                </c:pt>
                <c:pt idx="229">
                  <c:v>-9.3977311604587856E-7</c:v>
                </c:pt>
                <c:pt idx="230">
                  <c:v>-9.1485948840672269E-7</c:v>
                </c:pt>
                <c:pt idx="231">
                  <c:v>-8.8994586076756693E-7</c:v>
                </c:pt>
                <c:pt idx="232">
                  <c:v>-8.6503223312841179E-7</c:v>
                </c:pt>
                <c:pt idx="233">
                  <c:v>-8.4011860548925592E-7</c:v>
                </c:pt>
                <c:pt idx="234">
                  <c:v>-8.152049778501009E-7</c:v>
                </c:pt>
                <c:pt idx="235">
                  <c:v>-7.9029135021094502E-7</c:v>
                </c:pt>
                <c:pt idx="236">
                  <c:v>-7.6537772257179E-7</c:v>
                </c:pt>
                <c:pt idx="237">
                  <c:v>-7.4046409493263413E-7</c:v>
                </c:pt>
                <c:pt idx="238">
                  <c:v>-7.155504672934791E-7</c:v>
                </c:pt>
                <c:pt idx="239">
                  <c:v>-6.9063683965432323E-7</c:v>
                </c:pt>
                <c:pt idx="240">
                  <c:v>-6.657232120151681E-7</c:v>
                </c:pt>
                <c:pt idx="241">
                  <c:v>-6.4080958437601222E-7</c:v>
                </c:pt>
                <c:pt idx="242">
                  <c:v>-6.158959567368573E-7</c:v>
                </c:pt>
                <c:pt idx="243">
                  <c:v>-5.9098232909770143E-7</c:v>
                </c:pt>
                <c:pt idx="244">
                  <c:v>-5.660687014585463E-7</c:v>
                </c:pt>
                <c:pt idx="245">
                  <c:v>-5.4115507381939043E-7</c:v>
                </c:pt>
                <c:pt idx="246">
                  <c:v>-5.1624144618023551E-7</c:v>
                </c:pt>
                <c:pt idx="247">
                  <c:v>-4.9132781854107953E-7</c:v>
                </c:pt>
                <c:pt idx="248">
                  <c:v>-4.6641419090192456E-7</c:v>
                </c:pt>
                <c:pt idx="249">
                  <c:v>-4.4150056326276869E-7</c:v>
                </c:pt>
                <c:pt idx="250">
                  <c:v>-4.1658693562361366E-7</c:v>
                </c:pt>
                <c:pt idx="251">
                  <c:v>-3.9167330798445779E-7</c:v>
                </c:pt>
                <c:pt idx="252">
                  <c:v>-3.6675968034530271E-7</c:v>
                </c:pt>
                <c:pt idx="253">
                  <c:v>-3.4184605270614684E-7</c:v>
                </c:pt>
                <c:pt idx="254">
                  <c:v>-3.1693242506699181E-7</c:v>
                </c:pt>
                <c:pt idx="255">
                  <c:v>-2.9201879742783594E-7</c:v>
                </c:pt>
                <c:pt idx="256">
                  <c:v>-2.6710516978868007E-7</c:v>
                </c:pt>
                <c:pt idx="257">
                  <c:v>-2.4219154214952504E-7</c:v>
                </c:pt>
                <c:pt idx="258">
                  <c:v>-2.1727791451036917E-7</c:v>
                </c:pt>
                <c:pt idx="259">
                  <c:v>-1.9236428687121412E-7</c:v>
                </c:pt>
                <c:pt idx="260">
                  <c:v>-1.6745065923205824E-7</c:v>
                </c:pt>
                <c:pt idx="261">
                  <c:v>-1.4253703159290322E-7</c:v>
                </c:pt>
                <c:pt idx="262">
                  <c:v>-1.1762340395374735E-7</c:v>
                </c:pt>
                <c:pt idx="263">
                  <c:v>-9.270977631459232E-8</c:v>
                </c:pt>
                <c:pt idx="264">
                  <c:v>-6.7796148675436435E-8</c:v>
                </c:pt>
                <c:pt idx="265">
                  <c:v>-4.2882521036281409E-8</c:v>
                </c:pt>
                <c:pt idx="266">
                  <c:v>-1.796889339712553E-8</c:v>
                </c:pt>
                <c:pt idx="267">
                  <c:v>6.1360176969028249E-8</c:v>
                </c:pt>
                <c:pt idx="268">
                  <c:v>2.8237424701061995E-7</c:v>
                </c:pt>
                <c:pt idx="269">
                  <c:v>5.041962917451303E-7</c:v>
                </c:pt>
                <c:pt idx="270">
                  <c:v>7.2660712476140688E-7</c:v>
                </c:pt>
                <c:pt idx="271">
                  <c:v>9.4950791111411882E-7</c:v>
                </c:pt>
                <c:pt idx="272">
                  <c:v>1.1728382993948109E-6</c:v>
                </c:pt>
                <c:pt idx="273">
                  <c:v>1.3965564202832597E-6</c:v>
                </c:pt>
                <c:pt idx="274">
                  <c:v>1.6206310075741521E-6</c:v>
                </c:pt>
                <c:pt idx="275">
                  <c:v>1.8450375540932475E-6</c:v>
                </c:pt>
                <c:pt idx="276">
                  <c:v>2.0697561772089573E-6</c:v>
                </c:pt>
                <c:pt idx="277">
                  <c:v>2.294770324343936E-6</c:v>
                </c:pt>
                <c:pt idx="278">
                  <c:v>2.5200659356272897E-6</c:v>
                </c:pt>
                <c:pt idx="279">
                  <c:v>2.7456308748184951E-6</c:v>
                </c:pt>
                <c:pt idx="280">
                  <c:v>2.9714545271266206E-6</c:v>
                </c:pt>
                <c:pt idx="281">
                  <c:v>3.197527505789134E-6</c:v>
                </c:pt>
                <c:pt idx="282">
                  <c:v>3.423841432260154E-6</c:v>
                </c:pt>
                <c:pt idx="283">
                  <c:v>3.6503887678567076E-6</c:v>
                </c:pt>
                <c:pt idx="284">
                  <c:v>3.8771626823075025E-6</c:v>
                </c:pt>
                <c:pt idx="285">
                  <c:v>4.1041569494319199E-6</c:v>
                </c:pt>
                <c:pt idx="286">
                  <c:v>4.331365863141098E-6</c:v>
                </c:pt>
                <c:pt idx="287">
                  <c:v>4.558784168925688E-6</c:v>
                </c:pt>
                <c:pt idx="288">
                  <c:v>4.7864070073624261E-6</c:v>
                </c:pt>
                <c:pt idx="289">
                  <c:v>5.014229867034505E-6</c:v>
                </c:pt>
                <c:pt idx="290">
                  <c:v>5.2422485449597606E-6</c:v>
                </c:pt>
                <c:pt idx="291">
                  <c:v>5.4704591130404736E-6</c:v>
                </c:pt>
                <c:pt idx="292">
                  <c:v>5.6988578894089981E-6</c:v>
                </c:pt>
                <c:pt idx="293">
                  <c:v>5.9274414137906913E-6</c:v>
                </c:pt>
                <c:pt idx="294">
                  <c:v>6.15620642618467E-6</c:v>
                </c:pt>
                <c:pt idx="295">
                  <c:v>6.3851498483099612E-6</c:v>
                </c:pt>
                <c:pt idx="296">
                  <c:v>6.6142687673680835E-6</c:v>
                </c:pt>
                <c:pt idx="297">
                  <c:v>6.8435604217721996E-6</c:v>
                </c:pt>
                <c:pt idx="298">
                  <c:v>7.0730221885408969E-6</c:v>
                </c:pt>
                <c:pt idx="299">
                  <c:v>7.3026515721092406E-6</c:v>
                </c:pt>
                <c:pt idx="300">
                  <c:v>7.5324461943744179E-6</c:v>
                </c:pt>
                <c:pt idx="301">
                  <c:v>7.7624037857862194E-6</c:v>
                </c:pt>
                <c:pt idx="302">
                  <c:v>7.9925221773676034E-6</c:v>
                </c:pt>
                <c:pt idx="303">
                  <c:v>8.2227992935204883E-6</c:v>
                </c:pt>
                <c:pt idx="304">
                  <c:v>8.4532331455413829E-6</c:v>
                </c:pt>
                <c:pt idx="305">
                  <c:v>8.6838218257452429E-6</c:v>
                </c:pt>
                <c:pt idx="306">
                  <c:v>8.9145635021321728E-6</c:v>
                </c:pt>
                <c:pt idx="307">
                  <c:v>9.1454564135313278E-6</c:v>
                </c:pt>
                <c:pt idx="308">
                  <c:v>9.3764988651744468E-6</c:v>
                </c:pt>
                <c:pt idx="309">
                  <c:v>9.6076892246409534E-6</c:v>
                </c:pt>
                <c:pt idx="310">
                  <c:v>9.8390259181471571E-6</c:v>
                </c:pt>
                <c:pt idx="311">
                  <c:v>1.0070507427132522E-5</c:v>
                </c:pt>
                <c:pt idx="312">
                  <c:v>1.0302132285119693E-5</c:v>
                </c:pt>
                <c:pt idx="313">
                  <c:v>1.0533899074822033E-5</c:v>
                </c:pt>
                <c:pt idx="314">
                  <c:v>1.0765806425463385E-5</c:v>
                </c:pt>
                <c:pt idx="315">
                  <c:v>1.0997853010306627E-5</c:v>
                </c:pt>
                <c:pt idx="316">
                  <c:v>1.1230037544353964E-5</c:v>
                </c:pt>
                <c:pt idx="317">
                  <c:v>1.1462358782220757E-5</c:v>
                </c:pt>
                <c:pt idx="318">
                  <c:v>1.1694815516147593E-5</c:v>
                </c:pt>
                <c:pt idx="319">
                  <c:v>1.1927406574158095E-5</c:v>
                </c:pt>
                <c:pt idx="320">
                  <c:v>1.2160130818335625E-5</c:v>
                </c:pt>
                <c:pt idx="321">
                  <c:v>1.2392987143216696E-5</c:v>
                </c:pt>
                <c:pt idx="322">
                  <c:v>1.2625974474283457E-5</c:v>
                </c:pt>
                <c:pt idx="323">
                  <c:v>1.2859091766561819E-5</c:v>
                </c:pt>
                <c:pt idx="324">
                  <c:v>1.3092338003293895E-5</c:v>
                </c:pt>
                <c:pt idx="325">
                  <c:v>1.3325712194706572E-5</c:v>
                </c:pt>
                <c:pt idx="326">
                  <c:v>1.3559213376839271E-5</c:v>
                </c:pt>
                <c:pt idx="327">
                  <c:v>1.3792840610458275E-5</c:v>
                </c:pt>
                <c:pt idx="328">
                  <c:v>1.4026592980016231E-5</c:v>
                </c:pt>
                <c:pt idx="329">
                  <c:v>1.4260469592688025E-5</c:v>
                </c:pt>
                <c:pt idx="330">
                  <c:v>1.4494469577446441E-5</c:v>
                </c:pt>
                <c:pt idx="331">
                  <c:v>1.4728592084202068E-5</c:v>
                </c:pt>
                <c:pt idx="332">
                  <c:v>1.4962836282982217E-5</c:v>
                </c:pt>
                <c:pt idx="333">
                  <c:v>1.5197201363156122E-5</c:v>
                </c:pt>
                <c:pt idx="334">
                  <c:v>1.543168653270011E-5</c:v>
                </c:pt>
                <c:pt idx="335">
                  <c:v>1.5666291017505252E-5</c:v>
                </c:pt>
                <c:pt idx="336">
                  <c:v>1.5901014060716281E-5</c:v>
                </c:pt>
                <c:pt idx="337">
                  <c:v>1.6135854922105264E-5</c:v>
                </c:pt>
                <c:pt idx="338">
                  <c:v>1.6370812877479637E-5</c:v>
                </c:pt>
                <c:pt idx="339">
                  <c:v>1.6605887218112011E-5</c:v>
                </c:pt>
                <c:pt idx="340">
                  <c:v>1.684107725020633E-5</c:v>
                </c:pt>
                <c:pt idx="341">
                  <c:v>1.7076382294385503E-5</c:v>
                </c:pt>
                <c:pt idx="342">
                  <c:v>1.7311801685202822E-5</c:v>
                </c:pt>
                <c:pt idx="343">
                  <c:v>1.7547334770676007E-5</c:v>
                </c:pt>
                <c:pt idx="344">
                  <c:v>1.7782980911843993E-5</c:v>
                </c:pt>
                <c:pt idx="345">
                  <c:v>1.8018739482347419E-5</c:v>
                </c:pt>
                <c:pt idx="346">
                  <c:v>1.8254609868017353E-5</c:v>
                </c:pt>
                <c:pt idx="347">
                  <c:v>1.8490591466494255E-5</c:v>
                </c:pt>
                <c:pt idx="348">
                  <c:v>1.8726683686856145E-5</c:v>
                </c:pt>
                <c:pt idx="349">
                  <c:v>1.8962885949265823E-5</c:v>
                </c:pt>
                <c:pt idx="350">
                  <c:v>1.9199197684631211E-5</c:v>
                </c:pt>
                <c:pt idx="351">
                  <c:v>1.9435618334283138E-5</c:v>
                </c:pt>
                <c:pt idx="352">
                  <c:v>1.9672147349663223E-5</c:v>
                </c:pt>
                <c:pt idx="353">
                  <c:v>1.9908784192025257E-5</c:v>
                </c:pt>
                <c:pt idx="354">
                  <c:v>2.0145528332151839E-5</c:v>
                </c:pt>
                <c:pt idx="355">
                  <c:v>2.0382379250078738E-5</c:v>
                </c:pt>
                <c:pt idx="356">
                  <c:v>2.0619336434830489E-5</c:v>
                </c:pt>
                <c:pt idx="357">
                  <c:v>2.0856399384169228E-5</c:v>
                </c:pt>
                <c:pt idx="358">
                  <c:v>2.1093567604350392E-5</c:v>
                </c:pt>
                <c:pt idx="359">
                  <c:v>2.1330840609891798E-5</c:v>
                </c:pt>
                <c:pt idx="360">
                  <c:v>2.1568217923343719E-5</c:v>
                </c:pt>
                <c:pt idx="361">
                  <c:v>2.1805699075075469E-5</c:v>
                </c:pt>
                <c:pt idx="362">
                  <c:v>2.2043283603068241E-5</c:v>
                </c:pt>
                <c:pt idx="363">
                  <c:v>2.2280971052712676E-5</c:v>
                </c:pt>
                <c:pt idx="364">
                  <c:v>2.2518760976614673E-5</c:v>
                </c:pt>
                <c:pt idx="365">
                  <c:v>2.2756652934413253E-5</c:v>
                </c:pt>
                <c:pt idx="366">
                  <c:v>2.2994646492592848E-5</c:v>
                </c:pt>
                <c:pt idx="367">
                  <c:v>2.3232741224320356E-5</c:v>
                </c:pt>
                <c:pt idx="368">
                  <c:v>2.3470936709269196E-5</c:v>
                </c:pt>
                <c:pt idx="369">
                  <c:v>2.3709232533462859E-5</c:v>
                </c:pt>
                <c:pt idx="370">
                  <c:v>2.3947628289116063E-5</c:v>
                </c:pt>
                <c:pt idx="371">
                  <c:v>2.4186123574485367E-5</c:v>
                </c:pt>
                <c:pt idx="372">
                  <c:v>2.4424717993726114E-5</c:v>
                </c:pt>
                <c:pt idx="373">
                  <c:v>2.4663411156746251E-5</c:v>
                </c:pt>
                <c:pt idx="374">
                  <c:v>2.4902202679075278E-5</c:v>
                </c:pt>
                <c:pt idx="375">
                  <c:v>2.5141092181730384E-5</c:v>
                </c:pt>
                <c:pt idx="376">
                  <c:v>2.538007929108745E-5</c:v>
                </c:pt>
                <c:pt idx="377">
                  <c:v>2.5619163638763567E-5</c:v>
                </c:pt>
                <c:pt idx="378">
                  <c:v>2.5858344861491207E-5</c:v>
                </c:pt>
                <c:pt idx="379">
                  <c:v>2.6097622601007436E-5</c:v>
                </c:pt>
                <c:pt idx="380">
                  <c:v>2.6336996503937899E-5</c:v>
                </c:pt>
                <c:pt idx="381">
                  <c:v>2.6576466221692906E-5</c:v>
                </c:pt>
                <c:pt idx="382">
                  <c:v>2.6816031410357983E-5</c:v>
                </c:pt>
                <c:pt idx="383">
                  <c:v>2.705569173059491E-5</c:v>
                </c:pt>
                <c:pt idx="384">
                  <c:v>2.7295446847542917E-5</c:v>
                </c:pt>
                <c:pt idx="385">
                  <c:v>2.7535296430719929E-5</c:v>
                </c:pt>
                <c:pt idx="386">
                  <c:v>2.7775240153932057E-5</c:v>
                </c:pt>
                <c:pt idx="387">
                  <c:v>2.8015277695184632E-5</c:v>
                </c:pt>
                <c:pt idx="388">
                  <c:v>2.8255408736588588E-5</c:v>
                </c:pt>
                <c:pt idx="389">
                  <c:v>2.8495632964283801E-5</c:v>
                </c:pt>
                <c:pt idx="390">
                  <c:v>2.8735950068348248E-5</c:v>
                </c:pt>
                <c:pt idx="391">
                  <c:v>2.8976359742724357E-5</c:v>
                </c:pt>
                <c:pt idx="392">
                  <c:v>2.9216861685136455E-5</c:v>
                </c:pt>
                <c:pt idx="393">
                  <c:v>2.9457455597015893E-5</c:v>
                </c:pt>
                <c:pt idx="394">
                  <c:v>2.9698141183430231E-5</c:v>
                </c:pt>
                <c:pt idx="395">
                  <c:v>2.9938918153006519E-5</c:v>
                </c:pt>
                <c:pt idx="396">
                  <c:v>3.0179786217866188E-5</c:v>
                </c:pt>
                <c:pt idx="397">
                  <c:v>3.042074509355433E-5</c:v>
                </c:pt>
                <c:pt idx="398">
                  <c:v>3.066179449897509E-5</c:v>
                </c:pt>
                <c:pt idx="399">
                  <c:v>3.0902934156325634E-5</c:v>
                </c:pt>
                <c:pt idx="400">
                  <c:v>3.1144163791036342E-5</c:v>
                </c:pt>
                <c:pt idx="401">
                  <c:v>3.1385483131707951E-5</c:v>
                </c:pt>
                <c:pt idx="402">
                  <c:v>3.1626891910051381E-5</c:v>
                </c:pt>
                <c:pt idx="403">
                  <c:v>3.186838986083324E-5</c:v>
                </c:pt>
                <c:pt idx="404">
                  <c:v>3.2109976721815752E-5</c:v>
                </c:pt>
                <c:pt idx="405">
                  <c:v>3.23516522337061E-5</c:v>
                </c:pt>
                <c:pt idx="406">
                  <c:v>3.2593416140097788E-5</c:v>
                </c:pt>
                <c:pt idx="407">
                  <c:v>3.2835268187422709E-5</c:v>
                </c:pt>
                <c:pt idx="408">
                  <c:v>3.3077208124900521E-5</c:v>
                </c:pt>
                <c:pt idx="409">
                  <c:v>3.3319235704483387E-5</c:v>
                </c:pt>
                <c:pt idx="410">
                  <c:v>3.3561350680816254E-5</c:v>
                </c:pt>
                <c:pt idx="411">
                  <c:v>3.3803552811182194E-5</c:v>
                </c:pt>
                <c:pt idx="412">
                  <c:v>3.4045841855461376E-5</c:v>
                </c:pt>
                <c:pt idx="413">
                  <c:v>3.4288217576084205E-5</c:v>
                </c:pt>
                <c:pt idx="414">
                  <c:v>3.4530679737986102E-5</c:v>
                </c:pt>
                <c:pt idx="415">
                  <c:v>3.4773228108567328E-5</c:v>
                </c:pt>
                <c:pt idx="416">
                  <c:v>3.5015862457650648E-5</c:v>
                </c:pt>
                <c:pt idx="417">
                  <c:v>3.5258582557439896E-5</c:v>
                </c:pt>
                <c:pt idx="418">
                  <c:v>3.5501388182478895E-5</c:v>
                </c:pt>
                <c:pt idx="419">
                  <c:v>3.5744279109616728E-5</c:v>
                </c:pt>
                <c:pt idx="420">
                  <c:v>3.5987255117964371E-5</c:v>
                </c:pt>
                <c:pt idx="421">
                  <c:v>3.6230315988863056E-5</c:v>
                </c:pt>
                <c:pt idx="422">
                  <c:v>3.6473461505843999E-5</c:v>
                </c:pt>
                <c:pt idx="423">
                  <c:v>3.6716691454592339E-5</c:v>
                </c:pt>
                <c:pt idx="424">
                  <c:v>3.6960005622918206E-5</c:v>
                </c:pt>
                <c:pt idx="425">
                  <c:v>3.7203403800715653E-5</c:v>
                </c:pt>
                <c:pt idx="426">
                  <c:v>3.7446885779934176E-5</c:v>
                </c:pt>
                <c:pt idx="427">
                  <c:v>3.7690451354545176E-5</c:v>
                </c:pt>
                <c:pt idx="428">
                  <c:v>3.7934100320509508E-5</c:v>
                </c:pt>
                <c:pt idx="429">
                  <c:v>3.8177832475748076E-5</c:v>
                </c:pt>
                <c:pt idx="430">
                  <c:v>3.8421647620109121E-5</c:v>
                </c:pt>
                <c:pt idx="431">
                  <c:v>3.8665545555340537E-5</c:v>
                </c:pt>
                <c:pt idx="432">
                  <c:v>3.8909526085061883E-5</c:v>
                </c:pt>
                <c:pt idx="433">
                  <c:v>3.9153589014731069E-5</c:v>
                </c:pt>
                <c:pt idx="434">
                  <c:v>3.9397734151621639E-5</c:v>
                </c:pt>
                <c:pt idx="435">
                  <c:v>3.9641961304793338E-5</c:v>
                </c:pt>
                <c:pt idx="436">
                  <c:v>3.9886270285066935E-5</c:v>
                </c:pt>
                <c:pt idx="437">
                  <c:v>4.0130660904994642E-5</c:v>
                </c:pt>
                <c:pt idx="438">
                  <c:v>4.0375132978837582E-5</c:v>
                </c:pt>
                <c:pt idx="439">
                  <c:v>4.0619686322541569E-5</c:v>
                </c:pt>
                <c:pt idx="440">
                  <c:v>4.0864320753709197E-5</c:v>
                </c:pt>
                <c:pt idx="441">
                  <c:v>4.110903609157751E-5</c:v>
                </c:pt>
                <c:pt idx="442">
                  <c:v>4.1353832156995481E-5</c:v>
                </c:pt>
                <c:pt idx="443">
                  <c:v>4.1598708772399601E-5</c:v>
                </c:pt>
                <c:pt idx="444">
                  <c:v>4.1843665761790436E-5</c:v>
                </c:pt>
                <c:pt idx="445">
                  <c:v>4.2088702950713745E-5</c:v>
                </c:pt>
                <c:pt idx="446">
                  <c:v>4.23338201662338E-5</c:v>
                </c:pt>
                <c:pt idx="447">
                  <c:v>4.2579017236917521E-5</c:v>
                </c:pt>
                <c:pt idx="448">
                  <c:v>4.2824293992809896E-5</c:v>
                </c:pt>
                <c:pt idx="449">
                  <c:v>4.3069650265413216E-5</c:v>
                </c:pt>
                <c:pt idx="450">
                  <c:v>4.331508588767018E-5</c:v>
                </c:pt>
                <c:pt idx="451">
                  <c:v>4.3560600693940054E-5</c:v>
                </c:pt>
                <c:pt idx="452">
                  <c:v>4.3806194519983448E-5</c:v>
                </c:pt>
                <c:pt idx="453">
                  <c:v>4.4051867202940882E-5</c:v>
                </c:pt>
                <c:pt idx="454">
                  <c:v>4.4297618581312989E-5</c:v>
                </c:pt>
                <c:pt idx="455">
                  <c:v>4.4543448494946934E-5</c:v>
                </c:pt>
                <c:pt idx="456">
                  <c:v>4.4789356785012539E-5</c:v>
                </c:pt>
                <c:pt idx="457">
                  <c:v>4.5035343293989344E-5</c:v>
                </c:pt>
                <c:pt idx="458">
                  <c:v>4.5281407865646831E-5</c:v>
                </c:pt>
                <c:pt idx="459">
                  <c:v>4.5527550345029165E-5</c:v>
                </c:pt>
                <c:pt idx="460">
                  <c:v>4.5773770578435517E-5</c:v>
                </c:pt>
                <c:pt idx="461">
                  <c:v>4.6020068413407849E-5</c:v>
                </c:pt>
                <c:pt idx="462">
                  <c:v>4.6266443698713195E-5</c:v>
                </c:pt>
                <c:pt idx="463">
                  <c:v>4.6512896284324195E-5</c:v>
                </c:pt>
                <c:pt idx="464">
                  <c:v>4.6759426021411607E-5</c:v>
                </c:pt>
                <c:pt idx="465">
                  <c:v>4.7006032762320651E-5</c:v>
                </c:pt>
                <c:pt idx="466">
                  <c:v>4.7252716360562193E-5</c:v>
                </c:pt>
                <c:pt idx="467">
                  <c:v>4.7499476670794796E-5</c:v>
                </c:pt>
                <c:pt idx="468">
                  <c:v>4.7746313548809881E-5</c:v>
                </c:pt>
                <c:pt idx="469">
                  <c:v>4.7993226851522321E-5</c:v>
                </c:pt>
                <c:pt idx="470">
                  <c:v>4.8240216436950907E-5</c:v>
                </c:pt>
                <c:pt idx="471">
                  <c:v>4.8487282164206685E-5</c:v>
                </c:pt>
                <c:pt idx="472">
                  <c:v>4.8734423893481363E-5</c:v>
                </c:pt>
                <c:pt idx="473">
                  <c:v>4.898164148602982E-5</c:v>
                </c:pt>
                <c:pt idx="474">
                  <c:v>4.9228934804163362E-5</c:v>
                </c:pt>
                <c:pt idx="475">
                  <c:v>4.947630371123048E-5</c:v>
                </c:pt>
                <c:pt idx="476">
                  <c:v>4.9723748071607892E-5</c:v>
                </c:pt>
                <c:pt idx="477">
                  <c:v>4.9971267750689092E-5</c:v>
                </c:pt>
                <c:pt idx="478">
                  <c:v>5.0218862614867909E-5</c:v>
                </c:pt>
                <c:pt idx="479">
                  <c:v>5.046653253153274E-5</c:v>
                </c:pt>
                <c:pt idx="480">
                  <c:v>5.071427736904819E-5</c:v>
                </c:pt>
                <c:pt idx="481">
                  <c:v>5.0962096996747363E-5</c:v>
                </c:pt>
                <c:pt idx="482">
                  <c:v>5.1209991284922572E-5</c:v>
                </c:pt>
                <c:pt idx="483">
                  <c:v>5.1457960104807762E-5</c:v>
                </c:pt>
                <c:pt idx="484">
                  <c:v>5.1706003328572826E-5</c:v>
                </c:pt>
                <c:pt idx="485">
                  <c:v>5.1954120829312922E-5</c:v>
                </c:pt>
                <c:pt idx="486">
                  <c:v>5.2202312481032063E-5</c:v>
                </c:pt>
                <c:pt idx="487">
                  <c:v>5.2450578158641548E-5</c:v>
                </c:pt>
                <c:pt idx="488">
                  <c:v>5.2698917737940895E-5</c:v>
                </c:pt>
                <c:pt idx="489">
                  <c:v>5.2947331095614094E-5</c:v>
                </c:pt>
                <c:pt idx="490">
                  <c:v>5.3195818109215709E-5</c:v>
                </c:pt>
                <c:pt idx="491">
                  <c:v>5.3444378657163274E-5</c:v>
                </c:pt>
                <c:pt idx="492">
                  <c:v>5.3693012618726907E-5</c:v>
                </c:pt>
                <c:pt idx="493">
                  <c:v>5.3941719874019299E-5</c:v>
                </c:pt>
                <c:pt idx="494">
                  <c:v>5.4190500303987659E-5</c:v>
                </c:pt>
                <c:pt idx="495">
                  <c:v>5.4439353790402626E-5</c:v>
                </c:pt>
                <c:pt idx="496">
                  <c:v>5.4688280215850593E-5</c:v>
                </c:pt>
                <c:pt idx="497">
                  <c:v>5.4937279463724791E-5</c:v>
                </c:pt>
                <c:pt idx="498">
                  <c:v>5.5186351418216619E-5</c:v>
                </c:pt>
                <c:pt idx="499">
                  <c:v>5.5435495964304457E-5</c:v>
                </c:pt>
                <c:pt idx="500">
                  <c:v>5.5684712987748876E-5</c:v>
                </c:pt>
                <c:pt idx="501">
                  <c:v>5.5934002375082407E-5</c:v>
                </c:pt>
                <c:pt idx="502">
                  <c:v>5.6183364013601428E-5</c:v>
                </c:pt>
                <c:pt idx="503">
                  <c:v>5.6432797791355999E-5</c:v>
                </c:pt>
                <c:pt idx="504">
                  <c:v>5.6682303597146443E-5</c:v>
                </c:pt>
                <c:pt idx="505">
                  <c:v>5.693188132050998E-5</c:v>
                </c:pt>
                <c:pt idx="506">
                  <c:v>5.7181530851718601E-5</c:v>
                </c:pt>
                <c:pt idx="507">
                  <c:v>5.7431252081766234E-5</c:v>
                </c:pt>
                <c:pt idx="508">
                  <c:v>5.7681044902364588E-5</c:v>
                </c:pt>
                <c:pt idx="509">
                  <c:v>5.7930909205933919E-5</c:v>
                </c:pt>
                <c:pt idx="510">
                  <c:v>5.8180844885595915E-5</c:v>
                </c:pt>
                <c:pt idx="511">
                  <c:v>5.843085183516778E-5</c:v>
                </c:pt>
                <c:pt idx="512">
                  <c:v>5.8680929949152597E-5</c:v>
                </c:pt>
                <c:pt idx="513">
                  <c:v>5.8931079122735093E-5</c:v>
                </c:pt>
                <c:pt idx="514">
                  <c:v>5.918129925177376E-5</c:v>
                </c:pt>
                <c:pt idx="515">
                  <c:v>5.9431590232790276E-5</c:v>
                </c:pt>
                <c:pt idx="516">
                  <c:v>5.9681951962971105E-5</c:v>
                </c:pt>
                <c:pt idx="517">
                  <c:v>5.9932384340151869E-5</c:v>
                </c:pt>
                <c:pt idx="518">
                  <c:v>6.0182887262816157E-5</c:v>
                </c:pt>
                <c:pt idx="519">
                  <c:v>6.0433460630088992E-5</c:v>
                </c:pt>
                <c:pt idx="520">
                  <c:v>6.0684104341725456E-5</c:v>
                </c:pt>
                <c:pt idx="521">
                  <c:v>6.0934818298112061E-5</c:v>
                </c:pt>
                <c:pt idx="522">
                  <c:v>6.1185602400254033E-5</c:v>
                </c:pt>
                <c:pt idx="523">
                  <c:v>6.1436456549773517E-5</c:v>
                </c:pt>
                <c:pt idx="524">
                  <c:v>6.1687380648898666E-5</c:v>
                </c:pt>
                <c:pt idx="525">
                  <c:v>6.193837460046423E-5</c:v>
                </c:pt>
                <c:pt idx="526">
                  <c:v>6.2189438307901228E-5</c:v>
                </c:pt>
                <c:pt idx="527">
                  <c:v>6.2440571675229377E-5</c:v>
                </c:pt>
                <c:pt idx="528">
                  <c:v>6.2691774607058658E-5</c:v>
                </c:pt>
                <c:pt idx="529">
                  <c:v>6.2943047008574913E-5</c:v>
                </c:pt>
                <c:pt idx="530">
                  <c:v>6.3194388785542489E-5</c:v>
                </c:pt>
                <c:pt idx="531">
                  <c:v>6.3445799844290857E-5</c:v>
                </c:pt>
                <c:pt idx="532">
                  <c:v>6.3697280091715917E-5</c:v>
                </c:pt>
                <c:pt idx="533">
                  <c:v>6.3948829435271569E-5</c:v>
                </c:pt>
                <c:pt idx="534">
                  <c:v>6.4200447782963556E-5</c:v>
                </c:pt>
                <c:pt idx="535">
                  <c:v>6.4452135043344995E-5</c:v>
                </c:pt>
                <c:pt idx="536">
                  <c:v>6.4703891125514492E-5</c:v>
                </c:pt>
                <c:pt idx="537">
                  <c:v>6.4955715939105611E-5</c:v>
                </c:pt>
                <c:pt idx="538">
                  <c:v>6.5207609394286241E-5</c:v>
                </c:pt>
                <c:pt idx="539">
                  <c:v>6.5459571401750065E-5</c:v>
                </c:pt>
                <c:pt idx="540">
                  <c:v>6.5711601872715642E-5</c:v>
                </c:pt>
                <c:pt idx="541">
                  <c:v>6.5963700718917954E-5</c:v>
                </c:pt>
                <c:pt idx="542">
                  <c:v>6.6215867852606716E-5</c:v>
                </c:pt>
                <c:pt idx="543">
                  <c:v>6.6468103186538024E-5</c:v>
                </c:pt>
                <c:pt idx="544">
                  <c:v>6.6720406633974171E-5</c:v>
                </c:pt>
                <c:pt idx="545">
                  <c:v>6.6972778108675591E-5</c:v>
                </c:pt>
                <c:pt idx="546">
                  <c:v>6.722521752489753E-5</c:v>
                </c:pt>
                <c:pt idx="547">
                  <c:v>6.7477724797388019E-5</c:v>
                </c:pt>
                <c:pt idx="548">
                  <c:v>6.7730299841376327E-5</c:v>
                </c:pt>
                <c:pt idx="549">
                  <c:v>6.7982942572578461E-5</c:v>
                </c:pt>
                <c:pt idx="550">
                  <c:v>6.8235652907182868E-5</c:v>
                </c:pt>
                <c:pt idx="551">
                  <c:v>6.8488430761856644E-5</c:v>
                </c:pt>
                <c:pt idx="552">
                  <c:v>6.874127605373125E-5</c:v>
                </c:pt>
                <c:pt idx="553">
                  <c:v>6.8994188700404596E-5</c:v>
                </c:pt>
                <c:pt idx="554">
                  <c:v>6.9247168619936423E-5</c:v>
                </c:pt>
                <c:pt idx="555">
                  <c:v>6.9500215730841118E-5</c:v>
                </c:pt>
                <c:pt idx="556">
                  <c:v>6.9753329952086481E-5</c:v>
                </c:pt>
                <c:pt idx="557">
                  <c:v>7.0006511203090784E-5</c:v>
                </c:pt>
                <c:pt idx="558">
                  <c:v>7.0259759403714519E-5</c:v>
                </c:pt>
                <c:pt idx="559">
                  <c:v>7.0513074474261672E-5</c:v>
                </c:pt>
                <c:pt idx="560">
                  <c:v>7.0766456335471058E-5</c:v>
                </c:pt>
                <c:pt idx="561">
                  <c:v>7.1019904908516967E-5</c:v>
                </c:pt>
                <c:pt idx="562">
                  <c:v>7.1273420115003556E-5</c:v>
                </c:pt>
                <c:pt idx="563">
                  <c:v>7.1527001876958436E-5</c:v>
                </c:pt>
                <c:pt idx="564">
                  <c:v>7.1780650116835346E-5</c:v>
                </c:pt>
                <c:pt idx="565">
                  <c:v>7.2034364757505648E-5</c:v>
                </c:pt>
                <c:pt idx="566">
                  <c:v>7.228814572225422E-5</c:v>
                </c:pt>
                <c:pt idx="567">
                  <c:v>7.254199293478044E-5</c:v>
                </c:pt>
                <c:pt idx="568">
                  <c:v>7.2795906319191364E-5</c:v>
                </c:pt>
                <c:pt idx="569">
                  <c:v>7.3049885799998142E-5</c:v>
                </c:pt>
                <c:pt idx="570">
                  <c:v>7.3303931302114636E-5</c:v>
                </c:pt>
                <c:pt idx="571">
                  <c:v>7.3558042750854034E-5</c:v>
                </c:pt>
                <c:pt idx="572">
                  <c:v>7.3812220071921994E-5</c:v>
                </c:pt>
                <c:pt idx="573">
                  <c:v>7.4066463191417518E-5</c:v>
                </c:pt>
                <c:pt idx="574">
                  <c:v>7.4320772035829926E-5</c:v>
                </c:pt>
                <c:pt idx="575">
                  <c:v>7.4575146532031256E-5</c:v>
                </c:pt>
                <c:pt idx="576">
                  <c:v>7.4829586607276288E-5</c:v>
                </c:pt>
                <c:pt idx="577">
                  <c:v>7.5084092189199283E-5</c:v>
                </c:pt>
                <c:pt idx="578">
                  <c:v>7.533866320581152E-5</c:v>
                </c:pt>
                <c:pt idx="579">
                  <c:v>7.5593299585497123E-5</c:v>
                </c:pt>
                <c:pt idx="580">
                  <c:v>7.584800125700845E-5</c:v>
                </c:pt>
                <c:pt idx="581">
                  <c:v>7.6102768149468117E-5</c:v>
                </c:pt>
                <c:pt idx="582">
                  <c:v>7.6357600192358962E-5</c:v>
                </c:pt>
                <c:pt idx="583">
                  <c:v>7.6612497315528539E-5</c:v>
                </c:pt>
                <c:pt idx="584">
                  <c:v>7.6867459449182565E-5</c:v>
                </c:pt>
                <c:pt idx="585">
                  <c:v>7.7122486523878325E-5</c:v>
                </c:pt>
                <c:pt idx="586">
                  <c:v>7.737757847053005E-5</c:v>
                </c:pt>
                <c:pt idx="587">
                  <c:v>7.7632735220402156E-5</c:v>
                </c:pt>
                <c:pt idx="588">
                  <c:v>7.7887956705101623E-5</c:v>
                </c:pt>
                <c:pt idx="589">
                  <c:v>7.8143242856585198E-5</c:v>
                </c:pt>
                <c:pt idx="590">
                  <c:v>7.8398593607148845E-5</c:v>
                </c:pt>
                <c:pt idx="591">
                  <c:v>7.8654008889428238E-5</c:v>
                </c:pt>
                <c:pt idx="592">
                  <c:v>7.890948863639369E-5</c:v>
                </c:pt>
                <c:pt idx="593">
                  <c:v>7.9165032781353659E-5</c:v>
                </c:pt>
                <c:pt idx="594">
                  <c:v>7.9420641257942656E-5</c:v>
                </c:pt>
                <c:pt idx="595">
                  <c:v>7.9676314000129338E-5</c:v>
                </c:pt>
                <c:pt idx="596">
                  <c:v>7.9932050942204373E-5</c:v>
                </c:pt>
                <c:pt idx="597">
                  <c:v>8.0187852018783186E-5</c:v>
                </c:pt>
                <c:pt idx="598">
                  <c:v>8.0443717164804893E-5</c:v>
                </c:pt>
                <c:pt idx="599">
                  <c:v>8.0699646315525724E-5</c:v>
                </c:pt>
                <c:pt idx="600">
                  <c:v>8.0955639406516788E-5</c:v>
                </c:pt>
                <c:pt idx="601">
                  <c:v>8.1211696373665958E-5</c:v>
                </c:pt>
                <c:pt idx="602">
                  <c:v>8.1467817153171949E-5</c:v>
                </c:pt>
                <c:pt idx="603">
                  <c:v>8.1724001681541481E-5</c:v>
                </c:pt>
                <c:pt idx="604">
                  <c:v>8.1980249895590506E-5</c:v>
                </c:pt>
                <c:pt idx="605">
                  <c:v>8.2236561732439376E-5</c:v>
                </c:pt>
                <c:pt idx="606">
                  <c:v>8.2492937129508687E-5</c:v>
                </c:pt>
                <c:pt idx="607">
                  <c:v>8.274937602452207E-5</c:v>
                </c:pt>
                <c:pt idx="608">
                  <c:v>8.3005878355499969E-5</c:v>
                </c:pt>
                <c:pt idx="609">
                  <c:v>8.3262444060757854E-5</c:v>
                </c:pt>
                <c:pt idx="610">
                  <c:v>8.351907307890668E-5</c:v>
                </c:pt>
                <c:pt idx="611">
                  <c:v>8.3775765348848008E-5</c:v>
                </c:pt>
                <c:pt idx="612">
                  <c:v>8.4032520809772219E-5</c:v>
                </c:pt>
                <c:pt idx="613">
                  <c:v>8.4289339401158374E-5</c:v>
                </c:pt>
                <c:pt idx="614">
                  <c:v>8.4546221062769964E-5</c:v>
                </c:pt>
                <c:pt idx="615">
                  <c:v>8.4803165734652545E-5</c:v>
                </c:pt>
                <c:pt idx="616">
                  <c:v>8.506017335713472E-5</c:v>
                </c:pt>
                <c:pt idx="617">
                  <c:v>8.5317243870822919E-5</c:v>
                </c:pt>
                <c:pt idx="618">
                  <c:v>8.5574377216601492E-5</c:v>
                </c:pt>
                <c:pt idx="619">
                  <c:v>8.5831573335628782E-5</c:v>
                </c:pt>
                <c:pt idx="620">
                  <c:v>8.6088832169336214E-5</c:v>
                </c:pt>
                <c:pt idx="621">
                  <c:v>8.63461536594285E-5</c:v>
                </c:pt>
                <c:pt idx="622">
                  <c:v>8.660353774787742E-5</c:v>
                </c:pt>
                <c:pt idx="623">
                  <c:v>8.6860984376922591E-5</c:v>
                </c:pt>
                <c:pt idx="624">
                  <c:v>8.7118493489069909E-5</c:v>
                </c:pt>
                <c:pt idx="625">
                  <c:v>8.7376065027086578E-5</c:v>
                </c:pt>
                <c:pt idx="626">
                  <c:v>8.7633698934005242E-5</c:v>
                </c:pt>
                <c:pt idx="627">
                  <c:v>8.7891395153115025E-5</c:v>
                </c:pt>
                <c:pt idx="628">
                  <c:v>8.8149153627964163E-5</c:v>
                </c:pt>
                <c:pt idx="629">
                  <c:v>8.8406974302359542E-5</c:v>
                </c:pt>
                <c:pt idx="630">
                  <c:v>8.8664857120358335E-5</c:v>
                </c:pt>
                <c:pt idx="631">
                  <c:v>8.8922802026274048E-5</c:v>
                </c:pt>
                <c:pt idx="632">
                  <c:v>8.9180808964669622E-5</c:v>
                </c:pt>
                <c:pt idx="633">
                  <c:v>8.9438877880356903E-5</c:v>
                </c:pt>
                <c:pt idx="634">
                  <c:v>8.9697008718397036E-5</c:v>
                </c:pt>
                <c:pt idx="635">
                  <c:v>8.9955201424094474E-5</c:v>
                </c:pt>
                <c:pt idx="636">
                  <c:v>9.0213455942999554E-5</c:v>
                </c:pt>
                <c:pt idx="637">
                  <c:v>9.0471772220905718E-5</c:v>
                </c:pt>
                <c:pt idx="638">
                  <c:v>9.0730150203846086E-5</c:v>
                </c:pt>
                <c:pt idx="639">
                  <c:v>9.0988589838093167E-5</c:v>
                </c:pt>
                <c:pt idx="640">
                  <c:v>9.1247091070157846E-5</c:v>
                </c:pt>
                <c:pt idx="641">
                  <c:v>9.1505653846786215E-5</c:v>
                </c:pt>
                <c:pt idx="642">
                  <c:v>9.1764278114959635E-5</c:v>
                </c:pt>
                <c:pt idx="643">
                  <c:v>9.2022963821890985E-5</c:v>
                </c:pt>
                <c:pt idx="644">
                  <c:v>9.228171091502568E-5</c:v>
                </c:pt>
                <c:pt idx="645">
                  <c:v>9.2540519342038224E-5</c:v>
                </c:pt>
                <c:pt idx="646">
                  <c:v>9.2799389050833044E-5</c:v>
                </c:pt>
                <c:pt idx="647">
                  <c:v>9.3058319989539303E-5</c:v>
                </c:pt>
                <c:pt idx="648">
                  <c:v>9.3317312106512253E-5</c:v>
                </c:pt>
                <c:pt idx="649">
                  <c:v>9.3576365350329688E-5</c:v>
                </c:pt>
                <c:pt idx="650">
                  <c:v>9.3835479669793928E-5</c:v>
                </c:pt>
                <c:pt idx="651">
                  <c:v>9.409465501392725E-5</c:v>
                </c:pt>
                <c:pt idx="652">
                  <c:v>9.4353891331969586E-5</c:v>
                </c:pt>
                <c:pt idx="653">
                  <c:v>9.4613188573382072E-5</c:v>
                </c:pt>
                <c:pt idx="654">
                  <c:v>9.4872546687839118E-5</c:v>
                </c:pt>
                <c:pt idx="655">
                  <c:v>9.5131965625231543E-5</c:v>
                </c:pt>
                <c:pt idx="656">
                  <c:v>9.5391445335665814E-5</c:v>
                </c:pt>
                <c:pt idx="657">
                  <c:v>9.5650985769456576E-5</c:v>
                </c:pt>
                <c:pt idx="658">
                  <c:v>9.5910586877134829E-5</c:v>
                </c:pt>
                <c:pt idx="659">
                  <c:v>9.617024860943528E-5</c:v>
                </c:pt>
                <c:pt idx="660">
                  <c:v>9.6429970917306237E-5</c:v>
                </c:pt>
                <c:pt idx="661">
                  <c:v>9.6689753751899663E-5</c:v>
                </c:pt>
                <c:pt idx="662">
                  <c:v>9.6949597064572936E-5</c:v>
                </c:pt>
                <c:pt idx="663">
                  <c:v>9.7209500806890746E-5</c:v>
                </c:pt>
                <c:pt idx="664">
                  <c:v>9.7469464930618376E-5</c:v>
                </c:pt>
                <c:pt idx="665">
                  <c:v>9.7729489387723799E-5</c:v>
                </c:pt>
                <c:pt idx="666">
                  <c:v>9.7989574130374576E-5</c:v>
                </c:pt>
                <c:pt idx="667">
                  <c:v>9.824971911093863E-5</c:v>
                </c:pt>
                <c:pt idx="668">
                  <c:v>9.8509924281980232E-5</c:v>
                </c:pt>
                <c:pt idx="669">
                  <c:v>9.8770189596262563E-5</c:v>
                </c:pt>
                <c:pt idx="670">
                  <c:v>9.9030515006742444E-5</c:v>
                </c:pt>
                <c:pt idx="671">
                  <c:v>9.9290900466571201E-5</c:v>
                </c:pt>
                <c:pt idx="672">
                  <c:v>9.9551345929095735E-5</c:v>
                </c:pt>
                <c:pt idx="673">
                  <c:v>9.981185134785049E-5</c:v>
                </c:pt>
                <c:pt idx="674">
                  <c:v>1.0007241667656291E-4</c:v>
                </c:pt>
                <c:pt idx="675">
                  <c:v>1.003330418691518E-4</c:v>
                </c:pt>
                <c:pt idx="676">
                  <c:v>1.005937268797209E-4</c:v>
                </c:pt>
                <c:pt idx="677">
                  <c:v>1.0085447166256154E-4</c:v>
                </c:pt>
                <c:pt idx="678">
                  <c:v>1.0111527617215522E-4</c:v>
                </c:pt>
                <c:pt idx="679">
                  <c:v>1.0137614036316201E-4</c:v>
                </c:pt>
                <c:pt idx="680">
                  <c:v>1.0163706419043158E-4</c:v>
                </c:pt>
                <c:pt idx="681">
                  <c:v>1.0189804760899168E-4</c:v>
                </c:pt>
                <c:pt idx="682">
                  <c:v>1.0215909057405438E-4</c:v>
                </c:pt>
                <c:pt idx="683">
                  <c:v>1.024201930410114E-4</c:v>
                </c:pt>
                <c:pt idx="684">
                  <c:v>1.026813549654327E-4</c:v>
                </c:pt>
                <c:pt idx="685">
                  <c:v>1.029425763030694E-4</c:v>
                </c:pt>
                <c:pt idx="686">
                  <c:v>1.0320385700984743E-4</c:v>
                </c:pt>
                <c:pt idx="687">
                  <c:v>1.0346519704186884E-4</c:v>
                </c:pt>
                <c:pt idx="688">
                  <c:v>1.0372659635541073E-4</c:v>
                </c:pt>
                <c:pt idx="689">
                  <c:v>1.0398805490692676E-4</c:v>
                </c:pt>
                <c:pt idx="690">
                  <c:v>1.0424957265303937E-4</c:v>
                </c:pt>
                <c:pt idx="691">
                  <c:v>1.0451114955054777E-4</c:v>
                </c:pt>
                <c:pt idx="692">
                  <c:v>1.0477278555641662E-4</c:v>
                </c:pt>
                <c:pt idx="693">
                  <c:v>1.0503448062778709E-4</c:v>
                </c:pt>
                <c:pt idx="694">
                  <c:v>1.0529623472196181E-4</c:v>
                </c:pt>
                <c:pt idx="695">
                  <c:v>1.0555804779641856E-4</c:v>
                </c:pt>
                <c:pt idx="696">
                  <c:v>1.0581991980879795E-4</c:v>
                </c:pt>
                <c:pt idx="697">
                  <c:v>1.0608185071690551E-4</c:v>
                </c:pt>
                <c:pt idx="698">
                  <c:v>1.0634384047871604E-4</c:v>
                </c:pt>
                <c:pt idx="699">
                  <c:v>1.0660588905236494E-4</c:v>
                </c:pt>
                <c:pt idx="700">
                  <c:v>1.0686799639615236E-4</c:v>
                </c:pt>
                <c:pt idx="701">
                  <c:v>1.0713016246853868E-4</c:v>
                </c:pt>
                <c:pt idx="702">
                  <c:v>1.0739238722814845E-4</c:v>
                </c:pt>
                <c:pt idx="703">
                  <c:v>1.0765467063376447E-4</c:v>
                </c:pt>
                <c:pt idx="704">
                  <c:v>1.079170126443295E-4</c:v>
                </c:pt>
                <c:pt idx="705">
                  <c:v>1.0817941321894315E-4</c:v>
                </c:pt>
                <c:pt idx="706">
                  <c:v>1.0844187231686557E-4</c:v>
                </c:pt>
                <c:pt idx="707">
                  <c:v>1.0870438989751118E-4</c:v>
                </c:pt>
                <c:pt idx="708">
                  <c:v>1.0896696592045236E-4</c:v>
                </c:pt>
                <c:pt idx="709">
                  <c:v>1.0922960034541214E-4</c:v>
                </c:pt>
                <c:pt idx="710">
                  <c:v>1.0949229313227272E-4</c:v>
                </c:pt>
                <c:pt idx="711">
                  <c:v>1.0975504424106592E-4</c:v>
                </c:pt>
                <c:pt idx="712">
                  <c:v>1.1001785363197702E-4</c:v>
                </c:pt>
                <c:pt idx="713">
                  <c:v>1.1028072126534264E-4</c:v>
                </c:pt>
                <c:pt idx="714">
                  <c:v>1.1054364710164946E-4</c:v>
                </c:pt>
                <c:pt idx="715">
                  <c:v>1.1080663110153336E-4</c:v>
                </c:pt>
                <c:pt idx="716">
                  <c:v>1.1106967322578263E-4</c:v>
                </c:pt>
                <c:pt idx="717">
                  <c:v>1.1133277343532778E-4</c:v>
                </c:pt>
                <c:pt idx="718">
                  <c:v>1.1159593169124979E-4</c:v>
                </c:pt>
                <c:pt idx="719">
                  <c:v>1.1185914795477715E-4</c:v>
                </c:pt>
                <c:pt idx="720">
                  <c:v>1.1212242218728227E-4</c:v>
                </c:pt>
                <c:pt idx="721">
                  <c:v>1.1238575435028092E-4</c:v>
                </c:pt>
                <c:pt idx="722">
                  <c:v>1.1264914440543574E-4</c:v>
                </c:pt>
                <c:pt idx="723">
                  <c:v>1.1291259231455096E-4</c:v>
                </c:pt>
                <c:pt idx="724">
                  <c:v>1.1317609803957262E-4</c:v>
                </c:pt>
                <c:pt idx="725">
                  <c:v>1.1343966154259003E-4</c:v>
                </c:pt>
                <c:pt idx="726">
                  <c:v>1.137032827858307E-4</c:v>
                </c:pt>
                <c:pt idx="727">
                  <c:v>1.1396696173166536E-4</c:v>
                </c:pt>
                <c:pt idx="728">
                  <c:v>1.14230698342601E-4</c:v>
                </c:pt>
                <c:pt idx="729">
                  <c:v>1.1449449258128578E-4</c:v>
                </c:pt>
                <c:pt idx="730">
                  <c:v>1.1475834441050416E-4</c:v>
                </c:pt>
                <c:pt idx="731">
                  <c:v>1.1502225379317678E-4</c:v>
                </c:pt>
                <c:pt idx="732">
                  <c:v>1.1528622069236231E-4</c:v>
                </c:pt>
                <c:pt idx="733">
                  <c:v>1.1555024507125332E-4</c:v>
                </c:pt>
                <c:pt idx="734">
                  <c:v>1.1581432689317991E-4</c:v>
                </c:pt>
                <c:pt idx="735">
                  <c:v>1.1607846612160249E-4</c:v>
                </c:pt>
                <c:pt idx="736">
                  <c:v>1.1634266272011708E-4</c:v>
                </c:pt>
                <c:pt idx="737">
                  <c:v>1.1660691665245197E-4</c:v>
                </c:pt>
                <c:pt idx="738">
                  <c:v>1.1687122788246721E-4</c:v>
                </c:pt>
                <c:pt idx="739">
                  <c:v>1.1713559637415554E-4</c:v>
                </c:pt>
                <c:pt idx="740">
                  <c:v>1.1740002209163696E-4</c:v>
                </c:pt>
                <c:pt idx="741">
                  <c:v>1.1766450499916365E-4</c:v>
                </c:pt>
                <c:pt idx="742">
                  <c:v>1.1792904506111768E-4</c:v>
                </c:pt>
                <c:pt idx="743">
                  <c:v>1.1819364224200655E-4</c:v>
                </c:pt>
                <c:pt idx="744">
                  <c:v>1.1845829650646896E-4</c:v>
                </c:pt>
                <c:pt idx="745">
                  <c:v>1.1872300781926852E-4</c:v>
                </c:pt>
                <c:pt idx="746">
                  <c:v>1.1898777614529605E-4</c:v>
                </c:pt>
                <c:pt idx="747">
                  <c:v>1.1925260144956859E-4</c:v>
                </c:pt>
                <c:pt idx="748">
                  <c:v>1.1951748369722689E-4</c:v>
                </c:pt>
                <c:pt idx="749">
                  <c:v>1.1978242285353626E-4</c:v>
                </c:pt>
                <c:pt idx="750">
                  <c:v>1.2004741888388854E-4</c:v>
                </c:pt>
                <c:pt idx="751">
                  <c:v>1.2031247175379557E-4</c:v>
                </c:pt>
                <c:pt idx="752">
                  <c:v>1.2057758142889302E-4</c:v>
                </c:pt>
                <c:pt idx="753">
                  <c:v>1.208427478749381E-4</c:v>
                </c:pt>
                <c:pt idx="754">
                  <c:v>1.2110797105781057E-4</c:v>
                </c:pt>
                <c:pt idx="755">
                  <c:v>1.2137325094350829E-4</c:v>
                </c:pt>
                <c:pt idx="756">
                  <c:v>1.2163858749815335E-4</c:v>
                </c:pt>
                <c:pt idx="757">
                  <c:v>1.2190398068798132E-4</c:v>
                </c:pt>
                <c:pt idx="758">
                  <c:v>1.2216943047935219E-4</c:v>
                </c:pt>
                <c:pt idx="759">
                  <c:v>1.2243493683874085E-4</c:v>
                </c:pt>
                <c:pt idx="760">
                  <c:v>1.2270049973274016E-4</c:v>
                </c:pt>
                <c:pt idx="761">
                  <c:v>1.2296611912806252E-4</c:v>
                </c:pt>
                <c:pt idx="762">
                  <c:v>1.2323179499153261E-4</c:v>
                </c:pt>
                <c:pt idx="763">
                  <c:v>1.2349752729009462E-4</c:v>
                </c:pt>
                <c:pt idx="764">
                  <c:v>1.2376331599080594E-4</c:v>
                </c:pt>
                <c:pt idx="765">
                  <c:v>1.2402916106083738E-4</c:v>
                </c:pt>
                <c:pt idx="766">
                  <c:v>1.2429506246747839E-4</c:v>
                </c:pt>
                <c:pt idx="767">
                  <c:v>1.2456102017812726E-4</c:v>
                </c:pt>
                <c:pt idx="768">
                  <c:v>1.2482703416029641E-4</c:v>
                </c:pt>
                <c:pt idx="769">
                  <c:v>1.2509310438161303E-4</c:v>
                </c:pt>
                <c:pt idx="770">
                  <c:v>1.2535923080981206E-4</c:v>
                </c:pt>
                <c:pt idx="771">
                  <c:v>1.2562541341274306E-4</c:v>
                </c:pt>
                <c:pt idx="772">
                  <c:v>1.2589165215836504E-4</c:v>
                </c:pt>
                <c:pt idx="773">
                  <c:v>1.2615794701474668E-4</c:v>
                </c:pt>
                <c:pt idx="774">
                  <c:v>1.264242979500674E-4</c:v>
                </c:pt>
                <c:pt idx="775">
                  <c:v>1.2669070493261374E-4</c:v>
                </c:pt>
                <c:pt idx="776">
                  <c:v>1.2695716793078261E-4</c:v>
                </c:pt>
                <c:pt idx="777">
                  <c:v>1.2722368691307778E-4</c:v>
                </c:pt>
                <c:pt idx="778">
                  <c:v>1.2749026184811127E-4</c:v>
                </c:pt>
                <c:pt idx="779">
                  <c:v>1.2775689270460214E-4</c:v>
                </c:pt>
                <c:pt idx="780">
                  <c:v>1.2802357945137418E-4</c:v>
                </c:pt>
                <c:pt idx="781">
                  <c:v>1.2829032205735936E-4</c:v>
                </c:pt>
                <c:pt idx="782">
                  <c:v>1.2855712049159262E-4</c:v>
                </c:pt>
                <c:pt idx="783">
                  <c:v>1.2882397472321555E-4</c:v>
                </c:pt>
                <c:pt idx="784">
                  <c:v>1.2909088472147232E-4</c:v>
                </c:pt>
                <c:pt idx="785">
                  <c:v>1.2935785045571407E-4</c:v>
                </c:pt>
                <c:pt idx="786">
                  <c:v>1.2962487189539156E-4</c:v>
                </c:pt>
                <c:pt idx="787">
                  <c:v>1.298919490100601E-4</c:v>
                </c:pt>
                <c:pt idx="788">
                  <c:v>1.3015908176937797E-4</c:v>
                </c:pt>
                <c:pt idx="789">
                  <c:v>1.3042627014310412E-4</c:v>
                </c:pt>
                <c:pt idx="790">
                  <c:v>1.3069351410109894E-4</c:v>
                </c:pt>
                <c:pt idx="791">
                  <c:v>1.3096081361332429E-4</c:v>
                </c:pt>
                <c:pt idx="792">
                  <c:v>1.3122816864984284E-4</c:v>
                </c:pt>
                <c:pt idx="793">
                  <c:v>1.3149557918081466E-4</c:v>
                </c:pt>
                <c:pt idx="794">
                  <c:v>1.3176304517650096E-4</c:v>
                </c:pt>
                <c:pt idx="795">
                  <c:v>1.3203056660726398E-4</c:v>
                </c:pt>
                <c:pt idx="796">
                  <c:v>1.3229814344355983E-4</c:v>
                </c:pt>
                <c:pt idx="797">
                  <c:v>1.3256577565594699E-4</c:v>
                </c:pt>
                <c:pt idx="798">
                  <c:v>1.328334632150785E-4</c:v>
                </c:pt>
                <c:pt idx="799">
                  <c:v>1.3310120609170555E-4</c:v>
                </c:pt>
                <c:pt idx="800">
                  <c:v>1.333690042566766E-4</c:v>
                </c:pt>
                <c:pt idx="801">
                  <c:v>1.3363685768093454E-4</c:v>
                </c:pt>
                <c:pt idx="802">
                  <c:v>1.3390476633552006E-4</c:v>
                </c:pt>
                <c:pt idx="803">
                  <c:v>1.341727301915678E-4</c:v>
                </c:pt>
                <c:pt idx="804">
                  <c:v>1.3444074922030737E-4</c:v>
                </c:pt>
                <c:pt idx="805">
                  <c:v>1.3470882339306243E-4</c:v>
                </c:pt>
                <c:pt idx="806">
                  <c:v>1.3497695268125171E-4</c:v>
                </c:pt>
                <c:pt idx="807">
                  <c:v>1.3524513705638608E-4</c:v>
                </c:pt>
                <c:pt idx="808">
                  <c:v>1.3551337649007043E-4</c:v>
                </c:pt>
                <c:pt idx="809">
                  <c:v>1.3578167095400237E-4</c:v>
                </c:pt>
                <c:pt idx="810">
                  <c:v>1.3605002041997059E-4</c:v>
                </c:pt>
                <c:pt idx="811">
                  <c:v>1.3631842485985725E-4</c:v>
                </c:pt>
                <c:pt idx="812">
                  <c:v>1.3658688424563424E-4</c:v>
                </c:pt>
                <c:pt idx="813">
                  <c:v>1.3685539854936489E-4</c:v>
                </c:pt>
                <c:pt idx="814">
                  <c:v>1.3712396774320343E-4</c:v>
                </c:pt>
                <c:pt idx="815">
                  <c:v>1.373925917993936E-4</c:v>
                </c:pt>
                <c:pt idx="816">
                  <c:v>1.3766127069026924E-4</c:v>
                </c:pt>
                <c:pt idx="817">
                  <c:v>1.3793000438825381E-4</c:v>
                </c:pt>
                <c:pt idx="818">
                  <c:v>1.3819879286585936E-4</c:v>
                </c:pt>
                <c:pt idx="819">
                  <c:v>1.3846763609568613E-4</c:v>
                </c:pt>
                <c:pt idx="820">
                  <c:v>1.3873653405042111E-4</c:v>
                </c:pt>
                <c:pt idx="821">
                  <c:v>1.3900548670284316E-4</c:v>
                </c:pt>
                <c:pt idx="822">
                  <c:v>1.3927449402581266E-4</c:v>
                </c:pt>
                <c:pt idx="823">
                  <c:v>1.3954355599228187E-4</c:v>
                </c:pt>
                <c:pt idx="824">
                  <c:v>1.398126725752869E-4</c:v>
                </c:pt>
                <c:pt idx="825">
                  <c:v>1.4008184374795122E-4</c:v>
                </c:pt>
                <c:pt idx="826">
                  <c:v>1.4035106948348097E-4</c:v>
                </c:pt>
                <c:pt idx="827">
                  <c:v>1.4062034975517333E-4</c:v>
                </c:pt>
                <c:pt idx="828">
                  <c:v>1.408896845364041E-4</c:v>
                </c:pt>
                <c:pt idx="829">
                  <c:v>1.4115907380063861E-4</c:v>
                </c:pt>
                <c:pt idx="830">
                  <c:v>1.4142851752142326E-4</c:v>
                </c:pt>
                <c:pt idx="831">
                  <c:v>1.4169801567238919E-4</c:v>
                </c:pt>
                <c:pt idx="832">
                  <c:v>1.4196756822725296E-4</c:v>
                </c:pt>
                <c:pt idx="833">
                  <c:v>1.4223717515980997E-4</c:v>
                </c:pt>
                <c:pt idx="834">
                  <c:v>1.4250683644394211E-4</c:v>
                </c:pt>
                <c:pt idx="835">
                  <c:v>1.4277655205361176E-4</c:v>
                </c:pt>
                <c:pt idx="836">
                  <c:v>1.4304632196286444E-4</c:v>
                </c:pt>
                <c:pt idx="837">
                  <c:v>1.4331614614582536E-4</c:v>
                </c:pt>
                <c:pt idx="838">
                  <c:v>1.4358602457670278E-4</c:v>
                </c:pt>
                <c:pt idx="839">
                  <c:v>1.4385595722978456E-4</c:v>
                </c:pt>
                <c:pt idx="840">
                  <c:v>1.4412594407944135E-4</c:v>
                </c:pt>
                <c:pt idx="841">
                  <c:v>1.4439598510012136E-4</c:v>
                </c:pt>
                <c:pt idx="842">
                  <c:v>1.446660802663533E-4</c:v>
                </c:pt>
                <c:pt idx="843">
                  <c:v>1.4493622955274557E-4</c:v>
                </c:pt>
                <c:pt idx="844">
                  <c:v>1.4520643293398648E-4</c:v>
                </c:pt>
                <c:pt idx="845">
                  <c:v>1.4547669038484322E-4</c:v>
                </c:pt>
                <c:pt idx="846">
                  <c:v>1.457470018801605E-4</c:v>
                </c:pt>
                <c:pt idx="847">
                  <c:v>1.4601736739485935E-4</c:v>
                </c:pt>
                <c:pt idx="848">
                  <c:v>1.4628778690394288E-4</c:v>
                </c:pt>
                <c:pt idx="849">
                  <c:v>1.4655826038248852E-4</c:v>
                </c:pt>
                <c:pt idx="850">
                  <c:v>1.4682878780565217E-4</c:v>
                </c:pt>
                <c:pt idx="851">
                  <c:v>1.4709936914866409E-4</c:v>
                </c:pt>
                <c:pt idx="852">
                  <c:v>1.4737000438683602E-4</c:v>
                </c:pt>
                <c:pt idx="853">
                  <c:v>1.4764069349555036E-4</c:v>
                </c:pt>
                <c:pt idx="854">
                  <c:v>1.4791143645026734E-4</c:v>
                </c:pt>
                <c:pt idx="855">
                  <c:v>1.4818223322652532E-4</c:v>
                </c:pt>
                <c:pt idx="856">
                  <c:v>1.484530837999327E-4</c:v>
                </c:pt>
                <c:pt idx="857">
                  <c:v>1.487239881461778E-4</c:v>
                </c:pt>
                <c:pt idx="858">
                  <c:v>1.4899494624101911E-4</c:v>
                </c:pt>
                <c:pt idx="859">
                  <c:v>1.4926595806029238E-4</c:v>
                </c:pt>
                <c:pt idx="860">
                  <c:v>1.4953702357990641E-4</c:v>
                </c:pt>
                <c:pt idx="861">
                  <c:v>1.4980814277584185E-4</c:v>
                </c:pt>
                <c:pt idx="862">
                  <c:v>1.5007931562415654E-4</c:v>
                </c:pt>
                <c:pt idx="863">
                  <c:v>1.5035054210097641E-4</c:v>
                </c:pt>
                <c:pt idx="864">
                  <c:v>1.5062182218250351E-4</c:v>
                </c:pt>
                <c:pt idx="865">
                  <c:v>1.5089315584501054E-4</c:v>
                </c:pt>
                <c:pt idx="866">
                  <c:v>1.5116454306484398E-4</c:v>
                </c:pt>
                <c:pt idx="867">
                  <c:v>1.5143598381841958E-4</c:v>
                </c:pt>
                <c:pt idx="868">
                  <c:v>1.5170747808222686E-4</c:v>
                </c:pt>
                <c:pt idx="869">
                  <c:v>1.5197902583282495E-4</c:v>
                </c:pt>
                <c:pt idx="870">
                  <c:v>1.5225062704684442E-4</c:v>
                </c:pt>
                <c:pt idx="871">
                  <c:v>1.5252228170098664E-4</c:v>
                </c:pt>
                <c:pt idx="872">
                  <c:v>1.5279398977202251E-4</c:v>
                </c:pt>
                <c:pt idx="873">
                  <c:v>1.5306575123679293E-4</c:v>
                </c:pt>
                <c:pt idx="874">
                  <c:v>1.5333756607220983E-4</c:v>
                </c:pt>
                <c:pt idx="875">
                  <c:v>1.5360943425525247E-4</c:v>
                </c:pt>
                <c:pt idx="876">
                  <c:v>1.5388135576297187E-4</c:v>
                </c:pt>
                <c:pt idx="877">
                  <c:v>1.5415333057248407E-4</c:v>
                </c:pt>
                <c:pt idx="878">
                  <c:v>1.5442535866097695E-4</c:v>
                </c:pt>
                <c:pt idx="879">
                  <c:v>1.5469744000570597E-4</c:v>
                </c:pt>
                <c:pt idx="880">
                  <c:v>1.5496957458399323E-4</c:v>
                </c:pt>
                <c:pt idx="881">
                  <c:v>1.5524176237323027E-4</c:v>
                </c:pt>
                <c:pt idx="882">
                  <c:v>1.555140033508752E-4</c:v>
                </c:pt>
                <c:pt idx="883">
                  <c:v>1.5578629749445156E-4</c:v>
                </c:pt>
                <c:pt idx="884">
                  <c:v>1.560586447815545E-4</c:v>
                </c:pt>
                <c:pt idx="885">
                  <c:v>1.5633104518984045E-4</c:v>
                </c:pt>
                <c:pt idx="886">
                  <c:v>1.5660349869703452E-4</c:v>
                </c:pt>
                <c:pt idx="887">
                  <c:v>1.5687600528092844E-4</c:v>
                </c:pt>
                <c:pt idx="888">
                  <c:v>1.5714856491937915E-4</c:v>
                </c:pt>
                <c:pt idx="889">
                  <c:v>1.5742117759030995E-4</c:v>
                </c:pt>
                <c:pt idx="890">
                  <c:v>1.5769384327170687E-4</c:v>
                </c:pt>
                <c:pt idx="891">
                  <c:v>1.579665619416239E-4</c:v>
                </c:pt>
                <c:pt idx="892">
                  <c:v>1.5823933357817763E-4</c:v>
                </c:pt>
                <c:pt idx="893">
                  <c:v>1.585121581595517E-4</c:v>
                </c:pt>
                <c:pt idx="894">
                  <c:v>1.5878503566399036E-4</c:v>
                </c:pt>
                <c:pt idx="895">
                  <c:v>1.5905796606980449E-4</c:v>
                </c:pt>
                <c:pt idx="896">
                  <c:v>1.5933094935536822E-4</c:v>
                </c:pt>
                <c:pt idx="897">
                  <c:v>1.5960398549911859E-4</c:v>
                </c:pt>
                <c:pt idx="898">
                  <c:v>1.5987707447955642E-4</c:v>
                </c:pt>
                <c:pt idx="899">
                  <c:v>1.6015021627524502E-4</c:v>
                </c:pt>
                <c:pt idx="900">
                  <c:v>1.6042341086481077E-4</c:v>
                </c:pt>
                <c:pt idx="901">
                  <c:v>1.6069665822694213E-4</c:v>
                </c:pt>
                <c:pt idx="902">
                  <c:v>1.6096995834039086E-4</c:v>
                </c:pt>
                <c:pt idx="903">
                  <c:v>1.6124331118396847E-4</c:v>
                </c:pt>
                <c:pt idx="904">
                  <c:v>1.6151671673655062E-4</c:v>
                </c:pt>
                <c:pt idx="905">
                  <c:v>1.6179017497707318E-4</c:v>
                </c:pt>
                <c:pt idx="906">
                  <c:v>1.6206368588453393E-4</c:v>
                </c:pt>
                <c:pt idx="907">
                  <c:v>1.6233724943798936E-4</c:v>
                </c:pt>
                <c:pt idx="908">
                  <c:v>1.6261086561656109E-4</c:v>
                </c:pt>
                <c:pt idx="909">
                  <c:v>1.6288453439942805E-4</c:v>
                </c:pt>
                <c:pt idx="910">
                  <c:v>1.631582557658296E-4</c:v>
                </c:pt>
                <c:pt idx="911">
                  <c:v>1.6343202969506545E-4</c:v>
                </c:pt>
                <c:pt idx="912">
                  <c:v>1.6370585616649595E-4</c:v>
                </c:pt>
                <c:pt idx="913">
                  <c:v>1.639797351595412E-4</c:v>
                </c:pt>
                <c:pt idx="914">
                  <c:v>1.642536666536779E-4</c:v>
                </c:pt>
                <c:pt idx="915">
                  <c:v>1.6452765062844742E-4</c:v>
                </c:pt>
                <c:pt idx="916">
                  <c:v>1.6480168706344258E-4</c:v>
                </c:pt>
                <c:pt idx="917">
                  <c:v>1.6507577593832207E-4</c:v>
                </c:pt>
                <c:pt idx="918">
                  <c:v>1.6534991723279912E-4</c:v>
                </c:pt>
                <c:pt idx="919">
                  <c:v>1.656241109266444E-4</c:v>
                </c:pt>
                <c:pt idx="920">
                  <c:v>1.6589835699968916E-4</c:v>
                </c:pt>
                <c:pt idx="921">
                  <c:v>1.6617265543182244E-4</c:v>
                </c:pt>
                <c:pt idx="922">
                  <c:v>1.6644700620298841E-4</c:v>
                </c:pt>
                <c:pt idx="923">
                  <c:v>1.6672140929318985E-4</c:v>
                </c:pt>
                <c:pt idx="924">
                  <c:v>1.6699586468248736E-4</c:v>
                </c:pt>
                <c:pt idx="925">
                  <c:v>1.67270372350997E-4</c:v>
                </c:pt>
                <c:pt idx="926">
                  <c:v>1.6754493227889386E-4</c:v>
                </c:pt>
                <c:pt idx="927">
                  <c:v>1.6781954444640819E-4</c:v>
                </c:pt>
                <c:pt idx="928">
                  <c:v>1.6809420883382337E-4</c:v>
                </c:pt>
                <c:pt idx="929">
                  <c:v>1.683689254214849E-4</c:v>
                </c:pt>
                <c:pt idx="930">
                  <c:v>1.6864369418979021E-4</c:v>
                </c:pt>
                <c:pt idx="931">
                  <c:v>1.6891851511919337E-4</c:v>
                </c:pt>
                <c:pt idx="932">
                  <c:v>1.6919338819020214E-4</c:v>
                </c:pt>
                <c:pt idx="933">
                  <c:v>1.6946831338338165E-4</c:v>
                </c:pt>
                <c:pt idx="934">
                  <c:v>1.6974329067935223E-4</c:v>
                </c:pt>
                <c:pt idx="935">
                  <c:v>1.7001832005878823E-4</c:v>
                </c:pt>
                <c:pt idx="936">
                  <c:v>1.7029340150241803E-4</c:v>
                </c:pt>
                <c:pt idx="937">
                  <c:v>1.7056853499102382E-4</c:v>
                </c:pt>
                <c:pt idx="938">
                  <c:v>1.7084372050544473E-4</c:v>
                </c:pt>
                <c:pt idx="939">
                  <c:v>1.7111895802657089E-4</c:v>
                </c:pt>
                <c:pt idx="940">
                  <c:v>1.7139424753534956E-4</c:v>
                </c:pt>
                <c:pt idx="941">
                  <c:v>1.7166958901277743E-4</c:v>
                </c:pt>
                <c:pt idx="942">
                  <c:v>1.7194498243990712E-4</c:v>
                </c:pt>
                <c:pt idx="943">
                  <c:v>1.7222042779784359E-4</c:v>
                </c:pt>
                <c:pt idx="944">
                  <c:v>1.7249592506774671E-4</c:v>
                </c:pt>
                <c:pt idx="945">
                  <c:v>1.7277147423082722E-4</c:v>
                </c:pt>
                <c:pt idx="946">
                  <c:v>1.7304707526834696E-4</c:v>
                </c:pt>
                <c:pt idx="947">
                  <c:v>1.7332272816162435E-4</c:v>
                </c:pt>
                <c:pt idx="948">
                  <c:v>1.7359843289202717E-4</c:v>
                </c:pt>
                <c:pt idx="949">
                  <c:v>1.7387418944097541E-4</c:v>
                </c:pt>
                <c:pt idx="950">
                  <c:v>1.7414999778994121E-4</c:v>
                </c:pt>
                <c:pt idx="951">
                  <c:v>1.7442585792044852E-4</c:v>
                </c:pt>
                <c:pt idx="952">
                  <c:v>1.7470176981407247E-4</c:v>
                </c:pt>
                <c:pt idx="953">
                  <c:v>1.7497773345244013E-4</c:v>
                </c:pt>
                <c:pt idx="954">
                  <c:v>1.752537488172293E-4</c:v>
                </c:pt>
                <c:pt idx="955">
                  <c:v>1.7552981589016769E-4</c:v>
                </c:pt>
                <c:pt idx="956">
                  <c:v>1.7580593465303529E-4</c:v>
                </c:pt>
                <c:pt idx="957">
                  <c:v>1.760821050876617E-4</c:v>
                </c:pt>
                <c:pt idx="958">
                  <c:v>1.7635832717592646E-4</c:v>
                </c:pt>
                <c:pt idx="959">
                  <c:v>1.7663460089976075E-4</c:v>
                </c:pt>
                <c:pt idx="960">
                  <c:v>1.7691092624114502E-4</c:v>
                </c:pt>
                <c:pt idx="961">
                  <c:v>1.7718730318210771E-4</c:v>
                </c:pt>
                <c:pt idx="962">
                  <c:v>1.7746373170472986E-4</c:v>
                </c:pt>
                <c:pt idx="963">
                  <c:v>1.7774021179114082E-4</c:v>
                </c:pt>
                <c:pt idx="964">
                  <c:v>1.7801674342351854E-4</c:v>
                </c:pt>
                <c:pt idx="965">
                  <c:v>1.7829332658409001E-4</c:v>
                </c:pt>
                <c:pt idx="966">
                  <c:v>1.7856996125513146E-4</c:v>
                </c:pt>
                <c:pt idx="967">
                  <c:v>1.788466474189694E-4</c:v>
                </c:pt>
                <c:pt idx="968">
                  <c:v>1.7912338505797647E-4</c:v>
                </c:pt>
                <c:pt idx="969">
                  <c:v>1.7940017415457536E-4</c:v>
                </c:pt>
                <c:pt idx="970">
                  <c:v>1.7967701469123572E-4</c:v>
                </c:pt>
                <c:pt idx="971">
                  <c:v>1.7995390665047624E-4</c:v>
                </c:pt>
                <c:pt idx="972">
                  <c:v>1.8023085001486283E-4</c:v>
                </c:pt>
                <c:pt idx="973">
                  <c:v>1.8050784476701006E-4</c:v>
                </c:pt>
                <c:pt idx="974">
                  <c:v>1.8078489088957847E-4</c:v>
                </c:pt>
                <c:pt idx="975">
                  <c:v>1.8106198836527734E-4</c:v>
                </c:pt>
                <c:pt idx="976">
                  <c:v>1.8133913717686433E-4</c:v>
                </c:pt>
                <c:pt idx="977">
                  <c:v>1.8161633730713972E-4</c:v>
                </c:pt>
                <c:pt idx="978">
                  <c:v>1.8189358873895556E-4</c:v>
                </c:pt>
                <c:pt idx="979">
                  <c:v>1.8217089145520775E-4</c:v>
                </c:pt>
                <c:pt idx="980">
                  <c:v>1.8244824543883924E-4</c:v>
                </c:pt>
                <c:pt idx="981">
                  <c:v>1.8272565067284024E-4</c:v>
                </c:pt>
                <c:pt idx="982">
                  <c:v>1.8300310714024651E-4</c:v>
                </c:pt>
                <c:pt idx="983">
                  <c:v>1.8328061482414021E-4</c:v>
                </c:pt>
                <c:pt idx="984">
                  <c:v>1.8355817370764856E-4</c:v>
                </c:pt>
                <c:pt idx="985">
                  <c:v>1.8383578377394443E-4</c:v>
                </c:pt>
                <c:pt idx="986">
                  <c:v>1.8411344500624812E-4</c:v>
                </c:pt>
                <c:pt idx="987">
                  <c:v>1.8439115738782475E-4</c:v>
                </c:pt>
                <c:pt idx="988">
                  <c:v>1.8466892090198219E-4</c:v>
                </c:pt>
                <c:pt idx="989">
                  <c:v>1.8494673553207656E-4</c:v>
                </c:pt>
                <c:pt idx="990">
                  <c:v>1.8522460126150765E-4</c:v>
                </c:pt>
                <c:pt idx="991">
                  <c:v>1.8550251807371952E-4</c:v>
                </c:pt>
                <c:pt idx="992">
                  <c:v>1.8578048595220277E-4</c:v>
                </c:pt>
                <c:pt idx="993">
                  <c:v>1.8605850488048972E-4</c:v>
                </c:pt>
                <c:pt idx="994">
                  <c:v>1.8633657484215939E-4</c:v>
                </c:pt>
                <c:pt idx="995">
                  <c:v>1.8661469582083437E-4</c:v>
                </c:pt>
                <c:pt idx="996">
                  <c:v>1.8689286780017929E-4</c:v>
                </c:pt>
                <c:pt idx="997">
                  <c:v>1.8717109076390727E-4</c:v>
                </c:pt>
                <c:pt idx="998">
                  <c:v>1.8744936469576958E-4</c:v>
                </c:pt>
                <c:pt idx="999">
                  <c:v>1.8772768957956492E-4</c:v>
                </c:pt>
                <c:pt idx="1000">
                  <c:v>1.88006065399135E-4</c:v>
                </c:pt>
                <c:pt idx="1001">
                  <c:v>1.8828449213836263E-4</c:v>
                </c:pt>
                <c:pt idx="1002">
                  <c:v>1.8856296978117599E-4</c:v>
                </c:pt>
                <c:pt idx="1003">
                  <c:v>1.8884149831154581E-4</c:v>
                </c:pt>
                <c:pt idx="1004">
                  <c:v>1.8912007771348542E-4</c:v>
                </c:pt>
                <c:pt idx="1005">
                  <c:v>1.8939870797105032E-4</c:v>
                </c:pt>
                <c:pt idx="1006">
                  <c:v>1.8967738906833801E-4</c:v>
                </c:pt>
                <c:pt idx="1007">
                  <c:v>1.8995612098949164E-4</c:v>
                </c:pt>
                <c:pt idx="1008">
                  <c:v>1.9023490371869345E-4</c:v>
                </c:pt>
                <c:pt idx="1009">
                  <c:v>1.905137372401691E-4</c:v>
                </c:pt>
                <c:pt idx="1010">
                  <c:v>1.9079262153818543E-4</c:v>
                </c:pt>
                <c:pt idx="1011">
                  <c:v>1.9107155659705134E-4</c:v>
                </c:pt>
                <c:pt idx="1012">
                  <c:v>1.9135054240111907E-4</c:v>
                </c:pt>
                <c:pt idx="1013">
                  <c:v>1.9162957893478018E-4</c:v>
                </c:pt>
                <c:pt idx="1014">
                  <c:v>1.9190866618246875E-4</c:v>
                </c:pt>
                <c:pt idx="1015">
                  <c:v>1.9218780412866052E-4</c:v>
                </c:pt>
                <c:pt idx="1016">
                  <c:v>1.9246699275787062E-4</c:v>
                </c:pt>
                <c:pt idx="1017">
                  <c:v>1.9274623205465865E-4</c:v>
                </c:pt>
                <c:pt idx="1018">
                  <c:v>1.9302552200362079E-4</c:v>
                </c:pt>
                <c:pt idx="1019">
                  <c:v>1.933048625893962E-4</c:v>
                </c:pt>
                <c:pt idx="1020">
                  <c:v>1.935842537966655E-4</c:v>
                </c:pt>
                <c:pt idx="1021">
                  <c:v>1.9386369561014998E-4</c:v>
                </c:pt>
                <c:pt idx="1022">
                  <c:v>1.9414318801460725E-4</c:v>
                </c:pt>
                <c:pt idx="1023">
                  <c:v>1.9442273099483932E-4</c:v>
                </c:pt>
              </c:numCache>
            </c:numRef>
          </c:xVal>
          <c:yVal>
            <c:numRef>
              <c:f>'Red sp'!$L$2:$L$1025</c:f>
              <c:numCache>
                <c:formatCode>General</c:formatCode>
                <c:ptCount val="1024"/>
                <c:pt idx="0">
                  <c:v>-2.8120136688077769E-3</c:v>
                </c:pt>
                <c:pt idx="1">
                  <c:v>-2.3434905823482566E-3</c:v>
                </c:pt>
                <c:pt idx="2">
                  <c:v>-1.4607689141582264E-3</c:v>
                </c:pt>
                <c:pt idx="3">
                  <c:v>-6.06509632804118E-4</c:v>
                </c:pt>
                <c:pt idx="4">
                  <c:v>-6.3360746014960159E-4</c:v>
                </c:pt>
                <c:pt idx="5">
                  <c:v>-4.7834871978018196E-5</c:v>
                </c:pt>
                <c:pt idx="6">
                  <c:v>1.5129649880220157E-4</c:v>
                </c:pt>
                <c:pt idx="7">
                  <c:v>-1.1826193905994552E-4</c:v>
                </c:pt>
                <c:pt idx="8">
                  <c:v>8.3750438326784797E-5</c:v>
                </c:pt>
                <c:pt idx="9">
                  <c:v>8.1082679054238384E-5</c:v>
                </c:pt>
                <c:pt idx="10">
                  <c:v>6.0573053877046733E-4</c:v>
                </c:pt>
                <c:pt idx="11">
                  <c:v>8.5615511361005045E-4</c:v>
                </c:pt>
                <c:pt idx="12">
                  <c:v>7.3523876092230339E-4</c:v>
                </c:pt>
                <c:pt idx="13">
                  <c:v>8.4064058521941484E-4</c:v>
                </c:pt>
                <c:pt idx="14">
                  <c:v>8.0372695439069933E-4</c:v>
                </c:pt>
                <c:pt idx="15">
                  <c:v>9.241435116948513E-4</c:v>
                </c:pt>
                <c:pt idx="16">
                  <c:v>1.0623554065680959E-3</c:v>
                </c:pt>
                <c:pt idx="17">
                  <c:v>9.736751607098505E-4</c:v>
                </c:pt>
                <c:pt idx="18">
                  <c:v>9.1377509259300545E-4</c:v>
                </c:pt>
                <c:pt idx="19">
                  <c:v>7.1122758619304846E-4</c:v>
                </c:pt>
                <c:pt idx="20">
                  <c:v>9.1267176007168668E-4</c:v>
                </c:pt>
                <c:pt idx="21">
                  <c:v>1.2037093191682037E-3</c:v>
                </c:pt>
                <c:pt idx="22">
                  <c:v>1.4365569307647997E-3</c:v>
                </c:pt>
                <c:pt idx="23">
                  <c:v>1.8834876299116481E-3</c:v>
                </c:pt>
                <c:pt idx="24">
                  <c:v>1.832934998820553E-3</c:v>
                </c:pt>
                <c:pt idx="25">
                  <c:v>1.7411159206387056E-3</c:v>
                </c:pt>
                <c:pt idx="26">
                  <c:v>1.6649199989444672E-3</c:v>
                </c:pt>
                <c:pt idx="27">
                  <c:v>1.5483055766326796E-3</c:v>
                </c:pt>
                <c:pt idx="28">
                  <c:v>1.7908491863653376E-3</c:v>
                </c:pt>
                <c:pt idx="29">
                  <c:v>1.4247042764227319E-3</c:v>
                </c:pt>
                <c:pt idx="30">
                  <c:v>1.4897421133646081E-3</c:v>
                </c:pt>
                <c:pt idx="31">
                  <c:v>1.5001253589581242E-3</c:v>
                </c:pt>
                <c:pt idx="32">
                  <c:v>1.2958886781898086E-3</c:v>
                </c:pt>
                <c:pt idx="33">
                  <c:v>1.3122702428960459E-3</c:v>
                </c:pt>
                <c:pt idx="34">
                  <c:v>1.4872368272953707E-3</c:v>
                </c:pt>
                <c:pt idx="35">
                  <c:v>1.5346755001989256E-3</c:v>
                </c:pt>
                <c:pt idx="36">
                  <c:v>1.5126973120891411E-3</c:v>
                </c:pt>
                <c:pt idx="37">
                  <c:v>1.3581000781422287E-3</c:v>
                </c:pt>
                <c:pt idx="38">
                  <c:v>1.6482596650547563E-3</c:v>
                </c:pt>
                <c:pt idx="39">
                  <c:v>1.8015119507166226E-3</c:v>
                </c:pt>
                <c:pt idx="40">
                  <c:v>1.9898031997365021E-3</c:v>
                </c:pt>
                <c:pt idx="41">
                  <c:v>2.0571999051716668E-3</c:v>
                </c:pt>
                <c:pt idx="42">
                  <c:v>1.4534587494195337E-3</c:v>
                </c:pt>
                <c:pt idx="43">
                  <c:v>1.4626483663403625E-3</c:v>
                </c:pt>
                <c:pt idx="44">
                  <c:v>1.9808632963810419E-3</c:v>
                </c:pt>
                <c:pt idx="45">
                  <c:v>2.0786461475128014E-3</c:v>
                </c:pt>
                <c:pt idx="46">
                  <c:v>1.7660018913231994E-3</c:v>
                </c:pt>
                <c:pt idx="47">
                  <c:v>1.6761937459017903E-3</c:v>
                </c:pt>
                <c:pt idx="48">
                  <c:v>1.8965502242916099E-3</c:v>
                </c:pt>
                <c:pt idx="49">
                  <c:v>1.7906502441196513E-3</c:v>
                </c:pt>
                <c:pt idx="50">
                  <c:v>1.7552594170353582E-3</c:v>
                </c:pt>
                <c:pt idx="51">
                  <c:v>1.9785677331437793E-3</c:v>
                </c:pt>
                <c:pt idx="52">
                  <c:v>1.901071766007136E-3</c:v>
                </c:pt>
                <c:pt idx="53">
                  <c:v>1.8746590423384763E-3</c:v>
                </c:pt>
                <c:pt idx="54">
                  <c:v>2.3830785054759058E-3</c:v>
                </c:pt>
                <c:pt idx="55">
                  <c:v>2.1746472741387348E-3</c:v>
                </c:pt>
                <c:pt idx="56">
                  <c:v>2.5115719141323282E-3</c:v>
                </c:pt>
                <c:pt idx="57">
                  <c:v>2.7208659223309584E-3</c:v>
                </c:pt>
                <c:pt idx="58">
                  <c:v>2.757047075495539E-3</c:v>
                </c:pt>
                <c:pt idx="59">
                  <c:v>3.1225415042277632E-3</c:v>
                </c:pt>
                <c:pt idx="60">
                  <c:v>3.0570475543411713E-3</c:v>
                </c:pt>
                <c:pt idx="61">
                  <c:v>3.1322849839937892E-3</c:v>
                </c:pt>
                <c:pt idx="62">
                  <c:v>2.8464570181901878E-3</c:v>
                </c:pt>
                <c:pt idx="63">
                  <c:v>2.5223757849586288E-3</c:v>
                </c:pt>
                <c:pt idx="64">
                  <c:v>2.4570467289774653E-3</c:v>
                </c:pt>
                <c:pt idx="65">
                  <c:v>2.5956245751878526E-3</c:v>
                </c:pt>
                <c:pt idx="66">
                  <c:v>2.6817800255404373E-3</c:v>
                </c:pt>
                <c:pt idx="67">
                  <c:v>2.5519639271073123E-3</c:v>
                </c:pt>
                <c:pt idx="68">
                  <c:v>2.4056130363361039E-3</c:v>
                </c:pt>
                <c:pt idx="69">
                  <c:v>2.7351699150041219E-3</c:v>
                </c:pt>
                <c:pt idx="70">
                  <c:v>2.9149889432907704E-3</c:v>
                </c:pt>
                <c:pt idx="71">
                  <c:v>2.6522621238032357E-3</c:v>
                </c:pt>
                <c:pt idx="72">
                  <c:v>3.0038729383744414E-3</c:v>
                </c:pt>
                <c:pt idx="73">
                  <c:v>3.181664482874665E-3</c:v>
                </c:pt>
                <c:pt idx="74">
                  <c:v>2.8238769976569452E-3</c:v>
                </c:pt>
                <c:pt idx="75">
                  <c:v>2.8141815797449688E-3</c:v>
                </c:pt>
                <c:pt idx="76">
                  <c:v>2.7940810352844415E-3</c:v>
                </c:pt>
                <c:pt idx="77">
                  <c:v>3.0641998778918314E-3</c:v>
                </c:pt>
                <c:pt idx="78">
                  <c:v>3.3998233401624214E-3</c:v>
                </c:pt>
                <c:pt idx="79">
                  <c:v>3.1409257935607485E-3</c:v>
                </c:pt>
                <c:pt idx="80">
                  <c:v>2.6638681617598696E-3</c:v>
                </c:pt>
                <c:pt idx="81">
                  <c:v>2.5357859043826292E-3</c:v>
                </c:pt>
                <c:pt idx="82">
                  <c:v>2.5833458568969092E-3</c:v>
                </c:pt>
                <c:pt idx="83">
                  <c:v>2.3275756521939201E-3</c:v>
                </c:pt>
                <c:pt idx="84">
                  <c:v>2.3725609177602663E-3</c:v>
                </c:pt>
                <c:pt idx="85">
                  <c:v>2.3586398573915901E-3</c:v>
                </c:pt>
                <c:pt idx="86">
                  <c:v>2.4639440211132427E-3</c:v>
                </c:pt>
                <c:pt idx="87">
                  <c:v>2.2776516953568692E-3</c:v>
                </c:pt>
                <c:pt idx="88">
                  <c:v>2.3989365931514671E-3</c:v>
                </c:pt>
                <c:pt idx="89">
                  <c:v>2.2453251702525263E-3</c:v>
                </c:pt>
                <c:pt idx="90">
                  <c:v>1.710564647998409E-3</c:v>
                </c:pt>
                <c:pt idx="91">
                  <c:v>1.5263856449397974E-3</c:v>
                </c:pt>
                <c:pt idx="92">
                  <c:v>1.2384349514395633E-3</c:v>
                </c:pt>
                <c:pt idx="93">
                  <c:v>1.7462576891911243E-3</c:v>
                </c:pt>
                <c:pt idx="94">
                  <c:v>1.8886394830310235E-3</c:v>
                </c:pt>
                <c:pt idx="95">
                  <c:v>1.6214261029208565E-3</c:v>
                </c:pt>
                <c:pt idx="96">
                  <c:v>2.0664760517393288E-3</c:v>
                </c:pt>
                <c:pt idx="97">
                  <c:v>2.174326223461608E-3</c:v>
                </c:pt>
                <c:pt idx="98">
                  <c:v>2.0428786695814946E-3</c:v>
                </c:pt>
                <c:pt idx="99">
                  <c:v>2.1948743540384542E-3</c:v>
                </c:pt>
                <c:pt idx="100">
                  <c:v>2.1892756391474959E-3</c:v>
                </c:pt>
                <c:pt idx="101">
                  <c:v>2.2986521311116094E-3</c:v>
                </c:pt>
                <c:pt idx="102">
                  <c:v>2.4255634163460908E-3</c:v>
                </c:pt>
                <c:pt idx="103">
                  <c:v>2.3440166466717504E-3</c:v>
                </c:pt>
                <c:pt idx="104">
                  <c:v>2.3785817075564035E-3</c:v>
                </c:pt>
                <c:pt idx="105">
                  <c:v>2.2989788602867083E-3</c:v>
                </c:pt>
                <c:pt idx="106">
                  <c:v>2.6389016669544955E-3</c:v>
                </c:pt>
                <c:pt idx="107">
                  <c:v>3.0529763448840048E-3</c:v>
                </c:pt>
                <c:pt idx="108">
                  <c:v>2.9030362743486466E-3</c:v>
                </c:pt>
                <c:pt idx="109">
                  <c:v>2.4181771554411622E-3</c:v>
                </c:pt>
                <c:pt idx="110">
                  <c:v>2.7681547683878205E-3</c:v>
                </c:pt>
                <c:pt idx="111">
                  <c:v>3.0428895573902078E-3</c:v>
                </c:pt>
                <c:pt idx="112">
                  <c:v>3.1571200040698653E-3</c:v>
                </c:pt>
                <c:pt idx="113">
                  <c:v>3.1570689695523207E-3</c:v>
                </c:pt>
                <c:pt idx="114">
                  <c:v>3.0210262059149045E-3</c:v>
                </c:pt>
                <c:pt idx="115">
                  <c:v>3.0100976437729449E-3</c:v>
                </c:pt>
                <c:pt idx="116">
                  <c:v>3.3193713614784082E-3</c:v>
                </c:pt>
                <c:pt idx="117">
                  <c:v>3.6149955554683642E-3</c:v>
                </c:pt>
                <c:pt idx="118">
                  <c:v>3.8063437119470376E-3</c:v>
                </c:pt>
                <c:pt idx="119">
                  <c:v>3.8178596483513924E-3</c:v>
                </c:pt>
                <c:pt idx="120">
                  <c:v>3.9069471450176333E-3</c:v>
                </c:pt>
                <c:pt idx="121">
                  <c:v>4.207131298271191E-3</c:v>
                </c:pt>
                <c:pt idx="122">
                  <c:v>4.1228810567886121E-3</c:v>
                </c:pt>
                <c:pt idx="123">
                  <c:v>4.1436354724130658E-3</c:v>
                </c:pt>
                <c:pt idx="124">
                  <c:v>4.2129135133483547E-3</c:v>
                </c:pt>
                <c:pt idx="125">
                  <c:v>4.1193242500713167E-3</c:v>
                </c:pt>
                <c:pt idx="126">
                  <c:v>4.7660598748676657E-3</c:v>
                </c:pt>
                <c:pt idx="127">
                  <c:v>4.8010745822015038E-3</c:v>
                </c:pt>
                <c:pt idx="128">
                  <c:v>4.4023294072946095E-3</c:v>
                </c:pt>
                <c:pt idx="129">
                  <c:v>4.2875256543573968E-3</c:v>
                </c:pt>
                <c:pt idx="130">
                  <c:v>4.6137138922863691E-3</c:v>
                </c:pt>
                <c:pt idx="131">
                  <c:v>4.4317903502867871E-3</c:v>
                </c:pt>
                <c:pt idx="132">
                  <c:v>4.3420894595172909E-3</c:v>
                </c:pt>
                <c:pt idx="133">
                  <c:v>4.4440093864594023E-3</c:v>
                </c:pt>
                <c:pt idx="134">
                  <c:v>4.6877175309952782E-3</c:v>
                </c:pt>
                <c:pt idx="135">
                  <c:v>5.0467558594823611E-3</c:v>
                </c:pt>
                <c:pt idx="136">
                  <c:v>4.9237043308726931E-3</c:v>
                </c:pt>
                <c:pt idx="137">
                  <c:v>4.7986885274620217E-3</c:v>
                </c:pt>
                <c:pt idx="138">
                  <c:v>4.4008298758778392E-3</c:v>
                </c:pt>
                <c:pt idx="139">
                  <c:v>4.3255693652767199E-3</c:v>
                </c:pt>
                <c:pt idx="140">
                  <c:v>4.4283386961749775E-3</c:v>
                </c:pt>
                <c:pt idx="141">
                  <c:v>4.5532467651907601E-3</c:v>
                </c:pt>
                <c:pt idx="142">
                  <c:v>4.8507470360471712E-3</c:v>
                </c:pt>
                <c:pt idx="143">
                  <c:v>4.6885907235496059E-3</c:v>
                </c:pt>
                <c:pt idx="144">
                  <c:v>4.715643056260212E-3</c:v>
                </c:pt>
                <c:pt idx="145">
                  <c:v>4.8134054864603258E-3</c:v>
                </c:pt>
                <c:pt idx="146">
                  <c:v>5.0249021300425864E-3</c:v>
                </c:pt>
                <c:pt idx="147">
                  <c:v>5.3742012080011288E-3</c:v>
                </c:pt>
                <c:pt idx="148">
                  <c:v>5.5484461175060009E-3</c:v>
                </c:pt>
                <c:pt idx="149">
                  <c:v>5.4382026390913905E-3</c:v>
                </c:pt>
                <c:pt idx="150">
                  <c:v>5.678558583717238E-3</c:v>
                </c:pt>
                <c:pt idx="151">
                  <c:v>5.3156569079351977E-3</c:v>
                </c:pt>
                <c:pt idx="152">
                  <c:v>5.5103463782808018E-3</c:v>
                </c:pt>
                <c:pt idx="153">
                  <c:v>5.7238221191209466E-3</c:v>
                </c:pt>
                <c:pt idx="154">
                  <c:v>5.7870663822250472E-3</c:v>
                </c:pt>
                <c:pt idx="155">
                  <c:v>5.2902605869837678E-3</c:v>
                </c:pt>
                <c:pt idx="156">
                  <c:v>5.5609840071053638E-3</c:v>
                </c:pt>
                <c:pt idx="157">
                  <c:v>5.7570696964220867E-3</c:v>
                </c:pt>
                <c:pt idx="158">
                  <c:v>5.869967797179223E-3</c:v>
                </c:pt>
                <c:pt idx="159">
                  <c:v>6.2728770747769325E-3</c:v>
                </c:pt>
                <c:pt idx="160">
                  <c:v>6.1913443991007218E-3</c:v>
                </c:pt>
                <c:pt idx="161">
                  <c:v>6.4198399012303838E-3</c:v>
                </c:pt>
                <c:pt idx="162">
                  <c:v>6.7247547175740821E-3</c:v>
                </c:pt>
                <c:pt idx="163">
                  <c:v>6.7727639539676369E-3</c:v>
                </c:pt>
                <c:pt idx="164">
                  <c:v>6.6572831800491544E-3</c:v>
                </c:pt>
                <c:pt idx="165">
                  <c:v>6.8139130769234559E-3</c:v>
                </c:pt>
                <c:pt idx="166">
                  <c:v>7.7594506169385855E-3</c:v>
                </c:pt>
                <c:pt idx="167">
                  <c:v>8.7897362269108627E-3</c:v>
                </c:pt>
                <c:pt idx="168">
                  <c:v>8.0602054590294646E-3</c:v>
                </c:pt>
                <c:pt idx="169">
                  <c:v>7.9358587429849622E-3</c:v>
                </c:pt>
                <c:pt idx="170">
                  <c:v>7.9776506426468639E-3</c:v>
                </c:pt>
                <c:pt idx="171">
                  <c:v>8.1157436482781273E-3</c:v>
                </c:pt>
                <c:pt idx="172">
                  <c:v>8.1840890545770099E-3</c:v>
                </c:pt>
                <c:pt idx="173">
                  <c:v>8.6400396959796597E-3</c:v>
                </c:pt>
                <c:pt idx="174">
                  <c:v>9.1428623548503521E-3</c:v>
                </c:pt>
                <c:pt idx="175">
                  <c:v>8.341439629203121E-3</c:v>
                </c:pt>
                <c:pt idx="176">
                  <c:v>8.4227373240502029E-3</c:v>
                </c:pt>
                <c:pt idx="177">
                  <c:v>8.764404763455599E-3</c:v>
                </c:pt>
                <c:pt idx="178">
                  <c:v>8.9132008513228868E-3</c:v>
                </c:pt>
                <c:pt idx="179">
                  <c:v>9.5235044652007585E-3</c:v>
                </c:pt>
                <c:pt idx="180">
                  <c:v>9.5168519221515459E-3</c:v>
                </c:pt>
                <c:pt idx="181">
                  <c:v>9.8507529390362419E-3</c:v>
                </c:pt>
                <c:pt idx="182">
                  <c:v>1.0501807558040935E-2</c:v>
                </c:pt>
                <c:pt idx="183">
                  <c:v>1.0901107225790897E-2</c:v>
                </c:pt>
                <c:pt idx="184">
                  <c:v>1.0817600963792952E-2</c:v>
                </c:pt>
                <c:pt idx="185">
                  <c:v>1.1515223198051087E-2</c:v>
                </c:pt>
                <c:pt idx="186">
                  <c:v>1.210565983483162E-2</c:v>
                </c:pt>
                <c:pt idx="187">
                  <c:v>1.2342400820422773E-2</c:v>
                </c:pt>
                <c:pt idx="188">
                  <c:v>1.304186233881314E-2</c:v>
                </c:pt>
                <c:pt idx="189">
                  <c:v>1.3476512329085708E-2</c:v>
                </c:pt>
                <c:pt idx="190">
                  <c:v>1.4121380051742266E-2</c:v>
                </c:pt>
                <c:pt idx="191">
                  <c:v>1.5167363570387922E-2</c:v>
                </c:pt>
                <c:pt idx="192">
                  <c:v>1.5939961694754794E-2</c:v>
                </c:pt>
                <c:pt idx="193">
                  <c:v>1.6794983362580358E-2</c:v>
                </c:pt>
                <c:pt idx="194">
                  <c:v>1.7419711087127594E-2</c:v>
                </c:pt>
                <c:pt idx="195">
                  <c:v>1.8326898615990624E-2</c:v>
                </c:pt>
                <c:pt idx="196">
                  <c:v>1.9141420867886897E-2</c:v>
                </c:pt>
                <c:pt idx="197">
                  <c:v>2.0188720933341203E-2</c:v>
                </c:pt>
                <c:pt idx="198">
                  <c:v>2.096613371549334E-2</c:v>
                </c:pt>
                <c:pt idx="199">
                  <c:v>2.2194357510680988E-2</c:v>
                </c:pt>
                <c:pt idx="200">
                  <c:v>2.3238068880625514E-2</c:v>
                </c:pt>
                <c:pt idx="201">
                  <c:v>2.4136525113080263E-2</c:v>
                </c:pt>
                <c:pt idx="202">
                  <c:v>2.5578071779827977E-2</c:v>
                </c:pt>
                <c:pt idx="203">
                  <c:v>2.7027537793120664E-2</c:v>
                </c:pt>
                <c:pt idx="204">
                  <c:v>2.8477747988897951E-2</c:v>
                </c:pt>
                <c:pt idx="205">
                  <c:v>3.03829200350711E-2</c:v>
                </c:pt>
                <c:pt idx="206">
                  <c:v>3.263971190173616E-2</c:v>
                </c:pt>
                <c:pt idx="207">
                  <c:v>3.4852683209846497E-2</c:v>
                </c:pt>
                <c:pt idx="208">
                  <c:v>3.5456049937133194E-2</c:v>
                </c:pt>
                <c:pt idx="209">
                  <c:v>3.7054252787406726E-2</c:v>
                </c:pt>
                <c:pt idx="210">
                  <c:v>3.8934966205866402E-2</c:v>
                </c:pt>
                <c:pt idx="211">
                  <c:v>3.9978369389036199E-2</c:v>
                </c:pt>
                <c:pt idx="212">
                  <c:v>4.2048228779830318E-2</c:v>
                </c:pt>
                <c:pt idx="213">
                  <c:v>4.3591374351428291E-2</c:v>
                </c:pt>
                <c:pt idx="214">
                  <c:v>4.5432209665078278E-2</c:v>
                </c:pt>
                <c:pt idx="215">
                  <c:v>4.7171426674440443E-2</c:v>
                </c:pt>
                <c:pt idx="216">
                  <c:v>4.8783084697774794E-2</c:v>
                </c:pt>
                <c:pt idx="217">
                  <c:v>5.1440330772921206E-2</c:v>
                </c:pt>
                <c:pt idx="218">
                  <c:v>5.4536730824688101E-2</c:v>
                </c:pt>
                <c:pt idx="219">
                  <c:v>5.6833333167826079E-2</c:v>
                </c:pt>
                <c:pt idx="220">
                  <c:v>5.8624987577396044E-2</c:v>
                </c:pt>
                <c:pt idx="221">
                  <c:v>6.1420580858607007E-2</c:v>
                </c:pt>
                <c:pt idx="222">
                  <c:v>6.4192533178719952E-2</c:v>
                </c:pt>
                <c:pt idx="223">
                  <c:v>6.6466572897186438E-2</c:v>
                </c:pt>
                <c:pt idx="224">
                  <c:v>6.9244236939568798E-2</c:v>
                </c:pt>
                <c:pt idx="225">
                  <c:v>7.1136087449154922E-2</c:v>
                </c:pt>
                <c:pt idx="226">
                  <c:v>7.2649212021129839E-2</c:v>
                </c:pt>
                <c:pt idx="227">
                  <c:v>7.5251230532297333E-2</c:v>
                </c:pt>
                <c:pt idx="228">
                  <c:v>7.6902852453766782E-2</c:v>
                </c:pt>
                <c:pt idx="229">
                  <c:v>7.9392669496832421E-2</c:v>
                </c:pt>
                <c:pt idx="230">
                  <c:v>8.1895218526057786E-2</c:v>
                </c:pt>
                <c:pt idx="231">
                  <c:v>8.3951605857781927E-2</c:v>
                </c:pt>
                <c:pt idx="232">
                  <c:v>8.6082150574637459E-2</c:v>
                </c:pt>
                <c:pt idx="233">
                  <c:v>8.9147909438968692E-2</c:v>
                </c:pt>
                <c:pt idx="234">
                  <c:v>9.1761696342002E-2</c:v>
                </c:pt>
                <c:pt idx="235">
                  <c:v>9.3612213317769907E-2</c:v>
                </c:pt>
                <c:pt idx="236">
                  <c:v>9.4909445571052228E-2</c:v>
                </c:pt>
                <c:pt idx="237">
                  <c:v>9.7208969217271193E-2</c:v>
                </c:pt>
                <c:pt idx="238">
                  <c:v>9.8981636230721884E-2</c:v>
                </c:pt>
                <c:pt idx="239">
                  <c:v>0.10100905390418599</c:v>
                </c:pt>
                <c:pt idx="240">
                  <c:v>0.10307409934117333</c:v>
                </c:pt>
                <c:pt idx="241">
                  <c:v>0.105655327658653</c:v>
                </c:pt>
                <c:pt idx="242">
                  <c:v>0.1077665265589788</c:v>
                </c:pt>
                <c:pt idx="243">
                  <c:v>0.11038599015724322</c:v>
                </c:pt>
                <c:pt idx="244">
                  <c:v>0.11114694375774031</c:v>
                </c:pt>
                <c:pt idx="245">
                  <c:v>0.11285774445486799</c:v>
                </c:pt>
                <c:pt idx="246">
                  <c:v>0.1140138758280539</c:v>
                </c:pt>
                <c:pt idx="247">
                  <c:v>0.11670301835211783</c:v>
                </c:pt>
                <c:pt idx="248">
                  <c:v>0.11872707177076329</c:v>
                </c:pt>
                <c:pt idx="249">
                  <c:v>0.1206106065356925</c:v>
                </c:pt>
                <c:pt idx="250">
                  <c:v>0.12202708217114812</c:v>
                </c:pt>
                <c:pt idx="251">
                  <c:v>0.12441871616503529</c:v>
                </c:pt>
                <c:pt idx="252">
                  <c:v>0.12540847580304396</c:v>
                </c:pt>
                <c:pt idx="253">
                  <c:v>0.12751020470235563</c:v>
                </c:pt>
                <c:pt idx="254">
                  <c:v>0.12937150453808285</c:v>
                </c:pt>
                <c:pt idx="255">
                  <c:v>0.12996736379414894</c:v>
                </c:pt>
                <c:pt idx="256">
                  <c:v>0.13163322678884967</c:v>
                </c:pt>
                <c:pt idx="257">
                  <c:v>0.1319001063045333</c:v>
                </c:pt>
                <c:pt idx="258">
                  <c:v>0.13222043135008829</c:v>
                </c:pt>
                <c:pt idx="259">
                  <c:v>0.13348842788395049</c:v>
                </c:pt>
                <c:pt idx="260">
                  <c:v>0.13352977063469129</c:v>
                </c:pt>
                <c:pt idx="261">
                  <c:v>0.13526693990743588</c:v>
                </c:pt>
                <c:pt idx="262">
                  <c:v>0.13694640022052146</c:v>
                </c:pt>
                <c:pt idx="263">
                  <c:v>0.13774046640077642</c:v>
                </c:pt>
                <c:pt idx="264">
                  <c:v>0.13903273852369286</c:v>
                </c:pt>
                <c:pt idx="265">
                  <c:v>0.13994390095023654</c:v>
                </c:pt>
                <c:pt idx="266">
                  <c:v>0.14065321028114894</c:v>
                </c:pt>
                <c:pt idx="267">
                  <c:v>0.14070076842199836</c:v>
                </c:pt>
                <c:pt idx="268">
                  <c:v>0.14317260755099104</c:v>
                </c:pt>
                <c:pt idx="269">
                  <c:v>0.14358007467297024</c:v>
                </c:pt>
                <c:pt idx="270">
                  <c:v>0.14345036200908601</c:v>
                </c:pt>
                <c:pt idx="271">
                  <c:v>0.14426641735800988</c:v>
                </c:pt>
                <c:pt idx="272">
                  <c:v>0.14571207424088109</c:v>
                </c:pt>
                <c:pt idx="273">
                  <c:v>0.14672411944441113</c:v>
                </c:pt>
                <c:pt idx="274">
                  <c:v>0.14577422507493498</c:v>
                </c:pt>
                <c:pt idx="275">
                  <c:v>0.14623288404644155</c:v>
                </c:pt>
                <c:pt idx="276">
                  <c:v>0.14621443933594877</c:v>
                </c:pt>
                <c:pt idx="277">
                  <c:v>0.14654144440976252</c:v>
                </c:pt>
                <c:pt idx="278">
                  <c:v>0.14762761369681959</c:v>
                </c:pt>
                <c:pt idx="279">
                  <c:v>0.14771659053684305</c:v>
                </c:pt>
                <c:pt idx="280">
                  <c:v>0.14759879026892889</c:v>
                </c:pt>
                <c:pt idx="281">
                  <c:v>0.14784676728645349</c:v>
                </c:pt>
                <c:pt idx="282">
                  <c:v>0.14635307030070377</c:v>
                </c:pt>
                <c:pt idx="283">
                  <c:v>0.14578181631166154</c:v>
                </c:pt>
                <c:pt idx="284">
                  <c:v>0.14583100141711103</c:v>
                </c:pt>
                <c:pt idx="285">
                  <c:v>0.14604519771348151</c:v>
                </c:pt>
                <c:pt idx="286">
                  <c:v>0.14743802280908214</c:v>
                </c:pt>
                <c:pt idx="287">
                  <c:v>0.14838334326640418</c:v>
                </c:pt>
                <c:pt idx="288">
                  <c:v>0.14859232055070454</c:v>
                </c:pt>
                <c:pt idx="289">
                  <c:v>0.14865675865821085</c:v>
                </c:pt>
                <c:pt idx="290">
                  <c:v>0.14871683427689761</c:v>
                </c:pt>
                <c:pt idx="291">
                  <c:v>0.14817244075395525</c:v>
                </c:pt>
                <c:pt idx="292">
                  <c:v>0.14689163118208204</c:v>
                </c:pt>
                <c:pt idx="293">
                  <c:v>0.14646168381683128</c:v>
                </c:pt>
                <c:pt idx="294">
                  <c:v>0.1481050486239005</c:v>
                </c:pt>
                <c:pt idx="295">
                  <c:v>0.14753719718032665</c:v>
                </c:pt>
                <c:pt idx="296">
                  <c:v>0.14748409137523139</c:v>
                </c:pt>
                <c:pt idx="297">
                  <c:v>0.14731116193713018</c:v>
                </c:pt>
                <c:pt idx="298">
                  <c:v>0.14633550266815337</c:v>
                </c:pt>
                <c:pt idx="299">
                  <c:v>0.14501067189905045</c:v>
                </c:pt>
                <c:pt idx="300">
                  <c:v>0.14417965271976152</c:v>
                </c:pt>
                <c:pt idx="301">
                  <c:v>0.14422037838501517</c:v>
                </c:pt>
                <c:pt idx="302">
                  <c:v>0.14511259055666742</c:v>
                </c:pt>
                <c:pt idx="303">
                  <c:v>0.1453965243794634</c:v>
                </c:pt>
                <c:pt idx="304">
                  <c:v>0.14410083625031314</c:v>
                </c:pt>
                <c:pt idx="305">
                  <c:v>0.1437800696883535</c:v>
                </c:pt>
                <c:pt idx="306">
                  <c:v>0.14363301583750415</c:v>
                </c:pt>
                <c:pt idx="307">
                  <c:v>0.14355076393374108</c:v>
                </c:pt>
                <c:pt idx="308">
                  <c:v>0.14311938795059045</c:v>
                </c:pt>
                <c:pt idx="309">
                  <c:v>0.14326071764745094</c:v>
                </c:pt>
                <c:pt idx="310">
                  <c:v>0.14373220157052158</c:v>
                </c:pt>
                <c:pt idx="311">
                  <c:v>0.14460791620012212</c:v>
                </c:pt>
                <c:pt idx="312">
                  <c:v>0.14428811702095823</c:v>
                </c:pt>
                <c:pt idx="313">
                  <c:v>0.14425157340702674</c:v>
                </c:pt>
                <c:pt idx="314">
                  <c:v>0.14237430594426928</c:v>
                </c:pt>
                <c:pt idx="315">
                  <c:v>0.14135584288027389</c:v>
                </c:pt>
                <c:pt idx="316">
                  <c:v>0.14136869725187162</c:v>
                </c:pt>
                <c:pt idx="317">
                  <c:v>0.14040824722414552</c:v>
                </c:pt>
                <c:pt idx="318">
                  <c:v>0.14075850653680322</c:v>
                </c:pt>
                <c:pt idx="319">
                  <c:v>0.13967086014053279</c:v>
                </c:pt>
                <c:pt idx="320">
                  <c:v>0.1378201291831147</c:v>
                </c:pt>
                <c:pt idx="321">
                  <c:v>0.1388257994358697</c:v>
                </c:pt>
                <c:pt idx="322">
                  <c:v>0.13932486534372987</c:v>
                </c:pt>
                <c:pt idx="323">
                  <c:v>0.13893982081087</c:v>
                </c:pt>
                <c:pt idx="324">
                  <c:v>0.13773880329770674</c:v>
                </c:pt>
                <c:pt idx="325">
                  <c:v>0.13641801401444961</c:v>
                </c:pt>
                <c:pt idx="326">
                  <c:v>0.13611468416089753</c:v>
                </c:pt>
                <c:pt idx="327">
                  <c:v>0.13642179856918854</c:v>
                </c:pt>
                <c:pt idx="328">
                  <c:v>0.13691848858113609</c:v>
                </c:pt>
                <c:pt idx="329">
                  <c:v>0.13642660184525837</c:v>
                </c:pt>
                <c:pt idx="330">
                  <c:v>0.13497137264355699</c:v>
                </c:pt>
                <c:pt idx="331">
                  <c:v>0.13446463278555634</c:v>
                </c:pt>
                <c:pt idx="332">
                  <c:v>0.13454758931952074</c:v>
                </c:pt>
                <c:pt idx="333">
                  <c:v>0.13447286402046235</c:v>
                </c:pt>
                <c:pt idx="334">
                  <c:v>0.13344584285669264</c:v>
                </c:pt>
                <c:pt idx="335">
                  <c:v>0.13465431419248608</c:v>
                </c:pt>
                <c:pt idx="336">
                  <c:v>0.13372778795232221</c:v>
                </c:pt>
                <c:pt idx="337">
                  <c:v>0.13346837439003473</c:v>
                </c:pt>
                <c:pt idx="338">
                  <c:v>0.1332981196956281</c:v>
                </c:pt>
                <c:pt idx="339">
                  <c:v>0.1316769842324956</c:v>
                </c:pt>
                <c:pt idx="340">
                  <c:v>0.13030760799386271</c:v>
                </c:pt>
                <c:pt idx="341">
                  <c:v>0.13065892462237425</c:v>
                </c:pt>
                <c:pt idx="342">
                  <c:v>0.13056421695635206</c:v>
                </c:pt>
                <c:pt idx="343">
                  <c:v>0.13126279378168315</c:v>
                </c:pt>
                <c:pt idx="344">
                  <c:v>0.13173180839932722</c:v>
                </c:pt>
                <c:pt idx="345">
                  <c:v>0.13100034160974353</c:v>
                </c:pt>
                <c:pt idx="346">
                  <c:v>0.13157840136868479</c:v>
                </c:pt>
                <c:pt idx="347">
                  <c:v>0.13063119545673885</c:v>
                </c:pt>
                <c:pt idx="348">
                  <c:v>0.13036904977938987</c:v>
                </c:pt>
                <c:pt idx="349">
                  <c:v>0.12909438948805207</c:v>
                </c:pt>
                <c:pt idx="350">
                  <c:v>0.12843779725267124</c:v>
                </c:pt>
                <c:pt idx="351">
                  <c:v>0.12848204267008675</c:v>
                </c:pt>
                <c:pt idx="352">
                  <c:v>0.12846516840684705</c:v>
                </c:pt>
                <c:pt idx="353">
                  <c:v>0.12892385512930199</c:v>
                </c:pt>
                <c:pt idx="354">
                  <c:v>0.12937739821463032</c:v>
                </c:pt>
                <c:pt idx="355">
                  <c:v>0.12939134950350631</c:v>
                </c:pt>
                <c:pt idx="356">
                  <c:v>0.12762750648001278</c:v>
                </c:pt>
                <c:pt idx="357">
                  <c:v>0.12612256655518844</c:v>
                </c:pt>
                <c:pt idx="358">
                  <c:v>0.12649674176612943</c:v>
                </c:pt>
                <c:pt idx="359">
                  <c:v>0.12690744828288419</c:v>
                </c:pt>
                <c:pt idx="360">
                  <c:v>0.12678844649819068</c:v>
                </c:pt>
                <c:pt idx="361">
                  <c:v>0.12626496432720591</c:v>
                </c:pt>
                <c:pt idx="362">
                  <c:v>0.12504120505396296</c:v>
                </c:pt>
                <c:pt idx="363">
                  <c:v>0.12458005332952256</c:v>
                </c:pt>
                <c:pt idx="364">
                  <c:v>0.13606445291067376</c:v>
                </c:pt>
                <c:pt idx="365">
                  <c:v>0.13507832800618763</c:v>
                </c:pt>
                <c:pt idx="366">
                  <c:v>0.13336932243473656</c:v>
                </c:pt>
                <c:pt idx="367">
                  <c:v>0.13326744860110429</c:v>
                </c:pt>
                <c:pt idx="368">
                  <c:v>0.13224051264646716</c:v>
                </c:pt>
                <c:pt idx="369">
                  <c:v>0.1315422820903831</c:v>
                </c:pt>
                <c:pt idx="370">
                  <c:v>0.13069600555492863</c:v>
                </c:pt>
                <c:pt idx="371">
                  <c:v>0.129553808955749</c:v>
                </c:pt>
                <c:pt idx="372">
                  <c:v>0.12922824553638887</c:v>
                </c:pt>
                <c:pt idx="373">
                  <c:v>0.12921392590913375</c:v>
                </c:pt>
                <c:pt idx="374">
                  <c:v>0.12900894809474478</c:v>
                </c:pt>
                <c:pt idx="375">
                  <c:v>0.12717482121515994</c:v>
                </c:pt>
                <c:pt idx="376">
                  <c:v>0.12767984298829058</c:v>
                </c:pt>
                <c:pt idx="377">
                  <c:v>0.12736836287731834</c:v>
                </c:pt>
                <c:pt idx="378">
                  <c:v>0.12514051441474708</c:v>
                </c:pt>
                <c:pt idx="379">
                  <c:v>0.12493866186009779</c:v>
                </c:pt>
                <c:pt idx="380">
                  <c:v>0.12505761055034784</c:v>
                </c:pt>
                <c:pt idx="381">
                  <c:v>0.1238260946452447</c:v>
                </c:pt>
                <c:pt idx="382">
                  <c:v>0.12311850343750676</c:v>
                </c:pt>
                <c:pt idx="383">
                  <c:v>0.12468181173136256</c:v>
                </c:pt>
                <c:pt idx="384">
                  <c:v>0.12441967567494118</c:v>
                </c:pt>
                <c:pt idx="385">
                  <c:v>0.123438076885364</c:v>
                </c:pt>
                <c:pt idx="386">
                  <c:v>0.12257552074532865</c:v>
                </c:pt>
                <c:pt idx="387">
                  <c:v>0.12224907255011377</c:v>
                </c:pt>
                <c:pt idx="388">
                  <c:v>0.12230553097715943</c:v>
                </c:pt>
                <c:pt idx="389">
                  <c:v>0.12185280416441026</c:v>
                </c:pt>
                <c:pt idx="390">
                  <c:v>0.12131922203448092</c:v>
                </c:pt>
                <c:pt idx="391">
                  <c:v>0.1220673153871628</c:v>
                </c:pt>
                <c:pt idx="392">
                  <c:v>0.12170359318459757</c:v>
                </c:pt>
                <c:pt idx="393">
                  <c:v>0.1199443442760013</c:v>
                </c:pt>
                <c:pt idx="394">
                  <c:v>0.11981572620441357</c:v>
                </c:pt>
                <c:pt idx="395">
                  <c:v>0.119748249063674</c:v>
                </c:pt>
                <c:pt idx="396">
                  <c:v>0.11883089855943789</c:v>
                </c:pt>
                <c:pt idx="397">
                  <c:v>0.11815525890373738</c:v>
                </c:pt>
                <c:pt idx="398">
                  <c:v>0.11925497350293569</c:v>
                </c:pt>
                <c:pt idx="399">
                  <c:v>0.1190084953978726</c:v>
                </c:pt>
                <c:pt idx="400">
                  <c:v>0.11846256435254862</c:v>
                </c:pt>
                <c:pt idx="401">
                  <c:v>0.11835169784732599</c:v>
                </c:pt>
                <c:pt idx="402">
                  <c:v>0.11740518672634541</c:v>
                </c:pt>
                <c:pt idx="403">
                  <c:v>0.11714238165207973</c:v>
                </c:pt>
                <c:pt idx="404">
                  <c:v>0.11601397181908177</c:v>
                </c:pt>
                <c:pt idx="405">
                  <c:v>0.11570576378785422</c:v>
                </c:pt>
                <c:pt idx="406">
                  <c:v>0.11556887373958977</c:v>
                </c:pt>
                <c:pt idx="407">
                  <c:v>0.11523563563564307</c:v>
                </c:pt>
                <c:pt idx="408">
                  <c:v>0.11416921399621345</c:v>
                </c:pt>
                <c:pt idx="409">
                  <c:v>0.11277682959878724</c:v>
                </c:pt>
                <c:pt idx="410">
                  <c:v>0.11279613334450211</c:v>
                </c:pt>
                <c:pt idx="411">
                  <c:v>0.11308570834140563</c:v>
                </c:pt>
                <c:pt idx="412">
                  <c:v>0.11319978005473078</c:v>
                </c:pt>
                <c:pt idx="413">
                  <c:v>0.112552564192855</c:v>
                </c:pt>
                <c:pt idx="414">
                  <c:v>0.11163307185472618</c:v>
                </c:pt>
                <c:pt idx="415">
                  <c:v>0.1106856945894089</c:v>
                </c:pt>
                <c:pt idx="416">
                  <c:v>0.11063794234466043</c:v>
                </c:pt>
                <c:pt idx="417">
                  <c:v>0.11024696341281548</c:v>
                </c:pt>
                <c:pt idx="418">
                  <c:v>0.1100875075851963</c:v>
                </c:pt>
                <c:pt idx="419">
                  <c:v>0.10954904502896629</c:v>
                </c:pt>
                <c:pt idx="420">
                  <c:v>0.10956668159288598</c:v>
                </c:pt>
                <c:pt idx="421">
                  <c:v>0.10921167779142071</c:v>
                </c:pt>
                <c:pt idx="422">
                  <c:v>0.10991808448264041</c:v>
                </c:pt>
                <c:pt idx="423">
                  <c:v>0.11008310104978072</c:v>
                </c:pt>
                <c:pt idx="424">
                  <c:v>0.11022680669238182</c:v>
                </c:pt>
                <c:pt idx="425">
                  <c:v>0.11081916211375624</c:v>
                </c:pt>
                <c:pt idx="426">
                  <c:v>0.11048726431629301</c:v>
                </c:pt>
                <c:pt idx="427">
                  <c:v>0.10940803733417931</c:v>
                </c:pt>
                <c:pt idx="428">
                  <c:v>0.10939047921425028</c:v>
                </c:pt>
                <c:pt idx="429">
                  <c:v>0.1097889920430324</c:v>
                </c:pt>
                <c:pt idx="430">
                  <c:v>0.10883062135697462</c:v>
                </c:pt>
                <c:pt idx="431">
                  <c:v>0.10907032619757615</c:v>
                </c:pt>
                <c:pt idx="432">
                  <c:v>0.10903060356162263</c:v>
                </c:pt>
                <c:pt idx="433">
                  <c:v>0.10900637867709323</c:v>
                </c:pt>
                <c:pt idx="434">
                  <c:v>0.10832930067330528</c:v>
                </c:pt>
                <c:pt idx="435">
                  <c:v>0.10753525619919513</c:v>
                </c:pt>
                <c:pt idx="436">
                  <c:v>0.10757812543651345</c:v>
                </c:pt>
                <c:pt idx="437">
                  <c:v>0.10830385556655732</c:v>
                </c:pt>
                <c:pt idx="438">
                  <c:v>0.10827301748386295</c:v>
                </c:pt>
                <c:pt idx="439">
                  <c:v>0.10851941900038317</c:v>
                </c:pt>
                <c:pt idx="440">
                  <c:v>0.1083785071438343</c:v>
                </c:pt>
                <c:pt idx="441">
                  <c:v>0.10750865552202149</c:v>
                </c:pt>
                <c:pt idx="442">
                  <c:v>0.1073265379805507</c:v>
                </c:pt>
                <c:pt idx="443">
                  <c:v>0.10786526257092119</c:v>
                </c:pt>
                <c:pt idx="444">
                  <c:v>0.10845491405040061</c:v>
                </c:pt>
                <c:pt idx="445">
                  <c:v>0.10757474578199039</c:v>
                </c:pt>
                <c:pt idx="446">
                  <c:v>0.10718845283087633</c:v>
                </c:pt>
                <c:pt idx="447">
                  <c:v>0.10499456075040278</c:v>
                </c:pt>
                <c:pt idx="448">
                  <c:v>0.1049927855145365</c:v>
                </c:pt>
                <c:pt idx="449">
                  <c:v>0.10511393408133371</c:v>
                </c:pt>
                <c:pt idx="450">
                  <c:v>0.10497569696455632</c:v>
                </c:pt>
                <c:pt idx="451">
                  <c:v>0.10415844353939148</c:v>
                </c:pt>
                <c:pt idx="452">
                  <c:v>0.10359504733103232</c:v>
                </c:pt>
                <c:pt idx="453">
                  <c:v>0.10332564681718258</c:v>
                </c:pt>
                <c:pt idx="454">
                  <c:v>0.10277935323188246</c:v>
                </c:pt>
                <c:pt idx="455">
                  <c:v>0.10238399996580108</c:v>
                </c:pt>
                <c:pt idx="456">
                  <c:v>0.10254303848367433</c:v>
                </c:pt>
                <c:pt idx="457">
                  <c:v>0.10261861001305013</c:v>
                </c:pt>
                <c:pt idx="458">
                  <c:v>0.10370069820693015</c:v>
                </c:pt>
                <c:pt idx="459">
                  <c:v>0.10300387229236688</c:v>
                </c:pt>
                <c:pt idx="460">
                  <c:v>0.10300842883973985</c:v>
                </c:pt>
                <c:pt idx="461">
                  <c:v>0.10362932714219968</c:v>
                </c:pt>
                <c:pt idx="462">
                  <c:v>0.10304077885300776</c:v>
                </c:pt>
                <c:pt idx="463">
                  <c:v>0.10314420057575879</c:v>
                </c:pt>
                <c:pt idx="464">
                  <c:v>0.10252610363737098</c:v>
                </c:pt>
                <c:pt idx="465">
                  <c:v>0.10102624925303089</c:v>
                </c:pt>
                <c:pt idx="466">
                  <c:v>0.10028890237538343</c:v>
                </c:pt>
                <c:pt idx="467">
                  <c:v>9.9688335069373191E-2</c:v>
                </c:pt>
                <c:pt idx="468">
                  <c:v>0.10084476692313184</c:v>
                </c:pt>
                <c:pt idx="469">
                  <c:v>0.10107817345509688</c:v>
                </c:pt>
                <c:pt idx="470">
                  <c:v>9.9270570361595048E-2</c:v>
                </c:pt>
                <c:pt idx="471">
                  <c:v>9.8965554340475964E-2</c:v>
                </c:pt>
                <c:pt idx="472">
                  <c:v>9.8813667356941484E-2</c:v>
                </c:pt>
                <c:pt idx="473">
                  <c:v>9.8816236205500577E-2</c:v>
                </c:pt>
                <c:pt idx="474">
                  <c:v>0.10003416793994951</c:v>
                </c:pt>
                <c:pt idx="475">
                  <c:v>0.10026274233095687</c:v>
                </c:pt>
                <c:pt idx="476">
                  <c:v>9.9082276155643134E-2</c:v>
                </c:pt>
                <c:pt idx="477">
                  <c:v>9.7425332731059786E-2</c:v>
                </c:pt>
                <c:pt idx="478">
                  <c:v>9.7607748248046342E-2</c:v>
                </c:pt>
                <c:pt idx="479">
                  <c:v>9.7570969552907325E-2</c:v>
                </c:pt>
                <c:pt idx="480">
                  <c:v>9.7020975893448019E-2</c:v>
                </c:pt>
                <c:pt idx="481">
                  <c:v>9.7240458895802892E-2</c:v>
                </c:pt>
                <c:pt idx="482">
                  <c:v>9.7388528858533815E-2</c:v>
                </c:pt>
                <c:pt idx="483">
                  <c:v>9.6871474275653041E-2</c:v>
                </c:pt>
                <c:pt idx="484">
                  <c:v>9.6840154309837903E-2</c:v>
                </c:pt>
                <c:pt idx="485">
                  <c:v>9.7523778516101306E-2</c:v>
                </c:pt>
                <c:pt idx="486">
                  <c:v>9.6934213328562127E-2</c:v>
                </c:pt>
                <c:pt idx="487">
                  <c:v>9.5670854152528295E-2</c:v>
                </c:pt>
                <c:pt idx="488">
                  <c:v>9.5809236213910381E-2</c:v>
                </c:pt>
                <c:pt idx="489">
                  <c:v>9.5594705840797545E-2</c:v>
                </c:pt>
                <c:pt idx="490">
                  <c:v>9.5656096141517682E-2</c:v>
                </c:pt>
                <c:pt idx="491">
                  <c:v>9.5077141983806665E-2</c:v>
                </c:pt>
                <c:pt idx="492">
                  <c:v>9.5238524800844659E-2</c:v>
                </c:pt>
                <c:pt idx="493">
                  <c:v>9.4769846839380001E-2</c:v>
                </c:pt>
                <c:pt idx="494">
                  <c:v>9.4863444162969088E-2</c:v>
                </c:pt>
                <c:pt idx="495">
                  <c:v>9.5092418734873993E-2</c:v>
                </c:pt>
                <c:pt idx="496">
                  <c:v>9.4669748277453517E-2</c:v>
                </c:pt>
                <c:pt idx="497">
                  <c:v>9.5404661089724549E-2</c:v>
                </c:pt>
                <c:pt idx="498">
                  <c:v>9.5289864690180331E-2</c:v>
                </c:pt>
                <c:pt idx="499">
                  <c:v>9.5383798181291612E-2</c:v>
                </c:pt>
                <c:pt idx="500">
                  <c:v>9.5151056161030492E-2</c:v>
                </c:pt>
                <c:pt idx="501">
                  <c:v>9.4577479008522064E-2</c:v>
                </c:pt>
                <c:pt idx="502">
                  <c:v>9.3953750632321212E-2</c:v>
                </c:pt>
                <c:pt idx="503">
                  <c:v>9.3412417873957432E-2</c:v>
                </c:pt>
                <c:pt idx="504">
                  <c:v>9.4002508578972591E-2</c:v>
                </c:pt>
                <c:pt idx="505">
                  <c:v>9.3455102807825971E-2</c:v>
                </c:pt>
                <c:pt idx="506">
                  <c:v>9.2920591533818639E-2</c:v>
                </c:pt>
                <c:pt idx="507">
                  <c:v>9.3594212962966425E-2</c:v>
                </c:pt>
                <c:pt idx="508">
                  <c:v>9.3916260771646692E-2</c:v>
                </c:pt>
                <c:pt idx="509">
                  <c:v>9.3745294438691854E-2</c:v>
                </c:pt>
                <c:pt idx="510">
                  <c:v>9.3247470596719687E-2</c:v>
                </c:pt>
                <c:pt idx="511">
                  <c:v>9.2985351675699948E-2</c:v>
                </c:pt>
                <c:pt idx="512">
                  <c:v>9.2635383165911536E-2</c:v>
                </c:pt>
                <c:pt idx="513">
                  <c:v>9.2799449121053992E-2</c:v>
                </c:pt>
                <c:pt idx="514">
                  <c:v>9.2413812832244896E-2</c:v>
                </c:pt>
                <c:pt idx="515">
                  <c:v>9.3238999436048076E-2</c:v>
                </c:pt>
                <c:pt idx="516">
                  <c:v>9.3160900302445171E-2</c:v>
                </c:pt>
                <c:pt idx="517">
                  <c:v>9.2836145027374223E-2</c:v>
                </c:pt>
                <c:pt idx="518">
                  <c:v>9.2165295782423662E-2</c:v>
                </c:pt>
                <c:pt idx="519">
                  <c:v>9.2343767430129078E-2</c:v>
                </c:pt>
                <c:pt idx="520">
                  <c:v>9.2098549240619276E-2</c:v>
                </c:pt>
                <c:pt idx="521">
                  <c:v>9.2402100839587831E-2</c:v>
                </c:pt>
                <c:pt idx="522">
                  <c:v>9.2458309562815824E-2</c:v>
                </c:pt>
                <c:pt idx="523">
                  <c:v>9.2100801592451209E-2</c:v>
                </c:pt>
                <c:pt idx="524">
                  <c:v>9.1733528243209753E-2</c:v>
                </c:pt>
                <c:pt idx="525">
                  <c:v>9.1264082959634743E-2</c:v>
                </c:pt>
                <c:pt idx="526">
                  <c:v>9.1157381023636394E-2</c:v>
                </c:pt>
                <c:pt idx="527">
                  <c:v>9.0212641815504882E-2</c:v>
                </c:pt>
                <c:pt idx="528">
                  <c:v>9.0277736891627672E-2</c:v>
                </c:pt>
                <c:pt idx="529">
                  <c:v>9.0407406818411598E-2</c:v>
                </c:pt>
                <c:pt idx="530">
                  <c:v>9.101338465428753E-2</c:v>
                </c:pt>
                <c:pt idx="531">
                  <c:v>9.0298374336983955E-2</c:v>
                </c:pt>
                <c:pt idx="532">
                  <c:v>9.0094409320240362E-2</c:v>
                </c:pt>
                <c:pt idx="533">
                  <c:v>8.9462671507186939E-2</c:v>
                </c:pt>
                <c:pt idx="534">
                  <c:v>8.9980589414586365E-2</c:v>
                </c:pt>
                <c:pt idx="535">
                  <c:v>8.9150401181120345E-2</c:v>
                </c:pt>
                <c:pt idx="536">
                  <c:v>8.8958704088277413E-2</c:v>
                </c:pt>
                <c:pt idx="537">
                  <c:v>8.8771593772321328E-2</c:v>
                </c:pt>
                <c:pt idx="538">
                  <c:v>8.9861162284535626E-2</c:v>
                </c:pt>
                <c:pt idx="539">
                  <c:v>8.9595732099212386E-2</c:v>
                </c:pt>
                <c:pt idx="540">
                  <c:v>8.9202606877687329E-2</c:v>
                </c:pt>
                <c:pt idx="541">
                  <c:v>8.922428988929329E-2</c:v>
                </c:pt>
                <c:pt idx="542">
                  <c:v>8.8791274997160594E-2</c:v>
                </c:pt>
                <c:pt idx="543">
                  <c:v>8.8484618974669874E-2</c:v>
                </c:pt>
                <c:pt idx="544">
                  <c:v>8.8190008469608824E-2</c:v>
                </c:pt>
                <c:pt idx="545">
                  <c:v>8.788968490347919E-2</c:v>
                </c:pt>
                <c:pt idx="546">
                  <c:v>8.7388192860096678E-2</c:v>
                </c:pt>
                <c:pt idx="547">
                  <c:v>8.7534883211860329E-2</c:v>
                </c:pt>
                <c:pt idx="548">
                  <c:v>8.7708319628665043E-2</c:v>
                </c:pt>
                <c:pt idx="549">
                  <c:v>8.736659191845178E-2</c:v>
                </c:pt>
                <c:pt idx="550">
                  <c:v>8.6291261510608841E-2</c:v>
                </c:pt>
                <c:pt idx="551">
                  <c:v>8.608698933214011E-2</c:v>
                </c:pt>
                <c:pt idx="552">
                  <c:v>8.6720127728219701E-2</c:v>
                </c:pt>
                <c:pt idx="553">
                  <c:v>8.6769296654066005E-2</c:v>
                </c:pt>
                <c:pt idx="554">
                  <c:v>8.5759557880028175E-2</c:v>
                </c:pt>
                <c:pt idx="555">
                  <c:v>8.5643384431290812E-2</c:v>
                </c:pt>
                <c:pt idx="556">
                  <c:v>8.5794286398721206E-2</c:v>
                </c:pt>
                <c:pt idx="557">
                  <c:v>8.6297729446001628E-2</c:v>
                </c:pt>
                <c:pt idx="558">
                  <c:v>8.6071244796749644E-2</c:v>
                </c:pt>
                <c:pt idx="559">
                  <c:v>8.659904833676671E-2</c:v>
                </c:pt>
                <c:pt idx="560">
                  <c:v>8.5848023491254449E-2</c:v>
                </c:pt>
                <c:pt idx="561">
                  <c:v>8.5101082993677843E-2</c:v>
                </c:pt>
                <c:pt idx="562">
                  <c:v>8.6020826702731437E-2</c:v>
                </c:pt>
                <c:pt idx="563">
                  <c:v>8.6520102738767896E-2</c:v>
                </c:pt>
                <c:pt idx="564">
                  <c:v>8.6093902019021035E-2</c:v>
                </c:pt>
                <c:pt idx="565">
                  <c:v>8.4822542229200312E-2</c:v>
                </c:pt>
                <c:pt idx="566">
                  <c:v>8.5135556978657392E-2</c:v>
                </c:pt>
                <c:pt idx="567">
                  <c:v>8.4939061196324897E-2</c:v>
                </c:pt>
                <c:pt idx="568">
                  <c:v>8.4991660910806455E-2</c:v>
                </c:pt>
                <c:pt idx="569">
                  <c:v>8.5283922280872504E-2</c:v>
                </c:pt>
                <c:pt idx="570">
                  <c:v>8.4905614757811748E-2</c:v>
                </c:pt>
                <c:pt idx="571">
                  <c:v>8.4587450446056769E-2</c:v>
                </c:pt>
                <c:pt idx="572">
                  <c:v>8.4493488874874345E-2</c:v>
                </c:pt>
                <c:pt idx="573">
                  <c:v>8.4697704583476169E-2</c:v>
                </c:pt>
                <c:pt idx="574">
                  <c:v>8.5002591845448464E-2</c:v>
                </c:pt>
                <c:pt idx="575">
                  <c:v>8.4540488647167386E-2</c:v>
                </c:pt>
                <c:pt idx="576">
                  <c:v>8.4095477018997652E-2</c:v>
                </c:pt>
                <c:pt idx="577">
                  <c:v>8.3431284591390861E-2</c:v>
                </c:pt>
                <c:pt idx="578">
                  <c:v>8.3238428293251399E-2</c:v>
                </c:pt>
                <c:pt idx="579">
                  <c:v>8.3169036241439648E-2</c:v>
                </c:pt>
                <c:pt idx="580">
                  <c:v>8.3701847676035751E-2</c:v>
                </c:pt>
                <c:pt idx="581">
                  <c:v>8.2858430005504496E-2</c:v>
                </c:pt>
                <c:pt idx="582">
                  <c:v>8.2223422872771484E-2</c:v>
                </c:pt>
                <c:pt idx="583">
                  <c:v>8.4544213845882607E-2</c:v>
                </c:pt>
                <c:pt idx="584">
                  <c:v>8.4453317999114888E-2</c:v>
                </c:pt>
                <c:pt idx="585">
                  <c:v>8.474795045486995E-2</c:v>
                </c:pt>
                <c:pt idx="586">
                  <c:v>8.5664327056267253E-2</c:v>
                </c:pt>
                <c:pt idx="587">
                  <c:v>8.4932950733825119E-2</c:v>
                </c:pt>
                <c:pt idx="588">
                  <c:v>8.4350989891685782E-2</c:v>
                </c:pt>
                <c:pt idx="589">
                  <c:v>8.4017102109135391E-2</c:v>
                </c:pt>
                <c:pt idx="590">
                  <c:v>8.3304675952311363E-2</c:v>
                </c:pt>
                <c:pt idx="591">
                  <c:v>8.3326619543026018E-2</c:v>
                </c:pt>
                <c:pt idx="592">
                  <c:v>8.3157758476349944E-2</c:v>
                </c:pt>
                <c:pt idx="593">
                  <c:v>8.2211946617624557E-2</c:v>
                </c:pt>
                <c:pt idx="594">
                  <c:v>8.2332164374167432E-2</c:v>
                </c:pt>
                <c:pt idx="595">
                  <c:v>8.2348311606290706E-2</c:v>
                </c:pt>
                <c:pt idx="596">
                  <c:v>8.2273130511721165E-2</c:v>
                </c:pt>
                <c:pt idx="597">
                  <c:v>8.1891964807165152E-2</c:v>
                </c:pt>
                <c:pt idx="598">
                  <c:v>8.128807817250723E-2</c:v>
                </c:pt>
                <c:pt idx="599">
                  <c:v>8.1235929899142537E-2</c:v>
                </c:pt>
                <c:pt idx="600">
                  <c:v>8.2358150299678856E-2</c:v>
                </c:pt>
                <c:pt idx="601">
                  <c:v>8.376390110217094E-2</c:v>
                </c:pt>
                <c:pt idx="602">
                  <c:v>8.3369107573916357E-2</c:v>
                </c:pt>
                <c:pt idx="603">
                  <c:v>8.2175963762719004E-2</c:v>
                </c:pt>
                <c:pt idx="604">
                  <c:v>8.1893618570186802E-2</c:v>
                </c:pt>
                <c:pt idx="605">
                  <c:v>8.2546350358478973E-2</c:v>
                </c:pt>
                <c:pt idx="606">
                  <c:v>8.2908373364726159E-2</c:v>
                </c:pt>
                <c:pt idx="607">
                  <c:v>8.2328615531193E-2</c:v>
                </c:pt>
                <c:pt idx="608">
                  <c:v>8.1133842397348485E-2</c:v>
                </c:pt>
                <c:pt idx="609">
                  <c:v>8.0847061937000725E-2</c:v>
                </c:pt>
                <c:pt idx="610">
                  <c:v>8.0866392759626052E-2</c:v>
                </c:pt>
                <c:pt idx="611">
                  <c:v>8.0722619498357018E-2</c:v>
                </c:pt>
                <c:pt idx="612">
                  <c:v>8.1814769973855242E-2</c:v>
                </c:pt>
                <c:pt idx="613">
                  <c:v>8.281222437298999E-2</c:v>
                </c:pt>
                <c:pt idx="614">
                  <c:v>8.3016406505871151E-2</c:v>
                </c:pt>
                <c:pt idx="615">
                  <c:v>8.2562415713100759E-2</c:v>
                </c:pt>
                <c:pt idx="616">
                  <c:v>8.2045838695509896E-2</c:v>
                </c:pt>
                <c:pt idx="617">
                  <c:v>8.1986665628386995E-2</c:v>
                </c:pt>
                <c:pt idx="618">
                  <c:v>8.1942439886810894E-2</c:v>
                </c:pt>
                <c:pt idx="619">
                  <c:v>8.2242853574115801E-2</c:v>
                </c:pt>
                <c:pt idx="620">
                  <c:v>8.2535711586433053E-2</c:v>
                </c:pt>
                <c:pt idx="621">
                  <c:v>8.1950057624115336E-2</c:v>
                </c:pt>
                <c:pt idx="622">
                  <c:v>8.0840672365774191E-2</c:v>
                </c:pt>
                <c:pt idx="623">
                  <c:v>7.9800275354888539E-2</c:v>
                </c:pt>
                <c:pt idx="624">
                  <c:v>8.0849253261914902E-2</c:v>
                </c:pt>
                <c:pt idx="625">
                  <c:v>8.0134510514230553E-2</c:v>
                </c:pt>
                <c:pt idx="626">
                  <c:v>7.9555969454892267E-2</c:v>
                </c:pt>
                <c:pt idx="627">
                  <c:v>7.9211653951780814E-2</c:v>
                </c:pt>
                <c:pt idx="628">
                  <c:v>7.987430083810261E-2</c:v>
                </c:pt>
                <c:pt idx="629">
                  <c:v>8.0511854598499896E-2</c:v>
                </c:pt>
                <c:pt idx="630">
                  <c:v>8.01767218683032E-2</c:v>
                </c:pt>
                <c:pt idx="631">
                  <c:v>7.8885054023950754E-2</c:v>
                </c:pt>
                <c:pt idx="632">
                  <c:v>7.9092432773507304E-2</c:v>
                </c:pt>
                <c:pt idx="633">
                  <c:v>7.9294838267827225E-2</c:v>
                </c:pt>
                <c:pt idx="634">
                  <c:v>7.8983054387020177E-2</c:v>
                </c:pt>
                <c:pt idx="635">
                  <c:v>7.8364969696761239E-2</c:v>
                </c:pt>
                <c:pt idx="636">
                  <c:v>7.7028544157289727E-2</c:v>
                </c:pt>
                <c:pt idx="637">
                  <c:v>7.6146417280194723E-2</c:v>
                </c:pt>
                <c:pt idx="638">
                  <c:v>7.5940597742984825E-2</c:v>
                </c:pt>
                <c:pt idx="639">
                  <c:v>7.6633816641401217E-2</c:v>
                </c:pt>
                <c:pt idx="640">
                  <c:v>7.6010082351973138E-2</c:v>
                </c:pt>
                <c:pt idx="641">
                  <c:v>7.5808815673858401E-2</c:v>
                </c:pt>
                <c:pt idx="642">
                  <c:v>7.5564625946440506E-2</c:v>
                </c:pt>
                <c:pt idx="643">
                  <c:v>7.4668332553418509E-2</c:v>
                </c:pt>
                <c:pt idx="644">
                  <c:v>7.4970926436596155E-2</c:v>
                </c:pt>
                <c:pt idx="645">
                  <c:v>7.5073876382092425E-2</c:v>
                </c:pt>
                <c:pt idx="646">
                  <c:v>7.5954231967784377E-2</c:v>
                </c:pt>
                <c:pt idx="647">
                  <c:v>7.5259814286207108E-2</c:v>
                </c:pt>
                <c:pt idx="648">
                  <c:v>7.4434920392599357E-2</c:v>
                </c:pt>
                <c:pt idx="649">
                  <c:v>7.5311157224586756E-2</c:v>
                </c:pt>
                <c:pt idx="650">
                  <c:v>7.5754153850003281E-2</c:v>
                </c:pt>
                <c:pt idx="651">
                  <c:v>7.6376126561922178E-2</c:v>
                </c:pt>
                <c:pt idx="652">
                  <c:v>7.6409203814783153E-2</c:v>
                </c:pt>
                <c:pt idx="653">
                  <c:v>7.5506691167891757E-2</c:v>
                </c:pt>
                <c:pt idx="654">
                  <c:v>7.5232302413624552E-2</c:v>
                </c:pt>
                <c:pt idx="655">
                  <c:v>7.4858954511188222E-2</c:v>
                </c:pt>
                <c:pt idx="656">
                  <c:v>7.5657930512118068E-2</c:v>
                </c:pt>
                <c:pt idx="657">
                  <c:v>7.510240947937219E-2</c:v>
                </c:pt>
                <c:pt idx="658">
                  <c:v>7.464428761034575E-2</c:v>
                </c:pt>
                <c:pt idx="659">
                  <c:v>7.4784541968886231E-2</c:v>
                </c:pt>
                <c:pt idx="660">
                  <c:v>7.5247793984933531E-2</c:v>
                </c:pt>
                <c:pt idx="661">
                  <c:v>7.5329966558041625E-2</c:v>
                </c:pt>
                <c:pt idx="662">
                  <c:v>7.5245263210781343E-2</c:v>
                </c:pt>
                <c:pt idx="663">
                  <c:v>7.5340695528638896E-2</c:v>
                </c:pt>
                <c:pt idx="664">
                  <c:v>7.6006857347983847E-2</c:v>
                </c:pt>
                <c:pt idx="665">
                  <c:v>7.5512229796069058E-2</c:v>
                </c:pt>
                <c:pt idx="666">
                  <c:v>7.525725879202072E-2</c:v>
                </c:pt>
                <c:pt idx="667">
                  <c:v>7.4364835634619861E-2</c:v>
                </c:pt>
                <c:pt idx="668">
                  <c:v>7.4426056868327373E-2</c:v>
                </c:pt>
                <c:pt idx="669">
                  <c:v>7.5076472571969907E-2</c:v>
                </c:pt>
                <c:pt idx="670">
                  <c:v>7.5982944778694841E-2</c:v>
                </c:pt>
                <c:pt idx="671">
                  <c:v>7.5060657967160313E-2</c:v>
                </c:pt>
                <c:pt idx="672">
                  <c:v>7.3974830145071335E-2</c:v>
                </c:pt>
                <c:pt idx="673">
                  <c:v>7.4495357348858246E-2</c:v>
                </c:pt>
                <c:pt idx="674">
                  <c:v>7.362263041671771E-2</c:v>
                </c:pt>
                <c:pt idx="675">
                  <c:v>7.3527305267011775E-2</c:v>
                </c:pt>
                <c:pt idx="676">
                  <c:v>7.3292667096708453E-2</c:v>
                </c:pt>
                <c:pt idx="677">
                  <c:v>7.3072847178259431E-2</c:v>
                </c:pt>
                <c:pt idx="678">
                  <c:v>7.3592578346156123E-2</c:v>
                </c:pt>
                <c:pt idx="679">
                  <c:v>7.3973092757960615E-2</c:v>
                </c:pt>
                <c:pt idx="680">
                  <c:v>7.3764427483170969E-2</c:v>
                </c:pt>
                <c:pt idx="681">
                  <c:v>7.3427742901797488E-2</c:v>
                </c:pt>
                <c:pt idx="682">
                  <c:v>7.3038894149726988E-2</c:v>
                </c:pt>
                <c:pt idx="683">
                  <c:v>7.2819490258756961E-2</c:v>
                </c:pt>
                <c:pt idx="684">
                  <c:v>7.2774255344095998E-2</c:v>
                </c:pt>
                <c:pt idx="685">
                  <c:v>7.2428764694712364E-2</c:v>
                </c:pt>
                <c:pt idx="686">
                  <c:v>7.2599857733573137E-2</c:v>
                </c:pt>
                <c:pt idx="687">
                  <c:v>7.2495453963952378E-2</c:v>
                </c:pt>
                <c:pt idx="688">
                  <c:v>7.1446321207718946E-2</c:v>
                </c:pt>
                <c:pt idx="689">
                  <c:v>7.1945019804811564E-2</c:v>
                </c:pt>
                <c:pt idx="690">
                  <c:v>7.2336168811582779E-2</c:v>
                </c:pt>
                <c:pt idx="691">
                  <c:v>7.1794676834846055E-2</c:v>
                </c:pt>
                <c:pt idx="692">
                  <c:v>7.1951072598596622E-2</c:v>
                </c:pt>
                <c:pt idx="693">
                  <c:v>7.1106090787939502E-2</c:v>
                </c:pt>
                <c:pt idx="694">
                  <c:v>7.1055583139642872E-2</c:v>
                </c:pt>
                <c:pt idx="695">
                  <c:v>7.144993221903409E-2</c:v>
                </c:pt>
                <c:pt idx="696">
                  <c:v>7.1509737330982287E-2</c:v>
                </c:pt>
                <c:pt idx="697">
                  <c:v>7.213950725479211E-2</c:v>
                </c:pt>
                <c:pt idx="698">
                  <c:v>7.1964222200856826E-2</c:v>
                </c:pt>
                <c:pt idx="699">
                  <c:v>7.0987306624879218E-2</c:v>
                </c:pt>
                <c:pt idx="700">
                  <c:v>7.1461581350980852E-2</c:v>
                </c:pt>
                <c:pt idx="701">
                  <c:v>7.1195170459239412E-2</c:v>
                </c:pt>
                <c:pt idx="702">
                  <c:v>7.1006791942809497E-2</c:v>
                </c:pt>
                <c:pt idx="703">
                  <c:v>7.1042616174968223E-2</c:v>
                </c:pt>
                <c:pt idx="704">
                  <c:v>7.0961268662735444E-2</c:v>
                </c:pt>
                <c:pt idx="705">
                  <c:v>7.0707911935306386E-2</c:v>
                </c:pt>
                <c:pt idx="706">
                  <c:v>7.0845013300890061E-2</c:v>
                </c:pt>
                <c:pt idx="707">
                  <c:v>7.110410971945684E-2</c:v>
                </c:pt>
                <c:pt idx="708">
                  <c:v>6.9714691312094026E-2</c:v>
                </c:pt>
                <c:pt idx="709">
                  <c:v>6.9955182097341542E-2</c:v>
                </c:pt>
                <c:pt idx="710">
                  <c:v>7.0737059995864299E-2</c:v>
                </c:pt>
                <c:pt idx="711">
                  <c:v>7.0734138525734236E-2</c:v>
                </c:pt>
                <c:pt idx="712">
                  <c:v>6.9697351565449761E-2</c:v>
                </c:pt>
                <c:pt idx="713">
                  <c:v>6.9843011766530808E-2</c:v>
                </c:pt>
                <c:pt idx="714">
                  <c:v>6.9981980624667164E-2</c:v>
                </c:pt>
                <c:pt idx="715">
                  <c:v>6.9691186394297361E-2</c:v>
                </c:pt>
                <c:pt idx="716">
                  <c:v>7.0055990937201468E-2</c:v>
                </c:pt>
                <c:pt idx="717">
                  <c:v>7.0800242476763808E-2</c:v>
                </c:pt>
                <c:pt idx="718">
                  <c:v>6.9822554334691853E-2</c:v>
                </c:pt>
                <c:pt idx="719">
                  <c:v>6.937234474768543E-2</c:v>
                </c:pt>
                <c:pt idx="720">
                  <c:v>6.9648423946159374E-2</c:v>
                </c:pt>
                <c:pt idx="721">
                  <c:v>6.9310933120667884E-2</c:v>
                </c:pt>
                <c:pt idx="722">
                  <c:v>6.9056310224952816E-2</c:v>
                </c:pt>
                <c:pt idx="723">
                  <c:v>6.9517080374026263E-2</c:v>
                </c:pt>
                <c:pt idx="724">
                  <c:v>6.9615286110574964E-2</c:v>
                </c:pt>
                <c:pt idx="725">
                  <c:v>6.8702184387332166E-2</c:v>
                </c:pt>
                <c:pt idx="726">
                  <c:v>6.9347054560068497E-2</c:v>
                </c:pt>
                <c:pt idx="727">
                  <c:v>6.9475628022166405E-2</c:v>
                </c:pt>
                <c:pt idx="728">
                  <c:v>6.9727767454472844E-2</c:v>
                </c:pt>
                <c:pt idx="729">
                  <c:v>6.8308196423982059E-2</c:v>
                </c:pt>
                <c:pt idx="730">
                  <c:v>6.8227529238613194E-2</c:v>
                </c:pt>
                <c:pt idx="731">
                  <c:v>6.8677162955653348E-2</c:v>
                </c:pt>
                <c:pt idx="732">
                  <c:v>6.8886586620525977E-2</c:v>
                </c:pt>
                <c:pt idx="733">
                  <c:v>6.8116573383909099E-2</c:v>
                </c:pt>
                <c:pt idx="734">
                  <c:v>6.7950842257537655E-2</c:v>
                </c:pt>
                <c:pt idx="735">
                  <c:v>6.7270706406283992E-2</c:v>
                </c:pt>
                <c:pt idx="736">
                  <c:v>6.7427098265527202E-2</c:v>
                </c:pt>
                <c:pt idx="737">
                  <c:v>6.8708003336053897E-2</c:v>
                </c:pt>
                <c:pt idx="738">
                  <c:v>6.8724230947396547E-2</c:v>
                </c:pt>
                <c:pt idx="739">
                  <c:v>6.8277199130620539E-2</c:v>
                </c:pt>
                <c:pt idx="740">
                  <c:v>6.816047913492268E-2</c:v>
                </c:pt>
                <c:pt idx="741">
                  <c:v>6.8425091983530528E-2</c:v>
                </c:pt>
                <c:pt idx="742">
                  <c:v>6.8585429640235784E-2</c:v>
                </c:pt>
                <c:pt idx="743">
                  <c:v>6.7271122686702489E-2</c:v>
                </c:pt>
                <c:pt idx="744">
                  <c:v>6.7142446311208137E-2</c:v>
                </c:pt>
                <c:pt idx="745">
                  <c:v>6.7290983020435527E-2</c:v>
                </c:pt>
                <c:pt idx="746">
                  <c:v>6.7500302693837222E-2</c:v>
                </c:pt>
                <c:pt idx="747">
                  <c:v>6.7086186954994367E-2</c:v>
                </c:pt>
                <c:pt idx="748">
                  <c:v>6.5994120335469211E-2</c:v>
                </c:pt>
                <c:pt idx="749">
                  <c:v>6.6717755626294437E-2</c:v>
                </c:pt>
                <c:pt idx="750">
                  <c:v>6.6784720868285172E-2</c:v>
                </c:pt>
                <c:pt idx="751">
                  <c:v>6.6898622060941451E-2</c:v>
                </c:pt>
                <c:pt idx="752">
                  <c:v>6.6910251503770238E-2</c:v>
                </c:pt>
                <c:pt idx="753">
                  <c:v>6.6922778950849166E-2</c:v>
                </c:pt>
                <c:pt idx="754">
                  <c:v>6.6992216337069574E-2</c:v>
                </c:pt>
                <c:pt idx="755">
                  <c:v>6.6340341848755688E-2</c:v>
                </c:pt>
                <c:pt idx="756">
                  <c:v>6.5980218391029008E-2</c:v>
                </c:pt>
                <c:pt idx="757">
                  <c:v>6.6229820546500659E-2</c:v>
                </c:pt>
                <c:pt idx="758">
                  <c:v>6.5851294344249287E-2</c:v>
                </c:pt>
                <c:pt idx="759">
                  <c:v>6.5864698262575364E-2</c:v>
                </c:pt>
                <c:pt idx="760">
                  <c:v>6.5780777389801925E-2</c:v>
                </c:pt>
                <c:pt idx="761">
                  <c:v>6.6027698816997465E-2</c:v>
                </c:pt>
                <c:pt idx="762">
                  <c:v>6.6457475002689448E-2</c:v>
                </c:pt>
                <c:pt idx="763">
                  <c:v>6.6661391638684508E-2</c:v>
                </c:pt>
                <c:pt idx="764">
                  <c:v>6.5963259224889687E-2</c:v>
                </c:pt>
                <c:pt idx="765">
                  <c:v>6.6401856091428679E-2</c:v>
                </c:pt>
                <c:pt idx="766">
                  <c:v>6.649081609731089E-2</c:v>
                </c:pt>
                <c:pt idx="767">
                  <c:v>6.6998961873897131E-2</c:v>
                </c:pt>
                <c:pt idx="768">
                  <c:v>6.6787356216067323E-2</c:v>
                </c:pt>
                <c:pt idx="769">
                  <c:v>6.642114728874364E-2</c:v>
                </c:pt>
                <c:pt idx="770">
                  <c:v>6.6600589414518199E-2</c:v>
                </c:pt>
                <c:pt idx="771">
                  <c:v>6.5818156805603031E-2</c:v>
                </c:pt>
                <c:pt idx="772">
                  <c:v>6.4434887464550325E-2</c:v>
                </c:pt>
                <c:pt idx="773">
                  <c:v>6.5359897094240824E-2</c:v>
                </c:pt>
                <c:pt idx="774">
                  <c:v>6.5569387169431781E-2</c:v>
                </c:pt>
                <c:pt idx="775">
                  <c:v>6.5240588813568423E-2</c:v>
                </c:pt>
                <c:pt idx="776">
                  <c:v>6.4881751647902039E-2</c:v>
                </c:pt>
                <c:pt idx="777">
                  <c:v>6.5094151040057058E-2</c:v>
                </c:pt>
                <c:pt idx="778">
                  <c:v>6.4949089998384085E-2</c:v>
                </c:pt>
                <c:pt idx="779">
                  <c:v>6.4679824403410635E-2</c:v>
                </c:pt>
                <c:pt idx="780">
                  <c:v>6.5945015945604563E-2</c:v>
                </c:pt>
                <c:pt idx="781">
                  <c:v>6.6334736515694326E-2</c:v>
                </c:pt>
                <c:pt idx="782">
                  <c:v>6.5811438653325949E-2</c:v>
                </c:pt>
                <c:pt idx="783">
                  <c:v>6.6007962411971821E-2</c:v>
                </c:pt>
                <c:pt idx="784">
                  <c:v>6.6037307669884707E-2</c:v>
                </c:pt>
                <c:pt idx="785">
                  <c:v>6.5311367566259604E-2</c:v>
                </c:pt>
                <c:pt idx="786">
                  <c:v>6.6087401812104721E-2</c:v>
                </c:pt>
                <c:pt idx="787">
                  <c:v>6.6620969594372567E-2</c:v>
                </c:pt>
                <c:pt idx="788">
                  <c:v>6.5272078621035193E-2</c:v>
                </c:pt>
                <c:pt idx="789">
                  <c:v>6.5572780946987277E-2</c:v>
                </c:pt>
                <c:pt idx="790">
                  <c:v>6.5881690192043832E-2</c:v>
                </c:pt>
                <c:pt idx="791">
                  <c:v>6.5513955520976733E-2</c:v>
                </c:pt>
                <c:pt idx="792">
                  <c:v>6.4754371019906179E-2</c:v>
                </c:pt>
                <c:pt idx="793">
                  <c:v>6.514059935100508E-2</c:v>
                </c:pt>
                <c:pt idx="794">
                  <c:v>6.4785175552665233E-2</c:v>
                </c:pt>
                <c:pt idx="795">
                  <c:v>6.4984419168069144E-2</c:v>
                </c:pt>
                <c:pt idx="796">
                  <c:v>6.4813692553797764E-2</c:v>
                </c:pt>
                <c:pt idx="797">
                  <c:v>6.4329307143556488E-2</c:v>
                </c:pt>
                <c:pt idx="798">
                  <c:v>6.5497403870173124E-2</c:v>
                </c:pt>
                <c:pt idx="799">
                  <c:v>6.4499271155452786E-2</c:v>
                </c:pt>
                <c:pt idx="800">
                  <c:v>6.4661472696514039E-2</c:v>
                </c:pt>
                <c:pt idx="801">
                  <c:v>6.5681170551124227E-2</c:v>
                </c:pt>
                <c:pt idx="802">
                  <c:v>6.5487779702393167E-2</c:v>
                </c:pt>
                <c:pt idx="803">
                  <c:v>6.5619178244729057E-2</c:v>
                </c:pt>
                <c:pt idx="804">
                  <c:v>6.500675049313713E-2</c:v>
                </c:pt>
                <c:pt idx="805">
                  <c:v>6.5134431524090097E-2</c:v>
                </c:pt>
                <c:pt idx="806">
                  <c:v>6.4551003046314281E-2</c:v>
                </c:pt>
                <c:pt idx="807">
                  <c:v>6.4322765830512385E-2</c:v>
                </c:pt>
                <c:pt idx="808">
                  <c:v>6.5040603322194371E-2</c:v>
                </c:pt>
                <c:pt idx="809">
                  <c:v>6.5393626483978853E-2</c:v>
                </c:pt>
                <c:pt idx="810">
                  <c:v>6.5020912927250957E-2</c:v>
                </c:pt>
                <c:pt idx="811">
                  <c:v>6.5215819975554007E-2</c:v>
                </c:pt>
                <c:pt idx="812">
                  <c:v>6.5281666263495491E-2</c:v>
                </c:pt>
                <c:pt idx="813">
                  <c:v>6.5185326666893056E-2</c:v>
                </c:pt>
                <c:pt idx="814">
                  <c:v>6.4832048776273354E-2</c:v>
                </c:pt>
                <c:pt idx="815">
                  <c:v>6.4334433963632531E-2</c:v>
                </c:pt>
                <c:pt idx="816">
                  <c:v>6.4144367405663552E-2</c:v>
                </c:pt>
                <c:pt idx="817">
                  <c:v>6.4011542173536995E-2</c:v>
                </c:pt>
                <c:pt idx="818">
                  <c:v>6.3671313708489802E-2</c:v>
                </c:pt>
                <c:pt idx="819">
                  <c:v>6.4259993616917421E-2</c:v>
                </c:pt>
                <c:pt idx="820">
                  <c:v>6.4963130860038271E-2</c:v>
                </c:pt>
                <c:pt idx="821">
                  <c:v>6.5060698310784038E-2</c:v>
                </c:pt>
                <c:pt idx="822">
                  <c:v>6.4530949888873174E-2</c:v>
                </c:pt>
                <c:pt idx="823">
                  <c:v>6.387481623663413E-2</c:v>
                </c:pt>
                <c:pt idx="824">
                  <c:v>6.3945170298790127E-2</c:v>
                </c:pt>
                <c:pt idx="825">
                  <c:v>6.340618875026921E-2</c:v>
                </c:pt>
                <c:pt idx="826">
                  <c:v>6.3773073688244586E-2</c:v>
                </c:pt>
                <c:pt idx="827">
                  <c:v>6.4492758464239353E-2</c:v>
                </c:pt>
                <c:pt idx="828">
                  <c:v>6.4719750870042142E-2</c:v>
                </c:pt>
                <c:pt idx="829">
                  <c:v>6.4144871480685706E-2</c:v>
                </c:pt>
                <c:pt idx="830">
                  <c:v>6.416879544360185E-2</c:v>
                </c:pt>
                <c:pt idx="831">
                  <c:v>6.4425585886366571E-2</c:v>
                </c:pt>
                <c:pt idx="832">
                  <c:v>6.2920014277593389E-2</c:v>
                </c:pt>
                <c:pt idx="833">
                  <c:v>6.3911334872665745E-2</c:v>
                </c:pt>
                <c:pt idx="834">
                  <c:v>6.3765472390991521E-2</c:v>
                </c:pt>
                <c:pt idx="835">
                  <c:v>6.1670607794304159E-2</c:v>
                </c:pt>
                <c:pt idx="836">
                  <c:v>6.3202058069555853E-2</c:v>
                </c:pt>
                <c:pt idx="837">
                  <c:v>6.1879005132109414E-2</c:v>
                </c:pt>
                <c:pt idx="838">
                  <c:v>6.2043885710528622E-2</c:v>
                </c:pt>
                <c:pt idx="839">
                  <c:v>6.2053542994336582E-2</c:v>
                </c:pt>
                <c:pt idx="840">
                  <c:v>6.1836145663509846E-2</c:v>
                </c:pt>
                <c:pt idx="841">
                  <c:v>6.1652565051835001E-2</c:v>
                </c:pt>
                <c:pt idx="842">
                  <c:v>6.0941424344409523E-2</c:v>
                </c:pt>
                <c:pt idx="843">
                  <c:v>6.1144154292943211E-2</c:v>
                </c:pt>
                <c:pt idx="844">
                  <c:v>6.1377792784125224E-2</c:v>
                </c:pt>
                <c:pt idx="845">
                  <c:v>6.131138409951653E-2</c:v>
                </c:pt>
                <c:pt idx="846">
                  <c:v>6.1979595303032931E-2</c:v>
                </c:pt>
                <c:pt idx="847">
                  <c:v>6.2158175939314365E-2</c:v>
                </c:pt>
                <c:pt idx="848">
                  <c:v>6.1880893538798068E-2</c:v>
                </c:pt>
                <c:pt idx="849">
                  <c:v>6.1618889004750974E-2</c:v>
                </c:pt>
                <c:pt idx="850">
                  <c:v>6.1284366093400711E-2</c:v>
                </c:pt>
                <c:pt idx="851">
                  <c:v>6.2149957980875713E-2</c:v>
                </c:pt>
                <c:pt idx="852">
                  <c:v>6.2253636556124876E-2</c:v>
                </c:pt>
                <c:pt idx="853">
                  <c:v>6.1603548552669675E-2</c:v>
                </c:pt>
                <c:pt idx="854">
                  <c:v>6.1240156555367548E-2</c:v>
                </c:pt>
                <c:pt idx="855">
                  <c:v>6.1206024130975548E-2</c:v>
                </c:pt>
                <c:pt idx="856">
                  <c:v>6.1571436852391415E-2</c:v>
                </c:pt>
                <c:pt idx="857">
                  <c:v>6.1070020468748487E-2</c:v>
                </c:pt>
                <c:pt idx="858">
                  <c:v>6.055626532325295E-2</c:v>
                </c:pt>
                <c:pt idx="859">
                  <c:v>6.0773757038150779E-2</c:v>
                </c:pt>
                <c:pt idx="860">
                  <c:v>6.13777412316193E-2</c:v>
                </c:pt>
                <c:pt idx="861">
                  <c:v>6.0780843067042449E-2</c:v>
                </c:pt>
                <c:pt idx="862">
                  <c:v>6.0146391091185629E-2</c:v>
                </c:pt>
                <c:pt idx="863">
                  <c:v>6.0287353846135865E-2</c:v>
                </c:pt>
                <c:pt idx="864">
                  <c:v>5.9893838612106814E-2</c:v>
                </c:pt>
                <c:pt idx="865">
                  <c:v>5.9457517349221028E-2</c:v>
                </c:pt>
                <c:pt idx="866">
                  <c:v>5.933168673210832E-2</c:v>
                </c:pt>
                <c:pt idx="867">
                  <c:v>5.944078790374465E-2</c:v>
                </c:pt>
                <c:pt idx="868">
                  <c:v>5.9844030429911495E-2</c:v>
                </c:pt>
                <c:pt idx="869">
                  <c:v>6.0019469552921582E-2</c:v>
                </c:pt>
                <c:pt idx="870">
                  <c:v>5.9714139389655439E-2</c:v>
                </c:pt>
                <c:pt idx="871">
                  <c:v>5.9591208277102674E-2</c:v>
                </c:pt>
                <c:pt idx="872">
                  <c:v>6.0071895508055959E-2</c:v>
                </c:pt>
                <c:pt idx="873">
                  <c:v>5.9995160032391803E-2</c:v>
                </c:pt>
                <c:pt idx="874">
                  <c:v>5.963010090400115E-2</c:v>
                </c:pt>
                <c:pt idx="875">
                  <c:v>5.9528955867609264E-2</c:v>
                </c:pt>
                <c:pt idx="876">
                  <c:v>5.8636277208382284E-2</c:v>
                </c:pt>
                <c:pt idx="877">
                  <c:v>5.8070776567984414E-2</c:v>
                </c:pt>
                <c:pt idx="878">
                  <c:v>5.8112163251108233E-2</c:v>
                </c:pt>
                <c:pt idx="879">
                  <c:v>5.8384278929036221E-2</c:v>
                </c:pt>
                <c:pt idx="880">
                  <c:v>5.8661593291444797E-2</c:v>
                </c:pt>
                <c:pt idx="881">
                  <c:v>5.9173320752949128E-2</c:v>
                </c:pt>
                <c:pt idx="882">
                  <c:v>5.8782317579620873E-2</c:v>
                </c:pt>
                <c:pt idx="883">
                  <c:v>5.8129219352142748E-2</c:v>
                </c:pt>
                <c:pt idx="884">
                  <c:v>5.8470388364263465E-2</c:v>
                </c:pt>
                <c:pt idx="885">
                  <c:v>5.7817369732904828E-2</c:v>
                </c:pt>
                <c:pt idx="886">
                  <c:v>5.7598592510515689E-2</c:v>
                </c:pt>
                <c:pt idx="887">
                  <c:v>5.7803861055125735E-2</c:v>
                </c:pt>
                <c:pt idx="888">
                  <c:v>5.7866384472563932E-2</c:v>
                </c:pt>
                <c:pt idx="889">
                  <c:v>5.8287892154337481E-2</c:v>
                </c:pt>
                <c:pt idx="890">
                  <c:v>5.7442792844991174E-2</c:v>
                </c:pt>
                <c:pt idx="891">
                  <c:v>5.7281244739150812E-2</c:v>
                </c:pt>
                <c:pt idx="892">
                  <c:v>5.7774376298873033E-2</c:v>
                </c:pt>
                <c:pt idx="893">
                  <c:v>5.7264243623715259E-2</c:v>
                </c:pt>
                <c:pt idx="894">
                  <c:v>5.7357989321754191E-2</c:v>
                </c:pt>
                <c:pt idx="895">
                  <c:v>5.8486647712388561E-2</c:v>
                </c:pt>
                <c:pt idx="896">
                  <c:v>5.9029966131409803E-2</c:v>
                </c:pt>
                <c:pt idx="897">
                  <c:v>5.8691023306340122E-2</c:v>
                </c:pt>
                <c:pt idx="898">
                  <c:v>5.7792191797628477E-2</c:v>
                </c:pt>
                <c:pt idx="899">
                  <c:v>5.7323689182614761E-2</c:v>
                </c:pt>
                <c:pt idx="900">
                  <c:v>5.7413346854050112E-2</c:v>
                </c:pt>
                <c:pt idx="901">
                  <c:v>5.7601372672198552E-2</c:v>
                </c:pt>
                <c:pt idx="902">
                  <c:v>5.7131639006857908E-2</c:v>
                </c:pt>
                <c:pt idx="903">
                  <c:v>5.7601702415320061E-2</c:v>
                </c:pt>
                <c:pt idx="904">
                  <c:v>5.7625228653109269E-2</c:v>
                </c:pt>
                <c:pt idx="905">
                  <c:v>5.7035756837286802E-2</c:v>
                </c:pt>
                <c:pt idx="906">
                  <c:v>5.6677132048300265E-2</c:v>
                </c:pt>
                <c:pt idx="907">
                  <c:v>5.6767590459175205E-2</c:v>
                </c:pt>
                <c:pt idx="908">
                  <c:v>5.6708292045012203E-2</c:v>
                </c:pt>
                <c:pt idx="909">
                  <c:v>5.785568579899749E-2</c:v>
                </c:pt>
                <c:pt idx="910">
                  <c:v>5.7744160973858788E-2</c:v>
                </c:pt>
                <c:pt idx="911">
                  <c:v>5.6677676360035442E-2</c:v>
                </c:pt>
                <c:pt idx="912">
                  <c:v>5.6443942874403616E-2</c:v>
                </c:pt>
                <c:pt idx="913">
                  <c:v>5.6469994871120741E-2</c:v>
                </c:pt>
                <c:pt idx="914">
                  <c:v>5.6094288487728121E-2</c:v>
                </c:pt>
                <c:pt idx="915">
                  <c:v>5.6278585548874549E-2</c:v>
                </c:pt>
                <c:pt idx="916">
                  <c:v>5.648423849504753E-2</c:v>
                </c:pt>
                <c:pt idx="917">
                  <c:v>5.5733273580059389E-2</c:v>
                </c:pt>
                <c:pt idx="918">
                  <c:v>5.54537612726759E-2</c:v>
                </c:pt>
                <c:pt idx="919">
                  <c:v>5.5611145632919107E-2</c:v>
                </c:pt>
                <c:pt idx="920">
                  <c:v>5.5190224913603508E-2</c:v>
                </c:pt>
                <c:pt idx="921">
                  <c:v>5.5219514472661019E-2</c:v>
                </c:pt>
                <c:pt idx="922">
                  <c:v>5.5997718302645209E-2</c:v>
                </c:pt>
                <c:pt idx="923">
                  <c:v>5.4907653566287455E-2</c:v>
                </c:pt>
                <c:pt idx="924">
                  <c:v>5.4729118927963491E-2</c:v>
                </c:pt>
                <c:pt idx="925">
                  <c:v>5.4486472845713826E-2</c:v>
                </c:pt>
                <c:pt idx="926">
                  <c:v>5.4710201526026889E-2</c:v>
                </c:pt>
                <c:pt idx="927">
                  <c:v>5.4399483664272698E-2</c:v>
                </c:pt>
                <c:pt idx="928">
                  <c:v>5.3625042878643267E-2</c:v>
                </c:pt>
                <c:pt idx="929">
                  <c:v>5.4142988797655049E-2</c:v>
                </c:pt>
                <c:pt idx="930">
                  <c:v>5.4241187291598512E-2</c:v>
                </c:pt>
                <c:pt idx="931">
                  <c:v>5.3900293185572538E-2</c:v>
                </c:pt>
                <c:pt idx="932">
                  <c:v>5.4398505216322231E-2</c:v>
                </c:pt>
                <c:pt idx="933">
                  <c:v>5.4617329577090291E-2</c:v>
                </c:pt>
                <c:pt idx="934">
                  <c:v>5.5090547835429438E-2</c:v>
                </c:pt>
                <c:pt idx="935">
                  <c:v>5.5283608092804706E-2</c:v>
                </c:pt>
                <c:pt idx="936">
                  <c:v>5.4378950846169151E-2</c:v>
                </c:pt>
                <c:pt idx="937">
                  <c:v>5.3249821883344949E-2</c:v>
                </c:pt>
                <c:pt idx="938">
                  <c:v>5.3493039782741503E-2</c:v>
                </c:pt>
                <c:pt idx="939">
                  <c:v>5.4599528914205137E-2</c:v>
                </c:pt>
                <c:pt idx="940">
                  <c:v>5.4207976770191596E-2</c:v>
                </c:pt>
                <c:pt idx="941">
                  <c:v>5.3773162129084749E-2</c:v>
                </c:pt>
                <c:pt idx="942">
                  <c:v>5.3247235195784053E-2</c:v>
                </c:pt>
                <c:pt idx="943">
                  <c:v>5.2908801025547916E-2</c:v>
                </c:pt>
                <c:pt idx="944">
                  <c:v>5.3255935118722064E-2</c:v>
                </c:pt>
                <c:pt idx="945">
                  <c:v>5.3391663614895446E-2</c:v>
                </c:pt>
                <c:pt idx="946">
                  <c:v>5.3620872399069208E-2</c:v>
                </c:pt>
                <c:pt idx="947">
                  <c:v>5.3037680872890333E-2</c:v>
                </c:pt>
                <c:pt idx="948">
                  <c:v>5.3749261245968377E-2</c:v>
                </c:pt>
                <c:pt idx="949">
                  <c:v>5.3994298663326591E-2</c:v>
                </c:pt>
                <c:pt idx="950">
                  <c:v>5.3559918578658432E-2</c:v>
                </c:pt>
                <c:pt idx="951">
                  <c:v>5.2741351549701963E-2</c:v>
                </c:pt>
                <c:pt idx="952">
                  <c:v>5.3029590077483577E-2</c:v>
                </c:pt>
                <c:pt idx="953">
                  <c:v>5.2473395375494558E-2</c:v>
                </c:pt>
                <c:pt idx="954">
                  <c:v>5.2107279278960479E-2</c:v>
                </c:pt>
                <c:pt idx="955">
                  <c:v>5.2866480822390302E-2</c:v>
                </c:pt>
                <c:pt idx="956">
                  <c:v>5.3400732712335169E-2</c:v>
                </c:pt>
                <c:pt idx="957">
                  <c:v>5.295793957888148E-2</c:v>
                </c:pt>
                <c:pt idx="958">
                  <c:v>5.2443394087765695E-2</c:v>
                </c:pt>
                <c:pt idx="959">
                  <c:v>5.2948578036559869E-2</c:v>
                </c:pt>
                <c:pt idx="960">
                  <c:v>5.308738611469397E-2</c:v>
                </c:pt>
                <c:pt idx="961">
                  <c:v>5.313582230376826E-2</c:v>
                </c:pt>
                <c:pt idx="962">
                  <c:v>5.3520489079432298E-2</c:v>
                </c:pt>
                <c:pt idx="963">
                  <c:v>5.352220653511431E-2</c:v>
                </c:pt>
                <c:pt idx="964">
                  <c:v>5.3621993005806889E-2</c:v>
                </c:pt>
                <c:pt idx="965">
                  <c:v>5.3775736647803357E-2</c:v>
                </c:pt>
                <c:pt idx="966">
                  <c:v>5.3523815627469315E-2</c:v>
                </c:pt>
                <c:pt idx="967">
                  <c:v>5.3600991625521795E-2</c:v>
                </c:pt>
                <c:pt idx="968">
                  <c:v>5.3771008677144592E-2</c:v>
                </c:pt>
                <c:pt idx="969">
                  <c:v>5.3512896659362125E-2</c:v>
                </c:pt>
                <c:pt idx="970">
                  <c:v>5.3669623151308098E-2</c:v>
                </c:pt>
                <c:pt idx="971">
                  <c:v>5.4278120545931438E-2</c:v>
                </c:pt>
                <c:pt idx="972">
                  <c:v>5.3847322804505257E-2</c:v>
                </c:pt>
                <c:pt idx="973">
                  <c:v>5.3424463035250093E-2</c:v>
                </c:pt>
                <c:pt idx="974">
                  <c:v>5.3657877549863849E-2</c:v>
                </c:pt>
                <c:pt idx="975">
                  <c:v>5.3506887724898144E-2</c:v>
                </c:pt>
                <c:pt idx="976">
                  <c:v>5.3019179160992476E-2</c:v>
                </c:pt>
                <c:pt idx="977">
                  <c:v>5.2762768313446964E-2</c:v>
                </c:pt>
                <c:pt idx="978">
                  <c:v>5.3428548881837609E-2</c:v>
                </c:pt>
                <c:pt idx="979">
                  <c:v>5.3555000983792893E-2</c:v>
                </c:pt>
                <c:pt idx="980">
                  <c:v>5.3194225880558277E-2</c:v>
                </c:pt>
                <c:pt idx="981">
                  <c:v>5.2891323700129035E-2</c:v>
                </c:pt>
                <c:pt idx="982">
                  <c:v>5.3616835657565386E-2</c:v>
                </c:pt>
                <c:pt idx="983">
                  <c:v>5.3616286893444512E-2</c:v>
                </c:pt>
                <c:pt idx="984">
                  <c:v>5.4116176702115798E-2</c:v>
                </c:pt>
                <c:pt idx="985">
                  <c:v>5.4143272703843864E-2</c:v>
                </c:pt>
                <c:pt idx="986">
                  <c:v>5.3871421475928855E-2</c:v>
                </c:pt>
                <c:pt idx="987">
                  <c:v>5.355889384491478E-2</c:v>
                </c:pt>
                <c:pt idx="988">
                  <c:v>5.2512268958389348E-2</c:v>
                </c:pt>
                <c:pt idx="989">
                  <c:v>5.192613509871765E-2</c:v>
                </c:pt>
                <c:pt idx="990">
                  <c:v>5.1485829865434554E-2</c:v>
                </c:pt>
                <c:pt idx="991">
                  <c:v>5.13909333476439E-2</c:v>
                </c:pt>
                <c:pt idx="992">
                  <c:v>5.1855623858945474E-2</c:v>
                </c:pt>
                <c:pt idx="993">
                  <c:v>5.2373123540963629E-2</c:v>
                </c:pt>
                <c:pt idx="994">
                  <c:v>5.2740825271208082E-2</c:v>
                </c:pt>
                <c:pt idx="995">
                  <c:v>5.2796234329794356E-2</c:v>
                </c:pt>
                <c:pt idx="996">
                  <c:v>5.2562602350645964E-2</c:v>
                </c:pt>
                <c:pt idx="997">
                  <c:v>5.3570784658644156E-2</c:v>
                </c:pt>
                <c:pt idx="998">
                  <c:v>5.479970299923119E-2</c:v>
                </c:pt>
                <c:pt idx="999">
                  <c:v>5.3863979928127415E-2</c:v>
                </c:pt>
                <c:pt idx="1000">
                  <c:v>5.303157695569953E-2</c:v>
                </c:pt>
                <c:pt idx="1001">
                  <c:v>5.3725569750285772E-2</c:v>
                </c:pt>
                <c:pt idx="1002">
                  <c:v>5.350049470588869E-2</c:v>
                </c:pt>
                <c:pt idx="1003">
                  <c:v>5.309764114898699E-2</c:v>
                </c:pt>
                <c:pt idx="1004">
                  <c:v>5.3535881427801787E-2</c:v>
                </c:pt>
                <c:pt idx="1005">
                  <c:v>5.3505611063235051E-2</c:v>
                </c:pt>
                <c:pt idx="1006">
                  <c:v>5.2575435864808145E-2</c:v>
                </c:pt>
                <c:pt idx="1007">
                  <c:v>5.2404996966363297E-2</c:v>
                </c:pt>
                <c:pt idx="1008">
                  <c:v>5.3481452015008583E-2</c:v>
                </c:pt>
                <c:pt idx="1009">
                  <c:v>5.3002595224912935E-2</c:v>
                </c:pt>
                <c:pt idx="1010">
                  <c:v>5.2368203774649201E-2</c:v>
                </c:pt>
                <c:pt idx="1011">
                  <c:v>5.2311402532861248E-2</c:v>
                </c:pt>
                <c:pt idx="1012">
                  <c:v>5.2454023965365193E-2</c:v>
                </c:pt>
                <c:pt idx="1013">
                  <c:v>5.1807695250652992E-2</c:v>
                </c:pt>
                <c:pt idx="1014">
                  <c:v>5.0601554352558357E-2</c:v>
                </c:pt>
                <c:pt idx="1015">
                  <c:v>4.9703784882207815E-2</c:v>
                </c:pt>
                <c:pt idx="1016">
                  <c:v>4.9935998943751989E-2</c:v>
                </c:pt>
                <c:pt idx="1017">
                  <c:v>4.8904117793976888E-2</c:v>
                </c:pt>
                <c:pt idx="1018">
                  <c:v>4.8243788262324817E-2</c:v>
                </c:pt>
                <c:pt idx="1019">
                  <c:v>4.9374679586920524E-2</c:v>
                </c:pt>
                <c:pt idx="1020">
                  <c:v>4.9176192386836882E-2</c:v>
                </c:pt>
                <c:pt idx="1021">
                  <c:v>4.7341593931639572E-2</c:v>
                </c:pt>
                <c:pt idx="1022">
                  <c:v>4.6566127959199691E-2</c:v>
                </c:pt>
                <c:pt idx="1023">
                  <c:v>4.6418342779704809E-2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FAF-482B-811F-B2CB7B6F9AE7}"/>
            </c:ext>
          </c:extLst>
        </c:ser>
        <c:ser>
          <c:idx val="4"/>
          <c:order val="4"/>
          <c:tx>
            <c:v>DPLR/NEQAIR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NEQAIR!$N$3:$N$127</c:f>
              <c:numCache>
                <c:formatCode>0.00E+00</c:formatCode>
                <c:ptCount val="125"/>
                <c:pt idx="0">
                  <c:v>-4.2554985583337287E-6</c:v>
                </c:pt>
                <c:pt idx="1">
                  <c:v>-4.0635599786792177E-6</c:v>
                </c:pt>
                <c:pt idx="2">
                  <c:v>-3.8716213990247077E-6</c:v>
                </c:pt>
                <c:pt idx="3">
                  <c:v>-3.6796828193701967E-6</c:v>
                </c:pt>
                <c:pt idx="4">
                  <c:v>-3.4877442397156858E-6</c:v>
                </c:pt>
                <c:pt idx="5">
                  <c:v>-3.2958056600611749E-6</c:v>
                </c:pt>
                <c:pt idx="6">
                  <c:v>-3.103867080406664E-6</c:v>
                </c:pt>
                <c:pt idx="7">
                  <c:v>-2.9119285007521539E-6</c:v>
                </c:pt>
                <c:pt idx="8">
                  <c:v>-2.719989921097643E-6</c:v>
                </c:pt>
                <c:pt idx="9">
                  <c:v>-2.528051341443132E-6</c:v>
                </c:pt>
                <c:pt idx="10">
                  <c:v>-2.3361127617886211E-6</c:v>
                </c:pt>
                <c:pt idx="11">
                  <c:v>-2.1441741821341106E-6</c:v>
                </c:pt>
                <c:pt idx="12">
                  <c:v>-1.9522356024796001E-6</c:v>
                </c:pt>
                <c:pt idx="13">
                  <c:v>-1.7602970228250894E-6</c:v>
                </c:pt>
                <c:pt idx="14">
                  <c:v>-1.5683584431705789E-6</c:v>
                </c:pt>
                <c:pt idx="15">
                  <c:v>-1.3764198635160684E-6</c:v>
                </c:pt>
                <c:pt idx="16">
                  <c:v>-1.1844812838615579E-6</c:v>
                </c:pt>
                <c:pt idx="17">
                  <c:v>-9.9254270420704718E-7</c:v>
                </c:pt>
                <c:pt idx="18">
                  <c:v>-8.0060412455253678E-7</c:v>
                </c:pt>
                <c:pt idx="19">
                  <c:v>-6.0866554489802618E-7</c:v>
                </c:pt>
                <c:pt idx="20">
                  <c:v>-4.1672696524351567E-7</c:v>
                </c:pt>
                <c:pt idx="21">
                  <c:v>-2.1517226274831413E-7</c:v>
                </c:pt>
                <c:pt idx="22">
                  <c:v>0</c:v>
                </c:pt>
                <c:pt idx="23">
                  <c:v>1.2379720078803724E-6</c:v>
                </c:pt>
                <c:pt idx="24">
                  <c:v>2.7706714088844439E-6</c:v>
                </c:pt>
                <c:pt idx="25">
                  <c:v>4.4192304534605574E-6</c:v>
                </c:pt>
                <c:pt idx="26">
                  <c:v>5.9682153652050011E-6</c:v>
                </c:pt>
                <c:pt idx="27">
                  <c:v>7.8521747146477163E-6</c:v>
                </c:pt>
                <c:pt idx="28">
                  <c:v>9.3178096292542429E-6</c:v>
                </c:pt>
                <c:pt idx="29">
                  <c:v>1.0984749537445381E-5</c:v>
                </c:pt>
                <c:pt idx="30">
                  <c:v>1.287913423283552E-5</c:v>
                </c:pt>
                <c:pt idx="31">
                  <c:v>1.5028591157770558E-5</c:v>
                </c:pt>
                <c:pt idx="32">
                  <c:v>1.7462297292724123E-5</c:v>
                </c:pt>
                <c:pt idx="33">
                  <c:v>2.0210941875505118E-5</c:v>
                </c:pt>
                <c:pt idx="34">
                  <c:v>2.3305954863918425E-5</c:v>
                </c:pt>
                <c:pt idx="35">
                  <c:v>2.6780272871938103E-5</c:v>
                </c:pt>
                <c:pt idx="36">
                  <c:v>2.8661221937612221E-5</c:v>
                </c:pt>
                <c:pt idx="37">
                  <c:v>3.0650695395073779E-5</c:v>
                </c:pt>
                <c:pt idx="38">
                  <c:v>3.2753714182242184E-5</c:v>
                </c:pt>
                <c:pt idx="39">
                  <c:v>3.4975564754880099E-5</c:v>
                </c:pt>
                <c:pt idx="40">
                  <c:v>3.7321821256743679E-5</c:v>
                </c:pt>
                <c:pt idx="41">
                  <c:v>3.9798372475143198E-5</c:v>
                </c:pt>
                <c:pt idx="42">
                  <c:v>4.2411632488714544E-5</c:v>
                </c:pt>
                <c:pt idx="43">
                  <c:v>4.5168003391583101E-5</c:v>
                </c:pt>
                <c:pt idx="44">
                  <c:v>4.8074265413775262E-5</c:v>
                </c:pt>
                <c:pt idx="45">
                  <c:v>5.1137601368259553E-5</c:v>
                </c:pt>
                <c:pt idx="46">
                  <c:v>5.4365229836278704E-5</c:v>
                </c:pt>
                <c:pt idx="47">
                  <c:v>5.7764811432782143E-5</c:v>
                </c:pt>
                <c:pt idx="48">
                  <c:v>6.134448219146292E-5</c:v>
                </c:pt>
                <c:pt idx="49">
                  <c:v>6.5112480602105092E-5</c:v>
                </c:pt>
                <c:pt idx="50">
                  <c:v>6.9077155832695343E-5</c:v>
                </c:pt>
                <c:pt idx="51">
                  <c:v>7.3247190129067884E-5</c:v>
                </c:pt>
                <c:pt idx="52">
                  <c:v>7.763183774501869E-5</c:v>
                </c:pt>
                <c:pt idx="53">
                  <c:v>8.224031684820498E-5</c:v>
                </c:pt>
                <c:pt idx="54">
                  <c:v>8.7082252335053098E-5</c:v>
                </c:pt>
                <c:pt idx="55">
                  <c:v>9.2166813003255021E-5</c:v>
                </c:pt>
                <c:pt idx="56">
                  <c:v>9.7504501842536663E-5</c:v>
                </c:pt>
                <c:pt idx="57">
                  <c:v>1.0310493619476308E-4</c:v>
                </c:pt>
                <c:pt idx="58">
                  <c:v>1.0897866617223409E-4</c:v>
                </c:pt>
                <c:pt idx="59">
                  <c:v>1.151357990900781E-4</c:v>
                </c:pt>
                <c:pt idx="60">
                  <c:v>1.215866917355534E-4</c:v>
                </c:pt>
                <c:pt idx="61">
                  <c:v>1.2834220919117693E-4</c:v>
                </c:pt>
                <c:pt idx="62">
                  <c:v>1.3541298747885751E-4</c:v>
                </c:pt>
                <c:pt idx="63">
                  <c:v>1.4280913361507764E-4</c:v>
                </c:pt>
                <c:pt idx="64">
                  <c:v>1.5054175256500426E-4</c:v>
                </c:pt>
                <c:pt idx="65">
                  <c:v>1.5862137277129358E-4</c:v>
                </c:pt>
                <c:pt idx="66">
                  <c:v>1.6705785630009306E-4</c:v>
                </c:pt>
                <c:pt idx="67">
                  <c:v>1.7586229549865356E-4</c:v>
                </c:pt>
                <c:pt idx="68">
                  <c:v>1.8504415763276083E-4</c:v>
                </c:pt>
                <c:pt idx="69">
                  <c:v>1.9461407352901983E-4</c:v>
                </c:pt>
                <c:pt idx="70">
                  <c:v>2.045811226419243E-4</c:v>
                </c:pt>
                <c:pt idx="71">
                  <c:v>2.1495514216078238E-4</c:v>
                </c:pt>
                <c:pt idx="72">
                  <c:v>2.2574609350091651E-4</c:v>
                </c:pt>
                <c:pt idx="73">
                  <c:v>2.3695996913459315E-4</c:v>
                </c:pt>
                <c:pt idx="74">
                  <c:v>2.486075930881504E-4</c:v>
                </c:pt>
                <c:pt idx="75">
                  <c:v>2.6069263941142006E-4</c:v>
                </c:pt>
                <c:pt idx="76">
                  <c:v>2.732294324835667E-4</c:v>
                </c:pt>
                <c:pt idx="77">
                  <c:v>2.8622142892976629E-4</c:v>
                </c:pt>
                <c:pt idx="78">
                  <c:v>2.9967146719757885E-4</c:v>
                </c:pt>
                <c:pt idx="79">
                  <c:v>3.135856791015549E-4</c:v>
                </c:pt>
                <c:pt idx="80">
                  <c:v>3.2797387659326918E-4</c:v>
                </c:pt>
                <c:pt idx="81">
                  <c:v>3.4283694020855729E-4</c:v>
                </c:pt>
                <c:pt idx="82">
                  <c:v>3.5817897352875139E-4</c:v>
                </c:pt>
                <c:pt idx="83">
                  <c:v>3.7400305378715906E-4</c:v>
                </c:pt>
                <c:pt idx="84">
                  <c:v>3.9030617083420994E-4</c:v>
                </c:pt>
                <c:pt idx="85">
                  <c:v>4.0709840293307921E-4</c:v>
                </c:pt>
                <c:pt idx="86">
                  <c:v>4.2437354555288967E-4</c:v>
                </c:pt>
                <c:pt idx="87">
                  <c:v>4.4212823326413801E-4</c:v>
                </c:pt>
                <c:pt idx="88">
                  <c:v>4.6037375898814802E-4</c:v>
                </c:pt>
                <c:pt idx="89">
                  <c:v>4.7909724708422748E-4</c:v>
                </c:pt>
                <c:pt idx="90">
                  <c:v>4.9830056214323975E-4</c:v>
                </c:pt>
                <c:pt idx="91">
                  <c:v>5.179773238727256E-4</c:v>
                </c:pt>
                <c:pt idx="92">
                  <c:v>5.3812487812594334E-4</c:v>
                </c:pt>
                <c:pt idx="93">
                  <c:v>5.5873808859690686E-4</c:v>
                </c:pt>
                <c:pt idx="94">
                  <c:v>5.7981626648137162E-4</c:v>
                </c:pt>
                <c:pt idx="95">
                  <c:v>6.0134889614919622E-4</c:v>
                </c:pt>
                <c:pt idx="96">
                  <c:v>6.2332984321525559E-4</c:v>
                </c:pt>
                <c:pt idx="97">
                  <c:v>6.4575005417668804E-4</c:v>
                </c:pt>
                <c:pt idx="98">
                  <c:v>6.6859719137392544E-4</c:v>
                </c:pt>
                <c:pt idx="99">
                  <c:v>6.9187341907450944E-4</c:v>
                </c:pt>
                <c:pt idx="100">
                  <c:v>7.1556983305699556E-4</c:v>
                </c:pt>
                <c:pt idx="101">
                  <c:v>7.396644691724754E-4</c:v>
                </c:pt>
                <c:pt idx="102">
                  <c:v>7.6416184497669405E-4</c:v>
                </c:pt>
                <c:pt idx="103">
                  <c:v>7.8904369880869452E-4</c:v>
                </c:pt>
                <c:pt idx="104">
                  <c:v>8.143106063079555E-4</c:v>
                </c:pt>
                <c:pt idx="105">
                  <c:v>8.3993783889745998E-4</c:v>
                </c:pt>
                <c:pt idx="106">
                  <c:v>8.6590845973205221E-4</c:v>
                </c:pt>
                <c:pt idx="107">
                  <c:v>8.9224191310064999E-4</c:v>
                </c:pt>
                <c:pt idx="108">
                  <c:v>9.1889014337450412E-4</c:v>
                </c:pt>
                <c:pt idx="109">
                  <c:v>9.4587038078147842E-4</c:v>
                </c:pt>
                <c:pt idx="110">
                  <c:v>9.7317150002950966E-4</c:v>
                </c:pt>
                <c:pt idx="111">
                  <c:v>1.0007643863010271E-3</c:v>
                </c:pt>
                <c:pt idx="112">
                  <c:v>1.0286496559759693E-3</c:v>
                </c:pt>
                <c:pt idx="113">
                  <c:v>1.0568108256585424E-3</c:v>
                </c:pt>
                <c:pt idx="114">
                  <c:v>1.0852486459207193E-3</c:v>
                </c:pt>
                <c:pt idx="115">
                  <c:v>1.1139654323883946E-3</c:v>
                </c:pt>
                <c:pt idx="116">
                  <c:v>1.1429448254906326E-3</c:v>
                </c:pt>
                <c:pt idx="117">
                  <c:v>1.1721699746874942E-3</c:v>
                </c:pt>
                <c:pt idx="118">
                  <c:v>1.2016472964317426E-3</c:v>
                </c:pt>
                <c:pt idx="119">
                  <c:v>1.2314108959907966E-3</c:v>
                </c:pt>
                <c:pt idx="120">
                  <c:v>1.2614256394118035E-3</c:v>
                </c:pt>
                <c:pt idx="121">
                  <c:v>1.2917351223726491E-3</c:v>
                </c:pt>
                <c:pt idx="122">
                  <c:v>1.3223355145284836E-3</c:v>
                </c:pt>
                <c:pt idx="123">
                  <c:v>1.3532543834668868E-3</c:v>
                </c:pt>
                <c:pt idx="124">
                  <c:v>1.418083712000818E-3</c:v>
                </c:pt>
              </c:numCache>
            </c:numRef>
          </c:xVal>
          <c:yVal>
            <c:numRef>
              <c:f>NEQAIR!$Q$3:$Q$127</c:f>
              <c:numCache>
                <c:formatCode>0.00E+00</c:formatCode>
                <c:ptCount val="125"/>
                <c:pt idx="0">
                  <c:v>2.4029096456692914E-4</c:v>
                </c:pt>
                <c:pt idx="1">
                  <c:v>2.5204299212598424E-4</c:v>
                </c:pt>
                <c:pt idx="2">
                  <c:v>2.6473976377952758E-4</c:v>
                </c:pt>
                <c:pt idx="3">
                  <c:v>2.7849670275590548E-4</c:v>
                </c:pt>
                <c:pt idx="4">
                  <c:v>2.9345421259842521E-4</c:v>
                </c:pt>
                <c:pt idx="5">
                  <c:v>3.0977359251968501E-4</c:v>
                </c:pt>
                <c:pt idx="6">
                  <c:v>3.2764189960629922E-4</c:v>
                </c:pt>
                <c:pt idx="7">
                  <c:v>3.4729258858267719E-4</c:v>
                </c:pt>
                <c:pt idx="8">
                  <c:v>3.6900392716535433E-4</c:v>
                </c:pt>
                <c:pt idx="9">
                  <c:v>3.9311001968503941E-4</c:v>
                </c:pt>
                <c:pt idx="10">
                  <c:v>4.2002851377952757E-4</c:v>
                </c:pt>
                <c:pt idx="11">
                  <c:v>4.5028206692913388E-4</c:v>
                </c:pt>
                <c:pt idx="12">
                  <c:v>4.8452760826771658E-4</c:v>
                </c:pt>
                <c:pt idx="13">
                  <c:v>5.236088484251968E-4</c:v>
                </c:pt>
                <c:pt idx="14">
                  <c:v>5.6863859251968501E-4</c:v>
                </c:pt>
                <c:pt idx="15">
                  <c:v>6.2110307086614164E-4</c:v>
                </c:pt>
                <c:pt idx="16">
                  <c:v>6.8303983267716526E-4</c:v>
                </c:pt>
                <c:pt idx="17">
                  <c:v>7.57351653543307E-4</c:v>
                </c:pt>
                <c:pt idx="18">
                  <c:v>8.4833080708661412E-4</c:v>
                </c:pt>
                <c:pt idx="19">
                  <c:v>9.6268271653543295E-4</c:v>
                </c:pt>
                <c:pt idx="20">
                  <c:v>1.1117752952755906E-3</c:v>
                </c:pt>
                <c:pt idx="21">
                  <c:v>1.3310625E-3</c:v>
                </c:pt>
                <c:pt idx="22">
                  <c:v>1.7354927165354329E-3</c:v>
                </c:pt>
                <c:pt idx="23">
                  <c:v>2.7516856299212595E-3</c:v>
                </c:pt>
                <c:pt idx="24">
                  <c:v>6.3069197834645669E-3</c:v>
                </c:pt>
                <c:pt idx="25">
                  <c:v>1.572699901574803E-2</c:v>
                </c:pt>
                <c:pt idx="26">
                  <c:v>3.0775590551181103E-2</c:v>
                </c:pt>
                <c:pt idx="27">
                  <c:v>5.3159179133858273E-2</c:v>
                </c:pt>
                <c:pt idx="28">
                  <c:v>6.824143503937008E-2</c:v>
                </c:pt>
                <c:pt idx="29">
                  <c:v>8.0825687992125986E-2</c:v>
                </c:pt>
                <c:pt idx="30">
                  <c:v>9.0110485236220464E-2</c:v>
                </c:pt>
                <c:pt idx="31">
                  <c:v>9.662166338582677E-2</c:v>
                </c:pt>
                <c:pt idx="32">
                  <c:v>0.10149496062992126</c:v>
                </c:pt>
                <c:pt idx="33">
                  <c:v>0.10537554133858267</c:v>
                </c:pt>
                <c:pt idx="34">
                  <c:v>0.10823987204724408</c:v>
                </c:pt>
                <c:pt idx="35">
                  <c:v>0.10981874015748032</c:v>
                </c:pt>
                <c:pt idx="36">
                  <c:v>0.10996908464566929</c:v>
                </c:pt>
                <c:pt idx="37">
                  <c:v>0.10976865157480314</c:v>
                </c:pt>
                <c:pt idx="38">
                  <c:v>0.10929420275590551</c:v>
                </c:pt>
                <c:pt idx="39">
                  <c:v>0.10856522637795274</c:v>
                </c:pt>
                <c:pt idx="40">
                  <c:v>0.10761016732283465</c:v>
                </c:pt>
                <c:pt idx="41">
                  <c:v>0.10647057086614174</c:v>
                </c:pt>
                <c:pt idx="42">
                  <c:v>0.10518159448818898</c:v>
                </c:pt>
                <c:pt idx="43">
                  <c:v>0.10378044291338584</c:v>
                </c:pt>
                <c:pt idx="44">
                  <c:v>0.10229093503937008</c:v>
                </c:pt>
                <c:pt idx="45">
                  <c:v>0.1007347440944882</c:v>
                </c:pt>
                <c:pt idx="46">
                  <c:v>9.9127992125984249E-2</c:v>
                </c:pt>
                <c:pt idx="47">
                  <c:v>9.7481836614173228E-2</c:v>
                </c:pt>
                <c:pt idx="48">
                  <c:v>9.5806474409448811E-2</c:v>
                </c:pt>
                <c:pt idx="49">
                  <c:v>9.4112818897637784E-2</c:v>
                </c:pt>
                <c:pt idx="50">
                  <c:v>9.240639173228346E-2</c:v>
                </c:pt>
                <c:pt idx="51">
                  <c:v>9.0691714566929135E-2</c:v>
                </c:pt>
                <c:pt idx="52">
                  <c:v>8.8972850393700786E-2</c:v>
                </c:pt>
                <c:pt idx="53">
                  <c:v>8.7253938976377954E-2</c:v>
                </c:pt>
                <c:pt idx="54">
                  <c:v>8.5535559055118116E-2</c:v>
                </c:pt>
                <c:pt idx="55">
                  <c:v>8.3826946850393699E-2</c:v>
                </c:pt>
                <c:pt idx="56">
                  <c:v>8.2127661417322834E-2</c:v>
                </c:pt>
                <c:pt idx="57">
                  <c:v>8.0440335629921256E-2</c:v>
                </c:pt>
                <c:pt idx="58">
                  <c:v>7.8767244094488181E-2</c:v>
                </c:pt>
                <c:pt idx="59">
                  <c:v>7.7109170275590555E-2</c:v>
                </c:pt>
                <c:pt idx="60">
                  <c:v>7.5469721456692909E-2</c:v>
                </c:pt>
                <c:pt idx="61">
                  <c:v>7.3851906496062991E-2</c:v>
                </c:pt>
                <c:pt idx="62">
                  <c:v>7.2256134842519693E-2</c:v>
                </c:pt>
                <c:pt idx="63">
                  <c:v>7.0683874999999993E-2</c:v>
                </c:pt>
                <c:pt idx="64">
                  <c:v>6.9136562992125977E-2</c:v>
                </c:pt>
                <c:pt idx="65">
                  <c:v>6.761473818897637E-2</c:v>
                </c:pt>
                <c:pt idx="66">
                  <c:v>6.6119970472440934E-2</c:v>
                </c:pt>
                <c:pt idx="67">
                  <c:v>6.4654375E-2</c:v>
                </c:pt>
                <c:pt idx="68">
                  <c:v>6.3217667322834653E-2</c:v>
                </c:pt>
                <c:pt idx="69">
                  <c:v>6.1810460629921259E-2</c:v>
                </c:pt>
                <c:pt idx="70">
                  <c:v>6.0433233267716532E-2</c:v>
                </c:pt>
                <c:pt idx="71">
                  <c:v>5.9086347440944882E-2</c:v>
                </c:pt>
                <c:pt idx="72">
                  <c:v>5.7770114173228353E-2</c:v>
                </c:pt>
                <c:pt idx="73">
                  <c:v>5.6484745078740156E-2</c:v>
                </c:pt>
                <c:pt idx="74">
                  <c:v>5.5230923228346461E-2</c:v>
                </c:pt>
                <c:pt idx="75">
                  <c:v>5.4008148622047246E-2</c:v>
                </c:pt>
                <c:pt idx="76">
                  <c:v>5.281624212598425E-2</c:v>
                </c:pt>
                <c:pt idx="77">
                  <c:v>5.165556692913386E-2</c:v>
                </c:pt>
                <c:pt idx="78">
                  <c:v>5.0525589566929131E-2</c:v>
                </c:pt>
                <c:pt idx="79">
                  <c:v>4.9426050196850389E-2</c:v>
                </c:pt>
                <c:pt idx="80">
                  <c:v>4.8356704724409449E-2</c:v>
                </c:pt>
                <c:pt idx="81">
                  <c:v>4.7316863188976377E-2</c:v>
                </c:pt>
                <c:pt idx="82">
                  <c:v>4.6305202755905508E-2</c:v>
                </c:pt>
                <c:pt idx="83">
                  <c:v>4.5322026574803151E-2</c:v>
                </c:pt>
                <c:pt idx="84">
                  <c:v>4.4367263779527558E-2</c:v>
                </c:pt>
                <c:pt idx="85">
                  <c:v>4.3440568897637796E-2</c:v>
                </c:pt>
                <c:pt idx="86">
                  <c:v>4.254134842519685E-2</c:v>
                </c:pt>
                <c:pt idx="87">
                  <c:v>4.1669126968503938E-2</c:v>
                </c:pt>
                <c:pt idx="88">
                  <c:v>4.0823497047244091E-2</c:v>
                </c:pt>
                <c:pt idx="89">
                  <c:v>4.0003592519685036E-2</c:v>
                </c:pt>
                <c:pt idx="90">
                  <c:v>3.9209048228346456E-2</c:v>
                </c:pt>
                <c:pt idx="91">
                  <c:v>3.8439143700787402E-2</c:v>
                </c:pt>
                <c:pt idx="92">
                  <c:v>3.7692603346456695E-2</c:v>
                </c:pt>
                <c:pt idx="93">
                  <c:v>3.6969611220472438E-2</c:v>
                </c:pt>
                <c:pt idx="94">
                  <c:v>3.6269670275590554E-2</c:v>
                </c:pt>
                <c:pt idx="95">
                  <c:v>3.559190748031496E-2</c:v>
                </c:pt>
                <c:pt idx="96">
                  <c:v>3.4935370078740154E-2</c:v>
                </c:pt>
                <c:pt idx="97">
                  <c:v>3.4299750000000004E-2</c:v>
                </c:pt>
                <c:pt idx="98">
                  <c:v>3.3683813976377951E-2</c:v>
                </c:pt>
                <c:pt idx="99">
                  <c:v>3.3087246062992126E-2</c:v>
                </c:pt>
                <c:pt idx="100">
                  <c:v>3.2510057086614176E-2</c:v>
                </c:pt>
                <c:pt idx="101">
                  <c:v>3.1951037401574803E-2</c:v>
                </c:pt>
                <c:pt idx="102">
                  <c:v>3.1409831692913386E-2</c:v>
                </c:pt>
                <c:pt idx="103">
                  <c:v>3.0885495078740159E-2</c:v>
                </c:pt>
                <c:pt idx="104">
                  <c:v>3.0376480314960631E-2</c:v>
                </c:pt>
                <c:pt idx="105">
                  <c:v>2.9884109251968504E-2</c:v>
                </c:pt>
                <c:pt idx="106">
                  <c:v>2.9406655511811024E-2</c:v>
                </c:pt>
                <c:pt idx="107">
                  <c:v>2.8944278543307087E-2</c:v>
                </c:pt>
                <c:pt idx="108">
                  <c:v>2.8496089566929134E-2</c:v>
                </c:pt>
                <c:pt idx="109">
                  <c:v>2.8061428149606302E-2</c:v>
                </c:pt>
                <c:pt idx="110">
                  <c:v>2.7639949803149606E-2</c:v>
                </c:pt>
                <c:pt idx="111">
                  <c:v>2.7231541338582677E-2</c:v>
                </c:pt>
                <c:pt idx="112">
                  <c:v>2.6835180118110237E-2</c:v>
                </c:pt>
                <c:pt idx="113">
                  <c:v>2.6451173228346458E-2</c:v>
                </c:pt>
                <c:pt idx="114">
                  <c:v>2.6076994094488187E-2</c:v>
                </c:pt>
                <c:pt idx="115">
                  <c:v>2.5714154527559051E-2</c:v>
                </c:pt>
                <c:pt idx="116">
                  <c:v>2.5353139763779526E-2</c:v>
                </c:pt>
                <c:pt idx="117">
                  <c:v>2.5003584645669291E-2</c:v>
                </c:pt>
                <c:pt idx="118">
                  <c:v>2.4653783464566925E-2</c:v>
                </c:pt>
                <c:pt idx="119">
                  <c:v>2.4298765748031494E-2</c:v>
                </c:pt>
                <c:pt idx="120">
                  <c:v>2.3922654527559057E-2</c:v>
                </c:pt>
                <c:pt idx="121">
                  <c:v>2.3558374999999999E-2</c:v>
                </c:pt>
                <c:pt idx="122">
                  <c:v>2.3132068897637793E-2</c:v>
                </c:pt>
                <c:pt idx="123">
                  <c:v>2.2604659448818898E-2</c:v>
                </c:pt>
                <c:pt idx="124">
                  <c:v>2.2137000984251969E-2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FAF-482B-811F-B2CB7B6F9A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1.8000000000000007E-4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Particle</a:t>
                </a:r>
                <a:r>
                  <a:rPr lang="en-US" baseline="0"/>
                  <a:t> Time</a:t>
                </a:r>
                <a:r>
                  <a:rPr lang="en-US"/>
                  <a:t>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</c:valAx>
      <c:valAx>
        <c:axId val="148305659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At val="-1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0607951783804805"/>
          <c:y val="8.2580302462192234E-3"/>
          <c:w val="0.47916739574219896"/>
          <c:h val="0.365832395950506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950-1400 nm</a:t>
            </a:r>
          </a:p>
        </c:rich>
      </c:tx>
      <c:layout>
        <c:manualLayout>
          <c:xMode val="edge"/>
          <c:yMode val="edge"/>
          <c:x val="0.29851851851851852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272649946534462"/>
          <c:y val="0.12517841519810025"/>
          <c:w val="0.61025882181393998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'IR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'IR sp'!$W$2:$W$1025</c:f>
              <c:numCache>
                <c:formatCode>0.00E+00</c:formatCode>
                <c:ptCount val="1024"/>
                <c:pt idx="0">
                  <c:v>-5.9663132736486486E-6</c:v>
                </c:pt>
                <c:pt idx="1">
                  <c:v>-5.8630503177945219E-6</c:v>
                </c:pt>
                <c:pt idx="2">
                  <c:v>-5.7597873619403943E-6</c:v>
                </c:pt>
                <c:pt idx="3">
                  <c:v>-5.6565244060862684E-6</c:v>
                </c:pt>
                <c:pt idx="4">
                  <c:v>-5.5532614502321425E-6</c:v>
                </c:pt>
                <c:pt idx="5">
                  <c:v>-5.4499984943780149E-6</c:v>
                </c:pt>
                <c:pt idx="6">
                  <c:v>-5.3467355385238881E-6</c:v>
                </c:pt>
                <c:pt idx="7">
                  <c:v>-5.2434725826697614E-6</c:v>
                </c:pt>
                <c:pt idx="8">
                  <c:v>-5.1402096268156346E-6</c:v>
                </c:pt>
                <c:pt idx="9">
                  <c:v>-5.0369466709615087E-6</c:v>
                </c:pt>
                <c:pt idx="10">
                  <c:v>-4.933683715107382E-6</c:v>
                </c:pt>
                <c:pt idx="11">
                  <c:v>-4.8304207592532544E-6</c:v>
                </c:pt>
                <c:pt idx="12">
                  <c:v>-4.7271578033991284E-6</c:v>
                </c:pt>
                <c:pt idx="13">
                  <c:v>-4.6238948475450008E-6</c:v>
                </c:pt>
                <c:pt idx="14">
                  <c:v>-4.5206318916908749E-6</c:v>
                </c:pt>
                <c:pt idx="15">
                  <c:v>-4.4173689358367482E-6</c:v>
                </c:pt>
                <c:pt idx="16">
                  <c:v>-4.3141059799826223E-6</c:v>
                </c:pt>
                <c:pt idx="17">
                  <c:v>-4.2108430241284947E-6</c:v>
                </c:pt>
                <c:pt idx="18">
                  <c:v>-4.1075800682743688E-6</c:v>
                </c:pt>
                <c:pt idx="19">
                  <c:v>-4.0043171124202403E-6</c:v>
                </c:pt>
                <c:pt idx="20">
                  <c:v>-3.9010541565661144E-6</c:v>
                </c:pt>
                <c:pt idx="21">
                  <c:v>-3.7977912007119881E-6</c:v>
                </c:pt>
                <c:pt idx="22">
                  <c:v>-3.6945282448578618E-6</c:v>
                </c:pt>
                <c:pt idx="23">
                  <c:v>-3.591265289003735E-6</c:v>
                </c:pt>
                <c:pt idx="24">
                  <c:v>-3.4880023331496078E-6</c:v>
                </c:pt>
                <c:pt idx="25">
                  <c:v>-3.3847393772954815E-6</c:v>
                </c:pt>
                <c:pt idx="26">
                  <c:v>-3.2814764214413543E-6</c:v>
                </c:pt>
                <c:pt idx="27">
                  <c:v>-3.1782134655872284E-6</c:v>
                </c:pt>
                <c:pt idx="28">
                  <c:v>-3.0749505097331012E-6</c:v>
                </c:pt>
                <c:pt idx="29">
                  <c:v>-2.9716875538789745E-6</c:v>
                </c:pt>
                <c:pt idx="30">
                  <c:v>-2.8684245980248481E-6</c:v>
                </c:pt>
                <c:pt idx="31">
                  <c:v>-2.7651616421707214E-6</c:v>
                </c:pt>
                <c:pt idx="32">
                  <c:v>-2.6618986863165946E-6</c:v>
                </c:pt>
                <c:pt idx="33">
                  <c:v>-2.5586357304624679E-6</c:v>
                </c:pt>
                <c:pt idx="34">
                  <c:v>-2.4553727746083416E-6</c:v>
                </c:pt>
                <c:pt idx="35">
                  <c:v>-2.3521098187542144E-6</c:v>
                </c:pt>
                <c:pt idx="36">
                  <c:v>-2.248846862900088E-6</c:v>
                </c:pt>
                <c:pt idx="37">
                  <c:v>-2.1455839070459613E-6</c:v>
                </c:pt>
                <c:pt idx="38">
                  <c:v>-2.0423209511918345E-6</c:v>
                </c:pt>
                <c:pt idx="39">
                  <c:v>-1.9390579953377074E-6</c:v>
                </c:pt>
                <c:pt idx="40">
                  <c:v>-1.835795039483581E-6</c:v>
                </c:pt>
                <c:pt idx="41">
                  <c:v>-1.7325320836294545E-6</c:v>
                </c:pt>
                <c:pt idx="42">
                  <c:v>-1.6292691277753273E-6</c:v>
                </c:pt>
                <c:pt idx="43">
                  <c:v>-1.5260061719212008E-6</c:v>
                </c:pt>
                <c:pt idx="44">
                  <c:v>-1.4227432160670744E-6</c:v>
                </c:pt>
                <c:pt idx="45">
                  <c:v>-1.3194802602129473E-6</c:v>
                </c:pt>
                <c:pt idx="46">
                  <c:v>-1.2162173043588209E-6</c:v>
                </c:pt>
                <c:pt idx="47">
                  <c:v>-1.1129543485046944E-6</c:v>
                </c:pt>
                <c:pt idx="48">
                  <c:v>-1.0096913926505672E-6</c:v>
                </c:pt>
                <c:pt idx="49">
                  <c:v>-9.0642843679644077E-7</c:v>
                </c:pt>
                <c:pt idx="50">
                  <c:v>-8.0316548094231359E-7</c:v>
                </c:pt>
                <c:pt idx="51">
                  <c:v>-6.9990252508818716E-7</c:v>
                </c:pt>
                <c:pt idx="52">
                  <c:v>-5.9663956923406083E-7</c:v>
                </c:pt>
                <c:pt idx="53">
                  <c:v>-4.9337661337993365E-7</c:v>
                </c:pt>
                <c:pt idx="54">
                  <c:v>-3.9011365752580716E-7</c:v>
                </c:pt>
                <c:pt idx="55">
                  <c:v>-2.8685070167168077E-7</c:v>
                </c:pt>
                <c:pt idx="56">
                  <c:v>-1.8358774581755357E-7</c:v>
                </c:pt>
                <c:pt idx="57">
                  <c:v>-8.0324789963427187E-8</c:v>
                </c:pt>
                <c:pt idx="58">
                  <c:v>2.0764017046529643E-7</c:v>
                </c:pt>
                <c:pt idx="59">
                  <c:v>1.1864179764667393E-6</c:v>
                </c:pt>
                <c:pt idx="60">
                  <c:v>2.2093283394171787E-6</c:v>
                </c:pt>
                <c:pt idx="61">
                  <c:v>3.2663052755446436E-6</c:v>
                </c:pt>
                <c:pt idx="62">
                  <c:v>4.3531406036698734E-6</c:v>
                </c:pt>
                <c:pt idx="63">
                  <c:v>5.4674078907059003E-6</c:v>
                </c:pt>
                <c:pt idx="64">
                  <c:v>6.6075213037276163E-6</c:v>
                </c:pt>
                <c:pt idx="65">
                  <c:v>7.7723726911517617E-6</c:v>
                </c:pt>
                <c:pt idx="66">
                  <c:v>8.9611569441129666E-6</c:v>
                </c:pt>
                <c:pt idx="67">
                  <c:v>1.0173276059305607E-5</c:v>
                </c:pt>
                <c:pt idx="68">
                  <c:v>1.1408281492841235E-5</c:v>
                </c:pt>
                <c:pt idx="69">
                  <c:v>1.2665837191774007E-5</c:v>
                </c:pt>
                <c:pt idx="70">
                  <c:v>1.394569468319266E-5</c:v>
                </c:pt>
                <c:pt idx="71">
                  <c:v>1.5247675623418836E-5</c:v>
                </c:pt>
                <c:pt idx="72">
                  <c:v>1.6571659186199513E-5</c:v>
                </c:pt>
                <c:pt idx="73">
                  <c:v>1.7917572713554364E-5</c:v>
                </c:pt>
                <c:pt idx="74">
                  <c:v>1.9285384638798228E-5</c:v>
                </c:pt>
                <c:pt idx="75">
                  <c:v>2.0675099036150413E-5</c:v>
                </c:pt>
                <c:pt idx="76">
                  <c:v>2.2086751362847254E-5</c:v>
                </c:pt>
                <c:pt idx="77">
                  <c:v>2.352040509398026E-5</c:v>
                </c:pt>
                <c:pt idx="78">
                  <c:v>2.4976149038173885E-5</c:v>
                </c:pt>
                <c:pt idx="79">
                  <c:v>2.6454095181270574E-5</c:v>
                </c:pt>
                <c:pt idx="80">
                  <c:v>2.7954376945798899E-5</c:v>
                </c:pt>
                <c:pt idx="81">
                  <c:v>2.9477147782506209E-5</c:v>
                </c:pt>
                <c:pt idx="82">
                  <c:v>3.1022580030626586E-5</c:v>
                </c:pt>
                <c:pt idx="83">
                  <c:v>3.2590863998375907E-5</c:v>
                </c:pt>
                <c:pt idx="84">
                  <c:v>3.4182207226117368E-5</c:v>
                </c:pt>
                <c:pt idx="85">
                  <c:v>3.5796833902831235E-5</c:v>
                </c:pt>
                <c:pt idx="86">
                  <c:v>3.7434984412745643E-5</c:v>
                </c:pt>
                <c:pt idx="87">
                  <c:v>3.9096914993752132E-5</c:v>
                </c:pt>
                <c:pt idx="88">
                  <c:v>4.0782897492939962E-5</c:v>
                </c:pt>
                <c:pt idx="89">
                  <c:v>4.2493219207489618E-5</c:v>
                </c:pt>
                <c:pt idx="90">
                  <c:v>4.4228182801473629E-5</c:v>
                </c:pt>
                <c:pt idx="91">
                  <c:v>4.5988106290961683E-5</c:v>
                </c:pt>
                <c:pt idx="92">
                  <c:v>4.7773323091323293E-5</c:v>
                </c:pt>
                <c:pt idx="93">
                  <c:v>4.9584182121844608E-5</c:v>
                </c:pt>
                <c:pt idx="94">
                  <c:v>5.1421047963788107E-5</c:v>
                </c:pt>
                <c:pt idx="95">
                  <c:v>5.3284301068867678E-5</c:v>
                </c:pt>
                <c:pt idx="96">
                  <c:v>5.5174338015828025E-5</c:v>
                </c:pt>
                <c:pt idx="97">
                  <c:v>5.7091571813424931E-5</c:v>
                </c:pt>
                <c:pt idx="98">
                  <c:v>5.9036432248637032E-5</c:v>
                </c:pt>
                <c:pt idx="99">
                  <c:v>6.1009366279401176E-5</c:v>
                </c:pt>
                <c:pt idx="100">
                  <c:v>6.3010838471582931E-5</c:v>
                </c:pt>
                <c:pt idx="101">
                  <c:v>6.5041331480267879E-5</c:v>
                </c:pt>
                <c:pt idx="102">
                  <c:v>6.7101346575807854E-5</c:v>
                </c:pt>
                <c:pt idx="103">
                  <c:v>6.9191404215381919E-5</c:v>
                </c:pt>
                <c:pt idx="104">
                  <c:v>7.1312044661140181E-5</c:v>
                </c:pt>
                <c:pt idx="105">
                  <c:v>7.3463828646301165E-5</c:v>
                </c:pt>
                <c:pt idx="106">
                  <c:v>7.5647338090866097E-5</c:v>
                </c:pt>
                <c:pt idx="107">
                  <c:v>7.7863176868910681E-5</c:v>
                </c:pt>
                <c:pt idx="108">
                  <c:v>8.0111971629711536E-5</c:v>
                </c:pt>
                <c:pt idx="109">
                  <c:v>8.2394372675271622E-5</c:v>
                </c:pt>
                <c:pt idx="110">
                  <c:v>8.4711054897124264E-5</c:v>
                </c:pt>
                <c:pt idx="111">
                  <c:v>8.7062718775627966E-5</c:v>
                </c:pt>
                <c:pt idx="112">
                  <c:v>8.9450091445312063E-5</c:v>
                </c:pt>
                <c:pt idx="113">
                  <c:v>9.1873927830206253E-5</c:v>
                </c:pt>
                <c:pt idx="114">
                  <c:v>9.4335011853480637E-5</c:v>
                </c:pt>
                <c:pt idx="115">
                  <c:v>9.6834157726153402E-5</c:v>
                </c:pt>
                <c:pt idx="116">
                  <c:v>9.9372211320078728E-5</c:v>
                </c:pt>
                <c:pt idx="117">
                  <c:v>1.0195005163093078E-4</c:v>
                </c:pt>
                <c:pt idx="118">
                  <c:v>1.0456859233743924E-4</c:v>
                </c:pt>
                <c:pt idx="119">
                  <c:v>1.0722878346372549E-4</c:v>
                </c:pt>
                <c:pt idx="120">
                  <c:v>1.099316131522377E-4</c:v>
                </c:pt>
                <c:pt idx="121">
                  <c:v>1.1267810955549142E-4</c:v>
                </c:pt>
                <c:pt idx="122">
                  <c:v>1.1546934285560669E-4</c:v>
                </c:pt>
                <c:pt idx="123">
                  <c:v>1.183064274214926E-4</c:v>
                </c:pt>
                <c:pt idx="124">
                  <c:v>1.2119052411448172E-4</c:v>
                </c:pt>
                <c:pt idx="125">
                  <c:v>1.2412284275426842E-4</c:v>
                </c:pt>
                <c:pt idx="126">
                  <c:v>1.2710464475817069E-4</c:v>
                </c:pt>
                <c:pt idx="127">
                  <c:v>1.3013724596802994E-4</c:v>
                </c:pt>
                <c:pt idx="128">
                  <c:v>1.3322201968049969E-4</c:v>
                </c:pt>
                <c:pt idx="129">
                  <c:v>1.3636039989807841E-4</c:v>
                </c:pt>
                <c:pt idx="130">
                  <c:v>1.3955388482003056E-4</c:v>
                </c:pt>
                <c:pt idx="131">
                  <c:v>1.4280404059433457E-4</c:v>
                </c:pt>
                <c:pt idx="132">
                  <c:v>1.4611250535403951E-4</c:v>
                </c:pt>
                <c:pt idx="133">
                  <c:v>1.494809935639158E-4</c:v>
                </c:pt>
                <c:pt idx="134">
                  <c:v>1.5291130070611004E-4</c:v>
                </c:pt>
                <c:pt idx="135">
                  <c:v>1.5640530833668263E-4</c:v>
                </c:pt>
                <c:pt idx="136">
                  <c:v>1.5996498954849104E-4</c:v>
                </c:pt>
                <c:pt idx="137">
                  <c:v>1.6359241487991938E-4</c:v>
                </c:pt>
                <c:pt idx="138">
                  <c:v>1.6728975871353407E-4</c:v>
                </c:pt>
                <c:pt idx="139">
                  <c:v>1.7105930621393872E-4</c:v>
                </c:pt>
                <c:pt idx="140">
                  <c:v>1.7490346085999545E-4</c:v>
                </c:pt>
                <c:pt idx="141">
                  <c:v>1.7882475263330665E-4</c:v>
                </c:pt>
                <c:pt idx="142">
                  <c:v>1.8282584693251572E-4</c:v>
                </c:pt>
                <c:pt idx="143">
                  <c:v>1.8690955429176342E-4</c:v>
                </c:pt>
                <c:pt idx="144">
                  <c:v>1.910788409916976E-4</c:v>
                </c:pt>
                <c:pt idx="145">
                  <c:v>1.9533684066299714E-4</c:v>
                </c:pt>
                <c:pt idx="146">
                  <c:v>1.9968686699570128E-4</c:v>
                </c:pt>
                <c:pt idx="147">
                  <c:v>2.0413242768302343E-4</c:v>
                </c:pt>
                <c:pt idx="148">
                  <c:v>2.0867723974616798E-4</c:v>
                </c:pt>
                <c:pt idx="149">
                  <c:v>2.1332524640737291E-4</c:v>
                </c:pt>
                <c:pt idx="150">
                  <c:v>2.1808063570253263E-4</c:v>
                </c:pt>
                <c:pt idx="151">
                  <c:v>2.2294786105293509E-4</c:v>
                </c:pt>
                <c:pt idx="152">
                  <c:v>2.2793166404868893E-4</c:v>
                </c:pt>
                <c:pt idx="153">
                  <c:v>2.3303709973524303E-4</c:v>
                </c:pt>
                <c:pt idx="154">
                  <c:v>2.3826956474022539E-4</c:v>
                </c:pt>
                <c:pt idx="155">
                  <c:v>2.43634828632052E-4</c:v>
                </c:pt>
                <c:pt idx="156">
                  <c:v>2.4913906896620807E-4</c:v>
                </c:pt>
                <c:pt idx="157">
                  <c:v>2.5478891055194107E-4</c:v>
                </c:pt>
                <c:pt idx="158">
                  <c:v>2.6059146956413921E-4</c:v>
                </c:pt>
                <c:pt idx="159">
                  <c:v>2.6655440323581459E-4</c:v>
                </c:pt>
                <c:pt idx="160">
                  <c:v>2.7268596600023309E-4</c:v>
                </c:pt>
                <c:pt idx="161">
                  <c:v>2.7899507311385745E-4</c:v>
                </c:pt>
                <c:pt idx="162">
                  <c:v>2.8549137298888741E-4</c:v>
                </c:pt>
                <c:pt idx="163">
                  <c:v>2.9218532970632369E-4</c:v>
                </c:pt>
                <c:pt idx="164">
                  <c:v>2.9908831747872135E-4</c:v>
                </c:pt>
                <c:pt idx="165">
                  <c:v>3.0621272920121985E-4</c:v>
                </c:pt>
                <c:pt idx="166">
                  <c:v>3.1357210168974525E-4</c:v>
                </c:pt>
                <c:pt idx="167">
                  <c:v>3.211812607823969E-4</c:v>
                </c:pt>
                <c:pt idx="168">
                  <c:v>3.2905649020844593E-4</c:v>
                </c:pt>
                <c:pt idx="169">
                  <c:v>3.3721572905517981E-4</c:v>
                </c:pt>
                <c:pt idx="170">
                  <c:v>3.4567880384836833E-4</c:v>
                </c:pt>
                <c:pt idx="171">
                  <c:v>3.5446770279230712E-4</c:v>
                </c:pt>
                <c:pt idx="172">
                  <c:v>3.6360690170724179E-4</c:v>
                </c:pt>
                <c:pt idx="173">
                  <c:v>3.7312375381834753E-4</c:v>
                </c:pt>
                <c:pt idx="174">
                  <c:v>3.8304895902057452E-4</c:v>
                </c:pt>
                <c:pt idx="175">
                  <c:v>3.9341713289448477E-4</c:v>
                </c:pt>
                <c:pt idx="176">
                  <c:v>4.0426750205166542E-4</c:v>
                </c:pt>
                <c:pt idx="177">
                  <c:v>4.1564476103598321E-4</c:v>
                </c:pt>
                <c:pt idx="178">
                  <c:v>4.2760013802760821E-4</c:v>
                </c:pt>
                <c:pt idx="179">
                  <c:v>4.4019273354665913E-4</c:v>
                </c:pt>
                <c:pt idx="180">
                  <c:v>4.5349122062990848E-4</c:v>
                </c:pt>
                <c:pt idx="181">
                  <c:v>4.6757603032463005E-4</c:v>
                </c:pt>
                <c:pt idx="182">
                  <c:v>4.8254219885928611E-4</c:v>
                </c:pt>
                <c:pt idx="183">
                  <c:v>4.9850313246713141E-4</c:v>
                </c:pt>
                <c:pt idx="184">
                  <c:v>5.1559566938105665E-4</c:v>
                </c:pt>
                <c:pt idx="185">
                  <c:v>5.3398701528288366E-4</c:v>
                </c:pt>
                <c:pt idx="186">
                  <c:v>5.5388445123548619E-4</c:v>
                </c:pt>
                <c:pt idx="187">
                  <c:v>5.7554926054917334E-4</c:v>
                </c:pt>
                <c:pt idx="188">
                  <c:v>5.9931728600849492E-4</c:v>
                </c:pt>
                <c:pt idx="189">
                  <c:v>6.2563030783531861E-4</c:v>
                </c:pt>
                <c:pt idx="190">
                  <c:v>6.5508589013473515E-4</c:v>
                </c:pt>
                <c:pt idx="191">
                  <c:v>6.8852050199052258E-4</c:v>
                </c:pt>
                <c:pt idx="192">
                  <c:v>7.2715673436429785E-4</c:v>
                </c:pt>
                <c:pt idx="193">
                  <c:v>7.728849266892279E-4</c:v>
                </c:pt>
                <c:pt idx="194">
                  <c:v>8.288600819926277E-4</c:v>
                </c:pt>
                <c:pt idx="195">
                  <c:v>9.0096344147754014E-4</c:v>
                </c:pt>
                <c:pt idx="196">
                  <c:v>1.0022720817834359E-3</c:v>
                </c:pt>
                <c:pt idx="197">
                  <c:v>1.1736263822390686E-3</c:v>
                </c:pt>
                <c:pt idx="198">
                  <c:v>1.9970352668381361E-3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</c:numCache>
            </c:numRef>
          </c:xVal>
          <c:yVal>
            <c:numRef>
              <c:f>'IR sp'!$F$2:$F$1025</c:f>
              <c:numCache>
                <c:formatCode>General</c:formatCode>
                <c:ptCount val="1024"/>
                <c:pt idx="0">
                  <c:v>9.6150496524093892E-3</c:v>
                </c:pt>
                <c:pt idx="1">
                  <c:v>6.8324971621169777E-3</c:v>
                </c:pt>
                <c:pt idx="2">
                  <c:v>7.302987550612117E-3</c:v>
                </c:pt>
                <c:pt idx="3">
                  <c:v>8.1752735870858264E-3</c:v>
                </c:pt>
                <c:pt idx="4">
                  <c:v>4.9472797881480223E-3</c:v>
                </c:pt>
                <c:pt idx="5">
                  <c:v>2.9890151541810041E-3</c:v>
                </c:pt>
                <c:pt idx="6">
                  <c:v>4.5787406544526479E-3</c:v>
                </c:pt>
                <c:pt idx="7">
                  <c:v>3.6383910643607476E-3</c:v>
                </c:pt>
                <c:pt idx="8">
                  <c:v>3.3543988807928542E-3</c:v>
                </c:pt>
                <c:pt idx="9">
                  <c:v>3.706283145482697E-3</c:v>
                </c:pt>
                <c:pt idx="10">
                  <c:v>4.1110663644905706E-3</c:v>
                </c:pt>
                <c:pt idx="11">
                  <c:v>4.1371420839022141E-3</c:v>
                </c:pt>
                <c:pt idx="12">
                  <c:v>4.8237194453972241E-3</c:v>
                </c:pt>
                <c:pt idx="13">
                  <c:v>3.9215307597505614E-3</c:v>
                </c:pt>
                <c:pt idx="14">
                  <c:v>3.4596211542534941E-3</c:v>
                </c:pt>
                <c:pt idx="15">
                  <c:v>3.8448890523575881E-3</c:v>
                </c:pt>
                <c:pt idx="16">
                  <c:v>3.0618810220820374E-3</c:v>
                </c:pt>
                <c:pt idx="17">
                  <c:v>2.8547212483512993E-3</c:v>
                </c:pt>
                <c:pt idx="18">
                  <c:v>3.2197401165937104E-3</c:v>
                </c:pt>
                <c:pt idx="19">
                  <c:v>4.1829007838465552E-3</c:v>
                </c:pt>
                <c:pt idx="20">
                  <c:v>3.1519731676883165E-3</c:v>
                </c:pt>
                <c:pt idx="21">
                  <c:v>3.2454116753272838E-3</c:v>
                </c:pt>
                <c:pt idx="22">
                  <c:v>2.7869818792358955E-3</c:v>
                </c:pt>
                <c:pt idx="23">
                  <c:v>2.2497678729723916E-3</c:v>
                </c:pt>
                <c:pt idx="24">
                  <c:v>3.4215160244472141E-3</c:v>
                </c:pt>
                <c:pt idx="25">
                  <c:v>3.9507525624398621E-3</c:v>
                </c:pt>
                <c:pt idx="26">
                  <c:v>3.555944567431545E-3</c:v>
                </c:pt>
                <c:pt idx="27">
                  <c:v>3.7551718199045473E-3</c:v>
                </c:pt>
                <c:pt idx="28">
                  <c:v>3.1504015626069586E-3</c:v>
                </c:pt>
                <c:pt idx="29">
                  <c:v>2.826785158135856E-3</c:v>
                </c:pt>
                <c:pt idx="30">
                  <c:v>3.5593061270321751E-3</c:v>
                </c:pt>
                <c:pt idx="31">
                  <c:v>3.8546842074982678E-3</c:v>
                </c:pt>
                <c:pt idx="32">
                  <c:v>1.5537414844901476E-3</c:v>
                </c:pt>
                <c:pt idx="33">
                  <c:v>1.8443315356895572E-3</c:v>
                </c:pt>
                <c:pt idx="34">
                  <c:v>3.0562708914608368E-3</c:v>
                </c:pt>
                <c:pt idx="35">
                  <c:v>1.085049172459744E-3</c:v>
                </c:pt>
                <c:pt idx="36">
                  <c:v>3.3321425083982286E-3</c:v>
                </c:pt>
                <c:pt idx="37">
                  <c:v>2.715688408090256E-3</c:v>
                </c:pt>
                <c:pt idx="38">
                  <c:v>4.098255190224458E-3</c:v>
                </c:pt>
                <c:pt idx="39">
                  <c:v>1.1574504995078446E-3</c:v>
                </c:pt>
                <c:pt idx="40">
                  <c:v>1.599423216110866E-3</c:v>
                </c:pt>
                <c:pt idx="41">
                  <c:v>2.9226416415830021E-3</c:v>
                </c:pt>
                <c:pt idx="42">
                  <c:v>2.2978694219969683E-3</c:v>
                </c:pt>
                <c:pt idx="43">
                  <c:v>3.6863913412112695E-3</c:v>
                </c:pt>
                <c:pt idx="44">
                  <c:v>1.6028074194394293E-3</c:v>
                </c:pt>
                <c:pt idx="45">
                  <c:v>1.5062027223934449E-3</c:v>
                </c:pt>
                <c:pt idx="46">
                  <c:v>3.8189112219388093E-3</c:v>
                </c:pt>
                <c:pt idx="47">
                  <c:v>3.1409572625378051E-3</c:v>
                </c:pt>
                <c:pt idx="48">
                  <c:v>1.7245500743248033E-3</c:v>
                </c:pt>
                <c:pt idx="49">
                  <c:v>3.2094102765769681E-3</c:v>
                </c:pt>
                <c:pt idx="50">
                  <c:v>1.7987790767929133E-3</c:v>
                </c:pt>
                <c:pt idx="51">
                  <c:v>4.0844901574819976E-3</c:v>
                </c:pt>
                <c:pt idx="52">
                  <c:v>2.6121694802799409E-3</c:v>
                </c:pt>
                <c:pt idx="53">
                  <c:v>2.4557508988846456E-3</c:v>
                </c:pt>
                <c:pt idx="54">
                  <c:v>4.421103515068376E-3</c:v>
                </c:pt>
                <c:pt idx="55">
                  <c:v>2.5183367810352954E-3</c:v>
                </c:pt>
                <c:pt idx="56">
                  <c:v>1.6064448416329624E-3</c:v>
                </c:pt>
                <c:pt idx="57">
                  <c:v>5.0244360896192324E-3</c:v>
                </c:pt>
                <c:pt idx="58">
                  <c:v>3.5020945068548128E-3</c:v>
                </c:pt>
                <c:pt idx="59">
                  <c:v>4.8435241551754134E-3</c:v>
                </c:pt>
                <c:pt idx="60">
                  <c:v>5.9390558963282282E-3</c:v>
                </c:pt>
                <c:pt idx="61">
                  <c:v>4.8397311918468603E-3</c:v>
                </c:pt>
                <c:pt idx="62">
                  <c:v>4.1095549707934843E-3</c:v>
                </c:pt>
                <c:pt idx="63">
                  <c:v>7.3050889974719873E-3</c:v>
                </c:pt>
                <c:pt idx="64">
                  <c:v>1.0937110512476278E-2</c:v>
                </c:pt>
                <c:pt idx="65">
                  <c:v>1.2218270951373327E-2</c:v>
                </c:pt>
                <c:pt idx="66">
                  <c:v>1.5940143789316928E-2</c:v>
                </c:pt>
                <c:pt idx="67">
                  <c:v>1.7646348188581202E-2</c:v>
                </c:pt>
                <c:pt idx="68">
                  <c:v>2.1906748730217519E-2</c:v>
                </c:pt>
                <c:pt idx="69">
                  <c:v>2.522281837697057E-2</c:v>
                </c:pt>
                <c:pt idx="70">
                  <c:v>3.1010785557440062E-2</c:v>
                </c:pt>
                <c:pt idx="71">
                  <c:v>3.0462179441549407E-2</c:v>
                </c:pt>
                <c:pt idx="72">
                  <c:v>3.3681972373953054E-2</c:v>
                </c:pt>
                <c:pt idx="73">
                  <c:v>3.7128277973731499E-2</c:v>
                </c:pt>
                <c:pt idx="74">
                  <c:v>4.0157027321336122E-2</c:v>
                </c:pt>
                <c:pt idx="75">
                  <c:v>4.2583547521068014E-2</c:v>
                </c:pt>
                <c:pt idx="76">
                  <c:v>4.0642981462800785E-2</c:v>
                </c:pt>
                <c:pt idx="77">
                  <c:v>4.4169339490910529E-2</c:v>
                </c:pt>
                <c:pt idx="78">
                  <c:v>4.6000188418994586E-2</c:v>
                </c:pt>
                <c:pt idx="79">
                  <c:v>4.5898117643330016E-2</c:v>
                </c:pt>
                <c:pt idx="80">
                  <c:v>4.4627281011218205E-2</c:v>
                </c:pt>
                <c:pt idx="81">
                  <c:v>4.4698677580032972E-2</c:v>
                </c:pt>
                <c:pt idx="82">
                  <c:v>4.5815921437473428E-2</c:v>
                </c:pt>
                <c:pt idx="83">
                  <c:v>4.599145544906949E-2</c:v>
                </c:pt>
                <c:pt idx="84">
                  <c:v>4.769588970263209E-2</c:v>
                </c:pt>
                <c:pt idx="85">
                  <c:v>4.3376704388081888E-2</c:v>
                </c:pt>
                <c:pt idx="86">
                  <c:v>4.4748364637757582E-2</c:v>
                </c:pt>
                <c:pt idx="87">
                  <c:v>4.3924905628239766E-2</c:v>
                </c:pt>
                <c:pt idx="88">
                  <c:v>4.6281214666161322E-2</c:v>
                </c:pt>
                <c:pt idx="89">
                  <c:v>4.4764925608405712E-2</c:v>
                </c:pt>
                <c:pt idx="90">
                  <c:v>4.3230696609278439E-2</c:v>
                </c:pt>
                <c:pt idx="91">
                  <c:v>4.0512735140337694E-2</c:v>
                </c:pt>
                <c:pt idx="92">
                  <c:v>4.3745428446511608E-2</c:v>
                </c:pt>
                <c:pt idx="93">
                  <c:v>4.3108552971197443E-2</c:v>
                </c:pt>
                <c:pt idx="94">
                  <c:v>4.5538116461319098E-2</c:v>
                </c:pt>
                <c:pt idx="95">
                  <c:v>4.2914674198438876E-2</c:v>
                </c:pt>
                <c:pt idx="96">
                  <c:v>4.2526712472868308E-2</c:v>
                </c:pt>
                <c:pt idx="97">
                  <c:v>4.0567756521387693E-2</c:v>
                </c:pt>
                <c:pt idx="98">
                  <c:v>3.8578673285433657E-2</c:v>
                </c:pt>
                <c:pt idx="99">
                  <c:v>4.0862371205055217E-2</c:v>
                </c:pt>
                <c:pt idx="100">
                  <c:v>4.0728818131235335E-2</c:v>
                </c:pt>
                <c:pt idx="101">
                  <c:v>4.0015960285638877E-2</c:v>
                </c:pt>
                <c:pt idx="102">
                  <c:v>3.769060486972628E-2</c:v>
                </c:pt>
                <c:pt idx="103">
                  <c:v>3.959702946721496E-2</c:v>
                </c:pt>
                <c:pt idx="104">
                  <c:v>3.9792034105201178E-2</c:v>
                </c:pt>
                <c:pt idx="105">
                  <c:v>4.1849121152083467E-2</c:v>
                </c:pt>
                <c:pt idx="106">
                  <c:v>3.5512206214062599E-2</c:v>
                </c:pt>
                <c:pt idx="107">
                  <c:v>3.6555288880655214E-2</c:v>
                </c:pt>
                <c:pt idx="108">
                  <c:v>3.7829716115157674E-2</c:v>
                </c:pt>
                <c:pt idx="109">
                  <c:v>3.7848567914644388E-2</c:v>
                </c:pt>
                <c:pt idx="110">
                  <c:v>3.6466255695277658E-2</c:v>
                </c:pt>
                <c:pt idx="111">
                  <c:v>3.7957372512089665E-2</c:v>
                </c:pt>
                <c:pt idx="112">
                  <c:v>3.5021669446651776E-2</c:v>
                </c:pt>
                <c:pt idx="113">
                  <c:v>3.4389456105290747E-2</c:v>
                </c:pt>
                <c:pt idx="114">
                  <c:v>3.4876837021292711E-2</c:v>
                </c:pt>
                <c:pt idx="115">
                  <c:v>3.398625833106899E-2</c:v>
                </c:pt>
                <c:pt idx="116">
                  <c:v>3.4474142988469098E-2</c:v>
                </c:pt>
                <c:pt idx="117">
                  <c:v>3.1748162071293502E-2</c:v>
                </c:pt>
                <c:pt idx="118">
                  <c:v>3.3276825930742521E-2</c:v>
                </c:pt>
                <c:pt idx="119">
                  <c:v>3.4362085237445571E-2</c:v>
                </c:pt>
                <c:pt idx="120">
                  <c:v>3.3865803029779623E-2</c:v>
                </c:pt>
                <c:pt idx="121">
                  <c:v>3.0684714099342911E-2</c:v>
                </c:pt>
                <c:pt idx="122">
                  <c:v>2.7460353660415455E-2</c:v>
                </c:pt>
                <c:pt idx="123">
                  <c:v>3.3413759897077948E-2</c:v>
                </c:pt>
                <c:pt idx="124">
                  <c:v>3.060014012135118E-2</c:v>
                </c:pt>
                <c:pt idx="125">
                  <c:v>2.8568848188220374E-2</c:v>
                </c:pt>
                <c:pt idx="126">
                  <c:v>3.0834787736679824E-2</c:v>
                </c:pt>
                <c:pt idx="127">
                  <c:v>3.1825839406944591E-2</c:v>
                </c:pt>
                <c:pt idx="128">
                  <c:v>2.897491116515984E-2</c:v>
                </c:pt>
                <c:pt idx="129">
                  <c:v>2.8152584073761026E-2</c:v>
                </c:pt>
                <c:pt idx="130">
                  <c:v>2.8456523677533759E-2</c:v>
                </c:pt>
                <c:pt idx="131">
                  <c:v>2.8052567358586418E-2</c:v>
                </c:pt>
                <c:pt idx="132">
                  <c:v>2.8007611694707578E-2</c:v>
                </c:pt>
                <c:pt idx="133">
                  <c:v>2.7285770342192813E-2</c:v>
                </c:pt>
                <c:pt idx="134">
                  <c:v>2.6649075285752853E-2</c:v>
                </c:pt>
                <c:pt idx="135">
                  <c:v>2.7609140460429431E-2</c:v>
                </c:pt>
                <c:pt idx="136">
                  <c:v>2.8220425143236024E-2</c:v>
                </c:pt>
                <c:pt idx="137">
                  <c:v>2.5065742333034643E-2</c:v>
                </c:pt>
                <c:pt idx="138">
                  <c:v>2.5247584900330414E-2</c:v>
                </c:pt>
                <c:pt idx="139">
                  <c:v>2.8528361034518106E-2</c:v>
                </c:pt>
                <c:pt idx="140">
                  <c:v>2.9072981352179429E-2</c:v>
                </c:pt>
                <c:pt idx="141">
                  <c:v>2.5510471976746062E-2</c:v>
                </c:pt>
                <c:pt idx="142">
                  <c:v>2.6714514831563483E-2</c:v>
                </c:pt>
                <c:pt idx="143">
                  <c:v>2.5325897814594784E-2</c:v>
                </c:pt>
                <c:pt idx="144">
                  <c:v>2.583475669785177E-2</c:v>
                </c:pt>
                <c:pt idx="145">
                  <c:v>2.6366296634777953E-2</c:v>
                </c:pt>
                <c:pt idx="146">
                  <c:v>2.3392346937045571E-2</c:v>
                </c:pt>
                <c:pt idx="147">
                  <c:v>2.5080179815897639E-2</c:v>
                </c:pt>
                <c:pt idx="148">
                  <c:v>2.5739751468238779E-2</c:v>
                </c:pt>
                <c:pt idx="149">
                  <c:v>2.3091639838693504E-2</c:v>
                </c:pt>
                <c:pt idx="150">
                  <c:v>2.2997921507652164E-2</c:v>
                </c:pt>
                <c:pt idx="151">
                  <c:v>2.5250104010921457E-2</c:v>
                </c:pt>
                <c:pt idx="152">
                  <c:v>2.4917447902003051E-2</c:v>
                </c:pt>
                <c:pt idx="153">
                  <c:v>2.2247162195474901E-2</c:v>
                </c:pt>
                <c:pt idx="154">
                  <c:v>2.263966738988071E-2</c:v>
                </c:pt>
                <c:pt idx="155">
                  <c:v>2.0279322324198622E-2</c:v>
                </c:pt>
                <c:pt idx="156">
                  <c:v>2.4434956386152458E-2</c:v>
                </c:pt>
                <c:pt idx="157">
                  <c:v>2.2347639182300098E-2</c:v>
                </c:pt>
                <c:pt idx="158">
                  <c:v>2.2400559931771161E-2</c:v>
                </c:pt>
                <c:pt idx="159">
                  <c:v>1.9589059883788583E-2</c:v>
                </c:pt>
                <c:pt idx="160">
                  <c:v>1.9804433338596852E-2</c:v>
                </c:pt>
                <c:pt idx="161">
                  <c:v>2.0958262746432383E-2</c:v>
                </c:pt>
                <c:pt idx="162">
                  <c:v>2.018880466548012E-2</c:v>
                </c:pt>
                <c:pt idx="163">
                  <c:v>1.9631158980866831E-2</c:v>
                </c:pt>
                <c:pt idx="164">
                  <c:v>2.1661066239611712E-2</c:v>
                </c:pt>
                <c:pt idx="165">
                  <c:v>2.0112170761008071E-2</c:v>
                </c:pt>
                <c:pt idx="166">
                  <c:v>2.0672054402533564E-2</c:v>
                </c:pt>
                <c:pt idx="167">
                  <c:v>1.7814388768050197E-2</c:v>
                </c:pt>
                <c:pt idx="168">
                  <c:v>1.6754298875613485E-2</c:v>
                </c:pt>
                <c:pt idx="169">
                  <c:v>1.905304047131752E-2</c:v>
                </c:pt>
                <c:pt idx="170">
                  <c:v>1.866169646841043E-2</c:v>
                </c:pt>
                <c:pt idx="171">
                  <c:v>2.0052060480977067E-2</c:v>
                </c:pt>
                <c:pt idx="172">
                  <c:v>1.8880542549813879E-2</c:v>
                </c:pt>
                <c:pt idx="173">
                  <c:v>1.8353128319732577E-2</c:v>
                </c:pt>
                <c:pt idx="174">
                  <c:v>1.7042798303431004E-2</c:v>
                </c:pt>
                <c:pt idx="175">
                  <c:v>1.6245603476953838E-2</c:v>
                </c:pt>
                <c:pt idx="176">
                  <c:v>1.8070285012967324E-2</c:v>
                </c:pt>
                <c:pt idx="177">
                  <c:v>1.8206933874318699E-2</c:v>
                </c:pt>
                <c:pt idx="178">
                  <c:v>1.6040006923749801E-2</c:v>
                </c:pt>
                <c:pt idx="179">
                  <c:v>1.6466934112928742E-2</c:v>
                </c:pt>
                <c:pt idx="180">
                  <c:v>1.4055035344480216E-2</c:v>
                </c:pt>
                <c:pt idx="181">
                  <c:v>1.5688041585490944E-2</c:v>
                </c:pt>
                <c:pt idx="182">
                  <c:v>1.5073633223317815E-2</c:v>
                </c:pt>
                <c:pt idx="183">
                  <c:v>1.5877685147175392E-2</c:v>
                </c:pt>
                <c:pt idx="184">
                  <c:v>1.6452754493871062E-2</c:v>
                </c:pt>
                <c:pt idx="185">
                  <c:v>1.4604763446432186E-2</c:v>
                </c:pt>
                <c:pt idx="186">
                  <c:v>1.3969229789868013E-2</c:v>
                </c:pt>
                <c:pt idx="187">
                  <c:v>1.415998867852313E-2</c:v>
                </c:pt>
                <c:pt idx="188">
                  <c:v>1.508052429437313E-2</c:v>
                </c:pt>
                <c:pt idx="189">
                  <c:v>1.6098454889888779E-2</c:v>
                </c:pt>
                <c:pt idx="190">
                  <c:v>1.219078461324498E-2</c:v>
                </c:pt>
                <c:pt idx="191">
                  <c:v>1.2884720297263584E-2</c:v>
                </c:pt>
                <c:pt idx="192">
                  <c:v>1.3990220605098719E-2</c:v>
                </c:pt>
                <c:pt idx="193">
                  <c:v>1.3453124585968406E-2</c:v>
                </c:pt>
                <c:pt idx="194">
                  <c:v>1.1782190601807381E-2</c:v>
                </c:pt>
                <c:pt idx="195">
                  <c:v>1.2834752416855019E-2</c:v>
                </c:pt>
                <c:pt idx="196">
                  <c:v>1.1452258739496259E-2</c:v>
                </c:pt>
                <c:pt idx="197">
                  <c:v>1.3255977484897244E-2</c:v>
                </c:pt>
                <c:pt idx="198">
                  <c:v>1.1991503518759154E-2</c:v>
                </c:pt>
                <c:pt idx="199">
                  <c:v>1.1098221028942519E-2</c:v>
                </c:pt>
                <c:pt idx="200">
                  <c:v>1.2551318467949411E-2</c:v>
                </c:pt>
                <c:pt idx="201">
                  <c:v>1.060363204876506E-2</c:v>
                </c:pt>
                <c:pt idx="202">
                  <c:v>1.237547280251191E-2</c:v>
                </c:pt>
                <c:pt idx="203">
                  <c:v>9.557565011917785E-3</c:v>
                </c:pt>
                <c:pt idx="204">
                  <c:v>1.2442377031445965E-2</c:v>
                </c:pt>
                <c:pt idx="205">
                  <c:v>1.1669518996851968E-2</c:v>
                </c:pt>
                <c:pt idx="206">
                  <c:v>9.5274606519005507E-3</c:v>
                </c:pt>
                <c:pt idx="207">
                  <c:v>8.998487570894026E-3</c:v>
                </c:pt>
                <c:pt idx="208">
                  <c:v>7.6396486281989067E-3</c:v>
                </c:pt>
                <c:pt idx="209">
                  <c:v>1.0108440355361615E-2</c:v>
                </c:pt>
                <c:pt idx="210">
                  <c:v>1.1039824117910236E-2</c:v>
                </c:pt>
                <c:pt idx="211">
                  <c:v>9.1313578306440654E-3</c:v>
                </c:pt>
                <c:pt idx="212">
                  <c:v>9.1091182133297352E-3</c:v>
                </c:pt>
                <c:pt idx="213">
                  <c:v>1.0523404664813189E-2</c:v>
                </c:pt>
                <c:pt idx="214">
                  <c:v>9.4347467408554334E-3</c:v>
                </c:pt>
                <c:pt idx="215">
                  <c:v>1.0929419007026672E-2</c:v>
                </c:pt>
                <c:pt idx="216">
                  <c:v>1.068298686916988E-2</c:v>
                </c:pt>
                <c:pt idx="217">
                  <c:v>8.7388921727913575E-3</c:v>
                </c:pt>
                <c:pt idx="218">
                  <c:v>6.7152267936080503E-3</c:v>
                </c:pt>
                <c:pt idx="219">
                  <c:v>6.7380240086663875E-3</c:v>
                </c:pt>
                <c:pt idx="220">
                  <c:v>6.0146405090997146E-3</c:v>
                </c:pt>
                <c:pt idx="221">
                  <c:v>9.5267793465923806E-3</c:v>
                </c:pt>
                <c:pt idx="222">
                  <c:v>7.2058610549802764E-3</c:v>
                </c:pt>
                <c:pt idx="223">
                  <c:v>8.2053673446317813E-3</c:v>
                </c:pt>
                <c:pt idx="224">
                  <c:v>6.8066915355152859E-3</c:v>
                </c:pt>
                <c:pt idx="225">
                  <c:v>7.3837656646427658E-3</c:v>
                </c:pt>
                <c:pt idx="226">
                  <c:v>5.2073287804168204E-3</c:v>
                </c:pt>
                <c:pt idx="227">
                  <c:v>6.295617115062953E-3</c:v>
                </c:pt>
                <c:pt idx="228">
                  <c:v>4.0927189599941341E-3</c:v>
                </c:pt>
                <c:pt idx="229">
                  <c:v>5.9806612139181791E-3</c:v>
                </c:pt>
                <c:pt idx="230">
                  <c:v>6.0542955480475591E-3</c:v>
                </c:pt>
                <c:pt idx="231">
                  <c:v>4.8134794059651572E-3</c:v>
                </c:pt>
                <c:pt idx="232">
                  <c:v>2.7711099818718012E-3</c:v>
                </c:pt>
                <c:pt idx="233">
                  <c:v>3.3852798069806591E-3</c:v>
                </c:pt>
                <c:pt idx="234">
                  <c:v>4.0483560562744976E-3</c:v>
                </c:pt>
                <c:pt idx="235">
                  <c:v>3.8932666503391044E-3</c:v>
                </c:pt>
                <c:pt idx="236">
                  <c:v>1.4193530914987204E-3</c:v>
                </c:pt>
                <c:pt idx="237">
                  <c:v>2.5283144415915843E-3</c:v>
                </c:pt>
                <c:pt idx="238">
                  <c:v>2.4830509935618601E-3</c:v>
                </c:pt>
                <c:pt idx="239">
                  <c:v>2.6705729165817718E-3</c:v>
                </c:pt>
                <c:pt idx="240">
                  <c:v>3.3518480372200887E-3</c:v>
                </c:pt>
                <c:pt idx="241">
                  <c:v>2.7420900135510236E-3</c:v>
                </c:pt>
                <c:pt idx="242">
                  <c:v>1.6811355100860039E-3</c:v>
                </c:pt>
                <c:pt idx="243">
                  <c:v>2.8451077458851773E-3</c:v>
                </c:pt>
                <c:pt idx="244">
                  <c:v>1.119374361487815E-3</c:v>
                </c:pt>
                <c:pt idx="245">
                  <c:v>2.4714702921715259E-4</c:v>
                </c:pt>
                <c:pt idx="246">
                  <c:v>8.9325081893494476E-4</c:v>
                </c:pt>
                <c:pt idx="247">
                  <c:v>8.0864038504104929E-4</c:v>
                </c:pt>
                <c:pt idx="248">
                  <c:v>-5.3970693994404233E-6</c:v>
                </c:pt>
                <c:pt idx="249">
                  <c:v>-7.9875915188310929E-4</c:v>
                </c:pt>
                <c:pt idx="250">
                  <c:v>3.4504258351336615E-4</c:v>
                </c:pt>
                <c:pt idx="251">
                  <c:v>-3.1364718302346852E-4</c:v>
                </c:pt>
                <c:pt idx="252">
                  <c:v>2.3498189862561419E-3</c:v>
                </c:pt>
                <c:pt idx="253">
                  <c:v>-2.8020190115541927E-4</c:v>
                </c:pt>
                <c:pt idx="254">
                  <c:v>1.6411944429718108E-3</c:v>
                </c:pt>
                <c:pt idx="255">
                  <c:v>-8.8276822052189667E-4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5B6-47D8-AC01-49793ABE7CAF}"/>
            </c:ext>
          </c:extLst>
        </c:ser>
        <c:ser>
          <c:idx val="2"/>
          <c:order val="1"/>
          <c:tx>
            <c:strRef>
              <c:f>'IR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'IR sp'!$V$2:$V$1025</c:f>
              <c:numCache>
                <c:formatCode>0.00E+00</c:formatCode>
                <c:ptCount val="1024"/>
                <c:pt idx="0">
                  <c:v>-5.9341745916526784E-6</c:v>
                </c:pt>
                <c:pt idx="1">
                  <c:v>-5.8309116357985516E-6</c:v>
                </c:pt>
                <c:pt idx="2">
                  <c:v>-5.727648679944424E-6</c:v>
                </c:pt>
                <c:pt idx="3">
                  <c:v>-5.6243857240902973E-6</c:v>
                </c:pt>
                <c:pt idx="4">
                  <c:v>-5.5211227682361705E-6</c:v>
                </c:pt>
                <c:pt idx="5">
                  <c:v>-5.4178598123820446E-6</c:v>
                </c:pt>
                <c:pt idx="6">
                  <c:v>-5.3145968565279179E-6</c:v>
                </c:pt>
                <c:pt idx="7">
                  <c:v>-5.2113339006737911E-6</c:v>
                </c:pt>
                <c:pt idx="8">
                  <c:v>-5.1080709448196635E-6</c:v>
                </c:pt>
                <c:pt idx="9">
                  <c:v>-5.0048079889655385E-6</c:v>
                </c:pt>
                <c:pt idx="10">
                  <c:v>-4.9015450331114109E-6</c:v>
                </c:pt>
                <c:pt idx="11">
                  <c:v>-4.7982820772572841E-6</c:v>
                </c:pt>
                <c:pt idx="12">
                  <c:v>-4.6950191214031574E-6</c:v>
                </c:pt>
                <c:pt idx="13">
                  <c:v>-4.5917561655490314E-6</c:v>
                </c:pt>
                <c:pt idx="14">
                  <c:v>-4.4884932096949038E-6</c:v>
                </c:pt>
                <c:pt idx="15">
                  <c:v>-4.3852302538407779E-6</c:v>
                </c:pt>
                <c:pt idx="16">
                  <c:v>-4.2819672979866503E-6</c:v>
                </c:pt>
                <c:pt idx="17">
                  <c:v>-4.1787043421325244E-6</c:v>
                </c:pt>
                <c:pt idx="18">
                  <c:v>-4.0754413862783977E-6</c:v>
                </c:pt>
                <c:pt idx="19">
                  <c:v>-3.9721784304242709E-6</c:v>
                </c:pt>
                <c:pt idx="20">
                  <c:v>-3.8689154745701442E-6</c:v>
                </c:pt>
                <c:pt idx="21">
                  <c:v>-3.7656525187160174E-6</c:v>
                </c:pt>
                <c:pt idx="22">
                  <c:v>-3.6623895628618907E-6</c:v>
                </c:pt>
                <c:pt idx="23">
                  <c:v>-3.5591266070077639E-6</c:v>
                </c:pt>
                <c:pt idx="24">
                  <c:v>-3.4558636511536376E-6</c:v>
                </c:pt>
                <c:pt idx="25">
                  <c:v>-3.3526006952995108E-6</c:v>
                </c:pt>
                <c:pt idx="26">
                  <c:v>-3.2493377394453841E-6</c:v>
                </c:pt>
                <c:pt idx="27">
                  <c:v>-3.1460747835912577E-6</c:v>
                </c:pt>
                <c:pt idx="28">
                  <c:v>-3.042811827737131E-6</c:v>
                </c:pt>
                <c:pt idx="29">
                  <c:v>-2.9395488718830038E-6</c:v>
                </c:pt>
                <c:pt idx="30">
                  <c:v>-2.8362859160288775E-6</c:v>
                </c:pt>
                <c:pt idx="31">
                  <c:v>-2.7330229601747507E-6</c:v>
                </c:pt>
                <c:pt idx="32">
                  <c:v>-2.6297600043206235E-6</c:v>
                </c:pt>
                <c:pt idx="33">
                  <c:v>-2.5264970484664972E-6</c:v>
                </c:pt>
                <c:pt idx="34">
                  <c:v>-2.4232340926123705E-6</c:v>
                </c:pt>
                <c:pt idx="35">
                  <c:v>-2.3199711367582437E-6</c:v>
                </c:pt>
                <c:pt idx="36">
                  <c:v>-2.2167081809041169E-6</c:v>
                </c:pt>
                <c:pt idx="37">
                  <c:v>-2.1134452250499906E-6</c:v>
                </c:pt>
                <c:pt idx="38">
                  <c:v>-2.0101822691958639E-6</c:v>
                </c:pt>
                <c:pt idx="39">
                  <c:v>-1.9069193133417375E-6</c:v>
                </c:pt>
                <c:pt idx="40">
                  <c:v>-1.8036563574876101E-6</c:v>
                </c:pt>
                <c:pt idx="41">
                  <c:v>-1.700393401633484E-6</c:v>
                </c:pt>
                <c:pt idx="42">
                  <c:v>-1.5971304457793573E-6</c:v>
                </c:pt>
                <c:pt idx="43">
                  <c:v>-1.4938674899252303E-6</c:v>
                </c:pt>
                <c:pt idx="44">
                  <c:v>-1.3906045340711038E-6</c:v>
                </c:pt>
                <c:pt idx="45">
                  <c:v>-1.2873415782169774E-6</c:v>
                </c:pt>
                <c:pt idx="46">
                  <c:v>-1.1840786223628503E-6</c:v>
                </c:pt>
                <c:pt idx="47">
                  <c:v>-1.0808156665087237E-6</c:v>
                </c:pt>
                <c:pt idx="48">
                  <c:v>-9.7755271065459738E-7</c:v>
                </c:pt>
                <c:pt idx="49">
                  <c:v>-8.7428975480047021E-7</c:v>
                </c:pt>
                <c:pt idx="50">
                  <c:v>-7.7102679894634377E-7</c:v>
                </c:pt>
                <c:pt idx="51">
                  <c:v>-6.6776384309221744E-7</c:v>
                </c:pt>
                <c:pt idx="52">
                  <c:v>-5.6450088723809016E-7</c:v>
                </c:pt>
                <c:pt idx="53">
                  <c:v>-4.6123793138396383E-7</c:v>
                </c:pt>
                <c:pt idx="54">
                  <c:v>-3.5797497552983739E-7</c:v>
                </c:pt>
                <c:pt idx="55">
                  <c:v>-2.5471201967571016E-7</c:v>
                </c:pt>
                <c:pt idx="56">
                  <c:v>-1.5144906382158377E-7</c:v>
                </c:pt>
                <c:pt idx="57">
                  <c:v>-4.8186107967456544E-8</c:v>
                </c:pt>
                <c:pt idx="58">
                  <c:v>5.0621416269034841E-7</c:v>
                </c:pt>
                <c:pt idx="59">
                  <c:v>1.5007371766592358E-6</c:v>
                </c:pt>
                <c:pt idx="60">
                  <c:v>2.5348916656001642E-6</c:v>
                </c:pt>
                <c:pt idx="61">
                  <c:v>3.6014986646724683E-6</c:v>
                </c:pt>
                <c:pt idx="62">
                  <c:v>4.6970818369855678E-6</c:v>
                </c:pt>
                <c:pt idx="63">
                  <c:v>5.8195361041852838E-6</c:v>
                </c:pt>
                <c:pt idx="64">
                  <c:v>6.9674508433058707E-6</c:v>
                </c:pt>
                <c:pt idx="65">
                  <c:v>8.1398260382284848E-6</c:v>
                </c:pt>
                <c:pt idx="66">
                  <c:v>9.3359290259049806E-6</c:v>
                </c:pt>
                <c:pt idx="67">
                  <c:v>1.0555213294123787E-5</c:v>
                </c:pt>
                <c:pt idx="68">
                  <c:v>1.1797268585701142E-5</c:v>
                </c:pt>
                <c:pt idx="69">
                  <c:v>1.3061788358395972E-5</c:v>
                </c:pt>
                <c:pt idx="70">
                  <c:v>1.4348547569739251E-5</c:v>
                </c:pt>
                <c:pt idx="71">
                  <c:v>1.5657386951709464E-5</c:v>
                </c:pt>
                <c:pt idx="72">
                  <c:v>1.6988201549441054E-5</c:v>
                </c:pt>
                <c:pt idx="73">
                  <c:v>1.8340932165761753E-5</c:v>
                </c:pt>
                <c:pt idx="74">
                  <c:v>1.9715558847765658E-5</c:v>
                </c:pt>
                <c:pt idx="75">
                  <c:v>2.1112095846629042E-5</c:v>
                </c:pt>
                <c:pt idx="76">
                  <c:v>2.2530587664862441E-5</c:v>
                </c:pt>
                <c:pt idx="77">
                  <c:v>2.3971105922537744E-5</c:v>
                </c:pt>
                <c:pt idx="78">
                  <c:v>2.5433746851482885E-5</c:v>
                </c:pt>
                <c:pt idx="79">
                  <c:v>2.6918629278869104E-5</c:v>
                </c:pt>
                <c:pt idx="80">
                  <c:v>2.8425892997913313E-5</c:v>
                </c:pt>
                <c:pt idx="81">
                  <c:v>2.9955697449051776E-5</c:v>
                </c:pt>
                <c:pt idx="82">
                  <c:v>3.1508220653370444E-5</c:v>
                </c:pt>
                <c:pt idx="83">
                  <c:v>3.308365835354944E-5</c:v>
                </c:pt>
                <c:pt idx="84">
                  <c:v>3.4682223327563193E-5</c:v>
                </c:pt>
                <c:pt idx="85">
                  <c:v>3.6304144847894153E-5</c:v>
                </c:pt>
                <c:pt idx="86">
                  <c:v>3.7949668264730972E-5</c:v>
                </c:pt>
                <c:pt idx="87">
                  <c:v>3.9619054696033308E-5</c:v>
                </c:pt>
                <c:pt idx="88">
                  <c:v>4.1312580810774089E-5</c:v>
                </c:pt>
                <c:pt idx="89">
                  <c:v>4.3030538694376609E-5</c:v>
                </c:pt>
                <c:pt idx="90">
                  <c:v>4.4773235787512162E-5</c:v>
                </c:pt>
                <c:pt idx="91">
                  <c:v>4.6540994891155643E-5</c:v>
                </c:pt>
                <c:pt idx="92">
                  <c:v>4.8334154232198324E-5</c:v>
                </c:pt>
                <c:pt idx="93">
                  <c:v>5.0153067585070298E-5</c:v>
                </c:pt>
                <c:pt idx="94">
                  <c:v>5.1998104445779546E-5</c:v>
                </c:pt>
                <c:pt idx="95">
                  <c:v>5.3869650255576424E-5</c:v>
                </c:pt>
                <c:pt idx="96">
                  <c:v>5.5768106672130031E-5</c:v>
                </c:pt>
                <c:pt idx="97">
                  <c:v>5.7693891886689046E-5</c:v>
                </c:pt>
                <c:pt idx="98">
                  <c:v>5.9647440986205553E-5</c:v>
                </c:pt>
                <c:pt idx="99">
                  <c:v>6.1629206359850827E-5</c:v>
                </c:pt>
                <c:pt idx="100">
                  <c:v>6.3639658149753709E-5</c:v>
                </c:pt>
                <c:pt idx="101">
                  <c:v>6.5679284746158814E-5</c:v>
                </c:pt>
                <c:pt idx="102">
                  <c:v>6.7748593327542455E-5</c:v>
                </c:pt>
                <c:pt idx="103">
                  <c:v>6.9848110446542658E-5</c:v>
                </c:pt>
                <c:pt idx="104">
                  <c:v>7.1978382662867059E-5</c:v>
                </c:pt>
                <c:pt idx="105">
                  <c:v>7.4139977224640458E-5</c:v>
                </c:pt>
                <c:pt idx="106">
                  <c:v>7.6333482799947579E-5</c:v>
                </c:pt>
                <c:pt idx="107">
                  <c:v>7.8559510260623947E-5</c:v>
                </c:pt>
                <c:pt idx="108">
                  <c:v>8.081869352064602E-5</c:v>
                </c:pt>
                <c:pt idx="109">
                  <c:v>8.3111690431782003E-5</c:v>
                </c:pt>
                <c:pt idx="110">
                  <c:v>8.5439183739484639E-5</c:v>
                </c:pt>
                <c:pt idx="111">
                  <c:v>8.7801882102344939E-5</c:v>
                </c:pt>
                <c:pt idx="112">
                  <c:v>9.0200521178779289E-5</c:v>
                </c:pt>
                <c:pt idx="113">
                  <c:v>9.2635864785003396E-5</c:v>
                </c:pt>
                <c:pt idx="114">
                  <c:v>9.5108706128750522E-5</c:v>
                </c:pt>
                <c:pt idx="115">
                  <c:v>9.7619869123627764E-5</c:v>
                </c:pt>
                <c:pt idx="116">
                  <c:v>1.0017020978947731E-4</c:v>
                </c:pt>
                <c:pt idx="117">
                  <c:v>1.0276061774461897E-4</c:v>
                </c:pt>
                <c:pt idx="118">
                  <c:v>1.0539201779641095E-4</c:v>
                </c:pt>
                <c:pt idx="119">
                  <c:v>1.0806537163717231E-4</c:v>
                </c:pt>
                <c:pt idx="120">
                  <c:v>1.1078167965317916E-4</c:v>
                </c:pt>
                <c:pt idx="121">
                  <c:v>1.1354198285517682E-4</c:v>
                </c:pt>
                <c:pt idx="122">
                  <c:v>1.1634736493965933E-4</c:v>
                </c:pt>
                <c:pt idx="123">
                  <c:v>1.1919895449105078E-4</c:v>
                </c:pt>
                <c:pt idx="124">
                  <c:v>1.2209792733590863E-4</c:v>
                </c:pt>
                <c:pt idx="125">
                  <c:v>1.2504550906135232E-4</c:v>
                </c:pt>
                <c:pt idx="126">
                  <c:v>1.2804297771112596E-4</c:v>
                </c:pt>
                <c:pt idx="127">
                  <c:v>1.3109166667403787E-4</c:v>
                </c:pt>
                <c:pt idx="128">
                  <c:v>1.341929677810129E-4</c:v>
                </c:pt>
                <c:pt idx="129">
                  <c:v>1.3734833462864473E-4</c:v>
                </c:pt>
                <c:pt idx="130">
                  <c:v>1.4055928614899074E-4</c:v>
                </c:pt>
                <c:pt idx="131">
                  <c:v>1.438274104474194E-4</c:v>
                </c:pt>
                <c:pt idx="132">
                  <c:v>1.4715436893263957E-4</c:v>
                </c:pt>
                <c:pt idx="133">
                  <c:v>1.5054190076564235E-4</c:v>
                </c:pt>
                <c:pt idx="134">
                  <c:v>1.539918276572092E-4</c:v>
                </c:pt>
                <c:pt idx="135">
                  <c:v>1.5750605904693782E-4</c:v>
                </c:pt>
                <c:pt idx="136">
                  <c:v>1.6108659770044882E-4</c:v>
                </c:pt>
                <c:pt idx="137">
                  <c:v>1.6473554576564082E-4</c:v>
                </c:pt>
                <c:pt idx="138">
                  <c:v>1.6845511133362019E-4</c:v>
                </c:pt>
                <c:pt idx="139">
                  <c:v>1.7224761555532955E-4</c:v>
                </c:pt>
                <c:pt idx="140">
                  <c:v>1.761155003710464E-4</c:v>
                </c:pt>
                <c:pt idx="141">
                  <c:v>1.8006133691691803E-4</c:v>
                </c:pt>
                <c:pt idx="142">
                  <c:v>1.8408783468070082E-4</c:v>
                </c:pt>
                <c:pt idx="143">
                  <c:v>1.8819785148802286E-4</c:v>
                </c:pt>
                <c:pt idx="144">
                  <c:v>1.923944044109942E-4</c:v>
                </c:pt>
                <c:pt idx="145">
                  <c:v>1.9668068170307224E-4</c:v>
                </c:pt>
                <c:pt idx="146">
                  <c:v>2.0106005587802511E-4</c:v>
                </c:pt>
                <c:pt idx="147">
                  <c:v>2.0553609806694517E-4</c:v>
                </c:pt>
                <c:pt idx="148">
                  <c:v>2.1011259380594049E-4</c:v>
                </c:pt>
                <c:pt idx="149">
                  <c:v>2.1479356042884687E-4</c:v>
                </c:pt>
                <c:pt idx="150">
                  <c:v>2.1958326626461333E-4</c:v>
                </c:pt>
                <c:pt idx="151">
                  <c:v>2.2448625186862229E-4</c:v>
                </c:pt>
                <c:pt idx="152">
                  <c:v>2.2950735355192601E-4</c:v>
                </c:pt>
                <c:pt idx="153">
                  <c:v>2.3465172951325945E-4</c:v>
                </c:pt>
                <c:pt idx="154">
                  <c:v>2.3992488892695101E-4</c:v>
                </c:pt>
                <c:pt idx="155">
                  <c:v>2.4533272439705619E-4</c:v>
                </c:pt>
                <c:pt idx="156">
                  <c:v>2.5088154825607758E-4</c:v>
                </c:pt>
                <c:pt idx="157">
                  <c:v>2.565781332678896E-4</c:v>
                </c:pt>
                <c:pt idx="158">
                  <c:v>2.624297583918908E-4</c:v>
                </c:pt>
                <c:pt idx="159">
                  <c:v>2.6844426038269875E-4</c:v>
                </c:pt>
                <c:pt idx="160">
                  <c:v>2.7463009214153902E-4</c:v>
                </c:pt>
                <c:pt idx="161">
                  <c:v>2.8099638890781355E-4</c:v>
                </c:pt>
                <c:pt idx="162">
                  <c:v>2.8755304358974343E-4</c:v>
                </c:pt>
                <c:pt idx="163">
                  <c:v>2.9431079279118436E-4</c:v>
                </c:pt>
                <c:pt idx="164">
                  <c:v>3.0128131541031742E-4</c:v>
                </c:pt>
                <c:pt idx="165">
                  <c:v>3.0847734608124258E-4</c:v>
                </c:pt>
                <c:pt idx="166">
                  <c:v>3.1591280622304997E-4</c:v>
                </c:pt>
                <c:pt idx="167">
                  <c:v>3.2360295608097072E-4</c:v>
                </c:pt>
                <c:pt idx="168">
                  <c:v>3.3156457192847004E-4</c:v>
                </c:pt>
                <c:pt idx="169">
                  <c:v>3.3981615359820214E-4</c:v>
                </c:pt>
                <c:pt idx="170">
                  <c:v>3.4837816879214681E-4</c:v>
                </c:pt>
                <c:pt idx="171">
                  <c:v>3.5727334228077015E-4</c:v>
                </c:pt>
                <c:pt idx="172">
                  <c:v>3.665270002671761E-4</c:v>
                </c:pt>
                <c:pt idx="173">
                  <c:v>3.7616748304588791E-4</c:v>
                </c:pt>
                <c:pt idx="174">
                  <c:v>3.8622664288282313E-4</c:v>
                </c:pt>
                <c:pt idx="175">
                  <c:v>3.9674044914906871E-4</c:v>
                </c:pt>
                <c:pt idx="176">
                  <c:v>4.0774972968707059E-4</c:v>
                </c:pt>
                <c:pt idx="177">
                  <c:v>4.1930108695492776E-4</c:v>
                </c:pt>
                <c:pt idx="178">
                  <c:v>4.3144804085078729E-4</c:v>
                </c:pt>
                <c:pt idx="179">
                  <c:v>4.442524690414608E-4</c:v>
                </c:pt>
                <c:pt idx="180">
                  <c:v>4.5778644286082674E-4</c:v>
                </c:pt>
                <c:pt idx="181">
                  <c:v>4.7213459675969735E-4</c:v>
                </c:pt>
                <c:pt idx="182">
                  <c:v>4.8739722892572688E-4</c:v>
                </c:pt>
                <c:pt idx="183">
                  <c:v>5.0369442173656262E-4</c:v>
                </c:pt>
                <c:pt idx="184">
                  <c:v>5.2117161308939887E-4</c:v>
                </c:pt>
                <c:pt idx="185">
                  <c:v>5.4000727841487417E-4</c:v>
                </c:pt>
                <c:pt idx="186">
                  <c:v>5.6042376216946339E-4</c:v>
                </c:pt>
                <c:pt idx="187">
                  <c:v>5.8270294778650005E-4</c:v>
                </c:pt>
                <c:pt idx="188">
                  <c:v>6.0720961641536715E-4</c:v>
                </c:pt>
                <c:pt idx="189">
                  <c:v>6.3442751914592147E-4</c:v>
                </c:pt>
                <c:pt idx="190">
                  <c:v>6.6501749189375084E-4</c:v>
                </c:pt>
                <c:pt idx="191">
                  <c:v>6.999160560953137E-4</c:v>
                </c:pt>
                <c:pt idx="192">
                  <c:v>7.4051391351452264E-4</c:v>
                </c:pt>
                <c:pt idx="193">
                  <c:v>7.8900732305084821E-4</c:v>
                </c:pt>
                <c:pt idx="194">
                  <c:v>8.4917272027443637E-4</c:v>
                </c:pt>
                <c:pt idx="195">
                  <c:v>9.2837689866837525E-4</c:v>
                </c:pt>
                <c:pt idx="196">
                  <c:v>1.0443541979540272E-3</c:v>
                </c:pt>
                <c:pt idx="197">
                  <c:v>1.2641198125564685E-3</c:v>
                </c:pt>
                <c:pt idx="198">
                  <c:v>#N/A</c:v>
                </c:pt>
                <c:pt idx="199">
                  <c:v>#N/A</c:v>
                </c:pt>
                <c:pt idx="200">
                  <c:v>#N/A</c:v>
                </c:pt>
                <c:pt idx="201">
                  <c:v>#N/A</c:v>
                </c:pt>
                <c:pt idx="202">
                  <c:v>#N/A</c:v>
                </c:pt>
                <c:pt idx="203">
                  <c:v>#N/A</c:v>
                </c:pt>
                <c:pt idx="204">
                  <c:v>#N/A</c:v>
                </c:pt>
                <c:pt idx="205">
                  <c:v>#N/A</c:v>
                </c:pt>
                <c:pt idx="206">
                  <c:v>#N/A</c:v>
                </c:pt>
                <c:pt idx="207">
                  <c:v>#N/A</c:v>
                </c:pt>
                <c:pt idx="208">
                  <c:v>#N/A</c:v>
                </c:pt>
                <c:pt idx="209">
                  <c:v>#N/A</c:v>
                </c:pt>
                <c:pt idx="210">
                  <c:v>#N/A</c:v>
                </c:pt>
                <c:pt idx="211">
                  <c:v>#N/A</c:v>
                </c:pt>
                <c:pt idx="212">
                  <c:v>#N/A</c:v>
                </c:pt>
                <c:pt idx="213">
                  <c:v>#N/A</c:v>
                </c:pt>
                <c:pt idx="214">
                  <c:v>#N/A</c:v>
                </c:pt>
                <c:pt idx="215">
                  <c:v>#N/A</c:v>
                </c:pt>
                <c:pt idx="216">
                  <c:v>#N/A</c:v>
                </c:pt>
                <c:pt idx="217">
                  <c:v>#N/A</c:v>
                </c:pt>
                <c:pt idx="218">
                  <c:v>#N/A</c:v>
                </c:pt>
                <c:pt idx="219">
                  <c:v>#N/A</c:v>
                </c:pt>
                <c:pt idx="220">
                  <c:v>#N/A</c:v>
                </c:pt>
                <c:pt idx="221">
                  <c:v>#N/A</c:v>
                </c:pt>
                <c:pt idx="222">
                  <c:v>#N/A</c:v>
                </c:pt>
                <c:pt idx="223">
                  <c:v>#N/A</c:v>
                </c:pt>
                <c:pt idx="224">
                  <c:v>#N/A</c:v>
                </c:pt>
                <c:pt idx="225">
                  <c:v>#N/A</c:v>
                </c:pt>
                <c:pt idx="226">
                  <c:v>#N/A</c:v>
                </c:pt>
                <c:pt idx="227">
                  <c:v>#N/A</c:v>
                </c:pt>
                <c:pt idx="228">
                  <c:v>#N/A</c:v>
                </c:pt>
                <c:pt idx="229">
                  <c:v>#N/A</c:v>
                </c:pt>
                <c:pt idx="230">
                  <c:v>#N/A</c:v>
                </c:pt>
                <c:pt idx="231">
                  <c:v>#N/A</c:v>
                </c:pt>
                <c:pt idx="232">
                  <c:v>#N/A</c:v>
                </c:pt>
                <c:pt idx="233">
                  <c:v>#N/A</c:v>
                </c:pt>
                <c:pt idx="234">
                  <c:v>#N/A</c:v>
                </c:pt>
                <c:pt idx="235">
                  <c:v>#N/A</c:v>
                </c:pt>
                <c:pt idx="236">
                  <c:v>#N/A</c:v>
                </c:pt>
                <c:pt idx="237">
                  <c:v>#N/A</c:v>
                </c:pt>
                <c:pt idx="238">
                  <c:v>#N/A</c:v>
                </c:pt>
                <c:pt idx="239">
                  <c:v>#N/A</c:v>
                </c:pt>
                <c:pt idx="240">
                  <c:v>#N/A</c:v>
                </c:pt>
                <c:pt idx="241">
                  <c:v>#N/A</c:v>
                </c:pt>
                <c:pt idx="242">
                  <c:v>#N/A</c:v>
                </c:pt>
                <c:pt idx="243">
                  <c:v>#N/A</c:v>
                </c:pt>
                <c:pt idx="244">
                  <c:v>#N/A</c:v>
                </c:pt>
                <c:pt idx="245">
                  <c:v>#N/A</c:v>
                </c:pt>
                <c:pt idx="246">
                  <c:v>#N/A</c:v>
                </c:pt>
                <c:pt idx="247">
                  <c:v>#N/A</c:v>
                </c:pt>
                <c:pt idx="248">
                  <c:v>#N/A</c:v>
                </c:pt>
                <c:pt idx="249">
                  <c:v>#N/A</c:v>
                </c:pt>
                <c:pt idx="250">
                  <c:v>#N/A</c:v>
                </c:pt>
                <c:pt idx="251">
                  <c:v>#N/A</c:v>
                </c:pt>
                <c:pt idx="252">
                  <c:v>#N/A</c:v>
                </c:pt>
                <c:pt idx="253">
                  <c:v>#N/A</c:v>
                </c:pt>
                <c:pt idx="254">
                  <c:v>#N/A</c:v>
                </c:pt>
                <c:pt idx="255">
                  <c:v>#N/A</c:v>
                </c:pt>
              </c:numCache>
            </c:numRef>
          </c:xVal>
          <c:yVal>
            <c:numRef>
              <c:f>'IR sp'!$C$2:$C$1025</c:f>
              <c:numCache>
                <c:formatCode>General</c:formatCode>
                <c:ptCount val="1024"/>
                <c:pt idx="0">
                  <c:v>8.3157524164913874E-3</c:v>
                </c:pt>
                <c:pt idx="1">
                  <c:v>4.1251665740122245E-3</c:v>
                </c:pt>
                <c:pt idx="2">
                  <c:v>4.6304815851852168E-3</c:v>
                </c:pt>
                <c:pt idx="3">
                  <c:v>7.2717410163744686E-3</c:v>
                </c:pt>
                <c:pt idx="4">
                  <c:v>5.989598192629223E-3</c:v>
                </c:pt>
                <c:pt idx="5">
                  <c:v>4.4645121189923224E-3</c:v>
                </c:pt>
                <c:pt idx="6">
                  <c:v>4.9730366484118608E-3</c:v>
                </c:pt>
                <c:pt idx="7">
                  <c:v>2.6284089253009548E-3</c:v>
                </c:pt>
                <c:pt idx="8">
                  <c:v>1.5112232173549605E-3</c:v>
                </c:pt>
                <c:pt idx="9">
                  <c:v>3.8690122197835037E-3</c:v>
                </c:pt>
                <c:pt idx="10">
                  <c:v>2.9939200758193106E-3</c:v>
                </c:pt>
                <c:pt idx="11">
                  <c:v>1.31484905747625E-3</c:v>
                </c:pt>
                <c:pt idx="12">
                  <c:v>2.646974427810856E-3</c:v>
                </c:pt>
                <c:pt idx="13">
                  <c:v>2.2623739410814465E-3</c:v>
                </c:pt>
                <c:pt idx="14">
                  <c:v>2.1093262180836812E-3</c:v>
                </c:pt>
                <c:pt idx="15">
                  <c:v>2.995532444117805E-3</c:v>
                </c:pt>
                <c:pt idx="16">
                  <c:v>1.8864196781368111E-3</c:v>
                </c:pt>
                <c:pt idx="17">
                  <c:v>2.0587363078689862E-3</c:v>
                </c:pt>
                <c:pt idx="18">
                  <c:v>2.8136967319378446E-3</c:v>
                </c:pt>
                <c:pt idx="19">
                  <c:v>2.6325931322915747E-3</c:v>
                </c:pt>
                <c:pt idx="20">
                  <c:v>8.5490109544754129E-4</c:v>
                </c:pt>
                <c:pt idx="21">
                  <c:v>1.9762661150610531E-3</c:v>
                </c:pt>
                <c:pt idx="22">
                  <c:v>2.8684864597477364E-3</c:v>
                </c:pt>
                <c:pt idx="23">
                  <c:v>1.6387437485379135E-3</c:v>
                </c:pt>
                <c:pt idx="24">
                  <c:v>1.6169272323509249E-3</c:v>
                </c:pt>
                <c:pt idx="25">
                  <c:v>2.8647791212733859E-3</c:v>
                </c:pt>
                <c:pt idx="26">
                  <c:v>3.743308614888494E-5</c:v>
                </c:pt>
                <c:pt idx="27">
                  <c:v>1.681347492491299E-4</c:v>
                </c:pt>
                <c:pt idx="28">
                  <c:v>1.8978467123366438E-3</c:v>
                </c:pt>
                <c:pt idx="29">
                  <c:v>1.4474575816859352E-3</c:v>
                </c:pt>
                <c:pt idx="30">
                  <c:v>1.3139962112050886E-3</c:v>
                </c:pt>
                <c:pt idx="31">
                  <c:v>1.5877935061936416E-3</c:v>
                </c:pt>
                <c:pt idx="32">
                  <c:v>9.35378700134429E-4</c:v>
                </c:pt>
                <c:pt idx="33">
                  <c:v>1.5960451078956101E-3</c:v>
                </c:pt>
                <c:pt idx="34">
                  <c:v>1.4755469914353148E-3</c:v>
                </c:pt>
                <c:pt idx="35">
                  <c:v>1.7149326827342814E-3</c:v>
                </c:pt>
                <c:pt idx="36">
                  <c:v>2.7497325413727261E-4</c:v>
                </c:pt>
                <c:pt idx="37">
                  <c:v>2.0464244549138976E-3</c:v>
                </c:pt>
                <c:pt idx="38">
                  <c:v>1.0271557486922047E-3</c:v>
                </c:pt>
                <c:pt idx="39">
                  <c:v>1.376141304846693E-3</c:v>
                </c:pt>
                <c:pt idx="40">
                  <c:v>1.2061890879621949E-3</c:v>
                </c:pt>
                <c:pt idx="41">
                  <c:v>8.1951380297449702E-4</c:v>
                </c:pt>
                <c:pt idx="42">
                  <c:v>-2.0686256633542028E-4</c:v>
                </c:pt>
                <c:pt idx="43">
                  <c:v>1.1300645787142422E-3</c:v>
                </c:pt>
                <c:pt idx="44">
                  <c:v>2.6818180041535038E-3</c:v>
                </c:pt>
                <c:pt idx="45">
                  <c:v>1.2166438141469585E-3</c:v>
                </c:pt>
                <c:pt idx="46">
                  <c:v>1.6770197022302855E-3</c:v>
                </c:pt>
                <c:pt idx="47">
                  <c:v>2.6049040743963878E-3</c:v>
                </c:pt>
                <c:pt idx="48">
                  <c:v>1.1260623824411516E-3</c:v>
                </c:pt>
                <c:pt idx="49">
                  <c:v>1.386697231146191E-3</c:v>
                </c:pt>
                <c:pt idx="50">
                  <c:v>1.0210486337918602E-3</c:v>
                </c:pt>
                <c:pt idx="51">
                  <c:v>2.1239489391724998E-3</c:v>
                </c:pt>
                <c:pt idx="52">
                  <c:v>2.112944833286732E-3</c:v>
                </c:pt>
                <c:pt idx="53">
                  <c:v>1.5387669521178052E-3</c:v>
                </c:pt>
                <c:pt idx="54">
                  <c:v>2.3350861496592027E-3</c:v>
                </c:pt>
                <c:pt idx="55">
                  <c:v>1.83509514554062E-3</c:v>
                </c:pt>
                <c:pt idx="56">
                  <c:v>2.3290784894238387E-3</c:v>
                </c:pt>
                <c:pt idx="57">
                  <c:v>2.4675755167488682E-3</c:v>
                </c:pt>
                <c:pt idx="58">
                  <c:v>3.515862893405925E-3</c:v>
                </c:pt>
                <c:pt idx="59">
                  <c:v>1.8286381792965356E-3</c:v>
                </c:pt>
                <c:pt idx="60">
                  <c:v>3.8757986842446355E-3</c:v>
                </c:pt>
                <c:pt idx="61">
                  <c:v>5.4688206300440648E-3</c:v>
                </c:pt>
                <c:pt idx="62">
                  <c:v>5.9217919148570174E-3</c:v>
                </c:pt>
                <c:pt idx="63">
                  <c:v>7.9892405431416548E-3</c:v>
                </c:pt>
                <c:pt idx="64">
                  <c:v>1.236205729037362E-2</c:v>
                </c:pt>
                <c:pt idx="65">
                  <c:v>1.3004798337765747E-2</c:v>
                </c:pt>
                <c:pt idx="66">
                  <c:v>1.6691612119879528E-2</c:v>
                </c:pt>
                <c:pt idx="67">
                  <c:v>2.1561757769654331E-2</c:v>
                </c:pt>
                <c:pt idx="68">
                  <c:v>2.4055347926263876E-2</c:v>
                </c:pt>
                <c:pt idx="69">
                  <c:v>2.9396118752161613E-2</c:v>
                </c:pt>
                <c:pt idx="70">
                  <c:v>3.1183865444062202E-2</c:v>
                </c:pt>
                <c:pt idx="71">
                  <c:v>3.5364833923944877E-2</c:v>
                </c:pt>
                <c:pt idx="72">
                  <c:v>3.8427280111511614E-2</c:v>
                </c:pt>
                <c:pt idx="73">
                  <c:v>4.1536248201550885E-2</c:v>
                </c:pt>
                <c:pt idx="74">
                  <c:v>4.3031404386307974E-2</c:v>
                </c:pt>
                <c:pt idx="75">
                  <c:v>4.4217365937703541E-2</c:v>
                </c:pt>
                <c:pt idx="76">
                  <c:v>4.4030014404598521E-2</c:v>
                </c:pt>
                <c:pt idx="77">
                  <c:v>4.556302328425374E-2</c:v>
                </c:pt>
                <c:pt idx="78">
                  <c:v>4.6841798208405311E-2</c:v>
                </c:pt>
                <c:pt idx="79">
                  <c:v>4.9278360312603839E-2</c:v>
                </c:pt>
                <c:pt idx="80">
                  <c:v>4.6601360703491239E-2</c:v>
                </c:pt>
                <c:pt idx="81">
                  <c:v>4.8067905952366242E-2</c:v>
                </c:pt>
                <c:pt idx="82">
                  <c:v>4.9302822454871754E-2</c:v>
                </c:pt>
                <c:pt idx="83">
                  <c:v>4.7368291995202358E-2</c:v>
                </c:pt>
                <c:pt idx="84">
                  <c:v>4.7105854080025496E-2</c:v>
                </c:pt>
                <c:pt idx="85">
                  <c:v>4.8936089044327162E-2</c:v>
                </c:pt>
                <c:pt idx="86">
                  <c:v>4.8051131238665251E-2</c:v>
                </c:pt>
                <c:pt idx="87">
                  <c:v>4.5881646179629428E-2</c:v>
                </c:pt>
                <c:pt idx="88">
                  <c:v>4.6120406473896751E-2</c:v>
                </c:pt>
                <c:pt idx="89">
                  <c:v>4.6741771986405022E-2</c:v>
                </c:pt>
                <c:pt idx="90">
                  <c:v>4.4671015410863581E-2</c:v>
                </c:pt>
                <c:pt idx="91">
                  <c:v>4.4360834425297146E-2</c:v>
                </c:pt>
                <c:pt idx="92">
                  <c:v>4.4715491514565157E-2</c:v>
                </c:pt>
                <c:pt idx="93">
                  <c:v>4.2899088783228054E-2</c:v>
                </c:pt>
                <c:pt idx="94">
                  <c:v>4.2194398068682186E-2</c:v>
                </c:pt>
                <c:pt idx="95">
                  <c:v>4.2778384269275292E-2</c:v>
                </c:pt>
                <c:pt idx="96">
                  <c:v>4.3405103254253639E-2</c:v>
                </c:pt>
                <c:pt idx="97">
                  <c:v>4.1124558725189372E-2</c:v>
                </c:pt>
                <c:pt idx="98">
                  <c:v>4.1830410304526375E-2</c:v>
                </c:pt>
                <c:pt idx="99">
                  <c:v>4.2297057705218209E-2</c:v>
                </c:pt>
                <c:pt idx="100">
                  <c:v>3.9737956978094291E-2</c:v>
                </c:pt>
                <c:pt idx="101">
                  <c:v>3.9790492400950388E-2</c:v>
                </c:pt>
                <c:pt idx="102">
                  <c:v>4.08469946499374E-2</c:v>
                </c:pt>
                <c:pt idx="103">
                  <c:v>3.7970392022798914E-2</c:v>
                </c:pt>
                <c:pt idx="104">
                  <c:v>4.0328983924147639E-2</c:v>
                </c:pt>
                <c:pt idx="105">
                  <c:v>3.8580305858449411E-2</c:v>
                </c:pt>
                <c:pt idx="106">
                  <c:v>3.7238633119734153E-2</c:v>
                </c:pt>
                <c:pt idx="107">
                  <c:v>3.5472783928418107E-2</c:v>
                </c:pt>
                <c:pt idx="108">
                  <c:v>3.7498111576463482E-2</c:v>
                </c:pt>
                <c:pt idx="109">
                  <c:v>3.4963621584739174E-2</c:v>
                </c:pt>
                <c:pt idx="110">
                  <c:v>3.805284417490374E-2</c:v>
                </c:pt>
                <c:pt idx="111">
                  <c:v>3.5955634444595964E-2</c:v>
                </c:pt>
                <c:pt idx="112">
                  <c:v>3.4899760096677362E-2</c:v>
                </c:pt>
                <c:pt idx="113">
                  <c:v>3.5731907140256793E-2</c:v>
                </c:pt>
                <c:pt idx="114">
                  <c:v>3.4209074373954526E-2</c:v>
                </c:pt>
                <c:pt idx="115">
                  <c:v>3.328580060572707E-2</c:v>
                </c:pt>
                <c:pt idx="116">
                  <c:v>3.5038744682297146E-2</c:v>
                </c:pt>
                <c:pt idx="117">
                  <c:v>3.3270771496118304E-2</c:v>
                </c:pt>
                <c:pt idx="118">
                  <c:v>3.3981261529638089E-2</c:v>
                </c:pt>
                <c:pt idx="119">
                  <c:v>3.2047294272086316E-2</c:v>
                </c:pt>
                <c:pt idx="120">
                  <c:v>3.0719340211452163E-2</c:v>
                </c:pt>
                <c:pt idx="121">
                  <c:v>3.0913975872613287E-2</c:v>
                </c:pt>
                <c:pt idx="122">
                  <c:v>2.9932763734370468E-2</c:v>
                </c:pt>
                <c:pt idx="123">
                  <c:v>2.9384517710886321E-2</c:v>
                </c:pt>
                <c:pt idx="124">
                  <c:v>3.0992586955463881E-2</c:v>
                </c:pt>
                <c:pt idx="125">
                  <c:v>3.0963719641747635E-2</c:v>
                </c:pt>
                <c:pt idx="126">
                  <c:v>2.989869387904134E-2</c:v>
                </c:pt>
                <c:pt idx="127">
                  <c:v>3.0608542531409547E-2</c:v>
                </c:pt>
                <c:pt idx="128">
                  <c:v>2.8595749510401478E-2</c:v>
                </c:pt>
                <c:pt idx="129">
                  <c:v>2.940721650948238E-2</c:v>
                </c:pt>
                <c:pt idx="130">
                  <c:v>2.7915309683962893E-2</c:v>
                </c:pt>
                <c:pt idx="131">
                  <c:v>2.7285882011723619E-2</c:v>
                </c:pt>
                <c:pt idx="132">
                  <c:v>2.7808428715480213E-2</c:v>
                </c:pt>
                <c:pt idx="133">
                  <c:v>2.8501487836642421E-2</c:v>
                </c:pt>
                <c:pt idx="134">
                  <c:v>2.6902529441753441E-2</c:v>
                </c:pt>
                <c:pt idx="135">
                  <c:v>2.4604041597658759E-2</c:v>
                </c:pt>
                <c:pt idx="136">
                  <c:v>2.5530293553345178E-2</c:v>
                </c:pt>
                <c:pt idx="137">
                  <c:v>2.6426565709347639E-2</c:v>
                </c:pt>
                <c:pt idx="138">
                  <c:v>2.5558613389635824E-2</c:v>
                </c:pt>
                <c:pt idx="139">
                  <c:v>2.6322945996506787E-2</c:v>
                </c:pt>
                <c:pt idx="140">
                  <c:v>2.4123361215183367E-2</c:v>
                </c:pt>
                <c:pt idx="141">
                  <c:v>2.4960814344525198E-2</c:v>
                </c:pt>
                <c:pt idx="142">
                  <c:v>2.3815286635319191E-2</c:v>
                </c:pt>
                <c:pt idx="143">
                  <c:v>2.262709517246447E-2</c:v>
                </c:pt>
                <c:pt idx="144">
                  <c:v>2.4009022237204924E-2</c:v>
                </c:pt>
                <c:pt idx="145">
                  <c:v>2.0461717699747538E-2</c:v>
                </c:pt>
                <c:pt idx="146">
                  <c:v>2.2735597677577164E-2</c:v>
                </c:pt>
                <c:pt idx="147">
                  <c:v>2.2707854479749604E-2</c:v>
                </c:pt>
                <c:pt idx="148">
                  <c:v>2.2234578411475588E-2</c:v>
                </c:pt>
                <c:pt idx="149">
                  <c:v>2.1866491503982285E-2</c:v>
                </c:pt>
                <c:pt idx="150">
                  <c:v>2.0593537220269881E-2</c:v>
                </c:pt>
                <c:pt idx="151">
                  <c:v>1.9195166167920965E-2</c:v>
                </c:pt>
                <c:pt idx="152">
                  <c:v>1.7994952872403446E-2</c:v>
                </c:pt>
                <c:pt idx="153">
                  <c:v>1.7935781325707677E-2</c:v>
                </c:pt>
                <c:pt idx="154">
                  <c:v>1.8421491165679232E-2</c:v>
                </c:pt>
                <c:pt idx="155">
                  <c:v>1.8979359184661614E-2</c:v>
                </c:pt>
                <c:pt idx="156">
                  <c:v>1.7339812061603937E-2</c:v>
                </c:pt>
                <c:pt idx="157">
                  <c:v>1.8526777433261123E-2</c:v>
                </c:pt>
                <c:pt idx="158">
                  <c:v>1.7714482421444491E-2</c:v>
                </c:pt>
                <c:pt idx="159">
                  <c:v>1.7870003470755513E-2</c:v>
                </c:pt>
                <c:pt idx="160">
                  <c:v>1.6338476758429331E-2</c:v>
                </c:pt>
                <c:pt idx="161">
                  <c:v>1.6611719308900787E-2</c:v>
                </c:pt>
                <c:pt idx="162">
                  <c:v>1.4936854956528543E-2</c:v>
                </c:pt>
                <c:pt idx="163">
                  <c:v>1.4760613798517518E-2</c:v>
                </c:pt>
                <c:pt idx="164">
                  <c:v>1.5532109107773917E-2</c:v>
                </c:pt>
                <c:pt idx="165">
                  <c:v>1.4888241519845569E-2</c:v>
                </c:pt>
                <c:pt idx="166">
                  <c:v>1.2978261952712204E-2</c:v>
                </c:pt>
                <c:pt idx="167">
                  <c:v>1.4741165717009647E-2</c:v>
                </c:pt>
                <c:pt idx="168">
                  <c:v>1.4570877896288583E-2</c:v>
                </c:pt>
                <c:pt idx="169">
                  <c:v>1.2903874596754824E-2</c:v>
                </c:pt>
                <c:pt idx="170">
                  <c:v>1.3581089850854527E-2</c:v>
                </c:pt>
                <c:pt idx="171">
                  <c:v>1.124909664577254E-2</c:v>
                </c:pt>
                <c:pt idx="172">
                  <c:v>1.2135871146566141E-2</c:v>
                </c:pt>
                <c:pt idx="173">
                  <c:v>1.2213954109327263E-2</c:v>
                </c:pt>
                <c:pt idx="174">
                  <c:v>1.2526870344910434E-2</c:v>
                </c:pt>
                <c:pt idx="175">
                  <c:v>1.152652555462569E-2</c:v>
                </c:pt>
                <c:pt idx="176">
                  <c:v>1.2174390598472539E-2</c:v>
                </c:pt>
                <c:pt idx="177">
                  <c:v>1.2007622288897539E-2</c:v>
                </c:pt>
                <c:pt idx="178">
                  <c:v>1.3435034774825886E-2</c:v>
                </c:pt>
                <c:pt idx="179">
                  <c:v>1.0558523163600097E-2</c:v>
                </c:pt>
                <c:pt idx="180">
                  <c:v>1.1027291743532282E-2</c:v>
                </c:pt>
                <c:pt idx="181">
                  <c:v>1.2716268460148721E-2</c:v>
                </c:pt>
                <c:pt idx="182">
                  <c:v>1.1303574731635827E-2</c:v>
                </c:pt>
                <c:pt idx="183">
                  <c:v>1.0208692523853544E-2</c:v>
                </c:pt>
                <c:pt idx="184">
                  <c:v>1.0695806915693995E-2</c:v>
                </c:pt>
                <c:pt idx="185">
                  <c:v>9.7837452557193502E-3</c:v>
                </c:pt>
                <c:pt idx="186">
                  <c:v>9.5939598057764967E-3</c:v>
                </c:pt>
                <c:pt idx="187">
                  <c:v>1.081324216666555E-2</c:v>
                </c:pt>
                <c:pt idx="188">
                  <c:v>1.0530892939512303E-2</c:v>
                </c:pt>
                <c:pt idx="189">
                  <c:v>1.0708384410884252E-2</c:v>
                </c:pt>
                <c:pt idx="190">
                  <c:v>8.8376504426809846E-3</c:v>
                </c:pt>
                <c:pt idx="191">
                  <c:v>6.7644722617386313E-3</c:v>
                </c:pt>
                <c:pt idx="192">
                  <c:v>7.6908079441739673E-3</c:v>
                </c:pt>
                <c:pt idx="193">
                  <c:v>9.5116572873106889E-3</c:v>
                </c:pt>
                <c:pt idx="194">
                  <c:v>8.2256258379560035E-3</c:v>
                </c:pt>
                <c:pt idx="195">
                  <c:v>9.2415236796548322E-3</c:v>
                </c:pt>
                <c:pt idx="196">
                  <c:v>9.6393721371261804E-3</c:v>
                </c:pt>
                <c:pt idx="197">
                  <c:v>9.8184251074079441E-3</c:v>
                </c:pt>
                <c:pt idx="198">
                  <c:v>6.997791898220679E-3</c:v>
                </c:pt>
                <c:pt idx="199">
                  <c:v>8.2320624478640168E-3</c:v>
                </c:pt>
                <c:pt idx="200">
                  <c:v>9.0606208543637309E-3</c:v>
                </c:pt>
                <c:pt idx="201">
                  <c:v>6.5136026894583076E-3</c:v>
                </c:pt>
                <c:pt idx="202">
                  <c:v>7.9933886093829717E-3</c:v>
                </c:pt>
                <c:pt idx="203">
                  <c:v>7.7686909376537203E-3</c:v>
                </c:pt>
                <c:pt idx="204">
                  <c:v>8.6685240274822929E-3</c:v>
                </c:pt>
                <c:pt idx="205">
                  <c:v>7.2407276125009351E-3</c:v>
                </c:pt>
                <c:pt idx="206">
                  <c:v>8.40932180447059E-3</c:v>
                </c:pt>
                <c:pt idx="207">
                  <c:v>9.037661947007716E-3</c:v>
                </c:pt>
                <c:pt idx="208">
                  <c:v>5.8270002456014078E-3</c:v>
                </c:pt>
                <c:pt idx="209">
                  <c:v>6.8974197052483364E-3</c:v>
                </c:pt>
                <c:pt idx="210">
                  <c:v>7.9595662635815155E-3</c:v>
                </c:pt>
                <c:pt idx="211">
                  <c:v>7.0624180632860439E-3</c:v>
                </c:pt>
                <c:pt idx="212">
                  <c:v>7.5177560368568895E-3</c:v>
                </c:pt>
                <c:pt idx="213">
                  <c:v>5.5571167791179923E-3</c:v>
                </c:pt>
                <c:pt idx="214">
                  <c:v>6.3113267679608068E-3</c:v>
                </c:pt>
                <c:pt idx="215">
                  <c:v>8.0042511899307573E-3</c:v>
                </c:pt>
                <c:pt idx="216">
                  <c:v>5.0928073973823427E-3</c:v>
                </c:pt>
                <c:pt idx="217">
                  <c:v>4.8737009882827559E-3</c:v>
                </c:pt>
                <c:pt idx="218">
                  <c:v>6.469138041028632E-3</c:v>
                </c:pt>
                <c:pt idx="219">
                  <c:v>5.8277561738444483E-3</c:v>
                </c:pt>
                <c:pt idx="220">
                  <c:v>4.7930172747633762E-3</c:v>
                </c:pt>
                <c:pt idx="221">
                  <c:v>4.8354550406941241E-3</c:v>
                </c:pt>
                <c:pt idx="222">
                  <c:v>5.846713196809271E-3</c:v>
                </c:pt>
                <c:pt idx="223">
                  <c:v>5.0942757651581691E-3</c:v>
                </c:pt>
                <c:pt idx="224">
                  <c:v>5.8896197167067716E-3</c:v>
                </c:pt>
                <c:pt idx="225">
                  <c:v>4.0621264234842911E-3</c:v>
                </c:pt>
                <c:pt idx="226">
                  <c:v>4.2207365504992617E-3</c:v>
                </c:pt>
                <c:pt idx="227">
                  <c:v>2.486316200670679E-3</c:v>
                </c:pt>
                <c:pt idx="228">
                  <c:v>4.4262040793752559E-3</c:v>
                </c:pt>
                <c:pt idx="229">
                  <c:v>3.4154829964616043E-3</c:v>
                </c:pt>
                <c:pt idx="230">
                  <c:v>3.2204353683862302E-3</c:v>
                </c:pt>
                <c:pt idx="231">
                  <c:v>4.1910691990198227E-3</c:v>
                </c:pt>
                <c:pt idx="232">
                  <c:v>3.2504213862482477E-3</c:v>
                </c:pt>
                <c:pt idx="233">
                  <c:v>4.9180568706129824E-3</c:v>
                </c:pt>
                <c:pt idx="234">
                  <c:v>3.6760014274854623E-3</c:v>
                </c:pt>
                <c:pt idx="235">
                  <c:v>4.5480952364037406E-3</c:v>
                </c:pt>
                <c:pt idx="236">
                  <c:v>3.5120112927128837E-3</c:v>
                </c:pt>
                <c:pt idx="237">
                  <c:v>3.1563342895038187E-3</c:v>
                </c:pt>
                <c:pt idx="238">
                  <c:v>3.1833135762348325E-3</c:v>
                </c:pt>
                <c:pt idx="239">
                  <c:v>1.93830104255499E-3</c:v>
                </c:pt>
                <c:pt idx="240">
                  <c:v>3.7440714682125103E-3</c:v>
                </c:pt>
                <c:pt idx="241">
                  <c:v>2.8495224211554427E-3</c:v>
                </c:pt>
                <c:pt idx="242">
                  <c:v>2.4605100948918704E-3</c:v>
                </c:pt>
                <c:pt idx="243">
                  <c:v>1.2777833025737204E-3</c:v>
                </c:pt>
                <c:pt idx="244">
                  <c:v>2.9755245597205219E-3</c:v>
                </c:pt>
                <c:pt idx="245">
                  <c:v>2.0751796523974407E-3</c:v>
                </c:pt>
                <c:pt idx="246">
                  <c:v>3.1969743491654726E-3</c:v>
                </c:pt>
                <c:pt idx="247">
                  <c:v>3.4678067468057973E-3</c:v>
                </c:pt>
                <c:pt idx="248">
                  <c:v>2.3165767838253053E-3</c:v>
                </c:pt>
                <c:pt idx="249">
                  <c:v>3.7493217696419096E-3</c:v>
                </c:pt>
                <c:pt idx="250">
                  <c:v>1.042513423491132E-3</c:v>
                </c:pt>
                <c:pt idx="251">
                  <c:v>9.584382454656112E-4</c:v>
                </c:pt>
                <c:pt idx="252">
                  <c:v>1.1446735083015353E-3</c:v>
                </c:pt>
                <c:pt idx="253">
                  <c:v>2.5022798923619092E-3</c:v>
                </c:pt>
                <c:pt idx="254">
                  <c:v>1.4630479879575097E-3</c:v>
                </c:pt>
                <c:pt idx="255">
                  <c:v>8.3865793417043299E-5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35B6-47D8-AC01-49793ABE7CAF}"/>
            </c:ext>
          </c:extLst>
        </c:ser>
        <c:ser>
          <c:idx val="1"/>
          <c:order val="2"/>
          <c:tx>
            <c:strRef>
              <c:f>'IR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'IR sp'!$X$2:$X$1025</c:f>
              <c:numCache>
                <c:formatCode>0.00E+00</c:formatCode>
                <c:ptCount val="1024"/>
                <c:pt idx="0">
                  <c:v>-4.9546447578502013E-6</c:v>
                </c:pt>
                <c:pt idx="1">
                  <c:v>-4.9069672146640201E-6</c:v>
                </c:pt>
                <c:pt idx="2">
                  <c:v>-4.8592896714778406E-6</c:v>
                </c:pt>
                <c:pt idx="3">
                  <c:v>-4.8116121282916603E-6</c:v>
                </c:pt>
                <c:pt idx="4">
                  <c:v>-4.76393458510548E-6</c:v>
                </c:pt>
                <c:pt idx="5">
                  <c:v>-4.7162570419192988E-6</c:v>
                </c:pt>
                <c:pt idx="6">
                  <c:v>-4.6685794987331185E-6</c:v>
                </c:pt>
                <c:pt idx="7">
                  <c:v>-4.6209019555469382E-6</c:v>
                </c:pt>
                <c:pt idx="8">
                  <c:v>-4.5732244123607578E-6</c:v>
                </c:pt>
                <c:pt idx="9">
                  <c:v>-4.5255468691745775E-6</c:v>
                </c:pt>
                <c:pt idx="10">
                  <c:v>-4.4778693259883963E-6</c:v>
                </c:pt>
                <c:pt idx="11">
                  <c:v>-4.4301917828022169E-6</c:v>
                </c:pt>
                <c:pt idx="12">
                  <c:v>-4.3825142396160357E-6</c:v>
                </c:pt>
                <c:pt idx="13">
                  <c:v>-4.3348366964298562E-6</c:v>
                </c:pt>
                <c:pt idx="14">
                  <c:v>-4.287159153243675E-6</c:v>
                </c:pt>
                <c:pt idx="15">
                  <c:v>-4.2394816100574939E-6</c:v>
                </c:pt>
                <c:pt idx="16">
                  <c:v>-4.1918040668713144E-6</c:v>
                </c:pt>
                <c:pt idx="17">
                  <c:v>-4.1441265236851341E-6</c:v>
                </c:pt>
                <c:pt idx="18">
                  <c:v>-4.0964489804989537E-6</c:v>
                </c:pt>
                <c:pt idx="19">
                  <c:v>-4.0487714373127734E-6</c:v>
                </c:pt>
                <c:pt idx="20">
                  <c:v>-4.0010938941265931E-6</c:v>
                </c:pt>
                <c:pt idx="21">
                  <c:v>-3.9534163509404119E-6</c:v>
                </c:pt>
                <c:pt idx="22">
                  <c:v>-3.9057388077542324E-6</c:v>
                </c:pt>
                <c:pt idx="23">
                  <c:v>-3.8580612645680513E-6</c:v>
                </c:pt>
                <c:pt idx="24">
                  <c:v>-3.8103837213818714E-6</c:v>
                </c:pt>
                <c:pt idx="25">
                  <c:v>-3.7627061781956906E-6</c:v>
                </c:pt>
                <c:pt idx="26">
                  <c:v>-3.7150286350095099E-6</c:v>
                </c:pt>
                <c:pt idx="27">
                  <c:v>-3.6673510918233295E-6</c:v>
                </c:pt>
                <c:pt idx="28">
                  <c:v>-3.6196735486371488E-6</c:v>
                </c:pt>
                <c:pt idx="29">
                  <c:v>-3.5719960054509689E-6</c:v>
                </c:pt>
                <c:pt idx="30">
                  <c:v>-3.5243184622647881E-6</c:v>
                </c:pt>
                <c:pt idx="31">
                  <c:v>-3.4766409190786078E-6</c:v>
                </c:pt>
                <c:pt idx="32">
                  <c:v>-3.4289633758924279E-6</c:v>
                </c:pt>
                <c:pt idx="33">
                  <c:v>-3.3812858327062472E-6</c:v>
                </c:pt>
                <c:pt idx="34">
                  <c:v>-3.3336082895200668E-6</c:v>
                </c:pt>
                <c:pt idx="35">
                  <c:v>-3.2859307463338861E-6</c:v>
                </c:pt>
                <c:pt idx="36">
                  <c:v>-3.2382532031477062E-6</c:v>
                </c:pt>
                <c:pt idx="37">
                  <c:v>-3.1905756599615254E-6</c:v>
                </c:pt>
                <c:pt idx="38">
                  <c:v>-3.1428981167753447E-6</c:v>
                </c:pt>
                <c:pt idx="39">
                  <c:v>-3.0952205735891644E-6</c:v>
                </c:pt>
                <c:pt idx="40">
                  <c:v>-3.0475430304029845E-6</c:v>
                </c:pt>
                <c:pt idx="41">
                  <c:v>-2.9998654872168037E-6</c:v>
                </c:pt>
                <c:pt idx="42">
                  <c:v>-2.9521879440306234E-6</c:v>
                </c:pt>
                <c:pt idx="43">
                  <c:v>-2.9045104008444426E-6</c:v>
                </c:pt>
                <c:pt idx="44">
                  <c:v>-2.8568328576582623E-6</c:v>
                </c:pt>
                <c:pt idx="45">
                  <c:v>-2.809155314472082E-6</c:v>
                </c:pt>
                <c:pt idx="46">
                  <c:v>-2.7614777712859017E-6</c:v>
                </c:pt>
                <c:pt idx="47">
                  <c:v>-2.7138002280997209E-6</c:v>
                </c:pt>
                <c:pt idx="48">
                  <c:v>-2.666122684913541E-6</c:v>
                </c:pt>
                <c:pt idx="49">
                  <c:v>-2.6184451417273603E-6</c:v>
                </c:pt>
                <c:pt idx="50">
                  <c:v>-2.5707675985411799E-6</c:v>
                </c:pt>
                <c:pt idx="51">
                  <c:v>-2.523090055355E-6</c:v>
                </c:pt>
                <c:pt idx="52">
                  <c:v>-2.4754125121688189E-6</c:v>
                </c:pt>
                <c:pt idx="53">
                  <c:v>-2.4277349689826385E-6</c:v>
                </c:pt>
                <c:pt idx="54">
                  <c:v>-2.3800574257964582E-6</c:v>
                </c:pt>
                <c:pt idx="55">
                  <c:v>-2.3323798826102779E-6</c:v>
                </c:pt>
                <c:pt idx="56">
                  <c:v>-2.2847023394240976E-6</c:v>
                </c:pt>
                <c:pt idx="57">
                  <c:v>-2.2370247962379172E-6</c:v>
                </c:pt>
                <c:pt idx="58">
                  <c:v>-2.1893472530517365E-6</c:v>
                </c:pt>
                <c:pt idx="59">
                  <c:v>-2.1416697098655562E-6</c:v>
                </c:pt>
                <c:pt idx="60">
                  <c:v>-2.0939921666793754E-6</c:v>
                </c:pt>
                <c:pt idx="61">
                  <c:v>-2.0463146234931951E-6</c:v>
                </c:pt>
                <c:pt idx="62">
                  <c:v>-1.9986370803070148E-6</c:v>
                </c:pt>
                <c:pt idx="63">
                  <c:v>-1.9509595371208344E-6</c:v>
                </c:pt>
                <c:pt idx="64">
                  <c:v>-1.9032819939346541E-6</c:v>
                </c:pt>
                <c:pt idx="65">
                  <c:v>-1.8556044507484738E-6</c:v>
                </c:pt>
                <c:pt idx="66">
                  <c:v>-1.8079269075622933E-6</c:v>
                </c:pt>
                <c:pt idx="67">
                  <c:v>-1.7602493643761129E-6</c:v>
                </c:pt>
                <c:pt idx="68">
                  <c:v>-1.7125718211899322E-6</c:v>
                </c:pt>
                <c:pt idx="69">
                  <c:v>-1.6648942780037516E-6</c:v>
                </c:pt>
                <c:pt idx="70">
                  <c:v>-1.6172167348175713E-6</c:v>
                </c:pt>
                <c:pt idx="71">
                  <c:v>-1.5695391916313908E-6</c:v>
                </c:pt>
                <c:pt idx="72">
                  <c:v>-1.5218616484452107E-6</c:v>
                </c:pt>
                <c:pt idx="73">
                  <c:v>-1.4741841052590303E-6</c:v>
                </c:pt>
                <c:pt idx="74">
                  <c:v>-1.4265065620728498E-6</c:v>
                </c:pt>
                <c:pt idx="75">
                  <c:v>-1.3788290188866693E-6</c:v>
                </c:pt>
                <c:pt idx="76">
                  <c:v>-1.3311514757004887E-6</c:v>
                </c:pt>
                <c:pt idx="77">
                  <c:v>-1.2834739325143084E-6</c:v>
                </c:pt>
                <c:pt idx="78">
                  <c:v>-1.2357963893281279E-6</c:v>
                </c:pt>
                <c:pt idx="79">
                  <c:v>-1.1881188461419476E-6</c:v>
                </c:pt>
                <c:pt idx="80">
                  <c:v>-1.1404413029557668E-6</c:v>
                </c:pt>
                <c:pt idx="81">
                  <c:v>-1.0927637597695873E-6</c:v>
                </c:pt>
                <c:pt idx="82">
                  <c:v>-1.0450862165834064E-6</c:v>
                </c:pt>
                <c:pt idx="83">
                  <c:v>-9.9740867339722667E-7</c:v>
                </c:pt>
                <c:pt idx="84">
                  <c:v>-9.4973113021104571E-7</c:v>
                </c:pt>
                <c:pt idx="85">
                  <c:v>-9.0205358702486581E-7</c:v>
                </c:pt>
                <c:pt idx="86">
                  <c:v>-8.5437604383868506E-7</c:v>
                </c:pt>
                <c:pt idx="87">
                  <c:v>-8.0669850065250421E-7</c:v>
                </c:pt>
                <c:pt idx="88">
                  <c:v>-7.5902095746632431E-7</c:v>
                </c:pt>
                <c:pt idx="89">
                  <c:v>-7.1134341428014345E-7</c:v>
                </c:pt>
                <c:pt idx="90">
                  <c:v>-6.6366587109396355E-7</c:v>
                </c:pt>
                <c:pt idx="91">
                  <c:v>-6.159883279077828E-7</c:v>
                </c:pt>
                <c:pt idx="92">
                  <c:v>-5.683107847216028E-7</c:v>
                </c:pt>
                <c:pt idx="93">
                  <c:v>-5.2063324153542194E-7</c:v>
                </c:pt>
                <c:pt idx="94">
                  <c:v>-4.7295569834924209E-7</c:v>
                </c:pt>
                <c:pt idx="95">
                  <c:v>-4.2527815516306124E-7</c:v>
                </c:pt>
                <c:pt idx="96">
                  <c:v>-3.7760061197688049E-7</c:v>
                </c:pt>
                <c:pt idx="97">
                  <c:v>-3.2992306879070054E-7</c:v>
                </c:pt>
                <c:pt idx="98">
                  <c:v>-2.8224552560451973E-7</c:v>
                </c:pt>
                <c:pt idx="99">
                  <c:v>-2.3456798241833978E-7</c:v>
                </c:pt>
                <c:pt idx="100">
                  <c:v>-1.8689043923215898E-7</c:v>
                </c:pt>
                <c:pt idx="101">
                  <c:v>-1.3921289604597902E-7</c:v>
                </c:pt>
                <c:pt idx="102">
                  <c:v>-9.1535352859798222E-8</c:v>
                </c:pt>
                <c:pt idx="103">
                  <c:v>-4.3857809673618294E-8</c:v>
                </c:pt>
                <c:pt idx="104">
                  <c:v>3.3725207968557494E-8</c:v>
                </c:pt>
                <c:pt idx="105">
                  <c:v>4.5717847444434718E-7</c:v>
                </c:pt>
                <c:pt idx="106">
                  <c:v>8.8303480129931845E-7</c:v>
                </c:pt>
                <c:pt idx="107">
                  <c:v>1.3105393736443E-6</c:v>
                </c:pt>
                <c:pt idx="108">
                  <c:v>1.7393963748819023E-6</c:v>
                </c:pt>
                <c:pt idx="109">
                  <c:v>2.1694319367990186E-6</c:v>
                </c:pt>
                <c:pt idx="110">
                  <c:v>2.6005277908792458E-6</c:v>
                </c:pt>
                <c:pt idx="111">
                  <c:v>3.0325966972223798E-6</c:v>
                </c:pt>
                <c:pt idx="112">
                  <c:v>3.4655708516497651E-6</c:v>
                </c:pt>
                <c:pt idx="113">
                  <c:v>3.8993955863498756E-6</c:v>
                </c:pt>
                <c:pt idx="114">
                  <c:v>4.3340256075045332E-6</c:v>
                </c:pt>
                <c:pt idx="115">
                  <c:v>4.7694225892519467E-6</c:v>
                </c:pt>
                <c:pt idx="116">
                  <c:v>5.2055535530258211E-6</c:v>
                </c:pt>
                <c:pt idx="117">
                  <c:v>5.6423897303338489E-6</c:v>
                </c:pt>
                <c:pt idx="118">
                  <c:v>6.0799057379281651E-6</c:v>
                </c:pt>
                <c:pt idx="119">
                  <c:v>6.5180789629476097E-6</c:v>
                </c:pt>
                <c:pt idx="120">
                  <c:v>6.9568890939262987E-6</c:v>
                </c:pt>
                <c:pt idx="121">
                  <c:v>7.3963177559562324E-6</c:v>
                </c:pt>
                <c:pt idx="122">
                  <c:v>7.8363482220269963E-6</c:v>
                </c:pt>
                <c:pt idx="123">
                  <c:v>8.2769651812363683E-6</c:v>
                </c:pt>
                <c:pt idx="124">
                  <c:v>8.7181545502202831E-6</c:v>
                </c:pt>
                <c:pt idx="125">
                  <c:v>9.1599033179659566E-6</c:v>
                </c:pt>
                <c:pt idx="126">
                  <c:v>9.6021994167702305E-6</c:v>
                </c:pt>
                <c:pt idx="127">
                  <c:v>1.0045031613941504E-5</c:v>
                </c:pt>
                <c:pt idx="128">
                  <c:v>1.0488389420138594E-5</c:v>
                </c:pt>
                <c:pt idx="129">
                  <c:v>1.0932263011208757E-5</c:v>
                </c:pt>
                <c:pt idx="130">
                  <c:v>1.1376643161058859E-5</c:v>
                </c:pt>
                <c:pt idx="131">
                  <c:v>1.1821521183646005E-5</c:v>
                </c:pt>
                <c:pt idx="132">
                  <c:v>1.2266888882546531E-5</c:v>
                </c:pt>
                <c:pt idx="133">
                  <c:v>1.2712738506878395E-5</c:v>
                </c:pt>
                <c:pt idx="134">
                  <c:v>1.3159062712586474E-5</c:v>
                </c:pt>
                <c:pt idx="135">
                  <c:v>1.3605854528275308E-5</c:v>
                </c:pt>
                <c:pt idx="136">
                  <c:v>1.4053107324928705E-5</c:v>
                </c:pt>
                <c:pt idx="137">
                  <c:v>1.4500814788961566E-5</c:v>
                </c:pt>
                <c:pt idx="138">
                  <c:v>1.4948970898150857E-5</c:v>
                </c:pt>
                <c:pt idx="139">
                  <c:v>1.5397569900060935E-5</c:v>
                </c:pt>
                <c:pt idx="140">
                  <c:v>1.5846606292638944E-5</c:v>
                </c:pt>
                <c:pt idx="141">
                  <c:v>1.6296074806705587E-5</c:v>
                </c:pt>
                <c:pt idx="142">
                  <c:v>1.6745970390120834E-5</c:v>
                </c:pt>
                <c:pt idx="143">
                  <c:v>1.7196288193404822E-5</c:v>
                </c:pt>
                <c:pt idx="144">
                  <c:v>1.7647023556665122E-5</c:v>
                </c:pt>
                <c:pt idx="145">
                  <c:v>1.8098171997673772E-5</c:v>
                </c:pt>
                <c:pt idx="146">
                  <c:v>1.8549729200962181E-5</c:v>
                </c:pt>
                <c:pt idx="147">
                  <c:v>1.9001691007834865E-5</c:v>
                </c:pt>
                <c:pt idx="148">
                  <c:v>1.9454053407197298E-5</c:v>
                </c:pt>
                <c:pt idx="149">
                  <c:v>1.9906812527121339E-5</c:v>
                </c:pt>
                <c:pt idx="150">
                  <c:v>2.0359964627065267E-5</c:v>
                </c:pt>
                <c:pt idx="151">
                  <c:v>2.0813506090688639E-5</c:v>
                </c:pt>
                <c:pt idx="152">
                  <c:v>2.1267433419211038E-5</c:v>
                </c:pt>
                <c:pt idx="153">
                  <c:v>2.1721743225250764E-5</c:v>
                </c:pt>
                <c:pt idx="154">
                  <c:v>2.217643222710722E-5</c:v>
                </c:pt>
                <c:pt idx="155">
                  <c:v>2.2631497243450581E-5</c:v>
                </c:pt>
                <c:pt idx="156">
                  <c:v>2.308693518836752E-5</c:v>
                </c:pt>
                <c:pt idx="157">
                  <c:v>2.3542743066752486E-5</c:v>
                </c:pt>
                <c:pt idx="158">
                  <c:v>2.3998917969998775E-5</c:v>
                </c:pt>
                <c:pt idx="159">
                  <c:v>2.4455457071970271E-5</c:v>
                </c:pt>
                <c:pt idx="160">
                  <c:v>2.4912357625232835E-5</c:v>
                </c:pt>
                <c:pt idx="161">
                  <c:v>2.5369616957521055E-5</c:v>
                </c:pt>
                <c:pt idx="162">
                  <c:v>2.5827232468422864E-5</c:v>
                </c:pt>
                <c:pt idx="163">
                  <c:v>2.6285201626266281E-5</c:v>
                </c:pt>
                <c:pt idx="164">
                  <c:v>2.6743521965189523E-5</c:v>
                </c:pt>
                <c:pt idx="165">
                  <c:v>2.7202191082384539E-5</c:v>
                </c:pt>
                <c:pt idx="166">
                  <c:v>2.7661206635496411E-5</c:v>
                </c:pt>
                <c:pt idx="167">
                  <c:v>2.8120566340177075E-5</c:v>
                </c:pt>
                <c:pt idx="168">
                  <c:v>2.8580267967767402E-5</c:v>
                </c:pt>
                <c:pt idx="169">
                  <c:v>2.9040309343109291E-5</c:v>
                </c:pt>
                <c:pt idx="170">
                  <c:v>2.9500688342480138E-5</c:v>
                </c:pt>
                <c:pt idx="171">
                  <c:v>2.9961402891632034E-5</c:v>
                </c:pt>
                <c:pt idx="172">
                  <c:v>3.0422450963934494E-5</c:v>
                </c:pt>
                <c:pt idx="173">
                  <c:v>3.0883830578618119E-5</c:v>
                </c:pt>
                <c:pt idx="174">
                  <c:v>3.1345539799098946E-5</c:v>
                </c:pt>
                <c:pt idx="175">
                  <c:v>3.1807576731396041E-5</c:v>
                </c:pt>
                <c:pt idx="176">
                  <c:v>3.226993952262164E-5</c:v>
                </c:pt>
                <c:pt idx="177">
                  <c:v>3.2732626359547424E-5</c:v>
                </c:pt>
                <c:pt idx="178">
                  <c:v>3.3195635467236832E-5</c:v>
                </c:pt>
                <c:pt idx="179">
                  <c:v>3.3658965107747045E-5</c:v>
                </c:pt>
                <c:pt idx="180">
                  <c:v>3.4122613578888323E-5</c:v>
                </c:pt>
                <c:pt idx="181">
                  <c:v>3.4586579213041079E-5</c:v>
                </c:pt>
                <c:pt idx="182">
                  <c:v>3.5050860376029154E-5</c:v>
                </c:pt>
                <c:pt idx="183">
                  <c:v>3.551545546603708E-5</c:v>
                </c:pt>
                <c:pt idx="184">
                  <c:v>3.5980362912588122E-5</c:v>
                </c:pt>
                <c:pt idx="185">
                  <c:v>3.6445581175554921E-5</c:v>
                </c:pt>
                <c:pt idx="186">
                  <c:v>3.6911108744216939E-5</c:v>
                </c:pt>
                <c:pt idx="187">
                  <c:v>3.7376944136361684E-5</c:v>
                </c:pt>
                <c:pt idx="188">
                  <c:v>3.7843085897421578E-5</c:v>
                </c:pt>
                <c:pt idx="189">
                  <c:v>3.8309532599643074E-5</c:v>
                </c:pt>
                <c:pt idx="190">
                  <c:v>3.8776282841298237E-5</c:v>
                </c:pt>
                <c:pt idx="191">
                  <c:v>3.9243335245920817E-5</c:v>
                </c:pt>
                <c:pt idx="192">
                  <c:v>3.9710688461578773E-5</c:v>
                </c:pt>
                <c:pt idx="193">
                  <c:v>4.0178341160172243E-5</c:v>
                </c:pt>
                <c:pt idx="194">
                  <c:v>4.0646292036759186E-5</c:v>
                </c:pt>
                <c:pt idx="195">
                  <c:v>4.1114539808910624E-5</c:v>
                </c:pt>
                <c:pt idx="196">
                  <c:v>4.158308321608982E-5</c:v>
                </c:pt>
                <c:pt idx="197">
                  <c:v>4.2051921019050097E-5</c:v>
                </c:pt>
                <c:pt idx="198">
                  <c:v>4.252105199926335E-5</c:v>
                </c:pt>
                <c:pt idx="199">
                  <c:v>4.2990474958363349E-5</c:v>
                </c:pt>
                <c:pt idx="200">
                  <c:v>4.346018871761408E-5</c:v>
                </c:pt>
                <c:pt idx="201">
                  <c:v>4.3930192117395398E-5</c:v>
                </c:pt>
                <c:pt idx="202">
                  <c:v>4.4400484016704011E-5</c:v>
                </c:pt>
                <c:pt idx="203">
                  <c:v>4.4871063292684703E-5</c:v>
                </c:pt>
                <c:pt idx="204">
                  <c:v>4.5341928840157496E-5</c:v>
                </c:pt>
                <c:pt idx="205">
                  <c:v>4.5813079571186584E-5</c:v>
                </c:pt>
                <c:pt idx="206">
                  <c:v>4.6284514414637771E-5</c:v>
                </c:pt>
                <c:pt idx="207">
                  <c:v>4.6756232315775E-5</c:v>
                </c:pt>
                <c:pt idx="208">
                  <c:v>4.722823223585481E-5</c:v>
                </c:pt>
                <c:pt idx="209">
                  <c:v>4.7700513151740868E-5</c:v>
                </c:pt>
                <c:pt idx="210">
                  <c:v>4.8173074055531572E-5</c:v>
                </c:pt>
                <c:pt idx="211">
                  <c:v>4.8645913954195839E-5</c:v>
                </c:pt>
                <c:pt idx="212">
                  <c:v>4.9119031869226247E-5</c:v>
                </c:pt>
                <c:pt idx="213">
                  <c:v>4.9592426836299997E-5</c:v>
                </c:pt>
                <c:pt idx="214">
                  <c:v>5.0066097904951864E-5</c:v>
                </c:pt>
                <c:pt idx="215">
                  <c:v>5.0540044138258079E-5</c:v>
                </c:pt>
                <c:pt idx="216">
                  <c:v>5.1014264612528405E-5</c:v>
                </c:pt>
                <c:pt idx="217">
                  <c:v>5.1488758417008617E-5</c:v>
                </c:pt>
                <c:pt idx="218">
                  <c:v>5.1963524653596925E-5</c:v>
                </c:pt>
                <c:pt idx="219">
                  <c:v>5.2438562436559133E-5</c:v>
                </c:pt>
                <c:pt idx="220">
                  <c:v>5.2913870892261525E-5</c:v>
                </c:pt>
                <c:pt idx="221">
                  <c:v>5.3389449158907001E-5</c:v>
                </c:pt>
                <c:pt idx="222">
                  <c:v>5.3865296386285252E-5</c:v>
                </c:pt>
                <c:pt idx="223">
                  <c:v>5.4341411735517256E-5</c:v>
                </c:pt>
                <c:pt idx="224">
                  <c:v>5.481779437882366E-5</c:v>
                </c:pt>
                <c:pt idx="225">
                  <c:v>5.529444349929066E-5</c:v>
                </c:pt>
                <c:pt idx="226">
                  <c:v>5.5771358290640428E-5</c:v>
                </c:pt>
                <c:pt idx="227">
                  <c:v>5.6248537957015422E-5</c:v>
                </c:pt>
                <c:pt idx="228">
                  <c:v>5.6725981712765384E-5</c:v>
                </c:pt>
                <c:pt idx="229">
                  <c:v>5.7203688782237403E-5</c:v>
                </c:pt>
                <c:pt idx="230">
                  <c:v>5.768165839957922E-5</c:v>
                </c:pt>
                <c:pt idx="231">
                  <c:v>5.8159889808538737E-5</c:v>
                </c:pt>
                <c:pt idx="232">
                  <c:v>5.8638382262277404E-5</c:v>
                </c:pt>
                <c:pt idx="233">
                  <c:v>5.9117135023185527E-5</c:v>
                </c:pt>
                <c:pt idx="234">
                  <c:v>5.9596147362699364E-5</c:v>
                </c:pt>
                <c:pt idx="235">
                  <c:v>6.0075418561129885E-5</c:v>
                </c:pt>
                <c:pt idx="236">
                  <c:v>6.05549479074876E-5</c:v>
                </c:pt>
                <c:pt idx="237">
                  <c:v>6.1034734699322632E-5</c:v>
                </c:pt>
                <c:pt idx="238">
                  <c:v>6.15147782425582E-5</c:v>
                </c:pt>
                <c:pt idx="239">
                  <c:v>6.1995077851335911E-5</c:v>
                </c:pt>
                <c:pt idx="240">
                  <c:v>6.2475632847865028E-5</c:v>
                </c:pt>
                <c:pt idx="241">
                  <c:v>6.2956442562266604E-5</c:v>
                </c:pt>
                <c:pt idx="242">
                  <c:v>6.3437506332434309E-5</c:v>
                </c:pt>
                <c:pt idx="243">
                  <c:v>6.3918823503891157E-5</c:v>
                </c:pt>
                <c:pt idx="244">
                  <c:v>6.4400393429649475E-5</c:v>
                </c:pt>
                <c:pt idx="245">
                  <c:v>6.4882215470080749E-5</c:v>
                </c:pt>
                <c:pt idx="246">
                  <c:v>6.5364288992778282E-5</c:v>
                </c:pt>
                <c:pt idx="247">
                  <c:v>6.5846613372434827E-5</c:v>
                </c:pt>
                <c:pt idx="248">
                  <c:v>6.6329187990714488E-5</c:v>
                </c:pt>
                <c:pt idx="249">
                  <c:v>6.6812012236131728E-5</c:v>
                </c:pt>
                <c:pt idx="250">
                  <c:v>6.729508550393466E-5</c:v>
                </c:pt>
                <c:pt idx="251">
                  <c:v>6.7778407195984234E-5</c:v>
                </c:pt>
                <c:pt idx="252">
                  <c:v>6.8261976720647926E-5</c:v>
                </c:pt>
                <c:pt idx="253">
                  <c:v>6.8745793492681155E-5</c:v>
                </c:pt>
                <c:pt idx="254">
                  <c:v>6.922985693312591E-5</c:v>
                </c:pt>
                <c:pt idx="255">
                  <c:v>6.9714166469203186E-5</c:v>
                </c:pt>
                <c:pt idx="256">
                  <c:v>7.019872153421006E-5</c:v>
                </c:pt>
                <c:pt idx="257">
                  <c:v>7.0683521567417389E-5</c:v>
                </c:pt>
                <c:pt idx="258">
                  <c:v>7.1168566013974765E-5</c:v>
                </c:pt>
                <c:pt idx="259">
                  <c:v>7.1653854324811876E-5</c:v>
                </c:pt>
                <c:pt idx="260">
                  <c:v>7.2139385956547722E-5</c:v>
                </c:pt>
                <c:pt idx="261">
                  <c:v>7.2625160371394621E-5</c:v>
                </c:pt>
                <c:pt idx="262">
                  <c:v>7.311117703707185E-5</c:v>
                </c:pt>
                <c:pt idx="263">
                  <c:v>7.3597435426719387E-5</c:v>
                </c:pt>
                <c:pt idx="264">
                  <c:v>7.4083935018805452E-5</c:v>
                </c:pt>
                <c:pt idx="265">
                  <c:v>7.4570675297051147E-5</c:v>
                </c:pt>
                <c:pt idx="266">
                  <c:v>7.5057655750342166E-5</c:v>
                </c:pt>
                <c:pt idx="267">
                  <c:v>7.554487587265276E-5</c:v>
                </c:pt>
                <c:pt idx="268">
                  <c:v>7.6032335162962725E-5</c:v>
                </c:pt>
                <c:pt idx="269">
                  <c:v>7.6520033125185218E-5</c:v>
                </c:pt>
                <c:pt idx="270">
                  <c:v>7.700796926808996E-5</c:v>
                </c:pt>
                <c:pt idx="271">
                  <c:v>7.7496143105226946E-5</c:v>
                </c:pt>
                <c:pt idx="272">
                  <c:v>7.7984554154859171E-5</c:v>
                </c:pt>
                <c:pt idx="273">
                  <c:v>7.8473201939889079E-5</c:v>
                </c:pt>
                <c:pt idx="274">
                  <c:v>7.8962085987789447E-5</c:v>
                </c:pt>
                <c:pt idx="275">
                  <c:v>7.9451205830536326E-5</c:v>
                </c:pt>
                <c:pt idx="276">
                  <c:v>7.9940561004544032E-5</c:v>
                </c:pt>
                <c:pt idx="277">
                  <c:v>8.0430151050598896E-5</c:v>
                </c:pt>
                <c:pt idx="278">
                  <c:v>8.0919975513793526E-5</c:v>
                </c:pt>
                <c:pt idx="279">
                  <c:v>8.1410033943472051E-5</c:v>
                </c:pt>
                <c:pt idx="280">
                  <c:v>8.1900325893157646E-5</c:v>
                </c:pt>
                <c:pt idx="281">
                  <c:v>8.2390850920504593E-5</c:v>
                </c:pt>
                <c:pt idx="282">
                  <c:v>8.2881608587230329E-5</c:v>
                </c:pt>
                <c:pt idx="283">
                  <c:v>8.3372598459064925E-5</c:v>
                </c:pt>
                <c:pt idx="284">
                  <c:v>8.3863820105687767E-5</c:v>
                </c:pt>
                <c:pt idx="285">
                  <c:v>8.4355273100678832E-5</c:v>
                </c:pt>
                <c:pt idx="286">
                  <c:v>8.4846957021461963E-5</c:v>
                </c:pt>
                <c:pt idx="287">
                  <c:v>8.5338871449249651E-5</c:v>
                </c:pt>
                <c:pt idx="288">
                  <c:v>8.5831015968996211E-5</c:v>
                </c:pt>
                <c:pt idx="289">
                  <c:v>8.6323390169338996E-5</c:v>
                </c:pt>
                <c:pt idx="290">
                  <c:v>8.6815993642555254E-5</c:v>
                </c:pt>
                <c:pt idx="291">
                  <c:v>8.7308825984510388E-5</c:v>
                </c:pt>
                <c:pt idx="292">
                  <c:v>8.780188679460923E-5</c:v>
                </c:pt>
                <c:pt idx="293">
                  <c:v>8.8295175675749305E-5</c:v>
                </c:pt>
                <c:pt idx="294">
                  <c:v>8.8788692234273041E-5</c:v>
                </c:pt>
                <c:pt idx="295">
                  <c:v>8.92824360799249E-5</c:v>
                </c:pt>
                <c:pt idx="296">
                  <c:v>8.9776406825803177E-5</c:v>
                </c:pt>
                <c:pt idx="297">
                  <c:v>9.0270604088318662E-5</c:v>
                </c:pt>
                <c:pt idx="298">
                  <c:v>9.0765027487151311E-5</c:v>
                </c:pt>
                <c:pt idx="299">
                  <c:v>9.1259676645207097E-5</c:v>
                </c:pt>
                <c:pt idx="300">
                  <c:v>9.1754551188573451E-5</c:v>
                </c:pt>
                <c:pt idx="301">
                  <c:v>9.224965074648673E-5</c:v>
                </c:pt>
                <c:pt idx="302">
                  <c:v>9.2744974951283394E-5</c:v>
                </c:pt>
                <c:pt idx="303">
                  <c:v>9.3240523438363788E-5</c:v>
                </c:pt>
                <c:pt idx="304">
                  <c:v>9.3736295846154471E-5</c:v>
                </c:pt>
                <c:pt idx="305">
                  <c:v>9.423229181606933E-5</c:v>
                </c:pt>
                <c:pt idx="306">
                  <c:v>9.4728510992472394E-5</c:v>
                </c:pt>
                <c:pt idx="307">
                  <c:v>9.5224953022640075E-5</c:v>
                </c:pt>
                <c:pt idx="308">
                  <c:v>9.5721617556727856E-5</c:v>
                </c:pt>
                <c:pt idx="309">
                  <c:v>9.6218504247730288E-5</c:v>
                </c:pt>
                <c:pt idx="310">
                  <c:v>9.6715612751450652E-5</c:v>
                </c:pt>
                <c:pt idx="311">
                  <c:v>9.7212942726462585E-5</c:v>
                </c:pt>
                <c:pt idx="312">
                  <c:v>9.771049383408098E-5</c:v>
                </c:pt>
                <c:pt idx="313">
                  <c:v>9.8208265738325542E-5</c:v>
                </c:pt>
                <c:pt idx="314">
                  <c:v>9.8706258105889688E-5</c:v>
                </c:pt>
                <c:pt idx="315">
                  <c:v>9.9204470606105159E-5</c:v>
                </c:pt>
                <c:pt idx="316">
                  <c:v>9.9702902910918289E-5</c:v>
                </c:pt>
                <c:pt idx="317">
                  <c:v>1.0020155469484959E-4</c:v>
                </c:pt>
                <c:pt idx="318">
                  <c:v>1.0070042563497046E-4</c:v>
                </c:pt>
                <c:pt idx="319">
                  <c:v>1.0119951541086955E-4</c:v>
                </c:pt>
                <c:pt idx="320">
                  <c:v>1.0169882370462424E-4</c:v>
                </c:pt>
                <c:pt idx="321">
                  <c:v>1.021983502007733E-4</c:v>
                </c:pt>
                <c:pt idx="322">
                  <c:v>1.0269809458628586E-4</c:v>
                </c:pt>
                <c:pt idx="323">
                  <c:v>1.0319805655053426E-4</c:v>
                </c:pt>
                <c:pt idx="324">
                  <c:v>1.0369823578526655E-4</c:v>
                </c:pt>
                <c:pt idx="325">
                  <c:v>1.0419863198457965E-4</c:v>
                </c:pt>
                <c:pt idx="326">
                  <c:v>1.046992448448922E-4</c:v>
                </c:pt>
                <c:pt idx="327">
                  <c:v>1.0520007406491903E-4</c:v>
                </c:pt>
                <c:pt idx="328">
                  <c:v>1.057011193456447E-4</c:v>
                </c:pt>
                <c:pt idx="329">
                  <c:v>1.0620238039029711E-4</c:v>
                </c:pt>
                <c:pt idx="330">
                  <c:v>1.0670385690432308E-4</c:v>
                </c:pt>
                <c:pt idx="331">
                  <c:v>1.0720554859536561E-4</c:v>
                </c:pt>
                <c:pt idx="332">
                  <c:v>1.0770745517323599E-4</c:v>
                </c:pt>
                <c:pt idx="333">
                  <c:v>1.0820957634989403E-4</c:v>
                </c:pt>
                <c:pt idx="334">
                  <c:v>1.0871191183941937E-4</c:v>
                </c:pt>
                <c:pt idx="335">
                  <c:v>1.09214461357993E-4</c:v>
                </c:pt>
                <c:pt idx="336">
                  <c:v>1.0971722462387215E-4</c:v>
                </c:pt>
                <c:pt idx="337">
                  <c:v>1.1022020135736794E-4</c:v>
                </c:pt>
                <c:pt idx="338">
                  <c:v>1.1072339128082377E-4</c:v>
                </c:pt>
                <c:pt idx="339">
                  <c:v>1.1122679411859409E-4</c:v>
                </c:pt>
                <c:pt idx="340">
                  <c:v>1.1173040959701862E-4</c:v>
                </c:pt>
                <c:pt idx="341">
                  <c:v>1.122342374444087E-4</c:v>
                </c:pt>
                <c:pt idx="342">
                  <c:v>1.1273827739102018E-4</c:v>
                </c:pt>
                <c:pt idx="343">
                  <c:v>1.1324252916903326E-4</c:v>
                </c:pt>
                <c:pt idx="344">
                  <c:v>1.13746992512539E-4</c:v>
                </c:pt>
                <c:pt idx="345">
                  <c:v>1.1425166715750794E-4</c:v>
                </c:pt>
                <c:pt idx="346">
                  <c:v>1.147565528417817E-4</c:v>
                </c:pt>
                <c:pt idx="347">
                  <c:v>1.1526164930504684E-4</c:v>
                </c:pt>
                <c:pt idx="348">
                  <c:v>1.157669562888162E-4</c:v>
                </c:pt>
                <c:pt idx="349">
                  <c:v>1.1627247353641444E-4</c:v>
                </c:pt>
                <c:pt idx="350">
                  <c:v>1.1677820079295381E-4</c:v>
                </c:pt>
                <c:pt idx="351">
                  <c:v>1.1728413780531933E-4</c:v>
                </c:pt>
                <c:pt idx="352">
                  <c:v>1.1779028432215125E-4</c:v>
                </c:pt>
                <c:pt idx="353">
                  <c:v>1.1829664009382431E-4</c:v>
                </c:pt>
                <c:pt idx="354">
                  <c:v>1.1880320487243371E-4</c:v>
                </c:pt>
                <c:pt idx="355">
                  <c:v>1.1930997841177332E-4</c:v>
                </c:pt>
                <c:pt idx="356">
                  <c:v>1.1981696046732436E-4</c:v>
                </c:pt>
                <c:pt idx="357">
                  <c:v>1.2032415079623355E-4</c:v>
                </c:pt>
                <c:pt idx="358">
                  <c:v>1.2083154915730066E-4</c:v>
                </c:pt>
                <c:pt idx="359">
                  <c:v>1.2133915531095589E-4</c:v>
                </c:pt>
                <c:pt idx="360">
                  <c:v>1.21846969019254E-4</c:v>
                </c:pt>
                <c:pt idx="361">
                  <c:v>1.2235499004584761E-4</c:v>
                </c:pt>
                <c:pt idx="362">
                  <c:v>1.2286321815597871E-4</c:v>
                </c:pt>
                <c:pt idx="363">
                  <c:v>1.2337165311645924E-4</c:v>
                </c:pt>
                <c:pt idx="364">
                  <c:v>1.2388029469565973E-4</c:v>
                </c:pt>
                <c:pt idx="365">
                  <c:v>1.243891426634901E-4</c:v>
                </c:pt>
                <c:pt idx="366">
                  <c:v>1.2489819679138725E-4</c:v>
                </c:pt>
                <c:pt idx="367">
                  <c:v>1.2540745685229974E-4</c:v>
                </c:pt>
                <c:pt idx="368">
                  <c:v>1.2591692262067493E-4</c:v>
                </c:pt>
                <c:pt idx="369">
                  <c:v>1.2642659387244058E-4</c:v>
                </c:pt>
                <c:pt idx="370">
                  <c:v>1.2693647038499538E-4</c:v>
                </c:pt>
                <c:pt idx="371">
                  <c:v>1.2744655193719259E-4</c:v>
                </c:pt>
                <c:pt idx="372">
                  <c:v>1.2795683830932813E-4</c:v>
                </c:pt>
                <c:pt idx="373">
                  <c:v>1.284673292831244E-4</c:v>
                </c:pt>
                <c:pt idx="374">
                  <c:v>1.2897802464171919E-4</c:v>
                </c:pt>
                <c:pt idx="375">
                  <c:v>1.2948892416965072E-4</c:v>
                </c:pt>
                <c:pt idx="376">
                  <c:v>1.3000002765284918E-4</c:v>
                </c:pt>
                <c:pt idx="377">
                  <c:v>1.305113348786146E-4</c:v>
                </c:pt>
                <c:pt idx="378">
                  <c:v>1.3102284563561598E-4</c:v>
                </c:pt>
                <c:pt idx="379">
                  <c:v>1.3153455971387E-4</c:v>
                </c:pt>
                <c:pt idx="380">
                  <c:v>1.3204647690473009E-4</c:v>
                </c:pt>
                <c:pt idx="381">
                  <c:v>1.3255859700088044E-4</c:v>
                </c:pt>
                <c:pt idx="382">
                  <c:v>1.3307091979631322E-4</c:v>
                </c:pt>
                <c:pt idx="383">
                  <c:v>1.3358344508632822E-4</c:v>
                </c:pt>
                <c:pt idx="384">
                  <c:v>1.3409617266751161E-4</c:v>
                </c:pt>
                <c:pt idx="385">
                  <c:v>1.3460910233773155E-4</c:v>
                </c:pt>
                <c:pt idx="386">
                  <c:v>1.3512223389612187E-4</c:v>
                </c:pt>
                <c:pt idx="387">
                  <c:v>1.3563556714307304E-4</c:v>
                </c:pt>
                <c:pt idx="388">
                  <c:v>1.3614910188021977E-4</c:v>
                </c:pt>
                <c:pt idx="389">
                  <c:v>1.3666283791043327E-4</c:v>
                </c:pt>
                <c:pt idx="390">
                  <c:v>1.371767750378042E-4</c:v>
                </c:pt>
                <c:pt idx="391">
                  <c:v>1.3769091306763842E-4</c:v>
                </c:pt>
                <c:pt idx="392">
                  <c:v>1.3820525180644315E-4</c:v>
                </c:pt>
                <c:pt idx="393">
                  <c:v>1.3871979106191686E-4</c:v>
                </c:pt>
                <c:pt idx="394">
                  <c:v>1.392345306429377E-4</c:v>
                </c:pt>
                <c:pt idx="395">
                  <c:v>1.3974947035955598E-4</c:v>
                </c:pt>
                <c:pt idx="396">
                  <c:v>1.40264610022983E-4</c:v>
                </c:pt>
                <c:pt idx="397">
                  <c:v>1.4077994944558024E-4</c:v>
                </c:pt>
                <c:pt idx="398">
                  <c:v>1.4129548844084991E-4</c:v>
                </c:pt>
                <c:pt idx="399">
                  <c:v>1.4181122682342448E-4</c:v>
                </c:pt>
                <c:pt idx="400">
                  <c:v>1.42327164409061E-4</c:v>
                </c:pt>
                <c:pt idx="401">
                  <c:v>1.4284330101462414E-4</c:v>
                </c:pt>
                <c:pt idx="402">
                  <c:v>1.4335963645808469E-4</c:v>
                </c:pt>
                <c:pt idx="403">
                  <c:v>1.4387617055850555E-4</c:v>
                </c:pt>
                <c:pt idx="404">
                  <c:v>1.4439290313603441E-4</c:v>
                </c:pt>
                <c:pt idx="405">
                  <c:v>1.4490983401189191E-4</c:v>
                </c:pt>
                <c:pt idx="406">
                  <c:v>1.454269630083671E-4</c:v>
                </c:pt>
                <c:pt idx="407">
                  <c:v>1.4594428994880581E-4</c:v>
                </c:pt>
                <c:pt idx="408">
                  <c:v>1.4646181465760282E-4</c:v>
                </c:pt>
                <c:pt idx="409">
                  <c:v>1.4697953696019082E-4</c:v>
                </c:pt>
                <c:pt idx="410">
                  <c:v>1.4749745668303507E-4</c:v>
                </c:pt>
                <c:pt idx="411">
                  <c:v>1.4801557365362526E-4</c:v>
                </c:pt>
                <c:pt idx="412">
                  <c:v>1.4853388770046374E-4</c:v>
                </c:pt>
                <c:pt idx="413">
                  <c:v>1.4905239865305972E-4</c:v>
                </c:pt>
                <c:pt idx="414">
                  <c:v>1.4957110634191987E-4</c:v>
                </c:pt>
                <c:pt idx="415">
                  <c:v>1.5009001059854054E-4</c:v>
                </c:pt>
                <c:pt idx="416">
                  <c:v>1.5060911125540331E-4</c:v>
                </c:pt>
                <c:pt idx="417">
                  <c:v>1.5112840814596019E-4</c:v>
                </c:pt>
                <c:pt idx="418">
                  <c:v>1.516479011046307E-4</c:v>
                </c:pt>
                <c:pt idx="419">
                  <c:v>1.5216758996679488E-4</c:v>
                </c:pt>
                <c:pt idx="420">
                  <c:v>1.5268747456878117E-4</c:v>
                </c:pt>
                <c:pt idx="421">
                  <c:v>1.5320755474786335E-4</c:v>
                </c:pt>
                <c:pt idx="422">
                  <c:v>1.5372783034224875E-4</c:v>
                </c:pt>
                <c:pt idx="423">
                  <c:v>1.5424830119107794E-4</c:v>
                </c:pt>
                <c:pt idx="424">
                  <c:v>1.5476896713440707E-4</c:v>
                </c:pt>
                <c:pt idx="425">
                  <c:v>1.5528982801321127E-4</c:v>
                </c:pt>
                <c:pt idx="426">
                  <c:v>1.5581088366936987E-4</c:v>
                </c:pt>
                <c:pt idx="427">
                  <c:v>1.5633213394566369E-4</c:v>
                </c:pt>
                <c:pt idx="428">
                  <c:v>1.5685357868576569E-4</c:v>
                </c:pt>
                <c:pt idx="429">
                  <c:v>1.5737521773423569E-4</c:v>
                </c:pt>
                <c:pt idx="430">
                  <c:v>1.5789705093651105E-4</c:v>
                </c:pt>
                <c:pt idx="431">
                  <c:v>1.5841907813890385E-4</c:v>
                </c:pt>
                <c:pt idx="432">
                  <c:v>1.5894129918859131E-4</c:v>
                </c:pt>
                <c:pt idx="433">
                  <c:v>1.5946371393360794E-4</c:v>
                </c:pt>
                <c:pt idx="434">
                  <c:v>1.5998632222284279E-4</c:v>
                </c:pt>
                <c:pt idx="435">
                  <c:v>1.6050912390603257E-4</c:v>
                </c:pt>
                <c:pt idx="436">
                  <c:v>1.610321188337497E-4</c:v>
                </c:pt>
                <c:pt idx="437">
                  <c:v>1.6155530685740406E-4</c:v>
                </c:pt>
                <c:pt idx="438">
                  <c:v>1.6207868782922884E-4</c:v>
                </c:pt>
                <c:pt idx="439">
                  <c:v>1.6260226160228375E-4</c:v>
                </c:pt>
                <c:pt idx="440">
                  <c:v>1.6312602803043638E-4</c:v>
                </c:pt>
                <c:pt idx="441">
                  <c:v>1.6364998696837013E-4</c:v>
                </c:pt>
                <c:pt idx="442">
                  <c:v>1.6417413827156548E-4</c:v>
                </c:pt>
                <c:pt idx="443">
                  <c:v>1.6469848179630168E-4</c:v>
                </c:pt>
                <c:pt idx="444">
                  <c:v>1.6522301739965148E-4</c:v>
                </c:pt>
                <c:pt idx="445">
                  <c:v>1.6574774493947054E-4</c:v>
                </c:pt>
                <c:pt idx="446">
                  <c:v>1.6627266427439184E-4</c:v>
                </c:pt>
                <c:pt idx="447">
                  <c:v>1.6679777526382568E-4</c:v>
                </c:pt>
                <c:pt idx="448">
                  <c:v>1.6732307776794918E-4</c:v>
                </c:pt>
                <c:pt idx="449">
                  <c:v>1.6784857164770114E-4</c:v>
                </c:pt>
                <c:pt idx="450">
                  <c:v>1.6837425676477817E-4</c:v>
                </c:pt>
                <c:pt idx="451">
                  <c:v>1.6890013298162759E-4</c:v>
                </c:pt>
                <c:pt idx="452">
                  <c:v>1.6942620016144387E-4</c:v>
                </c:pt>
                <c:pt idx="453">
                  <c:v>1.6995245816815995E-4</c:v>
                </c:pt>
                <c:pt idx="454">
                  <c:v>1.704789068664465E-4</c:v>
                </c:pt>
                <c:pt idx="455">
                  <c:v>1.7100554612170437E-4</c:v>
                </c:pt>
                <c:pt idx="456">
                  <c:v>1.715323758000577E-4</c:v>
                </c:pt>
                <c:pt idx="457">
                  <c:v>1.7205939576834999E-4</c:v>
                </c:pt>
                <c:pt idx="458">
                  <c:v>1.7258660589414266E-4</c:v>
                </c:pt>
                <c:pt idx="459">
                  <c:v>1.7311400604570336E-4</c:v>
                </c:pt>
                <c:pt idx="460">
                  <c:v>1.7364159609200539E-4</c:v>
                </c:pt>
                <c:pt idx="461">
                  <c:v>1.7416937590272269E-4</c:v>
                </c:pt>
                <c:pt idx="462">
                  <c:v>1.7469734534822319E-4</c:v>
                </c:pt>
                <c:pt idx="463">
                  <c:v>1.7522550429956577E-4</c:v>
                </c:pt>
                <c:pt idx="464">
                  <c:v>1.7575385262849169E-4</c:v>
                </c:pt>
                <c:pt idx="465">
                  <c:v>1.7628239020742588E-4</c:v>
                </c:pt>
                <c:pt idx="466">
                  <c:v>1.7681111690946727E-4</c:v>
                </c:pt>
                <c:pt idx="467">
                  <c:v>1.7734003260838562E-4</c:v>
                </c:pt>
                <c:pt idx="468">
                  <c:v>1.7786913717861855E-4</c:v>
                </c:pt>
                <c:pt idx="469">
                  <c:v>1.7839843049526262E-4</c:v>
                </c:pt>
                <c:pt idx="470">
                  <c:v>1.7892791243407643E-4</c:v>
                </c:pt>
                <c:pt idx="471">
                  <c:v>1.7945758287146583E-4</c:v>
                </c:pt>
                <c:pt idx="472">
                  <c:v>1.7998744168448868E-4</c:v>
                </c:pt>
                <c:pt idx="473">
                  <c:v>1.8051748875084702E-4</c:v>
                </c:pt>
                <c:pt idx="474">
                  <c:v>1.8104772394888054E-4</c:v>
                </c:pt>
                <c:pt idx="475">
                  <c:v>1.8157814715756451E-4</c:v>
                </c:pt>
                <c:pt idx="476">
                  <c:v>1.8210875825650741E-4</c:v>
                </c:pt>
                <c:pt idx="477">
                  <c:v>1.8263955712594034E-4</c:v>
                </c:pt>
                <c:pt idx="478">
                  <c:v>1.8317054364672209E-4</c:v>
                </c:pt>
                <c:pt idx="479">
                  <c:v>1.8370171770032724E-4</c:v>
                </c:pt>
                <c:pt idx="480">
                  <c:v>1.8423307916884277E-4</c:v>
                </c:pt>
                <c:pt idx="481">
                  <c:v>1.8476462793497081E-4</c:v>
                </c:pt>
                <c:pt idx="482">
                  <c:v>1.8529636388201485E-4</c:v>
                </c:pt>
                <c:pt idx="483">
                  <c:v>1.8582828689388324E-4</c:v>
                </c:pt>
                <c:pt idx="484">
                  <c:v>1.8636039685508227E-4</c:v>
                </c:pt>
                <c:pt idx="485">
                  <c:v>1.8689269365071317E-4</c:v>
                </c:pt>
                <c:pt idx="486">
                  <c:v>1.87425177166465E-4</c:v>
                </c:pt>
                <c:pt idx="487">
                  <c:v>1.8795784728861716E-4</c:v>
                </c:pt>
                <c:pt idx="488">
                  <c:v>1.8849070390402795E-4</c:v>
                </c:pt>
                <c:pt idx="489">
                  <c:v>1.8902374690013782E-4</c:v>
                </c:pt>
                <c:pt idx="490">
                  <c:v>1.8955697616496105E-4</c:v>
                </c:pt>
                <c:pt idx="491">
                  <c:v>1.9009039158708285E-4</c:v>
                </c:pt>
                <c:pt idx="492">
                  <c:v>1.9062399305565844E-4</c:v>
                </c:pt>
                <c:pt idx="493">
                  <c:v>1.9115778046040468E-4</c:v>
                </c:pt>
                <c:pt idx="494">
                  <c:v>1.9169175369160063E-4</c:v>
                </c:pt>
                <c:pt idx="495">
                  <c:v>1.9222591264008313E-4</c:v>
                </c:pt>
                <c:pt idx="496">
                  <c:v>1.9276025719723927E-4</c:v>
                </c:pt>
                <c:pt idx="497">
                  <c:v>1.9329478725500833E-4</c:v>
                </c:pt>
                <c:pt idx="498">
                  <c:v>1.9382950270587784E-4</c:v>
                </c:pt>
                <c:pt idx="499">
                  <c:v>1.943644034428733E-4</c:v>
                </c:pt>
                <c:pt idx="500">
                  <c:v>1.9489948935956576E-4</c:v>
                </c:pt>
                <c:pt idx="501">
                  <c:v>1.9543476035005738E-4</c:v>
                </c:pt>
                <c:pt idx="502">
                  <c:v>1.9597021630898706E-4</c:v>
                </c:pt>
                <c:pt idx="503">
                  <c:v>1.9650585713151965E-4</c:v>
                </c:pt>
                <c:pt idx="504">
                  <c:v>1.9704168271334954E-4</c:v>
                </c:pt>
                <c:pt idx="505">
                  <c:v>1.9757769295069091E-4</c:v>
                </c:pt>
                <c:pt idx="506">
                  <c:v>1.9811388774028087E-4</c:v>
                </c:pt>
                <c:pt idx="507">
                  <c:v>1.9865026697936988E-4</c:v>
                </c:pt>
                <c:pt idx="508">
                  <c:v>1.9918683056572312E-4</c:v>
                </c:pt>
                <c:pt idx="509">
                  <c:v>1.997235783976169E-4</c:v>
                </c:pt>
                <c:pt idx="510">
                  <c:v>2.0026051037383237E-4</c:v>
                </c:pt>
                <c:pt idx="511">
                  <c:v>2.0079762639365644E-4</c:v>
                </c:pt>
              </c:numCache>
            </c:numRef>
          </c:xVal>
          <c:yVal>
            <c:numRef>
              <c:f>'IR sp'!$I$2:$I$1025</c:f>
              <c:numCache>
                <c:formatCode>General</c:formatCode>
                <c:ptCount val="1024"/>
                <c:pt idx="0">
                  <c:v>-2.2343714061634165E-3</c:v>
                </c:pt>
                <c:pt idx="1">
                  <c:v>-2.1529277284703593E-3</c:v>
                </c:pt>
                <c:pt idx="2">
                  <c:v>-2.1355100240644394E-3</c:v>
                </c:pt>
                <c:pt idx="3">
                  <c:v>1.6121015006488479E-4</c:v>
                </c:pt>
                <c:pt idx="4">
                  <c:v>2.3461745581846924E-3</c:v>
                </c:pt>
                <c:pt idx="5">
                  <c:v>2.632993107443938E-4</c:v>
                </c:pt>
                <c:pt idx="6">
                  <c:v>7.2893680943293844E-4</c:v>
                </c:pt>
                <c:pt idx="7">
                  <c:v>1.3626707209025929E-3</c:v>
                </c:pt>
                <c:pt idx="8">
                  <c:v>2.377925797989941E-3</c:v>
                </c:pt>
                <c:pt idx="9">
                  <c:v>3.1730981150325543E-4</c:v>
                </c:pt>
                <c:pt idx="10">
                  <c:v>1.2366129251543383E-3</c:v>
                </c:pt>
                <c:pt idx="11">
                  <c:v>2.031887430959061E-3</c:v>
                </c:pt>
                <c:pt idx="12">
                  <c:v>1.4014466964507402E-3</c:v>
                </c:pt>
                <c:pt idx="13">
                  <c:v>7.8700191847724539E-4</c:v>
                </c:pt>
                <c:pt idx="14">
                  <c:v>1.4775722233680941E-3</c:v>
                </c:pt>
                <c:pt idx="15">
                  <c:v>7.0265543776363583E-4</c:v>
                </c:pt>
                <c:pt idx="16">
                  <c:v>7.9123733046522027E-4</c:v>
                </c:pt>
                <c:pt idx="17">
                  <c:v>4.5488028101962723E-4</c:v>
                </c:pt>
                <c:pt idx="18">
                  <c:v>2.8444062275765E-3</c:v>
                </c:pt>
                <c:pt idx="19">
                  <c:v>1.0300858036715503E-3</c:v>
                </c:pt>
                <c:pt idx="20">
                  <c:v>3.3138134525994623E-3</c:v>
                </c:pt>
                <c:pt idx="21">
                  <c:v>2.3798928021025669E-3</c:v>
                </c:pt>
                <c:pt idx="22">
                  <c:v>2.2597552461386156E-3</c:v>
                </c:pt>
                <c:pt idx="23">
                  <c:v>1.9560047676736442E-3</c:v>
                </c:pt>
                <c:pt idx="24">
                  <c:v>2.8494828050987294E-3</c:v>
                </c:pt>
                <c:pt idx="25">
                  <c:v>3.1998322718626861E-3</c:v>
                </c:pt>
                <c:pt idx="26">
                  <c:v>1.9090277628366625E-3</c:v>
                </c:pt>
                <c:pt idx="27">
                  <c:v>2.3425548866114272E-3</c:v>
                </c:pt>
                <c:pt idx="28">
                  <c:v>2.4044767739981971E-3</c:v>
                </c:pt>
                <c:pt idx="29">
                  <c:v>2.5113091836338136E-3</c:v>
                </c:pt>
                <c:pt idx="30">
                  <c:v>2.6104662913787884E-3</c:v>
                </c:pt>
                <c:pt idx="31">
                  <c:v>2.8583193048696827E-3</c:v>
                </c:pt>
                <c:pt idx="32">
                  <c:v>3.0978907118742491E-3</c:v>
                </c:pt>
                <c:pt idx="33">
                  <c:v>2.0859771429564905E-3</c:v>
                </c:pt>
                <c:pt idx="34">
                  <c:v>2.9505592613356308E-3</c:v>
                </c:pt>
                <c:pt idx="35">
                  <c:v>3.3688206563200706E-3</c:v>
                </c:pt>
                <c:pt idx="36">
                  <c:v>3.8524088119592189E-3</c:v>
                </c:pt>
                <c:pt idx="37">
                  <c:v>4.8511797654441531E-3</c:v>
                </c:pt>
                <c:pt idx="38">
                  <c:v>4.1382911584468621E-3</c:v>
                </c:pt>
                <c:pt idx="39">
                  <c:v>3.9151228070732312E-3</c:v>
                </c:pt>
                <c:pt idx="40">
                  <c:v>4.0607787419115506E-3</c:v>
                </c:pt>
                <c:pt idx="41">
                  <c:v>4.5594343217495318E-3</c:v>
                </c:pt>
                <c:pt idx="42">
                  <c:v>2.4849362260654186E-3</c:v>
                </c:pt>
                <c:pt idx="43">
                  <c:v>4.2511927626643596E-3</c:v>
                </c:pt>
                <c:pt idx="44">
                  <c:v>4.5524487000959688E-3</c:v>
                </c:pt>
                <c:pt idx="45">
                  <c:v>2.2037538044994702E-3</c:v>
                </c:pt>
                <c:pt idx="46">
                  <c:v>4.17021836553144E-3</c:v>
                </c:pt>
                <c:pt idx="47">
                  <c:v>4.8555510492752545E-3</c:v>
                </c:pt>
                <c:pt idx="48">
                  <c:v>5.0364601811492783E-3</c:v>
                </c:pt>
                <c:pt idx="49">
                  <c:v>3.3515207188727224E-3</c:v>
                </c:pt>
                <c:pt idx="50">
                  <c:v>4.4854034691621195E-3</c:v>
                </c:pt>
                <c:pt idx="51">
                  <c:v>4.8957761021285419E-3</c:v>
                </c:pt>
                <c:pt idx="52">
                  <c:v>4.489424611309782E-3</c:v>
                </c:pt>
                <c:pt idx="53">
                  <c:v>3.7405260116416044E-3</c:v>
                </c:pt>
                <c:pt idx="54">
                  <c:v>4.650770890570621E-3</c:v>
                </c:pt>
                <c:pt idx="55">
                  <c:v>5.2688365604165168E-3</c:v>
                </c:pt>
                <c:pt idx="56">
                  <c:v>4.998991258274044E-3</c:v>
                </c:pt>
                <c:pt idx="57">
                  <c:v>6.5459548164479575E-3</c:v>
                </c:pt>
                <c:pt idx="58">
                  <c:v>5.1190734130676062E-3</c:v>
                </c:pt>
                <c:pt idx="59">
                  <c:v>4.2154832832916348E-3</c:v>
                </c:pt>
                <c:pt idx="60">
                  <c:v>3.6763932338036548E-3</c:v>
                </c:pt>
                <c:pt idx="61">
                  <c:v>4.4225023950984002E-3</c:v>
                </c:pt>
                <c:pt idx="62">
                  <c:v>4.4489141727536681E-3</c:v>
                </c:pt>
                <c:pt idx="63">
                  <c:v>4.3541466430232663E-3</c:v>
                </c:pt>
                <c:pt idx="64">
                  <c:v>5.1935517528460149E-3</c:v>
                </c:pt>
                <c:pt idx="65">
                  <c:v>4.7211214306072851E-3</c:v>
                </c:pt>
                <c:pt idx="66">
                  <c:v>4.4456158487374544E-3</c:v>
                </c:pt>
                <c:pt idx="67">
                  <c:v>5.1747580951457877E-3</c:v>
                </c:pt>
                <c:pt idx="68">
                  <c:v>6.1741472223787288E-3</c:v>
                </c:pt>
                <c:pt idx="69">
                  <c:v>5.4490646928964702E-3</c:v>
                </c:pt>
                <c:pt idx="70">
                  <c:v>5.7597917729027646E-3</c:v>
                </c:pt>
                <c:pt idx="71">
                  <c:v>6.4929047506799478E-3</c:v>
                </c:pt>
                <c:pt idx="72">
                  <c:v>5.6778104768903399E-3</c:v>
                </c:pt>
                <c:pt idx="73">
                  <c:v>6.6993353005584096E-3</c:v>
                </c:pt>
                <c:pt idx="74">
                  <c:v>6.7356493009590891E-3</c:v>
                </c:pt>
                <c:pt idx="75">
                  <c:v>7.1954404894336889E-3</c:v>
                </c:pt>
                <c:pt idx="76">
                  <c:v>9.2067540794317365E-3</c:v>
                </c:pt>
                <c:pt idx="77">
                  <c:v>7.401818598917728E-3</c:v>
                </c:pt>
                <c:pt idx="78">
                  <c:v>8.7261697333760324E-3</c:v>
                </c:pt>
                <c:pt idx="79">
                  <c:v>1.003563449312218E-2</c:v>
                </c:pt>
                <c:pt idx="80">
                  <c:v>1.009537790845196E-2</c:v>
                </c:pt>
                <c:pt idx="81">
                  <c:v>9.628984373549497E-3</c:v>
                </c:pt>
                <c:pt idx="82">
                  <c:v>1.1686953627771923E-2</c:v>
                </c:pt>
                <c:pt idx="83">
                  <c:v>1.2886071963672403E-2</c:v>
                </c:pt>
                <c:pt idx="84">
                  <c:v>1.2983882478989794E-2</c:v>
                </c:pt>
                <c:pt idx="85">
                  <c:v>1.4164500451345282E-2</c:v>
                </c:pt>
                <c:pt idx="86">
                  <c:v>1.5390803232111703E-2</c:v>
                </c:pt>
                <c:pt idx="87">
                  <c:v>1.7078815390141569E-2</c:v>
                </c:pt>
                <c:pt idx="88">
                  <c:v>1.8522507372098897E-2</c:v>
                </c:pt>
                <c:pt idx="89">
                  <c:v>1.9377401017004497E-2</c:v>
                </c:pt>
                <c:pt idx="90">
                  <c:v>2.0448499615221414E-2</c:v>
                </c:pt>
                <c:pt idx="91">
                  <c:v>2.2057957150869063E-2</c:v>
                </c:pt>
                <c:pt idx="92">
                  <c:v>2.2905387695055523E-2</c:v>
                </c:pt>
                <c:pt idx="93">
                  <c:v>2.4584962131935395E-2</c:v>
                </c:pt>
                <c:pt idx="94">
                  <c:v>2.7344856420960358E-2</c:v>
                </c:pt>
                <c:pt idx="95">
                  <c:v>2.8212229903238104E-2</c:v>
                </c:pt>
                <c:pt idx="96">
                  <c:v>3.0035552155804942E-2</c:v>
                </c:pt>
                <c:pt idx="97">
                  <c:v>3.0556614896100124E-2</c:v>
                </c:pt>
                <c:pt idx="98">
                  <c:v>3.2297102229734587E-2</c:v>
                </c:pt>
                <c:pt idx="99">
                  <c:v>3.2654383573232901E-2</c:v>
                </c:pt>
                <c:pt idx="100">
                  <c:v>3.4145068186714284E-2</c:v>
                </c:pt>
                <c:pt idx="101">
                  <c:v>3.563326993467715E-2</c:v>
                </c:pt>
                <c:pt idx="102">
                  <c:v>3.7322824284325963E-2</c:v>
                </c:pt>
                <c:pt idx="103">
                  <c:v>3.7921863929284511E-2</c:v>
                </c:pt>
                <c:pt idx="104">
                  <c:v>3.8766675741001871E-2</c:v>
                </c:pt>
                <c:pt idx="105">
                  <c:v>3.9513768614208515E-2</c:v>
                </c:pt>
                <c:pt idx="106">
                  <c:v>4.1496983930523215E-2</c:v>
                </c:pt>
                <c:pt idx="107">
                  <c:v>4.2295439382156207E-2</c:v>
                </c:pt>
                <c:pt idx="108">
                  <c:v>4.3444630617684735E-2</c:v>
                </c:pt>
                <c:pt idx="109">
                  <c:v>4.3925187062453637E-2</c:v>
                </c:pt>
                <c:pt idx="110">
                  <c:v>4.4797277216400318E-2</c:v>
                </c:pt>
                <c:pt idx="111">
                  <c:v>4.4694351572084297E-2</c:v>
                </c:pt>
                <c:pt idx="112">
                  <c:v>4.7108560218703847E-2</c:v>
                </c:pt>
                <c:pt idx="113">
                  <c:v>4.7431315924284734E-2</c:v>
                </c:pt>
                <c:pt idx="114">
                  <c:v>4.8241402884967914E-2</c:v>
                </c:pt>
                <c:pt idx="115">
                  <c:v>4.7133613824329679E-2</c:v>
                </c:pt>
                <c:pt idx="116">
                  <c:v>4.851972308317562E-2</c:v>
                </c:pt>
                <c:pt idx="117">
                  <c:v>4.8882774619463755E-2</c:v>
                </c:pt>
                <c:pt idx="118">
                  <c:v>4.9157327773931392E-2</c:v>
                </c:pt>
                <c:pt idx="119">
                  <c:v>4.9126513263512424E-2</c:v>
                </c:pt>
                <c:pt idx="120">
                  <c:v>4.9397554128671334E-2</c:v>
                </c:pt>
                <c:pt idx="121">
                  <c:v>4.9365655850100471E-2</c:v>
                </c:pt>
                <c:pt idx="122">
                  <c:v>5.2207896391587974E-2</c:v>
                </c:pt>
                <c:pt idx="123">
                  <c:v>5.0309392969776122E-2</c:v>
                </c:pt>
                <c:pt idx="124">
                  <c:v>5.2555047642886731E-2</c:v>
                </c:pt>
                <c:pt idx="125">
                  <c:v>5.1904065487768339E-2</c:v>
                </c:pt>
                <c:pt idx="126">
                  <c:v>4.9124531567325318E-2</c:v>
                </c:pt>
                <c:pt idx="127">
                  <c:v>4.9841130763891267E-2</c:v>
                </c:pt>
                <c:pt idx="128">
                  <c:v>5.1943753002922248E-2</c:v>
                </c:pt>
                <c:pt idx="129">
                  <c:v>5.1433228431959715E-2</c:v>
                </c:pt>
                <c:pt idx="130">
                  <c:v>5.1379252405367226E-2</c:v>
                </c:pt>
                <c:pt idx="131">
                  <c:v>5.0732335191298626E-2</c:v>
                </c:pt>
                <c:pt idx="132">
                  <c:v>5.1752076197361878E-2</c:v>
                </c:pt>
                <c:pt idx="133">
                  <c:v>5.1564231118459064E-2</c:v>
                </c:pt>
                <c:pt idx="134">
                  <c:v>5.2091396334136772E-2</c:v>
                </c:pt>
                <c:pt idx="135">
                  <c:v>5.1167664671449835E-2</c:v>
                </c:pt>
                <c:pt idx="136">
                  <c:v>5.1716985672054301E-2</c:v>
                </c:pt>
                <c:pt idx="137">
                  <c:v>4.9898246349622088E-2</c:v>
                </c:pt>
                <c:pt idx="138">
                  <c:v>5.2070135310224856E-2</c:v>
                </c:pt>
                <c:pt idx="139">
                  <c:v>4.9950095697384227E-2</c:v>
                </c:pt>
                <c:pt idx="140">
                  <c:v>5.0810684547702191E-2</c:v>
                </c:pt>
                <c:pt idx="141">
                  <c:v>5.2461652109170601E-2</c:v>
                </c:pt>
                <c:pt idx="142">
                  <c:v>5.2621300059347127E-2</c:v>
                </c:pt>
                <c:pt idx="143">
                  <c:v>5.0877138019658229E-2</c:v>
                </c:pt>
                <c:pt idx="144">
                  <c:v>5.0420823260433602E-2</c:v>
                </c:pt>
                <c:pt idx="145">
                  <c:v>5.1418054280979723E-2</c:v>
                </c:pt>
                <c:pt idx="146">
                  <c:v>4.9007381707042962E-2</c:v>
                </c:pt>
                <c:pt idx="147">
                  <c:v>5.0887422977901338E-2</c:v>
                </c:pt>
                <c:pt idx="148">
                  <c:v>5.0733028177758079E-2</c:v>
                </c:pt>
                <c:pt idx="149">
                  <c:v>4.9755203849815376E-2</c:v>
                </c:pt>
                <c:pt idx="150">
                  <c:v>5.1186457941888343E-2</c:v>
                </c:pt>
                <c:pt idx="151">
                  <c:v>5.0308613644094634E-2</c:v>
                </c:pt>
                <c:pt idx="152">
                  <c:v>5.0716664728011472E-2</c:v>
                </c:pt>
                <c:pt idx="153">
                  <c:v>5.0805231500708127E-2</c:v>
                </c:pt>
                <c:pt idx="154">
                  <c:v>5.1038012623474911E-2</c:v>
                </c:pt>
                <c:pt idx="155">
                  <c:v>5.0390392988028873E-2</c:v>
                </c:pt>
                <c:pt idx="156">
                  <c:v>5.0369288596252532E-2</c:v>
                </c:pt>
                <c:pt idx="157">
                  <c:v>5.0014328301870477E-2</c:v>
                </c:pt>
                <c:pt idx="158">
                  <c:v>4.7939669475606343E-2</c:v>
                </c:pt>
                <c:pt idx="159">
                  <c:v>5.0869671283027731E-2</c:v>
                </c:pt>
                <c:pt idx="160">
                  <c:v>4.9282636211004149E-2</c:v>
                </c:pt>
                <c:pt idx="161">
                  <c:v>4.8929984576531867E-2</c:v>
                </c:pt>
                <c:pt idx="162">
                  <c:v>4.9255043903501425E-2</c:v>
                </c:pt>
                <c:pt idx="163">
                  <c:v>4.913821990280727E-2</c:v>
                </c:pt>
                <c:pt idx="164">
                  <c:v>4.8536821320043569E-2</c:v>
                </c:pt>
                <c:pt idx="165">
                  <c:v>5.0345800164900791E-2</c:v>
                </c:pt>
                <c:pt idx="166">
                  <c:v>4.9025794029482317E-2</c:v>
                </c:pt>
                <c:pt idx="167">
                  <c:v>4.7151840197496526E-2</c:v>
                </c:pt>
                <c:pt idx="168">
                  <c:v>4.8956927943696223E-2</c:v>
                </c:pt>
                <c:pt idx="169">
                  <c:v>4.7980054938215361E-2</c:v>
                </c:pt>
                <c:pt idx="170">
                  <c:v>5.0036416130179923E-2</c:v>
                </c:pt>
                <c:pt idx="171">
                  <c:v>4.8999704139038425E-2</c:v>
                </c:pt>
                <c:pt idx="172">
                  <c:v>4.821059062732963E-2</c:v>
                </c:pt>
                <c:pt idx="173">
                  <c:v>4.9443657301981692E-2</c:v>
                </c:pt>
                <c:pt idx="174">
                  <c:v>4.777156071171261E-2</c:v>
                </c:pt>
                <c:pt idx="175">
                  <c:v>4.8952702531685079E-2</c:v>
                </c:pt>
                <c:pt idx="176">
                  <c:v>4.7172885930389895E-2</c:v>
                </c:pt>
                <c:pt idx="177">
                  <c:v>4.7610062729769045E-2</c:v>
                </c:pt>
                <c:pt idx="178">
                  <c:v>4.7630973104018905E-2</c:v>
                </c:pt>
                <c:pt idx="179">
                  <c:v>4.6590874377787209E-2</c:v>
                </c:pt>
                <c:pt idx="180">
                  <c:v>4.8778951050265432E-2</c:v>
                </c:pt>
                <c:pt idx="181">
                  <c:v>4.8482490958069231E-2</c:v>
                </c:pt>
                <c:pt idx="182">
                  <c:v>4.6446190298108224E-2</c:v>
                </c:pt>
                <c:pt idx="183">
                  <c:v>4.6681875006839124E-2</c:v>
                </c:pt>
                <c:pt idx="184">
                  <c:v>4.88647127652155E-2</c:v>
                </c:pt>
                <c:pt idx="185">
                  <c:v>4.7189691755940164E-2</c:v>
                </c:pt>
                <c:pt idx="186">
                  <c:v>4.6615875504120857E-2</c:v>
                </c:pt>
                <c:pt idx="187">
                  <c:v>4.7386242974027035E-2</c:v>
                </c:pt>
                <c:pt idx="188">
                  <c:v>4.6761200890462935E-2</c:v>
                </c:pt>
                <c:pt idx="189">
                  <c:v>4.6412375225707361E-2</c:v>
                </c:pt>
                <c:pt idx="190">
                  <c:v>4.6731425637925234E-2</c:v>
                </c:pt>
                <c:pt idx="191">
                  <c:v>4.568744420282754E-2</c:v>
                </c:pt>
                <c:pt idx="192">
                  <c:v>4.62902043151623E-2</c:v>
                </c:pt>
                <c:pt idx="193">
                  <c:v>4.6716103096400799E-2</c:v>
                </c:pt>
                <c:pt idx="194">
                  <c:v>4.627891929313542E-2</c:v>
                </c:pt>
                <c:pt idx="195">
                  <c:v>4.6287787168218436E-2</c:v>
                </c:pt>
                <c:pt idx="196">
                  <c:v>4.7273590006242948E-2</c:v>
                </c:pt>
                <c:pt idx="197">
                  <c:v>4.5953371411310964E-2</c:v>
                </c:pt>
                <c:pt idx="198">
                  <c:v>4.6498460862694588E-2</c:v>
                </c:pt>
                <c:pt idx="199">
                  <c:v>4.4972193783223917E-2</c:v>
                </c:pt>
                <c:pt idx="200">
                  <c:v>4.5301370085354974E-2</c:v>
                </c:pt>
                <c:pt idx="201">
                  <c:v>4.4326640823252418E-2</c:v>
                </c:pt>
                <c:pt idx="202">
                  <c:v>4.4144916076324758E-2</c:v>
                </c:pt>
                <c:pt idx="203">
                  <c:v>4.5176070555249609E-2</c:v>
                </c:pt>
                <c:pt idx="204">
                  <c:v>4.5298549525451398E-2</c:v>
                </c:pt>
                <c:pt idx="205">
                  <c:v>4.5242482008681813E-2</c:v>
                </c:pt>
                <c:pt idx="206">
                  <c:v>4.5905949882730987E-2</c:v>
                </c:pt>
                <c:pt idx="207">
                  <c:v>4.5574119440554568E-2</c:v>
                </c:pt>
                <c:pt idx="208">
                  <c:v>4.6013554496571858E-2</c:v>
                </c:pt>
                <c:pt idx="209">
                  <c:v>4.493667575255933E-2</c:v>
                </c:pt>
                <c:pt idx="210">
                  <c:v>4.4941817257925343E-2</c:v>
                </c:pt>
                <c:pt idx="211">
                  <c:v>4.4796563220486578E-2</c:v>
                </c:pt>
                <c:pt idx="212">
                  <c:v>4.3796699329277891E-2</c:v>
                </c:pt>
                <c:pt idx="213">
                  <c:v>4.4038907157577252E-2</c:v>
                </c:pt>
                <c:pt idx="214">
                  <c:v>4.4632409474946483E-2</c:v>
                </c:pt>
                <c:pt idx="215">
                  <c:v>4.3453114523865459E-2</c:v>
                </c:pt>
                <c:pt idx="216">
                  <c:v>4.3780505103406649E-2</c:v>
                </c:pt>
                <c:pt idx="217">
                  <c:v>4.3751043183574298E-2</c:v>
                </c:pt>
                <c:pt idx="218">
                  <c:v>4.5359684233724155E-2</c:v>
                </c:pt>
                <c:pt idx="219">
                  <c:v>4.4773504318832404E-2</c:v>
                </c:pt>
                <c:pt idx="220">
                  <c:v>4.4362843911560174E-2</c:v>
                </c:pt>
                <c:pt idx="221">
                  <c:v>4.539323030592337E-2</c:v>
                </c:pt>
                <c:pt idx="222">
                  <c:v>4.3708415144689872E-2</c:v>
                </c:pt>
                <c:pt idx="223">
                  <c:v>4.4220154411168229E-2</c:v>
                </c:pt>
                <c:pt idx="224">
                  <c:v>4.4668396763716554E-2</c:v>
                </c:pt>
                <c:pt idx="225">
                  <c:v>4.4297861310451464E-2</c:v>
                </c:pt>
                <c:pt idx="226">
                  <c:v>4.5393901629550086E-2</c:v>
                </c:pt>
                <c:pt idx="227">
                  <c:v>4.3182845929867819E-2</c:v>
                </c:pt>
                <c:pt idx="228">
                  <c:v>4.4717656970142274E-2</c:v>
                </c:pt>
                <c:pt idx="229">
                  <c:v>4.3207536587736503E-2</c:v>
                </c:pt>
                <c:pt idx="230">
                  <c:v>4.4587650323233634E-2</c:v>
                </c:pt>
                <c:pt idx="231">
                  <c:v>4.3070506608459881E-2</c:v>
                </c:pt>
                <c:pt idx="232">
                  <c:v>4.4048981987696079E-2</c:v>
                </c:pt>
                <c:pt idx="233">
                  <c:v>4.3461177534750733E-2</c:v>
                </c:pt>
                <c:pt idx="234">
                  <c:v>4.3596207995659157E-2</c:v>
                </c:pt>
                <c:pt idx="235">
                  <c:v>4.0503221988532907E-2</c:v>
                </c:pt>
                <c:pt idx="236">
                  <c:v>4.2141762684016738E-2</c:v>
                </c:pt>
                <c:pt idx="237">
                  <c:v>4.138242007796121E-2</c:v>
                </c:pt>
                <c:pt idx="238">
                  <c:v>4.2213047067489247E-2</c:v>
                </c:pt>
                <c:pt idx="239">
                  <c:v>4.2687034749640043E-2</c:v>
                </c:pt>
                <c:pt idx="240">
                  <c:v>3.9962805300740784E-2</c:v>
                </c:pt>
                <c:pt idx="241">
                  <c:v>4.1271460703229297E-2</c:v>
                </c:pt>
                <c:pt idx="242">
                  <c:v>4.1531902691466692E-2</c:v>
                </c:pt>
                <c:pt idx="243">
                  <c:v>4.1654690109514086E-2</c:v>
                </c:pt>
                <c:pt idx="244">
                  <c:v>4.280021655649964E-2</c:v>
                </c:pt>
                <c:pt idx="245">
                  <c:v>4.1951635144219533E-2</c:v>
                </c:pt>
                <c:pt idx="246">
                  <c:v>4.1974777401506187E-2</c:v>
                </c:pt>
                <c:pt idx="247">
                  <c:v>4.1745222482738958E-2</c:v>
                </c:pt>
                <c:pt idx="248">
                  <c:v>4.2131248416272755E-2</c:v>
                </c:pt>
                <c:pt idx="249">
                  <c:v>4.2419917804747041E-2</c:v>
                </c:pt>
                <c:pt idx="250">
                  <c:v>4.170060692098719E-2</c:v>
                </c:pt>
                <c:pt idx="251">
                  <c:v>4.0788054606166725E-2</c:v>
                </c:pt>
                <c:pt idx="252">
                  <c:v>4.1355481857885845E-2</c:v>
                </c:pt>
                <c:pt idx="253">
                  <c:v>4.0376992311448409E-2</c:v>
                </c:pt>
                <c:pt idx="254">
                  <c:v>4.1468607278761782E-2</c:v>
                </c:pt>
                <c:pt idx="255">
                  <c:v>4.1621790405526354E-2</c:v>
                </c:pt>
                <c:pt idx="256">
                  <c:v>4.0601717463321862E-2</c:v>
                </c:pt>
                <c:pt idx="257">
                  <c:v>4.1341337258047353E-2</c:v>
                </c:pt>
                <c:pt idx="258">
                  <c:v>4.0781377803929375E-2</c:v>
                </c:pt>
                <c:pt idx="259">
                  <c:v>4.0124627202147843E-2</c:v>
                </c:pt>
                <c:pt idx="260">
                  <c:v>4.1465694416688688E-2</c:v>
                </c:pt>
                <c:pt idx="261">
                  <c:v>4.120331617410302E-2</c:v>
                </c:pt>
                <c:pt idx="262">
                  <c:v>4.0617404912539172E-2</c:v>
                </c:pt>
                <c:pt idx="263">
                  <c:v>3.9945657451738163E-2</c:v>
                </c:pt>
                <c:pt idx="264">
                  <c:v>4.0461567403622105E-2</c:v>
                </c:pt>
                <c:pt idx="265">
                  <c:v>4.0127333295168502E-2</c:v>
                </c:pt>
                <c:pt idx="266">
                  <c:v>3.8901012731839435E-2</c:v>
                </c:pt>
                <c:pt idx="267">
                  <c:v>4.0380400306477202E-2</c:v>
                </c:pt>
                <c:pt idx="268">
                  <c:v>3.9190254799459603E-2</c:v>
                </c:pt>
                <c:pt idx="269">
                  <c:v>3.9028987462640385E-2</c:v>
                </c:pt>
                <c:pt idx="270">
                  <c:v>3.9009864870899476E-2</c:v>
                </c:pt>
                <c:pt idx="271">
                  <c:v>3.9894101414508304E-2</c:v>
                </c:pt>
                <c:pt idx="272">
                  <c:v>4.0019408063926828E-2</c:v>
                </c:pt>
                <c:pt idx="273">
                  <c:v>4.0656413764227919E-2</c:v>
                </c:pt>
                <c:pt idx="274">
                  <c:v>4.0264655253500731E-2</c:v>
                </c:pt>
                <c:pt idx="275">
                  <c:v>4.0962621576573474E-2</c:v>
                </c:pt>
                <c:pt idx="276">
                  <c:v>3.9607481664818013E-2</c:v>
                </c:pt>
                <c:pt idx="277">
                  <c:v>4.0009708891133595E-2</c:v>
                </c:pt>
                <c:pt idx="278">
                  <c:v>4.0545550764595359E-2</c:v>
                </c:pt>
                <c:pt idx="279">
                  <c:v>3.9923049089486594E-2</c:v>
                </c:pt>
                <c:pt idx="280">
                  <c:v>4.0332433233888416E-2</c:v>
                </c:pt>
                <c:pt idx="281">
                  <c:v>3.9401354406552978E-2</c:v>
                </c:pt>
                <c:pt idx="282">
                  <c:v>3.9486414581667621E-2</c:v>
                </c:pt>
                <c:pt idx="283">
                  <c:v>4.0363806665923235E-2</c:v>
                </c:pt>
                <c:pt idx="284">
                  <c:v>3.9782095019481177E-2</c:v>
                </c:pt>
                <c:pt idx="285">
                  <c:v>4.0458751591742462E-2</c:v>
                </c:pt>
                <c:pt idx="286">
                  <c:v>4.1977713583043891E-2</c:v>
                </c:pt>
                <c:pt idx="287">
                  <c:v>4.0499685184587464E-2</c:v>
                </c:pt>
                <c:pt idx="288">
                  <c:v>3.9760670298201337E-2</c:v>
                </c:pt>
                <c:pt idx="289">
                  <c:v>4.0834573955353441E-2</c:v>
                </c:pt>
                <c:pt idx="290">
                  <c:v>3.955997180252515E-2</c:v>
                </c:pt>
                <c:pt idx="291">
                  <c:v>3.9813507213411863E-2</c:v>
                </c:pt>
                <c:pt idx="292">
                  <c:v>4.0011679276627805E-2</c:v>
                </c:pt>
                <c:pt idx="293">
                  <c:v>3.9796401479836117E-2</c:v>
                </c:pt>
                <c:pt idx="294">
                  <c:v>3.8095412617568047E-2</c:v>
                </c:pt>
                <c:pt idx="295">
                  <c:v>3.7875417523577662E-2</c:v>
                </c:pt>
                <c:pt idx="296">
                  <c:v>3.9573137295921892E-2</c:v>
                </c:pt>
                <c:pt idx="297">
                  <c:v>3.8865585447471249E-2</c:v>
                </c:pt>
                <c:pt idx="298">
                  <c:v>3.9158063399075529E-2</c:v>
                </c:pt>
                <c:pt idx="299">
                  <c:v>4.036932457818327E-2</c:v>
                </c:pt>
                <c:pt idx="300">
                  <c:v>3.9097193708488291E-2</c:v>
                </c:pt>
                <c:pt idx="301">
                  <c:v>3.8923259819961649E-2</c:v>
                </c:pt>
                <c:pt idx="302">
                  <c:v>3.9380377144889865E-2</c:v>
                </c:pt>
                <c:pt idx="303">
                  <c:v>3.8726510548561653E-2</c:v>
                </c:pt>
                <c:pt idx="304">
                  <c:v>3.9263115822111359E-2</c:v>
                </c:pt>
                <c:pt idx="305">
                  <c:v>3.7859106097578608E-2</c:v>
                </c:pt>
                <c:pt idx="306">
                  <c:v>3.9498525157671674E-2</c:v>
                </c:pt>
                <c:pt idx="307">
                  <c:v>3.9208812767571807E-2</c:v>
                </c:pt>
                <c:pt idx="308">
                  <c:v>3.904330063552873E-2</c:v>
                </c:pt>
                <c:pt idx="309">
                  <c:v>3.8722174123550279E-2</c:v>
                </c:pt>
                <c:pt idx="310">
                  <c:v>3.7892298620028998E-2</c:v>
                </c:pt>
                <c:pt idx="311">
                  <c:v>3.8615379615554508E-2</c:v>
                </c:pt>
                <c:pt idx="312">
                  <c:v>3.9332311708476404E-2</c:v>
                </c:pt>
                <c:pt idx="313">
                  <c:v>3.8536031884177993E-2</c:v>
                </c:pt>
                <c:pt idx="314">
                  <c:v>3.8985120231178873E-2</c:v>
                </c:pt>
                <c:pt idx="315">
                  <c:v>3.7761067942558846E-2</c:v>
                </c:pt>
                <c:pt idx="316">
                  <c:v>3.7803463921218645E-2</c:v>
                </c:pt>
                <c:pt idx="317">
                  <c:v>3.8795509805783439E-2</c:v>
                </c:pt>
                <c:pt idx="318">
                  <c:v>3.782286972748064E-2</c:v>
                </c:pt>
                <c:pt idx="319">
                  <c:v>3.7615597727833378E-2</c:v>
                </c:pt>
                <c:pt idx="320">
                  <c:v>3.6332702276802874E-2</c:v>
                </c:pt>
                <c:pt idx="321">
                  <c:v>3.8103465925151667E-2</c:v>
                </c:pt>
                <c:pt idx="322">
                  <c:v>3.7283807197059267E-2</c:v>
                </c:pt>
                <c:pt idx="323">
                  <c:v>3.7335695671344753E-2</c:v>
                </c:pt>
                <c:pt idx="324">
                  <c:v>3.6803449583214888E-2</c:v>
                </c:pt>
                <c:pt idx="325">
                  <c:v>3.8080262701217053E-2</c:v>
                </c:pt>
                <c:pt idx="326">
                  <c:v>3.8699780036461524E-2</c:v>
                </c:pt>
                <c:pt idx="327">
                  <c:v>3.7717772244976772E-2</c:v>
                </c:pt>
                <c:pt idx="328">
                  <c:v>3.934916298947172E-2</c:v>
                </c:pt>
                <c:pt idx="329">
                  <c:v>3.8221881814379098E-2</c:v>
                </c:pt>
                <c:pt idx="330">
                  <c:v>3.8863319594112732E-2</c:v>
                </c:pt>
                <c:pt idx="331">
                  <c:v>3.7242628440013047E-2</c:v>
                </c:pt>
                <c:pt idx="332">
                  <c:v>3.6820433192368621E-2</c:v>
                </c:pt>
                <c:pt idx="333">
                  <c:v>3.8140357140815824E-2</c:v>
                </c:pt>
                <c:pt idx="334">
                  <c:v>3.7810212354043735E-2</c:v>
                </c:pt>
                <c:pt idx="335">
                  <c:v>3.6396565124456423E-2</c:v>
                </c:pt>
                <c:pt idx="336">
                  <c:v>3.6175665263657245E-2</c:v>
                </c:pt>
                <c:pt idx="337">
                  <c:v>3.7138571032351214E-2</c:v>
                </c:pt>
                <c:pt idx="338">
                  <c:v>3.8079624474503991E-2</c:v>
                </c:pt>
                <c:pt idx="339">
                  <c:v>3.8096955682560336E-2</c:v>
                </c:pt>
                <c:pt idx="340">
                  <c:v>3.6738665615587932E-2</c:v>
                </c:pt>
                <c:pt idx="341">
                  <c:v>3.8099204187631276E-2</c:v>
                </c:pt>
                <c:pt idx="342">
                  <c:v>3.713348220534745E-2</c:v>
                </c:pt>
                <c:pt idx="343">
                  <c:v>3.7376161161511837E-2</c:v>
                </c:pt>
                <c:pt idx="344">
                  <c:v>3.6724720662729533E-2</c:v>
                </c:pt>
                <c:pt idx="345">
                  <c:v>3.7780848420723712E-2</c:v>
                </c:pt>
                <c:pt idx="346">
                  <c:v>3.7340557121616796E-2</c:v>
                </c:pt>
                <c:pt idx="347">
                  <c:v>3.5558872314028753E-2</c:v>
                </c:pt>
                <c:pt idx="348">
                  <c:v>3.7487481973992418E-2</c:v>
                </c:pt>
                <c:pt idx="349">
                  <c:v>3.5830787743672272E-2</c:v>
                </c:pt>
                <c:pt idx="350">
                  <c:v>3.814121000710316E-2</c:v>
                </c:pt>
                <c:pt idx="351">
                  <c:v>3.8643811736303574E-2</c:v>
                </c:pt>
                <c:pt idx="352">
                  <c:v>3.6041812097409566E-2</c:v>
                </c:pt>
                <c:pt idx="353">
                  <c:v>3.7921654159727244E-2</c:v>
                </c:pt>
                <c:pt idx="354">
                  <c:v>3.6960552157870329E-2</c:v>
                </c:pt>
                <c:pt idx="355">
                  <c:v>3.7646029125074532E-2</c:v>
                </c:pt>
                <c:pt idx="356">
                  <c:v>3.6789204931734848E-2</c:v>
                </c:pt>
                <c:pt idx="357">
                  <c:v>3.6050093956837191E-2</c:v>
                </c:pt>
                <c:pt idx="358">
                  <c:v>3.6286908182802106E-2</c:v>
                </c:pt>
                <c:pt idx="359">
                  <c:v>3.7635712749881423E-2</c:v>
                </c:pt>
                <c:pt idx="360">
                  <c:v>3.6492979846860125E-2</c:v>
                </c:pt>
                <c:pt idx="361">
                  <c:v>3.6763569383605935E-2</c:v>
                </c:pt>
                <c:pt idx="362">
                  <c:v>3.6207941193737665E-2</c:v>
                </c:pt>
                <c:pt idx="363">
                  <c:v>3.6905045847903377E-2</c:v>
                </c:pt>
                <c:pt idx="364">
                  <c:v>3.7110314455828547E-2</c:v>
                </c:pt>
                <c:pt idx="365">
                  <c:v>3.579209256243044E-2</c:v>
                </c:pt>
                <c:pt idx="366">
                  <c:v>3.7814872149468104E-2</c:v>
                </c:pt>
                <c:pt idx="367">
                  <c:v>3.6252846735857568E-2</c:v>
                </c:pt>
                <c:pt idx="368">
                  <c:v>3.6835131188807733E-2</c:v>
                </c:pt>
                <c:pt idx="369">
                  <c:v>3.5598033642867496E-2</c:v>
                </c:pt>
                <c:pt idx="370">
                  <c:v>3.6681242004639944E-2</c:v>
                </c:pt>
                <c:pt idx="371">
                  <c:v>3.6028262244678588E-2</c:v>
                </c:pt>
                <c:pt idx="372">
                  <c:v>3.7185726975788029E-2</c:v>
                </c:pt>
                <c:pt idx="373">
                  <c:v>3.6359558116684627E-2</c:v>
                </c:pt>
                <c:pt idx="374">
                  <c:v>3.6005576318972332E-2</c:v>
                </c:pt>
                <c:pt idx="375">
                  <c:v>3.466702153212773E-2</c:v>
                </c:pt>
                <c:pt idx="376">
                  <c:v>3.6671657842055547E-2</c:v>
                </c:pt>
                <c:pt idx="377">
                  <c:v>3.5915633887277379E-2</c:v>
                </c:pt>
                <c:pt idx="378">
                  <c:v>3.6804083537078945E-2</c:v>
                </c:pt>
                <c:pt idx="379">
                  <c:v>3.6495970243031084E-2</c:v>
                </c:pt>
                <c:pt idx="380">
                  <c:v>3.610741472167079E-2</c:v>
                </c:pt>
                <c:pt idx="381">
                  <c:v>3.4744154813355403E-2</c:v>
                </c:pt>
                <c:pt idx="382">
                  <c:v>3.5735564494002683E-2</c:v>
                </c:pt>
                <c:pt idx="383">
                  <c:v>3.373158419574377E-2</c:v>
                </c:pt>
                <c:pt idx="384">
                  <c:v>3.5353071801261321E-2</c:v>
                </c:pt>
                <c:pt idx="385">
                  <c:v>3.5451321303469584E-2</c:v>
                </c:pt>
                <c:pt idx="386">
                  <c:v>3.5851199802856101E-2</c:v>
                </c:pt>
                <c:pt idx="387">
                  <c:v>3.6139981397309499E-2</c:v>
                </c:pt>
                <c:pt idx="388">
                  <c:v>3.5281669936665004E-2</c:v>
                </c:pt>
                <c:pt idx="389">
                  <c:v>3.5467388249683138E-2</c:v>
                </c:pt>
                <c:pt idx="390">
                  <c:v>3.448182376194571E-2</c:v>
                </c:pt>
                <c:pt idx="391">
                  <c:v>3.4754168699162341E-2</c:v>
                </c:pt>
                <c:pt idx="392">
                  <c:v>3.4314705953425249E-2</c:v>
                </c:pt>
                <c:pt idx="393">
                  <c:v>3.4445470311149973E-2</c:v>
                </c:pt>
                <c:pt idx="394">
                  <c:v>3.2789316884937865E-2</c:v>
                </c:pt>
                <c:pt idx="395">
                  <c:v>3.5298870588005633E-2</c:v>
                </c:pt>
                <c:pt idx="396">
                  <c:v>3.5374149708474037E-2</c:v>
                </c:pt>
                <c:pt idx="397">
                  <c:v>3.4654009905821979E-2</c:v>
                </c:pt>
                <c:pt idx="398">
                  <c:v>3.5123076704782916E-2</c:v>
                </c:pt>
                <c:pt idx="399">
                  <c:v>3.5451081962277149E-2</c:v>
                </c:pt>
                <c:pt idx="400">
                  <c:v>3.4142998340240933E-2</c:v>
                </c:pt>
                <c:pt idx="401">
                  <c:v>3.4698163714558465E-2</c:v>
                </c:pt>
                <c:pt idx="402">
                  <c:v>3.4733571484509708E-2</c:v>
                </c:pt>
                <c:pt idx="403">
                  <c:v>3.3999716375399967E-2</c:v>
                </c:pt>
                <c:pt idx="404">
                  <c:v>3.4167393547758003E-2</c:v>
                </c:pt>
                <c:pt idx="405">
                  <c:v>3.3487846750405587E-2</c:v>
                </c:pt>
                <c:pt idx="406">
                  <c:v>3.3853001688462149E-2</c:v>
                </c:pt>
                <c:pt idx="407">
                  <c:v>3.3999811823664246E-2</c:v>
                </c:pt>
                <c:pt idx="408">
                  <c:v>3.3227060033890976E-2</c:v>
                </c:pt>
                <c:pt idx="409">
                  <c:v>3.3384792501052842E-2</c:v>
                </c:pt>
                <c:pt idx="410">
                  <c:v>3.3469068245292014E-2</c:v>
                </c:pt>
                <c:pt idx="411">
                  <c:v>3.3835330341897667E-2</c:v>
                </c:pt>
                <c:pt idx="412">
                  <c:v>3.4893910263729337E-2</c:v>
                </c:pt>
                <c:pt idx="413">
                  <c:v>3.3736750413725217E-2</c:v>
                </c:pt>
                <c:pt idx="414">
                  <c:v>3.3996591830534856E-2</c:v>
                </c:pt>
                <c:pt idx="415">
                  <c:v>3.4155802283223478E-2</c:v>
                </c:pt>
                <c:pt idx="416">
                  <c:v>3.3587268618637166E-2</c:v>
                </c:pt>
                <c:pt idx="417">
                  <c:v>3.4063458473690973E-2</c:v>
                </c:pt>
                <c:pt idx="418">
                  <c:v>3.5417980675404991E-2</c:v>
                </c:pt>
                <c:pt idx="419">
                  <c:v>3.3389044234827574E-2</c:v>
                </c:pt>
                <c:pt idx="420">
                  <c:v>3.2859861533092824E-2</c:v>
                </c:pt>
                <c:pt idx="421">
                  <c:v>3.4242190551978274E-2</c:v>
                </c:pt>
                <c:pt idx="422">
                  <c:v>3.3516748361620573E-2</c:v>
                </c:pt>
                <c:pt idx="423">
                  <c:v>3.4083120357517149E-2</c:v>
                </c:pt>
                <c:pt idx="424">
                  <c:v>3.3196402061459379E-2</c:v>
                </c:pt>
                <c:pt idx="425">
                  <c:v>3.4887090229148883E-2</c:v>
                </c:pt>
                <c:pt idx="426">
                  <c:v>3.3058736971238581E-2</c:v>
                </c:pt>
                <c:pt idx="427">
                  <c:v>3.3968923042849535E-2</c:v>
                </c:pt>
                <c:pt idx="428">
                  <c:v>3.3536604575075929E-2</c:v>
                </c:pt>
                <c:pt idx="429">
                  <c:v>3.4086175090696141E-2</c:v>
                </c:pt>
                <c:pt idx="430">
                  <c:v>3.3091043291446236E-2</c:v>
                </c:pt>
                <c:pt idx="431">
                  <c:v>3.4422129842722513E-2</c:v>
                </c:pt>
                <c:pt idx="432">
                  <c:v>3.2580408035367749E-2</c:v>
                </c:pt>
                <c:pt idx="433">
                  <c:v>3.2926730279887025E-2</c:v>
                </c:pt>
                <c:pt idx="434">
                  <c:v>3.2776139145609999E-2</c:v>
                </c:pt>
                <c:pt idx="435">
                  <c:v>3.161823905540858E-2</c:v>
                </c:pt>
                <c:pt idx="436">
                  <c:v>3.2166112768860146E-2</c:v>
                </c:pt>
                <c:pt idx="437">
                  <c:v>3.2806231087958049E-2</c:v>
                </c:pt>
                <c:pt idx="438">
                  <c:v>3.4141061441506589E-2</c:v>
                </c:pt>
                <c:pt idx="439">
                  <c:v>3.4007826257022818E-2</c:v>
                </c:pt>
                <c:pt idx="440">
                  <c:v>3.3540562944920471E-2</c:v>
                </c:pt>
                <c:pt idx="441">
                  <c:v>3.2989237679497109E-2</c:v>
                </c:pt>
                <c:pt idx="442">
                  <c:v>3.372500349918716E-2</c:v>
                </c:pt>
                <c:pt idx="443">
                  <c:v>3.3505528586619503E-2</c:v>
                </c:pt>
                <c:pt idx="444">
                  <c:v>3.3266179507883208E-2</c:v>
                </c:pt>
                <c:pt idx="445">
                  <c:v>3.2577640497885633E-2</c:v>
                </c:pt>
                <c:pt idx="446">
                  <c:v>3.2058456829659195E-2</c:v>
                </c:pt>
                <c:pt idx="447">
                  <c:v>3.1711099333381454E-2</c:v>
                </c:pt>
                <c:pt idx="448">
                  <c:v>3.321420442591852E-2</c:v>
                </c:pt>
                <c:pt idx="449">
                  <c:v>3.3095104160841306E-2</c:v>
                </c:pt>
                <c:pt idx="450">
                  <c:v>3.3070169793147634E-2</c:v>
                </c:pt>
                <c:pt idx="451">
                  <c:v>3.2567426968225691E-2</c:v>
                </c:pt>
                <c:pt idx="452">
                  <c:v>3.1570413925992732E-2</c:v>
                </c:pt>
                <c:pt idx="453">
                  <c:v>3.1389041854184993E-2</c:v>
                </c:pt>
                <c:pt idx="454">
                  <c:v>3.176553140983953E-2</c:v>
                </c:pt>
                <c:pt idx="455">
                  <c:v>3.1570111256596395E-2</c:v>
                </c:pt>
                <c:pt idx="456">
                  <c:v>3.0767981728278784E-2</c:v>
                </c:pt>
                <c:pt idx="457">
                  <c:v>3.2310571734243038E-2</c:v>
                </c:pt>
                <c:pt idx="458">
                  <c:v>3.2445984305558083E-2</c:v>
                </c:pt>
                <c:pt idx="459">
                  <c:v>3.1853766156660066E-2</c:v>
                </c:pt>
                <c:pt idx="460">
                  <c:v>3.0470102865421275E-2</c:v>
                </c:pt>
                <c:pt idx="461">
                  <c:v>3.1289762718104006E-2</c:v>
                </c:pt>
                <c:pt idx="462">
                  <c:v>3.1480814406130354E-2</c:v>
                </c:pt>
                <c:pt idx="463">
                  <c:v>3.1703002653673186E-2</c:v>
                </c:pt>
                <c:pt idx="464">
                  <c:v>3.204942829626381E-2</c:v>
                </c:pt>
                <c:pt idx="465">
                  <c:v>3.2439565737670387E-2</c:v>
                </c:pt>
                <c:pt idx="466">
                  <c:v>3.0922046638607332E-2</c:v>
                </c:pt>
                <c:pt idx="467">
                  <c:v>3.1668977853791899E-2</c:v>
                </c:pt>
                <c:pt idx="468">
                  <c:v>3.0734914640492463E-2</c:v>
                </c:pt>
                <c:pt idx="469">
                  <c:v>3.0706599688005091E-2</c:v>
                </c:pt>
                <c:pt idx="470">
                  <c:v>3.1623544146959677E-2</c:v>
                </c:pt>
                <c:pt idx="471">
                  <c:v>3.1031263189981111E-2</c:v>
                </c:pt>
                <c:pt idx="472">
                  <c:v>3.0923568779830775E-2</c:v>
                </c:pt>
                <c:pt idx="473">
                  <c:v>3.1662088311807925E-2</c:v>
                </c:pt>
                <c:pt idx="474">
                  <c:v>3.2339175036057412E-2</c:v>
                </c:pt>
                <c:pt idx="475">
                  <c:v>3.2485474794926264E-2</c:v>
                </c:pt>
                <c:pt idx="476">
                  <c:v>3.1840131668469662E-2</c:v>
                </c:pt>
                <c:pt idx="477">
                  <c:v>3.1166192080083352E-2</c:v>
                </c:pt>
                <c:pt idx="478">
                  <c:v>3.1626806153578949E-2</c:v>
                </c:pt>
                <c:pt idx="479">
                  <c:v>3.1534443785374788E-2</c:v>
                </c:pt>
                <c:pt idx="480">
                  <c:v>3.094921676566317E-2</c:v>
                </c:pt>
                <c:pt idx="481">
                  <c:v>3.1855607735457002E-2</c:v>
                </c:pt>
                <c:pt idx="482">
                  <c:v>3.1357161348701867E-2</c:v>
                </c:pt>
                <c:pt idx="483">
                  <c:v>3.0517989985770877E-2</c:v>
                </c:pt>
                <c:pt idx="484">
                  <c:v>3.0147102553629766E-2</c:v>
                </c:pt>
                <c:pt idx="485">
                  <c:v>3.0031286839285042E-2</c:v>
                </c:pt>
                <c:pt idx="486">
                  <c:v>3.0357009303749832E-2</c:v>
                </c:pt>
                <c:pt idx="487">
                  <c:v>2.8932849622820615E-2</c:v>
                </c:pt>
                <c:pt idx="488">
                  <c:v>2.954590774446322E-2</c:v>
                </c:pt>
                <c:pt idx="489">
                  <c:v>2.9870989122715862E-2</c:v>
                </c:pt>
                <c:pt idx="490">
                  <c:v>3.1106303585652587E-2</c:v>
                </c:pt>
                <c:pt idx="491">
                  <c:v>2.8442057727200033E-2</c:v>
                </c:pt>
                <c:pt idx="492">
                  <c:v>2.989230611580912E-2</c:v>
                </c:pt>
                <c:pt idx="493">
                  <c:v>2.9862996333967592E-2</c:v>
                </c:pt>
                <c:pt idx="494">
                  <c:v>2.9122172626073129E-2</c:v>
                </c:pt>
                <c:pt idx="495">
                  <c:v>3.0309280700283235E-2</c:v>
                </c:pt>
                <c:pt idx="496">
                  <c:v>2.9800564278049068E-2</c:v>
                </c:pt>
                <c:pt idx="497">
                  <c:v>2.9841021178752782E-2</c:v>
                </c:pt>
                <c:pt idx="498">
                  <c:v>3.0202313148820326E-2</c:v>
                </c:pt>
                <c:pt idx="499">
                  <c:v>3.0375068294872822E-2</c:v>
                </c:pt>
                <c:pt idx="500">
                  <c:v>2.9679560595867342E-2</c:v>
                </c:pt>
                <c:pt idx="501">
                  <c:v>2.893973554625761E-2</c:v>
                </c:pt>
                <c:pt idx="502">
                  <c:v>3.079618198764748E-2</c:v>
                </c:pt>
                <c:pt idx="503">
                  <c:v>2.8885094028955293E-2</c:v>
                </c:pt>
                <c:pt idx="504">
                  <c:v>2.9717503593546961E-2</c:v>
                </c:pt>
                <c:pt idx="505">
                  <c:v>3.0139052301116676E-2</c:v>
                </c:pt>
                <c:pt idx="506">
                  <c:v>2.835883265292851E-2</c:v>
                </c:pt>
                <c:pt idx="507">
                  <c:v>2.9940757911642593E-2</c:v>
                </c:pt>
                <c:pt idx="508">
                  <c:v>2.7304760640358562E-2</c:v>
                </c:pt>
                <c:pt idx="509">
                  <c:v>2.6878921120010835E-2</c:v>
                </c:pt>
                <c:pt idx="510">
                  <c:v>2.6283134964740662E-2</c:v>
                </c:pt>
                <c:pt idx="511">
                  <c:v>2.4615050545086489E-2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35B6-47D8-AC01-49793ABE7CAF}"/>
            </c:ext>
          </c:extLst>
        </c:ser>
        <c:ser>
          <c:idx val="3"/>
          <c:order val="3"/>
          <c:tx>
            <c:strRef>
              <c:f>'IR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'IR sp'!$Y$2:$Y$1025</c:f>
              <c:numCache>
                <c:formatCode>0.00E+00</c:formatCode>
                <c:ptCount val="1024"/>
                <c:pt idx="0">
                  <c:v>-5.0802742131213602E-6</c:v>
                </c:pt>
                <c:pt idx="1">
                  <c:v>-5.0325966699351798E-6</c:v>
                </c:pt>
                <c:pt idx="2">
                  <c:v>-4.9849191267489995E-6</c:v>
                </c:pt>
                <c:pt idx="3">
                  <c:v>-4.9372415835628183E-6</c:v>
                </c:pt>
                <c:pt idx="4">
                  <c:v>-4.8895640403766389E-6</c:v>
                </c:pt>
                <c:pt idx="5">
                  <c:v>-4.8418864971904577E-6</c:v>
                </c:pt>
                <c:pt idx="6">
                  <c:v>-4.7942089540042782E-6</c:v>
                </c:pt>
                <c:pt idx="7">
                  <c:v>-4.746531410818097E-6</c:v>
                </c:pt>
                <c:pt idx="8">
                  <c:v>-4.6988538676319167E-6</c:v>
                </c:pt>
                <c:pt idx="9">
                  <c:v>-4.6511763244457364E-6</c:v>
                </c:pt>
                <c:pt idx="10">
                  <c:v>-4.6034987812595552E-6</c:v>
                </c:pt>
                <c:pt idx="11">
                  <c:v>-4.5558212380733757E-6</c:v>
                </c:pt>
                <c:pt idx="12">
                  <c:v>-4.5081436948871946E-6</c:v>
                </c:pt>
                <c:pt idx="13">
                  <c:v>-4.4604661517010151E-6</c:v>
                </c:pt>
                <c:pt idx="14">
                  <c:v>-4.4127886085148348E-6</c:v>
                </c:pt>
                <c:pt idx="15">
                  <c:v>-4.3651110653286527E-6</c:v>
                </c:pt>
                <c:pt idx="16">
                  <c:v>-4.3174335221424733E-6</c:v>
                </c:pt>
                <c:pt idx="17">
                  <c:v>-4.2697559789562938E-6</c:v>
                </c:pt>
                <c:pt idx="18">
                  <c:v>-4.2220784357701126E-6</c:v>
                </c:pt>
                <c:pt idx="19">
                  <c:v>-4.1744008925839323E-6</c:v>
                </c:pt>
                <c:pt idx="20">
                  <c:v>-4.126723349397752E-6</c:v>
                </c:pt>
                <c:pt idx="21">
                  <c:v>-4.0790458062115708E-6</c:v>
                </c:pt>
                <c:pt idx="22">
                  <c:v>-4.0313682630253913E-6</c:v>
                </c:pt>
                <c:pt idx="23">
                  <c:v>-3.9836907198392101E-6</c:v>
                </c:pt>
                <c:pt idx="24">
                  <c:v>-3.9360131766530298E-6</c:v>
                </c:pt>
                <c:pt idx="25">
                  <c:v>-3.8883356334668495E-6</c:v>
                </c:pt>
                <c:pt idx="26">
                  <c:v>-3.8406580902806683E-6</c:v>
                </c:pt>
                <c:pt idx="27">
                  <c:v>-3.7929805470944893E-6</c:v>
                </c:pt>
                <c:pt idx="28">
                  <c:v>-3.7453030039083077E-6</c:v>
                </c:pt>
                <c:pt idx="29">
                  <c:v>-3.6976254607221278E-6</c:v>
                </c:pt>
                <c:pt idx="30">
                  <c:v>-3.6499479175359474E-6</c:v>
                </c:pt>
                <c:pt idx="31">
                  <c:v>-3.6022703743497667E-6</c:v>
                </c:pt>
                <c:pt idx="32">
                  <c:v>-3.5545928311635868E-6</c:v>
                </c:pt>
                <c:pt idx="33">
                  <c:v>-3.5069152879774061E-6</c:v>
                </c:pt>
                <c:pt idx="34">
                  <c:v>-3.4592377447912257E-6</c:v>
                </c:pt>
                <c:pt idx="35">
                  <c:v>-3.411560201605045E-6</c:v>
                </c:pt>
                <c:pt idx="36">
                  <c:v>-3.3638826584188651E-6</c:v>
                </c:pt>
                <c:pt idx="37">
                  <c:v>-3.3162051152326843E-6</c:v>
                </c:pt>
                <c:pt idx="38">
                  <c:v>-3.268527572046504E-6</c:v>
                </c:pt>
                <c:pt idx="39">
                  <c:v>-3.2208500288603233E-6</c:v>
                </c:pt>
                <c:pt idx="40">
                  <c:v>-3.1731724856741434E-6</c:v>
                </c:pt>
                <c:pt idx="41">
                  <c:v>-3.1254949424879626E-6</c:v>
                </c:pt>
                <c:pt idx="42">
                  <c:v>-3.0778173993017823E-6</c:v>
                </c:pt>
                <c:pt idx="43">
                  <c:v>-3.030139856115602E-6</c:v>
                </c:pt>
                <c:pt idx="44">
                  <c:v>-2.9824623129294212E-6</c:v>
                </c:pt>
                <c:pt idx="45">
                  <c:v>-2.9347847697432409E-6</c:v>
                </c:pt>
                <c:pt idx="46">
                  <c:v>-2.8871072265570606E-6</c:v>
                </c:pt>
                <c:pt idx="47">
                  <c:v>-2.8394296833708802E-6</c:v>
                </c:pt>
                <c:pt idx="48">
                  <c:v>-2.7917521401846999E-6</c:v>
                </c:pt>
                <c:pt idx="49">
                  <c:v>-2.7440745969985192E-6</c:v>
                </c:pt>
                <c:pt idx="50">
                  <c:v>-2.6963970538123388E-6</c:v>
                </c:pt>
                <c:pt idx="51">
                  <c:v>-2.6487195106261589E-6</c:v>
                </c:pt>
                <c:pt idx="52">
                  <c:v>-2.6010419674399782E-6</c:v>
                </c:pt>
                <c:pt idx="53">
                  <c:v>-2.5533644242537974E-6</c:v>
                </c:pt>
                <c:pt idx="54">
                  <c:v>-2.5056868810676175E-6</c:v>
                </c:pt>
                <c:pt idx="55">
                  <c:v>-2.4580093378814368E-6</c:v>
                </c:pt>
                <c:pt idx="56">
                  <c:v>-2.4103317946952565E-6</c:v>
                </c:pt>
                <c:pt idx="57">
                  <c:v>-2.3626542515090761E-6</c:v>
                </c:pt>
                <c:pt idx="58">
                  <c:v>-2.3149767083228958E-6</c:v>
                </c:pt>
                <c:pt idx="59">
                  <c:v>-2.2672991651367151E-6</c:v>
                </c:pt>
                <c:pt idx="60">
                  <c:v>-2.2196216219505343E-6</c:v>
                </c:pt>
                <c:pt idx="61">
                  <c:v>-2.171944078764354E-6</c:v>
                </c:pt>
                <c:pt idx="62">
                  <c:v>-2.1242665355781741E-6</c:v>
                </c:pt>
                <c:pt idx="63">
                  <c:v>-2.0765889923919933E-6</c:v>
                </c:pt>
                <c:pt idx="64">
                  <c:v>-2.028911449205813E-6</c:v>
                </c:pt>
                <c:pt idx="65">
                  <c:v>-1.9812339060196327E-6</c:v>
                </c:pt>
                <c:pt idx="66">
                  <c:v>-1.9335563628334524E-6</c:v>
                </c:pt>
                <c:pt idx="67">
                  <c:v>-1.885878819647272E-6</c:v>
                </c:pt>
                <c:pt idx="68">
                  <c:v>-1.8382012764610911E-6</c:v>
                </c:pt>
                <c:pt idx="69">
                  <c:v>-1.7905237332749107E-6</c:v>
                </c:pt>
                <c:pt idx="70">
                  <c:v>-1.7428461900887304E-6</c:v>
                </c:pt>
                <c:pt idx="71">
                  <c:v>-1.6951686469025501E-6</c:v>
                </c:pt>
                <c:pt idx="72">
                  <c:v>-1.6474911037163696E-6</c:v>
                </c:pt>
                <c:pt idx="73">
                  <c:v>-1.5998135605301892E-6</c:v>
                </c:pt>
                <c:pt idx="74">
                  <c:v>-1.5521360173440087E-6</c:v>
                </c:pt>
                <c:pt idx="75">
                  <c:v>-1.5044584741578282E-6</c:v>
                </c:pt>
                <c:pt idx="76">
                  <c:v>-1.4567809309716476E-6</c:v>
                </c:pt>
                <c:pt idx="77">
                  <c:v>-1.4091033877854673E-6</c:v>
                </c:pt>
                <c:pt idx="78">
                  <c:v>-1.3614258445992872E-6</c:v>
                </c:pt>
                <c:pt idx="79">
                  <c:v>-1.3137483014131066E-6</c:v>
                </c:pt>
                <c:pt idx="80">
                  <c:v>-1.2660707582269259E-6</c:v>
                </c:pt>
                <c:pt idx="81">
                  <c:v>-1.2183932150407464E-6</c:v>
                </c:pt>
                <c:pt idx="82">
                  <c:v>-1.1707156718545655E-6</c:v>
                </c:pt>
                <c:pt idx="83">
                  <c:v>-1.1230381286683856E-6</c:v>
                </c:pt>
                <c:pt idx="84">
                  <c:v>-1.0753605854822048E-6</c:v>
                </c:pt>
                <c:pt idx="85">
                  <c:v>-1.0276830422960247E-6</c:v>
                </c:pt>
                <c:pt idx="86">
                  <c:v>-9.8000549910984416E-7</c:v>
                </c:pt>
                <c:pt idx="87">
                  <c:v>-9.323279559236632E-7</c:v>
                </c:pt>
                <c:pt idx="88">
                  <c:v>-8.8465041273748319E-7</c:v>
                </c:pt>
                <c:pt idx="89">
                  <c:v>-8.3697286955130255E-7</c:v>
                </c:pt>
                <c:pt idx="90">
                  <c:v>-7.8929532636512254E-7</c:v>
                </c:pt>
                <c:pt idx="91">
                  <c:v>-7.416177831789418E-7</c:v>
                </c:pt>
                <c:pt idx="92">
                  <c:v>-6.9394023999276179E-7</c:v>
                </c:pt>
                <c:pt idx="93">
                  <c:v>-6.4626269680658093E-7</c:v>
                </c:pt>
                <c:pt idx="94">
                  <c:v>-5.9858515362040103E-7</c:v>
                </c:pt>
                <c:pt idx="95">
                  <c:v>-5.5090761043422028E-7</c:v>
                </c:pt>
                <c:pt idx="96">
                  <c:v>-5.0323006724803943E-7</c:v>
                </c:pt>
                <c:pt idx="97">
                  <c:v>-4.5555252406185953E-7</c:v>
                </c:pt>
                <c:pt idx="98">
                  <c:v>-4.0787498087567878E-7</c:v>
                </c:pt>
                <c:pt idx="99">
                  <c:v>-3.6019743768949882E-7</c:v>
                </c:pt>
                <c:pt idx="100">
                  <c:v>-3.1251989450331797E-7</c:v>
                </c:pt>
                <c:pt idx="101">
                  <c:v>-2.6484235131713807E-7</c:v>
                </c:pt>
                <c:pt idx="102">
                  <c:v>-2.1716480813095724E-7</c:v>
                </c:pt>
                <c:pt idx="103">
                  <c:v>-1.6948726494477729E-7</c:v>
                </c:pt>
                <c:pt idx="104">
                  <c:v>-1.2180972175859651E-7</c:v>
                </c:pt>
                <c:pt idx="105">
                  <c:v>-7.4132178572415709E-8</c:v>
                </c:pt>
                <c:pt idx="106">
                  <c:v>-2.6454635386235758E-8</c:v>
                </c:pt>
                <c:pt idx="107">
                  <c:v>1.8790283165980831E-7</c:v>
                </c:pt>
                <c:pt idx="108">
                  <c:v>6.1240428785387448E-7</c:v>
                </c:pt>
                <c:pt idx="109">
                  <c:v>1.03891034790784E-6</c:v>
                </c:pt>
                <c:pt idx="110">
                  <c:v>1.4669340863134262E-6</c:v>
                </c:pt>
                <c:pt idx="111">
                  <c:v>1.8962377237776524E-6</c:v>
                </c:pt>
                <c:pt idx="112">
                  <c:v>2.3266720390823058E-6</c:v>
                </c:pt>
                <c:pt idx="113">
                  <c:v>2.7581319828174089E-6</c:v>
                </c:pt>
                <c:pt idx="114">
                  <c:v>3.1905383839464096E-6</c:v>
                </c:pt>
                <c:pt idx="115">
                  <c:v>3.623828793079182E-6</c:v>
                </c:pt>
                <c:pt idx="116">
                  <c:v>4.057952311652751E-6</c:v>
                </c:pt>
                <c:pt idx="117">
                  <c:v>4.492866418035044E-6</c:v>
                </c:pt>
                <c:pt idx="118">
                  <c:v>4.9285348957688895E-6</c:v>
                </c:pt>
                <c:pt idx="119">
                  <c:v>5.3649264155577753E-6</c:v>
                </c:pt>
                <c:pt idx="120">
                  <c:v>5.8020135273817418E-6</c:v>
                </c:pt>
                <c:pt idx="121">
                  <c:v>6.239771921696982E-6</c:v>
                </c:pt>
                <c:pt idx="122">
                  <c:v>6.6781798738227875E-6</c:v>
                </c:pt>
                <c:pt idx="123">
                  <c:v>7.1172178169383944E-6</c:v>
                </c:pt>
                <c:pt idx="124">
                  <c:v>7.5568680077536595E-6</c:v>
                </c:pt>
                <c:pt idx="125">
                  <c:v>7.9971142604994908E-6</c:v>
                </c:pt>
                <c:pt idx="126">
                  <c:v>8.437941732258541E-6</c:v>
                </c:pt>
                <c:pt idx="127">
                  <c:v>8.8793367475659343E-6</c:v>
                </c:pt>
                <c:pt idx="128">
                  <c:v>9.3212866534936269E-6</c:v>
                </c:pt>
                <c:pt idx="129">
                  <c:v>9.7637796987291169E-6</c:v>
                </c:pt>
                <c:pt idx="130">
                  <c:v>1.0206804931768002E-5</c:v>
                </c:pt>
                <c:pt idx="131">
                  <c:v>1.0650352114505831E-5</c:v>
                </c:pt>
                <c:pt idx="132">
                  <c:v>1.1094411648351856E-5</c:v>
                </c:pt>
                <c:pt idx="133">
                  <c:v>1.1538974510637149E-5</c:v>
                </c:pt>
                <c:pt idx="134">
                  <c:v>1.1984032199522765E-5</c:v>
                </c:pt>
                <c:pt idx="135">
                  <c:v>1.2429576686022055E-5</c:v>
                </c:pt>
                <c:pt idx="136">
                  <c:v>1.2875600371984245E-5</c:v>
                </c:pt>
                <c:pt idx="137">
                  <c:v>1.3322096053122403E-5</c:v>
                </c:pt>
                <c:pt idx="138">
                  <c:v>1.3769056886339497E-5</c:v>
                </c:pt>
                <c:pt idx="139">
                  <c:v>1.4216476360718526E-5</c:v>
                </c:pt>
                <c:pt idx="140">
                  <c:v>1.4664348271676988E-5</c:v>
                </c:pt>
                <c:pt idx="141">
                  <c:v>1.5112666697850154E-5</c:v>
                </c:pt>
                <c:pt idx="142">
                  <c:v>1.556142598033851E-5</c:v>
                </c:pt>
                <c:pt idx="143">
                  <c:v>1.6010620704028582E-5</c:v>
                </c:pt>
                <c:pt idx="144">
                  <c:v>1.6460245680719612E-5</c:v>
                </c:pt>
                <c:pt idx="145">
                  <c:v>1.6910295933839722E-5</c:v>
                </c:pt>
                <c:pt idx="146">
                  <c:v>1.7360766684563861E-5</c:v>
                </c:pt>
                <c:pt idx="147">
                  <c:v>1.781165333917606E-5</c:v>
                </c:pt>
                <c:pt idx="148">
                  <c:v>1.8262951477530481E-5</c:v>
                </c:pt>
                <c:pt idx="149">
                  <c:v>1.8714656842496976E-5</c:v>
                </c:pt>
                <c:pt idx="150">
                  <c:v>1.9166765330279168E-5</c:v>
                </c:pt>
                <c:pt idx="151">
                  <c:v>1.9619272981522745E-5</c:v>
                </c:pt>
                <c:pt idx="152">
                  <c:v>2.0072175973126482E-5</c:v>
                </c:pt>
                <c:pt idx="153">
                  <c:v>2.0525470610687387E-5</c:v>
                </c:pt>
                <c:pt idx="154">
                  <c:v>2.0979153321519533E-5</c:v>
                </c:pt>
                <c:pt idx="155">
                  <c:v>2.1433220648194963E-5</c:v>
                </c:pt>
                <c:pt idx="156">
                  <c:v>2.1887669242548869E-5</c:v>
                </c:pt>
                <c:pt idx="157">
                  <c:v>2.234249586011212E-5</c:v>
                </c:pt>
                <c:pt idx="158">
                  <c:v>2.2797697354939723E-5</c:v>
                </c:pt>
                <c:pt idx="159">
                  <c:v>2.3253270674782114E-5</c:v>
                </c:pt>
                <c:pt idx="160">
                  <c:v>2.3709212856592201E-5</c:v>
                </c:pt>
                <c:pt idx="161">
                  <c:v>2.4165521022319181E-5</c:v>
                </c:pt>
                <c:pt idx="162">
                  <c:v>2.4622192374977495E-5</c:v>
                </c:pt>
                <c:pt idx="163">
                  <c:v>2.5079224194969574E-5</c:v>
                </c:pt>
                <c:pt idx="164">
                  <c:v>2.553661383663031E-5</c:v>
                </c:pt>
                <c:pt idx="165">
                  <c:v>2.599435872499067E-5</c:v>
                </c:pt>
                <c:pt idx="166">
                  <c:v>2.6452456352730253E-5</c:v>
                </c:pt>
                <c:pt idx="167">
                  <c:v>2.6910904277314227E-5</c:v>
                </c:pt>
                <c:pt idx="168">
                  <c:v>2.7369700118292898E-5</c:v>
                </c:pt>
                <c:pt idx="169">
                  <c:v>2.7828841554762907E-5</c:v>
                </c:pt>
                <c:pt idx="170">
                  <c:v>2.8288326322964335E-5</c:v>
                </c:pt>
                <c:pt idx="171">
                  <c:v>2.8748152214013986E-5</c:v>
                </c:pt>
                <c:pt idx="172">
                  <c:v>2.9208317071762365E-5</c:v>
                </c:pt>
                <c:pt idx="173">
                  <c:v>2.9668818790768739E-5</c:v>
                </c:pt>
                <c:pt idx="174">
                  <c:v>3.012965531437407E-5</c:v>
                </c:pt>
                <c:pt idx="175">
                  <c:v>3.0590824632888603E-5</c:v>
                </c:pt>
                <c:pt idx="176">
                  <c:v>3.1052324781860958E-5</c:v>
                </c:pt>
                <c:pt idx="177">
                  <c:v>3.1514153840436135E-5</c:v>
                </c:pt>
                <c:pt idx="178">
                  <c:v>3.1976309929805426E-5</c:v>
                </c:pt>
                <c:pt idx="179">
                  <c:v>3.2438791211718556E-5</c:v>
                </c:pt>
                <c:pt idx="180">
                  <c:v>3.2901595887079936E-5</c:v>
                </c:pt>
                <c:pt idx="181">
                  <c:v>3.336472219460343E-5</c:v>
                </c:pt>
                <c:pt idx="182">
                  <c:v>3.3828168409537897E-5</c:v>
                </c:pt>
                <c:pt idx="183">
                  <c:v>3.4291932842445922E-5</c:v>
                </c:pt>
                <c:pt idx="184">
                  <c:v>3.4756013838043366E-5</c:v>
                </c:pt>
                <c:pt idx="185">
                  <c:v>3.5220409774087815E-5</c:v>
                </c:pt>
                <c:pt idx="186">
                  <c:v>3.5685119060322902E-5</c:v>
                </c:pt>
                <c:pt idx="187">
                  <c:v>3.6150140137458161E-5</c:v>
                </c:pt>
                <c:pt idx="188">
                  <c:v>3.6615471476209908E-5</c:v>
                </c:pt>
                <c:pt idx="189">
                  <c:v>3.7081111576364026E-5</c:v>
                </c:pt>
                <c:pt idx="190">
                  <c:v>3.7547058965898914E-5</c:v>
                </c:pt>
                <c:pt idx="191">
                  <c:v>3.8013312200125781E-5</c:v>
                </c:pt>
                <c:pt idx="192">
                  <c:v>3.8479869860884605E-5</c:v>
                </c:pt>
                <c:pt idx="193">
                  <c:v>3.8946730555752465E-5</c:v>
                </c:pt>
                <c:pt idx="194">
                  <c:v>3.9413892917302899E-5</c:v>
                </c:pt>
                <c:pt idx="195">
                  <c:v>3.988135560238164E-5</c:v>
                </c:pt>
                <c:pt idx="196">
                  <c:v>4.0349117291418063E-5</c:v>
                </c:pt>
                <c:pt idx="197">
                  <c:v>4.0817176687763466E-5</c:v>
                </c:pt>
                <c:pt idx="198">
                  <c:v>4.1285532517049515E-5</c:v>
                </c:pt>
                <c:pt idx="199">
                  <c:v>4.1754183526578863E-5</c:v>
                </c:pt>
                <c:pt idx="200">
                  <c:v>4.2223128484733417E-5</c:v>
                </c:pt>
                <c:pt idx="201">
                  <c:v>4.2692366180406788E-5</c:v>
                </c:pt>
                <c:pt idx="202">
                  <c:v>4.3161895422459096E-5</c:v>
                </c:pt>
                <c:pt idx="203">
                  <c:v>4.3631715039191034E-5</c:v>
                </c:pt>
                <c:pt idx="204">
                  <c:v>4.4101823877833567E-5</c:v>
                </c:pt>
                <c:pt idx="205">
                  <c:v>4.4572220804063584E-5</c:v>
                </c:pt>
                <c:pt idx="206">
                  <c:v>4.5042904701529587E-5</c:v>
                </c:pt>
                <c:pt idx="207">
                  <c:v>4.5513874471396055E-5</c:v>
                </c:pt>
                <c:pt idx="208">
                  <c:v>4.5985129031909446E-5</c:v>
                </c:pt>
                <c:pt idx="209">
                  <c:v>4.6456667317969306E-5</c:v>
                </c:pt>
                <c:pt idx="210">
                  <c:v>4.6928488280721684E-5</c:v>
                </c:pt>
                <c:pt idx="211">
                  <c:v>4.7400590887164346E-5</c:v>
                </c:pt>
                <c:pt idx="212">
                  <c:v>4.787297411976441E-5</c:v>
                </c:pt>
                <c:pt idx="213">
                  <c:v>4.8345636976090714E-5</c:v>
                </c:pt>
                <c:pt idx="214">
                  <c:v>4.8818578468451687E-5</c:v>
                </c:pt>
                <c:pt idx="215">
                  <c:v>4.9291797623556619E-5</c:v>
                </c:pt>
                <c:pt idx="216">
                  <c:v>4.9765293482178727E-5</c:v>
                </c:pt>
                <c:pt idx="217">
                  <c:v>5.023906509883203E-5</c:v>
                </c:pt>
                <c:pt idx="218">
                  <c:v>5.0713111541458653E-5</c:v>
                </c:pt>
                <c:pt idx="219">
                  <c:v>5.1187431891123067E-5</c:v>
                </c:pt>
                <c:pt idx="220">
                  <c:v>5.1662025241722972E-5</c:v>
                </c:pt>
                <c:pt idx="221">
                  <c:v>5.2136890699702291E-5</c:v>
                </c:pt>
                <c:pt idx="222">
                  <c:v>5.2612027383775217E-5</c:v>
                </c:pt>
                <c:pt idx="223">
                  <c:v>5.3087434424658046E-5</c:v>
                </c:pt>
                <c:pt idx="224">
                  <c:v>5.3563110964813417E-5</c:v>
                </c:pt>
                <c:pt idx="225">
                  <c:v>5.4039056158193373E-5</c:v>
                </c:pt>
                <c:pt idx="226">
                  <c:v>5.4515269169999626E-5</c:v>
                </c:pt>
                <c:pt idx="227">
                  <c:v>5.4991749176444212E-5</c:v>
                </c:pt>
                <c:pt idx="228">
                  <c:v>5.54684953645222E-5</c:v>
                </c:pt>
                <c:pt idx="229">
                  <c:v>5.5945506931784392E-5</c:v>
                </c:pt>
                <c:pt idx="230">
                  <c:v>5.6422783086124025E-5</c:v>
                </c:pt>
                <c:pt idx="231">
                  <c:v>5.6900323045561812E-5</c:v>
                </c:pt>
                <c:pt idx="232">
                  <c:v>5.7378126038046867E-5</c:v>
                </c:pt>
                <c:pt idx="233">
                  <c:v>5.7856191301253094E-5</c:v>
                </c:pt>
                <c:pt idx="234">
                  <c:v>5.8334518082386996E-5</c:v>
                </c:pt>
                <c:pt idx="235">
                  <c:v>5.8813105637999434E-5</c:v>
                </c:pt>
                <c:pt idx="236">
                  <c:v>5.9291953233802221E-5</c:v>
                </c:pt>
                <c:pt idx="237">
                  <c:v>5.9771060144491669E-5</c:v>
                </c:pt>
                <c:pt idx="238">
                  <c:v>6.0250425653574298E-5</c:v>
                </c:pt>
                <c:pt idx="239">
                  <c:v>6.0730049053197129E-5</c:v>
                </c:pt>
                <c:pt idx="240">
                  <c:v>6.1209929643983121E-5</c:v>
                </c:pt>
                <c:pt idx="241">
                  <c:v>6.1690066734875222E-5</c:v>
                </c:pt>
                <c:pt idx="242">
                  <c:v>6.2170459642976698E-5</c:v>
                </c:pt>
                <c:pt idx="243">
                  <c:v>6.2651107693401702E-5</c:v>
                </c:pt>
                <c:pt idx="244">
                  <c:v>6.3132010219125382E-5</c:v>
                </c:pt>
                <c:pt idx="245">
                  <c:v>6.3613166560842893E-5</c:v>
                </c:pt>
                <c:pt idx="246">
                  <c:v>6.4094576066825901E-5</c:v>
                </c:pt>
                <c:pt idx="247">
                  <c:v>6.4576238092788987E-5</c:v>
                </c:pt>
                <c:pt idx="248">
                  <c:v>6.5058152001753726E-5</c:v>
                </c:pt>
                <c:pt idx="249">
                  <c:v>6.5540317163921414E-5</c:v>
                </c:pt>
                <c:pt idx="250">
                  <c:v>6.6022732956541258E-5</c:v>
                </c:pt>
                <c:pt idx="251">
                  <c:v>6.650539876379423E-5</c:v>
                </c:pt>
                <c:pt idx="252">
                  <c:v>6.6988313976665146E-5</c:v>
                </c:pt>
                <c:pt idx="253">
                  <c:v>6.7471477992829703E-5</c:v>
                </c:pt>
                <c:pt idx="254">
                  <c:v>6.7954890216536507E-5</c:v>
                </c:pt>
                <c:pt idx="255">
                  <c:v>6.8438550058496945E-5</c:v>
                </c:pt>
                <c:pt idx="256">
                  <c:v>6.8922456935774173E-5</c:v>
                </c:pt>
                <c:pt idx="257">
                  <c:v>6.9406610271677979E-5</c:v>
                </c:pt>
                <c:pt idx="258">
                  <c:v>6.9891009495657596E-5</c:v>
                </c:pt>
                <c:pt idx="259">
                  <c:v>7.0375654043204391E-5</c:v>
                </c:pt>
                <c:pt idx="260">
                  <c:v>7.0860543355744156E-5</c:v>
                </c:pt>
                <c:pt idx="261">
                  <c:v>7.1345676880547871E-5</c:v>
                </c:pt>
                <c:pt idx="262">
                  <c:v>7.1831054070634604E-5</c:v>
                </c:pt>
                <c:pt idx="263">
                  <c:v>7.2316674384672458E-5</c:v>
                </c:pt>
                <c:pt idx="264">
                  <c:v>7.2802537286897033E-5</c:v>
                </c:pt>
                <c:pt idx="265">
                  <c:v>7.3288642247015139E-5</c:v>
                </c:pt>
                <c:pt idx="266">
                  <c:v>7.3774988740119566E-5</c:v>
                </c:pt>
                <c:pt idx="267">
                  <c:v>7.4261576246608738E-5</c:v>
                </c:pt>
                <c:pt idx="268">
                  <c:v>7.4748404252097383E-5</c:v>
                </c:pt>
                <c:pt idx="269">
                  <c:v>7.5235472247335943E-5</c:v>
                </c:pt>
                <c:pt idx="270">
                  <c:v>7.5722779728136933E-5</c:v>
                </c:pt>
                <c:pt idx="271">
                  <c:v>7.6210326195289981E-5</c:v>
                </c:pt>
                <c:pt idx="272">
                  <c:v>7.6698111154487785E-5</c:v>
                </c:pt>
                <c:pt idx="273">
                  <c:v>7.7186134116253913E-5</c:v>
                </c:pt>
                <c:pt idx="274">
                  <c:v>7.7674394595867634E-5</c:v>
                </c:pt>
                <c:pt idx="275">
                  <c:v>7.816289211329364E-5</c:v>
                </c:pt>
                <c:pt idx="276">
                  <c:v>7.8651626193109087E-5</c:v>
                </c:pt>
                <c:pt idx="277">
                  <c:v>7.9140596364440515E-5</c:v>
                </c:pt>
                <c:pt idx="278">
                  <c:v>7.9629802160889965E-5</c:v>
                </c:pt>
                <c:pt idx="279">
                  <c:v>8.0119243120475964E-5</c:v>
                </c:pt>
                <c:pt idx="280">
                  <c:v>8.0608918785562495E-5</c:v>
                </c:pt>
                <c:pt idx="281">
                  <c:v>8.1098828702802847E-5</c:v>
                </c:pt>
                <c:pt idx="282">
                  <c:v>8.1588972423073426E-5</c:v>
                </c:pt>
                <c:pt idx="283">
                  <c:v>8.2079349501411764E-5</c:v>
                </c:pt>
                <c:pt idx="284">
                  <c:v>8.2569959496961689E-5</c:v>
                </c:pt>
                <c:pt idx="285">
                  <c:v>8.3060801972911807E-5</c:v>
                </c:pt>
                <c:pt idx="286">
                  <c:v>8.3551876496441602E-5</c:v>
                </c:pt>
                <c:pt idx="287">
                  <c:v>8.4043182638659521E-5</c:v>
                </c:pt>
                <c:pt idx="288">
                  <c:v>8.4534719974554761E-5</c:v>
                </c:pt>
                <c:pt idx="289">
                  <c:v>8.5026488082940853E-5</c:v>
                </c:pt>
                <c:pt idx="290">
                  <c:v>8.5518486546401628E-5</c:v>
                </c:pt>
                <c:pt idx="291">
                  <c:v>8.6010714951241084E-5</c:v>
                </c:pt>
                <c:pt idx="292">
                  <c:v>8.6503172887431539E-5</c:v>
                </c:pt>
                <c:pt idx="293">
                  <c:v>8.6995859948566637E-5</c:v>
                </c:pt>
                <c:pt idx="294">
                  <c:v>8.7488775731808934E-5</c:v>
                </c:pt>
                <c:pt idx="295">
                  <c:v>8.7981919837842109E-5</c:v>
                </c:pt>
                <c:pt idx="296">
                  <c:v>8.8475291870826725E-5</c:v>
                </c:pt>
                <c:pt idx="297">
                  <c:v>8.8968891438353655E-5</c:v>
                </c:pt>
                <c:pt idx="298">
                  <c:v>8.9462718151395642E-5</c:v>
                </c:pt>
                <c:pt idx="299">
                  <c:v>8.9956771624264881E-5</c:v>
                </c:pt>
                <c:pt idx="300">
                  <c:v>9.0451051474571884E-5</c:v>
                </c:pt>
                <c:pt idx="301">
                  <c:v>9.0945557323178145E-5</c:v>
                </c:pt>
                <c:pt idx="302">
                  <c:v>9.1440288794155601E-5</c:v>
                </c:pt>
                <c:pt idx="303">
                  <c:v>9.1935245514746831E-5</c:v>
                </c:pt>
                <c:pt idx="304">
                  <c:v>9.2430427115323003E-5</c:v>
                </c:pt>
                <c:pt idx="305">
                  <c:v>9.2925833229342587E-5</c:v>
                </c:pt>
                <c:pt idx="306">
                  <c:v>9.3421463493317564E-5</c:v>
                </c:pt>
                <c:pt idx="307">
                  <c:v>9.3917317546767949E-5</c:v>
                </c:pt>
                <c:pt idx="308">
                  <c:v>9.4413395032189474E-5</c:v>
                </c:pt>
                <c:pt idx="309">
                  <c:v>9.4909695595012629E-5</c:v>
                </c:pt>
                <c:pt idx="310">
                  <c:v>9.5406218883569352E-5</c:v>
                </c:pt>
                <c:pt idx="311">
                  <c:v>9.5902964549055242E-5</c:v>
                </c:pt>
                <c:pt idx="312">
                  <c:v>9.6399932245493349E-5</c:v>
                </c:pt>
                <c:pt idx="313">
                  <c:v>9.6897121629703316E-5</c:v>
                </c:pt>
                <c:pt idx="314">
                  <c:v>9.7394532361264144E-5</c:v>
                </c:pt>
                <c:pt idx="315">
                  <c:v>9.7892164102480686E-5</c:v>
                </c:pt>
                <c:pt idx="316">
                  <c:v>9.8390016518350447E-5</c:v>
                </c:pt>
                <c:pt idx="317">
                  <c:v>9.8888089276536419E-5</c:v>
                </c:pt>
                <c:pt idx="318">
                  <c:v>9.9386382047327802E-5</c:v>
                </c:pt>
                <c:pt idx="319">
                  <c:v>9.9884894503613346E-5</c:v>
                </c:pt>
                <c:pt idx="320">
                  <c:v>1.0038362632084801E-4</c:v>
                </c:pt>
                <c:pt idx="321">
                  <c:v>1.0088257717702644E-4</c:v>
                </c:pt>
                <c:pt idx="322">
                  <c:v>1.0138174675264894E-4</c:v>
                </c:pt>
                <c:pt idx="323">
                  <c:v>1.0188113473069503E-4</c:v>
                </c:pt>
                <c:pt idx="324">
                  <c:v>1.0238074079659135E-4</c:v>
                </c:pt>
                <c:pt idx="325">
                  <c:v>1.0288056463819051E-4</c:v>
                </c:pt>
                <c:pt idx="326">
                  <c:v>1.0338060594573344E-4</c:v>
                </c:pt>
                <c:pt idx="327">
                  <c:v>1.0388086441182908E-4</c:v>
                </c:pt>
                <c:pt idx="328">
                  <c:v>1.0438133973142609E-4</c:v>
                </c:pt>
                <c:pt idx="329">
                  <c:v>1.0488203160178349E-4</c:v>
                </c:pt>
                <c:pt idx="330">
                  <c:v>1.0538293972244628E-4</c:v>
                </c:pt>
                <c:pt idx="331">
                  <c:v>1.0588406379522163E-4</c:v>
                </c:pt>
                <c:pt idx="332">
                  <c:v>1.0638540352415177E-4</c:v>
                </c:pt>
                <c:pt idx="333">
                  <c:v>1.0688695861548578E-4</c:v>
                </c:pt>
                <c:pt idx="334">
                  <c:v>1.0738872877766266E-4</c:v>
                </c:pt>
                <c:pt idx="335">
                  <c:v>1.0789071372128032E-4</c:v>
                </c:pt>
                <c:pt idx="336">
                  <c:v>1.0839291315907284E-4</c:v>
                </c:pt>
                <c:pt idx="337">
                  <c:v>1.0889532680589365E-4</c:v>
                </c:pt>
                <c:pt idx="338">
                  <c:v>1.0939795437868084E-4</c:v>
                </c:pt>
                <c:pt idx="339">
                  <c:v>1.0990079559644513E-4</c:v>
                </c:pt>
                <c:pt idx="340">
                  <c:v>1.1040385018024247E-4</c:v>
                </c:pt>
                <c:pt idx="341">
                  <c:v>1.1090711785315276E-4</c:v>
                </c:pt>
                <c:pt idx="342">
                  <c:v>1.1141059834025579E-4</c:v>
                </c:pt>
                <c:pt idx="343">
                  <c:v>1.1191429136861615E-4</c:v>
                </c:pt>
                <c:pt idx="344">
                  <c:v>1.1241819666725512E-4</c:v>
                </c:pt>
                <c:pt idx="345">
                  <c:v>1.1292231396713464E-4</c:v>
                </c:pt>
                <c:pt idx="346">
                  <c:v>1.1342664300113489E-4</c:v>
                </c:pt>
                <c:pt idx="347">
                  <c:v>1.1393118350403365E-4</c:v>
                </c:pt>
                <c:pt idx="348">
                  <c:v>1.1443593521248884E-4</c:v>
                </c:pt>
                <c:pt idx="349">
                  <c:v>1.1494089786501581E-4</c:v>
                </c:pt>
                <c:pt idx="350">
                  <c:v>1.1544607120197131E-4</c:v>
                </c:pt>
                <c:pt idx="351">
                  <c:v>1.1595145496553099E-4</c:v>
                </c:pt>
                <c:pt idx="352">
                  <c:v>1.1645704889967385E-4</c:v>
                </c:pt>
                <c:pt idx="353">
                  <c:v>1.1696285275016295E-4</c:v>
                </c:pt>
                <c:pt idx="354">
                  <c:v>1.1746886626452431E-4</c:v>
                </c:pt>
                <c:pt idx="355">
                  <c:v>1.1797508919203403E-4</c:v>
                </c:pt>
                <c:pt idx="356">
                  <c:v>1.1848152128369745E-4</c:v>
                </c:pt>
                <c:pt idx="357">
                  <c:v>1.1898816229223056E-4</c:v>
                </c:pt>
                <c:pt idx="358">
                  <c:v>1.1949501197204654E-4</c:v>
                </c:pt>
                <c:pt idx="359">
                  <c:v>1.200020700792346E-4</c:v>
                </c:pt>
                <c:pt idx="360">
                  <c:v>1.2050933637154838E-4</c:v>
                </c:pt>
                <c:pt idx="361">
                  <c:v>1.210168106083832E-4</c:v>
                </c:pt>
                <c:pt idx="362">
                  <c:v>1.2152449255076624E-4</c:v>
                </c:pt>
                <c:pt idx="363">
                  <c:v>1.2203238196133584E-4</c:v>
                </c:pt>
                <c:pt idx="364">
                  <c:v>1.2254047860432696E-4</c:v>
                </c:pt>
                <c:pt idx="365">
                  <c:v>1.2304878224555547E-4</c:v>
                </c:pt>
                <c:pt idx="366">
                  <c:v>1.2355729265240599E-4</c:v>
                </c:pt>
                <c:pt idx="367">
                  <c:v>1.2406600959381195E-4</c:v>
                </c:pt>
                <c:pt idx="368">
                  <c:v>1.245749328402404E-4</c:v>
                </c:pt>
                <c:pt idx="369">
                  <c:v>1.2508406216368473E-4</c:v>
                </c:pt>
                <c:pt idx="370">
                  <c:v>1.2559339733764005E-4</c:v>
                </c:pt>
                <c:pt idx="371">
                  <c:v>1.2610293813709606E-4</c:v>
                </c:pt>
                <c:pt idx="372">
                  <c:v>1.2661268433851919E-4</c:v>
                </c:pt>
                <c:pt idx="373">
                  <c:v>1.2712263571984229E-4</c:v>
                </c:pt>
                <c:pt idx="374">
                  <c:v>1.2763279206044485E-4</c:v>
                </c:pt>
                <c:pt idx="375">
                  <c:v>1.2814315314114587E-4</c:v>
                </c:pt>
                <c:pt idx="376">
                  <c:v>1.2865371874418527E-4</c:v>
                </c:pt>
                <c:pt idx="377">
                  <c:v>1.2916448865321446E-4</c:v>
                </c:pt>
                <c:pt idx="378">
                  <c:v>1.2967546265328108E-4</c:v>
                </c:pt>
                <c:pt idx="379">
                  <c:v>1.3018664053081482E-4</c:v>
                </c:pt>
                <c:pt idx="380">
                  <c:v>1.3069802207362074E-4</c:v>
                </c:pt>
                <c:pt idx="381">
                  <c:v>1.3120960707085758E-4</c:v>
                </c:pt>
                <c:pt idx="382">
                  <c:v>1.3172139531303264E-4</c:v>
                </c:pt>
                <c:pt idx="383">
                  <c:v>1.3223338659198693E-4</c:v>
                </c:pt>
                <c:pt idx="384">
                  <c:v>1.3274558070088368E-4</c:v>
                </c:pt>
                <c:pt idx="385">
                  <c:v>1.3325797743419268E-4</c:v>
                </c:pt>
                <c:pt idx="386">
                  <c:v>1.337705765876863E-4</c:v>
                </c:pt>
                <c:pt idx="387">
                  <c:v>1.3428337795841791E-4</c:v>
                </c:pt>
                <c:pt idx="388">
                  <c:v>1.3479638134472055E-4</c:v>
                </c:pt>
                <c:pt idx="389">
                  <c:v>1.3530958654618666E-4</c:v>
                </c:pt>
                <c:pt idx="390">
                  <c:v>1.3582299336366415E-4</c:v>
                </c:pt>
                <c:pt idx="391">
                  <c:v>1.3633660159923856E-4</c:v>
                </c:pt>
                <c:pt idx="392">
                  <c:v>1.3685041105622735E-4</c:v>
                </c:pt>
                <c:pt idx="393">
                  <c:v>1.3736442153916667E-4</c:v>
                </c:pt>
                <c:pt idx="394">
                  <c:v>1.3787863285380316E-4</c:v>
                </c:pt>
                <c:pt idx="395">
                  <c:v>1.3839304480707895E-4</c:v>
                </c:pt>
                <c:pt idx="396">
                  <c:v>1.3890765720712337E-4</c:v>
                </c:pt>
                <c:pt idx="397">
                  <c:v>1.3942246986324564E-4</c:v>
                </c:pt>
                <c:pt idx="398">
                  <c:v>1.3993748258591995E-4</c:v>
                </c:pt>
                <c:pt idx="399">
                  <c:v>1.4045269518677867E-4</c:v>
                </c:pt>
                <c:pt idx="400">
                  <c:v>1.4096810747860034E-4</c:v>
                </c:pt>
                <c:pt idx="401">
                  <c:v>1.4148371927530249E-4</c:v>
                </c:pt>
                <c:pt idx="402">
                  <c:v>1.4199953039192688E-4</c:v>
                </c:pt>
                <c:pt idx="403">
                  <c:v>1.4251554064463685E-4</c:v>
                </c:pt>
                <c:pt idx="404">
                  <c:v>1.4303174985070297E-4</c:v>
                </c:pt>
                <c:pt idx="405">
                  <c:v>1.4354815782849494E-4</c:v>
                </c:pt>
                <c:pt idx="406">
                  <c:v>1.4406476439747238E-4</c:v>
                </c:pt>
                <c:pt idx="407">
                  <c:v>1.4458156937817546E-4</c:v>
                </c:pt>
                <c:pt idx="408">
                  <c:v>1.4509857259221778E-4</c:v>
                </c:pt>
                <c:pt idx="409">
                  <c:v>1.4561577386227323E-4</c:v>
                </c:pt>
                <c:pt idx="410">
                  <c:v>1.4613317301207169E-4</c:v>
                </c:pt>
                <c:pt idx="411">
                  <c:v>1.4665076986638715E-4</c:v>
                </c:pt>
                <c:pt idx="412">
                  <c:v>1.4716856425103295E-4</c:v>
                </c:pt>
                <c:pt idx="413">
                  <c:v>1.4768655599284715E-4</c:v>
                </c:pt>
                <c:pt idx="414">
                  <c:v>1.4820474491968971E-4</c:v>
                </c:pt>
                <c:pt idx="415">
                  <c:v>1.4872313086043226E-4</c:v>
                </c:pt>
                <c:pt idx="416">
                  <c:v>1.4924171364494798E-4</c:v>
                </c:pt>
                <c:pt idx="417">
                  <c:v>1.4976049310410844E-4</c:v>
                </c:pt>
                <c:pt idx="418">
                  <c:v>1.5027946906976818E-4</c:v>
                </c:pt>
                <c:pt idx="419">
                  <c:v>1.5079864137476396E-4</c:v>
                </c:pt>
                <c:pt idx="420">
                  <c:v>1.5131800985290273E-4</c:v>
                </c:pt>
                <c:pt idx="421">
                  <c:v>1.5183757433895562E-4</c:v>
                </c:pt>
                <c:pt idx="422">
                  <c:v>1.5235733466864817E-4</c:v>
                </c:pt>
                <c:pt idx="423">
                  <c:v>1.5287729067865621E-4</c:v>
                </c:pt>
                <c:pt idx="424">
                  <c:v>1.5339744220659534E-4</c:v>
                </c:pt>
                <c:pt idx="425">
                  <c:v>1.5391778909101304E-4</c:v>
                </c:pt>
                <c:pt idx="426">
                  <c:v>1.5443833117138522E-4</c:v>
                </c:pt>
                <c:pt idx="427">
                  <c:v>1.5495906828810673E-4</c:v>
                </c:pt>
                <c:pt idx="428">
                  <c:v>1.5548000028248058E-4</c:v>
                </c:pt>
                <c:pt idx="429">
                  <c:v>1.560011269967173E-4</c:v>
                </c:pt>
                <c:pt idx="430">
                  <c:v>1.5652244827392341E-4</c:v>
                </c:pt>
                <c:pt idx="431">
                  <c:v>1.5704396395809677E-4</c:v>
                </c:pt>
                <c:pt idx="432">
                  <c:v>1.5756567389411922E-4</c:v>
                </c:pt>
                <c:pt idx="433">
                  <c:v>1.5808757792774655E-4</c:v>
                </c:pt>
                <c:pt idx="434">
                  <c:v>1.5860967590560859E-4</c:v>
                </c:pt>
                <c:pt idx="435">
                  <c:v>1.5913196767519566E-4</c:v>
                </c:pt>
                <c:pt idx="436">
                  <c:v>1.5965445308485499E-4</c:v>
                </c:pt>
                <c:pt idx="437">
                  <c:v>1.6017713198378697E-4</c:v>
                </c:pt>
                <c:pt idx="438">
                  <c:v>1.6070000422203183E-4</c:v>
                </c:pt>
                <c:pt idx="439">
                  <c:v>1.6122306965047058E-4</c:v>
                </c:pt>
                <c:pt idx="440">
                  <c:v>1.6174632812081344E-4</c:v>
                </c:pt>
                <c:pt idx="441">
                  <c:v>1.6226977948559536E-4</c:v>
                </c:pt>
                <c:pt idx="442">
                  <c:v>1.627934235981723E-4</c:v>
                </c:pt>
                <c:pt idx="443">
                  <c:v>1.6331726031271063E-4</c:v>
                </c:pt>
                <c:pt idx="444">
                  <c:v>1.6384128948418493E-4</c:v>
                </c:pt>
                <c:pt idx="445">
                  <c:v>1.6436551096836894E-4</c:v>
                </c:pt>
                <c:pt idx="446">
                  <c:v>1.6488992462183164E-4</c:v>
                </c:pt>
                <c:pt idx="447">
                  <c:v>1.6541453030193009E-4</c:v>
                </c:pt>
                <c:pt idx="448">
                  <c:v>1.6593932786680707E-4</c:v>
                </c:pt>
                <c:pt idx="449">
                  <c:v>1.6646431717537967E-4</c:v>
                </c:pt>
                <c:pt idx="450">
                  <c:v>1.6698949808733828E-4</c:v>
                </c:pt>
                <c:pt idx="451">
                  <c:v>1.6751487046313778E-4</c:v>
                </c:pt>
                <c:pt idx="452">
                  <c:v>1.6804043416399571E-4</c:v>
                </c:pt>
                <c:pt idx="453">
                  <c:v>1.6856618905188191E-4</c:v>
                </c:pt>
                <c:pt idx="454">
                  <c:v>1.6909213498951761E-4</c:v>
                </c:pt>
                <c:pt idx="455">
                  <c:v>1.6961827184036818E-4</c:v>
                </c:pt>
                <c:pt idx="456">
                  <c:v>1.7014459946863665E-4</c:v>
                </c:pt>
                <c:pt idx="457">
                  <c:v>1.7067111773925986E-4</c:v>
                </c:pt>
                <c:pt idx="458">
                  <c:v>1.7119782651790289E-4</c:v>
                </c:pt>
                <c:pt idx="459">
                  <c:v>1.7172472567095383E-4</c:v>
                </c:pt>
                <c:pt idx="460">
                  <c:v>1.722518150655188E-4</c:v>
                </c:pt>
                <c:pt idx="461">
                  <c:v>1.7277909456941726E-4</c:v>
                </c:pt>
                <c:pt idx="462">
                  <c:v>1.7330656405117526E-4</c:v>
                </c:pt>
                <c:pt idx="463">
                  <c:v>1.7383422338002329E-4</c:v>
                </c:pt>
                <c:pt idx="464">
                  <c:v>1.7436207242588789E-4</c:v>
                </c:pt>
                <c:pt idx="465">
                  <c:v>1.7489011105938974E-4</c:v>
                </c:pt>
                <c:pt idx="466">
                  <c:v>1.7541833915183728E-4</c:v>
                </c:pt>
                <c:pt idx="467">
                  <c:v>1.7594675657522222E-4</c:v>
                </c:pt>
                <c:pt idx="468">
                  <c:v>1.7647536320221642E-4</c:v>
                </c:pt>
                <c:pt idx="469">
                  <c:v>1.7700415890616394E-4</c:v>
                </c:pt>
                <c:pt idx="470">
                  <c:v>1.7753314356107935E-4</c:v>
                </c:pt>
                <c:pt idx="471">
                  <c:v>1.7806231704164027E-4</c:v>
                </c:pt>
                <c:pt idx="472">
                  <c:v>1.7859167922318705E-4</c:v>
                </c:pt>
                <c:pt idx="473">
                  <c:v>1.7912122998171287E-4</c:v>
                </c:pt>
                <c:pt idx="474">
                  <c:v>1.7965096919386452E-4</c:v>
                </c:pt>
                <c:pt idx="475">
                  <c:v>1.8018089673693333E-4</c:v>
                </c:pt>
                <c:pt idx="476">
                  <c:v>1.8071101248885539E-4</c:v>
                </c:pt>
                <c:pt idx="477">
                  <c:v>1.8124131632820336E-4</c:v>
                </c:pt>
                <c:pt idx="478">
                  <c:v>1.8177180813418322E-4</c:v>
                </c:pt>
                <c:pt idx="479">
                  <c:v>1.8230248778663256E-4</c:v>
                </c:pt>
                <c:pt idx="480">
                  <c:v>1.8283335516601108E-4</c:v>
                </c:pt>
                <c:pt idx="481">
                  <c:v>1.8336441015340312E-4</c:v>
                </c:pt>
                <c:pt idx="482">
                  <c:v>1.8389565263050649E-4</c:v>
                </c:pt>
                <c:pt idx="483">
                  <c:v>1.8442708247963391E-4</c:v>
                </c:pt>
                <c:pt idx="484">
                  <c:v>1.8495869958370779E-4</c:v>
                </c:pt>
                <c:pt idx="485">
                  <c:v>1.8549050382625298E-4</c:v>
                </c:pt>
                <c:pt idx="486">
                  <c:v>1.8602249509139577E-4</c:v>
                </c:pt>
                <c:pt idx="487">
                  <c:v>1.8655467326386048E-4</c:v>
                </c:pt>
                <c:pt idx="488">
                  <c:v>1.8708703822896202E-4</c:v>
                </c:pt>
                <c:pt idx="489">
                  <c:v>1.8761958987260807E-4</c:v>
                </c:pt>
                <c:pt idx="490">
                  <c:v>1.8815232808128758E-4</c:v>
                </c:pt>
                <c:pt idx="491">
                  <c:v>1.8868525274207311E-4</c:v>
                </c:pt>
                <c:pt idx="492">
                  <c:v>1.8921836374261408E-4</c:v>
                </c:pt>
                <c:pt idx="493">
                  <c:v>1.8975166097113421E-4</c:v>
                </c:pt>
                <c:pt idx="494">
                  <c:v>1.9028514431642621E-4</c:v>
                </c:pt>
                <c:pt idx="495">
                  <c:v>1.9081881366785191E-4</c:v>
                </c:pt>
                <c:pt idx="496">
                  <c:v>1.9135266891533363E-4</c:v>
                </c:pt>
                <c:pt idx="497">
                  <c:v>1.9188670994935343E-4</c:v>
                </c:pt>
                <c:pt idx="498">
                  <c:v>1.924209366609499E-4</c:v>
                </c:pt>
                <c:pt idx="499">
                  <c:v>1.9295534894171406E-4</c:v>
                </c:pt>
                <c:pt idx="500">
                  <c:v>1.9348994668378277E-4</c:v>
                </c:pt>
                <c:pt idx="501">
                  <c:v>1.9402472977984148E-4</c:v>
                </c:pt>
                <c:pt idx="502">
                  <c:v>1.9455969812311549E-4</c:v>
                </c:pt>
                <c:pt idx="503">
                  <c:v>1.9509485160737017E-4</c:v>
                </c:pt>
                <c:pt idx="504">
                  <c:v>1.9563019012690364E-4</c:v>
                </c:pt>
                <c:pt idx="505">
                  <c:v>1.9616571357654634E-4</c:v>
                </c:pt>
                <c:pt idx="506">
                  <c:v>1.9670142185165837E-4</c:v>
                </c:pt>
                <c:pt idx="507">
                  <c:v>1.972373148481232E-4</c:v>
                </c:pt>
                <c:pt idx="508">
                  <c:v>1.977733924623478E-4</c:v>
                </c:pt>
                <c:pt idx="509">
                  <c:v>1.9830965459125403E-4</c:v>
                </c:pt>
                <c:pt idx="510">
                  <c:v>1.9884610113228375E-4</c:v>
                </c:pt>
                <c:pt idx="511">
                  <c:v>1.9938273198338713E-4</c:v>
                </c:pt>
              </c:numCache>
            </c:numRef>
          </c:xVal>
          <c:yVal>
            <c:numRef>
              <c:f>'IR sp'!$L$2:$L$1025</c:f>
              <c:numCache>
                <c:formatCode>General</c:formatCode>
                <c:ptCount val="1024"/>
                <c:pt idx="0">
                  <c:v>-6.4612324385988022E-3</c:v>
                </c:pt>
                <c:pt idx="1">
                  <c:v>-3.2029313472985172E-3</c:v>
                </c:pt>
                <c:pt idx="2">
                  <c:v>-3.9360662770222474E-3</c:v>
                </c:pt>
                <c:pt idx="3">
                  <c:v>-1.1274028603070647E-3</c:v>
                </c:pt>
                <c:pt idx="4">
                  <c:v>-1.3331209907633897E-3</c:v>
                </c:pt>
                <c:pt idx="5">
                  <c:v>3.4900507054569244E-3</c:v>
                </c:pt>
                <c:pt idx="6">
                  <c:v>1.6854056801628902E-4</c:v>
                </c:pt>
                <c:pt idx="7">
                  <c:v>1.8432036564403884E-3</c:v>
                </c:pt>
                <c:pt idx="8">
                  <c:v>2.0121775990804406E-3</c:v>
                </c:pt>
                <c:pt idx="9">
                  <c:v>1.3419073420214026E-3</c:v>
                </c:pt>
                <c:pt idx="10">
                  <c:v>9.1836195762962742E-4</c:v>
                </c:pt>
                <c:pt idx="11">
                  <c:v>1.2504109784493567E-3</c:v>
                </c:pt>
                <c:pt idx="12">
                  <c:v>5.944600591955907E-4</c:v>
                </c:pt>
                <c:pt idx="13">
                  <c:v>1.5388399507961319E-3</c:v>
                </c:pt>
                <c:pt idx="14">
                  <c:v>2.4159536246712134E-3</c:v>
                </c:pt>
                <c:pt idx="15">
                  <c:v>1.4332349271200713E-3</c:v>
                </c:pt>
                <c:pt idx="16">
                  <c:v>1.8252307650436844E-3</c:v>
                </c:pt>
                <c:pt idx="17">
                  <c:v>1.6215686969852329E-3</c:v>
                </c:pt>
                <c:pt idx="18">
                  <c:v>5.0928255698885869E-4</c:v>
                </c:pt>
                <c:pt idx="19">
                  <c:v>1.3658294030126845E-3</c:v>
                </c:pt>
                <c:pt idx="20">
                  <c:v>2.6085187937502068E-3</c:v>
                </c:pt>
                <c:pt idx="21">
                  <c:v>1.5567184680671288E-3</c:v>
                </c:pt>
                <c:pt idx="22">
                  <c:v>3.4345269241579492E-3</c:v>
                </c:pt>
                <c:pt idx="23">
                  <c:v>2.2242813105307333E-3</c:v>
                </c:pt>
                <c:pt idx="24">
                  <c:v>1.6735975618010154E-3</c:v>
                </c:pt>
                <c:pt idx="25">
                  <c:v>1.9136153716632761E-3</c:v>
                </c:pt>
                <c:pt idx="26">
                  <c:v>3.7812832811091762E-3</c:v>
                </c:pt>
                <c:pt idx="27">
                  <c:v>3.1236874543292994E-3</c:v>
                </c:pt>
                <c:pt idx="28">
                  <c:v>2.2848043897599922E-3</c:v>
                </c:pt>
                <c:pt idx="29">
                  <c:v>2.901369778155772E-3</c:v>
                </c:pt>
                <c:pt idx="30">
                  <c:v>3.7805273458112612E-3</c:v>
                </c:pt>
                <c:pt idx="31">
                  <c:v>1.8364229950765065E-3</c:v>
                </c:pt>
                <c:pt idx="32">
                  <c:v>2.9520476527366587E-3</c:v>
                </c:pt>
                <c:pt idx="33">
                  <c:v>2.0502706826069608E-3</c:v>
                </c:pt>
                <c:pt idx="34">
                  <c:v>3.5904451468511188E-3</c:v>
                </c:pt>
                <c:pt idx="35">
                  <c:v>4.8790295758198944E-3</c:v>
                </c:pt>
                <c:pt idx="36">
                  <c:v>3.0559503508547285E-3</c:v>
                </c:pt>
                <c:pt idx="37">
                  <c:v>2.6381574744279044E-3</c:v>
                </c:pt>
                <c:pt idx="38">
                  <c:v>2.172116373172538E-3</c:v>
                </c:pt>
                <c:pt idx="39">
                  <c:v>1.6385174532052172E-3</c:v>
                </c:pt>
                <c:pt idx="40">
                  <c:v>3.0054531667157887E-3</c:v>
                </c:pt>
                <c:pt idx="41">
                  <c:v>2.7357321971970827E-3</c:v>
                </c:pt>
                <c:pt idx="42">
                  <c:v>1.51599303856762E-3</c:v>
                </c:pt>
                <c:pt idx="43">
                  <c:v>2.4097218991570614E-3</c:v>
                </c:pt>
                <c:pt idx="44">
                  <c:v>3.4855390127185352E-3</c:v>
                </c:pt>
                <c:pt idx="45">
                  <c:v>3.8974676659478333E-3</c:v>
                </c:pt>
                <c:pt idx="46">
                  <c:v>2.6860208111938494E-3</c:v>
                </c:pt>
                <c:pt idx="47">
                  <c:v>2.2871388565696557E-3</c:v>
                </c:pt>
                <c:pt idx="48">
                  <c:v>2.7130887582895342E-3</c:v>
                </c:pt>
                <c:pt idx="49">
                  <c:v>2.0447324583986013E-3</c:v>
                </c:pt>
                <c:pt idx="50">
                  <c:v>4.8022595824972723E-3</c:v>
                </c:pt>
                <c:pt idx="51">
                  <c:v>4.176450162567835E-3</c:v>
                </c:pt>
                <c:pt idx="52">
                  <c:v>3.7250457037359508E-3</c:v>
                </c:pt>
                <c:pt idx="53">
                  <c:v>4.0417467256452892E-3</c:v>
                </c:pt>
                <c:pt idx="54">
                  <c:v>3.1854263451456008E-3</c:v>
                </c:pt>
                <c:pt idx="55">
                  <c:v>4.2121555730907896E-3</c:v>
                </c:pt>
                <c:pt idx="56">
                  <c:v>3.8007152782741417E-3</c:v>
                </c:pt>
                <c:pt idx="57">
                  <c:v>4.6363839418260598E-3</c:v>
                </c:pt>
                <c:pt idx="58">
                  <c:v>3.7838958196080973E-3</c:v>
                </c:pt>
                <c:pt idx="59">
                  <c:v>5.5140113400170268E-3</c:v>
                </c:pt>
                <c:pt idx="60">
                  <c:v>5.5738065287182495E-3</c:v>
                </c:pt>
                <c:pt idx="61">
                  <c:v>2.9755695045807799E-3</c:v>
                </c:pt>
                <c:pt idx="62">
                  <c:v>3.3275286602352286E-3</c:v>
                </c:pt>
                <c:pt idx="63">
                  <c:v>2.6676423375552346E-3</c:v>
                </c:pt>
                <c:pt idx="64">
                  <c:v>4.4878881164309003E-3</c:v>
                </c:pt>
                <c:pt idx="65">
                  <c:v>2.3563575196825083E-3</c:v>
                </c:pt>
                <c:pt idx="66">
                  <c:v>3.2430638209802955E-3</c:v>
                </c:pt>
                <c:pt idx="67">
                  <c:v>5.2138785279590687E-3</c:v>
                </c:pt>
                <c:pt idx="68">
                  <c:v>6.0783578815007165E-3</c:v>
                </c:pt>
                <c:pt idx="69">
                  <c:v>4.3616781536655637E-3</c:v>
                </c:pt>
                <c:pt idx="70">
                  <c:v>6.6446416350616194E-3</c:v>
                </c:pt>
                <c:pt idx="71">
                  <c:v>4.219535366462474E-3</c:v>
                </c:pt>
                <c:pt idx="72">
                  <c:v>5.4798260201597464E-3</c:v>
                </c:pt>
                <c:pt idx="73">
                  <c:v>5.4277786839919536E-3</c:v>
                </c:pt>
                <c:pt idx="74">
                  <c:v>4.8960774141533075E-3</c:v>
                </c:pt>
                <c:pt idx="75">
                  <c:v>6.201621903074845E-3</c:v>
                </c:pt>
                <c:pt idx="76">
                  <c:v>7.877900439951926E-4</c:v>
                </c:pt>
                <c:pt idx="77">
                  <c:v>6.9360341944874459E-3</c:v>
                </c:pt>
                <c:pt idx="78">
                  <c:v>8.2428138276633197E-3</c:v>
                </c:pt>
                <c:pt idx="79">
                  <c:v>8.5699859510587287E-3</c:v>
                </c:pt>
                <c:pt idx="80">
                  <c:v>9.9979654341807462E-3</c:v>
                </c:pt>
                <c:pt idx="81">
                  <c:v>7.7622350075112192E-3</c:v>
                </c:pt>
                <c:pt idx="82">
                  <c:v>1.0676514375586504E-2</c:v>
                </c:pt>
                <c:pt idx="83">
                  <c:v>1.0928371444652371E-2</c:v>
                </c:pt>
                <c:pt idx="84">
                  <c:v>1.1734584339792327E-2</c:v>
                </c:pt>
                <c:pt idx="85">
                  <c:v>1.4548722717890332E-2</c:v>
                </c:pt>
                <c:pt idx="86">
                  <c:v>1.4616011558336132E-2</c:v>
                </c:pt>
                <c:pt idx="87">
                  <c:v>1.6167175345182517E-2</c:v>
                </c:pt>
                <c:pt idx="88">
                  <c:v>1.9391924071301567E-2</c:v>
                </c:pt>
                <c:pt idx="89">
                  <c:v>1.8731361915807487E-2</c:v>
                </c:pt>
                <c:pt idx="90">
                  <c:v>2.2805564070538395E-2</c:v>
                </c:pt>
                <c:pt idx="91">
                  <c:v>2.2101421043583497E-2</c:v>
                </c:pt>
                <c:pt idx="92">
                  <c:v>2.5370859679335458E-2</c:v>
                </c:pt>
                <c:pt idx="93">
                  <c:v>2.6741608612447152E-2</c:v>
                </c:pt>
                <c:pt idx="94">
                  <c:v>2.893472810392431E-2</c:v>
                </c:pt>
                <c:pt idx="95">
                  <c:v>3.1556362574267624E-2</c:v>
                </c:pt>
                <c:pt idx="96">
                  <c:v>3.3989731939695386E-2</c:v>
                </c:pt>
                <c:pt idx="97">
                  <c:v>3.4237970859769373E-2</c:v>
                </c:pt>
                <c:pt idx="98">
                  <c:v>3.5348186613156099E-2</c:v>
                </c:pt>
                <c:pt idx="99">
                  <c:v>3.7874221739985066E-2</c:v>
                </c:pt>
                <c:pt idx="100">
                  <c:v>3.8846647947810863E-2</c:v>
                </c:pt>
                <c:pt idx="101">
                  <c:v>4.1042940234282808E-2</c:v>
                </c:pt>
                <c:pt idx="102">
                  <c:v>4.2737720407472299E-2</c:v>
                </c:pt>
                <c:pt idx="103">
                  <c:v>4.3320972252939911E-2</c:v>
                </c:pt>
                <c:pt idx="104">
                  <c:v>4.7447929598538413E-2</c:v>
                </c:pt>
                <c:pt idx="105">
                  <c:v>4.7189880527242462E-2</c:v>
                </c:pt>
                <c:pt idx="106">
                  <c:v>4.8559330717452609E-2</c:v>
                </c:pt>
                <c:pt idx="107">
                  <c:v>5.0676114121293199E-2</c:v>
                </c:pt>
                <c:pt idx="108">
                  <c:v>5.2359502520300465E-2</c:v>
                </c:pt>
                <c:pt idx="109">
                  <c:v>5.4986052622127045E-2</c:v>
                </c:pt>
                <c:pt idx="110">
                  <c:v>5.5025109189636191E-2</c:v>
                </c:pt>
                <c:pt idx="111">
                  <c:v>5.9602179572826229E-2</c:v>
                </c:pt>
                <c:pt idx="112">
                  <c:v>4.9955401332959351E-2</c:v>
                </c:pt>
                <c:pt idx="113">
                  <c:v>5.204003562105209E-2</c:v>
                </c:pt>
                <c:pt idx="114">
                  <c:v>5.2458842844552003E-2</c:v>
                </c:pt>
                <c:pt idx="115">
                  <c:v>5.3840526411719769E-2</c:v>
                </c:pt>
                <c:pt idx="116">
                  <c:v>5.4097394913777762E-2</c:v>
                </c:pt>
                <c:pt idx="117">
                  <c:v>5.4633137559988401E-2</c:v>
                </c:pt>
                <c:pt idx="118">
                  <c:v>5.4831381690121243E-2</c:v>
                </c:pt>
                <c:pt idx="119">
                  <c:v>5.4506348830539758E-2</c:v>
                </c:pt>
                <c:pt idx="120">
                  <c:v>5.5974856011457699E-2</c:v>
                </c:pt>
                <c:pt idx="121">
                  <c:v>5.6559906483029929E-2</c:v>
                </c:pt>
                <c:pt idx="122">
                  <c:v>5.6749902331857296E-2</c:v>
                </c:pt>
                <c:pt idx="123">
                  <c:v>5.7246868323559442E-2</c:v>
                </c:pt>
                <c:pt idx="124">
                  <c:v>5.7130373720852494E-2</c:v>
                </c:pt>
                <c:pt idx="125">
                  <c:v>5.6430213279814755E-2</c:v>
                </c:pt>
                <c:pt idx="126">
                  <c:v>5.5579328562041057E-2</c:v>
                </c:pt>
                <c:pt idx="127">
                  <c:v>5.5945648002805146E-2</c:v>
                </c:pt>
                <c:pt idx="128">
                  <c:v>5.656263802829594E-2</c:v>
                </c:pt>
                <c:pt idx="129">
                  <c:v>5.6225588045654959E-2</c:v>
                </c:pt>
                <c:pt idx="130">
                  <c:v>5.5359161405638964E-2</c:v>
                </c:pt>
                <c:pt idx="131">
                  <c:v>5.5293389850163938E-2</c:v>
                </c:pt>
                <c:pt idx="132">
                  <c:v>5.5927910946928082E-2</c:v>
                </c:pt>
                <c:pt idx="133">
                  <c:v>5.5794221108800453E-2</c:v>
                </c:pt>
                <c:pt idx="134">
                  <c:v>5.6223817095227932E-2</c:v>
                </c:pt>
                <c:pt idx="135">
                  <c:v>5.6772804685403647E-2</c:v>
                </c:pt>
                <c:pt idx="136">
                  <c:v>5.5134187774903275E-2</c:v>
                </c:pt>
                <c:pt idx="137">
                  <c:v>5.6009234004448682E-2</c:v>
                </c:pt>
                <c:pt idx="138">
                  <c:v>5.6011059987986916E-2</c:v>
                </c:pt>
                <c:pt idx="139">
                  <c:v>5.5699901917879865E-2</c:v>
                </c:pt>
                <c:pt idx="140">
                  <c:v>5.6384144851835759E-2</c:v>
                </c:pt>
                <c:pt idx="141">
                  <c:v>5.3945520585076873E-2</c:v>
                </c:pt>
                <c:pt idx="142">
                  <c:v>5.426355625954124E-2</c:v>
                </c:pt>
                <c:pt idx="143">
                  <c:v>5.4527108591363886E-2</c:v>
                </c:pt>
                <c:pt idx="144">
                  <c:v>5.4182072728909153E-2</c:v>
                </c:pt>
                <c:pt idx="145">
                  <c:v>5.5254376230685832E-2</c:v>
                </c:pt>
                <c:pt idx="146">
                  <c:v>5.4863168156695334E-2</c:v>
                </c:pt>
                <c:pt idx="147">
                  <c:v>5.4628338697181984E-2</c:v>
                </c:pt>
                <c:pt idx="148">
                  <c:v>5.3203438047401096E-2</c:v>
                </c:pt>
                <c:pt idx="149">
                  <c:v>5.4901229429220405E-2</c:v>
                </c:pt>
                <c:pt idx="150">
                  <c:v>5.4071943064833233E-2</c:v>
                </c:pt>
                <c:pt idx="151">
                  <c:v>5.4018308339640442E-2</c:v>
                </c:pt>
                <c:pt idx="152">
                  <c:v>5.3538973235424329E-2</c:v>
                </c:pt>
                <c:pt idx="153">
                  <c:v>5.4379409138808718E-2</c:v>
                </c:pt>
                <c:pt idx="154">
                  <c:v>5.2004712632634356E-2</c:v>
                </c:pt>
                <c:pt idx="155">
                  <c:v>5.3222416557975862E-2</c:v>
                </c:pt>
                <c:pt idx="156">
                  <c:v>5.2933622874896058E-2</c:v>
                </c:pt>
                <c:pt idx="157">
                  <c:v>5.2924491952398248E-2</c:v>
                </c:pt>
                <c:pt idx="158">
                  <c:v>5.4085434200351661E-2</c:v>
                </c:pt>
                <c:pt idx="159">
                  <c:v>5.2558292532982095E-2</c:v>
                </c:pt>
                <c:pt idx="160">
                  <c:v>5.3477023671543084E-2</c:v>
                </c:pt>
                <c:pt idx="161">
                  <c:v>5.1337048584597214E-2</c:v>
                </c:pt>
                <c:pt idx="162">
                  <c:v>5.1788061221323206E-2</c:v>
                </c:pt>
                <c:pt idx="163">
                  <c:v>5.1493871558955177E-2</c:v>
                </c:pt>
                <c:pt idx="164">
                  <c:v>5.192474204002151E-2</c:v>
                </c:pt>
                <c:pt idx="165">
                  <c:v>5.1719845601912132E-2</c:v>
                </c:pt>
                <c:pt idx="166">
                  <c:v>5.1906962580545786E-2</c:v>
                </c:pt>
                <c:pt idx="167">
                  <c:v>5.1893733918920694E-2</c:v>
                </c:pt>
                <c:pt idx="168">
                  <c:v>5.0903795290405965E-2</c:v>
                </c:pt>
                <c:pt idx="169">
                  <c:v>5.0287584091843161E-2</c:v>
                </c:pt>
                <c:pt idx="170">
                  <c:v>5.0826042248749863E-2</c:v>
                </c:pt>
                <c:pt idx="171">
                  <c:v>5.0637297237337182E-2</c:v>
                </c:pt>
                <c:pt idx="172">
                  <c:v>5.0524456182299608E-2</c:v>
                </c:pt>
                <c:pt idx="173">
                  <c:v>5.0039444135775546E-2</c:v>
                </c:pt>
                <c:pt idx="174">
                  <c:v>5.0862919872074017E-2</c:v>
                </c:pt>
                <c:pt idx="175">
                  <c:v>4.9423848305250755E-2</c:v>
                </c:pt>
                <c:pt idx="176">
                  <c:v>4.9717912143609891E-2</c:v>
                </c:pt>
                <c:pt idx="177">
                  <c:v>4.8798175245320326E-2</c:v>
                </c:pt>
                <c:pt idx="178">
                  <c:v>5.0517326905232959E-2</c:v>
                </c:pt>
                <c:pt idx="179">
                  <c:v>4.9051116037918147E-2</c:v>
                </c:pt>
                <c:pt idx="180">
                  <c:v>4.8993917336255563E-2</c:v>
                </c:pt>
                <c:pt idx="181">
                  <c:v>4.7792291668664375E-2</c:v>
                </c:pt>
                <c:pt idx="182">
                  <c:v>4.7804606041582778E-2</c:v>
                </c:pt>
                <c:pt idx="183">
                  <c:v>4.7709769734825387E-2</c:v>
                </c:pt>
                <c:pt idx="184">
                  <c:v>4.7634826312803427E-2</c:v>
                </c:pt>
                <c:pt idx="185">
                  <c:v>4.829869773082858E-2</c:v>
                </c:pt>
                <c:pt idx="186">
                  <c:v>4.7668840424486832E-2</c:v>
                </c:pt>
                <c:pt idx="187">
                  <c:v>4.7284741550760061E-2</c:v>
                </c:pt>
                <c:pt idx="188">
                  <c:v>4.7644176442228063E-2</c:v>
                </c:pt>
                <c:pt idx="189">
                  <c:v>4.671522857558106E-2</c:v>
                </c:pt>
                <c:pt idx="190">
                  <c:v>4.7267598173456223E-2</c:v>
                </c:pt>
                <c:pt idx="191">
                  <c:v>4.6601679646777312E-2</c:v>
                </c:pt>
                <c:pt idx="192">
                  <c:v>4.682488597509022E-2</c:v>
                </c:pt>
                <c:pt idx="193">
                  <c:v>4.7074601126690215E-2</c:v>
                </c:pt>
                <c:pt idx="194">
                  <c:v>4.6906097617068633E-2</c:v>
                </c:pt>
                <c:pt idx="195">
                  <c:v>4.7152164279483502E-2</c:v>
                </c:pt>
                <c:pt idx="196">
                  <c:v>4.5553751971096512E-2</c:v>
                </c:pt>
                <c:pt idx="197">
                  <c:v>4.7344782379172334E-2</c:v>
                </c:pt>
                <c:pt idx="198">
                  <c:v>4.6346709715699874E-2</c:v>
                </c:pt>
                <c:pt idx="199">
                  <c:v>4.7734620793287219E-2</c:v>
                </c:pt>
                <c:pt idx="200">
                  <c:v>4.5533820883633405E-2</c:v>
                </c:pt>
                <c:pt idx="201">
                  <c:v>4.6467428625372682E-2</c:v>
                </c:pt>
                <c:pt idx="202">
                  <c:v>4.5047211460077161E-2</c:v>
                </c:pt>
                <c:pt idx="203">
                  <c:v>4.5966197009649802E-2</c:v>
                </c:pt>
                <c:pt idx="204">
                  <c:v>4.616545702614358E-2</c:v>
                </c:pt>
                <c:pt idx="205">
                  <c:v>4.6147368134006835E-2</c:v>
                </c:pt>
                <c:pt idx="206">
                  <c:v>4.5897594589359575E-2</c:v>
                </c:pt>
                <c:pt idx="207">
                  <c:v>4.6229685488191993E-2</c:v>
                </c:pt>
                <c:pt idx="208">
                  <c:v>4.5812453804720266E-2</c:v>
                </c:pt>
                <c:pt idx="209">
                  <c:v>4.5709299164890381E-2</c:v>
                </c:pt>
                <c:pt idx="210">
                  <c:v>4.6959007598544149E-2</c:v>
                </c:pt>
                <c:pt idx="211">
                  <c:v>4.4700303194724768E-2</c:v>
                </c:pt>
                <c:pt idx="212">
                  <c:v>4.4699223963693191E-2</c:v>
                </c:pt>
                <c:pt idx="213">
                  <c:v>4.5346461024526781E-2</c:v>
                </c:pt>
                <c:pt idx="214">
                  <c:v>4.6352218760132236E-2</c:v>
                </c:pt>
                <c:pt idx="215">
                  <c:v>4.5188739847282097E-2</c:v>
                </c:pt>
                <c:pt idx="216">
                  <c:v>4.405048881306324E-2</c:v>
                </c:pt>
                <c:pt idx="217">
                  <c:v>4.4631597757919902E-2</c:v>
                </c:pt>
                <c:pt idx="218">
                  <c:v>4.5165981944024311E-2</c:v>
                </c:pt>
                <c:pt idx="219">
                  <c:v>4.5371755204351952E-2</c:v>
                </c:pt>
                <c:pt idx="220">
                  <c:v>4.45990480951685E-2</c:v>
                </c:pt>
                <c:pt idx="221">
                  <c:v>4.3826391983195136E-2</c:v>
                </c:pt>
                <c:pt idx="222">
                  <c:v>4.3185195166962467E-2</c:v>
                </c:pt>
                <c:pt idx="223">
                  <c:v>4.305425275297621E-2</c:v>
                </c:pt>
                <c:pt idx="224">
                  <c:v>4.4275404215809146E-2</c:v>
                </c:pt>
                <c:pt idx="225">
                  <c:v>4.3790823162552631E-2</c:v>
                </c:pt>
                <c:pt idx="226">
                  <c:v>4.3984181694520293E-2</c:v>
                </c:pt>
                <c:pt idx="227">
                  <c:v>4.3519730323910676E-2</c:v>
                </c:pt>
                <c:pt idx="228">
                  <c:v>4.4264144440121202E-2</c:v>
                </c:pt>
                <c:pt idx="229">
                  <c:v>4.4052726169899921E-2</c:v>
                </c:pt>
                <c:pt idx="230">
                  <c:v>4.3358449410855121E-2</c:v>
                </c:pt>
                <c:pt idx="231">
                  <c:v>4.2345587381971944E-2</c:v>
                </c:pt>
                <c:pt idx="232">
                  <c:v>4.2923243543163757E-2</c:v>
                </c:pt>
                <c:pt idx="233">
                  <c:v>4.3270908409570825E-2</c:v>
                </c:pt>
                <c:pt idx="234">
                  <c:v>4.0568607098319255E-2</c:v>
                </c:pt>
                <c:pt idx="235">
                  <c:v>4.1618107228183078E-2</c:v>
                </c:pt>
                <c:pt idx="236">
                  <c:v>4.1993066983331329E-2</c:v>
                </c:pt>
                <c:pt idx="237">
                  <c:v>3.9908729824280897E-2</c:v>
                </c:pt>
                <c:pt idx="238">
                  <c:v>4.2205909750598472E-2</c:v>
                </c:pt>
                <c:pt idx="239">
                  <c:v>4.067469163026162E-2</c:v>
                </c:pt>
                <c:pt idx="240">
                  <c:v>3.9909312149209501E-2</c:v>
                </c:pt>
                <c:pt idx="241">
                  <c:v>4.0970413663348276E-2</c:v>
                </c:pt>
                <c:pt idx="242">
                  <c:v>4.0304855787877319E-2</c:v>
                </c:pt>
                <c:pt idx="243">
                  <c:v>4.1339430547167502E-2</c:v>
                </c:pt>
                <c:pt idx="244">
                  <c:v>4.052460542723433E-2</c:v>
                </c:pt>
                <c:pt idx="245">
                  <c:v>4.0721284922189939E-2</c:v>
                </c:pt>
                <c:pt idx="246">
                  <c:v>4.1405765145157654E-2</c:v>
                </c:pt>
                <c:pt idx="247">
                  <c:v>4.0920774086158178E-2</c:v>
                </c:pt>
                <c:pt idx="248">
                  <c:v>4.0267237126234458E-2</c:v>
                </c:pt>
                <c:pt idx="249">
                  <c:v>4.1372693714022392E-2</c:v>
                </c:pt>
                <c:pt idx="250">
                  <c:v>4.0377839767808205E-2</c:v>
                </c:pt>
                <c:pt idx="251">
                  <c:v>3.9418815267324124E-2</c:v>
                </c:pt>
                <c:pt idx="252">
                  <c:v>4.0127910377533618E-2</c:v>
                </c:pt>
                <c:pt idx="253">
                  <c:v>4.0075729678494751E-2</c:v>
                </c:pt>
                <c:pt idx="254">
                  <c:v>3.9694634556028598E-2</c:v>
                </c:pt>
                <c:pt idx="255">
                  <c:v>3.8465124554776027E-2</c:v>
                </c:pt>
                <c:pt idx="256">
                  <c:v>3.9047890124775358E-2</c:v>
                </c:pt>
                <c:pt idx="257">
                  <c:v>3.936762421227287E-2</c:v>
                </c:pt>
                <c:pt idx="258">
                  <c:v>3.9312043147532755E-2</c:v>
                </c:pt>
                <c:pt idx="259">
                  <c:v>3.9698367567657877E-2</c:v>
                </c:pt>
                <c:pt idx="260">
                  <c:v>3.9912419839445032E-2</c:v>
                </c:pt>
                <c:pt idx="261">
                  <c:v>3.9487732813510257E-2</c:v>
                </c:pt>
                <c:pt idx="262">
                  <c:v>3.8223974270551658E-2</c:v>
                </c:pt>
                <c:pt idx="263">
                  <c:v>3.8347631508858601E-2</c:v>
                </c:pt>
                <c:pt idx="264">
                  <c:v>3.834705637556491E-2</c:v>
                </c:pt>
                <c:pt idx="265">
                  <c:v>3.8662550638266999E-2</c:v>
                </c:pt>
                <c:pt idx="266">
                  <c:v>3.9457695158028668E-2</c:v>
                </c:pt>
                <c:pt idx="267">
                  <c:v>3.7963666308640377E-2</c:v>
                </c:pt>
                <c:pt idx="268">
                  <c:v>3.7857240792178649E-2</c:v>
                </c:pt>
                <c:pt idx="269">
                  <c:v>3.7547108242033965E-2</c:v>
                </c:pt>
                <c:pt idx="270">
                  <c:v>3.7160573121784425E-2</c:v>
                </c:pt>
                <c:pt idx="271">
                  <c:v>3.9029469724117416E-2</c:v>
                </c:pt>
                <c:pt idx="272">
                  <c:v>3.8301265058496257E-2</c:v>
                </c:pt>
                <c:pt idx="273">
                  <c:v>3.8106004654926875E-2</c:v>
                </c:pt>
                <c:pt idx="274">
                  <c:v>3.8265649603441615E-2</c:v>
                </c:pt>
                <c:pt idx="275">
                  <c:v>3.8289062202772846E-2</c:v>
                </c:pt>
                <c:pt idx="276">
                  <c:v>3.8530517277116344E-2</c:v>
                </c:pt>
                <c:pt idx="277">
                  <c:v>3.8399435297413805E-2</c:v>
                </c:pt>
                <c:pt idx="278">
                  <c:v>3.8211524533526886E-2</c:v>
                </c:pt>
                <c:pt idx="279">
                  <c:v>3.866206506296696E-2</c:v>
                </c:pt>
                <c:pt idx="280">
                  <c:v>3.6782018970075187E-2</c:v>
                </c:pt>
                <c:pt idx="281">
                  <c:v>3.7150794761879533E-2</c:v>
                </c:pt>
                <c:pt idx="282">
                  <c:v>3.7304768455019836E-2</c:v>
                </c:pt>
                <c:pt idx="283">
                  <c:v>3.7701301318439684E-2</c:v>
                </c:pt>
                <c:pt idx="284">
                  <c:v>3.8419099452842921E-2</c:v>
                </c:pt>
                <c:pt idx="285">
                  <c:v>3.8517264421702745E-2</c:v>
                </c:pt>
                <c:pt idx="286">
                  <c:v>3.8706952898110193E-2</c:v>
                </c:pt>
                <c:pt idx="287">
                  <c:v>3.7007162404896911E-2</c:v>
                </c:pt>
                <c:pt idx="288">
                  <c:v>3.8979874449633307E-2</c:v>
                </c:pt>
                <c:pt idx="289">
                  <c:v>3.764156386265196E-2</c:v>
                </c:pt>
                <c:pt idx="290">
                  <c:v>3.9006854631186839E-2</c:v>
                </c:pt>
                <c:pt idx="291">
                  <c:v>3.8367020761060328E-2</c:v>
                </c:pt>
                <c:pt idx="292">
                  <c:v>3.6959470755756341E-2</c:v>
                </c:pt>
                <c:pt idx="293">
                  <c:v>3.6988963031498727E-2</c:v>
                </c:pt>
                <c:pt idx="294">
                  <c:v>3.71870309624266E-2</c:v>
                </c:pt>
                <c:pt idx="295">
                  <c:v>3.6291349407930489E-2</c:v>
                </c:pt>
                <c:pt idx="296">
                  <c:v>3.748583169884516E-2</c:v>
                </c:pt>
                <c:pt idx="297">
                  <c:v>3.7577710162982551E-2</c:v>
                </c:pt>
                <c:pt idx="298">
                  <c:v>3.7417394262215187E-2</c:v>
                </c:pt>
                <c:pt idx="299">
                  <c:v>3.7536449144748296E-2</c:v>
                </c:pt>
                <c:pt idx="300">
                  <c:v>3.9471068688957577E-2</c:v>
                </c:pt>
                <c:pt idx="301">
                  <c:v>3.8831724366983365E-2</c:v>
                </c:pt>
                <c:pt idx="302">
                  <c:v>3.7754907505993571E-2</c:v>
                </c:pt>
                <c:pt idx="303">
                  <c:v>3.7289612902326172E-2</c:v>
                </c:pt>
                <c:pt idx="304">
                  <c:v>3.7449374922116349E-2</c:v>
                </c:pt>
                <c:pt idx="305">
                  <c:v>3.7959374545413031E-2</c:v>
                </c:pt>
                <c:pt idx="306">
                  <c:v>3.6321042637405675E-2</c:v>
                </c:pt>
                <c:pt idx="307">
                  <c:v>3.696833488068535E-2</c:v>
                </c:pt>
                <c:pt idx="308">
                  <c:v>3.6643631820991347E-2</c:v>
                </c:pt>
                <c:pt idx="309">
                  <c:v>3.7077320895048879E-2</c:v>
                </c:pt>
                <c:pt idx="310">
                  <c:v>3.686052055302453E-2</c:v>
                </c:pt>
                <c:pt idx="311">
                  <c:v>3.6709605329707136E-2</c:v>
                </c:pt>
                <c:pt idx="312">
                  <c:v>3.652972899247138E-2</c:v>
                </c:pt>
                <c:pt idx="313">
                  <c:v>3.6604043292378548E-2</c:v>
                </c:pt>
                <c:pt idx="314">
                  <c:v>3.6370286083133224E-2</c:v>
                </c:pt>
                <c:pt idx="315">
                  <c:v>3.6094704046690879E-2</c:v>
                </c:pt>
                <c:pt idx="316">
                  <c:v>3.6339580945342301E-2</c:v>
                </c:pt>
                <c:pt idx="317">
                  <c:v>3.6749276644390004E-2</c:v>
                </c:pt>
                <c:pt idx="318">
                  <c:v>3.6106597838050099E-2</c:v>
                </c:pt>
                <c:pt idx="319">
                  <c:v>3.671350678304585E-2</c:v>
                </c:pt>
                <c:pt idx="320">
                  <c:v>3.4988338076702555E-2</c:v>
                </c:pt>
                <c:pt idx="321">
                  <c:v>3.5951611908735616E-2</c:v>
                </c:pt>
                <c:pt idx="322">
                  <c:v>3.5876079683027078E-2</c:v>
                </c:pt>
                <c:pt idx="323">
                  <c:v>3.5998514308004659E-2</c:v>
                </c:pt>
                <c:pt idx="324">
                  <c:v>3.4133401128242716E-2</c:v>
                </c:pt>
                <c:pt idx="325">
                  <c:v>3.576865967261373E-2</c:v>
                </c:pt>
                <c:pt idx="326">
                  <c:v>3.6080359754035674E-2</c:v>
                </c:pt>
                <c:pt idx="327">
                  <c:v>3.7565490046783244E-2</c:v>
                </c:pt>
                <c:pt idx="328">
                  <c:v>3.7177038871341772E-2</c:v>
                </c:pt>
                <c:pt idx="329">
                  <c:v>3.796940075480601E-2</c:v>
                </c:pt>
                <c:pt idx="330">
                  <c:v>3.6818696890348224E-2</c:v>
                </c:pt>
                <c:pt idx="331">
                  <c:v>3.5753925415309147E-2</c:v>
                </c:pt>
                <c:pt idx="332">
                  <c:v>3.6201526223511901E-2</c:v>
                </c:pt>
                <c:pt idx="333">
                  <c:v>3.6603119632425303E-2</c:v>
                </c:pt>
                <c:pt idx="334">
                  <c:v>3.4936041062198643E-2</c:v>
                </c:pt>
                <c:pt idx="335">
                  <c:v>3.6496935676110953E-2</c:v>
                </c:pt>
                <c:pt idx="336">
                  <c:v>3.5738322104024105E-2</c:v>
                </c:pt>
                <c:pt idx="337">
                  <c:v>3.4276835179381487E-2</c:v>
                </c:pt>
                <c:pt idx="338">
                  <c:v>3.5377177355103893E-2</c:v>
                </c:pt>
                <c:pt idx="339">
                  <c:v>3.5633414728675025E-2</c:v>
                </c:pt>
                <c:pt idx="340">
                  <c:v>3.4995349847119897E-2</c:v>
                </c:pt>
                <c:pt idx="341">
                  <c:v>3.5841531238909853E-2</c:v>
                </c:pt>
                <c:pt idx="342">
                  <c:v>3.5381977588122553E-2</c:v>
                </c:pt>
                <c:pt idx="343">
                  <c:v>3.4956713043284023E-2</c:v>
                </c:pt>
                <c:pt idx="344">
                  <c:v>3.6330202091537075E-2</c:v>
                </c:pt>
                <c:pt idx="345">
                  <c:v>3.4168673398952527E-2</c:v>
                </c:pt>
                <c:pt idx="346">
                  <c:v>3.5470989113065877E-2</c:v>
                </c:pt>
                <c:pt idx="347">
                  <c:v>3.5533709388759133E-2</c:v>
                </c:pt>
                <c:pt idx="348">
                  <c:v>3.3974704482250442E-2</c:v>
                </c:pt>
                <c:pt idx="349">
                  <c:v>3.412459929544568E-2</c:v>
                </c:pt>
                <c:pt idx="350">
                  <c:v>3.6151959651610145E-2</c:v>
                </c:pt>
                <c:pt idx="351">
                  <c:v>3.4343726976011624E-2</c:v>
                </c:pt>
                <c:pt idx="352">
                  <c:v>3.4969845972984123E-2</c:v>
                </c:pt>
                <c:pt idx="353">
                  <c:v>3.519200079579702E-2</c:v>
                </c:pt>
                <c:pt idx="354">
                  <c:v>3.489747994421756E-2</c:v>
                </c:pt>
                <c:pt idx="355">
                  <c:v>3.4787231856641954E-2</c:v>
                </c:pt>
                <c:pt idx="356">
                  <c:v>3.4449377708579643E-2</c:v>
                </c:pt>
                <c:pt idx="357">
                  <c:v>3.4400995852120315E-2</c:v>
                </c:pt>
                <c:pt idx="358">
                  <c:v>3.5323314727767952E-2</c:v>
                </c:pt>
                <c:pt idx="359">
                  <c:v>3.4545118367621488E-2</c:v>
                </c:pt>
                <c:pt idx="360">
                  <c:v>3.3920480354989839E-2</c:v>
                </c:pt>
                <c:pt idx="361">
                  <c:v>3.3564052292171666E-2</c:v>
                </c:pt>
                <c:pt idx="362">
                  <c:v>3.3385670455342693E-2</c:v>
                </c:pt>
                <c:pt idx="363">
                  <c:v>3.5288668324663729E-2</c:v>
                </c:pt>
                <c:pt idx="364">
                  <c:v>3.5201711445545118E-2</c:v>
                </c:pt>
                <c:pt idx="365">
                  <c:v>3.4490807556653798E-2</c:v>
                </c:pt>
                <c:pt idx="366">
                  <c:v>3.3267192313205102E-2</c:v>
                </c:pt>
                <c:pt idx="367">
                  <c:v>3.3418413687302237E-2</c:v>
                </c:pt>
                <c:pt idx="368">
                  <c:v>3.4450911417735673E-2</c:v>
                </c:pt>
                <c:pt idx="369">
                  <c:v>3.3120505809815605E-2</c:v>
                </c:pt>
                <c:pt idx="370">
                  <c:v>3.3884653814494049E-2</c:v>
                </c:pt>
                <c:pt idx="371">
                  <c:v>3.488428406385085E-2</c:v>
                </c:pt>
                <c:pt idx="372">
                  <c:v>3.4763745026239558E-2</c:v>
                </c:pt>
                <c:pt idx="373">
                  <c:v>3.4187429731302628E-2</c:v>
                </c:pt>
                <c:pt idx="374">
                  <c:v>3.3867002387187706E-2</c:v>
                </c:pt>
                <c:pt idx="375">
                  <c:v>3.3617327460990019E-2</c:v>
                </c:pt>
                <c:pt idx="376">
                  <c:v>3.3690241380847079E-2</c:v>
                </c:pt>
                <c:pt idx="377">
                  <c:v>3.4124626700209215E-2</c:v>
                </c:pt>
                <c:pt idx="378">
                  <c:v>3.4121596239318229E-2</c:v>
                </c:pt>
                <c:pt idx="379">
                  <c:v>3.2308561277524232E-2</c:v>
                </c:pt>
                <c:pt idx="380">
                  <c:v>3.3649499639120346E-2</c:v>
                </c:pt>
                <c:pt idx="381">
                  <c:v>3.3050297577416086E-2</c:v>
                </c:pt>
                <c:pt idx="382">
                  <c:v>3.312035277706632E-2</c:v>
                </c:pt>
                <c:pt idx="383">
                  <c:v>3.2619627534818257E-2</c:v>
                </c:pt>
                <c:pt idx="384">
                  <c:v>3.3015419064647417E-2</c:v>
                </c:pt>
                <c:pt idx="385">
                  <c:v>3.408154832323116E-2</c:v>
                </c:pt>
                <c:pt idx="386">
                  <c:v>3.3939777323567386E-2</c:v>
                </c:pt>
                <c:pt idx="387">
                  <c:v>3.3629811769684881E-2</c:v>
                </c:pt>
                <c:pt idx="388">
                  <c:v>3.2540851580856553E-2</c:v>
                </c:pt>
                <c:pt idx="389">
                  <c:v>3.2696128317337605E-2</c:v>
                </c:pt>
                <c:pt idx="390">
                  <c:v>3.2567335696976119E-2</c:v>
                </c:pt>
                <c:pt idx="391">
                  <c:v>3.3107631075835364E-2</c:v>
                </c:pt>
                <c:pt idx="392">
                  <c:v>3.2165552116912313E-2</c:v>
                </c:pt>
                <c:pt idx="393">
                  <c:v>3.1932968562548444E-2</c:v>
                </c:pt>
                <c:pt idx="394">
                  <c:v>3.1251177892211567E-2</c:v>
                </c:pt>
                <c:pt idx="395">
                  <c:v>3.2702561690212753E-2</c:v>
                </c:pt>
                <c:pt idx="396">
                  <c:v>3.3624785223040146E-2</c:v>
                </c:pt>
                <c:pt idx="397">
                  <c:v>3.3222262810374235E-2</c:v>
                </c:pt>
                <c:pt idx="398">
                  <c:v>3.2460168381567595E-2</c:v>
                </c:pt>
                <c:pt idx="399">
                  <c:v>3.1609411342605476E-2</c:v>
                </c:pt>
                <c:pt idx="400">
                  <c:v>3.1494528554008812E-2</c:v>
                </c:pt>
                <c:pt idx="401">
                  <c:v>3.3071157188400098E-2</c:v>
                </c:pt>
                <c:pt idx="402">
                  <c:v>3.2454658983468249E-2</c:v>
                </c:pt>
                <c:pt idx="403">
                  <c:v>3.3185718107868391E-2</c:v>
                </c:pt>
                <c:pt idx="404">
                  <c:v>3.3122655864967987E-2</c:v>
                </c:pt>
                <c:pt idx="405">
                  <c:v>3.1796178194440576E-2</c:v>
                </c:pt>
                <c:pt idx="406">
                  <c:v>3.1558250823150315E-2</c:v>
                </c:pt>
                <c:pt idx="407">
                  <c:v>3.1142773995512081E-2</c:v>
                </c:pt>
                <c:pt idx="408">
                  <c:v>3.1965317712280755E-2</c:v>
                </c:pt>
                <c:pt idx="409">
                  <c:v>3.138173220845028E-2</c:v>
                </c:pt>
                <c:pt idx="410">
                  <c:v>3.0844344267129332E-2</c:v>
                </c:pt>
                <c:pt idx="411">
                  <c:v>3.1136588363303429E-2</c:v>
                </c:pt>
                <c:pt idx="412">
                  <c:v>3.180456212174447E-2</c:v>
                </c:pt>
                <c:pt idx="413">
                  <c:v>3.2064459589204411E-2</c:v>
                </c:pt>
                <c:pt idx="414">
                  <c:v>3.1777528347584579E-2</c:v>
                </c:pt>
                <c:pt idx="415">
                  <c:v>3.2368775670773869E-2</c:v>
                </c:pt>
                <c:pt idx="416">
                  <c:v>3.2238695176879169E-2</c:v>
                </c:pt>
                <c:pt idx="417">
                  <c:v>3.2167865597835445E-2</c:v>
                </c:pt>
                <c:pt idx="418">
                  <c:v>3.0513218283233987E-2</c:v>
                </c:pt>
                <c:pt idx="419">
                  <c:v>3.1721524295377092E-2</c:v>
                </c:pt>
                <c:pt idx="420">
                  <c:v>3.2327051369446698E-2</c:v>
                </c:pt>
                <c:pt idx="421">
                  <c:v>3.013791296661936E-2</c:v>
                </c:pt>
                <c:pt idx="422">
                  <c:v>3.159746391362632E-2</c:v>
                </c:pt>
                <c:pt idx="423">
                  <c:v>3.1865286540196228E-2</c:v>
                </c:pt>
                <c:pt idx="424">
                  <c:v>3.1277466045901862E-2</c:v>
                </c:pt>
                <c:pt idx="425">
                  <c:v>3.1490309788413488E-2</c:v>
                </c:pt>
                <c:pt idx="426">
                  <c:v>3.0556382328588299E-2</c:v>
                </c:pt>
                <c:pt idx="427">
                  <c:v>3.0403153267525743E-2</c:v>
                </c:pt>
                <c:pt idx="428">
                  <c:v>3.1425650263369881E-2</c:v>
                </c:pt>
                <c:pt idx="429">
                  <c:v>3.1298399348479694E-2</c:v>
                </c:pt>
                <c:pt idx="430">
                  <c:v>3.044111839018664E-2</c:v>
                </c:pt>
                <c:pt idx="431">
                  <c:v>3.2032919489210741E-2</c:v>
                </c:pt>
                <c:pt idx="432">
                  <c:v>3.1130092732799916E-2</c:v>
                </c:pt>
                <c:pt idx="433">
                  <c:v>3.0563896418845972E-2</c:v>
                </c:pt>
                <c:pt idx="434">
                  <c:v>3.0632048093316291E-2</c:v>
                </c:pt>
                <c:pt idx="435">
                  <c:v>3.0606701659278607E-2</c:v>
                </c:pt>
                <c:pt idx="436">
                  <c:v>2.9015146948224397E-2</c:v>
                </c:pt>
                <c:pt idx="437">
                  <c:v>3.0672125266763137E-2</c:v>
                </c:pt>
                <c:pt idx="438">
                  <c:v>3.0344281621565952E-2</c:v>
                </c:pt>
                <c:pt idx="439">
                  <c:v>3.0250590087810249E-2</c:v>
                </c:pt>
                <c:pt idx="440">
                  <c:v>3.1095075154730228E-2</c:v>
                </c:pt>
                <c:pt idx="441">
                  <c:v>2.9732266939887775E-2</c:v>
                </c:pt>
                <c:pt idx="442">
                  <c:v>3.029586082737978E-2</c:v>
                </c:pt>
                <c:pt idx="443">
                  <c:v>2.9400011585712878E-2</c:v>
                </c:pt>
                <c:pt idx="444">
                  <c:v>2.9810773500850405E-2</c:v>
                </c:pt>
                <c:pt idx="445">
                  <c:v>2.9604225908524004E-2</c:v>
                </c:pt>
                <c:pt idx="446">
                  <c:v>2.9490665000448536E-2</c:v>
                </c:pt>
                <c:pt idx="447">
                  <c:v>2.9983659930410286E-2</c:v>
                </c:pt>
                <c:pt idx="448">
                  <c:v>2.8579011434682468E-2</c:v>
                </c:pt>
                <c:pt idx="449">
                  <c:v>3.0129969576178146E-2</c:v>
                </c:pt>
                <c:pt idx="450">
                  <c:v>2.8431986139982511E-2</c:v>
                </c:pt>
                <c:pt idx="451">
                  <c:v>2.9147944276907721E-2</c:v>
                </c:pt>
                <c:pt idx="452">
                  <c:v>3.0184225777520845E-2</c:v>
                </c:pt>
                <c:pt idx="453">
                  <c:v>2.8165797466552841E-2</c:v>
                </c:pt>
                <c:pt idx="454">
                  <c:v>2.8908353720191536E-2</c:v>
                </c:pt>
                <c:pt idx="455">
                  <c:v>3.0078104919982866E-2</c:v>
                </c:pt>
                <c:pt idx="456">
                  <c:v>2.7751187282554723E-2</c:v>
                </c:pt>
                <c:pt idx="457">
                  <c:v>2.8039310149973518E-2</c:v>
                </c:pt>
                <c:pt idx="458">
                  <c:v>2.8538833054849468E-2</c:v>
                </c:pt>
                <c:pt idx="459">
                  <c:v>2.8031343445195984E-2</c:v>
                </c:pt>
                <c:pt idx="460">
                  <c:v>2.7576436485988291E-2</c:v>
                </c:pt>
                <c:pt idx="461">
                  <c:v>2.8925059826060244E-2</c:v>
                </c:pt>
                <c:pt idx="462">
                  <c:v>2.7239806240976407E-2</c:v>
                </c:pt>
                <c:pt idx="463">
                  <c:v>2.7045482603327078E-2</c:v>
                </c:pt>
                <c:pt idx="464">
                  <c:v>2.8569918165451319E-2</c:v>
                </c:pt>
                <c:pt idx="465">
                  <c:v>2.7523764511067063E-2</c:v>
                </c:pt>
                <c:pt idx="466">
                  <c:v>2.8723395973848469E-2</c:v>
                </c:pt>
                <c:pt idx="467">
                  <c:v>2.6630884139649792E-2</c:v>
                </c:pt>
                <c:pt idx="468">
                  <c:v>2.7286559057572355E-2</c:v>
                </c:pt>
                <c:pt idx="469">
                  <c:v>2.8293399110300987E-2</c:v>
                </c:pt>
                <c:pt idx="470">
                  <c:v>2.8374183304717911E-2</c:v>
                </c:pt>
                <c:pt idx="471">
                  <c:v>2.6469847277379544E-2</c:v>
                </c:pt>
                <c:pt idx="472">
                  <c:v>2.7285705405816187E-2</c:v>
                </c:pt>
                <c:pt idx="473">
                  <c:v>2.7505315969456254E-2</c:v>
                </c:pt>
                <c:pt idx="474">
                  <c:v>2.8505171395540107E-2</c:v>
                </c:pt>
                <c:pt idx="475">
                  <c:v>2.824794983448891E-2</c:v>
                </c:pt>
                <c:pt idx="476">
                  <c:v>2.897840731288906E-2</c:v>
                </c:pt>
                <c:pt idx="477">
                  <c:v>2.7029502799056582E-2</c:v>
                </c:pt>
                <c:pt idx="478">
                  <c:v>2.6485812555422567E-2</c:v>
                </c:pt>
                <c:pt idx="479">
                  <c:v>2.7181910303214381E-2</c:v>
                </c:pt>
                <c:pt idx="480">
                  <c:v>2.7633336294984278E-2</c:v>
                </c:pt>
                <c:pt idx="481">
                  <c:v>2.6899358410347296E-2</c:v>
                </c:pt>
                <c:pt idx="482">
                  <c:v>2.7133342043407407E-2</c:v>
                </c:pt>
                <c:pt idx="483">
                  <c:v>2.6558518606155341E-2</c:v>
                </c:pt>
                <c:pt idx="484">
                  <c:v>2.7068987794765364E-2</c:v>
                </c:pt>
                <c:pt idx="485">
                  <c:v>2.7352338049141681E-2</c:v>
                </c:pt>
                <c:pt idx="486">
                  <c:v>2.6140414459546395E-2</c:v>
                </c:pt>
                <c:pt idx="487">
                  <c:v>2.7768390522774123E-2</c:v>
                </c:pt>
                <c:pt idx="488">
                  <c:v>2.6174785001296792E-2</c:v>
                </c:pt>
                <c:pt idx="489">
                  <c:v>2.6493107594359609E-2</c:v>
                </c:pt>
                <c:pt idx="490">
                  <c:v>2.6514017681574392E-2</c:v>
                </c:pt>
                <c:pt idx="491">
                  <c:v>2.5623988973866453E-2</c:v>
                </c:pt>
                <c:pt idx="492">
                  <c:v>2.6174103835077792E-2</c:v>
                </c:pt>
                <c:pt idx="493">
                  <c:v>2.6083267443872005E-2</c:v>
                </c:pt>
                <c:pt idx="494">
                  <c:v>2.7646310284974045E-2</c:v>
                </c:pt>
                <c:pt idx="495">
                  <c:v>2.7492383157474633E-2</c:v>
                </c:pt>
                <c:pt idx="496">
                  <c:v>2.696372540722055E-2</c:v>
                </c:pt>
                <c:pt idx="497">
                  <c:v>2.7820658043040791E-2</c:v>
                </c:pt>
                <c:pt idx="498">
                  <c:v>2.7587219731572174E-2</c:v>
                </c:pt>
                <c:pt idx="499">
                  <c:v>2.739221955823919E-2</c:v>
                </c:pt>
                <c:pt idx="500">
                  <c:v>2.9456524997882254E-2</c:v>
                </c:pt>
                <c:pt idx="501">
                  <c:v>2.8748431402770565E-2</c:v>
                </c:pt>
                <c:pt idx="502">
                  <c:v>2.6421974784495376E-2</c:v>
                </c:pt>
                <c:pt idx="503">
                  <c:v>2.7085063304607766E-2</c:v>
                </c:pt>
                <c:pt idx="504">
                  <c:v>2.7788975219498867E-2</c:v>
                </c:pt>
                <c:pt idx="505">
                  <c:v>2.6900468771181362E-2</c:v>
                </c:pt>
                <c:pt idx="506">
                  <c:v>2.6684498877750849E-2</c:v>
                </c:pt>
                <c:pt idx="507">
                  <c:v>2.6654096587816971E-2</c:v>
                </c:pt>
                <c:pt idx="508">
                  <c:v>2.5311568278573088E-2</c:v>
                </c:pt>
                <c:pt idx="509">
                  <c:v>2.6076415762634125E-2</c:v>
                </c:pt>
                <c:pt idx="510">
                  <c:v>2.4410670541627336E-2</c:v>
                </c:pt>
                <c:pt idx="511">
                  <c:v>2.3654852885182862E-2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35B6-47D8-AC01-49793ABE7CAF}"/>
            </c:ext>
          </c:extLst>
        </c:ser>
        <c:ser>
          <c:idx val="4"/>
          <c:order val="4"/>
          <c:tx>
            <c:v>DPLR/NEQAIR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NEQAIR!$N$3:$N$127</c:f>
              <c:numCache>
                <c:formatCode>0.00E+00</c:formatCode>
                <c:ptCount val="125"/>
                <c:pt idx="0">
                  <c:v>-4.2554985583337287E-6</c:v>
                </c:pt>
                <c:pt idx="1">
                  <c:v>-4.0635599786792177E-6</c:v>
                </c:pt>
                <c:pt idx="2">
                  <c:v>-3.8716213990247077E-6</c:v>
                </c:pt>
                <c:pt idx="3">
                  <c:v>-3.6796828193701967E-6</c:v>
                </c:pt>
                <c:pt idx="4">
                  <c:v>-3.4877442397156858E-6</c:v>
                </c:pt>
                <c:pt idx="5">
                  <c:v>-3.2958056600611749E-6</c:v>
                </c:pt>
                <c:pt idx="6">
                  <c:v>-3.103867080406664E-6</c:v>
                </c:pt>
                <c:pt idx="7">
                  <c:v>-2.9119285007521539E-6</c:v>
                </c:pt>
                <c:pt idx="8">
                  <c:v>-2.719989921097643E-6</c:v>
                </c:pt>
                <c:pt idx="9">
                  <c:v>-2.528051341443132E-6</c:v>
                </c:pt>
                <c:pt idx="10">
                  <c:v>-2.3361127617886211E-6</c:v>
                </c:pt>
                <c:pt idx="11">
                  <c:v>-2.1441741821341106E-6</c:v>
                </c:pt>
                <c:pt idx="12">
                  <c:v>-1.9522356024796001E-6</c:v>
                </c:pt>
                <c:pt idx="13">
                  <c:v>-1.7602970228250894E-6</c:v>
                </c:pt>
                <c:pt idx="14">
                  <c:v>-1.5683584431705789E-6</c:v>
                </c:pt>
                <c:pt idx="15">
                  <c:v>-1.3764198635160684E-6</c:v>
                </c:pt>
                <c:pt idx="16">
                  <c:v>-1.1844812838615579E-6</c:v>
                </c:pt>
                <c:pt idx="17">
                  <c:v>-9.9254270420704718E-7</c:v>
                </c:pt>
                <c:pt idx="18">
                  <c:v>-8.0060412455253678E-7</c:v>
                </c:pt>
                <c:pt idx="19">
                  <c:v>-6.0866554489802618E-7</c:v>
                </c:pt>
                <c:pt idx="20">
                  <c:v>-4.1672696524351567E-7</c:v>
                </c:pt>
                <c:pt idx="21">
                  <c:v>-2.1517226274831413E-7</c:v>
                </c:pt>
                <c:pt idx="22">
                  <c:v>0</c:v>
                </c:pt>
                <c:pt idx="23">
                  <c:v>1.2379720078803724E-6</c:v>
                </c:pt>
                <c:pt idx="24">
                  <c:v>2.7706714088844439E-6</c:v>
                </c:pt>
                <c:pt idx="25">
                  <c:v>4.4192304534605574E-6</c:v>
                </c:pt>
                <c:pt idx="26">
                  <c:v>5.9682153652050011E-6</c:v>
                </c:pt>
                <c:pt idx="27">
                  <c:v>7.8521747146477163E-6</c:v>
                </c:pt>
                <c:pt idx="28">
                  <c:v>9.3178096292542429E-6</c:v>
                </c:pt>
                <c:pt idx="29">
                  <c:v>1.0984749537445381E-5</c:v>
                </c:pt>
                <c:pt idx="30">
                  <c:v>1.287913423283552E-5</c:v>
                </c:pt>
                <c:pt idx="31">
                  <c:v>1.5028591157770558E-5</c:v>
                </c:pt>
                <c:pt idx="32">
                  <c:v>1.7462297292724123E-5</c:v>
                </c:pt>
                <c:pt idx="33">
                  <c:v>2.0210941875505118E-5</c:v>
                </c:pt>
                <c:pt idx="34">
                  <c:v>2.3305954863918425E-5</c:v>
                </c:pt>
                <c:pt idx="35">
                  <c:v>2.6780272871938103E-5</c:v>
                </c:pt>
                <c:pt idx="36">
                  <c:v>2.8661221937612221E-5</c:v>
                </c:pt>
                <c:pt idx="37">
                  <c:v>3.0650695395073779E-5</c:v>
                </c:pt>
                <c:pt idx="38">
                  <c:v>3.2753714182242184E-5</c:v>
                </c:pt>
                <c:pt idx="39">
                  <c:v>3.4975564754880099E-5</c:v>
                </c:pt>
                <c:pt idx="40">
                  <c:v>3.7321821256743679E-5</c:v>
                </c:pt>
                <c:pt idx="41">
                  <c:v>3.9798372475143198E-5</c:v>
                </c:pt>
                <c:pt idx="42">
                  <c:v>4.2411632488714544E-5</c:v>
                </c:pt>
                <c:pt idx="43">
                  <c:v>4.5168003391583101E-5</c:v>
                </c:pt>
                <c:pt idx="44">
                  <c:v>4.8074265413775262E-5</c:v>
                </c:pt>
                <c:pt idx="45">
                  <c:v>5.1137601368259553E-5</c:v>
                </c:pt>
                <c:pt idx="46">
                  <c:v>5.4365229836278704E-5</c:v>
                </c:pt>
                <c:pt idx="47">
                  <c:v>5.7764811432782143E-5</c:v>
                </c:pt>
                <c:pt idx="48">
                  <c:v>6.134448219146292E-5</c:v>
                </c:pt>
                <c:pt idx="49">
                  <c:v>6.5112480602105092E-5</c:v>
                </c:pt>
                <c:pt idx="50">
                  <c:v>6.9077155832695343E-5</c:v>
                </c:pt>
                <c:pt idx="51">
                  <c:v>7.3247190129067884E-5</c:v>
                </c:pt>
                <c:pt idx="52">
                  <c:v>7.763183774501869E-5</c:v>
                </c:pt>
                <c:pt idx="53">
                  <c:v>8.224031684820498E-5</c:v>
                </c:pt>
                <c:pt idx="54">
                  <c:v>8.7082252335053098E-5</c:v>
                </c:pt>
                <c:pt idx="55">
                  <c:v>9.2166813003255021E-5</c:v>
                </c:pt>
                <c:pt idx="56">
                  <c:v>9.7504501842536663E-5</c:v>
                </c:pt>
                <c:pt idx="57">
                  <c:v>1.0310493619476308E-4</c:v>
                </c:pt>
                <c:pt idx="58">
                  <c:v>1.0897866617223409E-4</c:v>
                </c:pt>
                <c:pt idx="59">
                  <c:v>1.151357990900781E-4</c:v>
                </c:pt>
                <c:pt idx="60">
                  <c:v>1.215866917355534E-4</c:v>
                </c:pt>
                <c:pt idx="61">
                  <c:v>1.2834220919117693E-4</c:v>
                </c:pt>
                <c:pt idx="62">
                  <c:v>1.3541298747885751E-4</c:v>
                </c:pt>
                <c:pt idx="63">
                  <c:v>1.4280913361507764E-4</c:v>
                </c:pt>
                <c:pt idx="64">
                  <c:v>1.5054175256500426E-4</c:v>
                </c:pt>
                <c:pt idx="65">
                  <c:v>1.5862137277129358E-4</c:v>
                </c:pt>
                <c:pt idx="66">
                  <c:v>1.6705785630009306E-4</c:v>
                </c:pt>
                <c:pt idx="67">
                  <c:v>1.7586229549865356E-4</c:v>
                </c:pt>
                <c:pt idx="68">
                  <c:v>1.8504415763276083E-4</c:v>
                </c:pt>
                <c:pt idx="69">
                  <c:v>1.9461407352901983E-4</c:v>
                </c:pt>
                <c:pt idx="70">
                  <c:v>2.045811226419243E-4</c:v>
                </c:pt>
                <c:pt idx="71">
                  <c:v>2.1495514216078238E-4</c:v>
                </c:pt>
                <c:pt idx="72">
                  <c:v>2.2574609350091651E-4</c:v>
                </c:pt>
                <c:pt idx="73">
                  <c:v>2.3695996913459315E-4</c:v>
                </c:pt>
                <c:pt idx="74">
                  <c:v>2.486075930881504E-4</c:v>
                </c:pt>
                <c:pt idx="75">
                  <c:v>2.6069263941142006E-4</c:v>
                </c:pt>
                <c:pt idx="76">
                  <c:v>2.732294324835667E-4</c:v>
                </c:pt>
                <c:pt idx="77">
                  <c:v>2.8622142892976629E-4</c:v>
                </c:pt>
                <c:pt idx="78">
                  <c:v>2.9967146719757885E-4</c:v>
                </c:pt>
                <c:pt idx="79">
                  <c:v>3.135856791015549E-4</c:v>
                </c:pt>
                <c:pt idx="80">
                  <c:v>3.2797387659326918E-4</c:v>
                </c:pt>
                <c:pt idx="81">
                  <c:v>3.4283694020855729E-4</c:v>
                </c:pt>
                <c:pt idx="82">
                  <c:v>3.5817897352875139E-4</c:v>
                </c:pt>
                <c:pt idx="83">
                  <c:v>3.7400305378715906E-4</c:v>
                </c:pt>
                <c:pt idx="84">
                  <c:v>3.9030617083420994E-4</c:v>
                </c:pt>
                <c:pt idx="85">
                  <c:v>4.0709840293307921E-4</c:v>
                </c:pt>
                <c:pt idx="86">
                  <c:v>4.2437354555288967E-4</c:v>
                </c:pt>
                <c:pt idx="87">
                  <c:v>4.4212823326413801E-4</c:v>
                </c:pt>
                <c:pt idx="88">
                  <c:v>4.6037375898814802E-4</c:v>
                </c:pt>
                <c:pt idx="89">
                  <c:v>4.7909724708422748E-4</c:v>
                </c:pt>
                <c:pt idx="90">
                  <c:v>4.9830056214323975E-4</c:v>
                </c:pt>
                <c:pt idx="91">
                  <c:v>5.179773238727256E-4</c:v>
                </c:pt>
                <c:pt idx="92">
                  <c:v>5.3812487812594334E-4</c:v>
                </c:pt>
                <c:pt idx="93">
                  <c:v>5.5873808859690686E-4</c:v>
                </c:pt>
                <c:pt idx="94">
                  <c:v>5.7981626648137162E-4</c:v>
                </c:pt>
                <c:pt idx="95">
                  <c:v>6.0134889614919622E-4</c:v>
                </c:pt>
                <c:pt idx="96">
                  <c:v>6.2332984321525559E-4</c:v>
                </c:pt>
                <c:pt idx="97">
                  <c:v>6.4575005417668804E-4</c:v>
                </c:pt>
                <c:pt idx="98">
                  <c:v>6.6859719137392544E-4</c:v>
                </c:pt>
                <c:pt idx="99">
                  <c:v>6.9187341907450944E-4</c:v>
                </c:pt>
                <c:pt idx="100">
                  <c:v>7.1556983305699556E-4</c:v>
                </c:pt>
                <c:pt idx="101">
                  <c:v>7.396644691724754E-4</c:v>
                </c:pt>
                <c:pt idx="102">
                  <c:v>7.6416184497669405E-4</c:v>
                </c:pt>
                <c:pt idx="103">
                  <c:v>7.8904369880869452E-4</c:v>
                </c:pt>
                <c:pt idx="104">
                  <c:v>8.143106063079555E-4</c:v>
                </c:pt>
                <c:pt idx="105">
                  <c:v>8.3993783889745998E-4</c:v>
                </c:pt>
                <c:pt idx="106">
                  <c:v>8.6590845973205221E-4</c:v>
                </c:pt>
                <c:pt idx="107">
                  <c:v>8.9224191310064999E-4</c:v>
                </c:pt>
                <c:pt idx="108">
                  <c:v>9.1889014337450412E-4</c:v>
                </c:pt>
                <c:pt idx="109">
                  <c:v>9.4587038078147842E-4</c:v>
                </c:pt>
                <c:pt idx="110">
                  <c:v>9.7317150002950966E-4</c:v>
                </c:pt>
                <c:pt idx="111">
                  <c:v>1.0007643863010271E-3</c:v>
                </c:pt>
                <c:pt idx="112">
                  <c:v>1.0286496559759693E-3</c:v>
                </c:pt>
                <c:pt idx="113">
                  <c:v>1.0568108256585424E-3</c:v>
                </c:pt>
                <c:pt idx="114">
                  <c:v>1.0852486459207193E-3</c:v>
                </c:pt>
                <c:pt idx="115">
                  <c:v>1.1139654323883946E-3</c:v>
                </c:pt>
                <c:pt idx="116">
                  <c:v>1.1429448254906326E-3</c:v>
                </c:pt>
                <c:pt idx="117">
                  <c:v>1.1721699746874942E-3</c:v>
                </c:pt>
                <c:pt idx="118">
                  <c:v>1.2016472964317426E-3</c:v>
                </c:pt>
                <c:pt idx="119">
                  <c:v>1.2314108959907966E-3</c:v>
                </c:pt>
                <c:pt idx="120">
                  <c:v>1.2614256394118035E-3</c:v>
                </c:pt>
                <c:pt idx="121">
                  <c:v>1.2917351223726491E-3</c:v>
                </c:pt>
                <c:pt idx="122">
                  <c:v>1.3223355145284836E-3</c:v>
                </c:pt>
                <c:pt idx="123">
                  <c:v>1.3532543834668868E-3</c:v>
                </c:pt>
                <c:pt idx="124">
                  <c:v>1.418083712000818E-3</c:v>
                </c:pt>
              </c:numCache>
            </c:numRef>
          </c:xVal>
          <c:yVal>
            <c:numRef>
              <c:f>NEQAIR!$R$3:$R$127</c:f>
              <c:numCache>
                <c:formatCode>0.00E+00</c:formatCode>
                <c:ptCount val="125"/>
                <c:pt idx="0">
                  <c:v>9.1100552165354338E-5</c:v>
                </c:pt>
                <c:pt idx="1">
                  <c:v>9.5452959645669292E-5</c:v>
                </c:pt>
                <c:pt idx="2">
                  <c:v>1.0014652559055118E-4</c:v>
                </c:pt>
                <c:pt idx="3">
                  <c:v>1.0522188976377953E-4</c:v>
                </c:pt>
                <c:pt idx="4">
                  <c:v>1.1072761811023622E-4</c:v>
                </c:pt>
                <c:pt idx="5">
                  <c:v>1.167232874015748E-4</c:v>
                </c:pt>
                <c:pt idx="6">
                  <c:v>1.2327419291338583E-4</c:v>
                </c:pt>
                <c:pt idx="7">
                  <c:v>1.3046245078740157E-4</c:v>
                </c:pt>
                <c:pt idx="8">
                  <c:v>1.3839090551181102E-4</c:v>
                </c:pt>
                <c:pt idx="9">
                  <c:v>1.4717633858267717E-4</c:v>
                </c:pt>
                <c:pt idx="10">
                  <c:v>1.5696762795275589E-4</c:v>
                </c:pt>
                <c:pt idx="11">
                  <c:v>1.6796148622047244E-4</c:v>
                </c:pt>
                <c:pt idx="12">
                  <c:v>1.8039158464566929E-4</c:v>
                </c:pt>
                <c:pt idx="13">
                  <c:v>1.9456734251968504E-4</c:v>
                </c:pt>
                <c:pt idx="14">
                  <c:v>2.109269783464567E-4</c:v>
                </c:pt>
                <c:pt idx="15">
                  <c:v>2.3003210629921262E-4</c:v>
                </c:pt>
                <c:pt idx="16">
                  <c:v>2.5269744094488187E-4</c:v>
                </c:pt>
                <c:pt idx="17">
                  <c:v>2.802363779527559E-4</c:v>
                </c:pt>
                <c:pt idx="18">
                  <c:v>3.1472228346456695E-4</c:v>
                </c:pt>
                <c:pt idx="19">
                  <c:v>3.6080436023622046E-4</c:v>
                </c:pt>
                <c:pt idx="20">
                  <c:v>4.3811465551181098E-4</c:v>
                </c:pt>
                <c:pt idx="21">
                  <c:v>6.1743657480314959E-4</c:v>
                </c:pt>
                <c:pt idx="22">
                  <c:v>1.0835393700787401E-3</c:v>
                </c:pt>
                <c:pt idx="23">
                  <c:v>2.0756402559055117E-3</c:v>
                </c:pt>
                <c:pt idx="24">
                  <c:v>4.1700576771653538E-3</c:v>
                </c:pt>
                <c:pt idx="25">
                  <c:v>7.6679673228346465E-3</c:v>
                </c:pt>
                <c:pt idx="26">
                  <c:v>1.2016048228346456E-2</c:v>
                </c:pt>
                <c:pt idx="27">
                  <c:v>1.8192835629921258E-2</c:v>
                </c:pt>
                <c:pt idx="28">
                  <c:v>2.3287697834645668E-2</c:v>
                </c:pt>
                <c:pt idx="29">
                  <c:v>2.8905037401574799E-2</c:v>
                </c:pt>
                <c:pt idx="30">
                  <c:v>3.4692940944881887E-2</c:v>
                </c:pt>
                <c:pt idx="31">
                  <c:v>4.0205077755905511E-2</c:v>
                </c:pt>
                <c:pt idx="32">
                  <c:v>4.4959456692913381E-2</c:v>
                </c:pt>
                <c:pt idx="33">
                  <c:v>4.8608863188976378E-2</c:v>
                </c:pt>
                <c:pt idx="34">
                  <c:v>5.1030582677165356E-2</c:v>
                </c:pt>
                <c:pt idx="35">
                  <c:v>5.2279883858267713E-2</c:v>
                </c:pt>
                <c:pt idx="36">
                  <c:v>5.251805216535433E-2</c:v>
                </c:pt>
                <c:pt idx="37">
                  <c:v>5.2541468503937011E-2</c:v>
                </c:pt>
                <c:pt idx="38">
                  <c:v>5.2389375000000002E-2</c:v>
                </c:pt>
                <c:pt idx="39">
                  <c:v>5.211215944881889E-2</c:v>
                </c:pt>
                <c:pt idx="40">
                  <c:v>5.1734812007874019E-2</c:v>
                </c:pt>
                <c:pt idx="41">
                  <c:v>5.1280164370078742E-2</c:v>
                </c:pt>
                <c:pt idx="42">
                  <c:v>5.0769279527559052E-2</c:v>
                </c:pt>
                <c:pt idx="43">
                  <c:v>5.0215482283464563E-2</c:v>
                </c:pt>
                <c:pt idx="44">
                  <c:v>4.9631373031496062E-2</c:v>
                </c:pt>
                <c:pt idx="45">
                  <c:v>4.9027643700787403E-2</c:v>
                </c:pt>
                <c:pt idx="46">
                  <c:v>4.8408437992125984E-2</c:v>
                </c:pt>
                <c:pt idx="47">
                  <c:v>4.777761318897638E-2</c:v>
                </c:pt>
                <c:pt idx="48">
                  <c:v>4.714019291338583E-2</c:v>
                </c:pt>
                <c:pt idx="49">
                  <c:v>4.6496391732283461E-2</c:v>
                </c:pt>
                <c:pt idx="50">
                  <c:v>4.5847650590551181E-2</c:v>
                </c:pt>
                <c:pt idx="51">
                  <c:v>4.5197345472440947E-2</c:v>
                </c:pt>
                <c:pt idx="52">
                  <c:v>4.4544076771653542E-2</c:v>
                </c:pt>
                <c:pt idx="53">
                  <c:v>4.3889090551181099E-2</c:v>
                </c:pt>
                <c:pt idx="54">
                  <c:v>4.3233943897637794E-2</c:v>
                </c:pt>
                <c:pt idx="55">
                  <c:v>4.2577331692913389E-2</c:v>
                </c:pt>
                <c:pt idx="56">
                  <c:v>4.192122342519685E-2</c:v>
                </c:pt>
                <c:pt idx="57">
                  <c:v>4.1266754921259842E-2</c:v>
                </c:pt>
                <c:pt idx="58">
                  <c:v>4.0614136811023618E-2</c:v>
                </c:pt>
                <c:pt idx="59">
                  <c:v>3.996495275590551E-2</c:v>
                </c:pt>
                <c:pt idx="60">
                  <c:v>3.9319765748031497E-2</c:v>
                </c:pt>
                <c:pt idx="61">
                  <c:v>3.8678844488188972E-2</c:v>
                </c:pt>
                <c:pt idx="62">
                  <c:v>3.8043689960629921E-2</c:v>
                </c:pt>
                <c:pt idx="63">
                  <c:v>3.7414400590551185E-2</c:v>
                </c:pt>
                <c:pt idx="64">
                  <c:v>3.6791457677165351E-2</c:v>
                </c:pt>
                <c:pt idx="65">
                  <c:v>3.6175502952755907E-2</c:v>
                </c:pt>
                <c:pt idx="66">
                  <c:v>3.5566940944881893E-2</c:v>
                </c:pt>
                <c:pt idx="67">
                  <c:v>3.4966123031496064E-2</c:v>
                </c:pt>
                <c:pt idx="68">
                  <c:v>3.437349901574803E-2</c:v>
                </c:pt>
                <c:pt idx="69">
                  <c:v>3.3789418307086615E-2</c:v>
                </c:pt>
                <c:pt idx="70">
                  <c:v>3.32141624015748E-2</c:v>
                </c:pt>
                <c:pt idx="71">
                  <c:v>3.2647952755905506E-2</c:v>
                </c:pt>
                <c:pt idx="72">
                  <c:v>3.2091000984251966E-2</c:v>
                </c:pt>
                <c:pt idx="73">
                  <c:v>3.1543831692913388E-2</c:v>
                </c:pt>
                <c:pt idx="74">
                  <c:v>3.1006618110236219E-2</c:v>
                </c:pt>
                <c:pt idx="75">
                  <c:v>3.0479435039370079E-2</c:v>
                </c:pt>
                <c:pt idx="76">
                  <c:v>2.9962273622047241E-2</c:v>
                </c:pt>
                <c:pt idx="77">
                  <c:v>2.9455356299212594E-2</c:v>
                </c:pt>
                <c:pt idx="78">
                  <c:v>2.8958720472440944E-2</c:v>
                </c:pt>
                <c:pt idx="79">
                  <c:v>2.8472404527559055E-2</c:v>
                </c:pt>
                <c:pt idx="80">
                  <c:v>2.7996458661417326E-2</c:v>
                </c:pt>
                <c:pt idx="81">
                  <c:v>2.7530770669291341E-2</c:v>
                </c:pt>
                <c:pt idx="82">
                  <c:v>2.7075168307086613E-2</c:v>
                </c:pt>
                <c:pt idx="83">
                  <c:v>2.6629710629921258E-2</c:v>
                </c:pt>
                <c:pt idx="84">
                  <c:v>2.6194385826771652E-2</c:v>
                </c:pt>
                <c:pt idx="85">
                  <c:v>2.5769348425196851E-2</c:v>
                </c:pt>
                <c:pt idx="86">
                  <c:v>2.5354328740157479E-2</c:v>
                </c:pt>
                <c:pt idx="87">
                  <c:v>2.4949509842519684E-2</c:v>
                </c:pt>
                <c:pt idx="88">
                  <c:v>2.4554836614173226E-2</c:v>
                </c:pt>
                <c:pt idx="89">
                  <c:v>2.4170020669291338E-2</c:v>
                </c:pt>
                <c:pt idx="90">
                  <c:v>2.3794974409448819E-2</c:v>
                </c:pt>
                <c:pt idx="91">
                  <c:v>2.3429491141732282E-2</c:v>
                </c:pt>
                <c:pt idx="92">
                  <c:v>2.3073635826771653E-2</c:v>
                </c:pt>
                <c:pt idx="93">
                  <c:v>2.2726922244094488E-2</c:v>
                </c:pt>
                <c:pt idx="94">
                  <c:v>2.238946653543307E-2</c:v>
                </c:pt>
                <c:pt idx="95">
                  <c:v>2.2060933070866141E-2</c:v>
                </c:pt>
                <c:pt idx="96">
                  <c:v>2.1741117125984252E-2</c:v>
                </c:pt>
                <c:pt idx="97">
                  <c:v>2.1429693897637794E-2</c:v>
                </c:pt>
                <c:pt idx="98">
                  <c:v>2.1126926181102363E-2</c:v>
                </c:pt>
                <c:pt idx="99">
                  <c:v>2.0832241141732284E-2</c:v>
                </c:pt>
                <c:pt idx="100">
                  <c:v>2.0545273622047243E-2</c:v>
                </c:pt>
                <c:pt idx="101">
                  <c:v>2.026658464566929E-2</c:v>
                </c:pt>
                <c:pt idx="102">
                  <c:v>1.999490059055118E-2</c:v>
                </c:pt>
                <c:pt idx="103">
                  <c:v>1.9730646653543307E-2</c:v>
                </c:pt>
                <c:pt idx="104">
                  <c:v>1.9473836614173227E-2</c:v>
                </c:pt>
                <c:pt idx="105">
                  <c:v>1.9223372047244093E-2</c:v>
                </c:pt>
                <c:pt idx="106">
                  <c:v>1.8979970472440943E-2</c:v>
                </c:pt>
                <c:pt idx="107">
                  <c:v>1.8743328740157481E-2</c:v>
                </c:pt>
                <c:pt idx="108">
                  <c:v>1.851260433070866E-2</c:v>
                </c:pt>
                <c:pt idx="109">
                  <c:v>1.8288231299212598E-2</c:v>
                </c:pt>
                <c:pt idx="110">
                  <c:v>1.8070634842519685E-2</c:v>
                </c:pt>
                <c:pt idx="111">
                  <c:v>1.7859444881889765E-2</c:v>
                </c:pt>
                <c:pt idx="112">
                  <c:v>1.7654259842519684E-2</c:v>
                </c:pt>
                <c:pt idx="113">
                  <c:v>1.7454968503937008E-2</c:v>
                </c:pt>
                <c:pt idx="114">
                  <c:v>1.7261662401574802E-2</c:v>
                </c:pt>
                <c:pt idx="115">
                  <c:v>1.7074833661417321E-2</c:v>
                </c:pt>
                <c:pt idx="116">
                  <c:v>1.6891751968503937E-2</c:v>
                </c:pt>
                <c:pt idx="117">
                  <c:v>1.6714931102362204E-2</c:v>
                </c:pt>
                <c:pt idx="118">
                  <c:v>1.6541823818897638E-2</c:v>
                </c:pt>
                <c:pt idx="119">
                  <c:v>1.6367020669291337E-2</c:v>
                </c:pt>
                <c:pt idx="120">
                  <c:v>1.6185022637795275E-2</c:v>
                </c:pt>
                <c:pt idx="121">
                  <c:v>1.6007422244094488E-2</c:v>
                </c:pt>
                <c:pt idx="122">
                  <c:v>1.5727451771653543E-2</c:v>
                </c:pt>
                <c:pt idx="123">
                  <c:v>1.5564837598425196E-2</c:v>
                </c:pt>
                <c:pt idx="124">
                  <c:v>1.5512550196850394E-2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35B6-47D8-AC01-49793ABE7C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1.8000000000000007E-4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Particle</a:t>
                </a:r>
                <a:r>
                  <a:rPr lang="en-US" baseline="0"/>
                  <a:t> Time</a:t>
                </a:r>
                <a:r>
                  <a:rPr lang="en-US"/>
                  <a:t> (s)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</c:valAx>
      <c:valAx>
        <c:axId val="1483056592"/>
        <c:scaling>
          <c:orientation val="minMax"/>
          <c:max val="8.0000000000000016E-2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At val="-1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4003013512199871"/>
          <c:y val="3.6035808023996994E-2"/>
          <c:w val="0.42353528725575962"/>
          <c:h val="0.385673665791776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463325036656698E-2"/>
          <c:y val="5.0925925925925923E-2"/>
          <c:w val="0.88145687554463226"/>
          <c:h val="0.74350320793234181"/>
        </c:manualLayout>
      </c:layout>
      <c:scatterChart>
        <c:scatterStyle val="lineMarker"/>
        <c:varyColors val="0"/>
        <c:ser>
          <c:idx val="3"/>
          <c:order val="0"/>
          <c:tx>
            <c:v>Blue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[1]spatial!$D$2:$D$1025</c:f>
              <c:numCache>
                <c:formatCode>0.00</c:formatCode>
                <c:ptCount val="1024"/>
                <c:pt idx="0">
                  <c:v>-9.4452410486369818</c:v>
                </c:pt>
                <c:pt idx="1">
                  <c:v>-9.432311048636981</c:v>
                </c:pt>
                <c:pt idx="2">
                  <c:v>-9.419381048636982</c:v>
                </c:pt>
                <c:pt idx="3">
                  <c:v>-9.4064510486369812</c:v>
                </c:pt>
                <c:pt idx="4">
                  <c:v>-9.3935210486369822</c:v>
                </c:pt>
                <c:pt idx="5">
                  <c:v>-9.3805910486369815</c:v>
                </c:pt>
                <c:pt idx="6">
                  <c:v>-9.3676610486369825</c:v>
                </c:pt>
                <c:pt idx="7">
                  <c:v>-9.3547310486369817</c:v>
                </c:pt>
                <c:pt idx="8">
                  <c:v>-9.3418010486369809</c:v>
                </c:pt>
                <c:pt idx="9">
                  <c:v>-9.3288710486369819</c:v>
                </c:pt>
                <c:pt idx="10">
                  <c:v>-9.3159410486369811</c:v>
                </c:pt>
                <c:pt idx="11">
                  <c:v>-9.3030110486369821</c:v>
                </c:pt>
                <c:pt idx="12">
                  <c:v>-9.2900810486369814</c:v>
                </c:pt>
                <c:pt idx="13">
                  <c:v>-9.2771510486369824</c:v>
                </c:pt>
                <c:pt idx="14">
                  <c:v>-9.2642210486369816</c:v>
                </c:pt>
                <c:pt idx="15">
                  <c:v>-9.2512910486369826</c:v>
                </c:pt>
                <c:pt idx="16">
                  <c:v>-9.2383610486369818</c:v>
                </c:pt>
                <c:pt idx="17">
                  <c:v>-9.225431048636981</c:v>
                </c:pt>
                <c:pt idx="18">
                  <c:v>-9.212501048636982</c:v>
                </c:pt>
                <c:pt idx="19">
                  <c:v>-9.1995710486369813</c:v>
                </c:pt>
                <c:pt idx="20">
                  <c:v>-9.1866410486369823</c:v>
                </c:pt>
                <c:pt idx="21">
                  <c:v>-9.1737110486369815</c:v>
                </c:pt>
                <c:pt idx="22">
                  <c:v>-9.1607810486369825</c:v>
                </c:pt>
                <c:pt idx="23">
                  <c:v>-9.1478510486369817</c:v>
                </c:pt>
                <c:pt idx="24">
                  <c:v>-9.134921048636981</c:v>
                </c:pt>
                <c:pt idx="25">
                  <c:v>-9.121991048636982</c:v>
                </c:pt>
                <c:pt idx="26">
                  <c:v>-9.1090610486369812</c:v>
                </c:pt>
                <c:pt idx="27">
                  <c:v>-9.0961310486369822</c:v>
                </c:pt>
                <c:pt idx="28">
                  <c:v>-9.0832010486369814</c:v>
                </c:pt>
                <c:pt idx="29">
                  <c:v>-9.0702710486369824</c:v>
                </c:pt>
                <c:pt idx="30">
                  <c:v>-9.0573410486369816</c:v>
                </c:pt>
                <c:pt idx="31">
                  <c:v>-9.0444110486369809</c:v>
                </c:pt>
                <c:pt idx="32">
                  <c:v>-9.0314810486369819</c:v>
                </c:pt>
                <c:pt idx="33">
                  <c:v>-9.0185510486369811</c:v>
                </c:pt>
                <c:pt idx="34">
                  <c:v>-9.0056210486369821</c:v>
                </c:pt>
                <c:pt idx="35">
                  <c:v>-8.9926910486369813</c:v>
                </c:pt>
                <c:pt idx="36">
                  <c:v>-8.9797610486369823</c:v>
                </c:pt>
                <c:pt idx="37">
                  <c:v>-8.9668310486369815</c:v>
                </c:pt>
                <c:pt idx="38">
                  <c:v>-8.9539010486369826</c:v>
                </c:pt>
                <c:pt idx="39">
                  <c:v>-8.9409710486369818</c:v>
                </c:pt>
                <c:pt idx="40">
                  <c:v>-8.928041048636981</c:v>
                </c:pt>
                <c:pt idx="41">
                  <c:v>-8.915111048636982</c:v>
                </c:pt>
                <c:pt idx="42">
                  <c:v>-8.9021810486369812</c:v>
                </c:pt>
                <c:pt idx="43">
                  <c:v>-8.8892510486369822</c:v>
                </c:pt>
                <c:pt idx="44">
                  <c:v>-8.8763210486369815</c:v>
                </c:pt>
                <c:pt idx="45">
                  <c:v>-8.8633910486369825</c:v>
                </c:pt>
                <c:pt idx="46">
                  <c:v>-8.8504610486369817</c:v>
                </c:pt>
                <c:pt idx="47">
                  <c:v>-8.8375310486369809</c:v>
                </c:pt>
                <c:pt idx="48">
                  <c:v>-8.8246010486369819</c:v>
                </c:pt>
                <c:pt idx="49">
                  <c:v>-8.8116710486369811</c:v>
                </c:pt>
                <c:pt idx="50">
                  <c:v>-8.7987410486369821</c:v>
                </c:pt>
                <c:pt idx="51">
                  <c:v>-8.7858110486369814</c:v>
                </c:pt>
                <c:pt idx="52">
                  <c:v>-8.7728810486369824</c:v>
                </c:pt>
                <c:pt idx="53">
                  <c:v>-8.7599510486369816</c:v>
                </c:pt>
                <c:pt idx="54">
                  <c:v>-8.7470210486369808</c:v>
                </c:pt>
                <c:pt idx="55">
                  <c:v>-8.7340910486369818</c:v>
                </c:pt>
                <c:pt idx="56">
                  <c:v>-8.7211610486369811</c:v>
                </c:pt>
                <c:pt idx="57">
                  <c:v>-8.7082310486369821</c:v>
                </c:pt>
                <c:pt idx="58">
                  <c:v>-8.6953010486369813</c:v>
                </c:pt>
                <c:pt idx="59">
                  <c:v>-8.6823710486369823</c:v>
                </c:pt>
                <c:pt idx="60">
                  <c:v>-8.6694410486369815</c:v>
                </c:pt>
                <c:pt idx="61">
                  <c:v>-8.6565110486369825</c:v>
                </c:pt>
                <c:pt idx="62">
                  <c:v>-8.6435810486369817</c:v>
                </c:pt>
                <c:pt idx="63">
                  <c:v>-8.630651048636981</c:v>
                </c:pt>
                <c:pt idx="64">
                  <c:v>-8.617721048636982</c:v>
                </c:pt>
                <c:pt idx="65">
                  <c:v>-8.6047910486369812</c:v>
                </c:pt>
                <c:pt idx="66">
                  <c:v>-8.5918610486369822</c:v>
                </c:pt>
                <c:pt idx="67">
                  <c:v>-8.5789310486369814</c:v>
                </c:pt>
                <c:pt idx="68">
                  <c:v>-8.5660010486369824</c:v>
                </c:pt>
                <c:pt idx="69">
                  <c:v>-8.5530710486369816</c:v>
                </c:pt>
                <c:pt idx="70">
                  <c:v>-8.5401410486369826</c:v>
                </c:pt>
                <c:pt idx="71">
                  <c:v>-8.5272110486369819</c:v>
                </c:pt>
                <c:pt idx="72">
                  <c:v>-8.5142810486369811</c:v>
                </c:pt>
                <c:pt idx="73">
                  <c:v>-8.5013510486369821</c:v>
                </c:pt>
                <c:pt idx="74">
                  <c:v>-8.4884210486369813</c:v>
                </c:pt>
                <c:pt idx="75">
                  <c:v>-8.4754910486369823</c:v>
                </c:pt>
                <c:pt idx="76">
                  <c:v>-8.4625610486369816</c:v>
                </c:pt>
                <c:pt idx="77">
                  <c:v>-8.4496310486369826</c:v>
                </c:pt>
                <c:pt idx="78">
                  <c:v>-8.4367010486369818</c:v>
                </c:pt>
                <c:pt idx="79">
                  <c:v>-8.4237710486369828</c:v>
                </c:pt>
                <c:pt idx="80">
                  <c:v>-8.410841048636982</c:v>
                </c:pt>
                <c:pt idx="81">
                  <c:v>-8.3979110486369812</c:v>
                </c:pt>
                <c:pt idx="82">
                  <c:v>-8.3849810486369822</c:v>
                </c:pt>
                <c:pt idx="83">
                  <c:v>-8.3720510486369815</c:v>
                </c:pt>
                <c:pt idx="84">
                  <c:v>-8.3591210486369825</c:v>
                </c:pt>
                <c:pt idx="85">
                  <c:v>-8.3461910486369817</c:v>
                </c:pt>
                <c:pt idx="86">
                  <c:v>-8.3332610486369809</c:v>
                </c:pt>
                <c:pt idx="87">
                  <c:v>-8.3203310486369819</c:v>
                </c:pt>
                <c:pt idx="88">
                  <c:v>-8.3074010486369811</c:v>
                </c:pt>
                <c:pt idx="89">
                  <c:v>-8.2944710486369821</c:v>
                </c:pt>
                <c:pt idx="90">
                  <c:v>-8.2815410486369814</c:v>
                </c:pt>
                <c:pt idx="91">
                  <c:v>-8.2686110486369824</c:v>
                </c:pt>
                <c:pt idx="92">
                  <c:v>-8.2556810486369816</c:v>
                </c:pt>
                <c:pt idx="93">
                  <c:v>-8.2427510486369826</c:v>
                </c:pt>
                <c:pt idx="94">
                  <c:v>-8.2298210486369818</c:v>
                </c:pt>
                <c:pt idx="95">
                  <c:v>-8.2168910486369811</c:v>
                </c:pt>
                <c:pt idx="96">
                  <c:v>-8.2039610486369821</c:v>
                </c:pt>
                <c:pt idx="97">
                  <c:v>-8.1910310486369813</c:v>
                </c:pt>
                <c:pt idx="98">
                  <c:v>-8.1781010486369823</c:v>
                </c:pt>
                <c:pt idx="99">
                  <c:v>-8.1651710486369815</c:v>
                </c:pt>
                <c:pt idx="100">
                  <c:v>-8.1522410486369825</c:v>
                </c:pt>
                <c:pt idx="101">
                  <c:v>-8.1393110486369817</c:v>
                </c:pt>
                <c:pt idx="102">
                  <c:v>-8.1263810486369827</c:v>
                </c:pt>
                <c:pt idx="103">
                  <c:v>-8.113451048636982</c:v>
                </c:pt>
                <c:pt idx="104">
                  <c:v>-8.1005210486369812</c:v>
                </c:pt>
                <c:pt idx="105">
                  <c:v>-8.0875910486369822</c:v>
                </c:pt>
                <c:pt idx="106">
                  <c:v>-8.0746610486369814</c:v>
                </c:pt>
                <c:pt idx="107">
                  <c:v>-8.0617310486369824</c:v>
                </c:pt>
                <c:pt idx="108">
                  <c:v>-8.0488010486369816</c:v>
                </c:pt>
                <c:pt idx="109">
                  <c:v>-8.0358710486369809</c:v>
                </c:pt>
                <c:pt idx="110">
                  <c:v>-8.0229410486369819</c:v>
                </c:pt>
                <c:pt idx="111">
                  <c:v>-8.0100110486369811</c:v>
                </c:pt>
                <c:pt idx="112">
                  <c:v>-7.9970810486369821</c:v>
                </c:pt>
                <c:pt idx="113">
                  <c:v>-7.9841510486369813</c:v>
                </c:pt>
                <c:pt idx="114">
                  <c:v>-7.9712210486369823</c:v>
                </c:pt>
                <c:pt idx="115">
                  <c:v>-7.9582910486369816</c:v>
                </c:pt>
                <c:pt idx="116">
                  <c:v>-7.9453610486369817</c:v>
                </c:pt>
                <c:pt idx="117">
                  <c:v>-7.9324310486369818</c:v>
                </c:pt>
                <c:pt idx="118">
                  <c:v>-7.9195010486369819</c:v>
                </c:pt>
                <c:pt idx="119">
                  <c:v>-7.906571048636982</c:v>
                </c:pt>
                <c:pt idx="120">
                  <c:v>-7.8936410486369821</c:v>
                </c:pt>
                <c:pt idx="121">
                  <c:v>-7.8807110486369822</c:v>
                </c:pt>
                <c:pt idx="122">
                  <c:v>-7.8677810486369815</c:v>
                </c:pt>
                <c:pt idx="123">
                  <c:v>-7.8548510486369816</c:v>
                </c:pt>
                <c:pt idx="124">
                  <c:v>-7.8419210486369817</c:v>
                </c:pt>
                <c:pt idx="125">
                  <c:v>-7.8289910486369818</c:v>
                </c:pt>
                <c:pt idx="126">
                  <c:v>-7.8160610486369819</c:v>
                </c:pt>
                <c:pt idx="127">
                  <c:v>-7.803131048636982</c:v>
                </c:pt>
                <c:pt idx="128">
                  <c:v>-7.7902010486369822</c:v>
                </c:pt>
                <c:pt idx="129">
                  <c:v>-7.7772710486369814</c:v>
                </c:pt>
                <c:pt idx="130">
                  <c:v>-7.7643410486369815</c:v>
                </c:pt>
                <c:pt idx="131">
                  <c:v>-7.7514110486369816</c:v>
                </c:pt>
                <c:pt idx="132">
                  <c:v>-7.7384810486369817</c:v>
                </c:pt>
                <c:pt idx="133">
                  <c:v>-7.7255510486369818</c:v>
                </c:pt>
                <c:pt idx="134">
                  <c:v>-7.7126210486369819</c:v>
                </c:pt>
                <c:pt idx="135">
                  <c:v>-7.6996910486369821</c:v>
                </c:pt>
                <c:pt idx="136">
                  <c:v>-7.6867610486369813</c:v>
                </c:pt>
                <c:pt idx="137">
                  <c:v>-7.6738310486369823</c:v>
                </c:pt>
                <c:pt idx="138">
                  <c:v>-7.6609010486369815</c:v>
                </c:pt>
                <c:pt idx="139">
                  <c:v>-7.6479710486369816</c:v>
                </c:pt>
                <c:pt idx="140">
                  <c:v>-7.6350410486369817</c:v>
                </c:pt>
                <c:pt idx="141">
                  <c:v>-7.6221110486369819</c:v>
                </c:pt>
                <c:pt idx="142">
                  <c:v>-7.609181048636982</c:v>
                </c:pt>
                <c:pt idx="143">
                  <c:v>-7.5962510486369821</c:v>
                </c:pt>
                <c:pt idx="144">
                  <c:v>-7.5833210486369822</c:v>
                </c:pt>
                <c:pt idx="145">
                  <c:v>-7.5703910486369814</c:v>
                </c:pt>
                <c:pt idx="146">
                  <c:v>-7.5574610486369815</c:v>
                </c:pt>
                <c:pt idx="147">
                  <c:v>-7.5445310486369817</c:v>
                </c:pt>
                <c:pt idx="148">
                  <c:v>-7.5316010486369818</c:v>
                </c:pt>
                <c:pt idx="149">
                  <c:v>-7.5186710486369819</c:v>
                </c:pt>
                <c:pt idx="150">
                  <c:v>-7.505741048636982</c:v>
                </c:pt>
                <c:pt idx="151">
                  <c:v>-7.4928110486369821</c:v>
                </c:pt>
                <c:pt idx="152">
                  <c:v>-7.4798810486369813</c:v>
                </c:pt>
                <c:pt idx="153">
                  <c:v>-7.4669510486369823</c:v>
                </c:pt>
                <c:pt idx="154">
                  <c:v>-7.4540210486369816</c:v>
                </c:pt>
                <c:pt idx="155">
                  <c:v>-7.4410910486369817</c:v>
                </c:pt>
                <c:pt idx="156">
                  <c:v>-7.4281610486369818</c:v>
                </c:pt>
                <c:pt idx="157">
                  <c:v>-7.415231048636981</c:v>
                </c:pt>
                <c:pt idx="158">
                  <c:v>-7.402301048636982</c:v>
                </c:pt>
                <c:pt idx="159">
                  <c:v>-7.3893710486369812</c:v>
                </c:pt>
                <c:pt idx="160">
                  <c:v>-7.3764410486369814</c:v>
                </c:pt>
                <c:pt idx="161">
                  <c:v>-7.3635110486369815</c:v>
                </c:pt>
                <c:pt idx="162">
                  <c:v>-7.3505810486369816</c:v>
                </c:pt>
                <c:pt idx="163">
                  <c:v>-7.3376510486369817</c:v>
                </c:pt>
                <c:pt idx="164">
                  <c:v>-7.3247210486369809</c:v>
                </c:pt>
                <c:pt idx="165">
                  <c:v>-7.3117910486369819</c:v>
                </c:pt>
                <c:pt idx="166">
                  <c:v>-7.2988610486369812</c:v>
                </c:pt>
                <c:pt idx="167">
                  <c:v>-7.2859310486369822</c:v>
                </c:pt>
                <c:pt idx="168">
                  <c:v>-7.2730010486369814</c:v>
                </c:pt>
                <c:pt idx="169">
                  <c:v>-7.2600710486369815</c:v>
                </c:pt>
                <c:pt idx="170">
                  <c:v>-7.2471410486369816</c:v>
                </c:pt>
                <c:pt idx="171">
                  <c:v>-7.2342110486369817</c:v>
                </c:pt>
                <c:pt idx="172">
                  <c:v>-7.2212810486369818</c:v>
                </c:pt>
                <c:pt idx="173">
                  <c:v>-7.2083510486369811</c:v>
                </c:pt>
                <c:pt idx="174">
                  <c:v>-7.1954210486369821</c:v>
                </c:pt>
                <c:pt idx="175">
                  <c:v>-7.1824910486369813</c:v>
                </c:pt>
                <c:pt idx="176">
                  <c:v>-7.1695610486369814</c:v>
                </c:pt>
                <c:pt idx="177">
                  <c:v>-7.1566310486369815</c:v>
                </c:pt>
                <c:pt idx="178">
                  <c:v>-7.1437010486369816</c:v>
                </c:pt>
                <c:pt idx="179">
                  <c:v>-7.1307710486369817</c:v>
                </c:pt>
                <c:pt idx="180">
                  <c:v>-7.117841048636981</c:v>
                </c:pt>
                <c:pt idx="181">
                  <c:v>-7.104911048636982</c:v>
                </c:pt>
                <c:pt idx="182">
                  <c:v>-7.0919810486369812</c:v>
                </c:pt>
                <c:pt idx="183">
                  <c:v>-7.0790510486369822</c:v>
                </c:pt>
                <c:pt idx="184">
                  <c:v>-7.0661210486369814</c:v>
                </c:pt>
                <c:pt idx="185">
                  <c:v>-7.0531910486369815</c:v>
                </c:pt>
                <c:pt idx="186">
                  <c:v>-7.0402610486369817</c:v>
                </c:pt>
                <c:pt idx="187">
                  <c:v>-7.0273310486369818</c:v>
                </c:pt>
                <c:pt idx="188">
                  <c:v>-7.0144010486369819</c:v>
                </c:pt>
                <c:pt idx="189">
                  <c:v>-7.0014710486369811</c:v>
                </c:pt>
                <c:pt idx="190">
                  <c:v>-6.9885410486369821</c:v>
                </c:pt>
                <c:pt idx="191">
                  <c:v>-6.9756110486369813</c:v>
                </c:pt>
                <c:pt idx="192">
                  <c:v>-6.9626810486369815</c:v>
                </c:pt>
                <c:pt idx="193">
                  <c:v>-6.9497510486369816</c:v>
                </c:pt>
                <c:pt idx="194">
                  <c:v>-6.9368210486369817</c:v>
                </c:pt>
                <c:pt idx="195">
                  <c:v>-6.9238910486369818</c:v>
                </c:pt>
                <c:pt idx="196">
                  <c:v>-6.910961048636981</c:v>
                </c:pt>
                <c:pt idx="197">
                  <c:v>-6.898031048636982</c:v>
                </c:pt>
                <c:pt idx="198">
                  <c:v>-6.8851010486369812</c:v>
                </c:pt>
                <c:pt idx="199">
                  <c:v>-6.8721710486369814</c:v>
                </c:pt>
                <c:pt idx="200">
                  <c:v>-6.8592410486369815</c:v>
                </c:pt>
                <c:pt idx="201">
                  <c:v>-6.8463110486369816</c:v>
                </c:pt>
                <c:pt idx="202">
                  <c:v>-6.8333810486369817</c:v>
                </c:pt>
                <c:pt idx="203">
                  <c:v>-6.8204510486369809</c:v>
                </c:pt>
                <c:pt idx="204">
                  <c:v>-6.8075210486369819</c:v>
                </c:pt>
                <c:pt idx="205">
                  <c:v>-6.7945910486369812</c:v>
                </c:pt>
                <c:pt idx="206">
                  <c:v>-6.7816610486369822</c:v>
                </c:pt>
                <c:pt idx="207">
                  <c:v>-6.7687310486369814</c:v>
                </c:pt>
                <c:pt idx="208">
                  <c:v>-6.7558010486369815</c:v>
                </c:pt>
                <c:pt idx="209">
                  <c:v>-6.7428710486369816</c:v>
                </c:pt>
                <c:pt idx="210">
                  <c:v>-6.7299410486369817</c:v>
                </c:pt>
                <c:pt idx="211">
                  <c:v>-6.7170110486369818</c:v>
                </c:pt>
                <c:pt idx="212">
                  <c:v>-6.7040810486369811</c:v>
                </c:pt>
                <c:pt idx="213">
                  <c:v>-6.6911510486369821</c:v>
                </c:pt>
                <c:pt idx="214">
                  <c:v>-6.6782210486369813</c:v>
                </c:pt>
                <c:pt idx="215">
                  <c:v>-6.6652910486369814</c:v>
                </c:pt>
                <c:pt idx="216">
                  <c:v>-6.6523610486369815</c:v>
                </c:pt>
                <c:pt idx="217">
                  <c:v>-6.6394310486369816</c:v>
                </c:pt>
                <c:pt idx="218">
                  <c:v>-6.6265010486369817</c:v>
                </c:pt>
                <c:pt idx="219">
                  <c:v>-6.613571048636981</c:v>
                </c:pt>
                <c:pt idx="220">
                  <c:v>-6.600641048636982</c:v>
                </c:pt>
                <c:pt idx="221">
                  <c:v>-6.5877110486369812</c:v>
                </c:pt>
                <c:pt idx="222">
                  <c:v>-6.5747810486369822</c:v>
                </c:pt>
                <c:pt idx="223">
                  <c:v>-6.5618510486369814</c:v>
                </c:pt>
                <c:pt idx="224">
                  <c:v>-6.5489210486369815</c:v>
                </c:pt>
                <c:pt idx="225">
                  <c:v>-6.5359910486369817</c:v>
                </c:pt>
                <c:pt idx="226">
                  <c:v>-6.5230610486369809</c:v>
                </c:pt>
                <c:pt idx="227">
                  <c:v>-6.5101310486369819</c:v>
                </c:pt>
                <c:pt idx="228">
                  <c:v>-6.4972010486369811</c:v>
                </c:pt>
                <c:pt idx="229">
                  <c:v>-6.4842710486369821</c:v>
                </c:pt>
                <c:pt idx="230">
                  <c:v>-6.4713410486369813</c:v>
                </c:pt>
                <c:pt idx="231">
                  <c:v>-6.4584110486369815</c:v>
                </c:pt>
                <c:pt idx="232">
                  <c:v>-6.4454810486369816</c:v>
                </c:pt>
                <c:pt idx="233">
                  <c:v>-6.4325510486369817</c:v>
                </c:pt>
                <c:pt idx="234">
                  <c:v>-6.4196210486369818</c:v>
                </c:pt>
                <c:pt idx="235">
                  <c:v>-6.406691048636981</c:v>
                </c:pt>
                <c:pt idx="236">
                  <c:v>-6.393761048636982</c:v>
                </c:pt>
                <c:pt idx="237">
                  <c:v>-6.3808310486369813</c:v>
                </c:pt>
                <c:pt idx="238">
                  <c:v>-6.3679010486369814</c:v>
                </c:pt>
                <c:pt idx="239">
                  <c:v>-6.3549710486369815</c:v>
                </c:pt>
                <c:pt idx="240">
                  <c:v>-6.3420410486369816</c:v>
                </c:pt>
                <c:pt idx="241">
                  <c:v>-6.3291110486369817</c:v>
                </c:pt>
                <c:pt idx="242">
                  <c:v>-6.3161810486369809</c:v>
                </c:pt>
                <c:pt idx="243">
                  <c:v>-6.3032510486369819</c:v>
                </c:pt>
                <c:pt idx="244">
                  <c:v>-6.2903210486369812</c:v>
                </c:pt>
                <c:pt idx="245">
                  <c:v>-6.2773910486369822</c:v>
                </c:pt>
                <c:pt idx="246">
                  <c:v>-6.2644610486369814</c:v>
                </c:pt>
                <c:pt idx="247">
                  <c:v>-6.2515310486369815</c:v>
                </c:pt>
                <c:pt idx="248">
                  <c:v>-6.2386010486369816</c:v>
                </c:pt>
                <c:pt idx="249">
                  <c:v>-6.2256710486369817</c:v>
                </c:pt>
                <c:pt idx="250">
                  <c:v>-6.2127410486369818</c:v>
                </c:pt>
                <c:pt idx="251">
                  <c:v>-6.1998110486369811</c:v>
                </c:pt>
                <c:pt idx="252">
                  <c:v>-6.1868810486369821</c:v>
                </c:pt>
                <c:pt idx="253">
                  <c:v>-6.1739510486369813</c:v>
                </c:pt>
                <c:pt idx="254">
                  <c:v>-6.1610210486369814</c:v>
                </c:pt>
                <c:pt idx="255">
                  <c:v>-6.1480910486369815</c:v>
                </c:pt>
                <c:pt idx="256">
                  <c:v>-6.1351610486369816</c:v>
                </c:pt>
                <c:pt idx="257">
                  <c:v>-6.1222310486369818</c:v>
                </c:pt>
                <c:pt idx="258">
                  <c:v>-6.109301048636981</c:v>
                </c:pt>
                <c:pt idx="259">
                  <c:v>-6.096371048636982</c:v>
                </c:pt>
                <c:pt idx="260">
                  <c:v>-6.0834410486369812</c:v>
                </c:pt>
                <c:pt idx="261">
                  <c:v>-6.0705110486369813</c:v>
                </c:pt>
                <c:pt idx="262">
                  <c:v>-6.0575810486369814</c:v>
                </c:pt>
                <c:pt idx="263">
                  <c:v>-6.0446510486369815</c:v>
                </c:pt>
                <c:pt idx="264">
                  <c:v>-6.0317210486369817</c:v>
                </c:pt>
                <c:pt idx="265">
                  <c:v>-6.0187910486369809</c:v>
                </c:pt>
                <c:pt idx="266">
                  <c:v>-6.0058610486369819</c:v>
                </c:pt>
                <c:pt idx="267">
                  <c:v>-5.9929310486369811</c:v>
                </c:pt>
                <c:pt idx="268">
                  <c:v>-5.9800010486369821</c:v>
                </c:pt>
                <c:pt idx="269">
                  <c:v>-5.9670710486369813</c:v>
                </c:pt>
                <c:pt idx="270">
                  <c:v>-5.9541410486369815</c:v>
                </c:pt>
                <c:pt idx="271">
                  <c:v>-5.9412110486369816</c:v>
                </c:pt>
                <c:pt idx="272">
                  <c:v>-5.9282810486369817</c:v>
                </c:pt>
                <c:pt idx="273">
                  <c:v>-5.9153510486369818</c:v>
                </c:pt>
                <c:pt idx="274">
                  <c:v>-5.902421048636981</c:v>
                </c:pt>
                <c:pt idx="275">
                  <c:v>-5.889491048636982</c:v>
                </c:pt>
                <c:pt idx="276">
                  <c:v>-5.8765610486369813</c:v>
                </c:pt>
                <c:pt idx="277">
                  <c:v>-5.8636310486369814</c:v>
                </c:pt>
                <c:pt idx="278">
                  <c:v>-5.8507010486369815</c:v>
                </c:pt>
                <c:pt idx="279">
                  <c:v>-5.8377710486369816</c:v>
                </c:pt>
                <c:pt idx="280">
                  <c:v>-5.8248410486369817</c:v>
                </c:pt>
                <c:pt idx="281">
                  <c:v>-5.8119110486369809</c:v>
                </c:pt>
                <c:pt idx="282">
                  <c:v>-5.7989810486369819</c:v>
                </c:pt>
                <c:pt idx="283">
                  <c:v>-5.7860510486369812</c:v>
                </c:pt>
                <c:pt idx="284">
                  <c:v>-5.7731210486369822</c:v>
                </c:pt>
                <c:pt idx="285">
                  <c:v>-5.7601910486369814</c:v>
                </c:pt>
                <c:pt idx="286">
                  <c:v>-5.7472610486369815</c:v>
                </c:pt>
                <c:pt idx="287">
                  <c:v>-5.7343310486369816</c:v>
                </c:pt>
                <c:pt idx="288">
                  <c:v>-5.7214010486369808</c:v>
                </c:pt>
                <c:pt idx="289">
                  <c:v>-5.7084710486369818</c:v>
                </c:pt>
                <c:pt idx="290">
                  <c:v>-5.6955410486369811</c:v>
                </c:pt>
                <c:pt idx="291">
                  <c:v>-5.6826110486369821</c:v>
                </c:pt>
                <c:pt idx="292">
                  <c:v>-5.6696810486369813</c:v>
                </c:pt>
                <c:pt idx="293">
                  <c:v>-5.6567510486369814</c:v>
                </c:pt>
                <c:pt idx="294">
                  <c:v>-5.6438210486369815</c:v>
                </c:pt>
                <c:pt idx="295">
                  <c:v>-5.6308910486369816</c:v>
                </c:pt>
                <c:pt idx="296">
                  <c:v>-5.6179610486369818</c:v>
                </c:pt>
                <c:pt idx="297">
                  <c:v>-5.605031048636981</c:v>
                </c:pt>
                <c:pt idx="298">
                  <c:v>-5.592101048636982</c:v>
                </c:pt>
                <c:pt idx="299">
                  <c:v>-5.5791710486369812</c:v>
                </c:pt>
                <c:pt idx="300">
                  <c:v>-5.5662410486369813</c:v>
                </c:pt>
                <c:pt idx="301">
                  <c:v>-5.5533110486369814</c:v>
                </c:pt>
                <c:pt idx="302">
                  <c:v>-5.5403810486369816</c:v>
                </c:pt>
                <c:pt idx="303">
                  <c:v>-5.5274510486369817</c:v>
                </c:pt>
                <c:pt idx="304">
                  <c:v>-5.5145210486369809</c:v>
                </c:pt>
                <c:pt idx="305">
                  <c:v>-5.5015910486369819</c:v>
                </c:pt>
                <c:pt idx="306">
                  <c:v>-5.4886610486369811</c:v>
                </c:pt>
                <c:pt idx="307">
                  <c:v>-5.4757310486369821</c:v>
                </c:pt>
                <c:pt idx="308">
                  <c:v>-5.4628010486369813</c:v>
                </c:pt>
                <c:pt idx="309">
                  <c:v>-5.4498710486369815</c:v>
                </c:pt>
                <c:pt idx="310">
                  <c:v>-5.4369410486369816</c:v>
                </c:pt>
                <c:pt idx="311">
                  <c:v>-5.4240110486369817</c:v>
                </c:pt>
                <c:pt idx="312">
                  <c:v>-5.4110810486369818</c:v>
                </c:pt>
                <c:pt idx="313">
                  <c:v>-5.3981510486369819</c:v>
                </c:pt>
                <c:pt idx="314">
                  <c:v>-5.3852210486369811</c:v>
                </c:pt>
                <c:pt idx="315">
                  <c:v>-5.3722910486369813</c:v>
                </c:pt>
                <c:pt idx="316">
                  <c:v>-5.3593610486369814</c:v>
                </c:pt>
                <c:pt idx="317">
                  <c:v>-5.3464310486369815</c:v>
                </c:pt>
                <c:pt idx="318">
                  <c:v>-5.3335010486369816</c:v>
                </c:pt>
                <c:pt idx="319">
                  <c:v>-5.3205710486369817</c:v>
                </c:pt>
                <c:pt idx="320">
                  <c:v>-5.3076410486369818</c:v>
                </c:pt>
                <c:pt idx="321">
                  <c:v>-5.2947110486369811</c:v>
                </c:pt>
                <c:pt idx="322">
                  <c:v>-5.2817810486369812</c:v>
                </c:pt>
                <c:pt idx="323">
                  <c:v>-5.2688510486369813</c:v>
                </c:pt>
                <c:pt idx="324">
                  <c:v>-5.2559210486369814</c:v>
                </c:pt>
                <c:pt idx="325">
                  <c:v>-5.2429910486369815</c:v>
                </c:pt>
                <c:pt idx="326">
                  <c:v>-5.2300610486369816</c:v>
                </c:pt>
                <c:pt idx="327">
                  <c:v>-5.2171310486369817</c:v>
                </c:pt>
                <c:pt idx="328">
                  <c:v>-5.2042010486369819</c:v>
                </c:pt>
                <c:pt idx="329">
                  <c:v>-5.1912710486369811</c:v>
                </c:pt>
                <c:pt idx="330">
                  <c:v>-5.1783410486369812</c:v>
                </c:pt>
                <c:pt idx="331">
                  <c:v>-5.1654110486369813</c:v>
                </c:pt>
                <c:pt idx="332">
                  <c:v>-5.1524810486369814</c:v>
                </c:pt>
                <c:pt idx="333">
                  <c:v>-5.1395510486369815</c:v>
                </c:pt>
                <c:pt idx="334">
                  <c:v>-5.1266210486369816</c:v>
                </c:pt>
                <c:pt idx="335">
                  <c:v>-5.1136910486369818</c:v>
                </c:pt>
                <c:pt idx="336">
                  <c:v>-5.1007610486369819</c:v>
                </c:pt>
                <c:pt idx="337">
                  <c:v>-5.0878310486369811</c:v>
                </c:pt>
                <c:pt idx="338">
                  <c:v>-5.0749010486369812</c:v>
                </c:pt>
                <c:pt idx="339">
                  <c:v>-5.0619710486369813</c:v>
                </c:pt>
                <c:pt idx="340">
                  <c:v>-5.0490410486369814</c:v>
                </c:pt>
                <c:pt idx="341">
                  <c:v>-5.0361110486369816</c:v>
                </c:pt>
                <c:pt idx="342">
                  <c:v>-5.0231810486369817</c:v>
                </c:pt>
                <c:pt idx="343">
                  <c:v>-5.0102510486369818</c:v>
                </c:pt>
                <c:pt idx="344">
                  <c:v>-4.9973210486369819</c:v>
                </c:pt>
                <c:pt idx="345">
                  <c:v>-4.9843910486369811</c:v>
                </c:pt>
                <c:pt idx="346">
                  <c:v>-4.9714610486369812</c:v>
                </c:pt>
                <c:pt idx="347">
                  <c:v>-4.9585310486369814</c:v>
                </c:pt>
                <c:pt idx="348">
                  <c:v>-4.9456010486369815</c:v>
                </c:pt>
                <c:pt idx="349">
                  <c:v>-4.9326710486369816</c:v>
                </c:pt>
                <c:pt idx="350">
                  <c:v>-4.9197410486369817</c:v>
                </c:pt>
                <c:pt idx="351">
                  <c:v>-4.9068110486369818</c:v>
                </c:pt>
                <c:pt idx="352">
                  <c:v>-4.893881048636981</c:v>
                </c:pt>
                <c:pt idx="353">
                  <c:v>-4.8809510486369811</c:v>
                </c:pt>
                <c:pt idx="354">
                  <c:v>-4.8680210486369813</c:v>
                </c:pt>
                <c:pt idx="355">
                  <c:v>-4.8550910486369814</c:v>
                </c:pt>
                <c:pt idx="356">
                  <c:v>-4.8421610486369815</c:v>
                </c:pt>
                <c:pt idx="357">
                  <c:v>-4.8292310486369816</c:v>
                </c:pt>
                <c:pt idx="358">
                  <c:v>-4.8163010486369817</c:v>
                </c:pt>
                <c:pt idx="359">
                  <c:v>-4.8033710486369818</c:v>
                </c:pt>
                <c:pt idx="360">
                  <c:v>-4.7904410486369811</c:v>
                </c:pt>
                <c:pt idx="361">
                  <c:v>-4.7775110486369812</c:v>
                </c:pt>
                <c:pt idx="362">
                  <c:v>-4.7645810486369813</c:v>
                </c:pt>
                <c:pt idx="363">
                  <c:v>-4.7516510486369814</c:v>
                </c:pt>
                <c:pt idx="364">
                  <c:v>-4.7387210486369815</c:v>
                </c:pt>
                <c:pt idx="365">
                  <c:v>-4.7257910486369816</c:v>
                </c:pt>
                <c:pt idx="366">
                  <c:v>-4.7128610486369817</c:v>
                </c:pt>
                <c:pt idx="367">
                  <c:v>-4.6999310486369819</c:v>
                </c:pt>
                <c:pt idx="368">
                  <c:v>-4.6870010486369811</c:v>
                </c:pt>
                <c:pt idx="369">
                  <c:v>-4.6740710486369812</c:v>
                </c:pt>
                <c:pt idx="370">
                  <c:v>-4.6611410486369813</c:v>
                </c:pt>
                <c:pt idx="371">
                  <c:v>-4.6482110486369814</c:v>
                </c:pt>
                <c:pt idx="372">
                  <c:v>-4.6352810486369815</c:v>
                </c:pt>
                <c:pt idx="373">
                  <c:v>-4.6223510486369817</c:v>
                </c:pt>
                <c:pt idx="374">
                  <c:v>-4.6094210486369818</c:v>
                </c:pt>
                <c:pt idx="375">
                  <c:v>-4.5964910486369819</c:v>
                </c:pt>
                <c:pt idx="376">
                  <c:v>-4.5835610486369811</c:v>
                </c:pt>
                <c:pt idx="377">
                  <c:v>-4.5706310486369812</c:v>
                </c:pt>
                <c:pt idx="378">
                  <c:v>-4.5577010486369813</c:v>
                </c:pt>
                <c:pt idx="379">
                  <c:v>-4.5447710486369814</c:v>
                </c:pt>
                <c:pt idx="380">
                  <c:v>-4.5318410486369816</c:v>
                </c:pt>
                <c:pt idx="381">
                  <c:v>-4.5189110486369817</c:v>
                </c:pt>
                <c:pt idx="382">
                  <c:v>-4.5059810486369818</c:v>
                </c:pt>
                <c:pt idx="383">
                  <c:v>-4.493051048636981</c:v>
                </c:pt>
                <c:pt idx="384">
                  <c:v>-4.4801210486369811</c:v>
                </c:pt>
                <c:pt idx="385">
                  <c:v>-4.4671910486369812</c:v>
                </c:pt>
                <c:pt idx="386">
                  <c:v>-4.4542610486369814</c:v>
                </c:pt>
                <c:pt idx="387">
                  <c:v>-4.4413310486369815</c:v>
                </c:pt>
                <c:pt idx="388">
                  <c:v>-4.4284010486369816</c:v>
                </c:pt>
                <c:pt idx="389">
                  <c:v>-4.4154710486369817</c:v>
                </c:pt>
                <c:pt idx="390">
                  <c:v>-4.4025410486369818</c:v>
                </c:pt>
                <c:pt idx="391">
                  <c:v>-4.389611048636981</c:v>
                </c:pt>
                <c:pt idx="392">
                  <c:v>-4.3766810486369812</c:v>
                </c:pt>
                <c:pt idx="393">
                  <c:v>-4.3637510486369813</c:v>
                </c:pt>
                <c:pt idx="394">
                  <c:v>-4.3508210486369814</c:v>
                </c:pt>
                <c:pt idx="395">
                  <c:v>-4.3378910486369815</c:v>
                </c:pt>
                <c:pt idx="396">
                  <c:v>-4.3249610486369816</c:v>
                </c:pt>
                <c:pt idx="397">
                  <c:v>-4.3120310486369817</c:v>
                </c:pt>
                <c:pt idx="398">
                  <c:v>-4.2991010486369818</c:v>
                </c:pt>
                <c:pt idx="399">
                  <c:v>-4.2861710486369811</c:v>
                </c:pt>
                <c:pt idx="400">
                  <c:v>-4.2732410486369812</c:v>
                </c:pt>
                <c:pt idx="401">
                  <c:v>-4.2603110486369813</c:v>
                </c:pt>
                <c:pt idx="402">
                  <c:v>-4.2473810486369814</c:v>
                </c:pt>
                <c:pt idx="403">
                  <c:v>-4.2344510486369815</c:v>
                </c:pt>
                <c:pt idx="404">
                  <c:v>-4.2215210486369816</c:v>
                </c:pt>
                <c:pt idx="405">
                  <c:v>-4.2085910486369817</c:v>
                </c:pt>
                <c:pt idx="406">
                  <c:v>-4.1956610486369819</c:v>
                </c:pt>
                <c:pt idx="407">
                  <c:v>-4.1827310486369811</c:v>
                </c:pt>
                <c:pt idx="408">
                  <c:v>-4.1698010486369812</c:v>
                </c:pt>
                <c:pt idx="409">
                  <c:v>-4.1568710486369813</c:v>
                </c:pt>
                <c:pt idx="410">
                  <c:v>-4.1439410486369814</c:v>
                </c:pt>
                <c:pt idx="411">
                  <c:v>-4.1310110486369815</c:v>
                </c:pt>
                <c:pt idx="412">
                  <c:v>-4.1180810486369817</c:v>
                </c:pt>
                <c:pt idx="413">
                  <c:v>-4.1051510486369818</c:v>
                </c:pt>
                <c:pt idx="414">
                  <c:v>-4.0922210486369819</c:v>
                </c:pt>
                <c:pt idx="415">
                  <c:v>-4.0792910486369811</c:v>
                </c:pt>
                <c:pt idx="416">
                  <c:v>-4.0663610486369812</c:v>
                </c:pt>
                <c:pt idx="417">
                  <c:v>-4.0534310486369813</c:v>
                </c:pt>
                <c:pt idx="418">
                  <c:v>-4.0405010486369815</c:v>
                </c:pt>
                <c:pt idx="419">
                  <c:v>-4.0275710486369816</c:v>
                </c:pt>
                <c:pt idx="420">
                  <c:v>-4.0146410486369817</c:v>
                </c:pt>
                <c:pt idx="421">
                  <c:v>-4.0017110486369818</c:v>
                </c:pt>
                <c:pt idx="422">
                  <c:v>-3.988781048636981</c:v>
                </c:pt>
                <c:pt idx="423">
                  <c:v>-3.9758510486369811</c:v>
                </c:pt>
                <c:pt idx="424">
                  <c:v>-3.9629210486369812</c:v>
                </c:pt>
                <c:pt idx="425">
                  <c:v>-3.9499910486369814</c:v>
                </c:pt>
                <c:pt idx="426">
                  <c:v>-3.9370610486369815</c:v>
                </c:pt>
                <c:pt idx="427">
                  <c:v>-3.9241310486369816</c:v>
                </c:pt>
                <c:pt idx="428">
                  <c:v>-3.9112010486369817</c:v>
                </c:pt>
                <c:pt idx="429">
                  <c:v>-3.8982710486369818</c:v>
                </c:pt>
                <c:pt idx="430">
                  <c:v>-3.885341048636981</c:v>
                </c:pt>
                <c:pt idx="431">
                  <c:v>-3.8724110486369812</c:v>
                </c:pt>
                <c:pt idx="432">
                  <c:v>-3.8594810486369813</c:v>
                </c:pt>
                <c:pt idx="433">
                  <c:v>-3.8465510486369814</c:v>
                </c:pt>
                <c:pt idx="434">
                  <c:v>-3.8336210486369815</c:v>
                </c:pt>
                <c:pt idx="435">
                  <c:v>-3.8206910486369816</c:v>
                </c:pt>
                <c:pt idx="436">
                  <c:v>-3.8077610486369817</c:v>
                </c:pt>
                <c:pt idx="437">
                  <c:v>-3.7948310486369818</c:v>
                </c:pt>
                <c:pt idx="438">
                  <c:v>-3.7819010486369811</c:v>
                </c:pt>
                <c:pt idx="439">
                  <c:v>-3.7689710486369812</c:v>
                </c:pt>
                <c:pt idx="440">
                  <c:v>-3.7560410486369813</c:v>
                </c:pt>
                <c:pt idx="441">
                  <c:v>-3.7431110486369814</c:v>
                </c:pt>
                <c:pt idx="442">
                  <c:v>-3.7301810486369815</c:v>
                </c:pt>
                <c:pt idx="443">
                  <c:v>-3.7172510486369816</c:v>
                </c:pt>
                <c:pt idx="444">
                  <c:v>-3.7043210486369818</c:v>
                </c:pt>
                <c:pt idx="445">
                  <c:v>-3.6913910486369819</c:v>
                </c:pt>
                <c:pt idx="446">
                  <c:v>-3.6784610486369811</c:v>
                </c:pt>
                <c:pt idx="447">
                  <c:v>-3.6655310486369812</c:v>
                </c:pt>
                <c:pt idx="448">
                  <c:v>-3.6526010486369813</c:v>
                </c:pt>
                <c:pt idx="449">
                  <c:v>-3.6396710486369814</c:v>
                </c:pt>
                <c:pt idx="450">
                  <c:v>-3.6267410486369815</c:v>
                </c:pt>
                <c:pt idx="451">
                  <c:v>-3.6138110486369817</c:v>
                </c:pt>
                <c:pt idx="452">
                  <c:v>-3.6008810486369818</c:v>
                </c:pt>
                <c:pt idx="453">
                  <c:v>-3.587951048636981</c:v>
                </c:pt>
                <c:pt idx="454">
                  <c:v>-3.5750210486369811</c:v>
                </c:pt>
                <c:pt idx="455">
                  <c:v>-3.5620910486369812</c:v>
                </c:pt>
                <c:pt idx="456">
                  <c:v>-3.5491610486369813</c:v>
                </c:pt>
                <c:pt idx="457">
                  <c:v>-3.5362310486369815</c:v>
                </c:pt>
                <c:pt idx="458">
                  <c:v>-3.5233010486369816</c:v>
                </c:pt>
                <c:pt idx="459">
                  <c:v>-3.5103710486369817</c:v>
                </c:pt>
                <c:pt idx="460">
                  <c:v>-3.4974410486369818</c:v>
                </c:pt>
                <c:pt idx="461">
                  <c:v>-3.484511048636981</c:v>
                </c:pt>
                <c:pt idx="462">
                  <c:v>-3.4715810486369811</c:v>
                </c:pt>
                <c:pt idx="463">
                  <c:v>-3.4586510486369813</c:v>
                </c:pt>
                <c:pt idx="464">
                  <c:v>-3.4457210486369814</c:v>
                </c:pt>
                <c:pt idx="465">
                  <c:v>-3.4327910486369815</c:v>
                </c:pt>
                <c:pt idx="466">
                  <c:v>-3.4198610486369816</c:v>
                </c:pt>
                <c:pt idx="467">
                  <c:v>-3.4069310486369817</c:v>
                </c:pt>
                <c:pt idx="468">
                  <c:v>-3.3940010486369818</c:v>
                </c:pt>
                <c:pt idx="469">
                  <c:v>-3.381071048636981</c:v>
                </c:pt>
                <c:pt idx="470">
                  <c:v>-3.3681410486369812</c:v>
                </c:pt>
                <c:pt idx="471">
                  <c:v>-3.3552110486369813</c:v>
                </c:pt>
                <c:pt idx="472">
                  <c:v>-3.3422810486369814</c:v>
                </c:pt>
                <c:pt idx="473">
                  <c:v>-3.3293510486369815</c:v>
                </c:pt>
                <c:pt idx="474">
                  <c:v>-3.3164210486369816</c:v>
                </c:pt>
                <c:pt idx="475">
                  <c:v>-3.3034910486369817</c:v>
                </c:pt>
                <c:pt idx="476">
                  <c:v>-3.2905610486369818</c:v>
                </c:pt>
                <c:pt idx="477">
                  <c:v>-3.2776310486369811</c:v>
                </c:pt>
                <c:pt idx="478">
                  <c:v>-3.2647010486369812</c:v>
                </c:pt>
                <c:pt idx="479">
                  <c:v>-3.2517710486369813</c:v>
                </c:pt>
                <c:pt idx="480">
                  <c:v>-3.2388410486369814</c:v>
                </c:pt>
                <c:pt idx="481">
                  <c:v>-3.2259110486369815</c:v>
                </c:pt>
                <c:pt idx="482">
                  <c:v>-3.2129810486369816</c:v>
                </c:pt>
                <c:pt idx="483">
                  <c:v>-3.2000510486369818</c:v>
                </c:pt>
                <c:pt idx="484">
                  <c:v>-3.187121048636981</c:v>
                </c:pt>
                <c:pt idx="485">
                  <c:v>-3.1741910486369811</c:v>
                </c:pt>
                <c:pt idx="486">
                  <c:v>-3.1612610486369812</c:v>
                </c:pt>
                <c:pt idx="487">
                  <c:v>-3.1483310486369813</c:v>
                </c:pt>
                <c:pt idx="488">
                  <c:v>-3.1354010486369814</c:v>
                </c:pt>
                <c:pt idx="489">
                  <c:v>-3.1224710486369815</c:v>
                </c:pt>
                <c:pt idx="490">
                  <c:v>-3.1095410486369817</c:v>
                </c:pt>
                <c:pt idx="491">
                  <c:v>-3.0966110486369818</c:v>
                </c:pt>
                <c:pt idx="492">
                  <c:v>-3.083681048636981</c:v>
                </c:pt>
                <c:pt idx="493">
                  <c:v>-3.0707510486369811</c:v>
                </c:pt>
                <c:pt idx="494">
                  <c:v>-3.0578210486369812</c:v>
                </c:pt>
                <c:pt idx="495">
                  <c:v>-3.0448910486369813</c:v>
                </c:pt>
                <c:pt idx="496">
                  <c:v>-3.0319610486369815</c:v>
                </c:pt>
                <c:pt idx="497">
                  <c:v>-3.0190310486369816</c:v>
                </c:pt>
                <c:pt idx="498">
                  <c:v>-3.0061010486369817</c:v>
                </c:pt>
                <c:pt idx="499">
                  <c:v>-2.9931710486369818</c:v>
                </c:pt>
                <c:pt idx="500">
                  <c:v>-2.980241048636981</c:v>
                </c:pt>
                <c:pt idx="501">
                  <c:v>-2.9673110486369811</c:v>
                </c:pt>
                <c:pt idx="502">
                  <c:v>-2.9543810486369813</c:v>
                </c:pt>
                <c:pt idx="503">
                  <c:v>-2.9414510486369814</c:v>
                </c:pt>
                <c:pt idx="504">
                  <c:v>-2.9285210486369815</c:v>
                </c:pt>
                <c:pt idx="505">
                  <c:v>-2.9155910486369816</c:v>
                </c:pt>
                <c:pt idx="506">
                  <c:v>-2.9026610486369817</c:v>
                </c:pt>
                <c:pt idx="507">
                  <c:v>-2.8897310486369818</c:v>
                </c:pt>
                <c:pt idx="508">
                  <c:v>-2.8768010486369811</c:v>
                </c:pt>
                <c:pt idx="509">
                  <c:v>-2.8638710486369812</c:v>
                </c:pt>
                <c:pt idx="510">
                  <c:v>-2.8509410486369813</c:v>
                </c:pt>
                <c:pt idx="511">
                  <c:v>-2.8380110486369814</c:v>
                </c:pt>
                <c:pt idx="512">
                  <c:v>-2.8250810486369815</c:v>
                </c:pt>
                <c:pt idx="513">
                  <c:v>-2.8121510486369816</c:v>
                </c:pt>
                <c:pt idx="514">
                  <c:v>-2.7992210486369817</c:v>
                </c:pt>
                <c:pt idx="515">
                  <c:v>-2.786291048636981</c:v>
                </c:pt>
                <c:pt idx="516">
                  <c:v>-2.7733610486369811</c:v>
                </c:pt>
                <c:pt idx="517">
                  <c:v>-2.7604310486369812</c:v>
                </c:pt>
                <c:pt idx="518">
                  <c:v>-2.7475010486369813</c:v>
                </c:pt>
                <c:pt idx="519">
                  <c:v>-2.7345710486369814</c:v>
                </c:pt>
                <c:pt idx="520">
                  <c:v>-2.7216410486369815</c:v>
                </c:pt>
                <c:pt idx="521">
                  <c:v>-2.7087110486369816</c:v>
                </c:pt>
                <c:pt idx="522">
                  <c:v>-2.6957810486369818</c:v>
                </c:pt>
                <c:pt idx="523">
                  <c:v>-2.682851048636981</c:v>
                </c:pt>
                <c:pt idx="524">
                  <c:v>-2.6699210486369811</c:v>
                </c:pt>
                <c:pt idx="525">
                  <c:v>-2.6569910486369812</c:v>
                </c:pt>
                <c:pt idx="526">
                  <c:v>-2.6440610486369813</c:v>
                </c:pt>
                <c:pt idx="527">
                  <c:v>-2.6311310486369814</c:v>
                </c:pt>
                <c:pt idx="528">
                  <c:v>-2.6182010486369816</c:v>
                </c:pt>
                <c:pt idx="529">
                  <c:v>-2.6052710486369817</c:v>
                </c:pt>
                <c:pt idx="530">
                  <c:v>-2.5923410486369818</c:v>
                </c:pt>
                <c:pt idx="531">
                  <c:v>-2.579411048636981</c:v>
                </c:pt>
                <c:pt idx="532">
                  <c:v>-2.5664810486369811</c:v>
                </c:pt>
                <c:pt idx="533">
                  <c:v>-2.5535510486369812</c:v>
                </c:pt>
                <c:pt idx="534">
                  <c:v>-2.5406210486369813</c:v>
                </c:pt>
                <c:pt idx="535">
                  <c:v>-2.5276910486369815</c:v>
                </c:pt>
                <c:pt idx="536">
                  <c:v>-2.5147610486369816</c:v>
                </c:pt>
                <c:pt idx="537">
                  <c:v>-2.5018310486369817</c:v>
                </c:pt>
                <c:pt idx="538">
                  <c:v>-2.4889010486369818</c:v>
                </c:pt>
                <c:pt idx="539">
                  <c:v>-2.475971048636981</c:v>
                </c:pt>
                <c:pt idx="540">
                  <c:v>-2.4630410486369811</c:v>
                </c:pt>
                <c:pt idx="541">
                  <c:v>-2.4501110486369813</c:v>
                </c:pt>
                <c:pt idx="542">
                  <c:v>-2.4371810486369814</c:v>
                </c:pt>
                <c:pt idx="543">
                  <c:v>-2.4242510486369815</c:v>
                </c:pt>
                <c:pt idx="544">
                  <c:v>-2.4113210486369816</c:v>
                </c:pt>
                <c:pt idx="545">
                  <c:v>-2.3983910486369817</c:v>
                </c:pt>
                <c:pt idx="546">
                  <c:v>-2.3854610486369809</c:v>
                </c:pt>
                <c:pt idx="547">
                  <c:v>-2.3725310486369811</c:v>
                </c:pt>
                <c:pt idx="548">
                  <c:v>-2.3596010486369812</c:v>
                </c:pt>
                <c:pt idx="549">
                  <c:v>-2.3466710486369813</c:v>
                </c:pt>
                <c:pt idx="550">
                  <c:v>-2.3337410486369814</c:v>
                </c:pt>
                <c:pt idx="551">
                  <c:v>-2.3208110486369815</c:v>
                </c:pt>
                <c:pt idx="552">
                  <c:v>-2.3078810486369816</c:v>
                </c:pt>
                <c:pt idx="553">
                  <c:v>-2.2949510486369817</c:v>
                </c:pt>
                <c:pt idx="554">
                  <c:v>-2.282021048636981</c:v>
                </c:pt>
                <c:pt idx="555">
                  <c:v>-2.2690910486369811</c:v>
                </c:pt>
                <c:pt idx="556">
                  <c:v>-2.2561610486369812</c:v>
                </c:pt>
                <c:pt idx="557">
                  <c:v>-2.2432310486369813</c:v>
                </c:pt>
                <c:pt idx="558">
                  <c:v>-2.2303010486369814</c:v>
                </c:pt>
                <c:pt idx="559">
                  <c:v>-2.2173710486369815</c:v>
                </c:pt>
                <c:pt idx="560">
                  <c:v>-2.2044410486369816</c:v>
                </c:pt>
                <c:pt idx="561">
                  <c:v>-2.1915110486369818</c:v>
                </c:pt>
                <c:pt idx="562">
                  <c:v>-2.178581048636981</c:v>
                </c:pt>
                <c:pt idx="563">
                  <c:v>-2.1656510486369811</c:v>
                </c:pt>
                <c:pt idx="564">
                  <c:v>-2.1527210486369812</c:v>
                </c:pt>
                <c:pt idx="565">
                  <c:v>-2.1397910486369813</c:v>
                </c:pt>
                <c:pt idx="566">
                  <c:v>-2.1268610486369814</c:v>
                </c:pt>
                <c:pt idx="567">
                  <c:v>-2.1139310486369816</c:v>
                </c:pt>
                <c:pt idx="568">
                  <c:v>-2.1010010486369817</c:v>
                </c:pt>
                <c:pt idx="569">
                  <c:v>-2.0880710486369818</c:v>
                </c:pt>
                <c:pt idx="570">
                  <c:v>-2.075141048636981</c:v>
                </c:pt>
                <c:pt idx="571">
                  <c:v>-2.0622110486369811</c:v>
                </c:pt>
                <c:pt idx="572">
                  <c:v>-2.0492810486369812</c:v>
                </c:pt>
                <c:pt idx="573">
                  <c:v>-2.0363510486369814</c:v>
                </c:pt>
                <c:pt idx="574">
                  <c:v>-2.0234210486369815</c:v>
                </c:pt>
                <c:pt idx="575">
                  <c:v>-2.0104910486369816</c:v>
                </c:pt>
                <c:pt idx="576">
                  <c:v>-1.9975610486369817</c:v>
                </c:pt>
                <c:pt idx="577">
                  <c:v>-1.9846310486369809</c:v>
                </c:pt>
                <c:pt idx="578">
                  <c:v>-1.971701048636981</c:v>
                </c:pt>
                <c:pt idx="579">
                  <c:v>-1.9587710486369811</c:v>
                </c:pt>
                <c:pt idx="580">
                  <c:v>-1.9458410486369813</c:v>
                </c:pt>
                <c:pt idx="581">
                  <c:v>-1.9329110486369814</c:v>
                </c:pt>
                <c:pt idx="582">
                  <c:v>-1.9199810486369815</c:v>
                </c:pt>
                <c:pt idx="583">
                  <c:v>-1.9070510486369816</c:v>
                </c:pt>
                <c:pt idx="584">
                  <c:v>-1.8941210486369817</c:v>
                </c:pt>
                <c:pt idx="585">
                  <c:v>-1.8811910486369809</c:v>
                </c:pt>
                <c:pt idx="586">
                  <c:v>-1.8682610486369811</c:v>
                </c:pt>
                <c:pt idx="587">
                  <c:v>-1.8553310486369812</c:v>
                </c:pt>
                <c:pt idx="588">
                  <c:v>-1.8424010486369813</c:v>
                </c:pt>
                <c:pt idx="589">
                  <c:v>-1.8294710486369814</c:v>
                </c:pt>
                <c:pt idx="590">
                  <c:v>-1.8165410486369815</c:v>
                </c:pt>
                <c:pt idx="591">
                  <c:v>-1.8036110486369816</c:v>
                </c:pt>
                <c:pt idx="592">
                  <c:v>-1.7906810486369817</c:v>
                </c:pt>
                <c:pt idx="593">
                  <c:v>-1.777751048636981</c:v>
                </c:pt>
                <c:pt idx="594">
                  <c:v>-1.7648210486369811</c:v>
                </c:pt>
                <c:pt idx="595">
                  <c:v>-1.7518910486369812</c:v>
                </c:pt>
                <c:pt idx="596">
                  <c:v>-1.7389610486369813</c:v>
                </c:pt>
                <c:pt idx="597">
                  <c:v>-1.7260310486369814</c:v>
                </c:pt>
                <c:pt idx="598">
                  <c:v>-1.7131010486369815</c:v>
                </c:pt>
                <c:pt idx="599">
                  <c:v>-1.7001710486369817</c:v>
                </c:pt>
                <c:pt idx="600">
                  <c:v>-1.6872410486369818</c:v>
                </c:pt>
                <c:pt idx="601">
                  <c:v>-1.674311048636981</c:v>
                </c:pt>
                <c:pt idx="602">
                  <c:v>-1.6613810486369811</c:v>
                </c:pt>
                <c:pt idx="603">
                  <c:v>-1.6484510486369812</c:v>
                </c:pt>
                <c:pt idx="604">
                  <c:v>-1.6355210486369813</c:v>
                </c:pt>
                <c:pt idx="605">
                  <c:v>-1.6225910486369814</c:v>
                </c:pt>
                <c:pt idx="606">
                  <c:v>-1.6096610486369816</c:v>
                </c:pt>
                <c:pt idx="607">
                  <c:v>-1.5967310486369817</c:v>
                </c:pt>
                <c:pt idx="608">
                  <c:v>-1.5838010486369809</c:v>
                </c:pt>
                <c:pt idx="609">
                  <c:v>-1.570871048636981</c:v>
                </c:pt>
                <c:pt idx="610">
                  <c:v>-1.5579410486369811</c:v>
                </c:pt>
                <c:pt idx="611">
                  <c:v>-1.5450110486369812</c:v>
                </c:pt>
                <c:pt idx="612">
                  <c:v>-1.5320810486369814</c:v>
                </c:pt>
                <c:pt idx="613">
                  <c:v>-1.5191510486369815</c:v>
                </c:pt>
                <c:pt idx="614">
                  <c:v>-1.5062210486369816</c:v>
                </c:pt>
                <c:pt idx="615">
                  <c:v>-1.4932910486369817</c:v>
                </c:pt>
                <c:pt idx="616">
                  <c:v>-1.4803610486369809</c:v>
                </c:pt>
                <c:pt idx="617">
                  <c:v>-1.467431048636981</c:v>
                </c:pt>
                <c:pt idx="618">
                  <c:v>-1.454501048636982</c:v>
                </c:pt>
                <c:pt idx="619">
                  <c:v>-1.4415710486369822</c:v>
                </c:pt>
                <c:pt idx="620">
                  <c:v>-1.4286410486369814</c:v>
                </c:pt>
                <c:pt idx="621">
                  <c:v>-1.4157110486369824</c:v>
                </c:pt>
                <c:pt idx="622">
                  <c:v>-1.4027810486369816</c:v>
                </c:pt>
                <c:pt idx="623">
                  <c:v>-1.3898510486369826</c:v>
                </c:pt>
                <c:pt idx="624">
                  <c:v>-1.3769210486369818</c:v>
                </c:pt>
                <c:pt idx="625">
                  <c:v>-1.3639910486369828</c:v>
                </c:pt>
                <c:pt idx="626">
                  <c:v>-1.3510610486369821</c:v>
                </c:pt>
                <c:pt idx="627">
                  <c:v>-1.3381310486369831</c:v>
                </c:pt>
                <c:pt idx="628">
                  <c:v>-1.3252010486369823</c:v>
                </c:pt>
                <c:pt idx="629">
                  <c:v>-1.3122710486369815</c:v>
                </c:pt>
                <c:pt idx="630">
                  <c:v>-1.2993410486369825</c:v>
                </c:pt>
                <c:pt idx="631">
                  <c:v>-1.2864110486369817</c:v>
                </c:pt>
                <c:pt idx="632">
                  <c:v>-1.2734810486369827</c:v>
                </c:pt>
                <c:pt idx="633">
                  <c:v>-1.260551048636982</c:v>
                </c:pt>
                <c:pt idx="634">
                  <c:v>-1.247621048636983</c:v>
                </c:pt>
                <c:pt idx="635">
                  <c:v>-1.2346910486369822</c:v>
                </c:pt>
                <c:pt idx="636">
                  <c:v>-1.2217610486369814</c:v>
                </c:pt>
                <c:pt idx="637">
                  <c:v>-1.2088310486369824</c:v>
                </c:pt>
                <c:pt idx="638">
                  <c:v>-1.1959010486369817</c:v>
                </c:pt>
                <c:pt idx="639">
                  <c:v>-1.1829710486369827</c:v>
                </c:pt>
                <c:pt idx="640">
                  <c:v>-1.1700410486369819</c:v>
                </c:pt>
                <c:pt idx="641">
                  <c:v>-1.1571110486369829</c:v>
                </c:pt>
                <c:pt idx="642">
                  <c:v>-1.1441810486369821</c:v>
                </c:pt>
                <c:pt idx="643">
                  <c:v>-1.1312510486369813</c:v>
                </c:pt>
                <c:pt idx="644">
                  <c:v>-1.1183210486369823</c:v>
                </c:pt>
                <c:pt idx="645">
                  <c:v>-1.1053910486369816</c:v>
                </c:pt>
                <c:pt idx="646">
                  <c:v>-1.0924610486369826</c:v>
                </c:pt>
                <c:pt idx="647">
                  <c:v>-1.0795310486369818</c:v>
                </c:pt>
                <c:pt idx="648">
                  <c:v>-1.0666010486369828</c:v>
                </c:pt>
                <c:pt idx="649">
                  <c:v>-1.053671048636982</c:v>
                </c:pt>
                <c:pt idx="650">
                  <c:v>-1.040741048636983</c:v>
                </c:pt>
                <c:pt idx="651">
                  <c:v>-1.0278110486369822</c:v>
                </c:pt>
                <c:pt idx="652">
                  <c:v>-1.0148810486369815</c:v>
                </c:pt>
                <c:pt idx="653">
                  <c:v>-1.0019510486369825</c:v>
                </c:pt>
                <c:pt idx="654">
                  <c:v>-0.9890210486369817</c:v>
                </c:pt>
                <c:pt idx="655">
                  <c:v>-0.97609104863698271</c:v>
                </c:pt>
                <c:pt idx="656">
                  <c:v>-0.96316104863698193</c:v>
                </c:pt>
                <c:pt idx="657">
                  <c:v>-0.95023104863698293</c:v>
                </c:pt>
                <c:pt idx="658">
                  <c:v>-0.93730104863698216</c:v>
                </c:pt>
                <c:pt idx="659">
                  <c:v>-0.92437104863698139</c:v>
                </c:pt>
                <c:pt idx="660">
                  <c:v>-0.91144104863698239</c:v>
                </c:pt>
                <c:pt idx="661">
                  <c:v>-0.89851104863698161</c:v>
                </c:pt>
                <c:pt idx="662">
                  <c:v>-0.88558104863698262</c:v>
                </c:pt>
                <c:pt idx="663">
                  <c:v>-0.87265104863698184</c:v>
                </c:pt>
                <c:pt idx="664">
                  <c:v>-0.85972104863698284</c:v>
                </c:pt>
                <c:pt idx="665">
                  <c:v>-0.84679104863698207</c:v>
                </c:pt>
                <c:pt idx="666">
                  <c:v>-0.83386104863698307</c:v>
                </c:pt>
                <c:pt idx="667">
                  <c:v>-0.8209310486369823</c:v>
                </c:pt>
                <c:pt idx="668">
                  <c:v>-0.80800104863698152</c:v>
                </c:pt>
                <c:pt idx="669">
                  <c:v>-0.79507104863698252</c:v>
                </c:pt>
                <c:pt idx="670">
                  <c:v>-0.78214104863698175</c:v>
                </c:pt>
                <c:pt idx="671">
                  <c:v>-0.76921104863698275</c:v>
                </c:pt>
                <c:pt idx="672">
                  <c:v>-0.75628104863698198</c:v>
                </c:pt>
                <c:pt idx="673">
                  <c:v>-0.74335104863698298</c:v>
                </c:pt>
                <c:pt idx="674">
                  <c:v>-0.73042104863698221</c:v>
                </c:pt>
                <c:pt idx="675">
                  <c:v>-0.71749104863698143</c:v>
                </c:pt>
                <c:pt idx="676">
                  <c:v>-0.70456104863698243</c:v>
                </c:pt>
                <c:pt idx="677">
                  <c:v>-0.69163104863698166</c:v>
                </c:pt>
                <c:pt idx="678">
                  <c:v>-0.67870104863698266</c:v>
                </c:pt>
                <c:pt idx="679">
                  <c:v>-0.66577104863698189</c:v>
                </c:pt>
                <c:pt idx="680">
                  <c:v>-0.65284104863698289</c:v>
                </c:pt>
                <c:pt idx="681">
                  <c:v>-0.63991104863698212</c:v>
                </c:pt>
                <c:pt idx="682">
                  <c:v>-0.62698104863698134</c:v>
                </c:pt>
                <c:pt idx="683">
                  <c:v>-0.61405104863698234</c:v>
                </c:pt>
                <c:pt idx="684">
                  <c:v>-0.60112104863698157</c:v>
                </c:pt>
                <c:pt idx="685">
                  <c:v>-0.58819104863698257</c:v>
                </c:pt>
                <c:pt idx="686">
                  <c:v>-0.5752610486369818</c:v>
                </c:pt>
                <c:pt idx="687">
                  <c:v>-0.5623310486369828</c:v>
                </c:pt>
                <c:pt idx="688">
                  <c:v>-0.54940104863698203</c:v>
                </c:pt>
                <c:pt idx="689">
                  <c:v>-0.53647104863698303</c:v>
                </c:pt>
                <c:pt idx="690">
                  <c:v>-0.52354104863698225</c:v>
                </c:pt>
                <c:pt idx="691">
                  <c:v>-0.51061104863698148</c:v>
                </c:pt>
                <c:pt idx="692">
                  <c:v>-0.49768104863698248</c:v>
                </c:pt>
                <c:pt idx="693">
                  <c:v>-0.48475104863698171</c:v>
                </c:pt>
                <c:pt idx="694">
                  <c:v>-0.47182104863698271</c:v>
                </c:pt>
                <c:pt idx="695">
                  <c:v>-0.45889104863698194</c:v>
                </c:pt>
                <c:pt idx="696">
                  <c:v>-0.44596104863698294</c:v>
                </c:pt>
                <c:pt idx="697">
                  <c:v>-0.43303104863698216</c:v>
                </c:pt>
                <c:pt idx="698">
                  <c:v>-0.42010104863698139</c:v>
                </c:pt>
                <c:pt idx="699">
                  <c:v>-0.40717104863698239</c:v>
                </c:pt>
                <c:pt idx="700">
                  <c:v>-0.39424104863698162</c:v>
                </c:pt>
                <c:pt idx="701">
                  <c:v>-0.38131104863698262</c:v>
                </c:pt>
                <c:pt idx="702">
                  <c:v>-0.36838104863698184</c:v>
                </c:pt>
                <c:pt idx="703">
                  <c:v>-0.35545104863698285</c:v>
                </c:pt>
                <c:pt idx="704">
                  <c:v>-0.34252104863698207</c:v>
                </c:pt>
                <c:pt idx="705">
                  <c:v>-0.3295910486369813</c:v>
                </c:pt>
                <c:pt idx="706">
                  <c:v>-0.3166610486369823</c:v>
                </c:pt>
                <c:pt idx="707">
                  <c:v>-0.30373104863698153</c:v>
                </c:pt>
                <c:pt idx="708">
                  <c:v>-0.29080104863698253</c:v>
                </c:pt>
                <c:pt idx="709">
                  <c:v>-0.27787104863698175</c:v>
                </c:pt>
                <c:pt idx="710">
                  <c:v>-0.26494104863698276</c:v>
                </c:pt>
                <c:pt idx="711">
                  <c:v>-0.25201104863698198</c:v>
                </c:pt>
                <c:pt idx="712">
                  <c:v>-0.23908104863698298</c:v>
                </c:pt>
                <c:pt idx="713">
                  <c:v>-0.22615104863698221</c:v>
                </c:pt>
                <c:pt idx="714">
                  <c:v>-0.21322104863698144</c:v>
                </c:pt>
                <c:pt idx="715">
                  <c:v>-0.20029104863698244</c:v>
                </c:pt>
                <c:pt idx="716">
                  <c:v>-0.18736104863698166</c:v>
                </c:pt>
                <c:pt idx="717">
                  <c:v>-0.17443104863698267</c:v>
                </c:pt>
                <c:pt idx="718">
                  <c:v>-0.16150104863698189</c:v>
                </c:pt>
                <c:pt idx="719">
                  <c:v>-0.14857104863698289</c:v>
                </c:pt>
                <c:pt idx="720">
                  <c:v>-0.13564104863698212</c:v>
                </c:pt>
                <c:pt idx="721">
                  <c:v>-0.12271104863698135</c:v>
                </c:pt>
                <c:pt idx="722">
                  <c:v>-0.10978104863698235</c:v>
                </c:pt>
                <c:pt idx="723">
                  <c:v>-9.6851048636981574E-2</c:v>
                </c:pt>
                <c:pt idx="724">
                  <c:v>-8.3921048636982576E-2</c:v>
                </c:pt>
                <c:pt idx="725">
                  <c:v>-7.0991048636981802E-2</c:v>
                </c:pt>
                <c:pt idx="726">
                  <c:v>-5.8061048636982804E-2</c:v>
                </c:pt>
                <c:pt idx="727">
                  <c:v>-4.513104863698203E-2</c:v>
                </c:pt>
                <c:pt idx="728">
                  <c:v>-3.2201048636983032E-2</c:v>
                </c:pt>
                <c:pt idx="729">
                  <c:v>-1.9271048636982258E-2</c:v>
                </c:pt>
                <c:pt idx="730">
                  <c:v>-6.3410486369814834E-3</c:v>
                </c:pt>
                <c:pt idx="731">
                  <c:v>6.5889513630175145E-3</c:v>
                </c:pt>
                <c:pt idx="732">
                  <c:v>1.9518951363018289E-2</c:v>
                </c:pt>
                <c:pt idx="733">
                  <c:v>3.2448951363017287E-2</c:v>
                </c:pt>
                <c:pt idx="734">
                  <c:v>4.5378951363018061E-2</c:v>
                </c:pt>
                <c:pt idx="735">
                  <c:v>5.8308951363017059E-2</c:v>
                </c:pt>
                <c:pt idx="736">
                  <c:v>7.1238951363017833E-2</c:v>
                </c:pt>
                <c:pt idx="737">
                  <c:v>8.4168951363018607E-2</c:v>
                </c:pt>
                <c:pt idx="738">
                  <c:v>9.7098951363017605E-2</c:v>
                </c:pt>
                <c:pt idx="739">
                  <c:v>0.11002895136301838</c:v>
                </c:pt>
                <c:pt idx="740">
                  <c:v>0.12295895136301738</c:v>
                </c:pt>
                <c:pt idx="741">
                  <c:v>0.13588895136301815</c:v>
                </c:pt>
                <c:pt idx="742">
                  <c:v>0.14881895136301715</c:v>
                </c:pt>
                <c:pt idx="743">
                  <c:v>0.16174895136301792</c:v>
                </c:pt>
                <c:pt idx="744">
                  <c:v>0.1746789513630187</c:v>
                </c:pt>
                <c:pt idx="745">
                  <c:v>0.1876089513630177</c:v>
                </c:pt>
                <c:pt idx="746">
                  <c:v>0.20053895136301847</c:v>
                </c:pt>
                <c:pt idx="747">
                  <c:v>0.21346895136301747</c:v>
                </c:pt>
                <c:pt idx="748">
                  <c:v>0.22639895136301824</c:v>
                </c:pt>
                <c:pt idx="749">
                  <c:v>0.23932895136301724</c:v>
                </c:pt>
                <c:pt idx="750">
                  <c:v>0.25225895136301801</c:v>
                </c:pt>
                <c:pt idx="751">
                  <c:v>0.26518895136301701</c:v>
                </c:pt>
                <c:pt idx="752">
                  <c:v>0.27811895136301779</c:v>
                </c:pt>
                <c:pt idx="753">
                  <c:v>0.29104895136301856</c:v>
                </c:pt>
                <c:pt idx="754">
                  <c:v>0.30397895136301756</c:v>
                </c:pt>
                <c:pt idx="755">
                  <c:v>0.31690895136301833</c:v>
                </c:pt>
                <c:pt idx="756">
                  <c:v>0.32983895136301733</c:v>
                </c:pt>
                <c:pt idx="757">
                  <c:v>0.3427689513630181</c:v>
                </c:pt>
                <c:pt idx="758">
                  <c:v>0.3556989513630171</c:v>
                </c:pt>
                <c:pt idx="759">
                  <c:v>0.36862895136301788</c:v>
                </c:pt>
                <c:pt idx="760">
                  <c:v>0.38155895136301865</c:v>
                </c:pt>
                <c:pt idx="761">
                  <c:v>0.39448895136301765</c:v>
                </c:pt>
                <c:pt idx="762">
                  <c:v>0.40741895136301842</c:v>
                </c:pt>
                <c:pt idx="763">
                  <c:v>0.42034895136301742</c:v>
                </c:pt>
                <c:pt idx="764">
                  <c:v>0.43327895136301819</c:v>
                </c:pt>
                <c:pt idx="765">
                  <c:v>0.44620895136301719</c:v>
                </c:pt>
                <c:pt idx="766">
                  <c:v>0.45913895136301797</c:v>
                </c:pt>
                <c:pt idx="767">
                  <c:v>0.47206895136301874</c:v>
                </c:pt>
                <c:pt idx="768">
                  <c:v>0.48499895136301774</c:v>
                </c:pt>
                <c:pt idx="769">
                  <c:v>0.49792895136301851</c:v>
                </c:pt>
                <c:pt idx="770">
                  <c:v>0.51085895136301751</c:v>
                </c:pt>
                <c:pt idx="771">
                  <c:v>0.52378895136301828</c:v>
                </c:pt>
                <c:pt idx="772">
                  <c:v>0.53671895136301728</c:v>
                </c:pt>
                <c:pt idx="773">
                  <c:v>0.54964895136301806</c:v>
                </c:pt>
                <c:pt idx="774">
                  <c:v>0.56257895136301705</c:v>
                </c:pt>
                <c:pt idx="775">
                  <c:v>0.57550895136301783</c:v>
                </c:pt>
                <c:pt idx="776">
                  <c:v>0.5884389513630186</c:v>
                </c:pt>
                <c:pt idx="777">
                  <c:v>0.6013689513630176</c:v>
                </c:pt>
                <c:pt idx="778">
                  <c:v>0.61429895136301838</c:v>
                </c:pt>
                <c:pt idx="779">
                  <c:v>0.62722895136301737</c:v>
                </c:pt>
                <c:pt idx="780">
                  <c:v>0.64015895136301815</c:v>
                </c:pt>
                <c:pt idx="781">
                  <c:v>0.65308895136301715</c:v>
                </c:pt>
                <c:pt idx="782">
                  <c:v>0.66601895136301792</c:v>
                </c:pt>
                <c:pt idx="783">
                  <c:v>0.67894895136301869</c:v>
                </c:pt>
                <c:pt idx="784">
                  <c:v>0.69187895136301769</c:v>
                </c:pt>
                <c:pt idx="785">
                  <c:v>0.70480895136301847</c:v>
                </c:pt>
                <c:pt idx="786">
                  <c:v>0.71773895136301746</c:v>
                </c:pt>
                <c:pt idx="787">
                  <c:v>0.73066895136301824</c:v>
                </c:pt>
                <c:pt idx="788">
                  <c:v>0.74359895136301724</c:v>
                </c:pt>
                <c:pt idx="789">
                  <c:v>0.75652895136301801</c:v>
                </c:pt>
                <c:pt idx="790">
                  <c:v>0.76945895136301701</c:v>
                </c:pt>
                <c:pt idx="791">
                  <c:v>0.78238895136301778</c:v>
                </c:pt>
                <c:pt idx="792">
                  <c:v>0.79531895136301856</c:v>
                </c:pt>
                <c:pt idx="793">
                  <c:v>0.80824895136301755</c:v>
                </c:pt>
                <c:pt idx="794">
                  <c:v>0.82117895136301833</c:v>
                </c:pt>
                <c:pt idx="795">
                  <c:v>0.83410895136301733</c:v>
                </c:pt>
                <c:pt idx="796">
                  <c:v>0.8470389513630181</c:v>
                </c:pt>
                <c:pt idx="797">
                  <c:v>0.8599689513630171</c:v>
                </c:pt>
                <c:pt idx="798">
                  <c:v>0.87289895136301787</c:v>
                </c:pt>
                <c:pt idx="799">
                  <c:v>0.88582895136301865</c:v>
                </c:pt>
                <c:pt idx="800">
                  <c:v>0.89875895136301764</c:v>
                </c:pt>
                <c:pt idx="801">
                  <c:v>0.91168895136301842</c:v>
                </c:pt>
                <c:pt idx="802">
                  <c:v>0.92461895136301742</c:v>
                </c:pt>
                <c:pt idx="803">
                  <c:v>0.93754895136301819</c:v>
                </c:pt>
                <c:pt idx="804">
                  <c:v>0.95047895136301719</c:v>
                </c:pt>
                <c:pt idx="805">
                  <c:v>0.96340895136301796</c:v>
                </c:pt>
                <c:pt idx="806">
                  <c:v>0.97633895136301874</c:v>
                </c:pt>
                <c:pt idx="807">
                  <c:v>0.98926895136301773</c:v>
                </c:pt>
                <c:pt idx="808">
                  <c:v>1.0021989513630185</c:v>
                </c:pt>
                <c:pt idx="809">
                  <c:v>1.0151289513630175</c:v>
                </c:pt>
                <c:pt idx="810">
                  <c:v>1.0280589513630183</c:v>
                </c:pt>
                <c:pt idx="811">
                  <c:v>1.0409889513630173</c:v>
                </c:pt>
                <c:pt idx="812">
                  <c:v>1.0539189513630181</c:v>
                </c:pt>
                <c:pt idx="813">
                  <c:v>1.0668489513630171</c:v>
                </c:pt>
                <c:pt idx="814">
                  <c:v>1.0797789513630178</c:v>
                </c:pt>
                <c:pt idx="815">
                  <c:v>1.0927089513630186</c:v>
                </c:pt>
                <c:pt idx="816">
                  <c:v>1.1056389513630176</c:v>
                </c:pt>
                <c:pt idx="817">
                  <c:v>1.1185689513630184</c:v>
                </c:pt>
                <c:pt idx="818">
                  <c:v>1.1314989513630174</c:v>
                </c:pt>
                <c:pt idx="819">
                  <c:v>1.1444289513630181</c:v>
                </c:pt>
                <c:pt idx="820">
                  <c:v>1.1573589513630171</c:v>
                </c:pt>
                <c:pt idx="821">
                  <c:v>1.1702889513630179</c:v>
                </c:pt>
                <c:pt idx="822">
                  <c:v>1.1832189513630187</c:v>
                </c:pt>
                <c:pt idx="823">
                  <c:v>1.1961489513630177</c:v>
                </c:pt>
                <c:pt idx="824">
                  <c:v>1.2090789513630185</c:v>
                </c:pt>
                <c:pt idx="825">
                  <c:v>1.2220089513630175</c:v>
                </c:pt>
                <c:pt idx="826">
                  <c:v>1.2349389513630182</c:v>
                </c:pt>
                <c:pt idx="827">
                  <c:v>1.2478689513630172</c:v>
                </c:pt>
                <c:pt idx="828">
                  <c:v>1.260798951363018</c:v>
                </c:pt>
                <c:pt idx="829">
                  <c:v>1.273728951363017</c:v>
                </c:pt>
                <c:pt idx="830">
                  <c:v>1.2866589513630178</c:v>
                </c:pt>
                <c:pt idx="831">
                  <c:v>1.2995889513630186</c:v>
                </c:pt>
                <c:pt idx="832">
                  <c:v>1.3125189513630175</c:v>
                </c:pt>
                <c:pt idx="833">
                  <c:v>1.3254489513630183</c:v>
                </c:pt>
                <c:pt idx="834">
                  <c:v>1.3383789513630173</c:v>
                </c:pt>
                <c:pt idx="835">
                  <c:v>1.3513089513630181</c:v>
                </c:pt>
                <c:pt idx="836">
                  <c:v>1.3642389513630171</c:v>
                </c:pt>
                <c:pt idx="837">
                  <c:v>1.3771689513630179</c:v>
                </c:pt>
                <c:pt idx="838">
                  <c:v>1.3900989513630186</c:v>
                </c:pt>
                <c:pt idx="839">
                  <c:v>1.4030289513630176</c:v>
                </c:pt>
                <c:pt idx="840">
                  <c:v>1.4159589513630184</c:v>
                </c:pt>
                <c:pt idx="841">
                  <c:v>1.4288889513630174</c:v>
                </c:pt>
                <c:pt idx="842">
                  <c:v>1.4418189513630182</c:v>
                </c:pt>
                <c:pt idx="843">
                  <c:v>1.4547489513630172</c:v>
                </c:pt>
                <c:pt idx="844">
                  <c:v>1.467678951363018</c:v>
                </c:pt>
                <c:pt idx="845">
                  <c:v>1.4806089513630187</c:v>
                </c:pt>
                <c:pt idx="846">
                  <c:v>1.4935389513630177</c:v>
                </c:pt>
                <c:pt idx="847">
                  <c:v>1.5064689513630185</c:v>
                </c:pt>
                <c:pt idx="848">
                  <c:v>1.5193989513630175</c:v>
                </c:pt>
                <c:pt idx="849">
                  <c:v>1.5323289513630183</c:v>
                </c:pt>
                <c:pt idx="850">
                  <c:v>1.5452589513630173</c:v>
                </c:pt>
                <c:pt idx="851">
                  <c:v>1.558188951363018</c:v>
                </c:pt>
                <c:pt idx="852">
                  <c:v>1.571118951363017</c:v>
                </c:pt>
                <c:pt idx="853">
                  <c:v>1.5840489513630178</c:v>
                </c:pt>
                <c:pt idx="854">
                  <c:v>1.5969789513630186</c:v>
                </c:pt>
                <c:pt idx="855">
                  <c:v>1.6099089513630176</c:v>
                </c:pt>
                <c:pt idx="856">
                  <c:v>1.6228389513630184</c:v>
                </c:pt>
                <c:pt idx="857">
                  <c:v>1.6357689513630174</c:v>
                </c:pt>
                <c:pt idx="858">
                  <c:v>1.6486989513630181</c:v>
                </c:pt>
                <c:pt idx="859">
                  <c:v>1.6616289513630171</c:v>
                </c:pt>
                <c:pt idx="860">
                  <c:v>1.6745589513630179</c:v>
                </c:pt>
                <c:pt idx="861">
                  <c:v>1.6874889513630187</c:v>
                </c:pt>
                <c:pt idx="862">
                  <c:v>1.7004189513630177</c:v>
                </c:pt>
                <c:pt idx="863">
                  <c:v>1.7133489513630185</c:v>
                </c:pt>
                <c:pt idx="864">
                  <c:v>1.7262789513630175</c:v>
                </c:pt>
                <c:pt idx="865">
                  <c:v>1.7392089513630182</c:v>
                </c:pt>
                <c:pt idx="866">
                  <c:v>1.7521389513630172</c:v>
                </c:pt>
                <c:pt idx="867">
                  <c:v>1.765068951363018</c:v>
                </c:pt>
                <c:pt idx="868">
                  <c:v>1.7779989513630188</c:v>
                </c:pt>
                <c:pt idx="869">
                  <c:v>1.7909289513630178</c:v>
                </c:pt>
                <c:pt idx="870">
                  <c:v>1.8038589513630185</c:v>
                </c:pt>
                <c:pt idx="871">
                  <c:v>1.8167889513630175</c:v>
                </c:pt>
                <c:pt idx="872">
                  <c:v>1.8297189513630183</c:v>
                </c:pt>
                <c:pt idx="873">
                  <c:v>1.8426489513630173</c:v>
                </c:pt>
                <c:pt idx="874">
                  <c:v>1.8555789513630181</c:v>
                </c:pt>
                <c:pt idx="875">
                  <c:v>1.8685089513630171</c:v>
                </c:pt>
                <c:pt idx="876">
                  <c:v>1.8814389513630179</c:v>
                </c:pt>
                <c:pt idx="877">
                  <c:v>1.8943689513630186</c:v>
                </c:pt>
                <c:pt idx="878">
                  <c:v>1.9072989513630176</c:v>
                </c:pt>
                <c:pt idx="879">
                  <c:v>1.9202289513630184</c:v>
                </c:pt>
                <c:pt idx="880">
                  <c:v>1.9331589513630174</c:v>
                </c:pt>
                <c:pt idx="881">
                  <c:v>1.9460889513630182</c:v>
                </c:pt>
                <c:pt idx="882">
                  <c:v>1.9590189513630172</c:v>
                </c:pt>
                <c:pt idx="883">
                  <c:v>1.971948951363018</c:v>
                </c:pt>
                <c:pt idx="884">
                  <c:v>1.9848789513630187</c:v>
                </c:pt>
                <c:pt idx="885">
                  <c:v>1.9978089513630177</c:v>
                </c:pt>
                <c:pt idx="886">
                  <c:v>2.0107389513630185</c:v>
                </c:pt>
                <c:pt idx="887">
                  <c:v>2.0236689513630175</c:v>
                </c:pt>
                <c:pt idx="888">
                  <c:v>2.0365989513630183</c:v>
                </c:pt>
                <c:pt idx="889">
                  <c:v>2.0495289513630173</c:v>
                </c:pt>
                <c:pt idx="890">
                  <c:v>2.062458951363018</c:v>
                </c:pt>
                <c:pt idx="891">
                  <c:v>2.075388951363017</c:v>
                </c:pt>
                <c:pt idx="892">
                  <c:v>2.0883189513630178</c:v>
                </c:pt>
                <c:pt idx="893">
                  <c:v>2.1012489513630186</c:v>
                </c:pt>
                <c:pt idx="894">
                  <c:v>2.1141789513630176</c:v>
                </c:pt>
                <c:pt idx="895">
                  <c:v>2.1271089513630184</c:v>
                </c:pt>
                <c:pt idx="896">
                  <c:v>2.1400389513630174</c:v>
                </c:pt>
                <c:pt idx="897">
                  <c:v>2.1529689513630181</c:v>
                </c:pt>
                <c:pt idx="898">
                  <c:v>2.1658989513630171</c:v>
                </c:pt>
                <c:pt idx="899">
                  <c:v>2.1788289513630179</c:v>
                </c:pt>
                <c:pt idx="900">
                  <c:v>2.1917589513630187</c:v>
                </c:pt>
                <c:pt idx="901">
                  <c:v>2.2046889513630177</c:v>
                </c:pt>
                <c:pt idx="902">
                  <c:v>2.2176189513630185</c:v>
                </c:pt>
                <c:pt idx="903">
                  <c:v>2.2305489513630175</c:v>
                </c:pt>
                <c:pt idx="904">
                  <c:v>2.2434789513630182</c:v>
                </c:pt>
                <c:pt idx="905">
                  <c:v>2.2564089513630172</c:v>
                </c:pt>
                <c:pt idx="906">
                  <c:v>2.269338951363018</c:v>
                </c:pt>
                <c:pt idx="907">
                  <c:v>2.2822689513630188</c:v>
                </c:pt>
                <c:pt idx="908">
                  <c:v>2.2951989513630178</c:v>
                </c:pt>
                <c:pt idx="909">
                  <c:v>2.3081289513630185</c:v>
                </c:pt>
                <c:pt idx="910">
                  <c:v>2.3210589513630175</c:v>
                </c:pt>
                <c:pt idx="911">
                  <c:v>2.3339889513630183</c:v>
                </c:pt>
                <c:pt idx="912">
                  <c:v>2.3469189513630173</c:v>
                </c:pt>
                <c:pt idx="913">
                  <c:v>2.3598489513630181</c:v>
                </c:pt>
                <c:pt idx="914">
                  <c:v>2.3727789513630171</c:v>
                </c:pt>
                <c:pt idx="915">
                  <c:v>2.3857089513630179</c:v>
                </c:pt>
                <c:pt idx="916">
                  <c:v>2.3986389513630186</c:v>
                </c:pt>
                <c:pt idx="917">
                  <c:v>2.4115689513630176</c:v>
                </c:pt>
                <c:pt idx="918">
                  <c:v>2.4244989513630184</c:v>
                </c:pt>
                <c:pt idx="919">
                  <c:v>2.4374289513630174</c:v>
                </c:pt>
                <c:pt idx="920">
                  <c:v>2.4503589513630182</c:v>
                </c:pt>
                <c:pt idx="921">
                  <c:v>2.4632889513630172</c:v>
                </c:pt>
                <c:pt idx="922">
                  <c:v>2.476218951363018</c:v>
                </c:pt>
                <c:pt idx="923">
                  <c:v>2.4891489513630187</c:v>
                </c:pt>
                <c:pt idx="924">
                  <c:v>2.5020789513630177</c:v>
                </c:pt>
                <c:pt idx="925">
                  <c:v>2.5150089513630185</c:v>
                </c:pt>
                <c:pt idx="926">
                  <c:v>2.5279389513630175</c:v>
                </c:pt>
                <c:pt idx="927">
                  <c:v>2.5408689513630183</c:v>
                </c:pt>
                <c:pt idx="928">
                  <c:v>2.5537989513630173</c:v>
                </c:pt>
                <c:pt idx="929">
                  <c:v>2.566728951363018</c:v>
                </c:pt>
                <c:pt idx="930">
                  <c:v>2.5796589513630188</c:v>
                </c:pt>
                <c:pt idx="931">
                  <c:v>2.5925889513630178</c:v>
                </c:pt>
                <c:pt idx="932">
                  <c:v>2.6055189513630186</c:v>
                </c:pt>
                <c:pt idx="933">
                  <c:v>2.6184489513630176</c:v>
                </c:pt>
                <c:pt idx="934">
                  <c:v>2.6313789513630184</c:v>
                </c:pt>
                <c:pt idx="935">
                  <c:v>2.6443089513630174</c:v>
                </c:pt>
                <c:pt idx="936">
                  <c:v>2.6572389513630181</c:v>
                </c:pt>
                <c:pt idx="937">
                  <c:v>2.6701689513630171</c:v>
                </c:pt>
                <c:pt idx="938">
                  <c:v>2.6830989513630179</c:v>
                </c:pt>
                <c:pt idx="939">
                  <c:v>2.6960289513630187</c:v>
                </c:pt>
                <c:pt idx="940">
                  <c:v>2.7089589513630177</c:v>
                </c:pt>
                <c:pt idx="941">
                  <c:v>2.7218889513630184</c:v>
                </c:pt>
                <c:pt idx="942">
                  <c:v>2.7348189513630174</c:v>
                </c:pt>
                <c:pt idx="943">
                  <c:v>2.7477489513630182</c:v>
                </c:pt>
                <c:pt idx="944">
                  <c:v>2.7606789513630172</c:v>
                </c:pt>
                <c:pt idx="945">
                  <c:v>2.773608951363018</c:v>
                </c:pt>
                <c:pt idx="946">
                  <c:v>2.7865389513630188</c:v>
                </c:pt>
                <c:pt idx="947">
                  <c:v>2.7994689513630178</c:v>
                </c:pt>
                <c:pt idx="948">
                  <c:v>2.8123989513630185</c:v>
                </c:pt>
                <c:pt idx="949">
                  <c:v>2.8253289513630175</c:v>
                </c:pt>
                <c:pt idx="950">
                  <c:v>2.8382589513630183</c:v>
                </c:pt>
                <c:pt idx="951">
                  <c:v>2.8511889513630173</c:v>
                </c:pt>
                <c:pt idx="952">
                  <c:v>2.8641189513630181</c:v>
                </c:pt>
                <c:pt idx="953">
                  <c:v>2.8770489513630171</c:v>
                </c:pt>
                <c:pt idx="954">
                  <c:v>2.8899789513630179</c:v>
                </c:pt>
                <c:pt idx="955">
                  <c:v>2.9029089513630186</c:v>
                </c:pt>
                <c:pt idx="956">
                  <c:v>2.9158389513630176</c:v>
                </c:pt>
                <c:pt idx="957">
                  <c:v>2.9287689513630184</c:v>
                </c:pt>
                <c:pt idx="958">
                  <c:v>2.9416989513630174</c:v>
                </c:pt>
                <c:pt idx="959">
                  <c:v>2.9546289513630182</c:v>
                </c:pt>
                <c:pt idx="960">
                  <c:v>2.9675589513630172</c:v>
                </c:pt>
                <c:pt idx="961">
                  <c:v>2.9804889513630179</c:v>
                </c:pt>
                <c:pt idx="962">
                  <c:v>2.9934189513630187</c:v>
                </c:pt>
                <c:pt idx="963">
                  <c:v>3.0063489513630177</c:v>
                </c:pt>
                <c:pt idx="964">
                  <c:v>3.0192789513630185</c:v>
                </c:pt>
                <c:pt idx="965">
                  <c:v>3.0322089513630175</c:v>
                </c:pt>
                <c:pt idx="966">
                  <c:v>3.0451389513630183</c:v>
                </c:pt>
                <c:pt idx="967">
                  <c:v>3.0580689513630173</c:v>
                </c:pt>
                <c:pt idx="968">
                  <c:v>3.070998951363018</c:v>
                </c:pt>
                <c:pt idx="969">
                  <c:v>3.0839289513630188</c:v>
                </c:pt>
                <c:pt idx="970">
                  <c:v>3.0968589513630178</c:v>
                </c:pt>
                <c:pt idx="971">
                  <c:v>3.1097889513630186</c:v>
                </c:pt>
                <c:pt idx="972">
                  <c:v>3.1227189513630176</c:v>
                </c:pt>
                <c:pt idx="973">
                  <c:v>3.1356489513630184</c:v>
                </c:pt>
                <c:pt idx="974">
                  <c:v>3.1485789513630174</c:v>
                </c:pt>
                <c:pt idx="975">
                  <c:v>3.1615089513630181</c:v>
                </c:pt>
                <c:pt idx="976">
                  <c:v>3.1744389513630171</c:v>
                </c:pt>
                <c:pt idx="977">
                  <c:v>3.1873689513630179</c:v>
                </c:pt>
                <c:pt idx="978">
                  <c:v>3.2002989513630187</c:v>
                </c:pt>
                <c:pt idx="979">
                  <c:v>3.2132289513630177</c:v>
                </c:pt>
                <c:pt idx="980">
                  <c:v>3.2261589513630184</c:v>
                </c:pt>
                <c:pt idx="981">
                  <c:v>3.2390889513630174</c:v>
                </c:pt>
                <c:pt idx="982">
                  <c:v>3.2520189513630182</c:v>
                </c:pt>
                <c:pt idx="983">
                  <c:v>3.2649489513630172</c:v>
                </c:pt>
                <c:pt idx="984">
                  <c:v>3.277878951363018</c:v>
                </c:pt>
                <c:pt idx="985">
                  <c:v>3.2908089513630188</c:v>
                </c:pt>
                <c:pt idx="986">
                  <c:v>3.3037389513630178</c:v>
                </c:pt>
                <c:pt idx="987">
                  <c:v>3.3166689513630185</c:v>
                </c:pt>
                <c:pt idx="988">
                  <c:v>3.3295989513630175</c:v>
                </c:pt>
                <c:pt idx="989">
                  <c:v>3.3425289513630183</c:v>
                </c:pt>
                <c:pt idx="990">
                  <c:v>3.3554589513630173</c:v>
                </c:pt>
                <c:pt idx="991">
                  <c:v>3.3683889513630181</c:v>
                </c:pt>
                <c:pt idx="992">
                  <c:v>3.3813189513630189</c:v>
                </c:pt>
                <c:pt idx="993">
                  <c:v>3.3942489513630179</c:v>
                </c:pt>
                <c:pt idx="994">
                  <c:v>3.4071789513630186</c:v>
                </c:pt>
                <c:pt idx="995">
                  <c:v>3.4201089513630176</c:v>
                </c:pt>
                <c:pt idx="996">
                  <c:v>3.4330389513630184</c:v>
                </c:pt>
                <c:pt idx="997">
                  <c:v>3.4459689513630174</c:v>
                </c:pt>
                <c:pt idx="998">
                  <c:v>3.4588989513630182</c:v>
                </c:pt>
                <c:pt idx="999">
                  <c:v>3.4718289513630172</c:v>
                </c:pt>
                <c:pt idx="1000">
                  <c:v>3.4847589513630179</c:v>
                </c:pt>
                <c:pt idx="1001">
                  <c:v>3.4976889513630187</c:v>
                </c:pt>
                <c:pt idx="1002">
                  <c:v>3.5106189513630177</c:v>
                </c:pt>
                <c:pt idx="1003">
                  <c:v>3.5235489513630185</c:v>
                </c:pt>
                <c:pt idx="1004">
                  <c:v>3.5364789513630175</c:v>
                </c:pt>
                <c:pt idx="1005">
                  <c:v>3.5494089513630183</c:v>
                </c:pt>
                <c:pt idx="1006">
                  <c:v>3.5623389513630173</c:v>
                </c:pt>
                <c:pt idx="1007">
                  <c:v>3.575268951363018</c:v>
                </c:pt>
                <c:pt idx="1008">
                  <c:v>3.5881989513630188</c:v>
                </c:pt>
                <c:pt idx="1009">
                  <c:v>3.6011289513630178</c:v>
                </c:pt>
                <c:pt idx="1010">
                  <c:v>3.6140589513630186</c:v>
                </c:pt>
                <c:pt idx="1011">
                  <c:v>3.6269889513630176</c:v>
                </c:pt>
                <c:pt idx="1012">
                  <c:v>3.6399189513630184</c:v>
                </c:pt>
                <c:pt idx="1013">
                  <c:v>3.6528489513630173</c:v>
                </c:pt>
                <c:pt idx="1014">
                  <c:v>3.6657789513630181</c:v>
                </c:pt>
                <c:pt idx="1015">
                  <c:v>3.6787089513630171</c:v>
                </c:pt>
                <c:pt idx="1016">
                  <c:v>3.6916389513630179</c:v>
                </c:pt>
                <c:pt idx="1017">
                  <c:v>3.7045689513630187</c:v>
                </c:pt>
                <c:pt idx="1018">
                  <c:v>3.7174989513630177</c:v>
                </c:pt>
                <c:pt idx="1019">
                  <c:v>3.7304289513630184</c:v>
                </c:pt>
                <c:pt idx="1020">
                  <c:v>3.7433589513630174</c:v>
                </c:pt>
                <c:pt idx="1021">
                  <c:v>3.7562889513630182</c:v>
                </c:pt>
                <c:pt idx="1022">
                  <c:v>3.7692189513630172</c:v>
                </c:pt>
                <c:pt idx="1023">
                  <c:v>3.782148951363018</c:v>
                </c:pt>
              </c:numCache>
            </c:numRef>
          </c:xVal>
          <c:yVal>
            <c:numRef>
              <c:f>[1]spatial!$E$2:$E$1025</c:f>
              <c:numCache>
                <c:formatCode>General</c:formatCode>
                <c:ptCount val="1024"/>
                <c:pt idx="0">
                  <c:v>3.1445869705289564E-2</c:v>
                </c:pt>
                <c:pt idx="1">
                  <c:v>3.2023608350913745E-2</c:v>
                </c:pt>
                <c:pt idx="2">
                  <c:v>2.1826158582201608E-2</c:v>
                </c:pt>
                <c:pt idx="3">
                  <c:v>3.0232077535218407E-2</c:v>
                </c:pt>
                <c:pt idx="4">
                  <c:v>2.878329405749953E-2</c:v>
                </c:pt>
                <c:pt idx="5">
                  <c:v>2.5975914097810787E-2</c:v>
                </c:pt>
                <c:pt idx="6">
                  <c:v>2.929118676785843E-2</c:v>
                </c:pt>
                <c:pt idx="7">
                  <c:v>2.6943756337445536E-2</c:v>
                </c:pt>
                <c:pt idx="8">
                  <c:v>2.5200617628452802E-2</c:v>
                </c:pt>
                <c:pt idx="9">
                  <c:v>2.1079045033041977E-2</c:v>
                </c:pt>
                <c:pt idx="10">
                  <c:v>2.7379375766089013E-2</c:v>
                </c:pt>
                <c:pt idx="11">
                  <c:v>2.5898313311331713E-2</c:v>
                </c:pt>
                <c:pt idx="12">
                  <c:v>2.5381923226747E-2</c:v>
                </c:pt>
                <c:pt idx="13">
                  <c:v>3.022112763108958E-2</c:v>
                </c:pt>
                <c:pt idx="14">
                  <c:v>4.3599581894663383E-2</c:v>
                </c:pt>
                <c:pt idx="15">
                  <c:v>3.4355510830690432E-2</c:v>
                </c:pt>
                <c:pt idx="16">
                  <c:v>4.2368321005647615E-2</c:v>
                </c:pt>
                <c:pt idx="17">
                  <c:v>3.5950755074684766E-2</c:v>
                </c:pt>
                <c:pt idx="18">
                  <c:v>4.6913750682076365E-2</c:v>
                </c:pt>
                <c:pt idx="19">
                  <c:v>3.946233404487115E-2</c:v>
                </c:pt>
                <c:pt idx="20">
                  <c:v>4.0069302460224214E-2</c:v>
                </c:pt>
                <c:pt idx="21">
                  <c:v>2.6819756786109924E-2</c:v>
                </c:pt>
                <c:pt idx="22">
                  <c:v>2.2712455933616246E-2</c:v>
                </c:pt>
                <c:pt idx="23">
                  <c:v>1.9522497653058808E-2</c:v>
                </c:pt>
                <c:pt idx="24">
                  <c:v>2.3330667157701809E-2</c:v>
                </c:pt>
                <c:pt idx="25">
                  <c:v>3.031589737811248E-2</c:v>
                </c:pt>
                <c:pt idx="26">
                  <c:v>3.3181352172529675E-2</c:v>
                </c:pt>
                <c:pt idx="27">
                  <c:v>2.1788035516686025E-2</c:v>
                </c:pt>
                <c:pt idx="28">
                  <c:v>1.7780819745830685E-2</c:v>
                </c:pt>
                <c:pt idx="29">
                  <c:v>2.2552706827540153E-2</c:v>
                </c:pt>
                <c:pt idx="30">
                  <c:v>2.9752715224198385E-2</c:v>
                </c:pt>
                <c:pt idx="31">
                  <c:v>2.8538430701000036E-2</c:v>
                </c:pt>
                <c:pt idx="32">
                  <c:v>2.6397903419322372E-2</c:v>
                </c:pt>
                <c:pt idx="33">
                  <c:v>3.3110342638651404E-2</c:v>
                </c:pt>
                <c:pt idx="34">
                  <c:v>2.428526921506927E-2</c:v>
                </c:pt>
                <c:pt idx="35">
                  <c:v>2.6201514696432452E-2</c:v>
                </c:pt>
                <c:pt idx="36">
                  <c:v>2.9755784760762044E-2</c:v>
                </c:pt>
                <c:pt idx="37">
                  <c:v>3.7020342161745878E-2</c:v>
                </c:pt>
                <c:pt idx="38">
                  <c:v>3.2511072125514517E-2</c:v>
                </c:pt>
                <c:pt idx="39">
                  <c:v>2.8456875509334591E-2</c:v>
                </c:pt>
                <c:pt idx="40">
                  <c:v>2.4516649158713519E-2</c:v>
                </c:pt>
                <c:pt idx="41">
                  <c:v>3.0530695570098534E-2</c:v>
                </c:pt>
                <c:pt idx="42">
                  <c:v>2.2662036181951728E-2</c:v>
                </c:pt>
                <c:pt idx="43">
                  <c:v>2.7238465924603595E-2</c:v>
                </c:pt>
                <c:pt idx="44">
                  <c:v>2.989519122137332E-2</c:v>
                </c:pt>
                <c:pt idx="45">
                  <c:v>2.4325396995042822E-2</c:v>
                </c:pt>
                <c:pt idx="46">
                  <c:v>2.0513467579836346E-2</c:v>
                </c:pt>
                <c:pt idx="47">
                  <c:v>2.8346325973387512E-2</c:v>
                </c:pt>
                <c:pt idx="48">
                  <c:v>3.2379616005698851E-2</c:v>
                </c:pt>
                <c:pt idx="49">
                  <c:v>2.7158017382520282E-2</c:v>
                </c:pt>
                <c:pt idx="50">
                  <c:v>2.2292710862556148E-2</c:v>
                </c:pt>
                <c:pt idx="51">
                  <c:v>3.4236712564773057E-2</c:v>
                </c:pt>
                <c:pt idx="52">
                  <c:v>2.7878617939391479E-2</c:v>
                </c:pt>
                <c:pt idx="53">
                  <c:v>3.5730933037721506E-2</c:v>
                </c:pt>
                <c:pt idx="54">
                  <c:v>2.8796301040326509E-2</c:v>
                </c:pt>
                <c:pt idx="55">
                  <c:v>3.2561474308342726E-2</c:v>
                </c:pt>
                <c:pt idx="56">
                  <c:v>3.7143738541893533E-2</c:v>
                </c:pt>
                <c:pt idx="57">
                  <c:v>2.7947596872923374E-2</c:v>
                </c:pt>
                <c:pt idx="58">
                  <c:v>2.3977191701864631E-2</c:v>
                </c:pt>
                <c:pt idx="59">
                  <c:v>3.1160851708301379E-2</c:v>
                </c:pt>
                <c:pt idx="60">
                  <c:v>3.8789884665093324E-2</c:v>
                </c:pt>
                <c:pt idx="61">
                  <c:v>3.8389370314503207E-2</c:v>
                </c:pt>
                <c:pt idx="62">
                  <c:v>3.7247580354361702E-2</c:v>
                </c:pt>
                <c:pt idx="63">
                  <c:v>5.2536917297060851E-2</c:v>
                </c:pt>
                <c:pt idx="64">
                  <c:v>5.4555882030043412E-2</c:v>
                </c:pt>
                <c:pt idx="65">
                  <c:v>4.459212704095513E-2</c:v>
                </c:pt>
                <c:pt idx="66">
                  <c:v>4.6194877650701412E-2</c:v>
                </c:pt>
                <c:pt idx="67">
                  <c:v>4.1278435204269541E-2</c:v>
                </c:pt>
                <c:pt idx="68">
                  <c:v>3.1457324944452109E-2</c:v>
                </c:pt>
                <c:pt idx="69">
                  <c:v>2.3536818255916324E-2</c:v>
                </c:pt>
                <c:pt idx="70">
                  <c:v>2.9254453633155084E-2</c:v>
                </c:pt>
                <c:pt idx="71">
                  <c:v>2.7888843256917883E-2</c:v>
                </c:pt>
                <c:pt idx="72">
                  <c:v>3.1945242751650574E-2</c:v>
                </c:pt>
                <c:pt idx="73">
                  <c:v>3.5587131477724715E-2</c:v>
                </c:pt>
                <c:pt idx="74">
                  <c:v>4.6275725557768856E-2</c:v>
                </c:pt>
                <c:pt idx="75">
                  <c:v>3.053454136950097E-2</c:v>
                </c:pt>
                <c:pt idx="76">
                  <c:v>3.8384788815193964E-2</c:v>
                </c:pt>
                <c:pt idx="77">
                  <c:v>3.3444575213855667E-2</c:v>
                </c:pt>
                <c:pt idx="78">
                  <c:v>2.7065624856522315E-2</c:v>
                </c:pt>
                <c:pt idx="79">
                  <c:v>2.2828783453487069E-2</c:v>
                </c:pt>
                <c:pt idx="80">
                  <c:v>3.4409041758111138E-2</c:v>
                </c:pt>
                <c:pt idx="81">
                  <c:v>3.6511417323821127E-2</c:v>
                </c:pt>
                <c:pt idx="82">
                  <c:v>2.4538241092013659E-2</c:v>
                </c:pt>
                <c:pt idx="83">
                  <c:v>3.790125296520671E-2</c:v>
                </c:pt>
                <c:pt idx="84">
                  <c:v>4.6935182150488558E-2</c:v>
                </c:pt>
                <c:pt idx="85">
                  <c:v>3.7059555543186594E-2</c:v>
                </c:pt>
                <c:pt idx="86">
                  <c:v>2.9443457181698354E-2</c:v>
                </c:pt>
                <c:pt idx="87">
                  <c:v>3.1862276001981826E-2</c:v>
                </c:pt>
                <c:pt idx="88">
                  <c:v>3.7071426062992831E-2</c:v>
                </c:pt>
                <c:pt idx="89">
                  <c:v>3.5815631829267613E-2</c:v>
                </c:pt>
                <c:pt idx="90">
                  <c:v>3.0092798192085518E-2</c:v>
                </c:pt>
                <c:pt idx="91">
                  <c:v>2.9379669010237121E-2</c:v>
                </c:pt>
                <c:pt idx="92">
                  <c:v>2.6372349603083777E-2</c:v>
                </c:pt>
                <c:pt idx="93">
                  <c:v>2.2255468896564969E-2</c:v>
                </c:pt>
                <c:pt idx="94">
                  <c:v>2.8750644689339924E-2</c:v>
                </c:pt>
                <c:pt idx="95">
                  <c:v>3.5142193637708999E-2</c:v>
                </c:pt>
                <c:pt idx="96">
                  <c:v>3.7363955238292945E-2</c:v>
                </c:pt>
                <c:pt idx="97">
                  <c:v>3.6758828879277256E-2</c:v>
                </c:pt>
                <c:pt idx="98">
                  <c:v>3.1238522909154087E-2</c:v>
                </c:pt>
                <c:pt idx="99">
                  <c:v>3.690930708384603E-2</c:v>
                </c:pt>
                <c:pt idx="100">
                  <c:v>3.5400050683705858E-2</c:v>
                </c:pt>
                <c:pt idx="101">
                  <c:v>2.9005060969756656E-2</c:v>
                </c:pt>
                <c:pt idx="102">
                  <c:v>4.2884918768360654E-2</c:v>
                </c:pt>
                <c:pt idx="103">
                  <c:v>4.1980292816937985E-2</c:v>
                </c:pt>
                <c:pt idx="104">
                  <c:v>3.4973790952295039E-2</c:v>
                </c:pt>
                <c:pt idx="105">
                  <c:v>3.530324832963503E-2</c:v>
                </c:pt>
                <c:pt idx="106">
                  <c:v>3.2476934518687058E-2</c:v>
                </c:pt>
                <c:pt idx="107">
                  <c:v>3.362997156562466E-2</c:v>
                </c:pt>
                <c:pt idx="108">
                  <c:v>4.2299752843853088E-2</c:v>
                </c:pt>
                <c:pt idx="109">
                  <c:v>3.2671905624143321E-2</c:v>
                </c:pt>
                <c:pt idx="110">
                  <c:v>2.9290964512267002E-2</c:v>
                </c:pt>
                <c:pt idx="111">
                  <c:v>3.1622053593718495E-2</c:v>
                </c:pt>
                <c:pt idx="112">
                  <c:v>2.8929597657097617E-2</c:v>
                </c:pt>
                <c:pt idx="113">
                  <c:v>2.8165732069952806E-2</c:v>
                </c:pt>
                <c:pt idx="114">
                  <c:v>2.6640555414452632E-2</c:v>
                </c:pt>
                <c:pt idx="115">
                  <c:v>2.722872990387527E-2</c:v>
                </c:pt>
                <c:pt idx="116">
                  <c:v>2.1825366456338674E-2</c:v>
                </c:pt>
                <c:pt idx="117">
                  <c:v>2.6656971572639656E-2</c:v>
                </c:pt>
                <c:pt idx="118">
                  <c:v>3.6436101236525409E-2</c:v>
                </c:pt>
                <c:pt idx="119">
                  <c:v>2.898769775487612E-2</c:v>
                </c:pt>
                <c:pt idx="120">
                  <c:v>2.154713285225748E-2</c:v>
                </c:pt>
                <c:pt idx="121">
                  <c:v>3.0292910968098302E-2</c:v>
                </c:pt>
                <c:pt idx="122">
                  <c:v>3.297610799700592E-2</c:v>
                </c:pt>
                <c:pt idx="123">
                  <c:v>3.1830333726009581E-2</c:v>
                </c:pt>
                <c:pt idx="124">
                  <c:v>3.2208875800582099E-2</c:v>
                </c:pt>
                <c:pt idx="125">
                  <c:v>3.6416486511776577E-2</c:v>
                </c:pt>
                <c:pt idx="126">
                  <c:v>3.9973674028854884E-2</c:v>
                </c:pt>
                <c:pt idx="127">
                  <c:v>3.8031286230431553E-2</c:v>
                </c:pt>
                <c:pt idx="128">
                  <c:v>3.1604487649592533E-2</c:v>
                </c:pt>
                <c:pt idx="129">
                  <c:v>3.3247954906143948E-2</c:v>
                </c:pt>
                <c:pt idx="130">
                  <c:v>3.1004829797692975E-2</c:v>
                </c:pt>
                <c:pt idx="131">
                  <c:v>2.9904658495810959E-2</c:v>
                </c:pt>
                <c:pt idx="132">
                  <c:v>4.377454424961956E-2</c:v>
                </c:pt>
                <c:pt idx="133">
                  <c:v>3.8713398406356903E-2</c:v>
                </c:pt>
                <c:pt idx="134">
                  <c:v>3.6145531830060841E-2</c:v>
                </c:pt>
                <c:pt idx="135">
                  <c:v>4.2772720199558259E-2</c:v>
                </c:pt>
                <c:pt idx="136">
                  <c:v>3.5351123788962276E-2</c:v>
                </c:pt>
                <c:pt idx="137">
                  <c:v>3.2133753481149815E-2</c:v>
                </c:pt>
                <c:pt idx="138">
                  <c:v>3.1113159021473685E-2</c:v>
                </c:pt>
                <c:pt idx="139">
                  <c:v>4.1657474488913535E-2</c:v>
                </c:pt>
                <c:pt idx="140">
                  <c:v>3.8250926527721031E-2</c:v>
                </c:pt>
                <c:pt idx="141">
                  <c:v>3.9118427516000545E-2</c:v>
                </c:pt>
                <c:pt idx="142">
                  <c:v>2.3609310767049235E-2</c:v>
                </c:pt>
                <c:pt idx="143">
                  <c:v>3.2961971718409644E-2</c:v>
                </c:pt>
                <c:pt idx="144">
                  <c:v>3.0285715401000612E-2</c:v>
                </c:pt>
                <c:pt idx="145">
                  <c:v>2.8980417171799288E-2</c:v>
                </c:pt>
                <c:pt idx="146">
                  <c:v>3.3459301483545777E-2</c:v>
                </c:pt>
                <c:pt idx="147">
                  <c:v>2.2988873148400785E-2</c:v>
                </c:pt>
                <c:pt idx="148">
                  <c:v>3.4777194185842179E-2</c:v>
                </c:pt>
                <c:pt idx="149">
                  <c:v>3.1918780678182608E-2</c:v>
                </c:pt>
                <c:pt idx="150">
                  <c:v>3.4187917971975193E-2</c:v>
                </c:pt>
                <c:pt idx="151">
                  <c:v>3.7939698626001508E-2</c:v>
                </c:pt>
                <c:pt idx="152">
                  <c:v>3.8884593472217108E-2</c:v>
                </c:pt>
                <c:pt idx="153">
                  <c:v>3.692442163549587E-2</c:v>
                </c:pt>
                <c:pt idx="154">
                  <c:v>3.8873291902724608E-2</c:v>
                </c:pt>
                <c:pt idx="155">
                  <c:v>4.9034813135841147E-2</c:v>
                </c:pt>
                <c:pt idx="156">
                  <c:v>3.8036596790052432E-2</c:v>
                </c:pt>
                <c:pt idx="157">
                  <c:v>3.7415855251537608E-2</c:v>
                </c:pt>
                <c:pt idx="158">
                  <c:v>4.0144396350449175E-2</c:v>
                </c:pt>
                <c:pt idx="159">
                  <c:v>4.3978270742537226E-2</c:v>
                </c:pt>
                <c:pt idx="160">
                  <c:v>4.1620888897615921E-2</c:v>
                </c:pt>
                <c:pt idx="161">
                  <c:v>4.0176441208031072E-2</c:v>
                </c:pt>
                <c:pt idx="162">
                  <c:v>3.8221451212660469E-2</c:v>
                </c:pt>
                <c:pt idx="163">
                  <c:v>4.2482294532399052E-2</c:v>
                </c:pt>
                <c:pt idx="164">
                  <c:v>3.5320207161247903E-2</c:v>
                </c:pt>
                <c:pt idx="165">
                  <c:v>4.6819293840597839E-2</c:v>
                </c:pt>
                <c:pt idx="166">
                  <c:v>4.8468147295179502E-2</c:v>
                </c:pt>
                <c:pt idx="167">
                  <c:v>4.2653212271255479E-2</c:v>
                </c:pt>
                <c:pt idx="168">
                  <c:v>4.7308048489958211E-2</c:v>
                </c:pt>
                <c:pt idx="169">
                  <c:v>4.4559413485688981E-2</c:v>
                </c:pt>
                <c:pt idx="170">
                  <c:v>4.0170710435799964E-2</c:v>
                </c:pt>
                <c:pt idx="171">
                  <c:v>3.9653647639474585E-2</c:v>
                </c:pt>
                <c:pt idx="172">
                  <c:v>4.9968432640855959E-2</c:v>
                </c:pt>
                <c:pt idx="173">
                  <c:v>4.0574544814764239E-2</c:v>
                </c:pt>
                <c:pt idx="174">
                  <c:v>3.8580654541311162E-2</c:v>
                </c:pt>
                <c:pt idx="175">
                  <c:v>4.6768004455694803E-2</c:v>
                </c:pt>
                <c:pt idx="176">
                  <c:v>5.0976714846434137E-2</c:v>
                </c:pt>
                <c:pt idx="177">
                  <c:v>3.8468167866871794E-2</c:v>
                </c:pt>
                <c:pt idx="178">
                  <c:v>3.2425915021112313E-2</c:v>
                </c:pt>
                <c:pt idx="179">
                  <c:v>3.9251693401887888E-2</c:v>
                </c:pt>
                <c:pt idx="180">
                  <c:v>3.6513067751840114E-2</c:v>
                </c:pt>
                <c:pt idx="181">
                  <c:v>3.4012758147493979E-2</c:v>
                </c:pt>
                <c:pt idx="182">
                  <c:v>3.0368552820536771E-2</c:v>
                </c:pt>
                <c:pt idx="183">
                  <c:v>3.5459638237074161E-2</c:v>
                </c:pt>
                <c:pt idx="184">
                  <c:v>3.4315872677372669E-2</c:v>
                </c:pt>
                <c:pt idx="185">
                  <c:v>3.6480303861046379E-2</c:v>
                </c:pt>
                <c:pt idx="186">
                  <c:v>4.3283800412172398E-2</c:v>
                </c:pt>
                <c:pt idx="187">
                  <c:v>4.7251254659884695E-2</c:v>
                </c:pt>
                <c:pt idx="188">
                  <c:v>4.1516319250289015E-2</c:v>
                </c:pt>
                <c:pt idx="189">
                  <c:v>4.5865728016436964E-2</c:v>
                </c:pt>
                <c:pt idx="190">
                  <c:v>4.3413955067195219E-2</c:v>
                </c:pt>
                <c:pt idx="191">
                  <c:v>4.5666290748888477E-2</c:v>
                </c:pt>
                <c:pt idx="192">
                  <c:v>4.1360934675066081E-2</c:v>
                </c:pt>
                <c:pt idx="193">
                  <c:v>4.8220226945819358E-2</c:v>
                </c:pt>
                <c:pt idx="194">
                  <c:v>4.6096913676103281E-2</c:v>
                </c:pt>
                <c:pt idx="195">
                  <c:v>4.4627450816007747E-2</c:v>
                </c:pt>
                <c:pt idx="196">
                  <c:v>4.0684723243229561E-2</c:v>
                </c:pt>
                <c:pt idx="197">
                  <c:v>4.3912238264407363E-2</c:v>
                </c:pt>
                <c:pt idx="198">
                  <c:v>4.252823780121507E-2</c:v>
                </c:pt>
                <c:pt idx="199">
                  <c:v>3.7842026075405467E-2</c:v>
                </c:pt>
                <c:pt idx="200">
                  <c:v>4.1819554965802849E-2</c:v>
                </c:pt>
                <c:pt idx="201">
                  <c:v>4.1628107144150786E-2</c:v>
                </c:pt>
                <c:pt idx="202">
                  <c:v>5.4067413417375941E-2</c:v>
                </c:pt>
                <c:pt idx="203">
                  <c:v>5.6480807046979969E-2</c:v>
                </c:pt>
                <c:pt idx="204">
                  <c:v>4.4186596618878755E-2</c:v>
                </c:pt>
                <c:pt idx="205">
                  <c:v>3.9459594413472368E-2</c:v>
                </c:pt>
                <c:pt idx="206">
                  <c:v>3.4115092892022907E-2</c:v>
                </c:pt>
                <c:pt idx="207">
                  <c:v>4.8417490499736177E-2</c:v>
                </c:pt>
                <c:pt idx="208">
                  <c:v>5.628710152110955E-2</c:v>
                </c:pt>
                <c:pt idx="209">
                  <c:v>5.0611667695070889E-2</c:v>
                </c:pt>
                <c:pt idx="210">
                  <c:v>4.2560985542142334E-2</c:v>
                </c:pt>
                <c:pt idx="211">
                  <c:v>5.6112708002889422E-2</c:v>
                </c:pt>
                <c:pt idx="212">
                  <c:v>5.4872523453778126E-2</c:v>
                </c:pt>
                <c:pt idx="213">
                  <c:v>4.6386990447960456E-2</c:v>
                </c:pt>
                <c:pt idx="214">
                  <c:v>4.2103667234568931E-2</c:v>
                </c:pt>
                <c:pt idx="215">
                  <c:v>4.2539336774870637E-2</c:v>
                </c:pt>
                <c:pt idx="216">
                  <c:v>3.6599924062758617E-2</c:v>
                </c:pt>
                <c:pt idx="217">
                  <c:v>4.3094346990247064E-2</c:v>
                </c:pt>
                <c:pt idx="218">
                  <c:v>5.1629219453738967E-2</c:v>
                </c:pt>
                <c:pt idx="219">
                  <c:v>5.6833548934426166E-2</c:v>
                </c:pt>
                <c:pt idx="220">
                  <c:v>4.4019164782584122E-2</c:v>
                </c:pt>
                <c:pt idx="221">
                  <c:v>4.9508674827426005E-2</c:v>
                </c:pt>
                <c:pt idx="222">
                  <c:v>5.5982690069764092E-2</c:v>
                </c:pt>
                <c:pt idx="223">
                  <c:v>5.2222144668032128E-2</c:v>
                </c:pt>
                <c:pt idx="224">
                  <c:v>4.9741745459823919E-2</c:v>
                </c:pt>
                <c:pt idx="225">
                  <c:v>5.1677280446092176E-2</c:v>
                </c:pt>
                <c:pt idx="226">
                  <c:v>4.017398594713148E-2</c:v>
                </c:pt>
                <c:pt idx="227">
                  <c:v>3.7867097674368008E-2</c:v>
                </c:pt>
                <c:pt idx="228">
                  <c:v>4.1868861031406308E-2</c:v>
                </c:pt>
                <c:pt idx="229">
                  <c:v>4.0157813045095241E-2</c:v>
                </c:pt>
                <c:pt idx="230">
                  <c:v>3.840347620146814E-2</c:v>
                </c:pt>
                <c:pt idx="231">
                  <c:v>4.9065722869237265E-2</c:v>
                </c:pt>
                <c:pt idx="232">
                  <c:v>6.8083791098039831E-2</c:v>
                </c:pt>
                <c:pt idx="233">
                  <c:v>5.6080797789177357E-2</c:v>
                </c:pt>
                <c:pt idx="234">
                  <c:v>4.9048121361735579E-2</c:v>
                </c:pt>
                <c:pt idx="235">
                  <c:v>4.4244180668475672E-2</c:v>
                </c:pt>
                <c:pt idx="236">
                  <c:v>5.3671417083733561E-2</c:v>
                </c:pt>
                <c:pt idx="237">
                  <c:v>5.3887662410860779E-2</c:v>
                </c:pt>
                <c:pt idx="238">
                  <c:v>4.5797314529993555E-2</c:v>
                </c:pt>
                <c:pt idx="239">
                  <c:v>3.9028865874550976E-2</c:v>
                </c:pt>
                <c:pt idx="240">
                  <c:v>4.5511765408946907E-2</c:v>
                </c:pt>
                <c:pt idx="241">
                  <c:v>4.8704597220665634E-2</c:v>
                </c:pt>
                <c:pt idx="242">
                  <c:v>5.3127723128240753E-2</c:v>
                </c:pt>
                <c:pt idx="243">
                  <c:v>5.3117134000440269E-2</c:v>
                </c:pt>
                <c:pt idx="244">
                  <c:v>4.3384893242874457E-2</c:v>
                </c:pt>
                <c:pt idx="245">
                  <c:v>5.4395789891954059E-2</c:v>
                </c:pt>
                <c:pt idx="246">
                  <c:v>5.5984703546631522E-2</c:v>
                </c:pt>
                <c:pt idx="247">
                  <c:v>4.7754037604482276E-2</c:v>
                </c:pt>
                <c:pt idx="248">
                  <c:v>4.5031666206289234E-2</c:v>
                </c:pt>
                <c:pt idx="249">
                  <c:v>4.8272978549135648E-2</c:v>
                </c:pt>
                <c:pt idx="250">
                  <c:v>4.7264216684275856E-2</c:v>
                </c:pt>
                <c:pt idx="251">
                  <c:v>5.1906827003873363E-2</c:v>
                </c:pt>
                <c:pt idx="252">
                  <c:v>4.4725483278302537E-2</c:v>
                </c:pt>
                <c:pt idx="253">
                  <c:v>4.3338872735795703E-2</c:v>
                </c:pt>
                <c:pt idx="254">
                  <c:v>5.2660218244284886E-2</c:v>
                </c:pt>
                <c:pt idx="255">
                  <c:v>5.3750721957300636E-2</c:v>
                </c:pt>
                <c:pt idx="256">
                  <c:v>5.3230969883429229E-2</c:v>
                </c:pt>
                <c:pt idx="257">
                  <c:v>5.1466457718877069E-2</c:v>
                </c:pt>
                <c:pt idx="258">
                  <c:v>5.2179515196493317E-2</c:v>
                </c:pt>
                <c:pt idx="259">
                  <c:v>6.0054157536203079E-2</c:v>
                </c:pt>
                <c:pt idx="260">
                  <c:v>6.2912312708240034E-2</c:v>
                </c:pt>
                <c:pt idx="261">
                  <c:v>4.1876460670630326E-2</c:v>
                </c:pt>
                <c:pt idx="262">
                  <c:v>5.2649521760951494E-2</c:v>
                </c:pt>
                <c:pt idx="263">
                  <c:v>4.661153176503019E-2</c:v>
                </c:pt>
                <c:pt idx="264">
                  <c:v>5.2664275877444579E-2</c:v>
                </c:pt>
                <c:pt idx="265">
                  <c:v>5.4968249667341137E-2</c:v>
                </c:pt>
                <c:pt idx="266">
                  <c:v>4.923770033005178E-2</c:v>
                </c:pt>
                <c:pt idx="267">
                  <c:v>4.4126181872888769E-2</c:v>
                </c:pt>
                <c:pt idx="268">
                  <c:v>4.8498279296447157E-2</c:v>
                </c:pt>
                <c:pt idx="269">
                  <c:v>3.946511708101437E-2</c:v>
                </c:pt>
                <c:pt idx="270">
                  <c:v>5.5007472326650625E-2</c:v>
                </c:pt>
                <c:pt idx="271">
                  <c:v>5.0446193438086283E-2</c:v>
                </c:pt>
                <c:pt idx="272">
                  <c:v>0.10128472274907931</c:v>
                </c:pt>
                <c:pt idx="273">
                  <c:v>4.6644428359909409E-2</c:v>
                </c:pt>
                <c:pt idx="274">
                  <c:v>5.1895594895979502E-2</c:v>
                </c:pt>
                <c:pt idx="275">
                  <c:v>4.3006485182588081E-2</c:v>
                </c:pt>
                <c:pt idx="276">
                  <c:v>3.5592450575984036E-2</c:v>
                </c:pt>
                <c:pt idx="277">
                  <c:v>3.4239456876737483E-2</c:v>
                </c:pt>
                <c:pt idx="278">
                  <c:v>4.4976553536597637E-2</c:v>
                </c:pt>
                <c:pt idx="279">
                  <c:v>5.7152636677767987E-2</c:v>
                </c:pt>
                <c:pt idx="280">
                  <c:v>4.3034668760395842E-2</c:v>
                </c:pt>
                <c:pt idx="281">
                  <c:v>3.9795841472851146E-2</c:v>
                </c:pt>
                <c:pt idx="282">
                  <c:v>5.9544479185321637E-2</c:v>
                </c:pt>
                <c:pt idx="283">
                  <c:v>6.2136550634335562E-2</c:v>
                </c:pt>
                <c:pt idx="284">
                  <c:v>4.6382510642927526E-2</c:v>
                </c:pt>
                <c:pt idx="285">
                  <c:v>4.9551375457853805E-2</c:v>
                </c:pt>
                <c:pt idx="286">
                  <c:v>3.9251364836224649E-2</c:v>
                </c:pt>
                <c:pt idx="287">
                  <c:v>3.3255432957418798E-2</c:v>
                </c:pt>
                <c:pt idx="288">
                  <c:v>4.3805803069931842E-2</c:v>
                </c:pt>
                <c:pt idx="289">
                  <c:v>4.7100114783396999E-2</c:v>
                </c:pt>
                <c:pt idx="290">
                  <c:v>4.8958445209450668E-2</c:v>
                </c:pt>
                <c:pt idx="291">
                  <c:v>5.1625534399738292E-2</c:v>
                </c:pt>
                <c:pt idx="292">
                  <c:v>4.8024265314186805E-2</c:v>
                </c:pt>
                <c:pt idx="293">
                  <c:v>4.6322626104569178E-2</c:v>
                </c:pt>
                <c:pt idx="294">
                  <c:v>4.2700992378653185E-2</c:v>
                </c:pt>
                <c:pt idx="295">
                  <c:v>5.4617163626478726E-2</c:v>
                </c:pt>
                <c:pt idx="296">
                  <c:v>4.6536917145506791E-2</c:v>
                </c:pt>
                <c:pt idx="297">
                  <c:v>4.5329825213299361E-2</c:v>
                </c:pt>
                <c:pt idx="298">
                  <c:v>4.5659978366932134E-2</c:v>
                </c:pt>
                <c:pt idx="299">
                  <c:v>5.9799586033846844E-2</c:v>
                </c:pt>
                <c:pt idx="300">
                  <c:v>5.2693396751051932E-2</c:v>
                </c:pt>
                <c:pt idx="301">
                  <c:v>5.5718375717403963E-2</c:v>
                </c:pt>
                <c:pt idx="302">
                  <c:v>4.99315295699332E-2</c:v>
                </c:pt>
                <c:pt idx="303">
                  <c:v>4.1010383018144435E-2</c:v>
                </c:pt>
                <c:pt idx="304">
                  <c:v>3.8235685051434709E-2</c:v>
                </c:pt>
                <c:pt idx="305">
                  <c:v>5.0935049175143465E-2</c:v>
                </c:pt>
                <c:pt idx="306">
                  <c:v>4.5658424487088255E-2</c:v>
                </c:pt>
                <c:pt idx="307">
                  <c:v>5.5471264432585689E-2</c:v>
                </c:pt>
                <c:pt idx="308">
                  <c:v>6.5513849860084239E-2</c:v>
                </c:pt>
                <c:pt idx="309">
                  <c:v>5.8562866487939055E-2</c:v>
                </c:pt>
                <c:pt idx="310">
                  <c:v>6.4085242943060949E-2</c:v>
                </c:pt>
                <c:pt idx="311">
                  <c:v>5.000157676513408E-2</c:v>
                </c:pt>
                <c:pt idx="312">
                  <c:v>4.3063713755004188E-2</c:v>
                </c:pt>
                <c:pt idx="313">
                  <c:v>4.5791337819538876E-2</c:v>
                </c:pt>
                <c:pt idx="314">
                  <c:v>5.2793599697847853E-2</c:v>
                </c:pt>
                <c:pt idx="315">
                  <c:v>4.7525933582385743E-2</c:v>
                </c:pt>
                <c:pt idx="316">
                  <c:v>5.1376588951433814E-2</c:v>
                </c:pt>
                <c:pt idx="317">
                  <c:v>5.6983105724081058E-2</c:v>
                </c:pt>
                <c:pt idx="318">
                  <c:v>4.9030208290758541E-2</c:v>
                </c:pt>
                <c:pt idx="319">
                  <c:v>4.9104486911478812E-2</c:v>
                </c:pt>
                <c:pt idx="320">
                  <c:v>4.2235833111935413E-2</c:v>
                </c:pt>
                <c:pt idx="321">
                  <c:v>4.977842320735474E-2</c:v>
                </c:pt>
                <c:pt idx="322">
                  <c:v>4.5527806984534624E-2</c:v>
                </c:pt>
                <c:pt idx="323">
                  <c:v>5.8449675522564269E-2</c:v>
                </c:pt>
                <c:pt idx="324">
                  <c:v>5.4738677788770923E-2</c:v>
                </c:pt>
                <c:pt idx="325">
                  <c:v>4.2569390501900166E-2</c:v>
                </c:pt>
                <c:pt idx="326">
                  <c:v>5.5843684390528329E-2</c:v>
                </c:pt>
                <c:pt idx="327">
                  <c:v>5.8707296476824274E-2</c:v>
                </c:pt>
                <c:pt idx="328">
                  <c:v>5.4199173680434698E-2</c:v>
                </c:pt>
                <c:pt idx="329">
                  <c:v>5.1157996594274988E-2</c:v>
                </c:pt>
                <c:pt idx="330">
                  <c:v>5.8481814831885699E-2</c:v>
                </c:pt>
                <c:pt idx="331">
                  <c:v>5.9685079800291391E-2</c:v>
                </c:pt>
                <c:pt idx="332">
                  <c:v>4.8869687447419902E-2</c:v>
                </c:pt>
                <c:pt idx="333">
                  <c:v>6.3024717316030987E-2</c:v>
                </c:pt>
                <c:pt idx="334">
                  <c:v>5.6789450283336707E-2</c:v>
                </c:pt>
                <c:pt idx="335">
                  <c:v>5.3467140817896233E-2</c:v>
                </c:pt>
                <c:pt idx="336">
                  <c:v>5.6227434010667786E-2</c:v>
                </c:pt>
                <c:pt idx="337">
                  <c:v>6.4266458654845787E-2</c:v>
                </c:pt>
                <c:pt idx="338">
                  <c:v>5.2149231877432388E-2</c:v>
                </c:pt>
                <c:pt idx="339">
                  <c:v>5.2210110607778457E-2</c:v>
                </c:pt>
                <c:pt idx="340">
                  <c:v>5.9822003041380939E-2</c:v>
                </c:pt>
                <c:pt idx="341">
                  <c:v>5.5052840409180091E-2</c:v>
                </c:pt>
                <c:pt idx="342">
                  <c:v>5.5513492594118329E-2</c:v>
                </c:pt>
                <c:pt idx="343">
                  <c:v>5.9861773278729415E-2</c:v>
                </c:pt>
                <c:pt idx="344">
                  <c:v>7.046462397642482E-2</c:v>
                </c:pt>
                <c:pt idx="345">
                  <c:v>5.6540982543227015E-2</c:v>
                </c:pt>
                <c:pt idx="346">
                  <c:v>5.0488661172880311E-2</c:v>
                </c:pt>
                <c:pt idx="347">
                  <c:v>6.0498721749931171E-2</c:v>
                </c:pt>
                <c:pt idx="348">
                  <c:v>6.112924634218677E-2</c:v>
                </c:pt>
                <c:pt idx="349">
                  <c:v>6.4085158282030819E-2</c:v>
                </c:pt>
                <c:pt idx="350">
                  <c:v>5.6344933139062914E-2</c:v>
                </c:pt>
                <c:pt idx="351">
                  <c:v>5.5148635909909455E-2</c:v>
                </c:pt>
                <c:pt idx="352">
                  <c:v>6.2965029775503889E-2</c:v>
                </c:pt>
                <c:pt idx="353">
                  <c:v>5.3311787778214222E-2</c:v>
                </c:pt>
                <c:pt idx="354">
                  <c:v>4.9795478587019916E-2</c:v>
                </c:pt>
                <c:pt idx="355">
                  <c:v>5.1523222428552146E-2</c:v>
                </c:pt>
                <c:pt idx="356">
                  <c:v>4.8253674468732521E-2</c:v>
                </c:pt>
                <c:pt idx="357">
                  <c:v>5.3044517304883715E-2</c:v>
                </c:pt>
                <c:pt idx="358">
                  <c:v>5.0371451477869422E-2</c:v>
                </c:pt>
                <c:pt idx="359">
                  <c:v>5.5278493631713013E-2</c:v>
                </c:pt>
                <c:pt idx="360">
                  <c:v>5.2351627314205666E-2</c:v>
                </c:pt>
                <c:pt idx="361">
                  <c:v>5.4348778463584581E-2</c:v>
                </c:pt>
                <c:pt idx="362">
                  <c:v>6.2701590079645167E-2</c:v>
                </c:pt>
                <c:pt idx="363">
                  <c:v>5.9971525761040735E-2</c:v>
                </c:pt>
                <c:pt idx="364">
                  <c:v>6.3305000664015301E-2</c:v>
                </c:pt>
                <c:pt idx="365">
                  <c:v>5.4403575318352194E-2</c:v>
                </c:pt>
                <c:pt idx="366">
                  <c:v>5.4274354491780349E-2</c:v>
                </c:pt>
                <c:pt idx="367">
                  <c:v>5.1461132101507892E-2</c:v>
                </c:pt>
                <c:pt idx="368">
                  <c:v>5.4771480923457516E-2</c:v>
                </c:pt>
                <c:pt idx="369">
                  <c:v>4.7532215359516267E-2</c:v>
                </c:pt>
                <c:pt idx="370">
                  <c:v>4.7389604734674837E-2</c:v>
                </c:pt>
                <c:pt idx="371">
                  <c:v>5.7746432941413538E-2</c:v>
                </c:pt>
                <c:pt idx="372">
                  <c:v>7.1534675350888241E-2</c:v>
                </c:pt>
                <c:pt idx="373">
                  <c:v>6.5932569267035682E-2</c:v>
                </c:pt>
                <c:pt idx="374">
                  <c:v>6.5818936055580368E-2</c:v>
                </c:pt>
                <c:pt idx="375">
                  <c:v>8.1264357141884458E-2</c:v>
                </c:pt>
                <c:pt idx="376">
                  <c:v>9.1085077669609327E-2</c:v>
                </c:pt>
                <c:pt idx="377">
                  <c:v>7.5452603761585219E-2</c:v>
                </c:pt>
                <c:pt idx="378">
                  <c:v>6.5317839006011999E-2</c:v>
                </c:pt>
                <c:pt idx="379">
                  <c:v>6.0240613334255309E-2</c:v>
                </c:pt>
                <c:pt idx="380">
                  <c:v>5.5148816135551525E-2</c:v>
                </c:pt>
                <c:pt idx="381">
                  <c:v>5.6762339305852255E-2</c:v>
                </c:pt>
                <c:pt idx="382">
                  <c:v>7.1882196754741695E-2</c:v>
                </c:pt>
                <c:pt idx="383">
                  <c:v>7.4833143499603544E-2</c:v>
                </c:pt>
                <c:pt idx="384">
                  <c:v>5.5731399100734345E-2</c:v>
                </c:pt>
                <c:pt idx="385">
                  <c:v>5.8549508114110062E-2</c:v>
                </c:pt>
                <c:pt idx="386">
                  <c:v>5.2085406834738911E-2</c:v>
                </c:pt>
                <c:pt idx="387">
                  <c:v>6.4625045133775871E-2</c:v>
                </c:pt>
                <c:pt idx="388">
                  <c:v>6.8025890438661779E-2</c:v>
                </c:pt>
                <c:pt idx="389">
                  <c:v>7.1531185725890234E-2</c:v>
                </c:pt>
                <c:pt idx="390">
                  <c:v>7.3066803574556902E-2</c:v>
                </c:pt>
                <c:pt idx="391">
                  <c:v>5.9164223056123857E-2</c:v>
                </c:pt>
                <c:pt idx="392">
                  <c:v>6.2339975941000811E-2</c:v>
                </c:pt>
                <c:pt idx="393">
                  <c:v>6.1927093437723929E-2</c:v>
                </c:pt>
                <c:pt idx="394">
                  <c:v>6.3876834052728329E-2</c:v>
                </c:pt>
                <c:pt idx="395">
                  <c:v>7.1733706929203334E-2</c:v>
                </c:pt>
                <c:pt idx="396">
                  <c:v>7.9713554616272372E-2</c:v>
                </c:pt>
                <c:pt idx="397">
                  <c:v>6.059674508357512E-2</c:v>
                </c:pt>
                <c:pt idx="398">
                  <c:v>7.1173405852201901E-2</c:v>
                </c:pt>
                <c:pt idx="399">
                  <c:v>6.8635872266113507E-2</c:v>
                </c:pt>
                <c:pt idx="400">
                  <c:v>7.2564130704520627E-2</c:v>
                </c:pt>
                <c:pt idx="401">
                  <c:v>6.8538962741812814E-2</c:v>
                </c:pt>
                <c:pt idx="402">
                  <c:v>9.3037923650468493E-2</c:v>
                </c:pt>
                <c:pt idx="403">
                  <c:v>5.421929254607602E-2</c:v>
                </c:pt>
                <c:pt idx="404">
                  <c:v>5.7899567382714089E-2</c:v>
                </c:pt>
                <c:pt idx="405">
                  <c:v>5.5815628326694282E-2</c:v>
                </c:pt>
                <c:pt idx="406">
                  <c:v>5.4554209844416578E-2</c:v>
                </c:pt>
                <c:pt idx="407">
                  <c:v>4.7738620176403616E-2</c:v>
                </c:pt>
                <c:pt idx="408">
                  <c:v>6.134162232419621E-2</c:v>
                </c:pt>
                <c:pt idx="409">
                  <c:v>6.0469261563180068E-2</c:v>
                </c:pt>
                <c:pt idx="410">
                  <c:v>8.5082183339356493E-2</c:v>
                </c:pt>
                <c:pt idx="411">
                  <c:v>5.3978893996318361E-2</c:v>
                </c:pt>
                <c:pt idx="412">
                  <c:v>5.7734170359972831E-2</c:v>
                </c:pt>
                <c:pt idx="413">
                  <c:v>5.7990716793554081E-2</c:v>
                </c:pt>
                <c:pt idx="414">
                  <c:v>6.0904603028562369E-2</c:v>
                </c:pt>
                <c:pt idx="415">
                  <c:v>5.9340051462280143E-2</c:v>
                </c:pt>
                <c:pt idx="416">
                  <c:v>4.7486233782587407E-2</c:v>
                </c:pt>
                <c:pt idx="417">
                  <c:v>5.5367410702638439E-2</c:v>
                </c:pt>
                <c:pt idx="418">
                  <c:v>5.4568604488365022E-2</c:v>
                </c:pt>
                <c:pt idx="419">
                  <c:v>5.9211552372400458E-2</c:v>
                </c:pt>
                <c:pt idx="420">
                  <c:v>5.9336052171166449E-2</c:v>
                </c:pt>
                <c:pt idx="421">
                  <c:v>5.5305587813533029E-2</c:v>
                </c:pt>
                <c:pt idx="422">
                  <c:v>5.1198265891332195E-2</c:v>
                </c:pt>
                <c:pt idx="423">
                  <c:v>5.7643063337011427E-2</c:v>
                </c:pt>
                <c:pt idx="424">
                  <c:v>7.1470078670852713E-2</c:v>
                </c:pt>
                <c:pt idx="425">
                  <c:v>5.9259854272039204E-2</c:v>
                </c:pt>
                <c:pt idx="426">
                  <c:v>6.8685716475254635E-2</c:v>
                </c:pt>
                <c:pt idx="427">
                  <c:v>6.3727839931500385E-2</c:v>
                </c:pt>
                <c:pt idx="428">
                  <c:v>6.1036475553856724E-2</c:v>
                </c:pt>
                <c:pt idx="429">
                  <c:v>6.481891746708851E-2</c:v>
                </c:pt>
                <c:pt idx="430">
                  <c:v>6.9239327158810385E-2</c:v>
                </c:pt>
                <c:pt idx="431">
                  <c:v>6.5421302523588534E-2</c:v>
                </c:pt>
                <c:pt idx="432">
                  <c:v>7.1299450836366879E-2</c:v>
                </c:pt>
                <c:pt idx="433">
                  <c:v>7.2904889925021435E-2</c:v>
                </c:pt>
                <c:pt idx="434">
                  <c:v>5.7483058247580612E-2</c:v>
                </c:pt>
                <c:pt idx="435">
                  <c:v>6.29582393440625E-2</c:v>
                </c:pt>
                <c:pt idx="436">
                  <c:v>6.5561928619407836E-2</c:v>
                </c:pt>
                <c:pt idx="437">
                  <c:v>5.6361169974383001E-2</c:v>
                </c:pt>
                <c:pt idx="438">
                  <c:v>4.6852019705109132E-2</c:v>
                </c:pt>
                <c:pt idx="439">
                  <c:v>5.0680235590419752E-2</c:v>
                </c:pt>
                <c:pt idx="440">
                  <c:v>5.7043006397734873E-2</c:v>
                </c:pt>
                <c:pt idx="441">
                  <c:v>5.6492473466147226E-2</c:v>
                </c:pt>
                <c:pt idx="442">
                  <c:v>7.7813176529482886E-2</c:v>
                </c:pt>
                <c:pt idx="443">
                  <c:v>7.0420945265389542E-2</c:v>
                </c:pt>
                <c:pt idx="444">
                  <c:v>7.3648926529092384E-2</c:v>
                </c:pt>
                <c:pt idx="445">
                  <c:v>4.9807463945496157E-2</c:v>
                </c:pt>
                <c:pt idx="446">
                  <c:v>5.3727154128701875E-2</c:v>
                </c:pt>
                <c:pt idx="447">
                  <c:v>5.3733588235911997E-2</c:v>
                </c:pt>
                <c:pt idx="448">
                  <c:v>6.3348784872078165E-2</c:v>
                </c:pt>
                <c:pt idx="449">
                  <c:v>0.29978769462131483</c:v>
                </c:pt>
                <c:pt idx="450">
                  <c:v>7.0564063171730015E-2</c:v>
                </c:pt>
                <c:pt idx="451">
                  <c:v>6.3390149151797207E-2</c:v>
                </c:pt>
                <c:pt idx="452">
                  <c:v>7.2492674321565698E-2</c:v>
                </c:pt>
                <c:pt idx="453">
                  <c:v>6.1691664176924343E-2</c:v>
                </c:pt>
                <c:pt idx="454">
                  <c:v>6.2202226522107142E-2</c:v>
                </c:pt>
                <c:pt idx="455">
                  <c:v>6.1563407611554495E-2</c:v>
                </c:pt>
                <c:pt idx="456">
                  <c:v>6.0785025480140045E-2</c:v>
                </c:pt>
                <c:pt idx="457">
                  <c:v>5.7392469631951909E-2</c:v>
                </c:pt>
                <c:pt idx="458">
                  <c:v>5.164090277927734E-2</c:v>
                </c:pt>
                <c:pt idx="459">
                  <c:v>5.8317072096440777E-2</c:v>
                </c:pt>
                <c:pt idx="460">
                  <c:v>5.3594263165358882E-2</c:v>
                </c:pt>
                <c:pt idx="461">
                  <c:v>6.3880250918108838E-2</c:v>
                </c:pt>
                <c:pt idx="462">
                  <c:v>6.7114910672913045E-2</c:v>
                </c:pt>
                <c:pt idx="463">
                  <c:v>7.1625408924630152E-2</c:v>
                </c:pt>
                <c:pt idx="464">
                  <c:v>7.303407240339875E-2</c:v>
                </c:pt>
                <c:pt idx="465">
                  <c:v>6.564982786049986E-2</c:v>
                </c:pt>
                <c:pt idx="466">
                  <c:v>6.8272931318791363E-2</c:v>
                </c:pt>
                <c:pt idx="467">
                  <c:v>5.7083763623955612E-2</c:v>
                </c:pt>
                <c:pt idx="468">
                  <c:v>5.6565126086640813E-2</c:v>
                </c:pt>
                <c:pt idx="469">
                  <c:v>7.0281949542075478E-2</c:v>
                </c:pt>
                <c:pt idx="470">
                  <c:v>6.4039803174272839E-2</c:v>
                </c:pt>
                <c:pt idx="471">
                  <c:v>7.4562348795619335E-2</c:v>
                </c:pt>
                <c:pt idx="472">
                  <c:v>6.5974772660846739E-2</c:v>
                </c:pt>
                <c:pt idx="473">
                  <c:v>5.0938114168148065E-2</c:v>
                </c:pt>
                <c:pt idx="474">
                  <c:v>3.9398922196723078E-2</c:v>
                </c:pt>
                <c:pt idx="475">
                  <c:v>4.915821284352196E-2</c:v>
                </c:pt>
                <c:pt idx="476">
                  <c:v>5.2115126158471407E-2</c:v>
                </c:pt>
                <c:pt idx="477">
                  <c:v>5.1341600340696146E-2</c:v>
                </c:pt>
                <c:pt idx="478">
                  <c:v>5.3815732680785697E-2</c:v>
                </c:pt>
                <c:pt idx="479">
                  <c:v>5.5826001012166837E-2</c:v>
                </c:pt>
                <c:pt idx="480">
                  <c:v>5.6193721267124762E-2</c:v>
                </c:pt>
                <c:pt idx="481">
                  <c:v>5.3466531222399555E-2</c:v>
                </c:pt>
                <c:pt idx="482">
                  <c:v>6.103883508169048E-2</c:v>
                </c:pt>
                <c:pt idx="483">
                  <c:v>6.3667744167371393E-2</c:v>
                </c:pt>
                <c:pt idx="484">
                  <c:v>6.9590912459649462E-2</c:v>
                </c:pt>
                <c:pt idx="485">
                  <c:v>5.439174129754857E-2</c:v>
                </c:pt>
                <c:pt idx="486">
                  <c:v>6.3001346198928554E-2</c:v>
                </c:pt>
                <c:pt idx="487">
                  <c:v>5.6201527159656428E-2</c:v>
                </c:pt>
                <c:pt idx="488">
                  <c:v>6.8682890208156877E-2</c:v>
                </c:pt>
                <c:pt idx="489">
                  <c:v>4.7793478695295731E-2</c:v>
                </c:pt>
                <c:pt idx="490">
                  <c:v>4.4748770294053608E-2</c:v>
                </c:pt>
                <c:pt idx="491">
                  <c:v>5.1020257274567091E-2</c:v>
                </c:pt>
                <c:pt idx="492">
                  <c:v>5.3082459518506202E-2</c:v>
                </c:pt>
                <c:pt idx="493">
                  <c:v>6.1604959702359192E-2</c:v>
                </c:pt>
                <c:pt idx="494">
                  <c:v>5.6293266318699943E-2</c:v>
                </c:pt>
                <c:pt idx="495">
                  <c:v>6.1765893742744139E-2</c:v>
                </c:pt>
                <c:pt idx="496">
                  <c:v>6.2712315447853981E-2</c:v>
                </c:pt>
                <c:pt idx="497">
                  <c:v>6.0796716991891563E-2</c:v>
                </c:pt>
                <c:pt idx="498">
                  <c:v>6.0588126809087803E-2</c:v>
                </c:pt>
                <c:pt idx="499">
                  <c:v>5.9402367337928981E-2</c:v>
                </c:pt>
                <c:pt idx="500">
                  <c:v>6.2777221064235514E-2</c:v>
                </c:pt>
                <c:pt idx="501">
                  <c:v>6.4500107444010524E-2</c:v>
                </c:pt>
                <c:pt idx="502">
                  <c:v>6.2019514068857209E-2</c:v>
                </c:pt>
                <c:pt idx="503">
                  <c:v>7.4976876711123353E-2</c:v>
                </c:pt>
                <c:pt idx="504">
                  <c:v>7.1732411576132665E-2</c:v>
                </c:pt>
                <c:pt idx="505">
                  <c:v>6.0227390888712616E-2</c:v>
                </c:pt>
                <c:pt idx="506">
                  <c:v>7.0456895076041956E-2</c:v>
                </c:pt>
                <c:pt idx="507">
                  <c:v>5.8402111799787562E-2</c:v>
                </c:pt>
                <c:pt idx="508">
                  <c:v>7.2691744362142277E-2</c:v>
                </c:pt>
                <c:pt idx="509">
                  <c:v>5.4495698485416882E-2</c:v>
                </c:pt>
                <c:pt idx="510">
                  <c:v>5.0495717028970245E-2</c:v>
                </c:pt>
                <c:pt idx="511">
                  <c:v>7.6534539746456409E-2</c:v>
                </c:pt>
                <c:pt idx="512">
                  <c:v>5.2614349546607944E-2</c:v>
                </c:pt>
                <c:pt idx="513">
                  <c:v>5.5416117163648027E-2</c:v>
                </c:pt>
                <c:pt idx="514">
                  <c:v>5.7308388661449598E-2</c:v>
                </c:pt>
                <c:pt idx="515">
                  <c:v>5.5833650353047409E-2</c:v>
                </c:pt>
                <c:pt idx="516">
                  <c:v>5.1846347275230915E-2</c:v>
                </c:pt>
                <c:pt idx="517">
                  <c:v>6.7877493920633483E-2</c:v>
                </c:pt>
                <c:pt idx="518">
                  <c:v>6.4097635865296015E-2</c:v>
                </c:pt>
                <c:pt idx="519">
                  <c:v>6.2694060268199944E-2</c:v>
                </c:pt>
                <c:pt idx="520">
                  <c:v>7.6735013155142515E-2</c:v>
                </c:pt>
                <c:pt idx="521">
                  <c:v>5.9680142642713811E-2</c:v>
                </c:pt>
                <c:pt idx="522">
                  <c:v>5.8168369303924293E-2</c:v>
                </c:pt>
                <c:pt idx="523">
                  <c:v>5.5078313033210299E-2</c:v>
                </c:pt>
                <c:pt idx="524">
                  <c:v>7.0991877394004921E-2</c:v>
                </c:pt>
                <c:pt idx="525">
                  <c:v>6.0118346643117833E-2</c:v>
                </c:pt>
                <c:pt idx="526">
                  <c:v>6.9366286321183787E-2</c:v>
                </c:pt>
                <c:pt idx="527">
                  <c:v>7.1172696569678687E-2</c:v>
                </c:pt>
                <c:pt idx="528">
                  <c:v>8.058040242679608E-2</c:v>
                </c:pt>
                <c:pt idx="529">
                  <c:v>7.6543019120811295E-2</c:v>
                </c:pt>
                <c:pt idx="530">
                  <c:v>6.7736680710176744E-2</c:v>
                </c:pt>
                <c:pt idx="531">
                  <c:v>5.9094702787397514E-2</c:v>
                </c:pt>
                <c:pt idx="532">
                  <c:v>6.2728383213904823E-2</c:v>
                </c:pt>
                <c:pt idx="533">
                  <c:v>6.1095365048875735E-2</c:v>
                </c:pt>
                <c:pt idx="534">
                  <c:v>6.2698891231852252E-2</c:v>
                </c:pt>
                <c:pt idx="535">
                  <c:v>6.2947364831905092E-2</c:v>
                </c:pt>
                <c:pt idx="536">
                  <c:v>7.2733853431776421E-2</c:v>
                </c:pt>
                <c:pt idx="537">
                  <c:v>6.5859877080986895E-2</c:v>
                </c:pt>
                <c:pt idx="538">
                  <c:v>6.215237032672577E-2</c:v>
                </c:pt>
                <c:pt idx="539">
                  <c:v>7.3129150893556136E-2</c:v>
                </c:pt>
                <c:pt idx="540">
                  <c:v>8.295913938340356E-2</c:v>
                </c:pt>
                <c:pt idx="541">
                  <c:v>6.8261963810050688E-2</c:v>
                </c:pt>
                <c:pt idx="542">
                  <c:v>7.0754483247957647E-2</c:v>
                </c:pt>
                <c:pt idx="543">
                  <c:v>8.338993719970586E-2</c:v>
                </c:pt>
                <c:pt idx="544">
                  <c:v>9.1655723735470235E-2</c:v>
                </c:pt>
                <c:pt idx="545">
                  <c:v>7.9548637462440647E-2</c:v>
                </c:pt>
                <c:pt idx="546">
                  <c:v>6.5041547939135025E-2</c:v>
                </c:pt>
                <c:pt idx="547">
                  <c:v>7.1566457953382803E-2</c:v>
                </c:pt>
                <c:pt idx="548">
                  <c:v>6.8444813067407601E-2</c:v>
                </c:pt>
                <c:pt idx="549">
                  <c:v>7.0393291856082091E-2</c:v>
                </c:pt>
                <c:pt idx="550">
                  <c:v>7.0160513305187161E-2</c:v>
                </c:pt>
                <c:pt idx="551">
                  <c:v>7.2257050647910701E-2</c:v>
                </c:pt>
                <c:pt idx="552">
                  <c:v>8.0665438741250067E-2</c:v>
                </c:pt>
                <c:pt idx="553">
                  <c:v>6.8037603108814515E-2</c:v>
                </c:pt>
                <c:pt idx="554">
                  <c:v>6.2250472135369404E-2</c:v>
                </c:pt>
                <c:pt idx="555">
                  <c:v>6.9735798190854681E-2</c:v>
                </c:pt>
                <c:pt idx="556">
                  <c:v>7.5404512874141613E-2</c:v>
                </c:pt>
                <c:pt idx="557">
                  <c:v>7.4337425040875746E-2</c:v>
                </c:pt>
                <c:pt idx="558">
                  <c:v>8.1251223133562853E-2</c:v>
                </c:pt>
                <c:pt idx="559">
                  <c:v>7.4681677748161687E-2</c:v>
                </c:pt>
                <c:pt idx="560">
                  <c:v>7.9813879212744285E-2</c:v>
                </c:pt>
                <c:pt idx="561">
                  <c:v>6.7376772180528566E-2</c:v>
                </c:pt>
                <c:pt idx="562">
                  <c:v>5.6567732033402207E-2</c:v>
                </c:pt>
                <c:pt idx="563">
                  <c:v>8.7994500477709556E-2</c:v>
                </c:pt>
                <c:pt idx="564">
                  <c:v>7.2935772704620025E-2</c:v>
                </c:pt>
                <c:pt idx="565">
                  <c:v>7.2307688863579897E-2</c:v>
                </c:pt>
                <c:pt idx="566">
                  <c:v>5.884395225844246E-2</c:v>
                </c:pt>
                <c:pt idx="567">
                  <c:v>6.6808847256216608E-2</c:v>
                </c:pt>
                <c:pt idx="568">
                  <c:v>7.4553097054246703E-2</c:v>
                </c:pt>
                <c:pt idx="569">
                  <c:v>6.6969441938763599E-2</c:v>
                </c:pt>
                <c:pt idx="570">
                  <c:v>8.0623326872185097E-2</c:v>
                </c:pt>
                <c:pt idx="571">
                  <c:v>7.3887702475839631E-2</c:v>
                </c:pt>
                <c:pt idx="572">
                  <c:v>7.3657518245649423E-2</c:v>
                </c:pt>
                <c:pt idx="573">
                  <c:v>8.6860785106110699E-2</c:v>
                </c:pt>
                <c:pt idx="574">
                  <c:v>7.8479037732859872E-2</c:v>
                </c:pt>
                <c:pt idx="575">
                  <c:v>7.0193442948812426E-2</c:v>
                </c:pt>
                <c:pt idx="576">
                  <c:v>6.8398913385288737E-2</c:v>
                </c:pt>
                <c:pt idx="577">
                  <c:v>6.2935232760252383E-2</c:v>
                </c:pt>
                <c:pt idx="578">
                  <c:v>7.3747702433551887E-2</c:v>
                </c:pt>
                <c:pt idx="579">
                  <c:v>7.3720250045119853E-2</c:v>
                </c:pt>
                <c:pt idx="580">
                  <c:v>8.3393042579279084E-2</c:v>
                </c:pt>
                <c:pt idx="581">
                  <c:v>7.7119191618400099E-2</c:v>
                </c:pt>
                <c:pt idx="582">
                  <c:v>7.7959125264174367E-2</c:v>
                </c:pt>
                <c:pt idx="583">
                  <c:v>7.1981441602719506E-2</c:v>
                </c:pt>
                <c:pt idx="584">
                  <c:v>7.1886488660324654E-2</c:v>
                </c:pt>
                <c:pt idx="585">
                  <c:v>6.866041316628993E-2</c:v>
                </c:pt>
                <c:pt idx="586">
                  <c:v>7.4213754418290451E-2</c:v>
                </c:pt>
                <c:pt idx="587">
                  <c:v>7.3708467502218156E-2</c:v>
                </c:pt>
                <c:pt idx="588">
                  <c:v>8.7886134762293039E-2</c:v>
                </c:pt>
                <c:pt idx="589">
                  <c:v>7.1813008555345045E-2</c:v>
                </c:pt>
                <c:pt idx="590">
                  <c:v>8.4599289275685177E-2</c:v>
                </c:pt>
                <c:pt idx="591">
                  <c:v>7.7991562031450815E-2</c:v>
                </c:pt>
                <c:pt idx="592">
                  <c:v>7.3086978581721043E-2</c:v>
                </c:pt>
                <c:pt idx="593">
                  <c:v>8.1134582726823362E-2</c:v>
                </c:pt>
                <c:pt idx="594">
                  <c:v>8.261283714189846E-2</c:v>
                </c:pt>
                <c:pt idx="595">
                  <c:v>0.13124608842870639</c:v>
                </c:pt>
                <c:pt idx="596">
                  <c:v>8.6401598837554314E-2</c:v>
                </c:pt>
                <c:pt idx="597">
                  <c:v>7.1712766620628213E-2</c:v>
                </c:pt>
                <c:pt idx="598">
                  <c:v>7.4935804089524508E-2</c:v>
                </c:pt>
                <c:pt idx="599">
                  <c:v>9.196763740973786E-2</c:v>
                </c:pt>
                <c:pt idx="600">
                  <c:v>9.0423714333489641E-2</c:v>
                </c:pt>
                <c:pt idx="601">
                  <c:v>8.0132879949700975E-2</c:v>
                </c:pt>
                <c:pt idx="602">
                  <c:v>7.0193124979197469E-2</c:v>
                </c:pt>
                <c:pt idx="603">
                  <c:v>0.1066858333994192</c:v>
                </c:pt>
                <c:pt idx="604">
                  <c:v>6.9446685441749159E-2</c:v>
                </c:pt>
                <c:pt idx="605">
                  <c:v>8.3266617104284638E-2</c:v>
                </c:pt>
                <c:pt idx="606">
                  <c:v>8.5710711992482758E-2</c:v>
                </c:pt>
                <c:pt idx="607">
                  <c:v>8.3751804418016523E-2</c:v>
                </c:pt>
                <c:pt idx="608">
                  <c:v>8.3786376591372919E-2</c:v>
                </c:pt>
                <c:pt idx="609">
                  <c:v>7.9808377231625038E-2</c:v>
                </c:pt>
                <c:pt idx="610">
                  <c:v>7.2772140691417561E-2</c:v>
                </c:pt>
                <c:pt idx="611">
                  <c:v>8.8862069890329465E-2</c:v>
                </c:pt>
                <c:pt idx="612">
                  <c:v>9.3293700073409924E-2</c:v>
                </c:pt>
                <c:pt idx="613">
                  <c:v>8.3815187948078962E-2</c:v>
                </c:pt>
                <c:pt idx="614">
                  <c:v>8.7569060983432298E-2</c:v>
                </c:pt>
                <c:pt idx="615">
                  <c:v>8.8942590499874963E-2</c:v>
                </c:pt>
                <c:pt idx="616">
                  <c:v>7.8318434957969432E-2</c:v>
                </c:pt>
                <c:pt idx="617">
                  <c:v>8.4374978391574762E-2</c:v>
                </c:pt>
                <c:pt idx="618">
                  <c:v>8.1848784145778647E-2</c:v>
                </c:pt>
                <c:pt idx="619">
                  <c:v>9.1755428598997213E-2</c:v>
                </c:pt>
                <c:pt idx="620">
                  <c:v>9.9617088803560613E-2</c:v>
                </c:pt>
                <c:pt idx="621">
                  <c:v>7.4995101962259572E-2</c:v>
                </c:pt>
                <c:pt idx="622">
                  <c:v>7.5274906724521612E-2</c:v>
                </c:pt>
                <c:pt idx="623">
                  <c:v>0.12071771579140118</c:v>
                </c:pt>
                <c:pt idx="624">
                  <c:v>8.5742028409063975E-2</c:v>
                </c:pt>
                <c:pt idx="625">
                  <c:v>8.8655079555202257E-2</c:v>
                </c:pt>
                <c:pt idx="626">
                  <c:v>8.1984045701670144E-2</c:v>
                </c:pt>
                <c:pt idx="627">
                  <c:v>7.9895425546144844E-2</c:v>
                </c:pt>
                <c:pt idx="628">
                  <c:v>9.7239419725739407E-2</c:v>
                </c:pt>
                <c:pt idx="629">
                  <c:v>8.3751436258872394E-2</c:v>
                </c:pt>
                <c:pt idx="630">
                  <c:v>8.3628524793258607E-2</c:v>
                </c:pt>
                <c:pt idx="631">
                  <c:v>6.9996062567637601E-2</c:v>
                </c:pt>
                <c:pt idx="632">
                  <c:v>6.7630937237135119E-2</c:v>
                </c:pt>
                <c:pt idx="633">
                  <c:v>6.3160121079198855E-2</c:v>
                </c:pt>
                <c:pt idx="634">
                  <c:v>7.2476446300440492E-2</c:v>
                </c:pt>
                <c:pt idx="635">
                  <c:v>8.0347553709198299E-2</c:v>
                </c:pt>
                <c:pt idx="636">
                  <c:v>7.5548599157086185E-2</c:v>
                </c:pt>
                <c:pt idx="637">
                  <c:v>8.1930327412158194E-2</c:v>
                </c:pt>
                <c:pt idx="638">
                  <c:v>8.4193886889170622E-2</c:v>
                </c:pt>
                <c:pt idx="639">
                  <c:v>7.3249558960480105E-2</c:v>
                </c:pt>
                <c:pt idx="640">
                  <c:v>7.9761834931119227E-2</c:v>
                </c:pt>
                <c:pt idx="641">
                  <c:v>6.8145628147512419E-2</c:v>
                </c:pt>
                <c:pt idx="642">
                  <c:v>7.0107981909187267E-2</c:v>
                </c:pt>
                <c:pt idx="643">
                  <c:v>6.9219959476438955E-2</c:v>
                </c:pt>
                <c:pt idx="644">
                  <c:v>8.8588950684577533E-2</c:v>
                </c:pt>
                <c:pt idx="645">
                  <c:v>8.2456599901506916E-2</c:v>
                </c:pt>
                <c:pt idx="646">
                  <c:v>7.9531759451172496E-2</c:v>
                </c:pt>
                <c:pt idx="647">
                  <c:v>9.1194183308705323E-2</c:v>
                </c:pt>
                <c:pt idx="648">
                  <c:v>9.2065081356744932E-2</c:v>
                </c:pt>
                <c:pt idx="649">
                  <c:v>8.7514912827663591E-2</c:v>
                </c:pt>
                <c:pt idx="650">
                  <c:v>8.3581981023849714E-2</c:v>
                </c:pt>
                <c:pt idx="651">
                  <c:v>8.5519781670751707E-2</c:v>
                </c:pt>
                <c:pt idx="652">
                  <c:v>9.8020548921318548E-2</c:v>
                </c:pt>
                <c:pt idx="653">
                  <c:v>0.1066220051112062</c:v>
                </c:pt>
                <c:pt idx="654">
                  <c:v>8.9059099185332752E-2</c:v>
                </c:pt>
                <c:pt idx="655">
                  <c:v>8.824198804464535E-2</c:v>
                </c:pt>
                <c:pt idx="656">
                  <c:v>8.9196973014409181E-2</c:v>
                </c:pt>
                <c:pt idx="657">
                  <c:v>8.4371278217765022E-2</c:v>
                </c:pt>
                <c:pt idx="658">
                  <c:v>7.176389875368458E-2</c:v>
                </c:pt>
                <c:pt idx="659">
                  <c:v>6.6082193695284591E-2</c:v>
                </c:pt>
                <c:pt idx="660">
                  <c:v>7.1515216314664842E-2</c:v>
                </c:pt>
                <c:pt idx="661">
                  <c:v>7.9845290895545498E-2</c:v>
                </c:pt>
                <c:pt idx="662">
                  <c:v>8.6024702058730626E-2</c:v>
                </c:pt>
                <c:pt idx="663">
                  <c:v>8.8808626983516395E-2</c:v>
                </c:pt>
                <c:pt idx="664">
                  <c:v>9.2123084440852793E-2</c:v>
                </c:pt>
                <c:pt idx="665">
                  <c:v>7.6280251714932107E-2</c:v>
                </c:pt>
                <c:pt idx="666">
                  <c:v>6.9774599359755579E-2</c:v>
                </c:pt>
                <c:pt idx="667">
                  <c:v>7.0656802450201645E-2</c:v>
                </c:pt>
                <c:pt idx="668">
                  <c:v>6.733623351572339E-2</c:v>
                </c:pt>
                <c:pt idx="669">
                  <c:v>7.9749734234629471E-2</c:v>
                </c:pt>
                <c:pt idx="670">
                  <c:v>7.9745368002705042E-2</c:v>
                </c:pt>
                <c:pt idx="671">
                  <c:v>8.2412349851239367E-2</c:v>
                </c:pt>
                <c:pt idx="672">
                  <c:v>7.635202672899849E-2</c:v>
                </c:pt>
                <c:pt idx="673">
                  <c:v>9.7294659548398194E-2</c:v>
                </c:pt>
                <c:pt idx="674">
                  <c:v>0.10529419446406595</c:v>
                </c:pt>
                <c:pt idx="675">
                  <c:v>8.8718981809072034E-2</c:v>
                </c:pt>
                <c:pt idx="676">
                  <c:v>8.9912804143946784E-2</c:v>
                </c:pt>
                <c:pt idx="677">
                  <c:v>9.9308204279761281E-2</c:v>
                </c:pt>
                <c:pt idx="678">
                  <c:v>0.10125423395329104</c:v>
                </c:pt>
                <c:pt idx="679">
                  <c:v>0.10168091614317189</c:v>
                </c:pt>
                <c:pt idx="680">
                  <c:v>8.7886183133325024E-2</c:v>
                </c:pt>
                <c:pt idx="681">
                  <c:v>8.8781037862442763E-2</c:v>
                </c:pt>
                <c:pt idx="682">
                  <c:v>8.631217300635298E-2</c:v>
                </c:pt>
                <c:pt idx="683">
                  <c:v>8.6605095406096774E-2</c:v>
                </c:pt>
                <c:pt idx="684">
                  <c:v>9.2652510077169556E-2</c:v>
                </c:pt>
                <c:pt idx="685">
                  <c:v>9.7414017835688441E-2</c:v>
                </c:pt>
                <c:pt idx="686">
                  <c:v>9.0206225118612496E-2</c:v>
                </c:pt>
                <c:pt idx="687">
                  <c:v>9.0119235768456055E-2</c:v>
                </c:pt>
                <c:pt idx="688">
                  <c:v>0.10372245787036702</c:v>
                </c:pt>
                <c:pt idx="689">
                  <c:v>9.3346257442126143E-2</c:v>
                </c:pt>
                <c:pt idx="690">
                  <c:v>0.10345193497541101</c:v>
                </c:pt>
                <c:pt idx="691">
                  <c:v>9.4738339917161171E-2</c:v>
                </c:pt>
                <c:pt idx="692">
                  <c:v>9.9802680126371987E-2</c:v>
                </c:pt>
                <c:pt idx="693">
                  <c:v>0.10271246268769933</c:v>
                </c:pt>
                <c:pt idx="694">
                  <c:v>0.10760023300428485</c:v>
                </c:pt>
                <c:pt idx="695">
                  <c:v>9.1629022465502252E-2</c:v>
                </c:pt>
                <c:pt idx="696">
                  <c:v>9.2337726004034212E-2</c:v>
                </c:pt>
                <c:pt idx="697">
                  <c:v>9.1490462636791531E-2</c:v>
                </c:pt>
                <c:pt idx="698">
                  <c:v>8.4806812483707972E-2</c:v>
                </c:pt>
                <c:pt idx="699">
                  <c:v>9.5571096529953686E-2</c:v>
                </c:pt>
                <c:pt idx="700">
                  <c:v>9.7779180663642482E-2</c:v>
                </c:pt>
                <c:pt idx="701">
                  <c:v>9.7623199187865398E-2</c:v>
                </c:pt>
                <c:pt idx="702">
                  <c:v>9.60091602835874E-2</c:v>
                </c:pt>
                <c:pt idx="703">
                  <c:v>8.1496156332426711E-2</c:v>
                </c:pt>
                <c:pt idx="704">
                  <c:v>8.1220982989955823E-2</c:v>
                </c:pt>
                <c:pt idx="705">
                  <c:v>8.946708055415474E-2</c:v>
                </c:pt>
                <c:pt idx="706">
                  <c:v>8.7551034478749415E-2</c:v>
                </c:pt>
                <c:pt idx="707">
                  <c:v>8.6931395708137127E-2</c:v>
                </c:pt>
                <c:pt idx="708">
                  <c:v>8.4496497985116367E-2</c:v>
                </c:pt>
                <c:pt idx="709">
                  <c:v>8.6743610133352245E-2</c:v>
                </c:pt>
                <c:pt idx="710">
                  <c:v>9.6930874767853031E-2</c:v>
                </c:pt>
                <c:pt idx="711">
                  <c:v>0.10791659586934861</c:v>
                </c:pt>
                <c:pt idx="712">
                  <c:v>9.1628059351873972E-2</c:v>
                </c:pt>
                <c:pt idx="713">
                  <c:v>8.4483304790904198E-2</c:v>
                </c:pt>
                <c:pt idx="714">
                  <c:v>9.3252201448415395E-2</c:v>
                </c:pt>
                <c:pt idx="715">
                  <c:v>9.9570607128675839E-2</c:v>
                </c:pt>
                <c:pt idx="716">
                  <c:v>0.10020697155725332</c:v>
                </c:pt>
                <c:pt idx="717">
                  <c:v>0.10442216109716927</c:v>
                </c:pt>
                <c:pt idx="718">
                  <c:v>0.11971050035278748</c:v>
                </c:pt>
                <c:pt idx="719">
                  <c:v>0.11108044141054652</c:v>
                </c:pt>
                <c:pt idx="720">
                  <c:v>0.11761177199559446</c:v>
                </c:pt>
                <c:pt idx="721">
                  <c:v>0.10543440432295778</c:v>
                </c:pt>
                <c:pt idx="722">
                  <c:v>0.11183366942361697</c:v>
                </c:pt>
                <c:pt idx="723">
                  <c:v>0.12107711128086647</c:v>
                </c:pt>
                <c:pt idx="724">
                  <c:v>0.11553765864922322</c:v>
                </c:pt>
                <c:pt idx="725">
                  <c:v>0.11133409625776751</c:v>
                </c:pt>
                <c:pt idx="726">
                  <c:v>0.11214548411517207</c:v>
                </c:pt>
                <c:pt idx="727">
                  <c:v>0.11022468231482863</c:v>
                </c:pt>
                <c:pt idx="728">
                  <c:v>0.11711628370652508</c:v>
                </c:pt>
                <c:pt idx="729">
                  <c:v>0.15915696149701178</c:v>
                </c:pt>
                <c:pt idx="730">
                  <c:v>0.12372671581634513</c:v>
                </c:pt>
                <c:pt idx="731">
                  <c:v>0.12081141052692018</c:v>
                </c:pt>
                <c:pt idx="732">
                  <c:v>0.1256590905897845</c:v>
                </c:pt>
                <c:pt idx="733">
                  <c:v>0.13502063512952359</c:v>
                </c:pt>
                <c:pt idx="734">
                  <c:v>0.13286336313827082</c:v>
                </c:pt>
                <c:pt idx="735">
                  <c:v>0.12968062239972863</c:v>
                </c:pt>
                <c:pt idx="736">
                  <c:v>0.14512911937057571</c:v>
                </c:pt>
                <c:pt idx="737">
                  <c:v>0.14836204931346117</c:v>
                </c:pt>
                <c:pt idx="738">
                  <c:v>0.13779915972095008</c:v>
                </c:pt>
                <c:pt idx="739">
                  <c:v>0.14539704019317001</c:v>
                </c:pt>
                <c:pt idx="740">
                  <c:v>0.15632779523953574</c:v>
                </c:pt>
                <c:pt idx="741">
                  <c:v>0.15246216297155044</c:v>
                </c:pt>
                <c:pt idx="742">
                  <c:v>0.15065145857226245</c:v>
                </c:pt>
                <c:pt idx="743">
                  <c:v>0.15304691727259309</c:v>
                </c:pt>
                <c:pt idx="744">
                  <c:v>0.14853109342684251</c:v>
                </c:pt>
                <c:pt idx="745">
                  <c:v>0.15041195162973323</c:v>
                </c:pt>
                <c:pt idx="746">
                  <c:v>0.15890756030403252</c:v>
                </c:pt>
                <c:pt idx="747">
                  <c:v>0.15455931030166073</c:v>
                </c:pt>
                <c:pt idx="748">
                  <c:v>0.15720892304235895</c:v>
                </c:pt>
                <c:pt idx="749">
                  <c:v>0.16005087806666138</c:v>
                </c:pt>
                <c:pt idx="750">
                  <c:v>0.16526631978798048</c:v>
                </c:pt>
                <c:pt idx="751">
                  <c:v>0.1831191236242142</c:v>
                </c:pt>
                <c:pt idx="752">
                  <c:v>0.18412404963821433</c:v>
                </c:pt>
                <c:pt idx="753">
                  <c:v>0.17880445656003816</c:v>
                </c:pt>
                <c:pt idx="754">
                  <c:v>0.17206507554450964</c:v>
                </c:pt>
                <c:pt idx="755">
                  <c:v>0.17699539816893869</c:v>
                </c:pt>
                <c:pt idx="756">
                  <c:v>0.18208697683407057</c:v>
                </c:pt>
                <c:pt idx="757">
                  <c:v>0.18731931296900273</c:v>
                </c:pt>
                <c:pt idx="758">
                  <c:v>0.18797344908043387</c:v>
                </c:pt>
                <c:pt idx="759">
                  <c:v>0.20170827524616056</c:v>
                </c:pt>
                <c:pt idx="760">
                  <c:v>0.19756620119606241</c:v>
                </c:pt>
                <c:pt idx="761">
                  <c:v>0.21076704286093784</c:v>
                </c:pt>
                <c:pt idx="762">
                  <c:v>0.2042676514941055</c:v>
                </c:pt>
                <c:pt idx="763">
                  <c:v>0.22401428496769102</c:v>
                </c:pt>
                <c:pt idx="764">
                  <c:v>0.21202290546281866</c:v>
                </c:pt>
                <c:pt idx="765">
                  <c:v>0.20822495500702082</c:v>
                </c:pt>
                <c:pt idx="766">
                  <c:v>0.23053626297440113</c:v>
                </c:pt>
                <c:pt idx="767">
                  <c:v>0.23346245904107066</c:v>
                </c:pt>
                <c:pt idx="768">
                  <c:v>0.23610467354068831</c:v>
                </c:pt>
                <c:pt idx="769">
                  <c:v>0.23971797245796192</c:v>
                </c:pt>
                <c:pt idx="770">
                  <c:v>0.26673722214876583</c:v>
                </c:pt>
                <c:pt idx="771">
                  <c:v>0.25357633311886008</c:v>
                </c:pt>
                <c:pt idx="772">
                  <c:v>0.25211436599565701</c:v>
                </c:pt>
                <c:pt idx="773">
                  <c:v>0.24246899370314343</c:v>
                </c:pt>
                <c:pt idx="774">
                  <c:v>0.270892194982775</c:v>
                </c:pt>
                <c:pt idx="775">
                  <c:v>0.26690777147931039</c:v>
                </c:pt>
                <c:pt idx="776">
                  <c:v>0.25803924023817876</c:v>
                </c:pt>
                <c:pt idx="777">
                  <c:v>0.26306166509977263</c:v>
                </c:pt>
                <c:pt idx="778">
                  <c:v>0.27214480798476165</c:v>
                </c:pt>
                <c:pt idx="779">
                  <c:v>0.31149010533043264</c:v>
                </c:pt>
                <c:pt idx="780">
                  <c:v>0.28500610603659121</c:v>
                </c:pt>
                <c:pt idx="781">
                  <c:v>0.2887509893160119</c:v>
                </c:pt>
                <c:pt idx="782">
                  <c:v>0.3077998915706886</c:v>
                </c:pt>
                <c:pt idx="783">
                  <c:v>0.29225782583758214</c:v>
                </c:pt>
                <c:pt idx="784">
                  <c:v>0.30092150768020748</c:v>
                </c:pt>
                <c:pt idx="785">
                  <c:v>0.32524894174241786</c:v>
                </c:pt>
                <c:pt idx="786">
                  <c:v>0.31095813217774343</c:v>
                </c:pt>
                <c:pt idx="787">
                  <c:v>0.29676812083036669</c:v>
                </c:pt>
                <c:pt idx="788">
                  <c:v>0.30934520444402952</c:v>
                </c:pt>
                <c:pt idx="789">
                  <c:v>0.31198966786855176</c:v>
                </c:pt>
                <c:pt idx="790">
                  <c:v>0.32420278416345732</c:v>
                </c:pt>
                <c:pt idx="791">
                  <c:v>0.3435852382450838</c:v>
                </c:pt>
                <c:pt idx="792">
                  <c:v>0.32531547059222227</c:v>
                </c:pt>
                <c:pt idx="793">
                  <c:v>0.30262679003049547</c:v>
                </c:pt>
                <c:pt idx="794">
                  <c:v>0.32949459674826809</c:v>
                </c:pt>
                <c:pt idx="795">
                  <c:v>0.33522332550380446</c:v>
                </c:pt>
                <c:pt idx="796">
                  <c:v>0.34915480885323325</c:v>
                </c:pt>
                <c:pt idx="797">
                  <c:v>0.34277441737337788</c:v>
                </c:pt>
                <c:pt idx="798">
                  <c:v>0.35028933661646744</c:v>
                </c:pt>
                <c:pt idx="799">
                  <c:v>0.34952749093810437</c:v>
                </c:pt>
                <c:pt idx="800">
                  <c:v>0.35331356816110349</c:v>
                </c:pt>
                <c:pt idx="801">
                  <c:v>0.36837317528622643</c:v>
                </c:pt>
                <c:pt idx="802">
                  <c:v>0.35474156689212671</c:v>
                </c:pt>
                <c:pt idx="803">
                  <c:v>0.3450613727495519</c:v>
                </c:pt>
                <c:pt idx="804">
                  <c:v>0.35651864788439913</c:v>
                </c:pt>
                <c:pt idx="805">
                  <c:v>0.34632487677038687</c:v>
                </c:pt>
                <c:pt idx="806">
                  <c:v>0.34951051618303119</c:v>
                </c:pt>
                <c:pt idx="807">
                  <c:v>0.37463559106203953</c:v>
                </c:pt>
                <c:pt idx="808">
                  <c:v>0.36872129708495988</c:v>
                </c:pt>
                <c:pt idx="809">
                  <c:v>0.3795278973269357</c:v>
                </c:pt>
                <c:pt idx="810">
                  <c:v>0.35638994331346374</c:v>
                </c:pt>
                <c:pt idx="811">
                  <c:v>0.36080353291570438</c:v>
                </c:pt>
                <c:pt idx="812">
                  <c:v>0.3777197414286807</c:v>
                </c:pt>
                <c:pt idx="813">
                  <c:v>0.37190046260100129</c:v>
                </c:pt>
                <c:pt idx="814">
                  <c:v>0.39332527900745762</c:v>
                </c:pt>
                <c:pt idx="815">
                  <c:v>0.40072597191627285</c:v>
                </c:pt>
                <c:pt idx="816">
                  <c:v>0.42612742250940405</c:v>
                </c:pt>
                <c:pt idx="817">
                  <c:v>0.40590496546976806</c:v>
                </c:pt>
                <c:pt idx="818">
                  <c:v>0.39596144707899128</c:v>
                </c:pt>
                <c:pt idx="819">
                  <c:v>0.41565572146113849</c:v>
                </c:pt>
                <c:pt idx="820">
                  <c:v>0.43028876997298138</c:v>
                </c:pt>
                <c:pt idx="821">
                  <c:v>0.42965650835050073</c:v>
                </c:pt>
                <c:pt idx="822">
                  <c:v>0.44793340468918358</c:v>
                </c:pt>
                <c:pt idx="823">
                  <c:v>0.46099394977535307</c:v>
                </c:pt>
                <c:pt idx="824">
                  <c:v>0.45536984637340205</c:v>
                </c:pt>
                <c:pt idx="825">
                  <c:v>0.41532253418123583</c:v>
                </c:pt>
                <c:pt idx="826">
                  <c:v>0.4206902004820075</c:v>
                </c:pt>
                <c:pt idx="827">
                  <c:v>0.4410433345607554</c:v>
                </c:pt>
                <c:pt idx="828">
                  <c:v>0.45584750915832861</c:v>
                </c:pt>
                <c:pt idx="829">
                  <c:v>0.45774947588954829</c:v>
                </c:pt>
                <c:pt idx="830">
                  <c:v>0.4473173288050018</c:v>
                </c:pt>
                <c:pt idx="831">
                  <c:v>0.47740823946263261</c:v>
                </c:pt>
                <c:pt idx="832">
                  <c:v>0.45343028254390672</c:v>
                </c:pt>
                <c:pt idx="833">
                  <c:v>0.46142706084993845</c:v>
                </c:pt>
                <c:pt idx="834">
                  <c:v>0.44195233425135705</c:v>
                </c:pt>
                <c:pt idx="835">
                  <c:v>0.45656959042373985</c:v>
                </c:pt>
                <c:pt idx="836">
                  <c:v>0.46352575908055443</c:v>
                </c:pt>
                <c:pt idx="837">
                  <c:v>0.4701150450160746</c:v>
                </c:pt>
                <c:pt idx="838">
                  <c:v>0.47132203192106908</c:v>
                </c:pt>
                <c:pt idx="839">
                  <c:v>0.48960583593316037</c:v>
                </c:pt>
                <c:pt idx="840">
                  <c:v>0.49070949620190679</c:v>
                </c:pt>
                <c:pt idx="841">
                  <c:v>0.49073395911364665</c:v>
                </c:pt>
                <c:pt idx="842">
                  <c:v>0.47630341577521956</c:v>
                </c:pt>
                <c:pt idx="843">
                  <c:v>0.48872606323339757</c:v>
                </c:pt>
                <c:pt idx="844">
                  <c:v>0.48970974790669175</c:v>
                </c:pt>
                <c:pt idx="845">
                  <c:v>0.51071609629976578</c:v>
                </c:pt>
                <c:pt idx="846">
                  <c:v>0.49829938830207604</c:v>
                </c:pt>
                <c:pt idx="847">
                  <c:v>0.48623203159580219</c:v>
                </c:pt>
                <c:pt idx="848">
                  <c:v>0.49260702240498283</c:v>
                </c:pt>
                <c:pt idx="849">
                  <c:v>0.51281229874595158</c:v>
                </c:pt>
                <c:pt idx="850">
                  <c:v>0.52401114927140946</c:v>
                </c:pt>
                <c:pt idx="851">
                  <c:v>0.52004083281423341</c:v>
                </c:pt>
                <c:pt idx="852">
                  <c:v>0.51680087911278039</c:v>
                </c:pt>
                <c:pt idx="853">
                  <c:v>0.51664713584209099</c:v>
                </c:pt>
                <c:pt idx="854">
                  <c:v>0.53293521481592665</c:v>
                </c:pt>
                <c:pt idx="855">
                  <c:v>0.52097452472538286</c:v>
                </c:pt>
                <c:pt idx="856">
                  <c:v>0.54178331567140947</c:v>
                </c:pt>
                <c:pt idx="857">
                  <c:v>0.56291972928408107</c:v>
                </c:pt>
                <c:pt idx="858">
                  <c:v>0.55280521938566651</c:v>
                </c:pt>
                <c:pt idx="859">
                  <c:v>0.56498557890821466</c:v>
                </c:pt>
                <c:pt idx="860">
                  <c:v>0.53980014306463531</c:v>
                </c:pt>
                <c:pt idx="861">
                  <c:v>0.54485176772388377</c:v>
                </c:pt>
                <c:pt idx="862">
                  <c:v>0.56463424685881358</c:v>
                </c:pt>
                <c:pt idx="863">
                  <c:v>0.56169256715345772</c:v>
                </c:pt>
                <c:pt idx="864">
                  <c:v>0.55862351934583954</c:v>
                </c:pt>
                <c:pt idx="865">
                  <c:v>0.55145137255000098</c:v>
                </c:pt>
                <c:pt idx="866">
                  <c:v>0.56743273557181939</c:v>
                </c:pt>
                <c:pt idx="867">
                  <c:v>0.58586613942126986</c:v>
                </c:pt>
                <c:pt idx="868">
                  <c:v>0.57144036518180552</c:v>
                </c:pt>
                <c:pt idx="869">
                  <c:v>0.56447128691163806</c:v>
                </c:pt>
                <c:pt idx="870">
                  <c:v>0.58514823838498997</c:v>
                </c:pt>
                <c:pt idx="871">
                  <c:v>0.59551695722085174</c:v>
                </c:pt>
                <c:pt idx="872">
                  <c:v>0.60314626341740663</c:v>
                </c:pt>
                <c:pt idx="873">
                  <c:v>0.6227782660476453</c:v>
                </c:pt>
                <c:pt idx="874">
                  <c:v>0.64059514051654487</c:v>
                </c:pt>
                <c:pt idx="875">
                  <c:v>0.61496650978152534</c:v>
                </c:pt>
                <c:pt idx="876">
                  <c:v>0.60983847905029864</c:v>
                </c:pt>
                <c:pt idx="877">
                  <c:v>0.63142643466526016</c:v>
                </c:pt>
                <c:pt idx="878">
                  <c:v>0.64124619164254792</c:v>
                </c:pt>
                <c:pt idx="879">
                  <c:v>0.65925730279393979</c:v>
                </c:pt>
                <c:pt idx="880">
                  <c:v>0.68102415562029017</c:v>
                </c:pt>
                <c:pt idx="881">
                  <c:v>0.68838556363471326</c:v>
                </c:pt>
                <c:pt idx="882">
                  <c:v>0.63240474039996331</c:v>
                </c:pt>
                <c:pt idx="883">
                  <c:v>0.65787860780715857</c:v>
                </c:pt>
                <c:pt idx="884">
                  <c:v>0.65452691920944572</c:v>
                </c:pt>
                <c:pt idx="885">
                  <c:v>0.64363916976102276</c:v>
                </c:pt>
                <c:pt idx="886">
                  <c:v>0.64702060362278491</c:v>
                </c:pt>
                <c:pt idx="887">
                  <c:v>0.63152885190387875</c:v>
                </c:pt>
                <c:pt idx="888">
                  <c:v>0.62289322820748816</c:v>
                </c:pt>
                <c:pt idx="889">
                  <c:v>0.67025687351704444</c:v>
                </c:pt>
                <c:pt idx="890">
                  <c:v>0.68206952188657621</c:v>
                </c:pt>
                <c:pt idx="891">
                  <c:v>0.66664646716291664</c:v>
                </c:pt>
                <c:pt idx="892">
                  <c:v>0.69350195209205701</c:v>
                </c:pt>
                <c:pt idx="893">
                  <c:v>0.7009204256461985</c:v>
                </c:pt>
                <c:pt idx="894">
                  <c:v>0.69685187477311228</c:v>
                </c:pt>
                <c:pt idx="895">
                  <c:v>0.71399370094267089</c:v>
                </c:pt>
                <c:pt idx="896">
                  <c:v>0.7036650524214112</c:v>
                </c:pt>
                <c:pt idx="897">
                  <c:v>0.70152018437448105</c:v>
                </c:pt>
                <c:pt idx="898">
                  <c:v>0.71194355418978084</c:v>
                </c:pt>
                <c:pt idx="899">
                  <c:v>0.72235177050900756</c:v>
                </c:pt>
                <c:pt idx="900">
                  <c:v>0.7423540167511784</c:v>
                </c:pt>
                <c:pt idx="901">
                  <c:v>0.73383553192448114</c:v>
                </c:pt>
                <c:pt idx="902">
                  <c:v>0.71812061715871733</c:v>
                </c:pt>
                <c:pt idx="903">
                  <c:v>0.71793069622448313</c:v>
                </c:pt>
                <c:pt idx="904">
                  <c:v>0.76797250428656205</c:v>
                </c:pt>
                <c:pt idx="905">
                  <c:v>0.72010159102576698</c:v>
                </c:pt>
                <c:pt idx="906">
                  <c:v>0.74091509201864059</c:v>
                </c:pt>
                <c:pt idx="907">
                  <c:v>0.72988815253383821</c:v>
                </c:pt>
                <c:pt idx="908">
                  <c:v>0.73614175746498167</c:v>
                </c:pt>
                <c:pt idx="909">
                  <c:v>0.74692998315267856</c:v>
                </c:pt>
                <c:pt idx="910">
                  <c:v>0.75693722024476362</c:v>
                </c:pt>
                <c:pt idx="911">
                  <c:v>0.78877932072018464</c:v>
                </c:pt>
                <c:pt idx="912">
                  <c:v>0.79081020114406453</c:v>
                </c:pt>
                <c:pt idx="913">
                  <c:v>0.78254327264825685</c:v>
                </c:pt>
                <c:pt idx="914">
                  <c:v>0.7829394058790996</c:v>
                </c:pt>
                <c:pt idx="915">
                  <c:v>0.78459815473805683</c:v>
                </c:pt>
                <c:pt idx="916">
                  <c:v>0.79548912542575523</c:v>
                </c:pt>
                <c:pt idx="917">
                  <c:v>0.80793639685886753</c:v>
                </c:pt>
                <c:pt idx="918">
                  <c:v>0.83516031623648168</c:v>
                </c:pt>
                <c:pt idx="919">
                  <c:v>0.83446423614751086</c:v>
                </c:pt>
                <c:pt idx="920">
                  <c:v>0.85200569756981193</c:v>
                </c:pt>
                <c:pt idx="921">
                  <c:v>0.83096401336599135</c:v>
                </c:pt>
                <c:pt idx="922">
                  <c:v>0.82655030868736501</c:v>
                </c:pt>
                <c:pt idx="923">
                  <c:v>0.83705705961757948</c:v>
                </c:pt>
                <c:pt idx="924">
                  <c:v>0.80684999269621172</c:v>
                </c:pt>
                <c:pt idx="925">
                  <c:v>0.80684023613983347</c:v>
                </c:pt>
                <c:pt idx="926">
                  <c:v>0.81399375386686601</c:v>
                </c:pt>
                <c:pt idx="927">
                  <c:v>0.79057617347010056</c:v>
                </c:pt>
                <c:pt idx="928">
                  <c:v>0.81375861410968309</c:v>
                </c:pt>
                <c:pt idx="929">
                  <c:v>0.87001994293900831</c:v>
                </c:pt>
                <c:pt idx="930">
                  <c:v>0.86167957008662022</c:v>
                </c:pt>
                <c:pt idx="931">
                  <c:v>0.84448652891865139</c:v>
                </c:pt>
                <c:pt idx="932">
                  <c:v>0.83189339040355614</c:v>
                </c:pt>
                <c:pt idx="933">
                  <c:v>0.85873168721854443</c:v>
                </c:pt>
                <c:pt idx="934">
                  <c:v>0.86380833404476376</c:v>
                </c:pt>
                <c:pt idx="935">
                  <c:v>0.85447877974147801</c:v>
                </c:pt>
                <c:pt idx="936">
                  <c:v>0.82153609264205407</c:v>
                </c:pt>
                <c:pt idx="937">
                  <c:v>0.80469384647992503</c:v>
                </c:pt>
                <c:pt idx="938">
                  <c:v>0.86039889489340959</c:v>
                </c:pt>
                <c:pt idx="939">
                  <c:v>0.86867329006862548</c:v>
                </c:pt>
                <c:pt idx="940">
                  <c:v>0.84060410821326104</c:v>
                </c:pt>
                <c:pt idx="941">
                  <c:v>0.85940886741274547</c:v>
                </c:pt>
                <c:pt idx="942">
                  <c:v>0.85542569577199956</c:v>
                </c:pt>
                <c:pt idx="943">
                  <c:v>0.84855716829394101</c:v>
                </c:pt>
                <c:pt idx="944">
                  <c:v>0.86924748623180326</c:v>
                </c:pt>
                <c:pt idx="945">
                  <c:v>0.88421058225583915</c:v>
                </c:pt>
                <c:pt idx="946">
                  <c:v>0.91863491742235825</c:v>
                </c:pt>
                <c:pt idx="947">
                  <c:v>0.94356611654012035</c:v>
                </c:pt>
                <c:pt idx="948">
                  <c:v>0.94777291921567486</c:v>
                </c:pt>
                <c:pt idx="949">
                  <c:v>0.91678024030018823</c:v>
                </c:pt>
                <c:pt idx="950">
                  <c:v>0.89185006650370779</c:v>
                </c:pt>
                <c:pt idx="951">
                  <c:v>0.91045077403204677</c:v>
                </c:pt>
                <c:pt idx="952">
                  <c:v>0.8913147153113703</c:v>
                </c:pt>
                <c:pt idx="953">
                  <c:v>0.88197341220018055</c:v>
                </c:pt>
                <c:pt idx="954">
                  <c:v>0.9239762828082837</c:v>
                </c:pt>
                <c:pt idx="955">
                  <c:v>0.89900606980344699</c:v>
                </c:pt>
                <c:pt idx="956">
                  <c:v>0.88822166445782569</c:v>
                </c:pt>
                <c:pt idx="957">
                  <c:v>0.8784218929347839</c:v>
                </c:pt>
                <c:pt idx="958">
                  <c:v>0.9137393650668022</c:v>
                </c:pt>
                <c:pt idx="959">
                  <c:v>0.93206195268725367</c:v>
                </c:pt>
                <c:pt idx="960">
                  <c:v>0.91925983108736731</c:v>
                </c:pt>
                <c:pt idx="961">
                  <c:v>0.93629185020243588</c:v>
                </c:pt>
                <c:pt idx="962">
                  <c:v>0.94541128374916616</c:v>
                </c:pt>
                <c:pt idx="963">
                  <c:v>0.90192198848914784</c:v>
                </c:pt>
                <c:pt idx="964">
                  <c:v>0.92446515501956328</c:v>
                </c:pt>
                <c:pt idx="965">
                  <c:v>0.92797465941368196</c:v>
                </c:pt>
                <c:pt idx="966">
                  <c:v>0.94346099526027372</c:v>
                </c:pt>
                <c:pt idx="967">
                  <c:v>0.90307185715895788</c:v>
                </c:pt>
                <c:pt idx="968">
                  <c:v>0.909177085095634</c:v>
                </c:pt>
                <c:pt idx="969">
                  <c:v>0.91336441713277761</c:v>
                </c:pt>
                <c:pt idx="970">
                  <c:v>0.92398191660113649</c:v>
                </c:pt>
                <c:pt idx="971">
                  <c:v>0.92222548029304574</c:v>
                </c:pt>
                <c:pt idx="972">
                  <c:v>0.93226750500031363</c:v>
                </c:pt>
                <c:pt idx="973">
                  <c:v>0.92628049454725681</c:v>
                </c:pt>
                <c:pt idx="974">
                  <c:v>0.90618231537296567</c:v>
                </c:pt>
                <c:pt idx="975">
                  <c:v>0.91175126439281284</c:v>
                </c:pt>
                <c:pt idx="976">
                  <c:v>0.91444928612516041</c:v>
                </c:pt>
                <c:pt idx="977">
                  <c:v>0.94848953521932589</c:v>
                </c:pt>
                <c:pt idx="978">
                  <c:v>0.94484738713125238</c:v>
                </c:pt>
                <c:pt idx="979">
                  <c:v>0.92080419212935694</c:v>
                </c:pt>
                <c:pt idx="980">
                  <c:v>0.9251315867440022</c:v>
                </c:pt>
                <c:pt idx="981">
                  <c:v>0.93348468460993617</c:v>
                </c:pt>
                <c:pt idx="982">
                  <c:v>0.95012312805665444</c:v>
                </c:pt>
                <c:pt idx="983">
                  <c:v>0.96135127483708649</c:v>
                </c:pt>
                <c:pt idx="984">
                  <c:v>0.93956549286300328</c:v>
                </c:pt>
                <c:pt idx="985">
                  <c:v>0.91997376276436393</c:v>
                </c:pt>
                <c:pt idx="986">
                  <c:v>0.95603341055014213</c:v>
                </c:pt>
                <c:pt idx="987">
                  <c:v>0.96082245743493644</c:v>
                </c:pt>
                <c:pt idx="988">
                  <c:v>0.94035583765031061</c:v>
                </c:pt>
                <c:pt idx="989">
                  <c:v>0.93028619924458378</c:v>
                </c:pt>
                <c:pt idx="990">
                  <c:v>0.93367129301930141</c:v>
                </c:pt>
                <c:pt idx="991">
                  <c:v>0.9482288861026571</c:v>
                </c:pt>
                <c:pt idx="992">
                  <c:v>0.9600562356010931</c:v>
                </c:pt>
                <c:pt idx="993">
                  <c:v>0.97700220504688262</c:v>
                </c:pt>
                <c:pt idx="994">
                  <c:v>0.98436176343558002</c:v>
                </c:pt>
                <c:pt idx="995">
                  <c:v>0.95946305785345876</c:v>
                </c:pt>
                <c:pt idx="996">
                  <c:v>0.96989517871265518</c:v>
                </c:pt>
                <c:pt idx="997">
                  <c:v>0.99271285568711587</c:v>
                </c:pt>
                <c:pt idx="998">
                  <c:v>0.9806819481200566</c:v>
                </c:pt>
                <c:pt idx="999">
                  <c:v>0.9585899390782836</c:v>
                </c:pt>
                <c:pt idx="1000">
                  <c:v>0.94777007883324726</c:v>
                </c:pt>
                <c:pt idx="1001">
                  <c:v>0.98428381169659429</c:v>
                </c:pt>
                <c:pt idx="1002">
                  <c:v>1</c:v>
                </c:pt>
                <c:pt idx="1003">
                  <c:v>0.97826537810917957</c:v>
                </c:pt>
                <c:pt idx="1004">
                  <c:v>0.97343331076301365</c:v>
                </c:pt>
                <c:pt idx="1005">
                  <c:v>0.95951858679453006</c:v>
                </c:pt>
                <c:pt idx="1006">
                  <c:v>0.9570328944108617</c:v>
                </c:pt>
                <c:pt idx="1007">
                  <c:v>0.93909883809711392</c:v>
                </c:pt>
                <c:pt idx="1008">
                  <c:v>0.9585103419083173</c:v>
                </c:pt>
                <c:pt idx="1009">
                  <c:v>0.96919166261724043</c:v>
                </c:pt>
                <c:pt idx="1010">
                  <c:v>0.92265982678507275</c:v>
                </c:pt>
                <c:pt idx="1011">
                  <c:v>0.9294706437344713</c:v>
                </c:pt>
                <c:pt idx="1012">
                  <c:v>0.9272728428984417</c:v>
                </c:pt>
                <c:pt idx="1013">
                  <c:v>0.94283066344061861</c:v>
                </c:pt>
                <c:pt idx="1014">
                  <c:v>0.93306399416016583</c:v>
                </c:pt>
                <c:pt idx="1015">
                  <c:v>0.93679540250060611</c:v>
                </c:pt>
                <c:pt idx="1016">
                  <c:v>0.96461427468167704</c:v>
                </c:pt>
                <c:pt idx="1017">
                  <c:v>0.97234101325696543</c:v>
                </c:pt>
                <c:pt idx="1018">
                  <c:v>0.9536674548316757</c:v>
                </c:pt>
                <c:pt idx="1019">
                  <c:v>0.98960409333651222</c:v>
                </c:pt>
                <c:pt idx="1020">
                  <c:v>0.95933742316040571</c:v>
                </c:pt>
                <c:pt idx="1021">
                  <c:v>0.95713586582074139</c:v>
                </c:pt>
                <c:pt idx="1022">
                  <c:v>0.94112320065415045</c:v>
                </c:pt>
                <c:pt idx="1023">
                  <c:v>0.90905246438960807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50-4C78-B4AE-954E453AF8DC}"/>
            </c:ext>
          </c:extLst>
        </c:ser>
        <c:ser>
          <c:idx val="1"/>
          <c:order val="1"/>
          <c:tx>
            <c:v>Red</c:v>
          </c:tx>
          <c:marker>
            <c:symbol val="none"/>
          </c:marker>
          <c:xVal>
            <c:numRef>
              <c:f>[1]spatial!$G$2:$G$1025</c:f>
              <c:numCache>
                <c:formatCode>0.00</c:formatCode>
                <c:ptCount val="1024"/>
                <c:pt idx="0">
                  <c:v>-9.3030805054535826</c:v>
                </c:pt>
                <c:pt idx="1">
                  <c:v>-9.2901005054535819</c:v>
                </c:pt>
                <c:pt idx="2">
                  <c:v>-9.277120505453583</c:v>
                </c:pt>
                <c:pt idx="3">
                  <c:v>-9.2641405054535824</c:v>
                </c:pt>
                <c:pt idx="4">
                  <c:v>-9.2511605054535817</c:v>
                </c:pt>
                <c:pt idx="5">
                  <c:v>-9.2381805054535828</c:v>
                </c:pt>
                <c:pt idx="6">
                  <c:v>-9.2252005054535822</c:v>
                </c:pt>
                <c:pt idx="7">
                  <c:v>-9.2122205054535833</c:v>
                </c:pt>
                <c:pt idx="8">
                  <c:v>-9.1992405054535826</c:v>
                </c:pt>
                <c:pt idx="9">
                  <c:v>-9.186260505453582</c:v>
                </c:pt>
                <c:pt idx="10">
                  <c:v>-9.1732805054535831</c:v>
                </c:pt>
                <c:pt idx="11">
                  <c:v>-9.1603005054535824</c:v>
                </c:pt>
                <c:pt idx="12">
                  <c:v>-9.1473205054535818</c:v>
                </c:pt>
                <c:pt idx="13">
                  <c:v>-9.1343405054535829</c:v>
                </c:pt>
                <c:pt idx="14">
                  <c:v>-9.1213605054535822</c:v>
                </c:pt>
                <c:pt idx="15">
                  <c:v>-9.1083805054535834</c:v>
                </c:pt>
                <c:pt idx="16">
                  <c:v>-9.0954005054535827</c:v>
                </c:pt>
                <c:pt idx="17">
                  <c:v>-9.082420505453582</c:v>
                </c:pt>
                <c:pt idx="18">
                  <c:v>-9.0694405054535832</c:v>
                </c:pt>
                <c:pt idx="19">
                  <c:v>-9.0564605054535825</c:v>
                </c:pt>
                <c:pt idx="20">
                  <c:v>-9.0434805054535818</c:v>
                </c:pt>
                <c:pt idx="21">
                  <c:v>-9.030500505453583</c:v>
                </c:pt>
                <c:pt idx="22">
                  <c:v>-9.0175205054535823</c:v>
                </c:pt>
                <c:pt idx="23">
                  <c:v>-9.0045405054535834</c:v>
                </c:pt>
                <c:pt idx="24">
                  <c:v>-8.9915605054535828</c:v>
                </c:pt>
                <c:pt idx="25">
                  <c:v>-8.9785805054535821</c:v>
                </c:pt>
                <c:pt idx="26">
                  <c:v>-8.9656005054535832</c:v>
                </c:pt>
                <c:pt idx="27">
                  <c:v>-8.9526205054535826</c:v>
                </c:pt>
                <c:pt idx="28">
                  <c:v>-8.9396405054535819</c:v>
                </c:pt>
                <c:pt idx="29">
                  <c:v>-8.926660505453583</c:v>
                </c:pt>
                <c:pt idx="30">
                  <c:v>-8.9136805054535824</c:v>
                </c:pt>
                <c:pt idx="31">
                  <c:v>-8.9007005054535817</c:v>
                </c:pt>
                <c:pt idx="32">
                  <c:v>-8.8877205054535828</c:v>
                </c:pt>
                <c:pt idx="33">
                  <c:v>-8.8747405054535822</c:v>
                </c:pt>
                <c:pt idx="34">
                  <c:v>-8.8617605054535833</c:v>
                </c:pt>
                <c:pt idx="35">
                  <c:v>-8.8487805054535826</c:v>
                </c:pt>
                <c:pt idx="36">
                  <c:v>-8.835800505453582</c:v>
                </c:pt>
                <c:pt idx="37">
                  <c:v>-8.8228205054535831</c:v>
                </c:pt>
                <c:pt idx="38">
                  <c:v>-8.8098405054535824</c:v>
                </c:pt>
                <c:pt idx="39">
                  <c:v>-8.7968605054535818</c:v>
                </c:pt>
                <c:pt idx="40">
                  <c:v>-8.7838805054535829</c:v>
                </c:pt>
                <c:pt idx="41">
                  <c:v>-8.7709005054535822</c:v>
                </c:pt>
                <c:pt idx="42">
                  <c:v>-8.7579205054535834</c:v>
                </c:pt>
                <c:pt idx="43">
                  <c:v>-8.7449405054535827</c:v>
                </c:pt>
                <c:pt idx="44">
                  <c:v>-8.731960505453582</c:v>
                </c:pt>
                <c:pt idx="45">
                  <c:v>-8.7189805054535832</c:v>
                </c:pt>
                <c:pt idx="46">
                  <c:v>-8.7060005054535825</c:v>
                </c:pt>
                <c:pt idx="47">
                  <c:v>-8.6930205054535818</c:v>
                </c:pt>
                <c:pt idx="48">
                  <c:v>-8.680040505453583</c:v>
                </c:pt>
                <c:pt idx="49">
                  <c:v>-8.6670605054535823</c:v>
                </c:pt>
                <c:pt idx="50">
                  <c:v>-8.6540805054535817</c:v>
                </c:pt>
                <c:pt idx="51">
                  <c:v>-8.6411005054535828</c:v>
                </c:pt>
                <c:pt idx="52">
                  <c:v>-8.6281205054535821</c:v>
                </c:pt>
                <c:pt idx="53">
                  <c:v>-8.6151405054535832</c:v>
                </c:pt>
                <c:pt idx="54">
                  <c:v>-8.6021605054535826</c:v>
                </c:pt>
                <c:pt idx="55">
                  <c:v>-8.5891805054535819</c:v>
                </c:pt>
                <c:pt idx="56">
                  <c:v>-8.576200505453583</c:v>
                </c:pt>
                <c:pt idx="57">
                  <c:v>-8.5632205054535824</c:v>
                </c:pt>
                <c:pt idx="58">
                  <c:v>-8.5502405054535817</c:v>
                </c:pt>
                <c:pt idx="59">
                  <c:v>-8.5372605054535828</c:v>
                </c:pt>
                <c:pt idx="60">
                  <c:v>-8.5242805054535822</c:v>
                </c:pt>
                <c:pt idx="61">
                  <c:v>-8.5113005054535833</c:v>
                </c:pt>
                <c:pt idx="62">
                  <c:v>-8.4983205054535826</c:v>
                </c:pt>
                <c:pt idx="63">
                  <c:v>-8.485340505453582</c:v>
                </c:pt>
                <c:pt idx="64">
                  <c:v>-8.4723605054535831</c:v>
                </c:pt>
                <c:pt idx="65">
                  <c:v>-8.4593805054535824</c:v>
                </c:pt>
                <c:pt idx="66">
                  <c:v>-8.4464005054535818</c:v>
                </c:pt>
                <c:pt idx="67">
                  <c:v>-8.4334205054535829</c:v>
                </c:pt>
                <c:pt idx="68">
                  <c:v>-8.4204405054535822</c:v>
                </c:pt>
                <c:pt idx="69">
                  <c:v>-8.4074605054535834</c:v>
                </c:pt>
                <c:pt idx="70">
                  <c:v>-8.3944805054535827</c:v>
                </c:pt>
                <c:pt idx="71">
                  <c:v>-8.3815005054535821</c:v>
                </c:pt>
                <c:pt idx="72">
                  <c:v>-8.3685205054535832</c:v>
                </c:pt>
                <c:pt idx="73">
                  <c:v>-8.3555405054535825</c:v>
                </c:pt>
                <c:pt idx="74">
                  <c:v>-8.3425605054535819</c:v>
                </c:pt>
                <c:pt idx="75">
                  <c:v>-8.329580505453583</c:v>
                </c:pt>
                <c:pt idx="76">
                  <c:v>-8.3166005054535823</c:v>
                </c:pt>
                <c:pt idx="77">
                  <c:v>-8.3036205054535834</c:v>
                </c:pt>
                <c:pt idx="78">
                  <c:v>-8.2906405054535828</c:v>
                </c:pt>
                <c:pt idx="79">
                  <c:v>-8.2776605054535821</c:v>
                </c:pt>
                <c:pt idx="80">
                  <c:v>-8.2646805054535832</c:v>
                </c:pt>
                <c:pt idx="81">
                  <c:v>-8.2517005054535826</c:v>
                </c:pt>
                <c:pt idx="82">
                  <c:v>-8.2387205054535819</c:v>
                </c:pt>
                <c:pt idx="83">
                  <c:v>-8.225740505453583</c:v>
                </c:pt>
                <c:pt idx="84">
                  <c:v>-8.2127605054535824</c:v>
                </c:pt>
                <c:pt idx="85">
                  <c:v>-8.1997805054535817</c:v>
                </c:pt>
                <c:pt idx="86">
                  <c:v>-8.1868005054535828</c:v>
                </c:pt>
                <c:pt idx="87">
                  <c:v>-8.1738205054535822</c:v>
                </c:pt>
                <c:pt idx="88">
                  <c:v>-8.1608405054535833</c:v>
                </c:pt>
                <c:pt idx="89">
                  <c:v>-8.1478605054535826</c:v>
                </c:pt>
                <c:pt idx="90">
                  <c:v>-8.134880505453582</c:v>
                </c:pt>
                <c:pt idx="91">
                  <c:v>-8.1219005054535831</c:v>
                </c:pt>
                <c:pt idx="92">
                  <c:v>-8.1089205054535825</c:v>
                </c:pt>
                <c:pt idx="93">
                  <c:v>-8.0959405054535818</c:v>
                </c:pt>
                <c:pt idx="94">
                  <c:v>-8.0829605054535829</c:v>
                </c:pt>
                <c:pt idx="95">
                  <c:v>-8.0699805054535823</c:v>
                </c:pt>
                <c:pt idx="96">
                  <c:v>-8.0570005054535834</c:v>
                </c:pt>
                <c:pt idx="97">
                  <c:v>-8.0440205054535827</c:v>
                </c:pt>
                <c:pt idx="98">
                  <c:v>-8.0310405054535821</c:v>
                </c:pt>
                <c:pt idx="99">
                  <c:v>-8.0180605054535832</c:v>
                </c:pt>
                <c:pt idx="100">
                  <c:v>-8.0050805054535825</c:v>
                </c:pt>
                <c:pt idx="101">
                  <c:v>-7.9921005054535827</c:v>
                </c:pt>
                <c:pt idx="102">
                  <c:v>-7.979120505453583</c:v>
                </c:pt>
                <c:pt idx="103">
                  <c:v>-7.9661405054535823</c:v>
                </c:pt>
                <c:pt idx="104">
                  <c:v>-7.9531605054535826</c:v>
                </c:pt>
                <c:pt idx="105">
                  <c:v>-7.9401805054535828</c:v>
                </c:pt>
                <c:pt idx="106">
                  <c:v>-7.9272005054535821</c:v>
                </c:pt>
                <c:pt idx="107">
                  <c:v>-7.9142205054535824</c:v>
                </c:pt>
                <c:pt idx="108">
                  <c:v>-7.9012405054535826</c:v>
                </c:pt>
                <c:pt idx="109">
                  <c:v>-7.8882605054535828</c:v>
                </c:pt>
                <c:pt idx="110">
                  <c:v>-7.875280505453583</c:v>
                </c:pt>
                <c:pt idx="111">
                  <c:v>-7.8623005054535824</c:v>
                </c:pt>
                <c:pt idx="112">
                  <c:v>-7.8493205054535826</c:v>
                </c:pt>
                <c:pt idx="113">
                  <c:v>-7.8363405054535828</c:v>
                </c:pt>
                <c:pt idx="114">
                  <c:v>-7.8233605054535822</c:v>
                </c:pt>
                <c:pt idx="115">
                  <c:v>-7.8103805054535824</c:v>
                </c:pt>
                <c:pt idx="116">
                  <c:v>-7.7974005054535827</c:v>
                </c:pt>
                <c:pt idx="117">
                  <c:v>-7.784420505453582</c:v>
                </c:pt>
                <c:pt idx="118">
                  <c:v>-7.7714405054535822</c:v>
                </c:pt>
                <c:pt idx="119">
                  <c:v>-7.7584605054535825</c:v>
                </c:pt>
                <c:pt idx="120">
                  <c:v>-7.7454805054535827</c:v>
                </c:pt>
                <c:pt idx="121">
                  <c:v>-7.7325005054535829</c:v>
                </c:pt>
                <c:pt idx="122">
                  <c:v>-7.7195205054535823</c:v>
                </c:pt>
                <c:pt idx="123">
                  <c:v>-7.7065405054535825</c:v>
                </c:pt>
                <c:pt idx="124">
                  <c:v>-7.6935605054535827</c:v>
                </c:pt>
                <c:pt idx="125">
                  <c:v>-7.6805805054535821</c:v>
                </c:pt>
                <c:pt idx="126">
                  <c:v>-7.6676005054535823</c:v>
                </c:pt>
                <c:pt idx="127">
                  <c:v>-7.6546205054535825</c:v>
                </c:pt>
                <c:pt idx="128">
                  <c:v>-7.6416405054535828</c:v>
                </c:pt>
                <c:pt idx="129">
                  <c:v>-7.628660505453583</c:v>
                </c:pt>
                <c:pt idx="130">
                  <c:v>-7.6156805054535823</c:v>
                </c:pt>
                <c:pt idx="131">
                  <c:v>-7.6027005054535826</c:v>
                </c:pt>
                <c:pt idx="132">
                  <c:v>-7.5897205054535828</c:v>
                </c:pt>
                <c:pt idx="133">
                  <c:v>-7.5767405054535821</c:v>
                </c:pt>
                <c:pt idx="134">
                  <c:v>-7.5637605054535824</c:v>
                </c:pt>
                <c:pt idx="135">
                  <c:v>-7.5507805054535826</c:v>
                </c:pt>
                <c:pt idx="136">
                  <c:v>-7.5378005054535828</c:v>
                </c:pt>
                <c:pt idx="137">
                  <c:v>-7.5248205054535831</c:v>
                </c:pt>
                <c:pt idx="138">
                  <c:v>-7.5118405054535824</c:v>
                </c:pt>
                <c:pt idx="139">
                  <c:v>-7.4988605054535826</c:v>
                </c:pt>
                <c:pt idx="140">
                  <c:v>-7.4858805054535829</c:v>
                </c:pt>
                <c:pt idx="141">
                  <c:v>-7.4729005054535822</c:v>
                </c:pt>
                <c:pt idx="142">
                  <c:v>-7.4599205054535824</c:v>
                </c:pt>
                <c:pt idx="143">
                  <c:v>-7.4469405054535827</c:v>
                </c:pt>
                <c:pt idx="144">
                  <c:v>-7.433960505453582</c:v>
                </c:pt>
                <c:pt idx="145">
                  <c:v>-7.4209805054535822</c:v>
                </c:pt>
                <c:pt idx="146">
                  <c:v>-7.4080005054535825</c:v>
                </c:pt>
                <c:pt idx="147">
                  <c:v>-7.3950205054535827</c:v>
                </c:pt>
                <c:pt idx="148">
                  <c:v>-7.3820405054535829</c:v>
                </c:pt>
                <c:pt idx="149">
                  <c:v>-7.3690605054535823</c:v>
                </c:pt>
                <c:pt idx="150">
                  <c:v>-7.3560805054535825</c:v>
                </c:pt>
                <c:pt idx="151">
                  <c:v>-7.3431005054535827</c:v>
                </c:pt>
                <c:pt idx="152">
                  <c:v>-7.3301205054535821</c:v>
                </c:pt>
                <c:pt idx="153">
                  <c:v>-7.3171405054535823</c:v>
                </c:pt>
                <c:pt idx="154">
                  <c:v>-7.3041605054535825</c:v>
                </c:pt>
                <c:pt idx="155">
                  <c:v>-7.2911805054535828</c:v>
                </c:pt>
                <c:pt idx="156">
                  <c:v>-7.278200505453583</c:v>
                </c:pt>
                <c:pt idx="157">
                  <c:v>-7.2652205054535823</c:v>
                </c:pt>
                <c:pt idx="158">
                  <c:v>-7.2522405054535826</c:v>
                </c:pt>
                <c:pt idx="159">
                  <c:v>-7.2392605054535828</c:v>
                </c:pt>
                <c:pt idx="160">
                  <c:v>-7.2262805054535821</c:v>
                </c:pt>
                <c:pt idx="161">
                  <c:v>-7.2133005054535833</c:v>
                </c:pt>
                <c:pt idx="162">
                  <c:v>-7.2003205054535826</c:v>
                </c:pt>
                <c:pt idx="163">
                  <c:v>-7.1873405054535828</c:v>
                </c:pt>
                <c:pt idx="164">
                  <c:v>-7.1743605054535831</c:v>
                </c:pt>
                <c:pt idx="165">
                  <c:v>-7.1613805054535824</c:v>
                </c:pt>
                <c:pt idx="166">
                  <c:v>-7.1484005054535826</c:v>
                </c:pt>
                <c:pt idx="167">
                  <c:v>-7.1354205054535829</c:v>
                </c:pt>
                <c:pt idx="168">
                  <c:v>-7.1224405054535822</c:v>
                </c:pt>
                <c:pt idx="169">
                  <c:v>-7.1094605054535833</c:v>
                </c:pt>
                <c:pt idx="170">
                  <c:v>-7.0964805054535827</c:v>
                </c:pt>
                <c:pt idx="171">
                  <c:v>-7.0835005054535829</c:v>
                </c:pt>
                <c:pt idx="172">
                  <c:v>-7.0705205054535831</c:v>
                </c:pt>
                <c:pt idx="173">
                  <c:v>-7.0575405054535825</c:v>
                </c:pt>
                <c:pt idx="174">
                  <c:v>-7.0445605054535827</c:v>
                </c:pt>
                <c:pt idx="175">
                  <c:v>-7.0315805054535829</c:v>
                </c:pt>
                <c:pt idx="176">
                  <c:v>-7.0186005054535823</c:v>
                </c:pt>
                <c:pt idx="177">
                  <c:v>-7.0056205054535834</c:v>
                </c:pt>
                <c:pt idx="178">
                  <c:v>-6.9926405054535827</c:v>
                </c:pt>
                <c:pt idx="179">
                  <c:v>-6.9796605054535821</c:v>
                </c:pt>
                <c:pt idx="180">
                  <c:v>-6.9666805054535832</c:v>
                </c:pt>
                <c:pt idx="181">
                  <c:v>-6.9537005054535825</c:v>
                </c:pt>
                <c:pt idx="182">
                  <c:v>-6.9407205054535828</c:v>
                </c:pt>
                <c:pt idx="183">
                  <c:v>-6.927740505453583</c:v>
                </c:pt>
                <c:pt idx="184">
                  <c:v>-6.9147605054535823</c:v>
                </c:pt>
                <c:pt idx="185">
                  <c:v>-6.9017805054535826</c:v>
                </c:pt>
                <c:pt idx="186">
                  <c:v>-6.8888005054535828</c:v>
                </c:pt>
                <c:pt idx="187">
                  <c:v>-6.8758205054535821</c:v>
                </c:pt>
                <c:pt idx="188">
                  <c:v>-6.8628405054535833</c:v>
                </c:pt>
                <c:pt idx="189">
                  <c:v>-6.8498605054535826</c:v>
                </c:pt>
                <c:pt idx="190">
                  <c:v>-6.8368805054535828</c:v>
                </c:pt>
                <c:pt idx="191">
                  <c:v>-6.8239005054535831</c:v>
                </c:pt>
                <c:pt idx="192">
                  <c:v>-6.8109205054535824</c:v>
                </c:pt>
                <c:pt idx="193">
                  <c:v>-6.7979405054535826</c:v>
                </c:pt>
                <c:pt idx="194">
                  <c:v>-6.7849605054535829</c:v>
                </c:pt>
                <c:pt idx="195">
                  <c:v>-6.7719805054535822</c:v>
                </c:pt>
                <c:pt idx="196">
                  <c:v>-6.7590005054535833</c:v>
                </c:pt>
                <c:pt idx="197">
                  <c:v>-6.7460205054535827</c:v>
                </c:pt>
                <c:pt idx="198">
                  <c:v>-6.7330405054535829</c:v>
                </c:pt>
                <c:pt idx="199">
                  <c:v>-6.7200605054535831</c:v>
                </c:pt>
                <c:pt idx="200">
                  <c:v>-6.7070805054535825</c:v>
                </c:pt>
                <c:pt idx="201">
                  <c:v>-6.6941005054535827</c:v>
                </c:pt>
                <c:pt idx="202">
                  <c:v>-6.6811205054535829</c:v>
                </c:pt>
                <c:pt idx="203">
                  <c:v>-6.6681405054535823</c:v>
                </c:pt>
                <c:pt idx="204">
                  <c:v>-6.6551605054535825</c:v>
                </c:pt>
                <c:pt idx="205">
                  <c:v>-6.6421805054535827</c:v>
                </c:pt>
                <c:pt idx="206">
                  <c:v>-6.6292005054535821</c:v>
                </c:pt>
                <c:pt idx="207">
                  <c:v>-6.6162205054535832</c:v>
                </c:pt>
                <c:pt idx="208">
                  <c:v>-6.6032405054535825</c:v>
                </c:pt>
                <c:pt idx="209">
                  <c:v>-6.5902605054535828</c:v>
                </c:pt>
                <c:pt idx="210">
                  <c:v>-6.577280505453583</c:v>
                </c:pt>
                <c:pt idx="211">
                  <c:v>-6.5643005054535823</c:v>
                </c:pt>
                <c:pt idx="212">
                  <c:v>-6.5513205054535826</c:v>
                </c:pt>
                <c:pt idx="213">
                  <c:v>-6.5383405054535828</c:v>
                </c:pt>
                <c:pt idx="214">
                  <c:v>-6.5253605054535821</c:v>
                </c:pt>
                <c:pt idx="215">
                  <c:v>-6.5123805054535833</c:v>
                </c:pt>
                <c:pt idx="216">
                  <c:v>-6.4994005054535826</c:v>
                </c:pt>
                <c:pt idx="217">
                  <c:v>-6.4864205054535828</c:v>
                </c:pt>
                <c:pt idx="218">
                  <c:v>-6.4734405054535831</c:v>
                </c:pt>
                <c:pt idx="219">
                  <c:v>-6.4604605054535824</c:v>
                </c:pt>
                <c:pt idx="220">
                  <c:v>-6.4474805054535826</c:v>
                </c:pt>
                <c:pt idx="221">
                  <c:v>-6.4345005054535829</c:v>
                </c:pt>
                <c:pt idx="222">
                  <c:v>-6.4215205054535822</c:v>
                </c:pt>
                <c:pt idx="223">
                  <c:v>-6.4085405054535833</c:v>
                </c:pt>
                <c:pt idx="224">
                  <c:v>-6.3955605054535827</c:v>
                </c:pt>
                <c:pt idx="225">
                  <c:v>-6.3825805054535829</c:v>
                </c:pt>
                <c:pt idx="226">
                  <c:v>-6.3696005054535831</c:v>
                </c:pt>
                <c:pt idx="227">
                  <c:v>-6.3566205054535825</c:v>
                </c:pt>
                <c:pt idx="228">
                  <c:v>-6.3436405054535827</c:v>
                </c:pt>
                <c:pt idx="229">
                  <c:v>-6.3306605054535829</c:v>
                </c:pt>
                <c:pt idx="230">
                  <c:v>-6.3176805054535823</c:v>
                </c:pt>
                <c:pt idx="231">
                  <c:v>-6.3047005054535825</c:v>
                </c:pt>
                <c:pt idx="232">
                  <c:v>-6.2917205054535827</c:v>
                </c:pt>
                <c:pt idx="233">
                  <c:v>-6.2787405054535821</c:v>
                </c:pt>
                <c:pt idx="234">
                  <c:v>-6.2657605054535832</c:v>
                </c:pt>
                <c:pt idx="235">
                  <c:v>-6.2527805054535825</c:v>
                </c:pt>
                <c:pt idx="236">
                  <c:v>-6.2398005054535828</c:v>
                </c:pt>
                <c:pt idx="237">
                  <c:v>-6.226820505453583</c:v>
                </c:pt>
                <c:pt idx="238">
                  <c:v>-6.2138405054535824</c:v>
                </c:pt>
                <c:pt idx="239">
                  <c:v>-6.2008605054535826</c:v>
                </c:pt>
                <c:pt idx="240">
                  <c:v>-6.1878805054535828</c:v>
                </c:pt>
                <c:pt idx="241">
                  <c:v>-6.1749005054535822</c:v>
                </c:pt>
                <c:pt idx="242">
                  <c:v>-6.1619205054535833</c:v>
                </c:pt>
                <c:pt idx="243">
                  <c:v>-6.1489405054535826</c:v>
                </c:pt>
                <c:pt idx="244">
                  <c:v>-6.1359605054535828</c:v>
                </c:pt>
                <c:pt idx="245">
                  <c:v>-6.1229805054535831</c:v>
                </c:pt>
                <c:pt idx="246">
                  <c:v>-6.1100005054535824</c:v>
                </c:pt>
                <c:pt idx="247">
                  <c:v>-6.0970205054535827</c:v>
                </c:pt>
                <c:pt idx="248">
                  <c:v>-6.0840405054535829</c:v>
                </c:pt>
                <c:pt idx="249">
                  <c:v>-6.0710605054535822</c:v>
                </c:pt>
                <c:pt idx="250">
                  <c:v>-6.0580805054535833</c:v>
                </c:pt>
                <c:pt idx="251">
                  <c:v>-6.0451005054535827</c:v>
                </c:pt>
                <c:pt idx="252">
                  <c:v>-6.0321205054535829</c:v>
                </c:pt>
                <c:pt idx="253">
                  <c:v>-6.0191405054535831</c:v>
                </c:pt>
                <c:pt idx="254">
                  <c:v>-6.0061605054535825</c:v>
                </c:pt>
                <c:pt idx="255">
                  <c:v>-5.9931805054535827</c:v>
                </c:pt>
                <c:pt idx="256">
                  <c:v>-5.9802005054535829</c:v>
                </c:pt>
                <c:pt idx="257">
                  <c:v>-5.9672205054535823</c:v>
                </c:pt>
                <c:pt idx="258">
                  <c:v>-5.9542405054535825</c:v>
                </c:pt>
                <c:pt idx="259">
                  <c:v>-5.9412605054535828</c:v>
                </c:pt>
                <c:pt idx="260">
                  <c:v>-5.9282805054535821</c:v>
                </c:pt>
                <c:pt idx="261">
                  <c:v>-5.9153005054535832</c:v>
                </c:pt>
                <c:pt idx="262">
                  <c:v>-5.9023205054535826</c:v>
                </c:pt>
                <c:pt idx="263">
                  <c:v>-5.8893405054535828</c:v>
                </c:pt>
                <c:pt idx="264">
                  <c:v>-5.876360505453583</c:v>
                </c:pt>
                <c:pt idx="265">
                  <c:v>-5.8633805054535824</c:v>
                </c:pt>
                <c:pt idx="266">
                  <c:v>-5.8504005054535826</c:v>
                </c:pt>
                <c:pt idx="267">
                  <c:v>-5.8374205054535828</c:v>
                </c:pt>
                <c:pt idx="268">
                  <c:v>-5.8244405054535822</c:v>
                </c:pt>
                <c:pt idx="269">
                  <c:v>-5.8114605054535833</c:v>
                </c:pt>
                <c:pt idx="270">
                  <c:v>-5.7984805054535826</c:v>
                </c:pt>
                <c:pt idx="271">
                  <c:v>-5.7855005054535829</c:v>
                </c:pt>
                <c:pt idx="272">
                  <c:v>-5.7725205054535831</c:v>
                </c:pt>
                <c:pt idx="273">
                  <c:v>-5.7595405054535824</c:v>
                </c:pt>
                <c:pt idx="274">
                  <c:v>-5.7465605054535827</c:v>
                </c:pt>
                <c:pt idx="275">
                  <c:v>-5.7335805054535829</c:v>
                </c:pt>
                <c:pt idx="276">
                  <c:v>-5.7206005054535822</c:v>
                </c:pt>
                <c:pt idx="277">
                  <c:v>-5.7076205054535833</c:v>
                </c:pt>
                <c:pt idx="278">
                  <c:v>-5.6946405054535827</c:v>
                </c:pt>
                <c:pt idx="279">
                  <c:v>-5.6816605054535829</c:v>
                </c:pt>
                <c:pt idx="280">
                  <c:v>-5.6686805054535832</c:v>
                </c:pt>
                <c:pt idx="281">
                  <c:v>-5.6557005054535825</c:v>
                </c:pt>
                <c:pt idx="282">
                  <c:v>-5.6427205054535827</c:v>
                </c:pt>
                <c:pt idx="283">
                  <c:v>-5.629740505453583</c:v>
                </c:pt>
                <c:pt idx="284">
                  <c:v>-5.6167605054535823</c:v>
                </c:pt>
                <c:pt idx="285">
                  <c:v>-5.6037805054535825</c:v>
                </c:pt>
                <c:pt idx="286">
                  <c:v>-5.5908005054535828</c:v>
                </c:pt>
                <c:pt idx="287">
                  <c:v>-5.5778205054535821</c:v>
                </c:pt>
                <c:pt idx="288">
                  <c:v>-5.5648405054535832</c:v>
                </c:pt>
                <c:pt idx="289">
                  <c:v>-5.5518605054535826</c:v>
                </c:pt>
                <c:pt idx="290">
                  <c:v>-5.5388805054535828</c:v>
                </c:pt>
                <c:pt idx="291">
                  <c:v>-5.525900505453583</c:v>
                </c:pt>
                <c:pt idx="292">
                  <c:v>-5.5129205054535824</c:v>
                </c:pt>
                <c:pt idx="293">
                  <c:v>-5.4999405054535826</c:v>
                </c:pt>
                <c:pt idx="294">
                  <c:v>-5.4869605054535828</c:v>
                </c:pt>
                <c:pt idx="295">
                  <c:v>-5.4739805054535822</c:v>
                </c:pt>
                <c:pt idx="296">
                  <c:v>-5.4610005054535833</c:v>
                </c:pt>
                <c:pt idx="297">
                  <c:v>-5.4480205054535826</c:v>
                </c:pt>
                <c:pt idx="298">
                  <c:v>-5.4350405054535829</c:v>
                </c:pt>
                <c:pt idx="299">
                  <c:v>-5.4220605054535831</c:v>
                </c:pt>
                <c:pt idx="300">
                  <c:v>-5.4090805054535824</c:v>
                </c:pt>
                <c:pt idx="301">
                  <c:v>-5.3961005054535827</c:v>
                </c:pt>
                <c:pt idx="302">
                  <c:v>-5.3831205054535829</c:v>
                </c:pt>
                <c:pt idx="303">
                  <c:v>-5.3701405054535822</c:v>
                </c:pt>
                <c:pt idx="304">
                  <c:v>-5.3571605054535834</c:v>
                </c:pt>
                <c:pt idx="305">
                  <c:v>-5.3441805054535827</c:v>
                </c:pt>
                <c:pt idx="306">
                  <c:v>-5.3312005054535829</c:v>
                </c:pt>
                <c:pt idx="307">
                  <c:v>-5.3182205054535832</c:v>
                </c:pt>
                <c:pt idx="308">
                  <c:v>-5.3052405054535825</c:v>
                </c:pt>
                <c:pt idx="309">
                  <c:v>-5.2922605054535818</c:v>
                </c:pt>
                <c:pt idx="310">
                  <c:v>-5.2792805054535821</c:v>
                </c:pt>
                <c:pt idx="311">
                  <c:v>-5.2663005054535823</c:v>
                </c:pt>
                <c:pt idx="312">
                  <c:v>-5.2533205054535825</c:v>
                </c:pt>
                <c:pt idx="313">
                  <c:v>-5.2403405054535819</c:v>
                </c:pt>
                <c:pt idx="314">
                  <c:v>-5.2273605054535821</c:v>
                </c:pt>
                <c:pt idx="315">
                  <c:v>-5.2143805054535823</c:v>
                </c:pt>
                <c:pt idx="316">
                  <c:v>-5.2014005054535826</c:v>
                </c:pt>
                <c:pt idx="317">
                  <c:v>-5.1884205054535819</c:v>
                </c:pt>
                <c:pt idx="318">
                  <c:v>-5.1754405054535821</c:v>
                </c:pt>
                <c:pt idx="319">
                  <c:v>-5.1624605054535824</c:v>
                </c:pt>
                <c:pt idx="320">
                  <c:v>-5.1494805054535826</c:v>
                </c:pt>
                <c:pt idx="321">
                  <c:v>-5.1365005054535819</c:v>
                </c:pt>
                <c:pt idx="322">
                  <c:v>-5.1235205054535822</c:v>
                </c:pt>
                <c:pt idx="323">
                  <c:v>-5.1105405054535824</c:v>
                </c:pt>
                <c:pt idx="324">
                  <c:v>-5.0975605054535826</c:v>
                </c:pt>
                <c:pt idx="325">
                  <c:v>-5.084580505453582</c:v>
                </c:pt>
                <c:pt idx="326">
                  <c:v>-5.0716005054535822</c:v>
                </c:pt>
                <c:pt idx="327">
                  <c:v>-5.0586205054535824</c:v>
                </c:pt>
                <c:pt idx="328">
                  <c:v>-5.0456405054535827</c:v>
                </c:pt>
                <c:pt idx="329">
                  <c:v>-5.032660505453582</c:v>
                </c:pt>
                <c:pt idx="330">
                  <c:v>-5.0196805054535822</c:v>
                </c:pt>
                <c:pt idx="331">
                  <c:v>-5.0067005054535825</c:v>
                </c:pt>
                <c:pt idx="332">
                  <c:v>-4.9937205054535818</c:v>
                </c:pt>
                <c:pt idx="333">
                  <c:v>-4.980740505453582</c:v>
                </c:pt>
                <c:pt idx="334">
                  <c:v>-4.9677605054535823</c:v>
                </c:pt>
                <c:pt idx="335">
                  <c:v>-4.9547805054535825</c:v>
                </c:pt>
                <c:pt idx="336">
                  <c:v>-4.9418005054535818</c:v>
                </c:pt>
                <c:pt idx="337">
                  <c:v>-4.9288205054535821</c:v>
                </c:pt>
                <c:pt idx="338">
                  <c:v>-4.9158405054535823</c:v>
                </c:pt>
                <c:pt idx="339">
                  <c:v>-4.9028605054535825</c:v>
                </c:pt>
                <c:pt idx="340">
                  <c:v>-4.8898805054535819</c:v>
                </c:pt>
                <c:pt idx="341">
                  <c:v>-4.8769005054535821</c:v>
                </c:pt>
                <c:pt idx="342">
                  <c:v>-4.8639205054535823</c:v>
                </c:pt>
                <c:pt idx="343">
                  <c:v>-4.8509405054535826</c:v>
                </c:pt>
                <c:pt idx="344">
                  <c:v>-4.8379605054535819</c:v>
                </c:pt>
                <c:pt idx="345">
                  <c:v>-4.8249805054535821</c:v>
                </c:pt>
                <c:pt idx="346">
                  <c:v>-4.8120005054535824</c:v>
                </c:pt>
                <c:pt idx="347">
                  <c:v>-4.7990205054535826</c:v>
                </c:pt>
                <c:pt idx="348">
                  <c:v>-4.786040505453582</c:v>
                </c:pt>
                <c:pt idx="349">
                  <c:v>-4.7730605054535822</c:v>
                </c:pt>
                <c:pt idx="350">
                  <c:v>-4.7600805054535824</c:v>
                </c:pt>
                <c:pt idx="351">
                  <c:v>-4.7471005054535826</c:v>
                </c:pt>
                <c:pt idx="352">
                  <c:v>-4.734120505453582</c:v>
                </c:pt>
                <c:pt idx="353">
                  <c:v>-4.7211405054535822</c:v>
                </c:pt>
                <c:pt idx="354">
                  <c:v>-4.7081605054535824</c:v>
                </c:pt>
                <c:pt idx="355">
                  <c:v>-4.6951805054535827</c:v>
                </c:pt>
                <c:pt idx="356">
                  <c:v>-4.682200505453582</c:v>
                </c:pt>
                <c:pt idx="357">
                  <c:v>-4.6692205054535822</c:v>
                </c:pt>
                <c:pt idx="358">
                  <c:v>-4.6562405054535825</c:v>
                </c:pt>
                <c:pt idx="359">
                  <c:v>-4.6432605054535818</c:v>
                </c:pt>
                <c:pt idx="360">
                  <c:v>-4.6302805054535821</c:v>
                </c:pt>
                <c:pt idx="361">
                  <c:v>-4.6173005054535823</c:v>
                </c:pt>
                <c:pt idx="362">
                  <c:v>-4.6043205054535825</c:v>
                </c:pt>
                <c:pt idx="363">
                  <c:v>-4.5913405054535819</c:v>
                </c:pt>
                <c:pt idx="364">
                  <c:v>-4.5783605054535821</c:v>
                </c:pt>
                <c:pt idx="365">
                  <c:v>-4.5653805054535823</c:v>
                </c:pt>
                <c:pt idx="366">
                  <c:v>-4.5524005054535825</c:v>
                </c:pt>
                <c:pt idx="367">
                  <c:v>-4.5394205054535819</c:v>
                </c:pt>
                <c:pt idx="368">
                  <c:v>-4.5264405054535821</c:v>
                </c:pt>
                <c:pt idx="369">
                  <c:v>-4.5134605054535823</c:v>
                </c:pt>
                <c:pt idx="370">
                  <c:v>-4.5004805054535826</c:v>
                </c:pt>
                <c:pt idx="371">
                  <c:v>-4.4875005054535819</c:v>
                </c:pt>
                <c:pt idx="372">
                  <c:v>-4.4745205054535822</c:v>
                </c:pt>
                <c:pt idx="373">
                  <c:v>-4.4615405054535824</c:v>
                </c:pt>
                <c:pt idx="374">
                  <c:v>-4.4485605054535826</c:v>
                </c:pt>
                <c:pt idx="375">
                  <c:v>-4.435580505453582</c:v>
                </c:pt>
                <c:pt idx="376">
                  <c:v>-4.4226005054535822</c:v>
                </c:pt>
                <c:pt idx="377">
                  <c:v>-4.4096205054535824</c:v>
                </c:pt>
                <c:pt idx="378">
                  <c:v>-4.3966405054535826</c:v>
                </c:pt>
                <c:pt idx="379">
                  <c:v>-4.383660505453582</c:v>
                </c:pt>
                <c:pt idx="380">
                  <c:v>-4.3706805054535822</c:v>
                </c:pt>
                <c:pt idx="381">
                  <c:v>-4.3577005054535825</c:v>
                </c:pt>
                <c:pt idx="382">
                  <c:v>-4.3447205054535827</c:v>
                </c:pt>
                <c:pt idx="383">
                  <c:v>-4.331740505453582</c:v>
                </c:pt>
                <c:pt idx="384">
                  <c:v>-4.3187605054535823</c:v>
                </c:pt>
                <c:pt idx="385">
                  <c:v>-4.3057805054535825</c:v>
                </c:pt>
                <c:pt idx="386">
                  <c:v>-4.2928005054535818</c:v>
                </c:pt>
                <c:pt idx="387">
                  <c:v>-4.2798205054535821</c:v>
                </c:pt>
                <c:pt idx="388">
                  <c:v>-4.2668405054535823</c:v>
                </c:pt>
                <c:pt idx="389">
                  <c:v>-4.2538605054535825</c:v>
                </c:pt>
                <c:pt idx="390">
                  <c:v>-4.2408805054535819</c:v>
                </c:pt>
                <c:pt idx="391">
                  <c:v>-4.2279005054535821</c:v>
                </c:pt>
                <c:pt idx="392">
                  <c:v>-4.2149205054535823</c:v>
                </c:pt>
                <c:pt idx="393">
                  <c:v>-4.2019405054535826</c:v>
                </c:pt>
                <c:pt idx="394">
                  <c:v>-4.1889605054535819</c:v>
                </c:pt>
                <c:pt idx="395">
                  <c:v>-4.1759805054535821</c:v>
                </c:pt>
                <c:pt idx="396">
                  <c:v>-4.1630005054535824</c:v>
                </c:pt>
                <c:pt idx="397">
                  <c:v>-4.1500205054535826</c:v>
                </c:pt>
                <c:pt idx="398">
                  <c:v>-4.1370405054535819</c:v>
                </c:pt>
                <c:pt idx="399">
                  <c:v>-4.1240605054535822</c:v>
                </c:pt>
                <c:pt idx="400">
                  <c:v>-4.1110805054535824</c:v>
                </c:pt>
                <c:pt idx="401">
                  <c:v>-4.0981005054535826</c:v>
                </c:pt>
                <c:pt idx="402">
                  <c:v>-4.085120505453582</c:v>
                </c:pt>
                <c:pt idx="403">
                  <c:v>-4.0721405054535822</c:v>
                </c:pt>
                <c:pt idx="404">
                  <c:v>-4.0591605054535824</c:v>
                </c:pt>
                <c:pt idx="405">
                  <c:v>-4.0461805054535827</c:v>
                </c:pt>
                <c:pt idx="406">
                  <c:v>-4.033200505453582</c:v>
                </c:pt>
                <c:pt idx="407">
                  <c:v>-4.0202205054535822</c:v>
                </c:pt>
                <c:pt idx="408">
                  <c:v>-4.0072405054535825</c:v>
                </c:pt>
                <c:pt idx="409">
                  <c:v>-3.9942605054535818</c:v>
                </c:pt>
                <c:pt idx="410">
                  <c:v>-3.981280505453582</c:v>
                </c:pt>
                <c:pt idx="411">
                  <c:v>-3.9683005054535823</c:v>
                </c:pt>
                <c:pt idx="412">
                  <c:v>-3.9553205054535825</c:v>
                </c:pt>
                <c:pt idx="413">
                  <c:v>-3.9423405054535818</c:v>
                </c:pt>
                <c:pt idx="414">
                  <c:v>-3.9293605054535821</c:v>
                </c:pt>
                <c:pt idx="415">
                  <c:v>-3.9163805054535823</c:v>
                </c:pt>
                <c:pt idx="416">
                  <c:v>-3.9034005054535825</c:v>
                </c:pt>
                <c:pt idx="417">
                  <c:v>-3.8904205054535819</c:v>
                </c:pt>
                <c:pt idx="418">
                  <c:v>-3.8774405054535821</c:v>
                </c:pt>
                <c:pt idx="419">
                  <c:v>-3.8644605054535823</c:v>
                </c:pt>
                <c:pt idx="420">
                  <c:v>-3.8514805054535826</c:v>
                </c:pt>
                <c:pt idx="421">
                  <c:v>-3.8385005054535819</c:v>
                </c:pt>
                <c:pt idx="422">
                  <c:v>-3.8255205054535821</c:v>
                </c:pt>
                <c:pt idx="423">
                  <c:v>-3.8125405054535824</c:v>
                </c:pt>
                <c:pt idx="424">
                  <c:v>-3.7995605054535826</c:v>
                </c:pt>
                <c:pt idx="425">
                  <c:v>-3.7865805054535819</c:v>
                </c:pt>
                <c:pt idx="426">
                  <c:v>-3.7736005054535822</c:v>
                </c:pt>
                <c:pt idx="427">
                  <c:v>-3.7606205054535824</c:v>
                </c:pt>
                <c:pt idx="428">
                  <c:v>-3.7476405054535826</c:v>
                </c:pt>
                <c:pt idx="429">
                  <c:v>-3.734660505453582</c:v>
                </c:pt>
                <c:pt idx="430">
                  <c:v>-3.7216805054535822</c:v>
                </c:pt>
                <c:pt idx="431">
                  <c:v>-3.7087005054535824</c:v>
                </c:pt>
                <c:pt idx="432">
                  <c:v>-3.6957205054535827</c:v>
                </c:pt>
                <c:pt idx="433">
                  <c:v>-3.682740505453582</c:v>
                </c:pt>
                <c:pt idx="434">
                  <c:v>-3.6697605054535822</c:v>
                </c:pt>
                <c:pt idx="435">
                  <c:v>-3.6567805054535825</c:v>
                </c:pt>
                <c:pt idx="436">
                  <c:v>-3.6438005054535818</c:v>
                </c:pt>
                <c:pt idx="437">
                  <c:v>-3.630820505453582</c:v>
                </c:pt>
                <c:pt idx="438">
                  <c:v>-3.6178405054535823</c:v>
                </c:pt>
                <c:pt idx="439">
                  <c:v>-3.6048605054535825</c:v>
                </c:pt>
                <c:pt idx="440">
                  <c:v>-3.5918805054535818</c:v>
                </c:pt>
                <c:pt idx="441">
                  <c:v>-3.5789005054535821</c:v>
                </c:pt>
                <c:pt idx="442">
                  <c:v>-3.5659205054535823</c:v>
                </c:pt>
                <c:pt idx="443">
                  <c:v>-3.5529405054535825</c:v>
                </c:pt>
                <c:pt idx="444">
                  <c:v>-3.5399605054535819</c:v>
                </c:pt>
                <c:pt idx="445">
                  <c:v>-3.5269805054535821</c:v>
                </c:pt>
                <c:pt idx="446">
                  <c:v>-3.5140005054535823</c:v>
                </c:pt>
                <c:pt idx="447">
                  <c:v>-3.5010205054535826</c:v>
                </c:pt>
                <c:pt idx="448">
                  <c:v>-3.4880405054535819</c:v>
                </c:pt>
                <c:pt idx="449">
                  <c:v>-3.4750605054535821</c:v>
                </c:pt>
                <c:pt idx="450">
                  <c:v>-3.4620805054535824</c:v>
                </c:pt>
                <c:pt idx="451">
                  <c:v>-3.4491005054535826</c:v>
                </c:pt>
                <c:pt idx="452">
                  <c:v>-3.4361205054535819</c:v>
                </c:pt>
                <c:pt idx="453">
                  <c:v>-3.4231405054535822</c:v>
                </c:pt>
                <c:pt idx="454">
                  <c:v>-3.4101605054535824</c:v>
                </c:pt>
                <c:pt idx="455">
                  <c:v>-3.3971805054535826</c:v>
                </c:pt>
                <c:pt idx="456">
                  <c:v>-3.384200505453582</c:v>
                </c:pt>
                <c:pt idx="457">
                  <c:v>-3.3712205054535822</c:v>
                </c:pt>
                <c:pt idx="458">
                  <c:v>-3.3582405054535824</c:v>
                </c:pt>
                <c:pt idx="459">
                  <c:v>-3.3452605054535827</c:v>
                </c:pt>
                <c:pt idx="460">
                  <c:v>-3.332280505453582</c:v>
                </c:pt>
                <c:pt idx="461">
                  <c:v>-3.3193005054535822</c:v>
                </c:pt>
                <c:pt idx="462">
                  <c:v>-3.3063205054535825</c:v>
                </c:pt>
                <c:pt idx="463">
                  <c:v>-3.2933405054535818</c:v>
                </c:pt>
                <c:pt idx="464">
                  <c:v>-3.280360505453582</c:v>
                </c:pt>
                <c:pt idx="465">
                  <c:v>-3.2673805054535823</c:v>
                </c:pt>
                <c:pt idx="466">
                  <c:v>-3.2544005054535825</c:v>
                </c:pt>
                <c:pt idx="467">
                  <c:v>-3.2414205054535818</c:v>
                </c:pt>
                <c:pt idx="468">
                  <c:v>-3.2284405054535821</c:v>
                </c:pt>
                <c:pt idx="469">
                  <c:v>-3.2154605054535823</c:v>
                </c:pt>
                <c:pt idx="470">
                  <c:v>-3.2024805054535825</c:v>
                </c:pt>
                <c:pt idx="471">
                  <c:v>-3.1895005054535819</c:v>
                </c:pt>
                <c:pt idx="472">
                  <c:v>-3.1765205054535821</c:v>
                </c:pt>
                <c:pt idx="473">
                  <c:v>-3.1635405054535823</c:v>
                </c:pt>
                <c:pt idx="474">
                  <c:v>-3.1505605054535826</c:v>
                </c:pt>
                <c:pt idx="475">
                  <c:v>-3.1375805054535819</c:v>
                </c:pt>
                <c:pt idx="476">
                  <c:v>-3.1246005054535821</c:v>
                </c:pt>
                <c:pt idx="477">
                  <c:v>-3.1116205054535824</c:v>
                </c:pt>
                <c:pt idx="478">
                  <c:v>-3.0986405054535826</c:v>
                </c:pt>
                <c:pt idx="479">
                  <c:v>-3.0856605054535819</c:v>
                </c:pt>
                <c:pt idx="480">
                  <c:v>-3.0726805054535822</c:v>
                </c:pt>
                <c:pt idx="481">
                  <c:v>-3.0597005054535824</c:v>
                </c:pt>
                <c:pt idx="482">
                  <c:v>-3.0467205054535826</c:v>
                </c:pt>
                <c:pt idx="483">
                  <c:v>-3.033740505453582</c:v>
                </c:pt>
                <c:pt idx="484">
                  <c:v>-3.0207605054535822</c:v>
                </c:pt>
                <c:pt idx="485">
                  <c:v>-3.0077805054535824</c:v>
                </c:pt>
                <c:pt idx="486">
                  <c:v>-2.9948005054535818</c:v>
                </c:pt>
                <c:pt idx="487">
                  <c:v>-2.981820505453582</c:v>
                </c:pt>
                <c:pt idx="488">
                  <c:v>-2.9688405054535822</c:v>
                </c:pt>
                <c:pt idx="489">
                  <c:v>-2.9558605054535825</c:v>
                </c:pt>
                <c:pt idx="490">
                  <c:v>-2.9428805054535818</c:v>
                </c:pt>
                <c:pt idx="491">
                  <c:v>-2.929900505453582</c:v>
                </c:pt>
                <c:pt idx="492">
                  <c:v>-2.9169205054535823</c:v>
                </c:pt>
                <c:pt idx="493">
                  <c:v>-2.9039405054535825</c:v>
                </c:pt>
                <c:pt idx="494">
                  <c:v>-2.8909605054535819</c:v>
                </c:pt>
                <c:pt idx="495">
                  <c:v>-2.8779805054535821</c:v>
                </c:pt>
                <c:pt idx="496">
                  <c:v>-2.8650005054535823</c:v>
                </c:pt>
                <c:pt idx="497">
                  <c:v>-2.8520205054535825</c:v>
                </c:pt>
                <c:pt idx="498">
                  <c:v>-2.8390405054535819</c:v>
                </c:pt>
                <c:pt idx="499">
                  <c:v>-2.8260605054535821</c:v>
                </c:pt>
                <c:pt idx="500">
                  <c:v>-2.8130805054535823</c:v>
                </c:pt>
                <c:pt idx="501">
                  <c:v>-2.8001005054535826</c:v>
                </c:pt>
                <c:pt idx="502">
                  <c:v>-2.7871205054535819</c:v>
                </c:pt>
                <c:pt idx="503">
                  <c:v>-2.7741405054535822</c:v>
                </c:pt>
                <c:pt idx="504">
                  <c:v>-2.7611605054535824</c:v>
                </c:pt>
                <c:pt idx="505">
                  <c:v>-2.7481805054535826</c:v>
                </c:pt>
                <c:pt idx="506">
                  <c:v>-2.735200505453582</c:v>
                </c:pt>
                <c:pt idx="507">
                  <c:v>-2.7222205054535822</c:v>
                </c:pt>
                <c:pt idx="508">
                  <c:v>-2.7092405054535824</c:v>
                </c:pt>
                <c:pt idx="509">
                  <c:v>-2.6962605054535826</c:v>
                </c:pt>
                <c:pt idx="510">
                  <c:v>-2.683280505453582</c:v>
                </c:pt>
                <c:pt idx="511">
                  <c:v>-2.6703005054535822</c:v>
                </c:pt>
                <c:pt idx="512">
                  <c:v>-2.6573205054535824</c:v>
                </c:pt>
                <c:pt idx="513">
                  <c:v>-2.6443405054535818</c:v>
                </c:pt>
                <c:pt idx="514">
                  <c:v>-2.631360505453582</c:v>
                </c:pt>
                <c:pt idx="515">
                  <c:v>-2.6183805054535823</c:v>
                </c:pt>
                <c:pt idx="516">
                  <c:v>-2.6054005054535825</c:v>
                </c:pt>
                <c:pt idx="517">
                  <c:v>-2.5924205054535818</c:v>
                </c:pt>
                <c:pt idx="518">
                  <c:v>-2.5794405054535821</c:v>
                </c:pt>
                <c:pt idx="519">
                  <c:v>-2.5664605054535823</c:v>
                </c:pt>
                <c:pt idx="520">
                  <c:v>-2.5534805054535825</c:v>
                </c:pt>
                <c:pt idx="521">
                  <c:v>-2.5405005054535819</c:v>
                </c:pt>
                <c:pt idx="522">
                  <c:v>-2.5275205054535821</c:v>
                </c:pt>
                <c:pt idx="523">
                  <c:v>-2.5145405054535823</c:v>
                </c:pt>
                <c:pt idx="524">
                  <c:v>-2.5015605054535826</c:v>
                </c:pt>
                <c:pt idx="525">
                  <c:v>-2.4885805054535819</c:v>
                </c:pt>
                <c:pt idx="526">
                  <c:v>-2.4756005054535821</c:v>
                </c:pt>
                <c:pt idx="527">
                  <c:v>-2.4626205054535824</c:v>
                </c:pt>
                <c:pt idx="528">
                  <c:v>-2.4496405054535826</c:v>
                </c:pt>
                <c:pt idx="529">
                  <c:v>-2.4366605054535819</c:v>
                </c:pt>
                <c:pt idx="530">
                  <c:v>-2.4236805054535822</c:v>
                </c:pt>
                <c:pt idx="531">
                  <c:v>-2.4107005054535824</c:v>
                </c:pt>
                <c:pt idx="532">
                  <c:v>-2.3977205054535826</c:v>
                </c:pt>
                <c:pt idx="533">
                  <c:v>-2.384740505453582</c:v>
                </c:pt>
                <c:pt idx="534">
                  <c:v>-2.3717605054535822</c:v>
                </c:pt>
                <c:pt idx="535">
                  <c:v>-2.3587805054535824</c:v>
                </c:pt>
                <c:pt idx="536">
                  <c:v>-2.3458005054535827</c:v>
                </c:pt>
                <c:pt idx="537">
                  <c:v>-2.332820505453582</c:v>
                </c:pt>
                <c:pt idx="538">
                  <c:v>-2.3198405054535822</c:v>
                </c:pt>
                <c:pt idx="539">
                  <c:v>-2.3068605054535825</c:v>
                </c:pt>
                <c:pt idx="540">
                  <c:v>-2.2938805054535818</c:v>
                </c:pt>
                <c:pt idx="541">
                  <c:v>-2.280900505453582</c:v>
                </c:pt>
                <c:pt idx="542">
                  <c:v>-2.2679205054535823</c:v>
                </c:pt>
                <c:pt idx="543">
                  <c:v>-2.2549405054535825</c:v>
                </c:pt>
                <c:pt idx="544">
                  <c:v>-2.2419605054535818</c:v>
                </c:pt>
                <c:pt idx="545">
                  <c:v>-2.2289805054535821</c:v>
                </c:pt>
                <c:pt idx="546">
                  <c:v>-2.2160005054535823</c:v>
                </c:pt>
                <c:pt idx="547">
                  <c:v>-2.2030205054535825</c:v>
                </c:pt>
                <c:pt idx="548">
                  <c:v>-2.1900405054535819</c:v>
                </c:pt>
                <c:pt idx="549">
                  <c:v>-2.1770605054535821</c:v>
                </c:pt>
                <c:pt idx="550">
                  <c:v>-2.1640805054535823</c:v>
                </c:pt>
                <c:pt idx="551">
                  <c:v>-2.1511005054535826</c:v>
                </c:pt>
                <c:pt idx="552">
                  <c:v>-2.1381205054535819</c:v>
                </c:pt>
                <c:pt idx="553">
                  <c:v>-2.1251405054535821</c:v>
                </c:pt>
                <c:pt idx="554">
                  <c:v>-2.1121605054535824</c:v>
                </c:pt>
                <c:pt idx="555">
                  <c:v>-2.0991805054535826</c:v>
                </c:pt>
                <c:pt idx="556">
                  <c:v>-2.0862005054535819</c:v>
                </c:pt>
                <c:pt idx="557">
                  <c:v>-2.0732205054535822</c:v>
                </c:pt>
                <c:pt idx="558">
                  <c:v>-2.0602405054535824</c:v>
                </c:pt>
                <c:pt idx="559">
                  <c:v>-2.0472605054535826</c:v>
                </c:pt>
                <c:pt idx="560">
                  <c:v>-2.034280505453582</c:v>
                </c:pt>
                <c:pt idx="561">
                  <c:v>-2.0213005054535822</c:v>
                </c:pt>
                <c:pt idx="562">
                  <c:v>-2.0083205054535824</c:v>
                </c:pt>
                <c:pt idx="563">
                  <c:v>-1.9953405054535818</c:v>
                </c:pt>
                <c:pt idx="564">
                  <c:v>-1.982360505453582</c:v>
                </c:pt>
                <c:pt idx="565">
                  <c:v>-1.9693805054535822</c:v>
                </c:pt>
                <c:pt idx="566">
                  <c:v>-1.9564005054535825</c:v>
                </c:pt>
                <c:pt idx="567">
                  <c:v>-1.9434205054535818</c:v>
                </c:pt>
                <c:pt idx="568">
                  <c:v>-1.930440505453582</c:v>
                </c:pt>
                <c:pt idx="569">
                  <c:v>-1.9174605054535823</c:v>
                </c:pt>
                <c:pt idx="570">
                  <c:v>-1.9044805054535825</c:v>
                </c:pt>
                <c:pt idx="571">
                  <c:v>-1.8915005054535818</c:v>
                </c:pt>
                <c:pt idx="572">
                  <c:v>-1.8785205054535821</c:v>
                </c:pt>
                <c:pt idx="573">
                  <c:v>-1.8655405054535823</c:v>
                </c:pt>
                <c:pt idx="574">
                  <c:v>-1.8525605054535825</c:v>
                </c:pt>
                <c:pt idx="575">
                  <c:v>-1.8395805054535819</c:v>
                </c:pt>
                <c:pt idx="576">
                  <c:v>-1.8266005054535821</c:v>
                </c:pt>
                <c:pt idx="577">
                  <c:v>-1.8136205054535823</c:v>
                </c:pt>
                <c:pt idx="578">
                  <c:v>-1.8006405054535826</c:v>
                </c:pt>
                <c:pt idx="579">
                  <c:v>-1.7876605054535819</c:v>
                </c:pt>
                <c:pt idx="580">
                  <c:v>-1.7746805054535821</c:v>
                </c:pt>
                <c:pt idx="581">
                  <c:v>-1.7617005054535824</c:v>
                </c:pt>
                <c:pt idx="582">
                  <c:v>-1.7487205054535826</c:v>
                </c:pt>
                <c:pt idx="583">
                  <c:v>-1.7357405054535819</c:v>
                </c:pt>
                <c:pt idx="584">
                  <c:v>-1.7227605054535822</c:v>
                </c:pt>
                <c:pt idx="585">
                  <c:v>-1.7097805054535824</c:v>
                </c:pt>
                <c:pt idx="586">
                  <c:v>-1.6968005054535826</c:v>
                </c:pt>
                <c:pt idx="587">
                  <c:v>-1.683820505453582</c:v>
                </c:pt>
                <c:pt idx="588">
                  <c:v>-1.6708405054535822</c:v>
                </c:pt>
                <c:pt idx="589">
                  <c:v>-1.6578605054535824</c:v>
                </c:pt>
                <c:pt idx="590">
                  <c:v>-1.6448805054535818</c:v>
                </c:pt>
                <c:pt idx="591">
                  <c:v>-1.631900505453582</c:v>
                </c:pt>
                <c:pt idx="592">
                  <c:v>-1.6189205054535822</c:v>
                </c:pt>
                <c:pt idx="593">
                  <c:v>-1.6059405054535825</c:v>
                </c:pt>
                <c:pt idx="594">
                  <c:v>-1.5929605054535818</c:v>
                </c:pt>
                <c:pt idx="595">
                  <c:v>-1.579980505453582</c:v>
                </c:pt>
                <c:pt idx="596">
                  <c:v>-1.5670005054535823</c:v>
                </c:pt>
                <c:pt idx="597">
                  <c:v>-1.5540205054535825</c:v>
                </c:pt>
                <c:pt idx="598">
                  <c:v>-1.5410405054535818</c:v>
                </c:pt>
                <c:pt idx="599">
                  <c:v>-1.5280605054535821</c:v>
                </c:pt>
                <c:pt idx="600">
                  <c:v>-1.5150805054535823</c:v>
                </c:pt>
                <c:pt idx="601">
                  <c:v>-1.5021005054535825</c:v>
                </c:pt>
                <c:pt idx="602">
                  <c:v>-1.4891205054535819</c:v>
                </c:pt>
                <c:pt idx="603">
                  <c:v>-1.4761405054535821</c:v>
                </c:pt>
                <c:pt idx="604">
                  <c:v>-1.4631605054535823</c:v>
                </c:pt>
                <c:pt idx="605">
                  <c:v>-1.4501805054535826</c:v>
                </c:pt>
                <c:pt idx="606">
                  <c:v>-1.4372005054535819</c:v>
                </c:pt>
                <c:pt idx="607">
                  <c:v>-1.4242205054535821</c:v>
                </c:pt>
                <c:pt idx="608">
                  <c:v>-1.4112405054535824</c:v>
                </c:pt>
                <c:pt idx="609">
                  <c:v>-1.3982605054535826</c:v>
                </c:pt>
                <c:pt idx="610">
                  <c:v>-1.3852805054535819</c:v>
                </c:pt>
                <c:pt idx="611">
                  <c:v>-1.3723005054535822</c:v>
                </c:pt>
                <c:pt idx="612">
                  <c:v>-1.3593205054535824</c:v>
                </c:pt>
                <c:pt idx="613">
                  <c:v>-1.3463405054535826</c:v>
                </c:pt>
                <c:pt idx="614">
                  <c:v>-1.333360505453582</c:v>
                </c:pt>
                <c:pt idx="615">
                  <c:v>-1.3203805054535822</c:v>
                </c:pt>
                <c:pt idx="616">
                  <c:v>-1.3074005054535816</c:v>
                </c:pt>
                <c:pt idx="617">
                  <c:v>-1.2944205054535836</c:v>
                </c:pt>
                <c:pt idx="618">
                  <c:v>-1.2814405054535829</c:v>
                </c:pt>
                <c:pt idx="619">
                  <c:v>-1.2684605054535822</c:v>
                </c:pt>
                <c:pt idx="620">
                  <c:v>-1.2554805054535834</c:v>
                </c:pt>
                <c:pt idx="621">
                  <c:v>-1.2425005054535827</c:v>
                </c:pt>
                <c:pt idx="622">
                  <c:v>-1.2295205054535838</c:v>
                </c:pt>
                <c:pt idx="623">
                  <c:v>-1.2165405054535832</c:v>
                </c:pt>
                <c:pt idx="624">
                  <c:v>-1.2035605054535825</c:v>
                </c:pt>
                <c:pt idx="625">
                  <c:v>-1.1905805054535836</c:v>
                </c:pt>
                <c:pt idx="626">
                  <c:v>-1.177600505453583</c:v>
                </c:pt>
                <c:pt idx="627">
                  <c:v>-1.1646205054535823</c:v>
                </c:pt>
                <c:pt idx="628">
                  <c:v>-1.1516405054535834</c:v>
                </c:pt>
                <c:pt idx="629">
                  <c:v>-1.1386605054535828</c:v>
                </c:pt>
                <c:pt idx="630">
                  <c:v>-1.1256805054535839</c:v>
                </c:pt>
                <c:pt idx="631">
                  <c:v>-1.1127005054535832</c:v>
                </c:pt>
                <c:pt idx="632">
                  <c:v>-1.0997205054535826</c:v>
                </c:pt>
                <c:pt idx="633">
                  <c:v>-1.0867405054535837</c:v>
                </c:pt>
                <c:pt idx="634">
                  <c:v>-1.073760505453583</c:v>
                </c:pt>
                <c:pt idx="635">
                  <c:v>-1.0607805054535824</c:v>
                </c:pt>
                <c:pt idx="636">
                  <c:v>-1.0478005054535835</c:v>
                </c:pt>
                <c:pt idx="637">
                  <c:v>-1.0348205054535828</c:v>
                </c:pt>
                <c:pt idx="638">
                  <c:v>-1.021840505453584</c:v>
                </c:pt>
                <c:pt idx="639">
                  <c:v>-1.0088605054535833</c:v>
                </c:pt>
                <c:pt idx="640">
                  <c:v>-0.99588050545358264</c:v>
                </c:pt>
                <c:pt idx="641">
                  <c:v>-0.98290050545358376</c:v>
                </c:pt>
                <c:pt idx="642">
                  <c:v>-0.9699205054535831</c:v>
                </c:pt>
                <c:pt idx="643">
                  <c:v>-0.95694050545358245</c:v>
                </c:pt>
                <c:pt idx="644">
                  <c:v>-0.94396050545358356</c:v>
                </c:pt>
                <c:pt idx="645">
                  <c:v>-0.93098050545358291</c:v>
                </c:pt>
                <c:pt idx="646">
                  <c:v>-0.91800050545358225</c:v>
                </c:pt>
                <c:pt idx="647">
                  <c:v>-0.90502050545358337</c:v>
                </c:pt>
                <c:pt idx="648">
                  <c:v>-0.89204050545358271</c:v>
                </c:pt>
                <c:pt idx="649">
                  <c:v>-0.87906050545358383</c:v>
                </c:pt>
                <c:pt idx="650">
                  <c:v>-0.86608050545358317</c:v>
                </c:pt>
                <c:pt idx="651">
                  <c:v>-0.85310050545358251</c:v>
                </c:pt>
                <c:pt idx="652">
                  <c:v>-0.84012050545358363</c:v>
                </c:pt>
                <c:pt idx="653">
                  <c:v>-0.82714050545358297</c:v>
                </c:pt>
                <c:pt idx="654">
                  <c:v>-0.81416050545358232</c:v>
                </c:pt>
                <c:pt idx="655">
                  <c:v>-0.80118050545358344</c:v>
                </c:pt>
                <c:pt idx="656">
                  <c:v>-0.78820050545358278</c:v>
                </c:pt>
                <c:pt idx="657">
                  <c:v>-0.7752205054535839</c:v>
                </c:pt>
                <c:pt idx="658">
                  <c:v>-0.76224050545358324</c:v>
                </c:pt>
                <c:pt idx="659">
                  <c:v>-0.74926050545358258</c:v>
                </c:pt>
                <c:pt idx="660">
                  <c:v>-0.7362805054535837</c:v>
                </c:pt>
                <c:pt idx="661">
                  <c:v>-0.72330050545358304</c:v>
                </c:pt>
                <c:pt idx="662">
                  <c:v>-0.71032050545358238</c:v>
                </c:pt>
                <c:pt idx="663">
                  <c:v>-0.6973405054535835</c:v>
                </c:pt>
                <c:pt idx="664">
                  <c:v>-0.68436050545358285</c:v>
                </c:pt>
                <c:pt idx="665">
                  <c:v>-0.67138050545358219</c:v>
                </c:pt>
                <c:pt idx="666">
                  <c:v>-0.65840050545358331</c:v>
                </c:pt>
                <c:pt idx="667">
                  <c:v>-0.64542050545358265</c:v>
                </c:pt>
                <c:pt idx="668">
                  <c:v>-0.63244050545358377</c:v>
                </c:pt>
                <c:pt idx="669">
                  <c:v>-0.61946050545358311</c:v>
                </c:pt>
                <c:pt idx="670">
                  <c:v>-0.60648050545358245</c:v>
                </c:pt>
                <c:pt idx="671">
                  <c:v>-0.59350050545358357</c:v>
                </c:pt>
                <c:pt idx="672">
                  <c:v>-0.58052050545358291</c:v>
                </c:pt>
                <c:pt idx="673">
                  <c:v>-0.56754050545358226</c:v>
                </c:pt>
                <c:pt idx="674">
                  <c:v>-0.55456050545358337</c:v>
                </c:pt>
                <c:pt idx="675">
                  <c:v>-0.54158050545358272</c:v>
                </c:pt>
                <c:pt idx="676">
                  <c:v>-0.52860050545358384</c:v>
                </c:pt>
                <c:pt idx="677">
                  <c:v>-0.51562050545358318</c:v>
                </c:pt>
                <c:pt idx="678">
                  <c:v>-0.50264050545358252</c:v>
                </c:pt>
                <c:pt idx="679">
                  <c:v>-0.48966050545358364</c:v>
                </c:pt>
                <c:pt idx="680">
                  <c:v>-0.47668050545358298</c:v>
                </c:pt>
                <c:pt idx="681">
                  <c:v>-0.46370050545358232</c:v>
                </c:pt>
                <c:pt idx="682">
                  <c:v>-0.45072050545358344</c:v>
                </c:pt>
                <c:pt idx="683">
                  <c:v>-0.43774050545358278</c:v>
                </c:pt>
                <c:pt idx="684">
                  <c:v>-0.4247605054535839</c:v>
                </c:pt>
                <c:pt idx="685">
                  <c:v>-0.41178050545358325</c:v>
                </c:pt>
                <c:pt idx="686">
                  <c:v>-0.39880050545358259</c:v>
                </c:pt>
                <c:pt idx="687">
                  <c:v>-0.38582050545358371</c:v>
                </c:pt>
                <c:pt idx="688">
                  <c:v>-0.37284050545358305</c:v>
                </c:pt>
                <c:pt idx="689">
                  <c:v>-0.35986050545358239</c:v>
                </c:pt>
                <c:pt idx="690">
                  <c:v>-0.34688050545358351</c:v>
                </c:pt>
                <c:pt idx="691">
                  <c:v>-0.33390050545358285</c:v>
                </c:pt>
                <c:pt idx="692">
                  <c:v>-0.32092050545358219</c:v>
                </c:pt>
                <c:pt idx="693">
                  <c:v>-0.30794050545358331</c:v>
                </c:pt>
                <c:pt idx="694">
                  <c:v>-0.29496050545358266</c:v>
                </c:pt>
                <c:pt idx="695">
                  <c:v>-0.28198050545358377</c:v>
                </c:pt>
                <c:pt idx="696">
                  <c:v>-0.26900050545358312</c:v>
                </c:pt>
                <c:pt idx="697">
                  <c:v>-0.25602050545358246</c:v>
                </c:pt>
                <c:pt idx="698">
                  <c:v>-0.24304050545358358</c:v>
                </c:pt>
                <c:pt idx="699">
                  <c:v>-0.23006050545358292</c:v>
                </c:pt>
                <c:pt idx="700">
                  <c:v>-0.21708050545358226</c:v>
                </c:pt>
                <c:pt idx="701">
                  <c:v>-0.20410050545358338</c:v>
                </c:pt>
                <c:pt idx="702">
                  <c:v>-0.19112050545358272</c:v>
                </c:pt>
                <c:pt idx="703">
                  <c:v>-0.17814050545358384</c:v>
                </c:pt>
                <c:pt idx="704">
                  <c:v>-0.16516050545358318</c:v>
                </c:pt>
                <c:pt idx="705">
                  <c:v>-0.15218050545358253</c:v>
                </c:pt>
                <c:pt idx="706">
                  <c:v>-0.13920050545358365</c:v>
                </c:pt>
                <c:pt idx="707">
                  <c:v>-0.12622050545358299</c:v>
                </c:pt>
                <c:pt idx="708">
                  <c:v>-0.11324050545358233</c:v>
                </c:pt>
                <c:pt idx="709">
                  <c:v>-0.10026050545358345</c:v>
                </c:pt>
                <c:pt idx="710">
                  <c:v>-8.7280505453582791E-2</c:v>
                </c:pt>
                <c:pt idx="711">
                  <c:v>-7.4300505453583909E-2</c:v>
                </c:pt>
                <c:pt idx="712">
                  <c:v>-6.1320505453583252E-2</c:v>
                </c:pt>
                <c:pt idx="713">
                  <c:v>-4.8340505453582594E-2</c:v>
                </c:pt>
                <c:pt idx="714">
                  <c:v>-3.5360505453583713E-2</c:v>
                </c:pt>
                <c:pt idx="715">
                  <c:v>-2.2380505453583055E-2</c:v>
                </c:pt>
                <c:pt idx="716">
                  <c:v>-9.4005054535823973E-3</c:v>
                </c:pt>
                <c:pt idx="717">
                  <c:v>3.579494546416484E-3</c:v>
                </c:pt>
                <c:pt idx="718">
                  <c:v>1.6559494546417142E-2</c:v>
                </c:pt>
                <c:pt idx="719">
                  <c:v>2.9539494546417799E-2</c:v>
                </c:pt>
                <c:pt idx="720">
                  <c:v>4.2519494546416681E-2</c:v>
                </c:pt>
                <c:pt idx="721">
                  <c:v>5.5499494546417338E-2</c:v>
                </c:pt>
                <c:pt idx="722">
                  <c:v>6.847949454641622E-2</c:v>
                </c:pt>
                <c:pt idx="723">
                  <c:v>8.1459494546416877E-2</c:v>
                </c:pt>
                <c:pt idx="724">
                  <c:v>9.4439494546417535E-2</c:v>
                </c:pt>
                <c:pt idx="725">
                  <c:v>0.10741949454641642</c:v>
                </c:pt>
                <c:pt idx="726">
                  <c:v>0.12039949454641707</c:v>
                </c:pt>
                <c:pt idx="727">
                  <c:v>0.13337949454641773</c:v>
                </c:pt>
                <c:pt idx="728">
                  <c:v>0.14635949454641661</c:v>
                </c:pt>
                <c:pt idx="729">
                  <c:v>0.15933949454641727</c:v>
                </c:pt>
                <c:pt idx="730">
                  <c:v>0.17231949454641615</c:v>
                </c:pt>
                <c:pt idx="731">
                  <c:v>0.18529949454641681</c:v>
                </c:pt>
                <c:pt idx="732">
                  <c:v>0.19827949454641747</c:v>
                </c:pt>
                <c:pt idx="733">
                  <c:v>0.21125949454641635</c:v>
                </c:pt>
                <c:pt idx="734">
                  <c:v>0.22423949454641701</c:v>
                </c:pt>
                <c:pt idx="735">
                  <c:v>0.23721949454641766</c:v>
                </c:pt>
                <c:pt idx="736">
                  <c:v>0.25019949454641655</c:v>
                </c:pt>
                <c:pt idx="737">
                  <c:v>0.2631794945464172</c:v>
                </c:pt>
                <c:pt idx="738">
                  <c:v>0.27615949454641608</c:v>
                </c:pt>
                <c:pt idx="739">
                  <c:v>0.28913949454641674</c:v>
                </c:pt>
                <c:pt idx="740">
                  <c:v>0.3021194945464174</c:v>
                </c:pt>
                <c:pt idx="741">
                  <c:v>0.31509949454641628</c:v>
                </c:pt>
                <c:pt idx="742">
                  <c:v>0.32807949454641694</c:v>
                </c:pt>
                <c:pt idx="743">
                  <c:v>0.3410594945464176</c:v>
                </c:pt>
                <c:pt idx="744">
                  <c:v>0.35403949454641648</c:v>
                </c:pt>
                <c:pt idx="745">
                  <c:v>0.36701949454641714</c:v>
                </c:pt>
                <c:pt idx="746">
                  <c:v>0.37999949454641779</c:v>
                </c:pt>
                <c:pt idx="747">
                  <c:v>0.39297949454641667</c:v>
                </c:pt>
                <c:pt idx="748">
                  <c:v>0.40595949454641733</c:v>
                </c:pt>
                <c:pt idx="749">
                  <c:v>0.41893949454641621</c:v>
                </c:pt>
                <c:pt idx="750">
                  <c:v>0.43191949454641687</c:v>
                </c:pt>
                <c:pt idx="751">
                  <c:v>0.44489949454641753</c:v>
                </c:pt>
                <c:pt idx="752">
                  <c:v>0.45787949454641641</c:v>
                </c:pt>
                <c:pt idx="753">
                  <c:v>0.47085949454641707</c:v>
                </c:pt>
                <c:pt idx="754">
                  <c:v>0.48383949454641773</c:v>
                </c:pt>
                <c:pt idx="755">
                  <c:v>0.49681949454641661</c:v>
                </c:pt>
                <c:pt idx="756">
                  <c:v>0.50979949454641726</c:v>
                </c:pt>
                <c:pt idx="757">
                  <c:v>0.52277949454641615</c:v>
                </c:pt>
                <c:pt idx="758">
                  <c:v>0.5357594945464168</c:v>
                </c:pt>
                <c:pt idx="759">
                  <c:v>0.54873949454641746</c:v>
                </c:pt>
                <c:pt idx="760">
                  <c:v>0.56171949454641634</c:v>
                </c:pt>
                <c:pt idx="761">
                  <c:v>0.574699494546417</c:v>
                </c:pt>
                <c:pt idx="762">
                  <c:v>0.58767949454641766</c:v>
                </c:pt>
                <c:pt idx="763">
                  <c:v>0.60065949454641654</c:v>
                </c:pt>
                <c:pt idx="764">
                  <c:v>0.6136394945464172</c:v>
                </c:pt>
                <c:pt idx="765">
                  <c:v>0.62661949454641608</c:v>
                </c:pt>
                <c:pt idx="766">
                  <c:v>0.63959949454641674</c:v>
                </c:pt>
                <c:pt idx="767">
                  <c:v>0.65257949454641739</c:v>
                </c:pt>
                <c:pt idx="768">
                  <c:v>0.66555949454641627</c:v>
                </c:pt>
                <c:pt idx="769">
                  <c:v>0.67853949454641693</c:v>
                </c:pt>
                <c:pt idx="770">
                  <c:v>0.69151949454641759</c:v>
                </c:pt>
                <c:pt idx="771">
                  <c:v>0.70449949454641647</c:v>
                </c:pt>
                <c:pt idx="772">
                  <c:v>0.71747949454641713</c:v>
                </c:pt>
                <c:pt idx="773">
                  <c:v>0.73045949454641779</c:v>
                </c:pt>
                <c:pt idx="774">
                  <c:v>0.74343949454641667</c:v>
                </c:pt>
                <c:pt idx="775">
                  <c:v>0.75641949454641733</c:v>
                </c:pt>
                <c:pt idx="776">
                  <c:v>0.76939949454641621</c:v>
                </c:pt>
                <c:pt idx="777">
                  <c:v>0.78237949454641686</c:v>
                </c:pt>
                <c:pt idx="778">
                  <c:v>0.79535949454641752</c:v>
                </c:pt>
                <c:pt idx="779">
                  <c:v>0.8083394945464164</c:v>
                </c:pt>
                <c:pt idx="780">
                  <c:v>0.82131949454641706</c:v>
                </c:pt>
                <c:pt idx="781">
                  <c:v>0.83429949454641772</c:v>
                </c:pt>
                <c:pt idx="782">
                  <c:v>0.8472794945464166</c:v>
                </c:pt>
                <c:pt idx="783">
                  <c:v>0.86025949454641726</c:v>
                </c:pt>
                <c:pt idx="784">
                  <c:v>0.87323949454641614</c:v>
                </c:pt>
                <c:pt idx="785">
                  <c:v>0.8862194945464168</c:v>
                </c:pt>
                <c:pt idx="786">
                  <c:v>0.89919949454641745</c:v>
                </c:pt>
                <c:pt idx="787">
                  <c:v>0.91217949454641634</c:v>
                </c:pt>
                <c:pt idx="788">
                  <c:v>0.92515949454641699</c:v>
                </c:pt>
                <c:pt idx="789">
                  <c:v>0.93813949454641765</c:v>
                </c:pt>
                <c:pt idx="790">
                  <c:v>0.95111949454641653</c:v>
                </c:pt>
                <c:pt idx="791">
                  <c:v>0.96409949454641719</c:v>
                </c:pt>
                <c:pt idx="792">
                  <c:v>0.97707949454641607</c:v>
                </c:pt>
                <c:pt idx="793">
                  <c:v>0.99005949454641673</c:v>
                </c:pt>
                <c:pt idx="794">
                  <c:v>1.0030394945464174</c:v>
                </c:pt>
                <c:pt idx="795">
                  <c:v>1.0160194945464163</c:v>
                </c:pt>
                <c:pt idx="796">
                  <c:v>1.0289994945464169</c:v>
                </c:pt>
                <c:pt idx="797">
                  <c:v>1.0419794945464176</c:v>
                </c:pt>
                <c:pt idx="798">
                  <c:v>1.0549594945464165</c:v>
                </c:pt>
                <c:pt idx="799">
                  <c:v>1.0679394945464171</c:v>
                </c:pt>
                <c:pt idx="800">
                  <c:v>1.0809194945464178</c:v>
                </c:pt>
                <c:pt idx="801">
                  <c:v>1.0938994945464167</c:v>
                </c:pt>
                <c:pt idx="802">
                  <c:v>1.1068794945464173</c:v>
                </c:pt>
                <c:pt idx="803">
                  <c:v>1.1198594945464162</c:v>
                </c:pt>
                <c:pt idx="804">
                  <c:v>1.1328394945464169</c:v>
                </c:pt>
                <c:pt idx="805">
                  <c:v>1.1458194945464175</c:v>
                </c:pt>
                <c:pt idx="806">
                  <c:v>1.1587994945464164</c:v>
                </c:pt>
                <c:pt idx="807">
                  <c:v>1.1717794945464171</c:v>
                </c:pt>
                <c:pt idx="808">
                  <c:v>1.1847594945464177</c:v>
                </c:pt>
                <c:pt idx="809">
                  <c:v>1.1977394945464166</c:v>
                </c:pt>
                <c:pt idx="810">
                  <c:v>1.2107194945464173</c:v>
                </c:pt>
                <c:pt idx="811">
                  <c:v>1.2236994945464161</c:v>
                </c:pt>
                <c:pt idx="812">
                  <c:v>1.2366794945464168</c:v>
                </c:pt>
                <c:pt idx="813">
                  <c:v>1.2496594945464174</c:v>
                </c:pt>
                <c:pt idx="814">
                  <c:v>1.2626394945464163</c:v>
                </c:pt>
                <c:pt idx="815">
                  <c:v>1.275619494546417</c:v>
                </c:pt>
                <c:pt idx="816">
                  <c:v>1.2885994945464176</c:v>
                </c:pt>
                <c:pt idx="817">
                  <c:v>1.3015794945464165</c:v>
                </c:pt>
                <c:pt idx="818">
                  <c:v>1.3145594945464172</c:v>
                </c:pt>
                <c:pt idx="819">
                  <c:v>1.3275394945464178</c:v>
                </c:pt>
                <c:pt idx="820">
                  <c:v>1.3405194945464167</c:v>
                </c:pt>
                <c:pt idx="821">
                  <c:v>1.3534994945464174</c:v>
                </c:pt>
                <c:pt idx="822">
                  <c:v>1.3664794945464163</c:v>
                </c:pt>
                <c:pt idx="823">
                  <c:v>1.3794594945464169</c:v>
                </c:pt>
                <c:pt idx="824">
                  <c:v>1.3924394945464176</c:v>
                </c:pt>
                <c:pt idx="825">
                  <c:v>1.4054194945464165</c:v>
                </c:pt>
                <c:pt idx="826">
                  <c:v>1.4183994945464171</c:v>
                </c:pt>
                <c:pt idx="827">
                  <c:v>1.4313794945464178</c:v>
                </c:pt>
                <c:pt idx="828">
                  <c:v>1.4443594945464167</c:v>
                </c:pt>
                <c:pt idx="829">
                  <c:v>1.4573394945464173</c:v>
                </c:pt>
                <c:pt idx="830">
                  <c:v>1.4703194945464162</c:v>
                </c:pt>
                <c:pt idx="831">
                  <c:v>1.4832994945464169</c:v>
                </c:pt>
                <c:pt idx="832">
                  <c:v>1.4962794945464175</c:v>
                </c:pt>
                <c:pt idx="833">
                  <c:v>1.5092594945464164</c:v>
                </c:pt>
                <c:pt idx="834">
                  <c:v>1.522239494546417</c:v>
                </c:pt>
                <c:pt idx="835">
                  <c:v>1.5352194945464177</c:v>
                </c:pt>
                <c:pt idx="836">
                  <c:v>1.5481994945464166</c:v>
                </c:pt>
                <c:pt idx="837">
                  <c:v>1.5611794945464172</c:v>
                </c:pt>
                <c:pt idx="838">
                  <c:v>1.5741594945464161</c:v>
                </c:pt>
                <c:pt idx="839">
                  <c:v>1.5871394945464168</c:v>
                </c:pt>
                <c:pt idx="840">
                  <c:v>1.6001194945464174</c:v>
                </c:pt>
                <c:pt idx="841">
                  <c:v>1.6130994945464163</c:v>
                </c:pt>
                <c:pt idx="842">
                  <c:v>1.626079494546417</c:v>
                </c:pt>
                <c:pt idx="843">
                  <c:v>1.6390594945464176</c:v>
                </c:pt>
                <c:pt idx="844">
                  <c:v>1.6520394945464165</c:v>
                </c:pt>
                <c:pt idx="845">
                  <c:v>1.6650194945464172</c:v>
                </c:pt>
                <c:pt idx="846">
                  <c:v>1.6779994945464178</c:v>
                </c:pt>
                <c:pt idx="847">
                  <c:v>1.6909794945464167</c:v>
                </c:pt>
                <c:pt idx="848">
                  <c:v>1.7039594945464174</c:v>
                </c:pt>
                <c:pt idx="849">
                  <c:v>1.7169394945464163</c:v>
                </c:pt>
                <c:pt idx="850">
                  <c:v>1.7299194945464169</c:v>
                </c:pt>
                <c:pt idx="851">
                  <c:v>1.7428994945464176</c:v>
                </c:pt>
                <c:pt idx="852">
                  <c:v>1.7558794945464165</c:v>
                </c:pt>
                <c:pt idx="853">
                  <c:v>1.7688594945464171</c:v>
                </c:pt>
                <c:pt idx="854">
                  <c:v>1.7818394945464178</c:v>
                </c:pt>
                <c:pt idx="855">
                  <c:v>1.7948194945464166</c:v>
                </c:pt>
                <c:pt idx="856">
                  <c:v>1.8077994945464173</c:v>
                </c:pt>
                <c:pt idx="857">
                  <c:v>1.8207794945464162</c:v>
                </c:pt>
                <c:pt idx="858">
                  <c:v>1.8337594945464168</c:v>
                </c:pt>
                <c:pt idx="859">
                  <c:v>1.8467394945464175</c:v>
                </c:pt>
                <c:pt idx="860">
                  <c:v>1.8597194945464164</c:v>
                </c:pt>
                <c:pt idx="861">
                  <c:v>1.872699494546417</c:v>
                </c:pt>
                <c:pt idx="862">
                  <c:v>1.8856794945464177</c:v>
                </c:pt>
                <c:pt idx="863">
                  <c:v>1.8986594945464166</c:v>
                </c:pt>
                <c:pt idx="864">
                  <c:v>1.9116394945464172</c:v>
                </c:pt>
                <c:pt idx="865">
                  <c:v>1.9246194945464161</c:v>
                </c:pt>
                <c:pt idx="866">
                  <c:v>1.9375994945464168</c:v>
                </c:pt>
                <c:pt idx="867">
                  <c:v>1.9505794945464174</c:v>
                </c:pt>
                <c:pt idx="868">
                  <c:v>1.9635594945464163</c:v>
                </c:pt>
                <c:pt idx="869">
                  <c:v>1.976539494546417</c:v>
                </c:pt>
                <c:pt idx="870">
                  <c:v>1.9895194945464176</c:v>
                </c:pt>
                <c:pt idx="871">
                  <c:v>2.0024994945464165</c:v>
                </c:pt>
                <c:pt idx="872">
                  <c:v>2.0154794945464172</c:v>
                </c:pt>
                <c:pt idx="873">
                  <c:v>2.0284594945464178</c:v>
                </c:pt>
                <c:pt idx="874">
                  <c:v>2.0414394945464167</c:v>
                </c:pt>
                <c:pt idx="875">
                  <c:v>2.0544194945464174</c:v>
                </c:pt>
                <c:pt idx="876">
                  <c:v>2.0673994945464162</c:v>
                </c:pt>
                <c:pt idx="877">
                  <c:v>2.0803794945464169</c:v>
                </c:pt>
                <c:pt idx="878">
                  <c:v>2.0933594945464176</c:v>
                </c:pt>
                <c:pt idx="879">
                  <c:v>2.1063394945464164</c:v>
                </c:pt>
                <c:pt idx="880">
                  <c:v>2.1193194945464171</c:v>
                </c:pt>
                <c:pt idx="881">
                  <c:v>2.1322994945464178</c:v>
                </c:pt>
                <c:pt idx="882">
                  <c:v>2.1452794945464166</c:v>
                </c:pt>
                <c:pt idx="883">
                  <c:v>2.1582594945464173</c:v>
                </c:pt>
                <c:pt idx="884">
                  <c:v>2.1712394945464162</c:v>
                </c:pt>
                <c:pt idx="885">
                  <c:v>2.1842194945464168</c:v>
                </c:pt>
                <c:pt idx="886">
                  <c:v>2.1971994945464175</c:v>
                </c:pt>
                <c:pt idx="887">
                  <c:v>2.2101794945464164</c:v>
                </c:pt>
                <c:pt idx="888">
                  <c:v>2.223159494546417</c:v>
                </c:pt>
                <c:pt idx="889">
                  <c:v>2.2361394945464177</c:v>
                </c:pt>
                <c:pt idx="890">
                  <c:v>2.2491194945464166</c:v>
                </c:pt>
                <c:pt idx="891">
                  <c:v>2.2620994945464172</c:v>
                </c:pt>
                <c:pt idx="892">
                  <c:v>2.2750794945464161</c:v>
                </c:pt>
                <c:pt idx="893">
                  <c:v>2.2880594945464168</c:v>
                </c:pt>
                <c:pt idx="894">
                  <c:v>2.3010394945464174</c:v>
                </c:pt>
                <c:pt idx="895">
                  <c:v>2.3140194945464163</c:v>
                </c:pt>
                <c:pt idx="896">
                  <c:v>2.326999494546417</c:v>
                </c:pt>
                <c:pt idx="897">
                  <c:v>2.3399794945464176</c:v>
                </c:pt>
                <c:pt idx="898">
                  <c:v>2.3529594945464165</c:v>
                </c:pt>
                <c:pt idx="899">
                  <c:v>2.3659394945464172</c:v>
                </c:pt>
                <c:pt idx="900">
                  <c:v>2.3789194945464178</c:v>
                </c:pt>
                <c:pt idx="901">
                  <c:v>2.3918994945464167</c:v>
                </c:pt>
                <c:pt idx="902">
                  <c:v>2.4048794945464174</c:v>
                </c:pt>
                <c:pt idx="903">
                  <c:v>2.4178594945464162</c:v>
                </c:pt>
                <c:pt idx="904">
                  <c:v>2.4308394945464169</c:v>
                </c:pt>
                <c:pt idx="905">
                  <c:v>2.4438194945464176</c:v>
                </c:pt>
                <c:pt idx="906">
                  <c:v>2.4567994945464164</c:v>
                </c:pt>
                <c:pt idx="907">
                  <c:v>2.4697794945464171</c:v>
                </c:pt>
                <c:pt idx="908">
                  <c:v>2.4827594945464178</c:v>
                </c:pt>
                <c:pt idx="909">
                  <c:v>2.4957394945464166</c:v>
                </c:pt>
                <c:pt idx="910">
                  <c:v>2.5087194945464173</c:v>
                </c:pt>
                <c:pt idx="911">
                  <c:v>2.5216994945464162</c:v>
                </c:pt>
                <c:pt idx="912">
                  <c:v>2.5346794945464168</c:v>
                </c:pt>
                <c:pt idx="913">
                  <c:v>2.5476594945464175</c:v>
                </c:pt>
                <c:pt idx="914">
                  <c:v>2.5606394945464164</c:v>
                </c:pt>
                <c:pt idx="915">
                  <c:v>2.573619494546417</c:v>
                </c:pt>
                <c:pt idx="916">
                  <c:v>2.5865994945464177</c:v>
                </c:pt>
                <c:pt idx="917">
                  <c:v>2.5995794945464166</c:v>
                </c:pt>
                <c:pt idx="918">
                  <c:v>2.6125594945464172</c:v>
                </c:pt>
                <c:pt idx="919">
                  <c:v>2.6255394945464161</c:v>
                </c:pt>
                <c:pt idx="920">
                  <c:v>2.6385194945464168</c:v>
                </c:pt>
                <c:pt idx="921">
                  <c:v>2.6514994945464174</c:v>
                </c:pt>
                <c:pt idx="922">
                  <c:v>2.6644794945464163</c:v>
                </c:pt>
                <c:pt idx="923">
                  <c:v>2.677459494546417</c:v>
                </c:pt>
                <c:pt idx="924">
                  <c:v>2.6904394945464176</c:v>
                </c:pt>
                <c:pt idx="925">
                  <c:v>2.7034194945464165</c:v>
                </c:pt>
                <c:pt idx="926">
                  <c:v>2.7163994945464172</c:v>
                </c:pt>
                <c:pt idx="927">
                  <c:v>2.7293794945464178</c:v>
                </c:pt>
                <c:pt idx="928">
                  <c:v>2.7423594945464167</c:v>
                </c:pt>
                <c:pt idx="929">
                  <c:v>2.7553394945464174</c:v>
                </c:pt>
                <c:pt idx="930">
                  <c:v>2.7683194945464162</c:v>
                </c:pt>
                <c:pt idx="931">
                  <c:v>2.7812994945464169</c:v>
                </c:pt>
                <c:pt idx="932">
                  <c:v>2.7942794945464176</c:v>
                </c:pt>
                <c:pt idx="933">
                  <c:v>2.8072594945464164</c:v>
                </c:pt>
                <c:pt idx="934">
                  <c:v>2.8202394945464171</c:v>
                </c:pt>
                <c:pt idx="935">
                  <c:v>2.8332194945464177</c:v>
                </c:pt>
                <c:pt idx="936">
                  <c:v>2.8461994945464166</c:v>
                </c:pt>
                <c:pt idx="937">
                  <c:v>2.8591794945464173</c:v>
                </c:pt>
                <c:pt idx="938">
                  <c:v>2.8721594945464162</c:v>
                </c:pt>
                <c:pt idx="939">
                  <c:v>2.8851394945464168</c:v>
                </c:pt>
                <c:pt idx="940">
                  <c:v>2.8981194945464175</c:v>
                </c:pt>
                <c:pt idx="941">
                  <c:v>2.9110994945464164</c:v>
                </c:pt>
                <c:pt idx="942">
                  <c:v>2.924079494546417</c:v>
                </c:pt>
                <c:pt idx="943">
                  <c:v>2.9370594945464177</c:v>
                </c:pt>
                <c:pt idx="944">
                  <c:v>2.9500394945464166</c:v>
                </c:pt>
                <c:pt idx="945">
                  <c:v>2.9630194945464172</c:v>
                </c:pt>
                <c:pt idx="946">
                  <c:v>2.9759994945464161</c:v>
                </c:pt>
                <c:pt idx="947">
                  <c:v>2.9889794945464168</c:v>
                </c:pt>
                <c:pt idx="948">
                  <c:v>3.0019594945464174</c:v>
                </c:pt>
                <c:pt idx="949">
                  <c:v>3.0149394945464163</c:v>
                </c:pt>
                <c:pt idx="950">
                  <c:v>3.027919494546417</c:v>
                </c:pt>
                <c:pt idx="951">
                  <c:v>3.0408994945464176</c:v>
                </c:pt>
                <c:pt idx="952">
                  <c:v>3.0538794945464165</c:v>
                </c:pt>
                <c:pt idx="953">
                  <c:v>3.0668594945464172</c:v>
                </c:pt>
                <c:pt idx="954">
                  <c:v>3.0798394945464178</c:v>
                </c:pt>
                <c:pt idx="955">
                  <c:v>3.0928194945464167</c:v>
                </c:pt>
                <c:pt idx="956">
                  <c:v>3.1057994945464173</c:v>
                </c:pt>
                <c:pt idx="957">
                  <c:v>3.1187794945464162</c:v>
                </c:pt>
                <c:pt idx="958">
                  <c:v>3.1317594945464169</c:v>
                </c:pt>
                <c:pt idx="959">
                  <c:v>3.1447394945464175</c:v>
                </c:pt>
                <c:pt idx="960">
                  <c:v>3.1577194945464164</c:v>
                </c:pt>
                <c:pt idx="961">
                  <c:v>3.1706994945464171</c:v>
                </c:pt>
                <c:pt idx="962">
                  <c:v>3.1836794945464177</c:v>
                </c:pt>
                <c:pt idx="963">
                  <c:v>3.1966594945464166</c:v>
                </c:pt>
                <c:pt idx="964">
                  <c:v>3.2096394945464173</c:v>
                </c:pt>
                <c:pt idx="965">
                  <c:v>3.2226194945464162</c:v>
                </c:pt>
                <c:pt idx="966">
                  <c:v>3.2355994945464168</c:v>
                </c:pt>
                <c:pt idx="967">
                  <c:v>3.2485794945464175</c:v>
                </c:pt>
                <c:pt idx="968">
                  <c:v>3.2615594945464164</c:v>
                </c:pt>
                <c:pt idx="969">
                  <c:v>3.274539494546417</c:v>
                </c:pt>
                <c:pt idx="970">
                  <c:v>3.2875194945464177</c:v>
                </c:pt>
                <c:pt idx="971">
                  <c:v>3.3004994945464166</c:v>
                </c:pt>
                <c:pt idx="972">
                  <c:v>3.3134794945464172</c:v>
                </c:pt>
                <c:pt idx="973">
                  <c:v>3.3264594945464179</c:v>
                </c:pt>
                <c:pt idx="974">
                  <c:v>3.3394394945464168</c:v>
                </c:pt>
                <c:pt idx="975">
                  <c:v>3.3524194945464174</c:v>
                </c:pt>
                <c:pt idx="976">
                  <c:v>3.3653994945464163</c:v>
                </c:pt>
                <c:pt idx="977">
                  <c:v>3.378379494546417</c:v>
                </c:pt>
                <c:pt idx="978">
                  <c:v>3.3913594945464176</c:v>
                </c:pt>
                <c:pt idx="979">
                  <c:v>3.4043394945464165</c:v>
                </c:pt>
                <c:pt idx="980">
                  <c:v>3.4173194945464171</c:v>
                </c:pt>
                <c:pt idx="981">
                  <c:v>3.4302994945464178</c:v>
                </c:pt>
                <c:pt idx="982">
                  <c:v>3.4432794945464167</c:v>
                </c:pt>
                <c:pt idx="983">
                  <c:v>3.4562594945464173</c:v>
                </c:pt>
                <c:pt idx="984">
                  <c:v>3.4692394945464162</c:v>
                </c:pt>
                <c:pt idx="985">
                  <c:v>3.4822194945464169</c:v>
                </c:pt>
                <c:pt idx="986">
                  <c:v>3.4951994945464175</c:v>
                </c:pt>
                <c:pt idx="987">
                  <c:v>3.5081794945464164</c:v>
                </c:pt>
                <c:pt idx="988">
                  <c:v>3.5211594945464171</c:v>
                </c:pt>
                <c:pt idx="989">
                  <c:v>3.5341394945464177</c:v>
                </c:pt>
                <c:pt idx="990">
                  <c:v>3.5471194945464166</c:v>
                </c:pt>
                <c:pt idx="991">
                  <c:v>3.5600994945464173</c:v>
                </c:pt>
                <c:pt idx="992">
                  <c:v>3.5730794945464162</c:v>
                </c:pt>
                <c:pt idx="993">
                  <c:v>3.5860594945464168</c:v>
                </c:pt>
                <c:pt idx="994">
                  <c:v>3.5990394945464175</c:v>
                </c:pt>
                <c:pt idx="995">
                  <c:v>3.6120194945464164</c:v>
                </c:pt>
                <c:pt idx="996">
                  <c:v>3.624999494546417</c:v>
                </c:pt>
                <c:pt idx="997">
                  <c:v>3.6379794945464177</c:v>
                </c:pt>
                <c:pt idx="998">
                  <c:v>3.6509594945464166</c:v>
                </c:pt>
                <c:pt idx="999">
                  <c:v>3.6639394945464172</c:v>
                </c:pt>
                <c:pt idx="1000">
                  <c:v>3.6769194945464179</c:v>
                </c:pt>
                <c:pt idx="1001">
                  <c:v>3.6898994945464167</c:v>
                </c:pt>
                <c:pt idx="1002">
                  <c:v>3.7028794945464174</c:v>
                </c:pt>
                <c:pt idx="1003">
                  <c:v>3.7158594945464163</c:v>
                </c:pt>
                <c:pt idx="1004">
                  <c:v>3.7288394945464169</c:v>
                </c:pt>
                <c:pt idx="1005">
                  <c:v>3.7418194945464176</c:v>
                </c:pt>
                <c:pt idx="1006">
                  <c:v>3.7547994945464165</c:v>
                </c:pt>
                <c:pt idx="1007">
                  <c:v>3.7677794945464171</c:v>
                </c:pt>
                <c:pt idx="1008">
                  <c:v>3.7807594945464178</c:v>
                </c:pt>
                <c:pt idx="1009">
                  <c:v>3.7937394945464167</c:v>
                </c:pt>
                <c:pt idx="1010">
                  <c:v>3.8067194945464173</c:v>
                </c:pt>
                <c:pt idx="1011">
                  <c:v>3.8196994945464162</c:v>
                </c:pt>
                <c:pt idx="1012">
                  <c:v>3.8326794945464169</c:v>
                </c:pt>
                <c:pt idx="1013">
                  <c:v>3.8456594945464175</c:v>
                </c:pt>
                <c:pt idx="1014">
                  <c:v>3.8586394945464164</c:v>
                </c:pt>
                <c:pt idx="1015">
                  <c:v>3.8716194945464171</c:v>
                </c:pt>
                <c:pt idx="1016">
                  <c:v>3.8845994945464177</c:v>
                </c:pt>
                <c:pt idx="1017">
                  <c:v>3.8975794945464166</c:v>
                </c:pt>
                <c:pt idx="1018">
                  <c:v>3.9105594945464173</c:v>
                </c:pt>
                <c:pt idx="1019">
                  <c:v>3.9235394945464162</c:v>
                </c:pt>
                <c:pt idx="1020">
                  <c:v>3.9365194945464168</c:v>
                </c:pt>
                <c:pt idx="1021">
                  <c:v>3.9494994945464175</c:v>
                </c:pt>
                <c:pt idx="1022">
                  <c:v>3.9624794945464163</c:v>
                </c:pt>
                <c:pt idx="1023">
                  <c:v>3.975459494546417</c:v>
                </c:pt>
              </c:numCache>
            </c:numRef>
          </c:xVal>
          <c:yVal>
            <c:numRef>
              <c:f>[1]spatial!$H$2:$H$1025</c:f>
              <c:numCache>
                <c:formatCode>General</c:formatCode>
                <c:ptCount val="1024"/>
                <c:pt idx="0">
                  <c:v>-1.5754593634610122E-2</c:v>
                </c:pt>
                <c:pt idx="1">
                  <c:v>-1.0949725996923109E-2</c:v>
                </c:pt>
                <c:pt idx="2">
                  <c:v>-5.8313311435839888E-3</c:v>
                </c:pt>
                <c:pt idx="3">
                  <c:v>1.3122828017963846E-3</c:v>
                </c:pt>
                <c:pt idx="4" formatCode="0.00E+00">
                  <c:v>2.8109886809484386E-3</c:v>
                </c:pt>
                <c:pt idx="5">
                  <c:v>7.4418725984654816E-3</c:v>
                </c:pt>
                <c:pt idx="6">
                  <c:v>7.6719948534460271E-3</c:v>
                </c:pt>
                <c:pt idx="7">
                  <c:v>8.3344835407220333E-3</c:v>
                </c:pt>
                <c:pt idx="8">
                  <c:v>7.2915055289662235E-3</c:v>
                </c:pt>
                <c:pt idx="9">
                  <c:v>6.6095942855212003E-3</c:v>
                </c:pt>
                <c:pt idx="10">
                  <c:v>7.1672217341815312E-3</c:v>
                </c:pt>
                <c:pt idx="11">
                  <c:v>9.0383233275455124E-3</c:v>
                </c:pt>
                <c:pt idx="12">
                  <c:v>7.3626501900250756E-3</c:v>
                </c:pt>
                <c:pt idx="13">
                  <c:v>1.03164797673266E-2</c:v>
                </c:pt>
                <c:pt idx="14">
                  <c:v>1.2782282374156191E-2</c:v>
                </c:pt>
                <c:pt idx="15">
                  <c:v>1.198211006455128E-2</c:v>
                </c:pt>
                <c:pt idx="16">
                  <c:v>1.1906085571417585E-2</c:v>
                </c:pt>
                <c:pt idx="17">
                  <c:v>1.0824292843917119E-2</c:v>
                </c:pt>
                <c:pt idx="18">
                  <c:v>1.0565878581772874E-2</c:v>
                </c:pt>
                <c:pt idx="19">
                  <c:v>8.3304849229490045E-3</c:v>
                </c:pt>
                <c:pt idx="20">
                  <c:v>7.3972630197521819E-3</c:v>
                </c:pt>
                <c:pt idx="21">
                  <c:v>9.4879119273059264E-3</c:v>
                </c:pt>
                <c:pt idx="22">
                  <c:v>9.5271013891843545E-3</c:v>
                </c:pt>
                <c:pt idx="23">
                  <c:v>8.2253621683150441E-3</c:v>
                </c:pt>
                <c:pt idx="24">
                  <c:v>1.0676266131640374E-2</c:v>
                </c:pt>
                <c:pt idx="25">
                  <c:v>1.0887263993339176E-2</c:v>
                </c:pt>
                <c:pt idx="26">
                  <c:v>1.3148886965242874E-2</c:v>
                </c:pt>
                <c:pt idx="27">
                  <c:v>1.2192575836440666E-2</c:v>
                </c:pt>
                <c:pt idx="28">
                  <c:v>1.0697623967455501E-2</c:v>
                </c:pt>
                <c:pt idx="29">
                  <c:v>1.1211840533089277E-2</c:v>
                </c:pt>
                <c:pt idx="30">
                  <c:v>1.2716284002682481E-2</c:v>
                </c:pt>
                <c:pt idx="31">
                  <c:v>1.2795095298328179E-2</c:v>
                </c:pt>
                <c:pt idx="32">
                  <c:v>1.2006602683603845E-2</c:v>
                </c:pt>
                <c:pt idx="33">
                  <c:v>1.1835307726437413E-2</c:v>
                </c:pt>
                <c:pt idx="34">
                  <c:v>1.3288131758059115E-2</c:v>
                </c:pt>
                <c:pt idx="35">
                  <c:v>1.2915640199724148E-2</c:v>
                </c:pt>
                <c:pt idx="36">
                  <c:v>1.4350202276590897E-2</c:v>
                </c:pt>
                <c:pt idx="37">
                  <c:v>1.4352005654483418E-2</c:v>
                </c:pt>
                <c:pt idx="38">
                  <c:v>1.2659049574914445E-2</c:v>
                </c:pt>
                <c:pt idx="39">
                  <c:v>1.1491307017028477E-2</c:v>
                </c:pt>
                <c:pt idx="40">
                  <c:v>1.2447603225997094E-2</c:v>
                </c:pt>
                <c:pt idx="41">
                  <c:v>1.4826363556784019E-2</c:v>
                </c:pt>
                <c:pt idx="42">
                  <c:v>1.1863056855096235E-2</c:v>
                </c:pt>
                <c:pt idx="43">
                  <c:v>1.1065189907928142E-2</c:v>
                </c:pt>
                <c:pt idx="44">
                  <c:v>1.041036988515142E-2</c:v>
                </c:pt>
                <c:pt idx="45">
                  <c:v>1.3122726355993703E-2</c:v>
                </c:pt>
                <c:pt idx="46">
                  <c:v>1.5615108643609965E-2</c:v>
                </c:pt>
                <c:pt idx="47">
                  <c:v>1.3701924497751306E-2</c:v>
                </c:pt>
                <c:pt idx="48">
                  <c:v>1.5496853099882779E-2</c:v>
                </c:pt>
                <c:pt idx="49">
                  <c:v>1.6121890177000647E-2</c:v>
                </c:pt>
                <c:pt idx="50">
                  <c:v>1.2852495983098044E-2</c:v>
                </c:pt>
                <c:pt idx="51">
                  <c:v>1.4292036485043156E-2</c:v>
                </c:pt>
                <c:pt idx="52">
                  <c:v>1.6112116889736419E-2</c:v>
                </c:pt>
                <c:pt idx="53">
                  <c:v>1.3251945806619661E-2</c:v>
                </c:pt>
                <c:pt idx="54">
                  <c:v>1.3329721784088068E-2</c:v>
                </c:pt>
                <c:pt idx="55">
                  <c:v>1.3293399673743409E-2</c:v>
                </c:pt>
                <c:pt idx="56">
                  <c:v>1.5003894048114572E-2</c:v>
                </c:pt>
                <c:pt idx="57">
                  <c:v>1.4166077961553386E-2</c:v>
                </c:pt>
                <c:pt idx="58">
                  <c:v>1.3346360021085498E-2</c:v>
                </c:pt>
                <c:pt idx="59">
                  <c:v>1.3057104111928461E-2</c:v>
                </c:pt>
                <c:pt idx="60">
                  <c:v>1.3322445051230687E-2</c:v>
                </c:pt>
                <c:pt idx="61">
                  <c:v>1.2322220683485678E-2</c:v>
                </c:pt>
                <c:pt idx="62">
                  <c:v>1.6248786518297934E-2</c:v>
                </c:pt>
                <c:pt idx="63">
                  <c:v>1.6655556852769201E-2</c:v>
                </c:pt>
                <c:pt idx="64">
                  <c:v>1.4747432823753157E-2</c:v>
                </c:pt>
                <c:pt idx="65">
                  <c:v>1.2509938475298911E-2</c:v>
                </c:pt>
                <c:pt idx="66">
                  <c:v>1.1758130498575445E-2</c:v>
                </c:pt>
                <c:pt idx="67">
                  <c:v>1.3422221801937332E-2</c:v>
                </c:pt>
                <c:pt idx="68">
                  <c:v>1.3177117622449009E-2</c:v>
                </c:pt>
                <c:pt idx="69">
                  <c:v>1.4288968925724614E-2</c:v>
                </c:pt>
                <c:pt idx="70">
                  <c:v>1.4489024045106519E-2</c:v>
                </c:pt>
                <c:pt idx="71">
                  <c:v>1.7487449028065229E-2</c:v>
                </c:pt>
                <c:pt idx="72">
                  <c:v>1.9580685893302661E-2</c:v>
                </c:pt>
                <c:pt idx="73">
                  <c:v>1.624222486443521E-2</c:v>
                </c:pt>
                <c:pt idx="74">
                  <c:v>1.4147716420281665E-2</c:v>
                </c:pt>
                <c:pt idx="75">
                  <c:v>1.2198915690638979E-2</c:v>
                </c:pt>
                <c:pt idx="76">
                  <c:v>1.3702540010217191E-2</c:v>
                </c:pt>
                <c:pt idx="77">
                  <c:v>1.4267937664883608E-2</c:v>
                </c:pt>
                <c:pt idx="78">
                  <c:v>1.5711061983089369E-2</c:v>
                </c:pt>
                <c:pt idx="79">
                  <c:v>1.4649992937179127E-2</c:v>
                </c:pt>
                <c:pt idx="80">
                  <c:v>1.4670905330146367E-2</c:v>
                </c:pt>
                <c:pt idx="81">
                  <c:v>1.3446499121371133E-2</c:v>
                </c:pt>
                <c:pt idx="82">
                  <c:v>1.2402166060132561E-2</c:v>
                </c:pt>
                <c:pt idx="83">
                  <c:v>1.2206732323249817E-2</c:v>
                </c:pt>
                <c:pt idx="84">
                  <c:v>1.3921272099184732E-2</c:v>
                </c:pt>
                <c:pt idx="85">
                  <c:v>1.289487006221496E-2</c:v>
                </c:pt>
                <c:pt idx="86">
                  <c:v>1.2918676760332469E-2</c:v>
                </c:pt>
                <c:pt idx="87">
                  <c:v>9.8193802225908025E-3</c:v>
                </c:pt>
                <c:pt idx="88">
                  <c:v>9.5380840270805206E-3</c:v>
                </c:pt>
                <c:pt idx="89">
                  <c:v>1.0276379192582254E-2</c:v>
                </c:pt>
                <c:pt idx="90">
                  <c:v>1.0604318485320988E-2</c:v>
                </c:pt>
                <c:pt idx="91">
                  <c:v>1.5788091590916171E-2</c:v>
                </c:pt>
                <c:pt idx="92">
                  <c:v>1.2854427148853587E-2</c:v>
                </c:pt>
                <c:pt idx="93">
                  <c:v>1.0288035068016822E-2</c:v>
                </c:pt>
                <c:pt idx="94">
                  <c:v>1.0270673173110595E-2</c:v>
                </c:pt>
                <c:pt idx="95">
                  <c:v>1.2803254500796724E-2</c:v>
                </c:pt>
                <c:pt idx="96">
                  <c:v>1.1697615852453526E-2</c:v>
                </c:pt>
                <c:pt idx="97">
                  <c:v>1.3312494750615253E-2</c:v>
                </c:pt>
                <c:pt idx="98">
                  <c:v>1.6466135007804635E-2</c:v>
                </c:pt>
                <c:pt idx="99">
                  <c:v>1.4105638408983193E-2</c:v>
                </c:pt>
                <c:pt idx="100">
                  <c:v>1.1783213281752924E-2</c:v>
                </c:pt>
                <c:pt idx="101">
                  <c:v>1.0771333063181905E-2</c:v>
                </c:pt>
                <c:pt idx="102">
                  <c:v>1.1083790628935856E-2</c:v>
                </c:pt>
                <c:pt idx="103">
                  <c:v>1.2994180982885115E-2</c:v>
                </c:pt>
                <c:pt idx="104">
                  <c:v>1.548180090804599E-2</c:v>
                </c:pt>
                <c:pt idx="105">
                  <c:v>1.325470314647507E-2</c:v>
                </c:pt>
                <c:pt idx="106">
                  <c:v>1.1898758737839008E-2</c:v>
                </c:pt>
                <c:pt idx="107">
                  <c:v>1.3536734218035177E-2</c:v>
                </c:pt>
                <c:pt idx="108">
                  <c:v>1.0924004371424342E-2</c:v>
                </c:pt>
                <c:pt idx="109">
                  <c:v>1.1186007943522079E-2</c:v>
                </c:pt>
                <c:pt idx="110">
                  <c:v>1.3533278475788989E-2</c:v>
                </c:pt>
                <c:pt idx="111">
                  <c:v>1.250934074631231E-2</c:v>
                </c:pt>
                <c:pt idx="112">
                  <c:v>1.1098166240295968E-2</c:v>
                </c:pt>
                <c:pt idx="113">
                  <c:v>1.0945723418304815E-2</c:v>
                </c:pt>
                <c:pt idx="114">
                  <c:v>1.0929609007759446E-2</c:v>
                </c:pt>
                <c:pt idx="115">
                  <c:v>1.4562837377922145E-2</c:v>
                </c:pt>
                <c:pt idx="116">
                  <c:v>1.5193051787384797E-2</c:v>
                </c:pt>
                <c:pt idx="117">
                  <c:v>1.7346461010634424E-2</c:v>
                </c:pt>
                <c:pt idx="118">
                  <c:v>1.781979745002257E-2</c:v>
                </c:pt>
                <c:pt idx="119">
                  <c:v>1.682568287716997E-2</c:v>
                </c:pt>
                <c:pt idx="120">
                  <c:v>1.9418878208282395E-2</c:v>
                </c:pt>
                <c:pt idx="121">
                  <c:v>1.7480209396373403E-2</c:v>
                </c:pt>
                <c:pt idx="122">
                  <c:v>1.5559129708003315E-2</c:v>
                </c:pt>
                <c:pt idx="123">
                  <c:v>1.659785110504185E-2</c:v>
                </c:pt>
                <c:pt idx="124">
                  <c:v>1.438866143630921E-2</c:v>
                </c:pt>
                <c:pt idx="125">
                  <c:v>1.4082175374444781E-2</c:v>
                </c:pt>
                <c:pt idx="126">
                  <c:v>1.4234832504271842E-2</c:v>
                </c:pt>
                <c:pt idx="127">
                  <c:v>1.2641221935426562E-2</c:v>
                </c:pt>
                <c:pt idx="128">
                  <c:v>1.5131704458699163E-2</c:v>
                </c:pt>
                <c:pt idx="129">
                  <c:v>1.8658994493247576E-2</c:v>
                </c:pt>
                <c:pt idx="130">
                  <c:v>1.8845617242977782E-2</c:v>
                </c:pt>
                <c:pt idx="131">
                  <c:v>1.7821663792679288E-2</c:v>
                </c:pt>
                <c:pt idx="132">
                  <c:v>1.7290477995455411E-2</c:v>
                </c:pt>
                <c:pt idx="133">
                  <c:v>1.4571319764684626E-2</c:v>
                </c:pt>
                <c:pt idx="134">
                  <c:v>1.2260717562681069E-2</c:v>
                </c:pt>
                <c:pt idx="135">
                  <c:v>1.5461868920677512E-2</c:v>
                </c:pt>
                <c:pt idx="136">
                  <c:v>1.8412433576999024E-2</c:v>
                </c:pt>
                <c:pt idx="137">
                  <c:v>1.6823029614665315E-2</c:v>
                </c:pt>
                <c:pt idx="138">
                  <c:v>1.6693441692711721E-2</c:v>
                </c:pt>
                <c:pt idx="139">
                  <c:v>1.4989576744484997E-2</c:v>
                </c:pt>
                <c:pt idx="140">
                  <c:v>1.5974456126443874E-2</c:v>
                </c:pt>
                <c:pt idx="141">
                  <c:v>1.2550840248393088E-2</c:v>
                </c:pt>
                <c:pt idx="142">
                  <c:v>1.513511818385554E-2</c:v>
                </c:pt>
                <c:pt idx="143">
                  <c:v>1.7037827892670887E-2</c:v>
                </c:pt>
                <c:pt idx="144">
                  <c:v>1.7597817785895236E-2</c:v>
                </c:pt>
                <c:pt idx="145">
                  <c:v>1.7860060081968096E-2</c:v>
                </c:pt>
                <c:pt idx="146">
                  <c:v>1.895003306105059E-2</c:v>
                </c:pt>
                <c:pt idx="147">
                  <c:v>1.4870494083760994E-2</c:v>
                </c:pt>
                <c:pt idx="148">
                  <c:v>1.3740203753638457E-2</c:v>
                </c:pt>
                <c:pt idx="149">
                  <c:v>1.3421264432926903E-2</c:v>
                </c:pt>
                <c:pt idx="150">
                  <c:v>1.4568312174979956E-2</c:v>
                </c:pt>
                <c:pt idx="151">
                  <c:v>1.1486141745020093E-2</c:v>
                </c:pt>
                <c:pt idx="152">
                  <c:v>1.4240176674290514E-2</c:v>
                </c:pt>
                <c:pt idx="153">
                  <c:v>1.4495431463458603E-2</c:v>
                </c:pt>
                <c:pt idx="154">
                  <c:v>1.4542079443634334E-2</c:v>
                </c:pt>
                <c:pt idx="155">
                  <c:v>1.2649964855817146E-2</c:v>
                </c:pt>
                <c:pt idx="156">
                  <c:v>1.2056531681461809E-2</c:v>
                </c:pt>
                <c:pt idx="157">
                  <c:v>1.1947367652086463E-2</c:v>
                </c:pt>
                <c:pt idx="158">
                  <c:v>1.4246322932673102E-2</c:v>
                </c:pt>
                <c:pt idx="159">
                  <c:v>1.6427135892075014E-2</c:v>
                </c:pt>
                <c:pt idx="160">
                  <c:v>1.7240425307641395E-2</c:v>
                </c:pt>
                <c:pt idx="161">
                  <c:v>1.9128767632702891E-2</c:v>
                </c:pt>
                <c:pt idx="162">
                  <c:v>1.8513342386078904E-2</c:v>
                </c:pt>
                <c:pt idx="163">
                  <c:v>1.7288841016374377E-2</c:v>
                </c:pt>
                <c:pt idx="164">
                  <c:v>1.6637115070395163E-2</c:v>
                </c:pt>
                <c:pt idx="165">
                  <c:v>1.8916471052193105E-2</c:v>
                </c:pt>
                <c:pt idx="166">
                  <c:v>2.1522813215842089E-2</c:v>
                </c:pt>
                <c:pt idx="167">
                  <c:v>2.4502358008222168E-2</c:v>
                </c:pt>
                <c:pt idx="168">
                  <c:v>2.4840581882949596E-2</c:v>
                </c:pt>
                <c:pt idx="169">
                  <c:v>1.8169344544325429E-2</c:v>
                </c:pt>
                <c:pt idx="170">
                  <c:v>1.8865179547498955E-2</c:v>
                </c:pt>
                <c:pt idx="171">
                  <c:v>1.750567857011048E-2</c:v>
                </c:pt>
                <c:pt idx="172">
                  <c:v>1.6790236278815616E-2</c:v>
                </c:pt>
                <c:pt idx="173">
                  <c:v>1.500257773659314E-2</c:v>
                </c:pt>
                <c:pt idx="174">
                  <c:v>1.6684030740419291E-2</c:v>
                </c:pt>
                <c:pt idx="175">
                  <c:v>1.6301634783253773E-2</c:v>
                </c:pt>
                <c:pt idx="176">
                  <c:v>1.7817118782104034E-2</c:v>
                </c:pt>
                <c:pt idx="177">
                  <c:v>2.1965457601046665E-2</c:v>
                </c:pt>
                <c:pt idx="178">
                  <c:v>1.8058632912109171E-2</c:v>
                </c:pt>
                <c:pt idx="179">
                  <c:v>2.0044867588975626E-2</c:v>
                </c:pt>
                <c:pt idx="180">
                  <c:v>1.6719291859773101E-2</c:v>
                </c:pt>
                <c:pt idx="181">
                  <c:v>1.5741965436382926E-2</c:v>
                </c:pt>
                <c:pt idx="182">
                  <c:v>1.700361874841292E-2</c:v>
                </c:pt>
                <c:pt idx="183">
                  <c:v>1.8889549008914441E-2</c:v>
                </c:pt>
                <c:pt idx="184">
                  <c:v>1.4134937462836167E-2</c:v>
                </c:pt>
                <c:pt idx="185">
                  <c:v>1.43965091342745E-2</c:v>
                </c:pt>
                <c:pt idx="186">
                  <c:v>1.7547036647281668E-2</c:v>
                </c:pt>
                <c:pt idx="187">
                  <c:v>1.4801521530528371E-2</c:v>
                </c:pt>
                <c:pt idx="188">
                  <c:v>1.619352928257721E-2</c:v>
                </c:pt>
                <c:pt idx="189">
                  <c:v>1.6131259044823962E-2</c:v>
                </c:pt>
                <c:pt idx="190">
                  <c:v>1.5552100326638688E-2</c:v>
                </c:pt>
                <c:pt idx="191">
                  <c:v>1.9285276865333833E-2</c:v>
                </c:pt>
                <c:pt idx="192">
                  <c:v>2.078753488751767E-2</c:v>
                </c:pt>
                <c:pt idx="193">
                  <c:v>2.0613611365681888E-2</c:v>
                </c:pt>
                <c:pt idx="194">
                  <c:v>2.0175111836755872E-2</c:v>
                </c:pt>
                <c:pt idx="195">
                  <c:v>2.0321679269559623E-2</c:v>
                </c:pt>
                <c:pt idx="196">
                  <c:v>1.9434818938323481E-2</c:v>
                </c:pt>
                <c:pt idx="197">
                  <c:v>2.0707588825146159E-2</c:v>
                </c:pt>
                <c:pt idx="198">
                  <c:v>1.9602486648419085E-2</c:v>
                </c:pt>
                <c:pt idx="199">
                  <c:v>1.8268607471782126E-2</c:v>
                </c:pt>
                <c:pt idx="200">
                  <c:v>2.1080862728820829E-2</c:v>
                </c:pt>
                <c:pt idx="201">
                  <c:v>2.0834384174941468E-2</c:v>
                </c:pt>
                <c:pt idx="202">
                  <c:v>1.7301306227303831E-2</c:v>
                </c:pt>
                <c:pt idx="203">
                  <c:v>1.6330702612825501E-2</c:v>
                </c:pt>
                <c:pt idx="204">
                  <c:v>1.9320051458235284E-2</c:v>
                </c:pt>
                <c:pt idx="205">
                  <c:v>2.0564811619906392E-2</c:v>
                </c:pt>
                <c:pt idx="206">
                  <c:v>1.8986538830613544E-2</c:v>
                </c:pt>
                <c:pt idx="207">
                  <c:v>1.7202779819621473E-2</c:v>
                </c:pt>
                <c:pt idx="208">
                  <c:v>1.8886234125152192E-2</c:v>
                </c:pt>
                <c:pt idx="209">
                  <c:v>1.9872290710796103E-2</c:v>
                </c:pt>
                <c:pt idx="210">
                  <c:v>2.1044656825263807E-2</c:v>
                </c:pt>
                <c:pt idx="211">
                  <c:v>2.0178319508623452E-2</c:v>
                </c:pt>
                <c:pt idx="212">
                  <c:v>2.0112257929050865E-2</c:v>
                </c:pt>
                <c:pt idx="213">
                  <c:v>2.1505237781472938E-2</c:v>
                </c:pt>
                <c:pt idx="214">
                  <c:v>2.2331447288048055E-2</c:v>
                </c:pt>
                <c:pt idx="215">
                  <c:v>2.0651521961082331E-2</c:v>
                </c:pt>
                <c:pt idx="216">
                  <c:v>2.0531456603123086E-2</c:v>
                </c:pt>
                <c:pt idx="217">
                  <c:v>1.547666794852701E-2</c:v>
                </c:pt>
                <c:pt idx="218">
                  <c:v>1.4439881918928449E-2</c:v>
                </c:pt>
                <c:pt idx="219">
                  <c:v>2.0046224785843676E-2</c:v>
                </c:pt>
                <c:pt idx="220">
                  <c:v>1.9352560232772407E-2</c:v>
                </c:pt>
                <c:pt idx="221">
                  <c:v>1.9895811528658457E-2</c:v>
                </c:pt>
                <c:pt idx="222">
                  <c:v>1.8012792295995585E-2</c:v>
                </c:pt>
                <c:pt idx="223">
                  <c:v>2.0225840919181427E-2</c:v>
                </c:pt>
                <c:pt idx="224">
                  <c:v>2.0277366212794818E-2</c:v>
                </c:pt>
                <c:pt idx="225">
                  <c:v>1.9293374356238568E-2</c:v>
                </c:pt>
                <c:pt idx="226">
                  <c:v>1.7914338159349136E-2</c:v>
                </c:pt>
                <c:pt idx="227">
                  <c:v>1.4970601770003563E-2</c:v>
                </c:pt>
                <c:pt idx="228">
                  <c:v>1.9658939222267056E-2</c:v>
                </c:pt>
                <c:pt idx="229">
                  <c:v>2.5728530840579855E-2</c:v>
                </c:pt>
                <c:pt idx="230">
                  <c:v>2.3130672576986987E-2</c:v>
                </c:pt>
                <c:pt idx="231">
                  <c:v>2.1088259281985718E-2</c:v>
                </c:pt>
                <c:pt idx="232">
                  <c:v>2.247590391381964E-2</c:v>
                </c:pt>
                <c:pt idx="233">
                  <c:v>1.9777808692414696E-2</c:v>
                </c:pt>
                <c:pt idx="234">
                  <c:v>1.7749139032678642E-2</c:v>
                </c:pt>
                <c:pt idx="235">
                  <c:v>2.2716398516152467E-2</c:v>
                </c:pt>
                <c:pt idx="236">
                  <c:v>1.9493796438728998E-2</c:v>
                </c:pt>
                <c:pt idx="237">
                  <c:v>2.3316617934365104E-2</c:v>
                </c:pt>
                <c:pt idx="238">
                  <c:v>2.4005334537988022E-2</c:v>
                </c:pt>
                <c:pt idx="239">
                  <c:v>1.9097139741748464E-2</c:v>
                </c:pt>
                <c:pt idx="240">
                  <c:v>2.2146136301024504E-2</c:v>
                </c:pt>
                <c:pt idx="241">
                  <c:v>2.1249192045117785E-2</c:v>
                </c:pt>
                <c:pt idx="242">
                  <c:v>2.2240607658883575E-2</c:v>
                </c:pt>
                <c:pt idx="243">
                  <c:v>2.2603156824793337E-2</c:v>
                </c:pt>
                <c:pt idx="244">
                  <c:v>2.2303683296715039E-2</c:v>
                </c:pt>
                <c:pt idx="245">
                  <c:v>2.3761641868882778E-2</c:v>
                </c:pt>
                <c:pt idx="246">
                  <c:v>2.7834629557297763E-2</c:v>
                </c:pt>
                <c:pt idx="247">
                  <c:v>2.7348510021796314E-2</c:v>
                </c:pt>
                <c:pt idx="248">
                  <c:v>2.6096613735373125E-2</c:v>
                </c:pt>
                <c:pt idx="249">
                  <c:v>2.5970627072389067E-2</c:v>
                </c:pt>
                <c:pt idx="250">
                  <c:v>2.5437590936472954E-2</c:v>
                </c:pt>
                <c:pt idx="251">
                  <c:v>2.4816881262017306E-2</c:v>
                </c:pt>
                <c:pt idx="252">
                  <c:v>2.8810950896221203E-2</c:v>
                </c:pt>
                <c:pt idx="253">
                  <c:v>2.7699112111416041E-2</c:v>
                </c:pt>
                <c:pt idx="254">
                  <c:v>2.5779757252881123E-2</c:v>
                </c:pt>
                <c:pt idx="255">
                  <c:v>2.4840775884642927E-2</c:v>
                </c:pt>
                <c:pt idx="256">
                  <c:v>2.4523194016815516E-2</c:v>
                </c:pt>
                <c:pt idx="257">
                  <c:v>2.5931217812780114E-2</c:v>
                </c:pt>
                <c:pt idx="258">
                  <c:v>2.6607925714096377E-2</c:v>
                </c:pt>
                <c:pt idx="259">
                  <c:v>2.4956359070323314E-2</c:v>
                </c:pt>
                <c:pt idx="260">
                  <c:v>2.7048133793836474E-2</c:v>
                </c:pt>
                <c:pt idx="261">
                  <c:v>2.9836511712647597E-2</c:v>
                </c:pt>
                <c:pt idx="262">
                  <c:v>2.5630314020355996E-2</c:v>
                </c:pt>
                <c:pt idx="263">
                  <c:v>2.3224352942210681E-2</c:v>
                </c:pt>
                <c:pt idx="264">
                  <c:v>2.4294421115097987E-2</c:v>
                </c:pt>
                <c:pt idx="265">
                  <c:v>2.6696198553190782E-2</c:v>
                </c:pt>
                <c:pt idx="266">
                  <c:v>2.4770650797731251E-2</c:v>
                </c:pt>
                <c:pt idx="267">
                  <c:v>2.3153207084995818E-2</c:v>
                </c:pt>
                <c:pt idx="268">
                  <c:v>3.489141620761551E-2</c:v>
                </c:pt>
                <c:pt idx="269">
                  <c:v>2.601101301866356E-2</c:v>
                </c:pt>
                <c:pt idx="270">
                  <c:v>2.8273968597792673E-2</c:v>
                </c:pt>
                <c:pt idx="271">
                  <c:v>2.8764042077149433E-2</c:v>
                </c:pt>
                <c:pt idx="272">
                  <c:v>2.967217387436805E-2</c:v>
                </c:pt>
                <c:pt idx="273">
                  <c:v>2.8694967987544954E-2</c:v>
                </c:pt>
                <c:pt idx="274">
                  <c:v>3.1482375439966535E-2</c:v>
                </c:pt>
                <c:pt idx="275">
                  <c:v>2.7183784983043181E-2</c:v>
                </c:pt>
                <c:pt idx="276">
                  <c:v>2.6068682195807026E-2</c:v>
                </c:pt>
                <c:pt idx="277">
                  <c:v>2.9954617355399484E-2</c:v>
                </c:pt>
                <c:pt idx="278">
                  <c:v>3.3669428437374922E-2</c:v>
                </c:pt>
                <c:pt idx="279">
                  <c:v>3.1736093182091127E-2</c:v>
                </c:pt>
                <c:pt idx="280">
                  <c:v>3.2855987868923429E-2</c:v>
                </c:pt>
                <c:pt idx="281">
                  <c:v>3.5432235254368845E-2</c:v>
                </c:pt>
                <c:pt idx="282">
                  <c:v>3.0782145214751078E-2</c:v>
                </c:pt>
                <c:pt idx="283">
                  <c:v>2.9568191357342316E-2</c:v>
                </c:pt>
                <c:pt idx="284">
                  <c:v>2.9339965957147832E-2</c:v>
                </c:pt>
                <c:pt idx="285">
                  <c:v>3.1666384373674368E-2</c:v>
                </c:pt>
                <c:pt idx="286">
                  <c:v>2.8637059649918507E-2</c:v>
                </c:pt>
                <c:pt idx="287">
                  <c:v>2.4139368324554236E-2</c:v>
                </c:pt>
                <c:pt idx="288">
                  <c:v>2.3274833449670306E-2</c:v>
                </c:pt>
                <c:pt idx="289">
                  <c:v>2.4449065573062596E-2</c:v>
                </c:pt>
                <c:pt idx="290">
                  <c:v>2.581310997736079E-2</c:v>
                </c:pt>
                <c:pt idx="291">
                  <c:v>2.6346004463048203E-2</c:v>
                </c:pt>
                <c:pt idx="292">
                  <c:v>2.5439227178415551E-2</c:v>
                </c:pt>
                <c:pt idx="293">
                  <c:v>2.4320030614269496E-2</c:v>
                </c:pt>
                <c:pt idx="294">
                  <c:v>2.5767207033628062E-2</c:v>
                </c:pt>
                <c:pt idx="295">
                  <c:v>2.6685249793326558E-2</c:v>
                </c:pt>
                <c:pt idx="296">
                  <c:v>2.881544523847554E-2</c:v>
                </c:pt>
                <c:pt idx="297">
                  <c:v>2.5034214456144333E-2</c:v>
                </c:pt>
                <c:pt idx="298">
                  <c:v>2.130048034227448E-2</c:v>
                </c:pt>
                <c:pt idx="299">
                  <c:v>2.3063020681964769E-2</c:v>
                </c:pt>
                <c:pt idx="300">
                  <c:v>2.7636245313764005E-2</c:v>
                </c:pt>
                <c:pt idx="301">
                  <c:v>2.8531946803002292E-2</c:v>
                </c:pt>
                <c:pt idx="302">
                  <c:v>2.5443207272607266E-2</c:v>
                </c:pt>
                <c:pt idx="303">
                  <c:v>2.599622269159416E-2</c:v>
                </c:pt>
                <c:pt idx="304">
                  <c:v>2.6393128954829891E-2</c:v>
                </c:pt>
                <c:pt idx="305">
                  <c:v>2.8121078744421678E-2</c:v>
                </c:pt>
                <c:pt idx="306">
                  <c:v>2.5853650654933658E-2</c:v>
                </c:pt>
                <c:pt idx="307">
                  <c:v>2.9498807798068641E-2</c:v>
                </c:pt>
                <c:pt idx="308">
                  <c:v>2.7880905624401608E-2</c:v>
                </c:pt>
                <c:pt idx="309">
                  <c:v>2.4543846900877599E-2</c:v>
                </c:pt>
                <c:pt idx="310">
                  <c:v>2.7120034287725244E-2</c:v>
                </c:pt>
                <c:pt idx="311">
                  <c:v>2.9663268808004819E-2</c:v>
                </c:pt>
                <c:pt idx="312">
                  <c:v>2.7477505624203123E-2</c:v>
                </c:pt>
                <c:pt idx="313">
                  <c:v>2.5584193071377433E-2</c:v>
                </c:pt>
                <c:pt idx="314">
                  <c:v>2.3706270799011744E-2</c:v>
                </c:pt>
                <c:pt idx="315">
                  <c:v>2.3168484901827067E-2</c:v>
                </c:pt>
                <c:pt idx="316">
                  <c:v>2.4569329279434393E-2</c:v>
                </c:pt>
                <c:pt idx="317">
                  <c:v>2.6249769586579458E-2</c:v>
                </c:pt>
                <c:pt idx="318">
                  <c:v>2.9147462265578839E-2</c:v>
                </c:pt>
                <c:pt idx="319">
                  <c:v>2.4601223471981622E-2</c:v>
                </c:pt>
                <c:pt idx="320">
                  <c:v>2.5133185962278277E-2</c:v>
                </c:pt>
                <c:pt idx="321">
                  <c:v>2.6380586813013415E-2</c:v>
                </c:pt>
                <c:pt idx="322">
                  <c:v>2.4571840733935243E-2</c:v>
                </c:pt>
                <c:pt idx="323">
                  <c:v>2.5732031850516337E-2</c:v>
                </c:pt>
                <c:pt idx="324">
                  <c:v>2.6252782942315832E-2</c:v>
                </c:pt>
                <c:pt idx="325">
                  <c:v>2.3618690907407598E-2</c:v>
                </c:pt>
                <c:pt idx="326">
                  <c:v>2.3964437413612188E-2</c:v>
                </c:pt>
                <c:pt idx="327">
                  <c:v>2.2325814887714526E-2</c:v>
                </c:pt>
                <c:pt idx="328">
                  <c:v>2.2075609559495526E-2</c:v>
                </c:pt>
                <c:pt idx="329">
                  <c:v>2.2296467737592026E-2</c:v>
                </c:pt>
                <c:pt idx="330">
                  <c:v>2.1750140277269476E-2</c:v>
                </c:pt>
                <c:pt idx="331">
                  <c:v>2.1604669059104065E-2</c:v>
                </c:pt>
                <c:pt idx="332">
                  <c:v>2.4430084960103762E-2</c:v>
                </c:pt>
                <c:pt idx="333">
                  <c:v>2.4247598798746817E-2</c:v>
                </c:pt>
                <c:pt idx="334">
                  <c:v>2.4526221120091379E-2</c:v>
                </c:pt>
                <c:pt idx="335">
                  <c:v>2.3759041504410532E-2</c:v>
                </c:pt>
                <c:pt idx="336">
                  <c:v>2.3829756274756943E-2</c:v>
                </c:pt>
                <c:pt idx="337">
                  <c:v>2.6170674983951817E-2</c:v>
                </c:pt>
                <c:pt idx="338">
                  <c:v>2.835272133870621E-2</c:v>
                </c:pt>
                <c:pt idx="339">
                  <c:v>2.3571833425244843E-2</c:v>
                </c:pt>
                <c:pt idx="340">
                  <c:v>2.06601165637114E-2</c:v>
                </c:pt>
                <c:pt idx="341">
                  <c:v>2.4766261375468692E-2</c:v>
                </c:pt>
                <c:pt idx="342">
                  <c:v>2.7894189653634476E-2</c:v>
                </c:pt>
                <c:pt idx="343">
                  <c:v>2.6051460770606289E-2</c:v>
                </c:pt>
                <c:pt idx="344">
                  <c:v>2.7692513266224097E-2</c:v>
                </c:pt>
                <c:pt idx="345">
                  <c:v>2.5465394627881246E-2</c:v>
                </c:pt>
                <c:pt idx="346">
                  <c:v>2.7706613307400332E-2</c:v>
                </c:pt>
                <c:pt idx="347">
                  <c:v>2.9016944458496938E-2</c:v>
                </c:pt>
                <c:pt idx="348">
                  <c:v>3.1070967813418508E-2</c:v>
                </c:pt>
                <c:pt idx="349">
                  <c:v>3.0350302754118375E-2</c:v>
                </c:pt>
                <c:pt idx="350">
                  <c:v>3.0634529805798522E-2</c:v>
                </c:pt>
                <c:pt idx="351">
                  <c:v>3.2073599244669251E-2</c:v>
                </c:pt>
                <c:pt idx="352">
                  <c:v>3.491548890899189E-2</c:v>
                </c:pt>
                <c:pt idx="353">
                  <c:v>2.9841209983229318E-2</c:v>
                </c:pt>
                <c:pt idx="354">
                  <c:v>2.9292928428993385E-2</c:v>
                </c:pt>
                <c:pt idx="355">
                  <c:v>2.6989502674254859E-2</c:v>
                </c:pt>
                <c:pt idx="356">
                  <c:v>2.6749290653174985E-2</c:v>
                </c:pt>
                <c:pt idx="357">
                  <c:v>2.7147516564033542E-2</c:v>
                </c:pt>
                <c:pt idx="358">
                  <c:v>2.6301457245050855E-2</c:v>
                </c:pt>
                <c:pt idx="359">
                  <c:v>2.8747586091439747E-2</c:v>
                </c:pt>
                <c:pt idx="360">
                  <c:v>2.9181695926458966E-2</c:v>
                </c:pt>
                <c:pt idx="361">
                  <c:v>3.0086753281438759E-2</c:v>
                </c:pt>
                <c:pt idx="362">
                  <c:v>2.7120053845100411E-2</c:v>
                </c:pt>
                <c:pt idx="363">
                  <c:v>2.6045378332488104E-2</c:v>
                </c:pt>
                <c:pt idx="364">
                  <c:v>2.9998461100885946E-2</c:v>
                </c:pt>
                <c:pt idx="365">
                  <c:v>2.9138612118896633E-2</c:v>
                </c:pt>
                <c:pt idx="366">
                  <c:v>2.7640936394547778E-2</c:v>
                </c:pt>
                <c:pt idx="367">
                  <c:v>2.7298483678017408E-2</c:v>
                </c:pt>
                <c:pt idx="368">
                  <c:v>3.2472781904024278E-2</c:v>
                </c:pt>
                <c:pt idx="369">
                  <c:v>3.2434779314612514E-2</c:v>
                </c:pt>
                <c:pt idx="370">
                  <c:v>3.0792942748566175E-2</c:v>
                </c:pt>
                <c:pt idx="371">
                  <c:v>2.7731910896619093E-2</c:v>
                </c:pt>
                <c:pt idx="372">
                  <c:v>2.7766006283688326E-2</c:v>
                </c:pt>
                <c:pt idx="373">
                  <c:v>2.8871763549855215E-2</c:v>
                </c:pt>
                <c:pt idx="374">
                  <c:v>2.7706819713812749E-2</c:v>
                </c:pt>
                <c:pt idx="375">
                  <c:v>3.0738517137236528E-2</c:v>
                </c:pt>
                <c:pt idx="376">
                  <c:v>3.3787894571469454E-2</c:v>
                </c:pt>
                <c:pt idx="377">
                  <c:v>3.2214048769491174E-2</c:v>
                </c:pt>
                <c:pt idx="378">
                  <c:v>3.04405080633901E-2</c:v>
                </c:pt>
                <c:pt idx="379">
                  <c:v>3.3964329428041597E-2</c:v>
                </c:pt>
                <c:pt idx="380">
                  <c:v>3.8624045889295404E-2</c:v>
                </c:pt>
                <c:pt idx="381">
                  <c:v>3.2787583835146253E-2</c:v>
                </c:pt>
                <c:pt idx="382">
                  <c:v>3.2395040911376467E-2</c:v>
                </c:pt>
                <c:pt idx="383">
                  <c:v>3.2552955507334114E-2</c:v>
                </c:pt>
                <c:pt idx="384">
                  <c:v>3.0668646220191182E-2</c:v>
                </c:pt>
                <c:pt idx="385">
                  <c:v>3.0375038516989861E-2</c:v>
                </c:pt>
                <c:pt idx="386">
                  <c:v>2.9591061134693643E-2</c:v>
                </c:pt>
                <c:pt idx="387">
                  <c:v>3.1171902975954735E-2</c:v>
                </c:pt>
                <c:pt idx="388">
                  <c:v>2.9759832058673399E-2</c:v>
                </c:pt>
                <c:pt idx="389">
                  <c:v>2.9207938972202453E-2</c:v>
                </c:pt>
                <c:pt idx="390">
                  <c:v>3.3600200596343097E-2</c:v>
                </c:pt>
                <c:pt idx="391">
                  <c:v>3.6707183470043321E-2</c:v>
                </c:pt>
                <c:pt idx="392">
                  <c:v>3.5005589209037152E-2</c:v>
                </c:pt>
                <c:pt idx="393">
                  <c:v>3.3926297356174535E-2</c:v>
                </c:pt>
                <c:pt idx="394">
                  <c:v>3.3765507590053888E-2</c:v>
                </c:pt>
                <c:pt idx="395">
                  <c:v>3.5346033845413703E-2</c:v>
                </c:pt>
                <c:pt idx="396">
                  <c:v>3.4968390867476835E-2</c:v>
                </c:pt>
                <c:pt idx="397">
                  <c:v>3.4998916784402041E-2</c:v>
                </c:pt>
                <c:pt idx="398">
                  <c:v>3.1432349607204368E-2</c:v>
                </c:pt>
                <c:pt idx="399">
                  <c:v>3.0654754335701979E-2</c:v>
                </c:pt>
                <c:pt idx="400">
                  <c:v>3.3441449448053683E-2</c:v>
                </c:pt>
                <c:pt idx="401">
                  <c:v>3.6993300746297093E-2</c:v>
                </c:pt>
                <c:pt idx="402">
                  <c:v>3.4559120185603996E-2</c:v>
                </c:pt>
                <c:pt idx="403">
                  <c:v>3.1028412595676718E-2</c:v>
                </c:pt>
                <c:pt idx="404">
                  <c:v>3.4812041878130938E-2</c:v>
                </c:pt>
                <c:pt idx="405">
                  <c:v>3.3551689820934011E-2</c:v>
                </c:pt>
                <c:pt idx="406">
                  <c:v>3.4038932118741455E-2</c:v>
                </c:pt>
                <c:pt idx="407">
                  <c:v>3.6472790365060882E-2</c:v>
                </c:pt>
                <c:pt idx="408">
                  <c:v>3.3569860932632103E-2</c:v>
                </c:pt>
                <c:pt idx="409">
                  <c:v>3.3894047375711958E-2</c:v>
                </c:pt>
                <c:pt idx="410">
                  <c:v>3.1334720798005013E-2</c:v>
                </c:pt>
                <c:pt idx="411">
                  <c:v>3.2890002671857481E-2</c:v>
                </c:pt>
                <c:pt idx="412">
                  <c:v>3.508464728628935E-2</c:v>
                </c:pt>
                <c:pt idx="413">
                  <c:v>3.4415191108364031E-2</c:v>
                </c:pt>
                <c:pt idx="414">
                  <c:v>3.3728274654622761E-2</c:v>
                </c:pt>
                <c:pt idx="415">
                  <c:v>3.1537473857700615E-2</c:v>
                </c:pt>
                <c:pt idx="416">
                  <c:v>3.1537058863792281E-2</c:v>
                </c:pt>
                <c:pt idx="417">
                  <c:v>3.2471410553437989E-2</c:v>
                </c:pt>
                <c:pt idx="418">
                  <c:v>3.0697322308487127E-2</c:v>
                </c:pt>
                <c:pt idx="419">
                  <c:v>3.2693530257369367E-2</c:v>
                </c:pt>
                <c:pt idx="420">
                  <c:v>3.7412703703770492E-2</c:v>
                </c:pt>
                <c:pt idx="421">
                  <c:v>3.7013523461372905E-2</c:v>
                </c:pt>
                <c:pt idx="422">
                  <c:v>3.5295733723563018E-2</c:v>
                </c:pt>
                <c:pt idx="423">
                  <c:v>3.420832066288932E-2</c:v>
                </c:pt>
                <c:pt idx="424">
                  <c:v>3.3358137109528237E-2</c:v>
                </c:pt>
                <c:pt idx="425">
                  <c:v>3.331860911889957E-2</c:v>
                </c:pt>
                <c:pt idx="426">
                  <c:v>3.1220924819670384E-2</c:v>
                </c:pt>
                <c:pt idx="427">
                  <c:v>3.3267470777403912E-2</c:v>
                </c:pt>
                <c:pt idx="428">
                  <c:v>3.4846861674528017E-2</c:v>
                </c:pt>
                <c:pt idx="429">
                  <c:v>3.5920478397223017E-2</c:v>
                </c:pt>
                <c:pt idx="430">
                  <c:v>3.5686134812459448E-2</c:v>
                </c:pt>
                <c:pt idx="431">
                  <c:v>3.4437488089719623E-2</c:v>
                </c:pt>
                <c:pt idx="432">
                  <c:v>3.6023399611064301E-2</c:v>
                </c:pt>
                <c:pt idx="433">
                  <c:v>3.5695622796585627E-2</c:v>
                </c:pt>
                <c:pt idx="434">
                  <c:v>3.42894408423206E-2</c:v>
                </c:pt>
                <c:pt idx="435">
                  <c:v>3.3518486405292765E-2</c:v>
                </c:pt>
                <c:pt idx="436">
                  <c:v>3.6017655208780787E-2</c:v>
                </c:pt>
                <c:pt idx="437">
                  <c:v>3.5922856304520592E-2</c:v>
                </c:pt>
                <c:pt idx="438">
                  <c:v>3.7311548832671813E-2</c:v>
                </c:pt>
                <c:pt idx="439">
                  <c:v>3.5567387848054369E-2</c:v>
                </c:pt>
                <c:pt idx="440">
                  <c:v>3.5598247932339282E-2</c:v>
                </c:pt>
                <c:pt idx="441">
                  <c:v>3.496875815335352E-2</c:v>
                </c:pt>
                <c:pt idx="442">
                  <c:v>3.8410475765928501E-2</c:v>
                </c:pt>
                <c:pt idx="443">
                  <c:v>3.5672185162264933E-2</c:v>
                </c:pt>
                <c:pt idx="444">
                  <c:v>3.7137985609857115E-2</c:v>
                </c:pt>
                <c:pt idx="445">
                  <c:v>3.6158100358316514E-2</c:v>
                </c:pt>
                <c:pt idx="446">
                  <c:v>3.4733959105230618E-2</c:v>
                </c:pt>
                <c:pt idx="447">
                  <c:v>3.3558092823655621E-2</c:v>
                </c:pt>
                <c:pt idx="448">
                  <c:v>3.6961577612208758E-2</c:v>
                </c:pt>
                <c:pt idx="449">
                  <c:v>3.5457755695011188E-2</c:v>
                </c:pt>
                <c:pt idx="450">
                  <c:v>3.4878070686631374E-2</c:v>
                </c:pt>
                <c:pt idx="451">
                  <c:v>3.569396601299335E-2</c:v>
                </c:pt>
                <c:pt idx="452">
                  <c:v>3.5399742519542518E-2</c:v>
                </c:pt>
                <c:pt idx="453">
                  <c:v>3.5454228762820471E-2</c:v>
                </c:pt>
                <c:pt idx="454">
                  <c:v>3.4229769387828846E-2</c:v>
                </c:pt>
                <c:pt idx="455">
                  <c:v>3.5673019520036292E-2</c:v>
                </c:pt>
                <c:pt idx="456">
                  <c:v>3.8720098910386677E-2</c:v>
                </c:pt>
                <c:pt idx="457">
                  <c:v>4.1135469421361558E-2</c:v>
                </c:pt>
                <c:pt idx="458">
                  <c:v>3.9609462091814755E-2</c:v>
                </c:pt>
                <c:pt idx="459">
                  <c:v>3.7560207319063614E-2</c:v>
                </c:pt>
                <c:pt idx="460">
                  <c:v>3.8434782645583407E-2</c:v>
                </c:pt>
                <c:pt idx="461">
                  <c:v>4.0427132572625972E-2</c:v>
                </c:pt>
                <c:pt idx="462">
                  <c:v>4.4915850943470614E-2</c:v>
                </c:pt>
                <c:pt idx="463">
                  <c:v>4.5231191221924802E-2</c:v>
                </c:pt>
                <c:pt idx="464">
                  <c:v>4.4407479302183084E-2</c:v>
                </c:pt>
                <c:pt idx="465">
                  <c:v>4.1147232621905415E-2</c:v>
                </c:pt>
                <c:pt idx="466">
                  <c:v>4.246673254569254E-2</c:v>
                </c:pt>
                <c:pt idx="467">
                  <c:v>4.2757786292599215E-2</c:v>
                </c:pt>
                <c:pt idx="468">
                  <c:v>4.0612806241362313E-2</c:v>
                </c:pt>
                <c:pt idx="469">
                  <c:v>3.9875838930748031E-2</c:v>
                </c:pt>
                <c:pt idx="470">
                  <c:v>3.9317231180295016E-2</c:v>
                </c:pt>
                <c:pt idx="471">
                  <c:v>4.2828441554085168E-2</c:v>
                </c:pt>
                <c:pt idx="472">
                  <c:v>4.1722877396467337E-2</c:v>
                </c:pt>
                <c:pt idx="473">
                  <c:v>3.9451802389838954E-2</c:v>
                </c:pt>
                <c:pt idx="474">
                  <c:v>3.5387937482774794E-2</c:v>
                </c:pt>
                <c:pt idx="475">
                  <c:v>4.3814134477380473E-2</c:v>
                </c:pt>
                <c:pt idx="476">
                  <c:v>3.970908390438177E-2</c:v>
                </c:pt>
                <c:pt idx="477">
                  <c:v>3.9113618473769741E-2</c:v>
                </c:pt>
                <c:pt idx="478">
                  <c:v>4.0282893617963923E-2</c:v>
                </c:pt>
                <c:pt idx="479">
                  <c:v>4.2327368053688891E-2</c:v>
                </c:pt>
                <c:pt idx="480">
                  <c:v>3.9999832688670169E-2</c:v>
                </c:pt>
                <c:pt idx="481">
                  <c:v>4.2910383626929352E-2</c:v>
                </c:pt>
                <c:pt idx="482">
                  <c:v>4.2914420564144559E-2</c:v>
                </c:pt>
                <c:pt idx="483">
                  <c:v>4.2400609345578516E-2</c:v>
                </c:pt>
                <c:pt idx="484">
                  <c:v>4.1722123506077728E-2</c:v>
                </c:pt>
                <c:pt idx="485">
                  <c:v>4.2377782080617418E-2</c:v>
                </c:pt>
                <c:pt idx="486">
                  <c:v>3.9399992241923594E-2</c:v>
                </c:pt>
                <c:pt idx="487">
                  <c:v>3.7085691833139665E-2</c:v>
                </c:pt>
                <c:pt idx="488">
                  <c:v>4.4260232796745763E-2</c:v>
                </c:pt>
                <c:pt idx="489">
                  <c:v>4.5202808861438633E-2</c:v>
                </c:pt>
                <c:pt idx="490">
                  <c:v>4.3212274367281291E-2</c:v>
                </c:pt>
                <c:pt idx="491">
                  <c:v>4.1380937440971426E-2</c:v>
                </c:pt>
                <c:pt idx="492">
                  <c:v>4.0509032034615707E-2</c:v>
                </c:pt>
                <c:pt idx="493">
                  <c:v>3.8191118611342487E-2</c:v>
                </c:pt>
                <c:pt idx="494">
                  <c:v>3.8620251473581252E-2</c:v>
                </c:pt>
                <c:pt idx="495">
                  <c:v>4.2493973715462721E-2</c:v>
                </c:pt>
                <c:pt idx="496">
                  <c:v>4.1002038415333342E-2</c:v>
                </c:pt>
                <c:pt idx="497">
                  <c:v>3.4794252223266819E-2</c:v>
                </c:pt>
                <c:pt idx="498">
                  <c:v>3.9407712108817688E-2</c:v>
                </c:pt>
                <c:pt idx="499">
                  <c:v>4.1853453981122099E-2</c:v>
                </c:pt>
                <c:pt idx="500">
                  <c:v>4.2519443060487154E-2</c:v>
                </c:pt>
                <c:pt idx="501">
                  <c:v>4.1232478276163373E-2</c:v>
                </c:pt>
                <c:pt idx="502">
                  <c:v>3.9001079554413176E-2</c:v>
                </c:pt>
                <c:pt idx="503">
                  <c:v>3.8600037946234053E-2</c:v>
                </c:pt>
                <c:pt idx="504">
                  <c:v>3.9196972661070952E-2</c:v>
                </c:pt>
                <c:pt idx="505">
                  <c:v>3.8503039239972031E-2</c:v>
                </c:pt>
                <c:pt idx="506">
                  <c:v>3.9486243539984651E-2</c:v>
                </c:pt>
                <c:pt idx="507">
                  <c:v>4.0855693413383624E-2</c:v>
                </c:pt>
                <c:pt idx="508">
                  <c:v>4.4773641944997403E-2</c:v>
                </c:pt>
                <c:pt idx="509">
                  <c:v>4.2774436648898281E-2</c:v>
                </c:pt>
                <c:pt idx="510" formatCode="0.00E+00">
                  <c:v>4.1605357560509627E-2</c:v>
                </c:pt>
                <c:pt idx="511">
                  <c:v>3.768688579219976E-2</c:v>
                </c:pt>
                <c:pt idx="512">
                  <c:v>3.6767372419200223E-2</c:v>
                </c:pt>
                <c:pt idx="513">
                  <c:v>4.2000682007309692E-2</c:v>
                </c:pt>
                <c:pt idx="514">
                  <c:v>4.321266657313063E-2</c:v>
                </c:pt>
                <c:pt idx="515">
                  <c:v>4.3443190578632947E-2</c:v>
                </c:pt>
                <c:pt idx="516">
                  <c:v>4.5485073163053391E-2</c:v>
                </c:pt>
                <c:pt idx="517">
                  <c:v>4.8603072415106585E-2</c:v>
                </c:pt>
                <c:pt idx="518">
                  <c:v>5.081671405289815E-2</c:v>
                </c:pt>
                <c:pt idx="519">
                  <c:v>4.3396521866687458E-2</c:v>
                </c:pt>
                <c:pt idx="520">
                  <c:v>4.482772847627875E-2</c:v>
                </c:pt>
                <c:pt idx="521">
                  <c:v>4.8028051683181076E-2</c:v>
                </c:pt>
                <c:pt idx="522">
                  <c:v>4.3285653783977411E-2</c:v>
                </c:pt>
                <c:pt idx="523">
                  <c:v>4.2649234782921749E-2</c:v>
                </c:pt>
                <c:pt idx="524">
                  <c:v>4.2442864160289175E-2</c:v>
                </c:pt>
                <c:pt idx="525">
                  <c:v>4.3272434633081037E-2</c:v>
                </c:pt>
                <c:pt idx="526">
                  <c:v>4.3525801172947014E-2</c:v>
                </c:pt>
                <c:pt idx="527">
                  <c:v>4.2850316141854777E-2</c:v>
                </c:pt>
                <c:pt idx="528">
                  <c:v>4.5528630556234101E-2</c:v>
                </c:pt>
                <c:pt idx="529">
                  <c:v>4.1178269719139501E-2</c:v>
                </c:pt>
                <c:pt idx="530">
                  <c:v>4.1045813331670893E-2</c:v>
                </c:pt>
                <c:pt idx="531">
                  <c:v>4.106067383031238E-2</c:v>
                </c:pt>
                <c:pt idx="532">
                  <c:v>4.1603934330920501E-2</c:v>
                </c:pt>
                <c:pt idx="533">
                  <c:v>4.2264778699382777E-2</c:v>
                </c:pt>
                <c:pt idx="534">
                  <c:v>5.0194059174694709E-2</c:v>
                </c:pt>
                <c:pt idx="535">
                  <c:v>4.9271363537390152E-2</c:v>
                </c:pt>
                <c:pt idx="536">
                  <c:v>4.5069813815145035E-2</c:v>
                </c:pt>
                <c:pt idx="537">
                  <c:v>4.4196910551746932E-2</c:v>
                </c:pt>
                <c:pt idx="538">
                  <c:v>4.4705649913076115E-2</c:v>
                </c:pt>
                <c:pt idx="539">
                  <c:v>4.8624719447420667E-2</c:v>
                </c:pt>
                <c:pt idx="540">
                  <c:v>4.8601138798564689E-2</c:v>
                </c:pt>
                <c:pt idx="541">
                  <c:v>4.9653856989862709E-2</c:v>
                </c:pt>
                <c:pt idx="542">
                  <c:v>4.8232863892330363E-2</c:v>
                </c:pt>
                <c:pt idx="543">
                  <c:v>4.7512654543383638E-2</c:v>
                </c:pt>
                <c:pt idx="544">
                  <c:v>4.4187530959816347E-2</c:v>
                </c:pt>
                <c:pt idx="545">
                  <c:v>4.4673777416558647E-2</c:v>
                </c:pt>
                <c:pt idx="546">
                  <c:v>4.4520181452682564E-2</c:v>
                </c:pt>
                <c:pt idx="547">
                  <c:v>4.4309918257770739E-2</c:v>
                </c:pt>
                <c:pt idx="548">
                  <c:v>4.4688685051756945E-2</c:v>
                </c:pt>
                <c:pt idx="549">
                  <c:v>4.7216064780063301E-2</c:v>
                </c:pt>
                <c:pt idx="550">
                  <c:v>4.9851574548499582E-2</c:v>
                </c:pt>
                <c:pt idx="551">
                  <c:v>4.9095881382451093E-2</c:v>
                </c:pt>
                <c:pt idx="552">
                  <c:v>5.2120916746108796E-2</c:v>
                </c:pt>
                <c:pt idx="553">
                  <c:v>5.2183839928889135E-2</c:v>
                </c:pt>
                <c:pt idx="554">
                  <c:v>5.1329449362080455E-2</c:v>
                </c:pt>
                <c:pt idx="555">
                  <c:v>5.2215047598510492E-2</c:v>
                </c:pt>
                <c:pt idx="556">
                  <c:v>5.486974976755879E-2</c:v>
                </c:pt>
                <c:pt idx="557">
                  <c:v>5.4217285643717271E-2</c:v>
                </c:pt>
                <c:pt idx="558">
                  <c:v>5.1565679955217554E-2</c:v>
                </c:pt>
                <c:pt idx="559">
                  <c:v>4.9840651822920683E-2</c:v>
                </c:pt>
                <c:pt idx="560">
                  <c:v>5.0375055531833128E-2</c:v>
                </c:pt>
                <c:pt idx="561">
                  <c:v>5.487937795025763E-2</c:v>
                </c:pt>
                <c:pt idx="562">
                  <c:v>5.3393897607239643E-2</c:v>
                </c:pt>
                <c:pt idx="563">
                  <c:v>4.820610625937552E-2</c:v>
                </c:pt>
                <c:pt idx="564">
                  <c:v>5.2066371142497882E-2</c:v>
                </c:pt>
                <c:pt idx="565">
                  <c:v>5.3532144977599928E-2</c:v>
                </c:pt>
                <c:pt idx="566">
                  <c:v>5.3020568009979889E-2</c:v>
                </c:pt>
                <c:pt idx="567">
                  <c:v>5.1884565176083752E-2</c:v>
                </c:pt>
                <c:pt idx="568">
                  <c:v>5.0484491165574838E-2</c:v>
                </c:pt>
                <c:pt idx="569">
                  <c:v>5.0782510268492495E-2</c:v>
                </c:pt>
                <c:pt idx="570">
                  <c:v>5.0780010322920885E-2</c:v>
                </c:pt>
                <c:pt idx="571">
                  <c:v>5.4494815273741636E-2</c:v>
                </c:pt>
                <c:pt idx="572">
                  <c:v>5.8806002778807542E-2</c:v>
                </c:pt>
                <c:pt idx="573">
                  <c:v>5.3896379990754237E-2</c:v>
                </c:pt>
                <c:pt idx="574">
                  <c:v>5.150338838786872E-2</c:v>
                </c:pt>
                <c:pt idx="575">
                  <c:v>5.1925819030772785E-2</c:v>
                </c:pt>
                <c:pt idx="576">
                  <c:v>5.4654798889350847E-2</c:v>
                </c:pt>
                <c:pt idx="577">
                  <c:v>5.6401792777776627E-2</c:v>
                </c:pt>
                <c:pt idx="578">
                  <c:v>5.463749131073492E-2</c:v>
                </c:pt>
                <c:pt idx="579">
                  <c:v>5.3718353302876568E-2</c:v>
                </c:pt>
                <c:pt idx="580">
                  <c:v>5.4876939832342458E-2</c:v>
                </c:pt>
                <c:pt idx="581">
                  <c:v>5.3912720474076137E-2</c:v>
                </c:pt>
                <c:pt idx="582">
                  <c:v>5.6889878687562685E-2</c:v>
                </c:pt>
                <c:pt idx="583">
                  <c:v>5.4965341134960877E-2</c:v>
                </c:pt>
                <c:pt idx="584">
                  <c:v>5.5508164715525443E-2</c:v>
                </c:pt>
                <c:pt idx="585">
                  <c:v>5.9392435348318527E-2</c:v>
                </c:pt>
                <c:pt idx="586">
                  <c:v>5.702028948125392E-2</c:v>
                </c:pt>
                <c:pt idx="587">
                  <c:v>5.6888198666040744E-2</c:v>
                </c:pt>
                <c:pt idx="588">
                  <c:v>5.3682451490254683E-2</c:v>
                </c:pt>
                <c:pt idx="589">
                  <c:v>5.3123784303474746E-2</c:v>
                </c:pt>
                <c:pt idx="590">
                  <c:v>5.5374427764015369E-2</c:v>
                </c:pt>
                <c:pt idx="591">
                  <c:v>5.7906780696290842E-2</c:v>
                </c:pt>
                <c:pt idx="592">
                  <c:v>5.5278213724047398E-2</c:v>
                </c:pt>
                <c:pt idx="593">
                  <c:v>5.403384045705642E-2</c:v>
                </c:pt>
                <c:pt idx="594">
                  <c:v>5.5865729347597544E-2</c:v>
                </c:pt>
                <c:pt idx="595">
                  <c:v>5.588942942657471E-2</c:v>
                </c:pt>
                <c:pt idx="596">
                  <c:v>5.9466353318781376E-2</c:v>
                </c:pt>
                <c:pt idx="597">
                  <c:v>6.1706554178173931E-2</c:v>
                </c:pt>
                <c:pt idx="598">
                  <c:v>6.0193181915037711E-2</c:v>
                </c:pt>
                <c:pt idx="599">
                  <c:v>5.7747941807299898E-2</c:v>
                </c:pt>
                <c:pt idx="600">
                  <c:v>5.8982136965126331E-2</c:v>
                </c:pt>
                <c:pt idx="601">
                  <c:v>6.0303055900136862E-2</c:v>
                </c:pt>
                <c:pt idx="602">
                  <c:v>6.1437763137859217E-2</c:v>
                </c:pt>
                <c:pt idx="603">
                  <c:v>6.6240624256400468E-2</c:v>
                </c:pt>
                <c:pt idx="604">
                  <c:v>6.0963157424562466E-2</c:v>
                </c:pt>
                <c:pt idx="605">
                  <c:v>6.020525842543549E-2</c:v>
                </c:pt>
                <c:pt idx="606">
                  <c:v>6.562313490705006E-2</c:v>
                </c:pt>
                <c:pt idx="607">
                  <c:v>6.6052690238134218E-2</c:v>
                </c:pt>
                <c:pt idx="608">
                  <c:v>6.2512638344825608E-2</c:v>
                </c:pt>
                <c:pt idx="609">
                  <c:v>6.304995145760528E-2</c:v>
                </c:pt>
                <c:pt idx="610">
                  <c:v>6.2407136779410018E-2</c:v>
                </c:pt>
                <c:pt idx="611">
                  <c:v>6.230509313827913E-2</c:v>
                </c:pt>
                <c:pt idx="612">
                  <c:v>6.3936116269330323E-2</c:v>
                </c:pt>
                <c:pt idx="613">
                  <c:v>6.8361218662067277E-2</c:v>
                </c:pt>
                <c:pt idx="614">
                  <c:v>6.8558806360487529E-2</c:v>
                </c:pt>
                <c:pt idx="615">
                  <c:v>6.7664377374698922E-2</c:v>
                </c:pt>
                <c:pt idx="616">
                  <c:v>6.8482432642825983E-2</c:v>
                </c:pt>
                <c:pt idx="617">
                  <c:v>6.6683227947010953E-2</c:v>
                </c:pt>
                <c:pt idx="618">
                  <c:v>6.6976487253778916E-2</c:v>
                </c:pt>
                <c:pt idx="619">
                  <c:v>6.7254142701969041E-2</c:v>
                </c:pt>
                <c:pt idx="620">
                  <c:v>6.8055684030998972E-2</c:v>
                </c:pt>
                <c:pt idx="621">
                  <c:v>7.2307498441989262E-2</c:v>
                </c:pt>
                <c:pt idx="622">
                  <c:v>7.040957921128975E-2</c:v>
                </c:pt>
                <c:pt idx="623">
                  <c:v>6.8104673981373529E-2</c:v>
                </c:pt>
                <c:pt idx="624">
                  <c:v>6.9750898589345467E-2</c:v>
                </c:pt>
                <c:pt idx="625">
                  <c:v>6.6463827672775699E-2</c:v>
                </c:pt>
                <c:pt idx="626">
                  <c:v>6.659625961147668E-2</c:v>
                </c:pt>
                <c:pt idx="627">
                  <c:v>6.838281272756748E-2</c:v>
                </c:pt>
                <c:pt idx="628">
                  <c:v>7.030929645620955E-2</c:v>
                </c:pt>
                <c:pt idx="629">
                  <c:v>7.2110315457262153E-2</c:v>
                </c:pt>
                <c:pt idx="630">
                  <c:v>6.889862486029219E-2</c:v>
                </c:pt>
                <c:pt idx="631">
                  <c:v>6.6775865179656044E-2</c:v>
                </c:pt>
                <c:pt idx="632">
                  <c:v>6.7366586887496249E-2</c:v>
                </c:pt>
                <c:pt idx="633">
                  <c:v>6.6848064563680684E-2</c:v>
                </c:pt>
                <c:pt idx="634">
                  <c:v>6.5820889598777466E-2</c:v>
                </c:pt>
                <c:pt idx="635">
                  <c:v>6.5322603543061797E-2</c:v>
                </c:pt>
                <c:pt idx="636">
                  <c:v>6.5699737234813163E-2</c:v>
                </c:pt>
                <c:pt idx="637">
                  <c:v>6.4525721829790758E-2</c:v>
                </c:pt>
                <c:pt idx="638">
                  <c:v>6.2664118958978485E-2</c:v>
                </c:pt>
                <c:pt idx="639">
                  <c:v>6.8273090343981171E-2</c:v>
                </c:pt>
                <c:pt idx="640">
                  <c:v>6.9574430958924238E-2</c:v>
                </c:pt>
                <c:pt idx="641">
                  <c:v>7.1769682598502707E-2</c:v>
                </c:pt>
                <c:pt idx="642">
                  <c:v>6.958010496891219E-2</c:v>
                </c:pt>
                <c:pt idx="643">
                  <c:v>6.8961573170599047E-2</c:v>
                </c:pt>
                <c:pt idx="644">
                  <c:v>7.2609516350813599E-2</c:v>
                </c:pt>
                <c:pt idx="645">
                  <c:v>7.0777597960127461E-2</c:v>
                </c:pt>
                <c:pt idx="646">
                  <c:v>6.8709968412287367E-2</c:v>
                </c:pt>
                <c:pt idx="647">
                  <c:v>7.0190707737884786E-2</c:v>
                </c:pt>
                <c:pt idx="648">
                  <c:v>6.8347057476612558E-2</c:v>
                </c:pt>
                <c:pt idx="649">
                  <c:v>7.2744291425805838E-2</c:v>
                </c:pt>
                <c:pt idx="650">
                  <c:v>7.3927355058412594E-2</c:v>
                </c:pt>
                <c:pt idx="651">
                  <c:v>7.3332245404610169E-2</c:v>
                </c:pt>
                <c:pt idx="652">
                  <c:v>7.2429119650513227E-2</c:v>
                </c:pt>
                <c:pt idx="653">
                  <c:v>7.3006991089357279E-2</c:v>
                </c:pt>
                <c:pt idx="654">
                  <c:v>7.6179394597318956E-2</c:v>
                </c:pt>
                <c:pt idx="655">
                  <c:v>7.5805006594495877E-2</c:v>
                </c:pt>
                <c:pt idx="656">
                  <c:v>7.4567926604866219E-2</c:v>
                </c:pt>
                <c:pt idx="657">
                  <c:v>7.2847274164293735E-2</c:v>
                </c:pt>
                <c:pt idx="658">
                  <c:v>7.4964562593175799E-2</c:v>
                </c:pt>
                <c:pt idx="659">
                  <c:v>7.3338506876591825E-2</c:v>
                </c:pt>
                <c:pt idx="660">
                  <c:v>7.3891481621182503E-2</c:v>
                </c:pt>
                <c:pt idx="661">
                  <c:v>7.5828670904141138E-2</c:v>
                </c:pt>
                <c:pt idx="662">
                  <c:v>7.7378461124889053E-2</c:v>
                </c:pt>
                <c:pt idx="663">
                  <c:v>7.6109598839210091E-2</c:v>
                </c:pt>
                <c:pt idx="664">
                  <c:v>7.6346663014699959E-2</c:v>
                </c:pt>
                <c:pt idx="665">
                  <c:v>7.7028249808157034E-2</c:v>
                </c:pt>
                <c:pt idx="666">
                  <c:v>7.6454972718838735E-2</c:v>
                </c:pt>
                <c:pt idx="667">
                  <c:v>7.9421257907567433E-2</c:v>
                </c:pt>
                <c:pt idx="668">
                  <c:v>8.0828505110301985E-2</c:v>
                </c:pt>
                <c:pt idx="669">
                  <c:v>8.2428749194320694E-2</c:v>
                </c:pt>
                <c:pt idx="670">
                  <c:v>8.4798856169849474E-2</c:v>
                </c:pt>
                <c:pt idx="671">
                  <c:v>8.2497683641224701E-2</c:v>
                </c:pt>
                <c:pt idx="672">
                  <c:v>8.1882775316885675E-2</c:v>
                </c:pt>
                <c:pt idx="673">
                  <c:v>8.0746727197586743E-2</c:v>
                </c:pt>
                <c:pt idx="674">
                  <c:v>7.9171480510210598E-2</c:v>
                </c:pt>
                <c:pt idx="675">
                  <c:v>8.3219302199619469E-2</c:v>
                </c:pt>
                <c:pt idx="676">
                  <c:v>8.4857706375937494E-2</c:v>
                </c:pt>
                <c:pt idx="677">
                  <c:v>8.7909913554261018E-2</c:v>
                </c:pt>
                <c:pt idx="678">
                  <c:v>8.8415714582931945E-2</c:v>
                </c:pt>
                <c:pt idx="679">
                  <c:v>8.9819759062663776E-2</c:v>
                </c:pt>
                <c:pt idx="680">
                  <c:v>8.8221939255413301E-2</c:v>
                </c:pt>
                <c:pt idx="681">
                  <c:v>8.8615467064227404E-2</c:v>
                </c:pt>
                <c:pt idx="682">
                  <c:v>9.1522897539597275E-2</c:v>
                </c:pt>
                <c:pt idx="683">
                  <c:v>9.3060803071747425E-2</c:v>
                </c:pt>
                <c:pt idx="684">
                  <c:v>9.4784693869780223E-2</c:v>
                </c:pt>
                <c:pt idx="685">
                  <c:v>9.1924756210338063E-2</c:v>
                </c:pt>
                <c:pt idx="686">
                  <c:v>9.3435485829311091E-2</c:v>
                </c:pt>
                <c:pt idx="687">
                  <c:v>9.6938530707107118E-2</c:v>
                </c:pt>
                <c:pt idx="688">
                  <c:v>9.6344563344798032E-2</c:v>
                </c:pt>
                <c:pt idx="689">
                  <c:v>9.6753941625126655E-2</c:v>
                </c:pt>
                <c:pt idx="690">
                  <c:v>9.5132965079786427E-2</c:v>
                </c:pt>
                <c:pt idx="691">
                  <c:v>9.527343469765269E-2</c:v>
                </c:pt>
                <c:pt idx="692">
                  <c:v>9.6625467764570441E-2</c:v>
                </c:pt>
                <c:pt idx="693">
                  <c:v>9.7219679713157273E-2</c:v>
                </c:pt>
                <c:pt idx="694">
                  <c:v>0.10053410979933544</c:v>
                </c:pt>
                <c:pt idx="695">
                  <c:v>0.10172123445781638</c:v>
                </c:pt>
                <c:pt idx="696">
                  <c:v>9.9740211420641864E-2</c:v>
                </c:pt>
                <c:pt idx="697">
                  <c:v>0.10182309783448405</c:v>
                </c:pt>
                <c:pt idx="698">
                  <c:v>0.10268616872426632</c:v>
                </c:pt>
                <c:pt idx="699">
                  <c:v>0.10446840848419116</c:v>
                </c:pt>
                <c:pt idx="700">
                  <c:v>0.10925180770995152</c:v>
                </c:pt>
                <c:pt idx="701">
                  <c:v>0.11268169746420302</c:v>
                </c:pt>
                <c:pt idx="702">
                  <c:v>0.1127087902531026</c:v>
                </c:pt>
                <c:pt idx="703">
                  <c:v>0.11685366456830895</c:v>
                </c:pt>
                <c:pt idx="704">
                  <c:v>0.11933913149183363</c:v>
                </c:pt>
                <c:pt idx="705">
                  <c:v>0.11819813733726137</c:v>
                </c:pt>
                <c:pt idx="706">
                  <c:v>0.11881826172536493</c:v>
                </c:pt>
                <c:pt idx="707">
                  <c:v>0.12004674627516843</c:v>
                </c:pt>
                <c:pt idx="708">
                  <c:v>0.12994548993551303</c:v>
                </c:pt>
                <c:pt idx="709">
                  <c:v>0.13115110165815386</c:v>
                </c:pt>
                <c:pt idx="710">
                  <c:v>0.13438837107880688</c:v>
                </c:pt>
                <c:pt idx="711">
                  <c:v>0.13484998741709397</c:v>
                </c:pt>
                <c:pt idx="712">
                  <c:v>0.14030927266239168</c:v>
                </c:pt>
                <c:pt idx="713">
                  <c:v>0.14315946661067247</c:v>
                </c:pt>
                <c:pt idx="714">
                  <c:v>0.14263451618233294</c:v>
                </c:pt>
                <c:pt idx="715">
                  <c:v>0.14925565292861098</c:v>
                </c:pt>
                <c:pt idx="716">
                  <c:v>0.15407147687807882</c:v>
                </c:pt>
                <c:pt idx="717">
                  <c:v>0.15625894980350288</c:v>
                </c:pt>
                <c:pt idx="718">
                  <c:v>0.15405447309657966</c:v>
                </c:pt>
                <c:pt idx="719">
                  <c:v>0.15616214080529575</c:v>
                </c:pt>
                <c:pt idx="720">
                  <c:v>0.16230247774754866</c:v>
                </c:pt>
                <c:pt idx="721">
                  <c:v>0.16049097106857221</c:v>
                </c:pt>
                <c:pt idx="722">
                  <c:v>0.16220622203319679</c:v>
                </c:pt>
                <c:pt idx="723">
                  <c:v>0.16884406196665963</c:v>
                </c:pt>
                <c:pt idx="724">
                  <c:v>0.17379849507296061</c:v>
                </c:pt>
                <c:pt idx="725">
                  <c:v>0.18127899950613524</c:v>
                </c:pt>
                <c:pt idx="726">
                  <c:v>0.17984412415070922</c:v>
                </c:pt>
                <c:pt idx="727">
                  <c:v>0.17463444088827854</c:v>
                </c:pt>
                <c:pt idx="728">
                  <c:v>0.17747199889137635</c:v>
                </c:pt>
                <c:pt idx="729">
                  <c:v>0.17962045518193595</c:v>
                </c:pt>
                <c:pt idx="730">
                  <c:v>0.18888148808817301</c:v>
                </c:pt>
                <c:pt idx="731">
                  <c:v>0.19548198289444582</c:v>
                </c:pt>
                <c:pt idx="732">
                  <c:v>0.19523036302748975</c:v>
                </c:pt>
                <c:pt idx="733">
                  <c:v>0.19479921260325866</c:v>
                </c:pt>
                <c:pt idx="734">
                  <c:v>0.19752665095390473</c:v>
                </c:pt>
                <c:pt idx="735">
                  <c:v>0.20174980728205594</c:v>
                </c:pt>
                <c:pt idx="736">
                  <c:v>0.20615212371480177</c:v>
                </c:pt>
                <c:pt idx="737">
                  <c:v>0.20940061833636919</c:v>
                </c:pt>
                <c:pt idx="738">
                  <c:v>0.21544305871359448</c:v>
                </c:pt>
                <c:pt idx="739">
                  <c:v>0.21620025048965905</c:v>
                </c:pt>
                <c:pt idx="740">
                  <c:v>0.22019282377823257</c:v>
                </c:pt>
                <c:pt idx="741">
                  <c:v>0.22457333559772619</c:v>
                </c:pt>
                <c:pt idx="742">
                  <c:v>0.22802871726614876</c:v>
                </c:pt>
                <c:pt idx="743">
                  <c:v>0.23625121978888419</c:v>
                </c:pt>
                <c:pt idx="744">
                  <c:v>0.23807950679740097</c:v>
                </c:pt>
                <c:pt idx="745">
                  <c:v>0.24143450886292858</c:v>
                </c:pt>
                <c:pt idx="746">
                  <c:v>0.24051947889554018</c:v>
                </c:pt>
                <c:pt idx="747">
                  <c:v>0.24152582380470417</c:v>
                </c:pt>
                <c:pt idx="748">
                  <c:v>0.24202209015402873</c:v>
                </c:pt>
                <c:pt idx="749">
                  <c:v>0.2440984266938632</c:v>
                </c:pt>
                <c:pt idx="750">
                  <c:v>0.25006944824462812</c:v>
                </c:pt>
                <c:pt idx="751">
                  <c:v>0.25357660858680481</c:v>
                </c:pt>
                <c:pt idx="752">
                  <c:v>0.25635119898815645</c:v>
                </c:pt>
                <c:pt idx="753">
                  <c:v>0.25827062203782686</c:v>
                </c:pt>
                <c:pt idx="754">
                  <c:v>0.25999854903830755</c:v>
                </c:pt>
                <c:pt idx="755">
                  <c:v>0.26388043357905</c:v>
                </c:pt>
                <c:pt idx="756">
                  <c:v>0.2611239131434685</c:v>
                </c:pt>
                <c:pt idx="757">
                  <c:v>0.26062208464372144</c:v>
                </c:pt>
                <c:pt idx="758">
                  <c:v>0.2664651903267114</c:v>
                </c:pt>
                <c:pt idx="759">
                  <c:v>0.27491708826811972</c:v>
                </c:pt>
                <c:pt idx="760">
                  <c:v>0.28276074533360379</c:v>
                </c:pt>
                <c:pt idx="761">
                  <c:v>0.28839513303381448</c:v>
                </c:pt>
                <c:pt idx="762">
                  <c:v>0.29196973596421649</c:v>
                </c:pt>
                <c:pt idx="763">
                  <c:v>0.29566921458152157</c:v>
                </c:pt>
                <c:pt idx="764">
                  <c:v>0.29711025790264389</c:v>
                </c:pt>
                <c:pt idx="765">
                  <c:v>0.30018119270761617</c:v>
                </c:pt>
                <c:pt idx="766">
                  <c:v>0.30640311198835229</c:v>
                </c:pt>
                <c:pt idx="767">
                  <c:v>0.30754030057813903</c:v>
                </c:pt>
                <c:pt idx="768">
                  <c:v>0.30760031575325952</c:v>
                </c:pt>
                <c:pt idx="769">
                  <c:v>0.31413510490293151</c:v>
                </c:pt>
                <c:pt idx="770">
                  <c:v>0.31864468162861453</c:v>
                </c:pt>
                <c:pt idx="771">
                  <c:v>0.32143565073482544</c:v>
                </c:pt>
                <c:pt idx="772">
                  <c:v>0.32806073136171593</c:v>
                </c:pt>
                <c:pt idx="773">
                  <c:v>0.33467109961414782</c:v>
                </c:pt>
                <c:pt idx="774">
                  <c:v>0.33711268871655858</c:v>
                </c:pt>
                <c:pt idx="775">
                  <c:v>0.33457708546194326</c:v>
                </c:pt>
                <c:pt idx="776">
                  <c:v>0.33712334883333278</c:v>
                </c:pt>
                <c:pt idx="777">
                  <c:v>0.3419023362325353</c:v>
                </c:pt>
                <c:pt idx="778">
                  <c:v>0.3421256648285394</c:v>
                </c:pt>
                <c:pt idx="779">
                  <c:v>0.35178621143248767</c:v>
                </c:pt>
                <c:pt idx="780">
                  <c:v>0.36199606614477031</c:v>
                </c:pt>
                <c:pt idx="781">
                  <c:v>0.36480262454567186</c:v>
                </c:pt>
                <c:pt idx="782">
                  <c:v>0.36634503647817984</c:v>
                </c:pt>
                <c:pt idx="783">
                  <c:v>0.36830564980365788</c:v>
                </c:pt>
                <c:pt idx="784">
                  <c:v>0.37025937406578163</c:v>
                </c:pt>
                <c:pt idx="785">
                  <c:v>0.37269809241239465</c:v>
                </c:pt>
                <c:pt idx="786">
                  <c:v>0.37448113909332292</c:v>
                </c:pt>
                <c:pt idx="787">
                  <c:v>0.38985445555829923</c:v>
                </c:pt>
                <c:pt idx="788">
                  <c:v>0.39039558524990781</c:v>
                </c:pt>
                <c:pt idx="789">
                  <c:v>0.40267874538975695</c:v>
                </c:pt>
                <c:pt idx="790">
                  <c:v>0.40833746437962692</c:v>
                </c:pt>
                <c:pt idx="791">
                  <c:v>0.40397491850793094</c:v>
                </c:pt>
                <c:pt idx="792">
                  <c:v>0.40482987551134392</c:v>
                </c:pt>
                <c:pt idx="793">
                  <c:v>0.4189374765527426</c:v>
                </c:pt>
                <c:pt idx="794">
                  <c:v>0.42935514458612029</c:v>
                </c:pt>
                <c:pt idx="795">
                  <c:v>0.42717387294310755</c:v>
                </c:pt>
                <c:pt idx="796">
                  <c:v>0.42789480391899676</c:v>
                </c:pt>
                <c:pt idx="797">
                  <c:v>0.43942771359899463</c:v>
                </c:pt>
                <c:pt idx="798">
                  <c:v>0.43868879539001743</c:v>
                </c:pt>
                <c:pt idx="799">
                  <c:v>0.44164549047971097</c:v>
                </c:pt>
                <c:pt idx="800">
                  <c:v>0.44951640682537225</c:v>
                </c:pt>
                <c:pt idx="801">
                  <c:v>0.45064010370563007</c:v>
                </c:pt>
                <c:pt idx="802">
                  <c:v>0.45538402725686411</c:v>
                </c:pt>
                <c:pt idx="803">
                  <c:v>0.46621910506614334</c:v>
                </c:pt>
                <c:pt idx="804">
                  <c:v>0.47304845800521189</c:v>
                </c:pt>
                <c:pt idx="805">
                  <c:v>0.48266575887328295</c:v>
                </c:pt>
                <c:pt idx="806">
                  <c:v>0.48950761926883524</c:v>
                </c:pt>
                <c:pt idx="807">
                  <c:v>0.49770839173585585</c:v>
                </c:pt>
                <c:pt idx="808">
                  <c:v>0.50649388454249755</c:v>
                </c:pt>
                <c:pt idx="809">
                  <c:v>0.50426240688828328</c:v>
                </c:pt>
                <c:pt idx="810">
                  <c:v>0.51130272985094039</c:v>
                </c:pt>
                <c:pt idx="811">
                  <c:v>0.51628084933816698</c:v>
                </c:pt>
                <c:pt idx="812">
                  <c:v>0.52252672766876618</c:v>
                </c:pt>
                <c:pt idx="813">
                  <c:v>0.51990030342318594</c:v>
                </c:pt>
                <c:pt idx="814">
                  <c:v>0.52743970630943116</c:v>
                </c:pt>
                <c:pt idx="815">
                  <c:v>0.53446994084677413</c:v>
                </c:pt>
                <c:pt idx="816">
                  <c:v>0.53930197057431706</c:v>
                </c:pt>
                <c:pt idx="817">
                  <c:v>0.54161944054343725</c:v>
                </c:pt>
                <c:pt idx="818">
                  <c:v>0.54142766682603694</c:v>
                </c:pt>
                <c:pt idx="819">
                  <c:v>0.54424952681265437</c:v>
                </c:pt>
                <c:pt idx="820">
                  <c:v>0.55532975955826258</c:v>
                </c:pt>
                <c:pt idx="821">
                  <c:v>0.56796053024225046</c:v>
                </c:pt>
                <c:pt idx="822">
                  <c:v>0.57307274001216324</c:v>
                </c:pt>
                <c:pt idx="823">
                  <c:v>0.57292173918984346</c:v>
                </c:pt>
                <c:pt idx="824">
                  <c:v>0.57007282276649185</c:v>
                </c:pt>
                <c:pt idx="825">
                  <c:v>0.57620825945929799</c:v>
                </c:pt>
                <c:pt idx="826">
                  <c:v>0.58330596031603577</c:v>
                </c:pt>
                <c:pt idx="827">
                  <c:v>0.58874113583096777</c:v>
                </c:pt>
                <c:pt idx="828">
                  <c:v>0.58314470104925287</c:v>
                </c:pt>
                <c:pt idx="829">
                  <c:v>0.59184031395763748</c:v>
                </c:pt>
                <c:pt idx="830">
                  <c:v>0.60580661195051533</c:v>
                </c:pt>
                <c:pt idx="831">
                  <c:v>0.61744885619152823</c:v>
                </c:pt>
                <c:pt idx="832">
                  <c:v>0.62409599646485825</c:v>
                </c:pt>
                <c:pt idx="833">
                  <c:v>0.62171636615424353</c:v>
                </c:pt>
                <c:pt idx="834">
                  <c:v>0.62597464287667892</c:v>
                </c:pt>
                <c:pt idx="835">
                  <c:v>0.63488077713883218</c:v>
                </c:pt>
                <c:pt idx="836">
                  <c:v>0.64572813560288789</c:v>
                </c:pt>
                <c:pt idx="837">
                  <c:v>0.6447530835459464</c:v>
                </c:pt>
                <c:pt idx="838">
                  <c:v>0.647204557845106</c:v>
                </c:pt>
                <c:pt idx="839">
                  <c:v>0.65247949195188626</c:v>
                </c:pt>
                <c:pt idx="840">
                  <c:v>0.65266727266953783</c:v>
                </c:pt>
                <c:pt idx="841">
                  <c:v>0.65894795329830391</c:v>
                </c:pt>
                <c:pt idx="842">
                  <c:v>0.66961215938271279</c:v>
                </c:pt>
                <c:pt idx="843">
                  <c:v>0.67225558178836919</c:v>
                </c:pt>
                <c:pt idx="844">
                  <c:v>0.67596151975223051</c:v>
                </c:pt>
                <c:pt idx="845">
                  <c:v>0.67947844315707007</c:v>
                </c:pt>
                <c:pt idx="846">
                  <c:v>0.68834485606197449</c:v>
                </c:pt>
                <c:pt idx="847">
                  <c:v>0.69745249821919275</c:v>
                </c:pt>
                <c:pt idx="848">
                  <c:v>0.70716736510832201</c:v>
                </c:pt>
                <c:pt idx="849">
                  <c:v>0.71063130198258928</c:v>
                </c:pt>
                <c:pt idx="850">
                  <c:v>0.71435535254458504</c:v>
                </c:pt>
                <c:pt idx="851">
                  <c:v>0.71742600110214816</c:v>
                </c:pt>
                <c:pt idx="852">
                  <c:v>0.71640407707152076</c:v>
                </c:pt>
                <c:pt idx="853">
                  <c:v>0.72386949818017132</c:v>
                </c:pt>
                <c:pt idx="854">
                  <c:v>0.73406767378238591</c:v>
                </c:pt>
                <c:pt idx="855">
                  <c:v>0.75126185025083048</c:v>
                </c:pt>
                <c:pt idx="856">
                  <c:v>0.75505666942850791</c:v>
                </c:pt>
                <c:pt idx="857">
                  <c:v>0.76103995535887536</c:v>
                </c:pt>
                <c:pt idx="858">
                  <c:v>0.75993318695812473</c:v>
                </c:pt>
                <c:pt idx="859">
                  <c:v>0.75800029848850015</c:v>
                </c:pt>
                <c:pt idx="860">
                  <c:v>0.76239311669121934</c:v>
                </c:pt>
                <c:pt idx="861">
                  <c:v>0.76104458281638154</c:v>
                </c:pt>
                <c:pt idx="862">
                  <c:v>0.76686523488110736</c:v>
                </c:pt>
                <c:pt idx="863">
                  <c:v>0.76985083430479961</c:v>
                </c:pt>
                <c:pt idx="864">
                  <c:v>0.7791144111531848</c:v>
                </c:pt>
                <c:pt idx="865">
                  <c:v>0.77912694048755848</c:v>
                </c:pt>
                <c:pt idx="866">
                  <c:v>0.77268962992206003</c:v>
                </c:pt>
                <c:pt idx="867">
                  <c:v>0.7815115124627352</c:v>
                </c:pt>
                <c:pt idx="868">
                  <c:v>0.78724894314583782</c:v>
                </c:pt>
                <c:pt idx="869">
                  <c:v>0.78885021843604508</c:v>
                </c:pt>
                <c:pt idx="870">
                  <c:v>0.79084776524807987</c:v>
                </c:pt>
                <c:pt idx="871">
                  <c:v>0.79882264938351688</c:v>
                </c:pt>
                <c:pt idx="872">
                  <c:v>0.80474283017303061</c:v>
                </c:pt>
                <c:pt idx="873">
                  <c:v>0.80246884223742809</c:v>
                </c:pt>
                <c:pt idx="874">
                  <c:v>0.81311117213376338</c:v>
                </c:pt>
                <c:pt idx="875">
                  <c:v>0.82511127145842211</c:v>
                </c:pt>
                <c:pt idx="876">
                  <c:v>0.82758772996630048</c:v>
                </c:pt>
                <c:pt idx="877">
                  <c:v>0.82728620513818718</c:v>
                </c:pt>
                <c:pt idx="878">
                  <c:v>0.83915679118251052</c:v>
                </c:pt>
                <c:pt idx="879">
                  <c:v>0.83589928144122427</c:v>
                </c:pt>
                <c:pt idx="880">
                  <c:v>0.83178215067916106</c:v>
                </c:pt>
                <c:pt idx="881">
                  <c:v>0.83350618703399715</c:v>
                </c:pt>
                <c:pt idx="882">
                  <c:v>0.83434582418888381</c:v>
                </c:pt>
                <c:pt idx="883">
                  <c:v>0.83204958492142467</c:v>
                </c:pt>
                <c:pt idx="884">
                  <c:v>0.83462674976560314</c:v>
                </c:pt>
                <c:pt idx="885">
                  <c:v>0.84614629101718231</c:v>
                </c:pt>
                <c:pt idx="886">
                  <c:v>0.84857308233496309</c:v>
                </c:pt>
                <c:pt idx="887">
                  <c:v>0.8459772114426265</c:v>
                </c:pt>
                <c:pt idx="888">
                  <c:v>0.84541902341442265</c:v>
                </c:pt>
                <c:pt idx="889">
                  <c:v>0.84657463507430419</c:v>
                </c:pt>
                <c:pt idx="890">
                  <c:v>0.85536043275560769</c:v>
                </c:pt>
                <c:pt idx="891">
                  <c:v>0.86739694245017573</c:v>
                </c:pt>
                <c:pt idx="892">
                  <c:v>0.86593700979109545</c:v>
                </c:pt>
                <c:pt idx="893">
                  <c:v>0.87106423848086389</c:v>
                </c:pt>
                <c:pt idx="894">
                  <c:v>0.87063831408332015</c:v>
                </c:pt>
                <c:pt idx="895">
                  <c:v>0.87794046710519746</c:v>
                </c:pt>
                <c:pt idx="896">
                  <c:v>0.87317208028248716</c:v>
                </c:pt>
                <c:pt idx="897">
                  <c:v>0.86921805732890234</c:v>
                </c:pt>
                <c:pt idx="898">
                  <c:v>0.87021397506352038</c:v>
                </c:pt>
                <c:pt idx="899">
                  <c:v>0.88415740169410906</c:v>
                </c:pt>
                <c:pt idx="900">
                  <c:v>0.8955331983451843</c:v>
                </c:pt>
                <c:pt idx="901">
                  <c:v>0.89388219713063755</c:v>
                </c:pt>
                <c:pt idx="902">
                  <c:v>0.88782441924257005</c:v>
                </c:pt>
                <c:pt idx="903">
                  <c:v>0.88437467851533835</c:v>
                </c:pt>
                <c:pt idx="904">
                  <c:v>0.89229229639394858</c:v>
                </c:pt>
                <c:pt idx="905">
                  <c:v>0.89453246743769566</c:v>
                </c:pt>
                <c:pt idx="906">
                  <c:v>0.90696929931633852</c:v>
                </c:pt>
                <c:pt idx="907">
                  <c:v>0.91108688403564253</c:v>
                </c:pt>
                <c:pt idx="908">
                  <c:v>0.90700340672673019</c:v>
                </c:pt>
                <c:pt idx="909">
                  <c:v>0.90725264321582944</c:v>
                </c:pt>
                <c:pt idx="910">
                  <c:v>0.90354307445313653</c:v>
                </c:pt>
                <c:pt idx="911">
                  <c:v>0.8986982191835301</c:v>
                </c:pt>
                <c:pt idx="912">
                  <c:v>0.88924743121964933</c:v>
                </c:pt>
                <c:pt idx="913">
                  <c:v>0.89977478925958498</c:v>
                </c:pt>
                <c:pt idx="914">
                  <c:v>0.90972618305985486</c:v>
                </c:pt>
                <c:pt idx="915">
                  <c:v>0.9067367884467914</c:v>
                </c:pt>
                <c:pt idx="916">
                  <c:v>0.90671128654891242</c:v>
                </c:pt>
                <c:pt idx="917">
                  <c:v>0.90450500829862257</c:v>
                </c:pt>
                <c:pt idx="918">
                  <c:v>0.90263774485275028</c:v>
                </c:pt>
                <c:pt idx="919">
                  <c:v>0.90227995662456406</c:v>
                </c:pt>
                <c:pt idx="920">
                  <c:v>0.90668077878645759</c:v>
                </c:pt>
                <c:pt idx="921">
                  <c:v>0.91702772540768185</c:v>
                </c:pt>
                <c:pt idx="922">
                  <c:v>0.91726216209763378</c:v>
                </c:pt>
                <c:pt idx="923">
                  <c:v>0.92422950623393108</c:v>
                </c:pt>
                <c:pt idx="924">
                  <c:v>0.92923139240973995</c:v>
                </c:pt>
                <c:pt idx="925">
                  <c:v>0.9311742502811271</c:v>
                </c:pt>
                <c:pt idx="926">
                  <c:v>0.91498389926221302</c:v>
                </c:pt>
                <c:pt idx="927">
                  <c:v>0.9138205530541631</c:v>
                </c:pt>
                <c:pt idx="928">
                  <c:v>0.91823185900556981</c:v>
                </c:pt>
                <c:pt idx="929">
                  <c:v>0.92720172276306911</c:v>
                </c:pt>
                <c:pt idx="930">
                  <c:v>0.92362003475622878</c:v>
                </c:pt>
                <c:pt idx="931">
                  <c:v>0.92432004052610006</c:v>
                </c:pt>
                <c:pt idx="932">
                  <c:v>0.93277419557667052</c:v>
                </c:pt>
                <c:pt idx="933">
                  <c:v>0.93631215705325821</c:v>
                </c:pt>
                <c:pt idx="934">
                  <c:v>0.93315784736912644</c:v>
                </c:pt>
                <c:pt idx="935">
                  <c:v>0.93444780022551643</c:v>
                </c:pt>
                <c:pt idx="936">
                  <c:v>0.93455784348406201</c:v>
                </c:pt>
                <c:pt idx="937">
                  <c:v>0.93786005414721851</c:v>
                </c:pt>
                <c:pt idx="938">
                  <c:v>0.94244996916954205</c:v>
                </c:pt>
                <c:pt idx="939">
                  <c:v>0.94385656843821641</c:v>
                </c:pt>
                <c:pt idx="940">
                  <c:v>0.94368582804201429</c:v>
                </c:pt>
                <c:pt idx="941">
                  <c:v>0.9404396855088254</c:v>
                </c:pt>
                <c:pt idx="942">
                  <c:v>0.94548425787557799</c:v>
                </c:pt>
                <c:pt idx="943">
                  <c:v>0.94168872664144276</c:v>
                </c:pt>
                <c:pt idx="944">
                  <c:v>0.94228861849978574</c:v>
                </c:pt>
                <c:pt idx="945">
                  <c:v>0.94166540600093929</c:v>
                </c:pt>
                <c:pt idx="946">
                  <c:v>0.94642524882762125</c:v>
                </c:pt>
                <c:pt idx="947">
                  <c:v>0.94991706520656705</c:v>
                </c:pt>
                <c:pt idx="948">
                  <c:v>0.94734007411625265</c:v>
                </c:pt>
                <c:pt idx="949">
                  <c:v>0.95233360126614053</c:v>
                </c:pt>
                <c:pt idx="950">
                  <c:v>0.95565114784464555</c:v>
                </c:pt>
                <c:pt idx="951">
                  <c:v>0.95183990663040763</c:v>
                </c:pt>
                <c:pt idx="952">
                  <c:v>0.95783957756485527</c:v>
                </c:pt>
                <c:pt idx="953">
                  <c:v>0.957010153904711</c:v>
                </c:pt>
                <c:pt idx="954">
                  <c:v>0.96028858553570773</c:v>
                </c:pt>
                <c:pt idx="955">
                  <c:v>0.95166009658184392</c:v>
                </c:pt>
                <c:pt idx="956">
                  <c:v>0.95233786259981412</c:v>
                </c:pt>
                <c:pt idx="957">
                  <c:v>0.94604011738104243</c:v>
                </c:pt>
                <c:pt idx="958">
                  <c:v>0.94600268872014603</c:v>
                </c:pt>
                <c:pt idx="959">
                  <c:v>0.95378774937977728</c:v>
                </c:pt>
                <c:pt idx="960">
                  <c:v>0.95302762252303719</c:v>
                </c:pt>
                <c:pt idx="961">
                  <c:v>0.95966454179457317</c:v>
                </c:pt>
                <c:pt idx="962">
                  <c:v>0.96378135838383916</c:v>
                </c:pt>
                <c:pt idx="963">
                  <c:v>0.95986458566580757</c:v>
                </c:pt>
                <c:pt idx="964">
                  <c:v>0.95970158853135101</c:v>
                </c:pt>
                <c:pt idx="965">
                  <c:v>0.95860201814737123</c:v>
                </c:pt>
                <c:pt idx="966">
                  <c:v>0.96387061840820754</c:v>
                </c:pt>
                <c:pt idx="967">
                  <c:v>0.96812072319022402</c:v>
                </c:pt>
                <c:pt idx="968">
                  <c:v>0.96208758435102126</c:v>
                </c:pt>
                <c:pt idx="969">
                  <c:v>0.96354655103049969</c:v>
                </c:pt>
                <c:pt idx="970">
                  <c:v>0.97644879035166587</c:v>
                </c:pt>
                <c:pt idx="971">
                  <c:v>0.98016385443482379</c:v>
                </c:pt>
                <c:pt idx="972">
                  <c:v>0.9754320343545585</c:v>
                </c:pt>
                <c:pt idx="973">
                  <c:v>0.9687827093709388</c:v>
                </c:pt>
                <c:pt idx="974">
                  <c:v>0.97131356344025521</c:v>
                </c:pt>
                <c:pt idx="975">
                  <c:v>0.97432079956981477</c:v>
                </c:pt>
                <c:pt idx="976">
                  <c:v>0.97536236674048571</c:v>
                </c:pt>
                <c:pt idx="977">
                  <c:v>0.99190766717666623</c:v>
                </c:pt>
                <c:pt idx="978">
                  <c:v>0.98453334589381281</c:v>
                </c:pt>
                <c:pt idx="979">
                  <c:v>0.97535079982578743</c:v>
                </c:pt>
                <c:pt idx="980">
                  <c:v>0.97092256464218951</c:v>
                </c:pt>
                <c:pt idx="981">
                  <c:v>0.97997853986843408</c:v>
                </c:pt>
                <c:pt idx="982">
                  <c:v>0.98698345315966785</c:v>
                </c:pt>
                <c:pt idx="983">
                  <c:v>0.98056009411329947</c:v>
                </c:pt>
                <c:pt idx="984">
                  <c:v>0.97258715900249437</c:v>
                </c:pt>
                <c:pt idx="985">
                  <c:v>0.97033009786256796</c:v>
                </c:pt>
                <c:pt idx="986">
                  <c:v>0.97285960570405217</c:v>
                </c:pt>
                <c:pt idx="987">
                  <c:v>0.96868939045345848</c:v>
                </c:pt>
                <c:pt idx="988">
                  <c:v>0.9730203864856305</c:v>
                </c:pt>
                <c:pt idx="989">
                  <c:v>0.9727433386974752</c:v>
                </c:pt>
                <c:pt idx="990">
                  <c:v>0.9749216383316387</c:v>
                </c:pt>
                <c:pt idx="991">
                  <c:v>0.97873340477038018</c:v>
                </c:pt>
                <c:pt idx="992">
                  <c:v>0.96140732060271061</c:v>
                </c:pt>
                <c:pt idx="993">
                  <c:v>0.96540002005915182</c:v>
                </c:pt>
                <c:pt idx="994">
                  <c:v>0.97478745333008388</c:v>
                </c:pt>
                <c:pt idx="995">
                  <c:v>0.97586865508342568</c:v>
                </c:pt>
                <c:pt idx="996">
                  <c:v>0.98069795938542748</c:v>
                </c:pt>
                <c:pt idx="997">
                  <c:v>0.98310031534629594</c:v>
                </c:pt>
                <c:pt idx="998">
                  <c:v>0.98501409982430232</c:v>
                </c:pt>
                <c:pt idx="999">
                  <c:v>0.98438380652006918</c:v>
                </c:pt>
                <c:pt idx="1000">
                  <c:v>0.99627833961308576</c:v>
                </c:pt>
                <c:pt idx="1001">
                  <c:v>1</c:v>
                </c:pt>
                <c:pt idx="1002">
                  <c:v>0.9882754913924755</c:v>
                </c:pt>
                <c:pt idx="1003">
                  <c:v>0.97549354298498336</c:v>
                </c:pt>
                <c:pt idx="1004">
                  <c:v>0.9846484292646317</c:v>
                </c:pt>
                <c:pt idx="1005">
                  <c:v>0.99488795102241989</c:v>
                </c:pt>
                <c:pt idx="1006">
                  <c:v>0.98480557848263783</c:v>
                </c:pt>
                <c:pt idx="1007">
                  <c:v>0.9772428083176371</c:v>
                </c:pt>
                <c:pt idx="1008">
                  <c:v>0.97580932490619354</c:v>
                </c:pt>
                <c:pt idx="1009">
                  <c:v>0.97496381907859531</c:v>
                </c:pt>
                <c:pt idx="1010">
                  <c:v>0.97644005091919084</c:v>
                </c:pt>
                <c:pt idx="1011">
                  <c:v>0.98156871330062789</c:v>
                </c:pt>
                <c:pt idx="1012">
                  <c:v>0.97811403888863313</c:v>
                </c:pt>
                <c:pt idx="1013">
                  <c:v>0.97393292785713914</c:v>
                </c:pt>
                <c:pt idx="1014">
                  <c:v>0.97892920628468494</c:v>
                </c:pt>
                <c:pt idx="1015">
                  <c:v>0.97619334209533881</c:v>
                </c:pt>
                <c:pt idx="1016">
                  <c:v>0.96279106944142667</c:v>
                </c:pt>
                <c:pt idx="1017">
                  <c:v>0.95654616476234333</c:v>
                </c:pt>
                <c:pt idx="1018">
                  <c:v>0.95005683368286664</c:v>
                </c:pt>
                <c:pt idx="1019">
                  <c:v>0.95531512174057021</c:v>
                </c:pt>
                <c:pt idx="1020">
                  <c:v>0.95443852174518617</c:v>
                </c:pt>
                <c:pt idx="1021">
                  <c:v>0.94094516565860098</c:v>
                </c:pt>
                <c:pt idx="1022">
                  <c:v>0.94395593776307352</c:v>
                </c:pt>
                <c:pt idx="1023">
                  <c:v>0.944120933344477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A50-4C78-B4AE-954E453AF8DC}"/>
            </c:ext>
          </c:extLst>
        </c:ser>
        <c:ser>
          <c:idx val="0"/>
          <c:order val="2"/>
          <c:tx>
            <c:v>IR</c:v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[1]spatial!$J$2:$J$1025</c:f>
              <c:numCache>
                <c:formatCode>0.00</c:formatCode>
                <c:ptCount val="1024"/>
                <c:pt idx="0">
                  <c:v>-8.962389034572805</c:v>
                </c:pt>
                <c:pt idx="1">
                  <c:v>-8.9375490345728057</c:v>
                </c:pt>
                <c:pt idx="2">
                  <c:v>-8.9127090345728046</c:v>
                </c:pt>
                <c:pt idx="3">
                  <c:v>-8.8878690345728053</c:v>
                </c:pt>
                <c:pt idx="4">
                  <c:v>-8.8630290345728042</c:v>
                </c:pt>
                <c:pt idx="5">
                  <c:v>-8.8381890345728049</c:v>
                </c:pt>
                <c:pt idx="6">
                  <c:v>-8.8133490345728056</c:v>
                </c:pt>
                <c:pt idx="7">
                  <c:v>-8.7885090345728045</c:v>
                </c:pt>
                <c:pt idx="8">
                  <c:v>-8.7636690345728052</c:v>
                </c:pt>
                <c:pt idx="9">
                  <c:v>-8.7388290345728041</c:v>
                </c:pt>
                <c:pt idx="10">
                  <c:v>-8.7139890345728048</c:v>
                </c:pt>
                <c:pt idx="11">
                  <c:v>-8.6891490345728055</c:v>
                </c:pt>
                <c:pt idx="12">
                  <c:v>-8.6643090345728044</c:v>
                </c:pt>
                <c:pt idx="13">
                  <c:v>-8.6394690345728051</c:v>
                </c:pt>
                <c:pt idx="14">
                  <c:v>-8.614629034572804</c:v>
                </c:pt>
                <c:pt idx="15">
                  <c:v>-8.5897890345728047</c:v>
                </c:pt>
                <c:pt idx="16">
                  <c:v>-8.5649490345728054</c:v>
                </c:pt>
                <c:pt idx="17">
                  <c:v>-8.5401090345728043</c:v>
                </c:pt>
                <c:pt idx="18">
                  <c:v>-8.515269034572805</c:v>
                </c:pt>
                <c:pt idx="19">
                  <c:v>-8.4904290345728057</c:v>
                </c:pt>
                <c:pt idx="20">
                  <c:v>-8.4655890345728046</c:v>
                </c:pt>
                <c:pt idx="21">
                  <c:v>-8.4407490345728053</c:v>
                </c:pt>
                <c:pt idx="22">
                  <c:v>-8.4159090345728043</c:v>
                </c:pt>
                <c:pt idx="23">
                  <c:v>-8.391069034572805</c:v>
                </c:pt>
                <c:pt idx="24">
                  <c:v>-8.3662290345728056</c:v>
                </c:pt>
                <c:pt idx="25">
                  <c:v>-8.3413890345728046</c:v>
                </c:pt>
                <c:pt idx="26">
                  <c:v>-8.3165490345728053</c:v>
                </c:pt>
                <c:pt idx="27">
                  <c:v>-8.2917090345728042</c:v>
                </c:pt>
                <c:pt idx="28">
                  <c:v>-8.2668690345728049</c:v>
                </c:pt>
                <c:pt idx="29">
                  <c:v>-8.2420290345728056</c:v>
                </c:pt>
                <c:pt idx="30">
                  <c:v>-8.2171890345728045</c:v>
                </c:pt>
                <c:pt idx="31">
                  <c:v>-8.1923490345728052</c:v>
                </c:pt>
                <c:pt idx="32">
                  <c:v>-8.1675090345728059</c:v>
                </c:pt>
                <c:pt idx="33">
                  <c:v>-8.1426690345728048</c:v>
                </c:pt>
                <c:pt idx="34">
                  <c:v>-8.1178290345728055</c:v>
                </c:pt>
                <c:pt idx="35">
                  <c:v>-8.0929890345728044</c:v>
                </c:pt>
                <c:pt idx="36">
                  <c:v>-8.0681490345728051</c:v>
                </c:pt>
                <c:pt idx="37">
                  <c:v>-8.043309034572804</c:v>
                </c:pt>
                <c:pt idx="38">
                  <c:v>-8.0184690345728047</c:v>
                </c:pt>
                <c:pt idx="39">
                  <c:v>-7.9936290345728054</c:v>
                </c:pt>
                <c:pt idx="40">
                  <c:v>-7.9687890345728052</c:v>
                </c:pt>
                <c:pt idx="41">
                  <c:v>-7.943949034572805</c:v>
                </c:pt>
                <c:pt idx="42">
                  <c:v>-7.9191090345728048</c:v>
                </c:pt>
                <c:pt idx="43">
                  <c:v>-7.8942690345728046</c:v>
                </c:pt>
                <c:pt idx="44">
                  <c:v>-7.8694290345728053</c:v>
                </c:pt>
                <c:pt idx="45">
                  <c:v>-7.8445890345728051</c:v>
                </c:pt>
                <c:pt idx="46">
                  <c:v>-7.8197490345728049</c:v>
                </c:pt>
                <c:pt idx="47">
                  <c:v>-7.7949090345728047</c:v>
                </c:pt>
                <c:pt idx="48">
                  <c:v>-7.7700690345728045</c:v>
                </c:pt>
                <c:pt idx="49">
                  <c:v>-7.7452290345728052</c:v>
                </c:pt>
                <c:pt idx="50">
                  <c:v>-7.720389034572805</c:v>
                </c:pt>
                <c:pt idx="51">
                  <c:v>-7.6955490345728048</c:v>
                </c:pt>
                <c:pt idx="52">
                  <c:v>-7.6707090345728046</c:v>
                </c:pt>
                <c:pt idx="53">
                  <c:v>-7.6458690345728044</c:v>
                </c:pt>
                <c:pt idx="54">
                  <c:v>-7.6210290345728051</c:v>
                </c:pt>
                <c:pt idx="55">
                  <c:v>-7.5961890345728049</c:v>
                </c:pt>
                <c:pt idx="56">
                  <c:v>-7.5713490345728047</c:v>
                </c:pt>
                <c:pt idx="57">
                  <c:v>-7.5465090345728054</c:v>
                </c:pt>
                <c:pt idx="58">
                  <c:v>-7.5216690345728052</c:v>
                </c:pt>
                <c:pt idx="59">
                  <c:v>-7.496829034572805</c:v>
                </c:pt>
                <c:pt idx="60">
                  <c:v>-7.4719890345728048</c:v>
                </c:pt>
                <c:pt idx="61">
                  <c:v>-7.4471490345728046</c:v>
                </c:pt>
                <c:pt idx="62">
                  <c:v>-7.4223090345728053</c:v>
                </c:pt>
                <c:pt idx="63">
                  <c:v>-7.3974690345728051</c:v>
                </c:pt>
                <c:pt idx="64">
                  <c:v>-7.3726290345728049</c:v>
                </c:pt>
                <c:pt idx="65">
                  <c:v>-7.3477890345728047</c:v>
                </c:pt>
                <c:pt idx="66">
                  <c:v>-7.3229490345728045</c:v>
                </c:pt>
                <c:pt idx="67">
                  <c:v>-7.2981090345728052</c:v>
                </c:pt>
                <c:pt idx="68">
                  <c:v>-7.273269034572805</c:v>
                </c:pt>
                <c:pt idx="69">
                  <c:v>-7.2484290345728049</c:v>
                </c:pt>
                <c:pt idx="70">
                  <c:v>-7.2235890345728047</c:v>
                </c:pt>
                <c:pt idx="71">
                  <c:v>-7.1987490345728045</c:v>
                </c:pt>
                <c:pt idx="72">
                  <c:v>-7.1739090345728052</c:v>
                </c:pt>
                <c:pt idx="73">
                  <c:v>-7.149069034572805</c:v>
                </c:pt>
                <c:pt idx="74">
                  <c:v>-7.1242290345728048</c:v>
                </c:pt>
                <c:pt idx="75">
                  <c:v>-7.0993890345728046</c:v>
                </c:pt>
                <c:pt idx="76">
                  <c:v>-7.0745490345728044</c:v>
                </c:pt>
                <c:pt idx="77">
                  <c:v>-7.0497090345728051</c:v>
                </c:pt>
                <c:pt idx="78">
                  <c:v>-7.0248690345728049</c:v>
                </c:pt>
                <c:pt idx="79">
                  <c:v>-7.0000290345728047</c:v>
                </c:pt>
                <c:pt idx="80">
                  <c:v>-6.9751890345728045</c:v>
                </c:pt>
                <c:pt idx="81">
                  <c:v>-6.9503490345728052</c:v>
                </c:pt>
                <c:pt idx="82">
                  <c:v>-6.925509034572805</c:v>
                </c:pt>
                <c:pt idx="83">
                  <c:v>-6.9006690345728057</c:v>
                </c:pt>
                <c:pt idx="84">
                  <c:v>-6.8758290345728046</c:v>
                </c:pt>
                <c:pt idx="85">
                  <c:v>-6.8509890345728053</c:v>
                </c:pt>
                <c:pt idx="86">
                  <c:v>-6.8261490345728051</c:v>
                </c:pt>
                <c:pt idx="87">
                  <c:v>-6.8013090345728049</c:v>
                </c:pt>
                <c:pt idx="88">
                  <c:v>-6.7764690345728056</c:v>
                </c:pt>
                <c:pt idx="89">
                  <c:v>-6.7516290345728045</c:v>
                </c:pt>
                <c:pt idx="90">
                  <c:v>-6.7267890345728052</c:v>
                </c:pt>
                <c:pt idx="91">
                  <c:v>-6.701949034572805</c:v>
                </c:pt>
                <c:pt idx="92">
                  <c:v>-6.6771090345728048</c:v>
                </c:pt>
                <c:pt idx="93">
                  <c:v>-6.6522690345728055</c:v>
                </c:pt>
                <c:pt idx="94">
                  <c:v>-6.6274290345728053</c:v>
                </c:pt>
                <c:pt idx="95">
                  <c:v>-6.6025890345728051</c:v>
                </c:pt>
                <c:pt idx="96">
                  <c:v>-6.5777490345728049</c:v>
                </c:pt>
                <c:pt idx="97">
                  <c:v>-6.5529090345728047</c:v>
                </c:pt>
                <c:pt idx="98">
                  <c:v>-6.5280690345728054</c:v>
                </c:pt>
                <c:pt idx="99">
                  <c:v>-6.5032290345728052</c:v>
                </c:pt>
                <c:pt idx="100">
                  <c:v>-6.478389034572805</c:v>
                </c:pt>
                <c:pt idx="101">
                  <c:v>-6.4535490345728057</c:v>
                </c:pt>
                <c:pt idx="102">
                  <c:v>-6.4287090345728046</c:v>
                </c:pt>
                <c:pt idx="103">
                  <c:v>-6.4038690345728053</c:v>
                </c:pt>
                <c:pt idx="104">
                  <c:v>-6.3790290345728051</c:v>
                </c:pt>
                <c:pt idx="105">
                  <c:v>-6.3541890345728049</c:v>
                </c:pt>
                <c:pt idx="106">
                  <c:v>-6.3293490345728056</c:v>
                </c:pt>
                <c:pt idx="107">
                  <c:v>-6.3045090345728045</c:v>
                </c:pt>
                <c:pt idx="108">
                  <c:v>-6.2796690345728052</c:v>
                </c:pt>
                <c:pt idx="109">
                  <c:v>-6.254829034572805</c:v>
                </c:pt>
                <c:pt idx="110">
                  <c:v>-6.2299890345728048</c:v>
                </c:pt>
                <c:pt idx="111">
                  <c:v>-6.2051490345728055</c:v>
                </c:pt>
                <c:pt idx="112">
                  <c:v>-6.1803090345728044</c:v>
                </c:pt>
                <c:pt idx="113">
                  <c:v>-6.1554690345728051</c:v>
                </c:pt>
                <c:pt idx="114">
                  <c:v>-6.1306290345728049</c:v>
                </c:pt>
                <c:pt idx="115">
                  <c:v>-6.1057890345728048</c:v>
                </c:pt>
                <c:pt idx="116">
                  <c:v>-6.0809490345728054</c:v>
                </c:pt>
                <c:pt idx="117">
                  <c:v>-6.0561090345728052</c:v>
                </c:pt>
                <c:pt idx="118">
                  <c:v>-6.0312690345728051</c:v>
                </c:pt>
                <c:pt idx="119">
                  <c:v>-6.0064290345728049</c:v>
                </c:pt>
                <c:pt idx="120">
                  <c:v>-5.9815890345728047</c:v>
                </c:pt>
                <c:pt idx="121">
                  <c:v>-5.9567490345728054</c:v>
                </c:pt>
                <c:pt idx="122">
                  <c:v>-5.9319090345728052</c:v>
                </c:pt>
                <c:pt idx="123">
                  <c:v>-5.907069034572805</c:v>
                </c:pt>
                <c:pt idx="124">
                  <c:v>-5.8822290345728057</c:v>
                </c:pt>
                <c:pt idx="125">
                  <c:v>-5.8573890345728046</c:v>
                </c:pt>
                <c:pt idx="126">
                  <c:v>-5.8325490345728053</c:v>
                </c:pt>
                <c:pt idx="127">
                  <c:v>-5.8077090345728051</c:v>
                </c:pt>
                <c:pt idx="128">
                  <c:v>-5.7828690345728049</c:v>
                </c:pt>
                <c:pt idx="129">
                  <c:v>-5.7580290345728056</c:v>
                </c:pt>
                <c:pt idx="130">
                  <c:v>-5.7331890345728045</c:v>
                </c:pt>
                <c:pt idx="131">
                  <c:v>-5.7083490345728052</c:v>
                </c:pt>
                <c:pt idx="132">
                  <c:v>-5.683509034572805</c:v>
                </c:pt>
                <c:pt idx="133">
                  <c:v>-5.6586690345728048</c:v>
                </c:pt>
                <c:pt idx="134">
                  <c:v>-5.6338290345728055</c:v>
                </c:pt>
                <c:pt idx="135">
                  <c:v>-5.6089890345728053</c:v>
                </c:pt>
                <c:pt idx="136">
                  <c:v>-5.5841490345728051</c:v>
                </c:pt>
                <c:pt idx="137">
                  <c:v>-5.5593090345728049</c:v>
                </c:pt>
                <c:pt idx="138">
                  <c:v>-5.5344690345728047</c:v>
                </c:pt>
                <c:pt idx="139">
                  <c:v>-5.5096290345728054</c:v>
                </c:pt>
                <c:pt idx="140">
                  <c:v>-5.4847890345728052</c:v>
                </c:pt>
                <c:pt idx="141">
                  <c:v>-5.459949034572805</c:v>
                </c:pt>
                <c:pt idx="142">
                  <c:v>-5.4351090345728057</c:v>
                </c:pt>
                <c:pt idx="143">
                  <c:v>-5.4102690345728046</c:v>
                </c:pt>
                <c:pt idx="144">
                  <c:v>-5.3854290345728053</c:v>
                </c:pt>
                <c:pt idx="145">
                  <c:v>-5.3605890345728051</c:v>
                </c:pt>
                <c:pt idx="146">
                  <c:v>-5.3357490345728049</c:v>
                </c:pt>
                <c:pt idx="147">
                  <c:v>-5.3109090345728056</c:v>
                </c:pt>
                <c:pt idx="148">
                  <c:v>-5.2860690345728045</c:v>
                </c:pt>
                <c:pt idx="149">
                  <c:v>-5.2612290345728052</c:v>
                </c:pt>
                <c:pt idx="150">
                  <c:v>-5.236389034572805</c:v>
                </c:pt>
                <c:pt idx="151">
                  <c:v>-5.2115490345728048</c:v>
                </c:pt>
                <c:pt idx="152">
                  <c:v>-5.1867090345728055</c:v>
                </c:pt>
                <c:pt idx="153">
                  <c:v>-5.1618690345728044</c:v>
                </c:pt>
                <c:pt idx="154">
                  <c:v>-5.1370290345728051</c:v>
                </c:pt>
                <c:pt idx="155">
                  <c:v>-5.1121890345728049</c:v>
                </c:pt>
                <c:pt idx="156">
                  <c:v>-5.0873490345728047</c:v>
                </c:pt>
                <c:pt idx="157">
                  <c:v>-5.0625090345728054</c:v>
                </c:pt>
                <c:pt idx="158">
                  <c:v>-5.0376690345728052</c:v>
                </c:pt>
                <c:pt idx="159">
                  <c:v>-5.012829034572805</c:v>
                </c:pt>
                <c:pt idx="160">
                  <c:v>-4.9879890345728048</c:v>
                </c:pt>
                <c:pt idx="161">
                  <c:v>-4.9631490345728047</c:v>
                </c:pt>
                <c:pt idx="162">
                  <c:v>-4.9383090345728053</c:v>
                </c:pt>
                <c:pt idx="163">
                  <c:v>-4.9134690345728051</c:v>
                </c:pt>
                <c:pt idx="164">
                  <c:v>-4.888629034572805</c:v>
                </c:pt>
                <c:pt idx="165">
                  <c:v>-4.8637890345728048</c:v>
                </c:pt>
                <c:pt idx="166">
                  <c:v>-4.8389490345728055</c:v>
                </c:pt>
                <c:pt idx="167">
                  <c:v>-4.8141090345728053</c:v>
                </c:pt>
                <c:pt idx="168">
                  <c:v>-4.7892690345728051</c:v>
                </c:pt>
                <c:pt idx="169">
                  <c:v>-4.7644290345728049</c:v>
                </c:pt>
                <c:pt idx="170">
                  <c:v>-4.7395890345728047</c:v>
                </c:pt>
                <c:pt idx="171">
                  <c:v>-4.7147490345728054</c:v>
                </c:pt>
                <c:pt idx="172">
                  <c:v>-4.6899090345728052</c:v>
                </c:pt>
                <c:pt idx="173">
                  <c:v>-4.665069034572805</c:v>
                </c:pt>
                <c:pt idx="174">
                  <c:v>-4.6402290345728048</c:v>
                </c:pt>
                <c:pt idx="175">
                  <c:v>-4.6153890345728046</c:v>
                </c:pt>
                <c:pt idx="176">
                  <c:v>-4.5905490345728053</c:v>
                </c:pt>
                <c:pt idx="177">
                  <c:v>-4.5657090345728051</c:v>
                </c:pt>
                <c:pt idx="178">
                  <c:v>-4.5408690345728049</c:v>
                </c:pt>
                <c:pt idx="179">
                  <c:v>-4.5160290345728047</c:v>
                </c:pt>
                <c:pt idx="180">
                  <c:v>-4.4911890345728054</c:v>
                </c:pt>
                <c:pt idx="181">
                  <c:v>-4.4663490345728052</c:v>
                </c:pt>
                <c:pt idx="182">
                  <c:v>-4.441509034572805</c:v>
                </c:pt>
                <c:pt idx="183">
                  <c:v>-4.4166690345728048</c:v>
                </c:pt>
                <c:pt idx="184">
                  <c:v>-4.3918290345728046</c:v>
                </c:pt>
                <c:pt idx="185">
                  <c:v>-4.3669890345728053</c:v>
                </c:pt>
                <c:pt idx="186">
                  <c:v>-4.3421490345728051</c:v>
                </c:pt>
                <c:pt idx="187">
                  <c:v>-4.3173090345728049</c:v>
                </c:pt>
                <c:pt idx="188">
                  <c:v>-4.2924690345728047</c:v>
                </c:pt>
                <c:pt idx="189">
                  <c:v>-4.2676290345728054</c:v>
                </c:pt>
                <c:pt idx="190">
                  <c:v>-4.2427890345728052</c:v>
                </c:pt>
                <c:pt idx="191">
                  <c:v>-4.217949034572805</c:v>
                </c:pt>
                <c:pt idx="192">
                  <c:v>-4.1931090345728048</c:v>
                </c:pt>
                <c:pt idx="193">
                  <c:v>-4.1682690345728046</c:v>
                </c:pt>
                <c:pt idx="194">
                  <c:v>-4.1434290345728053</c:v>
                </c:pt>
                <c:pt idx="195">
                  <c:v>-4.1185890345728051</c:v>
                </c:pt>
                <c:pt idx="196">
                  <c:v>-4.0937490345728049</c:v>
                </c:pt>
                <c:pt idx="197">
                  <c:v>-4.0689090345728047</c:v>
                </c:pt>
                <c:pt idx="198">
                  <c:v>-4.0440690345728054</c:v>
                </c:pt>
                <c:pt idx="199">
                  <c:v>-4.0192290345728052</c:v>
                </c:pt>
                <c:pt idx="200">
                  <c:v>-3.994389034572805</c:v>
                </c:pt>
                <c:pt idx="201">
                  <c:v>-3.9695490345728048</c:v>
                </c:pt>
                <c:pt idx="202">
                  <c:v>-3.9447090345728046</c:v>
                </c:pt>
                <c:pt idx="203">
                  <c:v>-3.9198690345728053</c:v>
                </c:pt>
                <c:pt idx="204">
                  <c:v>-3.8950290345728051</c:v>
                </c:pt>
                <c:pt idx="205">
                  <c:v>-3.8701890345728049</c:v>
                </c:pt>
                <c:pt idx="206">
                  <c:v>-3.8453490345728047</c:v>
                </c:pt>
                <c:pt idx="207">
                  <c:v>-3.8205090345728054</c:v>
                </c:pt>
                <c:pt idx="208">
                  <c:v>-3.7956690345728052</c:v>
                </c:pt>
                <c:pt idx="209">
                  <c:v>-3.770829034572805</c:v>
                </c:pt>
                <c:pt idx="210">
                  <c:v>-3.7459890345728049</c:v>
                </c:pt>
                <c:pt idx="211">
                  <c:v>-3.7211490345728047</c:v>
                </c:pt>
                <c:pt idx="212">
                  <c:v>-3.6963090345728054</c:v>
                </c:pt>
                <c:pt idx="213">
                  <c:v>-3.6714690345728052</c:v>
                </c:pt>
                <c:pt idx="214">
                  <c:v>-3.646629034572805</c:v>
                </c:pt>
                <c:pt idx="215">
                  <c:v>-3.6217890345728048</c:v>
                </c:pt>
                <c:pt idx="216">
                  <c:v>-3.5969490345728046</c:v>
                </c:pt>
                <c:pt idx="217">
                  <c:v>-3.5721090345728053</c:v>
                </c:pt>
                <c:pt idx="218">
                  <c:v>-3.5472690345728051</c:v>
                </c:pt>
                <c:pt idx="219">
                  <c:v>-3.5224290345728049</c:v>
                </c:pt>
                <c:pt idx="220">
                  <c:v>-3.4975890345728047</c:v>
                </c:pt>
                <c:pt idx="221">
                  <c:v>-3.4727490345728054</c:v>
                </c:pt>
                <c:pt idx="222">
                  <c:v>-3.4479090345728052</c:v>
                </c:pt>
                <c:pt idx="223">
                  <c:v>-3.423069034572805</c:v>
                </c:pt>
                <c:pt idx="224">
                  <c:v>-3.3982290345728048</c:v>
                </c:pt>
                <c:pt idx="225">
                  <c:v>-3.3733890345728046</c:v>
                </c:pt>
                <c:pt idx="226">
                  <c:v>-3.3485490345728053</c:v>
                </c:pt>
                <c:pt idx="227">
                  <c:v>-3.3237090345728051</c:v>
                </c:pt>
                <c:pt idx="228">
                  <c:v>-3.2988690345728049</c:v>
                </c:pt>
                <c:pt idx="229">
                  <c:v>-3.2740290345728047</c:v>
                </c:pt>
                <c:pt idx="230">
                  <c:v>-3.2491890345728054</c:v>
                </c:pt>
                <c:pt idx="231">
                  <c:v>-3.2243490345728052</c:v>
                </c:pt>
                <c:pt idx="232">
                  <c:v>-3.199509034572805</c:v>
                </c:pt>
                <c:pt idx="233">
                  <c:v>-3.1746690345728048</c:v>
                </c:pt>
                <c:pt idx="234">
                  <c:v>-3.1498290345728046</c:v>
                </c:pt>
                <c:pt idx="235">
                  <c:v>-3.1249890345728053</c:v>
                </c:pt>
                <c:pt idx="236">
                  <c:v>-3.1001490345728051</c:v>
                </c:pt>
                <c:pt idx="237">
                  <c:v>-3.0753090345728049</c:v>
                </c:pt>
                <c:pt idx="238">
                  <c:v>-3.0504690345728047</c:v>
                </c:pt>
                <c:pt idx="239">
                  <c:v>-3.0256290345728045</c:v>
                </c:pt>
                <c:pt idx="240">
                  <c:v>-3.0007890345728052</c:v>
                </c:pt>
                <c:pt idx="241">
                  <c:v>-2.975949034572805</c:v>
                </c:pt>
                <c:pt idx="242">
                  <c:v>-2.9511090345728048</c:v>
                </c:pt>
                <c:pt idx="243">
                  <c:v>-2.9262690345728046</c:v>
                </c:pt>
                <c:pt idx="244">
                  <c:v>-2.9014290345728053</c:v>
                </c:pt>
                <c:pt idx="245">
                  <c:v>-2.8765890345728051</c:v>
                </c:pt>
                <c:pt idx="246">
                  <c:v>-2.8517490345728049</c:v>
                </c:pt>
                <c:pt idx="247">
                  <c:v>-2.8269090345728047</c:v>
                </c:pt>
                <c:pt idx="248">
                  <c:v>-2.8020690345728045</c:v>
                </c:pt>
                <c:pt idx="249">
                  <c:v>-2.7772290345728052</c:v>
                </c:pt>
                <c:pt idx="250">
                  <c:v>-2.752389034572805</c:v>
                </c:pt>
                <c:pt idx="251">
                  <c:v>-2.7275490345728048</c:v>
                </c:pt>
                <c:pt idx="252">
                  <c:v>-2.7027090345728046</c:v>
                </c:pt>
                <c:pt idx="253">
                  <c:v>-2.6778690345728053</c:v>
                </c:pt>
                <c:pt idx="254">
                  <c:v>-2.6530290345728051</c:v>
                </c:pt>
                <c:pt idx="255">
                  <c:v>-2.6281890345728049</c:v>
                </c:pt>
                <c:pt idx="256">
                  <c:v>-2.6033490345728048</c:v>
                </c:pt>
                <c:pt idx="257">
                  <c:v>-2.5785090345728046</c:v>
                </c:pt>
                <c:pt idx="258">
                  <c:v>-2.5536690345728053</c:v>
                </c:pt>
                <c:pt idx="259">
                  <c:v>-2.5288290345728051</c:v>
                </c:pt>
                <c:pt idx="260">
                  <c:v>-2.5039890345728049</c:v>
                </c:pt>
                <c:pt idx="261">
                  <c:v>-2.4791490345728047</c:v>
                </c:pt>
                <c:pt idx="262">
                  <c:v>-2.4543090345728054</c:v>
                </c:pt>
                <c:pt idx="263">
                  <c:v>-2.4294690345728052</c:v>
                </c:pt>
                <c:pt idx="264">
                  <c:v>-2.404629034572805</c:v>
                </c:pt>
                <c:pt idx="265">
                  <c:v>-2.3797890345728048</c:v>
                </c:pt>
                <c:pt idx="266">
                  <c:v>-2.3549490345728046</c:v>
                </c:pt>
                <c:pt idx="267">
                  <c:v>-2.3301090345728053</c:v>
                </c:pt>
                <c:pt idx="268">
                  <c:v>-2.3052690345728051</c:v>
                </c:pt>
                <c:pt idx="269">
                  <c:v>-2.2804290345728049</c:v>
                </c:pt>
                <c:pt idx="270">
                  <c:v>-2.2555890345728047</c:v>
                </c:pt>
                <c:pt idx="271">
                  <c:v>-2.2307490345728054</c:v>
                </c:pt>
                <c:pt idx="272">
                  <c:v>-2.2059090345728052</c:v>
                </c:pt>
                <c:pt idx="273">
                  <c:v>-2.181069034572805</c:v>
                </c:pt>
                <c:pt idx="274">
                  <c:v>-2.1562290345728048</c:v>
                </c:pt>
                <c:pt idx="275">
                  <c:v>-2.1313890345728046</c:v>
                </c:pt>
                <c:pt idx="276">
                  <c:v>-2.1065490345728053</c:v>
                </c:pt>
                <c:pt idx="277">
                  <c:v>-2.0817090345728051</c:v>
                </c:pt>
                <c:pt idx="278">
                  <c:v>-2.0568690345728049</c:v>
                </c:pt>
                <c:pt idx="279">
                  <c:v>-2.0320290345728047</c:v>
                </c:pt>
                <c:pt idx="280">
                  <c:v>-2.0071890345728045</c:v>
                </c:pt>
                <c:pt idx="281">
                  <c:v>-1.9823490345728052</c:v>
                </c:pt>
                <c:pt idx="282">
                  <c:v>-1.957509034572805</c:v>
                </c:pt>
                <c:pt idx="283">
                  <c:v>-1.9326690345728048</c:v>
                </c:pt>
                <c:pt idx="284">
                  <c:v>-1.9078290345728046</c:v>
                </c:pt>
                <c:pt idx="285">
                  <c:v>-1.8829890345728053</c:v>
                </c:pt>
                <c:pt idx="286">
                  <c:v>-1.8581490345728051</c:v>
                </c:pt>
                <c:pt idx="287">
                  <c:v>-1.8333090345728049</c:v>
                </c:pt>
                <c:pt idx="288">
                  <c:v>-1.8084690345728047</c:v>
                </c:pt>
                <c:pt idx="289">
                  <c:v>-1.7836290345728045</c:v>
                </c:pt>
                <c:pt idx="290">
                  <c:v>-1.7587890345728052</c:v>
                </c:pt>
                <c:pt idx="291">
                  <c:v>-1.733949034572805</c:v>
                </c:pt>
                <c:pt idx="292">
                  <c:v>-1.7091090345728048</c:v>
                </c:pt>
                <c:pt idx="293">
                  <c:v>-1.6842690345728046</c:v>
                </c:pt>
                <c:pt idx="294">
                  <c:v>-1.6594290345728053</c:v>
                </c:pt>
                <c:pt idx="295">
                  <c:v>-1.6345890345728051</c:v>
                </c:pt>
                <c:pt idx="296">
                  <c:v>-1.6097490345728049</c:v>
                </c:pt>
                <c:pt idx="297">
                  <c:v>-1.5849090345728047</c:v>
                </c:pt>
                <c:pt idx="298">
                  <c:v>-1.5600690345728045</c:v>
                </c:pt>
                <c:pt idx="299">
                  <c:v>-1.5352290345728052</c:v>
                </c:pt>
                <c:pt idx="300">
                  <c:v>-1.510389034572805</c:v>
                </c:pt>
                <c:pt idx="301">
                  <c:v>-1.4855490345728048</c:v>
                </c:pt>
                <c:pt idx="302">
                  <c:v>-1.4607090345728047</c:v>
                </c:pt>
                <c:pt idx="303">
                  <c:v>-1.4358690345728045</c:v>
                </c:pt>
                <c:pt idx="304">
                  <c:v>-1.4110290345728052</c:v>
                </c:pt>
                <c:pt idx="305">
                  <c:v>-1.386189034572805</c:v>
                </c:pt>
                <c:pt idx="306">
                  <c:v>-1.3613490345728048</c:v>
                </c:pt>
                <c:pt idx="307">
                  <c:v>-1.3365090345728046</c:v>
                </c:pt>
                <c:pt idx="308">
                  <c:v>-1.3116690345728053</c:v>
                </c:pt>
                <c:pt idx="309">
                  <c:v>-1.2868290345728051</c:v>
                </c:pt>
                <c:pt idx="310">
                  <c:v>-1.2619890345728049</c:v>
                </c:pt>
                <c:pt idx="311">
                  <c:v>-1.2371490345728047</c:v>
                </c:pt>
                <c:pt idx="312">
                  <c:v>-1.2123090345728045</c:v>
                </c:pt>
                <c:pt idx="313">
                  <c:v>-1.1874690345728052</c:v>
                </c:pt>
                <c:pt idx="314">
                  <c:v>-1.162629034572805</c:v>
                </c:pt>
                <c:pt idx="315">
                  <c:v>-1.1377890345728048</c:v>
                </c:pt>
                <c:pt idx="316">
                  <c:v>-1.1129490345728046</c:v>
                </c:pt>
                <c:pt idx="317">
                  <c:v>-1.0881090345728053</c:v>
                </c:pt>
                <c:pt idx="318">
                  <c:v>-1.0632690345728051</c:v>
                </c:pt>
                <c:pt idx="319">
                  <c:v>-1.0384290345728049</c:v>
                </c:pt>
                <c:pt idx="320">
                  <c:v>-1.0135890345728047</c:v>
                </c:pt>
                <c:pt idx="321">
                  <c:v>-0.9887490345728045</c:v>
                </c:pt>
                <c:pt idx="322">
                  <c:v>-0.96390903457280519</c:v>
                </c:pt>
                <c:pt idx="323">
                  <c:v>-0.93906903457280322</c:v>
                </c:pt>
                <c:pt idx="324">
                  <c:v>-0.91422903457280391</c:v>
                </c:pt>
                <c:pt idx="325">
                  <c:v>-0.8893890345728046</c:v>
                </c:pt>
                <c:pt idx="326">
                  <c:v>-0.86454903457280352</c:v>
                </c:pt>
                <c:pt idx="327">
                  <c:v>-0.83970903457280421</c:v>
                </c:pt>
                <c:pt idx="328">
                  <c:v>-0.81486903457280313</c:v>
                </c:pt>
                <c:pt idx="329">
                  <c:v>-0.79002903457280382</c:v>
                </c:pt>
                <c:pt idx="330">
                  <c:v>-0.76518903457280452</c:v>
                </c:pt>
                <c:pt idx="331">
                  <c:v>-0.74034903457280343</c:v>
                </c:pt>
                <c:pt idx="332">
                  <c:v>-0.71550903457280413</c:v>
                </c:pt>
                <c:pt idx="333">
                  <c:v>-0.69066903457280482</c:v>
                </c:pt>
                <c:pt idx="334">
                  <c:v>-0.66582903457280374</c:v>
                </c:pt>
                <c:pt idx="335">
                  <c:v>-0.64098903457280443</c:v>
                </c:pt>
                <c:pt idx="336">
                  <c:v>-0.61614903457280334</c:v>
                </c:pt>
                <c:pt idx="337">
                  <c:v>-0.59130903457280404</c:v>
                </c:pt>
                <c:pt idx="338">
                  <c:v>-0.56646903457280473</c:v>
                </c:pt>
                <c:pt idx="339">
                  <c:v>-0.54162903457280365</c:v>
                </c:pt>
                <c:pt idx="340">
                  <c:v>-0.51678903457280434</c:v>
                </c:pt>
                <c:pt idx="341">
                  <c:v>-0.49194903457280326</c:v>
                </c:pt>
                <c:pt idx="342">
                  <c:v>-0.46710903457280395</c:v>
                </c:pt>
                <c:pt idx="343">
                  <c:v>-0.44226903457280464</c:v>
                </c:pt>
                <c:pt idx="344">
                  <c:v>-0.41742903457280356</c:v>
                </c:pt>
                <c:pt idx="345">
                  <c:v>-0.39258903457280425</c:v>
                </c:pt>
                <c:pt idx="346">
                  <c:v>-0.36774903457280317</c:v>
                </c:pt>
                <c:pt idx="347">
                  <c:v>-0.34290903457280386</c:v>
                </c:pt>
                <c:pt idx="348">
                  <c:v>-0.31806903457280455</c:v>
                </c:pt>
                <c:pt idx="349">
                  <c:v>-0.29322903457280347</c:v>
                </c:pt>
                <c:pt idx="350">
                  <c:v>-0.26838903457280416</c:v>
                </c:pt>
                <c:pt idx="351">
                  <c:v>-0.24354903457280308</c:v>
                </c:pt>
                <c:pt idx="352">
                  <c:v>-0.21870903457280377</c:v>
                </c:pt>
                <c:pt idx="353">
                  <c:v>-0.19386903457280447</c:v>
                </c:pt>
                <c:pt idx="354">
                  <c:v>-0.16902903457280338</c:v>
                </c:pt>
                <c:pt idx="355">
                  <c:v>-0.14418903457280408</c:v>
                </c:pt>
                <c:pt idx="356">
                  <c:v>-0.11934903457280477</c:v>
                </c:pt>
                <c:pt idx="357">
                  <c:v>-9.4509034572803685E-2</c:v>
                </c:pt>
                <c:pt idx="358">
                  <c:v>-6.9669034572804378E-2</c:v>
                </c:pt>
                <c:pt idx="359">
                  <c:v>-4.4829034572803295E-2</c:v>
                </c:pt>
                <c:pt idx="360">
                  <c:v>-1.9989034572803988E-2</c:v>
                </c:pt>
                <c:pt idx="361">
                  <c:v>4.8509654271953195E-3</c:v>
                </c:pt>
                <c:pt idx="362">
                  <c:v>2.9690965427196403E-2</c:v>
                </c:pt>
                <c:pt idx="363">
                  <c:v>5.453096542719571E-2</c:v>
                </c:pt>
                <c:pt idx="364">
                  <c:v>7.9370965427196793E-2</c:v>
                </c:pt>
                <c:pt idx="365">
                  <c:v>0.1042109654271961</c:v>
                </c:pt>
                <c:pt idx="366">
                  <c:v>0.12905096542719541</c:v>
                </c:pt>
                <c:pt idx="367">
                  <c:v>0.15389096542719649</c:v>
                </c:pt>
                <c:pt idx="368">
                  <c:v>0.1787309654271958</c:v>
                </c:pt>
                <c:pt idx="369">
                  <c:v>0.20357096542719688</c:v>
                </c:pt>
                <c:pt idx="370">
                  <c:v>0.22841096542719619</c:v>
                </c:pt>
                <c:pt idx="371">
                  <c:v>0.2532509654271955</c:v>
                </c:pt>
                <c:pt idx="372">
                  <c:v>0.27809096542719658</c:v>
                </c:pt>
                <c:pt idx="373">
                  <c:v>0.30293096542719589</c:v>
                </c:pt>
                <c:pt idx="374">
                  <c:v>0.32777096542719519</c:v>
                </c:pt>
                <c:pt idx="375">
                  <c:v>0.35261096542719628</c:v>
                </c:pt>
                <c:pt idx="376">
                  <c:v>0.37745096542719558</c:v>
                </c:pt>
                <c:pt idx="377">
                  <c:v>0.40229096542719667</c:v>
                </c:pt>
                <c:pt idx="378">
                  <c:v>0.42713096542719597</c:v>
                </c:pt>
                <c:pt idx="379">
                  <c:v>0.45197096542719528</c:v>
                </c:pt>
                <c:pt idx="380">
                  <c:v>0.47681096542719636</c:v>
                </c:pt>
                <c:pt idx="381">
                  <c:v>0.50165096542719567</c:v>
                </c:pt>
                <c:pt idx="382">
                  <c:v>0.52649096542719676</c:v>
                </c:pt>
                <c:pt idx="383">
                  <c:v>0.55133096542719606</c:v>
                </c:pt>
                <c:pt idx="384">
                  <c:v>0.57617096542719537</c:v>
                </c:pt>
                <c:pt idx="385">
                  <c:v>0.60101096542719645</c:v>
                </c:pt>
                <c:pt idx="386">
                  <c:v>0.62585096542719576</c:v>
                </c:pt>
                <c:pt idx="387">
                  <c:v>0.65069096542719684</c:v>
                </c:pt>
                <c:pt idx="388">
                  <c:v>0.67553096542719615</c:v>
                </c:pt>
                <c:pt idx="389">
                  <c:v>0.70037096542719546</c:v>
                </c:pt>
                <c:pt idx="390">
                  <c:v>0.72521096542719654</c:v>
                </c:pt>
                <c:pt idx="391">
                  <c:v>0.75005096542719585</c:v>
                </c:pt>
                <c:pt idx="392">
                  <c:v>0.77489096542719693</c:v>
                </c:pt>
                <c:pt idx="393">
                  <c:v>0.79973096542719624</c:v>
                </c:pt>
                <c:pt idx="394">
                  <c:v>0.82457096542719555</c:v>
                </c:pt>
                <c:pt idx="395">
                  <c:v>0.84941096542719663</c:v>
                </c:pt>
                <c:pt idx="396">
                  <c:v>0.87425096542719594</c:v>
                </c:pt>
                <c:pt idx="397">
                  <c:v>0.89909096542719524</c:v>
                </c:pt>
                <c:pt idx="398">
                  <c:v>0.92393096542719633</c:v>
                </c:pt>
                <c:pt idx="399">
                  <c:v>0.94877096542719563</c:v>
                </c:pt>
                <c:pt idx="400">
                  <c:v>0.97361096542719672</c:v>
                </c:pt>
                <c:pt idx="401">
                  <c:v>0.99845096542719602</c:v>
                </c:pt>
                <c:pt idx="402">
                  <c:v>1.0232909654271953</c:v>
                </c:pt>
                <c:pt idx="403">
                  <c:v>1.0481309654271964</c:v>
                </c:pt>
                <c:pt idx="404">
                  <c:v>1.0729709654271957</c:v>
                </c:pt>
                <c:pt idx="405">
                  <c:v>1.0978109654271968</c:v>
                </c:pt>
                <c:pt idx="406">
                  <c:v>1.1226509654271961</c:v>
                </c:pt>
                <c:pt idx="407">
                  <c:v>1.1474909654271954</c:v>
                </c:pt>
                <c:pt idx="408">
                  <c:v>1.1723309654271965</c:v>
                </c:pt>
                <c:pt idx="409">
                  <c:v>1.1971709654271958</c:v>
                </c:pt>
                <c:pt idx="410">
                  <c:v>1.2220109654271969</c:v>
                </c:pt>
                <c:pt idx="411">
                  <c:v>1.2468509654271962</c:v>
                </c:pt>
                <c:pt idx="412">
                  <c:v>1.2716909654271955</c:v>
                </c:pt>
                <c:pt idx="413">
                  <c:v>1.2965309654271966</c:v>
                </c:pt>
                <c:pt idx="414">
                  <c:v>1.3213709654271959</c:v>
                </c:pt>
                <c:pt idx="415">
                  <c:v>1.3462109654271952</c:v>
                </c:pt>
                <c:pt idx="416">
                  <c:v>1.3710509654271963</c:v>
                </c:pt>
                <c:pt idx="417">
                  <c:v>1.3958909654271956</c:v>
                </c:pt>
                <c:pt idx="418">
                  <c:v>1.4207309654271967</c:v>
                </c:pt>
                <c:pt idx="419">
                  <c:v>1.445570965427196</c:v>
                </c:pt>
                <c:pt idx="420">
                  <c:v>1.4704109654271953</c:v>
                </c:pt>
                <c:pt idx="421">
                  <c:v>1.4952509654271964</c:v>
                </c:pt>
                <c:pt idx="422">
                  <c:v>1.5200909654271957</c:v>
                </c:pt>
                <c:pt idx="423">
                  <c:v>1.5449309654271968</c:v>
                </c:pt>
                <c:pt idx="424">
                  <c:v>1.5697709654271961</c:v>
                </c:pt>
                <c:pt idx="425">
                  <c:v>1.5946109654271954</c:v>
                </c:pt>
                <c:pt idx="426">
                  <c:v>1.6194509654271965</c:v>
                </c:pt>
                <c:pt idx="427">
                  <c:v>1.6442909654271958</c:v>
                </c:pt>
                <c:pt idx="428">
                  <c:v>1.6691309654271969</c:v>
                </c:pt>
                <c:pt idx="429">
                  <c:v>1.6939709654271962</c:v>
                </c:pt>
                <c:pt idx="430">
                  <c:v>1.7188109654271955</c:v>
                </c:pt>
                <c:pt idx="431">
                  <c:v>1.7436509654271966</c:v>
                </c:pt>
                <c:pt idx="432">
                  <c:v>1.7684909654271959</c:v>
                </c:pt>
                <c:pt idx="433">
                  <c:v>1.7933309654271969</c:v>
                </c:pt>
                <c:pt idx="434">
                  <c:v>1.8181709654271963</c:v>
                </c:pt>
                <c:pt idx="435">
                  <c:v>1.8430109654271956</c:v>
                </c:pt>
                <c:pt idx="436">
                  <c:v>1.8678509654271966</c:v>
                </c:pt>
                <c:pt idx="437">
                  <c:v>1.8926909654271959</c:v>
                </c:pt>
                <c:pt idx="438">
                  <c:v>1.9175309654271953</c:v>
                </c:pt>
                <c:pt idx="439">
                  <c:v>1.9423709654271963</c:v>
                </c:pt>
                <c:pt idx="440">
                  <c:v>1.9672109654271956</c:v>
                </c:pt>
                <c:pt idx="441">
                  <c:v>1.9920509654271967</c:v>
                </c:pt>
                <c:pt idx="442">
                  <c:v>2.016890965427196</c:v>
                </c:pt>
                <c:pt idx="443">
                  <c:v>2.0417309654271953</c:v>
                </c:pt>
                <c:pt idx="444">
                  <c:v>2.0665709654271964</c:v>
                </c:pt>
                <c:pt idx="445">
                  <c:v>2.0914109654271957</c:v>
                </c:pt>
                <c:pt idx="446">
                  <c:v>2.1162509654271968</c:v>
                </c:pt>
                <c:pt idx="447">
                  <c:v>2.1410909654271961</c:v>
                </c:pt>
                <c:pt idx="448">
                  <c:v>2.1659309654271954</c:v>
                </c:pt>
                <c:pt idx="449">
                  <c:v>2.1907709654271965</c:v>
                </c:pt>
                <c:pt idx="450">
                  <c:v>2.2156109654271958</c:v>
                </c:pt>
                <c:pt idx="451">
                  <c:v>2.2404509654271969</c:v>
                </c:pt>
                <c:pt idx="452">
                  <c:v>2.2652909654271962</c:v>
                </c:pt>
                <c:pt idx="453">
                  <c:v>2.2901309654271955</c:v>
                </c:pt>
                <c:pt idx="454">
                  <c:v>2.3149709654271966</c:v>
                </c:pt>
                <c:pt idx="455">
                  <c:v>2.3398109654271959</c:v>
                </c:pt>
                <c:pt idx="456">
                  <c:v>2.364650965427197</c:v>
                </c:pt>
                <c:pt idx="457">
                  <c:v>2.3894909654271963</c:v>
                </c:pt>
                <c:pt idx="458">
                  <c:v>2.4143309654271956</c:v>
                </c:pt>
                <c:pt idx="459">
                  <c:v>2.4391709654271967</c:v>
                </c:pt>
                <c:pt idx="460">
                  <c:v>2.464010965427196</c:v>
                </c:pt>
                <c:pt idx="461">
                  <c:v>2.4888509654271953</c:v>
                </c:pt>
                <c:pt idx="462">
                  <c:v>2.5136909654271964</c:v>
                </c:pt>
                <c:pt idx="463">
                  <c:v>2.5385309654271957</c:v>
                </c:pt>
                <c:pt idx="464">
                  <c:v>2.5633709654271968</c:v>
                </c:pt>
                <c:pt idx="465">
                  <c:v>2.5882109654271961</c:v>
                </c:pt>
                <c:pt idx="466">
                  <c:v>2.6130509654271954</c:v>
                </c:pt>
                <c:pt idx="467">
                  <c:v>2.6378909654271965</c:v>
                </c:pt>
                <c:pt idx="468">
                  <c:v>2.6627309654271958</c:v>
                </c:pt>
                <c:pt idx="469">
                  <c:v>2.6875709654271969</c:v>
                </c:pt>
                <c:pt idx="470">
                  <c:v>2.7124109654271962</c:v>
                </c:pt>
                <c:pt idx="471">
                  <c:v>2.7372509654271955</c:v>
                </c:pt>
                <c:pt idx="472">
                  <c:v>2.7620909654271966</c:v>
                </c:pt>
                <c:pt idx="473">
                  <c:v>2.7869309654271959</c:v>
                </c:pt>
                <c:pt idx="474">
                  <c:v>2.811770965427197</c:v>
                </c:pt>
                <c:pt idx="475">
                  <c:v>2.8366109654271963</c:v>
                </c:pt>
                <c:pt idx="476">
                  <c:v>2.8614509654271956</c:v>
                </c:pt>
                <c:pt idx="477">
                  <c:v>2.8862909654271967</c:v>
                </c:pt>
                <c:pt idx="478">
                  <c:v>2.911130965427196</c:v>
                </c:pt>
                <c:pt idx="479">
                  <c:v>2.935970965427197</c:v>
                </c:pt>
                <c:pt idx="480">
                  <c:v>2.9608109654271964</c:v>
                </c:pt>
                <c:pt idx="481">
                  <c:v>2.9856509654271957</c:v>
                </c:pt>
                <c:pt idx="482">
                  <c:v>3.0104909654271967</c:v>
                </c:pt>
                <c:pt idx="483">
                  <c:v>3.035330965427196</c:v>
                </c:pt>
                <c:pt idx="484">
                  <c:v>3.0601709654271954</c:v>
                </c:pt>
                <c:pt idx="485">
                  <c:v>3.0850109654271964</c:v>
                </c:pt>
                <c:pt idx="486">
                  <c:v>3.1098509654271957</c:v>
                </c:pt>
                <c:pt idx="487">
                  <c:v>3.1346909654271968</c:v>
                </c:pt>
                <c:pt idx="488">
                  <c:v>3.1595309654271961</c:v>
                </c:pt>
                <c:pt idx="489">
                  <c:v>3.1843709654271954</c:v>
                </c:pt>
                <c:pt idx="490">
                  <c:v>3.2092109654271965</c:v>
                </c:pt>
                <c:pt idx="491">
                  <c:v>3.2340509654271958</c:v>
                </c:pt>
                <c:pt idx="492">
                  <c:v>3.2588909654271969</c:v>
                </c:pt>
                <c:pt idx="493">
                  <c:v>3.2837309654271962</c:v>
                </c:pt>
                <c:pt idx="494">
                  <c:v>3.3085709654271955</c:v>
                </c:pt>
                <c:pt idx="495">
                  <c:v>3.3334109654271966</c:v>
                </c:pt>
                <c:pt idx="496">
                  <c:v>3.3582509654271959</c:v>
                </c:pt>
                <c:pt idx="497">
                  <c:v>3.383090965427197</c:v>
                </c:pt>
                <c:pt idx="498">
                  <c:v>3.4079309654271963</c:v>
                </c:pt>
                <c:pt idx="499">
                  <c:v>3.4327709654271956</c:v>
                </c:pt>
                <c:pt idx="500">
                  <c:v>3.4576109654271967</c:v>
                </c:pt>
                <c:pt idx="501">
                  <c:v>3.482450965427196</c:v>
                </c:pt>
                <c:pt idx="502">
                  <c:v>3.5072909654271953</c:v>
                </c:pt>
                <c:pt idx="503">
                  <c:v>3.5321309654271964</c:v>
                </c:pt>
                <c:pt idx="504">
                  <c:v>3.5569709654271957</c:v>
                </c:pt>
                <c:pt idx="505">
                  <c:v>3.5818109654271968</c:v>
                </c:pt>
                <c:pt idx="506">
                  <c:v>3.6066509654271961</c:v>
                </c:pt>
                <c:pt idx="507">
                  <c:v>3.6314909654271954</c:v>
                </c:pt>
                <c:pt idx="508">
                  <c:v>3.6563309654271965</c:v>
                </c:pt>
                <c:pt idx="509">
                  <c:v>3.6811709654271958</c:v>
                </c:pt>
                <c:pt idx="510">
                  <c:v>3.7060109654271969</c:v>
                </c:pt>
                <c:pt idx="511">
                  <c:v>3.7308509654271962</c:v>
                </c:pt>
              </c:numCache>
            </c:numRef>
          </c:xVal>
          <c:yVal>
            <c:numRef>
              <c:f>[1]spatial!$K$2:$K$1025</c:f>
              <c:numCache>
                <c:formatCode>General</c:formatCode>
                <c:ptCount val="1024"/>
                <c:pt idx="0">
                  <c:v>-9.209459626356159E-2</c:v>
                </c:pt>
                <c:pt idx="1">
                  <c:v>-3.0780183264878167E-2</c:v>
                </c:pt>
                <c:pt idx="2">
                  <c:v>-6.7508448154799311E-2</c:v>
                </c:pt>
                <c:pt idx="3">
                  <c:v>3.0104766375210111E-2</c:v>
                </c:pt>
                <c:pt idx="4">
                  <c:v>1.6300125840281423E-2</c:v>
                </c:pt>
                <c:pt idx="5">
                  <c:v>-1.7948778008001684E-3</c:v>
                </c:pt>
                <c:pt idx="6">
                  <c:v>5.2933025858397736E-2</c:v>
                </c:pt>
                <c:pt idx="7">
                  <c:v>5.9092084778221636E-2</c:v>
                </c:pt>
                <c:pt idx="8">
                  <c:v>7.8482295788117884E-2</c:v>
                </c:pt>
                <c:pt idx="9">
                  <c:v>3.8367491147793441E-2</c:v>
                </c:pt>
                <c:pt idx="10">
                  <c:v>6.3753956535410827E-2</c:v>
                </c:pt>
                <c:pt idx="11">
                  <c:v>3.9404555997998032E-2</c:v>
                </c:pt>
                <c:pt idx="12">
                  <c:v>3.666836745660456E-2</c:v>
                </c:pt>
                <c:pt idx="13">
                  <c:v>4.8352738996453169E-2</c:v>
                </c:pt>
                <c:pt idx="14">
                  <c:v>2.0584648829145794E-2</c:v>
                </c:pt>
                <c:pt idx="15">
                  <c:v>2.8671808297689151E-2</c:v>
                </c:pt>
                <c:pt idx="16">
                  <c:v>4.5946457682815488E-2</c:v>
                </c:pt>
                <c:pt idx="17" formatCode="0.00E+00">
                  <c:v>2.9534107797942296E-2</c:v>
                </c:pt>
                <c:pt idx="18">
                  <c:v>5.3926648191062139E-2</c:v>
                </c:pt>
                <c:pt idx="19">
                  <c:v>-7.2611223337452479E-4</c:v>
                </c:pt>
                <c:pt idx="20">
                  <c:v>4.8955501375572738E-2</c:v>
                </c:pt>
                <c:pt idx="21">
                  <c:v>5.2854514378735798E-2</c:v>
                </c:pt>
                <c:pt idx="22">
                  <c:v>3.7914619930714981E-2</c:v>
                </c:pt>
                <c:pt idx="23">
                  <c:v>2.9364266053161815E-2</c:v>
                </c:pt>
                <c:pt idx="24">
                  <c:v>2.6280402563421876E-2</c:v>
                </c:pt>
                <c:pt idx="25">
                  <c:v>8.1120885017422428E-2</c:v>
                </c:pt>
                <c:pt idx="26">
                  <c:v>8.5934663029313629E-2</c:v>
                </c:pt>
                <c:pt idx="27">
                  <c:v>9.2164751885776136E-2</c:v>
                </c:pt>
                <c:pt idx="28">
                  <c:v>7.3925119817119161E-2</c:v>
                </c:pt>
                <c:pt idx="29">
                  <c:v>1.696146954133964E-2</c:v>
                </c:pt>
                <c:pt idx="30" formatCode="0.00E+00">
                  <c:v>8.1280058018833132E-2</c:v>
                </c:pt>
                <c:pt idx="31">
                  <c:v>7.2350378039002641E-2</c:v>
                </c:pt>
                <c:pt idx="32">
                  <c:v>3.6673717165563807E-2</c:v>
                </c:pt>
                <c:pt idx="33">
                  <c:v>5.378074423018149E-2</c:v>
                </c:pt>
                <c:pt idx="34">
                  <c:v>4.5408207010687589E-2</c:v>
                </c:pt>
                <c:pt idx="35">
                  <c:v>2.6152715900426858E-2</c:v>
                </c:pt>
                <c:pt idx="36">
                  <c:v>2.9743390072498873E-2</c:v>
                </c:pt>
                <c:pt idx="37">
                  <c:v>8.2822860916927671E-2</c:v>
                </c:pt>
                <c:pt idx="38">
                  <c:v>8.3946695394487847E-2</c:v>
                </c:pt>
                <c:pt idx="39">
                  <c:v>0.10194084137297055</c:v>
                </c:pt>
                <c:pt idx="40">
                  <c:v>1.2153961729595287E-2</c:v>
                </c:pt>
                <c:pt idx="41">
                  <c:v>5.2006828299429445E-2</c:v>
                </c:pt>
                <c:pt idx="42">
                  <c:v>9.4973320977454617E-2</c:v>
                </c:pt>
                <c:pt idx="43">
                  <c:v>7.8107693956192131E-2</c:v>
                </c:pt>
                <c:pt idx="44">
                  <c:v>8.270083921134623E-2</c:v>
                </c:pt>
                <c:pt idx="45">
                  <c:v>5.2498380957174351E-2</c:v>
                </c:pt>
                <c:pt idx="46">
                  <c:v>6.8385388760464738E-2</c:v>
                </c:pt>
                <c:pt idx="47">
                  <c:v>6.7246673151925729E-2</c:v>
                </c:pt>
                <c:pt idx="48">
                  <c:v>6.0065864411846651E-2</c:v>
                </c:pt>
                <c:pt idx="49">
                  <c:v>6.2161926726850121E-2</c:v>
                </c:pt>
                <c:pt idx="50">
                  <c:v>7.811210050172239E-2</c:v>
                </c:pt>
                <c:pt idx="51">
                  <c:v>7.2172640487573131E-2</c:v>
                </c:pt>
                <c:pt idx="52">
                  <c:v>6.7787031127436073E-2</c:v>
                </c:pt>
                <c:pt idx="53">
                  <c:v>7.1709178325095033E-2</c:v>
                </c:pt>
                <c:pt idx="54">
                  <c:v>7.6624448226456643E-2</c:v>
                </c:pt>
                <c:pt idx="55">
                  <c:v>6.7917852036511878E-2</c:v>
                </c:pt>
                <c:pt idx="56">
                  <c:v>6.9074932215654167E-2</c:v>
                </c:pt>
                <c:pt idx="57">
                  <c:v>8.3501789998913681E-2</c:v>
                </c:pt>
                <c:pt idx="58">
                  <c:v>0.10608587310178058</c:v>
                </c:pt>
                <c:pt idx="59">
                  <c:v>0.10256806670412912</c:v>
                </c:pt>
                <c:pt idx="60">
                  <c:v>5.8587091916961383E-2</c:v>
                </c:pt>
                <c:pt idx="61">
                  <c:v>7.6520211621420031E-2</c:v>
                </c:pt>
                <c:pt idx="62">
                  <c:v>2.6095147309106309E-2</c:v>
                </c:pt>
                <c:pt idx="63">
                  <c:v>8.4125183409319959E-2</c:v>
                </c:pt>
                <c:pt idx="64">
                  <c:v>8.3916394134228342E-2</c:v>
                </c:pt>
                <c:pt idx="65">
                  <c:v>9.7906021714973382E-2</c:v>
                </c:pt>
                <c:pt idx="66">
                  <c:v>6.1154533512470174E-2</c:v>
                </c:pt>
                <c:pt idx="67">
                  <c:v>9.5422707222351882E-2</c:v>
                </c:pt>
                <c:pt idx="68">
                  <c:v>9.1515425322174132E-2</c:v>
                </c:pt>
                <c:pt idx="69">
                  <c:v>7.6233765728288175E-2</c:v>
                </c:pt>
                <c:pt idx="70">
                  <c:v>8.8947233872655684E-2</c:v>
                </c:pt>
                <c:pt idx="71">
                  <c:v>6.6939999718320348E-2</c:v>
                </c:pt>
                <c:pt idx="72">
                  <c:v>5.6079722019454561E-2</c:v>
                </c:pt>
                <c:pt idx="73">
                  <c:v>4.9789963037111772E-2</c:v>
                </c:pt>
                <c:pt idx="74">
                  <c:v>7.1053929200675728E-2</c:v>
                </c:pt>
                <c:pt idx="75">
                  <c:v>7.5045346766433443E-2</c:v>
                </c:pt>
                <c:pt idx="76">
                  <c:v>5.9800665541769826E-2</c:v>
                </c:pt>
                <c:pt idx="77">
                  <c:v>5.5038321872399397E-2</c:v>
                </c:pt>
                <c:pt idx="78">
                  <c:v>8.3008436804342001E-2</c:v>
                </c:pt>
                <c:pt idx="79">
                  <c:v>6.7488616376134916E-2</c:v>
                </c:pt>
                <c:pt idx="80">
                  <c:v>9.2171294086403913E-2</c:v>
                </c:pt>
                <c:pt idx="81">
                  <c:v>8.1079623224633829E-2</c:v>
                </c:pt>
                <c:pt idx="82">
                  <c:v>7.2575416555586511E-2</c:v>
                </c:pt>
                <c:pt idx="83">
                  <c:v>6.6897973904287047E-2</c:v>
                </c:pt>
                <c:pt idx="84">
                  <c:v>0.10023281518563773</c:v>
                </c:pt>
                <c:pt idx="85">
                  <c:v>8.4139633707667499E-2</c:v>
                </c:pt>
                <c:pt idx="86">
                  <c:v>6.8568986708099119E-2</c:v>
                </c:pt>
                <c:pt idx="87">
                  <c:v>4.7707770026525827E-2</c:v>
                </c:pt>
                <c:pt idx="88">
                  <c:v>4.913644501001932E-2</c:v>
                </c:pt>
                <c:pt idx="89">
                  <c:v>8.7722938342143328E-2</c:v>
                </c:pt>
                <c:pt idx="90">
                  <c:v>9.3107994841757316E-2</c:v>
                </c:pt>
                <c:pt idx="91">
                  <c:v>6.2155090882149613E-2</c:v>
                </c:pt>
                <c:pt idx="92">
                  <c:v>0.10166496057507135</c:v>
                </c:pt>
                <c:pt idx="93">
                  <c:v>9.0973134574396583E-2</c:v>
                </c:pt>
                <c:pt idx="94">
                  <c:v>7.4581598220372733E-2</c:v>
                </c:pt>
                <c:pt idx="95">
                  <c:v>0.10356178602424596</c:v>
                </c:pt>
                <c:pt idx="96">
                  <c:v>8.1977163816055881E-2</c:v>
                </c:pt>
                <c:pt idx="97">
                  <c:v>8.6006732139478598E-2</c:v>
                </c:pt>
                <c:pt idx="98">
                  <c:v>6.2952731605137299E-2</c:v>
                </c:pt>
                <c:pt idx="99">
                  <c:v>6.1209570187831866E-2</c:v>
                </c:pt>
                <c:pt idx="100">
                  <c:v>7.7183339743948115E-2</c:v>
                </c:pt>
                <c:pt idx="101">
                  <c:v>9.1001264900346587E-2</c:v>
                </c:pt>
                <c:pt idx="102">
                  <c:v>6.9670645080494156E-2</c:v>
                </c:pt>
                <c:pt idx="103">
                  <c:v>6.4398632878810369E-2</c:v>
                </c:pt>
                <c:pt idx="104">
                  <c:v>0.10626713234037916</c:v>
                </c:pt>
                <c:pt idx="105">
                  <c:v>8.862323295692906E-2</c:v>
                </c:pt>
                <c:pt idx="106">
                  <c:v>6.5095529606787245E-2</c:v>
                </c:pt>
                <c:pt idx="107">
                  <c:v>7.194349168983126E-2</c:v>
                </c:pt>
                <c:pt idx="108">
                  <c:v>0.10061355048673672</c:v>
                </c:pt>
                <c:pt idx="109">
                  <c:v>7.658748652322199E-2</c:v>
                </c:pt>
                <c:pt idx="110">
                  <c:v>9.9427316091347154E-2</c:v>
                </c:pt>
                <c:pt idx="111">
                  <c:v>9.1820153152260456E-2</c:v>
                </c:pt>
                <c:pt idx="112">
                  <c:v>8.1731083380241334E-2</c:v>
                </c:pt>
                <c:pt idx="113">
                  <c:v>6.8295779219689087E-2</c:v>
                </c:pt>
                <c:pt idx="114">
                  <c:v>9.0608232857217572E-2</c:v>
                </c:pt>
                <c:pt idx="115">
                  <c:v>8.2738384568956519E-2</c:v>
                </c:pt>
                <c:pt idx="116">
                  <c:v>9.2779792144997486E-2</c:v>
                </c:pt>
                <c:pt idx="117">
                  <c:v>6.2686634699698693E-2</c:v>
                </c:pt>
                <c:pt idx="118">
                  <c:v>8.1577985784412221E-2</c:v>
                </c:pt>
                <c:pt idx="119">
                  <c:v>9.7587216976718918E-2</c:v>
                </c:pt>
                <c:pt idx="120">
                  <c:v>6.9822965909840232E-2</c:v>
                </c:pt>
                <c:pt idx="121">
                  <c:v>8.4319961542561439E-2</c:v>
                </c:pt>
                <c:pt idx="122">
                  <c:v>7.5867742697284815E-2</c:v>
                </c:pt>
                <c:pt idx="123">
                  <c:v>9.3914721361575304E-2</c:v>
                </c:pt>
                <c:pt idx="124">
                  <c:v>0.11248168631515988</c:v>
                </c:pt>
                <c:pt idx="125">
                  <c:v>9.7082910122380434E-2</c:v>
                </c:pt>
                <c:pt idx="126">
                  <c:v>7.6842875386198828E-2</c:v>
                </c:pt>
                <c:pt idx="127">
                  <c:v>7.8287894825999238E-2</c:v>
                </c:pt>
                <c:pt idx="128">
                  <c:v>6.3527766032300675E-2</c:v>
                </c:pt>
                <c:pt idx="129">
                  <c:v>0.10297825702115257</c:v>
                </c:pt>
                <c:pt idx="130">
                  <c:v>0.10895988972973537</c:v>
                </c:pt>
                <c:pt idx="131">
                  <c:v>0.1159803629839819</c:v>
                </c:pt>
                <c:pt idx="132">
                  <c:v>0.10175869317206188</c:v>
                </c:pt>
                <c:pt idx="133">
                  <c:v>5.96273809301332E-2</c:v>
                </c:pt>
                <c:pt idx="134">
                  <c:v>8.6144250851692999E-2</c:v>
                </c:pt>
                <c:pt idx="135">
                  <c:v>7.424971573680185E-2</c:v>
                </c:pt>
                <c:pt idx="136">
                  <c:v>0.10591855332047539</c:v>
                </c:pt>
                <c:pt idx="137">
                  <c:v>0.12022320492578455</c:v>
                </c:pt>
                <c:pt idx="138">
                  <c:v>0.10450897531685935</c:v>
                </c:pt>
                <c:pt idx="139">
                  <c:v>7.2779991321859569E-2</c:v>
                </c:pt>
                <c:pt idx="140">
                  <c:v>8.7995799999746799E-2</c:v>
                </c:pt>
                <c:pt idx="141">
                  <c:v>9.1662474216586839E-2</c:v>
                </c:pt>
                <c:pt idx="142">
                  <c:v>0.10516757510974173</c:v>
                </c:pt>
                <c:pt idx="143">
                  <c:v>9.1236711490366287E-2</c:v>
                </c:pt>
                <c:pt idx="144">
                  <c:v>6.6938014104407334E-2</c:v>
                </c:pt>
                <c:pt idx="145">
                  <c:v>8.754747973792297E-2</c:v>
                </c:pt>
                <c:pt idx="146">
                  <c:v>9.1827412683556417E-2</c:v>
                </c:pt>
                <c:pt idx="147">
                  <c:v>9.484580301922152E-2</c:v>
                </c:pt>
                <c:pt idx="148">
                  <c:v>0.11493678426172224</c:v>
                </c:pt>
                <c:pt idx="149">
                  <c:v>8.9485376358139898E-2</c:v>
                </c:pt>
                <c:pt idx="150">
                  <c:v>0.10834084851434019</c:v>
                </c:pt>
                <c:pt idx="151">
                  <c:v>8.9426003508903187E-2</c:v>
                </c:pt>
                <c:pt idx="152">
                  <c:v>8.2958873622221013E-2</c:v>
                </c:pt>
                <c:pt idx="153">
                  <c:v>0.10597647933782607</c:v>
                </c:pt>
                <c:pt idx="154">
                  <c:v>6.4872763244200174E-2</c:v>
                </c:pt>
                <c:pt idx="155">
                  <c:v>0.10483305466195558</c:v>
                </c:pt>
                <c:pt idx="156">
                  <c:v>0.11941353708358429</c:v>
                </c:pt>
                <c:pt idx="157">
                  <c:v>9.9892388132376983E-2</c:v>
                </c:pt>
                <c:pt idx="158">
                  <c:v>9.375539380710414E-2</c:v>
                </c:pt>
                <c:pt idx="159">
                  <c:v>0.11340058941268298</c:v>
                </c:pt>
                <c:pt idx="160">
                  <c:v>9.1026878305152034E-2</c:v>
                </c:pt>
                <c:pt idx="161">
                  <c:v>0.1005538054678954</c:v>
                </c:pt>
                <c:pt idx="162">
                  <c:v>0.11411197600568404</c:v>
                </c:pt>
                <c:pt idx="163">
                  <c:v>0.11780112344160687</c:v>
                </c:pt>
                <c:pt idx="164">
                  <c:v>9.5295706034008193E-2</c:v>
                </c:pt>
                <c:pt idx="165">
                  <c:v>8.8919855252286531E-2</c:v>
                </c:pt>
                <c:pt idx="166">
                  <c:v>8.454267038494187E-2</c:v>
                </c:pt>
                <c:pt idx="167">
                  <c:v>9.5827576125033967E-2</c:v>
                </c:pt>
                <c:pt idx="168">
                  <c:v>6.1641460168686407E-2</c:v>
                </c:pt>
                <c:pt idx="169">
                  <c:v>9.706894880650585E-2</c:v>
                </c:pt>
                <c:pt idx="170">
                  <c:v>0.10978559055386802</c:v>
                </c:pt>
                <c:pt idx="171">
                  <c:v>9.4617766223046088E-2</c:v>
                </c:pt>
                <c:pt idx="172">
                  <c:v>7.564575764971096E-2</c:v>
                </c:pt>
                <c:pt idx="173">
                  <c:v>8.0587199858814254E-2</c:v>
                </c:pt>
                <c:pt idx="174">
                  <c:v>9.0263055140624215E-2</c:v>
                </c:pt>
                <c:pt idx="175">
                  <c:v>0.10861628388516421</c:v>
                </c:pt>
                <c:pt idx="176">
                  <c:v>7.7195580997215685E-2</c:v>
                </c:pt>
                <c:pt idx="177">
                  <c:v>0.10813788932901267</c:v>
                </c:pt>
                <c:pt idx="178">
                  <c:v>8.8035760452025533E-2</c:v>
                </c:pt>
                <c:pt idx="179">
                  <c:v>8.160020517972362E-2</c:v>
                </c:pt>
                <c:pt idx="180">
                  <c:v>0.11832840080616733</c:v>
                </c:pt>
                <c:pt idx="181">
                  <c:v>0.10759104681524664</c:v>
                </c:pt>
                <c:pt idx="182">
                  <c:v>0.10290508585189534</c:v>
                </c:pt>
                <c:pt idx="183">
                  <c:v>0.11218021769824628</c:v>
                </c:pt>
                <c:pt idx="184">
                  <c:v>9.5272969649023653E-2</c:v>
                </c:pt>
                <c:pt idx="185">
                  <c:v>9.7592792037605763E-2</c:v>
                </c:pt>
                <c:pt idx="186">
                  <c:v>0.10903212404401788</c:v>
                </c:pt>
                <c:pt idx="187">
                  <c:v>9.4944484794730416E-2</c:v>
                </c:pt>
                <c:pt idx="188">
                  <c:v>9.769396633186711E-2</c:v>
                </c:pt>
                <c:pt idx="189">
                  <c:v>9.8146912216687962E-2</c:v>
                </c:pt>
                <c:pt idx="190">
                  <c:v>0.11900857687902186</c:v>
                </c:pt>
                <c:pt idx="191">
                  <c:v>0.10905716928640261</c:v>
                </c:pt>
                <c:pt idx="192">
                  <c:v>0.11775289858476858</c:v>
                </c:pt>
                <c:pt idx="193">
                  <c:v>0.10011924478661469</c:v>
                </c:pt>
                <c:pt idx="194">
                  <c:v>0.10088805707545938</c:v>
                </c:pt>
                <c:pt idx="195">
                  <c:v>0.13262822728145926</c:v>
                </c:pt>
                <c:pt idx="196">
                  <c:v>7.995212500788712E-2</c:v>
                </c:pt>
                <c:pt idx="197">
                  <c:v>0.11363452034639272</c:v>
                </c:pt>
                <c:pt idx="198">
                  <c:v>0.11280153890702087</c:v>
                </c:pt>
                <c:pt idx="199">
                  <c:v>0.12794601480259465</c:v>
                </c:pt>
                <c:pt idx="200">
                  <c:v>0.10294330885543479</c:v>
                </c:pt>
                <c:pt idx="201">
                  <c:v>8.7906425485177492E-2</c:v>
                </c:pt>
                <c:pt idx="202">
                  <c:v>0.1033075419087215</c:v>
                </c:pt>
                <c:pt idx="203">
                  <c:v>9.0646074716970157E-2</c:v>
                </c:pt>
                <c:pt idx="204">
                  <c:v>0.11838795719915522</c:v>
                </c:pt>
                <c:pt idx="205">
                  <c:v>0.10636864167868898</c:v>
                </c:pt>
                <c:pt idx="206">
                  <c:v>0.11192711589256672</c:v>
                </c:pt>
                <c:pt idx="207">
                  <c:v>0.10467544041814454</c:v>
                </c:pt>
                <c:pt idx="208">
                  <c:v>0.11671850855460227</c:v>
                </c:pt>
                <c:pt idx="209">
                  <c:v>0.11757011209520001</c:v>
                </c:pt>
                <c:pt idx="210">
                  <c:v>0.1178611211422584</c:v>
                </c:pt>
                <c:pt idx="211">
                  <c:v>9.6508598387780656E-2</c:v>
                </c:pt>
                <c:pt idx="212">
                  <c:v>8.6707614862368221E-2</c:v>
                </c:pt>
                <c:pt idx="213">
                  <c:v>0.11100181460443208</c:v>
                </c:pt>
                <c:pt idx="214">
                  <c:v>8.5341928344900467E-2</c:v>
                </c:pt>
                <c:pt idx="215">
                  <c:v>0.11789295339437983</c:v>
                </c:pt>
                <c:pt idx="216">
                  <c:v>9.5579945366686431E-2</c:v>
                </c:pt>
                <c:pt idx="217">
                  <c:v>9.5273562813202803E-2</c:v>
                </c:pt>
                <c:pt idx="218">
                  <c:v>0.11005954776560881</c:v>
                </c:pt>
                <c:pt idx="219">
                  <c:v>9.886874961819847E-2</c:v>
                </c:pt>
                <c:pt idx="220">
                  <c:v>0.11552383673448362</c:v>
                </c:pt>
                <c:pt idx="221">
                  <c:v>0.13364309871724467</c:v>
                </c:pt>
                <c:pt idx="222">
                  <c:v>0.13728048876980076</c:v>
                </c:pt>
                <c:pt idx="223">
                  <c:v>0.13205302077128286</c:v>
                </c:pt>
                <c:pt idx="224">
                  <c:v>0.13182854171951419</c:v>
                </c:pt>
                <c:pt idx="225">
                  <c:v>0.10182705601519396</c:v>
                </c:pt>
                <c:pt idx="226">
                  <c:v>0.10826336877016551</c:v>
                </c:pt>
                <c:pt idx="227">
                  <c:v>0.13223568752602016</c:v>
                </c:pt>
                <c:pt idx="228">
                  <c:v>0.12119132538080048</c:v>
                </c:pt>
                <c:pt idx="229">
                  <c:v>0.10541137739940604</c:v>
                </c:pt>
                <c:pt idx="230">
                  <c:v>0.10319871292749212</c:v>
                </c:pt>
                <c:pt idx="231">
                  <c:v>0.11206338656389736</c:v>
                </c:pt>
                <c:pt idx="232">
                  <c:v>8.287025099775823E-2</c:v>
                </c:pt>
                <c:pt idx="233">
                  <c:v>0.11874673525766949</c:v>
                </c:pt>
                <c:pt idx="234">
                  <c:v>9.5033705785551259E-2</c:v>
                </c:pt>
                <c:pt idx="235">
                  <c:v>0.11245421822124374</c:v>
                </c:pt>
                <c:pt idx="236">
                  <c:v>0.10275779268931914</c:v>
                </c:pt>
                <c:pt idx="237">
                  <c:v>8.6220035745635068E-2</c:v>
                </c:pt>
                <c:pt idx="238">
                  <c:v>8.4781991690032671E-2</c:v>
                </c:pt>
                <c:pt idx="239">
                  <c:v>8.7982950906186588E-2</c:v>
                </c:pt>
                <c:pt idx="240">
                  <c:v>9.9220303151155625E-2</c:v>
                </c:pt>
                <c:pt idx="241">
                  <c:v>9.9562204440208898E-2</c:v>
                </c:pt>
                <c:pt idx="242">
                  <c:v>8.8032101751961689E-2</c:v>
                </c:pt>
                <c:pt idx="243">
                  <c:v>9.7734521396355495E-2</c:v>
                </c:pt>
                <c:pt idx="244">
                  <c:v>0.12005250029943625</c:v>
                </c:pt>
                <c:pt idx="245">
                  <c:v>0.11156505838912012</c:v>
                </c:pt>
                <c:pt idx="246">
                  <c:v>9.4716347564864217E-2</c:v>
                </c:pt>
                <c:pt idx="247">
                  <c:v>0.1227044721669673</c:v>
                </c:pt>
                <c:pt idx="248">
                  <c:v>0.11890019456585707</c:v>
                </c:pt>
                <c:pt idx="249">
                  <c:v>0.12773612875152826</c:v>
                </c:pt>
                <c:pt idx="250">
                  <c:v>0.10797768234266424</c:v>
                </c:pt>
                <c:pt idx="251">
                  <c:v>0.10768790764508029</c:v>
                </c:pt>
                <c:pt idx="252">
                  <c:v>0.12894606881714551</c:v>
                </c:pt>
                <c:pt idx="253">
                  <c:v>0.11319905336750745</c:v>
                </c:pt>
                <c:pt idx="254">
                  <c:v>0.12407126890951596</c:v>
                </c:pt>
                <c:pt idx="255">
                  <c:v>0.12054556103174224</c:v>
                </c:pt>
                <c:pt idx="256">
                  <c:v>0.10774530505630872</c:v>
                </c:pt>
                <c:pt idx="257">
                  <c:v>0.11259764630490617</c:v>
                </c:pt>
                <c:pt idx="258">
                  <c:v>0.12323230232565398</c:v>
                </c:pt>
                <c:pt idx="259">
                  <c:v>0.10715473305972596</c:v>
                </c:pt>
                <c:pt idx="260">
                  <c:v>0.10758230028630594</c:v>
                </c:pt>
                <c:pt idx="261">
                  <c:v>8.870934159896364E-2</c:v>
                </c:pt>
                <c:pt idx="262">
                  <c:v>0.11934095802108879</c:v>
                </c:pt>
                <c:pt idx="263">
                  <c:v>0.11282793598622046</c:v>
                </c:pt>
                <c:pt idx="264">
                  <c:v>0.11806519988547456</c:v>
                </c:pt>
                <c:pt idx="265">
                  <c:v>0.13229053157398654</c:v>
                </c:pt>
                <c:pt idx="266">
                  <c:v>0.11264994647706335</c:v>
                </c:pt>
                <c:pt idx="267">
                  <c:v>0.12204996673665117</c:v>
                </c:pt>
                <c:pt idx="268">
                  <c:v>0.12349295902768373</c:v>
                </c:pt>
                <c:pt idx="269">
                  <c:v>0.10074302147917361</c:v>
                </c:pt>
                <c:pt idx="270">
                  <c:v>0.12404575714024688</c:v>
                </c:pt>
                <c:pt idx="271">
                  <c:v>0.10892818097440336</c:v>
                </c:pt>
                <c:pt idx="272">
                  <c:v>0.10937397982236356</c:v>
                </c:pt>
                <c:pt idx="273">
                  <c:v>0.12859525077280773</c:v>
                </c:pt>
                <c:pt idx="274">
                  <c:v>0.10300681200138118</c:v>
                </c:pt>
                <c:pt idx="275">
                  <c:v>0.12048547283796017</c:v>
                </c:pt>
                <c:pt idx="276">
                  <c:v>0.11276761135915621</c:v>
                </c:pt>
                <c:pt idx="277">
                  <c:v>0.11902295645881479</c:v>
                </c:pt>
                <c:pt idx="278">
                  <c:v>0.11961078604394071</c:v>
                </c:pt>
                <c:pt idx="279">
                  <c:v>0.11794157524968528</c:v>
                </c:pt>
                <c:pt idx="280">
                  <c:v>0.11636148368300593</c:v>
                </c:pt>
                <c:pt idx="281">
                  <c:v>0.13896874914247387</c:v>
                </c:pt>
                <c:pt idx="282">
                  <c:v>0.14349804398034513</c:v>
                </c:pt>
                <c:pt idx="283">
                  <c:v>0.12361715008215279</c:v>
                </c:pt>
                <c:pt idx="284">
                  <c:v>0.1337017755259986</c:v>
                </c:pt>
                <c:pt idx="285">
                  <c:v>0.13284846354823074</c:v>
                </c:pt>
                <c:pt idx="286">
                  <c:v>0.13909657062520134</c:v>
                </c:pt>
                <c:pt idx="287">
                  <c:v>0.12986870778387044</c:v>
                </c:pt>
                <c:pt idx="288">
                  <c:v>0.14273904928313752</c:v>
                </c:pt>
                <c:pt idx="289">
                  <c:v>0.13374250112700103</c:v>
                </c:pt>
                <c:pt idx="290">
                  <c:v>0.13498717077183059</c:v>
                </c:pt>
                <c:pt idx="291">
                  <c:v>0.12256726918213867</c:v>
                </c:pt>
                <c:pt idx="292">
                  <c:v>0.13216172089985376</c:v>
                </c:pt>
                <c:pt idx="293">
                  <c:v>0.14054068273852308</c:v>
                </c:pt>
                <c:pt idx="294">
                  <c:v>0.14622778909923193</c:v>
                </c:pt>
                <c:pt idx="295">
                  <c:v>0.14426338016548546</c:v>
                </c:pt>
                <c:pt idx="296">
                  <c:v>0.13989132773137725</c:v>
                </c:pt>
                <c:pt idx="297">
                  <c:v>0.14232726964996653</c:v>
                </c:pt>
                <c:pt idx="298">
                  <c:v>0.15179809918462178</c:v>
                </c:pt>
                <c:pt idx="299">
                  <c:v>0.14472223046417371</c:v>
                </c:pt>
                <c:pt idx="300">
                  <c:v>0.16547276034570346</c:v>
                </c:pt>
                <c:pt idx="301">
                  <c:v>0.11555972559959968</c:v>
                </c:pt>
                <c:pt idx="302">
                  <c:v>0.14816475130644682</c:v>
                </c:pt>
                <c:pt idx="303">
                  <c:v>0.15532380727475695</c:v>
                </c:pt>
                <c:pt idx="304">
                  <c:v>0.15240954149083777</c:v>
                </c:pt>
                <c:pt idx="305">
                  <c:v>0.14803578578998533</c:v>
                </c:pt>
                <c:pt idx="306">
                  <c:v>0.14524929585922661</c:v>
                </c:pt>
                <c:pt idx="307">
                  <c:v>0.11741218917661951</c:v>
                </c:pt>
                <c:pt idx="308">
                  <c:v>0.1480998844417391</c:v>
                </c:pt>
                <c:pt idx="309">
                  <c:v>0.14880368209930761</c:v>
                </c:pt>
                <c:pt idx="310">
                  <c:v>0.14150528376065777</c:v>
                </c:pt>
                <c:pt idx="311">
                  <c:v>0.14460990406007351</c:v>
                </c:pt>
                <c:pt idx="312">
                  <c:v>0.14537965633130992</c:v>
                </c:pt>
                <c:pt idx="313">
                  <c:v>0.13776015448155743</c:v>
                </c:pt>
                <c:pt idx="314">
                  <c:v>0.15127808262122078</c:v>
                </c:pt>
                <c:pt idx="315">
                  <c:v>0.15622145570718662</c:v>
                </c:pt>
                <c:pt idx="316">
                  <c:v>0.14090803424478332</c:v>
                </c:pt>
                <c:pt idx="317">
                  <c:v>0.14143523339823388</c:v>
                </c:pt>
                <c:pt idx="318">
                  <c:v>0.13937982824581968</c:v>
                </c:pt>
                <c:pt idx="319">
                  <c:v>0.12306620287171727</c:v>
                </c:pt>
                <c:pt idx="320">
                  <c:v>0.13766038371111747</c:v>
                </c:pt>
                <c:pt idx="321">
                  <c:v>0.12733869666917871</c:v>
                </c:pt>
                <c:pt idx="322">
                  <c:v>0.1441513412131481</c:v>
                </c:pt>
                <c:pt idx="323">
                  <c:v>0.1413310318886008</c:v>
                </c:pt>
                <c:pt idx="324">
                  <c:v>0.12739656134555605</c:v>
                </c:pt>
                <c:pt idx="325">
                  <c:v>0.15690926081107517</c:v>
                </c:pt>
                <c:pt idx="326">
                  <c:v>0.14651736222402378</c:v>
                </c:pt>
                <c:pt idx="327">
                  <c:v>0.17834845790925713</c:v>
                </c:pt>
                <c:pt idx="328">
                  <c:v>0.1611066002546257</c:v>
                </c:pt>
                <c:pt idx="329">
                  <c:v>0.17214996579087932</c:v>
                </c:pt>
                <c:pt idx="330">
                  <c:v>0.15741329879192908</c:v>
                </c:pt>
                <c:pt idx="331">
                  <c:v>0.17154575404162861</c:v>
                </c:pt>
                <c:pt idx="332">
                  <c:v>0.16759119306776776</c:v>
                </c:pt>
                <c:pt idx="333">
                  <c:v>0.15766646777772808</c:v>
                </c:pt>
                <c:pt idx="334">
                  <c:v>0.15616545381930816</c:v>
                </c:pt>
                <c:pt idx="335">
                  <c:v>0.14861097991170125</c:v>
                </c:pt>
                <c:pt idx="336">
                  <c:v>0.15941745879240887</c:v>
                </c:pt>
                <c:pt idx="337">
                  <c:v>0.17047923008050991</c:v>
                </c:pt>
                <c:pt idx="338">
                  <c:v>0.16664169076891672</c:v>
                </c:pt>
                <c:pt idx="339">
                  <c:v>0.17687925872572099</c:v>
                </c:pt>
                <c:pt idx="340">
                  <c:v>0.17332952901249374</c:v>
                </c:pt>
                <c:pt idx="341">
                  <c:v>0.17078906880434622</c:v>
                </c:pt>
                <c:pt idx="342">
                  <c:v>0.19181717252405012</c:v>
                </c:pt>
                <c:pt idx="343">
                  <c:v>0.19414670951284452</c:v>
                </c:pt>
                <c:pt idx="344">
                  <c:v>0.17110723345275822</c:v>
                </c:pt>
                <c:pt idx="345">
                  <c:v>0.19303621499203297</c:v>
                </c:pt>
                <c:pt idx="346">
                  <c:v>0.18934001540989781</c:v>
                </c:pt>
                <c:pt idx="347">
                  <c:v>0.19122760109994397</c:v>
                </c:pt>
                <c:pt idx="348">
                  <c:v>0.19569034886328443</c:v>
                </c:pt>
                <c:pt idx="349">
                  <c:v>0.1586907986461146</c:v>
                </c:pt>
                <c:pt idx="350">
                  <c:v>0.20219093986234057</c:v>
                </c:pt>
                <c:pt idx="351">
                  <c:v>0.21010041271964547</c:v>
                </c:pt>
                <c:pt idx="352">
                  <c:v>0.24555988704732468</c:v>
                </c:pt>
                <c:pt idx="353">
                  <c:v>0.23809561571708349</c:v>
                </c:pt>
                <c:pt idx="354">
                  <c:v>0.23758187552357712</c:v>
                </c:pt>
                <c:pt idx="355">
                  <c:v>0.24152444799090558</c:v>
                </c:pt>
                <c:pt idx="356">
                  <c:v>0.23221685382982726</c:v>
                </c:pt>
                <c:pt idx="357">
                  <c:v>0.2567862400564615</c:v>
                </c:pt>
                <c:pt idx="358">
                  <c:v>0.24883160199801124</c:v>
                </c:pt>
                <c:pt idx="359">
                  <c:v>0.24411212700319393</c:v>
                </c:pt>
                <c:pt idx="360">
                  <c:v>0.2427657421545899</c:v>
                </c:pt>
                <c:pt idx="361">
                  <c:v>0.22508600216011884</c:v>
                </c:pt>
                <c:pt idx="362">
                  <c:v>0.24791202843015464</c:v>
                </c:pt>
                <c:pt idx="363">
                  <c:v>0.2653602988701303</c:v>
                </c:pt>
                <c:pt idx="364">
                  <c:v>0.23672392033112466</c:v>
                </c:pt>
                <c:pt idx="365">
                  <c:v>0.27915757013686943</c:v>
                </c:pt>
                <c:pt idx="366">
                  <c:v>0.26220979016284934</c:v>
                </c:pt>
                <c:pt idx="367">
                  <c:v>0.24470731916034505</c:v>
                </c:pt>
                <c:pt idx="368">
                  <c:v>0.26587321314034423</c:v>
                </c:pt>
                <c:pt idx="369">
                  <c:v>0.27636204999065372</c:v>
                </c:pt>
                <c:pt idx="370">
                  <c:v>0.26681440303715886</c:v>
                </c:pt>
                <c:pt idx="371">
                  <c:v>0.2978205956478126</c:v>
                </c:pt>
                <c:pt idx="372">
                  <c:v>0.27594915472913495</c:v>
                </c:pt>
                <c:pt idx="373">
                  <c:v>0.31324963242256609</c:v>
                </c:pt>
                <c:pt idx="374">
                  <c:v>0.30919700612707546</c:v>
                </c:pt>
                <c:pt idx="375">
                  <c:v>0.33084629943161359</c:v>
                </c:pt>
                <c:pt idx="376">
                  <c:v>0.33127120648249447</c:v>
                </c:pt>
                <c:pt idx="377">
                  <c:v>0.32075967703613145</c:v>
                </c:pt>
                <c:pt idx="378">
                  <c:v>0.29931901148753604</c:v>
                </c:pt>
                <c:pt idx="379">
                  <c:v>0.32642014853483348</c:v>
                </c:pt>
                <c:pt idx="384">
                  <c:v>0.36010117610300207</c:v>
                </c:pt>
                <c:pt idx="385">
                  <c:v>0.35309448181184716</c:v>
                </c:pt>
                <c:pt idx="386">
                  <c:v>0.36444157373729424</c:v>
                </c:pt>
                <c:pt idx="387">
                  <c:v>0.35999554379342674</c:v>
                </c:pt>
                <c:pt idx="388">
                  <c:v>0.37142950592474977</c:v>
                </c:pt>
                <c:pt idx="389">
                  <c:v>0.3852479428592433</c:v>
                </c:pt>
                <c:pt idx="390">
                  <c:v>0.37895958677739333</c:v>
                </c:pt>
                <c:pt idx="391">
                  <c:v>0.39620912285646698</c:v>
                </c:pt>
                <c:pt idx="392">
                  <c:v>0.41296713517182088</c:v>
                </c:pt>
                <c:pt idx="393">
                  <c:v>0.4164417844150427</c:v>
                </c:pt>
                <c:pt idx="394">
                  <c:v>0.36569942438279796</c:v>
                </c:pt>
                <c:pt idx="395">
                  <c:v>0.42519311557373773</c:v>
                </c:pt>
                <c:pt idx="396">
                  <c:v>0.40104874852982003</c:v>
                </c:pt>
                <c:pt idx="397">
                  <c:v>0.43093487393133706</c:v>
                </c:pt>
                <c:pt idx="398">
                  <c:v>0.4164309059532168</c:v>
                </c:pt>
                <c:pt idx="399">
                  <c:v>0.43097554988904624</c:v>
                </c:pt>
                <c:pt idx="400">
                  <c:v>0.44128380369955189</c:v>
                </c:pt>
                <c:pt idx="401">
                  <c:v>0.46733274823743837</c:v>
                </c:pt>
                <c:pt idx="402">
                  <c:v>0.45761650058088349</c:v>
                </c:pt>
                <c:pt idx="403">
                  <c:v>0.44735431640786083</c:v>
                </c:pt>
                <c:pt idx="404">
                  <c:v>0.46959067210507244</c:v>
                </c:pt>
                <c:pt idx="405">
                  <c:v>0.4798744706955162</c:v>
                </c:pt>
                <c:pt idx="406">
                  <c:v>0.4292677236047262</c:v>
                </c:pt>
                <c:pt idx="407">
                  <c:v>0.45482046376137902</c:v>
                </c:pt>
                <c:pt idx="408">
                  <c:v>0.4645741596602308</c:v>
                </c:pt>
                <c:pt idx="409">
                  <c:v>0.47843669082552842</c:v>
                </c:pt>
                <c:pt idx="410">
                  <c:v>0.50026126952375294</c:v>
                </c:pt>
                <c:pt idx="411">
                  <c:v>0.50247654266280983</c:v>
                </c:pt>
                <c:pt idx="412">
                  <c:v>0.52199034328537153</c:v>
                </c:pt>
                <c:pt idx="413">
                  <c:v>0.52158079998363416</c:v>
                </c:pt>
                <c:pt idx="414">
                  <c:v>0.52897744091578913</c:v>
                </c:pt>
                <c:pt idx="415">
                  <c:v>0.54442263831576598</c:v>
                </c:pt>
                <c:pt idx="416">
                  <c:v>0.50323368184849315</c:v>
                </c:pt>
                <c:pt idx="417">
                  <c:v>0.53444879782063792</c:v>
                </c:pt>
                <c:pt idx="418">
                  <c:v>0.54495096211803007</c:v>
                </c:pt>
                <c:pt idx="419">
                  <c:v>0.55773476895179153</c:v>
                </c:pt>
                <c:pt idx="420">
                  <c:v>0.56986522813040674</c:v>
                </c:pt>
                <c:pt idx="421">
                  <c:v>0.57929909180907135</c:v>
                </c:pt>
                <c:pt idx="422">
                  <c:v>0.59505276510606808</c:v>
                </c:pt>
                <c:pt idx="423">
                  <c:v>0.60384339340286386</c:v>
                </c:pt>
                <c:pt idx="424">
                  <c:v>0.60686063607123075</c:v>
                </c:pt>
                <c:pt idx="425">
                  <c:v>0.5983287116699646</c:v>
                </c:pt>
                <c:pt idx="426">
                  <c:v>0.60206679340223346</c:v>
                </c:pt>
                <c:pt idx="427">
                  <c:v>0.59663183390079078</c:v>
                </c:pt>
                <c:pt idx="428">
                  <c:v>0.59775678789693998</c:v>
                </c:pt>
                <c:pt idx="429">
                  <c:v>0.62019862816084093</c:v>
                </c:pt>
                <c:pt idx="430">
                  <c:v>0.62973514382140661</c:v>
                </c:pt>
                <c:pt idx="431">
                  <c:v>0.62898915662696075</c:v>
                </c:pt>
                <c:pt idx="432">
                  <c:v>0.62173280550196075</c:v>
                </c:pt>
                <c:pt idx="433">
                  <c:v>0.6301210724766767</c:v>
                </c:pt>
                <c:pt idx="434">
                  <c:v>0.6625629797041761</c:v>
                </c:pt>
                <c:pt idx="435">
                  <c:v>0.6823075935343712</c:v>
                </c:pt>
                <c:pt idx="436">
                  <c:v>0.67688740154925342</c:v>
                </c:pt>
                <c:pt idx="437">
                  <c:v>0.70339245360753977</c:v>
                </c:pt>
                <c:pt idx="438">
                  <c:v>0.71213378026385454</c:v>
                </c:pt>
                <c:pt idx="439">
                  <c:v>0.69565799832390784</c:v>
                </c:pt>
                <c:pt idx="440">
                  <c:v>0.69207873102247175</c:v>
                </c:pt>
                <c:pt idx="441">
                  <c:v>0.69864700821262105</c:v>
                </c:pt>
                <c:pt idx="442">
                  <c:v>0.71424619309524651</c:v>
                </c:pt>
                <c:pt idx="443">
                  <c:v>0.72276882667518227</c:v>
                </c:pt>
                <c:pt idx="444">
                  <c:v>0.71414900557532957</c:v>
                </c:pt>
                <c:pt idx="445">
                  <c:v>0.74897235486872415</c:v>
                </c:pt>
                <c:pt idx="446">
                  <c:v>0.76578602810684493</c:v>
                </c:pt>
                <c:pt idx="447">
                  <c:v>0.73847014499688368</c:v>
                </c:pt>
                <c:pt idx="448">
                  <c:v>0.74003035962784947</c:v>
                </c:pt>
                <c:pt idx="449">
                  <c:v>0.75325667540675678</c:v>
                </c:pt>
                <c:pt idx="450">
                  <c:v>0.75922966602876163</c:v>
                </c:pt>
                <c:pt idx="451">
                  <c:v>0.77142548969528313</c:v>
                </c:pt>
                <c:pt idx="452">
                  <c:v>0.76925583539511055</c:v>
                </c:pt>
                <c:pt idx="453">
                  <c:v>0.78022128066822671</c:v>
                </c:pt>
                <c:pt idx="454">
                  <c:v>0.78655520834626214</c:v>
                </c:pt>
                <c:pt idx="455">
                  <c:v>0.83180899034772171</c:v>
                </c:pt>
                <c:pt idx="456">
                  <c:v>0.78685890632107025</c:v>
                </c:pt>
                <c:pt idx="457">
                  <c:v>0.80350329372210638</c:v>
                </c:pt>
                <c:pt idx="458">
                  <c:v>0.78971276778452637</c:v>
                </c:pt>
                <c:pt idx="459">
                  <c:v>0.79862678411453891</c:v>
                </c:pt>
                <c:pt idx="460">
                  <c:v>0.83183122701061096</c:v>
                </c:pt>
                <c:pt idx="461">
                  <c:v>0.80968217437646783</c:v>
                </c:pt>
                <c:pt idx="462">
                  <c:v>0.81873344903840584</c:v>
                </c:pt>
                <c:pt idx="463">
                  <c:v>0.81945523923588304</c:v>
                </c:pt>
                <c:pt idx="464">
                  <c:v>0.82006640120707253</c:v>
                </c:pt>
                <c:pt idx="465">
                  <c:v>0.82930138878466553</c:v>
                </c:pt>
                <c:pt idx="466">
                  <c:v>0.84288541495984426</c:v>
                </c:pt>
                <c:pt idx="467">
                  <c:v>0.86040754815139742</c:v>
                </c:pt>
                <c:pt idx="468">
                  <c:v>0.85045191062957926</c:v>
                </c:pt>
                <c:pt idx="469">
                  <c:v>0.84592605835905665</c:v>
                </c:pt>
                <c:pt idx="470">
                  <c:v>0.84752137795436722</c:v>
                </c:pt>
                <c:pt idx="471">
                  <c:v>0.85558161575426483</c:v>
                </c:pt>
                <c:pt idx="472">
                  <c:v>0.87207969569138688</c:v>
                </c:pt>
                <c:pt idx="473">
                  <c:v>0.84671799697555594</c:v>
                </c:pt>
                <c:pt idx="474">
                  <c:v>0.89066247190643932</c:v>
                </c:pt>
                <c:pt idx="475">
                  <c:v>0.88310271766076187</c:v>
                </c:pt>
                <c:pt idx="476">
                  <c:v>0.90182430934023428</c:v>
                </c:pt>
                <c:pt idx="477">
                  <c:v>0.92699757885330303</c:v>
                </c:pt>
                <c:pt idx="478">
                  <c:v>0.90618800824914969</c:v>
                </c:pt>
                <c:pt idx="479">
                  <c:v>0.91382474486675414</c:v>
                </c:pt>
                <c:pt idx="480">
                  <c:v>0.90356001777396255</c:v>
                </c:pt>
                <c:pt idx="481">
                  <c:v>0.88076183528092178</c:v>
                </c:pt>
                <c:pt idx="482">
                  <c:v>0.87690355016439858</c:v>
                </c:pt>
                <c:pt idx="483">
                  <c:v>0.88004628086506431</c:v>
                </c:pt>
                <c:pt idx="484">
                  <c:v>0.91844124024958751</c:v>
                </c:pt>
                <c:pt idx="485">
                  <c:v>0.8739203402037623</c:v>
                </c:pt>
                <c:pt idx="486">
                  <c:v>0.903349757358198</c:v>
                </c:pt>
                <c:pt idx="487">
                  <c:v>0.91744840717207865</c:v>
                </c:pt>
                <c:pt idx="488">
                  <c:v>0.90102352109638728</c:v>
                </c:pt>
                <c:pt idx="489">
                  <c:v>0.88918448493714086</c:v>
                </c:pt>
                <c:pt idx="490">
                  <c:v>0.89664223730468406</c:v>
                </c:pt>
                <c:pt idx="491">
                  <c:v>0.93262875827603187</c:v>
                </c:pt>
                <c:pt idx="492">
                  <c:v>0.92202777475612285</c:v>
                </c:pt>
                <c:pt idx="493">
                  <c:v>0.90864425928556836</c:v>
                </c:pt>
                <c:pt idx="494">
                  <c:v>0.91869444690576707</c:v>
                </c:pt>
                <c:pt idx="495">
                  <c:v>0.94400106771704162</c:v>
                </c:pt>
                <c:pt idx="496">
                  <c:v>0.89564312954264225</c:v>
                </c:pt>
                <c:pt idx="497">
                  <c:v>0.96694930497310494</c:v>
                </c:pt>
                <c:pt idx="498">
                  <c:v>0.95095207983567309</c:v>
                </c:pt>
                <c:pt idx="499">
                  <c:v>0.95954311814150783</c:v>
                </c:pt>
                <c:pt idx="500">
                  <c:v>0.96387975483675448</c:v>
                </c:pt>
                <c:pt idx="501">
                  <c:v>0.95472039171887235</c:v>
                </c:pt>
                <c:pt idx="502">
                  <c:v>0.96373511031479397</c:v>
                </c:pt>
                <c:pt idx="503">
                  <c:v>1</c:v>
                </c:pt>
                <c:pt idx="504">
                  <c:v>0.97515825957054225</c:v>
                </c:pt>
                <c:pt idx="505">
                  <c:v>0.96110994126623039</c:v>
                </c:pt>
                <c:pt idx="506">
                  <c:v>0.92345114474957568</c:v>
                </c:pt>
                <c:pt idx="507">
                  <c:v>0.92905955912013849</c:v>
                </c:pt>
                <c:pt idx="508">
                  <c:v>0.94482443377880587</c:v>
                </c:pt>
                <c:pt idx="509">
                  <c:v>0.94700251503763744</c:v>
                </c:pt>
                <c:pt idx="510">
                  <c:v>0.93298375807514222</c:v>
                </c:pt>
                <c:pt idx="511">
                  <c:v>0.89051974332902162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A50-4C78-B4AE-954E453AF8DC}"/>
            </c:ext>
          </c:extLst>
        </c:ser>
        <c:ser>
          <c:idx val="2"/>
          <c:order val="3"/>
          <c:spPr>
            <a:ln w="19050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spatial!$D$2:$D$1025</c:f>
              <c:numCache>
                <c:formatCode>0.00</c:formatCode>
                <c:ptCount val="1024"/>
                <c:pt idx="0">
                  <c:v>-9.4452410486369818</c:v>
                </c:pt>
                <c:pt idx="1">
                  <c:v>-9.432311048636981</c:v>
                </c:pt>
                <c:pt idx="2">
                  <c:v>-9.419381048636982</c:v>
                </c:pt>
                <c:pt idx="3">
                  <c:v>-9.4064510486369812</c:v>
                </c:pt>
                <c:pt idx="4">
                  <c:v>-9.3935210486369822</c:v>
                </c:pt>
                <c:pt idx="5">
                  <c:v>-9.3805910486369815</c:v>
                </c:pt>
                <c:pt idx="6">
                  <c:v>-9.3676610486369825</c:v>
                </c:pt>
                <c:pt idx="7">
                  <c:v>-9.3547310486369817</c:v>
                </c:pt>
                <c:pt idx="8">
                  <c:v>-9.3418010486369809</c:v>
                </c:pt>
                <c:pt idx="9">
                  <c:v>-9.3288710486369819</c:v>
                </c:pt>
                <c:pt idx="10">
                  <c:v>-9.3159410486369811</c:v>
                </c:pt>
                <c:pt idx="11">
                  <c:v>-9.3030110486369821</c:v>
                </c:pt>
                <c:pt idx="12">
                  <c:v>-9.2900810486369814</c:v>
                </c:pt>
                <c:pt idx="13">
                  <c:v>-9.2771510486369824</c:v>
                </c:pt>
                <c:pt idx="14">
                  <c:v>-9.2642210486369816</c:v>
                </c:pt>
                <c:pt idx="15">
                  <c:v>-9.2512910486369826</c:v>
                </c:pt>
                <c:pt idx="16">
                  <c:v>-9.2383610486369818</c:v>
                </c:pt>
                <c:pt idx="17">
                  <c:v>-9.225431048636981</c:v>
                </c:pt>
                <c:pt idx="18">
                  <c:v>-9.212501048636982</c:v>
                </c:pt>
                <c:pt idx="19">
                  <c:v>-9.1995710486369813</c:v>
                </c:pt>
                <c:pt idx="20">
                  <c:v>-9.1866410486369823</c:v>
                </c:pt>
                <c:pt idx="21">
                  <c:v>-9.1737110486369815</c:v>
                </c:pt>
                <c:pt idx="22">
                  <c:v>-9.1607810486369825</c:v>
                </c:pt>
                <c:pt idx="23">
                  <c:v>-9.1478510486369817</c:v>
                </c:pt>
                <c:pt idx="24">
                  <c:v>-9.134921048636981</c:v>
                </c:pt>
                <c:pt idx="25">
                  <c:v>-9.121991048636982</c:v>
                </c:pt>
                <c:pt idx="26">
                  <c:v>-9.1090610486369812</c:v>
                </c:pt>
                <c:pt idx="27">
                  <c:v>-9.0961310486369822</c:v>
                </c:pt>
                <c:pt idx="28">
                  <c:v>-9.0832010486369814</c:v>
                </c:pt>
                <c:pt idx="29">
                  <c:v>-9.0702710486369824</c:v>
                </c:pt>
                <c:pt idx="30">
                  <c:v>-9.0573410486369816</c:v>
                </c:pt>
                <c:pt idx="31">
                  <c:v>-9.0444110486369809</c:v>
                </c:pt>
                <c:pt idx="32">
                  <c:v>-9.0314810486369819</c:v>
                </c:pt>
                <c:pt idx="33">
                  <c:v>-9.0185510486369811</c:v>
                </c:pt>
                <c:pt idx="34">
                  <c:v>-9.0056210486369821</c:v>
                </c:pt>
                <c:pt idx="35">
                  <c:v>-8.9926910486369813</c:v>
                </c:pt>
                <c:pt idx="36">
                  <c:v>-8.9797610486369823</c:v>
                </c:pt>
                <c:pt idx="37">
                  <c:v>-8.9668310486369815</c:v>
                </c:pt>
                <c:pt idx="38">
                  <c:v>-8.9539010486369826</c:v>
                </c:pt>
                <c:pt idx="39">
                  <c:v>-8.9409710486369818</c:v>
                </c:pt>
                <c:pt idx="40">
                  <c:v>-8.928041048636981</c:v>
                </c:pt>
                <c:pt idx="41">
                  <c:v>-8.915111048636982</c:v>
                </c:pt>
                <c:pt idx="42">
                  <c:v>-8.9021810486369812</c:v>
                </c:pt>
                <c:pt idx="43">
                  <c:v>-8.8892510486369822</c:v>
                </c:pt>
                <c:pt idx="44">
                  <c:v>-8.8763210486369815</c:v>
                </c:pt>
                <c:pt idx="45">
                  <c:v>-8.8633910486369825</c:v>
                </c:pt>
                <c:pt idx="46">
                  <c:v>-8.8504610486369817</c:v>
                </c:pt>
                <c:pt idx="47">
                  <c:v>-8.8375310486369809</c:v>
                </c:pt>
                <c:pt idx="48">
                  <c:v>-8.8246010486369819</c:v>
                </c:pt>
                <c:pt idx="49">
                  <c:v>-8.8116710486369811</c:v>
                </c:pt>
                <c:pt idx="50">
                  <c:v>-8.7987410486369821</c:v>
                </c:pt>
                <c:pt idx="51">
                  <c:v>-8.7858110486369814</c:v>
                </c:pt>
                <c:pt idx="52">
                  <c:v>-8.7728810486369824</c:v>
                </c:pt>
                <c:pt idx="53">
                  <c:v>-8.7599510486369816</c:v>
                </c:pt>
                <c:pt idx="54">
                  <c:v>-8.7470210486369808</c:v>
                </c:pt>
                <c:pt idx="55">
                  <c:v>-8.7340910486369818</c:v>
                </c:pt>
                <c:pt idx="56">
                  <c:v>-8.7211610486369811</c:v>
                </c:pt>
                <c:pt idx="57">
                  <c:v>-8.7082310486369821</c:v>
                </c:pt>
                <c:pt idx="58">
                  <c:v>-8.6953010486369813</c:v>
                </c:pt>
                <c:pt idx="59">
                  <c:v>-8.6823710486369823</c:v>
                </c:pt>
                <c:pt idx="60">
                  <c:v>-8.6694410486369815</c:v>
                </c:pt>
                <c:pt idx="61">
                  <c:v>-8.6565110486369825</c:v>
                </c:pt>
                <c:pt idx="62">
                  <c:v>-8.6435810486369817</c:v>
                </c:pt>
                <c:pt idx="63">
                  <c:v>-8.630651048636981</c:v>
                </c:pt>
                <c:pt idx="64">
                  <c:v>-8.617721048636982</c:v>
                </c:pt>
                <c:pt idx="65">
                  <c:v>-8.6047910486369812</c:v>
                </c:pt>
                <c:pt idx="66">
                  <c:v>-8.5918610486369822</c:v>
                </c:pt>
                <c:pt idx="67">
                  <c:v>-8.5789310486369814</c:v>
                </c:pt>
                <c:pt idx="68">
                  <c:v>-8.5660010486369824</c:v>
                </c:pt>
                <c:pt idx="69">
                  <c:v>-8.5530710486369816</c:v>
                </c:pt>
                <c:pt idx="70">
                  <c:v>-8.5401410486369826</c:v>
                </c:pt>
                <c:pt idx="71">
                  <c:v>-8.5272110486369819</c:v>
                </c:pt>
                <c:pt idx="72">
                  <c:v>-8.5142810486369811</c:v>
                </c:pt>
                <c:pt idx="73">
                  <c:v>-8.5013510486369821</c:v>
                </c:pt>
                <c:pt idx="74">
                  <c:v>-8.4884210486369813</c:v>
                </c:pt>
                <c:pt idx="75">
                  <c:v>-8.4754910486369823</c:v>
                </c:pt>
                <c:pt idx="76">
                  <c:v>-8.4625610486369816</c:v>
                </c:pt>
                <c:pt idx="77">
                  <c:v>-8.4496310486369826</c:v>
                </c:pt>
                <c:pt idx="78">
                  <c:v>-8.4367010486369818</c:v>
                </c:pt>
                <c:pt idx="79">
                  <c:v>-8.4237710486369828</c:v>
                </c:pt>
                <c:pt idx="80">
                  <c:v>-8.410841048636982</c:v>
                </c:pt>
                <c:pt idx="81">
                  <c:v>-8.3979110486369812</c:v>
                </c:pt>
                <c:pt idx="82">
                  <c:v>-8.3849810486369822</c:v>
                </c:pt>
                <c:pt idx="83">
                  <c:v>-8.3720510486369815</c:v>
                </c:pt>
                <c:pt idx="84">
                  <c:v>-8.3591210486369825</c:v>
                </c:pt>
                <c:pt idx="85">
                  <c:v>-8.3461910486369817</c:v>
                </c:pt>
                <c:pt idx="86">
                  <c:v>-8.3332610486369809</c:v>
                </c:pt>
                <c:pt idx="87">
                  <c:v>-8.3203310486369819</c:v>
                </c:pt>
                <c:pt idx="88">
                  <c:v>-8.3074010486369811</c:v>
                </c:pt>
                <c:pt idx="89">
                  <c:v>-8.2944710486369821</c:v>
                </c:pt>
                <c:pt idx="90">
                  <c:v>-8.2815410486369814</c:v>
                </c:pt>
                <c:pt idx="91">
                  <c:v>-8.2686110486369824</c:v>
                </c:pt>
                <c:pt idx="92">
                  <c:v>-8.2556810486369816</c:v>
                </c:pt>
                <c:pt idx="93">
                  <c:v>-8.2427510486369826</c:v>
                </c:pt>
                <c:pt idx="94">
                  <c:v>-8.2298210486369818</c:v>
                </c:pt>
                <c:pt idx="95">
                  <c:v>-8.2168910486369811</c:v>
                </c:pt>
                <c:pt idx="96">
                  <c:v>-8.2039610486369821</c:v>
                </c:pt>
                <c:pt idx="97">
                  <c:v>-8.1910310486369813</c:v>
                </c:pt>
                <c:pt idx="98">
                  <c:v>-8.1781010486369823</c:v>
                </c:pt>
                <c:pt idx="99">
                  <c:v>-8.1651710486369815</c:v>
                </c:pt>
                <c:pt idx="100">
                  <c:v>-8.1522410486369825</c:v>
                </c:pt>
                <c:pt idx="101">
                  <c:v>-8.1393110486369817</c:v>
                </c:pt>
                <c:pt idx="102">
                  <c:v>-8.1263810486369827</c:v>
                </c:pt>
                <c:pt idx="103">
                  <c:v>-8.113451048636982</c:v>
                </c:pt>
                <c:pt idx="104">
                  <c:v>-8.1005210486369812</c:v>
                </c:pt>
                <c:pt idx="105">
                  <c:v>-8.0875910486369822</c:v>
                </c:pt>
                <c:pt idx="106">
                  <c:v>-8.0746610486369814</c:v>
                </c:pt>
                <c:pt idx="107">
                  <c:v>-8.0617310486369824</c:v>
                </c:pt>
                <c:pt idx="108">
                  <c:v>-8.0488010486369816</c:v>
                </c:pt>
                <c:pt idx="109">
                  <c:v>-8.0358710486369809</c:v>
                </c:pt>
                <c:pt idx="110">
                  <c:v>-8.0229410486369819</c:v>
                </c:pt>
                <c:pt idx="111">
                  <c:v>-8.0100110486369811</c:v>
                </c:pt>
                <c:pt idx="112">
                  <c:v>-7.9970810486369821</c:v>
                </c:pt>
                <c:pt idx="113">
                  <c:v>-7.9841510486369813</c:v>
                </c:pt>
                <c:pt idx="114">
                  <c:v>-7.9712210486369823</c:v>
                </c:pt>
                <c:pt idx="115">
                  <c:v>-7.9582910486369816</c:v>
                </c:pt>
                <c:pt idx="116">
                  <c:v>-7.9453610486369817</c:v>
                </c:pt>
                <c:pt idx="117">
                  <c:v>-7.9324310486369818</c:v>
                </c:pt>
                <c:pt idx="118">
                  <c:v>-7.9195010486369819</c:v>
                </c:pt>
                <c:pt idx="119">
                  <c:v>-7.906571048636982</c:v>
                </c:pt>
                <c:pt idx="120">
                  <c:v>-7.8936410486369821</c:v>
                </c:pt>
                <c:pt idx="121">
                  <c:v>-7.8807110486369822</c:v>
                </c:pt>
                <c:pt idx="122">
                  <c:v>-7.8677810486369815</c:v>
                </c:pt>
                <c:pt idx="123">
                  <c:v>-7.8548510486369816</c:v>
                </c:pt>
                <c:pt idx="124">
                  <c:v>-7.8419210486369817</c:v>
                </c:pt>
                <c:pt idx="125">
                  <c:v>-7.8289910486369818</c:v>
                </c:pt>
                <c:pt idx="126">
                  <c:v>-7.8160610486369819</c:v>
                </c:pt>
                <c:pt idx="127">
                  <c:v>-7.803131048636982</c:v>
                </c:pt>
                <c:pt idx="128">
                  <c:v>-7.7902010486369822</c:v>
                </c:pt>
                <c:pt idx="129">
                  <c:v>-7.7772710486369814</c:v>
                </c:pt>
                <c:pt idx="130">
                  <c:v>-7.7643410486369815</c:v>
                </c:pt>
                <c:pt idx="131">
                  <c:v>-7.7514110486369816</c:v>
                </c:pt>
                <c:pt idx="132">
                  <c:v>-7.7384810486369817</c:v>
                </c:pt>
                <c:pt idx="133">
                  <c:v>-7.7255510486369818</c:v>
                </c:pt>
                <c:pt idx="134">
                  <c:v>-7.7126210486369819</c:v>
                </c:pt>
                <c:pt idx="135">
                  <c:v>-7.6996910486369821</c:v>
                </c:pt>
                <c:pt idx="136">
                  <c:v>-7.6867610486369813</c:v>
                </c:pt>
                <c:pt idx="137">
                  <c:v>-7.6738310486369823</c:v>
                </c:pt>
                <c:pt idx="138">
                  <c:v>-7.6609010486369815</c:v>
                </c:pt>
                <c:pt idx="139">
                  <c:v>-7.6479710486369816</c:v>
                </c:pt>
                <c:pt idx="140">
                  <c:v>-7.6350410486369817</c:v>
                </c:pt>
                <c:pt idx="141">
                  <c:v>-7.6221110486369819</c:v>
                </c:pt>
                <c:pt idx="142">
                  <c:v>-7.609181048636982</c:v>
                </c:pt>
                <c:pt idx="143">
                  <c:v>-7.5962510486369821</c:v>
                </c:pt>
                <c:pt idx="144">
                  <c:v>-7.5833210486369822</c:v>
                </c:pt>
                <c:pt idx="145">
                  <c:v>-7.5703910486369814</c:v>
                </c:pt>
                <c:pt idx="146">
                  <c:v>-7.5574610486369815</c:v>
                </c:pt>
                <c:pt idx="147">
                  <c:v>-7.5445310486369817</c:v>
                </c:pt>
                <c:pt idx="148">
                  <c:v>-7.5316010486369818</c:v>
                </c:pt>
                <c:pt idx="149">
                  <c:v>-7.5186710486369819</c:v>
                </c:pt>
                <c:pt idx="150">
                  <c:v>-7.505741048636982</c:v>
                </c:pt>
                <c:pt idx="151">
                  <c:v>-7.4928110486369821</c:v>
                </c:pt>
                <c:pt idx="152">
                  <c:v>-7.4798810486369813</c:v>
                </c:pt>
                <c:pt idx="153">
                  <c:v>-7.4669510486369823</c:v>
                </c:pt>
                <c:pt idx="154">
                  <c:v>-7.4540210486369816</c:v>
                </c:pt>
                <c:pt idx="155">
                  <c:v>-7.4410910486369817</c:v>
                </c:pt>
                <c:pt idx="156">
                  <c:v>-7.4281610486369818</c:v>
                </c:pt>
                <c:pt idx="157">
                  <c:v>-7.415231048636981</c:v>
                </c:pt>
                <c:pt idx="158">
                  <c:v>-7.402301048636982</c:v>
                </c:pt>
                <c:pt idx="159">
                  <c:v>-7.3893710486369812</c:v>
                </c:pt>
                <c:pt idx="160">
                  <c:v>-7.3764410486369814</c:v>
                </c:pt>
                <c:pt idx="161">
                  <c:v>-7.3635110486369815</c:v>
                </c:pt>
                <c:pt idx="162">
                  <c:v>-7.3505810486369816</c:v>
                </c:pt>
                <c:pt idx="163">
                  <c:v>-7.3376510486369817</c:v>
                </c:pt>
                <c:pt idx="164">
                  <c:v>-7.3247210486369809</c:v>
                </c:pt>
                <c:pt idx="165">
                  <c:v>-7.3117910486369819</c:v>
                </c:pt>
                <c:pt idx="166">
                  <c:v>-7.2988610486369812</c:v>
                </c:pt>
                <c:pt idx="167">
                  <c:v>-7.2859310486369822</c:v>
                </c:pt>
                <c:pt idx="168">
                  <c:v>-7.2730010486369814</c:v>
                </c:pt>
                <c:pt idx="169">
                  <c:v>-7.2600710486369815</c:v>
                </c:pt>
                <c:pt idx="170">
                  <c:v>-7.2471410486369816</c:v>
                </c:pt>
                <c:pt idx="171">
                  <c:v>-7.2342110486369817</c:v>
                </c:pt>
                <c:pt idx="172">
                  <c:v>-7.2212810486369818</c:v>
                </c:pt>
                <c:pt idx="173">
                  <c:v>-7.2083510486369811</c:v>
                </c:pt>
                <c:pt idx="174">
                  <c:v>-7.1954210486369821</c:v>
                </c:pt>
                <c:pt idx="175">
                  <c:v>-7.1824910486369813</c:v>
                </c:pt>
                <c:pt idx="176">
                  <c:v>-7.1695610486369814</c:v>
                </c:pt>
                <c:pt idx="177">
                  <c:v>-7.1566310486369815</c:v>
                </c:pt>
                <c:pt idx="178">
                  <c:v>-7.1437010486369816</c:v>
                </c:pt>
                <c:pt idx="179">
                  <c:v>-7.1307710486369817</c:v>
                </c:pt>
                <c:pt idx="180">
                  <c:v>-7.117841048636981</c:v>
                </c:pt>
                <c:pt idx="181">
                  <c:v>-7.104911048636982</c:v>
                </c:pt>
                <c:pt idx="182">
                  <c:v>-7.0919810486369812</c:v>
                </c:pt>
                <c:pt idx="183">
                  <c:v>-7.0790510486369822</c:v>
                </c:pt>
                <c:pt idx="184">
                  <c:v>-7.0661210486369814</c:v>
                </c:pt>
                <c:pt idx="185">
                  <c:v>-7.0531910486369815</c:v>
                </c:pt>
                <c:pt idx="186">
                  <c:v>-7.0402610486369817</c:v>
                </c:pt>
                <c:pt idx="187">
                  <c:v>-7.0273310486369818</c:v>
                </c:pt>
                <c:pt idx="188">
                  <c:v>-7.0144010486369819</c:v>
                </c:pt>
                <c:pt idx="189">
                  <c:v>-7.0014710486369811</c:v>
                </c:pt>
                <c:pt idx="190">
                  <c:v>-6.9885410486369821</c:v>
                </c:pt>
                <c:pt idx="191">
                  <c:v>-6.9756110486369813</c:v>
                </c:pt>
                <c:pt idx="192">
                  <c:v>-6.9626810486369815</c:v>
                </c:pt>
                <c:pt idx="193">
                  <c:v>-6.9497510486369816</c:v>
                </c:pt>
                <c:pt idx="194">
                  <c:v>-6.9368210486369817</c:v>
                </c:pt>
                <c:pt idx="195">
                  <c:v>-6.9238910486369818</c:v>
                </c:pt>
                <c:pt idx="196">
                  <c:v>-6.910961048636981</c:v>
                </c:pt>
                <c:pt idx="197">
                  <c:v>-6.898031048636982</c:v>
                </c:pt>
                <c:pt idx="198">
                  <c:v>-6.8851010486369812</c:v>
                </c:pt>
                <c:pt idx="199">
                  <c:v>-6.8721710486369814</c:v>
                </c:pt>
                <c:pt idx="200">
                  <c:v>-6.8592410486369815</c:v>
                </c:pt>
                <c:pt idx="201">
                  <c:v>-6.8463110486369816</c:v>
                </c:pt>
                <c:pt idx="202">
                  <c:v>-6.8333810486369817</c:v>
                </c:pt>
                <c:pt idx="203">
                  <c:v>-6.8204510486369809</c:v>
                </c:pt>
                <c:pt idx="204">
                  <c:v>-6.8075210486369819</c:v>
                </c:pt>
                <c:pt idx="205">
                  <c:v>-6.7945910486369812</c:v>
                </c:pt>
                <c:pt idx="206">
                  <c:v>-6.7816610486369822</c:v>
                </c:pt>
                <c:pt idx="207">
                  <c:v>-6.7687310486369814</c:v>
                </c:pt>
                <c:pt idx="208">
                  <c:v>-6.7558010486369815</c:v>
                </c:pt>
                <c:pt idx="209">
                  <c:v>-6.7428710486369816</c:v>
                </c:pt>
                <c:pt idx="210">
                  <c:v>-6.7299410486369817</c:v>
                </c:pt>
                <c:pt idx="211">
                  <c:v>-6.7170110486369818</c:v>
                </c:pt>
                <c:pt idx="212">
                  <c:v>-6.7040810486369811</c:v>
                </c:pt>
                <c:pt idx="213">
                  <c:v>-6.6911510486369821</c:v>
                </c:pt>
                <c:pt idx="214">
                  <c:v>-6.6782210486369813</c:v>
                </c:pt>
                <c:pt idx="215">
                  <c:v>-6.6652910486369814</c:v>
                </c:pt>
                <c:pt idx="216">
                  <c:v>-6.6523610486369815</c:v>
                </c:pt>
                <c:pt idx="217">
                  <c:v>-6.6394310486369816</c:v>
                </c:pt>
                <c:pt idx="218">
                  <c:v>-6.6265010486369817</c:v>
                </c:pt>
                <c:pt idx="219">
                  <c:v>-6.613571048636981</c:v>
                </c:pt>
                <c:pt idx="220">
                  <c:v>-6.600641048636982</c:v>
                </c:pt>
                <c:pt idx="221">
                  <c:v>-6.5877110486369812</c:v>
                </c:pt>
                <c:pt idx="222">
                  <c:v>-6.5747810486369822</c:v>
                </c:pt>
                <c:pt idx="223">
                  <c:v>-6.5618510486369814</c:v>
                </c:pt>
                <c:pt idx="224">
                  <c:v>-6.5489210486369815</c:v>
                </c:pt>
                <c:pt idx="225">
                  <c:v>-6.5359910486369817</c:v>
                </c:pt>
                <c:pt idx="226">
                  <c:v>-6.5230610486369809</c:v>
                </c:pt>
                <c:pt idx="227">
                  <c:v>-6.5101310486369819</c:v>
                </c:pt>
                <c:pt idx="228">
                  <c:v>-6.4972010486369811</c:v>
                </c:pt>
                <c:pt idx="229">
                  <c:v>-6.4842710486369821</c:v>
                </c:pt>
                <c:pt idx="230">
                  <c:v>-6.4713410486369813</c:v>
                </c:pt>
                <c:pt idx="231">
                  <c:v>-6.4584110486369815</c:v>
                </c:pt>
                <c:pt idx="232">
                  <c:v>-6.4454810486369816</c:v>
                </c:pt>
                <c:pt idx="233">
                  <c:v>-6.4325510486369817</c:v>
                </c:pt>
                <c:pt idx="234">
                  <c:v>-6.4196210486369818</c:v>
                </c:pt>
                <c:pt idx="235">
                  <c:v>-6.406691048636981</c:v>
                </c:pt>
                <c:pt idx="236">
                  <c:v>-6.393761048636982</c:v>
                </c:pt>
                <c:pt idx="237">
                  <c:v>-6.3808310486369813</c:v>
                </c:pt>
                <c:pt idx="238">
                  <c:v>-6.3679010486369814</c:v>
                </c:pt>
                <c:pt idx="239">
                  <c:v>-6.3549710486369815</c:v>
                </c:pt>
                <c:pt idx="240">
                  <c:v>-6.3420410486369816</c:v>
                </c:pt>
                <c:pt idx="241">
                  <c:v>-6.3291110486369817</c:v>
                </c:pt>
                <c:pt idx="242">
                  <c:v>-6.3161810486369809</c:v>
                </c:pt>
                <c:pt idx="243">
                  <c:v>-6.3032510486369819</c:v>
                </c:pt>
                <c:pt idx="244">
                  <c:v>-6.2903210486369812</c:v>
                </c:pt>
                <c:pt idx="245">
                  <c:v>-6.2773910486369822</c:v>
                </c:pt>
                <c:pt idx="246">
                  <c:v>-6.2644610486369814</c:v>
                </c:pt>
                <c:pt idx="247">
                  <c:v>-6.2515310486369815</c:v>
                </c:pt>
                <c:pt idx="248">
                  <c:v>-6.2386010486369816</c:v>
                </c:pt>
                <c:pt idx="249">
                  <c:v>-6.2256710486369817</c:v>
                </c:pt>
                <c:pt idx="250">
                  <c:v>-6.2127410486369818</c:v>
                </c:pt>
                <c:pt idx="251">
                  <c:v>-6.1998110486369811</c:v>
                </c:pt>
                <c:pt idx="252">
                  <c:v>-6.1868810486369821</c:v>
                </c:pt>
                <c:pt idx="253">
                  <c:v>-6.1739510486369813</c:v>
                </c:pt>
                <c:pt idx="254">
                  <c:v>-6.1610210486369814</c:v>
                </c:pt>
                <c:pt idx="255">
                  <c:v>-6.1480910486369815</c:v>
                </c:pt>
                <c:pt idx="256">
                  <c:v>-6.1351610486369816</c:v>
                </c:pt>
                <c:pt idx="257">
                  <c:v>-6.1222310486369818</c:v>
                </c:pt>
                <c:pt idx="258">
                  <c:v>-6.109301048636981</c:v>
                </c:pt>
                <c:pt idx="259">
                  <c:v>-6.096371048636982</c:v>
                </c:pt>
                <c:pt idx="260">
                  <c:v>-6.0834410486369812</c:v>
                </c:pt>
                <c:pt idx="261">
                  <c:v>-6.0705110486369813</c:v>
                </c:pt>
                <c:pt idx="262">
                  <c:v>-6.0575810486369814</c:v>
                </c:pt>
                <c:pt idx="263">
                  <c:v>-6.0446510486369815</c:v>
                </c:pt>
                <c:pt idx="264">
                  <c:v>-6.0317210486369817</c:v>
                </c:pt>
                <c:pt idx="265">
                  <c:v>-6.0187910486369809</c:v>
                </c:pt>
                <c:pt idx="266">
                  <c:v>-6.0058610486369819</c:v>
                </c:pt>
                <c:pt idx="267">
                  <c:v>-5.9929310486369811</c:v>
                </c:pt>
                <c:pt idx="268">
                  <c:v>-5.9800010486369821</c:v>
                </c:pt>
                <c:pt idx="269">
                  <c:v>-5.9670710486369813</c:v>
                </c:pt>
                <c:pt idx="270">
                  <c:v>-5.9541410486369815</c:v>
                </c:pt>
                <c:pt idx="271">
                  <c:v>-5.9412110486369816</c:v>
                </c:pt>
                <c:pt idx="272">
                  <c:v>-5.9282810486369817</c:v>
                </c:pt>
                <c:pt idx="273">
                  <c:v>-5.9153510486369818</c:v>
                </c:pt>
                <c:pt idx="274">
                  <c:v>-5.902421048636981</c:v>
                </c:pt>
                <c:pt idx="275">
                  <c:v>-5.889491048636982</c:v>
                </c:pt>
                <c:pt idx="276">
                  <c:v>-5.8765610486369813</c:v>
                </c:pt>
                <c:pt idx="277">
                  <c:v>-5.8636310486369814</c:v>
                </c:pt>
                <c:pt idx="278">
                  <c:v>-5.8507010486369815</c:v>
                </c:pt>
                <c:pt idx="279">
                  <c:v>-5.8377710486369816</c:v>
                </c:pt>
                <c:pt idx="280">
                  <c:v>-5.8248410486369817</c:v>
                </c:pt>
                <c:pt idx="281">
                  <c:v>-5.8119110486369809</c:v>
                </c:pt>
                <c:pt idx="282">
                  <c:v>-5.7989810486369819</c:v>
                </c:pt>
                <c:pt idx="283">
                  <c:v>-5.7860510486369812</c:v>
                </c:pt>
                <c:pt idx="284">
                  <c:v>-5.7731210486369822</c:v>
                </c:pt>
                <c:pt idx="285">
                  <c:v>-5.7601910486369814</c:v>
                </c:pt>
                <c:pt idx="286">
                  <c:v>-5.7472610486369815</c:v>
                </c:pt>
                <c:pt idx="287">
                  <c:v>-5.7343310486369816</c:v>
                </c:pt>
                <c:pt idx="288">
                  <c:v>-5.7214010486369808</c:v>
                </c:pt>
                <c:pt idx="289">
                  <c:v>-5.7084710486369818</c:v>
                </c:pt>
                <c:pt idx="290">
                  <c:v>-5.6955410486369811</c:v>
                </c:pt>
                <c:pt idx="291">
                  <c:v>-5.6826110486369821</c:v>
                </c:pt>
                <c:pt idx="292">
                  <c:v>-5.6696810486369813</c:v>
                </c:pt>
                <c:pt idx="293">
                  <c:v>-5.6567510486369814</c:v>
                </c:pt>
                <c:pt idx="294">
                  <c:v>-5.6438210486369815</c:v>
                </c:pt>
                <c:pt idx="295">
                  <c:v>-5.6308910486369816</c:v>
                </c:pt>
                <c:pt idx="296">
                  <c:v>-5.6179610486369818</c:v>
                </c:pt>
                <c:pt idx="297">
                  <c:v>-5.605031048636981</c:v>
                </c:pt>
                <c:pt idx="298">
                  <c:v>-5.592101048636982</c:v>
                </c:pt>
                <c:pt idx="299">
                  <c:v>-5.5791710486369812</c:v>
                </c:pt>
                <c:pt idx="300">
                  <c:v>-5.5662410486369813</c:v>
                </c:pt>
                <c:pt idx="301">
                  <c:v>-5.5533110486369814</c:v>
                </c:pt>
                <c:pt idx="302">
                  <c:v>-5.5403810486369816</c:v>
                </c:pt>
                <c:pt idx="303">
                  <c:v>-5.5274510486369817</c:v>
                </c:pt>
                <c:pt idx="304">
                  <c:v>-5.5145210486369809</c:v>
                </c:pt>
                <c:pt idx="305">
                  <c:v>-5.5015910486369819</c:v>
                </c:pt>
                <c:pt idx="306">
                  <c:v>-5.4886610486369811</c:v>
                </c:pt>
                <c:pt idx="307">
                  <c:v>-5.4757310486369821</c:v>
                </c:pt>
                <c:pt idx="308">
                  <c:v>-5.4628010486369813</c:v>
                </c:pt>
                <c:pt idx="309">
                  <c:v>-5.4498710486369815</c:v>
                </c:pt>
                <c:pt idx="310">
                  <c:v>-5.4369410486369816</c:v>
                </c:pt>
                <c:pt idx="311">
                  <c:v>-5.4240110486369817</c:v>
                </c:pt>
                <c:pt idx="312">
                  <c:v>-5.4110810486369818</c:v>
                </c:pt>
                <c:pt idx="313">
                  <c:v>-5.3981510486369819</c:v>
                </c:pt>
                <c:pt idx="314">
                  <c:v>-5.3852210486369811</c:v>
                </c:pt>
                <c:pt idx="315">
                  <c:v>-5.3722910486369813</c:v>
                </c:pt>
                <c:pt idx="316">
                  <c:v>-5.3593610486369814</c:v>
                </c:pt>
                <c:pt idx="317">
                  <c:v>-5.3464310486369815</c:v>
                </c:pt>
                <c:pt idx="318">
                  <c:v>-5.3335010486369816</c:v>
                </c:pt>
                <c:pt idx="319">
                  <c:v>-5.3205710486369817</c:v>
                </c:pt>
                <c:pt idx="320">
                  <c:v>-5.3076410486369818</c:v>
                </c:pt>
                <c:pt idx="321">
                  <c:v>-5.2947110486369811</c:v>
                </c:pt>
                <c:pt idx="322">
                  <c:v>-5.2817810486369812</c:v>
                </c:pt>
                <c:pt idx="323">
                  <c:v>-5.2688510486369813</c:v>
                </c:pt>
                <c:pt idx="324">
                  <c:v>-5.2559210486369814</c:v>
                </c:pt>
                <c:pt idx="325">
                  <c:v>-5.2429910486369815</c:v>
                </c:pt>
                <c:pt idx="326">
                  <c:v>-5.2300610486369816</c:v>
                </c:pt>
                <c:pt idx="327">
                  <c:v>-5.2171310486369817</c:v>
                </c:pt>
                <c:pt idx="328">
                  <c:v>-5.2042010486369819</c:v>
                </c:pt>
                <c:pt idx="329">
                  <c:v>-5.1912710486369811</c:v>
                </c:pt>
                <c:pt idx="330">
                  <c:v>-5.1783410486369812</c:v>
                </c:pt>
                <c:pt idx="331">
                  <c:v>-5.1654110486369813</c:v>
                </c:pt>
                <c:pt idx="332">
                  <c:v>-5.1524810486369814</c:v>
                </c:pt>
                <c:pt idx="333">
                  <c:v>-5.1395510486369815</c:v>
                </c:pt>
                <c:pt idx="334">
                  <c:v>-5.1266210486369816</c:v>
                </c:pt>
                <c:pt idx="335">
                  <c:v>-5.1136910486369818</c:v>
                </c:pt>
                <c:pt idx="336">
                  <c:v>-5.1007610486369819</c:v>
                </c:pt>
                <c:pt idx="337">
                  <c:v>-5.0878310486369811</c:v>
                </c:pt>
                <c:pt idx="338">
                  <c:v>-5.0749010486369812</c:v>
                </c:pt>
                <c:pt idx="339">
                  <c:v>-5.0619710486369813</c:v>
                </c:pt>
                <c:pt idx="340">
                  <c:v>-5.0490410486369814</c:v>
                </c:pt>
                <c:pt idx="341">
                  <c:v>-5.0361110486369816</c:v>
                </c:pt>
                <c:pt idx="342">
                  <c:v>-5.0231810486369817</c:v>
                </c:pt>
                <c:pt idx="343">
                  <c:v>-5.0102510486369818</c:v>
                </c:pt>
                <c:pt idx="344">
                  <c:v>-4.9973210486369819</c:v>
                </c:pt>
                <c:pt idx="345">
                  <c:v>-4.9843910486369811</c:v>
                </c:pt>
                <c:pt idx="346">
                  <c:v>-4.9714610486369812</c:v>
                </c:pt>
                <c:pt idx="347">
                  <c:v>-4.9585310486369814</c:v>
                </c:pt>
                <c:pt idx="348">
                  <c:v>-4.9456010486369815</c:v>
                </c:pt>
                <c:pt idx="349">
                  <c:v>-4.9326710486369816</c:v>
                </c:pt>
                <c:pt idx="350">
                  <c:v>-4.9197410486369817</c:v>
                </c:pt>
                <c:pt idx="351">
                  <c:v>-4.9068110486369818</c:v>
                </c:pt>
                <c:pt idx="352">
                  <c:v>-4.893881048636981</c:v>
                </c:pt>
                <c:pt idx="353">
                  <c:v>-4.8809510486369811</c:v>
                </c:pt>
                <c:pt idx="354">
                  <c:v>-4.8680210486369813</c:v>
                </c:pt>
                <c:pt idx="355">
                  <c:v>-4.8550910486369814</c:v>
                </c:pt>
                <c:pt idx="356">
                  <c:v>-4.8421610486369815</c:v>
                </c:pt>
                <c:pt idx="357">
                  <c:v>-4.8292310486369816</c:v>
                </c:pt>
                <c:pt idx="358">
                  <c:v>-4.8163010486369817</c:v>
                </c:pt>
                <c:pt idx="359">
                  <c:v>-4.8033710486369818</c:v>
                </c:pt>
                <c:pt idx="360">
                  <c:v>-4.7904410486369811</c:v>
                </c:pt>
                <c:pt idx="361">
                  <c:v>-4.7775110486369812</c:v>
                </c:pt>
                <c:pt idx="362">
                  <c:v>-4.7645810486369813</c:v>
                </c:pt>
                <c:pt idx="363">
                  <c:v>-4.7516510486369814</c:v>
                </c:pt>
                <c:pt idx="364">
                  <c:v>-4.7387210486369815</c:v>
                </c:pt>
                <c:pt idx="365">
                  <c:v>-4.7257910486369816</c:v>
                </c:pt>
                <c:pt idx="366">
                  <c:v>-4.7128610486369817</c:v>
                </c:pt>
                <c:pt idx="367">
                  <c:v>-4.6999310486369819</c:v>
                </c:pt>
                <c:pt idx="368">
                  <c:v>-4.6870010486369811</c:v>
                </c:pt>
                <c:pt idx="369">
                  <c:v>-4.6740710486369812</c:v>
                </c:pt>
                <c:pt idx="370">
                  <c:v>-4.6611410486369813</c:v>
                </c:pt>
                <c:pt idx="371">
                  <c:v>-4.6482110486369814</c:v>
                </c:pt>
                <c:pt idx="372">
                  <c:v>-4.6352810486369815</c:v>
                </c:pt>
                <c:pt idx="373">
                  <c:v>-4.6223510486369817</c:v>
                </c:pt>
                <c:pt idx="374">
                  <c:v>-4.6094210486369818</c:v>
                </c:pt>
                <c:pt idx="375">
                  <c:v>-4.5964910486369819</c:v>
                </c:pt>
                <c:pt idx="376">
                  <c:v>-4.5835610486369811</c:v>
                </c:pt>
                <c:pt idx="377">
                  <c:v>-4.5706310486369812</c:v>
                </c:pt>
                <c:pt idx="378">
                  <c:v>-4.5577010486369813</c:v>
                </c:pt>
                <c:pt idx="379">
                  <c:v>-4.5447710486369814</c:v>
                </c:pt>
                <c:pt idx="380">
                  <c:v>-4.5318410486369816</c:v>
                </c:pt>
                <c:pt idx="381">
                  <c:v>-4.5189110486369817</c:v>
                </c:pt>
                <c:pt idx="382">
                  <c:v>-4.5059810486369818</c:v>
                </c:pt>
                <c:pt idx="383">
                  <c:v>-4.493051048636981</c:v>
                </c:pt>
                <c:pt idx="384">
                  <c:v>-4.4801210486369811</c:v>
                </c:pt>
                <c:pt idx="385">
                  <c:v>-4.4671910486369812</c:v>
                </c:pt>
                <c:pt idx="386">
                  <c:v>-4.4542610486369814</c:v>
                </c:pt>
                <c:pt idx="387">
                  <c:v>-4.4413310486369815</c:v>
                </c:pt>
                <c:pt idx="388">
                  <c:v>-4.4284010486369816</c:v>
                </c:pt>
                <c:pt idx="389">
                  <c:v>-4.4154710486369817</c:v>
                </c:pt>
                <c:pt idx="390">
                  <c:v>-4.4025410486369818</c:v>
                </c:pt>
                <c:pt idx="391">
                  <c:v>-4.389611048636981</c:v>
                </c:pt>
                <c:pt idx="392">
                  <c:v>-4.3766810486369812</c:v>
                </c:pt>
                <c:pt idx="393">
                  <c:v>-4.3637510486369813</c:v>
                </c:pt>
                <c:pt idx="394">
                  <c:v>-4.3508210486369814</c:v>
                </c:pt>
                <c:pt idx="395">
                  <c:v>-4.3378910486369815</c:v>
                </c:pt>
                <c:pt idx="396">
                  <c:v>-4.3249610486369816</c:v>
                </c:pt>
                <c:pt idx="397">
                  <c:v>-4.3120310486369817</c:v>
                </c:pt>
                <c:pt idx="398">
                  <c:v>-4.2991010486369818</c:v>
                </c:pt>
                <c:pt idx="399">
                  <c:v>-4.2861710486369811</c:v>
                </c:pt>
                <c:pt idx="400">
                  <c:v>-4.2732410486369812</c:v>
                </c:pt>
                <c:pt idx="401">
                  <c:v>-4.2603110486369813</c:v>
                </c:pt>
                <c:pt idx="402">
                  <c:v>-4.2473810486369814</c:v>
                </c:pt>
                <c:pt idx="403">
                  <c:v>-4.2344510486369815</c:v>
                </c:pt>
                <c:pt idx="404">
                  <c:v>-4.2215210486369816</c:v>
                </c:pt>
                <c:pt idx="405">
                  <c:v>-4.2085910486369817</c:v>
                </c:pt>
                <c:pt idx="406">
                  <c:v>-4.1956610486369819</c:v>
                </c:pt>
                <c:pt idx="407">
                  <c:v>-4.1827310486369811</c:v>
                </c:pt>
                <c:pt idx="408">
                  <c:v>-4.1698010486369812</c:v>
                </c:pt>
                <c:pt idx="409">
                  <c:v>-4.1568710486369813</c:v>
                </c:pt>
                <c:pt idx="410">
                  <c:v>-4.1439410486369814</c:v>
                </c:pt>
                <c:pt idx="411">
                  <c:v>-4.1310110486369815</c:v>
                </c:pt>
                <c:pt idx="412">
                  <c:v>-4.1180810486369817</c:v>
                </c:pt>
                <c:pt idx="413">
                  <c:v>-4.1051510486369818</c:v>
                </c:pt>
                <c:pt idx="414">
                  <c:v>-4.0922210486369819</c:v>
                </c:pt>
                <c:pt idx="415">
                  <c:v>-4.0792910486369811</c:v>
                </c:pt>
                <c:pt idx="416">
                  <c:v>-4.0663610486369812</c:v>
                </c:pt>
                <c:pt idx="417">
                  <c:v>-4.0534310486369813</c:v>
                </c:pt>
                <c:pt idx="418">
                  <c:v>-4.0405010486369815</c:v>
                </c:pt>
                <c:pt idx="419">
                  <c:v>-4.0275710486369816</c:v>
                </c:pt>
                <c:pt idx="420">
                  <c:v>-4.0146410486369817</c:v>
                </c:pt>
                <c:pt idx="421">
                  <c:v>-4.0017110486369818</c:v>
                </c:pt>
                <c:pt idx="422">
                  <c:v>-3.988781048636981</c:v>
                </c:pt>
                <c:pt idx="423">
                  <c:v>-3.9758510486369811</c:v>
                </c:pt>
                <c:pt idx="424">
                  <c:v>-3.9629210486369812</c:v>
                </c:pt>
                <c:pt idx="425">
                  <c:v>-3.9499910486369814</c:v>
                </c:pt>
                <c:pt idx="426">
                  <c:v>-3.9370610486369815</c:v>
                </c:pt>
                <c:pt idx="427">
                  <c:v>-3.9241310486369816</c:v>
                </c:pt>
                <c:pt idx="428">
                  <c:v>-3.9112010486369817</c:v>
                </c:pt>
                <c:pt idx="429">
                  <c:v>-3.8982710486369818</c:v>
                </c:pt>
                <c:pt idx="430">
                  <c:v>-3.885341048636981</c:v>
                </c:pt>
                <c:pt idx="431">
                  <c:v>-3.8724110486369812</c:v>
                </c:pt>
                <c:pt idx="432">
                  <c:v>-3.8594810486369813</c:v>
                </c:pt>
                <c:pt idx="433">
                  <c:v>-3.8465510486369814</c:v>
                </c:pt>
                <c:pt idx="434">
                  <c:v>-3.8336210486369815</c:v>
                </c:pt>
                <c:pt idx="435">
                  <c:v>-3.8206910486369816</c:v>
                </c:pt>
                <c:pt idx="436">
                  <c:v>-3.8077610486369817</c:v>
                </c:pt>
                <c:pt idx="437">
                  <c:v>-3.7948310486369818</c:v>
                </c:pt>
                <c:pt idx="438">
                  <c:v>-3.7819010486369811</c:v>
                </c:pt>
                <c:pt idx="439">
                  <c:v>-3.7689710486369812</c:v>
                </c:pt>
                <c:pt idx="440">
                  <c:v>-3.7560410486369813</c:v>
                </c:pt>
                <c:pt idx="441">
                  <c:v>-3.7431110486369814</c:v>
                </c:pt>
                <c:pt idx="442">
                  <c:v>-3.7301810486369815</c:v>
                </c:pt>
                <c:pt idx="443">
                  <c:v>-3.7172510486369816</c:v>
                </c:pt>
                <c:pt idx="444">
                  <c:v>-3.7043210486369818</c:v>
                </c:pt>
                <c:pt idx="445">
                  <c:v>-3.6913910486369819</c:v>
                </c:pt>
                <c:pt idx="446">
                  <c:v>-3.6784610486369811</c:v>
                </c:pt>
                <c:pt idx="447">
                  <c:v>-3.6655310486369812</c:v>
                </c:pt>
                <c:pt idx="448">
                  <c:v>-3.6526010486369813</c:v>
                </c:pt>
                <c:pt idx="449">
                  <c:v>-3.6396710486369814</c:v>
                </c:pt>
                <c:pt idx="450">
                  <c:v>-3.6267410486369815</c:v>
                </c:pt>
                <c:pt idx="451">
                  <c:v>-3.6138110486369817</c:v>
                </c:pt>
                <c:pt idx="452">
                  <c:v>-3.6008810486369818</c:v>
                </c:pt>
                <c:pt idx="453">
                  <c:v>-3.587951048636981</c:v>
                </c:pt>
                <c:pt idx="454">
                  <c:v>-3.5750210486369811</c:v>
                </c:pt>
                <c:pt idx="455">
                  <c:v>-3.5620910486369812</c:v>
                </c:pt>
                <c:pt idx="456">
                  <c:v>-3.5491610486369813</c:v>
                </c:pt>
                <c:pt idx="457">
                  <c:v>-3.5362310486369815</c:v>
                </c:pt>
                <c:pt idx="458">
                  <c:v>-3.5233010486369816</c:v>
                </c:pt>
                <c:pt idx="459">
                  <c:v>-3.5103710486369817</c:v>
                </c:pt>
                <c:pt idx="460">
                  <c:v>-3.4974410486369818</c:v>
                </c:pt>
                <c:pt idx="461">
                  <c:v>-3.484511048636981</c:v>
                </c:pt>
                <c:pt idx="462">
                  <c:v>-3.4715810486369811</c:v>
                </c:pt>
                <c:pt idx="463">
                  <c:v>-3.4586510486369813</c:v>
                </c:pt>
                <c:pt idx="464">
                  <c:v>-3.4457210486369814</c:v>
                </c:pt>
                <c:pt idx="465">
                  <c:v>-3.4327910486369815</c:v>
                </c:pt>
                <c:pt idx="466">
                  <c:v>-3.4198610486369816</c:v>
                </c:pt>
                <c:pt idx="467">
                  <c:v>-3.4069310486369817</c:v>
                </c:pt>
                <c:pt idx="468">
                  <c:v>-3.3940010486369818</c:v>
                </c:pt>
                <c:pt idx="469">
                  <c:v>-3.381071048636981</c:v>
                </c:pt>
                <c:pt idx="470">
                  <c:v>-3.3681410486369812</c:v>
                </c:pt>
                <c:pt idx="471">
                  <c:v>-3.3552110486369813</c:v>
                </c:pt>
                <c:pt idx="472">
                  <c:v>-3.3422810486369814</c:v>
                </c:pt>
                <c:pt idx="473">
                  <c:v>-3.3293510486369815</c:v>
                </c:pt>
                <c:pt idx="474">
                  <c:v>-3.3164210486369816</c:v>
                </c:pt>
                <c:pt idx="475">
                  <c:v>-3.3034910486369817</c:v>
                </c:pt>
                <c:pt idx="476">
                  <c:v>-3.2905610486369818</c:v>
                </c:pt>
                <c:pt idx="477">
                  <c:v>-3.2776310486369811</c:v>
                </c:pt>
                <c:pt idx="478">
                  <c:v>-3.2647010486369812</c:v>
                </c:pt>
                <c:pt idx="479">
                  <c:v>-3.2517710486369813</c:v>
                </c:pt>
                <c:pt idx="480">
                  <c:v>-3.2388410486369814</c:v>
                </c:pt>
                <c:pt idx="481">
                  <c:v>-3.2259110486369815</c:v>
                </c:pt>
                <c:pt idx="482">
                  <c:v>-3.2129810486369816</c:v>
                </c:pt>
                <c:pt idx="483">
                  <c:v>-3.2000510486369818</c:v>
                </c:pt>
                <c:pt idx="484">
                  <c:v>-3.187121048636981</c:v>
                </c:pt>
                <c:pt idx="485">
                  <c:v>-3.1741910486369811</c:v>
                </c:pt>
                <c:pt idx="486">
                  <c:v>-3.1612610486369812</c:v>
                </c:pt>
                <c:pt idx="487">
                  <c:v>-3.1483310486369813</c:v>
                </c:pt>
                <c:pt idx="488">
                  <c:v>-3.1354010486369814</c:v>
                </c:pt>
                <c:pt idx="489">
                  <c:v>-3.1224710486369815</c:v>
                </c:pt>
                <c:pt idx="490">
                  <c:v>-3.1095410486369817</c:v>
                </c:pt>
                <c:pt idx="491">
                  <c:v>-3.0966110486369818</c:v>
                </c:pt>
                <c:pt idx="492">
                  <c:v>-3.083681048636981</c:v>
                </c:pt>
                <c:pt idx="493">
                  <c:v>-3.0707510486369811</c:v>
                </c:pt>
                <c:pt idx="494">
                  <c:v>-3.0578210486369812</c:v>
                </c:pt>
                <c:pt idx="495">
                  <c:v>-3.0448910486369813</c:v>
                </c:pt>
                <c:pt idx="496">
                  <c:v>-3.0319610486369815</c:v>
                </c:pt>
                <c:pt idx="497">
                  <c:v>-3.0190310486369816</c:v>
                </c:pt>
                <c:pt idx="498">
                  <c:v>-3.0061010486369817</c:v>
                </c:pt>
                <c:pt idx="499">
                  <c:v>-2.9931710486369818</c:v>
                </c:pt>
                <c:pt idx="500">
                  <c:v>-2.980241048636981</c:v>
                </c:pt>
                <c:pt idx="501">
                  <c:v>-2.9673110486369811</c:v>
                </c:pt>
                <c:pt idx="502">
                  <c:v>-2.9543810486369813</c:v>
                </c:pt>
                <c:pt idx="503">
                  <c:v>-2.9414510486369814</c:v>
                </c:pt>
                <c:pt idx="504">
                  <c:v>-2.9285210486369815</c:v>
                </c:pt>
                <c:pt idx="505">
                  <c:v>-2.9155910486369816</c:v>
                </c:pt>
                <c:pt idx="506">
                  <c:v>-2.9026610486369817</c:v>
                </c:pt>
                <c:pt idx="507">
                  <c:v>-2.8897310486369818</c:v>
                </c:pt>
                <c:pt idx="508">
                  <c:v>-2.8768010486369811</c:v>
                </c:pt>
                <c:pt idx="509">
                  <c:v>-2.8638710486369812</c:v>
                </c:pt>
                <c:pt idx="510">
                  <c:v>-2.8509410486369813</c:v>
                </c:pt>
                <c:pt idx="511">
                  <c:v>-2.8380110486369814</c:v>
                </c:pt>
                <c:pt idx="512">
                  <c:v>-2.8250810486369815</c:v>
                </c:pt>
                <c:pt idx="513">
                  <c:v>-2.8121510486369816</c:v>
                </c:pt>
                <c:pt idx="514">
                  <c:v>-2.7992210486369817</c:v>
                </c:pt>
                <c:pt idx="515">
                  <c:v>-2.786291048636981</c:v>
                </c:pt>
                <c:pt idx="516">
                  <c:v>-2.7733610486369811</c:v>
                </c:pt>
                <c:pt idx="517">
                  <c:v>-2.7604310486369812</c:v>
                </c:pt>
                <c:pt idx="518">
                  <c:v>-2.7475010486369813</c:v>
                </c:pt>
                <c:pt idx="519">
                  <c:v>-2.7345710486369814</c:v>
                </c:pt>
                <c:pt idx="520">
                  <c:v>-2.7216410486369815</c:v>
                </c:pt>
                <c:pt idx="521">
                  <c:v>-2.7087110486369816</c:v>
                </c:pt>
                <c:pt idx="522">
                  <c:v>-2.6957810486369818</c:v>
                </c:pt>
                <c:pt idx="523">
                  <c:v>-2.682851048636981</c:v>
                </c:pt>
                <c:pt idx="524">
                  <c:v>-2.6699210486369811</c:v>
                </c:pt>
                <c:pt idx="525">
                  <c:v>-2.6569910486369812</c:v>
                </c:pt>
                <c:pt idx="526">
                  <c:v>-2.6440610486369813</c:v>
                </c:pt>
                <c:pt idx="527">
                  <c:v>-2.6311310486369814</c:v>
                </c:pt>
                <c:pt idx="528">
                  <c:v>-2.6182010486369816</c:v>
                </c:pt>
                <c:pt idx="529">
                  <c:v>-2.6052710486369817</c:v>
                </c:pt>
                <c:pt idx="530">
                  <c:v>-2.5923410486369818</c:v>
                </c:pt>
                <c:pt idx="531">
                  <c:v>-2.579411048636981</c:v>
                </c:pt>
                <c:pt idx="532">
                  <c:v>-2.5664810486369811</c:v>
                </c:pt>
                <c:pt idx="533">
                  <c:v>-2.5535510486369812</c:v>
                </c:pt>
                <c:pt idx="534">
                  <c:v>-2.5406210486369813</c:v>
                </c:pt>
                <c:pt idx="535">
                  <c:v>-2.5276910486369815</c:v>
                </c:pt>
                <c:pt idx="536">
                  <c:v>-2.5147610486369816</c:v>
                </c:pt>
                <c:pt idx="537">
                  <c:v>-2.5018310486369817</c:v>
                </c:pt>
                <c:pt idx="538">
                  <c:v>-2.4889010486369818</c:v>
                </c:pt>
                <c:pt idx="539">
                  <c:v>-2.475971048636981</c:v>
                </c:pt>
                <c:pt idx="540">
                  <c:v>-2.4630410486369811</c:v>
                </c:pt>
                <c:pt idx="541">
                  <c:v>-2.4501110486369813</c:v>
                </c:pt>
                <c:pt idx="542">
                  <c:v>-2.4371810486369814</c:v>
                </c:pt>
                <c:pt idx="543">
                  <c:v>-2.4242510486369815</c:v>
                </c:pt>
                <c:pt idx="544">
                  <c:v>-2.4113210486369816</c:v>
                </c:pt>
                <c:pt idx="545">
                  <c:v>-2.3983910486369817</c:v>
                </c:pt>
                <c:pt idx="546">
                  <c:v>-2.3854610486369809</c:v>
                </c:pt>
                <c:pt idx="547">
                  <c:v>-2.3725310486369811</c:v>
                </c:pt>
                <c:pt idx="548">
                  <c:v>-2.3596010486369812</c:v>
                </c:pt>
                <c:pt idx="549">
                  <c:v>-2.3466710486369813</c:v>
                </c:pt>
                <c:pt idx="550">
                  <c:v>-2.3337410486369814</c:v>
                </c:pt>
                <c:pt idx="551">
                  <c:v>-2.3208110486369815</c:v>
                </c:pt>
                <c:pt idx="552">
                  <c:v>-2.3078810486369816</c:v>
                </c:pt>
                <c:pt idx="553">
                  <c:v>-2.2949510486369817</c:v>
                </c:pt>
                <c:pt idx="554">
                  <c:v>-2.282021048636981</c:v>
                </c:pt>
                <c:pt idx="555">
                  <c:v>-2.2690910486369811</c:v>
                </c:pt>
                <c:pt idx="556">
                  <c:v>-2.2561610486369812</c:v>
                </c:pt>
                <c:pt idx="557">
                  <c:v>-2.2432310486369813</c:v>
                </c:pt>
                <c:pt idx="558">
                  <c:v>-2.2303010486369814</c:v>
                </c:pt>
                <c:pt idx="559">
                  <c:v>-2.2173710486369815</c:v>
                </c:pt>
                <c:pt idx="560">
                  <c:v>-2.2044410486369816</c:v>
                </c:pt>
                <c:pt idx="561">
                  <c:v>-2.1915110486369818</c:v>
                </c:pt>
                <c:pt idx="562">
                  <c:v>-2.178581048636981</c:v>
                </c:pt>
                <c:pt idx="563">
                  <c:v>-2.1656510486369811</c:v>
                </c:pt>
                <c:pt idx="564">
                  <c:v>-2.1527210486369812</c:v>
                </c:pt>
                <c:pt idx="565">
                  <c:v>-2.1397910486369813</c:v>
                </c:pt>
                <c:pt idx="566">
                  <c:v>-2.1268610486369814</c:v>
                </c:pt>
                <c:pt idx="567">
                  <c:v>-2.1139310486369816</c:v>
                </c:pt>
                <c:pt idx="568">
                  <c:v>-2.1010010486369817</c:v>
                </c:pt>
                <c:pt idx="569">
                  <c:v>-2.0880710486369818</c:v>
                </c:pt>
                <c:pt idx="570">
                  <c:v>-2.075141048636981</c:v>
                </c:pt>
                <c:pt idx="571">
                  <c:v>-2.0622110486369811</c:v>
                </c:pt>
                <c:pt idx="572">
                  <c:v>-2.0492810486369812</c:v>
                </c:pt>
                <c:pt idx="573">
                  <c:v>-2.0363510486369814</c:v>
                </c:pt>
                <c:pt idx="574">
                  <c:v>-2.0234210486369815</c:v>
                </c:pt>
                <c:pt idx="575">
                  <c:v>-2.0104910486369816</c:v>
                </c:pt>
                <c:pt idx="576">
                  <c:v>-1.9975610486369817</c:v>
                </c:pt>
                <c:pt idx="577">
                  <c:v>-1.9846310486369809</c:v>
                </c:pt>
                <c:pt idx="578">
                  <c:v>-1.971701048636981</c:v>
                </c:pt>
                <c:pt idx="579">
                  <c:v>-1.9587710486369811</c:v>
                </c:pt>
                <c:pt idx="580">
                  <c:v>-1.9458410486369813</c:v>
                </c:pt>
                <c:pt idx="581">
                  <c:v>-1.9329110486369814</c:v>
                </c:pt>
                <c:pt idx="582">
                  <c:v>-1.9199810486369815</c:v>
                </c:pt>
                <c:pt idx="583">
                  <c:v>-1.9070510486369816</c:v>
                </c:pt>
                <c:pt idx="584">
                  <c:v>-1.8941210486369817</c:v>
                </c:pt>
                <c:pt idx="585">
                  <c:v>-1.8811910486369809</c:v>
                </c:pt>
                <c:pt idx="586">
                  <c:v>-1.8682610486369811</c:v>
                </c:pt>
                <c:pt idx="587">
                  <c:v>-1.8553310486369812</c:v>
                </c:pt>
                <c:pt idx="588">
                  <c:v>-1.8424010486369813</c:v>
                </c:pt>
                <c:pt idx="589">
                  <c:v>-1.8294710486369814</c:v>
                </c:pt>
                <c:pt idx="590">
                  <c:v>-1.8165410486369815</c:v>
                </c:pt>
                <c:pt idx="591">
                  <c:v>-1.8036110486369816</c:v>
                </c:pt>
                <c:pt idx="592">
                  <c:v>-1.7906810486369817</c:v>
                </c:pt>
                <c:pt idx="593">
                  <c:v>-1.777751048636981</c:v>
                </c:pt>
                <c:pt idx="594">
                  <c:v>-1.7648210486369811</c:v>
                </c:pt>
                <c:pt idx="595">
                  <c:v>-1.7518910486369812</c:v>
                </c:pt>
                <c:pt idx="596">
                  <c:v>-1.7389610486369813</c:v>
                </c:pt>
                <c:pt idx="597">
                  <c:v>-1.7260310486369814</c:v>
                </c:pt>
                <c:pt idx="598">
                  <c:v>-1.7131010486369815</c:v>
                </c:pt>
                <c:pt idx="599">
                  <c:v>-1.7001710486369817</c:v>
                </c:pt>
                <c:pt idx="600">
                  <c:v>-1.6872410486369818</c:v>
                </c:pt>
                <c:pt idx="601">
                  <c:v>-1.674311048636981</c:v>
                </c:pt>
                <c:pt idx="602">
                  <c:v>-1.6613810486369811</c:v>
                </c:pt>
                <c:pt idx="603">
                  <c:v>-1.6484510486369812</c:v>
                </c:pt>
                <c:pt idx="604">
                  <c:v>-1.6355210486369813</c:v>
                </c:pt>
                <c:pt idx="605">
                  <c:v>-1.6225910486369814</c:v>
                </c:pt>
                <c:pt idx="606">
                  <c:v>-1.6096610486369816</c:v>
                </c:pt>
                <c:pt idx="607">
                  <c:v>-1.5967310486369817</c:v>
                </c:pt>
                <c:pt idx="608">
                  <c:v>-1.5838010486369809</c:v>
                </c:pt>
                <c:pt idx="609">
                  <c:v>-1.570871048636981</c:v>
                </c:pt>
                <c:pt idx="610">
                  <c:v>-1.5579410486369811</c:v>
                </c:pt>
                <c:pt idx="611">
                  <c:v>-1.5450110486369812</c:v>
                </c:pt>
                <c:pt idx="612">
                  <c:v>-1.5320810486369814</c:v>
                </c:pt>
                <c:pt idx="613">
                  <c:v>-1.5191510486369815</c:v>
                </c:pt>
                <c:pt idx="614">
                  <c:v>-1.5062210486369816</c:v>
                </c:pt>
                <c:pt idx="615">
                  <c:v>-1.4932910486369817</c:v>
                </c:pt>
                <c:pt idx="616">
                  <c:v>-1.4803610486369809</c:v>
                </c:pt>
                <c:pt idx="617">
                  <c:v>-1.467431048636981</c:v>
                </c:pt>
                <c:pt idx="618">
                  <c:v>-1.454501048636982</c:v>
                </c:pt>
                <c:pt idx="619">
                  <c:v>-1.4415710486369822</c:v>
                </c:pt>
                <c:pt idx="620">
                  <c:v>-1.4286410486369814</c:v>
                </c:pt>
                <c:pt idx="621">
                  <c:v>-1.4157110486369824</c:v>
                </c:pt>
                <c:pt idx="622">
                  <c:v>-1.4027810486369816</c:v>
                </c:pt>
                <c:pt idx="623">
                  <c:v>-1.3898510486369826</c:v>
                </c:pt>
                <c:pt idx="624">
                  <c:v>-1.3769210486369818</c:v>
                </c:pt>
                <c:pt idx="625">
                  <c:v>-1.3639910486369828</c:v>
                </c:pt>
                <c:pt idx="626">
                  <c:v>-1.3510610486369821</c:v>
                </c:pt>
                <c:pt idx="627">
                  <c:v>-1.3381310486369831</c:v>
                </c:pt>
                <c:pt idx="628">
                  <c:v>-1.3252010486369823</c:v>
                </c:pt>
                <c:pt idx="629">
                  <c:v>-1.3122710486369815</c:v>
                </c:pt>
                <c:pt idx="630">
                  <c:v>-1.2993410486369825</c:v>
                </c:pt>
                <c:pt idx="631">
                  <c:v>-1.2864110486369817</c:v>
                </c:pt>
                <c:pt idx="632">
                  <c:v>-1.2734810486369827</c:v>
                </c:pt>
                <c:pt idx="633">
                  <c:v>-1.260551048636982</c:v>
                </c:pt>
                <c:pt idx="634">
                  <c:v>-1.247621048636983</c:v>
                </c:pt>
                <c:pt idx="635">
                  <c:v>-1.2346910486369822</c:v>
                </c:pt>
                <c:pt idx="636">
                  <c:v>-1.2217610486369814</c:v>
                </c:pt>
                <c:pt idx="637">
                  <c:v>-1.2088310486369824</c:v>
                </c:pt>
                <c:pt idx="638">
                  <c:v>-1.1959010486369817</c:v>
                </c:pt>
                <c:pt idx="639">
                  <c:v>-1.1829710486369827</c:v>
                </c:pt>
                <c:pt idx="640">
                  <c:v>-1.1700410486369819</c:v>
                </c:pt>
                <c:pt idx="641">
                  <c:v>-1.1571110486369829</c:v>
                </c:pt>
                <c:pt idx="642">
                  <c:v>-1.1441810486369821</c:v>
                </c:pt>
                <c:pt idx="643">
                  <c:v>-1.1312510486369813</c:v>
                </c:pt>
                <c:pt idx="644">
                  <c:v>-1.1183210486369823</c:v>
                </c:pt>
                <c:pt idx="645">
                  <c:v>-1.1053910486369816</c:v>
                </c:pt>
                <c:pt idx="646">
                  <c:v>-1.0924610486369826</c:v>
                </c:pt>
                <c:pt idx="647">
                  <c:v>-1.0795310486369818</c:v>
                </c:pt>
                <c:pt idx="648">
                  <c:v>-1.0666010486369828</c:v>
                </c:pt>
                <c:pt idx="649">
                  <c:v>-1.053671048636982</c:v>
                </c:pt>
                <c:pt idx="650">
                  <c:v>-1.040741048636983</c:v>
                </c:pt>
                <c:pt idx="651">
                  <c:v>-1.0278110486369822</c:v>
                </c:pt>
                <c:pt idx="652">
                  <c:v>-1.0148810486369815</c:v>
                </c:pt>
                <c:pt idx="653">
                  <c:v>-1.0019510486369825</c:v>
                </c:pt>
                <c:pt idx="654">
                  <c:v>-0.9890210486369817</c:v>
                </c:pt>
                <c:pt idx="655">
                  <c:v>-0.97609104863698271</c:v>
                </c:pt>
                <c:pt idx="656">
                  <c:v>-0.96316104863698193</c:v>
                </c:pt>
                <c:pt idx="657">
                  <c:v>-0.95023104863698293</c:v>
                </c:pt>
                <c:pt idx="658">
                  <c:v>-0.93730104863698216</c:v>
                </c:pt>
                <c:pt idx="659">
                  <c:v>-0.92437104863698139</c:v>
                </c:pt>
                <c:pt idx="660">
                  <c:v>-0.91144104863698239</c:v>
                </c:pt>
                <c:pt idx="661">
                  <c:v>-0.89851104863698161</c:v>
                </c:pt>
                <c:pt idx="662">
                  <c:v>-0.88558104863698262</c:v>
                </c:pt>
                <c:pt idx="663">
                  <c:v>-0.87265104863698184</c:v>
                </c:pt>
                <c:pt idx="664">
                  <c:v>-0.85972104863698284</c:v>
                </c:pt>
                <c:pt idx="665">
                  <c:v>-0.84679104863698207</c:v>
                </c:pt>
                <c:pt idx="666">
                  <c:v>-0.83386104863698307</c:v>
                </c:pt>
                <c:pt idx="667">
                  <c:v>-0.8209310486369823</c:v>
                </c:pt>
                <c:pt idx="668">
                  <c:v>-0.80800104863698152</c:v>
                </c:pt>
                <c:pt idx="669">
                  <c:v>-0.79507104863698252</c:v>
                </c:pt>
                <c:pt idx="670">
                  <c:v>-0.78214104863698175</c:v>
                </c:pt>
                <c:pt idx="671">
                  <c:v>-0.76921104863698275</c:v>
                </c:pt>
                <c:pt idx="672">
                  <c:v>-0.75628104863698198</c:v>
                </c:pt>
                <c:pt idx="673">
                  <c:v>-0.74335104863698298</c:v>
                </c:pt>
                <c:pt idx="674">
                  <c:v>-0.73042104863698221</c:v>
                </c:pt>
                <c:pt idx="675">
                  <c:v>-0.71749104863698143</c:v>
                </c:pt>
                <c:pt idx="676">
                  <c:v>-0.70456104863698243</c:v>
                </c:pt>
                <c:pt idx="677">
                  <c:v>-0.69163104863698166</c:v>
                </c:pt>
                <c:pt idx="678">
                  <c:v>-0.67870104863698266</c:v>
                </c:pt>
                <c:pt idx="679">
                  <c:v>-0.66577104863698189</c:v>
                </c:pt>
                <c:pt idx="680">
                  <c:v>-0.65284104863698289</c:v>
                </c:pt>
                <c:pt idx="681">
                  <c:v>-0.63991104863698212</c:v>
                </c:pt>
                <c:pt idx="682">
                  <c:v>-0.62698104863698134</c:v>
                </c:pt>
                <c:pt idx="683">
                  <c:v>-0.61405104863698234</c:v>
                </c:pt>
                <c:pt idx="684">
                  <c:v>-0.60112104863698157</c:v>
                </c:pt>
                <c:pt idx="685">
                  <c:v>-0.58819104863698257</c:v>
                </c:pt>
                <c:pt idx="686">
                  <c:v>-0.5752610486369818</c:v>
                </c:pt>
                <c:pt idx="687">
                  <c:v>-0.5623310486369828</c:v>
                </c:pt>
                <c:pt idx="688">
                  <c:v>-0.54940104863698203</c:v>
                </c:pt>
                <c:pt idx="689">
                  <c:v>-0.53647104863698303</c:v>
                </c:pt>
                <c:pt idx="690">
                  <c:v>-0.52354104863698225</c:v>
                </c:pt>
                <c:pt idx="691">
                  <c:v>-0.51061104863698148</c:v>
                </c:pt>
                <c:pt idx="692">
                  <c:v>-0.49768104863698248</c:v>
                </c:pt>
                <c:pt idx="693">
                  <c:v>-0.48475104863698171</c:v>
                </c:pt>
                <c:pt idx="694">
                  <c:v>-0.47182104863698271</c:v>
                </c:pt>
                <c:pt idx="695">
                  <c:v>-0.45889104863698194</c:v>
                </c:pt>
                <c:pt idx="696">
                  <c:v>-0.44596104863698294</c:v>
                </c:pt>
                <c:pt idx="697">
                  <c:v>-0.43303104863698216</c:v>
                </c:pt>
                <c:pt idx="698">
                  <c:v>-0.42010104863698139</c:v>
                </c:pt>
                <c:pt idx="699">
                  <c:v>-0.40717104863698239</c:v>
                </c:pt>
                <c:pt idx="700">
                  <c:v>-0.39424104863698162</c:v>
                </c:pt>
                <c:pt idx="701">
                  <c:v>-0.38131104863698262</c:v>
                </c:pt>
                <c:pt idx="702">
                  <c:v>-0.36838104863698184</c:v>
                </c:pt>
                <c:pt idx="703">
                  <c:v>-0.35545104863698285</c:v>
                </c:pt>
                <c:pt idx="704">
                  <c:v>-0.34252104863698207</c:v>
                </c:pt>
                <c:pt idx="705">
                  <c:v>-0.3295910486369813</c:v>
                </c:pt>
                <c:pt idx="706">
                  <c:v>-0.3166610486369823</c:v>
                </c:pt>
                <c:pt idx="707">
                  <c:v>-0.30373104863698153</c:v>
                </c:pt>
                <c:pt idx="708">
                  <c:v>-0.29080104863698253</c:v>
                </c:pt>
                <c:pt idx="709">
                  <c:v>-0.27787104863698175</c:v>
                </c:pt>
                <c:pt idx="710">
                  <c:v>-0.26494104863698276</c:v>
                </c:pt>
                <c:pt idx="711">
                  <c:v>-0.25201104863698198</c:v>
                </c:pt>
                <c:pt idx="712">
                  <c:v>-0.23908104863698298</c:v>
                </c:pt>
                <c:pt idx="713">
                  <c:v>-0.22615104863698221</c:v>
                </c:pt>
                <c:pt idx="714">
                  <c:v>-0.21322104863698144</c:v>
                </c:pt>
                <c:pt idx="715">
                  <c:v>-0.20029104863698244</c:v>
                </c:pt>
                <c:pt idx="716">
                  <c:v>-0.18736104863698166</c:v>
                </c:pt>
                <c:pt idx="717">
                  <c:v>-0.17443104863698267</c:v>
                </c:pt>
                <c:pt idx="718">
                  <c:v>-0.16150104863698189</c:v>
                </c:pt>
                <c:pt idx="719">
                  <c:v>-0.14857104863698289</c:v>
                </c:pt>
                <c:pt idx="720">
                  <c:v>-0.13564104863698212</c:v>
                </c:pt>
                <c:pt idx="721">
                  <c:v>-0.12271104863698135</c:v>
                </c:pt>
                <c:pt idx="722">
                  <c:v>-0.10978104863698235</c:v>
                </c:pt>
                <c:pt idx="723">
                  <c:v>-9.6851048636981574E-2</c:v>
                </c:pt>
                <c:pt idx="724">
                  <c:v>-8.3921048636982576E-2</c:v>
                </c:pt>
                <c:pt idx="725">
                  <c:v>-7.0991048636981802E-2</c:v>
                </c:pt>
                <c:pt idx="726">
                  <c:v>-5.8061048636982804E-2</c:v>
                </c:pt>
                <c:pt idx="727">
                  <c:v>-4.513104863698203E-2</c:v>
                </c:pt>
                <c:pt idx="728">
                  <c:v>-3.2201048636983032E-2</c:v>
                </c:pt>
                <c:pt idx="729">
                  <c:v>-1.9271048636982258E-2</c:v>
                </c:pt>
                <c:pt idx="730">
                  <c:v>-6.3410486369814834E-3</c:v>
                </c:pt>
                <c:pt idx="731">
                  <c:v>6.5889513630175145E-3</c:v>
                </c:pt>
                <c:pt idx="732">
                  <c:v>1.9518951363018289E-2</c:v>
                </c:pt>
                <c:pt idx="733">
                  <c:v>3.2448951363017287E-2</c:v>
                </c:pt>
                <c:pt idx="734">
                  <c:v>4.5378951363018061E-2</c:v>
                </c:pt>
                <c:pt idx="735">
                  <c:v>5.8308951363017059E-2</c:v>
                </c:pt>
                <c:pt idx="736">
                  <c:v>7.1238951363017833E-2</c:v>
                </c:pt>
                <c:pt idx="737">
                  <c:v>8.4168951363018607E-2</c:v>
                </c:pt>
                <c:pt idx="738">
                  <c:v>9.7098951363017605E-2</c:v>
                </c:pt>
                <c:pt idx="739">
                  <c:v>0.11002895136301838</c:v>
                </c:pt>
                <c:pt idx="740">
                  <c:v>0.12295895136301738</c:v>
                </c:pt>
                <c:pt idx="741">
                  <c:v>0.13588895136301815</c:v>
                </c:pt>
                <c:pt idx="742">
                  <c:v>0.14881895136301715</c:v>
                </c:pt>
                <c:pt idx="743">
                  <c:v>0.16174895136301792</c:v>
                </c:pt>
                <c:pt idx="744">
                  <c:v>0.1746789513630187</c:v>
                </c:pt>
                <c:pt idx="745">
                  <c:v>0.1876089513630177</c:v>
                </c:pt>
                <c:pt idx="746">
                  <c:v>0.20053895136301847</c:v>
                </c:pt>
                <c:pt idx="747">
                  <c:v>0.21346895136301747</c:v>
                </c:pt>
                <c:pt idx="748">
                  <c:v>0.22639895136301824</c:v>
                </c:pt>
                <c:pt idx="749">
                  <c:v>0.23932895136301724</c:v>
                </c:pt>
                <c:pt idx="750">
                  <c:v>0.25225895136301801</c:v>
                </c:pt>
                <c:pt idx="751">
                  <c:v>0.26518895136301701</c:v>
                </c:pt>
                <c:pt idx="752">
                  <c:v>0.27811895136301779</c:v>
                </c:pt>
                <c:pt idx="753">
                  <c:v>0.29104895136301856</c:v>
                </c:pt>
                <c:pt idx="754">
                  <c:v>0.30397895136301756</c:v>
                </c:pt>
                <c:pt idx="755">
                  <c:v>0.31690895136301833</c:v>
                </c:pt>
                <c:pt idx="756">
                  <c:v>0.32983895136301733</c:v>
                </c:pt>
                <c:pt idx="757">
                  <c:v>0.3427689513630181</c:v>
                </c:pt>
                <c:pt idx="758">
                  <c:v>0.3556989513630171</c:v>
                </c:pt>
                <c:pt idx="759">
                  <c:v>0.36862895136301788</c:v>
                </c:pt>
                <c:pt idx="760">
                  <c:v>0.38155895136301865</c:v>
                </c:pt>
                <c:pt idx="761">
                  <c:v>0.39448895136301765</c:v>
                </c:pt>
                <c:pt idx="762">
                  <c:v>0.40741895136301842</c:v>
                </c:pt>
                <c:pt idx="763">
                  <c:v>0.42034895136301742</c:v>
                </c:pt>
                <c:pt idx="764">
                  <c:v>0.43327895136301819</c:v>
                </c:pt>
                <c:pt idx="765">
                  <c:v>0.44620895136301719</c:v>
                </c:pt>
                <c:pt idx="766">
                  <c:v>0.45913895136301797</c:v>
                </c:pt>
                <c:pt idx="767">
                  <c:v>0.47206895136301874</c:v>
                </c:pt>
                <c:pt idx="768">
                  <c:v>0.48499895136301774</c:v>
                </c:pt>
                <c:pt idx="769">
                  <c:v>0.49792895136301851</c:v>
                </c:pt>
                <c:pt idx="770">
                  <c:v>0.51085895136301751</c:v>
                </c:pt>
                <c:pt idx="771">
                  <c:v>0.52378895136301828</c:v>
                </c:pt>
                <c:pt idx="772">
                  <c:v>0.53671895136301728</c:v>
                </c:pt>
                <c:pt idx="773">
                  <c:v>0.54964895136301806</c:v>
                </c:pt>
                <c:pt idx="774">
                  <c:v>0.56257895136301705</c:v>
                </c:pt>
                <c:pt idx="775">
                  <c:v>0.57550895136301783</c:v>
                </c:pt>
                <c:pt idx="776">
                  <c:v>0.5884389513630186</c:v>
                </c:pt>
                <c:pt idx="777">
                  <c:v>0.6013689513630176</c:v>
                </c:pt>
                <c:pt idx="778">
                  <c:v>0.61429895136301838</c:v>
                </c:pt>
                <c:pt idx="779">
                  <c:v>0.62722895136301737</c:v>
                </c:pt>
                <c:pt idx="780">
                  <c:v>0.64015895136301815</c:v>
                </c:pt>
                <c:pt idx="781">
                  <c:v>0.65308895136301715</c:v>
                </c:pt>
                <c:pt idx="782">
                  <c:v>0.66601895136301792</c:v>
                </c:pt>
                <c:pt idx="783">
                  <c:v>0.67894895136301869</c:v>
                </c:pt>
                <c:pt idx="784">
                  <c:v>0.69187895136301769</c:v>
                </c:pt>
                <c:pt idx="785">
                  <c:v>0.70480895136301847</c:v>
                </c:pt>
                <c:pt idx="786">
                  <c:v>0.71773895136301746</c:v>
                </c:pt>
                <c:pt idx="787">
                  <c:v>0.73066895136301824</c:v>
                </c:pt>
                <c:pt idx="788">
                  <c:v>0.74359895136301724</c:v>
                </c:pt>
                <c:pt idx="789">
                  <c:v>0.75652895136301801</c:v>
                </c:pt>
                <c:pt idx="790">
                  <c:v>0.76945895136301701</c:v>
                </c:pt>
                <c:pt idx="791">
                  <c:v>0.78238895136301778</c:v>
                </c:pt>
                <c:pt idx="792">
                  <c:v>0.79531895136301856</c:v>
                </c:pt>
                <c:pt idx="793">
                  <c:v>0.80824895136301755</c:v>
                </c:pt>
                <c:pt idx="794">
                  <c:v>0.82117895136301833</c:v>
                </c:pt>
                <c:pt idx="795">
                  <c:v>0.83410895136301733</c:v>
                </c:pt>
                <c:pt idx="796">
                  <c:v>0.8470389513630181</c:v>
                </c:pt>
                <c:pt idx="797">
                  <c:v>0.8599689513630171</c:v>
                </c:pt>
                <c:pt idx="798">
                  <c:v>0.87289895136301787</c:v>
                </c:pt>
                <c:pt idx="799">
                  <c:v>0.88582895136301865</c:v>
                </c:pt>
                <c:pt idx="800">
                  <c:v>0.89875895136301764</c:v>
                </c:pt>
                <c:pt idx="801">
                  <c:v>0.91168895136301842</c:v>
                </c:pt>
                <c:pt idx="802">
                  <c:v>0.92461895136301742</c:v>
                </c:pt>
                <c:pt idx="803">
                  <c:v>0.93754895136301819</c:v>
                </c:pt>
                <c:pt idx="804">
                  <c:v>0.95047895136301719</c:v>
                </c:pt>
                <c:pt idx="805">
                  <c:v>0.96340895136301796</c:v>
                </c:pt>
                <c:pt idx="806">
                  <c:v>0.97633895136301874</c:v>
                </c:pt>
                <c:pt idx="807">
                  <c:v>0.98926895136301773</c:v>
                </c:pt>
                <c:pt idx="808">
                  <c:v>1.0021989513630185</c:v>
                </c:pt>
                <c:pt idx="809">
                  <c:v>1.0151289513630175</c:v>
                </c:pt>
                <c:pt idx="810">
                  <c:v>1.0280589513630183</c:v>
                </c:pt>
                <c:pt idx="811">
                  <c:v>1.0409889513630173</c:v>
                </c:pt>
                <c:pt idx="812">
                  <c:v>1.0539189513630181</c:v>
                </c:pt>
                <c:pt idx="813">
                  <c:v>1.0668489513630171</c:v>
                </c:pt>
                <c:pt idx="814">
                  <c:v>1.0797789513630178</c:v>
                </c:pt>
                <c:pt idx="815">
                  <c:v>1.0927089513630186</c:v>
                </c:pt>
                <c:pt idx="816">
                  <c:v>1.1056389513630176</c:v>
                </c:pt>
                <c:pt idx="817">
                  <c:v>1.1185689513630184</c:v>
                </c:pt>
                <c:pt idx="818">
                  <c:v>1.1314989513630174</c:v>
                </c:pt>
                <c:pt idx="819">
                  <c:v>1.1444289513630181</c:v>
                </c:pt>
                <c:pt idx="820">
                  <c:v>1.1573589513630171</c:v>
                </c:pt>
                <c:pt idx="821">
                  <c:v>1.1702889513630179</c:v>
                </c:pt>
                <c:pt idx="822">
                  <c:v>1.1832189513630187</c:v>
                </c:pt>
                <c:pt idx="823">
                  <c:v>1.1961489513630177</c:v>
                </c:pt>
                <c:pt idx="824">
                  <c:v>1.2090789513630185</c:v>
                </c:pt>
                <c:pt idx="825">
                  <c:v>1.2220089513630175</c:v>
                </c:pt>
                <c:pt idx="826">
                  <c:v>1.2349389513630182</c:v>
                </c:pt>
                <c:pt idx="827">
                  <c:v>1.2478689513630172</c:v>
                </c:pt>
                <c:pt idx="828">
                  <c:v>1.260798951363018</c:v>
                </c:pt>
                <c:pt idx="829">
                  <c:v>1.273728951363017</c:v>
                </c:pt>
                <c:pt idx="830">
                  <c:v>1.2866589513630178</c:v>
                </c:pt>
                <c:pt idx="831">
                  <c:v>1.2995889513630186</c:v>
                </c:pt>
                <c:pt idx="832">
                  <c:v>1.3125189513630175</c:v>
                </c:pt>
                <c:pt idx="833">
                  <c:v>1.3254489513630183</c:v>
                </c:pt>
                <c:pt idx="834">
                  <c:v>1.3383789513630173</c:v>
                </c:pt>
                <c:pt idx="835">
                  <c:v>1.3513089513630181</c:v>
                </c:pt>
                <c:pt idx="836">
                  <c:v>1.3642389513630171</c:v>
                </c:pt>
                <c:pt idx="837">
                  <c:v>1.3771689513630179</c:v>
                </c:pt>
                <c:pt idx="838">
                  <c:v>1.3900989513630186</c:v>
                </c:pt>
                <c:pt idx="839">
                  <c:v>1.4030289513630176</c:v>
                </c:pt>
                <c:pt idx="840">
                  <c:v>1.4159589513630184</c:v>
                </c:pt>
                <c:pt idx="841">
                  <c:v>1.4288889513630174</c:v>
                </c:pt>
                <c:pt idx="842">
                  <c:v>1.4418189513630182</c:v>
                </c:pt>
                <c:pt idx="843">
                  <c:v>1.4547489513630172</c:v>
                </c:pt>
                <c:pt idx="844">
                  <c:v>1.467678951363018</c:v>
                </c:pt>
                <c:pt idx="845">
                  <c:v>1.4806089513630187</c:v>
                </c:pt>
                <c:pt idx="846">
                  <c:v>1.4935389513630177</c:v>
                </c:pt>
                <c:pt idx="847">
                  <c:v>1.5064689513630185</c:v>
                </c:pt>
                <c:pt idx="848">
                  <c:v>1.5193989513630175</c:v>
                </c:pt>
                <c:pt idx="849">
                  <c:v>1.5323289513630183</c:v>
                </c:pt>
                <c:pt idx="850">
                  <c:v>1.5452589513630173</c:v>
                </c:pt>
                <c:pt idx="851">
                  <c:v>1.558188951363018</c:v>
                </c:pt>
                <c:pt idx="852">
                  <c:v>1.571118951363017</c:v>
                </c:pt>
                <c:pt idx="853">
                  <c:v>1.5840489513630178</c:v>
                </c:pt>
                <c:pt idx="854">
                  <c:v>1.5969789513630186</c:v>
                </c:pt>
                <c:pt idx="855">
                  <c:v>1.6099089513630176</c:v>
                </c:pt>
                <c:pt idx="856">
                  <c:v>1.6228389513630184</c:v>
                </c:pt>
                <c:pt idx="857">
                  <c:v>1.6357689513630174</c:v>
                </c:pt>
                <c:pt idx="858">
                  <c:v>1.6486989513630181</c:v>
                </c:pt>
                <c:pt idx="859">
                  <c:v>1.6616289513630171</c:v>
                </c:pt>
                <c:pt idx="860">
                  <c:v>1.6745589513630179</c:v>
                </c:pt>
                <c:pt idx="861">
                  <c:v>1.6874889513630187</c:v>
                </c:pt>
                <c:pt idx="862">
                  <c:v>1.7004189513630177</c:v>
                </c:pt>
                <c:pt idx="863">
                  <c:v>1.7133489513630185</c:v>
                </c:pt>
                <c:pt idx="864">
                  <c:v>1.7262789513630175</c:v>
                </c:pt>
                <c:pt idx="865">
                  <c:v>1.7392089513630182</c:v>
                </c:pt>
                <c:pt idx="866">
                  <c:v>1.7521389513630172</c:v>
                </c:pt>
                <c:pt idx="867">
                  <c:v>1.765068951363018</c:v>
                </c:pt>
                <c:pt idx="868">
                  <c:v>1.7779989513630188</c:v>
                </c:pt>
                <c:pt idx="869">
                  <c:v>1.7909289513630178</c:v>
                </c:pt>
                <c:pt idx="870">
                  <c:v>1.8038589513630185</c:v>
                </c:pt>
                <c:pt idx="871">
                  <c:v>1.8167889513630175</c:v>
                </c:pt>
                <c:pt idx="872">
                  <c:v>1.8297189513630183</c:v>
                </c:pt>
                <c:pt idx="873">
                  <c:v>1.8426489513630173</c:v>
                </c:pt>
                <c:pt idx="874">
                  <c:v>1.8555789513630181</c:v>
                </c:pt>
                <c:pt idx="875">
                  <c:v>1.8685089513630171</c:v>
                </c:pt>
                <c:pt idx="876">
                  <c:v>1.8814389513630179</c:v>
                </c:pt>
                <c:pt idx="877">
                  <c:v>1.8943689513630186</c:v>
                </c:pt>
                <c:pt idx="878">
                  <c:v>1.9072989513630176</c:v>
                </c:pt>
                <c:pt idx="879">
                  <c:v>1.9202289513630184</c:v>
                </c:pt>
                <c:pt idx="880">
                  <c:v>1.9331589513630174</c:v>
                </c:pt>
                <c:pt idx="881">
                  <c:v>1.9460889513630182</c:v>
                </c:pt>
                <c:pt idx="882">
                  <c:v>1.9590189513630172</c:v>
                </c:pt>
                <c:pt idx="883">
                  <c:v>1.971948951363018</c:v>
                </c:pt>
                <c:pt idx="884">
                  <c:v>1.9848789513630187</c:v>
                </c:pt>
                <c:pt idx="885">
                  <c:v>1.9978089513630177</c:v>
                </c:pt>
                <c:pt idx="886">
                  <c:v>2.0107389513630185</c:v>
                </c:pt>
                <c:pt idx="887">
                  <c:v>2.0236689513630175</c:v>
                </c:pt>
                <c:pt idx="888">
                  <c:v>2.0365989513630183</c:v>
                </c:pt>
                <c:pt idx="889">
                  <c:v>2.0495289513630173</c:v>
                </c:pt>
                <c:pt idx="890">
                  <c:v>2.062458951363018</c:v>
                </c:pt>
                <c:pt idx="891">
                  <c:v>2.075388951363017</c:v>
                </c:pt>
                <c:pt idx="892">
                  <c:v>2.0883189513630178</c:v>
                </c:pt>
                <c:pt idx="893">
                  <c:v>2.1012489513630186</c:v>
                </c:pt>
                <c:pt idx="894">
                  <c:v>2.1141789513630176</c:v>
                </c:pt>
                <c:pt idx="895">
                  <c:v>2.1271089513630184</c:v>
                </c:pt>
                <c:pt idx="896">
                  <c:v>2.1400389513630174</c:v>
                </c:pt>
                <c:pt idx="897">
                  <c:v>2.1529689513630181</c:v>
                </c:pt>
                <c:pt idx="898">
                  <c:v>2.1658989513630171</c:v>
                </c:pt>
                <c:pt idx="899">
                  <c:v>2.1788289513630179</c:v>
                </c:pt>
                <c:pt idx="900">
                  <c:v>2.1917589513630187</c:v>
                </c:pt>
                <c:pt idx="901">
                  <c:v>2.2046889513630177</c:v>
                </c:pt>
                <c:pt idx="902">
                  <c:v>2.2176189513630185</c:v>
                </c:pt>
                <c:pt idx="903">
                  <c:v>2.2305489513630175</c:v>
                </c:pt>
                <c:pt idx="904">
                  <c:v>2.2434789513630182</c:v>
                </c:pt>
                <c:pt idx="905">
                  <c:v>2.2564089513630172</c:v>
                </c:pt>
                <c:pt idx="906">
                  <c:v>2.269338951363018</c:v>
                </c:pt>
                <c:pt idx="907">
                  <c:v>2.2822689513630188</c:v>
                </c:pt>
                <c:pt idx="908">
                  <c:v>2.2951989513630178</c:v>
                </c:pt>
                <c:pt idx="909">
                  <c:v>2.3081289513630185</c:v>
                </c:pt>
                <c:pt idx="910">
                  <c:v>2.3210589513630175</c:v>
                </c:pt>
                <c:pt idx="911">
                  <c:v>2.3339889513630183</c:v>
                </c:pt>
                <c:pt idx="912">
                  <c:v>2.3469189513630173</c:v>
                </c:pt>
                <c:pt idx="913">
                  <c:v>2.3598489513630181</c:v>
                </c:pt>
                <c:pt idx="914">
                  <c:v>2.3727789513630171</c:v>
                </c:pt>
                <c:pt idx="915">
                  <c:v>2.3857089513630179</c:v>
                </c:pt>
                <c:pt idx="916">
                  <c:v>2.3986389513630186</c:v>
                </c:pt>
                <c:pt idx="917">
                  <c:v>2.4115689513630176</c:v>
                </c:pt>
                <c:pt idx="918">
                  <c:v>2.4244989513630184</c:v>
                </c:pt>
                <c:pt idx="919">
                  <c:v>2.4374289513630174</c:v>
                </c:pt>
                <c:pt idx="920">
                  <c:v>2.4503589513630182</c:v>
                </c:pt>
                <c:pt idx="921">
                  <c:v>2.4632889513630172</c:v>
                </c:pt>
                <c:pt idx="922">
                  <c:v>2.476218951363018</c:v>
                </c:pt>
                <c:pt idx="923">
                  <c:v>2.4891489513630187</c:v>
                </c:pt>
                <c:pt idx="924">
                  <c:v>2.5020789513630177</c:v>
                </c:pt>
                <c:pt idx="925">
                  <c:v>2.5150089513630185</c:v>
                </c:pt>
                <c:pt idx="926">
                  <c:v>2.5279389513630175</c:v>
                </c:pt>
                <c:pt idx="927">
                  <c:v>2.5408689513630183</c:v>
                </c:pt>
                <c:pt idx="928">
                  <c:v>2.5537989513630173</c:v>
                </c:pt>
                <c:pt idx="929">
                  <c:v>2.566728951363018</c:v>
                </c:pt>
                <c:pt idx="930">
                  <c:v>2.5796589513630188</c:v>
                </c:pt>
                <c:pt idx="931">
                  <c:v>2.5925889513630178</c:v>
                </c:pt>
                <c:pt idx="932">
                  <c:v>2.6055189513630186</c:v>
                </c:pt>
                <c:pt idx="933">
                  <c:v>2.6184489513630176</c:v>
                </c:pt>
                <c:pt idx="934">
                  <c:v>2.6313789513630184</c:v>
                </c:pt>
                <c:pt idx="935">
                  <c:v>2.6443089513630174</c:v>
                </c:pt>
                <c:pt idx="936">
                  <c:v>2.6572389513630181</c:v>
                </c:pt>
                <c:pt idx="937">
                  <c:v>2.6701689513630171</c:v>
                </c:pt>
                <c:pt idx="938">
                  <c:v>2.6830989513630179</c:v>
                </c:pt>
                <c:pt idx="939">
                  <c:v>2.6960289513630187</c:v>
                </c:pt>
                <c:pt idx="940">
                  <c:v>2.7089589513630177</c:v>
                </c:pt>
                <c:pt idx="941">
                  <c:v>2.7218889513630184</c:v>
                </c:pt>
                <c:pt idx="942">
                  <c:v>2.7348189513630174</c:v>
                </c:pt>
                <c:pt idx="943">
                  <c:v>2.7477489513630182</c:v>
                </c:pt>
                <c:pt idx="944">
                  <c:v>2.7606789513630172</c:v>
                </c:pt>
                <c:pt idx="945">
                  <c:v>2.773608951363018</c:v>
                </c:pt>
                <c:pt idx="946">
                  <c:v>2.7865389513630188</c:v>
                </c:pt>
                <c:pt idx="947">
                  <c:v>2.7994689513630178</c:v>
                </c:pt>
                <c:pt idx="948">
                  <c:v>2.8123989513630185</c:v>
                </c:pt>
                <c:pt idx="949">
                  <c:v>2.8253289513630175</c:v>
                </c:pt>
                <c:pt idx="950">
                  <c:v>2.8382589513630183</c:v>
                </c:pt>
                <c:pt idx="951">
                  <c:v>2.8511889513630173</c:v>
                </c:pt>
                <c:pt idx="952">
                  <c:v>2.8641189513630181</c:v>
                </c:pt>
                <c:pt idx="953">
                  <c:v>2.8770489513630171</c:v>
                </c:pt>
                <c:pt idx="954">
                  <c:v>2.8899789513630179</c:v>
                </c:pt>
                <c:pt idx="955">
                  <c:v>2.9029089513630186</c:v>
                </c:pt>
                <c:pt idx="956">
                  <c:v>2.9158389513630176</c:v>
                </c:pt>
                <c:pt idx="957">
                  <c:v>2.9287689513630184</c:v>
                </c:pt>
                <c:pt idx="958">
                  <c:v>2.9416989513630174</c:v>
                </c:pt>
                <c:pt idx="959">
                  <c:v>2.9546289513630182</c:v>
                </c:pt>
                <c:pt idx="960">
                  <c:v>2.9675589513630172</c:v>
                </c:pt>
                <c:pt idx="961">
                  <c:v>2.9804889513630179</c:v>
                </c:pt>
                <c:pt idx="962">
                  <c:v>2.9934189513630187</c:v>
                </c:pt>
                <c:pt idx="963">
                  <c:v>3.0063489513630177</c:v>
                </c:pt>
                <c:pt idx="964">
                  <c:v>3.0192789513630185</c:v>
                </c:pt>
                <c:pt idx="965">
                  <c:v>3.0322089513630175</c:v>
                </c:pt>
                <c:pt idx="966">
                  <c:v>3.0451389513630183</c:v>
                </c:pt>
                <c:pt idx="967">
                  <c:v>3.0580689513630173</c:v>
                </c:pt>
                <c:pt idx="968">
                  <c:v>3.070998951363018</c:v>
                </c:pt>
                <c:pt idx="969">
                  <c:v>3.0839289513630188</c:v>
                </c:pt>
                <c:pt idx="970">
                  <c:v>3.0968589513630178</c:v>
                </c:pt>
                <c:pt idx="971">
                  <c:v>3.1097889513630186</c:v>
                </c:pt>
                <c:pt idx="972">
                  <c:v>3.1227189513630176</c:v>
                </c:pt>
                <c:pt idx="973">
                  <c:v>3.1356489513630184</c:v>
                </c:pt>
                <c:pt idx="974">
                  <c:v>3.1485789513630174</c:v>
                </c:pt>
                <c:pt idx="975">
                  <c:v>3.1615089513630181</c:v>
                </c:pt>
                <c:pt idx="976">
                  <c:v>3.1744389513630171</c:v>
                </c:pt>
                <c:pt idx="977">
                  <c:v>3.1873689513630179</c:v>
                </c:pt>
                <c:pt idx="978">
                  <c:v>3.2002989513630187</c:v>
                </c:pt>
                <c:pt idx="979">
                  <c:v>3.2132289513630177</c:v>
                </c:pt>
                <c:pt idx="980">
                  <c:v>3.2261589513630184</c:v>
                </c:pt>
                <c:pt idx="981">
                  <c:v>3.2390889513630174</c:v>
                </c:pt>
                <c:pt idx="982">
                  <c:v>3.2520189513630182</c:v>
                </c:pt>
                <c:pt idx="983">
                  <c:v>3.2649489513630172</c:v>
                </c:pt>
                <c:pt idx="984">
                  <c:v>3.277878951363018</c:v>
                </c:pt>
                <c:pt idx="985">
                  <c:v>3.2908089513630188</c:v>
                </c:pt>
                <c:pt idx="986">
                  <c:v>3.3037389513630178</c:v>
                </c:pt>
                <c:pt idx="987">
                  <c:v>3.3166689513630185</c:v>
                </c:pt>
                <c:pt idx="988">
                  <c:v>3.3295989513630175</c:v>
                </c:pt>
                <c:pt idx="989">
                  <c:v>3.3425289513630183</c:v>
                </c:pt>
                <c:pt idx="990">
                  <c:v>3.3554589513630173</c:v>
                </c:pt>
                <c:pt idx="991">
                  <c:v>3.3683889513630181</c:v>
                </c:pt>
                <c:pt idx="992">
                  <c:v>3.3813189513630189</c:v>
                </c:pt>
                <c:pt idx="993">
                  <c:v>3.3942489513630179</c:v>
                </c:pt>
                <c:pt idx="994">
                  <c:v>3.4071789513630186</c:v>
                </c:pt>
                <c:pt idx="995">
                  <c:v>3.4201089513630176</c:v>
                </c:pt>
                <c:pt idx="996">
                  <c:v>3.4330389513630184</c:v>
                </c:pt>
                <c:pt idx="997">
                  <c:v>3.4459689513630174</c:v>
                </c:pt>
                <c:pt idx="998">
                  <c:v>3.4588989513630182</c:v>
                </c:pt>
                <c:pt idx="999">
                  <c:v>3.4718289513630172</c:v>
                </c:pt>
                <c:pt idx="1000">
                  <c:v>3.4847589513630179</c:v>
                </c:pt>
                <c:pt idx="1001">
                  <c:v>3.4976889513630187</c:v>
                </c:pt>
                <c:pt idx="1002">
                  <c:v>3.5106189513630177</c:v>
                </c:pt>
                <c:pt idx="1003">
                  <c:v>3.5235489513630185</c:v>
                </c:pt>
                <c:pt idx="1004">
                  <c:v>3.5364789513630175</c:v>
                </c:pt>
                <c:pt idx="1005">
                  <c:v>3.5494089513630183</c:v>
                </c:pt>
                <c:pt idx="1006">
                  <c:v>3.5623389513630173</c:v>
                </c:pt>
                <c:pt idx="1007">
                  <c:v>3.575268951363018</c:v>
                </c:pt>
                <c:pt idx="1008">
                  <c:v>3.5881989513630188</c:v>
                </c:pt>
                <c:pt idx="1009">
                  <c:v>3.6011289513630178</c:v>
                </c:pt>
                <c:pt idx="1010">
                  <c:v>3.6140589513630186</c:v>
                </c:pt>
                <c:pt idx="1011">
                  <c:v>3.6269889513630176</c:v>
                </c:pt>
                <c:pt idx="1012">
                  <c:v>3.6399189513630184</c:v>
                </c:pt>
                <c:pt idx="1013">
                  <c:v>3.6528489513630173</c:v>
                </c:pt>
                <c:pt idx="1014">
                  <c:v>3.6657789513630181</c:v>
                </c:pt>
                <c:pt idx="1015">
                  <c:v>3.6787089513630171</c:v>
                </c:pt>
                <c:pt idx="1016">
                  <c:v>3.6916389513630179</c:v>
                </c:pt>
                <c:pt idx="1017">
                  <c:v>3.7045689513630187</c:v>
                </c:pt>
                <c:pt idx="1018">
                  <c:v>3.7174989513630177</c:v>
                </c:pt>
                <c:pt idx="1019">
                  <c:v>3.7304289513630184</c:v>
                </c:pt>
                <c:pt idx="1020">
                  <c:v>3.7433589513630174</c:v>
                </c:pt>
                <c:pt idx="1021">
                  <c:v>3.7562889513630182</c:v>
                </c:pt>
                <c:pt idx="1022">
                  <c:v>3.7692189513630172</c:v>
                </c:pt>
                <c:pt idx="1023">
                  <c:v>3.782148951363018</c:v>
                </c:pt>
              </c:numCache>
            </c:numRef>
          </c:xVal>
          <c:yVal>
            <c:numRef>
              <c:f>spatial!$E$2:$E$1025</c:f>
              <c:numCache>
                <c:formatCode>General</c:formatCode>
                <c:ptCount val="1024"/>
                <c:pt idx="0">
                  <c:v>0.10046227364504526</c:v>
                </c:pt>
                <c:pt idx="1">
                  <c:v>9.9158993049889746E-2</c:v>
                </c:pt>
                <c:pt idx="2">
                  <c:v>8.7582955872994001E-2</c:v>
                </c:pt>
                <c:pt idx="3">
                  <c:v>9.3324304649201897E-2</c:v>
                </c:pt>
                <c:pt idx="4">
                  <c:v>9.0255831708851764E-2</c:v>
                </c:pt>
                <c:pt idx="5">
                  <c:v>8.6077594546807176E-2</c:v>
                </c:pt>
                <c:pt idx="6">
                  <c:v>8.8226423910696627E-2</c:v>
                </c:pt>
                <c:pt idx="7">
                  <c:v>8.4827518020808693E-2</c:v>
                </c:pt>
                <c:pt idx="8">
                  <c:v>8.2366704744486055E-2</c:v>
                </c:pt>
                <c:pt idx="9">
                  <c:v>7.7949908422771663E-2</c:v>
                </c:pt>
                <c:pt idx="10">
                  <c:v>8.3425833372333946E-2</c:v>
                </c:pt>
                <c:pt idx="11">
                  <c:v>8.1069253781297701E-2</c:v>
                </c:pt>
                <c:pt idx="12">
                  <c:v>8.0454590881706922E-2</c:v>
                </c:pt>
                <c:pt idx="13">
                  <c:v>8.4753269549790317E-2</c:v>
                </c:pt>
                <c:pt idx="14">
                  <c:v>9.6824255124077274E-2</c:v>
                </c:pt>
                <c:pt idx="15">
                  <c:v>8.7628518215662074E-2</c:v>
                </c:pt>
                <c:pt idx="16">
                  <c:v>9.4546503020257772E-2</c:v>
                </c:pt>
                <c:pt idx="17">
                  <c:v>8.808487244104718E-2</c:v>
                </c:pt>
                <c:pt idx="18">
                  <c:v>9.815057477669363E-2</c:v>
                </c:pt>
                <c:pt idx="19">
                  <c:v>9.0998494980653391E-2</c:v>
                </c:pt>
                <c:pt idx="20">
                  <c:v>9.1465758453382132E-2</c:v>
                </c:pt>
                <c:pt idx="21">
                  <c:v>7.8482754690152215E-2</c:v>
                </c:pt>
                <c:pt idx="22">
                  <c:v>7.4356366477428701E-2</c:v>
                </c:pt>
                <c:pt idx="23">
                  <c:v>7.0966643150647962E-2</c:v>
                </c:pt>
                <c:pt idx="24">
                  <c:v>7.43198960773154E-2</c:v>
                </c:pt>
                <c:pt idx="25">
                  <c:v>8.0817781177157363E-2</c:v>
                </c:pt>
                <c:pt idx="26">
                  <c:v>8.378935863896364E-2</c:v>
                </c:pt>
                <c:pt idx="27">
                  <c:v>7.298320771525986E-2</c:v>
                </c:pt>
                <c:pt idx="28">
                  <c:v>6.9078639246545795E-2</c:v>
                </c:pt>
                <c:pt idx="29">
                  <c:v>7.3554677426152709E-2</c:v>
                </c:pt>
                <c:pt idx="30">
                  <c:v>8.0120577713407248E-2</c:v>
                </c:pt>
                <c:pt idx="31">
                  <c:v>7.9198513104987656E-2</c:v>
                </c:pt>
                <c:pt idx="32">
                  <c:v>7.6773544261251644E-2</c:v>
                </c:pt>
                <c:pt idx="33">
                  <c:v>8.31970278514262E-2</c:v>
                </c:pt>
                <c:pt idx="34">
                  <c:v>7.4847284866554023E-2</c:v>
                </c:pt>
                <c:pt idx="35">
                  <c:v>7.6461323739816567E-2</c:v>
                </c:pt>
                <c:pt idx="36">
                  <c:v>8.0021286809467324E-2</c:v>
                </c:pt>
                <c:pt idx="37">
                  <c:v>8.6885081453654672E-2</c:v>
                </c:pt>
                <c:pt idx="38">
                  <c:v>8.2432147404409101E-2</c:v>
                </c:pt>
                <c:pt idx="39">
                  <c:v>7.845940095113528E-2</c:v>
                </c:pt>
                <c:pt idx="40">
                  <c:v>7.4899915147439572E-2</c:v>
                </c:pt>
                <c:pt idx="41">
                  <c:v>8.0913899623792626E-2</c:v>
                </c:pt>
                <c:pt idx="42">
                  <c:v>7.3185228339070568E-2</c:v>
                </c:pt>
                <c:pt idx="43">
                  <c:v>7.7280432137708688E-2</c:v>
                </c:pt>
                <c:pt idx="44">
                  <c:v>7.9778425698109043E-2</c:v>
                </c:pt>
                <c:pt idx="45">
                  <c:v>7.4437641112852226E-2</c:v>
                </c:pt>
                <c:pt idx="46">
                  <c:v>7.0919127521050007E-2</c:v>
                </c:pt>
                <c:pt idx="47">
                  <c:v>7.8363896004720685E-2</c:v>
                </c:pt>
                <c:pt idx="48">
                  <c:v>8.2435306350416834E-2</c:v>
                </c:pt>
                <c:pt idx="49">
                  <c:v>7.7602199242181216E-2</c:v>
                </c:pt>
                <c:pt idx="50">
                  <c:v>7.2593322684986958E-2</c:v>
                </c:pt>
                <c:pt idx="51">
                  <c:v>8.3874182014113882E-2</c:v>
                </c:pt>
                <c:pt idx="52">
                  <c:v>7.8144880877264428E-2</c:v>
                </c:pt>
                <c:pt idx="53">
                  <c:v>8.5203084378246502E-2</c:v>
                </c:pt>
                <c:pt idx="54">
                  <c:v>7.8560077055309069E-2</c:v>
                </c:pt>
                <c:pt idx="55">
                  <c:v>8.248502754769331E-2</c:v>
                </c:pt>
                <c:pt idx="56">
                  <c:v>8.7182353081590863E-2</c:v>
                </c:pt>
                <c:pt idx="57">
                  <c:v>7.8065982436528902E-2</c:v>
                </c:pt>
                <c:pt idx="58">
                  <c:v>7.4260100667556408E-2</c:v>
                </c:pt>
                <c:pt idx="59">
                  <c:v>8.1271513706289142E-2</c:v>
                </c:pt>
                <c:pt idx="60">
                  <c:v>8.8359224476901477E-2</c:v>
                </c:pt>
                <c:pt idx="61">
                  <c:v>8.7726311258022868E-2</c:v>
                </c:pt>
                <c:pt idx="62">
                  <c:v>8.6491520923381179E-2</c:v>
                </c:pt>
                <c:pt idx="63">
                  <c:v>0.10109630915046515</c:v>
                </c:pt>
                <c:pt idx="64">
                  <c:v>0.10280703539558382</c:v>
                </c:pt>
                <c:pt idx="65">
                  <c:v>9.3205570049910841E-2</c:v>
                </c:pt>
                <c:pt idx="66">
                  <c:v>9.4837266674757253E-2</c:v>
                </c:pt>
                <c:pt idx="67">
                  <c:v>9.0023406214413501E-2</c:v>
                </c:pt>
                <c:pt idx="68">
                  <c:v>8.0578662104008797E-2</c:v>
                </c:pt>
                <c:pt idx="69">
                  <c:v>7.3035273434156014E-2</c:v>
                </c:pt>
                <c:pt idx="70">
                  <c:v>7.8372734836103047E-2</c:v>
                </c:pt>
                <c:pt idx="71">
                  <c:v>7.7069889589567675E-2</c:v>
                </c:pt>
                <c:pt idx="72">
                  <c:v>8.1127916529585717E-2</c:v>
                </c:pt>
                <c:pt idx="73">
                  <c:v>8.4709294946172617E-2</c:v>
                </c:pt>
                <c:pt idx="74">
                  <c:v>9.4454849404914706E-2</c:v>
                </c:pt>
                <c:pt idx="75">
                  <c:v>7.9268736156190303E-2</c:v>
                </c:pt>
                <c:pt idx="76">
                  <c:v>8.6537153477485376E-2</c:v>
                </c:pt>
                <c:pt idx="77">
                  <c:v>8.200349650384034E-2</c:v>
                </c:pt>
                <c:pt idx="78">
                  <c:v>7.6000103613662898E-2</c:v>
                </c:pt>
                <c:pt idx="79">
                  <c:v>7.1722299056874939E-2</c:v>
                </c:pt>
                <c:pt idx="80">
                  <c:v>8.2646288267904877E-2</c:v>
                </c:pt>
                <c:pt idx="81">
                  <c:v>8.4943166163250566E-2</c:v>
                </c:pt>
                <c:pt idx="82">
                  <c:v>7.3401955367427246E-2</c:v>
                </c:pt>
                <c:pt idx="83">
                  <c:v>8.5976625819914165E-2</c:v>
                </c:pt>
                <c:pt idx="84">
                  <c:v>9.4388442464593061E-2</c:v>
                </c:pt>
                <c:pt idx="85">
                  <c:v>8.5133306687844468E-2</c:v>
                </c:pt>
                <c:pt idx="86">
                  <c:v>7.7632274726538414E-2</c:v>
                </c:pt>
                <c:pt idx="87">
                  <c:v>7.9825571229215547E-2</c:v>
                </c:pt>
                <c:pt idx="88">
                  <c:v>8.4809012810675224E-2</c:v>
                </c:pt>
                <c:pt idx="89">
                  <c:v>8.3881852811592286E-2</c:v>
                </c:pt>
                <c:pt idx="90">
                  <c:v>7.806195788305817E-2</c:v>
                </c:pt>
                <c:pt idx="91">
                  <c:v>7.7080812832420839E-2</c:v>
                </c:pt>
                <c:pt idx="92">
                  <c:v>7.4352130811405737E-2</c:v>
                </c:pt>
                <c:pt idx="93">
                  <c:v>7.0573721194199704E-2</c:v>
                </c:pt>
                <c:pt idx="94">
                  <c:v>7.6740957511729921E-2</c:v>
                </c:pt>
                <c:pt idx="95">
                  <c:v>8.2624909005501429E-2</c:v>
                </c:pt>
                <c:pt idx="96">
                  <c:v>8.4275130247677355E-2</c:v>
                </c:pt>
                <c:pt idx="97">
                  <c:v>8.3661219514118923E-2</c:v>
                </c:pt>
                <c:pt idx="98">
                  <c:v>7.8464809522350604E-2</c:v>
                </c:pt>
                <c:pt idx="99">
                  <c:v>8.4161208971225684E-2</c:v>
                </c:pt>
                <c:pt idx="100">
                  <c:v>8.3045827379891982E-2</c:v>
                </c:pt>
                <c:pt idx="101">
                  <c:v>7.6986337091629359E-2</c:v>
                </c:pt>
                <c:pt idx="102">
                  <c:v>9.0084989347704481E-2</c:v>
                </c:pt>
                <c:pt idx="103">
                  <c:v>8.9005628524259625E-2</c:v>
                </c:pt>
                <c:pt idx="104">
                  <c:v>8.25087949265121E-2</c:v>
                </c:pt>
                <c:pt idx="105">
                  <c:v>8.2788585620410277E-2</c:v>
                </c:pt>
                <c:pt idx="106">
                  <c:v>7.9872131649578543E-2</c:v>
                </c:pt>
                <c:pt idx="107">
                  <c:v>8.1019343935566507E-2</c:v>
                </c:pt>
                <c:pt idx="108">
                  <c:v>8.9037413995296924E-2</c:v>
                </c:pt>
                <c:pt idx="109">
                  <c:v>8.0082327935071806E-2</c:v>
                </c:pt>
                <c:pt idx="110">
                  <c:v>7.6871730961364737E-2</c:v>
                </c:pt>
                <c:pt idx="111">
                  <c:v>7.9214691107431082E-2</c:v>
                </c:pt>
                <c:pt idx="112">
                  <c:v>7.651615830331876E-2</c:v>
                </c:pt>
                <c:pt idx="113">
                  <c:v>7.5442192211910189E-2</c:v>
                </c:pt>
                <c:pt idx="114">
                  <c:v>7.4078328058888421E-2</c:v>
                </c:pt>
                <c:pt idx="115">
                  <c:v>7.4504009718158556E-2</c:v>
                </c:pt>
                <c:pt idx="116">
                  <c:v>6.927614461862619E-2</c:v>
                </c:pt>
                <c:pt idx="117">
                  <c:v>7.3840691166208949E-2</c:v>
                </c:pt>
                <c:pt idx="118">
                  <c:v>8.3179860490555466E-2</c:v>
                </c:pt>
                <c:pt idx="119">
                  <c:v>7.6139961668873213E-2</c:v>
                </c:pt>
                <c:pt idx="120">
                  <c:v>6.8943226280979333E-2</c:v>
                </c:pt>
                <c:pt idx="121">
                  <c:v>7.7480959400858751E-2</c:v>
                </c:pt>
                <c:pt idx="122">
                  <c:v>7.9853757230612443E-2</c:v>
                </c:pt>
                <c:pt idx="123">
                  <c:v>7.8873253231570212E-2</c:v>
                </c:pt>
                <c:pt idx="124">
                  <c:v>7.9148477584173857E-2</c:v>
                </c:pt>
                <c:pt idx="125">
                  <c:v>8.3183221326952383E-2</c:v>
                </c:pt>
                <c:pt idx="126">
                  <c:v>8.6686703924060721E-2</c:v>
                </c:pt>
                <c:pt idx="127">
                  <c:v>8.4916132540406544E-2</c:v>
                </c:pt>
                <c:pt idx="128">
                  <c:v>7.8876909341244208E-2</c:v>
                </c:pt>
                <c:pt idx="129">
                  <c:v>8.0325883309238927E-2</c:v>
                </c:pt>
                <c:pt idx="130">
                  <c:v>7.806032949745037E-2</c:v>
                </c:pt>
                <c:pt idx="131">
                  <c:v>7.6809306929313259E-2</c:v>
                </c:pt>
                <c:pt idx="132">
                  <c:v>8.9758697511688607E-2</c:v>
                </c:pt>
                <c:pt idx="133">
                  <c:v>8.4781354378116444E-2</c:v>
                </c:pt>
                <c:pt idx="134">
                  <c:v>8.2318737514525342E-2</c:v>
                </c:pt>
                <c:pt idx="135">
                  <c:v>8.8539773483687384E-2</c:v>
                </c:pt>
                <c:pt idx="136">
                  <c:v>8.1460288275694792E-2</c:v>
                </c:pt>
                <c:pt idx="137">
                  <c:v>7.8658519548990585E-2</c:v>
                </c:pt>
                <c:pt idx="138">
                  <c:v>7.7786054353517736E-2</c:v>
                </c:pt>
                <c:pt idx="139">
                  <c:v>8.7769326641326625E-2</c:v>
                </c:pt>
                <c:pt idx="140">
                  <c:v>8.4364445027656609E-2</c:v>
                </c:pt>
                <c:pt idx="141">
                  <c:v>8.5166562917820154E-2</c:v>
                </c:pt>
                <c:pt idx="142">
                  <c:v>7.0329032183878107E-2</c:v>
                </c:pt>
                <c:pt idx="143">
                  <c:v>7.9195421769839389E-2</c:v>
                </c:pt>
                <c:pt idx="144">
                  <c:v>7.641055074125172E-2</c:v>
                </c:pt>
                <c:pt idx="145">
                  <c:v>7.5069088303207757E-2</c:v>
                </c:pt>
                <c:pt idx="146">
                  <c:v>7.9732584832470102E-2</c:v>
                </c:pt>
                <c:pt idx="147">
                  <c:v>6.9892141690995876E-2</c:v>
                </c:pt>
                <c:pt idx="148">
                  <c:v>8.1025526437674092E-2</c:v>
                </c:pt>
                <c:pt idx="149">
                  <c:v>7.8209573696670948E-2</c:v>
                </c:pt>
                <c:pt idx="150">
                  <c:v>8.0191780986658565E-2</c:v>
                </c:pt>
                <c:pt idx="151">
                  <c:v>8.4154299471327451E-2</c:v>
                </c:pt>
                <c:pt idx="152">
                  <c:v>8.5273538736646837E-2</c:v>
                </c:pt>
                <c:pt idx="153">
                  <c:v>8.3104918991667359E-2</c:v>
                </c:pt>
                <c:pt idx="154">
                  <c:v>8.4976214401218525E-2</c:v>
                </c:pt>
                <c:pt idx="155">
                  <c:v>9.4688249909007316E-2</c:v>
                </c:pt>
                <c:pt idx="156">
                  <c:v>8.4326438871317078E-2</c:v>
                </c:pt>
                <c:pt idx="157">
                  <c:v>8.3744921563215571E-2</c:v>
                </c:pt>
                <c:pt idx="158">
                  <c:v>8.6162839409582428E-2</c:v>
                </c:pt>
                <c:pt idx="159">
                  <c:v>8.9949252588777603E-2</c:v>
                </c:pt>
                <c:pt idx="160">
                  <c:v>8.7447905889911984E-2</c:v>
                </c:pt>
                <c:pt idx="161">
                  <c:v>8.5890444798373655E-2</c:v>
                </c:pt>
                <c:pt idx="162">
                  <c:v>8.4099661275403442E-2</c:v>
                </c:pt>
                <c:pt idx="163">
                  <c:v>8.8258264721710333E-2</c:v>
                </c:pt>
                <c:pt idx="164">
                  <c:v>8.1480206491967702E-2</c:v>
                </c:pt>
                <c:pt idx="165">
                  <c:v>9.2283539534949124E-2</c:v>
                </c:pt>
                <c:pt idx="166">
                  <c:v>9.3797730988232797E-2</c:v>
                </c:pt>
                <c:pt idx="167">
                  <c:v>8.8335746181309308E-2</c:v>
                </c:pt>
                <c:pt idx="168">
                  <c:v>9.3089366609362706E-2</c:v>
                </c:pt>
                <c:pt idx="169">
                  <c:v>9.0195005681202381E-2</c:v>
                </c:pt>
                <c:pt idx="170">
                  <c:v>8.5835885175285537E-2</c:v>
                </c:pt>
                <c:pt idx="171">
                  <c:v>8.5143561086365296E-2</c:v>
                </c:pt>
                <c:pt idx="172">
                  <c:v>9.5004307783400466E-2</c:v>
                </c:pt>
                <c:pt idx="173">
                  <c:v>8.5988096528024222E-2</c:v>
                </c:pt>
                <c:pt idx="174">
                  <c:v>8.4387100246455085E-2</c:v>
                </c:pt>
                <c:pt idx="175">
                  <c:v>9.2141884492650317E-2</c:v>
                </c:pt>
                <c:pt idx="176">
                  <c:v>9.5878822542837472E-2</c:v>
                </c:pt>
                <c:pt idx="177">
                  <c:v>8.3849159163421366E-2</c:v>
                </c:pt>
                <c:pt idx="178">
                  <c:v>7.7891977087589673E-2</c:v>
                </c:pt>
                <c:pt idx="179">
                  <c:v>8.4373511959788955E-2</c:v>
                </c:pt>
                <c:pt idx="180">
                  <c:v>8.2207778092919209E-2</c:v>
                </c:pt>
                <c:pt idx="181">
                  <c:v>7.9768453557703692E-2</c:v>
                </c:pt>
                <c:pt idx="182">
                  <c:v>7.6064725172116737E-2</c:v>
                </c:pt>
                <c:pt idx="183">
                  <c:v>8.0831526945736656E-2</c:v>
                </c:pt>
                <c:pt idx="184">
                  <c:v>7.9788863405094473E-2</c:v>
                </c:pt>
                <c:pt idx="185">
                  <c:v>8.1955810330823706E-2</c:v>
                </c:pt>
                <c:pt idx="186">
                  <c:v>8.8420760211450955E-2</c:v>
                </c:pt>
                <c:pt idx="187">
                  <c:v>9.2466675486840288E-2</c:v>
                </c:pt>
                <c:pt idx="188">
                  <c:v>8.7058276349728139E-2</c:v>
                </c:pt>
                <c:pt idx="189">
                  <c:v>9.1410132133933369E-2</c:v>
                </c:pt>
                <c:pt idx="190">
                  <c:v>8.9147674198263402E-2</c:v>
                </c:pt>
                <c:pt idx="191">
                  <c:v>9.1029517150167646E-2</c:v>
                </c:pt>
                <c:pt idx="192">
                  <c:v>8.6651485959773816E-2</c:v>
                </c:pt>
                <c:pt idx="193">
                  <c:v>9.362511628071922E-2</c:v>
                </c:pt>
                <c:pt idx="194">
                  <c:v>9.1249871760700624E-2</c:v>
                </c:pt>
                <c:pt idx="195">
                  <c:v>9.0095869353334898E-2</c:v>
                </c:pt>
                <c:pt idx="196">
                  <c:v>8.6390931370392665E-2</c:v>
                </c:pt>
                <c:pt idx="197">
                  <c:v>8.9263142562961695E-2</c:v>
                </c:pt>
                <c:pt idx="198">
                  <c:v>8.8138037778371453E-2</c:v>
                </c:pt>
                <c:pt idx="199">
                  <c:v>8.3496164793395278E-2</c:v>
                </c:pt>
                <c:pt idx="200">
                  <c:v>8.7525652637726464E-2</c:v>
                </c:pt>
                <c:pt idx="201">
                  <c:v>8.75965954431938E-2</c:v>
                </c:pt>
                <c:pt idx="202">
                  <c:v>9.9463612948172478E-2</c:v>
                </c:pt>
                <c:pt idx="203">
                  <c:v>0.10155050914135168</c:v>
                </c:pt>
                <c:pt idx="204">
                  <c:v>8.9515600936853734E-2</c:v>
                </c:pt>
                <c:pt idx="205">
                  <c:v>8.5192482620715437E-2</c:v>
                </c:pt>
                <c:pt idx="206">
                  <c:v>8.0251185942262229E-2</c:v>
                </c:pt>
                <c:pt idx="207">
                  <c:v>9.3727125768685207E-2</c:v>
                </c:pt>
                <c:pt idx="208">
                  <c:v>0.10130959757171386</c:v>
                </c:pt>
                <c:pt idx="209">
                  <c:v>9.5893491632646072E-2</c:v>
                </c:pt>
                <c:pt idx="210">
                  <c:v>8.8350061668603652E-2</c:v>
                </c:pt>
                <c:pt idx="211">
                  <c:v>0.10130537329656515</c:v>
                </c:pt>
                <c:pt idx="212">
                  <c:v>0.1001655728502399</c:v>
                </c:pt>
                <c:pt idx="213">
                  <c:v>9.2022375934417894E-2</c:v>
                </c:pt>
                <c:pt idx="214">
                  <c:v>8.8125784871226132E-2</c:v>
                </c:pt>
                <c:pt idx="215">
                  <c:v>8.8599933495735528E-2</c:v>
                </c:pt>
                <c:pt idx="216">
                  <c:v>8.3074806304232585E-2</c:v>
                </c:pt>
                <c:pt idx="217">
                  <c:v>8.9190602696023039E-2</c:v>
                </c:pt>
                <c:pt idx="218">
                  <c:v>9.7377753495221417E-2</c:v>
                </c:pt>
                <c:pt idx="219">
                  <c:v>0.10236620137867504</c:v>
                </c:pt>
                <c:pt idx="220">
                  <c:v>8.9936744899264218E-2</c:v>
                </c:pt>
                <c:pt idx="221">
                  <c:v>9.5220956552066111E-2</c:v>
                </c:pt>
                <c:pt idx="222">
                  <c:v>0.10145835059296476</c:v>
                </c:pt>
                <c:pt idx="223">
                  <c:v>9.7791868431550688E-2</c:v>
                </c:pt>
                <c:pt idx="224">
                  <c:v>9.5339929809642038E-2</c:v>
                </c:pt>
                <c:pt idx="225">
                  <c:v>9.686876280118957E-2</c:v>
                </c:pt>
                <c:pt idx="226">
                  <c:v>8.624026432584897E-2</c:v>
                </c:pt>
                <c:pt idx="227">
                  <c:v>8.4139907156667235E-2</c:v>
                </c:pt>
                <c:pt idx="228">
                  <c:v>8.8047762403999252E-2</c:v>
                </c:pt>
                <c:pt idx="229">
                  <c:v>8.6401778072984964E-2</c:v>
                </c:pt>
                <c:pt idx="230">
                  <c:v>8.4547857139305543E-2</c:v>
                </c:pt>
                <c:pt idx="231">
                  <c:v>9.4854476114920039E-2</c:v>
                </c:pt>
                <c:pt idx="232">
                  <c:v>0.11302558760582504</c:v>
                </c:pt>
                <c:pt idx="233">
                  <c:v>0.10153083260602422</c:v>
                </c:pt>
                <c:pt idx="234">
                  <c:v>9.471570050444085E-2</c:v>
                </c:pt>
                <c:pt idx="235">
                  <c:v>9.0446789697416166E-2</c:v>
                </c:pt>
                <c:pt idx="236">
                  <c:v>9.9630044523415603E-2</c:v>
                </c:pt>
                <c:pt idx="237">
                  <c:v>9.985052819673633E-2</c:v>
                </c:pt>
                <c:pt idx="238">
                  <c:v>9.2367232977643543E-2</c:v>
                </c:pt>
                <c:pt idx="239">
                  <c:v>8.5946577390045728E-2</c:v>
                </c:pt>
                <c:pt idx="240">
                  <c:v>9.193750162599508E-2</c:v>
                </c:pt>
                <c:pt idx="241">
                  <c:v>9.5397385216045641E-2</c:v>
                </c:pt>
                <c:pt idx="242">
                  <c:v>9.9574231507206054E-2</c:v>
                </c:pt>
                <c:pt idx="243">
                  <c:v>9.9500736388393907E-2</c:v>
                </c:pt>
                <c:pt idx="244">
                  <c:v>9.0115245475578587E-2</c:v>
                </c:pt>
                <c:pt idx="245">
                  <c:v>0.10070733597499236</c:v>
                </c:pt>
                <c:pt idx="246">
                  <c:v>0.10220519110393569</c:v>
                </c:pt>
                <c:pt idx="247">
                  <c:v>9.4420693124069074E-2</c:v>
                </c:pt>
                <c:pt idx="248">
                  <c:v>9.2046644731524629E-2</c:v>
                </c:pt>
                <c:pt idx="249">
                  <c:v>9.5207434537684946E-2</c:v>
                </c:pt>
                <c:pt idx="250">
                  <c:v>9.4201626676648498E-2</c:v>
                </c:pt>
                <c:pt idx="251">
                  <c:v>9.8715676759746476E-2</c:v>
                </c:pt>
                <c:pt idx="252">
                  <c:v>9.1967541682080364E-2</c:v>
                </c:pt>
                <c:pt idx="253">
                  <c:v>9.0575043471313871E-2</c:v>
                </c:pt>
                <c:pt idx="254">
                  <c:v>9.9613691540639218E-2</c:v>
                </c:pt>
                <c:pt idx="255">
                  <c:v>0.10092371878448603</c:v>
                </c:pt>
                <c:pt idx="256">
                  <c:v>0.10031531369813287</c:v>
                </c:pt>
                <c:pt idx="257">
                  <c:v>9.8538879783951164E-2</c:v>
                </c:pt>
                <c:pt idx="258">
                  <c:v>9.9296260919305421E-2</c:v>
                </c:pt>
                <c:pt idx="259">
                  <c:v>0.10683565244952219</c:v>
                </c:pt>
                <c:pt idx="260">
                  <c:v>0.10972825788953644</c:v>
                </c:pt>
                <c:pt idx="261">
                  <c:v>8.9683413283481547E-2</c:v>
                </c:pt>
                <c:pt idx="262">
                  <c:v>9.9828623526532392E-2</c:v>
                </c:pt>
                <c:pt idx="263">
                  <c:v>9.4236026738042544E-2</c:v>
                </c:pt>
                <c:pt idx="264">
                  <c:v>9.9784789941909549E-2</c:v>
                </c:pt>
                <c:pt idx="265">
                  <c:v>0.10050946860613703</c:v>
                </c:pt>
                <c:pt idx="266">
                  <c:v>9.5059897231863005E-2</c:v>
                </c:pt>
                <c:pt idx="267">
                  <c:v>9.0198671653643051E-2</c:v>
                </c:pt>
                <c:pt idx="268">
                  <c:v>9.4352493339888266E-2</c:v>
                </c:pt>
                <c:pt idx="269">
                  <c:v>8.5763132063550657E-2</c:v>
                </c:pt>
                <c:pt idx="270">
                  <c:v>0.10053522139915123</c:v>
                </c:pt>
                <c:pt idx="271">
                  <c:v>9.619663730598188E-2</c:v>
                </c:pt>
                <c:pt idx="272">
                  <c:v>0.14452116353177491</c:v>
                </c:pt>
                <c:pt idx="273">
                  <c:v>9.2577115286290868E-2</c:v>
                </c:pt>
                <c:pt idx="274">
                  <c:v>9.7565958084789517E-2</c:v>
                </c:pt>
                <c:pt idx="275">
                  <c:v>8.9112912024751786E-2</c:v>
                </c:pt>
                <c:pt idx="276">
                  <c:v>8.2061973068609712E-2</c:v>
                </c:pt>
                <c:pt idx="277">
                  <c:v>8.077257467351634E-2</c:v>
                </c:pt>
                <c:pt idx="278">
                  <c:v>9.0975949216605512E-2</c:v>
                </c:pt>
                <c:pt idx="279">
                  <c:v>0.10254712748017832</c:v>
                </c:pt>
                <c:pt idx="280">
                  <c:v>8.912300562665447E-2</c:v>
                </c:pt>
                <c:pt idx="281">
                  <c:v>8.6040525228032516E-2</c:v>
                </c:pt>
                <c:pt idx="282">
                  <c:v>0.10480989474760463</c:v>
                </c:pt>
                <c:pt idx="283">
                  <c:v>0.10727008267256634</c:v>
                </c:pt>
                <c:pt idx="284">
                  <c:v>9.2290308028616014E-2</c:v>
                </c:pt>
                <c:pt idx="285">
                  <c:v>9.5298601594803523E-2</c:v>
                </c:pt>
                <c:pt idx="286">
                  <c:v>8.5503245860797022E-2</c:v>
                </c:pt>
                <c:pt idx="287">
                  <c:v>7.9799260936253377E-2</c:v>
                </c:pt>
                <c:pt idx="288">
                  <c:v>8.9824140389051663E-2</c:v>
                </c:pt>
                <c:pt idx="289">
                  <c:v>9.2951293280004635E-2</c:v>
                </c:pt>
                <c:pt idx="290">
                  <c:v>9.47133016748717E-2</c:v>
                </c:pt>
                <c:pt idx="291">
                  <c:v>9.7244021479010678E-2</c:v>
                </c:pt>
                <c:pt idx="292">
                  <c:v>9.3815928061254869E-2</c:v>
                </c:pt>
                <c:pt idx="293">
                  <c:v>9.2193532690431762E-2</c:v>
                </c:pt>
                <c:pt idx="294">
                  <c:v>8.8745890429030583E-2</c:v>
                </c:pt>
                <c:pt idx="295">
                  <c:v>0.10006843480605306</c:v>
                </c:pt>
                <c:pt idx="296">
                  <c:v>9.2382234512779146E-2</c:v>
                </c:pt>
                <c:pt idx="297">
                  <c:v>9.1229579743717204E-2</c:v>
                </c:pt>
                <c:pt idx="298">
                  <c:v>9.1538142549179677E-2</c:v>
                </c:pt>
                <c:pt idx="299">
                  <c:v>0.10497391910977288</c:v>
                </c:pt>
                <c:pt idx="300">
                  <c:v>9.8213288113882996E-2</c:v>
                </c:pt>
                <c:pt idx="301">
                  <c:v>0.10108328313073388</c:v>
                </c:pt>
                <c:pt idx="302">
                  <c:v>9.5576641024386275E-2</c:v>
                </c:pt>
                <c:pt idx="303">
                  <c:v>8.7090432867367354E-2</c:v>
                </c:pt>
                <c:pt idx="304">
                  <c:v>8.4446965962440654E-2</c:v>
                </c:pt>
                <c:pt idx="305">
                  <c:v>9.651309620310497E-2</c:v>
                </c:pt>
                <c:pt idx="306">
                  <c:v>9.149111072986528E-2</c:v>
                </c:pt>
                <c:pt idx="307">
                  <c:v>0.10081312385221036</c:v>
                </c:pt>
                <c:pt idx="308">
                  <c:v>0.11035344427970779</c:v>
                </c:pt>
                <c:pt idx="309">
                  <c:v>0.10373954308808025</c:v>
                </c:pt>
                <c:pt idx="310">
                  <c:v>0.10898276390429512</c:v>
                </c:pt>
                <c:pt idx="311">
                  <c:v>9.5588340379804973E-2</c:v>
                </c:pt>
                <c:pt idx="312">
                  <c:v>8.898664832496947E-2</c:v>
                </c:pt>
                <c:pt idx="313">
                  <c:v>9.1572909587178453E-2</c:v>
                </c:pt>
                <c:pt idx="314">
                  <c:v>9.822256683721893E-2</c:v>
                </c:pt>
                <c:pt idx="315">
                  <c:v>9.3208311010551867E-2</c:v>
                </c:pt>
                <c:pt idx="316">
                  <c:v>9.686187301032384E-2</c:v>
                </c:pt>
                <c:pt idx="317">
                  <c:v>0.10218447633597519</c:v>
                </c:pt>
                <c:pt idx="318">
                  <c:v>9.4617377255042365E-2</c:v>
                </c:pt>
                <c:pt idx="319">
                  <c:v>9.468085183659887E-2</c:v>
                </c:pt>
                <c:pt idx="320">
                  <c:v>8.8144269393487629E-2</c:v>
                </c:pt>
                <c:pt idx="321">
                  <c:v>9.5306974604801059E-2</c:v>
                </c:pt>
                <c:pt idx="322">
                  <c:v>9.1258941945777369E-2</c:v>
                </c:pt>
                <c:pt idx="323">
                  <c:v>0.10353503845910045</c:v>
                </c:pt>
                <c:pt idx="324">
                  <c:v>9.9999805933105049E-2</c:v>
                </c:pt>
                <c:pt idx="325">
                  <c:v>8.842401655725278E-2</c:v>
                </c:pt>
                <c:pt idx="326">
                  <c:v>0.10103488481711349</c:v>
                </c:pt>
                <c:pt idx="327">
                  <c:v>0.10374925193069284</c:v>
                </c:pt>
                <c:pt idx="328">
                  <c:v>9.9455945575181559E-2</c:v>
                </c:pt>
                <c:pt idx="329">
                  <c:v>9.6557042867185028E-2</c:v>
                </c:pt>
                <c:pt idx="330">
                  <c:v>0.10351105409191774</c:v>
                </c:pt>
                <c:pt idx="331">
                  <c:v>0.10464677201366507</c:v>
                </c:pt>
                <c:pt idx="332">
                  <c:v>9.4357442140843947E-2</c:v>
                </c:pt>
                <c:pt idx="333">
                  <c:v>0.10780498775796202</c:v>
                </c:pt>
                <c:pt idx="334">
                  <c:v>0.10186938215078507</c:v>
                </c:pt>
                <c:pt idx="335">
                  <c:v>9.870276488860584E-2</c:v>
                </c:pt>
                <c:pt idx="336">
                  <c:v>0.10131821035592589</c:v>
                </c:pt>
                <c:pt idx="337">
                  <c:v>0.10895155740059023</c:v>
                </c:pt>
                <c:pt idx="338">
                  <c:v>9.7424237645417036E-2</c:v>
                </c:pt>
                <c:pt idx="339">
                  <c:v>9.7473385700691959E-2</c:v>
                </c:pt>
                <c:pt idx="340">
                  <c:v>0.10470047271448103</c:v>
                </c:pt>
                <c:pt idx="341">
                  <c:v>0.10015801876298967</c:v>
                </c:pt>
                <c:pt idx="342">
                  <c:v>0.10058696747214946</c:v>
                </c:pt>
                <c:pt idx="343">
                  <c:v>0.10471143449167118</c:v>
                </c:pt>
                <c:pt idx="344">
                  <c:v>0.11478143937139379</c:v>
                </c:pt>
                <c:pt idx="345">
                  <c:v>0.10153641850991509</c:v>
                </c:pt>
                <c:pt idx="346">
                  <c:v>9.577382459451543E-2</c:v>
                </c:pt>
                <c:pt idx="347">
                  <c:v>0.10528010309818842</c:v>
                </c:pt>
                <c:pt idx="348">
                  <c:v>0.10587009830472054</c:v>
                </c:pt>
                <c:pt idx="349">
                  <c:v>0.10867054195790861</c:v>
                </c:pt>
                <c:pt idx="350">
                  <c:v>0.1013031350575946</c:v>
                </c:pt>
                <c:pt idx="351">
                  <c:v>0.10015633509634454</c:v>
                </c:pt>
                <c:pt idx="352">
                  <c:v>0.10757695471069079</c:v>
                </c:pt>
                <c:pt idx="353">
                  <c:v>9.8390818955304438E-2</c:v>
                </c:pt>
                <c:pt idx="354">
                  <c:v>9.5038399690832789E-2</c:v>
                </c:pt>
                <c:pt idx="355">
                  <c:v>9.6670923848183279E-2</c:v>
                </c:pt>
                <c:pt idx="356">
                  <c:v>9.3552939021671694E-2</c:v>
                </c:pt>
                <c:pt idx="357">
                  <c:v>9.8097116858774216E-2</c:v>
                </c:pt>
                <c:pt idx="358">
                  <c:v>9.5546014354961642E-2</c:v>
                </c:pt>
                <c:pt idx="359">
                  <c:v>0.10020051689124243</c:v>
                </c:pt>
                <c:pt idx="360">
                  <c:v>9.740801743058225E-2</c:v>
                </c:pt>
                <c:pt idx="361">
                  <c:v>9.9296236665227522E-2</c:v>
                </c:pt>
                <c:pt idx="362">
                  <c:v>0.10722609767335178</c:v>
                </c:pt>
                <c:pt idx="363">
                  <c:v>0.10462047921521044</c:v>
                </c:pt>
                <c:pt idx="364">
                  <c:v>0.10777881319187903</c:v>
                </c:pt>
                <c:pt idx="365">
                  <c:v>9.9306553166638403E-2</c:v>
                </c:pt>
                <c:pt idx="366">
                  <c:v>9.9173110107080797E-2</c:v>
                </c:pt>
                <c:pt idx="367">
                  <c:v>9.6488182987748833E-2</c:v>
                </c:pt>
                <c:pt idx="368">
                  <c:v>9.9624276805422754E-2</c:v>
                </c:pt>
                <c:pt idx="369">
                  <c:v>9.2731813175668448E-2</c:v>
                </c:pt>
                <c:pt idx="370">
                  <c:v>9.2585387578127953E-2</c:v>
                </c:pt>
                <c:pt idx="371">
                  <c:v>0.10241969502543005</c:v>
                </c:pt>
                <c:pt idx="372">
                  <c:v>0.1155158521259655</c:v>
                </c:pt>
                <c:pt idx="373">
                  <c:v>0.11017942792520867</c:v>
                </c:pt>
                <c:pt idx="374">
                  <c:v>0.11006030087592368</c:v>
                </c:pt>
                <c:pt idx="375">
                  <c:v>0.12473159203173106</c:v>
                </c:pt>
                <c:pt idx="376">
                  <c:v>0.13405596788438368</c:v>
                </c:pt>
                <c:pt idx="377">
                  <c:v>0.11918440283401423</c:v>
                </c:pt>
                <c:pt idx="378">
                  <c:v>0.10953891743877757</c:v>
                </c:pt>
                <c:pt idx="379">
                  <c:v>0.10470108306821098</c:v>
                </c:pt>
                <c:pt idx="380">
                  <c:v>9.984933721058338E-2</c:v>
                </c:pt>
                <c:pt idx="381">
                  <c:v>0.10137162848328413</c:v>
                </c:pt>
                <c:pt idx="382">
                  <c:v>0.11573302060337795</c:v>
                </c:pt>
                <c:pt idx="383">
                  <c:v>0.1185265545329976</c:v>
                </c:pt>
                <c:pt idx="384">
                  <c:v>0.10035668099852732</c:v>
                </c:pt>
                <c:pt idx="385">
                  <c:v>0.10302382343133738</c:v>
                </c:pt>
                <c:pt idx="386">
                  <c:v>9.6867213692175852E-2</c:v>
                </c:pt>
                <c:pt idx="387">
                  <c:v>0.10877555523866901</c:v>
                </c:pt>
                <c:pt idx="388">
                  <c:v>0.11199647844558362</c:v>
                </c:pt>
                <c:pt idx="389">
                  <c:v>0.115316635653336</c:v>
                </c:pt>
                <c:pt idx="390">
                  <c:v>0.11676435628315855</c:v>
                </c:pt>
                <c:pt idx="391">
                  <c:v>0.10353642790959791</c:v>
                </c:pt>
                <c:pt idx="392">
                  <c:v>0.10654315571811107</c:v>
                </c:pt>
                <c:pt idx="393">
                  <c:v>0.10613846118551246</c:v>
                </c:pt>
                <c:pt idx="394">
                  <c:v>0.1079796289327265</c:v>
                </c:pt>
                <c:pt idx="395">
                  <c:v>0.1154360801746598</c:v>
                </c:pt>
                <c:pt idx="396">
                  <c:v>0.12300937795495602</c:v>
                </c:pt>
                <c:pt idx="397">
                  <c:v>0.10604189408957057</c:v>
                </c:pt>
                <c:pt idx="398">
                  <c:v>0.11602808395970016</c:v>
                </c:pt>
                <c:pt idx="399">
                  <c:v>0.11368273718752173</c:v>
                </c:pt>
                <c:pt idx="400">
                  <c:v>0.11729888921751416</c:v>
                </c:pt>
                <c:pt idx="401">
                  <c:v>0.11340120789668238</c:v>
                </c:pt>
                <c:pt idx="402">
                  <c:v>0.13660469755914253</c:v>
                </c:pt>
                <c:pt idx="403">
                  <c:v>9.9695269701964739E-2</c:v>
                </c:pt>
                <c:pt idx="404">
                  <c:v>0.10313436425804187</c:v>
                </c:pt>
                <c:pt idx="405">
                  <c:v>0.10102993113380426</c:v>
                </c:pt>
                <c:pt idx="406">
                  <c:v>9.99792463634495E-2</c:v>
                </c:pt>
                <c:pt idx="407">
                  <c:v>9.3492940472064495E-2</c:v>
                </c:pt>
                <c:pt idx="408">
                  <c:v>0.10632803150870333</c:v>
                </c:pt>
                <c:pt idx="409">
                  <c:v>0.10534266079205325</c:v>
                </c:pt>
                <c:pt idx="410">
                  <c:v>0.12876939109395874</c:v>
                </c:pt>
                <c:pt idx="411">
                  <c:v>9.9220411427627386E-2</c:v>
                </c:pt>
                <c:pt idx="412">
                  <c:v>0.10293044181441963</c:v>
                </c:pt>
                <c:pt idx="413">
                  <c:v>0.10294316745790702</c:v>
                </c:pt>
                <c:pt idx="414">
                  <c:v>0.10564432790196772</c:v>
                </c:pt>
                <c:pt idx="415">
                  <c:v>0.10411650508525763</c:v>
                </c:pt>
                <c:pt idx="416">
                  <c:v>9.2684838812057385E-2</c:v>
                </c:pt>
                <c:pt idx="417">
                  <c:v>0.10008278875455691</c:v>
                </c:pt>
                <c:pt idx="418">
                  <c:v>9.8877402801573519E-2</c:v>
                </c:pt>
                <c:pt idx="419">
                  <c:v>0.10332172294311903</c:v>
                </c:pt>
                <c:pt idx="420">
                  <c:v>0.10353710989066414</c:v>
                </c:pt>
                <c:pt idx="421">
                  <c:v>9.9770922398849202E-2</c:v>
                </c:pt>
                <c:pt idx="422">
                  <c:v>9.6183970017390388E-2</c:v>
                </c:pt>
                <c:pt idx="423">
                  <c:v>0.1021660786676297</c:v>
                </c:pt>
                <c:pt idx="424">
                  <c:v>0.11504905050020678</c:v>
                </c:pt>
                <c:pt idx="425">
                  <c:v>0.10327202598072292</c:v>
                </c:pt>
                <c:pt idx="426">
                  <c:v>0.11216823181958556</c:v>
                </c:pt>
                <c:pt idx="427">
                  <c:v>0.10777453030752054</c:v>
                </c:pt>
                <c:pt idx="428">
                  <c:v>0.10497132575573463</c:v>
                </c:pt>
                <c:pt idx="429">
                  <c:v>0.10854925326723938</c:v>
                </c:pt>
                <c:pt idx="430">
                  <c:v>0.11260877219076321</c:v>
                </c:pt>
                <c:pt idx="431">
                  <c:v>0.10898581477147869</c:v>
                </c:pt>
                <c:pt idx="432">
                  <c:v>0.11466356284647145</c:v>
                </c:pt>
                <c:pt idx="433">
                  <c:v>0.11597931922711543</c:v>
                </c:pt>
                <c:pt idx="434">
                  <c:v>0.10142236361197705</c:v>
                </c:pt>
                <c:pt idx="435">
                  <c:v>0.10682291269441102</c:v>
                </c:pt>
                <c:pt idx="436">
                  <c:v>0.10911520046377148</c:v>
                </c:pt>
                <c:pt idx="437">
                  <c:v>0.10031275220959354</c:v>
                </c:pt>
                <c:pt idx="438">
                  <c:v>9.1267109212188599E-2</c:v>
                </c:pt>
                <c:pt idx="439">
                  <c:v>9.4788911902998596E-2</c:v>
                </c:pt>
                <c:pt idx="440">
                  <c:v>0.10061730823523556</c:v>
                </c:pt>
                <c:pt idx="441">
                  <c:v>9.999234512060165E-2</c:v>
                </c:pt>
                <c:pt idx="442">
                  <c:v>0.12052713306973752</c:v>
                </c:pt>
                <c:pt idx="443">
                  <c:v>0.11375036606326158</c:v>
                </c:pt>
                <c:pt idx="444">
                  <c:v>0.11669489780685337</c:v>
                </c:pt>
                <c:pt idx="445">
                  <c:v>9.3953287180078809E-2</c:v>
                </c:pt>
                <c:pt idx="446">
                  <c:v>9.7495659416120428E-2</c:v>
                </c:pt>
                <c:pt idx="447">
                  <c:v>9.7353327807704712E-2</c:v>
                </c:pt>
                <c:pt idx="448">
                  <c:v>0.10668941121013764</c:v>
                </c:pt>
                <c:pt idx="449">
                  <c:v>0.33121189100339543</c:v>
                </c:pt>
                <c:pt idx="450">
                  <c:v>0.11342212799410543</c:v>
                </c:pt>
                <c:pt idx="451">
                  <c:v>0.10691094000663981</c:v>
                </c:pt>
                <c:pt idx="452">
                  <c:v>0.11531970825082724</c:v>
                </c:pt>
                <c:pt idx="453">
                  <c:v>0.10504100874962055</c:v>
                </c:pt>
                <c:pt idx="454">
                  <c:v>0.10556878992789416</c:v>
                </c:pt>
                <c:pt idx="455">
                  <c:v>0.10499699254160057</c:v>
                </c:pt>
                <c:pt idx="456">
                  <c:v>0.10420873346103932</c:v>
                </c:pt>
                <c:pt idx="457">
                  <c:v>0.10068241447609132</c:v>
                </c:pt>
                <c:pt idx="458">
                  <c:v>9.5185322091050364E-2</c:v>
                </c:pt>
                <c:pt idx="459">
                  <c:v>0.10149131519628378</c:v>
                </c:pt>
                <c:pt idx="460">
                  <c:v>9.7132281496561002E-2</c:v>
                </c:pt>
                <c:pt idx="461">
                  <c:v>0.10693432487292502</c:v>
                </c:pt>
                <c:pt idx="462">
                  <c:v>0.10972147967262302</c:v>
                </c:pt>
                <c:pt idx="463">
                  <c:v>0.11404920673236127</c:v>
                </c:pt>
                <c:pt idx="464">
                  <c:v>0.1152543711809562</c:v>
                </c:pt>
                <c:pt idx="465">
                  <c:v>0.10835779902472818</c:v>
                </c:pt>
                <c:pt idx="466">
                  <c:v>0.11096292647530634</c:v>
                </c:pt>
                <c:pt idx="467">
                  <c:v>0.10011035252833582</c:v>
                </c:pt>
                <c:pt idx="468">
                  <c:v>9.9639698131550589E-2</c:v>
                </c:pt>
                <c:pt idx="469">
                  <c:v>0.11271177729541922</c:v>
                </c:pt>
                <c:pt idx="470">
                  <c:v>0.106656241082316</c:v>
                </c:pt>
                <c:pt idx="471">
                  <c:v>0.11678337062006754</c:v>
                </c:pt>
                <c:pt idx="472">
                  <c:v>0.10852916794223909</c:v>
                </c:pt>
                <c:pt idx="473">
                  <c:v>9.4041054659382908E-2</c:v>
                </c:pt>
                <c:pt idx="474">
                  <c:v>8.3215177799857307E-2</c:v>
                </c:pt>
                <c:pt idx="475">
                  <c:v>9.2509956005486921E-2</c:v>
                </c:pt>
                <c:pt idx="476">
                  <c:v>9.5265386219317044E-2</c:v>
                </c:pt>
                <c:pt idx="477">
                  <c:v>9.4670703170604401E-2</c:v>
                </c:pt>
                <c:pt idx="478">
                  <c:v>9.6847299122620592E-2</c:v>
                </c:pt>
                <c:pt idx="479">
                  <c:v>9.8884871374173275E-2</c:v>
                </c:pt>
                <c:pt idx="480">
                  <c:v>9.9331444209782474E-2</c:v>
                </c:pt>
                <c:pt idx="481">
                  <c:v>9.6555092427047448E-2</c:v>
                </c:pt>
                <c:pt idx="482">
                  <c:v>0.10375551044366745</c:v>
                </c:pt>
                <c:pt idx="483">
                  <c:v>0.10602014159938603</c:v>
                </c:pt>
                <c:pt idx="484">
                  <c:v>0.1117726104394933</c:v>
                </c:pt>
                <c:pt idx="485">
                  <c:v>9.7345543954260094E-2</c:v>
                </c:pt>
                <c:pt idx="486">
                  <c:v>0.10549724025478438</c:v>
                </c:pt>
                <c:pt idx="487">
                  <c:v>9.908697434733979E-2</c:v>
                </c:pt>
                <c:pt idx="488">
                  <c:v>0.11096216344537647</c:v>
                </c:pt>
                <c:pt idx="489">
                  <c:v>9.1058765523564816E-2</c:v>
                </c:pt>
                <c:pt idx="490">
                  <c:v>8.8114732381666991E-2</c:v>
                </c:pt>
                <c:pt idx="491">
                  <c:v>9.4240867698630201E-2</c:v>
                </c:pt>
                <c:pt idx="492">
                  <c:v>9.6226332758578031E-2</c:v>
                </c:pt>
                <c:pt idx="493">
                  <c:v>0.10425248617759875</c:v>
                </c:pt>
                <c:pt idx="494">
                  <c:v>9.8871483560925275E-2</c:v>
                </c:pt>
                <c:pt idx="495">
                  <c:v>0.10381062484298326</c:v>
                </c:pt>
                <c:pt idx="496">
                  <c:v>0.10493001252532175</c:v>
                </c:pt>
                <c:pt idx="497">
                  <c:v>0.10322594026462835</c:v>
                </c:pt>
                <c:pt idx="498">
                  <c:v>0.10299258890324617</c:v>
                </c:pt>
                <c:pt idx="499">
                  <c:v>0.10173703500960932</c:v>
                </c:pt>
                <c:pt idx="500">
                  <c:v>0.10506898651915209</c:v>
                </c:pt>
                <c:pt idx="501">
                  <c:v>0.10695741629773017</c:v>
                </c:pt>
                <c:pt idx="502">
                  <c:v>0.10462666296066732</c:v>
                </c:pt>
                <c:pt idx="503">
                  <c:v>0.11668429130097301</c:v>
                </c:pt>
                <c:pt idx="504">
                  <c:v>0.11370737495352284</c:v>
                </c:pt>
                <c:pt idx="505">
                  <c:v>0.10265104409597822</c:v>
                </c:pt>
                <c:pt idx="506">
                  <c:v>0.11237876072686459</c:v>
                </c:pt>
                <c:pt idx="507">
                  <c:v>0.10112617900359032</c:v>
                </c:pt>
                <c:pt idx="508">
                  <c:v>0.11458496755037982</c:v>
                </c:pt>
                <c:pt idx="509">
                  <c:v>9.7457991708924982E-2</c:v>
                </c:pt>
                <c:pt idx="510">
                  <c:v>9.3824782147065744E-2</c:v>
                </c:pt>
                <c:pt idx="511">
                  <c:v>0.11859491945783186</c:v>
                </c:pt>
                <c:pt idx="512">
                  <c:v>9.5566963884766307E-2</c:v>
                </c:pt>
                <c:pt idx="513">
                  <c:v>9.8216835041522441E-2</c:v>
                </c:pt>
                <c:pt idx="514">
                  <c:v>0.10008810473577463</c:v>
                </c:pt>
                <c:pt idx="515">
                  <c:v>9.8882245905935126E-2</c:v>
                </c:pt>
                <c:pt idx="516">
                  <c:v>9.4845489879235051E-2</c:v>
                </c:pt>
                <c:pt idx="517">
                  <c:v>0.11021453504197659</c:v>
                </c:pt>
                <c:pt idx="518">
                  <c:v>0.10679997751470417</c:v>
                </c:pt>
                <c:pt idx="519">
                  <c:v>0.10537904825580605</c:v>
                </c:pt>
                <c:pt idx="520">
                  <c:v>0.11862754656207096</c:v>
                </c:pt>
                <c:pt idx="521">
                  <c:v>0.10241043216154583</c:v>
                </c:pt>
                <c:pt idx="522">
                  <c:v>0.1013068196639102</c:v>
                </c:pt>
                <c:pt idx="523">
                  <c:v>9.8081419540374692E-2</c:v>
                </c:pt>
                <c:pt idx="524">
                  <c:v>0.11326228652128571</c:v>
                </c:pt>
                <c:pt idx="525">
                  <c:v>0.10277518974200983</c:v>
                </c:pt>
                <c:pt idx="526">
                  <c:v>0.11189181090460418</c:v>
                </c:pt>
                <c:pt idx="527">
                  <c:v>0.11372570395711232</c:v>
                </c:pt>
                <c:pt idx="528">
                  <c:v>0.12266234667027538</c:v>
                </c:pt>
                <c:pt idx="529">
                  <c:v>0.11873514653908764</c:v>
                </c:pt>
                <c:pt idx="530">
                  <c:v>0.11038550867747882</c:v>
                </c:pt>
                <c:pt idx="531">
                  <c:v>0.10191597873913893</c:v>
                </c:pt>
                <c:pt idx="532">
                  <c:v>0.10537869203687955</c:v>
                </c:pt>
                <c:pt idx="533">
                  <c:v>0.10390673739639704</c:v>
                </c:pt>
                <c:pt idx="534">
                  <c:v>0.10576728054657911</c:v>
                </c:pt>
                <c:pt idx="535">
                  <c:v>0.10578896125178558</c:v>
                </c:pt>
                <c:pt idx="536">
                  <c:v>0.11497853067122771</c:v>
                </c:pt>
                <c:pt idx="537">
                  <c:v>0.10861826390414843</c:v>
                </c:pt>
                <c:pt idx="538">
                  <c:v>0.10516819325042635</c:v>
                </c:pt>
                <c:pt idx="539">
                  <c:v>0.11529525983550114</c:v>
                </c:pt>
                <c:pt idx="540">
                  <c:v>0.12464421371224496</c:v>
                </c:pt>
                <c:pt idx="541">
                  <c:v>0.11073275582333608</c:v>
                </c:pt>
                <c:pt idx="542">
                  <c:v>0.1131263028715912</c:v>
                </c:pt>
                <c:pt idx="543">
                  <c:v>0.12512867340402206</c:v>
                </c:pt>
                <c:pt idx="544">
                  <c:v>0.13305905620921754</c:v>
                </c:pt>
                <c:pt idx="545">
                  <c:v>0.12146380388595257</c:v>
                </c:pt>
                <c:pt idx="546">
                  <c:v>0.10761264743535359</c:v>
                </c:pt>
                <c:pt idx="547">
                  <c:v>0.11384368790042901</c:v>
                </c:pt>
                <c:pt idx="548">
                  <c:v>0.11087841985629739</c:v>
                </c:pt>
                <c:pt idx="549">
                  <c:v>0.11269094992312462</c:v>
                </c:pt>
                <c:pt idx="550">
                  <c:v>0.11235094907877091</c:v>
                </c:pt>
                <c:pt idx="551">
                  <c:v>0.11464449869682761</c:v>
                </c:pt>
                <c:pt idx="552">
                  <c:v>0.12291548075576847</c:v>
                </c:pt>
                <c:pt idx="553">
                  <c:v>0.11040680067436118</c:v>
                </c:pt>
                <c:pt idx="554">
                  <c:v>0.10496724824516304</c:v>
                </c:pt>
                <c:pt idx="555">
                  <c:v>0.11212161837945965</c:v>
                </c:pt>
                <c:pt idx="556">
                  <c:v>0.11741102209914164</c:v>
                </c:pt>
                <c:pt idx="557">
                  <c:v>0.11626283382692403</c:v>
                </c:pt>
                <c:pt idx="558">
                  <c:v>0.12340426736271272</c:v>
                </c:pt>
                <c:pt idx="559">
                  <c:v>0.11697014675941074</c:v>
                </c:pt>
                <c:pt idx="560">
                  <c:v>0.12179037078921717</c:v>
                </c:pt>
                <c:pt idx="561">
                  <c:v>0.10977372992121928</c:v>
                </c:pt>
                <c:pt idx="562">
                  <c:v>9.9596722522370049E-2</c:v>
                </c:pt>
                <c:pt idx="563">
                  <c:v>0.12950486446179499</c:v>
                </c:pt>
                <c:pt idx="564">
                  <c:v>0.11520531872562713</c:v>
                </c:pt>
                <c:pt idx="565">
                  <c:v>0.11446064448713469</c:v>
                </c:pt>
                <c:pt idx="566">
                  <c:v>0.1017294466439719</c:v>
                </c:pt>
                <c:pt idx="567">
                  <c:v>0.10933535871435197</c:v>
                </c:pt>
                <c:pt idx="568">
                  <c:v>0.11676864482753391</c:v>
                </c:pt>
                <c:pt idx="569">
                  <c:v>0.10963360864377951</c:v>
                </c:pt>
                <c:pt idx="570">
                  <c:v>0.12262222682547717</c:v>
                </c:pt>
                <c:pt idx="571">
                  <c:v>0.11631093793081687</c:v>
                </c:pt>
                <c:pt idx="572">
                  <c:v>0.11607017028994863</c:v>
                </c:pt>
                <c:pt idx="573">
                  <c:v>0.12842318068280756</c:v>
                </c:pt>
                <c:pt idx="574">
                  <c:v>0.12032699166219522</c:v>
                </c:pt>
                <c:pt idx="575">
                  <c:v>0.11243294085025468</c:v>
                </c:pt>
                <c:pt idx="576">
                  <c:v>0.11081967570889689</c:v>
                </c:pt>
                <c:pt idx="577">
                  <c:v>0.10564580231878572</c:v>
                </c:pt>
                <c:pt idx="578">
                  <c:v>0.11603599614259399</c:v>
                </c:pt>
                <c:pt idx="579">
                  <c:v>0.11583782351717274</c:v>
                </c:pt>
                <c:pt idx="580">
                  <c:v>0.12527472963813563</c:v>
                </c:pt>
                <c:pt idx="581">
                  <c:v>0.12077635791304872</c:v>
                </c:pt>
                <c:pt idx="582">
                  <c:v>0.11984749271787098</c:v>
                </c:pt>
                <c:pt idx="583">
                  <c:v>0.11410926727392547</c:v>
                </c:pt>
                <c:pt idx="584">
                  <c:v>0.11416049263739327</c:v>
                </c:pt>
                <c:pt idx="585">
                  <c:v>0.11106664721094209</c:v>
                </c:pt>
                <c:pt idx="586">
                  <c:v>0.11754318198610063</c:v>
                </c:pt>
                <c:pt idx="587">
                  <c:v>0.11701890958479133</c:v>
                </c:pt>
                <c:pt idx="588">
                  <c:v>0.12925482673962996</c:v>
                </c:pt>
                <c:pt idx="589">
                  <c:v>0.11399715708867433</c:v>
                </c:pt>
                <c:pt idx="590">
                  <c:v>0.12750238852276044</c:v>
                </c:pt>
                <c:pt idx="591">
                  <c:v>0.12115894727540817</c:v>
                </c:pt>
                <c:pt idx="592">
                  <c:v>0.11638020907809439</c:v>
                </c:pt>
                <c:pt idx="593">
                  <c:v>0.12403372940483133</c:v>
                </c:pt>
                <c:pt idx="594">
                  <c:v>0.12542021695090544</c:v>
                </c:pt>
                <c:pt idx="595">
                  <c:v>0.17143369208301956</c:v>
                </c:pt>
                <c:pt idx="596">
                  <c:v>0.12881864814105398</c:v>
                </c:pt>
                <c:pt idx="597">
                  <c:v>0.11495827186016279</c:v>
                </c:pt>
                <c:pt idx="598">
                  <c:v>0.11810812687462736</c:v>
                </c:pt>
                <c:pt idx="599">
                  <c:v>0.13415182001989595</c:v>
                </c:pt>
                <c:pt idx="600">
                  <c:v>0.13279808658016126</c:v>
                </c:pt>
                <c:pt idx="601">
                  <c:v>0.12297192978163715</c:v>
                </c:pt>
                <c:pt idx="602">
                  <c:v>0.11372212335311425</c:v>
                </c:pt>
                <c:pt idx="603">
                  <c:v>0.14842746959583572</c:v>
                </c:pt>
                <c:pt idx="604">
                  <c:v>0.11293378158030941</c:v>
                </c:pt>
                <c:pt idx="605">
                  <c:v>0.12610191528114334</c:v>
                </c:pt>
                <c:pt idx="606">
                  <c:v>0.12834350320800952</c:v>
                </c:pt>
                <c:pt idx="607">
                  <c:v>0.12641940647180661</c:v>
                </c:pt>
                <c:pt idx="608">
                  <c:v>0.12660810952600851</c:v>
                </c:pt>
                <c:pt idx="609">
                  <c:v>0.12287610042089438</c:v>
                </c:pt>
                <c:pt idx="610">
                  <c:v>0.11616820435024709</c:v>
                </c:pt>
                <c:pt idx="611">
                  <c:v>0.13129675847800573</c:v>
                </c:pt>
                <c:pt idx="612">
                  <c:v>0.13540425220301466</c:v>
                </c:pt>
                <c:pt idx="613">
                  <c:v>0.12654292669322487</c:v>
                </c:pt>
                <c:pt idx="614">
                  <c:v>0.13026468174653855</c:v>
                </c:pt>
                <c:pt idx="615">
                  <c:v>0.13161860983974369</c:v>
                </c:pt>
                <c:pt idx="616">
                  <c:v>0.12144179655004203</c:v>
                </c:pt>
                <c:pt idx="617">
                  <c:v>0.12687734007049076</c:v>
                </c:pt>
                <c:pt idx="618">
                  <c:v>0.12483946812923029</c:v>
                </c:pt>
                <c:pt idx="619">
                  <c:v>0.13424383804709483</c:v>
                </c:pt>
                <c:pt idx="620">
                  <c:v>0.14174963026881005</c:v>
                </c:pt>
                <c:pt idx="621">
                  <c:v>0.11844989650063699</c:v>
                </c:pt>
                <c:pt idx="622">
                  <c:v>0.11864382432607212</c:v>
                </c:pt>
                <c:pt idx="623">
                  <c:v>0.16189285638995957</c:v>
                </c:pt>
                <c:pt idx="624">
                  <c:v>0.12846463603651209</c:v>
                </c:pt>
                <c:pt idx="625">
                  <c:v>0.13123540651077917</c:v>
                </c:pt>
                <c:pt idx="626">
                  <c:v>0.12510837722820603</c:v>
                </c:pt>
                <c:pt idx="627">
                  <c:v>0.12316477131119563</c:v>
                </c:pt>
                <c:pt idx="628">
                  <c:v>0.13944912025436867</c:v>
                </c:pt>
                <c:pt idx="629">
                  <c:v>0.12680340915566096</c:v>
                </c:pt>
                <c:pt idx="630">
                  <c:v>0.12671458545060219</c:v>
                </c:pt>
                <c:pt idx="631">
                  <c:v>0.11388936044853523</c:v>
                </c:pt>
                <c:pt idx="632">
                  <c:v>0.11161769407278815</c:v>
                </c:pt>
                <c:pt idx="633">
                  <c:v>0.10722581195337275</c:v>
                </c:pt>
                <c:pt idx="634">
                  <c:v>0.11621774728118121</c:v>
                </c:pt>
                <c:pt idx="635">
                  <c:v>0.12369048675980282</c:v>
                </c:pt>
                <c:pt idx="636">
                  <c:v>0.11942621803841742</c:v>
                </c:pt>
                <c:pt idx="637">
                  <c:v>0.12576311003063464</c:v>
                </c:pt>
                <c:pt idx="638">
                  <c:v>0.12783807756540591</c:v>
                </c:pt>
                <c:pt idx="639">
                  <c:v>0.11715639896221615</c:v>
                </c:pt>
                <c:pt idx="640">
                  <c:v>0.12313830874738976</c:v>
                </c:pt>
                <c:pt idx="641">
                  <c:v>0.11215849359755083</c:v>
                </c:pt>
                <c:pt idx="642">
                  <c:v>0.11424704767437902</c:v>
                </c:pt>
                <c:pt idx="643">
                  <c:v>0.11354472258396352</c:v>
                </c:pt>
                <c:pt idx="644">
                  <c:v>0.13209294665900381</c:v>
                </c:pt>
                <c:pt idx="645">
                  <c:v>0.1260658538316288</c:v>
                </c:pt>
                <c:pt idx="646">
                  <c:v>0.12310575461081678</c:v>
                </c:pt>
                <c:pt idx="647">
                  <c:v>0.13435426144600171</c:v>
                </c:pt>
                <c:pt idx="648">
                  <c:v>0.13486733337979076</c:v>
                </c:pt>
                <c:pt idx="649">
                  <c:v>0.13054965136747079</c:v>
                </c:pt>
                <c:pt idx="650">
                  <c:v>0.12709254165717421</c:v>
                </c:pt>
                <c:pt idx="651">
                  <c:v>0.12890125400116156</c:v>
                </c:pt>
                <c:pt idx="652">
                  <c:v>0.14083477300332622</c:v>
                </c:pt>
                <c:pt idx="653">
                  <c:v>0.14897478579334364</c:v>
                </c:pt>
                <c:pt idx="654">
                  <c:v>0.13221673471106637</c:v>
                </c:pt>
                <c:pt idx="655">
                  <c:v>0.13154762343849824</c:v>
                </c:pt>
                <c:pt idx="656">
                  <c:v>0.13267106856662883</c:v>
                </c:pt>
                <c:pt idx="657">
                  <c:v>0.12802490458022336</c:v>
                </c:pt>
                <c:pt idx="658">
                  <c:v>0.11521881481172153</c:v>
                </c:pt>
                <c:pt idx="659">
                  <c:v>0.11053279059777602</c:v>
                </c:pt>
                <c:pt idx="660">
                  <c:v>0.11514096963855941</c:v>
                </c:pt>
                <c:pt idx="661">
                  <c:v>0.12310150278114554</c:v>
                </c:pt>
                <c:pt idx="662">
                  <c:v>0.12876335728533753</c:v>
                </c:pt>
                <c:pt idx="663">
                  <c:v>0.13154680191257551</c:v>
                </c:pt>
                <c:pt idx="664">
                  <c:v>0.13497469426665853</c:v>
                </c:pt>
                <c:pt idx="665">
                  <c:v>0.11988608275939588</c:v>
                </c:pt>
                <c:pt idx="666">
                  <c:v>0.11375384343730448</c:v>
                </c:pt>
                <c:pt idx="667">
                  <c:v>0.11444549727161546</c:v>
                </c:pt>
                <c:pt idx="668">
                  <c:v>0.11117675006418946</c:v>
                </c:pt>
                <c:pt idx="669">
                  <c:v>0.12316314152702534</c:v>
                </c:pt>
                <c:pt idx="670">
                  <c:v>0.12312081338334559</c:v>
                </c:pt>
                <c:pt idx="671">
                  <c:v>0.12568854984856728</c:v>
                </c:pt>
                <c:pt idx="672">
                  <c:v>0.11984739740074755</c:v>
                </c:pt>
                <c:pt idx="673">
                  <c:v>0.13970450614243532</c:v>
                </c:pt>
                <c:pt idx="674">
                  <c:v>0.14742528921480791</c:v>
                </c:pt>
                <c:pt idx="675">
                  <c:v>0.13168359283597236</c:v>
                </c:pt>
                <c:pt idx="676">
                  <c:v>0.13255403251486003</c:v>
                </c:pt>
                <c:pt idx="677">
                  <c:v>0.14151801618093041</c:v>
                </c:pt>
                <c:pt idx="678">
                  <c:v>0.14347488049668994</c:v>
                </c:pt>
                <c:pt idx="679">
                  <c:v>0.14395340215286651</c:v>
                </c:pt>
                <c:pt idx="680">
                  <c:v>0.13070405729662826</c:v>
                </c:pt>
                <c:pt idx="681">
                  <c:v>0.13181108101333372</c:v>
                </c:pt>
                <c:pt idx="682">
                  <c:v>0.12964295810920498</c:v>
                </c:pt>
                <c:pt idx="683">
                  <c:v>0.13001111714365932</c:v>
                </c:pt>
                <c:pt idx="684">
                  <c:v>0.13567477203719297</c:v>
                </c:pt>
                <c:pt idx="685">
                  <c:v>0.14005432808049778</c:v>
                </c:pt>
                <c:pt idx="686">
                  <c:v>0.1330083858356188</c:v>
                </c:pt>
                <c:pt idx="687">
                  <c:v>0.13311820490927961</c:v>
                </c:pt>
                <c:pt idx="688">
                  <c:v>0.14610324719430698</c:v>
                </c:pt>
                <c:pt idx="689">
                  <c:v>0.13627112980102102</c:v>
                </c:pt>
                <c:pt idx="690">
                  <c:v>0.14583384298989396</c:v>
                </c:pt>
                <c:pt idx="691">
                  <c:v>0.13749212115779497</c:v>
                </c:pt>
                <c:pt idx="692">
                  <c:v>0.14249999650590384</c:v>
                </c:pt>
                <c:pt idx="693">
                  <c:v>0.14557503058352425</c:v>
                </c:pt>
                <c:pt idx="694">
                  <c:v>0.14994814976310958</c:v>
                </c:pt>
                <c:pt idx="695">
                  <c:v>0.13502983362531942</c:v>
                </c:pt>
                <c:pt idx="696">
                  <c:v>0.13567260499813119</c:v>
                </c:pt>
                <c:pt idx="697">
                  <c:v>0.13453401169556914</c:v>
                </c:pt>
                <c:pt idx="698">
                  <c:v>0.1284739053083033</c:v>
                </c:pt>
                <c:pt idx="699">
                  <c:v>0.13876544955576531</c:v>
                </c:pt>
                <c:pt idx="700">
                  <c:v>0.14104245452826197</c:v>
                </c:pt>
                <c:pt idx="701">
                  <c:v>0.14094989117952184</c:v>
                </c:pt>
                <c:pt idx="702">
                  <c:v>0.13927263951950186</c:v>
                </c:pt>
                <c:pt idx="703">
                  <c:v>0.12573757128858443</c:v>
                </c:pt>
                <c:pt idx="704">
                  <c:v>0.12528713658834437</c:v>
                </c:pt>
                <c:pt idx="705">
                  <c:v>0.13311536165756011</c:v>
                </c:pt>
                <c:pt idx="706">
                  <c:v>0.13119578929109935</c:v>
                </c:pt>
                <c:pt idx="707">
                  <c:v>0.1304967764937798</c:v>
                </c:pt>
                <c:pt idx="708">
                  <c:v>0.12815624081947979</c:v>
                </c:pt>
                <c:pt idx="709">
                  <c:v>0.13051111793234821</c:v>
                </c:pt>
                <c:pt idx="710">
                  <c:v>0.14005015235925672</c:v>
                </c:pt>
                <c:pt idx="711">
                  <c:v>0.15081990187757346</c:v>
                </c:pt>
                <c:pt idx="712">
                  <c:v>0.13544384153876207</c:v>
                </c:pt>
                <c:pt idx="713">
                  <c:v>0.12876262724260304</c:v>
                </c:pt>
                <c:pt idx="714">
                  <c:v>0.1369805187773879</c:v>
                </c:pt>
                <c:pt idx="715">
                  <c:v>0.14317846436591941</c:v>
                </c:pt>
                <c:pt idx="716">
                  <c:v>0.14369298175280487</c:v>
                </c:pt>
                <c:pt idx="717">
                  <c:v>0.14754447685878078</c:v>
                </c:pt>
                <c:pt idx="718">
                  <c:v>0.16216562965923556</c:v>
                </c:pt>
                <c:pt idx="719">
                  <c:v>0.15381087005180247</c:v>
                </c:pt>
                <c:pt idx="720">
                  <c:v>0.16010563508649717</c:v>
                </c:pt>
                <c:pt idx="721">
                  <c:v>0.14865034911093156</c:v>
                </c:pt>
                <c:pt idx="722">
                  <c:v>0.15472375796726759</c:v>
                </c:pt>
                <c:pt idx="723">
                  <c:v>0.16385340442407373</c:v>
                </c:pt>
                <c:pt idx="724">
                  <c:v>0.15864858393927822</c:v>
                </c:pt>
                <c:pt idx="725">
                  <c:v>0.15450089147440868</c:v>
                </c:pt>
                <c:pt idx="726">
                  <c:v>0.15521352661669005</c:v>
                </c:pt>
                <c:pt idx="727">
                  <c:v>0.15334401020421787</c:v>
                </c:pt>
                <c:pt idx="728">
                  <c:v>0.16029192899189135</c:v>
                </c:pt>
                <c:pt idx="729">
                  <c:v>0.2002124493617804</c:v>
                </c:pt>
                <c:pt idx="730">
                  <c:v>0.16667666271583076</c:v>
                </c:pt>
                <c:pt idx="731">
                  <c:v>0.16382385400091837</c:v>
                </c:pt>
                <c:pt idx="732">
                  <c:v>0.16859345321868568</c:v>
                </c:pt>
                <c:pt idx="733">
                  <c:v>0.17782393440552988</c:v>
                </c:pt>
                <c:pt idx="734">
                  <c:v>0.17599337537094029</c:v>
                </c:pt>
                <c:pt idx="735">
                  <c:v>0.17273261518583155</c:v>
                </c:pt>
                <c:pt idx="736">
                  <c:v>0.18726399929925916</c:v>
                </c:pt>
                <c:pt idx="737">
                  <c:v>0.19043946118404242</c:v>
                </c:pt>
                <c:pt idx="738">
                  <c:v>0.18039196159533433</c:v>
                </c:pt>
                <c:pt idx="739">
                  <c:v>0.18763827836441294</c:v>
                </c:pt>
                <c:pt idx="740">
                  <c:v>0.1979518809838004</c:v>
                </c:pt>
                <c:pt idx="741">
                  <c:v>0.1941060409576626</c:v>
                </c:pt>
                <c:pt idx="742">
                  <c:v>0.19237042406057717</c:v>
                </c:pt>
                <c:pt idx="743">
                  <c:v>0.19487354728129827</c:v>
                </c:pt>
                <c:pt idx="744">
                  <c:v>0.19072102429177146</c:v>
                </c:pt>
                <c:pt idx="745">
                  <c:v>0.19249448633791505</c:v>
                </c:pt>
                <c:pt idx="746">
                  <c:v>0.20060075219251988</c:v>
                </c:pt>
                <c:pt idx="747">
                  <c:v>0.19658192342028266</c:v>
                </c:pt>
                <c:pt idx="748">
                  <c:v>0.19935449452384402</c:v>
                </c:pt>
                <c:pt idx="749">
                  <c:v>0.20228363632752291</c:v>
                </c:pt>
                <c:pt idx="750">
                  <c:v>0.20721511945719906</c:v>
                </c:pt>
                <c:pt idx="751">
                  <c:v>0.2240446821628945</c:v>
                </c:pt>
                <c:pt idx="752">
                  <c:v>0.22494447973554146</c:v>
                </c:pt>
                <c:pt idx="753">
                  <c:v>0.2200091424989053</c:v>
                </c:pt>
                <c:pt idx="754">
                  <c:v>0.21340610280075703</c:v>
                </c:pt>
                <c:pt idx="755">
                  <c:v>0.21824238295190049</c:v>
                </c:pt>
                <c:pt idx="756">
                  <c:v>0.22304987254308153</c:v>
                </c:pt>
                <c:pt idx="757">
                  <c:v>0.22786041312695021</c:v>
                </c:pt>
                <c:pt idx="758">
                  <c:v>0.22848965681493902</c:v>
                </c:pt>
                <c:pt idx="759">
                  <c:v>0.24163954492652254</c:v>
                </c:pt>
                <c:pt idx="760">
                  <c:v>0.23791370380731611</c:v>
                </c:pt>
                <c:pt idx="761">
                  <c:v>0.25036180912961431</c:v>
                </c:pt>
                <c:pt idx="762">
                  <c:v>0.2441654292390755</c:v>
                </c:pt>
                <c:pt idx="763">
                  <c:v>0.2630392756804103</c:v>
                </c:pt>
                <c:pt idx="764">
                  <c:v>0.25192445639333783</c:v>
                </c:pt>
                <c:pt idx="765">
                  <c:v>0.24811496939525771</c:v>
                </c:pt>
                <c:pt idx="766">
                  <c:v>0.26924942743337965</c:v>
                </c:pt>
                <c:pt idx="767">
                  <c:v>0.27201691444857407</c:v>
                </c:pt>
                <c:pt idx="768">
                  <c:v>0.27476625470658705</c:v>
                </c:pt>
                <c:pt idx="769">
                  <c:v>0.27827690194905741</c:v>
                </c:pt>
                <c:pt idx="770">
                  <c:v>0.30424687198222339</c:v>
                </c:pt>
                <c:pt idx="771">
                  <c:v>0.29166908316028523</c:v>
                </c:pt>
                <c:pt idx="772">
                  <c:v>0.29007800193290839</c:v>
                </c:pt>
                <c:pt idx="773">
                  <c:v>0.28079834979146734</c:v>
                </c:pt>
                <c:pt idx="774">
                  <c:v>0.30808899479293633</c:v>
                </c:pt>
                <c:pt idx="775">
                  <c:v>0.30424053452126881</c:v>
                </c:pt>
                <c:pt idx="776">
                  <c:v>0.29599905749473682</c:v>
                </c:pt>
                <c:pt idx="777">
                  <c:v>0.30073783255711595</c:v>
                </c:pt>
                <c:pt idx="778">
                  <c:v>0.30942058532050493</c:v>
                </c:pt>
                <c:pt idx="779">
                  <c:v>0.34693327095601739</c:v>
                </c:pt>
                <c:pt idx="780">
                  <c:v>0.32164690476446239</c:v>
                </c:pt>
                <c:pt idx="781">
                  <c:v>0.32531109247548962</c:v>
                </c:pt>
                <c:pt idx="782">
                  <c:v>0.34337418251501733</c:v>
                </c:pt>
                <c:pt idx="783">
                  <c:v>0.3287841310416077</c:v>
                </c:pt>
                <c:pt idx="784">
                  <c:v>0.33754443282626884</c:v>
                </c:pt>
                <c:pt idx="785">
                  <c:v>0.35989880079729508</c:v>
                </c:pt>
                <c:pt idx="786">
                  <c:v>0.34705566441910879</c:v>
                </c:pt>
                <c:pt idx="787">
                  <c:v>0.3334918605150991</c:v>
                </c:pt>
                <c:pt idx="788">
                  <c:v>0.34538424071344925</c:v>
                </c:pt>
                <c:pt idx="789">
                  <c:v>0.34790116721232933</c:v>
                </c:pt>
                <c:pt idx="790">
                  <c:v>0.35965953092165803</c:v>
                </c:pt>
                <c:pt idx="791">
                  <c:v>0.37824240207756021</c:v>
                </c:pt>
                <c:pt idx="792">
                  <c:v>0.36095089316781748</c:v>
                </c:pt>
                <c:pt idx="793">
                  <c:v>0.33916600127956903</c:v>
                </c:pt>
                <c:pt idx="794">
                  <c:v>0.36452601812248248</c:v>
                </c:pt>
                <c:pt idx="795">
                  <c:v>0.37017602648985093</c:v>
                </c:pt>
                <c:pt idx="796">
                  <c:v>0.38322464284330576</c:v>
                </c:pt>
                <c:pt idx="797">
                  <c:v>0.37745325591178308</c:v>
                </c:pt>
                <c:pt idx="798">
                  <c:v>0.38455832781341509</c:v>
                </c:pt>
                <c:pt idx="799">
                  <c:v>0.38370032358820383</c:v>
                </c:pt>
                <c:pt idx="800">
                  <c:v>0.38733418531067115</c:v>
                </c:pt>
                <c:pt idx="801">
                  <c:v>0.40141875053979537</c:v>
                </c:pt>
                <c:pt idx="802">
                  <c:v>0.38871889534227472</c:v>
                </c:pt>
                <c:pt idx="803">
                  <c:v>0.37939907320219157</c:v>
                </c:pt>
                <c:pt idx="804">
                  <c:v>0.39025630011347723</c:v>
                </c:pt>
                <c:pt idx="805">
                  <c:v>0.38050701695764311</c:v>
                </c:pt>
                <c:pt idx="806">
                  <c:v>0.38336673210345412</c:v>
                </c:pt>
                <c:pt idx="807">
                  <c:v>0.40726080095446832</c:v>
                </c:pt>
                <c:pt idx="808">
                  <c:v>0.40184590628205402</c:v>
                </c:pt>
                <c:pt idx="809">
                  <c:v>0.41235681022163029</c:v>
                </c:pt>
                <c:pt idx="810">
                  <c:v>0.39009989724552602</c:v>
                </c:pt>
                <c:pt idx="811">
                  <c:v>0.39421633083112545</c:v>
                </c:pt>
                <c:pt idx="812">
                  <c:v>0.41070213378410148</c:v>
                </c:pt>
                <c:pt idx="813">
                  <c:v>0.40522434297301629</c:v>
                </c:pt>
                <c:pt idx="814">
                  <c:v>0.42567562485332727</c:v>
                </c:pt>
                <c:pt idx="815">
                  <c:v>0.4325911512939829</c:v>
                </c:pt>
                <c:pt idx="816">
                  <c:v>0.45670531188513386</c:v>
                </c:pt>
                <c:pt idx="817">
                  <c:v>0.43734694598116586</c:v>
                </c:pt>
                <c:pt idx="818">
                  <c:v>0.4278635061640842</c:v>
                </c:pt>
                <c:pt idx="819">
                  <c:v>0.44669556129502525</c:v>
                </c:pt>
                <c:pt idx="820">
                  <c:v>0.46078843598103775</c:v>
                </c:pt>
                <c:pt idx="821">
                  <c:v>0.46020166409492402</c:v>
                </c:pt>
                <c:pt idx="822">
                  <c:v>0.4775725840060604</c:v>
                </c:pt>
                <c:pt idx="823">
                  <c:v>0.49004795021075942</c:v>
                </c:pt>
                <c:pt idx="824">
                  <c:v>0.484745731230462</c:v>
                </c:pt>
                <c:pt idx="825">
                  <c:v>0.44683206108911799</c:v>
                </c:pt>
                <c:pt idx="826">
                  <c:v>0.45192195214866787</c:v>
                </c:pt>
                <c:pt idx="827">
                  <c:v>0.47136392844906388</c:v>
                </c:pt>
                <c:pt idx="828">
                  <c:v>0.48555757706551772</c:v>
                </c:pt>
                <c:pt idx="829">
                  <c:v>0.48766436616904135</c:v>
                </c:pt>
                <c:pt idx="830">
                  <c:v>0.4760760016181188</c:v>
                </c:pt>
                <c:pt idx="831">
                  <c:v>0.50507476288332509</c:v>
                </c:pt>
                <c:pt idx="832">
                  <c:v>0.48223933020055881</c:v>
                </c:pt>
                <c:pt idx="833">
                  <c:v>0.48964797908148033</c:v>
                </c:pt>
                <c:pt idx="834">
                  <c:v>0.47089940941844938</c:v>
                </c:pt>
                <c:pt idx="835">
                  <c:v>0.48476836645153304</c:v>
                </c:pt>
                <c:pt idx="836">
                  <c:v>0.49145910453958952</c:v>
                </c:pt>
                <c:pt idx="837">
                  <c:v>0.49779012754178009</c:v>
                </c:pt>
                <c:pt idx="838">
                  <c:v>0.49887598758481322</c:v>
                </c:pt>
                <c:pt idx="839">
                  <c:v>0.51619412148675725</c:v>
                </c:pt>
                <c:pt idx="840">
                  <c:v>0.51717366087327521</c:v>
                </c:pt>
                <c:pt idx="841">
                  <c:v>0.51736361026846533</c:v>
                </c:pt>
                <c:pt idx="842">
                  <c:v>0.50330573263454259</c:v>
                </c:pt>
                <c:pt idx="843">
                  <c:v>0.51513570358953287</c:v>
                </c:pt>
                <c:pt idx="844">
                  <c:v>0.51598850354274106</c:v>
                </c:pt>
                <c:pt idx="845">
                  <c:v>0.53602471391150397</c:v>
                </c:pt>
                <c:pt idx="846">
                  <c:v>0.52405162236370229</c:v>
                </c:pt>
                <c:pt idx="847">
                  <c:v>0.51218149754519771</c:v>
                </c:pt>
                <c:pt idx="848">
                  <c:v>0.51868075445830186</c:v>
                </c:pt>
                <c:pt idx="849">
                  <c:v>0.53782099001570038</c:v>
                </c:pt>
                <c:pt idx="850">
                  <c:v>0.5482527845673516</c:v>
                </c:pt>
                <c:pt idx="851">
                  <c:v>0.54435011000289979</c:v>
                </c:pt>
                <c:pt idx="852">
                  <c:v>0.54159059788874497</c:v>
                </c:pt>
                <c:pt idx="853">
                  <c:v>0.54127734871019373</c:v>
                </c:pt>
                <c:pt idx="854">
                  <c:v>0.55677809174134996</c:v>
                </c:pt>
                <c:pt idx="855">
                  <c:v>0.54559555957409134</c:v>
                </c:pt>
                <c:pt idx="856">
                  <c:v>0.56546481496319967</c:v>
                </c:pt>
                <c:pt idx="857">
                  <c:v>0.58529509167669513</c:v>
                </c:pt>
                <c:pt idx="858">
                  <c:v>0.57564184932255857</c:v>
                </c:pt>
                <c:pt idx="859">
                  <c:v>0.58704083139826813</c:v>
                </c:pt>
                <c:pt idx="860">
                  <c:v>0.56305296210015954</c:v>
                </c:pt>
                <c:pt idx="861">
                  <c:v>0.56794520301388696</c:v>
                </c:pt>
                <c:pt idx="862">
                  <c:v>0.58667935417140016</c:v>
                </c:pt>
                <c:pt idx="863">
                  <c:v>0.58409911657424174</c:v>
                </c:pt>
                <c:pt idx="864">
                  <c:v>0.5812414397543737</c:v>
                </c:pt>
                <c:pt idx="865">
                  <c:v>0.57420330531264785</c:v>
                </c:pt>
                <c:pt idx="866">
                  <c:v>0.5892224066043511</c:v>
                </c:pt>
                <c:pt idx="867">
                  <c:v>0.60695098046418272</c:v>
                </c:pt>
                <c:pt idx="868">
                  <c:v>0.59350656394579615</c:v>
                </c:pt>
                <c:pt idx="869">
                  <c:v>0.58725500357376781</c:v>
                </c:pt>
                <c:pt idx="870">
                  <c:v>0.60663508398812416</c:v>
                </c:pt>
                <c:pt idx="871">
                  <c:v>0.61620171845049021</c:v>
                </c:pt>
                <c:pt idx="872">
                  <c:v>0.6235258750445053</c:v>
                </c:pt>
                <c:pt idx="873">
                  <c:v>0.64227950701267456</c:v>
                </c:pt>
                <c:pt idx="874">
                  <c:v>0.65918854125490745</c:v>
                </c:pt>
                <c:pt idx="875">
                  <c:v>0.63474968293356526</c:v>
                </c:pt>
                <c:pt idx="876">
                  <c:v>0.62989671309493533</c:v>
                </c:pt>
                <c:pt idx="877">
                  <c:v>0.65031917202121747</c:v>
                </c:pt>
                <c:pt idx="878">
                  <c:v>0.65976488206377737</c:v>
                </c:pt>
                <c:pt idx="879">
                  <c:v>0.67674390041768517</c:v>
                </c:pt>
                <c:pt idx="880">
                  <c:v>0.69751345388519914</c:v>
                </c:pt>
                <c:pt idx="881">
                  <c:v>0.70464922341544656</c:v>
                </c:pt>
                <c:pt idx="882">
                  <c:v>0.65122084953857395</c:v>
                </c:pt>
                <c:pt idx="883">
                  <c:v>0.67551401608078621</c:v>
                </c:pt>
                <c:pt idx="884">
                  <c:v>0.67245218037435839</c:v>
                </c:pt>
                <c:pt idx="885">
                  <c:v>0.66185869648068463</c:v>
                </c:pt>
                <c:pt idx="886">
                  <c:v>0.66501795401534702</c:v>
                </c:pt>
                <c:pt idx="887">
                  <c:v>0.65054350125928717</c:v>
                </c:pt>
                <c:pt idx="888">
                  <c:v>0.64232866172370484</c:v>
                </c:pt>
                <c:pt idx="889">
                  <c:v>0.6873076498124544</c:v>
                </c:pt>
                <c:pt idx="890">
                  <c:v>0.69826756894114161</c:v>
                </c:pt>
                <c:pt idx="891">
                  <c:v>0.68372051985239113</c:v>
                </c:pt>
                <c:pt idx="892">
                  <c:v>0.70905238940532966</c:v>
                </c:pt>
                <c:pt idx="893">
                  <c:v>0.71646793011633769</c:v>
                </c:pt>
                <c:pt idx="894">
                  <c:v>0.71238209830764498</c:v>
                </c:pt>
                <c:pt idx="895">
                  <c:v>0.72867794385998907</c:v>
                </c:pt>
                <c:pt idx="896">
                  <c:v>0.71886968543144225</c:v>
                </c:pt>
                <c:pt idx="897">
                  <c:v>0.71669046874537057</c:v>
                </c:pt>
                <c:pt idx="898">
                  <c:v>0.72638963225666164</c:v>
                </c:pt>
                <c:pt idx="899">
                  <c:v>0.73649100204708184</c:v>
                </c:pt>
                <c:pt idx="900">
                  <c:v>0.7556019294801507</c:v>
                </c:pt>
                <c:pt idx="901">
                  <c:v>0.74768514975690692</c:v>
                </c:pt>
                <c:pt idx="902">
                  <c:v>0.73286061617626075</c:v>
                </c:pt>
                <c:pt idx="903">
                  <c:v>0.73250321958828046</c:v>
                </c:pt>
                <c:pt idx="904">
                  <c:v>0.77968231828290158</c:v>
                </c:pt>
                <c:pt idx="905">
                  <c:v>0.7341641289215185</c:v>
                </c:pt>
                <c:pt idx="906">
                  <c:v>0.7538343411312376</c:v>
                </c:pt>
                <c:pt idx="907">
                  <c:v>0.74334742690550704</c:v>
                </c:pt>
                <c:pt idx="908">
                  <c:v>0.74935265342859636</c:v>
                </c:pt>
                <c:pt idx="909">
                  <c:v>0.75954541689820254</c:v>
                </c:pt>
                <c:pt idx="910">
                  <c:v>0.76905707718178451</c:v>
                </c:pt>
                <c:pt idx="911">
                  <c:v>0.79938091617391682</c:v>
                </c:pt>
                <c:pt idx="912">
                  <c:v>0.80128070821535302</c:v>
                </c:pt>
                <c:pt idx="913">
                  <c:v>0.79317754772922855</c:v>
                </c:pt>
                <c:pt idx="914">
                  <c:v>0.79364397586141011</c:v>
                </c:pt>
                <c:pt idx="915">
                  <c:v>0.79528794798022773</c:v>
                </c:pt>
                <c:pt idx="916">
                  <c:v>0.80558689977587106</c:v>
                </c:pt>
                <c:pt idx="917">
                  <c:v>0.81744448262671543</c:v>
                </c:pt>
                <c:pt idx="918">
                  <c:v>0.84352492665255263</c:v>
                </c:pt>
                <c:pt idx="919">
                  <c:v>0.84275729472657512</c:v>
                </c:pt>
                <c:pt idx="920">
                  <c:v>0.85945601357474699</c:v>
                </c:pt>
                <c:pt idx="921">
                  <c:v>0.83928076934310059</c:v>
                </c:pt>
                <c:pt idx="922">
                  <c:v>0.83497905665121508</c:v>
                </c:pt>
                <c:pt idx="923">
                  <c:v>0.84523802990605224</c:v>
                </c:pt>
                <c:pt idx="924">
                  <c:v>0.81647420498762169</c:v>
                </c:pt>
                <c:pt idx="925">
                  <c:v>0.81643116168488616</c:v>
                </c:pt>
                <c:pt idx="926">
                  <c:v>0.82326906226906515</c:v>
                </c:pt>
                <c:pt idx="927">
                  <c:v>0.80102728111014598</c:v>
                </c:pt>
                <c:pt idx="928">
                  <c:v>0.8228761292555038</c:v>
                </c:pt>
                <c:pt idx="929">
                  <c:v>0.87643860936694007</c:v>
                </c:pt>
                <c:pt idx="930">
                  <c:v>0.86855098639500328</c:v>
                </c:pt>
                <c:pt idx="931">
                  <c:v>0.85218083649767273</c:v>
                </c:pt>
                <c:pt idx="932">
                  <c:v>0.84025327879918188</c:v>
                </c:pt>
                <c:pt idx="933">
                  <c:v>0.86563916576925315</c:v>
                </c:pt>
                <c:pt idx="934">
                  <c:v>0.87065556392051624</c:v>
                </c:pt>
                <c:pt idx="935">
                  <c:v>0.86162890921594404</c:v>
                </c:pt>
                <c:pt idx="936">
                  <c:v>0.83023521480703899</c:v>
                </c:pt>
                <c:pt idx="937">
                  <c:v>0.81415425359732685</c:v>
                </c:pt>
                <c:pt idx="938">
                  <c:v>0.8672694436899423</c:v>
                </c:pt>
                <c:pt idx="939">
                  <c:v>0.8751609485085754</c:v>
                </c:pt>
                <c:pt idx="940">
                  <c:v>0.84846177826599789</c:v>
                </c:pt>
                <c:pt idx="941">
                  <c:v>0.86611144986252253</c:v>
                </c:pt>
                <c:pt idx="942">
                  <c:v>0.86228309903971156</c:v>
                </c:pt>
                <c:pt idx="943">
                  <c:v>0.85588798034441538</c:v>
                </c:pt>
                <c:pt idx="944">
                  <c:v>0.87539030204082457</c:v>
                </c:pt>
                <c:pt idx="945">
                  <c:v>0.88942951301791728</c:v>
                </c:pt>
                <c:pt idx="946">
                  <c:v>0.92203601935561597</c:v>
                </c:pt>
                <c:pt idx="947">
                  <c:v>0.94554818099784466</c:v>
                </c:pt>
                <c:pt idx="948">
                  <c:v>0.94979731253126698</c:v>
                </c:pt>
                <c:pt idx="949">
                  <c:v>0.92067456962211702</c:v>
                </c:pt>
                <c:pt idx="950">
                  <c:v>0.89686733534404006</c:v>
                </c:pt>
                <c:pt idx="951">
                  <c:v>0.91475852677711955</c:v>
                </c:pt>
                <c:pt idx="952">
                  <c:v>0.89659216625034588</c:v>
                </c:pt>
                <c:pt idx="953">
                  <c:v>0.88801556532391779</c:v>
                </c:pt>
                <c:pt idx="954">
                  <c:v>0.92800854190059057</c:v>
                </c:pt>
                <c:pt idx="955">
                  <c:v>0.90417216693277458</c:v>
                </c:pt>
                <c:pt idx="956">
                  <c:v>0.89370495871279398</c:v>
                </c:pt>
                <c:pt idx="957">
                  <c:v>0.88407647949905632</c:v>
                </c:pt>
                <c:pt idx="958">
                  <c:v>0.91756674162639229</c:v>
                </c:pt>
                <c:pt idx="959">
                  <c:v>0.93500675541321399</c:v>
                </c:pt>
                <c:pt idx="960">
                  <c:v>0.92271893307196795</c:v>
                </c:pt>
                <c:pt idx="961">
                  <c:v>0.93877456656174074</c:v>
                </c:pt>
                <c:pt idx="962">
                  <c:v>0.94760223803277266</c:v>
                </c:pt>
                <c:pt idx="963">
                  <c:v>0.90600319254064821</c:v>
                </c:pt>
                <c:pt idx="964">
                  <c:v>0.92714469028799862</c:v>
                </c:pt>
                <c:pt idx="965">
                  <c:v>0.93084467569791796</c:v>
                </c:pt>
                <c:pt idx="966">
                  <c:v>0.9454488916235626</c:v>
                </c:pt>
                <c:pt idx="967">
                  <c:v>0.90711042060303793</c:v>
                </c:pt>
                <c:pt idx="968">
                  <c:v>0.91272141454794431</c:v>
                </c:pt>
                <c:pt idx="969">
                  <c:v>0.91656437056014983</c:v>
                </c:pt>
                <c:pt idx="970">
                  <c:v>0.926603224145921</c:v>
                </c:pt>
                <c:pt idx="971">
                  <c:v>0.92490757104309207</c:v>
                </c:pt>
                <c:pt idx="972">
                  <c:v>0.93453541463878476</c:v>
                </c:pt>
                <c:pt idx="973">
                  <c:v>0.92918201578320059</c:v>
                </c:pt>
                <c:pt idx="974">
                  <c:v>0.91027768285376831</c:v>
                </c:pt>
                <c:pt idx="975">
                  <c:v>0.91561087827254162</c:v>
                </c:pt>
                <c:pt idx="976">
                  <c:v>0.91766950983199191</c:v>
                </c:pt>
                <c:pt idx="977">
                  <c:v>0.9499172681541781</c:v>
                </c:pt>
                <c:pt idx="978">
                  <c:v>0.94669671620408546</c:v>
                </c:pt>
                <c:pt idx="979">
                  <c:v>0.92389297248384461</c:v>
                </c:pt>
                <c:pt idx="980">
                  <c:v>0.92784896750556534</c:v>
                </c:pt>
                <c:pt idx="981">
                  <c:v>0.93573298697485485</c:v>
                </c:pt>
                <c:pt idx="982">
                  <c:v>0.95165060128995049</c:v>
                </c:pt>
                <c:pt idx="983">
                  <c:v>0.96230402384621649</c:v>
                </c:pt>
                <c:pt idx="984">
                  <c:v>0.94171082573797571</c:v>
                </c:pt>
                <c:pt idx="985">
                  <c:v>0.92329705614726798</c:v>
                </c:pt>
                <c:pt idx="986">
                  <c:v>0.95776440217745018</c:v>
                </c:pt>
                <c:pt idx="987">
                  <c:v>0.96222692726219627</c:v>
                </c:pt>
                <c:pt idx="988">
                  <c:v>0.94256201599648137</c:v>
                </c:pt>
                <c:pt idx="989">
                  <c:v>0.93314686948430259</c:v>
                </c:pt>
                <c:pt idx="990">
                  <c:v>0.93635062486284582</c:v>
                </c:pt>
                <c:pt idx="991">
                  <c:v>0.95042857379706402</c:v>
                </c:pt>
                <c:pt idx="992">
                  <c:v>0.96174584056408685</c:v>
                </c:pt>
                <c:pt idx="993">
                  <c:v>0.97778503797674998</c:v>
                </c:pt>
                <c:pt idx="994">
                  <c:v>0.98487211124711049</c:v>
                </c:pt>
                <c:pt idx="995">
                  <c:v>0.96142947002818069</c:v>
                </c:pt>
                <c:pt idx="996">
                  <c:v>0.97163032852574815</c:v>
                </c:pt>
                <c:pt idx="997">
                  <c:v>0.99327749704332347</c:v>
                </c:pt>
                <c:pt idx="998">
                  <c:v>0.98175635342465017</c:v>
                </c:pt>
                <c:pt idx="999">
                  <c:v>0.96039828619454515</c:v>
                </c:pt>
                <c:pt idx="1000">
                  <c:v>0.95001515289588301</c:v>
                </c:pt>
                <c:pt idx="1001">
                  <c:v>0.98487680938130895</c:v>
                </c:pt>
                <c:pt idx="1002">
                  <c:v>1</c:v>
                </c:pt>
                <c:pt idx="1003">
                  <c:v>0.97926116999383417</c:v>
                </c:pt>
                <c:pt idx="1004">
                  <c:v>0.97465630728807229</c:v>
                </c:pt>
                <c:pt idx="1005">
                  <c:v>0.96138895561697102</c:v>
                </c:pt>
                <c:pt idx="1006">
                  <c:v>0.9591038336908646</c:v>
                </c:pt>
                <c:pt idx="1007">
                  <c:v>0.94222292305512656</c:v>
                </c:pt>
                <c:pt idx="1008">
                  <c:v>0.9608857217510044</c:v>
                </c:pt>
                <c:pt idx="1009">
                  <c:v>0.9710407472530711</c:v>
                </c:pt>
                <c:pt idx="1010">
                  <c:v>0.92656328291177426</c:v>
                </c:pt>
                <c:pt idx="1011">
                  <c:v>0.93319927658300572</c:v>
                </c:pt>
                <c:pt idx="1012">
                  <c:v>0.93128657172230067</c:v>
                </c:pt>
                <c:pt idx="1013">
                  <c:v>0.94601015872763627</c:v>
                </c:pt>
                <c:pt idx="1014">
                  <c:v>0.93690823833073078</c:v>
                </c:pt>
                <c:pt idx="1015">
                  <c:v>0.94066482550621433</c:v>
                </c:pt>
                <c:pt idx="1016">
                  <c:v>0.96741450340883173</c:v>
                </c:pt>
                <c:pt idx="1017">
                  <c:v>0.97472459102437448</c:v>
                </c:pt>
                <c:pt idx="1018">
                  <c:v>0.9573197836051841</c:v>
                </c:pt>
                <c:pt idx="1019">
                  <c:v>0.99202544510346857</c:v>
                </c:pt>
                <c:pt idx="1020">
                  <c:v>0.96296036772883042</c:v>
                </c:pt>
                <c:pt idx="1021">
                  <c:v>0.96261924887798356</c:v>
                </c:pt>
                <c:pt idx="1022">
                  <c:v>0.94782622643261283</c:v>
                </c:pt>
                <c:pt idx="1023">
                  <c:v>0.91728758657879061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AA50-4C78-B4AE-954E453AF8DC}"/>
            </c:ext>
          </c:extLst>
        </c:ser>
        <c:ser>
          <c:idx val="4"/>
          <c:order val="4"/>
          <c:tx>
            <c:v>Without offset correction</c:v>
          </c:tx>
          <c:spPr>
            <a:ln>
              <a:solidFill>
                <a:schemeClr val="accent2"/>
              </a:solidFill>
              <a:prstDash val="sysDot"/>
            </a:ln>
          </c:spPr>
          <c:marker>
            <c:symbol val="none"/>
          </c:marker>
          <c:xVal>
            <c:numRef>
              <c:f>spatial!$G$2:$G$1025</c:f>
              <c:numCache>
                <c:formatCode>0.00</c:formatCode>
                <c:ptCount val="1024"/>
                <c:pt idx="0">
                  <c:v>-9.3030805054535826</c:v>
                </c:pt>
                <c:pt idx="1">
                  <c:v>-9.2901005054535819</c:v>
                </c:pt>
                <c:pt idx="2">
                  <c:v>-9.277120505453583</c:v>
                </c:pt>
                <c:pt idx="3">
                  <c:v>-9.2641405054535824</c:v>
                </c:pt>
                <c:pt idx="4">
                  <c:v>-9.2511605054535817</c:v>
                </c:pt>
                <c:pt idx="5">
                  <c:v>-9.2381805054535828</c:v>
                </c:pt>
                <c:pt idx="6">
                  <c:v>-9.2252005054535822</c:v>
                </c:pt>
                <c:pt idx="7">
                  <c:v>-9.2122205054535833</c:v>
                </c:pt>
                <c:pt idx="8">
                  <c:v>-9.1992405054535826</c:v>
                </c:pt>
                <c:pt idx="9">
                  <c:v>-9.186260505453582</c:v>
                </c:pt>
                <c:pt idx="10">
                  <c:v>-9.1732805054535831</c:v>
                </c:pt>
                <c:pt idx="11">
                  <c:v>-9.1603005054535824</c:v>
                </c:pt>
                <c:pt idx="12">
                  <c:v>-9.1473205054535818</c:v>
                </c:pt>
                <c:pt idx="13">
                  <c:v>-9.1343405054535829</c:v>
                </c:pt>
                <c:pt idx="14">
                  <c:v>-9.1213605054535822</c:v>
                </c:pt>
                <c:pt idx="15">
                  <c:v>-9.1083805054535834</c:v>
                </c:pt>
                <c:pt idx="16">
                  <c:v>-9.0954005054535827</c:v>
                </c:pt>
                <c:pt idx="17">
                  <c:v>-9.082420505453582</c:v>
                </c:pt>
                <c:pt idx="18">
                  <c:v>-9.0694405054535832</c:v>
                </c:pt>
                <c:pt idx="19">
                  <c:v>-9.0564605054535825</c:v>
                </c:pt>
                <c:pt idx="20">
                  <c:v>-9.0434805054535818</c:v>
                </c:pt>
                <c:pt idx="21">
                  <c:v>-9.030500505453583</c:v>
                </c:pt>
                <c:pt idx="22">
                  <c:v>-9.0175205054535823</c:v>
                </c:pt>
                <c:pt idx="23">
                  <c:v>-9.0045405054535834</c:v>
                </c:pt>
                <c:pt idx="24">
                  <c:v>-8.9915605054535828</c:v>
                </c:pt>
                <c:pt idx="25">
                  <c:v>-8.9785805054535821</c:v>
                </c:pt>
                <c:pt idx="26">
                  <c:v>-8.9656005054535832</c:v>
                </c:pt>
                <c:pt idx="27">
                  <c:v>-8.9526205054535826</c:v>
                </c:pt>
                <c:pt idx="28">
                  <c:v>-8.9396405054535819</c:v>
                </c:pt>
                <c:pt idx="29">
                  <c:v>-8.926660505453583</c:v>
                </c:pt>
                <c:pt idx="30">
                  <c:v>-8.9136805054535824</c:v>
                </c:pt>
                <c:pt idx="31">
                  <c:v>-8.9007005054535817</c:v>
                </c:pt>
                <c:pt idx="32">
                  <c:v>-8.8877205054535828</c:v>
                </c:pt>
                <c:pt idx="33">
                  <c:v>-8.8747405054535822</c:v>
                </c:pt>
                <c:pt idx="34">
                  <c:v>-8.8617605054535833</c:v>
                </c:pt>
                <c:pt idx="35">
                  <c:v>-8.8487805054535826</c:v>
                </c:pt>
                <c:pt idx="36">
                  <c:v>-8.835800505453582</c:v>
                </c:pt>
                <c:pt idx="37">
                  <c:v>-8.8228205054535831</c:v>
                </c:pt>
                <c:pt idx="38">
                  <c:v>-8.8098405054535824</c:v>
                </c:pt>
                <c:pt idx="39">
                  <c:v>-8.7968605054535818</c:v>
                </c:pt>
                <c:pt idx="40">
                  <c:v>-8.7838805054535829</c:v>
                </c:pt>
                <c:pt idx="41">
                  <c:v>-8.7709005054535822</c:v>
                </c:pt>
                <c:pt idx="42">
                  <c:v>-8.7579205054535834</c:v>
                </c:pt>
                <c:pt idx="43">
                  <c:v>-8.7449405054535827</c:v>
                </c:pt>
                <c:pt idx="44">
                  <c:v>-8.731960505453582</c:v>
                </c:pt>
                <c:pt idx="45">
                  <c:v>-8.7189805054535832</c:v>
                </c:pt>
                <c:pt idx="46">
                  <c:v>-8.7060005054535825</c:v>
                </c:pt>
                <c:pt idx="47">
                  <c:v>-8.6930205054535818</c:v>
                </c:pt>
                <c:pt idx="48">
                  <c:v>-8.680040505453583</c:v>
                </c:pt>
                <c:pt idx="49">
                  <c:v>-8.6670605054535823</c:v>
                </c:pt>
                <c:pt idx="50">
                  <c:v>-8.6540805054535817</c:v>
                </c:pt>
                <c:pt idx="51">
                  <c:v>-8.6411005054535828</c:v>
                </c:pt>
                <c:pt idx="52">
                  <c:v>-8.6281205054535821</c:v>
                </c:pt>
                <c:pt idx="53">
                  <c:v>-8.6151405054535832</c:v>
                </c:pt>
                <c:pt idx="54">
                  <c:v>-8.6021605054535826</c:v>
                </c:pt>
                <c:pt idx="55">
                  <c:v>-8.5891805054535819</c:v>
                </c:pt>
                <c:pt idx="56">
                  <c:v>-8.576200505453583</c:v>
                </c:pt>
                <c:pt idx="57">
                  <c:v>-8.5632205054535824</c:v>
                </c:pt>
                <c:pt idx="58">
                  <c:v>-8.5502405054535817</c:v>
                </c:pt>
                <c:pt idx="59">
                  <c:v>-8.5372605054535828</c:v>
                </c:pt>
                <c:pt idx="60">
                  <c:v>-8.5242805054535822</c:v>
                </c:pt>
                <c:pt idx="61">
                  <c:v>-8.5113005054535833</c:v>
                </c:pt>
                <c:pt idx="62">
                  <c:v>-8.4983205054535826</c:v>
                </c:pt>
                <c:pt idx="63">
                  <c:v>-8.485340505453582</c:v>
                </c:pt>
                <c:pt idx="64">
                  <c:v>-8.4723605054535831</c:v>
                </c:pt>
                <c:pt idx="65">
                  <c:v>-8.4593805054535824</c:v>
                </c:pt>
                <c:pt idx="66">
                  <c:v>-8.4464005054535818</c:v>
                </c:pt>
                <c:pt idx="67">
                  <c:v>-8.4334205054535829</c:v>
                </c:pt>
                <c:pt idx="68">
                  <c:v>-8.4204405054535822</c:v>
                </c:pt>
                <c:pt idx="69">
                  <c:v>-8.4074605054535834</c:v>
                </c:pt>
                <c:pt idx="70">
                  <c:v>-8.3944805054535827</c:v>
                </c:pt>
                <c:pt idx="71">
                  <c:v>-8.3815005054535821</c:v>
                </c:pt>
                <c:pt idx="72">
                  <c:v>-8.3685205054535832</c:v>
                </c:pt>
                <c:pt idx="73">
                  <c:v>-8.3555405054535825</c:v>
                </c:pt>
                <c:pt idx="74">
                  <c:v>-8.3425605054535819</c:v>
                </c:pt>
                <c:pt idx="75">
                  <c:v>-8.329580505453583</c:v>
                </c:pt>
                <c:pt idx="76">
                  <c:v>-8.3166005054535823</c:v>
                </c:pt>
                <c:pt idx="77">
                  <c:v>-8.3036205054535834</c:v>
                </c:pt>
                <c:pt idx="78">
                  <c:v>-8.2906405054535828</c:v>
                </c:pt>
                <c:pt idx="79">
                  <c:v>-8.2776605054535821</c:v>
                </c:pt>
                <c:pt idx="80">
                  <c:v>-8.2646805054535832</c:v>
                </c:pt>
                <c:pt idx="81">
                  <c:v>-8.2517005054535826</c:v>
                </c:pt>
                <c:pt idx="82">
                  <c:v>-8.2387205054535819</c:v>
                </c:pt>
                <c:pt idx="83">
                  <c:v>-8.225740505453583</c:v>
                </c:pt>
                <c:pt idx="84">
                  <c:v>-8.2127605054535824</c:v>
                </c:pt>
                <c:pt idx="85">
                  <c:v>-8.1997805054535817</c:v>
                </c:pt>
                <c:pt idx="86">
                  <c:v>-8.1868005054535828</c:v>
                </c:pt>
                <c:pt idx="87">
                  <c:v>-8.1738205054535822</c:v>
                </c:pt>
                <c:pt idx="88">
                  <c:v>-8.1608405054535833</c:v>
                </c:pt>
                <c:pt idx="89">
                  <c:v>-8.1478605054535826</c:v>
                </c:pt>
                <c:pt idx="90">
                  <c:v>-8.134880505453582</c:v>
                </c:pt>
                <c:pt idx="91">
                  <c:v>-8.1219005054535831</c:v>
                </c:pt>
                <c:pt idx="92">
                  <c:v>-8.1089205054535825</c:v>
                </c:pt>
                <c:pt idx="93">
                  <c:v>-8.0959405054535818</c:v>
                </c:pt>
                <c:pt idx="94">
                  <c:v>-8.0829605054535829</c:v>
                </c:pt>
                <c:pt idx="95">
                  <c:v>-8.0699805054535823</c:v>
                </c:pt>
                <c:pt idx="96">
                  <c:v>-8.0570005054535834</c:v>
                </c:pt>
                <c:pt idx="97">
                  <c:v>-8.0440205054535827</c:v>
                </c:pt>
                <c:pt idx="98">
                  <c:v>-8.0310405054535821</c:v>
                </c:pt>
                <c:pt idx="99">
                  <c:v>-8.0180605054535832</c:v>
                </c:pt>
                <c:pt idx="100">
                  <c:v>-8.0050805054535825</c:v>
                </c:pt>
                <c:pt idx="101">
                  <c:v>-7.9921005054535827</c:v>
                </c:pt>
                <c:pt idx="102">
                  <c:v>-7.979120505453583</c:v>
                </c:pt>
                <c:pt idx="103">
                  <c:v>-7.9661405054535823</c:v>
                </c:pt>
                <c:pt idx="104">
                  <c:v>-7.9531605054535826</c:v>
                </c:pt>
                <c:pt idx="105">
                  <c:v>-7.9401805054535828</c:v>
                </c:pt>
                <c:pt idx="106">
                  <c:v>-7.9272005054535821</c:v>
                </c:pt>
                <c:pt idx="107">
                  <c:v>-7.9142205054535824</c:v>
                </c:pt>
                <c:pt idx="108">
                  <c:v>-7.9012405054535826</c:v>
                </c:pt>
                <c:pt idx="109">
                  <c:v>-7.8882605054535828</c:v>
                </c:pt>
                <c:pt idx="110">
                  <c:v>-7.875280505453583</c:v>
                </c:pt>
                <c:pt idx="111">
                  <c:v>-7.8623005054535824</c:v>
                </c:pt>
                <c:pt idx="112">
                  <c:v>-7.8493205054535826</c:v>
                </c:pt>
                <c:pt idx="113">
                  <c:v>-7.8363405054535828</c:v>
                </c:pt>
                <c:pt idx="114">
                  <c:v>-7.8233605054535822</c:v>
                </c:pt>
                <c:pt idx="115">
                  <c:v>-7.8103805054535824</c:v>
                </c:pt>
                <c:pt idx="116">
                  <c:v>-7.7974005054535827</c:v>
                </c:pt>
                <c:pt idx="117">
                  <c:v>-7.784420505453582</c:v>
                </c:pt>
                <c:pt idx="118">
                  <c:v>-7.7714405054535822</c:v>
                </c:pt>
                <c:pt idx="119">
                  <c:v>-7.7584605054535825</c:v>
                </c:pt>
                <c:pt idx="120">
                  <c:v>-7.7454805054535827</c:v>
                </c:pt>
                <c:pt idx="121">
                  <c:v>-7.7325005054535829</c:v>
                </c:pt>
                <c:pt idx="122">
                  <c:v>-7.7195205054535823</c:v>
                </c:pt>
                <c:pt idx="123">
                  <c:v>-7.7065405054535825</c:v>
                </c:pt>
                <c:pt idx="124">
                  <c:v>-7.6935605054535827</c:v>
                </c:pt>
                <c:pt idx="125">
                  <c:v>-7.6805805054535821</c:v>
                </c:pt>
                <c:pt idx="126">
                  <c:v>-7.6676005054535823</c:v>
                </c:pt>
                <c:pt idx="127">
                  <c:v>-7.6546205054535825</c:v>
                </c:pt>
                <c:pt idx="128">
                  <c:v>-7.6416405054535828</c:v>
                </c:pt>
                <c:pt idx="129">
                  <c:v>-7.628660505453583</c:v>
                </c:pt>
                <c:pt idx="130">
                  <c:v>-7.6156805054535823</c:v>
                </c:pt>
                <c:pt idx="131">
                  <c:v>-7.6027005054535826</c:v>
                </c:pt>
                <c:pt idx="132">
                  <c:v>-7.5897205054535828</c:v>
                </c:pt>
                <c:pt idx="133">
                  <c:v>-7.5767405054535821</c:v>
                </c:pt>
                <c:pt idx="134">
                  <c:v>-7.5637605054535824</c:v>
                </c:pt>
                <c:pt idx="135">
                  <c:v>-7.5507805054535826</c:v>
                </c:pt>
                <c:pt idx="136">
                  <c:v>-7.5378005054535828</c:v>
                </c:pt>
                <c:pt idx="137">
                  <c:v>-7.5248205054535831</c:v>
                </c:pt>
                <c:pt idx="138">
                  <c:v>-7.5118405054535824</c:v>
                </c:pt>
                <c:pt idx="139">
                  <c:v>-7.4988605054535826</c:v>
                </c:pt>
                <c:pt idx="140">
                  <c:v>-7.4858805054535829</c:v>
                </c:pt>
                <c:pt idx="141">
                  <c:v>-7.4729005054535822</c:v>
                </c:pt>
                <c:pt idx="142">
                  <c:v>-7.4599205054535824</c:v>
                </c:pt>
                <c:pt idx="143">
                  <c:v>-7.4469405054535827</c:v>
                </c:pt>
                <c:pt idx="144">
                  <c:v>-7.433960505453582</c:v>
                </c:pt>
                <c:pt idx="145">
                  <c:v>-7.4209805054535822</c:v>
                </c:pt>
                <c:pt idx="146">
                  <c:v>-7.4080005054535825</c:v>
                </c:pt>
                <c:pt idx="147">
                  <c:v>-7.3950205054535827</c:v>
                </c:pt>
                <c:pt idx="148">
                  <c:v>-7.3820405054535829</c:v>
                </c:pt>
                <c:pt idx="149">
                  <c:v>-7.3690605054535823</c:v>
                </c:pt>
                <c:pt idx="150">
                  <c:v>-7.3560805054535825</c:v>
                </c:pt>
                <c:pt idx="151">
                  <c:v>-7.3431005054535827</c:v>
                </c:pt>
                <c:pt idx="152">
                  <c:v>-7.3301205054535821</c:v>
                </c:pt>
                <c:pt idx="153">
                  <c:v>-7.3171405054535823</c:v>
                </c:pt>
                <c:pt idx="154">
                  <c:v>-7.3041605054535825</c:v>
                </c:pt>
                <c:pt idx="155">
                  <c:v>-7.2911805054535828</c:v>
                </c:pt>
                <c:pt idx="156">
                  <c:v>-7.278200505453583</c:v>
                </c:pt>
                <c:pt idx="157">
                  <c:v>-7.2652205054535823</c:v>
                </c:pt>
                <c:pt idx="158">
                  <c:v>-7.2522405054535826</c:v>
                </c:pt>
                <c:pt idx="159">
                  <c:v>-7.2392605054535828</c:v>
                </c:pt>
                <c:pt idx="160">
                  <c:v>-7.2262805054535821</c:v>
                </c:pt>
                <c:pt idx="161">
                  <c:v>-7.2133005054535833</c:v>
                </c:pt>
                <c:pt idx="162">
                  <c:v>-7.2003205054535826</c:v>
                </c:pt>
                <c:pt idx="163">
                  <c:v>-7.1873405054535828</c:v>
                </c:pt>
                <c:pt idx="164">
                  <c:v>-7.1743605054535831</c:v>
                </c:pt>
                <c:pt idx="165">
                  <c:v>-7.1613805054535824</c:v>
                </c:pt>
                <c:pt idx="166">
                  <c:v>-7.1484005054535826</c:v>
                </c:pt>
                <c:pt idx="167">
                  <c:v>-7.1354205054535829</c:v>
                </c:pt>
                <c:pt idx="168">
                  <c:v>-7.1224405054535822</c:v>
                </c:pt>
                <c:pt idx="169">
                  <c:v>-7.1094605054535833</c:v>
                </c:pt>
                <c:pt idx="170">
                  <c:v>-7.0964805054535827</c:v>
                </c:pt>
                <c:pt idx="171">
                  <c:v>-7.0835005054535829</c:v>
                </c:pt>
                <c:pt idx="172">
                  <c:v>-7.0705205054535831</c:v>
                </c:pt>
                <c:pt idx="173">
                  <c:v>-7.0575405054535825</c:v>
                </c:pt>
                <c:pt idx="174">
                  <c:v>-7.0445605054535827</c:v>
                </c:pt>
                <c:pt idx="175">
                  <c:v>-7.0315805054535829</c:v>
                </c:pt>
                <c:pt idx="176">
                  <c:v>-7.0186005054535823</c:v>
                </c:pt>
                <c:pt idx="177">
                  <c:v>-7.0056205054535834</c:v>
                </c:pt>
                <c:pt idx="178">
                  <c:v>-6.9926405054535827</c:v>
                </c:pt>
                <c:pt idx="179">
                  <c:v>-6.9796605054535821</c:v>
                </c:pt>
                <c:pt idx="180">
                  <c:v>-6.9666805054535832</c:v>
                </c:pt>
                <c:pt idx="181">
                  <c:v>-6.9537005054535825</c:v>
                </c:pt>
                <c:pt idx="182">
                  <c:v>-6.9407205054535828</c:v>
                </c:pt>
                <c:pt idx="183">
                  <c:v>-6.927740505453583</c:v>
                </c:pt>
                <c:pt idx="184">
                  <c:v>-6.9147605054535823</c:v>
                </c:pt>
                <c:pt idx="185">
                  <c:v>-6.9017805054535826</c:v>
                </c:pt>
                <c:pt idx="186">
                  <c:v>-6.8888005054535828</c:v>
                </c:pt>
                <c:pt idx="187">
                  <c:v>-6.8758205054535821</c:v>
                </c:pt>
                <c:pt idx="188">
                  <c:v>-6.8628405054535833</c:v>
                </c:pt>
                <c:pt idx="189">
                  <c:v>-6.8498605054535826</c:v>
                </c:pt>
                <c:pt idx="190">
                  <c:v>-6.8368805054535828</c:v>
                </c:pt>
                <c:pt idx="191">
                  <c:v>-6.8239005054535831</c:v>
                </c:pt>
                <c:pt idx="192">
                  <c:v>-6.8109205054535824</c:v>
                </c:pt>
                <c:pt idx="193">
                  <c:v>-6.7979405054535826</c:v>
                </c:pt>
                <c:pt idx="194">
                  <c:v>-6.7849605054535829</c:v>
                </c:pt>
                <c:pt idx="195">
                  <c:v>-6.7719805054535822</c:v>
                </c:pt>
                <c:pt idx="196">
                  <c:v>-6.7590005054535833</c:v>
                </c:pt>
                <c:pt idx="197">
                  <c:v>-6.7460205054535827</c:v>
                </c:pt>
                <c:pt idx="198">
                  <c:v>-6.7330405054535829</c:v>
                </c:pt>
                <c:pt idx="199">
                  <c:v>-6.7200605054535831</c:v>
                </c:pt>
                <c:pt idx="200">
                  <c:v>-6.7070805054535825</c:v>
                </c:pt>
                <c:pt idx="201">
                  <c:v>-6.6941005054535827</c:v>
                </c:pt>
                <c:pt idx="202">
                  <c:v>-6.6811205054535829</c:v>
                </c:pt>
                <c:pt idx="203">
                  <c:v>-6.6681405054535823</c:v>
                </c:pt>
                <c:pt idx="204">
                  <c:v>-6.6551605054535825</c:v>
                </c:pt>
                <c:pt idx="205">
                  <c:v>-6.6421805054535827</c:v>
                </c:pt>
                <c:pt idx="206">
                  <c:v>-6.6292005054535821</c:v>
                </c:pt>
                <c:pt idx="207">
                  <c:v>-6.6162205054535832</c:v>
                </c:pt>
                <c:pt idx="208">
                  <c:v>-6.6032405054535825</c:v>
                </c:pt>
                <c:pt idx="209">
                  <c:v>-6.5902605054535828</c:v>
                </c:pt>
                <c:pt idx="210">
                  <c:v>-6.577280505453583</c:v>
                </c:pt>
                <c:pt idx="211">
                  <c:v>-6.5643005054535823</c:v>
                </c:pt>
                <c:pt idx="212">
                  <c:v>-6.5513205054535826</c:v>
                </c:pt>
                <c:pt idx="213">
                  <c:v>-6.5383405054535828</c:v>
                </c:pt>
                <c:pt idx="214">
                  <c:v>-6.5253605054535821</c:v>
                </c:pt>
                <c:pt idx="215">
                  <c:v>-6.5123805054535833</c:v>
                </c:pt>
                <c:pt idx="216">
                  <c:v>-6.4994005054535826</c:v>
                </c:pt>
                <c:pt idx="217">
                  <c:v>-6.4864205054535828</c:v>
                </c:pt>
                <c:pt idx="218">
                  <c:v>-6.4734405054535831</c:v>
                </c:pt>
                <c:pt idx="219">
                  <c:v>-6.4604605054535824</c:v>
                </c:pt>
                <c:pt idx="220">
                  <c:v>-6.4474805054535826</c:v>
                </c:pt>
                <c:pt idx="221">
                  <c:v>-6.4345005054535829</c:v>
                </c:pt>
                <c:pt idx="222">
                  <c:v>-6.4215205054535822</c:v>
                </c:pt>
                <c:pt idx="223">
                  <c:v>-6.4085405054535833</c:v>
                </c:pt>
                <c:pt idx="224">
                  <c:v>-6.3955605054535827</c:v>
                </c:pt>
                <c:pt idx="225">
                  <c:v>-6.3825805054535829</c:v>
                </c:pt>
                <c:pt idx="226">
                  <c:v>-6.3696005054535831</c:v>
                </c:pt>
                <c:pt idx="227">
                  <c:v>-6.3566205054535825</c:v>
                </c:pt>
                <c:pt idx="228">
                  <c:v>-6.3436405054535827</c:v>
                </c:pt>
                <c:pt idx="229">
                  <c:v>-6.3306605054535829</c:v>
                </c:pt>
                <c:pt idx="230">
                  <c:v>-6.3176805054535823</c:v>
                </c:pt>
                <c:pt idx="231">
                  <c:v>-6.3047005054535825</c:v>
                </c:pt>
                <c:pt idx="232">
                  <c:v>-6.2917205054535827</c:v>
                </c:pt>
                <c:pt idx="233">
                  <c:v>-6.2787405054535821</c:v>
                </c:pt>
                <c:pt idx="234">
                  <c:v>-6.2657605054535832</c:v>
                </c:pt>
                <c:pt idx="235">
                  <c:v>-6.2527805054535825</c:v>
                </c:pt>
                <c:pt idx="236">
                  <c:v>-6.2398005054535828</c:v>
                </c:pt>
                <c:pt idx="237">
                  <c:v>-6.226820505453583</c:v>
                </c:pt>
                <c:pt idx="238">
                  <c:v>-6.2138405054535824</c:v>
                </c:pt>
                <c:pt idx="239">
                  <c:v>-6.2008605054535826</c:v>
                </c:pt>
                <c:pt idx="240">
                  <c:v>-6.1878805054535828</c:v>
                </c:pt>
                <c:pt idx="241">
                  <c:v>-6.1749005054535822</c:v>
                </c:pt>
                <c:pt idx="242">
                  <c:v>-6.1619205054535833</c:v>
                </c:pt>
                <c:pt idx="243">
                  <c:v>-6.1489405054535826</c:v>
                </c:pt>
                <c:pt idx="244">
                  <c:v>-6.1359605054535828</c:v>
                </c:pt>
                <c:pt idx="245">
                  <c:v>-6.1229805054535831</c:v>
                </c:pt>
                <c:pt idx="246">
                  <c:v>-6.1100005054535824</c:v>
                </c:pt>
                <c:pt idx="247">
                  <c:v>-6.0970205054535827</c:v>
                </c:pt>
                <c:pt idx="248">
                  <c:v>-6.0840405054535829</c:v>
                </c:pt>
                <c:pt idx="249">
                  <c:v>-6.0710605054535822</c:v>
                </c:pt>
                <c:pt idx="250">
                  <c:v>-6.0580805054535833</c:v>
                </c:pt>
                <c:pt idx="251">
                  <c:v>-6.0451005054535827</c:v>
                </c:pt>
                <c:pt idx="252">
                  <c:v>-6.0321205054535829</c:v>
                </c:pt>
                <c:pt idx="253">
                  <c:v>-6.0191405054535831</c:v>
                </c:pt>
                <c:pt idx="254">
                  <c:v>-6.0061605054535825</c:v>
                </c:pt>
                <c:pt idx="255">
                  <c:v>-5.9931805054535827</c:v>
                </c:pt>
                <c:pt idx="256">
                  <c:v>-5.9802005054535829</c:v>
                </c:pt>
                <c:pt idx="257">
                  <c:v>-5.9672205054535823</c:v>
                </c:pt>
                <c:pt idx="258">
                  <c:v>-5.9542405054535825</c:v>
                </c:pt>
                <c:pt idx="259">
                  <c:v>-5.9412605054535828</c:v>
                </c:pt>
                <c:pt idx="260">
                  <c:v>-5.9282805054535821</c:v>
                </c:pt>
                <c:pt idx="261">
                  <c:v>-5.9153005054535832</c:v>
                </c:pt>
                <c:pt idx="262">
                  <c:v>-5.9023205054535826</c:v>
                </c:pt>
                <c:pt idx="263">
                  <c:v>-5.8893405054535828</c:v>
                </c:pt>
                <c:pt idx="264">
                  <c:v>-5.876360505453583</c:v>
                </c:pt>
                <c:pt idx="265">
                  <c:v>-5.8633805054535824</c:v>
                </c:pt>
                <c:pt idx="266">
                  <c:v>-5.8504005054535826</c:v>
                </c:pt>
                <c:pt idx="267">
                  <c:v>-5.8374205054535828</c:v>
                </c:pt>
                <c:pt idx="268">
                  <c:v>-5.8244405054535822</c:v>
                </c:pt>
                <c:pt idx="269">
                  <c:v>-5.8114605054535833</c:v>
                </c:pt>
                <c:pt idx="270">
                  <c:v>-5.7984805054535826</c:v>
                </c:pt>
                <c:pt idx="271">
                  <c:v>-5.7855005054535829</c:v>
                </c:pt>
                <c:pt idx="272">
                  <c:v>-5.7725205054535831</c:v>
                </c:pt>
                <c:pt idx="273">
                  <c:v>-5.7595405054535824</c:v>
                </c:pt>
                <c:pt idx="274">
                  <c:v>-5.7465605054535827</c:v>
                </c:pt>
                <c:pt idx="275">
                  <c:v>-5.7335805054535829</c:v>
                </c:pt>
                <c:pt idx="276">
                  <c:v>-5.7206005054535822</c:v>
                </c:pt>
                <c:pt idx="277">
                  <c:v>-5.7076205054535833</c:v>
                </c:pt>
                <c:pt idx="278">
                  <c:v>-5.6946405054535827</c:v>
                </c:pt>
                <c:pt idx="279">
                  <c:v>-5.6816605054535829</c:v>
                </c:pt>
                <c:pt idx="280">
                  <c:v>-5.6686805054535832</c:v>
                </c:pt>
                <c:pt idx="281">
                  <c:v>-5.6557005054535825</c:v>
                </c:pt>
                <c:pt idx="282">
                  <c:v>-5.6427205054535827</c:v>
                </c:pt>
                <c:pt idx="283">
                  <c:v>-5.629740505453583</c:v>
                </c:pt>
                <c:pt idx="284">
                  <c:v>-5.6167605054535823</c:v>
                </c:pt>
                <c:pt idx="285">
                  <c:v>-5.6037805054535825</c:v>
                </c:pt>
                <c:pt idx="286">
                  <c:v>-5.5908005054535828</c:v>
                </c:pt>
                <c:pt idx="287">
                  <c:v>-5.5778205054535821</c:v>
                </c:pt>
                <c:pt idx="288">
                  <c:v>-5.5648405054535832</c:v>
                </c:pt>
                <c:pt idx="289">
                  <c:v>-5.5518605054535826</c:v>
                </c:pt>
                <c:pt idx="290">
                  <c:v>-5.5388805054535828</c:v>
                </c:pt>
                <c:pt idx="291">
                  <c:v>-5.525900505453583</c:v>
                </c:pt>
                <c:pt idx="292">
                  <c:v>-5.5129205054535824</c:v>
                </c:pt>
                <c:pt idx="293">
                  <c:v>-5.4999405054535826</c:v>
                </c:pt>
                <c:pt idx="294">
                  <c:v>-5.4869605054535828</c:v>
                </c:pt>
                <c:pt idx="295">
                  <c:v>-5.4739805054535822</c:v>
                </c:pt>
                <c:pt idx="296">
                  <c:v>-5.4610005054535833</c:v>
                </c:pt>
                <c:pt idx="297">
                  <c:v>-5.4480205054535826</c:v>
                </c:pt>
                <c:pt idx="298">
                  <c:v>-5.4350405054535829</c:v>
                </c:pt>
                <c:pt idx="299">
                  <c:v>-5.4220605054535831</c:v>
                </c:pt>
                <c:pt idx="300">
                  <c:v>-5.4090805054535824</c:v>
                </c:pt>
                <c:pt idx="301">
                  <c:v>-5.3961005054535827</c:v>
                </c:pt>
                <c:pt idx="302">
                  <c:v>-5.3831205054535829</c:v>
                </c:pt>
                <c:pt idx="303">
                  <c:v>-5.3701405054535822</c:v>
                </c:pt>
                <c:pt idx="304">
                  <c:v>-5.3571605054535834</c:v>
                </c:pt>
                <c:pt idx="305">
                  <c:v>-5.3441805054535827</c:v>
                </c:pt>
                <c:pt idx="306">
                  <c:v>-5.3312005054535829</c:v>
                </c:pt>
                <c:pt idx="307">
                  <c:v>-5.3182205054535832</c:v>
                </c:pt>
                <c:pt idx="308">
                  <c:v>-5.3052405054535825</c:v>
                </c:pt>
                <c:pt idx="309">
                  <c:v>-5.2922605054535818</c:v>
                </c:pt>
                <c:pt idx="310">
                  <c:v>-5.2792805054535821</c:v>
                </c:pt>
                <c:pt idx="311">
                  <c:v>-5.2663005054535823</c:v>
                </c:pt>
                <c:pt idx="312">
                  <c:v>-5.2533205054535825</c:v>
                </c:pt>
                <c:pt idx="313">
                  <c:v>-5.2403405054535819</c:v>
                </c:pt>
                <c:pt idx="314">
                  <c:v>-5.2273605054535821</c:v>
                </c:pt>
                <c:pt idx="315">
                  <c:v>-5.2143805054535823</c:v>
                </c:pt>
                <c:pt idx="316">
                  <c:v>-5.2014005054535826</c:v>
                </c:pt>
                <c:pt idx="317">
                  <c:v>-5.1884205054535819</c:v>
                </c:pt>
                <c:pt idx="318">
                  <c:v>-5.1754405054535821</c:v>
                </c:pt>
                <c:pt idx="319">
                  <c:v>-5.1624605054535824</c:v>
                </c:pt>
                <c:pt idx="320">
                  <c:v>-5.1494805054535826</c:v>
                </c:pt>
                <c:pt idx="321">
                  <c:v>-5.1365005054535819</c:v>
                </c:pt>
                <c:pt idx="322">
                  <c:v>-5.1235205054535822</c:v>
                </c:pt>
                <c:pt idx="323">
                  <c:v>-5.1105405054535824</c:v>
                </c:pt>
                <c:pt idx="324">
                  <c:v>-5.0975605054535826</c:v>
                </c:pt>
                <c:pt idx="325">
                  <c:v>-5.084580505453582</c:v>
                </c:pt>
                <c:pt idx="326">
                  <c:v>-5.0716005054535822</c:v>
                </c:pt>
                <c:pt idx="327">
                  <c:v>-5.0586205054535824</c:v>
                </c:pt>
                <c:pt idx="328">
                  <c:v>-5.0456405054535827</c:v>
                </c:pt>
                <c:pt idx="329">
                  <c:v>-5.032660505453582</c:v>
                </c:pt>
                <c:pt idx="330">
                  <c:v>-5.0196805054535822</c:v>
                </c:pt>
                <c:pt idx="331">
                  <c:v>-5.0067005054535825</c:v>
                </c:pt>
                <c:pt idx="332">
                  <c:v>-4.9937205054535818</c:v>
                </c:pt>
                <c:pt idx="333">
                  <c:v>-4.980740505453582</c:v>
                </c:pt>
                <c:pt idx="334">
                  <c:v>-4.9677605054535823</c:v>
                </c:pt>
                <c:pt idx="335">
                  <c:v>-4.9547805054535825</c:v>
                </c:pt>
                <c:pt idx="336">
                  <c:v>-4.9418005054535818</c:v>
                </c:pt>
                <c:pt idx="337">
                  <c:v>-4.9288205054535821</c:v>
                </c:pt>
                <c:pt idx="338">
                  <c:v>-4.9158405054535823</c:v>
                </c:pt>
                <c:pt idx="339">
                  <c:v>-4.9028605054535825</c:v>
                </c:pt>
                <c:pt idx="340">
                  <c:v>-4.8898805054535819</c:v>
                </c:pt>
                <c:pt idx="341">
                  <c:v>-4.8769005054535821</c:v>
                </c:pt>
                <c:pt idx="342">
                  <c:v>-4.8639205054535823</c:v>
                </c:pt>
                <c:pt idx="343">
                  <c:v>-4.8509405054535826</c:v>
                </c:pt>
                <c:pt idx="344">
                  <c:v>-4.8379605054535819</c:v>
                </c:pt>
                <c:pt idx="345">
                  <c:v>-4.8249805054535821</c:v>
                </c:pt>
                <c:pt idx="346">
                  <c:v>-4.8120005054535824</c:v>
                </c:pt>
                <c:pt idx="347">
                  <c:v>-4.7990205054535826</c:v>
                </c:pt>
                <c:pt idx="348">
                  <c:v>-4.786040505453582</c:v>
                </c:pt>
                <c:pt idx="349">
                  <c:v>-4.7730605054535822</c:v>
                </c:pt>
                <c:pt idx="350">
                  <c:v>-4.7600805054535824</c:v>
                </c:pt>
                <c:pt idx="351">
                  <c:v>-4.7471005054535826</c:v>
                </c:pt>
                <c:pt idx="352">
                  <c:v>-4.734120505453582</c:v>
                </c:pt>
                <c:pt idx="353">
                  <c:v>-4.7211405054535822</c:v>
                </c:pt>
                <c:pt idx="354">
                  <c:v>-4.7081605054535824</c:v>
                </c:pt>
                <c:pt idx="355">
                  <c:v>-4.6951805054535827</c:v>
                </c:pt>
                <c:pt idx="356">
                  <c:v>-4.682200505453582</c:v>
                </c:pt>
                <c:pt idx="357">
                  <c:v>-4.6692205054535822</c:v>
                </c:pt>
                <c:pt idx="358">
                  <c:v>-4.6562405054535825</c:v>
                </c:pt>
                <c:pt idx="359">
                  <c:v>-4.6432605054535818</c:v>
                </c:pt>
                <c:pt idx="360">
                  <c:v>-4.6302805054535821</c:v>
                </c:pt>
                <c:pt idx="361">
                  <c:v>-4.6173005054535823</c:v>
                </c:pt>
                <c:pt idx="362">
                  <c:v>-4.6043205054535825</c:v>
                </c:pt>
                <c:pt idx="363">
                  <c:v>-4.5913405054535819</c:v>
                </c:pt>
                <c:pt idx="364">
                  <c:v>-4.5783605054535821</c:v>
                </c:pt>
                <c:pt idx="365">
                  <c:v>-4.5653805054535823</c:v>
                </c:pt>
                <c:pt idx="366">
                  <c:v>-4.5524005054535825</c:v>
                </c:pt>
                <c:pt idx="367">
                  <c:v>-4.5394205054535819</c:v>
                </c:pt>
                <c:pt idx="368">
                  <c:v>-4.5264405054535821</c:v>
                </c:pt>
                <c:pt idx="369">
                  <c:v>-4.5134605054535823</c:v>
                </c:pt>
                <c:pt idx="370">
                  <c:v>-4.5004805054535826</c:v>
                </c:pt>
                <c:pt idx="371">
                  <c:v>-4.4875005054535819</c:v>
                </c:pt>
                <c:pt idx="372">
                  <c:v>-4.4745205054535822</c:v>
                </c:pt>
                <c:pt idx="373">
                  <c:v>-4.4615405054535824</c:v>
                </c:pt>
                <c:pt idx="374">
                  <c:v>-4.4485605054535826</c:v>
                </c:pt>
                <c:pt idx="375">
                  <c:v>-4.435580505453582</c:v>
                </c:pt>
                <c:pt idx="376">
                  <c:v>-4.4226005054535822</c:v>
                </c:pt>
                <c:pt idx="377">
                  <c:v>-4.4096205054535824</c:v>
                </c:pt>
                <c:pt idx="378">
                  <c:v>-4.3966405054535826</c:v>
                </c:pt>
                <c:pt idx="379">
                  <c:v>-4.383660505453582</c:v>
                </c:pt>
                <c:pt idx="380">
                  <c:v>-4.3706805054535822</c:v>
                </c:pt>
                <c:pt idx="381">
                  <c:v>-4.3577005054535825</c:v>
                </c:pt>
                <c:pt idx="382">
                  <c:v>-4.3447205054535827</c:v>
                </c:pt>
                <c:pt idx="383">
                  <c:v>-4.331740505453582</c:v>
                </c:pt>
                <c:pt idx="384">
                  <c:v>-4.3187605054535823</c:v>
                </c:pt>
                <c:pt idx="385">
                  <c:v>-4.3057805054535825</c:v>
                </c:pt>
                <c:pt idx="386">
                  <c:v>-4.2928005054535818</c:v>
                </c:pt>
                <c:pt idx="387">
                  <c:v>-4.2798205054535821</c:v>
                </c:pt>
                <c:pt idx="388">
                  <c:v>-4.2668405054535823</c:v>
                </c:pt>
                <c:pt idx="389">
                  <c:v>-4.2538605054535825</c:v>
                </c:pt>
                <c:pt idx="390">
                  <c:v>-4.2408805054535819</c:v>
                </c:pt>
                <c:pt idx="391">
                  <c:v>-4.2279005054535821</c:v>
                </c:pt>
                <c:pt idx="392">
                  <c:v>-4.2149205054535823</c:v>
                </c:pt>
                <c:pt idx="393">
                  <c:v>-4.2019405054535826</c:v>
                </c:pt>
                <c:pt idx="394">
                  <c:v>-4.1889605054535819</c:v>
                </c:pt>
                <c:pt idx="395">
                  <c:v>-4.1759805054535821</c:v>
                </c:pt>
                <c:pt idx="396">
                  <c:v>-4.1630005054535824</c:v>
                </c:pt>
                <c:pt idx="397">
                  <c:v>-4.1500205054535826</c:v>
                </c:pt>
                <c:pt idx="398">
                  <c:v>-4.1370405054535819</c:v>
                </c:pt>
                <c:pt idx="399">
                  <c:v>-4.1240605054535822</c:v>
                </c:pt>
                <c:pt idx="400">
                  <c:v>-4.1110805054535824</c:v>
                </c:pt>
                <c:pt idx="401">
                  <c:v>-4.0981005054535826</c:v>
                </c:pt>
                <c:pt idx="402">
                  <c:v>-4.085120505453582</c:v>
                </c:pt>
                <c:pt idx="403">
                  <c:v>-4.0721405054535822</c:v>
                </c:pt>
                <c:pt idx="404">
                  <c:v>-4.0591605054535824</c:v>
                </c:pt>
                <c:pt idx="405">
                  <c:v>-4.0461805054535827</c:v>
                </c:pt>
                <c:pt idx="406">
                  <c:v>-4.033200505453582</c:v>
                </c:pt>
                <c:pt idx="407">
                  <c:v>-4.0202205054535822</c:v>
                </c:pt>
                <c:pt idx="408">
                  <c:v>-4.0072405054535825</c:v>
                </c:pt>
                <c:pt idx="409">
                  <c:v>-3.9942605054535818</c:v>
                </c:pt>
                <c:pt idx="410">
                  <c:v>-3.981280505453582</c:v>
                </c:pt>
                <c:pt idx="411">
                  <c:v>-3.9683005054535823</c:v>
                </c:pt>
                <c:pt idx="412">
                  <c:v>-3.9553205054535825</c:v>
                </c:pt>
                <c:pt idx="413">
                  <c:v>-3.9423405054535818</c:v>
                </c:pt>
                <c:pt idx="414">
                  <c:v>-3.9293605054535821</c:v>
                </c:pt>
                <c:pt idx="415">
                  <c:v>-3.9163805054535823</c:v>
                </c:pt>
                <c:pt idx="416">
                  <c:v>-3.9034005054535825</c:v>
                </c:pt>
                <c:pt idx="417">
                  <c:v>-3.8904205054535819</c:v>
                </c:pt>
                <c:pt idx="418">
                  <c:v>-3.8774405054535821</c:v>
                </c:pt>
                <c:pt idx="419">
                  <c:v>-3.8644605054535823</c:v>
                </c:pt>
                <c:pt idx="420">
                  <c:v>-3.8514805054535826</c:v>
                </c:pt>
                <c:pt idx="421">
                  <c:v>-3.8385005054535819</c:v>
                </c:pt>
                <c:pt idx="422">
                  <c:v>-3.8255205054535821</c:v>
                </c:pt>
                <c:pt idx="423">
                  <c:v>-3.8125405054535824</c:v>
                </c:pt>
                <c:pt idx="424">
                  <c:v>-3.7995605054535826</c:v>
                </c:pt>
                <c:pt idx="425">
                  <c:v>-3.7865805054535819</c:v>
                </c:pt>
                <c:pt idx="426">
                  <c:v>-3.7736005054535822</c:v>
                </c:pt>
                <c:pt idx="427">
                  <c:v>-3.7606205054535824</c:v>
                </c:pt>
                <c:pt idx="428">
                  <c:v>-3.7476405054535826</c:v>
                </c:pt>
                <c:pt idx="429">
                  <c:v>-3.734660505453582</c:v>
                </c:pt>
                <c:pt idx="430">
                  <c:v>-3.7216805054535822</c:v>
                </c:pt>
                <c:pt idx="431">
                  <c:v>-3.7087005054535824</c:v>
                </c:pt>
                <c:pt idx="432">
                  <c:v>-3.6957205054535827</c:v>
                </c:pt>
                <c:pt idx="433">
                  <c:v>-3.682740505453582</c:v>
                </c:pt>
                <c:pt idx="434">
                  <c:v>-3.6697605054535822</c:v>
                </c:pt>
                <c:pt idx="435">
                  <c:v>-3.6567805054535825</c:v>
                </c:pt>
                <c:pt idx="436">
                  <c:v>-3.6438005054535818</c:v>
                </c:pt>
                <c:pt idx="437">
                  <c:v>-3.630820505453582</c:v>
                </c:pt>
                <c:pt idx="438">
                  <c:v>-3.6178405054535823</c:v>
                </c:pt>
                <c:pt idx="439">
                  <c:v>-3.6048605054535825</c:v>
                </c:pt>
                <c:pt idx="440">
                  <c:v>-3.5918805054535818</c:v>
                </c:pt>
                <c:pt idx="441">
                  <c:v>-3.5789005054535821</c:v>
                </c:pt>
                <c:pt idx="442">
                  <c:v>-3.5659205054535823</c:v>
                </c:pt>
                <c:pt idx="443">
                  <c:v>-3.5529405054535825</c:v>
                </c:pt>
                <c:pt idx="444">
                  <c:v>-3.5399605054535819</c:v>
                </c:pt>
                <c:pt idx="445">
                  <c:v>-3.5269805054535821</c:v>
                </c:pt>
                <c:pt idx="446">
                  <c:v>-3.5140005054535823</c:v>
                </c:pt>
                <c:pt idx="447">
                  <c:v>-3.5010205054535826</c:v>
                </c:pt>
                <c:pt idx="448">
                  <c:v>-3.4880405054535819</c:v>
                </c:pt>
                <c:pt idx="449">
                  <c:v>-3.4750605054535821</c:v>
                </c:pt>
                <c:pt idx="450">
                  <c:v>-3.4620805054535824</c:v>
                </c:pt>
                <c:pt idx="451">
                  <c:v>-3.4491005054535826</c:v>
                </c:pt>
                <c:pt idx="452">
                  <c:v>-3.4361205054535819</c:v>
                </c:pt>
                <c:pt idx="453">
                  <c:v>-3.4231405054535822</c:v>
                </c:pt>
                <c:pt idx="454">
                  <c:v>-3.4101605054535824</c:v>
                </c:pt>
                <c:pt idx="455">
                  <c:v>-3.3971805054535826</c:v>
                </c:pt>
                <c:pt idx="456">
                  <c:v>-3.384200505453582</c:v>
                </c:pt>
                <c:pt idx="457">
                  <c:v>-3.3712205054535822</c:v>
                </c:pt>
                <c:pt idx="458">
                  <c:v>-3.3582405054535824</c:v>
                </c:pt>
                <c:pt idx="459">
                  <c:v>-3.3452605054535827</c:v>
                </c:pt>
                <c:pt idx="460">
                  <c:v>-3.332280505453582</c:v>
                </c:pt>
                <c:pt idx="461">
                  <c:v>-3.3193005054535822</c:v>
                </c:pt>
                <c:pt idx="462">
                  <c:v>-3.3063205054535825</c:v>
                </c:pt>
                <c:pt idx="463">
                  <c:v>-3.2933405054535818</c:v>
                </c:pt>
                <c:pt idx="464">
                  <c:v>-3.280360505453582</c:v>
                </c:pt>
                <c:pt idx="465">
                  <c:v>-3.2673805054535823</c:v>
                </c:pt>
                <c:pt idx="466">
                  <c:v>-3.2544005054535825</c:v>
                </c:pt>
                <c:pt idx="467">
                  <c:v>-3.2414205054535818</c:v>
                </c:pt>
                <c:pt idx="468">
                  <c:v>-3.2284405054535821</c:v>
                </c:pt>
                <c:pt idx="469">
                  <c:v>-3.2154605054535823</c:v>
                </c:pt>
                <c:pt idx="470">
                  <c:v>-3.2024805054535825</c:v>
                </c:pt>
                <c:pt idx="471">
                  <c:v>-3.1895005054535819</c:v>
                </c:pt>
                <c:pt idx="472">
                  <c:v>-3.1765205054535821</c:v>
                </c:pt>
                <c:pt idx="473">
                  <c:v>-3.1635405054535823</c:v>
                </c:pt>
                <c:pt idx="474">
                  <c:v>-3.1505605054535826</c:v>
                </c:pt>
                <c:pt idx="475">
                  <c:v>-3.1375805054535819</c:v>
                </c:pt>
                <c:pt idx="476">
                  <c:v>-3.1246005054535821</c:v>
                </c:pt>
                <c:pt idx="477">
                  <c:v>-3.1116205054535824</c:v>
                </c:pt>
                <c:pt idx="478">
                  <c:v>-3.0986405054535826</c:v>
                </c:pt>
                <c:pt idx="479">
                  <c:v>-3.0856605054535819</c:v>
                </c:pt>
                <c:pt idx="480">
                  <c:v>-3.0726805054535822</c:v>
                </c:pt>
                <c:pt idx="481">
                  <c:v>-3.0597005054535824</c:v>
                </c:pt>
                <c:pt idx="482">
                  <c:v>-3.0467205054535826</c:v>
                </c:pt>
                <c:pt idx="483">
                  <c:v>-3.033740505453582</c:v>
                </c:pt>
                <c:pt idx="484">
                  <c:v>-3.0207605054535822</c:v>
                </c:pt>
                <c:pt idx="485">
                  <c:v>-3.0077805054535824</c:v>
                </c:pt>
                <c:pt idx="486">
                  <c:v>-2.9948005054535818</c:v>
                </c:pt>
                <c:pt idx="487">
                  <c:v>-2.981820505453582</c:v>
                </c:pt>
                <c:pt idx="488">
                  <c:v>-2.9688405054535822</c:v>
                </c:pt>
                <c:pt idx="489">
                  <c:v>-2.9558605054535825</c:v>
                </c:pt>
                <c:pt idx="490">
                  <c:v>-2.9428805054535818</c:v>
                </c:pt>
                <c:pt idx="491">
                  <c:v>-2.929900505453582</c:v>
                </c:pt>
                <c:pt idx="492">
                  <c:v>-2.9169205054535823</c:v>
                </c:pt>
                <c:pt idx="493">
                  <c:v>-2.9039405054535825</c:v>
                </c:pt>
                <c:pt idx="494">
                  <c:v>-2.8909605054535819</c:v>
                </c:pt>
                <c:pt idx="495">
                  <c:v>-2.8779805054535821</c:v>
                </c:pt>
                <c:pt idx="496">
                  <c:v>-2.8650005054535823</c:v>
                </c:pt>
                <c:pt idx="497">
                  <c:v>-2.8520205054535825</c:v>
                </c:pt>
                <c:pt idx="498">
                  <c:v>-2.8390405054535819</c:v>
                </c:pt>
                <c:pt idx="499">
                  <c:v>-2.8260605054535821</c:v>
                </c:pt>
                <c:pt idx="500">
                  <c:v>-2.8130805054535823</c:v>
                </c:pt>
                <c:pt idx="501">
                  <c:v>-2.8001005054535826</c:v>
                </c:pt>
                <c:pt idx="502">
                  <c:v>-2.7871205054535819</c:v>
                </c:pt>
                <c:pt idx="503">
                  <c:v>-2.7741405054535822</c:v>
                </c:pt>
                <c:pt idx="504">
                  <c:v>-2.7611605054535824</c:v>
                </c:pt>
                <c:pt idx="505">
                  <c:v>-2.7481805054535826</c:v>
                </c:pt>
                <c:pt idx="506">
                  <c:v>-2.735200505453582</c:v>
                </c:pt>
                <c:pt idx="507">
                  <c:v>-2.7222205054535822</c:v>
                </c:pt>
                <c:pt idx="508">
                  <c:v>-2.7092405054535824</c:v>
                </c:pt>
                <c:pt idx="509">
                  <c:v>-2.6962605054535826</c:v>
                </c:pt>
                <c:pt idx="510">
                  <c:v>-2.683280505453582</c:v>
                </c:pt>
                <c:pt idx="511">
                  <c:v>-2.6703005054535822</c:v>
                </c:pt>
                <c:pt idx="512">
                  <c:v>-2.6573205054535824</c:v>
                </c:pt>
                <c:pt idx="513">
                  <c:v>-2.6443405054535818</c:v>
                </c:pt>
                <c:pt idx="514">
                  <c:v>-2.631360505453582</c:v>
                </c:pt>
                <c:pt idx="515">
                  <c:v>-2.6183805054535823</c:v>
                </c:pt>
                <c:pt idx="516">
                  <c:v>-2.6054005054535825</c:v>
                </c:pt>
                <c:pt idx="517">
                  <c:v>-2.5924205054535818</c:v>
                </c:pt>
                <c:pt idx="518">
                  <c:v>-2.5794405054535821</c:v>
                </c:pt>
                <c:pt idx="519">
                  <c:v>-2.5664605054535823</c:v>
                </c:pt>
                <c:pt idx="520">
                  <c:v>-2.5534805054535825</c:v>
                </c:pt>
                <c:pt idx="521">
                  <c:v>-2.5405005054535819</c:v>
                </c:pt>
                <c:pt idx="522">
                  <c:v>-2.5275205054535821</c:v>
                </c:pt>
                <c:pt idx="523">
                  <c:v>-2.5145405054535823</c:v>
                </c:pt>
                <c:pt idx="524">
                  <c:v>-2.5015605054535826</c:v>
                </c:pt>
                <c:pt idx="525">
                  <c:v>-2.4885805054535819</c:v>
                </c:pt>
                <c:pt idx="526">
                  <c:v>-2.4756005054535821</c:v>
                </c:pt>
                <c:pt idx="527">
                  <c:v>-2.4626205054535824</c:v>
                </c:pt>
                <c:pt idx="528">
                  <c:v>-2.4496405054535826</c:v>
                </c:pt>
                <c:pt idx="529">
                  <c:v>-2.4366605054535819</c:v>
                </c:pt>
                <c:pt idx="530">
                  <c:v>-2.4236805054535822</c:v>
                </c:pt>
                <c:pt idx="531">
                  <c:v>-2.4107005054535824</c:v>
                </c:pt>
                <c:pt idx="532">
                  <c:v>-2.3977205054535826</c:v>
                </c:pt>
                <c:pt idx="533">
                  <c:v>-2.384740505453582</c:v>
                </c:pt>
                <c:pt idx="534">
                  <c:v>-2.3717605054535822</c:v>
                </c:pt>
                <c:pt idx="535">
                  <c:v>-2.3587805054535824</c:v>
                </c:pt>
                <c:pt idx="536">
                  <c:v>-2.3458005054535827</c:v>
                </c:pt>
                <c:pt idx="537">
                  <c:v>-2.332820505453582</c:v>
                </c:pt>
                <c:pt idx="538">
                  <c:v>-2.3198405054535822</c:v>
                </c:pt>
                <c:pt idx="539">
                  <c:v>-2.3068605054535825</c:v>
                </c:pt>
                <c:pt idx="540">
                  <c:v>-2.2938805054535818</c:v>
                </c:pt>
                <c:pt idx="541">
                  <c:v>-2.280900505453582</c:v>
                </c:pt>
                <c:pt idx="542">
                  <c:v>-2.2679205054535823</c:v>
                </c:pt>
                <c:pt idx="543">
                  <c:v>-2.2549405054535825</c:v>
                </c:pt>
                <c:pt idx="544">
                  <c:v>-2.2419605054535818</c:v>
                </c:pt>
                <c:pt idx="545">
                  <c:v>-2.2289805054535821</c:v>
                </c:pt>
                <c:pt idx="546">
                  <c:v>-2.2160005054535823</c:v>
                </c:pt>
                <c:pt idx="547">
                  <c:v>-2.2030205054535825</c:v>
                </c:pt>
                <c:pt idx="548">
                  <c:v>-2.1900405054535819</c:v>
                </c:pt>
                <c:pt idx="549">
                  <c:v>-2.1770605054535821</c:v>
                </c:pt>
                <c:pt idx="550">
                  <c:v>-2.1640805054535823</c:v>
                </c:pt>
                <c:pt idx="551">
                  <c:v>-2.1511005054535826</c:v>
                </c:pt>
                <c:pt idx="552">
                  <c:v>-2.1381205054535819</c:v>
                </c:pt>
                <c:pt idx="553">
                  <c:v>-2.1251405054535821</c:v>
                </c:pt>
                <c:pt idx="554">
                  <c:v>-2.1121605054535824</c:v>
                </c:pt>
                <c:pt idx="555">
                  <c:v>-2.0991805054535826</c:v>
                </c:pt>
                <c:pt idx="556">
                  <c:v>-2.0862005054535819</c:v>
                </c:pt>
                <c:pt idx="557">
                  <c:v>-2.0732205054535822</c:v>
                </c:pt>
                <c:pt idx="558">
                  <c:v>-2.0602405054535824</c:v>
                </c:pt>
                <c:pt idx="559">
                  <c:v>-2.0472605054535826</c:v>
                </c:pt>
                <c:pt idx="560">
                  <c:v>-2.034280505453582</c:v>
                </c:pt>
                <c:pt idx="561">
                  <c:v>-2.0213005054535822</c:v>
                </c:pt>
                <c:pt idx="562">
                  <c:v>-2.0083205054535824</c:v>
                </c:pt>
                <c:pt idx="563">
                  <c:v>-1.9953405054535818</c:v>
                </c:pt>
                <c:pt idx="564">
                  <c:v>-1.982360505453582</c:v>
                </c:pt>
                <c:pt idx="565">
                  <c:v>-1.9693805054535822</c:v>
                </c:pt>
                <c:pt idx="566">
                  <c:v>-1.9564005054535825</c:v>
                </c:pt>
                <c:pt idx="567">
                  <c:v>-1.9434205054535818</c:v>
                </c:pt>
                <c:pt idx="568">
                  <c:v>-1.930440505453582</c:v>
                </c:pt>
                <c:pt idx="569">
                  <c:v>-1.9174605054535823</c:v>
                </c:pt>
                <c:pt idx="570">
                  <c:v>-1.9044805054535825</c:v>
                </c:pt>
                <c:pt idx="571">
                  <c:v>-1.8915005054535818</c:v>
                </c:pt>
                <c:pt idx="572">
                  <c:v>-1.8785205054535821</c:v>
                </c:pt>
                <c:pt idx="573">
                  <c:v>-1.8655405054535823</c:v>
                </c:pt>
                <c:pt idx="574">
                  <c:v>-1.8525605054535825</c:v>
                </c:pt>
                <c:pt idx="575">
                  <c:v>-1.8395805054535819</c:v>
                </c:pt>
                <c:pt idx="576">
                  <c:v>-1.8266005054535821</c:v>
                </c:pt>
                <c:pt idx="577">
                  <c:v>-1.8136205054535823</c:v>
                </c:pt>
                <c:pt idx="578">
                  <c:v>-1.8006405054535826</c:v>
                </c:pt>
                <c:pt idx="579">
                  <c:v>-1.7876605054535819</c:v>
                </c:pt>
                <c:pt idx="580">
                  <c:v>-1.7746805054535821</c:v>
                </c:pt>
                <c:pt idx="581">
                  <c:v>-1.7617005054535824</c:v>
                </c:pt>
                <c:pt idx="582">
                  <c:v>-1.7487205054535826</c:v>
                </c:pt>
                <c:pt idx="583">
                  <c:v>-1.7357405054535819</c:v>
                </c:pt>
                <c:pt idx="584">
                  <c:v>-1.7227605054535822</c:v>
                </c:pt>
                <c:pt idx="585">
                  <c:v>-1.7097805054535824</c:v>
                </c:pt>
                <c:pt idx="586">
                  <c:v>-1.6968005054535826</c:v>
                </c:pt>
                <c:pt idx="587">
                  <c:v>-1.683820505453582</c:v>
                </c:pt>
                <c:pt idx="588">
                  <c:v>-1.6708405054535822</c:v>
                </c:pt>
                <c:pt idx="589">
                  <c:v>-1.6578605054535824</c:v>
                </c:pt>
                <c:pt idx="590">
                  <c:v>-1.6448805054535818</c:v>
                </c:pt>
                <c:pt idx="591">
                  <c:v>-1.631900505453582</c:v>
                </c:pt>
                <c:pt idx="592">
                  <c:v>-1.6189205054535822</c:v>
                </c:pt>
                <c:pt idx="593">
                  <c:v>-1.6059405054535825</c:v>
                </c:pt>
                <c:pt idx="594">
                  <c:v>-1.5929605054535818</c:v>
                </c:pt>
                <c:pt idx="595">
                  <c:v>-1.579980505453582</c:v>
                </c:pt>
                <c:pt idx="596">
                  <c:v>-1.5670005054535823</c:v>
                </c:pt>
                <c:pt idx="597">
                  <c:v>-1.5540205054535825</c:v>
                </c:pt>
                <c:pt idx="598">
                  <c:v>-1.5410405054535818</c:v>
                </c:pt>
                <c:pt idx="599">
                  <c:v>-1.5280605054535821</c:v>
                </c:pt>
                <c:pt idx="600">
                  <c:v>-1.5150805054535823</c:v>
                </c:pt>
                <c:pt idx="601">
                  <c:v>-1.5021005054535825</c:v>
                </c:pt>
                <c:pt idx="602">
                  <c:v>-1.4891205054535819</c:v>
                </c:pt>
                <c:pt idx="603">
                  <c:v>-1.4761405054535821</c:v>
                </c:pt>
                <c:pt idx="604">
                  <c:v>-1.4631605054535823</c:v>
                </c:pt>
                <c:pt idx="605">
                  <c:v>-1.4501805054535826</c:v>
                </c:pt>
                <c:pt idx="606">
                  <c:v>-1.4372005054535819</c:v>
                </c:pt>
                <c:pt idx="607">
                  <c:v>-1.4242205054535821</c:v>
                </c:pt>
                <c:pt idx="608">
                  <c:v>-1.4112405054535824</c:v>
                </c:pt>
                <c:pt idx="609">
                  <c:v>-1.3982605054535826</c:v>
                </c:pt>
                <c:pt idx="610">
                  <c:v>-1.3852805054535819</c:v>
                </c:pt>
                <c:pt idx="611">
                  <c:v>-1.3723005054535822</c:v>
                </c:pt>
                <c:pt idx="612">
                  <c:v>-1.3593205054535824</c:v>
                </c:pt>
                <c:pt idx="613">
                  <c:v>-1.3463405054535826</c:v>
                </c:pt>
                <c:pt idx="614">
                  <c:v>-1.333360505453582</c:v>
                </c:pt>
                <c:pt idx="615">
                  <c:v>-1.3203805054535822</c:v>
                </c:pt>
                <c:pt idx="616">
                  <c:v>-1.3074005054535816</c:v>
                </c:pt>
                <c:pt idx="617">
                  <c:v>-1.2944205054535836</c:v>
                </c:pt>
                <c:pt idx="618">
                  <c:v>-1.2814405054535829</c:v>
                </c:pt>
                <c:pt idx="619">
                  <c:v>-1.2684605054535822</c:v>
                </c:pt>
                <c:pt idx="620">
                  <c:v>-1.2554805054535834</c:v>
                </c:pt>
                <c:pt idx="621">
                  <c:v>-1.2425005054535827</c:v>
                </c:pt>
                <c:pt idx="622">
                  <c:v>-1.2295205054535838</c:v>
                </c:pt>
                <c:pt idx="623">
                  <c:v>-1.2165405054535832</c:v>
                </c:pt>
                <c:pt idx="624">
                  <c:v>-1.2035605054535825</c:v>
                </c:pt>
                <c:pt idx="625">
                  <c:v>-1.1905805054535836</c:v>
                </c:pt>
                <c:pt idx="626">
                  <c:v>-1.177600505453583</c:v>
                </c:pt>
                <c:pt idx="627">
                  <c:v>-1.1646205054535823</c:v>
                </c:pt>
                <c:pt idx="628">
                  <c:v>-1.1516405054535834</c:v>
                </c:pt>
                <c:pt idx="629">
                  <c:v>-1.1386605054535828</c:v>
                </c:pt>
                <c:pt idx="630">
                  <c:v>-1.1256805054535839</c:v>
                </c:pt>
                <c:pt idx="631">
                  <c:v>-1.1127005054535832</c:v>
                </c:pt>
                <c:pt idx="632">
                  <c:v>-1.0997205054535826</c:v>
                </c:pt>
                <c:pt idx="633">
                  <c:v>-1.0867405054535837</c:v>
                </c:pt>
                <c:pt idx="634">
                  <c:v>-1.073760505453583</c:v>
                </c:pt>
                <c:pt idx="635">
                  <c:v>-1.0607805054535824</c:v>
                </c:pt>
                <c:pt idx="636">
                  <c:v>-1.0478005054535835</c:v>
                </c:pt>
                <c:pt idx="637">
                  <c:v>-1.0348205054535828</c:v>
                </c:pt>
                <c:pt idx="638">
                  <c:v>-1.021840505453584</c:v>
                </c:pt>
                <c:pt idx="639">
                  <c:v>-1.0088605054535833</c:v>
                </c:pt>
                <c:pt idx="640">
                  <c:v>-0.99588050545358264</c:v>
                </c:pt>
                <c:pt idx="641">
                  <c:v>-0.98290050545358376</c:v>
                </c:pt>
                <c:pt idx="642">
                  <c:v>-0.9699205054535831</c:v>
                </c:pt>
                <c:pt idx="643">
                  <c:v>-0.95694050545358245</c:v>
                </c:pt>
                <c:pt idx="644">
                  <c:v>-0.94396050545358356</c:v>
                </c:pt>
                <c:pt idx="645">
                  <c:v>-0.93098050545358291</c:v>
                </c:pt>
                <c:pt idx="646">
                  <c:v>-0.91800050545358225</c:v>
                </c:pt>
                <c:pt idx="647">
                  <c:v>-0.90502050545358337</c:v>
                </c:pt>
                <c:pt idx="648">
                  <c:v>-0.89204050545358271</c:v>
                </c:pt>
                <c:pt idx="649">
                  <c:v>-0.87906050545358383</c:v>
                </c:pt>
                <c:pt idx="650">
                  <c:v>-0.86608050545358317</c:v>
                </c:pt>
                <c:pt idx="651">
                  <c:v>-0.85310050545358251</c:v>
                </c:pt>
                <c:pt idx="652">
                  <c:v>-0.84012050545358363</c:v>
                </c:pt>
                <c:pt idx="653">
                  <c:v>-0.82714050545358297</c:v>
                </c:pt>
                <c:pt idx="654">
                  <c:v>-0.81416050545358232</c:v>
                </c:pt>
                <c:pt idx="655">
                  <c:v>-0.80118050545358344</c:v>
                </c:pt>
                <c:pt idx="656">
                  <c:v>-0.78820050545358278</c:v>
                </c:pt>
                <c:pt idx="657">
                  <c:v>-0.7752205054535839</c:v>
                </c:pt>
                <c:pt idx="658">
                  <c:v>-0.76224050545358324</c:v>
                </c:pt>
                <c:pt idx="659">
                  <c:v>-0.74926050545358258</c:v>
                </c:pt>
                <c:pt idx="660">
                  <c:v>-0.7362805054535837</c:v>
                </c:pt>
                <c:pt idx="661">
                  <c:v>-0.72330050545358304</c:v>
                </c:pt>
                <c:pt idx="662">
                  <c:v>-0.71032050545358238</c:v>
                </c:pt>
                <c:pt idx="663">
                  <c:v>-0.6973405054535835</c:v>
                </c:pt>
                <c:pt idx="664">
                  <c:v>-0.68436050545358285</c:v>
                </c:pt>
                <c:pt idx="665">
                  <c:v>-0.67138050545358219</c:v>
                </c:pt>
                <c:pt idx="666">
                  <c:v>-0.65840050545358331</c:v>
                </c:pt>
                <c:pt idx="667">
                  <c:v>-0.64542050545358265</c:v>
                </c:pt>
                <c:pt idx="668">
                  <c:v>-0.63244050545358377</c:v>
                </c:pt>
                <c:pt idx="669">
                  <c:v>-0.61946050545358311</c:v>
                </c:pt>
                <c:pt idx="670">
                  <c:v>-0.60648050545358245</c:v>
                </c:pt>
                <c:pt idx="671">
                  <c:v>-0.59350050545358357</c:v>
                </c:pt>
                <c:pt idx="672">
                  <c:v>-0.58052050545358291</c:v>
                </c:pt>
                <c:pt idx="673">
                  <c:v>-0.56754050545358226</c:v>
                </c:pt>
                <c:pt idx="674">
                  <c:v>-0.55456050545358337</c:v>
                </c:pt>
                <c:pt idx="675">
                  <c:v>-0.54158050545358272</c:v>
                </c:pt>
                <c:pt idx="676">
                  <c:v>-0.52860050545358384</c:v>
                </c:pt>
                <c:pt idx="677">
                  <c:v>-0.51562050545358318</c:v>
                </c:pt>
                <c:pt idx="678">
                  <c:v>-0.50264050545358252</c:v>
                </c:pt>
                <c:pt idx="679">
                  <c:v>-0.48966050545358364</c:v>
                </c:pt>
                <c:pt idx="680">
                  <c:v>-0.47668050545358298</c:v>
                </c:pt>
                <c:pt idx="681">
                  <c:v>-0.46370050545358232</c:v>
                </c:pt>
                <c:pt idx="682">
                  <c:v>-0.45072050545358344</c:v>
                </c:pt>
                <c:pt idx="683">
                  <c:v>-0.43774050545358278</c:v>
                </c:pt>
                <c:pt idx="684">
                  <c:v>-0.4247605054535839</c:v>
                </c:pt>
                <c:pt idx="685">
                  <c:v>-0.41178050545358325</c:v>
                </c:pt>
                <c:pt idx="686">
                  <c:v>-0.39880050545358259</c:v>
                </c:pt>
                <c:pt idx="687">
                  <c:v>-0.38582050545358371</c:v>
                </c:pt>
                <c:pt idx="688">
                  <c:v>-0.37284050545358305</c:v>
                </c:pt>
                <c:pt idx="689">
                  <c:v>-0.35986050545358239</c:v>
                </c:pt>
                <c:pt idx="690">
                  <c:v>-0.34688050545358351</c:v>
                </c:pt>
                <c:pt idx="691">
                  <c:v>-0.33390050545358285</c:v>
                </c:pt>
                <c:pt idx="692">
                  <c:v>-0.32092050545358219</c:v>
                </c:pt>
                <c:pt idx="693">
                  <c:v>-0.30794050545358331</c:v>
                </c:pt>
                <c:pt idx="694">
                  <c:v>-0.29496050545358266</c:v>
                </c:pt>
                <c:pt idx="695">
                  <c:v>-0.28198050545358377</c:v>
                </c:pt>
                <c:pt idx="696">
                  <c:v>-0.26900050545358312</c:v>
                </c:pt>
                <c:pt idx="697">
                  <c:v>-0.25602050545358246</c:v>
                </c:pt>
                <c:pt idx="698">
                  <c:v>-0.24304050545358358</c:v>
                </c:pt>
                <c:pt idx="699">
                  <c:v>-0.23006050545358292</c:v>
                </c:pt>
                <c:pt idx="700">
                  <c:v>-0.21708050545358226</c:v>
                </c:pt>
                <c:pt idx="701">
                  <c:v>-0.20410050545358338</c:v>
                </c:pt>
                <c:pt idx="702">
                  <c:v>-0.19112050545358272</c:v>
                </c:pt>
                <c:pt idx="703">
                  <c:v>-0.17814050545358384</c:v>
                </c:pt>
                <c:pt idx="704">
                  <c:v>-0.16516050545358318</c:v>
                </c:pt>
                <c:pt idx="705">
                  <c:v>-0.15218050545358253</c:v>
                </c:pt>
                <c:pt idx="706">
                  <c:v>-0.13920050545358365</c:v>
                </c:pt>
                <c:pt idx="707">
                  <c:v>-0.12622050545358299</c:v>
                </c:pt>
                <c:pt idx="708">
                  <c:v>-0.11324050545358233</c:v>
                </c:pt>
                <c:pt idx="709">
                  <c:v>-0.10026050545358345</c:v>
                </c:pt>
                <c:pt idx="710">
                  <c:v>-8.7280505453582791E-2</c:v>
                </c:pt>
                <c:pt idx="711">
                  <c:v>-7.4300505453583909E-2</c:v>
                </c:pt>
                <c:pt idx="712">
                  <c:v>-6.1320505453583252E-2</c:v>
                </c:pt>
                <c:pt idx="713">
                  <c:v>-4.8340505453582594E-2</c:v>
                </c:pt>
                <c:pt idx="714">
                  <c:v>-3.5360505453583713E-2</c:v>
                </c:pt>
                <c:pt idx="715">
                  <c:v>-2.2380505453583055E-2</c:v>
                </c:pt>
                <c:pt idx="716">
                  <c:v>-9.4005054535823973E-3</c:v>
                </c:pt>
                <c:pt idx="717">
                  <c:v>3.579494546416484E-3</c:v>
                </c:pt>
                <c:pt idx="718">
                  <c:v>1.6559494546417142E-2</c:v>
                </c:pt>
                <c:pt idx="719">
                  <c:v>2.9539494546417799E-2</c:v>
                </c:pt>
                <c:pt idx="720">
                  <c:v>4.2519494546416681E-2</c:v>
                </c:pt>
                <c:pt idx="721">
                  <c:v>5.5499494546417338E-2</c:v>
                </c:pt>
                <c:pt idx="722">
                  <c:v>6.847949454641622E-2</c:v>
                </c:pt>
                <c:pt idx="723">
                  <c:v>8.1459494546416877E-2</c:v>
                </c:pt>
                <c:pt idx="724">
                  <c:v>9.4439494546417535E-2</c:v>
                </c:pt>
                <c:pt idx="725">
                  <c:v>0.10741949454641642</c:v>
                </c:pt>
                <c:pt idx="726">
                  <c:v>0.12039949454641707</c:v>
                </c:pt>
                <c:pt idx="727">
                  <c:v>0.13337949454641773</c:v>
                </c:pt>
                <c:pt idx="728">
                  <c:v>0.14635949454641661</c:v>
                </c:pt>
                <c:pt idx="729">
                  <c:v>0.15933949454641727</c:v>
                </c:pt>
                <c:pt idx="730">
                  <c:v>0.17231949454641615</c:v>
                </c:pt>
                <c:pt idx="731">
                  <c:v>0.18529949454641681</c:v>
                </c:pt>
                <c:pt idx="732">
                  <c:v>0.19827949454641747</c:v>
                </c:pt>
                <c:pt idx="733">
                  <c:v>0.21125949454641635</c:v>
                </c:pt>
                <c:pt idx="734">
                  <c:v>0.22423949454641701</c:v>
                </c:pt>
                <c:pt idx="735">
                  <c:v>0.23721949454641766</c:v>
                </c:pt>
                <c:pt idx="736">
                  <c:v>0.25019949454641655</c:v>
                </c:pt>
                <c:pt idx="737">
                  <c:v>0.2631794945464172</c:v>
                </c:pt>
                <c:pt idx="738">
                  <c:v>0.27615949454641608</c:v>
                </c:pt>
                <c:pt idx="739">
                  <c:v>0.28913949454641674</c:v>
                </c:pt>
                <c:pt idx="740">
                  <c:v>0.3021194945464174</c:v>
                </c:pt>
                <c:pt idx="741">
                  <c:v>0.31509949454641628</c:v>
                </c:pt>
                <c:pt idx="742">
                  <c:v>0.32807949454641694</c:v>
                </c:pt>
                <c:pt idx="743">
                  <c:v>0.3410594945464176</c:v>
                </c:pt>
                <c:pt idx="744">
                  <c:v>0.35403949454641648</c:v>
                </c:pt>
                <c:pt idx="745">
                  <c:v>0.36701949454641714</c:v>
                </c:pt>
                <c:pt idx="746">
                  <c:v>0.37999949454641779</c:v>
                </c:pt>
                <c:pt idx="747">
                  <c:v>0.39297949454641667</c:v>
                </c:pt>
                <c:pt idx="748">
                  <c:v>0.40595949454641733</c:v>
                </c:pt>
                <c:pt idx="749">
                  <c:v>0.41893949454641621</c:v>
                </c:pt>
                <c:pt idx="750">
                  <c:v>0.43191949454641687</c:v>
                </c:pt>
                <c:pt idx="751">
                  <c:v>0.44489949454641753</c:v>
                </c:pt>
                <c:pt idx="752">
                  <c:v>0.45787949454641641</c:v>
                </c:pt>
                <c:pt idx="753">
                  <c:v>0.47085949454641707</c:v>
                </c:pt>
                <c:pt idx="754">
                  <c:v>0.48383949454641773</c:v>
                </c:pt>
                <c:pt idx="755">
                  <c:v>0.49681949454641661</c:v>
                </c:pt>
                <c:pt idx="756">
                  <c:v>0.50979949454641726</c:v>
                </c:pt>
                <c:pt idx="757">
                  <c:v>0.52277949454641615</c:v>
                </c:pt>
                <c:pt idx="758">
                  <c:v>0.5357594945464168</c:v>
                </c:pt>
                <c:pt idx="759">
                  <c:v>0.54873949454641746</c:v>
                </c:pt>
                <c:pt idx="760">
                  <c:v>0.56171949454641634</c:v>
                </c:pt>
                <c:pt idx="761">
                  <c:v>0.574699494546417</c:v>
                </c:pt>
                <c:pt idx="762">
                  <c:v>0.58767949454641766</c:v>
                </c:pt>
                <c:pt idx="763">
                  <c:v>0.60065949454641654</c:v>
                </c:pt>
                <c:pt idx="764">
                  <c:v>0.6136394945464172</c:v>
                </c:pt>
                <c:pt idx="765">
                  <c:v>0.62661949454641608</c:v>
                </c:pt>
                <c:pt idx="766">
                  <c:v>0.63959949454641674</c:v>
                </c:pt>
                <c:pt idx="767">
                  <c:v>0.65257949454641739</c:v>
                </c:pt>
                <c:pt idx="768">
                  <c:v>0.66555949454641627</c:v>
                </c:pt>
                <c:pt idx="769">
                  <c:v>0.67853949454641693</c:v>
                </c:pt>
                <c:pt idx="770">
                  <c:v>0.69151949454641759</c:v>
                </c:pt>
                <c:pt idx="771">
                  <c:v>0.70449949454641647</c:v>
                </c:pt>
                <c:pt idx="772">
                  <c:v>0.71747949454641713</c:v>
                </c:pt>
                <c:pt idx="773">
                  <c:v>0.73045949454641779</c:v>
                </c:pt>
                <c:pt idx="774">
                  <c:v>0.74343949454641667</c:v>
                </c:pt>
                <c:pt idx="775">
                  <c:v>0.75641949454641733</c:v>
                </c:pt>
                <c:pt idx="776">
                  <c:v>0.76939949454641621</c:v>
                </c:pt>
                <c:pt idx="777">
                  <c:v>0.78237949454641686</c:v>
                </c:pt>
                <c:pt idx="778">
                  <c:v>0.79535949454641752</c:v>
                </c:pt>
                <c:pt idx="779">
                  <c:v>0.8083394945464164</c:v>
                </c:pt>
                <c:pt idx="780">
                  <c:v>0.82131949454641706</c:v>
                </c:pt>
                <c:pt idx="781">
                  <c:v>0.83429949454641772</c:v>
                </c:pt>
                <c:pt idx="782">
                  <c:v>0.8472794945464166</c:v>
                </c:pt>
                <c:pt idx="783">
                  <c:v>0.86025949454641726</c:v>
                </c:pt>
                <c:pt idx="784">
                  <c:v>0.87323949454641614</c:v>
                </c:pt>
                <c:pt idx="785">
                  <c:v>0.8862194945464168</c:v>
                </c:pt>
                <c:pt idx="786">
                  <c:v>0.89919949454641745</c:v>
                </c:pt>
                <c:pt idx="787">
                  <c:v>0.91217949454641634</c:v>
                </c:pt>
                <c:pt idx="788">
                  <c:v>0.92515949454641699</c:v>
                </c:pt>
                <c:pt idx="789">
                  <c:v>0.93813949454641765</c:v>
                </c:pt>
                <c:pt idx="790">
                  <c:v>0.95111949454641653</c:v>
                </c:pt>
                <c:pt idx="791">
                  <c:v>0.96409949454641719</c:v>
                </c:pt>
                <c:pt idx="792">
                  <c:v>0.97707949454641607</c:v>
                </c:pt>
                <c:pt idx="793">
                  <c:v>0.99005949454641673</c:v>
                </c:pt>
                <c:pt idx="794">
                  <c:v>1.0030394945464174</c:v>
                </c:pt>
                <c:pt idx="795">
                  <c:v>1.0160194945464163</c:v>
                </c:pt>
                <c:pt idx="796">
                  <c:v>1.0289994945464169</c:v>
                </c:pt>
                <c:pt idx="797">
                  <c:v>1.0419794945464176</c:v>
                </c:pt>
                <c:pt idx="798">
                  <c:v>1.0549594945464165</c:v>
                </c:pt>
                <c:pt idx="799">
                  <c:v>1.0679394945464171</c:v>
                </c:pt>
                <c:pt idx="800">
                  <c:v>1.0809194945464178</c:v>
                </c:pt>
                <c:pt idx="801">
                  <c:v>1.0938994945464167</c:v>
                </c:pt>
                <c:pt idx="802">
                  <c:v>1.1068794945464173</c:v>
                </c:pt>
                <c:pt idx="803">
                  <c:v>1.1198594945464162</c:v>
                </c:pt>
                <c:pt idx="804">
                  <c:v>1.1328394945464169</c:v>
                </c:pt>
                <c:pt idx="805">
                  <c:v>1.1458194945464175</c:v>
                </c:pt>
                <c:pt idx="806">
                  <c:v>1.1587994945464164</c:v>
                </c:pt>
                <c:pt idx="807">
                  <c:v>1.1717794945464171</c:v>
                </c:pt>
                <c:pt idx="808">
                  <c:v>1.1847594945464177</c:v>
                </c:pt>
                <c:pt idx="809">
                  <c:v>1.1977394945464166</c:v>
                </c:pt>
                <c:pt idx="810">
                  <c:v>1.2107194945464173</c:v>
                </c:pt>
                <c:pt idx="811">
                  <c:v>1.2236994945464161</c:v>
                </c:pt>
                <c:pt idx="812">
                  <c:v>1.2366794945464168</c:v>
                </c:pt>
                <c:pt idx="813">
                  <c:v>1.2496594945464174</c:v>
                </c:pt>
                <c:pt idx="814">
                  <c:v>1.2626394945464163</c:v>
                </c:pt>
                <c:pt idx="815">
                  <c:v>1.275619494546417</c:v>
                </c:pt>
                <c:pt idx="816">
                  <c:v>1.2885994945464176</c:v>
                </c:pt>
                <c:pt idx="817">
                  <c:v>1.3015794945464165</c:v>
                </c:pt>
                <c:pt idx="818">
                  <c:v>1.3145594945464172</c:v>
                </c:pt>
                <c:pt idx="819">
                  <c:v>1.3275394945464178</c:v>
                </c:pt>
                <c:pt idx="820">
                  <c:v>1.3405194945464167</c:v>
                </c:pt>
                <c:pt idx="821">
                  <c:v>1.3534994945464174</c:v>
                </c:pt>
                <c:pt idx="822">
                  <c:v>1.3664794945464163</c:v>
                </c:pt>
                <c:pt idx="823">
                  <c:v>1.3794594945464169</c:v>
                </c:pt>
                <c:pt idx="824">
                  <c:v>1.3924394945464176</c:v>
                </c:pt>
                <c:pt idx="825">
                  <c:v>1.4054194945464165</c:v>
                </c:pt>
                <c:pt idx="826">
                  <c:v>1.4183994945464171</c:v>
                </c:pt>
                <c:pt idx="827">
                  <c:v>1.4313794945464178</c:v>
                </c:pt>
                <c:pt idx="828">
                  <c:v>1.4443594945464167</c:v>
                </c:pt>
                <c:pt idx="829">
                  <c:v>1.4573394945464173</c:v>
                </c:pt>
                <c:pt idx="830">
                  <c:v>1.4703194945464162</c:v>
                </c:pt>
                <c:pt idx="831">
                  <c:v>1.4832994945464169</c:v>
                </c:pt>
                <c:pt idx="832">
                  <c:v>1.4962794945464175</c:v>
                </c:pt>
                <c:pt idx="833">
                  <c:v>1.5092594945464164</c:v>
                </c:pt>
                <c:pt idx="834">
                  <c:v>1.522239494546417</c:v>
                </c:pt>
                <c:pt idx="835">
                  <c:v>1.5352194945464177</c:v>
                </c:pt>
                <c:pt idx="836">
                  <c:v>1.5481994945464166</c:v>
                </c:pt>
                <c:pt idx="837">
                  <c:v>1.5611794945464172</c:v>
                </c:pt>
                <c:pt idx="838">
                  <c:v>1.5741594945464161</c:v>
                </c:pt>
                <c:pt idx="839">
                  <c:v>1.5871394945464168</c:v>
                </c:pt>
                <c:pt idx="840">
                  <c:v>1.6001194945464174</c:v>
                </c:pt>
                <c:pt idx="841">
                  <c:v>1.6130994945464163</c:v>
                </c:pt>
                <c:pt idx="842">
                  <c:v>1.626079494546417</c:v>
                </c:pt>
                <c:pt idx="843">
                  <c:v>1.6390594945464176</c:v>
                </c:pt>
                <c:pt idx="844">
                  <c:v>1.6520394945464165</c:v>
                </c:pt>
                <c:pt idx="845">
                  <c:v>1.6650194945464172</c:v>
                </c:pt>
                <c:pt idx="846">
                  <c:v>1.6779994945464178</c:v>
                </c:pt>
                <c:pt idx="847">
                  <c:v>1.6909794945464167</c:v>
                </c:pt>
                <c:pt idx="848">
                  <c:v>1.7039594945464174</c:v>
                </c:pt>
                <c:pt idx="849">
                  <c:v>1.7169394945464163</c:v>
                </c:pt>
                <c:pt idx="850">
                  <c:v>1.7299194945464169</c:v>
                </c:pt>
                <c:pt idx="851">
                  <c:v>1.7428994945464176</c:v>
                </c:pt>
                <c:pt idx="852">
                  <c:v>1.7558794945464165</c:v>
                </c:pt>
                <c:pt idx="853">
                  <c:v>1.7688594945464171</c:v>
                </c:pt>
                <c:pt idx="854">
                  <c:v>1.7818394945464178</c:v>
                </c:pt>
                <c:pt idx="855">
                  <c:v>1.7948194945464166</c:v>
                </c:pt>
                <c:pt idx="856">
                  <c:v>1.8077994945464173</c:v>
                </c:pt>
                <c:pt idx="857">
                  <c:v>1.8207794945464162</c:v>
                </c:pt>
                <c:pt idx="858">
                  <c:v>1.8337594945464168</c:v>
                </c:pt>
                <c:pt idx="859">
                  <c:v>1.8467394945464175</c:v>
                </c:pt>
                <c:pt idx="860">
                  <c:v>1.8597194945464164</c:v>
                </c:pt>
                <c:pt idx="861">
                  <c:v>1.872699494546417</c:v>
                </c:pt>
                <c:pt idx="862">
                  <c:v>1.8856794945464177</c:v>
                </c:pt>
                <c:pt idx="863">
                  <c:v>1.8986594945464166</c:v>
                </c:pt>
                <c:pt idx="864">
                  <c:v>1.9116394945464172</c:v>
                </c:pt>
                <c:pt idx="865">
                  <c:v>1.9246194945464161</c:v>
                </c:pt>
                <c:pt idx="866">
                  <c:v>1.9375994945464168</c:v>
                </c:pt>
                <c:pt idx="867">
                  <c:v>1.9505794945464174</c:v>
                </c:pt>
                <c:pt idx="868">
                  <c:v>1.9635594945464163</c:v>
                </c:pt>
                <c:pt idx="869">
                  <c:v>1.976539494546417</c:v>
                </c:pt>
                <c:pt idx="870">
                  <c:v>1.9895194945464176</c:v>
                </c:pt>
                <c:pt idx="871">
                  <c:v>2.0024994945464165</c:v>
                </c:pt>
                <c:pt idx="872">
                  <c:v>2.0154794945464172</c:v>
                </c:pt>
                <c:pt idx="873">
                  <c:v>2.0284594945464178</c:v>
                </c:pt>
                <c:pt idx="874">
                  <c:v>2.0414394945464167</c:v>
                </c:pt>
                <c:pt idx="875">
                  <c:v>2.0544194945464174</c:v>
                </c:pt>
                <c:pt idx="876">
                  <c:v>2.0673994945464162</c:v>
                </c:pt>
                <c:pt idx="877">
                  <c:v>2.0803794945464169</c:v>
                </c:pt>
                <c:pt idx="878">
                  <c:v>2.0933594945464176</c:v>
                </c:pt>
                <c:pt idx="879">
                  <c:v>2.1063394945464164</c:v>
                </c:pt>
                <c:pt idx="880">
                  <c:v>2.1193194945464171</c:v>
                </c:pt>
                <c:pt idx="881">
                  <c:v>2.1322994945464178</c:v>
                </c:pt>
                <c:pt idx="882">
                  <c:v>2.1452794945464166</c:v>
                </c:pt>
                <c:pt idx="883">
                  <c:v>2.1582594945464173</c:v>
                </c:pt>
                <c:pt idx="884">
                  <c:v>2.1712394945464162</c:v>
                </c:pt>
                <c:pt idx="885">
                  <c:v>2.1842194945464168</c:v>
                </c:pt>
                <c:pt idx="886">
                  <c:v>2.1971994945464175</c:v>
                </c:pt>
                <c:pt idx="887">
                  <c:v>2.2101794945464164</c:v>
                </c:pt>
                <c:pt idx="888">
                  <c:v>2.223159494546417</c:v>
                </c:pt>
                <c:pt idx="889">
                  <c:v>2.2361394945464177</c:v>
                </c:pt>
                <c:pt idx="890">
                  <c:v>2.2491194945464166</c:v>
                </c:pt>
                <c:pt idx="891">
                  <c:v>2.2620994945464172</c:v>
                </c:pt>
                <c:pt idx="892">
                  <c:v>2.2750794945464161</c:v>
                </c:pt>
                <c:pt idx="893">
                  <c:v>2.2880594945464168</c:v>
                </c:pt>
                <c:pt idx="894">
                  <c:v>2.3010394945464174</c:v>
                </c:pt>
                <c:pt idx="895">
                  <c:v>2.3140194945464163</c:v>
                </c:pt>
                <c:pt idx="896">
                  <c:v>2.326999494546417</c:v>
                </c:pt>
                <c:pt idx="897">
                  <c:v>2.3399794945464176</c:v>
                </c:pt>
                <c:pt idx="898">
                  <c:v>2.3529594945464165</c:v>
                </c:pt>
                <c:pt idx="899">
                  <c:v>2.3659394945464172</c:v>
                </c:pt>
                <c:pt idx="900">
                  <c:v>2.3789194945464178</c:v>
                </c:pt>
                <c:pt idx="901">
                  <c:v>2.3918994945464167</c:v>
                </c:pt>
                <c:pt idx="902">
                  <c:v>2.4048794945464174</c:v>
                </c:pt>
                <c:pt idx="903">
                  <c:v>2.4178594945464162</c:v>
                </c:pt>
                <c:pt idx="904">
                  <c:v>2.4308394945464169</c:v>
                </c:pt>
                <c:pt idx="905">
                  <c:v>2.4438194945464176</c:v>
                </c:pt>
                <c:pt idx="906">
                  <c:v>2.4567994945464164</c:v>
                </c:pt>
                <c:pt idx="907">
                  <c:v>2.4697794945464171</c:v>
                </c:pt>
                <c:pt idx="908">
                  <c:v>2.4827594945464178</c:v>
                </c:pt>
                <c:pt idx="909">
                  <c:v>2.4957394945464166</c:v>
                </c:pt>
                <c:pt idx="910">
                  <c:v>2.5087194945464173</c:v>
                </c:pt>
                <c:pt idx="911">
                  <c:v>2.5216994945464162</c:v>
                </c:pt>
                <c:pt idx="912">
                  <c:v>2.5346794945464168</c:v>
                </c:pt>
                <c:pt idx="913">
                  <c:v>2.5476594945464175</c:v>
                </c:pt>
                <c:pt idx="914">
                  <c:v>2.5606394945464164</c:v>
                </c:pt>
                <c:pt idx="915">
                  <c:v>2.573619494546417</c:v>
                </c:pt>
                <c:pt idx="916">
                  <c:v>2.5865994945464177</c:v>
                </c:pt>
                <c:pt idx="917">
                  <c:v>2.5995794945464166</c:v>
                </c:pt>
                <c:pt idx="918">
                  <c:v>2.6125594945464172</c:v>
                </c:pt>
                <c:pt idx="919">
                  <c:v>2.6255394945464161</c:v>
                </c:pt>
                <c:pt idx="920">
                  <c:v>2.6385194945464168</c:v>
                </c:pt>
                <c:pt idx="921">
                  <c:v>2.6514994945464174</c:v>
                </c:pt>
                <c:pt idx="922">
                  <c:v>2.6644794945464163</c:v>
                </c:pt>
                <c:pt idx="923">
                  <c:v>2.677459494546417</c:v>
                </c:pt>
                <c:pt idx="924">
                  <c:v>2.6904394945464176</c:v>
                </c:pt>
                <c:pt idx="925">
                  <c:v>2.7034194945464165</c:v>
                </c:pt>
                <c:pt idx="926">
                  <c:v>2.7163994945464172</c:v>
                </c:pt>
                <c:pt idx="927">
                  <c:v>2.7293794945464178</c:v>
                </c:pt>
                <c:pt idx="928">
                  <c:v>2.7423594945464167</c:v>
                </c:pt>
                <c:pt idx="929">
                  <c:v>2.7553394945464174</c:v>
                </c:pt>
                <c:pt idx="930">
                  <c:v>2.7683194945464162</c:v>
                </c:pt>
                <c:pt idx="931">
                  <c:v>2.7812994945464169</c:v>
                </c:pt>
                <c:pt idx="932">
                  <c:v>2.7942794945464176</c:v>
                </c:pt>
                <c:pt idx="933">
                  <c:v>2.8072594945464164</c:v>
                </c:pt>
                <c:pt idx="934">
                  <c:v>2.8202394945464171</c:v>
                </c:pt>
                <c:pt idx="935">
                  <c:v>2.8332194945464177</c:v>
                </c:pt>
                <c:pt idx="936">
                  <c:v>2.8461994945464166</c:v>
                </c:pt>
                <c:pt idx="937">
                  <c:v>2.8591794945464173</c:v>
                </c:pt>
                <c:pt idx="938">
                  <c:v>2.8721594945464162</c:v>
                </c:pt>
                <c:pt idx="939">
                  <c:v>2.8851394945464168</c:v>
                </c:pt>
                <c:pt idx="940">
                  <c:v>2.8981194945464175</c:v>
                </c:pt>
                <c:pt idx="941">
                  <c:v>2.9110994945464164</c:v>
                </c:pt>
                <c:pt idx="942">
                  <c:v>2.924079494546417</c:v>
                </c:pt>
                <c:pt idx="943">
                  <c:v>2.9370594945464177</c:v>
                </c:pt>
                <c:pt idx="944">
                  <c:v>2.9500394945464166</c:v>
                </c:pt>
                <c:pt idx="945">
                  <c:v>2.9630194945464172</c:v>
                </c:pt>
                <c:pt idx="946">
                  <c:v>2.9759994945464161</c:v>
                </c:pt>
                <c:pt idx="947">
                  <c:v>2.9889794945464168</c:v>
                </c:pt>
                <c:pt idx="948">
                  <c:v>3.0019594945464174</c:v>
                </c:pt>
                <c:pt idx="949">
                  <c:v>3.0149394945464163</c:v>
                </c:pt>
                <c:pt idx="950">
                  <c:v>3.027919494546417</c:v>
                </c:pt>
                <c:pt idx="951">
                  <c:v>3.0408994945464176</c:v>
                </c:pt>
                <c:pt idx="952">
                  <c:v>3.0538794945464165</c:v>
                </c:pt>
                <c:pt idx="953">
                  <c:v>3.0668594945464172</c:v>
                </c:pt>
                <c:pt idx="954">
                  <c:v>3.0798394945464178</c:v>
                </c:pt>
                <c:pt idx="955">
                  <c:v>3.0928194945464167</c:v>
                </c:pt>
                <c:pt idx="956">
                  <c:v>3.1057994945464173</c:v>
                </c:pt>
                <c:pt idx="957">
                  <c:v>3.1187794945464162</c:v>
                </c:pt>
                <c:pt idx="958">
                  <c:v>3.1317594945464169</c:v>
                </c:pt>
                <c:pt idx="959">
                  <c:v>3.1447394945464175</c:v>
                </c:pt>
                <c:pt idx="960">
                  <c:v>3.1577194945464164</c:v>
                </c:pt>
                <c:pt idx="961">
                  <c:v>3.1706994945464171</c:v>
                </c:pt>
                <c:pt idx="962">
                  <c:v>3.1836794945464177</c:v>
                </c:pt>
                <c:pt idx="963">
                  <c:v>3.1966594945464166</c:v>
                </c:pt>
                <c:pt idx="964">
                  <c:v>3.2096394945464173</c:v>
                </c:pt>
                <c:pt idx="965">
                  <c:v>3.2226194945464162</c:v>
                </c:pt>
                <c:pt idx="966">
                  <c:v>3.2355994945464168</c:v>
                </c:pt>
                <c:pt idx="967">
                  <c:v>3.2485794945464175</c:v>
                </c:pt>
                <c:pt idx="968">
                  <c:v>3.2615594945464164</c:v>
                </c:pt>
                <c:pt idx="969">
                  <c:v>3.274539494546417</c:v>
                </c:pt>
                <c:pt idx="970">
                  <c:v>3.2875194945464177</c:v>
                </c:pt>
                <c:pt idx="971">
                  <c:v>3.3004994945464166</c:v>
                </c:pt>
                <c:pt idx="972">
                  <c:v>3.3134794945464172</c:v>
                </c:pt>
                <c:pt idx="973">
                  <c:v>3.3264594945464179</c:v>
                </c:pt>
                <c:pt idx="974">
                  <c:v>3.3394394945464168</c:v>
                </c:pt>
                <c:pt idx="975">
                  <c:v>3.3524194945464174</c:v>
                </c:pt>
                <c:pt idx="976">
                  <c:v>3.3653994945464163</c:v>
                </c:pt>
                <c:pt idx="977">
                  <c:v>3.378379494546417</c:v>
                </c:pt>
                <c:pt idx="978">
                  <c:v>3.3913594945464176</c:v>
                </c:pt>
                <c:pt idx="979">
                  <c:v>3.4043394945464165</c:v>
                </c:pt>
                <c:pt idx="980">
                  <c:v>3.4173194945464171</c:v>
                </c:pt>
                <c:pt idx="981">
                  <c:v>3.4302994945464178</c:v>
                </c:pt>
                <c:pt idx="982">
                  <c:v>3.4432794945464167</c:v>
                </c:pt>
                <c:pt idx="983">
                  <c:v>3.4562594945464173</c:v>
                </c:pt>
                <c:pt idx="984">
                  <c:v>3.4692394945464162</c:v>
                </c:pt>
                <c:pt idx="985">
                  <c:v>3.4822194945464169</c:v>
                </c:pt>
                <c:pt idx="986">
                  <c:v>3.4951994945464175</c:v>
                </c:pt>
                <c:pt idx="987">
                  <c:v>3.5081794945464164</c:v>
                </c:pt>
                <c:pt idx="988">
                  <c:v>3.5211594945464171</c:v>
                </c:pt>
                <c:pt idx="989">
                  <c:v>3.5341394945464177</c:v>
                </c:pt>
                <c:pt idx="990">
                  <c:v>3.5471194945464166</c:v>
                </c:pt>
                <c:pt idx="991">
                  <c:v>3.5600994945464173</c:v>
                </c:pt>
                <c:pt idx="992">
                  <c:v>3.5730794945464162</c:v>
                </c:pt>
                <c:pt idx="993">
                  <c:v>3.5860594945464168</c:v>
                </c:pt>
                <c:pt idx="994">
                  <c:v>3.5990394945464175</c:v>
                </c:pt>
                <c:pt idx="995">
                  <c:v>3.6120194945464164</c:v>
                </c:pt>
                <c:pt idx="996">
                  <c:v>3.624999494546417</c:v>
                </c:pt>
                <c:pt idx="997">
                  <c:v>3.6379794945464177</c:v>
                </c:pt>
                <c:pt idx="998">
                  <c:v>3.6509594945464166</c:v>
                </c:pt>
                <c:pt idx="999">
                  <c:v>3.6639394945464172</c:v>
                </c:pt>
                <c:pt idx="1000">
                  <c:v>3.6769194945464179</c:v>
                </c:pt>
                <c:pt idx="1001">
                  <c:v>3.6898994945464167</c:v>
                </c:pt>
                <c:pt idx="1002">
                  <c:v>3.7028794945464174</c:v>
                </c:pt>
                <c:pt idx="1003">
                  <c:v>3.7158594945464163</c:v>
                </c:pt>
                <c:pt idx="1004">
                  <c:v>3.7288394945464169</c:v>
                </c:pt>
                <c:pt idx="1005">
                  <c:v>3.7418194945464176</c:v>
                </c:pt>
                <c:pt idx="1006">
                  <c:v>3.7547994945464165</c:v>
                </c:pt>
                <c:pt idx="1007">
                  <c:v>3.7677794945464171</c:v>
                </c:pt>
                <c:pt idx="1008">
                  <c:v>3.7807594945464178</c:v>
                </c:pt>
                <c:pt idx="1009">
                  <c:v>3.7937394945464167</c:v>
                </c:pt>
                <c:pt idx="1010">
                  <c:v>3.8067194945464173</c:v>
                </c:pt>
                <c:pt idx="1011">
                  <c:v>3.8196994945464162</c:v>
                </c:pt>
                <c:pt idx="1012">
                  <c:v>3.8326794945464169</c:v>
                </c:pt>
                <c:pt idx="1013">
                  <c:v>3.8456594945464175</c:v>
                </c:pt>
                <c:pt idx="1014">
                  <c:v>3.8586394945464164</c:v>
                </c:pt>
                <c:pt idx="1015">
                  <c:v>3.8716194945464171</c:v>
                </c:pt>
                <c:pt idx="1016">
                  <c:v>3.8845994945464177</c:v>
                </c:pt>
                <c:pt idx="1017">
                  <c:v>3.8975794945464166</c:v>
                </c:pt>
                <c:pt idx="1018">
                  <c:v>3.9105594945464173</c:v>
                </c:pt>
                <c:pt idx="1019">
                  <c:v>3.9235394945464162</c:v>
                </c:pt>
                <c:pt idx="1020">
                  <c:v>3.9365194945464168</c:v>
                </c:pt>
                <c:pt idx="1021">
                  <c:v>3.9494994945464175</c:v>
                </c:pt>
                <c:pt idx="1022">
                  <c:v>3.9624794945464163</c:v>
                </c:pt>
                <c:pt idx="1023">
                  <c:v>3.975459494546417</c:v>
                </c:pt>
              </c:numCache>
            </c:numRef>
          </c:xVal>
          <c:yVal>
            <c:numRef>
              <c:f>spatial!$H$2:$H$1025</c:f>
              <c:numCache>
                <c:formatCode>General</c:formatCode>
                <c:ptCount val="1024"/>
                <c:pt idx="0">
                  <c:v>0.10755708397509478</c:v>
                </c:pt>
                <c:pt idx="1">
                  <c:v>0.10698379918599497</c:v>
                </c:pt>
                <c:pt idx="2">
                  <c:v>0.10734908027177299</c:v>
                </c:pt>
                <c:pt idx="3">
                  <c:v>0.10798688762884201</c:v>
                </c:pt>
                <c:pt idx="4" formatCode="0.00E+00">
                  <c:v>0.10687954093496574</c:v>
                </c:pt>
                <c:pt idx="5">
                  <c:v>0.10872087840342759</c:v>
                </c:pt>
                <c:pt idx="6">
                  <c:v>0.10719722948884701</c:v>
                </c:pt>
                <c:pt idx="7">
                  <c:v>0.10703908270277135</c:v>
                </c:pt>
                <c:pt idx="8">
                  <c:v>0.10517899927992731</c:v>
                </c:pt>
                <c:pt idx="9">
                  <c:v>0.10346860919488152</c:v>
                </c:pt>
                <c:pt idx="10">
                  <c:v>0.10346146908511891</c:v>
                </c:pt>
                <c:pt idx="11">
                  <c:v>0.10447998548058648</c:v>
                </c:pt>
                <c:pt idx="12">
                  <c:v>0.10243267112774296</c:v>
                </c:pt>
                <c:pt idx="13">
                  <c:v>0.10478031846791076</c:v>
                </c:pt>
                <c:pt idx="14">
                  <c:v>0.10641821380086867</c:v>
                </c:pt>
                <c:pt idx="15">
                  <c:v>0.10524973485693838</c:v>
                </c:pt>
                <c:pt idx="16">
                  <c:v>0.10470047389497368</c:v>
                </c:pt>
                <c:pt idx="17">
                  <c:v>0.10399010076598326</c:v>
                </c:pt>
                <c:pt idx="18">
                  <c:v>0.10365175512851668</c:v>
                </c:pt>
                <c:pt idx="19">
                  <c:v>0.10147575213297606</c:v>
                </c:pt>
                <c:pt idx="20">
                  <c:v>0.10055157457662972</c:v>
                </c:pt>
                <c:pt idx="21">
                  <c:v>0.10212320882523639</c:v>
                </c:pt>
                <c:pt idx="22">
                  <c:v>0.10245393175074351</c:v>
                </c:pt>
                <c:pt idx="23">
                  <c:v>0.10131921163168638</c:v>
                </c:pt>
                <c:pt idx="24">
                  <c:v>0.10302644207391297</c:v>
                </c:pt>
                <c:pt idx="25">
                  <c:v>0.10307171215222316</c:v>
                </c:pt>
                <c:pt idx="26">
                  <c:v>0.10541812578767827</c:v>
                </c:pt>
                <c:pt idx="27">
                  <c:v>0.10425543446790093</c:v>
                </c:pt>
                <c:pt idx="28">
                  <c:v>0.10260136913924646</c:v>
                </c:pt>
                <c:pt idx="29">
                  <c:v>0.10302070727091911</c:v>
                </c:pt>
                <c:pt idx="30">
                  <c:v>0.10351150750096572</c:v>
                </c:pt>
                <c:pt idx="31">
                  <c:v>0.10356608847974243</c:v>
                </c:pt>
                <c:pt idx="32">
                  <c:v>0.10274005931351783</c:v>
                </c:pt>
                <c:pt idx="33">
                  <c:v>0.10311300260242054</c:v>
                </c:pt>
                <c:pt idx="34">
                  <c:v>0.10446003430489141</c:v>
                </c:pt>
                <c:pt idx="35">
                  <c:v>0.10386177548057884</c:v>
                </c:pt>
                <c:pt idx="36">
                  <c:v>0.1052944901777754</c:v>
                </c:pt>
                <c:pt idx="37">
                  <c:v>0.10508688639005442</c:v>
                </c:pt>
                <c:pt idx="38">
                  <c:v>0.10338161538793525</c:v>
                </c:pt>
                <c:pt idx="39">
                  <c:v>0.10230585890324613</c:v>
                </c:pt>
                <c:pt idx="40">
                  <c:v>0.10307502964972895</c:v>
                </c:pt>
                <c:pt idx="41">
                  <c:v>0.1051026849058222</c:v>
                </c:pt>
                <c:pt idx="42">
                  <c:v>0.10270852167037713</c:v>
                </c:pt>
                <c:pt idx="43">
                  <c:v>0.10196658595311738</c:v>
                </c:pt>
                <c:pt idx="44">
                  <c:v>0.10128238853694985</c:v>
                </c:pt>
                <c:pt idx="45">
                  <c:v>0.10370669073146961</c:v>
                </c:pt>
                <c:pt idx="46">
                  <c:v>0.10612355653926993</c:v>
                </c:pt>
                <c:pt idx="47">
                  <c:v>0.10429613325870254</c:v>
                </c:pt>
                <c:pt idx="48">
                  <c:v>0.10576137515267682</c:v>
                </c:pt>
                <c:pt idx="49">
                  <c:v>0.10611462821352885</c:v>
                </c:pt>
                <c:pt idx="50">
                  <c:v>0.10286260108739442</c:v>
                </c:pt>
                <c:pt idx="51">
                  <c:v>0.10442402240603434</c:v>
                </c:pt>
                <c:pt idx="52">
                  <c:v>0.10618284029830323</c:v>
                </c:pt>
                <c:pt idx="53">
                  <c:v>0.10343473416141552</c:v>
                </c:pt>
                <c:pt idx="54">
                  <c:v>0.10338165202957975</c:v>
                </c:pt>
                <c:pt idx="55">
                  <c:v>0.10317524058073414</c:v>
                </c:pt>
                <c:pt idx="56">
                  <c:v>0.10463810053076737</c:v>
                </c:pt>
                <c:pt idx="57">
                  <c:v>0.10376086458216757</c:v>
                </c:pt>
                <c:pt idx="58">
                  <c:v>0.1030330260564486</c:v>
                </c:pt>
                <c:pt idx="59">
                  <c:v>0.10287378425345405</c:v>
                </c:pt>
                <c:pt idx="60">
                  <c:v>0.10320953539712141</c:v>
                </c:pt>
                <c:pt idx="61">
                  <c:v>0.10244639564532854</c:v>
                </c:pt>
                <c:pt idx="62">
                  <c:v>0.10591194077245812</c:v>
                </c:pt>
                <c:pt idx="63">
                  <c:v>0.10567383589315291</c:v>
                </c:pt>
                <c:pt idx="64">
                  <c:v>0.10372334669389943</c:v>
                </c:pt>
                <c:pt idx="65">
                  <c:v>0.10264238974623058</c:v>
                </c:pt>
                <c:pt idx="66">
                  <c:v>0.10186208791791443</c:v>
                </c:pt>
                <c:pt idx="67">
                  <c:v>0.10275716682317843</c:v>
                </c:pt>
                <c:pt idx="68">
                  <c:v>0.10251460949369966</c:v>
                </c:pt>
                <c:pt idx="69">
                  <c:v>0.10355407221871929</c:v>
                </c:pt>
                <c:pt idx="70">
                  <c:v>0.1042858967197544</c:v>
                </c:pt>
                <c:pt idx="71">
                  <c:v>0.10688992983224531</c:v>
                </c:pt>
                <c:pt idx="72">
                  <c:v>0.10873396631081757</c:v>
                </c:pt>
                <c:pt idx="73">
                  <c:v>0.10580627513734928</c:v>
                </c:pt>
                <c:pt idx="74">
                  <c:v>0.10418391667855892</c:v>
                </c:pt>
                <c:pt idx="75">
                  <c:v>0.10199985475379206</c:v>
                </c:pt>
                <c:pt idx="76">
                  <c:v>0.10364912494139188</c:v>
                </c:pt>
                <c:pt idx="77">
                  <c:v>0.10394984024537229</c:v>
                </c:pt>
                <c:pt idx="78">
                  <c:v>0.10505811484860446</c:v>
                </c:pt>
                <c:pt idx="79">
                  <c:v>0.10443684478422779</c:v>
                </c:pt>
                <c:pt idx="80">
                  <c:v>0.1044864318119746</c:v>
                </c:pt>
                <c:pt idx="81">
                  <c:v>0.10363711158580639</c:v>
                </c:pt>
                <c:pt idx="82">
                  <c:v>0.10269426789872386</c:v>
                </c:pt>
                <c:pt idx="83">
                  <c:v>0.1023711505902298</c:v>
                </c:pt>
                <c:pt idx="84">
                  <c:v>0.10436064152009428</c:v>
                </c:pt>
                <c:pt idx="85">
                  <c:v>0.10337209875938706</c:v>
                </c:pt>
                <c:pt idx="86">
                  <c:v>0.10324167454013225</c:v>
                </c:pt>
                <c:pt idx="87">
                  <c:v>9.9849503559977015E-2</c:v>
                </c:pt>
                <c:pt idx="88">
                  <c:v>9.9805433354112141E-2</c:v>
                </c:pt>
                <c:pt idx="89">
                  <c:v>0.10095497835418127</c:v>
                </c:pt>
                <c:pt idx="90">
                  <c:v>0.10126247317589145</c:v>
                </c:pt>
                <c:pt idx="91">
                  <c:v>0.10629109953607524</c:v>
                </c:pt>
                <c:pt idx="92">
                  <c:v>0.10387175266422886</c:v>
                </c:pt>
                <c:pt idx="93">
                  <c:v>0.10187192512835089</c:v>
                </c:pt>
                <c:pt idx="94">
                  <c:v>0.10200489582661738</c:v>
                </c:pt>
                <c:pt idx="95">
                  <c:v>0.10468074101945371</c:v>
                </c:pt>
                <c:pt idx="96">
                  <c:v>0.10399525960511431</c:v>
                </c:pt>
                <c:pt idx="97">
                  <c:v>0.10466954122387111</c:v>
                </c:pt>
                <c:pt idx="98">
                  <c:v>0.10698479802299821</c:v>
                </c:pt>
                <c:pt idx="99">
                  <c:v>0.10441340574750012</c:v>
                </c:pt>
                <c:pt idx="100">
                  <c:v>0.10213248799271629</c:v>
                </c:pt>
                <c:pt idx="101">
                  <c:v>0.10127763679221488</c:v>
                </c:pt>
                <c:pt idx="102">
                  <c:v>0.10144081242524369</c:v>
                </c:pt>
                <c:pt idx="103">
                  <c:v>0.10313884695332641</c:v>
                </c:pt>
                <c:pt idx="104">
                  <c:v>0.10527560204007259</c:v>
                </c:pt>
                <c:pt idx="105">
                  <c:v>0.1030245319949965</c:v>
                </c:pt>
                <c:pt idx="106">
                  <c:v>0.10187490578080308</c:v>
                </c:pt>
                <c:pt idx="107">
                  <c:v>0.10360871596270292</c:v>
                </c:pt>
                <c:pt idx="108">
                  <c:v>0.10099941163511013</c:v>
                </c:pt>
                <c:pt idx="109">
                  <c:v>0.10164517739363207</c:v>
                </c:pt>
                <c:pt idx="110">
                  <c:v>0.10411380069963012</c:v>
                </c:pt>
                <c:pt idx="111">
                  <c:v>0.10311279262227167</c:v>
                </c:pt>
                <c:pt idx="112">
                  <c:v>0.10155336142422788</c:v>
                </c:pt>
                <c:pt idx="113">
                  <c:v>0.10146280366454595</c:v>
                </c:pt>
                <c:pt idx="114">
                  <c:v>0.10156252769520262</c:v>
                </c:pt>
                <c:pt idx="115">
                  <c:v>0.10444684966523654</c:v>
                </c:pt>
                <c:pt idx="116">
                  <c:v>0.10498879861812238</c:v>
                </c:pt>
                <c:pt idx="117">
                  <c:v>0.10630389441346609</c:v>
                </c:pt>
                <c:pt idx="118">
                  <c:v>0.10679089643439198</c:v>
                </c:pt>
                <c:pt idx="119">
                  <c:v>0.10598341482459205</c:v>
                </c:pt>
                <c:pt idx="120">
                  <c:v>0.10874096995860835</c:v>
                </c:pt>
                <c:pt idx="121">
                  <c:v>0.10711217311340029</c:v>
                </c:pt>
                <c:pt idx="122">
                  <c:v>0.10504926571101775</c:v>
                </c:pt>
                <c:pt idx="123">
                  <c:v>0.10608133885278576</c:v>
                </c:pt>
                <c:pt idx="124">
                  <c:v>0.10409799659863894</c:v>
                </c:pt>
                <c:pt idx="125">
                  <c:v>0.10393746892604631</c:v>
                </c:pt>
                <c:pt idx="126">
                  <c:v>0.10400234171374401</c:v>
                </c:pt>
                <c:pt idx="127">
                  <c:v>0.10253271947248098</c:v>
                </c:pt>
                <c:pt idx="128">
                  <c:v>0.10440633063069144</c:v>
                </c:pt>
                <c:pt idx="129">
                  <c:v>0.10786850022773992</c:v>
                </c:pt>
                <c:pt idx="130">
                  <c:v>0.10826055830837134</c:v>
                </c:pt>
                <c:pt idx="131">
                  <c:v>0.10721795989869545</c:v>
                </c:pt>
                <c:pt idx="132">
                  <c:v>0.1066736475823048</c:v>
                </c:pt>
                <c:pt idx="133">
                  <c:v>0.10448945220194125</c:v>
                </c:pt>
                <c:pt idx="134">
                  <c:v>0.10217230389185487</c:v>
                </c:pt>
                <c:pt idx="135">
                  <c:v>0.10536024986230681</c:v>
                </c:pt>
                <c:pt idx="136">
                  <c:v>0.10812979191092593</c:v>
                </c:pt>
                <c:pt idx="137">
                  <c:v>0.10646357080967506</c:v>
                </c:pt>
                <c:pt idx="138">
                  <c:v>0.10629779405665304</c:v>
                </c:pt>
                <c:pt idx="139">
                  <c:v>0.10482994327981834</c:v>
                </c:pt>
                <c:pt idx="140">
                  <c:v>0.10575475248256662</c:v>
                </c:pt>
                <c:pt idx="141">
                  <c:v>0.10274210124007249</c:v>
                </c:pt>
                <c:pt idx="142">
                  <c:v>0.10515529161303024</c:v>
                </c:pt>
                <c:pt idx="143">
                  <c:v>0.10767499132813517</c:v>
                </c:pt>
                <c:pt idx="144">
                  <c:v>0.10782196669908964</c:v>
                </c:pt>
                <c:pt idx="145">
                  <c:v>0.10837639880055344</c:v>
                </c:pt>
                <c:pt idx="146">
                  <c:v>0.10934084176605245</c:v>
                </c:pt>
                <c:pt idx="147">
                  <c:v>0.10578870621493687</c:v>
                </c:pt>
                <c:pt idx="148">
                  <c:v>0.10501472741887023</c:v>
                </c:pt>
                <c:pt idx="149">
                  <c:v>0.10489562056120061</c:v>
                </c:pt>
                <c:pt idx="150">
                  <c:v>0.10571592920278405</c:v>
                </c:pt>
                <c:pt idx="151">
                  <c:v>0.10312042775305207</c:v>
                </c:pt>
                <c:pt idx="152">
                  <c:v>0.10581566828587174</c:v>
                </c:pt>
                <c:pt idx="153">
                  <c:v>0.1058592503671449</c:v>
                </c:pt>
                <c:pt idx="154">
                  <c:v>0.10593644800868013</c:v>
                </c:pt>
                <c:pt idx="155">
                  <c:v>0.10414335837236242</c:v>
                </c:pt>
                <c:pt idx="156">
                  <c:v>0.10342205136556339</c:v>
                </c:pt>
                <c:pt idx="157">
                  <c:v>0.10289531073808758</c:v>
                </c:pt>
                <c:pt idx="158">
                  <c:v>0.10489566752292366</c:v>
                </c:pt>
                <c:pt idx="159">
                  <c:v>0.10657156236326293</c:v>
                </c:pt>
                <c:pt idx="160">
                  <c:v>0.10728562985697192</c:v>
                </c:pt>
                <c:pt idx="161">
                  <c:v>0.1091477630138681</c:v>
                </c:pt>
                <c:pt idx="162">
                  <c:v>0.10876556543666405</c:v>
                </c:pt>
                <c:pt idx="163">
                  <c:v>0.10818940428124872</c:v>
                </c:pt>
                <c:pt idx="164">
                  <c:v>0.10766207141697727</c:v>
                </c:pt>
                <c:pt idx="165">
                  <c:v>0.10990130645853199</c:v>
                </c:pt>
                <c:pt idx="166">
                  <c:v>0.11211551744141279</c:v>
                </c:pt>
                <c:pt idx="167">
                  <c:v>0.11497992123230416</c:v>
                </c:pt>
                <c:pt idx="168">
                  <c:v>0.11515261690480039</c:v>
                </c:pt>
                <c:pt idx="169">
                  <c:v>0.10921628218754247</c:v>
                </c:pt>
                <c:pt idx="170">
                  <c:v>0.10985102733110796</c:v>
                </c:pt>
                <c:pt idx="171">
                  <c:v>0.10810296561465536</c:v>
                </c:pt>
                <c:pt idx="172">
                  <c:v>0.1075470543135908</c:v>
                </c:pt>
                <c:pt idx="173">
                  <c:v>0.10613905124528657</c:v>
                </c:pt>
                <c:pt idx="174">
                  <c:v>0.10810435267110277</c:v>
                </c:pt>
                <c:pt idx="175">
                  <c:v>0.10763796430715077</c:v>
                </c:pt>
                <c:pt idx="176">
                  <c:v>0.10918945816294813</c:v>
                </c:pt>
                <c:pt idx="177">
                  <c:v>0.11335937081210602</c:v>
                </c:pt>
                <c:pt idx="178">
                  <c:v>0.11038643375562258</c:v>
                </c:pt>
                <c:pt idx="179">
                  <c:v>0.11188218914827404</c:v>
                </c:pt>
                <c:pt idx="180">
                  <c:v>0.10879156754308857</c:v>
                </c:pt>
                <c:pt idx="181">
                  <c:v>0.1075677077651941</c:v>
                </c:pt>
                <c:pt idx="182">
                  <c:v>0.10860493437760253</c:v>
                </c:pt>
                <c:pt idx="183">
                  <c:v>0.11062522775541939</c:v>
                </c:pt>
                <c:pt idx="184">
                  <c:v>0.10616938258982038</c:v>
                </c:pt>
                <c:pt idx="185">
                  <c:v>0.10624951674784862</c:v>
                </c:pt>
                <c:pt idx="186">
                  <c:v>0.1091842109639564</c:v>
                </c:pt>
                <c:pt idx="187">
                  <c:v>0.10702617952133045</c:v>
                </c:pt>
                <c:pt idx="188">
                  <c:v>0.10854920672887954</c:v>
                </c:pt>
                <c:pt idx="189">
                  <c:v>0.10860587411641132</c:v>
                </c:pt>
                <c:pt idx="190">
                  <c:v>0.1078879253300184</c:v>
                </c:pt>
                <c:pt idx="191">
                  <c:v>0.11128093615324998</c:v>
                </c:pt>
                <c:pt idx="192">
                  <c:v>0.11295569073937023</c:v>
                </c:pt>
                <c:pt idx="193">
                  <c:v>0.1129650122319084</c:v>
                </c:pt>
                <c:pt idx="194">
                  <c:v>0.1125759985385863</c:v>
                </c:pt>
                <c:pt idx="195">
                  <c:v>0.11264517652108373</c:v>
                </c:pt>
                <c:pt idx="196">
                  <c:v>0.11193246819063918</c:v>
                </c:pt>
                <c:pt idx="197">
                  <c:v>0.11327162758143054</c:v>
                </c:pt>
                <c:pt idx="198">
                  <c:v>0.11186983035501627</c:v>
                </c:pt>
                <c:pt idx="199">
                  <c:v>0.11105265336646739</c:v>
                </c:pt>
                <c:pt idx="200">
                  <c:v>0.113831755815938</c:v>
                </c:pt>
                <c:pt idx="201">
                  <c:v>0.11354017485959428</c:v>
                </c:pt>
                <c:pt idx="202">
                  <c:v>0.11041035326062897</c:v>
                </c:pt>
                <c:pt idx="203">
                  <c:v>0.10948790047188083</c:v>
                </c:pt>
                <c:pt idx="204">
                  <c:v>0.11217822259252895</c:v>
                </c:pt>
                <c:pt idx="205">
                  <c:v>0.11341313118406704</c:v>
                </c:pt>
                <c:pt idx="206">
                  <c:v>0.11195483767945691</c:v>
                </c:pt>
                <c:pt idx="207">
                  <c:v>0.11030297491155348</c:v>
                </c:pt>
                <c:pt idx="208">
                  <c:v>0.11166028097712821</c:v>
                </c:pt>
                <c:pt idx="209">
                  <c:v>0.11261670148172503</c:v>
                </c:pt>
                <c:pt idx="210">
                  <c:v>0.11381031339306816</c:v>
                </c:pt>
                <c:pt idx="211">
                  <c:v>0.11331632472722816</c:v>
                </c:pt>
                <c:pt idx="212">
                  <c:v>0.11285596803666743</c:v>
                </c:pt>
                <c:pt idx="213">
                  <c:v>0.11460358028981456</c:v>
                </c:pt>
                <c:pt idx="214">
                  <c:v>0.11585053765843278</c:v>
                </c:pt>
                <c:pt idx="215">
                  <c:v>0.11492498843310407</c:v>
                </c:pt>
                <c:pt idx="216">
                  <c:v>0.11578094939444521</c:v>
                </c:pt>
                <c:pt idx="217">
                  <c:v>0.11196983753453189</c:v>
                </c:pt>
                <c:pt idx="218">
                  <c:v>0.11074917511060675</c:v>
                </c:pt>
                <c:pt idx="219">
                  <c:v>0.11541120601026182</c:v>
                </c:pt>
                <c:pt idx="220">
                  <c:v>0.11438175454207104</c:v>
                </c:pt>
                <c:pt idx="221">
                  <c:v>0.11443616287337401</c:v>
                </c:pt>
                <c:pt idx="222">
                  <c:v>0.11238403841193211</c:v>
                </c:pt>
                <c:pt idx="223">
                  <c:v>0.11435668939105979</c:v>
                </c:pt>
                <c:pt idx="224">
                  <c:v>0.1145258864827188</c:v>
                </c:pt>
                <c:pt idx="225">
                  <c:v>0.11338686449463703</c:v>
                </c:pt>
                <c:pt idx="226">
                  <c:v>0.11227445405986181</c:v>
                </c:pt>
                <c:pt idx="227">
                  <c:v>0.10965523198373132</c:v>
                </c:pt>
                <c:pt idx="228">
                  <c:v>0.11372668052141971</c:v>
                </c:pt>
                <c:pt idx="229">
                  <c:v>0.11913220258944864</c:v>
                </c:pt>
                <c:pt idx="230">
                  <c:v>0.11676531032975455</c:v>
                </c:pt>
                <c:pt idx="231">
                  <c:v>0.11568024655008191</c:v>
                </c:pt>
                <c:pt idx="232">
                  <c:v>0.11689531172151101</c:v>
                </c:pt>
                <c:pt idx="233">
                  <c:v>0.11441983768285126</c:v>
                </c:pt>
                <c:pt idx="234">
                  <c:v>0.11273215847797118</c:v>
                </c:pt>
                <c:pt idx="235">
                  <c:v>0.11738085103165762</c:v>
                </c:pt>
                <c:pt idx="236">
                  <c:v>0.11461071894823749</c:v>
                </c:pt>
                <c:pt idx="237">
                  <c:v>0.11826176849355363</c:v>
                </c:pt>
                <c:pt idx="238">
                  <c:v>0.11907533163905083</c:v>
                </c:pt>
                <c:pt idx="239">
                  <c:v>0.11452910404193149</c:v>
                </c:pt>
                <c:pt idx="240">
                  <c:v>0.11732151380344014</c:v>
                </c:pt>
                <c:pt idx="241">
                  <c:v>0.11606000561437745</c:v>
                </c:pt>
                <c:pt idx="242">
                  <c:v>0.11707336365837478</c:v>
                </c:pt>
                <c:pt idx="243">
                  <c:v>0.11735860720181032</c:v>
                </c:pt>
                <c:pt idx="244">
                  <c:v>0.11742570863646329</c:v>
                </c:pt>
                <c:pt idx="245">
                  <c:v>0.11884643105015458</c:v>
                </c:pt>
                <c:pt idx="246">
                  <c:v>0.12292099915413231</c:v>
                </c:pt>
                <c:pt idx="247">
                  <c:v>0.12318971657024132</c:v>
                </c:pt>
                <c:pt idx="248">
                  <c:v>0.12208011004986345</c:v>
                </c:pt>
                <c:pt idx="249">
                  <c:v>0.12195011499599118</c:v>
                </c:pt>
                <c:pt idx="250">
                  <c:v>0.12174110904523829</c:v>
                </c:pt>
                <c:pt idx="251">
                  <c:v>0.12056899999108187</c:v>
                </c:pt>
                <c:pt idx="252">
                  <c:v>0.12478968857114076</c:v>
                </c:pt>
                <c:pt idx="253">
                  <c:v>0.12406903939783291</c:v>
                </c:pt>
                <c:pt idx="254">
                  <c:v>0.12015509169115052</c:v>
                </c:pt>
                <c:pt idx="255">
                  <c:v>0.11933082294793293</c:v>
                </c:pt>
                <c:pt idx="256">
                  <c:v>0.11959173454048842</c:v>
                </c:pt>
                <c:pt idx="257">
                  <c:v>0.12090346054393088</c:v>
                </c:pt>
                <c:pt idx="258">
                  <c:v>0.12154859333471735</c:v>
                </c:pt>
                <c:pt idx="259">
                  <c:v>0.12007249324301807</c:v>
                </c:pt>
                <c:pt idx="260">
                  <c:v>0.1220057049517129</c:v>
                </c:pt>
                <c:pt idx="261">
                  <c:v>0.12457300620420479</c:v>
                </c:pt>
                <c:pt idx="262">
                  <c:v>0.12076862241728775</c:v>
                </c:pt>
                <c:pt idx="263">
                  <c:v>0.11860361801199443</c:v>
                </c:pt>
                <c:pt idx="264">
                  <c:v>0.11960445285289227</c:v>
                </c:pt>
                <c:pt idx="265">
                  <c:v>0.12181789968283005</c:v>
                </c:pt>
                <c:pt idx="266">
                  <c:v>0.12008923610385706</c:v>
                </c:pt>
                <c:pt idx="267">
                  <c:v>0.11864080709334289</c:v>
                </c:pt>
                <c:pt idx="268">
                  <c:v>0.12988263439182765</c:v>
                </c:pt>
                <c:pt idx="269">
                  <c:v>0.1218165374803199</c:v>
                </c:pt>
                <c:pt idx="270">
                  <c:v>0.12390034386443929</c:v>
                </c:pt>
                <c:pt idx="271">
                  <c:v>0.12436885035024815</c:v>
                </c:pt>
                <c:pt idx="272">
                  <c:v>0.12521775420478187</c:v>
                </c:pt>
                <c:pt idx="273">
                  <c:v>0.12434893228917124</c:v>
                </c:pt>
                <c:pt idx="274">
                  <c:v>0.1269088423343413</c:v>
                </c:pt>
                <c:pt idx="275">
                  <c:v>0.1230138306606251</c:v>
                </c:pt>
                <c:pt idx="276">
                  <c:v>0.12201821982576526</c:v>
                </c:pt>
                <c:pt idx="277">
                  <c:v>0.12557759307359154</c:v>
                </c:pt>
                <c:pt idx="278">
                  <c:v>0.12898071008083156</c:v>
                </c:pt>
                <c:pt idx="279">
                  <c:v>0.12723863718148407</c:v>
                </c:pt>
                <c:pt idx="280">
                  <c:v>0.1282773299960551</c:v>
                </c:pt>
                <c:pt idx="281">
                  <c:v>0.13064222100628545</c:v>
                </c:pt>
                <c:pt idx="282">
                  <c:v>0.12642438152119556</c:v>
                </c:pt>
                <c:pt idx="283">
                  <c:v>0.12533610276829374</c:v>
                </c:pt>
                <c:pt idx="284">
                  <c:v>0.12514534658649501</c:v>
                </c:pt>
                <c:pt idx="285">
                  <c:v>0.12728121851944435</c:v>
                </c:pt>
                <c:pt idx="286">
                  <c:v>0.12453827058632778</c:v>
                </c:pt>
                <c:pt idx="287">
                  <c:v>0.12045745671738423</c:v>
                </c:pt>
                <c:pt idx="288">
                  <c:v>0.12020399454199983</c:v>
                </c:pt>
                <c:pt idx="289">
                  <c:v>0.12128762900601224</c:v>
                </c:pt>
                <c:pt idx="290">
                  <c:v>0.12254381206546068</c:v>
                </c:pt>
                <c:pt idx="291">
                  <c:v>0.12304256910022106</c:v>
                </c:pt>
                <c:pt idx="292">
                  <c:v>0.12222960933728844</c:v>
                </c:pt>
                <c:pt idx="293">
                  <c:v>0.12122282193819582</c:v>
                </c:pt>
                <c:pt idx="294">
                  <c:v>0.12255336879228898</c:v>
                </c:pt>
                <c:pt idx="295">
                  <c:v>0.12340160420000713</c:v>
                </c:pt>
                <c:pt idx="296">
                  <c:v>0.12535364147644723</c:v>
                </c:pt>
                <c:pt idx="297">
                  <c:v>0.12192072310037336</c:v>
                </c:pt>
                <c:pt idx="298">
                  <c:v>0.11853074369060564</c:v>
                </c:pt>
                <c:pt idx="299">
                  <c:v>0.12014691684926264</c:v>
                </c:pt>
                <c:pt idx="300">
                  <c:v>0.1243229806204475</c:v>
                </c:pt>
                <c:pt idx="301">
                  <c:v>0.12514892766634275</c:v>
                </c:pt>
                <c:pt idx="302">
                  <c:v>0.12234519420301793</c:v>
                </c:pt>
                <c:pt idx="303">
                  <c:v>0.12285836846846743</c:v>
                </c:pt>
                <c:pt idx="304">
                  <c:v>0.12322903543243054</c:v>
                </c:pt>
                <c:pt idx="305">
                  <c:v>0.1248118241229246</c:v>
                </c:pt>
                <c:pt idx="306">
                  <c:v>0.12275497751865606</c:v>
                </c:pt>
                <c:pt idx="307">
                  <c:v>0.12608351328975287</c:v>
                </c:pt>
                <c:pt idx="308">
                  <c:v>0.12512973662848728</c:v>
                </c:pt>
                <c:pt idx="309">
                  <c:v>0.12209630025929107</c:v>
                </c:pt>
                <c:pt idx="310">
                  <c:v>0.12444885318842412</c:v>
                </c:pt>
                <c:pt idx="311">
                  <c:v>0.12677109522547039</c:v>
                </c:pt>
                <c:pt idx="312">
                  <c:v>0.12478547201430787</c:v>
                </c:pt>
                <c:pt idx="313">
                  <c:v>0.12306594702546887</c:v>
                </c:pt>
                <c:pt idx="314">
                  <c:v>0.12136015167929202</c:v>
                </c:pt>
                <c:pt idx="315">
                  <c:v>0.12087477946060342</c:v>
                </c:pt>
                <c:pt idx="316">
                  <c:v>0.122154991394715</c:v>
                </c:pt>
                <c:pt idx="317">
                  <c:v>0.12368959883991174</c:v>
                </c:pt>
                <c:pt idx="318">
                  <c:v>0.12633270132296903</c:v>
                </c:pt>
                <c:pt idx="319">
                  <c:v>0.12219495877566852</c:v>
                </c:pt>
                <c:pt idx="320">
                  <c:v>0.12268259403403446</c:v>
                </c:pt>
                <c:pt idx="321">
                  <c:v>0.12382163356292339</c:v>
                </c:pt>
                <c:pt idx="322">
                  <c:v>0.12268198547401761</c:v>
                </c:pt>
                <c:pt idx="323">
                  <c:v>0.12373960953506</c:v>
                </c:pt>
                <c:pt idx="324">
                  <c:v>0.1242145072192597</c:v>
                </c:pt>
                <c:pt idx="325">
                  <c:v>0.12181543864939828</c:v>
                </c:pt>
                <c:pt idx="326">
                  <c:v>0.1221303910501142</c:v>
                </c:pt>
                <c:pt idx="327">
                  <c:v>0.1206375467621512</c:v>
                </c:pt>
                <c:pt idx="328">
                  <c:v>0.12040912523919156</c:v>
                </c:pt>
                <c:pt idx="329">
                  <c:v>0.12060952572302508</c:v>
                </c:pt>
                <c:pt idx="330">
                  <c:v>0.120110845544638</c:v>
                </c:pt>
                <c:pt idx="331">
                  <c:v>0.11997703810384298</c:v>
                </c:pt>
                <c:pt idx="332">
                  <c:v>0.12254910643628898</c:v>
                </c:pt>
                <c:pt idx="333">
                  <c:v>0.12238106302091012</c:v>
                </c:pt>
                <c:pt idx="334">
                  <c:v>0.12263277693567536</c:v>
                </c:pt>
                <c:pt idx="335">
                  <c:v>0.12193162907922496</c:v>
                </c:pt>
                <c:pt idx="336">
                  <c:v>0.12199344920827365</c:v>
                </c:pt>
                <c:pt idx="337">
                  <c:v>0.12412290734075312</c:v>
                </c:pt>
                <c:pt idx="338">
                  <c:v>0.1261073962704744</c:v>
                </c:pt>
                <c:pt idx="339">
                  <c:v>0.12224838039283548</c:v>
                </c:pt>
                <c:pt idx="340">
                  <c:v>0.11959111280739093</c:v>
                </c:pt>
                <c:pt idx="341">
                  <c:v>0.12332606131858476</c:v>
                </c:pt>
                <c:pt idx="342">
                  <c:v>0.12616972072200833</c:v>
                </c:pt>
                <c:pt idx="343">
                  <c:v>0.12448543683223202</c:v>
                </c:pt>
                <c:pt idx="344">
                  <c:v>0.12597423044993383</c:v>
                </c:pt>
                <c:pt idx="345">
                  <c:v>0.12393932055428256</c:v>
                </c:pt>
                <c:pt idx="346">
                  <c:v>0.12597430644729271</c:v>
                </c:pt>
                <c:pt idx="347">
                  <c:v>0.12716111608054556</c:v>
                </c:pt>
                <c:pt idx="348">
                  <c:v>0.12902510024329952</c:v>
                </c:pt>
                <c:pt idx="349">
                  <c:v>0.12836141873731188</c:v>
                </c:pt>
                <c:pt idx="350">
                  <c:v>0.1286128351259638</c:v>
                </c:pt>
                <c:pt idx="351">
                  <c:v>0.12991593632602427</c:v>
                </c:pt>
                <c:pt idx="352">
                  <c:v>0.13249660218951073</c:v>
                </c:pt>
                <c:pt idx="353">
                  <c:v>0.12786630763110463</c:v>
                </c:pt>
                <c:pt idx="354">
                  <c:v>0.12735843270848446</c:v>
                </c:pt>
                <c:pt idx="355">
                  <c:v>0.12525158117779772</c:v>
                </c:pt>
                <c:pt idx="356">
                  <c:v>0.12551576159721028</c:v>
                </c:pt>
                <c:pt idx="357">
                  <c:v>0.12586800337357021</c:v>
                </c:pt>
                <c:pt idx="358">
                  <c:v>0.12508661032464952</c:v>
                </c:pt>
                <c:pt idx="359">
                  <c:v>0.12730378695740538</c:v>
                </c:pt>
                <c:pt idx="360">
                  <c:v>0.12768801059610535</c:v>
                </c:pt>
                <c:pt idx="361">
                  <c:v>0.12850097866677851</c:v>
                </c:pt>
                <c:pt idx="362">
                  <c:v>0.12578698668164903</c:v>
                </c:pt>
                <c:pt idx="363">
                  <c:v>0.12479617578900444</c:v>
                </c:pt>
                <c:pt idx="364">
                  <c:v>0.12838483896211836</c:v>
                </c:pt>
                <c:pt idx="365">
                  <c:v>0.12758924083003345</c:v>
                </c:pt>
                <c:pt idx="366">
                  <c:v>0.12621241962236571</c:v>
                </c:pt>
                <c:pt idx="367">
                  <c:v>0.12588763912219195</c:v>
                </c:pt>
                <c:pt idx="368">
                  <c:v>0.1305877479886049</c:v>
                </c:pt>
                <c:pt idx="369">
                  <c:v>0.13053981482767718</c:v>
                </c:pt>
                <c:pt idx="370">
                  <c:v>0.12903073810539298</c:v>
                </c:pt>
                <c:pt idx="371">
                  <c:v>0.12671397157024591</c:v>
                </c:pt>
                <c:pt idx="372">
                  <c:v>0.12672979702400436</c:v>
                </c:pt>
                <c:pt idx="373">
                  <c:v>0.12772155556413003</c:v>
                </c:pt>
                <c:pt idx="374">
                  <c:v>0.12664473858072234</c:v>
                </c:pt>
                <c:pt idx="375">
                  <c:v>0.13366882299541205</c:v>
                </c:pt>
                <c:pt idx="376">
                  <c:v>0.13560606473500975</c:v>
                </c:pt>
                <c:pt idx="377">
                  <c:v>0.13343154632340939</c:v>
                </c:pt>
                <c:pt idx="378">
                  <c:v>0.13164510102939883</c:v>
                </c:pt>
                <c:pt idx="379">
                  <c:v>0.13446819367477914</c:v>
                </c:pt>
                <c:pt idx="380">
                  <c:v>0.1385152954696291</c:v>
                </c:pt>
                <c:pt idx="381">
                  <c:v>0.13328198590462634</c:v>
                </c:pt>
                <c:pt idx="382">
                  <c:v>0.13308539148510526</c:v>
                </c:pt>
                <c:pt idx="383">
                  <c:v>0.13277252958550032</c:v>
                </c:pt>
                <c:pt idx="384">
                  <c:v>0.13075985434537973</c:v>
                </c:pt>
                <c:pt idx="385">
                  <c:v>0.13036261857981576</c:v>
                </c:pt>
                <c:pt idx="386">
                  <c:v>0.13003844579190446</c:v>
                </c:pt>
                <c:pt idx="387">
                  <c:v>0.13127514664605133</c:v>
                </c:pt>
                <c:pt idx="388">
                  <c:v>0.12959892843092005</c:v>
                </c:pt>
                <c:pt idx="389">
                  <c:v>0.12903932150262801</c:v>
                </c:pt>
                <c:pt idx="390">
                  <c:v>0.13339438074179846</c:v>
                </c:pt>
                <c:pt idx="391">
                  <c:v>0.13604316481434306</c:v>
                </c:pt>
                <c:pt idx="392">
                  <c:v>0.13421587708604357</c:v>
                </c:pt>
                <c:pt idx="393">
                  <c:v>0.13286224035586569</c:v>
                </c:pt>
                <c:pt idx="394">
                  <c:v>0.13278621475982721</c:v>
                </c:pt>
                <c:pt idx="395">
                  <c:v>0.13423509634781269</c:v>
                </c:pt>
                <c:pt idx="396">
                  <c:v>0.13395162098853938</c:v>
                </c:pt>
                <c:pt idx="397">
                  <c:v>0.13353235643748104</c:v>
                </c:pt>
                <c:pt idx="398">
                  <c:v>0.13022861493041732</c:v>
                </c:pt>
                <c:pt idx="399">
                  <c:v>0.1293926194415565</c:v>
                </c:pt>
                <c:pt idx="400">
                  <c:v>0.13206397231925662</c:v>
                </c:pt>
                <c:pt idx="401">
                  <c:v>0.13523697026140588</c:v>
                </c:pt>
                <c:pt idx="402">
                  <c:v>0.13287971320085371</c:v>
                </c:pt>
                <c:pt idx="403">
                  <c:v>0.12936628457084581</c:v>
                </c:pt>
                <c:pt idx="404">
                  <c:v>0.13281400757653924</c:v>
                </c:pt>
                <c:pt idx="405">
                  <c:v>0.13163686670575825</c:v>
                </c:pt>
                <c:pt idx="406">
                  <c:v>0.13194427164507472</c:v>
                </c:pt>
                <c:pt idx="407">
                  <c:v>0.13433505896581402</c:v>
                </c:pt>
                <c:pt idx="408">
                  <c:v>0.13181606435645499</c:v>
                </c:pt>
                <c:pt idx="409">
                  <c:v>0.13168540730515949</c:v>
                </c:pt>
                <c:pt idx="410">
                  <c:v>0.12924105264822544</c:v>
                </c:pt>
                <c:pt idx="411">
                  <c:v>0.13094852242421853</c:v>
                </c:pt>
                <c:pt idx="412">
                  <c:v>0.13293803693200956</c:v>
                </c:pt>
                <c:pt idx="413">
                  <c:v>0.13219801160830064</c:v>
                </c:pt>
                <c:pt idx="414">
                  <c:v>0.13135655073118721</c:v>
                </c:pt>
                <c:pt idx="415">
                  <c:v>0.12927194572981224</c:v>
                </c:pt>
                <c:pt idx="416">
                  <c:v>0.12931681570354919</c:v>
                </c:pt>
                <c:pt idx="417">
                  <c:v>0.1300406880698774</c:v>
                </c:pt>
                <c:pt idx="418">
                  <c:v>0.12864001487227064</c:v>
                </c:pt>
                <c:pt idx="419">
                  <c:v>0.13034433930007483</c:v>
                </c:pt>
                <c:pt idx="420">
                  <c:v>0.13471555545710603</c:v>
                </c:pt>
                <c:pt idx="421">
                  <c:v>0.13450153628243661</c:v>
                </c:pt>
                <c:pt idx="422">
                  <c:v>0.13282084756205367</c:v>
                </c:pt>
                <c:pt idx="423">
                  <c:v>0.13185184207748488</c:v>
                </c:pt>
                <c:pt idx="424">
                  <c:v>0.13126380666437709</c:v>
                </c:pt>
                <c:pt idx="425">
                  <c:v>0.13131421149728711</c:v>
                </c:pt>
                <c:pt idx="426">
                  <c:v>0.12931157215572503</c:v>
                </c:pt>
                <c:pt idx="427">
                  <c:v>0.1313020738435457</c:v>
                </c:pt>
                <c:pt idx="428">
                  <c:v>0.13264449534306291</c:v>
                </c:pt>
                <c:pt idx="429">
                  <c:v>0.13359260442923304</c:v>
                </c:pt>
                <c:pt idx="430">
                  <c:v>0.13266089435821996</c:v>
                </c:pt>
                <c:pt idx="431">
                  <c:v>0.13163187499188028</c:v>
                </c:pt>
                <c:pt idx="432">
                  <c:v>0.13316688668406196</c:v>
                </c:pt>
                <c:pt idx="433">
                  <c:v>0.13257767442873408</c:v>
                </c:pt>
                <c:pt idx="434">
                  <c:v>0.13166713278099934</c:v>
                </c:pt>
                <c:pt idx="435">
                  <c:v>0.13137806331584534</c:v>
                </c:pt>
                <c:pt idx="436">
                  <c:v>0.1336431556507563</c:v>
                </c:pt>
                <c:pt idx="437">
                  <c:v>0.13334018044174462</c:v>
                </c:pt>
                <c:pt idx="438">
                  <c:v>0.13403374404856211</c:v>
                </c:pt>
                <c:pt idx="439">
                  <c:v>0.13193873613898269</c:v>
                </c:pt>
                <c:pt idx="440">
                  <c:v>0.13179265486665867</c:v>
                </c:pt>
                <c:pt idx="441">
                  <c:v>0.13121793711212909</c:v>
                </c:pt>
                <c:pt idx="442">
                  <c:v>0.13416033153309248</c:v>
                </c:pt>
                <c:pt idx="443">
                  <c:v>0.13167144567578767</c:v>
                </c:pt>
                <c:pt idx="444">
                  <c:v>0.13279815278255544</c:v>
                </c:pt>
                <c:pt idx="445">
                  <c:v>0.13202838271059109</c:v>
                </c:pt>
                <c:pt idx="446">
                  <c:v>0.13097470639656758</c:v>
                </c:pt>
                <c:pt idx="447">
                  <c:v>0.1298657988162322</c:v>
                </c:pt>
                <c:pt idx="448">
                  <c:v>0.13298830073907669</c:v>
                </c:pt>
                <c:pt idx="449">
                  <c:v>0.13154483636846337</c:v>
                </c:pt>
                <c:pt idx="450">
                  <c:v>0.13112953562710378</c:v>
                </c:pt>
                <c:pt idx="451">
                  <c:v>0.13179467229446576</c:v>
                </c:pt>
                <c:pt idx="452">
                  <c:v>0.13138558839916173</c:v>
                </c:pt>
                <c:pt idx="453">
                  <c:v>0.13143135272924861</c:v>
                </c:pt>
                <c:pt idx="454">
                  <c:v>0.13026248215155917</c:v>
                </c:pt>
                <c:pt idx="455">
                  <c:v>0.13155666255788087</c:v>
                </c:pt>
                <c:pt idx="456">
                  <c:v>0.13417688406919198</c:v>
                </c:pt>
                <c:pt idx="457">
                  <c:v>0.13632951124374484</c:v>
                </c:pt>
                <c:pt idx="458">
                  <c:v>0.13510661657600398</c:v>
                </c:pt>
                <c:pt idx="459">
                  <c:v>0.13302130294937686</c:v>
                </c:pt>
                <c:pt idx="460">
                  <c:v>0.13387417596709034</c:v>
                </c:pt>
                <c:pt idx="461">
                  <c:v>0.13572020352047898</c:v>
                </c:pt>
                <c:pt idx="462">
                  <c:v>0.13977117513446324</c:v>
                </c:pt>
                <c:pt idx="463">
                  <c:v>0.14029670018846199</c:v>
                </c:pt>
                <c:pt idx="464">
                  <c:v>0.13961540582666668</c:v>
                </c:pt>
                <c:pt idx="465">
                  <c:v>0.13651945015170305</c:v>
                </c:pt>
                <c:pt idx="466">
                  <c:v>0.13779345163192375</c:v>
                </c:pt>
                <c:pt idx="467">
                  <c:v>0.13823221051124471</c:v>
                </c:pt>
                <c:pt idx="468">
                  <c:v>0.13669299642404259</c:v>
                </c:pt>
                <c:pt idx="469">
                  <c:v>0.13608429805301023</c:v>
                </c:pt>
                <c:pt idx="470">
                  <c:v>0.13547167539560859</c:v>
                </c:pt>
                <c:pt idx="471">
                  <c:v>0.1389194676367492</c:v>
                </c:pt>
                <c:pt idx="472">
                  <c:v>0.13797823595803368</c:v>
                </c:pt>
                <c:pt idx="473">
                  <c:v>0.13573469442709399</c:v>
                </c:pt>
                <c:pt idx="474">
                  <c:v>0.1322720516372862</c:v>
                </c:pt>
                <c:pt idx="475">
                  <c:v>0.14002130877655414</c:v>
                </c:pt>
                <c:pt idx="476">
                  <c:v>0.13618202766857712</c:v>
                </c:pt>
                <c:pt idx="477">
                  <c:v>0.13583242714851471</c:v>
                </c:pt>
                <c:pt idx="478">
                  <c:v>0.13740810369239148</c:v>
                </c:pt>
                <c:pt idx="479">
                  <c:v>0.13952699796444737</c:v>
                </c:pt>
                <c:pt idx="480">
                  <c:v>0.1373552290374401</c:v>
                </c:pt>
                <c:pt idx="481">
                  <c:v>0.14012514589660299</c:v>
                </c:pt>
                <c:pt idx="482">
                  <c:v>0.13990826879547519</c:v>
                </c:pt>
                <c:pt idx="483">
                  <c:v>0.13937940635743104</c:v>
                </c:pt>
                <c:pt idx="484">
                  <c:v>0.13870738507580385</c:v>
                </c:pt>
                <c:pt idx="485">
                  <c:v>0.13917882950705979</c:v>
                </c:pt>
                <c:pt idx="486">
                  <c:v>0.13669935423867499</c:v>
                </c:pt>
                <c:pt idx="487">
                  <c:v>0.13466525228063822</c:v>
                </c:pt>
                <c:pt idx="488">
                  <c:v>0.14114423630153475</c:v>
                </c:pt>
                <c:pt idx="489">
                  <c:v>0.14214226586287937</c:v>
                </c:pt>
                <c:pt idx="490">
                  <c:v>0.13998395305933395</c:v>
                </c:pt>
                <c:pt idx="491">
                  <c:v>0.13830537298384687</c:v>
                </c:pt>
                <c:pt idx="492">
                  <c:v>0.1376364799897897</c:v>
                </c:pt>
                <c:pt idx="493">
                  <c:v>0.13565582125593373</c:v>
                </c:pt>
                <c:pt idx="494">
                  <c:v>0.13622714704271144</c:v>
                </c:pt>
                <c:pt idx="495">
                  <c:v>0.13996321177938276</c:v>
                </c:pt>
                <c:pt idx="496">
                  <c:v>0.13832006759755222</c:v>
                </c:pt>
                <c:pt idx="497">
                  <c:v>0.13273991453837478</c:v>
                </c:pt>
                <c:pt idx="498">
                  <c:v>0.13636751809017467</c:v>
                </c:pt>
                <c:pt idx="499">
                  <c:v>0.13843248128984004</c:v>
                </c:pt>
                <c:pt idx="500">
                  <c:v>0.13920846769967327</c:v>
                </c:pt>
                <c:pt idx="501">
                  <c:v>0.13793752492556899</c:v>
                </c:pt>
                <c:pt idx="502">
                  <c:v>0.13606921206359096</c:v>
                </c:pt>
                <c:pt idx="503">
                  <c:v>0.13615917196502175</c:v>
                </c:pt>
                <c:pt idx="504">
                  <c:v>0.13675401522413508</c:v>
                </c:pt>
                <c:pt idx="505">
                  <c:v>0.13596026724383453</c:v>
                </c:pt>
                <c:pt idx="506">
                  <c:v>0.13654037162045835</c:v>
                </c:pt>
                <c:pt idx="507">
                  <c:v>0.13752756183994333</c:v>
                </c:pt>
                <c:pt idx="508">
                  <c:v>0.14076273753358931</c:v>
                </c:pt>
                <c:pt idx="509">
                  <c:v>0.13900882881901788</c:v>
                </c:pt>
                <c:pt idx="510" formatCode="0.00E+00">
                  <c:v>0.13793184229664021</c:v>
                </c:pt>
                <c:pt idx="511">
                  <c:v>0.13493548585433185</c:v>
                </c:pt>
                <c:pt idx="512">
                  <c:v>0.13384050941121675</c:v>
                </c:pt>
                <c:pt idx="513">
                  <c:v>0.13794457760230755</c:v>
                </c:pt>
                <c:pt idx="514">
                  <c:v>0.1388061193552696</c:v>
                </c:pt>
                <c:pt idx="515">
                  <c:v>0.13911907006083984</c:v>
                </c:pt>
                <c:pt idx="516">
                  <c:v>0.14143565020353269</c:v>
                </c:pt>
                <c:pt idx="517">
                  <c:v>0.14423271135324778</c:v>
                </c:pt>
                <c:pt idx="518">
                  <c:v>0.14638049338507861</c:v>
                </c:pt>
                <c:pt idx="519">
                  <c:v>0.13942397330263887</c:v>
                </c:pt>
                <c:pt idx="520">
                  <c:v>0.14087400551220464</c:v>
                </c:pt>
                <c:pt idx="521">
                  <c:v>0.143772181651836</c:v>
                </c:pt>
                <c:pt idx="522">
                  <c:v>0.13939307777381718</c:v>
                </c:pt>
                <c:pt idx="523">
                  <c:v>0.13897023064217787</c:v>
                </c:pt>
                <c:pt idx="524">
                  <c:v>0.13867125344569911</c:v>
                </c:pt>
                <c:pt idx="525">
                  <c:v>0.13943364586919199</c:v>
                </c:pt>
                <c:pt idx="526">
                  <c:v>0.13955516730963122</c:v>
                </c:pt>
                <c:pt idx="527">
                  <c:v>0.13874327165799408</c:v>
                </c:pt>
                <c:pt idx="528">
                  <c:v>0.14127440025283752</c:v>
                </c:pt>
                <c:pt idx="529">
                  <c:v>0.13736515873122096</c:v>
                </c:pt>
                <c:pt idx="530">
                  <c:v>0.13747745782299825</c:v>
                </c:pt>
                <c:pt idx="531">
                  <c:v>0.13757529732211315</c:v>
                </c:pt>
                <c:pt idx="532">
                  <c:v>0.13812933760214816</c:v>
                </c:pt>
                <c:pt idx="533">
                  <c:v>0.13886002031745653</c:v>
                </c:pt>
                <c:pt idx="534">
                  <c:v>0.14607437512809751</c:v>
                </c:pt>
                <c:pt idx="535">
                  <c:v>0.14515211885201842</c:v>
                </c:pt>
                <c:pt idx="536">
                  <c:v>0.14120425282710966</c:v>
                </c:pt>
                <c:pt idx="537">
                  <c:v>0.14024207329942809</c:v>
                </c:pt>
                <c:pt idx="538">
                  <c:v>0.14058288622480067</c:v>
                </c:pt>
                <c:pt idx="539">
                  <c:v>0.14409314123685169</c:v>
                </c:pt>
                <c:pt idx="540">
                  <c:v>0.14414346536219858</c:v>
                </c:pt>
                <c:pt idx="541">
                  <c:v>0.14500911334284985</c:v>
                </c:pt>
                <c:pt idx="542">
                  <c:v>0.14371716431481732</c:v>
                </c:pt>
                <c:pt idx="543">
                  <c:v>0.14295822565109395</c:v>
                </c:pt>
                <c:pt idx="544">
                  <c:v>0.13989341907889027</c:v>
                </c:pt>
                <c:pt idx="545">
                  <c:v>0.14013268301816281</c:v>
                </c:pt>
                <c:pt idx="546">
                  <c:v>0.1403794464861248</c:v>
                </c:pt>
                <c:pt idx="547">
                  <c:v>0.1400841048088132</c:v>
                </c:pt>
                <c:pt idx="548">
                  <c:v>0.1406289608368583</c:v>
                </c:pt>
                <c:pt idx="549">
                  <c:v>0.14366007410771744</c:v>
                </c:pt>
                <c:pt idx="550">
                  <c:v>0.14620968141703128</c:v>
                </c:pt>
                <c:pt idx="551">
                  <c:v>0.14523359549935916</c:v>
                </c:pt>
                <c:pt idx="552">
                  <c:v>0.14780502701211409</c:v>
                </c:pt>
                <c:pt idx="553">
                  <c:v>0.14779545868709043</c:v>
                </c:pt>
                <c:pt idx="554">
                  <c:v>0.14677131644174291</c:v>
                </c:pt>
                <c:pt idx="555">
                  <c:v>0.14761578811014772</c:v>
                </c:pt>
                <c:pt idx="556">
                  <c:v>0.15029989836191626</c:v>
                </c:pt>
                <c:pt idx="557">
                  <c:v>0.14958517589504833</c:v>
                </c:pt>
                <c:pt idx="558">
                  <c:v>0.14725186343187849</c:v>
                </c:pt>
                <c:pt idx="559">
                  <c:v>0.14513789315195938</c:v>
                </c:pt>
                <c:pt idx="560">
                  <c:v>0.14531359427487384</c:v>
                </c:pt>
                <c:pt idx="561">
                  <c:v>0.14942071699278103</c:v>
                </c:pt>
                <c:pt idx="562">
                  <c:v>0.14811318951905866</c:v>
                </c:pt>
                <c:pt idx="563">
                  <c:v>0.14306509842663173</c:v>
                </c:pt>
                <c:pt idx="564">
                  <c:v>0.14673930264809795</c:v>
                </c:pt>
                <c:pt idx="565">
                  <c:v>0.14840411887386365</c:v>
                </c:pt>
                <c:pt idx="566">
                  <c:v>0.14800192219952563</c:v>
                </c:pt>
                <c:pt idx="567">
                  <c:v>0.14686342243260886</c:v>
                </c:pt>
                <c:pt idx="568">
                  <c:v>0.14533681509540236</c:v>
                </c:pt>
                <c:pt idx="569">
                  <c:v>0.14561132727374573</c:v>
                </c:pt>
                <c:pt idx="570">
                  <c:v>0.14563368897707912</c:v>
                </c:pt>
                <c:pt idx="571">
                  <c:v>0.1493006354933992</c:v>
                </c:pt>
                <c:pt idx="572">
                  <c:v>0.15318991042204522</c:v>
                </c:pt>
                <c:pt idx="573">
                  <c:v>0.14812972523381629</c:v>
                </c:pt>
                <c:pt idx="574">
                  <c:v>0.14592696052411933</c:v>
                </c:pt>
                <c:pt idx="575">
                  <c:v>0.14636393158244551</c:v>
                </c:pt>
                <c:pt idx="576">
                  <c:v>0.14881190574002495</c:v>
                </c:pt>
                <c:pt idx="577">
                  <c:v>0.15070850552494305</c:v>
                </c:pt>
                <c:pt idx="578">
                  <c:v>0.1488994713504771</c:v>
                </c:pt>
                <c:pt idx="579">
                  <c:v>0.14819676632083192</c:v>
                </c:pt>
                <c:pt idx="580">
                  <c:v>0.14969224908350609</c:v>
                </c:pt>
                <c:pt idx="581">
                  <c:v>0.14858916111276468</c:v>
                </c:pt>
                <c:pt idx="582">
                  <c:v>0.15134901904607764</c:v>
                </c:pt>
                <c:pt idx="583">
                  <c:v>0.14966044779085705</c:v>
                </c:pt>
                <c:pt idx="584">
                  <c:v>0.14999548655235831</c:v>
                </c:pt>
                <c:pt idx="585">
                  <c:v>0.15708803127095397</c:v>
                </c:pt>
                <c:pt idx="586">
                  <c:v>0.151631371522465</c:v>
                </c:pt>
                <c:pt idx="587">
                  <c:v>0.15393391023641995</c:v>
                </c:pt>
                <c:pt idx="588">
                  <c:v>0.15075897238428496</c:v>
                </c:pt>
                <c:pt idx="589">
                  <c:v>0.14954564793983727</c:v>
                </c:pt>
                <c:pt idx="590">
                  <c:v>0.15107243940598994</c:v>
                </c:pt>
                <c:pt idx="591">
                  <c:v>0.15343710231408259</c:v>
                </c:pt>
                <c:pt idx="592">
                  <c:v>0.15081355384782122</c:v>
                </c:pt>
                <c:pt idx="593">
                  <c:v>0.14939789410617141</c:v>
                </c:pt>
                <c:pt idx="594">
                  <c:v>0.15102119414756496</c:v>
                </c:pt>
                <c:pt idx="595">
                  <c:v>0.15081488298791781</c:v>
                </c:pt>
                <c:pt idx="596">
                  <c:v>0.15397734308656771</c:v>
                </c:pt>
                <c:pt idx="597">
                  <c:v>0.15611116183982965</c:v>
                </c:pt>
                <c:pt idx="598">
                  <c:v>0.1549448883369989</c:v>
                </c:pt>
                <c:pt idx="599">
                  <c:v>0.15256992876874989</c:v>
                </c:pt>
                <c:pt idx="600">
                  <c:v>0.15337232214220853</c:v>
                </c:pt>
                <c:pt idx="601">
                  <c:v>0.15438341826746266</c:v>
                </c:pt>
                <c:pt idx="602">
                  <c:v>0.15559241344277164</c:v>
                </c:pt>
                <c:pt idx="603">
                  <c:v>0.15981466131987868</c:v>
                </c:pt>
                <c:pt idx="604">
                  <c:v>0.15508438995042953</c:v>
                </c:pt>
                <c:pt idx="605">
                  <c:v>0.15445977671542016</c:v>
                </c:pt>
                <c:pt idx="606">
                  <c:v>0.16008191504037883</c:v>
                </c:pt>
                <c:pt idx="607">
                  <c:v>0.16046047321470386</c:v>
                </c:pt>
                <c:pt idx="608">
                  <c:v>0.15748706257339048</c:v>
                </c:pt>
                <c:pt idx="609">
                  <c:v>0.15792358663485012</c:v>
                </c:pt>
                <c:pt idx="610">
                  <c:v>0.15723728153375091</c:v>
                </c:pt>
                <c:pt idx="611">
                  <c:v>0.15648372483957368</c:v>
                </c:pt>
                <c:pt idx="612">
                  <c:v>0.15806716419645594</c:v>
                </c:pt>
                <c:pt idx="613">
                  <c:v>0.16193805671728015</c:v>
                </c:pt>
                <c:pt idx="614">
                  <c:v>0.16173294496081381</c:v>
                </c:pt>
                <c:pt idx="615">
                  <c:v>0.16067070653391627</c:v>
                </c:pt>
                <c:pt idx="616">
                  <c:v>0.16128553841218865</c:v>
                </c:pt>
                <c:pt idx="617">
                  <c:v>0.15968347222422602</c:v>
                </c:pt>
                <c:pt idx="618">
                  <c:v>0.16005150308266375</c:v>
                </c:pt>
                <c:pt idx="619">
                  <c:v>0.16006357236236418</c:v>
                </c:pt>
                <c:pt idx="620">
                  <c:v>0.16073810889859502</c:v>
                </c:pt>
                <c:pt idx="621">
                  <c:v>0.16459451484747309</c:v>
                </c:pt>
                <c:pt idx="622">
                  <c:v>0.16317655251625512</c:v>
                </c:pt>
                <c:pt idx="623">
                  <c:v>0.16135441536613415</c:v>
                </c:pt>
                <c:pt idx="624">
                  <c:v>0.16222116621248941</c:v>
                </c:pt>
                <c:pt idx="625">
                  <c:v>0.15896175162819745</c:v>
                </c:pt>
                <c:pt idx="626">
                  <c:v>0.1595668137608382</c:v>
                </c:pt>
                <c:pt idx="627">
                  <c:v>0.16079198603217792</c:v>
                </c:pt>
                <c:pt idx="628">
                  <c:v>0.16233790436171966</c:v>
                </c:pt>
                <c:pt idx="629">
                  <c:v>0.16397392262824276</c:v>
                </c:pt>
                <c:pt idx="630">
                  <c:v>0.16093203190357511</c:v>
                </c:pt>
                <c:pt idx="631">
                  <c:v>0.15946395861972321</c:v>
                </c:pt>
                <c:pt idx="632">
                  <c:v>0.15976076869299094</c:v>
                </c:pt>
                <c:pt idx="633">
                  <c:v>0.15906851304643913</c:v>
                </c:pt>
                <c:pt idx="634">
                  <c:v>0.15767672378125369</c:v>
                </c:pt>
                <c:pt idx="635">
                  <c:v>0.15694214227801476</c:v>
                </c:pt>
                <c:pt idx="636">
                  <c:v>0.15651319434731026</c:v>
                </c:pt>
                <c:pt idx="637">
                  <c:v>0.1555901778349281</c:v>
                </c:pt>
                <c:pt idx="638">
                  <c:v>0.15358712570993552</c:v>
                </c:pt>
                <c:pt idx="639">
                  <c:v>0.15827598231831644</c:v>
                </c:pt>
                <c:pt idx="640">
                  <c:v>0.15897196141629985</c:v>
                </c:pt>
                <c:pt idx="641">
                  <c:v>0.16088650483869599</c:v>
                </c:pt>
                <c:pt idx="642">
                  <c:v>0.15907231134676306</c:v>
                </c:pt>
                <c:pt idx="643">
                  <c:v>0.15836096664986207</c:v>
                </c:pt>
                <c:pt idx="644">
                  <c:v>0.16148038532921047</c:v>
                </c:pt>
                <c:pt idx="645">
                  <c:v>0.15984702636713896</c:v>
                </c:pt>
                <c:pt idx="646">
                  <c:v>0.15805641315374622</c:v>
                </c:pt>
                <c:pt idx="647">
                  <c:v>0.15960851512098015</c:v>
                </c:pt>
                <c:pt idx="648">
                  <c:v>0.15797525491743403</c:v>
                </c:pt>
                <c:pt idx="649">
                  <c:v>0.16164351137252911</c:v>
                </c:pt>
                <c:pt idx="650">
                  <c:v>0.16257449342398531</c:v>
                </c:pt>
                <c:pt idx="651">
                  <c:v>0.16179475943017899</c:v>
                </c:pt>
                <c:pt idx="652">
                  <c:v>0.16109129275629114</c:v>
                </c:pt>
                <c:pt idx="653">
                  <c:v>0.16156006596140271</c:v>
                </c:pt>
                <c:pt idx="654">
                  <c:v>0.16455063101874623</c:v>
                </c:pt>
                <c:pt idx="655">
                  <c:v>0.16417552538984195</c:v>
                </c:pt>
                <c:pt idx="656">
                  <c:v>0.16303094999565076</c:v>
                </c:pt>
                <c:pt idx="657">
                  <c:v>0.16156530271150707</c:v>
                </c:pt>
                <c:pt idx="658">
                  <c:v>0.1633423813925331</c:v>
                </c:pt>
                <c:pt idx="659">
                  <c:v>0.16139431994656786</c:v>
                </c:pt>
                <c:pt idx="660">
                  <c:v>0.16165894697617048</c:v>
                </c:pt>
                <c:pt idx="661">
                  <c:v>0.16294452193577993</c:v>
                </c:pt>
                <c:pt idx="662">
                  <c:v>0.16435555661988349</c:v>
                </c:pt>
                <c:pt idx="663">
                  <c:v>0.16281545974022052</c:v>
                </c:pt>
                <c:pt idx="664">
                  <c:v>0.16303210312068217</c:v>
                </c:pt>
                <c:pt idx="665">
                  <c:v>0.16423390476280192</c:v>
                </c:pt>
                <c:pt idx="666">
                  <c:v>0.16354449186059739</c:v>
                </c:pt>
                <c:pt idx="667">
                  <c:v>0.16604466558122544</c:v>
                </c:pt>
                <c:pt idx="668">
                  <c:v>0.16728190224830408</c:v>
                </c:pt>
                <c:pt idx="669">
                  <c:v>0.16863134640221314</c:v>
                </c:pt>
                <c:pt idx="670">
                  <c:v>0.1713629325603139</c:v>
                </c:pt>
                <c:pt idx="671">
                  <c:v>0.16911974522779288</c:v>
                </c:pt>
                <c:pt idx="672">
                  <c:v>0.16855234862655363</c:v>
                </c:pt>
                <c:pt idx="673">
                  <c:v>0.16700709328415159</c:v>
                </c:pt>
                <c:pt idx="674">
                  <c:v>0.16558085510236184</c:v>
                </c:pt>
                <c:pt idx="675">
                  <c:v>0.16900476988665122</c:v>
                </c:pt>
                <c:pt idx="676">
                  <c:v>0.17086648176343383</c:v>
                </c:pt>
                <c:pt idx="677">
                  <c:v>0.17376796714869289</c:v>
                </c:pt>
                <c:pt idx="678">
                  <c:v>0.17456140604302417</c:v>
                </c:pt>
                <c:pt idx="679">
                  <c:v>0.17547695597709081</c:v>
                </c:pt>
                <c:pt idx="680">
                  <c:v>0.17428264459840209</c:v>
                </c:pt>
                <c:pt idx="681">
                  <c:v>0.17490138314713169</c:v>
                </c:pt>
                <c:pt idx="682">
                  <c:v>0.17712528207559319</c:v>
                </c:pt>
                <c:pt idx="683">
                  <c:v>0.17842529912798474</c:v>
                </c:pt>
                <c:pt idx="684">
                  <c:v>0.17977069639905843</c:v>
                </c:pt>
                <c:pt idx="685">
                  <c:v>0.1765492487686415</c:v>
                </c:pt>
                <c:pt idx="686">
                  <c:v>0.17795433402627867</c:v>
                </c:pt>
                <c:pt idx="687">
                  <c:v>0.18096565130741268</c:v>
                </c:pt>
                <c:pt idx="688">
                  <c:v>0.18102109818989631</c:v>
                </c:pt>
                <c:pt idx="689">
                  <c:v>0.18141655075328086</c:v>
                </c:pt>
                <c:pt idx="690">
                  <c:v>0.18038053873278731</c:v>
                </c:pt>
                <c:pt idx="691">
                  <c:v>0.1805193847185724</c:v>
                </c:pt>
                <c:pt idx="692">
                  <c:v>0.18154261807096789</c:v>
                </c:pt>
                <c:pt idx="693">
                  <c:v>0.18195525308179172</c:v>
                </c:pt>
                <c:pt idx="694">
                  <c:v>0.18504286101547163</c:v>
                </c:pt>
                <c:pt idx="695">
                  <c:v>0.18613727723442663</c:v>
                </c:pt>
                <c:pt idx="696">
                  <c:v>0.18424397359708714</c:v>
                </c:pt>
                <c:pt idx="697">
                  <c:v>0.18581967953159992</c:v>
                </c:pt>
                <c:pt idx="698">
                  <c:v>0.1865812487743809</c:v>
                </c:pt>
                <c:pt idx="699">
                  <c:v>0.18830000054711865</c:v>
                </c:pt>
                <c:pt idx="700">
                  <c:v>0.1926675176632231</c:v>
                </c:pt>
                <c:pt idx="701">
                  <c:v>0.19598720264496006</c:v>
                </c:pt>
                <c:pt idx="702">
                  <c:v>0.19612225691043289</c:v>
                </c:pt>
                <c:pt idx="703">
                  <c:v>0.20017172384682405</c:v>
                </c:pt>
                <c:pt idx="704">
                  <c:v>0.20240350800307841</c:v>
                </c:pt>
                <c:pt idx="705">
                  <c:v>0.2011133321067573</c:v>
                </c:pt>
                <c:pt idx="706">
                  <c:v>0.20138046244333413</c:v>
                </c:pt>
                <c:pt idx="707">
                  <c:v>0.20230298650994083</c:v>
                </c:pt>
                <c:pt idx="708">
                  <c:v>0.21151230233317389</c:v>
                </c:pt>
                <c:pt idx="709">
                  <c:v>0.21269102245255997</c:v>
                </c:pt>
                <c:pt idx="710">
                  <c:v>0.21570714105902142</c:v>
                </c:pt>
                <c:pt idx="711">
                  <c:v>0.21621333842629953</c:v>
                </c:pt>
                <c:pt idx="712">
                  <c:v>0.22113377263556494</c:v>
                </c:pt>
                <c:pt idx="713">
                  <c:v>0.22345196358020902</c:v>
                </c:pt>
                <c:pt idx="714">
                  <c:v>0.2228782946374385</c:v>
                </c:pt>
                <c:pt idx="715">
                  <c:v>0.22861051737965504</c:v>
                </c:pt>
                <c:pt idx="716">
                  <c:v>0.23273066747615584</c:v>
                </c:pt>
                <c:pt idx="717">
                  <c:v>0.23531827779717923</c:v>
                </c:pt>
                <c:pt idx="718">
                  <c:v>0.23329853704334858</c:v>
                </c:pt>
                <c:pt idx="719">
                  <c:v>0.23486333047281824</c:v>
                </c:pt>
                <c:pt idx="720">
                  <c:v>0.240436509018181</c:v>
                </c:pt>
                <c:pt idx="721">
                  <c:v>0.23869067540155178</c:v>
                </c:pt>
                <c:pt idx="722">
                  <c:v>0.23995498215814146</c:v>
                </c:pt>
                <c:pt idx="723">
                  <c:v>0.24557099629092566</c:v>
                </c:pt>
                <c:pt idx="724">
                  <c:v>0.25016716521808358</c:v>
                </c:pt>
                <c:pt idx="725">
                  <c:v>0.25703480956569558</c:v>
                </c:pt>
                <c:pt idx="726">
                  <c:v>0.25551010340465574</c:v>
                </c:pt>
                <c:pt idx="727">
                  <c:v>0.25074734396527171</c:v>
                </c:pt>
                <c:pt idx="728">
                  <c:v>0.25341329053688499</c:v>
                </c:pt>
                <c:pt idx="729">
                  <c:v>0.25587638498205795</c:v>
                </c:pt>
                <c:pt idx="730">
                  <c:v>0.26416979585523048</c:v>
                </c:pt>
                <c:pt idx="731">
                  <c:v>0.27029232220152788</c:v>
                </c:pt>
                <c:pt idx="732">
                  <c:v>0.27000820730096309</c:v>
                </c:pt>
                <c:pt idx="733">
                  <c:v>0.26889447219380402</c:v>
                </c:pt>
                <c:pt idx="734">
                  <c:v>0.2714578467152744</c:v>
                </c:pt>
                <c:pt idx="735">
                  <c:v>0.27473929149755016</c:v>
                </c:pt>
                <c:pt idx="736">
                  <c:v>0.27905261352708444</c:v>
                </c:pt>
                <c:pt idx="737">
                  <c:v>0.28192884223761472</c:v>
                </c:pt>
                <c:pt idx="738">
                  <c:v>0.28741111027835531</c:v>
                </c:pt>
                <c:pt idx="739">
                  <c:v>0.28817573987779194</c:v>
                </c:pt>
                <c:pt idx="740">
                  <c:v>0.2918080242266104</c:v>
                </c:pt>
                <c:pt idx="741">
                  <c:v>0.29580011627781633</c:v>
                </c:pt>
                <c:pt idx="742">
                  <c:v>0.29945556801737833</c:v>
                </c:pt>
                <c:pt idx="743">
                  <c:v>0.30760703142296997</c:v>
                </c:pt>
                <c:pt idx="744">
                  <c:v>0.30951389203991958</c:v>
                </c:pt>
                <c:pt idx="745">
                  <c:v>0.31247304656879726</c:v>
                </c:pt>
                <c:pt idx="746">
                  <c:v>0.31107918096945353</c:v>
                </c:pt>
                <c:pt idx="747">
                  <c:v>0.31166508305326662</c:v>
                </c:pt>
                <c:pt idx="748">
                  <c:v>0.31170293273353872</c:v>
                </c:pt>
                <c:pt idx="749">
                  <c:v>0.31368004871910848</c:v>
                </c:pt>
                <c:pt idx="750">
                  <c:v>0.31899401356760732</c:v>
                </c:pt>
                <c:pt idx="751">
                  <c:v>0.32235095015477666</c:v>
                </c:pt>
                <c:pt idx="752">
                  <c:v>0.32517451382073859</c:v>
                </c:pt>
                <c:pt idx="753">
                  <c:v>0.32707322215292589</c:v>
                </c:pt>
                <c:pt idx="754">
                  <c:v>0.32823092131856163</c:v>
                </c:pt>
                <c:pt idx="755">
                  <c:v>0.33159203828925343</c:v>
                </c:pt>
                <c:pt idx="756">
                  <c:v>0.32905623778538601</c:v>
                </c:pt>
                <c:pt idx="757">
                  <c:v>0.32819627447413885</c:v>
                </c:pt>
                <c:pt idx="758">
                  <c:v>0.33333812820962772</c:v>
                </c:pt>
                <c:pt idx="759">
                  <c:v>0.34074858267186192</c:v>
                </c:pt>
                <c:pt idx="760">
                  <c:v>0.34775944367245448</c:v>
                </c:pt>
                <c:pt idx="761">
                  <c:v>0.35306237641301241</c:v>
                </c:pt>
                <c:pt idx="762">
                  <c:v>0.35628763195681734</c:v>
                </c:pt>
                <c:pt idx="763">
                  <c:v>0.36003320102626146</c:v>
                </c:pt>
                <c:pt idx="764">
                  <c:v>0.3611916762267644</c:v>
                </c:pt>
                <c:pt idx="765">
                  <c:v>0.36393974200731016</c:v>
                </c:pt>
                <c:pt idx="766">
                  <c:v>0.3697891663279107</c:v>
                </c:pt>
                <c:pt idx="767">
                  <c:v>0.37066836929191871</c:v>
                </c:pt>
                <c:pt idx="768">
                  <c:v>0.37065323262572253</c:v>
                </c:pt>
                <c:pt idx="769">
                  <c:v>0.37671863571252084</c:v>
                </c:pt>
                <c:pt idx="770">
                  <c:v>0.37991945911278197</c:v>
                </c:pt>
                <c:pt idx="771">
                  <c:v>0.38247883431268936</c:v>
                </c:pt>
                <c:pt idx="772">
                  <c:v>0.38864457627938565</c:v>
                </c:pt>
                <c:pt idx="773">
                  <c:v>0.39509736590916522</c:v>
                </c:pt>
                <c:pt idx="774">
                  <c:v>0.39754116513664384</c:v>
                </c:pt>
                <c:pt idx="775">
                  <c:v>0.39495386310618796</c:v>
                </c:pt>
                <c:pt idx="776">
                  <c:v>0.39740710586283062</c:v>
                </c:pt>
                <c:pt idx="777">
                  <c:v>0.40116782255767092</c:v>
                </c:pt>
                <c:pt idx="778">
                  <c:v>0.40157576742152706</c:v>
                </c:pt>
                <c:pt idx="779">
                  <c:v>0.41036378397039108</c:v>
                </c:pt>
                <c:pt idx="780">
                  <c:v>0.41941202404678452</c:v>
                </c:pt>
                <c:pt idx="781">
                  <c:v>0.42210076540978403</c:v>
                </c:pt>
                <c:pt idx="782">
                  <c:v>0.42367251940257783</c:v>
                </c:pt>
                <c:pt idx="783">
                  <c:v>0.42519635649798138</c:v>
                </c:pt>
                <c:pt idx="784">
                  <c:v>0.4271303074348754</c:v>
                </c:pt>
                <c:pt idx="785">
                  <c:v>0.42935603992097876</c:v>
                </c:pt>
                <c:pt idx="786">
                  <c:v>0.43100339482668609</c:v>
                </c:pt>
                <c:pt idx="787">
                  <c:v>0.4474907132349738</c:v>
                </c:pt>
                <c:pt idx="788">
                  <c:v>0.44786167041171854</c:v>
                </c:pt>
                <c:pt idx="789">
                  <c:v>0.45831861158634241</c:v>
                </c:pt>
                <c:pt idx="790">
                  <c:v>0.46323773677986857</c:v>
                </c:pt>
                <c:pt idx="791">
                  <c:v>0.45961444691464265</c:v>
                </c:pt>
                <c:pt idx="792">
                  <c:v>0.46025581874801319</c:v>
                </c:pt>
                <c:pt idx="793">
                  <c:v>0.47290853420268703</c:v>
                </c:pt>
                <c:pt idx="794">
                  <c:v>0.48240888335389703</c:v>
                </c:pt>
                <c:pt idx="795">
                  <c:v>0.47970876285632069</c:v>
                </c:pt>
                <c:pt idx="796">
                  <c:v>0.48012510873610842</c:v>
                </c:pt>
                <c:pt idx="797">
                  <c:v>0.49043114798247828</c:v>
                </c:pt>
                <c:pt idx="798">
                  <c:v>0.48974425430048568</c:v>
                </c:pt>
                <c:pt idx="799">
                  <c:v>0.49248353406336953</c:v>
                </c:pt>
                <c:pt idx="800">
                  <c:v>0.49959737827059014</c:v>
                </c:pt>
                <c:pt idx="801">
                  <c:v>0.50042574739537804</c:v>
                </c:pt>
                <c:pt idx="802">
                  <c:v>0.50477677167052848</c:v>
                </c:pt>
                <c:pt idx="803">
                  <c:v>0.51508161134711883</c:v>
                </c:pt>
                <c:pt idx="804">
                  <c:v>0.5213930512628866</c:v>
                </c:pt>
                <c:pt idx="805">
                  <c:v>0.52991302971109722</c:v>
                </c:pt>
                <c:pt idx="806">
                  <c:v>0.53601906190980153</c:v>
                </c:pt>
                <c:pt idx="807">
                  <c:v>0.54363248968085165</c:v>
                </c:pt>
                <c:pt idx="808">
                  <c:v>0.55146667085292023</c:v>
                </c:pt>
                <c:pt idx="809">
                  <c:v>0.54948306009604897</c:v>
                </c:pt>
                <c:pt idx="810">
                  <c:v>0.55619610481550663</c:v>
                </c:pt>
                <c:pt idx="811">
                  <c:v>0.56057234467542305</c:v>
                </c:pt>
                <c:pt idx="812">
                  <c:v>0.56614643027486644</c:v>
                </c:pt>
                <c:pt idx="813">
                  <c:v>0.56366823546673439</c:v>
                </c:pt>
                <c:pt idx="814">
                  <c:v>0.57025821207428729</c:v>
                </c:pt>
                <c:pt idx="815">
                  <c:v>0.57647340173362949</c:v>
                </c:pt>
                <c:pt idx="816">
                  <c:v>0.58098031193372113</c:v>
                </c:pt>
                <c:pt idx="817">
                  <c:v>0.58483631514660395</c:v>
                </c:pt>
                <c:pt idx="818">
                  <c:v>0.58451233332789032</c:v>
                </c:pt>
                <c:pt idx="819">
                  <c:v>0.58558792380810043</c:v>
                </c:pt>
                <c:pt idx="820">
                  <c:v>0.59562315335615812</c:v>
                </c:pt>
                <c:pt idx="821">
                  <c:v>0.60714183253009935</c:v>
                </c:pt>
                <c:pt idx="822">
                  <c:v>0.61207109462437004</c:v>
                </c:pt>
                <c:pt idx="823">
                  <c:v>0.61154714307310409</c:v>
                </c:pt>
                <c:pt idx="824">
                  <c:v>0.60945033448668284</c:v>
                </c:pt>
                <c:pt idx="825">
                  <c:v>0.61492589086836025</c:v>
                </c:pt>
                <c:pt idx="826">
                  <c:v>0.62137053932687614</c:v>
                </c:pt>
                <c:pt idx="827">
                  <c:v>0.62574215412282952</c:v>
                </c:pt>
                <c:pt idx="828">
                  <c:v>0.62062067602471804</c:v>
                </c:pt>
                <c:pt idx="829">
                  <c:v>0.62765752778709294</c:v>
                </c:pt>
                <c:pt idx="830">
                  <c:v>0.63962009674370002</c:v>
                </c:pt>
                <c:pt idx="831">
                  <c:v>0.64960083823658821</c:v>
                </c:pt>
                <c:pt idx="832">
                  <c:v>0.65561269354645313</c:v>
                </c:pt>
                <c:pt idx="833">
                  <c:v>0.65376495465904649</c:v>
                </c:pt>
                <c:pt idx="834">
                  <c:v>0.65794334785561526</c:v>
                </c:pt>
                <c:pt idx="835">
                  <c:v>0.66562926128259114</c:v>
                </c:pt>
                <c:pt idx="836">
                  <c:v>0.67578885750920126</c:v>
                </c:pt>
                <c:pt idx="837">
                  <c:v>0.67475245621298152</c:v>
                </c:pt>
                <c:pt idx="838">
                  <c:v>0.67698529800912843</c:v>
                </c:pt>
                <c:pt idx="839">
                  <c:v>0.68176318298463412</c:v>
                </c:pt>
                <c:pt idx="840">
                  <c:v>0.68190409265325613</c:v>
                </c:pt>
                <c:pt idx="841">
                  <c:v>0.68756096134275568</c:v>
                </c:pt>
                <c:pt idx="842">
                  <c:v>0.6973531264098799</c:v>
                </c:pt>
                <c:pt idx="843">
                  <c:v>0.69953514179807008</c:v>
                </c:pt>
                <c:pt idx="844">
                  <c:v>0.70302242738311016</c:v>
                </c:pt>
                <c:pt idx="845">
                  <c:v>0.70599616340046312</c:v>
                </c:pt>
                <c:pt idx="846">
                  <c:v>0.71382088841762203</c:v>
                </c:pt>
                <c:pt idx="847">
                  <c:v>0.72180444485399942</c:v>
                </c:pt>
                <c:pt idx="848">
                  <c:v>0.73052746540190305</c:v>
                </c:pt>
                <c:pt idx="849">
                  <c:v>0.73391384775976709</c:v>
                </c:pt>
                <c:pt idx="850">
                  <c:v>0.73752932673270388</c:v>
                </c:pt>
                <c:pt idx="851">
                  <c:v>0.74019989268938902</c:v>
                </c:pt>
                <c:pt idx="852">
                  <c:v>0.73922701845759375</c:v>
                </c:pt>
                <c:pt idx="853">
                  <c:v>0.74598037283055985</c:v>
                </c:pt>
                <c:pt idx="854">
                  <c:v>0.75547890539984885</c:v>
                </c:pt>
                <c:pt idx="855">
                  <c:v>0.77153673055365346</c:v>
                </c:pt>
                <c:pt idx="856">
                  <c:v>0.77488224205289691</c:v>
                </c:pt>
                <c:pt idx="857">
                  <c:v>0.78077470043265296</c:v>
                </c:pt>
                <c:pt idx="858">
                  <c:v>0.77968827314934974</c:v>
                </c:pt>
                <c:pt idx="859">
                  <c:v>0.77777401769971466</c:v>
                </c:pt>
                <c:pt idx="860">
                  <c:v>0.78136288950840382</c:v>
                </c:pt>
                <c:pt idx="861">
                  <c:v>0.77999050474490295</c:v>
                </c:pt>
                <c:pt idx="862">
                  <c:v>0.78505102907133995</c:v>
                </c:pt>
                <c:pt idx="863">
                  <c:v>0.7877237734473812</c:v>
                </c:pt>
                <c:pt idx="864">
                  <c:v>0.79613259034069028</c:v>
                </c:pt>
                <c:pt idx="865">
                  <c:v>0.79614239886057458</c:v>
                </c:pt>
                <c:pt idx="866">
                  <c:v>0.79004663517942941</c:v>
                </c:pt>
                <c:pt idx="867">
                  <c:v>0.79815199878021925</c:v>
                </c:pt>
                <c:pt idx="868">
                  <c:v>0.80329233762371322</c:v>
                </c:pt>
                <c:pt idx="869">
                  <c:v>0.8047243197169629</c:v>
                </c:pt>
                <c:pt idx="870">
                  <c:v>0.80662601773581399</c:v>
                </c:pt>
                <c:pt idx="871">
                  <c:v>0.81383654502491809</c:v>
                </c:pt>
                <c:pt idx="872">
                  <c:v>0.81937201691670103</c:v>
                </c:pt>
                <c:pt idx="873">
                  <c:v>0.81700355393863644</c:v>
                </c:pt>
                <c:pt idx="874">
                  <c:v>0.82653834851427388</c:v>
                </c:pt>
                <c:pt idx="875">
                  <c:v>0.83739701240137754</c:v>
                </c:pt>
                <c:pt idx="876">
                  <c:v>0.83952212965777917</c:v>
                </c:pt>
                <c:pt idx="877">
                  <c:v>0.83895385623529894</c:v>
                </c:pt>
                <c:pt idx="878">
                  <c:v>0.85004218037001966</c:v>
                </c:pt>
                <c:pt idx="879">
                  <c:v>0.84703021675549095</c:v>
                </c:pt>
                <c:pt idx="880">
                  <c:v>0.84324314579463522</c:v>
                </c:pt>
                <c:pt idx="881">
                  <c:v>0.84476467690976342</c:v>
                </c:pt>
                <c:pt idx="882">
                  <c:v>0.84529649289361297</c:v>
                </c:pt>
                <c:pt idx="883">
                  <c:v>0.84310190666023754</c:v>
                </c:pt>
                <c:pt idx="884">
                  <c:v>0.84558233262895532</c:v>
                </c:pt>
                <c:pt idx="885">
                  <c:v>0.85602221056789585</c:v>
                </c:pt>
                <c:pt idx="886">
                  <c:v>0.85834239883602037</c:v>
                </c:pt>
                <c:pt idx="887">
                  <c:v>0.85549252317051283</c:v>
                </c:pt>
                <c:pt idx="888">
                  <c:v>0.85528788882825668</c:v>
                </c:pt>
                <c:pt idx="889">
                  <c:v>0.85650297971313727</c:v>
                </c:pt>
                <c:pt idx="890">
                  <c:v>0.86438084536205073</c:v>
                </c:pt>
                <c:pt idx="891">
                  <c:v>0.87578383028450646</c:v>
                </c:pt>
                <c:pt idx="892">
                  <c:v>0.87456089462914866</c:v>
                </c:pt>
                <c:pt idx="893">
                  <c:v>0.87891115682669085</c:v>
                </c:pt>
                <c:pt idx="894">
                  <c:v>0.87863159003216451</c:v>
                </c:pt>
                <c:pt idx="895">
                  <c:v>0.88561718510295828</c:v>
                </c:pt>
                <c:pt idx="896">
                  <c:v>0.88142392798990143</c:v>
                </c:pt>
                <c:pt idx="897">
                  <c:v>0.87791859247630388</c:v>
                </c:pt>
                <c:pt idx="898">
                  <c:v>0.8784385812283575</c:v>
                </c:pt>
                <c:pt idx="899">
                  <c:v>0.8912065524777022</c:v>
                </c:pt>
                <c:pt idx="900">
                  <c:v>0.90164725076164953</c:v>
                </c:pt>
                <c:pt idx="901">
                  <c:v>0.90013349779470586</c:v>
                </c:pt>
                <c:pt idx="902">
                  <c:v>0.89509480655401863</c:v>
                </c:pt>
                <c:pt idx="903">
                  <c:v>0.89196997401397549</c:v>
                </c:pt>
                <c:pt idx="904">
                  <c:v>0.89901405855100036</c:v>
                </c:pt>
                <c:pt idx="905">
                  <c:v>0.90064411744035489</c:v>
                </c:pt>
                <c:pt idx="906">
                  <c:v>0.91204523004282312</c:v>
                </c:pt>
                <c:pt idx="907">
                  <c:v>0.9155973417519564</c:v>
                </c:pt>
                <c:pt idx="908">
                  <c:v>0.9116694612497046</c:v>
                </c:pt>
                <c:pt idx="909">
                  <c:v>0.91190898801386189</c:v>
                </c:pt>
                <c:pt idx="910">
                  <c:v>0.90831577605235136</c:v>
                </c:pt>
                <c:pt idx="911">
                  <c:v>0.90391929999400189</c:v>
                </c:pt>
                <c:pt idx="912">
                  <c:v>0.8948070157429695</c:v>
                </c:pt>
                <c:pt idx="913">
                  <c:v>0.90438440344316606</c:v>
                </c:pt>
                <c:pt idx="914">
                  <c:v>0.91333090198847877</c:v>
                </c:pt>
                <c:pt idx="915">
                  <c:v>0.91054523141179289</c:v>
                </c:pt>
                <c:pt idx="916">
                  <c:v>0.91053243361076752</c:v>
                </c:pt>
                <c:pt idx="917">
                  <c:v>0.90863297680570565</c:v>
                </c:pt>
                <c:pt idx="918">
                  <c:v>0.90690817522845779</c:v>
                </c:pt>
                <c:pt idx="919">
                  <c:v>0.90636142100515071</c:v>
                </c:pt>
                <c:pt idx="920">
                  <c:v>0.9102997069757498</c:v>
                </c:pt>
                <c:pt idx="921">
                  <c:v>0.91982328967613913</c:v>
                </c:pt>
                <c:pt idx="922">
                  <c:v>0.92023325737356299</c:v>
                </c:pt>
                <c:pt idx="923">
                  <c:v>0.92655976958380637</c:v>
                </c:pt>
                <c:pt idx="924">
                  <c:v>0.93083322306931671</c:v>
                </c:pt>
                <c:pt idx="925">
                  <c:v>0.93275993707009297</c:v>
                </c:pt>
                <c:pt idx="926">
                  <c:v>0.91827418170932473</c:v>
                </c:pt>
                <c:pt idx="927">
                  <c:v>0.91703392899174552</c:v>
                </c:pt>
                <c:pt idx="928">
                  <c:v>0.92171752000192464</c:v>
                </c:pt>
                <c:pt idx="929">
                  <c:v>0.93012625155490536</c:v>
                </c:pt>
                <c:pt idx="930">
                  <c:v>0.92688903540581002</c:v>
                </c:pt>
                <c:pt idx="931">
                  <c:v>0.92712841766578069</c:v>
                </c:pt>
                <c:pt idx="932">
                  <c:v>0.93453893076863914</c:v>
                </c:pt>
                <c:pt idx="933">
                  <c:v>0.93779180579596511</c:v>
                </c:pt>
                <c:pt idx="934">
                  <c:v>0.93475572989803446</c:v>
                </c:pt>
                <c:pt idx="935">
                  <c:v>0.93593300500515064</c:v>
                </c:pt>
                <c:pt idx="936">
                  <c:v>0.93599075939323151</c:v>
                </c:pt>
                <c:pt idx="937">
                  <c:v>0.93919690915727283</c:v>
                </c:pt>
                <c:pt idx="938">
                  <c:v>0.94336093253462339</c:v>
                </c:pt>
                <c:pt idx="939">
                  <c:v>0.94473524334902559</c:v>
                </c:pt>
                <c:pt idx="940">
                  <c:v>0.9446302024485308</c:v>
                </c:pt>
                <c:pt idx="941">
                  <c:v>0.9419115414073721</c:v>
                </c:pt>
                <c:pt idx="942">
                  <c:v>0.94648251613389922</c:v>
                </c:pt>
                <c:pt idx="943">
                  <c:v>0.94273643545695962</c:v>
                </c:pt>
                <c:pt idx="944">
                  <c:v>0.94341182775991106</c:v>
                </c:pt>
                <c:pt idx="945">
                  <c:v>0.94295015419412243</c:v>
                </c:pt>
                <c:pt idx="946">
                  <c:v>0.94726157649902709</c:v>
                </c:pt>
                <c:pt idx="947">
                  <c:v>0.9505957178995097</c:v>
                </c:pt>
                <c:pt idx="948">
                  <c:v>0.94831389428216561</c:v>
                </c:pt>
                <c:pt idx="949">
                  <c:v>0.95240244535380902</c:v>
                </c:pt>
                <c:pt idx="950">
                  <c:v>0.95551131326881156</c:v>
                </c:pt>
                <c:pt idx="951">
                  <c:v>0.95202522791307298</c:v>
                </c:pt>
                <c:pt idx="952">
                  <c:v>0.95746236780857852</c:v>
                </c:pt>
                <c:pt idx="953">
                  <c:v>0.95676580750487494</c:v>
                </c:pt>
                <c:pt idx="954">
                  <c:v>0.95966170686877394</c:v>
                </c:pt>
                <c:pt idx="955">
                  <c:v>0.951833006021234</c:v>
                </c:pt>
                <c:pt idx="956">
                  <c:v>0.95270549803004245</c:v>
                </c:pt>
                <c:pt idx="957">
                  <c:v>0.94703853778993385</c:v>
                </c:pt>
                <c:pt idx="958">
                  <c:v>0.94717416116345177</c:v>
                </c:pt>
                <c:pt idx="959">
                  <c:v>0.95437442530651495</c:v>
                </c:pt>
                <c:pt idx="960">
                  <c:v>0.95338026548883215</c:v>
                </c:pt>
                <c:pt idx="961">
                  <c:v>0.95942723268644825</c:v>
                </c:pt>
                <c:pt idx="962">
                  <c:v>0.9632965771572235</c:v>
                </c:pt>
                <c:pt idx="963">
                  <c:v>0.95956016931141741</c:v>
                </c:pt>
                <c:pt idx="964">
                  <c:v>0.95915134745818109</c:v>
                </c:pt>
                <c:pt idx="965">
                  <c:v>0.95840366714324587</c:v>
                </c:pt>
                <c:pt idx="966">
                  <c:v>0.96301973750976544</c:v>
                </c:pt>
                <c:pt idx="967">
                  <c:v>0.96723543058213046</c:v>
                </c:pt>
                <c:pt idx="968">
                  <c:v>0.96178624092261955</c:v>
                </c:pt>
                <c:pt idx="969">
                  <c:v>0.96333514908820572</c:v>
                </c:pt>
                <c:pt idx="970">
                  <c:v>0.97475649840620904</c:v>
                </c:pt>
                <c:pt idx="971">
                  <c:v>0.97802465797536642</c:v>
                </c:pt>
                <c:pt idx="972">
                  <c:v>0.97391485355018381</c:v>
                </c:pt>
                <c:pt idx="973">
                  <c:v>0.96762854168454893</c:v>
                </c:pt>
                <c:pt idx="974">
                  <c:v>0.96980324247126615</c:v>
                </c:pt>
                <c:pt idx="975">
                  <c:v>0.9725805954294473</c:v>
                </c:pt>
                <c:pt idx="976">
                  <c:v>0.97361561423465814</c:v>
                </c:pt>
                <c:pt idx="977">
                  <c:v>0.98924709231373098</c:v>
                </c:pt>
                <c:pt idx="978">
                  <c:v>0.98258798878435061</c:v>
                </c:pt>
                <c:pt idx="979">
                  <c:v>0.97403263756295999</c:v>
                </c:pt>
                <c:pt idx="980">
                  <c:v>0.96993375465269227</c:v>
                </c:pt>
                <c:pt idx="981">
                  <c:v>0.97824872785689854</c:v>
                </c:pt>
                <c:pt idx="982">
                  <c:v>0.98439150658424535</c:v>
                </c:pt>
                <c:pt idx="983">
                  <c:v>0.97842143314316588</c:v>
                </c:pt>
                <c:pt idx="984">
                  <c:v>0.97141088785223528</c:v>
                </c:pt>
                <c:pt idx="985">
                  <c:v>0.96944284535838365</c:v>
                </c:pt>
                <c:pt idx="986">
                  <c:v>0.9718596067356029</c:v>
                </c:pt>
                <c:pt idx="987">
                  <c:v>0.96836707842882808</c:v>
                </c:pt>
                <c:pt idx="988">
                  <c:v>0.97264069271185605</c:v>
                </c:pt>
                <c:pt idx="989">
                  <c:v>0.97247293454291661</c:v>
                </c:pt>
                <c:pt idx="990">
                  <c:v>0.9746395607023739</c:v>
                </c:pt>
                <c:pt idx="991">
                  <c:v>0.97813242310200299</c:v>
                </c:pt>
                <c:pt idx="992">
                  <c:v>0.96256997233068664</c:v>
                </c:pt>
                <c:pt idx="993">
                  <c:v>0.96666626317573534</c:v>
                </c:pt>
                <c:pt idx="994">
                  <c:v>0.97549147835236194</c:v>
                </c:pt>
                <c:pt idx="995">
                  <c:v>0.97616790710866541</c:v>
                </c:pt>
                <c:pt idx="996">
                  <c:v>0.98089827126708573</c:v>
                </c:pt>
                <c:pt idx="997">
                  <c:v>0.98284491058388423</c:v>
                </c:pt>
                <c:pt idx="998">
                  <c:v>0.98511020094272828</c:v>
                </c:pt>
                <c:pt idx="999">
                  <c:v>0.98462312338571922</c:v>
                </c:pt>
                <c:pt idx="1000">
                  <c:v>0.99614658807339662</c:v>
                </c:pt>
                <c:pt idx="1001">
                  <c:v>1</c:v>
                </c:pt>
                <c:pt idx="1002">
                  <c:v>0.98961509047440144</c:v>
                </c:pt>
                <c:pt idx="1003">
                  <c:v>0.97859990879802761</c:v>
                </c:pt>
                <c:pt idx="1004">
                  <c:v>0.98671471977327374</c:v>
                </c:pt>
                <c:pt idx="1005">
                  <c:v>0.99668185712058099</c:v>
                </c:pt>
                <c:pt idx="1006">
                  <c:v>0.98809276550938507</c:v>
                </c:pt>
                <c:pt idx="1007">
                  <c:v>0.98197612025155079</c:v>
                </c:pt>
                <c:pt idx="1008">
                  <c:v>0.98158530189190729</c:v>
                </c:pt>
                <c:pt idx="1009">
                  <c:v>0.98105701331018247</c:v>
                </c:pt>
                <c:pt idx="1010">
                  <c:v>0.98309053159189919</c:v>
                </c:pt>
                <c:pt idx="1011">
                  <c:v>0.98887384711859838</c:v>
                </c:pt>
                <c:pt idx="1012">
                  <c:v>0.9867573475955238</c:v>
                </c:pt>
                <c:pt idx="1013">
                  <c:v>0.98409783897034264</c:v>
                </c:pt>
                <c:pt idx="1014">
                  <c:v>0.98959152666389738</c:v>
                </c:pt>
                <c:pt idx="1015">
                  <c:v>0.98800095899703655</c:v>
                </c:pt>
                <c:pt idx="1016">
                  <c:v>0.97723194898897014</c:v>
                </c:pt>
                <c:pt idx="1017">
                  <c:v>0.97242996427449779</c:v>
                </c:pt>
                <c:pt idx="1018">
                  <c:v>0.96787661458729723</c:v>
                </c:pt>
                <c:pt idx="1019">
                  <c:v>0.97434424153365384</c:v>
                </c:pt>
                <c:pt idx="1020">
                  <c:v>0.97534142260568024</c:v>
                </c:pt>
                <c:pt idx="1021">
                  <c:v>0.96518808390676902</c:v>
                </c:pt>
                <c:pt idx="1022">
                  <c:v>0.96953160092656132</c:v>
                </c:pt>
                <c:pt idx="1023">
                  <c:v>0.97248816070682753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AA50-4C78-B4AE-954E453AF8DC}"/>
            </c:ext>
          </c:extLst>
        </c:ser>
        <c:ser>
          <c:idx val="5"/>
          <c:order val="5"/>
          <c:spPr>
            <a:ln w="19050" cap="rnd">
              <a:solidFill>
                <a:schemeClr val="accent6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spatial!$J$2:$J$1025</c:f>
              <c:numCache>
                <c:formatCode>0.00</c:formatCode>
                <c:ptCount val="1024"/>
                <c:pt idx="0">
                  <c:v>-8.962389034572805</c:v>
                </c:pt>
                <c:pt idx="1">
                  <c:v>-8.9375490345728057</c:v>
                </c:pt>
                <c:pt idx="2">
                  <c:v>-8.9127090345728046</c:v>
                </c:pt>
                <c:pt idx="3">
                  <c:v>-8.8878690345728053</c:v>
                </c:pt>
                <c:pt idx="4">
                  <c:v>-8.8630290345728042</c:v>
                </c:pt>
                <c:pt idx="5">
                  <c:v>-8.8381890345728049</c:v>
                </c:pt>
                <c:pt idx="6">
                  <c:v>-8.8133490345728056</c:v>
                </c:pt>
                <c:pt idx="7">
                  <c:v>-8.7885090345728045</c:v>
                </c:pt>
                <c:pt idx="8">
                  <c:v>-8.7636690345728052</c:v>
                </c:pt>
                <c:pt idx="9">
                  <c:v>-8.7388290345728041</c:v>
                </c:pt>
                <c:pt idx="10">
                  <c:v>-8.7139890345728048</c:v>
                </c:pt>
                <c:pt idx="11">
                  <c:v>-8.6891490345728055</c:v>
                </c:pt>
                <c:pt idx="12">
                  <c:v>-8.6643090345728044</c:v>
                </c:pt>
                <c:pt idx="13">
                  <c:v>-8.6394690345728051</c:v>
                </c:pt>
                <c:pt idx="14">
                  <c:v>-8.614629034572804</c:v>
                </c:pt>
                <c:pt idx="15">
                  <c:v>-8.5897890345728047</c:v>
                </c:pt>
                <c:pt idx="16">
                  <c:v>-8.5649490345728054</c:v>
                </c:pt>
                <c:pt idx="17">
                  <c:v>-8.5401090345728043</c:v>
                </c:pt>
                <c:pt idx="18">
                  <c:v>-8.515269034572805</c:v>
                </c:pt>
                <c:pt idx="19">
                  <c:v>-8.4904290345728057</c:v>
                </c:pt>
                <c:pt idx="20">
                  <c:v>-8.4655890345728046</c:v>
                </c:pt>
                <c:pt idx="21">
                  <c:v>-8.4407490345728053</c:v>
                </c:pt>
                <c:pt idx="22">
                  <c:v>-8.4159090345728043</c:v>
                </c:pt>
                <c:pt idx="23">
                  <c:v>-8.391069034572805</c:v>
                </c:pt>
                <c:pt idx="24">
                  <c:v>-8.3662290345728056</c:v>
                </c:pt>
                <c:pt idx="25">
                  <c:v>-8.3413890345728046</c:v>
                </c:pt>
                <c:pt idx="26">
                  <c:v>-8.3165490345728053</c:v>
                </c:pt>
                <c:pt idx="27">
                  <c:v>-8.2917090345728042</c:v>
                </c:pt>
                <c:pt idx="28">
                  <c:v>-8.2668690345728049</c:v>
                </c:pt>
                <c:pt idx="29">
                  <c:v>-8.2420290345728056</c:v>
                </c:pt>
                <c:pt idx="30">
                  <c:v>-8.2171890345728045</c:v>
                </c:pt>
                <c:pt idx="31">
                  <c:v>-8.1923490345728052</c:v>
                </c:pt>
                <c:pt idx="32">
                  <c:v>-8.1675090345728059</c:v>
                </c:pt>
                <c:pt idx="33">
                  <c:v>-8.1426690345728048</c:v>
                </c:pt>
                <c:pt idx="34">
                  <c:v>-8.1178290345728055</c:v>
                </c:pt>
                <c:pt idx="35">
                  <c:v>-8.0929890345728044</c:v>
                </c:pt>
                <c:pt idx="36">
                  <c:v>-8.0681490345728051</c:v>
                </c:pt>
                <c:pt idx="37">
                  <c:v>-8.043309034572804</c:v>
                </c:pt>
                <c:pt idx="38">
                  <c:v>-8.0184690345728047</c:v>
                </c:pt>
                <c:pt idx="39">
                  <c:v>-7.9936290345728054</c:v>
                </c:pt>
                <c:pt idx="40">
                  <c:v>-7.9687890345728052</c:v>
                </c:pt>
                <c:pt idx="41">
                  <c:v>-7.943949034572805</c:v>
                </c:pt>
                <c:pt idx="42">
                  <c:v>-7.9191090345728048</c:v>
                </c:pt>
                <c:pt idx="43">
                  <c:v>-7.8942690345728046</c:v>
                </c:pt>
                <c:pt idx="44">
                  <c:v>-7.8694290345728053</c:v>
                </c:pt>
                <c:pt idx="45">
                  <c:v>-7.8445890345728051</c:v>
                </c:pt>
                <c:pt idx="46">
                  <c:v>-7.8197490345728049</c:v>
                </c:pt>
                <c:pt idx="47">
                  <c:v>-7.7949090345728047</c:v>
                </c:pt>
                <c:pt idx="48">
                  <c:v>-7.7700690345728045</c:v>
                </c:pt>
                <c:pt idx="49">
                  <c:v>-7.7452290345728052</c:v>
                </c:pt>
                <c:pt idx="50">
                  <c:v>-7.720389034572805</c:v>
                </c:pt>
                <c:pt idx="51">
                  <c:v>-7.6955490345728048</c:v>
                </c:pt>
                <c:pt idx="52">
                  <c:v>-7.6707090345728046</c:v>
                </c:pt>
                <c:pt idx="53">
                  <c:v>-7.6458690345728044</c:v>
                </c:pt>
                <c:pt idx="54">
                  <c:v>-7.6210290345728051</c:v>
                </c:pt>
                <c:pt idx="55">
                  <c:v>-7.5961890345728049</c:v>
                </c:pt>
                <c:pt idx="56">
                  <c:v>-7.5713490345728047</c:v>
                </c:pt>
                <c:pt idx="57">
                  <c:v>-7.5465090345728054</c:v>
                </c:pt>
                <c:pt idx="58">
                  <c:v>-7.5216690345728052</c:v>
                </c:pt>
                <c:pt idx="59">
                  <c:v>-7.496829034572805</c:v>
                </c:pt>
                <c:pt idx="60">
                  <c:v>-7.4719890345728048</c:v>
                </c:pt>
                <c:pt idx="61">
                  <c:v>-7.4471490345728046</c:v>
                </c:pt>
                <c:pt idx="62">
                  <c:v>-7.4223090345728053</c:v>
                </c:pt>
                <c:pt idx="63">
                  <c:v>-7.3974690345728051</c:v>
                </c:pt>
                <c:pt idx="64">
                  <c:v>-7.3726290345728049</c:v>
                </c:pt>
                <c:pt idx="65">
                  <c:v>-7.3477890345728047</c:v>
                </c:pt>
                <c:pt idx="66">
                  <c:v>-7.3229490345728045</c:v>
                </c:pt>
                <c:pt idx="67">
                  <c:v>-7.2981090345728052</c:v>
                </c:pt>
                <c:pt idx="68">
                  <c:v>-7.273269034572805</c:v>
                </c:pt>
                <c:pt idx="69">
                  <c:v>-7.2484290345728049</c:v>
                </c:pt>
                <c:pt idx="70">
                  <c:v>-7.2235890345728047</c:v>
                </c:pt>
                <c:pt idx="71">
                  <c:v>-7.1987490345728045</c:v>
                </c:pt>
                <c:pt idx="72">
                  <c:v>-7.1739090345728052</c:v>
                </c:pt>
                <c:pt idx="73">
                  <c:v>-7.149069034572805</c:v>
                </c:pt>
                <c:pt idx="74">
                  <c:v>-7.1242290345728048</c:v>
                </c:pt>
                <c:pt idx="75">
                  <c:v>-7.0993890345728046</c:v>
                </c:pt>
                <c:pt idx="76">
                  <c:v>-7.0745490345728044</c:v>
                </c:pt>
                <c:pt idx="77">
                  <c:v>-7.0497090345728051</c:v>
                </c:pt>
                <c:pt idx="78">
                  <c:v>-7.0248690345728049</c:v>
                </c:pt>
                <c:pt idx="79">
                  <c:v>-7.0000290345728047</c:v>
                </c:pt>
                <c:pt idx="80">
                  <c:v>-6.9751890345728045</c:v>
                </c:pt>
                <c:pt idx="81">
                  <c:v>-6.9503490345728052</c:v>
                </c:pt>
                <c:pt idx="82">
                  <c:v>-6.925509034572805</c:v>
                </c:pt>
                <c:pt idx="83">
                  <c:v>-6.9006690345728057</c:v>
                </c:pt>
                <c:pt idx="84">
                  <c:v>-6.8758290345728046</c:v>
                </c:pt>
                <c:pt idx="85">
                  <c:v>-6.8509890345728053</c:v>
                </c:pt>
                <c:pt idx="86">
                  <c:v>-6.8261490345728051</c:v>
                </c:pt>
                <c:pt idx="87">
                  <c:v>-6.8013090345728049</c:v>
                </c:pt>
                <c:pt idx="88">
                  <c:v>-6.7764690345728056</c:v>
                </c:pt>
                <c:pt idx="89">
                  <c:v>-6.7516290345728045</c:v>
                </c:pt>
                <c:pt idx="90">
                  <c:v>-6.7267890345728052</c:v>
                </c:pt>
                <c:pt idx="91">
                  <c:v>-6.701949034572805</c:v>
                </c:pt>
                <c:pt idx="92">
                  <c:v>-6.6771090345728048</c:v>
                </c:pt>
                <c:pt idx="93">
                  <c:v>-6.6522690345728055</c:v>
                </c:pt>
                <c:pt idx="94">
                  <c:v>-6.6274290345728053</c:v>
                </c:pt>
                <c:pt idx="95">
                  <c:v>-6.6025890345728051</c:v>
                </c:pt>
                <c:pt idx="96">
                  <c:v>-6.5777490345728049</c:v>
                </c:pt>
                <c:pt idx="97">
                  <c:v>-6.5529090345728047</c:v>
                </c:pt>
                <c:pt idx="98">
                  <c:v>-6.5280690345728054</c:v>
                </c:pt>
                <c:pt idx="99">
                  <c:v>-6.5032290345728052</c:v>
                </c:pt>
                <c:pt idx="100">
                  <c:v>-6.478389034572805</c:v>
                </c:pt>
                <c:pt idx="101">
                  <c:v>-6.4535490345728057</c:v>
                </c:pt>
                <c:pt idx="102">
                  <c:v>-6.4287090345728046</c:v>
                </c:pt>
                <c:pt idx="103">
                  <c:v>-6.4038690345728053</c:v>
                </c:pt>
                <c:pt idx="104">
                  <c:v>-6.3790290345728051</c:v>
                </c:pt>
                <c:pt idx="105">
                  <c:v>-6.3541890345728049</c:v>
                </c:pt>
                <c:pt idx="106">
                  <c:v>-6.3293490345728056</c:v>
                </c:pt>
                <c:pt idx="107">
                  <c:v>-6.3045090345728045</c:v>
                </c:pt>
                <c:pt idx="108">
                  <c:v>-6.2796690345728052</c:v>
                </c:pt>
                <c:pt idx="109">
                  <c:v>-6.254829034572805</c:v>
                </c:pt>
                <c:pt idx="110">
                  <c:v>-6.2299890345728048</c:v>
                </c:pt>
                <c:pt idx="111">
                  <c:v>-6.2051490345728055</c:v>
                </c:pt>
                <c:pt idx="112">
                  <c:v>-6.1803090345728044</c:v>
                </c:pt>
                <c:pt idx="113">
                  <c:v>-6.1554690345728051</c:v>
                </c:pt>
                <c:pt idx="114">
                  <c:v>-6.1306290345728049</c:v>
                </c:pt>
                <c:pt idx="115">
                  <c:v>-6.1057890345728048</c:v>
                </c:pt>
                <c:pt idx="116">
                  <c:v>-6.0809490345728054</c:v>
                </c:pt>
                <c:pt idx="117">
                  <c:v>-6.0561090345728052</c:v>
                </c:pt>
                <c:pt idx="118">
                  <c:v>-6.0312690345728051</c:v>
                </c:pt>
                <c:pt idx="119">
                  <c:v>-6.0064290345728049</c:v>
                </c:pt>
                <c:pt idx="120">
                  <c:v>-5.9815890345728047</c:v>
                </c:pt>
                <c:pt idx="121">
                  <c:v>-5.9567490345728054</c:v>
                </c:pt>
                <c:pt idx="122">
                  <c:v>-5.9319090345728052</c:v>
                </c:pt>
                <c:pt idx="123">
                  <c:v>-5.907069034572805</c:v>
                </c:pt>
                <c:pt idx="124">
                  <c:v>-5.8822290345728057</c:v>
                </c:pt>
                <c:pt idx="125">
                  <c:v>-5.8573890345728046</c:v>
                </c:pt>
                <c:pt idx="126">
                  <c:v>-5.8325490345728053</c:v>
                </c:pt>
                <c:pt idx="127">
                  <c:v>-5.8077090345728051</c:v>
                </c:pt>
                <c:pt idx="128">
                  <c:v>-5.7828690345728049</c:v>
                </c:pt>
                <c:pt idx="129">
                  <c:v>-5.7580290345728056</c:v>
                </c:pt>
                <c:pt idx="130">
                  <c:v>-5.7331890345728045</c:v>
                </c:pt>
                <c:pt idx="131">
                  <c:v>-5.7083490345728052</c:v>
                </c:pt>
                <c:pt idx="132">
                  <c:v>-5.683509034572805</c:v>
                </c:pt>
                <c:pt idx="133">
                  <c:v>-5.6586690345728048</c:v>
                </c:pt>
                <c:pt idx="134">
                  <c:v>-5.6338290345728055</c:v>
                </c:pt>
                <c:pt idx="135">
                  <c:v>-5.6089890345728053</c:v>
                </c:pt>
                <c:pt idx="136">
                  <c:v>-5.5841490345728051</c:v>
                </c:pt>
                <c:pt idx="137">
                  <c:v>-5.5593090345728049</c:v>
                </c:pt>
                <c:pt idx="138">
                  <c:v>-5.5344690345728047</c:v>
                </c:pt>
                <c:pt idx="139">
                  <c:v>-5.5096290345728054</c:v>
                </c:pt>
                <c:pt idx="140">
                  <c:v>-5.4847890345728052</c:v>
                </c:pt>
                <c:pt idx="141">
                  <c:v>-5.459949034572805</c:v>
                </c:pt>
                <c:pt idx="142">
                  <c:v>-5.4351090345728057</c:v>
                </c:pt>
                <c:pt idx="143">
                  <c:v>-5.4102690345728046</c:v>
                </c:pt>
                <c:pt idx="144">
                  <c:v>-5.3854290345728053</c:v>
                </c:pt>
                <c:pt idx="145">
                  <c:v>-5.3605890345728051</c:v>
                </c:pt>
                <c:pt idx="146">
                  <c:v>-5.3357490345728049</c:v>
                </c:pt>
                <c:pt idx="147">
                  <c:v>-5.3109090345728056</c:v>
                </c:pt>
                <c:pt idx="148">
                  <c:v>-5.2860690345728045</c:v>
                </c:pt>
                <c:pt idx="149">
                  <c:v>-5.2612290345728052</c:v>
                </c:pt>
                <c:pt idx="150">
                  <c:v>-5.236389034572805</c:v>
                </c:pt>
                <c:pt idx="151">
                  <c:v>-5.2115490345728048</c:v>
                </c:pt>
                <c:pt idx="152">
                  <c:v>-5.1867090345728055</c:v>
                </c:pt>
                <c:pt idx="153">
                  <c:v>-5.1618690345728044</c:v>
                </c:pt>
                <c:pt idx="154">
                  <c:v>-5.1370290345728051</c:v>
                </c:pt>
                <c:pt idx="155">
                  <c:v>-5.1121890345728049</c:v>
                </c:pt>
                <c:pt idx="156">
                  <c:v>-5.0873490345728047</c:v>
                </c:pt>
                <c:pt idx="157">
                  <c:v>-5.0625090345728054</c:v>
                </c:pt>
                <c:pt idx="158">
                  <c:v>-5.0376690345728052</c:v>
                </c:pt>
                <c:pt idx="159">
                  <c:v>-5.012829034572805</c:v>
                </c:pt>
                <c:pt idx="160">
                  <c:v>-4.9879890345728048</c:v>
                </c:pt>
                <c:pt idx="161">
                  <c:v>-4.9631490345728047</c:v>
                </c:pt>
                <c:pt idx="162">
                  <c:v>-4.9383090345728053</c:v>
                </c:pt>
                <c:pt idx="163">
                  <c:v>-4.9134690345728051</c:v>
                </c:pt>
                <c:pt idx="164">
                  <c:v>-4.888629034572805</c:v>
                </c:pt>
                <c:pt idx="165">
                  <c:v>-4.8637890345728048</c:v>
                </c:pt>
                <c:pt idx="166">
                  <c:v>-4.8389490345728055</c:v>
                </c:pt>
                <c:pt idx="167">
                  <c:v>-4.8141090345728053</c:v>
                </c:pt>
                <c:pt idx="168">
                  <c:v>-4.7892690345728051</c:v>
                </c:pt>
                <c:pt idx="169">
                  <c:v>-4.7644290345728049</c:v>
                </c:pt>
                <c:pt idx="170">
                  <c:v>-4.7395890345728047</c:v>
                </c:pt>
                <c:pt idx="171">
                  <c:v>-4.7147490345728054</c:v>
                </c:pt>
                <c:pt idx="172">
                  <c:v>-4.6899090345728052</c:v>
                </c:pt>
                <c:pt idx="173">
                  <c:v>-4.665069034572805</c:v>
                </c:pt>
                <c:pt idx="174">
                  <c:v>-4.6402290345728048</c:v>
                </c:pt>
                <c:pt idx="175">
                  <c:v>-4.6153890345728046</c:v>
                </c:pt>
                <c:pt idx="176">
                  <c:v>-4.5905490345728053</c:v>
                </c:pt>
                <c:pt idx="177">
                  <c:v>-4.5657090345728051</c:v>
                </c:pt>
                <c:pt idx="178">
                  <c:v>-4.5408690345728049</c:v>
                </c:pt>
                <c:pt idx="179">
                  <c:v>-4.5160290345728047</c:v>
                </c:pt>
                <c:pt idx="180">
                  <c:v>-4.4911890345728054</c:v>
                </c:pt>
                <c:pt idx="181">
                  <c:v>-4.4663490345728052</c:v>
                </c:pt>
                <c:pt idx="182">
                  <c:v>-4.441509034572805</c:v>
                </c:pt>
                <c:pt idx="183">
                  <c:v>-4.4166690345728048</c:v>
                </c:pt>
                <c:pt idx="184">
                  <c:v>-4.3918290345728046</c:v>
                </c:pt>
                <c:pt idx="185">
                  <c:v>-4.3669890345728053</c:v>
                </c:pt>
                <c:pt idx="186">
                  <c:v>-4.3421490345728051</c:v>
                </c:pt>
                <c:pt idx="187">
                  <c:v>-4.3173090345728049</c:v>
                </c:pt>
                <c:pt idx="188">
                  <c:v>-4.2924690345728047</c:v>
                </c:pt>
                <c:pt idx="189">
                  <c:v>-4.2676290345728054</c:v>
                </c:pt>
                <c:pt idx="190">
                  <c:v>-4.2427890345728052</c:v>
                </c:pt>
                <c:pt idx="191">
                  <c:v>-4.217949034572805</c:v>
                </c:pt>
                <c:pt idx="192">
                  <c:v>-4.1931090345728048</c:v>
                </c:pt>
                <c:pt idx="193">
                  <c:v>-4.1682690345728046</c:v>
                </c:pt>
                <c:pt idx="194">
                  <c:v>-4.1434290345728053</c:v>
                </c:pt>
                <c:pt idx="195">
                  <c:v>-4.1185890345728051</c:v>
                </c:pt>
                <c:pt idx="196">
                  <c:v>-4.0937490345728049</c:v>
                </c:pt>
                <c:pt idx="197">
                  <c:v>-4.0689090345728047</c:v>
                </c:pt>
                <c:pt idx="198">
                  <c:v>-4.0440690345728054</c:v>
                </c:pt>
                <c:pt idx="199">
                  <c:v>-4.0192290345728052</c:v>
                </c:pt>
                <c:pt idx="200">
                  <c:v>-3.994389034572805</c:v>
                </c:pt>
                <c:pt idx="201">
                  <c:v>-3.9695490345728048</c:v>
                </c:pt>
                <c:pt idx="202">
                  <c:v>-3.9447090345728046</c:v>
                </c:pt>
                <c:pt idx="203">
                  <c:v>-3.9198690345728053</c:v>
                </c:pt>
                <c:pt idx="204">
                  <c:v>-3.8950290345728051</c:v>
                </c:pt>
                <c:pt idx="205">
                  <c:v>-3.8701890345728049</c:v>
                </c:pt>
                <c:pt idx="206">
                  <c:v>-3.8453490345728047</c:v>
                </c:pt>
                <c:pt idx="207">
                  <c:v>-3.8205090345728054</c:v>
                </c:pt>
                <c:pt idx="208">
                  <c:v>-3.7956690345728052</c:v>
                </c:pt>
                <c:pt idx="209">
                  <c:v>-3.770829034572805</c:v>
                </c:pt>
                <c:pt idx="210">
                  <c:v>-3.7459890345728049</c:v>
                </c:pt>
                <c:pt idx="211">
                  <c:v>-3.7211490345728047</c:v>
                </c:pt>
                <c:pt idx="212">
                  <c:v>-3.6963090345728054</c:v>
                </c:pt>
                <c:pt idx="213">
                  <c:v>-3.6714690345728052</c:v>
                </c:pt>
                <c:pt idx="214">
                  <c:v>-3.646629034572805</c:v>
                </c:pt>
                <c:pt idx="215">
                  <c:v>-3.6217890345728048</c:v>
                </c:pt>
                <c:pt idx="216">
                  <c:v>-3.5969490345728046</c:v>
                </c:pt>
                <c:pt idx="217">
                  <c:v>-3.5721090345728053</c:v>
                </c:pt>
                <c:pt idx="218">
                  <c:v>-3.5472690345728051</c:v>
                </c:pt>
                <c:pt idx="219">
                  <c:v>-3.5224290345728049</c:v>
                </c:pt>
                <c:pt idx="220">
                  <c:v>-3.4975890345728047</c:v>
                </c:pt>
                <c:pt idx="221">
                  <c:v>-3.4727490345728054</c:v>
                </c:pt>
                <c:pt idx="222">
                  <c:v>-3.4479090345728052</c:v>
                </c:pt>
                <c:pt idx="223">
                  <c:v>-3.423069034572805</c:v>
                </c:pt>
                <c:pt idx="224">
                  <c:v>-3.3982290345728048</c:v>
                </c:pt>
                <c:pt idx="225">
                  <c:v>-3.3733890345728046</c:v>
                </c:pt>
                <c:pt idx="226">
                  <c:v>-3.3485490345728053</c:v>
                </c:pt>
                <c:pt idx="227">
                  <c:v>-3.3237090345728051</c:v>
                </c:pt>
                <c:pt idx="228">
                  <c:v>-3.2988690345728049</c:v>
                </c:pt>
                <c:pt idx="229">
                  <c:v>-3.2740290345728047</c:v>
                </c:pt>
                <c:pt idx="230">
                  <c:v>-3.2491890345728054</c:v>
                </c:pt>
                <c:pt idx="231">
                  <c:v>-3.2243490345728052</c:v>
                </c:pt>
                <c:pt idx="232">
                  <c:v>-3.199509034572805</c:v>
                </c:pt>
                <c:pt idx="233">
                  <c:v>-3.1746690345728048</c:v>
                </c:pt>
                <c:pt idx="234">
                  <c:v>-3.1498290345728046</c:v>
                </c:pt>
                <c:pt idx="235">
                  <c:v>-3.1249890345728053</c:v>
                </c:pt>
                <c:pt idx="236">
                  <c:v>-3.1001490345728051</c:v>
                </c:pt>
                <c:pt idx="237">
                  <c:v>-3.0753090345728049</c:v>
                </c:pt>
                <c:pt idx="238">
                  <c:v>-3.0504690345728047</c:v>
                </c:pt>
                <c:pt idx="239">
                  <c:v>-3.0256290345728045</c:v>
                </c:pt>
                <c:pt idx="240">
                  <c:v>-3.0007890345728052</c:v>
                </c:pt>
                <c:pt idx="241">
                  <c:v>-2.975949034572805</c:v>
                </c:pt>
                <c:pt idx="242">
                  <c:v>-2.9511090345728048</c:v>
                </c:pt>
                <c:pt idx="243">
                  <c:v>-2.9262690345728046</c:v>
                </c:pt>
                <c:pt idx="244">
                  <c:v>-2.9014290345728053</c:v>
                </c:pt>
                <c:pt idx="245">
                  <c:v>-2.8765890345728051</c:v>
                </c:pt>
                <c:pt idx="246">
                  <c:v>-2.8517490345728049</c:v>
                </c:pt>
                <c:pt idx="247">
                  <c:v>-2.8269090345728047</c:v>
                </c:pt>
                <c:pt idx="248">
                  <c:v>-2.8020690345728045</c:v>
                </c:pt>
                <c:pt idx="249">
                  <c:v>-2.7772290345728052</c:v>
                </c:pt>
                <c:pt idx="250">
                  <c:v>-2.752389034572805</c:v>
                </c:pt>
                <c:pt idx="251">
                  <c:v>-2.7275490345728048</c:v>
                </c:pt>
                <c:pt idx="252">
                  <c:v>-2.7027090345728046</c:v>
                </c:pt>
                <c:pt idx="253">
                  <c:v>-2.6778690345728053</c:v>
                </c:pt>
                <c:pt idx="254">
                  <c:v>-2.6530290345728051</c:v>
                </c:pt>
                <c:pt idx="255">
                  <c:v>-2.6281890345728049</c:v>
                </c:pt>
                <c:pt idx="256">
                  <c:v>-2.6033490345728048</c:v>
                </c:pt>
                <c:pt idx="257">
                  <c:v>-2.5785090345728046</c:v>
                </c:pt>
                <c:pt idx="258">
                  <c:v>-2.5536690345728053</c:v>
                </c:pt>
                <c:pt idx="259">
                  <c:v>-2.5288290345728051</c:v>
                </c:pt>
                <c:pt idx="260">
                  <c:v>-2.5039890345728049</c:v>
                </c:pt>
                <c:pt idx="261">
                  <c:v>-2.4791490345728047</c:v>
                </c:pt>
                <c:pt idx="262">
                  <c:v>-2.4543090345728054</c:v>
                </c:pt>
                <c:pt idx="263">
                  <c:v>-2.4294690345728052</c:v>
                </c:pt>
                <c:pt idx="264">
                  <c:v>-2.404629034572805</c:v>
                </c:pt>
                <c:pt idx="265">
                  <c:v>-2.3797890345728048</c:v>
                </c:pt>
                <c:pt idx="266">
                  <c:v>-2.3549490345728046</c:v>
                </c:pt>
                <c:pt idx="267">
                  <c:v>-2.3301090345728053</c:v>
                </c:pt>
                <c:pt idx="268">
                  <c:v>-2.3052690345728051</c:v>
                </c:pt>
                <c:pt idx="269">
                  <c:v>-2.2804290345728049</c:v>
                </c:pt>
                <c:pt idx="270">
                  <c:v>-2.2555890345728047</c:v>
                </c:pt>
                <c:pt idx="271">
                  <c:v>-2.2307490345728054</c:v>
                </c:pt>
                <c:pt idx="272">
                  <c:v>-2.2059090345728052</c:v>
                </c:pt>
                <c:pt idx="273">
                  <c:v>-2.181069034572805</c:v>
                </c:pt>
                <c:pt idx="274">
                  <c:v>-2.1562290345728048</c:v>
                </c:pt>
                <c:pt idx="275">
                  <c:v>-2.1313890345728046</c:v>
                </c:pt>
                <c:pt idx="276">
                  <c:v>-2.1065490345728053</c:v>
                </c:pt>
                <c:pt idx="277">
                  <c:v>-2.0817090345728051</c:v>
                </c:pt>
                <c:pt idx="278">
                  <c:v>-2.0568690345728049</c:v>
                </c:pt>
                <c:pt idx="279">
                  <c:v>-2.0320290345728047</c:v>
                </c:pt>
                <c:pt idx="280">
                  <c:v>-2.0071890345728045</c:v>
                </c:pt>
                <c:pt idx="281">
                  <c:v>-1.9823490345728052</c:v>
                </c:pt>
                <c:pt idx="282">
                  <c:v>-1.957509034572805</c:v>
                </c:pt>
                <c:pt idx="283">
                  <c:v>-1.9326690345728048</c:v>
                </c:pt>
                <c:pt idx="284">
                  <c:v>-1.9078290345728046</c:v>
                </c:pt>
                <c:pt idx="285">
                  <c:v>-1.8829890345728053</c:v>
                </c:pt>
                <c:pt idx="286">
                  <c:v>-1.8581490345728051</c:v>
                </c:pt>
                <c:pt idx="287">
                  <c:v>-1.8333090345728049</c:v>
                </c:pt>
                <c:pt idx="288">
                  <c:v>-1.8084690345728047</c:v>
                </c:pt>
                <c:pt idx="289">
                  <c:v>-1.7836290345728045</c:v>
                </c:pt>
                <c:pt idx="290">
                  <c:v>-1.7587890345728052</c:v>
                </c:pt>
                <c:pt idx="291">
                  <c:v>-1.733949034572805</c:v>
                </c:pt>
                <c:pt idx="292">
                  <c:v>-1.7091090345728048</c:v>
                </c:pt>
                <c:pt idx="293">
                  <c:v>-1.6842690345728046</c:v>
                </c:pt>
                <c:pt idx="294">
                  <c:v>-1.6594290345728053</c:v>
                </c:pt>
                <c:pt idx="295">
                  <c:v>-1.6345890345728051</c:v>
                </c:pt>
                <c:pt idx="296">
                  <c:v>-1.6097490345728049</c:v>
                </c:pt>
                <c:pt idx="297">
                  <c:v>-1.5849090345728047</c:v>
                </c:pt>
                <c:pt idx="298">
                  <c:v>-1.5600690345728045</c:v>
                </c:pt>
                <c:pt idx="299">
                  <c:v>-1.5352290345728052</c:v>
                </c:pt>
                <c:pt idx="300">
                  <c:v>-1.510389034572805</c:v>
                </c:pt>
                <c:pt idx="301">
                  <c:v>-1.4855490345728048</c:v>
                </c:pt>
                <c:pt idx="302">
                  <c:v>-1.4607090345728047</c:v>
                </c:pt>
                <c:pt idx="303">
                  <c:v>-1.4358690345728045</c:v>
                </c:pt>
                <c:pt idx="304">
                  <c:v>-1.4110290345728052</c:v>
                </c:pt>
                <c:pt idx="305">
                  <c:v>-1.386189034572805</c:v>
                </c:pt>
                <c:pt idx="306">
                  <c:v>-1.3613490345728048</c:v>
                </c:pt>
                <c:pt idx="307">
                  <c:v>-1.3365090345728046</c:v>
                </c:pt>
                <c:pt idx="308">
                  <c:v>-1.3116690345728053</c:v>
                </c:pt>
                <c:pt idx="309">
                  <c:v>-1.2868290345728051</c:v>
                </c:pt>
                <c:pt idx="310">
                  <c:v>-1.2619890345728049</c:v>
                </c:pt>
                <c:pt idx="311">
                  <c:v>-1.2371490345728047</c:v>
                </c:pt>
                <c:pt idx="312">
                  <c:v>-1.2123090345728045</c:v>
                </c:pt>
                <c:pt idx="313">
                  <c:v>-1.1874690345728052</c:v>
                </c:pt>
                <c:pt idx="314">
                  <c:v>-1.162629034572805</c:v>
                </c:pt>
                <c:pt idx="315">
                  <c:v>-1.1377890345728048</c:v>
                </c:pt>
                <c:pt idx="316">
                  <c:v>-1.1129490345728046</c:v>
                </c:pt>
                <c:pt idx="317">
                  <c:v>-1.0881090345728053</c:v>
                </c:pt>
                <c:pt idx="318">
                  <c:v>-1.0632690345728051</c:v>
                </c:pt>
                <c:pt idx="319">
                  <c:v>-1.0384290345728049</c:v>
                </c:pt>
                <c:pt idx="320">
                  <c:v>-1.0135890345728047</c:v>
                </c:pt>
                <c:pt idx="321">
                  <c:v>-0.9887490345728045</c:v>
                </c:pt>
                <c:pt idx="322">
                  <c:v>-0.96390903457280519</c:v>
                </c:pt>
                <c:pt idx="323">
                  <c:v>-0.93906903457280322</c:v>
                </c:pt>
                <c:pt idx="324">
                  <c:v>-0.91422903457280391</c:v>
                </c:pt>
                <c:pt idx="325">
                  <c:v>-0.8893890345728046</c:v>
                </c:pt>
                <c:pt idx="326">
                  <c:v>-0.86454903457280352</c:v>
                </c:pt>
                <c:pt idx="327">
                  <c:v>-0.83970903457280421</c:v>
                </c:pt>
                <c:pt idx="328">
                  <c:v>-0.81486903457280313</c:v>
                </c:pt>
                <c:pt idx="329">
                  <c:v>-0.79002903457280382</c:v>
                </c:pt>
                <c:pt idx="330">
                  <c:v>-0.76518903457280452</c:v>
                </c:pt>
                <c:pt idx="331">
                  <c:v>-0.74034903457280343</c:v>
                </c:pt>
                <c:pt idx="332">
                  <c:v>-0.71550903457280413</c:v>
                </c:pt>
                <c:pt idx="333">
                  <c:v>-0.69066903457280482</c:v>
                </c:pt>
                <c:pt idx="334">
                  <c:v>-0.66582903457280374</c:v>
                </c:pt>
                <c:pt idx="335">
                  <c:v>-0.64098903457280443</c:v>
                </c:pt>
                <c:pt idx="336">
                  <c:v>-0.61614903457280334</c:v>
                </c:pt>
                <c:pt idx="337">
                  <c:v>-0.59130903457280404</c:v>
                </c:pt>
                <c:pt idx="338">
                  <c:v>-0.56646903457280473</c:v>
                </c:pt>
                <c:pt idx="339">
                  <c:v>-0.54162903457280365</c:v>
                </c:pt>
                <c:pt idx="340">
                  <c:v>-0.51678903457280434</c:v>
                </c:pt>
                <c:pt idx="341">
                  <c:v>-0.49194903457280326</c:v>
                </c:pt>
                <c:pt idx="342">
                  <c:v>-0.46710903457280395</c:v>
                </c:pt>
                <c:pt idx="343">
                  <c:v>-0.44226903457280464</c:v>
                </c:pt>
                <c:pt idx="344">
                  <c:v>-0.41742903457280356</c:v>
                </c:pt>
                <c:pt idx="345">
                  <c:v>-0.39258903457280425</c:v>
                </c:pt>
                <c:pt idx="346">
                  <c:v>-0.36774903457280317</c:v>
                </c:pt>
                <c:pt idx="347">
                  <c:v>-0.34290903457280386</c:v>
                </c:pt>
                <c:pt idx="348">
                  <c:v>-0.31806903457280455</c:v>
                </c:pt>
                <c:pt idx="349">
                  <c:v>-0.29322903457280347</c:v>
                </c:pt>
                <c:pt idx="350">
                  <c:v>-0.26838903457280416</c:v>
                </c:pt>
                <c:pt idx="351">
                  <c:v>-0.24354903457280308</c:v>
                </c:pt>
                <c:pt idx="352">
                  <c:v>-0.21870903457280377</c:v>
                </c:pt>
                <c:pt idx="353">
                  <c:v>-0.19386903457280447</c:v>
                </c:pt>
                <c:pt idx="354">
                  <c:v>-0.16902903457280338</c:v>
                </c:pt>
                <c:pt idx="355">
                  <c:v>-0.14418903457280408</c:v>
                </c:pt>
                <c:pt idx="356">
                  <c:v>-0.11934903457280477</c:v>
                </c:pt>
                <c:pt idx="357">
                  <c:v>-9.4509034572803685E-2</c:v>
                </c:pt>
                <c:pt idx="358">
                  <c:v>-6.9669034572804378E-2</c:v>
                </c:pt>
                <c:pt idx="359">
                  <c:v>-4.4829034572803295E-2</c:v>
                </c:pt>
                <c:pt idx="360">
                  <c:v>-1.9989034572803988E-2</c:v>
                </c:pt>
                <c:pt idx="361">
                  <c:v>4.8509654271953195E-3</c:v>
                </c:pt>
                <c:pt idx="362">
                  <c:v>2.9690965427196403E-2</c:v>
                </c:pt>
                <c:pt idx="363">
                  <c:v>5.453096542719571E-2</c:v>
                </c:pt>
                <c:pt idx="364">
                  <c:v>7.9370965427196793E-2</c:v>
                </c:pt>
                <c:pt idx="365">
                  <c:v>0.1042109654271961</c:v>
                </c:pt>
                <c:pt idx="366">
                  <c:v>0.12905096542719541</c:v>
                </c:pt>
                <c:pt idx="367">
                  <c:v>0.15389096542719649</c:v>
                </c:pt>
                <c:pt idx="368">
                  <c:v>0.1787309654271958</c:v>
                </c:pt>
                <c:pt idx="369">
                  <c:v>0.20357096542719688</c:v>
                </c:pt>
                <c:pt idx="370">
                  <c:v>0.22841096542719619</c:v>
                </c:pt>
                <c:pt idx="371">
                  <c:v>0.2532509654271955</c:v>
                </c:pt>
                <c:pt idx="372">
                  <c:v>0.27809096542719658</c:v>
                </c:pt>
                <c:pt idx="373">
                  <c:v>0.30293096542719589</c:v>
                </c:pt>
                <c:pt idx="374">
                  <c:v>0.32777096542719519</c:v>
                </c:pt>
                <c:pt idx="375">
                  <c:v>0.35261096542719628</c:v>
                </c:pt>
                <c:pt idx="376">
                  <c:v>0.37745096542719558</c:v>
                </c:pt>
                <c:pt idx="377">
                  <c:v>0.40229096542719667</c:v>
                </c:pt>
                <c:pt idx="378">
                  <c:v>0.42713096542719597</c:v>
                </c:pt>
                <c:pt idx="379">
                  <c:v>0.45197096542719528</c:v>
                </c:pt>
                <c:pt idx="380">
                  <c:v>0.47681096542719636</c:v>
                </c:pt>
                <c:pt idx="381">
                  <c:v>0.50165096542719567</c:v>
                </c:pt>
                <c:pt idx="382">
                  <c:v>0.52649096542719676</c:v>
                </c:pt>
                <c:pt idx="383">
                  <c:v>0.55133096542719606</c:v>
                </c:pt>
                <c:pt idx="384">
                  <c:v>0.57617096542719537</c:v>
                </c:pt>
                <c:pt idx="385">
                  <c:v>0.60101096542719645</c:v>
                </c:pt>
                <c:pt idx="386">
                  <c:v>0.62585096542719576</c:v>
                </c:pt>
                <c:pt idx="387">
                  <c:v>0.65069096542719684</c:v>
                </c:pt>
                <c:pt idx="388">
                  <c:v>0.67553096542719615</c:v>
                </c:pt>
                <c:pt idx="389">
                  <c:v>0.70037096542719546</c:v>
                </c:pt>
                <c:pt idx="390">
                  <c:v>0.72521096542719654</c:v>
                </c:pt>
                <c:pt idx="391">
                  <c:v>0.75005096542719585</c:v>
                </c:pt>
                <c:pt idx="392">
                  <c:v>0.77489096542719693</c:v>
                </c:pt>
                <c:pt idx="393">
                  <c:v>0.79973096542719624</c:v>
                </c:pt>
                <c:pt idx="394">
                  <c:v>0.82457096542719555</c:v>
                </c:pt>
                <c:pt idx="395">
                  <c:v>0.84941096542719663</c:v>
                </c:pt>
                <c:pt idx="396">
                  <c:v>0.87425096542719594</c:v>
                </c:pt>
                <c:pt idx="397">
                  <c:v>0.89909096542719524</c:v>
                </c:pt>
                <c:pt idx="398">
                  <c:v>0.92393096542719633</c:v>
                </c:pt>
                <c:pt idx="399">
                  <c:v>0.94877096542719563</c:v>
                </c:pt>
                <c:pt idx="400">
                  <c:v>0.97361096542719672</c:v>
                </c:pt>
                <c:pt idx="401">
                  <c:v>0.99845096542719602</c:v>
                </c:pt>
                <c:pt idx="402">
                  <c:v>1.0232909654271953</c:v>
                </c:pt>
                <c:pt idx="403">
                  <c:v>1.0481309654271964</c:v>
                </c:pt>
                <c:pt idx="404">
                  <c:v>1.0729709654271957</c:v>
                </c:pt>
                <c:pt idx="405">
                  <c:v>1.0978109654271968</c:v>
                </c:pt>
                <c:pt idx="406">
                  <c:v>1.1226509654271961</c:v>
                </c:pt>
                <c:pt idx="407">
                  <c:v>1.1474909654271954</c:v>
                </c:pt>
                <c:pt idx="408">
                  <c:v>1.1723309654271965</c:v>
                </c:pt>
                <c:pt idx="409">
                  <c:v>1.1971709654271958</c:v>
                </c:pt>
                <c:pt idx="410">
                  <c:v>1.2220109654271969</c:v>
                </c:pt>
                <c:pt idx="411">
                  <c:v>1.2468509654271962</c:v>
                </c:pt>
                <c:pt idx="412">
                  <c:v>1.2716909654271955</c:v>
                </c:pt>
                <c:pt idx="413">
                  <c:v>1.2965309654271966</c:v>
                </c:pt>
                <c:pt idx="414">
                  <c:v>1.3213709654271959</c:v>
                </c:pt>
                <c:pt idx="415">
                  <c:v>1.3462109654271952</c:v>
                </c:pt>
                <c:pt idx="416">
                  <c:v>1.3710509654271963</c:v>
                </c:pt>
                <c:pt idx="417">
                  <c:v>1.3958909654271956</c:v>
                </c:pt>
                <c:pt idx="418">
                  <c:v>1.4207309654271967</c:v>
                </c:pt>
                <c:pt idx="419">
                  <c:v>1.445570965427196</c:v>
                </c:pt>
                <c:pt idx="420">
                  <c:v>1.4704109654271953</c:v>
                </c:pt>
                <c:pt idx="421">
                  <c:v>1.4952509654271964</c:v>
                </c:pt>
                <c:pt idx="422">
                  <c:v>1.5200909654271957</c:v>
                </c:pt>
                <c:pt idx="423">
                  <c:v>1.5449309654271968</c:v>
                </c:pt>
                <c:pt idx="424">
                  <c:v>1.5697709654271961</c:v>
                </c:pt>
                <c:pt idx="425">
                  <c:v>1.5946109654271954</c:v>
                </c:pt>
                <c:pt idx="426">
                  <c:v>1.6194509654271965</c:v>
                </c:pt>
                <c:pt idx="427">
                  <c:v>1.6442909654271958</c:v>
                </c:pt>
                <c:pt idx="428">
                  <c:v>1.6691309654271969</c:v>
                </c:pt>
                <c:pt idx="429">
                  <c:v>1.6939709654271962</c:v>
                </c:pt>
                <c:pt idx="430">
                  <c:v>1.7188109654271955</c:v>
                </c:pt>
                <c:pt idx="431">
                  <c:v>1.7436509654271966</c:v>
                </c:pt>
                <c:pt idx="432">
                  <c:v>1.7684909654271959</c:v>
                </c:pt>
                <c:pt idx="433">
                  <c:v>1.7933309654271969</c:v>
                </c:pt>
                <c:pt idx="434">
                  <c:v>1.8181709654271963</c:v>
                </c:pt>
                <c:pt idx="435">
                  <c:v>1.8430109654271956</c:v>
                </c:pt>
                <c:pt idx="436">
                  <c:v>1.8678509654271966</c:v>
                </c:pt>
                <c:pt idx="437">
                  <c:v>1.8926909654271959</c:v>
                </c:pt>
                <c:pt idx="438">
                  <c:v>1.9175309654271953</c:v>
                </c:pt>
                <c:pt idx="439">
                  <c:v>1.9423709654271963</c:v>
                </c:pt>
                <c:pt idx="440">
                  <c:v>1.9672109654271956</c:v>
                </c:pt>
                <c:pt idx="441">
                  <c:v>1.9920509654271967</c:v>
                </c:pt>
                <c:pt idx="442">
                  <c:v>2.016890965427196</c:v>
                </c:pt>
                <c:pt idx="443">
                  <c:v>2.0417309654271953</c:v>
                </c:pt>
                <c:pt idx="444">
                  <c:v>2.0665709654271964</c:v>
                </c:pt>
                <c:pt idx="445">
                  <c:v>2.0914109654271957</c:v>
                </c:pt>
                <c:pt idx="446">
                  <c:v>2.1162509654271968</c:v>
                </c:pt>
                <c:pt idx="447">
                  <c:v>2.1410909654271961</c:v>
                </c:pt>
                <c:pt idx="448">
                  <c:v>2.1659309654271954</c:v>
                </c:pt>
                <c:pt idx="449">
                  <c:v>2.1907709654271965</c:v>
                </c:pt>
                <c:pt idx="450">
                  <c:v>2.2156109654271958</c:v>
                </c:pt>
                <c:pt idx="451">
                  <c:v>2.2404509654271969</c:v>
                </c:pt>
                <c:pt idx="452">
                  <c:v>2.2652909654271962</c:v>
                </c:pt>
                <c:pt idx="453">
                  <c:v>2.2901309654271955</c:v>
                </c:pt>
                <c:pt idx="454">
                  <c:v>2.3149709654271966</c:v>
                </c:pt>
                <c:pt idx="455">
                  <c:v>2.3398109654271959</c:v>
                </c:pt>
                <c:pt idx="456">
                  <c:v>2.364650965427197</c:v>
                </c:pt>
                <c:pt idx="457">
                  <c:v>2.3894909654271963</c:v>
                </c:pt>
                <c:pt idx="458">
                  <c:v>2.4143309654271956</c:v>
                </c:pt>
                <c:pt idx="459">
                  <c:v>2.4391709654271967</c:v>
                </c:pt>
                <c:pt idx="460">
                  <c:v>2.464010965427196</c:v>
                </c:pt>
                <c:pt idx="461">
                  <c:v>2.4888509654271953</c:v>
                </c:pt>
                <c:pt idx="462">
                  <c:v>2.5136909654271964</c:v>
                </c:pt>
                <c:pt idx="463">
                  <c:v>2.5385309654271957</c:v>
                </c:pt>
                <c:pt idx="464">
                  <c:v>2.5633709654271968</c:v>
                </c:pt>
                <c:pt idx="465">
                  <c:v>2.5882109654271961</c:v>
                </c:pt>
                <c:pt idx="466">
                  <c:v>2.6130509654271954</c:v>
                </c:pt>
                <c:pt idx="467">
                  <c:v>2.6378909654271965</c:v>
                </c:pt>
                <c:pt idx="468">
                  <c:v>2.6627309654271958</c:v>
                </c:pt>
                <c:pt idx="469">
                  <c:v>2.6875709654271969</c:v>
                </c:pt>
                <c:pt idx="470">
                  <c:v>2.7124109654271962</c:v>
                </c:pt>
                <c:pt idx="471">
                  <c:v>2.7372509654271955</c:v>
                </c:pt>
                <c:pt idx="472">
                  <c:v>2.7620909654271966</c:v>
                </c:pt>
                <c:pt idx="473">
                  <c:v>2.7869309654271959</c:v>
                </c:pt>
                <c:pt idx="474">
                  <c:v>2.811770965427197</c:v>
                </c:pt>
                <c:pt idx="475">
                  <c:v>2.8366109654271963</c:v>
                </c:pt>
                <c:pt idx="476">
                  <c:v>2.8614509654271956</c:v>
                </c:pt>
                <c:pt idx="477">
                  <c:v>2.8862909654271967</c:v>
                </c:pt>
                <c:pt idx="478">
                  <c:v>2.911130965427196</c:v>
                </c:pt>
                <c:pt idx="479">
                  <c:v>2.935970965427197</c:v>
                </c:pt>
                <c:pt idx="480">
                  <c:v>2.9608109654271964</c:v>
                </c:pt>
                <c:pt idx="481">
                  <c:v>2.9856509654271957</c:v>
                </c:pt>
                <c:pt idx="482">
                  <c:v>3.0104909654271967</c:v>
                </c:pt>
                <c:pt idx="483">
                  <c:v>3.035330965427196</c:v>
                </c:pt>
                <c:pt idx="484">
                  <c:v>3.0601709654271954</c:v>
                </c:pt>
                <c:pt idx="485">
                  <c:v>3.0850109654271964</c:v>
                </c:pt>
                <c:pt idx="486">
                  <c:v>3.1098509654271957</c:v>
                </c:pt>
                <c:pt idx="487">
                  <c:v>3.1346909654271968</c:v>
                </c:pt>
                <c:pt idx="488">
                  <c:v>3.1595309654271961</c:v>
                </c:pt>
                <c:pt idx="489">
                  <c:v>3.1843709654271954</c:v>
                </c:pt>
                <c:pt idx="490">
                  <c:v>3.2092109654271965</c:v>
                </c:pt>
                <c:pt idx="491">
                  <c:v>3.2340509654271958</c:v>
                </c:pt>
                <c:pt idx="492">
                  <c:v>3.2588909654271969</c:v>
                </c:pt>
                <c:pt idx="493">
                  <c:v>3.2837309654271962</c:v>
                </c:pt>
                <c:pt idx="494">
                  <c:v>3.3085709654271955</c:v>
                </c:pt>
                <c:pt idx="495">
                  <c:v>3.3334109654271966</c:v>
                </c:pt>
                <c:pt idx="496">
                  <c:v>3.3582509654271959</c:v>
                </c:pt>
                <c:pt idx="497">
                  <c:v>3.383090965427197</c:v>
                </c:pt>
                <c:pt idx="498">
                  <c:v>3.4079309654271963</c:v>
                </c:pt>
                <c:pt idx="499">
                  <c:v>3.4327709654271956</c:v>
                </c:pt>
                <c:pt idx="500">
                  <c:v>3.4576109654271967</c:v>
                </c:pt>
                <c:pt idx="501">
                  <c:v>3.482450965427196</c:v>
                </c:pt>
                <c:pt idx="502">
                  <c:v>3.5072909654271953</c:v>
                </c:pt>
                <c:pt idx="503">
                  <c:v>3.5321309654271964</c:v>
                </c:pt>
                <c:pt idx="504">
                  <c:v>3.5569709654271957</c:v>
                </c:pt>
                <c:pt idx="505">
                  <c:v>3.5818109654271968</c:v>
                </c:pt>
                <c:pt idx="506">
                  <c:v>3.6066509654271961</c:v>
                </c:pt>
                <c:pt idx="507">
                  <c:v>3.6314909654271954</c:v>
                </c:pt>
                <c:pt idx="508">
                  <c:v>3.6563309654271965</c:v>
                </c:pt>
                <c:pt idx="509">
                  <c:v>3.6811709654271958</c:v>
                </c:pt>
                <c:pt idx="510">
                  <c:v>3.7060109654271969</c:v>
                </c:pt>
                <c:pt idx="511">
                  <c:v>3.7308509654271962</c:v>
                </c:pt>
              </c:numCache>
            </c:numRef>
          </c:xVal>
          <c:yVal>
            <c:numRef>
              <c:f>spatial!$K$2:$K$1025</c:f>
              <c:numCache>
                <c:formatCode>General</c:formatCode>
                <c:ptCount val="1024"/>
                <c:pt idx="0">
                  <c:v>0.57960061413265052</c:v>
                </c:pt>
                <c:pt idx="1">
                  <c:v>0.53139818008533557</c:v>
                </c:pt>
                <c:pt idx="2">
                  <c:v>0.41504179141753234</c:v>
                </c:pt>
                <c:pt idx="3">
                  <c:v>0.43852064167961824</c:v>
                </c:pt>
                <c:pt idx="4">
                  <c:v>0.38460395562081695</c:v>
                </c:pt>
                <c:pt idx="5">
                  <c:v>0.337588459774886</c:v>
                </c:pt>
                <c:pt idx="6">
                  <c:v>0.35501901980402151</c:v>
                </c:pt>
                <c:pt idx="7">
                  <c:v>0.3391301166894633</c:v>
                </c:pt>
                <c:pt idx="8">
                  <c:v>0.33900403946890445</c:v>
                </c:pt>
                <c:pt idx="9">
                  <c:v>0.29614416746421474</c:v>
                </c:pt>
                <c:pt idx="10">
                  <c:v>0.31105176132573326</c:v>
                </c:pt>
                <c:pt idx="11">
                  <c:v>0.28803747376126809</c:v>
                </c:pt>
                <c:pt idx="12">
                  <c:v>0.28513646694100803</c:v>
                </c:pt>
                <c:pt idx="13">
                  <c:v>0.29424430739664875</c:v>
                </c:pt>
                <c:pt idx="14">
                  <c:v>0.27025290712679578</c:v>
                </c:pt>
                <c:pt idx="15">
                  <c:v>0.27560751911787273</c:v>
                </c:pt>
                <c:pt idx="16">
                  <c:v>0.28972713857366617</c:v>
                </c:pt>
                <c:pt idx="17" formatCode="0.00E+00">
                  <c:v>0.276188044209074</c:v>
                </c:pt>
                <c:pt idx="18">
                  <c:v>0.29601950235783986</c:v>
                </c:pt>
                <c:pt idx="19">
                  <c:v>0.24955417357306731</c:v>
                </c:pt>
                <c:pt idx="20">
                  <c:v>0.29055069873171196</c:v>
                </c:pt>
                <c:pt idx="21">
                  <c:v>0.29383466610171532</c:v>
                </c:pt>
                <c:pt idx="22">
                  <c:v>0.28186436157233641</c:v>
                </c:pt>
                <c:pt idx="23">
                  <c:v>0.27415003009034788</c:v>
                </c:pt>
                <c:pt idx="24">
                  <c:v>0.27200312710105595</c:v>
                </c:pt>
                <c:pt idx="25">
                  <c:v>0.31722326445996041</c:v>
                </c:pt>
                <c:pt idx="26">
                  <c:v>0.32097221130022807</c:v>
                </c:pt>
                <c:pt idx="27">
                  <c:v>0.32718236412255086</c:v>
                </c:pt>
                <c:pt idx="28">
                  <c:v>0.31102527915537459</c:v>
                </c:pt>
                <c:pt idx="29">
                  <c:v>0.26394262473560476</c:v>
                </c:pt>
                <c:pt idx="30" formatCode="0.00E+00">
                  <c:v>0.31688672358175829</c:v>
                </c:pt>
                <c:pt idx="31">
                  <c:v>0.30832073612534999</c:v>
                </c:pt>
                <c:pt idx="32">
                  <c:v>0.27809753503816559</c:v>
                </c:pt>
                <c:pt idx="33">
                  <c:v>0.29216327667405351</c:v>
                </c:pt>
                <c:pt idx="34">
                  <c:v>0.28473812508127722</c:v>
                </c:pt>
                <c:pt idx="35">
                  <c:v>0.268377478539093</c:v>
                </c:pt>
                <c:pt idx="36">
                  <c:v>0.27165443397347316</c:v>
                </c:pt>
                <c:pt idx="37">
                  <c:v>0.31554849843148514</c:v>
                </c:pt>
                <c:pt idx="38">
                  <c:v>0.31620446299010235</c:v>
                </c:pt>
                <c:pt idx="39">
                  <c:v>0.33191194044264505</c:v>
                </c:pt>
                <c:pt idx="40">
                  <c:v>0.25722157424232034</c:v>
                </c:pt>
                <c:pt idx="41">
                  <c:v>0.29422145560945506</c:v>
                </c:pt>
                <c:pt idx="42">
                  <c:v>0.32488834620485418</c:v>
                </c:pt>
                <c:pt idx="43">
                  <c:v>0.31149148767565643</c:v>
                </c:pt>
                <c:pt idx="44">
                  <c:v>0.31581518865942748</c:v>
                </c:pt>
                <c:pt idx="45">
                  <c:v>0.29021132175905123</c:v>
                </c:pt>
                <c:pt idx="46">
                  <c:v>0.30375861964376105</c:v>
                </c:pt>
                <c:pt idx="47">
                  <c:v>0.30281179276705539</c:v>
                </c:pt>
                <c:pt idx="48">
                  <c:v>0.29740235127632647</c:v>
                </c:pt>
                <c:pt idx="49">
                  <c:v>0.29903128639397014</c:v>
                </c:pt>
                <c:pt idx="50">
                  <c:v>0.31255123470648866</c:v>
                </c:pt>
                <c:pt idx="51">
                  <c:v>0.307138505809533</c:v>
                </c:pt>
                <c:pt idx="52">
                  <c:v>0.30442859225883528</c:v>
                </c:pt>
                <c:pt idx="53">
                  <c:v>0.30792991742924669</c:v>
                </c:pt>
                <c:pt idx="54">
                  <c:v>0.31223641616543885</c:v>
                </c:pt>
                <c:pt idx="55">
                  <c:v>0.30536953895623148</c:v>
                </c:pt>
                <c:pt idx="56">
                  <c:v>0.30705094017990092</c:v>
                </c:pt>
                <c:pt idx="57">
                  <c:v>0.31987627643519329</c:v>
                </c:pt>
                <c:pt idx="58">
                  <c:v>0.33802608341798052</c:v>
                </c:pt>
                <c:pt idx="59">
                  <c:v>0.33525846238745105</c:v>
                </c:pt>
                <c:pt idx="60">
                  <c:v>0.29866149012923576</c:v>
                </c:pt>
                <c:pt idx="61">
                  <c:v>0.31477154469868379</c:v>
                </c:pt>
                <c:pt idx="62">
                  <c:v>0.27254191509224662</c:v>
                </c:pt>
                <c:pt idx="63">
                  <c:v>0.32158250229159441</c:v>
                </c:pt>
                <c:pt idx="64">
                  <c:v>0.32156992792386574</c:v>
                </c:pt>
                <c:pt idx="65">
                  <c:v>0.33461941048408128</c:v>
                </c:pt>
                <c:pt idx="66">
                  <c:v>0.30538695816136918</c:v>
                </c:pt>
                <c:pt idx="67">
                  <c:v>0.33470163977557826</c:v>
                </c:pt>
                <c:pt idx="68">
                  <c:v>0.33674734312450627</c:v>
                </c:pt>
                <c:pt idx="69">
                  <c:v>0.32429873742445725</c:v>
                </c:pt>
                <c:pt idx="70">
                  <c:v>0.29982055219212372</c:v>
                </c:pt>
                <c:pt idx="71">
                  <c:v>0.28084911424377679</c:v>
                </c:pt>
                <c:pt idx="72">
                  <c:v>0.27110782371959008</c:v>
                </c:pt>
                <c:pt idx="73">
                  <c:v>0.26515613512439978</c:v>
                </c:pt>
                <c:pt idx="74">
                  <c:v>0.28200712657757171</c:v>
                </c:pt>
                <c:pt idx="75">
                  <c:v>0.284577551305779</c:v>
                </c:pt>
                <c:pt idx="76">
                  <c:v>0.27124293574924446</c:v>
                </c:pt>
                <c:pt idx="77">
                  <c:v>0.26658818087686392</c:v>
                </c:pt>
                <c:pt idx="78">
                  <c:v>0.28901990984083031</c:v>
                </c:pt>
                <c:pt idx="79">
                  <c:v>0.27548201379094911</c:v>
                </c:pt>
                <c:pt idx="80">
                  <c:v>0.29521012214064812</c:v>
                </c:pt>
                <c:pt idx="81">
                  <c:v>0.28535125508913545</c:v>
                </c:pt>
                <c:pt idx="82">
                  <c:v>0.27764066850392533</c:v>
                </c:pt>
                <c:pt idx="83">
                  <c:v>0.27227624305436327</c:v>
                </c:pt>
                <c:pt idx="84">
                  <c:v>0.2991928689402199</c:v>
                </c:pt>
                <c:pt idx="85">
                  <c:v>0.28522700090323</c:v>
                </c:pt>
                <c:pt idx="86">
                  <c:v>0.27170085263082844</c:v>
                </c:pt>
                <c:pt idx="87">
                  <c:v>0.25380537544761361</c:v>
                </c:pt>
                <c:pt idx="88">
                  <c:v>0.25435680817686857</c:v>
                </c:pt>
                <c:pt idx="89">
                  <c:v>0.28565477866826172</c:v>
                </c:pt>
                <c:pt idx="90">
                  <c:v>0.28949354613575423</c:v>
                </c:pt>
                <c:pt idx="91">
                  <c:v>0.26327830898364107</c:v>
                </c:pt>
                <c:pt idx="92">
                  <c:v>0.29536138031015968</c:v>
                </c:pt>
                <c:pt idx="93">
                  <c:v>0.28592133937214548</c:v>
                </c:pt>
                <c:pt idx="94">
                  <c:v>0.27177300493931761</c:v>
                </c:pt>
                <c:pt idx="95">
                  <c:v>0.2951658521450698</c:v>
                </c:pt>
                <c:pt idx="96">
                  <c:v>0.27673499940955976</c:v>
                </c:pt>
                <c:pt idx="97">
                  <c:v>0.27950051481061094</c:v>
                </c:pt>
                <c:pt idx="98">
                  <c:v>0.25986738193834019</c:v>
                </c:pt>
                <c:pt idx="99">
                  <c:v>0.25787048213250469</c:v>
                </c:pt>
                <c:pt idx="100">
                  <c:v>0.27053664769124436</c:v>
                </c:pt>
                <c:pt idx="101">
                  <c:v>0.28142578565185111</c:v>
                </c:pt>
                <c:pt idx="102">
                  <c:v>0.26324417314201215</c:v>
                </c:pt>
                <c:pt idx="103">
                  <c:v>0.25835357653204893</c:v>
                </c:pt>
                <c:pt idx="104">
                  <c:v>0.29246687635578733</c:v>
                </c:pt>
                <c:pt idx="105">
                  <c:v>0.27735392165051059</c:v>
                </c:pt>
                <c:pt idx="106">
                  <c:v>0.25737965673818863</c:v>
                </c:pt>
                <c:pt idx="107">
                  <c:v>0.26254016935183944</c:v>
                </c:pt>
                <c:pt idx="108">
                  <c:v>0.28575935447791218</c:v>
                </c:pt>
                <c:pt idx="109">
                  <c:v>0.2653909302172896</c:v>
                </c:pt>
                <c:pt idx="110">
                  <c:v>0.28379890237935951</c:v>
                </c:pt>
                <c:pt idx="111">
                  <c:v>0.27702506809716509</c:v>
                </c:pt>
                <c:pt idx="112">
                  <c:v>0.26820388038180837</c:v>
                </c:pt>
                <c:pt idx="113">
                  <c:v>0.25662026725711146</c:v>
                </c:pt>
                <c:pt idx="114">
                  <c:v>0.27461522139978373</c:v>
                </c:pt>
                <c:pt idx="115">
                  <c:v>0.26764715055413696</c:v>
                </c:pt>
                <c:pt idx="116">
                  <c:v>0.27550206463419336</c:v>
                </c:pt>
                <c:pt idx="117">
                  <c:v>0.25016071528367717</c:v>
                </c:pt>
                <c:pt idx="118">
                  <c:v>0.26534804089116187</c:v>
                </c:pt>
                <c:pt idx="119">
                  <c:v>0.27815661648096141</c:v>
                </c:pt>
                <c:pt idx="120">
                  <c:v>0.25475845645318002</c:v>
                </c:pt>
                <c:pt idx="121">
                  <c:v>0.26632693304497063</c:v>
                </c:pt>
                <c:pt idx="122">
                  <c:v>0.25891575592125993</c:v>
                </c:pt>
                <c:pt idx="123">
                  <c:v>0.27343176328231866</c:v>
                </c:pt>
                <c:pt idx="124">
                  <c:v>0.28838325709984991</c:v>
                </c:pt>
                <c:pt idx="125">
                  <c:v>0.27524140783805484</c:v>
                </c:pt>
                <c:pt idx="126">
                  <c:v>0.25809980471229249</c:v>
                </c:pt>
                <c:pt idx="127">
                  <c:v>0.2589026683258836</c:v>
                </c:pt>
                <c:pt idx="128">
                  <c:v>0.24630477421621744</c:v>
                </c:pt>
                <c:pt idx="129">
                  <c:v>0.27855849932568483</c:v>
                </c:pt>
                <c:pt idx="130">
                  <c:v>0.28312975239771415</c:v>
                </c:pt>
                <c:pt idx="131">
                  <c:v>0.28856547170361507</c:v>
                </c:pt>
                <c:pt idx="132">
                  <c:v>0.27643337054936423</c:v>
                </c:pt>
                <c:pt idx="133">
                  <c:v>0.24121763474954697</c:v>
                </c:pt>
                <c:pt idx="134">
                  <c:v>0.26279702795838827</c:v>
                </c:pt>
                <c:pt idx="135">
                  <c:v>0.25260500051511514</c:v>
                </c:pt>
                <c:pt idx="136">
                  <c:v>0.27845628060972177</c:v>
                </c:pt>
                <c:pt idx="137">
                  <c:v>0.28994768233306101</c:v>
                </c:pt>
                <c:pt idx="138">
                  <c:v>0.27661040147733801</c:v>
                </c:pt>
                <c:pt idx="139">
                  <c:v>0.25002951364221709</c:v>
                </c:pt>
                <c:pt idx="140">
                  <c:v>0.26228915187535085</c:v>
                </c:pt>
                <c:pt idx="141">
                  <c:v>0.26499937952118674</c:v>
                </c:pt>
                <c:pt idx="142">
                  <c:v>0.27585332226195003</c:v>
                </c:pt>
                <c:pt idx="143">
                  <c:v>0.26401519719964611</c:v>
                </c:pt>
                <c:pt idx="144">
                  <c:v>0.24360483438024866</c:v>
                </c:pt>
                <c:pt idx="145">
                  <c:v>0.26035003169013787</c:v>
                </c:pt>
                <c:pt idx="146">
                  <c:v>0.26359103638856657</c:v>
                </c:pt>
                <c:pt idx="147">
                  <c:v>0.26579303430862666</c:v>
                </c:pt>
                <c:pt idx="148">
                  <c:v>0.28212316120623987</c:v>
                </c:pt>
                <c:pt idx="149">
                  <c:v>0.26078229016513726</c:v>
                </c:pt>
                <c:pt idx="150">
                  <c:v>0.27609945181814582</c:v>
                </c:pt>
                <c:pt idx="151">
                  <c:v>0.26017512333990189</c:v>
                </c:pt>
                <c:pt idx="152">
                  <c:v>0.25455284851420096</c:v>
                </c:pt>
                <c:pt idx="153">
                  <c:v>0.27332671453015461</c:v>
                </c:pt>
                <c:pt idx="154">
                  <c:v>0.23905980270497043</c:v>
                </c:pt>
                <c:pt idx="155">
                  <c:v>0.27185866018884919</c:v>
                </c:pt>
                <c:pt idx="156">
                  <c:v>0.2836661485930973</c:v>
                </c:pt>
                <c:pt idx="157">
                  <c:v>0.26726700841993134</c:v>
                </c:pt>
                <c:pt idx="158">
                  <c:v>0.26194448968597928</c:v>
                </c:pt>
                <c:pt idx="159">
                  <c:v>0.27795502165514252</c:v>
                </c:pt>
                <c:pt idx="160">
                  <c:v>0.2608521163906467</c:v>
                </c:pt>
                <c:pt idx="161">
                  <c:v>0.26703332789466672</c:v>
                </c:pt>
                <c:pt idx="162">
                  <c:v>0.27698883383838752</c:v>
                </c:pt>
                <c:pt idx="163">
                  <c:v>0.28318501054234718</c:v>
                </c:pt>
                <c:pt idx="164">
                  <c:v>0.25989731028673591</c:v>
                </c:pt>
                <c:pt idx="165">
                  <c:v>0.25445443680199692</c:v>
                </c:pt>
                <c:pt idx="166">
                  <c:v>0.25045256064693694</c:v>
                </c:pt>
                <c:pt idx="167">
                  <c:v>0.25982198459478234</c:v>
                </c:pt>
                <c:pt idx="168">
                  <c:v>0.23157616866313394</c:v>
                </c:pt>
                <c:pt idx="169">
                  <c:v>0.26041804383255018</c:v>
                </c:pt>
                <c:pt idx="170">
                  <c:v>0.27122849351787592</c:v>
                </c:pt>
                <c:pt idx="171">
                  <c:v>0.25818093030805445</c:v>
                </c:pt>
                <c:pt idx="172">
                  <c:v>0.24235761455098134</c:v>
                </c:pt>
                <c:pt idx="173">
                  <c:v>0.24646430224629562</c:v>
                </c:pt>
                <c:pt idx="174">
                  <c:v>0.25448952826145854</c:v>
                </c:pt>
                <c:pt idx="175">
                  <c:v>0.26983794414570578</c:v>
                </c:pt>
                <c:pt idx="176">
                  <c:v>0.24377248794685219</c:v>
                </c:pt>
                <c:pt idx="177">
                  <c:v>0.26936902826690701</c:v>
                </c:pt>
                <c:pt idx="178">
                  <c:v>0.25248678721190509</c:v>
                </c:pt>
                <c:pt idx="179">
                  <c:v>0.24715008320013424</c:v>
                </c:pt>
                <c:pt idx="180">
                  <c:v>0.27749229035420842</c:v>
                </c:pt>
                <c:pt idx="181">
                  <c:v>0.2680307136154173</c:v>
                </c:pt>
                <c:pt idx="182">
                  <c:v>0.2638136670168878</c:v>
                </c:pt>
                <c:pt idx="183">
                  <c:v>0.27155537659877638</c:v>
                </c:pt>
                <c:pt idx="184">
                  <c:v>0.25753397395615252</c:v>
                </c:pt>
                <c:pt idx="185">
                  <c:v>0.25868547044074114</c:v>
                </c:pt>
                <c:pt idx="186">
                  <c:v>0.27299141414714972</c:v>
                </c:pt>
                <c:pt idx="187">
                  <c:v>0.25651273729098256</c:v>
                </c:pt>
                <c:pt idx="188">
                  <c:v>0.25860036609296405</c:v>
                </c:pt>
                <c:pt idx="189">
                  <c:v>0.25884194595461896</c:v>
                </c:pt>
                <c:pt idx="190">
                  <c:v>0.27571870798799941</c:v>
                </c:pt>
                <c:pt idx="191">
                  <c:v>0.26794755061036457</c:v>
                </c:pt>
                <c:pt idx="192">
                  <c:v>0.27513042027118956</c:v>
                </c:pt>
                <c:pt idx="193">
                  <c:v>0.26022844870992451</c:v>
                </c:pt>
                <c:pt idx="194">
                  <c:v>0.26055419364839055</c:v>
                </c:pt>
                <c:pt idx="195">
                  <c:v>0.28708171309555292</c:v>
                </c:pt>
                <c:pt idx="196">
                  <c:v>0.2475539320127961</c:v>
                </c:pt>
                <c:pt idx="197">
                  <c:v>0.27131170125886112</c:v>
                </c:pt>
                <c:pt idx="198">
                  <c:v>0.27035739272830006</c:v>
                </c:pt>
                <c:pt idx="199">
                  <c:v>0.28251095533743686</c:v>
                </c:pt>
                <c:pt idx="200">
                  <c:v>0.26204429167553822</c:v>
                </c:pt>
                <c:pt idx="201">
                  <c:v>0.24971180718209787</c:v>
                </c:pt>
                <c:pt idx="202">
                  <c:v>0.26221175298223737</c:v>
                </c:pt>
                <c:pt idx="203">
                  <c:v>0.25189096038927683</c:v>
                </c:pt>
                <c:pt idx="204">
                  <c:v>0.27514799270321816</c:v>
                </c:pt>
                <c:pt idx="205">
                  <c:v>0.26514175459221295</c:v>
                </c:pt>
                <c:pt idx="206">
                  <c:v>0.27185204192317991</c:v>
                </c:pt>
                <c:pt idx="207">
                  <c:v>0.26402655910902695</c:v>
                </c:pt>
                <c:pt idx="208">
                  <c:v>0.27392519565268092</c:v>
                </c:pt>
                <c:pt idx="209">
                  <c:v>0.27472333221985035</c:v>
                </c:pt>
                <c:pt idx="210">
                  <c:v>0.27511027131677468</c:v>
                </c:pt>
                <c:pt idx="211">
                  <c:v>0.25765158342576361</c:v>
                </c:pt>
                <c:pt idx="212">
                  <c:v>0.24944808465974769</c:v>
                </c:pt>
                <c:pt idx="213">
                  <c:v>0.26970643932408728</c:v>
                </c:pt>
                <c:pt idx="214">
                  <c:v>0.24881982484296075</c:v>
                </c:pt>
                <c:pt idx="215">
                  <c:v>0.27580487692480699</c:v>
                </c:pt>
                <c:pt idx="216">
                  <c:v>0.25769136367613504</c:v>
                </c:pt>
                <c:pt idx="217">
                  <c:v>0.25733844732483191</c:v>
                </c:pt>
                <c:pt idx="218">
                  <c:v>0.26993675990890059</c:v>
                </c:pt>
                <c:pt idx="219">
                  <c:v>0.26468721057631694</c:v>
                </c:pt>
                <c:pt idx="220">
                  <c:v>0.27407177340330641</c:v>
                </c:pt>
                <c:pt idx="221">
                  <c:v>0.28902592302077951</c:v>
                </c:pt>
                <c:pt idx="222">
                  <c:v>0.29226468981038584</c:v>
                </c:pt>
                <c:pt idx="223">
                  <c:v>0.29047288056858794</c:v>
                </c:pt>
                <c:pt idx="224">
                  <c:v>0.28841186885481668</c:v>
                </c:pt>
                <c:pt idx="225">
                  <c:v>0.26192640319135185</c:v>
                </c:pt>
                <c:pt idx="226">
                  <c:v>0.26680019810753663</c:v>
                </c:pt>
                <c:pt idx="227">
                  <c:v>0.28640223735328124</c:v>
                </c:pt>
                <c:pt idx="228">
                  <c:v>0.27731587897221094</c:v>
                </c:pt>
                <c:pt idx="229">
                  <c:v>0.26381654952155931</c:v>
                </c:pt>
                <c:pt idx="230">
                  <c:v>0.26185047954982027</c:v>
                </c:pt>
                <c:pt idx="231">
                  <c:v>0.26958484548322365</c:v>
                </c:pt>
                <c:pt idx="232">
                  <c:v>0.2453384958609553</c:v>
                </c:pt>
                <c:pt idx="233">
                  <c:v>0.27532010811057228</c:v>
                </c:pt>
                <c:pt idx="234">
                  <c:v>0.25592389915515884</c:v>
                </c:pt>
                <c:pt idx="235">
                  <c:v>0.27092789039043108</c:v>
                </c:pt>
                <c:pt idx="236">
                  <c:v>0.26292393982959628</c:v>
                </c:pt>
                <c:pt idx="237">
                  <c:v>0.24962783554361745</c:v>
                </c:pt>
                <c:pt idx="238">
                  <c:v>0.24887343271912948</c:v>
                </c:pt>
                <c:pt idx="239">
                  <c:v>0.2517238457403041</c:v>
                </c:pt>
                <c:pt idx="240">
                  <c:v>0.26243787955736092</c:v>
                </c:pt>
                <c:pt idx="241">
                  <c:v>0.26235128366858906</c:v>
                </c:pt>
                <c:pt idx="242">
                  <c:v>0.25249915286732361</c:v>
                </c:pt>
                <c:pt idx="243">
                  <c:v>0.26093033324219378</c:v>
                </c:pt>
                <c:pt idx="244">
                  <c:v>0.27934997104273707</c:v>
                </c:pt>
                <c:pt idx="245">
                  <c:v>0.27302052741542404</c:v>
                </c:pt>
                <c:pt idx="246">
                  <c:v>0.25915568947939083</c:v>
                </c:pt>
                <c:pt idx="247">
                  <c:v>0.28330582383596675</c:v>
                </c:pt>
                <c:pt idx="248">
                  <c:v>0.28153896690619312</c:v>
                </c:pt>
                <c:pt idx="249">
                  <c:v>0.29029243978214658</c:v>
                </c:pt>
                <c:pt idx="250">
                  <c:v>0.26811697723864852</c:v>
                </c:pt>
                <c:pt idx="251">
                  <c:v>0.26786504655775134</c:v>
                </c:pt>
                <c:pt idx="252">
                  <c:v>0.28543777855546842</c:v>
                </c:pt>
                <c:pt idx="253">
                  <c:v>0.27239632057226776</c:v>
                </c:pt>
                <c:pt idx="254">
                  <c:v>0.28137486633618136</c:v>
                </c:pt>
                <c:pt idx="255">
                  <c:v>0.2784414322708933</c:v>
                </c:pt>
                <c:pt idx="256">
                  <c:v>0.26783442158530762</c:v>
                </c:pt>
                <c:pt idx="257">
                  <c:v>0.2718297084826421</c:v>
                </c:pt>
                <c:pt idx="258">
                  <c:v>0.28060746579160517</c:v>
                </c:pt>
                <c:pt idx="259">
                  <c:v>0.26728615551929075</c:v>
                </c:pt>
                <c:pt idx="260">
                  <c:v>0.26761795916987519</c:v>
                </c:pt>
                <c:pt idx="261">
                  <c:v>0.2519821692336372</c:v>
                </c:pt>
                <c:pt idx="262">
                  <c:v>0.27729878412521758</c:v>
                </c:pt>
                <c:pt idx="263">
                  <c:v>0.27188606251178338</c:v>
                </c:pt>
                <c:pt idx="264">
                  <c:v>0.2761930315444921</c:v>
                </c:pt>
                <c:pt idx="265">
                  <c:v>0.28793462997002223</c:v>
                </c:pt>
                <c:pt idx="266">
                  <c:v>0.27165932606603649</c:v>
                </c:pt>
                <c:pt idx="267">
                  <c:v>0.2794074402396457</c:v>
                </c:pt>
                <c:pt idx="268">
                  <c:v>0.28057218497178454</c:v>
                </c:pt>
                <c:pt idx="269">
                  <c:v>0.26172221079692881</c:v>
                </c:pt>
                <c:pt idx="270">
                  <c:v>0.2809691851220143</c:v>
                </c:pt>
                <c:pt idx="271">
                  <c:v>0.26843168675729201</c:v>
                </c:pt>
                <c:pt idx="272">
                  <c:v>0.26876848769467343</c:v>
                </c:pt>
                <c:pt idx="273">
                  <c:v>0.2846368680994843</c:v>
                </c:pt>
                <c:pt idx="274">
                  <c:v>0.26343512693239024</c:v>
                </c:pt>
                <c:pt idx="275">
                  <c:v>0.27786058778942968</c:v>
                </c:pt>
                <c:pt idx="276">
                  <c:v>0.27144125185560658</c:v>
                </c:pt>
                <c:pt idx="277">
                  <c:v>0.27658084201318622</c:v>
                </c:pt>
                <c:pt idx="278">
                  <c:v>0.27703132086149634</c:v>
                </c:pt>
                <c:pt idx="279">
                  <c:v>0.2756140719230103</c:v>
                </c:pt>
                <c:pt idx="280">
                  <c:v>0.27427001199632151</c:v>
                </c:pt>
                <c:pt idx="281">
                  <c:v>0.2929347647544932</c:v>
                </c:pt>
                <c:pt idx="282">
                  <c:v>0.29664377378660389</c:v>
                </c:pt>
                <c:pt idx="283">
                  <c:v>0.28015865051481881</c:v>
                </c:pt>
                <c:pt idx="284">
                  <c:v>0.28846246784972362</c:v>
                </c:pt>
                <c:pt idx="285">
                  <c:v>0.28771730191509176</c:v>
                </c:pt>
                <c:pt idx="286">
                  <c:v>0.29284647976845396</c:v>
                </c:pt>
                <c:pt idx="287">
                  <c:v>0.28517256687645898</c:v>
                </c:pt>
                <c:pt idx="288">
                  <c:v>0.29577933861340233</c:v>
                </c:pt>
                <c:pt idx="289">
                  <c:v>0.28829609218888524</c:v>
                </c:pt>
                <c:pt idx="290">
                  <c:v>0.28928471496273739</c:v>
                </c:pt>
                <c:pt idx="291">
                  <c:v>0.27896884336786704</c:v>
                </c:pt>
                <c:pt idx="292">
                  <c:v>0.28686437754539007</c:v>
                </c:pt>
                <c:pt idx="293">
                  <c:v>0.29375413286439606</c:v>
                </c:pt>
                <c:pt idx="294">
                  <c:v>0.29841678514721282</c:v>
                </c:pt>
                <c:pt idx="295">
                  <c:v>0.29674941012729511</c:v>
                </c:pt>
                <c:pt idx="296">
                  <c:v>0.29309009513280576</c:v>
                </c:pt>
                <c:pt idx="297">
                  <c:v>0.29506262677228462</c:v>
                </c:pt>
                <c:pt idx="298">
                  <c:v>0.30285472728562357</c:v>
                </c:pt>
                <c:pt idx="299">
                  <c:v>0.29695822205827066</c:v>
                </c:pt>
                <c:pt idx="300">
                  <c:v>0.31408139267366414</c:v>
                </c:pt>
                <c:pt idx="301">
                  <c:v>0.27274708041871842</c:v>
                </c:pt>
                <c:pt idx="302">
                  <c:v>0.29967691361251664</c:v>
                </c:pt>
                <c:pt idx="303">
                  <c:v>0.30555618648835453</c:v>
                </c:pt>
                <c:pt idx="304">
                  <c:v>0.30310215430249698</c:v>
                </c:pt>
                <c:pt idx="305">
                  <c:v>0.29944074611104116</c:v>
                </c:pt>
                <c:pt idx="306">
                  <c:v>0.2970924573935535</c:v>
                </c:pt>
                <c:pt idx="307">
                  <c:v>0.27402075360274547</c:v>
                </c:pt>
                <c:pt idx="308">
                  <c:v>0.29936457101529235</c:v>
                </c:pt>
                <c:pt idx="309">
                  <c:v>0.29990389132753853</c:v>
                </c:pt>
                <c:pt idx="310">
                  <c:v>0.2938233976378809</c:v>
                </c:pt>
                <c:pt idx="311">
                  <c:v>0.29634908189164472</c:v>
                </c:pt>
                <c:pt idx="312">
                  <c:v>0.29694337199457749</c:v>
                </c:pt>
                <c:pt idx="313">
                  <c:v>0.29272043507988371</c:v>
                </c:pt>
                <c:pt idx="314">
                  <c:v>0.30332854460510283</c:v>
                </c:pt>
                <c:pt idx="315">
                  <c:v>0.30706112527479423</c:v>
                </c:pt>
                <c:pt idx="316">
                  <c:v>0.29379561952312627</c:v>
                </c:pt>
                <c:pt idx="317">
                  <c:v>0.2939258182809788</c:v>
                </c:pt>
                <c:pt idx="318">
                  <c:v>0.29221048209241168</c:v>
                </c:pt>
                <c:pt idx="319">
                  <c:v>0.2782991669760424</c:v>
                </c:pt>
                <c:pt idx="320">
                  <c:v>0.29046629854942141</c:v>
                </c:pt>
                <c:pt idx="321">
                  <c:v>0.28162709145363757</c:v>
                </c:pt>
                <c:pt idx="322">
                  <c:v>0.29594320034593657</c:v>
                </c:pt>
                <c:pt idx="323">
                  <c:v>0.29308980209262525</c:v>
                </c:pt>
                <c:pt idx="324">
                  <c:v>0.28597259779723289</c:v>
                </c:pt>
                <c:pt idx="325">
                  <c:v>0.30550087692878153</c:v>
                </c:pt>
                <c:pt idx="326">
                  <c:v>0.29725643498550086</c:v>
                </c:pt>
                <c:pt idx="327">
                  <c:v>0.32363975045544846</c:v>
                </c:pt>
                <c:pt idx="328">
                  <c:v>0.30907999736946018</c:v>
                </c:pt>
                <c:pt idx="329">
                  <c:v>0.31807811823697496</c:v>
                </c:pt>
                <c:pt idx="330">
                  <c:v>0.30600495933423033</c:v>
                </c:pt>
                <c:pt idx="331">
                  <c:v>0.31750431276126179</c:v>
                </c:pt>
                <c:pt idx="332">
                  <c:v>0.31440098839585334</c:v>
                </c:pt>
                <c:pt idx="333">
                  <c:v>0.30597016327055759</c:v>
                </c:pt>
                <c:pt idx="334">
                  <c:v>0.30493256275045172</c:v>
                </c:pt>
                <c:pt idx="335">
                  <c:v>0.29809098304779696</c:v>
                </c:pt>
                <c:pt idx="336">
                  <c:v>0.30695043631676222</c:v>
                </c:pt>
                <c:pt idx="337">
                  <c:v>0.31609898420844762</c:v>
                </c:pt>
                <c:pt idx="338">
                  <c:v>0.3128024880990552</c:v>
                </c:pt>
                <c:pt idx="339">
                  <c:v>0.32122398637926919</c:v>
                </c:pt>
                <c:pt idx="340">
                  <c:v>0.3183511227629342</c:v>
                </c:pt>
                <c:pt idx="341">
                  <c:v>0.31631300792325656</c:v>
                </c:pt>
                <c:pt idx="342">
                  <c:v>0.33365776803472191</c:v>
                </c:pt>
                <c:pt idx="343">
                  <c:v>0.33557409241900554</c:v>
                </c:pt>
                <c:pt idx="344">
                  <c:v>0.31662114003215563</c:v>
                </c:pt>
                <c:pt idx="345">
                  <c:v>0.33487183535729714</c:v>
                </c:pt>
                <c:pt idx="346">
                  <c:v>0.3316189586668144</c:v>
                </c:pt>
                <c:pt idx="347">
                  <c:v>0.33315779929539074</c:v>
                </c:pt>
                <c:pt idx="348">
                  <c:v>0.34136052169205666</c:v>
                </c:pt>
                <c:pt idx="349">
                  <c:v>0.31464499417215286</c:v>
                </c:pt>
                <c:pt idx="350">
                  <c:v>0.34230637638986294</c:v>
                </c:pt>
                <c:pt idx="351">
                  <c:v>0.34859968318387297</c:v>
                </c:pt>
                <c:pt idx="352">
                  <c:v>0.37771956912072657</c:v>
                </c:pt>
                <c:pt idx="353">
                  <c:v>0.37160718955669864</c:v>
                </c:pt>
                <c:pt idx="354">
                  <c:v>0.37145367314844713</c:v>
                </c:pt>
                <c:pt idx="355">
                  <c:v>0.37433586860460283</c:v>
                </c:pt>
                <c:pt idx="356">
                  <c:v>0.36686489409144762</c:v>
                </c:pt>
                <c:pt idx="357">
                  <c:v>0.38754153616211151</c:v>
                </c:pt>
                <c:pt idx="358">
                  <c:v>0.38093656217884503</c:v>
                </c:pt>
                <c:pt idx="359">
                  <c:v>0.37920507029497214</c:v>
                </c:pt>
                <c:pt idx="360">
                  <c:v>0.37614254150604304</c:v>
                </c:pt>
                <c:pt idx="361">
                  <c:v>0.36169492717699508</c:v>
                </c:pt>
                <c:pt idx="362">
                  <c:v>0.38068612947501879</c:v>
                </c:pt>
                <c:pt idx="363">
                  <c:v>0.39512730888234121</c:v>
                </c:pt>
                <c:pt idx="364">
                  <c:v>0.37624951873127327</c:v>
                </c:pt>
                <c:pt idx="365">
                  <c:v>0.40696904992250599</c:v>
                </c:pt>
                <c:pt idx="366">
                  <c:v>0.3926679178857797</c:v>
                </c:pt>
                <c:pt idx="367">
                  <c:v>0.37819522514539483</c:v>
                </c:pt>
                <c:pt idx="368">
                  <c:v>0.39569769818715722</c:v>
                </c:pt>
                <c:pt idx="369">
                  <c:v>0.40430005593554669</c:v>
                </c:pt>
                <c:pt idx="370">
                  <c:v>0.39616955793507524</c:v>
                </c:pt>
                <c:pt idx="371">
                  <c:v>0.42184289686803877</c:v>
                </c:pt>
                <c:pt idx="372">
                  <c:v>0.40350314382021485</c:v>
                </c:pt>
                <c:pt idx="373">
                  <c:v>0.4343536326533235</c:v>
                </c:pt>
                <c:pt idx="374">
                  <c:v>0.43094466731813219</c:v>
                </c:pt>
                <c:pt idx="375">
                  <c:v>0.44929043091926874</c:v>
                </c:pt>
                <c:pt idx="376">
                  <c:v>0.45002841161064688</c:v>
                </c:pt>
                <c:pt idx="377">
                  <c:v>0.44140481447832441</c:v>
                </c:pt>
                <c:pt idx="378">
                  <c:v>0.42771028299305464</c:v>
                </c:pt>
                <c:pt idx="379">
                  <c:v>0.44829164098735946</c:v>
                </c:pt>
                <c:pt idx="380">
                  <c:v>0.46692073134354406</c:v>
                </c:pt>
                <c:pt idx="381">
                  <c:v>0.44847461279649703</c:v>
                </c:pt>
                <c:pt idx="382">
                  <c:v>0.4439596865760691</c:v>
                </c:pt>
                <c:pt idx="383">
                  <c:v>0.46480238902900706</c:v>
                </c:pt>
                <c:pt idx="384">
                  <c:v>0.47371470437959901</c:v>
                </c:pt>
                <c:pt idx="385">
                  <c:v>0.46804039443909473</c:v>
                </c:pt>
                <c:pt idx="386">
                  <c:v>0.47762451704696363</c:v>
                </c:pt>
                <c:pt idx="387">
                  <c:v>0.47372742467196122</c:v>
                </c:pt>
                <c:pt idx="388">
                  <c:v>0.48349135282228467</c:v>
                </c:pt>
                <c:pt idx="389">
                  <c:v>0.4944905576919611</c:v>
                </c:pt>
                <c:pt idx="390">
                  <c:v>0.49273833421929092</c:v>
                </c:pt>
                <c:pt idx="391">
                  <c:v>0.50684993671944656</c:v>
                </c:pt>
                <c:pt idx="392">
                  <c:v>0.51719355111182197</c:v>
                </c:pt>
                <c:pt idx="393">
                  <c:v>0.5203262855407953</c:v>
                </c:pt>
                <c:pt idx="394">
                  <c:v>0.48557917872965128</c:v>
                </c:pt>
                <c:pt idx="395">
                  <c:v>0.52760977026041833</c:v>
                </c:pt>
                <c:pt idx="396">
                  <c:v>0.50787323581005694</c:v>
                </c:pt>
                <c:pt idx="397">
                  <c:v>0.53263994136028825</c:v>
                </c:pt>
                <c:pt idx="398">
                  <c:v>0.5207486474078632</c:v>
                </c:pt>
                <c:pt idx="399">
                  <c:v>0.5328301613539842</c:v>
                </c:pt>
                <c:pt idx="400">
                  <c:v>0.54172373937286555</c:v>
                </c:pt>
                <c:pt idx="401">
                  <c:v>0.56327298773600687</c:v>
                </c:pt>
                <c:pt idx="402">
                  <c:v>0.5550671686264611</c:v>
                </c:pt>
                <c:pt idx="403">
                  <c:v>0.5462019753315176</c:v>
                </c:pt>
                <c:pt idx="404">
                  <c:v>0.56458580202455255</c:v>
                </c:pt>
                <c:pt idx="405">
                  <c:v>0.57307991666790947</c:v>
                </c:pt>
                <c:pt idx="406">
                  <c:v>0.53119978906041887</c:v>
                </c:pt>
                <c:pt idx="407">
                  <c:v>0.5523220517802202</c:v>
                </c:pt>
                <c:pt idx="408">
                  <c:v>0.56037284072118587</c:v>
                </c:pt>
                <c:pt idx="409">
                  <c:v>0.57182132402927</c:v>
                </c:pt>
                <c:pt idx="410">
                  <c:v>0.5898552180550064</c:v>
                </c:pt>
                <c:pt idx="411">
                  <c:v>0.59166584106023057</c:v>
                </c:pt>
                <c:pt idx="412">
                  <c:v>0.60778579924447873</c:v>
                </c:pt>
                <c:pt idx="413">
                  <c:v>0.60742287873915368</c:v>
                </c:pt>
                <c:pt idx="414">
                  <c:v>0.61351680490147209</c:v>
                </c:pt>
                <c:pt idx="415">
                  <c:v>0.62626816688525966</c:v>
                </c:pt>
                <c:pt idx="416">
                  <c:v>0.59216739748892944</c:v>
                </c:pt>
                <c:pt idx="417">
                  <c:v>0.61796321191688774</c:v>
                </c:pt>
                <c:pt idx="418">
                  <c:v>0.62662336547351982</c:v>
                </c:pt>
                <c:pt idx="419">
                  <c:v>0.63717052432527999</c:v>
                </c:pt>
                <c:pt idx="420">
                  <c:v>0.64717675618755666</c:v>
                </c:pt>
                <c:pt idx="421">
                  <c:v>0.65495182706213539</c:v>
                </c:pt>
                <c:pt idx="422">
                  <c:v>0.66795475763899148</c:v>
                </c:pt>
                <c:pt idx="423">
                  <c:v>0.67531673596592823</c:v>
                </c:pt>
                <c:pt idx="424">
                  <c:v>0.67795522395360497</c:v>
                </c:pt>
                <c:pt idx="425">
                  <c:v>0.67092844450123157</c:v>
                </c:pt>
                <c:pt idx="426">
                  <c:v>0.67399951633623534</c:v>
                </c:pt>
                <c:pt idx="427">
                  <c:v>0.66957929329513843</c:v>
                </c:pt>
                <c:pt idx="428">
                  <c:v>0.67024675402713918</c:v>
                </c:pt>
                <c:pt idx="429">
                  <c:v>0.6887301086705363</c:v>
                </c:pt>
                <c:pt idx="430">
                  <c:v>0.69652633780672724</c:v>
                </c:pt>
                <c:pt idx="431">
                  <c:v>0.69601099119777021</c:v>
                </c:pt>
                <c:pt idx="432">
                  <c:v>0.68991900828164898</c:v>
                </c:pt>
                <c:pt idx="433">
                  <c:v>0.69646757539447823</c:v>
                </c:pt>
                <c:pt idx="434">
                  <c:v>0.72352877360659695</c:v>
                </c:pt>
                <c:pt idx="435">
                  <c:v>0.7397579353161009</c:v>
                </c:pt>
                <c:pt idx="436">
                  <c:v>0.73512228356528997</c:v>
                </c:pt>
                <c:pt idx="437">
                  <c:v>0.75692974443156447</c:v>
                </c:pt>
                <c:pt idx="438">
                  <c:v>0.7641152336795537</c:v>
                </c:pt>
                <c:pt idx="439">
                  <c:v>0.75045442231929882</c:v>
                </c:pt>
                <c:pt idx="440">
                  <c:v>0.74786202346560804</c:v>
                </c:pt>
                <c:pt idx="441">
                  <c:v>0.7530091158511375</c:v>
                </c:pt>
                <c:pt idx="442">
                  <c:v>0.77070797622706211</c:v>
                </c:pt>
                <c:pt idx="443">
                  <c:v>0.77297737213984696</c:v>
                </c:pt>
                <c:pt idx="444">
                  <c:v>0.76594326213534147</c:v>
                </c:pt>
                <c:pt idx="445">
                  <c:v>0.79468828400606761</c:v>
                </c:pt>
                <c:pt idx="446">
                  <c:v>0.80841040161909317</c:v>
                </c:pt>
                <c:pt idx="447">
                  <c:v>0.78529495376951752</c:v>
                </c:pt>
                <c:pt idx="448">
                  <c:v>0.786456330214787</c:v>
                </c:pt>
                <c:pt idx="449">
                  <c:v>0.79729305383964932</c:v>
                </c:pt>
                <c:pt idx="450">
                  <c:v>0.80261531718379664</c:v>
                </c:pt>
                <c:pt idx="451">
                  <c:v>0.81426664153767203</c:v>
                </c:pt>
                <c:pt idx="452">
                  <c:v>0.81067755081825499</c:v>
                </c:pt>
                <c:pt idx="453">
                  <c:v>0.82337690923751361</c:v>
                </c:pt>
                <c:pt idx="454">
                  <c:v>0.83064764554049775</c:v>
                </c:pt>
                <c:pt idx="455">
                  <c:v>0.86591750943663837</c:v>
                </c:pt>
                <c:pt idx="456">
                  <c:v>0.82501541316770333</c:v>
                </c:pt>
                <c:pt idx="457">
                  <c:v>0.83899662402310682</c:v>
                </c:pt>
                <c:pt idx="458">
                  <c:v>0.83229300475467438</c:v>
                </c:pt>
                <c:pt idx="459">
                  <c:v>0.8352136905369637</c:v>
                </c:pt>
                <c:pt idx="460">
                  <c:v>0.86264471917699381</c:v>
                </c:pt>
                <c:pt idx="461">
                  <c:v>0.84414405534756498</c:v>
                </c:pt>
                <c:pt idx="462">
                  <c:v>0.85166376807255051</c:v>
                </c:pt>
                <c:pt idx="463">
                  <c:v>0.8523607019330699</c:v>
                </c:pt>
                <c:pt idx="464">
                  <c:v>0.85223098579745182</c:v>
                </c:pt>
                <c:pt idx="465">
                  <c:v>0.85969876153504377</c:v>
                </c:pt>
                <c:pt idx="466">
                  <c:v>0.87093903338907253</c:v>
                </c:pt>
                <c:pt idx="467">
                  <c:v>0.88554284249568038</c:v>
                </c:pt>
                <c:pt idx="468">
                  <c:v>0.87721662607360851</c:v>
                </c:pt>
                <c:pt idx="469">
                  <c:v>0.87352834770541232</c:v>
                </c:pt>
                <c:pt idx="470">
                  <c:v>0.87487407881688461</c:v>
                </c:pt>
                <c:pt idx="471">
                  <c:v>0.88649609847816324</c:v>
                </c:pt>
                <c:pt idx="472">
                  <c:v>0.89645402925676942</c:v>
                </c:pt>
                <c:pt idx="473">
                  <c:v>0.87781411864413761</c:v>
                </c:pt>
                <c:pt idx="474">
                  <c:v>0.91083667953753578</c:v>
                </c:pt>
                <c:pt idx="475">
                  <c:v>0.90427087003313145</c:v>
                </c:pt>
                <c:pt idx="476">
                  <c:v>0.91971949415616083</c:v>
                </c:pt>
                <c:pt idx="477">
                  <c:v>0.94017472189876483</c:v>
                </c:pt>
                <c:pt idx="478">
                  <c:v>0.92269217662225911</c:v>
                </c:pt>
                <c:pt idx="479">
                  <c:v>0.92951675112276944</c:v>
                </c:pt>
                <c:pt idx="480">
                  <c:v>0.92122021766687157</c:v>
                </c:pt>
                <c:pt idx="481">
                  <c:v>0.90239569818227805</c:v>
                </c:pt>
                <c:pt idx="482">
                  <c:v>0.89874213523879509</c:v>
                </c:pt>
                <c:pt idx="483">
                  <c:v>0.90146006866653439</c:v>
                </c:pt>
                <c:pt idx="484">
                  <c:v>0.93359204964838527</c:v>
                </c:pt>
                <c:pt idx="485">
                  <c:v>0.89663287947178316</c:v>
                </c:pt>
                <c:pt idx="486">
                  <c:v>0.92092099232619318</c:v>
                </c:pt>
                <c:pt idx="487">
                  <c:v>0.93268750670796019</c:v>
                </c:pt>
                <c:pt idx="488">
                  <c:v>0.91943574972107334</c:v>
                </c:pt>
                <c:pt idx="489">
                  <c:v>0.91000187936404631</c:v>
                </c:pt>
                <c:pt idx="490">
                  <c:v>0.91908819534355912</c:v>
                </c:pt>
                <c:pt idx="491">
                  <c:v>0.94547270970338182</c:v>
                </c:pt>
                <c:pt idx="492">
                  <c:v>0.93653483051896913</c:v>
                </c:pt>
                <c:pt idx="493">
                  <c:v>0.92548369222590809</c:v>
                </c:pt>
                <c:pt idx="494">
                  <c:v>0.93335624758267688</c:v>
                </c:pt>
                <c:pt idx="495">
                  <c:v>0.95404564158528171</c:v>
                </c:pt>
                <c:pt idx="496">
                  <c:v>0.91837761859818823</c:v>
                </c:pt>
                <c:pt idx="497">
                  <c:v>0.9728895355559144</c:v>
                </c:pt>
                <c:pt idx="498">
                  <c:v>0.96421052809748076</c:v>
                </c:pt>
                <c:pt idx="499">
                  <c:v>0.96669382857205777</c:v>
                </c:pt>
                <c:pt idx="500">
                  <c:v>0.97039081877571531</c:v>
                </c:pt>
                <c:pt idx="501">
                  <c:v>0.96248747320801498</c:v>
                </c:pt>
                <c:pt idx="502">
                  <c:v>0.96999849570892582</c:v>
                </c:pt>
                <c:pt idx="503">
                  <c:v>1</c:v>
                </c:pt>
                <c:pt idx="504">
                  <c:v>0.97936189617697023</c:v>
                </c:pt>
                <c:pt idx="505">
                  <c:v>0.96766432759059506</c:v>
                </c:pt>
                <c:pt idx="506">
                  <c:v>0.93666607290644099</c:v>
                </c:pt>
                <c:pt idx="507">
                  <c:v>0.941524588063548</c:v>
                </c:pt>
                <c:pt idx="508">
                  <c:v>0.96345441309426783</c:v>
                </c:pt>
                <c:pt idx="509">
                  <c:v>0.95584990425947403</c:v>
                </c:pt>
                <c:pt idx="510">
                  <c:v>0.94483772682200173</c:v>
                </c:pt>
                <c:pt idx="511">
                  <c:v>0.91582029402963372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AA50-4C78-B4AE-954E453AF8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6084640"/>
        <c:axId val="447004960"/>
      </c:scatterChart>
      <c:valAx>
        <c:axId val="536084640"/>
        <c:scaling>
          <c:orientation val="minMax"/>
          <c:max val="3"/>
          <c:min val="-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Distance (cm)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004960"/>
        <c:crosses val="autoZero"/>
        <c:crossBetween val="midCat"/>
      </c:valAx>
      <c:valAx>
        <c:axId val="44700496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Normalized Intensity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084640"/>
        <c:crosses val="autoZero"/>
        <c:crossBetween val="midCat"/>
      </c:valAx>
    </c:plotArea>
    <c:legend>
      <c:legendPos val="r"/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9.8050646253711321E-2"/>
          <c:y val="6.4047098279381751E-2"/>
          <c:w val="0.39830455586689839"/>
          <c:h val="0.29320209973753281"/>
        </c:manualLayout>
      </c:layout>
      <c:overlay val="0"/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9463325036656698E-2"/>
          <c:y val="5.0925925925925923E-2"/>
          <c:w val="0.88145687554463226"/>
          <c:h val="0.74350320793234181"/>
        </c:manualLayout>
      </c:layout>
      <c:scatterChart>
        <c:scatterStyle val="lineMarker"/>
        <c:varyColors val="0"/>
        <c:ser>
          <c:idx val="3"/>
          <c:order val="0"/>
          <c:tx>
            <c:strRef>
              <c:f>'[Shot 8.xls]spatial'!$D$1</c:f>
              <c:strCache>
                <c:ptCount val="1"/>
                <c:pt idx="0">
                  <c:v>UV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[5]spatial!$D$2:$D$1025</c:f>
              <c:numCache>
                <c:formatCode>0.00</c:formatCode>
                <c:ptCount val="1024"/>
                <c:pt idx="0">
                  <c:v>-3.2231807815535287</c:v>
                </c:pt>
                <c:pt idx="1">
                  <c:v>-3.2102507815535288</c:v>
                </c:pt>
                <c:pt idx="2">
                  <c:v>-3.1973207815535285</c:v>
                </c:pt>
                <c:pt idx="3">
                  <c:v>-3.1843907815535286</c:v>
                </c:pt>
                <c:pt idx="4">
                  <c:v>-3.1714607815535287</c:v>
                </c:pt>
                <c:pt idx="5">
                  <c:v>-3.1585307815535288</c:v>
                </c:pt>
                <c:pt idx="6">
                  <c:v>-3.1456007815535285</c:v>
                </c:pt>
                <c:pt idx="7">
                  <c:v>-3.1326707815535286</c:v>
                </c:pt>
                <c:pt idx="8">
                  <c:v>-3.1197407815535287</c:v>
                </c:pt>
                <c:pt idx="9">
                  <c:v>-3.1068107815535289</c:v>
                </c:pt>
                <c:pt idx="10">
                  <c:v>-3.0938807815535285</c:v>
                </c:pt>
                <c:pt idx="11">
                  <c:v>-3.0809507815535286</c:v>
                </c:pt>
                <c:pt idx="12">
                  <c:v>-3.0680207815535288</c:v>
                </c:pt>
                <c:pt idx="13">
                  <c:v>-3.0550907815535289</c:v>
                </c:pt>
                <c:pt idx="14">
                  <c:v>-3.0421607815535285</c:v>
                </c:pt>
                <c:pt idx="15">
                  <c:v>-3.0292307815535287</c:v>
                </c:pt>
                <c:pt idx="16">
                  <c:v>-3.0163007815535288</c:v>
                </c:pt>
                <c:pt idx="17">
                  <c:v>-3.0033707815535289</c:v>
                </c:pt>
                <c:pt idx="18">
                  <c:v>-2.9904407815535285</c:v>
                </c:pt>
                <c:pt idx="19">
                  <c:v>-2.9775107815535287</c:v>
                </c:pt>
                <c:pt idx="20">
                  <c:v>-2.9645807815535288</c:v>
                </c:pt>
                <c:pt idx="21">
                  <c:v>-2.9516507815535289</c:v>
                </c:pt>
                <c:pt idx="22">
                  <c:v>-2.9387207815535286</c:v>
                </c:pt>
                <c:pt idx="23">
                  <c:v>-2.9257907815535287</c:v>
                </c:pt>
                <c:pt idx="24">
                  <c:v>-2.9128607815535288</c:v>
                </c:pt>
                <c:pt idx="25">
                  <c:v>-2.8999307815535289</c:v>
                </c:pt>
                <c:pt idx="26">
                  <c:v>-2.8870007815535286</c:v>
                </c:pt>
                <c:pt idx="27">
                  <c:v>-2.8740707815535287</c:v>
                </c:pt>
                <c:pt idx="28">
                  <c:v>-2.8611407815535288</c:v>
                </c:pt>
                <c:pt idx="29">
                  <c:v>-2.8482107815535285</c:v>
                </c:pt>
                <c:pt idx="30">
                  <c:v>-2.8352807815535286</c:v>
                </c:pt>
                <c:pt idx="31">
                  <c:v>-2.8223507815535287</c:v>
                </c:pt>
                <c:pt idx="32">
                  <c:v>-2.8094207815535288</c:v>
                </c:pt>
                <c:pt idx="33">
                  <c:v>-2.7964907815535289</c:v>
                </c:pt>
                <c:pt idx="34">
                  <c:v>-2.7835607815535286</c:v>
                </c:pt>
                <c:pt idx="35">
                  <c:v>-2.7706307815535287</c:v>
                </c:pt>
                <c:pt idx="36">
                  <c:v>-2.7577007815535288</c:v>
                </c:pt>
                <c:pt idx="37">
                  <c:v>-2.7447707815535285</c:v>
                </c:pt>
                <c:pt idx="38">
                  <c:v>-2.7318407815535286</c:v>
                </c:pt>
                <c:pt idx="39">
                  <c:v>-2.7189107815535287</c:v>
                </c:pt>
                <c:pt idx="40">
                  <c:v>-2.7059807815535288</c:v>
                </c:pt>
                <c:pt idx="41">
                  <c:v>-2.6930507815535289</c:v>
                </c:pt>
                <c:pt idx="42">
                  <c:v>-2.6801207815535286</c:v>
                </c:pt>
                <c:pt idx="43">
                  <c:v>-2.6671907815535287</c:v>
                </c:pt>
                <c:pt idx="44">
                  <c:v>-2.6542607815535288</c:v>
                </c:pt>
                <c:pt idx="45">
                  <c:v>-2.6413307815535285</c:v>
                </c:pt>
                <c:pt idx="46">
                  <c:v>-2.6284007815535286</c:v>
                </c:pt>
                <c:pt idx="47">
                  <c:v>-2.6154707815535287</c:v>
                </c:pt>
                <c:pt idx="48">
                  <c:v>-2.6025407815535289</c:v>
                </c:pt>
                <c:pt idx="49">
                  <c:v>-2.5896107815535285</c:v>
                </c:pt>
                <c:pt idx="50">
                  <c:v>-2.5766807815535286</c:v>
                </c:pt>
                <c:pt idx="51">
                  <c:v>-2.5637507815535288</c:v>
                </c:pt>
                <c:pt idx="52">
                  <c:v>-2.5508207815535284</c:v>
                </c:pt>
                <c:pt idx="53">
                  <c:v>-2.5378907815535285</c:v>
                </c:pt>
                <c:pt idx="54">
                  <c:v>-2.5249607815535287</c:v>
                </c:pt>
                <c:pt idx="55">
                  <c:v>-2.5120307815535288</c:v>
                </c:pt>
                <c:pt idx="56">
                  <c:v>-2.4991007815535289</c:v>
                </c:pt>
                <c:pt idx="57">
                  <c:v>-2.4861707815535286</c:v>
                </c:pt>
                <c:pt idx="58">
                  <c:v>-2.4732407815535287</c:v>
                </c:pt>
                <c:pt idx="59">
                  <c:v>-2.4603107815535288</c:v>
                </c:pt>
                <c:pt idx="60">
                  <c:v>-2.4473807815535285</c:v>
                </c:pt>
                <c:pt idx="61">
                  <c:v>-2.4344507815535286</c:v>
                </c:pt>
                <c:pt idx="62">
                  <c:v>-2.4215207815535287</c:v>
                </c:pt>
                <c:pt idx="63">
                  <c:v>-2.4085907815535288</c:v>
                </c:pt>
                <c:pt idx="64">
                  <c:v>-2.3956607815535289</c:v>
                </c:pt>
                <c:pt idx="65">
                  <c:v>-2.3827307815535286</c:v>
                </c:pt>
                <c:pt idx="66">
                  <c:v>-2.3698007815535287</c:v>
                </c:pt>
                <c:pt idx="67">
                  <c:v>-2.3568707815535288</c:v>
                </c:pt>
                <c:pt idx="68">
                  <c:v>-2.3439407815535285</c:v>
                </c:pt>
                <c:pt idx="69">
                  <c:v>-2.3310107815535286</c:v>
                </c:pt>
                <c:pt idx="70">
                  <c:v>-2.3180807815535287</c:v>
                </c:pt>
                <c:pt idx="71">
                  <c:v>-2.3051507815535288</c:v>
                </c:pt>
                <c:pt idx="72">
                  <c:v>-2.2922207815535289</c:v>
                </c:pt>
                <c:pt idx="73">
                  <c:v>-2.2792907815535286</c:v>
                </c:pt>
                <c:pt idx="74">
                  <c:v>-2.2663607815535287</c:v>
                </c:pt>
                <c:pt idx="75">
                  <c:v>-2.2534307815535288</c:v>
                </c:pt>
                <c:pt idx="76">
                  <c:v>-2.2405007815535285</c:v>
                </c:pt>
                <c:pt idx="77">
                  <c:v>-2.2275707815535286</c:v>
                </c:pt>
                <c:pt idx="78">
                  <c:v>-2.2146407815535287</c:v>
                </c:pt>
                <c:pt idx="79">
                  <c:v>-2.2017107815535288</c:v>
                </c:pt>
                <c:pt idx="80">
                  <c:v>-2.188780781553529</c:v>
                </c:pt>
                <c:pt idx="81">
                  <c:v>-2.1758507815535291</c:v>
                </c:pt>
                <c:pt idx="82">
                  <c:v>-2.1629207815535287</c:v>
                </c:pt>
                <c:pt idx="83">
                  <c:v>-2.1499907815535289</c:v>
                </c:pt>
                <c:pt idx="84">
                  <c:v>-2.1370607815535285</c:v>
                </c:pt>
                <c:pt idx="85">
                  <c:v>-2.1241307815535286</c:v>
                </c:pt>
                <c:pt idx="86">
                  <c:v>-2.1112007815535287</c:v>
                </c:pt>
                <c:pt idx="87">
                  <c:v>-2.0982707815535289</c:v>
                </c:pt>
                <c:pt idx="88">
                  <c:v>-2.085340781553529</c:v>
                </c:pt>
                <c:pt idx="89">
                  <c:v>-2.0724107815535291</c:v>
                </c:pt>
                <c:pt idx="90">
                  <c:v>-2.0594807815535288</c:v>
                </c:pt>
                <c:pt idx="91">
                  <c:v>-2.0465507815535289</c:v>
                </c:pt>
                <c:pt idx="92">
                  <c:v>-2.0336207815535285</c:v>
                </c:pt>
                <c:pt idx="93">
                  <c:v>-2.0206907815535287</c:v>
                </c:pt>
                <c:pt idx="94">
                  <c:v>-2.0077607815535288</c:v>
                </c:pt>
                <c:pt idx="95">
                  <c:v>-1.9948307815535287</c:v>
                </c:pt>
                <c:pt idx="96">
                  <c:v>-1.9819007815535288</c:v>
                </c:pt>
                <c:pt idx="97">
                  <c:v>-1.9689707815535287</c:v>
                </c:pt>
                <c:pt idx="98">
                  <c:v>-1.9560407815535288</c:v>
                </c:pt>
                <c:pt idx="99">
                  <c:v>-1.9431107815535287</c:v>
                </c:pt>
                <c:pt idx="100">
                  <c:v>-1.9301807815535288</c:v>
                </c:pt>
                <c:pt idx="101">
                  <c:v>-1.9172507815535287</c:v>
                </c:pt>
                <c:pt idx="102">
                  <c:v>-1.9043207815535288</c:v>
                </c:pt>
                <c:pt idx="103">
                  <c:v>-1.8913907815535287</c:v>
                </c:pt>
                <c:pt idx="104">
                  <c:v>-1.8784607815535288</c:v>
                </c:pt>
                <c:pt idx="105">
                  <c:v>-1.8655307815535287</c:v>
                </c:pt>
                <c:pt idx="106">
                  <c:v>-1.8526007815535288</c:v>
                </c:pt>
                <c:pt idx="107">
                  <c:v>-1.8396707815535287</c:v>
                </c:pt>
                <c:pt idx="108">
                  <c:v>-1.8267407815535288</c:v>
                </c:pt>
                <c:pt idx="109">
                  <c:v>-1.8138107815535287</c:v>
                </c:pt>
                <c:pt idx="110">
                  <c:v>-1.8008807815535288</c:v>
                </c:pt>
                <c:pt idx="111">
                  <c:v>-1.7879507815535287</c:v>
                </c:pt>
                <c:pt idx="112">
                  <c:v>-1.7750207815535288</c:v>
                </c:pt>
                <c:pt idx="113">
                  <c:v>-1.7620907815535287</c:v>
                </c:pt>
                <c:pt idx="114">
                  <c:v>-1.7491607815535288</c:v>
                </c:pt>
                <c:pt idx="115">
                  <c:v>-1.7362307815535287</c:v>
                </c:pt>
                <c:pt idx="116">
                  <c:v>-1.7233007815535288</c:v>
                </c:pt>
                <c:pt idx="117">
                  <c:v>-1.7103707815535287</c:v>
                </c:pt>
                <c:pt idx="118">
                  <c:v>-1.6974407815535288</c:v>
                </c:pt>
                <c:pt idx="119">
                  <c:v>-1.6845107815535287</c:v>
                </c:pt>
                <c:pt idx="120">
                  <c:v>-1.6715807815535288</c:v>
                </c:pt>
                <c:pt idx="121">
                  <c:v>-1.6586507815535287</c:v>
                </c:pt>
                <c:pt idx="122">
                  <c:v>-1.6457207815535289</c:v>
                </c:pt>
                <c:pt idx="123">
                  <c:v>-1.6327907815535287</c:v>
                </c:pt>
                <c:pt idx="124">
                  <c:v>-1.6198607815535289</c:v>
                </c:pt>
                <c:pt idx="125">
                  <c:v>-1.6069307815535288</c:v>
                </c:pt>
                <c:pt idx="126">
                  <c:v>-1.5940007815535289</c:v>
                </c:pt>
                <c:pt idx="127">
                  <c:v>-1.5810707815535288</c:v>
                </c:pt>
                <c:pt idx="128">
                  <c:v>-1.5681407815535287</c:v>
                </c:pt>
                <c:pt idx="129">
                  <c:v>-1.5552107815535288</c:v>
                </c:pt>
                <c:pt idx="130">
                  <c:v>-1.5422807815535287</c:v>
                </c:pt>
                <c:pt idx="131">
                  <c:v>-1.5293507815535288</c:v>
                </c:pt>
                <c:pt idx="132">
                  <c:v>-1.5164207815535287</c:v>
                </c:pt>
                <c:pt idx="133">
                  <c:v>-1.5034907815535288</c:v>
                </c:pt>
                <c:pt idx="134">
                  <c:v>-1.4905607815535287</c:v>
                </c:pt>
                <c:pt idx="135">
                  <c:v>-1.4776307815535288</c:v>
                </c:pt>
                <c:pt idx="136">
                  <c:v>-1.4647007815535287</c:v>
                </c:pt>
                <c:pt idx="137">
                  <c:v>-1.4517707815535288</c:v>
                </c:pt>
                <c:pt idx="138">
                  <c:v>-1.4388407815535287</c:v>
                </c:pt>
                <c:pt idx="139">
                  <c:v>-1.4259107815535288</c:v>
                </c:pt>
                <c:pt idx="140">
                  <c:v>-1.4129807815535287</c:v>
                </c:pt>
                <c:pt idx="141">
                  <c:v>-1.4000507815535288</c:v>
                </c:pt>
                <c:pt idx="142">
                  <c:v>-1.3871207815535287</c:v>
                </c:pt>
                <c:pt idx="143">
                  <c:v>-1.3741907815535288</c:v>
                </c:pt>
                <c:pt idx="144">
                  <c:v>-1.3612607815535287</c:v>
                </c:pt>
                <c:pt idx="145">
                  <c:v>-1.3483307815535288</c:v>
                </c:pt>
                <c:pt idx="146">
                  <c:v>-1.3354007815535287</c:v>
                </c:pt>
                <c:pt idx="147">
                  <c:v>-1.3224707815535288</c:v>
                </c:pt>
                <c:pt idx="148">
                  <c:v>-1.3095407815535287</c:v>
                </c:pt>
                <c:pt idx="149">
                  <c:v>-1.2966107815535288</c:v>
                </c:pt>
                <c:pt idx="150">
                  <c:v>-1.2836807815535287</c:v>
                </c:pt>
                <c:pt idx="151">
                  <c:v>-1.2707507815535288</c:v>
                </c:pt>
                <c:pt idx="152">
                  <c:v>-1.2578207815535287</c:v>
                </c:pt>
                <c:pt idx="153">
                  <c:v>-1.2448907815535288</c:v>
                </c:pt>
                <c:pt idx="154">
                  <c:v>-1.2319607815535287</c:v>
                </c:pt>
                <c:pt idx="155">
                  <c:v>-1.2190307815535286</c:v>
                </c:pt>
                <c:pt idx="156">
                  <c:v>-1.2061007815535287</c:v>
                </c:pt>
                <c:pt idx="157">
                  <c:v>-1.1931707815535284</c:v>
                </c:pt>
                <c:pt idx="158">
                  <c:v>-1.1802407815535285</c:v>
                </c:pt>
                <c:pt idx="159">
                  <c:v>-1.1673107815535286</c:v>
                </c:pt>
                <c:pt idx="160">
                  <c:v>-1.1543807815535283</c:v>
                </c:pt>
                <c:pt idx="161">
                  <c:v>-1.1414507815535284</c:v>
                </c:pt>
                <c:pt idx="162">
                  <c:v>-1.1285207815535285</c:v>
                </c:pt>
                <c:pt idx="163">
                  <c:v>-1.1155907815535286</c:v>
                </c:pt>
                <c:pt idx="164">
                  <c:v>-1.1026607815535283</c:v>
                </c:pt>
                <c:pt idx="165">
                  <c:v>-1.0897307815535284</c:v>
                </c:pt>
                <c:pt idx="166">
                  <c:v>-1.0768007815535285</c:v>
                </c:pt>
                <c:pt idx="167">
                  <c:v>-1.0638707815535287</c:v>
                </c:pt>
                <c:pt idx="168">
                  <c:v>-1.0509407815535283</c:v>
                </c:pt>
                <c:pt idx="169">
                  <c:v>-1.0380107815535284</c:v>
                </c:pt>
                <c:pt idx="170">
                  <c:v>-1.0250807815535286</c:v>
                </c:pt>
                <c:pt idx="171">
                  <c:v>-1.0121507815535287</c:v>
                </c:pt>
                <c:pt idx="172">
                  <c:v>-0.99922078155352834</c:v>
                </c:pt>
                <c:pt idx="173">
                  <c:v>-0.98629078155352845</c:v>
                </c:pt>
                <c:pt idx="174">
                  <c:v>-0.97336078155352856</c:v>
                </c:pt>
                <c:pt idx="175">
                  <c:v>-0.96043078155352868</c:v>
                </c:pt>
                <c:pt idx="176">
                  <c:v>-0.94750078155352835</c:v>
                </c:pt>
                <c:pt idx="177">
                  <c:v>-0.93457078155352846</c:v>
                </c:pt>
                <c:pt idx="178">
                  <c:v>-0.92164078155352858</c:v>
                </c:pt>
                <c:pt idx="179">
                  <c:v>-0.90871078155352869</c:v>
                </c:pt>
                <c:pt idx="180">
                  <c:v>-0.89578078155352836</c:v>
                </c:pt>
                <c:pt idx="181">
                  <c:v>-0.88285078155352847</c:v>
                </c:pt>
                <c:pt idx="182">
                  <c:v>-0.86992078155352859</c:v>
                </c:pt>
                <c:pt idx="183">
                  <c:v>-0.8569907815535287</c:v>
                </c:pt>
                <c:pt idx="184">
                  <c:v>-0.84406078155352837</c:v>
                </c:pt>
                <c:pt idx="185">
                  <c:v>-0.83113078155352849</c:v>
                </c:pt>
                <c:pt idx="186">
                  <c:v>-0.8182007815535286</c:v>
                </c:pt>
                <c:pt idx="187">
                  <c:v>-0.80527078155352871</c:v>
                </c:pt>
                <c:pt idx="188">
                  <c:v>-0.79234078155352838</c:v>
                </c:pt>
                <c:pt idx="189">
                  <c:v>-0.7794107815535285</c:v>
                </c:pt>
                <c:pt idx="190">
                  <c:v>-0.76648078155352861</c:v>
                </c:pt>
                <c:pt idx="191">
                  <c:v>-0.75355078155352828</c:v>
                </c:pt>
                <c:pt idx="192">
                  <c:v>-0.7406207815535284</c:v>
                </c:pt>
                <c:pt idx="193">
                  <c:v>-0.72769078155352851</c:v>
                </c:pt>
                <c:pt idx="194">
                  <c:v>-0.71476078155352862</c:v>
                </c:pt>
                <c:pt idx="195">
                  <c:v>-0.70183078155352829</c:v>
                </c:pt>
                <c:pt idx="196">
                  <c:v>-0.68890078155352841</c:v>
                </c:pt>
                <c:pt idx="197">
                  <c:v>-0.67597078155352852</c:v>
                </c:pt>
                <c:pt idx="198">
                  <c:v>-0.66304078155352864</c:v>
                </c:pt>
                <c:pt idx="199">
                  <c:v>-0.65011078155352831</c:v>
                </c:pt>
                <c:pt idx="200">
                  <c:v>-0.63718078155352842</c:v>
                </c:pt>
                <c:pt idx="201">
                  <c:v>-0.62425078155352853</c:v>
                </c:pt>
                <c:pt idx="202">
                  <c:v>-0.61132078155352865</c:v>
                </c:pt>
                <c:pt idx="203">
                  <c:v>-0.59839078155352832</c:v>
                </c:pt>
                <c:pt idx="204">
                  <c:v>-0.58546078155352843</c:v>
                </c:pt>
                <c:pt idx="205">
                  <c:v>-0.57253078155352854</c:v>
                </c:pt>
                <c:pt idx="206">
                  <c:v>-0.55960078155352866</c:v>
                </c:pt>
                <c:pt idx="207">
                  <c:v>-0.54667078155352833</c:v>
                </c:pt>
                <c:pt idx="208">
                  <c:v>-0.53374078155352844</c:v>
                </c:pt>
                <c:pt idx="209">
                  <c:v>-0.52081078155352856</c:v>
                </c:pt>
                <c:pt idx="210">
                  <c:v>-0.50788078155352867</c:v>
                </c:pt>
                <c:pt idx="211">
                  <c:v>-0.49495078155352834</c:v>
                </c:pt>
                <c:pt idx="212">
                  <c:v>-0.48202078155352845</c:v>
                </c:pt>
                <c:pt idx="213">
                  <c:v>-0.46909078155352857</c:v>
                </c:pt>
                <c:pt idx="214">
                  <c:v>-0.45616078155352868</c:v>
                </c:pt>
                <c:pt idx="215">
                  <c:v>-0.44323078155352835</c:v>
                </c:pt>
                <c:pt idx="216">
                  <c:v>-0.43030078155352847</c:v>
                </c:pt>
                <c:pt idx="217">
                  <c:v>-0.41737078155352858</c:v>
                </c:pt>
                <c:pt idx="218">
                  <c:v>-0.40444078155352869</c:v>
                </c:pt>
                <c:pt idx="219">
                  <c:v>-0.39151078155352836</c:v>
                </c:pt>
                <c:pt idx="220">
                  <c:v>-0.37858078155352848</c:v>
                </c:pt>
                <c:pt idx="221">
                  <c:v>-0.36565078155352859</c:v>
                </c:pt>
                <c:pt idx="222">
                  <c:v>-0.35272078155352871</c:v>
                </c:pt>
                <c:pt idx="223">
                  <c:v>-0.33979078155352838</c:v>
                </c:pt>
                <c:pt idx="224">
                  <c:v>-0.32686078155352849</c:v>
                </c:pt>
                <c:pt idx="225">
                  <c:v>-0.3139307815535286</c:v>
                </c:pt>
                <c:pt idx="226">
                  <c:v>-0.30100078155352827</c:v>
                </c:pt>
                <c:pt idx="227">
                  <c:v>-0.28807078155352839</c:v>
                </c:pt>
                <c:pt idx="228">
                  <c:v>-0.2751407815535285</c:v>
                </c:pt>
                <c:pt idx="229">
                  <c:v>-0.26221078155352862</c:v>
                </c:pt>
                <c:pt idx="230">
                  <c:v>-0.24928078155352829</c:v>
                </c:pt>
                <c:pt idx="231">
                  <c:v>-0.2363507815535284</c:v>
                </c:pt>
                <c:pt idx="232">
                  <c:v>-0.22342078155352851</c:v>
                </c:pt>
                <c:pt idx="233">
                  <c:v>-0.21049078155352863</c:v>
                </c:pt>
                <c:pt idx="234">
                  <c:v>-0.1975607815535283</c:v>
                </c:pt>
                <c:pt idx="235">
                  <c:v>-0.18463078155352841</c:v>
                </c:pt>
                <c:pt idx="236">
                  <c:v>-0.17170078155352853</c:v>
                </c:pt>
                <c:pt idx="237">
                  <c:v>-0.15877078155352864</c:v>
                </c:pt>
                <c:pt idx="238">
                  <c:v>-0.14584078155352831</c:v>
                </c:pt>
                <c:pt idx="239">
                  <c:v>-0.13291078155352842</c:v>
                </c:pt>
                <c:pt idx="240">
                  <c:v>-0.11998078155352854</c:v>
                </c:pt>
                <c:pt idx="241">
                  <c:v>-0.10705078155352865</c:v>
                </c:pt>
                <c:pt idx="242">
                  <c:v>-9.4120781553528321E-2</c:v>
                </c:pt>
                <c:pt idx="243">
                  <c:v>-8.1190781553528435E-2</c:v>
                </c:pt>
                <c:pt idx="244">
                  <c:v>-6.8260781553528549E-2</c:v>
                </c:pt>
                <c:pt idx="245">
                  <c:v>-5.5330781553528663E-2</c:v>
                </c:pt>
                <c:pt idx="246">
                  <c:v>-4.2400781553528333E-2</c:v>
                </c:pt>
                <c:pt idx="247">
                  <c:v>-2.9470781553528447E-2</c:v>
                </c:pt>
                <c:pt idx="248">
                  <c:v>-1.6540781553528561E-2</c:v>
                </c:pt>
                <c:pt idx="249">
                  <c:v>-3.6107815535286747E-3</c:v>
                </c:pt>
                <c:pt idx="250">
                  <c:v>9.3192184464716554E-3</c:v>
                </c:pt>
                <c:pt idx="251">
                  <c:v>2.2249218446471541E-2</c:v>
                </c:pt>
                <c:pt idx="252">
                  <c:v>3.5179218446471427E-2</c:v>
                </c:pt>
                <c:pt idx="253">
                  <c:v>4.8109218446471314E-2</c:v>
                </c:pt>
                <c:pt idx="254">
                  <c:v>6.1039218446471644E-2</c:v>
                </c:pt>
                <c:pt idx="255">
                  <c:v>7.396921844647153E-2</c:v>
                </c:pt>
                <c:pt idx="256">
                  <c:v>8.6899218446471416E-2</c:v>
                </c:pt>
                <c:pt idx="257">
                  <c:v>9.9829218446471746E-2</c:v>
                </c:pt>
                <c:pt idx="258">
                  <c:v>0.11275921844647163</c:v>
                </c:pt>
                <c:pt idx="259">
                  <c:v>0.12568921844647152</c:v>
                </c:pt>
                <c:pt idx="260">
                  <c:v>0.1386192184464714</c:v>
                </c:pt>
                <c:pt idx="261">
                  <c:v>0.15154921844647173</c:v>
                </c:pt>
                <c:pt idx="262">
                  <c:v>0.16447921844647162</c:v>
                </c:pt>
                <c:pt idx="263">
                  <c:v>0.17740921844647151</c:v>
                </c:pt>
                <c:pt idx="264">
                  <c:v>0.19033921844647139</c:v>
                </c:pt>
                <c:pt idx="265">
                  <c:v>0.20326921844647172</c:v>
                </c:pt>
                <c:pt idx="266">
                  <c:v>0.21619921844647161</c:v>
                </c:pt>
                <c:pt idx="267">
                  <c:v>0.22912921844647149</c:v>
                </c:pt>
                <c:pt idx="268">
                  <c:v>0.24205921844647138</c:v>
                </c:pt>
                <c:pt idx="269">
                  <c:v>0.25498921844647171</c:v>
                </c:pt>
                <c:pt idx="270">
                  <c:v>0.2679192184464716</c:v>
                </c:pt>
                <c:pt idx="271">
                  <c:v>0.28084921844647148</c:v>
                </c:pt>
                <c:pt idx="272">
                  <c:v>0.29377921844647137</c:v>
                </c:pt>
                <c:pt idx="273">
                  <c:v>0.3067092184464717</c:v>
                </c:pt>
                <c:pt idx="274">
                  <c:v>0.31963921844647158</c:v>
                </c:pt>
                <c:pt idx="275">
                  <c:v>0.33256921844647147</c:v>
                </c:pt>
                <c:pt idx="276">
                  <c:v>0.34549921844647136</c:v>
                </c:pt>
                <c:pt idx="277">
                  <c:v>0.35842921844647169</c:v>
                </c:pt>
                <c:pt idx="278">
                  <c:v>0.37135921844647157</c:v>
                </c:pt>
                <c:pt idx="279">
                  <c:v>0.38428921844647146</c:v>
                </c:pt>
                <c:pt idx="280">
                  <c:v>0.39721921844647134</c:v>
                </c:pt>
                <c:pt idx="281">
                  <c:v>0.41014921844647168</c:v>
                </c:pt>
                <c:pt idx="282">
                  <c:v>0.42307921844647156</c:v>
                </c:pt>
                <c:pt idx="283">
                  <c:v>0.43600921844647145</c:v>
                </c:pt>
                <c:pt idx="284">
                  <c:v>0.44893921844647133</c:v>
                </c:pt>
                <c:pt idx="285">
                  <c:v>0.46186921844647166</c:v>
                </c:pt>
                <c:pt idx="286">
                  <c:v>0.47479921844647155</c:v>
                </c:pt>
                <c:pt idx="287">
                  <c:v>0.48772921844647144</c:v>
                </c:pt>
                <c:pt idx="288">
                  <c:v>0.50065921844647177</c:v>
                </c:pt>
                <c:pt idx="289">
                  <c:v>0.51358921844647165</c:v>
                </c:pt>
                <c:pt idx="290">
                  <c:v>0.52651921844647154</c:v>
                </c:pt>
                <c:pt idx="291">
                  <c:v>0.53944921844647142</c:v>
                </c:pt>
                <c:pt idx="292">
                  <c:v>0.55237921844647175</c:v>
                </c:pt>
                <c:pt idx="293">
                  <c:v>0.56530921844647164</c:v>
                </c:pt>
                <c:pt idx="294">
                  <c:v>0.57823921844647153</c:v>
                </c:pt>
                <c:pt idx="295">
                  <c:v>0.59116921844647141</c:v>
                </c:pt>
                <c:pt idx="296">
                  <c:v>0.60409921844647174</c:v>
                </c:pt>
                <c:pt idx="297">
                  <c:v>0.61702921844647163</c:v>
                </c:pt>
                <c:pt idx="298">
                  <c:v>0.62995921844647151</c:v>
                </c:pt>
                <c:pt idx="299">
                  <c:v>0.6428892184464714</c:v>
                </c:pt>
                <c:pt idx="300">
                  <c:v>0.65581921844647173</c:v>
                </c:pt>
                <c:pt idx="301">
                  <c:v>0.66874921844647162</c:v>
                </c:pt>
                <c:pt idx="302">
                  <c:v>0.6816792184464715</c:v>
                </c:pt>
                <c:pt idx="303">
                  <c:v>0.69460921844647139</c:v>
                </c:pt>
                <c:pt idx="304">
                  <c:v>0.70753921844647172</c:v>
                </c:pt>
                <c:pt idx="305">
                  <c:v>0.7204692184464716</c:v>
                </c:pt>
                <c:pt idx="306">
                  <c:v>0.73339921844647149</c:v>
                </c:pt>
                <c:pt idx="307">
                  <c:v>0.74632921844647138</c:v>
                </c:pt>
                <c:pt idx="308">
                  <c:v>0.75925921844647171</c:v>
                </c:pt>
                <c:pt idx="309">
                  <c:v>0.77218921844647159</c:v>
                </c:pt>
                <c:pt idx="310">
                  <c:v>0.78511921844647148</c:v>
                </c:pt>
                <c:pt idx="311">
                  <c:v>0.79804921844647136</c:v>
                </c:pt>
                <c:pt idx="312">
                  <c:v>0.81097921844647125</c:v>
                </c:pt>
                <c:pt idx="313">
                  <c:v>0.82390921844647114</c:v>
                </c:pt>
                <c:pt idx="314">
                  <c:v>0.83683921844647191</c:v>
                </c:pt>
                <c:pt idx="315">
                  <c:v>0.8497692184464718</c:v>
                </c:pt>
                <c:pt idx="316">
                  <c:v>0.86269921844647168</c:v>
                </c:pt>
                <c:pt idx="317">
                  <c:v>0.87562921844647157</c:v>
                </c:pt>
                <c:pt idx="318">
                  <c:v>0.88855921844647145</c:v>
                </c:pt>
                <c:pt idx="319">
                  <c:v>0.90148921844647134</c:v>
                </c:pt>
                <c:pt idx="320">
                  <c:v>0.91441921844647123</c:v>
                </c:pt>
                <c:pt idx="321">
                  <c:v>0.927349218446472</c:v>
                </c:pt>
                <c:pt idx="322">
                  <c:v>0.94027921844647189</c:v>
                </c:pt>
                <c:pt idx="323">
                  <c:v>0.95320921844647177</c:v>
                </c:pt>
                <c:pt idx="324">
                  <c:v>0.96613921844647166</c:v>
                </c:pt>
                <c:pt idx="325">
                  <c:v>0.97906921844647155</c:v>
                </c:pt>
                <c:pt idx="326">
                  <c:v>0.99199921844647143</c:v>
                </c:pt>
                <c:pt idx="327">
                  <c:v>1.0049292184464713</c:v>
                </c:pt>
                <c:pt idx="328">
                  <c:v>1.0178592184464712</c:v>
                </c:pt>
                <c:pt idx="329">
                  <c:v>1.030789218446472</c:v>
                </c:pt>
                <c:pt idx="330">
                  <c:v>1.0437192184464719</c:v>
                </c:pt>
                <c:pt idx="331">
                  <c:v>1.0566492184464717</c:v>
                </c:pt>
                <c:pt idx="332">
                  <c:v>1.0695792184464716</c:v>
                </c:pt>
                <c:pt idx="333">
                  <c:v>1.0825092184464715</c:v>
                </c:pt>
                <c:pt idx="334">
                  <c:v>1.0954392184464714</c:v>
                </c:pt>
                <c:pt idx="335">
                  <c:v>1.1083692184464713</c:v>
                </c:pt>
                <c:pt idx="336">
                  <c:v>1.1212992184464712</c:v>
                </c:pt>
                <c:pt idx="337">
                  <c:v>1.134229218446472</c:v>
                </c:pt>
                <c:pt idx="338">
                  <c:v>1.1471592184464718</c:v>
                </c:pt>
                <c:pt idx="339">
                  <c:v>1.1600892184464717</c:v>
                </c:pt>
                <c:pt idx="340">
                  <c:v>1.1730192184464716</c:v>
                </c:pt>
                <c:pt idx="341">
                  <c:v>1.1859492184464715</c:v>
                </c:pt>
                <c:pt idx="342">
                  <c:v>1.1988792184464714</c:v>
                </c:pt>
                <c:pt idx="343">
                  <c:v>1.2118092184464713</c:v>
                </c:pt>
                <c:pt idx="344">
                  <c:v>1.2247392184464712</c:v>
                </c:pt>
                <c:pt idx="345">
                  <c:v>1.2376692184464719</c:v>
                </c:pt>
                <c:pt idx="346">
                  <c:v>1.2505992184464718</c:v>
                </c:pt>
                <c:pt idx="347">
                  <c:v>1.2635292184464717</c:v>
                </c:pt>
                <c:pt idx="348">
                  <c:v>1.2764592184464716</c:v>
                </c:pt>
                <c:pt idx="349">
                  <c:v>1.2893892184464715</c:v>
                </c:pt>
                <c:pt idx="350">
                  <c:v>1.3023192184464714</c:v>
                </c:pt>
                <c:pt idx="351">
                  <c:v>1.3152492184464712</c:v>
                </c:pt>
                <c:pt idx="352">
                  <c:v>1.328179218446472</c:v>
                </c:pt>
                <c:pt idx="353">
                  <c:v>1.3411092184464719</c:v>
                </c:pt>
                <c:pt idx="354">
                  <c:v>1.3540392184464718</c:v>
                </c:pt>
                <c:pt idx="355">
                  <c:v>1.3669692184464717</c:v>
                </c:pt>
                <c:pt idx="356">
                  <c:v>1.3798992184464716</c:v>
                </c:pt>
                <c:pt idx="357">
                  <c:v>1.3928292184464715</c:v>
                </c:pt>
                <c:pt idx="358">
                  <c:v>1.4057592184464713</c:v>
                </c:pt>
                <c:pt idx="359">
                  <c:v>1.4186892184464712</c:v>
                </c:pt>
                <c:pt idx="360">
                  <c:v>1.431619218446472</c:v>
                </c:pt>
                <c:pt idx="361">
                  <c:v>1.4445492184464719</c:v>
                </c:pt>
                <c:pt idx="362">
                  <c:v>1.4574792184464718</c:v>
                </c:pt>
                <c:pt idx="363">
                  <c:v>1.4704092184464717</c:v>
                </c:pt>
                <c:pt idx="364">
                  <c:v>1.4833392184464715</c:v>
                </c:pt>
                <c:pt idx="365">
                  <c:v>1.4962692184464714</c:v>
                </c:pt>
                <c:pt idx="366">
                  <c:v>1.5091992184464713</c:v>
                </c:pt>
                <c:pt idx="367">
                  <c:v>1.5221292184464712</c:v>
                </c:pt>
                <c:pt idx="368">
                  <c:v>1.535059218446472</c:v>
                </c:pt>
                <c:pt idx="369">
                  <c:v>1.5479892184464719</c:v>
                </c:pt>
                <c:pt idx="370">
                  <c:v>1.5609192184464717</c:v>
                </c:pt>
                <c:pt idx="371">
                  <c:v>1.5738492184464716</c:v>
                </c:pt>
                <c:pt idx="372">
                  <c:v>1.5867792184464715</c:v>
                </c:pt>
                <c:pt idx="373">
                  <c:v>1.5997092184464714</c:v>
                </c:pt>
                <c:pt idx="374">
                  <c:v>1.6126392184464713</c:v>
                </c:pt>
                <c:pt idx="375">
                  <c:v>1.6255692184464712</c:v>
                </c:pt>
                <c:pt idx="376">
                  <c:v>1.638499218446472</c:v>
                </c:pt>
                <c:pt idx="377">
                  <c:v>1.6514292184464718</c:v>
                </c:pt>
                <c:pt idx="378">
                  <c:v>1.6643592184464717</c:v>
                </c:pt>
                <c:pt idx="379">
                  <c:v>1.6772892184464716</c:v>
                </c:pt>
                <c:pt idx="380">
                  <c:v>1.6902192184464715</c:v>
                </c:pt>
                <c:pt idx="381">
                  <c:v>1.7031492184464714</c:v>
                </c:pt>
                <c:pt idx="382">
                  <c:v>1.7160792184464713</c:v>
                </c:pt>
                <c:pt idx="383">
                  <c:v>1.729009218446472</c:v>
                </c:pt>
                <c:pt idx="384">
                  <c:v>1.7419392184464719</c:v>
                </c:pt>
                <c:pt idx="385">
                  <c:v>1.7548692184464718</c:v>
                </c:pt>
                <c:pt idx="386">
                  <c:v>1.7677992184464717</c:v>
                </c:pt>
                <c:pt idx="387">
                  <c:v>1.7807292184464716</c:v>
                </c:pt>
                <c:pt idx="388">
                  <c:v>1.7936592184464715</c:v>
                </c:pt>
                <c:pt idx="389">
                  <c:v>1.8065892184464714</c:v>
                </c:pt>
                <c:pt idx="390">
                  <c:v>1.8195192184464712</c:v>
                </c:pt>
                <c:pt idx="391">
                  <c:v>1.832449218446472</c:v>
                </c:pt>
                <c:pt idx="392">
                  <c:v>1.8453792184464719</c:v>
                </c:pt>
                <c:pt idx="393">
                  <c:v>1.8583092184464718</c:v>
                </c:pt>
                <c:pt idx="394">
                  <c:v>1.8712392184464717</c:v>
                </c:pt>
                <c:pt idx="395">
                  <c:v>1.8841692184464716</c:v>
                </c:pt>
                <c:pt idx="396">
                  <c:v>1.8970992184464714</c:v>
                </c:pt>
                <c:pt idx="397">
                  <c:v>1.9100292184464713</c:v>
                </c:pt>
                <c:pt idx="398">
                  <c:v>1.9229592184464712</c:v>
                </c:pt>
                <c:pt idx="399">
                  <c:v>1.935889218446472</c:v>
                </c:pt>
                <c:pt idx="400">
                  <c:v>1.9488192184464719</c:v>
                </c:pt>
                <c:pt idx="401">
                  <c:v>1.9617492184464718</c:v>
                </c:pt>
                <c:pt idx="402">
                  <c:v>1.9746792184464717</c:v>
                </c:pt>
                <c:pt idx="403">
                  <c:v>1.9876092184464715</c:v>
                </c:pt>
                <c:pt idx="404">
                  <c:v>2.0005392184464714</c:v>
                </c:pt>
                <c:pt idx="405">
                  <c:v>2.0134692184464713</c:v>
                </c:pt>
                <c:pt idx="406">
                  <c:v>2.0263992184464712</c:v>
                </c:pt>
                <c:pt idx="407">
                  <c:v>2.039329218446472</c:v>
                </c:pt>
                <c:pt idx="408">
                  <c:v>2.0522592184464719</c:v>
                </c:pt>
                <c:pt idx="409">
                  <c:v>2.0651892184464717</c:v>
                </c:pt>
                <c:pt idx="410">
                  <c:v>2.0781192184464716</c:v>
                </c:pt>
                <c:pt idx="411">
                  <c:v>2.0910492184464715</c:v>
                </c:pt>
                <c:pt idx="412">
                  <c:v>2.1039792184464714</c:v>
                </c:pt>
                <c:pt idx="413">
                  <c:v>2.1169092184464713</c:v>
                </c:pt>
                <c:pt idx="414">
                  <c:v>2.1298392184464712</c:v>
                </c:pt>
                <c:pt idx="415">
                  <c:v>2.1427692184464719</c:v>
                </c:pt>
                <c:pt idx="416">
                  <c:v>2.1556992184464718</c:v>
                </c:pt>
                <c:pt idx="417">
                  <c:v>2.1686292184464717</c:v>
                </c:pt>
                <c:pt idx="418">
                  <c:v>2.1815592184464716</c:v>
                </c:pt>
                <c:pt idx="419">
                  <c:v>2.1944892184464715</c:v>
                </c:pt>
                <c:pt idx="420">
                  <c:v>2.2074192184464714</c:v>
                </c:pt>
                <c:pt idx="421">
                  <c:v>2.2203492184464713</c:v>
                </c:pt>
                <c:pt idx="422">
                  <c:v>2.233279218446472</c:v>
                </c:pt>
                <c:pt idx="423">
                  <c:v>2.2462092184464719</c:v>
                </c:pt>
                <c:pt idx="424">
                  <c:v>2.2591392184464718</c:v>
                </c:pt>
                <c:pt idx="425">
                  <c:v>2.2720692184464717</c:v>
                </c:pt>
                <c:pt idx="426">
                  <c:v>2.2849992184464716</c:v>
                </c:pt>
                <c:pt idx="427">
                  <c:v>2.2979292184464715</c:v>
                </c:pt>
                <c:pt idx="428">
                  <c:v>2.3108592184464714</c:v>
                </c:pt>
                <c:pt idx="429">
                  <c:v>2.3237892184464712</c:v>
                </c:pt>
                <c:pt idx="430">
                  <c:v>2.336719218446472</c:v>
                </c:pt>
                <c:pt idx="431">
                  <c:v>2.3496492184464719</c:v>
                </c:pt>
                <c:pt idx="432">
                  <c:v>2.3625792184464718</c:v>
                </c:pt>
                <c:pt idx="433">
                  <c:v>2.3755092184464717</c:v>
                </c:pt>
                <c:pt idx="434">
                  <c:v>2.3884392184464716</c:v>
                </c:pt>
                <c:pt idx="435">
                  <c:v>2.4013692184464714</c:v>
                </c:pt>
                <c:pt idx="436">
                  <c:v>2.4142992184464713</c:v>
                </c:pt>
                <c:pt idx="437">
                  <c:v>2.4272292184464712</c:v>
                </c:pt>
                <c:pt idx="438">
                  <c:v>2.440159218446472</c:v>
                </c:pt>
                <c:pt idx="439">
                  <c:v>2.4530892184464719</c:v>
                </c:pt>
                <c:pt idx="440">
                  <c:v>2.4660192184464718</c:v>
                </c:pt>
                <c:pt idx="441">
                  <c:v>2.4789492184464716</c:v>
                </c:pt>
                <c:pt idx="442">
                  <c:v>2.4918792184464715</c:v>
                </c:pt>
                <c:pt idx="443">
                  <c:v>2.5048092184464714</c:v>
                </c:pt>
                <c:pt idx="444">
                  <c:v>2.5177392184464713</c:v>
                </c:pt>
                <c:pt idx="445">
                  <c:v>2.5306692184464712</c:v>
                </c:pt>
                <c:pt idx="446">
                  <c:v>2.543599218446472</c:v>
                </c:pt>
                <c:pt idx="447">
                  <c:v>2.5565292184464719</c:v>
                </c:pt>
                <c:pt idx="448">
                  <c:v>2.5694592184464717</c:v>
                </c:pt>
                <c:pt idx="449">
                  <c:v>2.5823892184464716</c:v>
                </c:pt>
                <c:pt idx="450">
                  <c:v>2.5953192184464715</c:v>
                </c:pt>
                <c:pt idx="451">
                  <c:v>2.6082492184464714</c:v>
                </c:pt>
                <c:pt idx="452">
                  <c:v>2.6211792184464713</c:v>
                </c:pt>
                <c:pt idx="453">
                  <c:v>2.6341092184464721</c:v>
                </c:pt>
                <c:pt idx="454">
                  <c:v>2.6470392184464719</c:v>
                </c:pt>
                <c:pt idx="455">
                  <c:v>2.6599692184464718</c:v>
                </c:pt>
                <c:pt idx="456">
                  <c:v>2.6728992184464717</c:v>
                </c:pt>
                <c:pt idx="457">
                  <c:v>2.6858292184464716</c:v>
                </c:pt>
                <c:pt idx="458">
                  <c:v>2.6987592184464715</c:v>
                </c:pt>
                <c:pt idx="459">
                  <c:v>2.7116892184464714</c:v>
                </c:pt>
                <c:pt idx="460">
                  <c:v>2.7246192184464713</c:v>
                </c:pt>
                <c:pt idx="461">
                  <c:v>2.737549218446472</c:v>
                </c:pt>
                <c:pt idx="462">
                  <c:v>2.7504792184464719</c:v>
                </c:pt>
                <c:pt idx="463">
                  <c:v>2.7634092184464718</c:v>
                </c:pt>
                <c:pt idx="464">
                  <c:v>2.7763392184464717</c:v>
                </c:pt>
                <c:pt idx="465">
                  <c:v>2.7892692184464716</c:v>
                </c:pt>
                <c:pt idx="466">
                  <c:v>2.8021992184464715</c:v>
                </c:pt>
                <c:pt idx="467">
                  <c:v>2.8151292184464713</c:v>
                </c:pt>
                <c:pt idx="468">
                  <c:v>2.8280592184464712</c:v>
                </c:pt>
                <c:pt idx="469">
                  <c:v>2.840989218446472</c:v>
                </c:pt>
                <c:pt idx="470">
                  <c:v>2.8539192184464719</c:v>
                </c:pt>
                <c:pt idx="471">
                  <c:v>2.8668492184464718</c:v>
                </c:pt>
                <c:pt idx="472">
                  <c:v>2.8797792184464717</c:v>
                </c:pt>
                <c:pt idx="473">
                  <c:v>2.8927092184464716</c:v>
                </c:pt>
                <c:pt idx="474">
                  <c:v>2.9056392184464714</c:v>
                </c:pt>
                <c:pt idx="475">
                  <c:v>2.9185692184464713</c:v>
                </c:pt>
                <c:pt idx="476">
                  <c:v>2.9314992184464712</c:v>
                </c:pt>
                <c:pt idx="477">
                  <c:v>2.944429218446472</c:v>
                </c:pt>
                <c:pt idx="478">
                  <c:v>2.9573592184464719</c:v>
                </c:pt>
                <c:pt idx="479">
                  <c:v>2.9702892184464718</c:v>
                </c:pt>
                <c:pt idx="480">
                  <c:v>2.9832192184464716</c:v>
                </c:pt>
                <c:pt idx="481">
                  <c:v>2.9961492184464715</c:v>
                </c:pt>
                <c:pt idx="482">
                  <c:v>3.0090792184464714</c:v>
                </c:pt>
                <c:pt idx="483">
                  <c:v>3.0220092184464713</c:v>
                </c:pt>
                <c:pt idx="484">
                  <c:v>3.0349392184464721</c:v>
                </c:pt>
                <c:pt idx="485">
                  <c:v>3.047869218446472</c:v>
                </c:pt>
                <c:pt idx="486">
                  <c:v>3.0607992184464718</c:v>
                </c:pt>
                <c:pt idx="487">
                  <c:v>3.0737292184464717</c:v>
                </c:pt>
                <c:pt idx="488">
                  <c:v>3.0866592184464716</c:v>
                </c:pt>
                <c:pt idx="489">
                  <c:v>3.0995892184464715</c:v>
                </c:pt>
                <c:pt idx="490">
                  <c:v>3.1125192184464714</c:v>
                </c:pt>
                <c:pt idx="491">
                  <c:v>3.1254492184464713</c:v>
                </c:pt>
                <c:pt idx="492">
                  <c:v>3.1383792184464721</c:v>
                </c:pt>
                <c:pt idx="493">
                  <c:v>3.1513092184464719</c:v>
                </c:pt>
                <c:pt idx="494">
                  <c:v>3.1642392184464718</c:v>
                </c:pt>
                <c:pt idx="495">
                  <c:v>3.1771692184464717</c:v>
                </c:pt>
                <c:pt idx="496">
                  <c:v>3.1900992184464716</c:v>
                </c:pt>
                <c:pt idx="497">
                  <c:v>3.2030292184464715</c:v>
                </c:pt>
                <c:pt idx="498">
                  <c:v>3.2159592184464714</c:v>
                </c:pt>
                <c:pt idx="499">
                  <c:v>3.2288892184464713</c:v>
                </c:pt>
                <c:pt idx="500">
                  <c:v>3.241819218446472</c:v>
                </c:pt>
                <c:pt idx="501">
                  <c:v>3.2547492184464719</c:v>
                </c:pt>
                <c:pt idx="502">
                  <c:v>3.2676792184464718</c:v>
                </c:pt>
                <c:pt idx="503">
                  <c:v>3.2806092184464717</c:v>
                </c:pt>
                <c:pt idx="504">
                  <c:v>3.2935392184464716</c:v>
                </c:pt>
                <c:pt idx="505">
                  <c:v>3.3064692184464715</c:v>
                </c:pt>
                <c:pt idx="506">
                  <c:v>3.3193992184464713</c:v>
                </c:pt>
                <c:pt idx="507">
                  <c:v>3.3323292184464712</c:v>
                </c:pt>
                <c:pt idx="508">
                  <c:v>3.345259218446472</c:v>
                </c:pt>
                <c:pt idx="509">
                  <c:v>3.3581892184464719</c:v>
                </c:pt>
                <c:pt idx="510">
                  <c:v>3.3711192184464718</c:v>
                </c:pt>
                <c:pt idx="511">
                  <c:v>3.3840492184464717</c:v>
                </c:pt>
                <c:pt idx="512">
                  <c:v>3.3969792184464715</c:v>
                </c:pt>
                <c:pt idx="513">
                  <c:v>3.4099092184464714</c:v>
                </c:pt>
                <c:pt idx="514">
                  <c:v>3.4228392184464713</c:v>
                </c:pt>
                <c:pt idx="515">
                  <c:v>3.4357692184464721</c:v>
                </c:pt>
                <c:pt idx="516">
                  <c:v>3.448699218446472</c:v>
                </c:pt>
                <c:pt idx="517">
                  <c:v>3.4616292184464719</c:v>
                </c:pt>
                <c:pt idx="518">
                  <c:v>3.4745592184464718</c:v>
                </c:pt>
                <c:pt idx="519">
                  <c:v>3.4874892184464716</c:v>
                </c:pt>
                <c:pt idx="520">
                  <c:v>3.5004192184464715</c:v>
                </c:pt>
                <c:pt idx="521">
                  <c:v>3.5133492184464714</c:v>
                </c:pt>
                <c:pt idx="522">
                  <c:v>3.5262792184464713</c:v>
                </c:pt>
                <c:pt idx="523">
                  <c:v>3.5392092184464721</c:v>
                </c:pt>
                <c:pt idx="524">
                  <c:v>3.552139218446472</c:v>
                </c:pt>
                <c:pt idx="525">
                  <c:v>3.5650692184464718</c:v>
                </c:pt>
                <c:pt idx="526">
                  <c:v>3.5779992184464717</c:v>
                </c:pt>
                <c:pt idx="527">
                  <c:v>3.5909292184464716</c:v>
                </c:pt>
                <c:pt idx="528">
                  <c:v>3.6038592184464715</c:v>
                </c:pt>
                <c:pt idx="529">
                  <c:v>3.6167892184464714</c:v>
                </c:pt>
                <c:pt idx="530">
                  <c:v>3.6297192184464713</c:v>
                </c:pt>
                <c:pt idx="531">
                  <c:v>3.642649218446472</c:v>
                </c:pt>
                <c:pt idx="532">
                  <c:v>3.6555792184464719</c:v>
                </c:pt>
                <c:pt idx="533">
                  <c:v>3.6685092184464718</c:v>
                </c:pt>
                <c:pt idx="534">
                  <c:v>3.6814392184464717</c:v>
                </c:pt>
                <c:pt idx="535">
                  <c:v>3.6943692184464716</c:v>
                </c:pt>
                <c:pt idx="536">
                  <c:v>3.7072992184464715</c:v>
                </c:pt>
                <c:pt idx="537">
                  <c:v>3.7202292184464714</c:v>
                </c:pt>
                <c:pt idx="538">
                  <c:v>3.7331592184464713</c:v>
                </c:pt>
                <c:pt idx="539">
                  <c:v>3.746089218446472</c:v>
                </c:pt>
                <c:pt idx="540">
                  <c:v>3.7590192184464719</c:v>
                </c:pt>
                <c:pt idx="541">
                  <c:v>3.7719492184464718</c:v>
                </c:pt>
                <c:pt idx="542">
                  <c:v>3.7848792184464717</c:v>
                </c:pt>
                <c:pt idx="543">
                  <c:v>3.7978092184464716</c:v>
                </c:pt>
                <c:pt idx="544">
                  <c:v>3.8107392184464715</c:v>
                </c:pt>
                <c:pt idx="545">
                  <c:v>3.8236692184464713</c:v>
                </c:pt>
                <c:pt idx="546">
                  <c:v>3.8365992184464721</c:v>
                </c:pt>
                <c:pt idx="547">
                  <c:v>3.849529218446472</c:v>
                </c:pt>
                <c:pt idx="548">
                  <c:v>3.8624592184464719</c:v>
                </c:pt>
                <c:pt idx="549">
                  <c:v>3.8753892184464718</c:v>
                </c:pt>
                <c:pt idx="550">
                  <c:v>3.8883192184464717</c:v>
                </c:pt>
                <c:pt idx="551">
                  <c:v>3.9012492184464715</c:v>
                </c:pt>
                <c:pt idx="552">
                  <c:v>3.9141792184464714</c:v>
                </c:pt>
                <c:pt idx="553">
                  <c:v>3.9271092184464713</c:v>
                </c:pt>
                <c:pt idx="554">
                  <c:v>3.9400392184464721</c:v>
                </c:pt>
                <c:pt idx="555">
                  <c:v>3.952969218446472</c:v>
                </c:pt>
                <c:pt idx="556">
                  <c:v>3.9658992184464719</c:v>
                </c:pt>
                <c:pt idx="557">
                  <c:v>3.9788292184464717</c:v>
                </c:pt>
                <c:pt idx="558">
                  <c:v>3.9917592184464716</c:v>
                </c:pt>
                <c:pt idx="559">
                  <c:v>4.0046892184464715</c:v>
                </c:pt>
                <c:pt idx="560">
                  <c:v>4.0176192184464714</c:v>
                </c:pt>
                <c:pt idx="561">
                  <c:v>4.0305492184464713</c:v>
                </c:pt>
                <c:pt idx="562">
                  <c:v>4.0434792184464721</c:v>
                </c:pt>
                <c:pt idx="563">
                  <c:v>4.056409218446472</c:v>
                </c:pt>
                <c:pt idx="564">
                  <c:v>4.0693392184464718</c:v>
                </c:pt>
                <c:pt idx="565">
                  <c:v>4.0822692184464717</c:v>
                </c:pt>
                <c:pt idx="566">
                  <c:v>4.0951992184464716</c:v>
                </c:pt>
                <c:pt idx="567">
                  <c:v>4.1081292184464715</c:v>
                </c:pt>
                <c:pt idx="568">
                  <c:v>4.1210592184464714</c:v>
                </c:pt>
                <c:pt idx="569">
                  <c:v>4.1339892184464713</c:v>
                </c:pt>
                <c:pt idx="570">
                  <c:v>4.146919218446472</c:v>
                </c:pt>
                <c:pt idx="571">
                  <c:v>4.1598492184464719</c:v>
                </c:pt>
                <c:pt idx="572">
                  <c:v>4.1727792184464718</c:v>
                </c:pt>
                <c:pt idx="573">
                  <c:v>4.1857092184464717</c:v>
                </c:pt>
                <c:pt idx="574">
                  <c:v>4.1986392184464716</c:v>
                </c:pt>
                <c:pt idx="575">
                  <c:v>4.2115692184464715</c:v>
                </c:pt>
                <c:pt idx="576">
                  <c:v>4.2244992184464714</c:v>
                </c:pt>
                <c:pt idx="577">
                  <c:v>4.2374292184464721</c:v>
                </c:pt>
                <c:pt idx="578">
                  <c:v>4.250359218446472</c:v>
                </c:pt>
                <c:pt idx="579">
                  <c:v>4.2632892184464719</c:v>
                </c:pt>
                <c:pt idx="580">
                  <c:v>4.2762192184464718</c:v>
                </c:pt>
                <c:pt idx="581">
                  <c:v>4.2891492184464717</c:v>
                </c:pt>
                <c:pt idx="582">
                  <c:v>4.3020792184464716</c:v>
                </c:pt>
                <c:pt idx="583">
                  <c:v>4.3150092184464715</c:v>
                </c:pt>
                <c:pt idx="584">
                  <c:v>4.3279392184464713</c:v>
                </c:pt>
                <c:pt idx="585">
                  <c:v>4.3408692184464721</c:v>
                </c:pt>
                <c:pt idx="586">
                  <c:v>4.353799218446472</c:v>
                </c:pt>
                <c:pt idx="587">
                  <c:v>4.3667292184464719</c:v>
                </c:pt>
                <c:pt idx="588">
                  <c:v>4.3796592184464718</c:v>
                </c:pt>
                <c:pt idx="589">
                  <c:v>4.3925892184464717</c:v>
                </c:pt>
                <c:pt idx="590">
                  <c:v>4.4055192184464715</c:v>
                </c:pt>
                <c:pt idx="591">
                  <c:v>4.4184492184464714</c:v>
                </c:pt>
                <c:pt idx="592">
                  <c:v>4.4313792184464713</c:v>
                </c:pt>
                <c:pt idx="593">
                  <c:v>4.4443092184464721</c:v>
                </c:pt>
                <c:pt idx="594">
                  <c:v>4.457239218446472</c:v>
                </c:pt>
                <c:pt idx="595">
                  <c:v>4.4701692184464719</c:v>
                </c:pt>
                <c:pt idx="596">
                  <c:v>4.4830992184464717</c:v>
                </c:pt>
                <c:pt idx="597">
                  <c:v>4.4960292184464716</c:v>
                </c:pt>
                <c:pt idx="598">
                  <c:v>4.5089592184464715</c:v>
                </c:pt>
                <c:pt idx="599">
                  <c:v>4.5218892184464714</c:v>
                </c:pt>
                <c:pt idx="600">
                  <c:v>4.5348192184464713</c:v>
                </c:pt>
                <c:pt idx="601">
                  <c:v>4.5477492184464721</c:v>
                </c:pt>
                <c:pt idx="602">
                  <c:v>4.5606792184464719</c:v>
                </c:pt>
                <c:pt idx="603">
                  <c:v>4.5736092184464718</c:v>
                </c:pt>
                <c:pt idx="604">
                  <c:v>4.5865392184464717</c:v>
                </c:pt>
                <c:pt idx="605">
                  <c:v>4.5994692184464716</c:v>
                </c:pt>
                <c:pt idx="606">
                  <c:v>4.6123992184464715</c:v>
                </c:pt>
                <c:pt idx="607">
                  <c:v>4.6253292184464714</c:v>
                </c:pt>
                <c:pt idx="608">
                  <c:v>4.6382592184464722</c:v>
                </c:pt>
                <c:pt idx="609">
                  <c:v>4.651189218446472</c:v>
                </c:pt>
                <c:pt idx="610">
                  <c:v>4.6641192184464719</c:v>
                </c:pt>
                <c:pt idx="611">
                  <c:v>4.6770492184464718</c:v>
                </c:pt>
                <c:pt idx="612">
                  <c:v>4.6899792184464717</c:v>
                </c:pt>
                <c:pt idx="613">
                  <c:v>4.7029092184464716</c:v>
                </c:pt>
                <c:pt idx="614">
                  <c:v>4.7158392184464715</c:v>
                </c:pt>
                <c:pt idx="615">
                  <c:v>4.7287692184464714</c:v>
                </c:pt>
                <c:pt idx="616">
                  <c:v>4.7416992184464721</c:v>
                </c:pt>
                <c:pt idx="617">
                  <c:v>4.754629218446472</c:v>
                </c:pt>
                <c:pt idx="618">
                  <c:v>4.767559218446471</c:v>
                </c:pt>
                <c:pt idx="619">
                  <c:v>4.7804892184464709</c:v>
                </c:pt>
                <c:pt idx="620">
                  <c:v>4.7934192184464717</c:v>
                </c:pt>
                <c:pt idx="621">
                  <c:v>4.8063492184464707</c:v>
                </c:pt>
                <c:pt idx="622">
                  <c:v>4.8192792184464714</c:v>
                </c:pt>
                <c:pt idx="623">
                  <c:v>4.8322092184464704</c:v>
                </c:pt>
                <c:pt idx="624">
                  <c:v>4.8451392184464712</c:v>
                </c:pt>
                <c:pt idx="625">
                  <c:v>4.8580692184464702</c:v>
                </c:pt>
                <c:pt idx="626">
                  <c:v>4.870999218446471</c:v>
                </c:pt>
                <c:pt idx="627">
                  <c:v>4.88392921844647</c:v>
                </c:pt>
                <c:pt idx="628">
                  <c:v>4.8968592184464708</c:v>
                </c:pt>
                <c:pt idx="629">
                  <c:v>4.9097892184464715</c:v>
                </c:pt>
                <c:pt idx="630">
                  <c:v>4.9227192184464705</c:v>
                </c:pt>
                <c:pt idx="631">
                  <c:v>4.9356492184464713</c:v>
                </c:pt>
                <c:pt idx="632">
                  <c:v>4.9485792184464703</c:v>
                </c:pt>
                <c:pt idx="633">
                  <c:v>4.9615092184464711</c:v>
                </c:pt>
                <c:pt idx="634">
                  <c:v>4.9744392184464701</c:v>
                </c:pt>
                <c:pt idx="635">
                  <c:v>4.9873692184464709</c:v>
                </c:pt>
                <c:pt idx="636">
                  <c:v>5.0002992184464716</c:v>
                </c:pt>
                <c:pt idx="637">
                  <c:v>5.0132292184464706</c:v>
                </c:pt>
                <c:pt idx="638">
                  <c:v>5.0261592184464714</c:v>
                </c:pt>
                <c:pt idx="639">
                  <c:v>5.0390892184464704</c:v>
                </c:pt>
                <c:pt idx="640">
                  <c:v>5.0520192184464712</c:v>
                </c:pt>
                <c:pt idx="641">
                  <c:v>5.0649492184464702</c:v>
                </c:pt>
                <c:pt idx="642">
                  <c:v>5.0778792184464709</c:v>
                </c:pt>
                <c:pt idx="643">
                  <c:v>5.0908092184464717</c:v>
                </c:pt>
                <c:pt idx="644">
                  <c:v>5.1037392184464707</c:v>
                </c:pt>
                <c:pt idx="645">
                  <c:v>5.1166692184464715</c:v>
                </c:pt>
                <c:pt idx="646">
                  <c:v>5.1295992184464705</c:v>
                </c:pt>
                <c:pt idx="647">
                  <c:v>5.1425292184464713</c:v>
                </c:pt>
                <c:pt idx="648">
                  <c:v>5.1554592184464703</c:v>
                </c:pt>
                <c:pt idx="649">
                  <c:v>5.168389218446471</c:v>
                </c:pt>
                <c:pt idx="650">
                  <c:v>5.18131921844647</c:v>
                </c:pt>
                <c:pt idx="651">
                  <c:v>5.1942492184464708</c:v>
                </c:pt>
                <c:pt idx="652">
                  <c:v>5.2071792184464716</c:v>
                </c:pt>
                <c:pt idx="653">
                  <c:v>5.2201092184464706</c:v>
                </c:pt>
                <c:pt idx="654">
                  <c:v>5.2330392184464714</c:v>
                </c:pt>
                <c:pt idx="655">
                  <c:v>5.2459692184464704</c:v>
                </c:pt>
                <c:pt idx="656">
                  <c:v>5.2588992184464711</c:v>
                </c:pt>
                <c:pt idx="657">
                  <c:v>5.2718292184464701</c:v>
                </c:pt>
                <c:pt idx="658">
                  <c:v>5.2847592184464709</c:v>
                </c:pt>
                <c:pt idx="659">
                  <c:v>5.2976892184464717</c:v>
                </c:pt>
                <c:pt idx="660">
                  <c:v>5.3106192184464707</c:v>
                </c:pt>
                <c:pt idx="661">
                  <c:v>5.3235492184464714</c:v>
                </c:pt>
                <c:pt idx="662">
                  <c:v>5.3364792184464704</c:v>
                </c:pt>
                <c:pt idx="663">
                  <c:v>5.3494092184464712</c:v>
                </c:pt>
                <c:pt idx="664">
                  <c:v>5.3623392184464702</c:v>
                </c:pt>
                <c:pt idx="665">
                  <c:v>5.375269218446471</c:v>
                </c:pt>
                <c:pt idx="666">
                  <c:v>5.38819921844647</c:v>
                </c:pt>
                <c:pt idx="667">
                  <c:v>5.4011292184464708</c:v>
                </c:pt>
                <c:pt idx="668">
                  <c:v>5.4140592184464715</c:v>
                </c:pt>
                <c:pt idx="669">
                  <c:v>5.4269892184464705</c:v>
                </c:pt>
                <c:pt idx="670">
                  <c:v>5.4399192184464713</c:v>
                </c:pt>
                <c:pt idx="671">
                  <c:v>5.4528492184464703</c:v>
                </c:pt>
                <c:pt idx="672">
                  <c:v>5.4657792184464711</c:v>
                </c:pt>
                <c:pt idx="673">
                  <c:v>5.4787092184464701</c:v>
                </c:pt>
                <c:pt idx="674">
                  <c:v>5.4916392184464708</c:v>
                </c:pt>
                <c:pt idx="675">
                  <c:v>5.5045692184464716</c:v>
                </c:pt>
                <c:pt idx="676">
                  <c:v>5.5174992184464706</c:v>
                </c:pt>
                <c:pt idx="677">
                  <c:v>5.5304292184464714</c:v>
                </c:pt>
                <c:pt idx="678">
                  <c:v>5.5433592184464704</c:v>
                </c:pt>
                <c:pt idx="679">
                  <c:v>5.5562892184464712</c:v>
                </c:pt>
                <c:pt idx="680">
                  <c:v>5.5692192184464702</c:v>
                </c:pt>
                <c:pt idx="681">
                  <c:v>5.5821492184464709</c:v>
                </c:pt>
                <c:pt idx="682">
                  <c:v>5.5950792184464717</c:v>
                </c:pt>
                <c:pt idx="683">
                  <c:v>5.6080092184464707</c:v>
                </c:pt>
                <c:pt idx="684">
                  <c:v>5.6209392184464715</c:v>
                </c:pt>
                <c:pt idx="685">
                  <c:v>5.6338692184464705</c:v>
                </c:pt>
                <c:pt idx="686">
                  <c:v>5.6467992184464713</c:v>
                </c:pt>
                <c:pt idx="687">
                  <c:v>5.6597292184464703</c:v>
                </c:pt>
                <c:pt idx="688">
                  <c:v>5.672659218446471</c:v>
                </c:pt>
                <c:pt idx="689">
                  <c:v>5.68558921844647</c:v>
                </c:pt>
                <c:pt idx="690">
                  <c:v>5.6985192184464708</c:v>
                </c:pt>
                <c:pt idx="691">
                  <c:v>5.7114492184464716</c:v>
                </c:pt>
                <c:pt idx="692">
                  <c:v>5.7243792184464706</c:v>
                </c:pt>
                <c:pt idx="693">
                  <c:v>5.7373092184464713</c:v>
                </c:pt>
                <c:pt idx="694">
                  <c:v>5.7502392184464703</c:v>
                </c:pt>
                <c:pt idx="695">
                  <c:v>5.7631692184464711</c:v>
                </c:pt>
                <c:pt idx="696">
                  <c:v>5.7760992184464701</c:v>
                </c:pt>
                <c:pt idx="697">
                  <c:v>5.7890292184464709</c:v>
                </c:pt>
                <c:pt idx="698">
                  <c:v>5.8019592184464717</c:v>
                </c:pt>
                <c:pt idx="699">
                  <c:v>5.8148892184464707</c:v>
                </c:pt>
                <c:pt idx="700">
                  <c:v>5.8278192184464714</c:v>
                </c:pt>
                <c:pt idx="701">
                  <c:v>5.8407492184464704</c:v>
                </c:pt>
                <c:pt idx="702">
                  <c:v>5.8536792184464712</c:v>
                </c:pt>
                <c:pt idx="703">
                  <c:v>5.8666092184464702</c:v>
                </c:pt>
                <c:pt idx="704">
                  <c:v>5.879539218446471</c:v>
                </c:pt>
                <c:pt idx="705">
                  <c:v>5.8924692184464718</c:v>
                </c:pt>
                <c:pt idx="706">
                  <c:v>5.9053992184464708</c:v>
                </c:pt>
                <c:pt idx="707">
                  <c:v>5.9183292184464715</c:v>
                </c:pt>
                <c:pt idx="708">
                  <c:v>5.9312592184464705</c:v>
                </c:pt>
                <c:pt idx="709">
                  <c:v>5.9441892184464713</c:v>
                </c:pt>
                <c:pt idx="710">
                  <c:v>5.9571192184464703</c:v>
                </c:pt>
                <c:pt idx="711">
                  <c:v>5.9700492184464711</c:v>
                </c:pt>
                <c:pt idx="712">
                  <c:v>5.9829792184464701</c:v>
                </c:pt>
                <c:pt idx="713">
                  <c:v>5.9959092184464708</c:v>
                </c:pt>
                <c:pt idx="714">
                  <c:v>6.0088392184464716</c:v>
                </c:pt>
                <c:pt idx="715">
                  <c:v>6.0217692184464706</c:v>
                </c:pt>
                <c:pt idx="716">
                  <c:v>6.0346992184464714</c:v>
                </c:pt>
                <c:pt idx="717">
                  <c:v>6.0476292184464704</c:v>
                </c:pt>
                <c:pt idx="718">
                  <c:v>6.0605592184464712</c:v>
                </c:pt>
                <c:pt idx="719">
                  <c:v>6.0734892184464702</c:v>
                </c:pt>
                <c:pt idx="720">
                  <c:v>6.0864192184464709</c:v>
                </c:pt>
                <c:pt idx="721">
                  <c:v>6.0993492184464717</c:v>
                </c:pt>
                <c:pt idx="722">
                  <c:v>6.1122792184464707</c:v>
                </c:pt>
                <c:pt idx="723">
                  <c:v>6.1252092184464715</c:v>
                </c:pt>
                <c:pt idx="724">
                  <c:v>6.1381392184464705</c:v>
                </c:pt>
                <c:pt idx="725">
                  <c:v>6.1510692184464713</c:v>
                </c:pt>
                <c:pt idx="726">
                  <c:v>6.1639992184464703</c:v>
                </c:pt>
                <c:pt idx="727">
                  <c:v>6.176929218446471</c:v>
                </c:pt>
                <c:pt idx="728">
                  <c:v>6.18985921844647</c:v>
                </c:pt>
                <c:pt idx="729">
                  <c:v>6.2027892184464708</c:v>
                </c:pt>
                <c:pt idx="730">
                  <c:v>6.2157192184464716</c:v>
                </c:pt>
                <c:pt idx="731">
                  <c:v>6.2286492184464706</c:v>
                </c:pt>
                <c:pt idx="732">
                  <c:v>6.2415792184464713</c:v>
                </c:pt>
                <c:pt idx="733">
                  <c:v>6.2545092184464703</c:v>
                </c:pt>
                <c:pt idx="734">
                  <c:v>6.2674392184464711</c:v>
                </c:pt>
                <c:pt idx="735">
                  <c:v>6.2803692184464701</c:v>
                </c:pt>
                <c:pt idx="736">
                  <c:v>6.2932992184464709</c:v>
                </c:pt>
                <c:pt idx="737">
                  <c:v>6.3062292184464717</c:v>
                </c:pt>
                <c:pt idx="738">
                  <c:v>6.3191592184464707</c:v>
                </c:pt>
                <c:pt idx="739">
                  <c:v>6.3320892184464714</c:v>
                </c:pt>
                <c:pt idx="740">
                  <c:v>6.3450192184464704</c:v>
                </c:pt>
                <c:pt idx="741">
                  <c:v>6.3579492184464712</c:v>
                </c:pt>
                <c:pt idx="742">
                  <c:v>6.3708792184464702</c:v>
                </c:pt>
                <c:pt idx="743">
                  <c:v>6.383809218446471</c:v>
                </c:pt>
                <c:pt idx="744">
                  <c:v>6.3967392184464718</c:v>
                </c:pt>
                <c:pt idx="745">
                  <c:v>6.4096692184464708</c:v>
                </c:pt>
                <c:pt idx="746">
                  <c:v>6.4225992184464715</c:v>
                </c:pt>
                <c:pt idx="747">
                  <c:v>6.4355292184464705</c:v>
                </c:pt>
                <c:pt idx="748">
                  <c:v>6.4484592184464713</c:v>
                </c:pt>
                <c:pt idx="749">
                  <c:v>6.4613892184464703</c:v>
                </c:pt>
                <c:pt idx="750">
                  <c:v>6.4743192184464711</c:v>
                </c:pt>
                <c:pt idx="751">
                  <c:v>6.4872492184464701</c:v>
                </c:pt>
                <c:pt idx="752">
                  <c:v>6.5001792184464708</c:v>
                </c:pt>
                <c:pt idx="753">
                  <c:v>6.5131092184464716</c:v>
                </c:pt>
                <c:pt idx="754">
                  <c:v>6.5260392184464706</c:v>
                </c:pt>
                <c:pt idx="755">
                  <c:v>6.5389692184464714</c:v>
                </c:pt>
                <c:pt idx="756">
                  <c:v>6.5518992184464704</c:v>
                </c:pt>
                <c:pt idx="757">
                  <c:v>6.5648292184464712</c:v>
                </c:pt>
                <c:pt idx="758">
                  <c:v>6.5777592184464702</c:v>
                </c:pt>
                <c:pt idx="759">
                  <c:v>6.5906892184464709</c:v>
                </c:pt>
                <c:pt idx="760">
                  <c:v>6.6036192184464717</c:v>
                </c:pt>
                <c:pt idx="761">
                  <c:v>6.6165492184464707</c:v>
                </c:pt>
                <c:pt idx="762">
                  <c:v>6.6294792184464715</c:v>
                </c:pt>
                <c:pt idx="763">
                  <c:v>6.6424092184464705</c:v>
                </c:pt>
                <c:pt idx="764">
                  <c:v>6.6553392184464712</c:v>
                </c:pt>
                <c:pt idx="765">
                  <c:v>6.6682692184464702</c:v>
                </c:pt>
                <c:pt idx="766">
                  <c:v>6.681199218446471</c:v>
                </c:pt>
                <c:pt idx="767">
                  <c:v>6.6941292184464718</c:v>
                </c:pt>
                <c:pt idx="768">
                  <c:v>6.7070592184464708</c:v>
                </c:pt>
                <c:pt idx="769">
                  <c:v>6.7199892184464716</c:v>
                </c:pt>
                <c:pt idx="770">
                  <c:v>6.7329192184464706</c:v>
                </c:pt>
                <c:pt idx="771">
                  <c:v>6.7458492184464713</c:v>
                </c:pt>
                <c:pt idx="772">
                  <c:v>6.7587792184464703</c:v>
                </c:pt>
                <c:pt idx="773">
                  <c:v>6.7717092184464711</c:v>
                </c:pt>
                <c:pt idx="774">
                  <c:v>6.7846392184464701</c:v>
                </c:pt>
                <c:pt idx="775">
                  <c:v>6.7975692184464709</c:v>
                </c:pt>
                <c:pt idx="776">
                  <c:v>6.8104992184464717</c:v>
                </c:pt>
                <c:pt idx="777">
                  <c:v>6.8234292184464707</c:v>
                </c:pt>
                <c:pt idx="778">
                  <c:v>6.8363592184464714</c:v>
                </c:pt>
                <c:pt idx="779">
                  <c:v>6.8492892184464704</c:v>
                </c:pt>
                <c:pt idx="780">
                  <c:v>6.8622192184464712</c:v>
                </c:pt>
                <c:pt idx="781">
                  <c:v>6.8751492184464702</c:v>
                </c:pt>
                <c:pt idx="782">
                  <c:v>6.888079218446471</c:v>
                </c:pt>
                <c:pt idx="783">
                  <c:v>6.9010092184464717</c:v>
                </c:pt>
                <c:pt idx="784">
                  <c:v>6.9139392184464707</c:v>
                </c:pt>
                <c:pt idx="785">
                  <c:v>6.9268692184464715</c:v>
                </c:pt>
                <c:pt idx="786">
                  <c:v>6.9397992184464705</c:v>
                </c:pt>
                <c:pt idx="787">
                  <c:v>6.9527292184464713</c:v>
                </c:pt>
                <c:pt idx="788">
                  <c:v>6.9656592184464703</c:v>
                </c:pt>
                <c:pt idx="789">
                  <c:v>6.9785892184464711</c:v>
                </c:pt>
                <c:pt idx="790">
                  <c:v>6.9915192184464701</c:v>
                </c:pt>
                <c:pt idx="791">
                  <c:v>7.0044492184464708</c:v>
                </c:pt>
                <c:pt idx="792">
                  <c:v>7.0173792184464716</c:v>
                </c:pt>
                <c:pt idx="793">
                  <c:v>7.0303092184464706</c:v>
                </c:pt>
                <c:pt idx="794">
                  <c:v>7.0432392184464714</c:v>
                </c:pt>
                <c:pt idx="795">
                  <c:v>7.0561692184464704</c:v>
                </c:pt>
                <c:pt idx="796">
                  <c:v>7.0690992184464712</c:v>
                </c:pt>
                <c:pt idx="797">
                  <c:v>7.0820292184464702</c:v>
                </c:pt>
                <c:pt idx="798">
                  <c:v>7.0949592184464709</c:v>
                </c:pt>
                <c:pt idx="799">
                  <c:v>7.1078892184464717</c:v>
                </c:pt>
                <c:pt idx="800">
                  <c:v>7.1208192184464707</c:v>
                </c:pt>
                <c:pt idx="801">
                  <c:v>7.1337492184464715</c:v>
                </c:pt>
                <c:pt idx="802">
                  <c:v>7.1466792184464705</c:v>
                </c:pt>
                <c:pt idx="803">
                  <c:v>7.1596092184464712</c:v>
                </c:pt>
                <c:pt idx="804">
                  <c:v>7.1725392184464702</c:v>
                </c:pt>
                <c:pt idx="805">
                  <c:v>7.185469218446471</c:v>
                </c:pt>
                <c:pt idx="806">
                  <c:v>7.1983992184464718</c:v>
                </c:pt>
                <c:pt idx="807">
                  <c:v>7.2113292184464708</c:v>
                </c:pt>
                <c:pt idx="808">
                  <c:v>7.2242592184464716</c:v>
                </c:pt>
                <c:pt idx="809">
                  <c:v>7.2371892184464706</c:v>
                </c:pt>
                <c:pt idx="810">
                  <c:v>7.2501192184464713</c:v>
                </c:pt>
                <c:pt idx="811">
                  <c:v>7.2630492184464703</c:v>
                </c:pt>
                <c:pt idx="812">
                  <c:v>7.2759792184464711</c:v>
                </c:pt>
                <c:pt idx="813">
                  <c:v>7.2889092184464701</c:v>
                </c:pt>
                <c:pt idx="814">
                  <c:v>7.3018392184464709</c:v>
                </c:pt>
                <c:pt idx="815">
                  <c:v>7.3147692184464717</c:v>
                </c:pt>
                <c:pt idx="816">
                  <c:v>7.3276992184464707</c:v>
                </c:pt>
                <c:pt idx="817">
                  <c:v>7.3406292184464714</c:v>
                </c:pt>
                <c:pt idx="818">
                  <c:v>7.3535592184464704</c:v>
                </c:pt>
                <c:pt idx="819">
                  <c:v>7.3664892184464712</c:v>
                </c:pt>
                <c:pt idx="820">
                  <c:v>7.3794192184464702</c:v>
                </c:pt>
                <c:pt idx="821">
                  <c:v>7.392349218446471</c:v>
                </c:pt>
                <c:pt idx="822">
                  <c:v>7.4052792184464717</c:v>
                </c:pt>
                <c:pt idx="823">
                  <c:v>7.4182092184464707</c:v>
                </c:pt>
                <c:pt idx="824">
                  <c:v>7.4311392184464715</c:v>
                </c:pt>
                <c:pt idx="825">
                  <c:v>7.4440692184464705</c:v>
                </c:pt>
                <c:pt idx="826">
                  <c:v>7.4569992184464713</c:v>
                </c:pt>
                <c:pt idx="827">
                  <c:v>7.4699292184464703</c:v>
                </c:pt>
                <c:pt idx="828">
                  <c:v>7.4828592184464711</c:v>
                </c:pt>
                <c:pt idx="829">
                  <c:v>7.4957892184464701</c:v>
                </c:pt>
                <c:pt idx="830">
                  <c:v>7.5087192184464708</c:v>
                </c:pt>
                <c:pt idx="831">
                  <c:v>7.5216492184464716</c:v>
                </c:pt>
                <c:pt idx="832">
                  <c:v>7.5345792184464706</c:v>
                </c:pt>
                <c:pt idx="833">
                  <c:v>7.5475092184464714</c:v>
                </c:pt>
                <c:pt idx="834">
                  <c:v>7.5604392184464704</c:v>
                </c:pt>
                <c:pt idx="835">
                  <c:v>7.5733692184464712</c:v>
                </c:pt>
                <c:pt idx="836">
                  <c:v>7.5862992184464701</c:v>
                </c:pt>
                <c:pt idx="837">
                  <c:v>7.5992292184464709</c:v>
                </c:pt>
                <c:pt idx="838">
                  <c:v>7.6121592184464717</c:v>
                </c:pt>
                <c:pt idx="839">
                  <c:v>7.6250892184464707</c:v>
                </c:pt>
                <c:pt idx="840">
                  <c:v>7.6380192184464715</c:v>
                </c:pt>
                <c:pt idx="841">
                  <c:v>7.6509492184464705</c:v>
                </c:pt>
                <c:pt idx="842">
                  <c:v>7.6638792184464712</c:v>
                </c:pt>
                <c:pt idx="843">
                  <c:v>7.6768092184464702</c:v>
                </c:pt>
                <c:pt idx="844">
                  <c:v>7.689739218446471</c:v>
                </c:pt>
                <c:pt idx="845">
                  <c:v>7.7026692184464718</c:v>
                </c:pt>
                <c:pt idx="846">
                  <c:v>7.7155992184464708</c:v>
                </c:pt>
                <c:pt idx="847">
                  <c:v>7.7285292184464716</c:v>
                </c:pt>
                <c:pt idx="848">
                  <c:v>7.7414592184464706</c:v>
                </c:pt>
                <c:pt idx="849">
                  <c:v>7.7543892184464713</c:v>
                </c:pt>
                <c:pt idx="850">
                  <c:v>7.7673192184464703</c:v>
                </c:pt>
                <c:pt idx="851">
                  <c:v>7.7802492184464711</c:v>
                </c:pt>
                <c:pt idx="852">
                  <c:v>7.7931792184464701</c:v>
                </c:pt>
                <c:pt idx="853">
                  <c:v>7.8061092184464709</c:v>
                </c:pt>
                <c:pt idx="854">
                  <c:v>7.8190392184464717</c:v>
                </c:pt>
                <c:pt idx="855">
                  <c:v>7.8319692184464706</c:v>
                </c:pt>
                <c:pt idx="856">
                  <c:v>7.8448992184464714</c:v>
                </c:pt>
                <c:pt idx="857">
                  <c:v>7.8578292184464704</c:v>
                </c:pt>
                <c:pt idx="858">
                  <c:v>7.8707592184464712</c:v>
                </c:pt>
                <c:pt idx="859">
                  <c:v>7.8836892184464702</c:v>
                </c:pt>
                <c:pt idx="860">
                  <c:v>7.896619218446471</c:v>
                </c:pt>
                <c:pt idx="861">
                  <c:v>7.9095492184464717</c:v>
                </c:pt>
                <c:pt idx="862">
                  <c:v>7.9224792184464707</c:v>
                </c:pt>
                <c:pt idx="863">
                  <c:v>7.9354092184464715</c:v>
                </c:pt>
                <c:pt idx="864">
                  <c:v>7.9483392184464705</c:v>
                </c:pt>
                <c:pt idx="865">
                  <c:v>7.9612692184464713</c:v>
                </c:pt>
                <c:pt idx="866">
                  <c:v>7.9741992184464703</c:v>
                </c:pt>
                <c:pt idx="867">
                  <c:v>7.9871292184464711</c:v>
                </c:pt>
                <c:pt idx="868">
                  <c:v>8.0000592184464718</c:v>
                </c:pt>
                <c:pt idx="869">
                  <c:v>8.0129892184464708</c:v>
                </c:pt>
                <c:pt idx="870">
                  <c:v>8.0259192184464716</c:v>
                </c:pt>
                <c:pt idx="871">
                  <c:v>8.0388492184464706</c:v>
                </c:pt>
                <c:pt idx="872">
                  <c:v>8.0517792184464714</c:v>
                </c:pt>
                <c:pt idx="873">
                  <c:v>8.0647092184464704</c:v>
                </c:pt>
                <c:pt idx="874">
                  <c:v>8.0776392184464711</c:v>
                </c:pt>
                <c:pt idx="875">
                  <c:v>8.0905692184464701</c:v>
                </c:pt>
                <c:pt idx="876">
                  <c:v>8.1034992184464709</c:v>
                </c:pt>
                <c:pt idx="877">
                  <c:v>8.1164292184464717</c:v>
                </c:pt>
                <c:pt idx="878">
                  <c:v>8.1293592184464707</c:v>
                </c:pt>
                <c:pt idx="879">
                  <c:v>8.1422892184464715</c:v>
                </c:pt>
                <c:pt idx="880">
                  <c:v>8.1552192184464705</c:v>
                </c:pt>
                <c:pt idx="881">
                  <c:v>8.1681492184464712</c:v>
                </c:pt>
                <c:pt idx="882">
                  <c:v>8.1810792184464702</c:v>
                </c:pt>
                <c:pt idx="883">
                  <c:v>8.194009218446471</c:v>
                </c:pt>
                <c:pt idx="884">
                  <c:v>8.2069392184464718</c:v>
                </c:pt>
                <c:pt idx="885">
                  <c:v>8.2198692184464708</c:v>
                </c:pt>
                <c:pt idx="886">
                  <c:v>8.2327992184464716</c:v>
                </c:pt>
                <c:pt idx="887">
                  <c:v>8.2457292184464706</c:v>
                </c:pt>
                <c:pt idx="888">
                  <c:v>8.2586592184464713</c:v>
                </c:pt>
                <c:pt idx="889">
                  <c:v>8.2715892184464703</c:v>
                </c:pt>
                <c:pt idx="890">
                  <c:v>8.2845192184464711</c:v>
                </c:pt>
                <c:pt idx="891">
                  <c:v>8.2974492184464701</c:v>
                </c:pt>
                <c:pt idx="892">
                  <c:v>8.3103792184464709</c:v>
                </c:pt>
                <c:pt idx="893">
                  <c:v>8.3233092184464716</c:v>
                </c:pt>
                <c:pt idx="894">
                  <c:v>8.3362392184464706</c:v>
                </c:pt>
                <c:pt idx="895">
                  <c:v>8.3491692184464714</c:v>
                </c:pt>
                <c:pt idx="896">
                  <c:v>8.3620992184464704</c:v>
                </c:pt>
                <c:pt idx="897">
                  <c:v>8.3750292184464712</c:v>
                </c:pt>
                <c:pt idx="898">
                  <c:v>8.3879592184464702</c:v>
                </c:pt>
                <c:pt idx="899">
                  <c:v>8.400889218446471</c:v>
                </c:pt>
                <c:pt idx="900">
                  <c:v>8.4138192184464717</c:v>
                </c:pt>
                <c:pt idx="901">
                  <c:v>8.4267492184464707</c:v>
                </c:pt>
                <c:pt idx="902">
                  <c:v>8.4396792184464715</c:v>
                </c:pt>
                <c:pt idx="903">
                  <c:v>8.4526092184464705</c:v>
                </c:pt>
                <c:pt idx="904">
                  <c:v>8.4655392184464713</c:v>
                </c:pt>
                <c:pt idx="905">
                  <c:v>8.4784692184464703</c:v>
                </c:pt>
                <c:pt idx="906">
                  <c:v>8.4913992184464711</c:v>
                </c:pt>
                <c:pt idx="907">
                  <c:v>8.5043292184464718</c:v>
                </c:pt>
                <c:pt idx="908">
                  <c:v>8.5172592184464708</c:v>
                </c:pt>
                <c:pt idx="909">
                  <c:v>8.5301892184464716</c:v>
                </c:pt>
                <c:pt idx="910">
                  <c:v>8.5431192184464706</c:v>
                </c:pt>
                <c:pt idx="911">
                  <c:v>8.5560492184464714</c:v>
                </c:pt>
                <c:pt idx="912">
                  <c:v>8.5689792184464704</c:v>
                </c:pt>
                <c:pt idx="913">
                  <c:v>8.5819092184464711</c:v>
                </c:pt>
                <c:pt idx="914">
                  <c:v>8.5948392184464701</c:v>
                </c:pt>
                <c:pt idx="915">
                  <c:v>8.6077692184464709</c:v>
                </c:pt>
                <c:pt idx="916">
                  <c:v>8.6206992184464717</c:v>
                </c:pt>
                <c:pt idx="917">
                  <c:v>8.6336292184464707</c:v>
                </c:pt>
                <c:pt idx="918">
                  <c:v>8.6465592184464715</c:v>
                </c:pt>
                <c:pt idx="919">
                  <c:v>8.6594892184464705</c:v>
                </c:pt>
                <c:pt idx="920">
                  <c:v>8.6724192184464712</c:v>
                </c:pt>
                <c:pt idx="921">
                  <c:v>8.6853492184464702</c:v>
                </c:pt>
                <c:pt idx="922">
                  <c:v>8.698279218446471</c:v>
                </c:pt>
                <c:pt idx="923">
                  <c:v>8.7112092184464718</c:v>
                </c:pt>
                <c:pt idx="924">
                  <c:v>8.7241392184464708</c:v>
                </c:pt>
                <c:pt idx="925">
                  <c:v>8.7370692184464716</c:v>
                </c:pt>
                <c:pt idx="926">
                  <c:v>8.7499992184464706</c:v>
                </c:pt>
                <c:pt idx="927">
                  <c:v>8.7629292184464713</c:v>
                </c:pt>
                <c:pt idx="928">
                  <c:v>8.7758592184464703</c:v>
                </c:pt>
                <c:pt idx="929">
                  <c:v>8.7887892184464711</c:v>
                </c:pt>
                <c:pt idx="930">
                  <c:v>8.8017192184464719</c:v>
                </c:pt>
                <c:pt idx="931">
                  <c:v>8.8146492184464709</c:v>
                </c:pt>
                <c:pt idx="932">
                  <c:v>8.8275792184464716</c:v>
                </c:pt>
                <c:pt idx="933">
                  <c:v>8.8405092184464706</c:v>
                </c:pt>
                <c:pt idx="934">
                  <c:v>8.8534392184464714</c:v>
                </c:pt>
                <c:pt idx="935">
                  <c:v>8.8663692184464704</c:v>
                </c:pt>
                <c:pt idx="936">
                  <c:v>8.8792992184464712</c:v>
                </c:pt>
                <c:pt idx="937">
                  <c:v>8.8922292184464702</c:v>
                </c:pt>
                <c:pt idx="938">
                  <c:v>8.905159218446471</c:v>
                </c:pt>
                <c:pt idx="939">
                  <c:v>8.9180892184464717</c:v>
                </c:pt>
                <c:pt idx="940">
                  <c:v>8.9310192184464707</c:v>
                </c:pt>
                <c:pt idx="941">
                  <c:v>8.9439492184464715</c:v>
                </c:pt>
                <c:pt idx="942">
                  <c:v>8.9568792184464705</c:v>
                </c:pt>
                <c:pt idx="943">
                  <c:v>8.9698092184464713</c:v>
                </c:pt>
                <c:pt idx="944">
                  <c:v>8.9827392184464703</c:v>
                </c:pt>
                <c:pt idx="945">
                  <c:v>8.995669218446471</c:v>
                </c:pt>
                <c:pt idx="946">
                  <c:v>9.0085992184464718</c:v>
                </c:pt>
                <c:pt idx="947">
                  <c:v>9.0215292184464708</c:v>
                </c:pt>
                <c:pt idx="948">
                  <c:v>9.0344592184464716</c:v>
                </c:pt>
                <c:pt idx="949">
                  <c:v>9.0473892184464706</c:v>
                </c:pt>
                <c:pt idx="950">
                  <c:v>9.0603192184464714</c:v>
                </c:pt>
                <c:pt idx="951">
                  <c:v>9.0732492184464704</c:v>
                </c:pt>
                <c:pt idx="952">
                  <c:v>9.0861792184464711</c:v>
                </c:pt>
                <c:pt idx="953">
                  <c:v>9.0991092184464701</c:v>
                </c:pt>
                <c:pt idx="954">
                  <c:v>9.1120392184464709</c:v>
                </c:pt>
                <c:pt idx="955">
                  <c:v>9.1249692184464717</c:v>
                </c:pt>
                <c:pt idx="956">
                  <c:v>9.1378992184464707</c:v>
                </c:pt>
                <c:pt idx="957">
                  <c:v>9.1508292184464715</c:v>
                </c:pt>
                <c:pt idx="958">
                  <c:v>9.1637592184464705</c:v>
                </c:pt>
                <c:pt idx="959">
                  <c:v>9.1766892184464712</c:v>
                </c:pt>
                <c:pt idx="960">
                  <c:v>9.1896192184464702</c:v>
                </c:pt>
                <c:pt idx="961">
                  <c:v>9.202549218446471</c:v>
                </c:pt>
                <c:pt idx="962">
                  <c:v>9.2154792184464718</c:v>
                </c:pt>
                <c:pt idx="963">
                  <c:v>9.2284092184464708</c:v>
                </c:pt>
                <c:pt idx="964">
                  <c:v>9.2413392184464715</c:v>
                </c:pt>
                <c:pt idx="965">
                  <c:v>9.2542692184464705</c:v>
                </c:pt>
                <c:pt idx="966">
                  <c:v>9.2671992184464713</c:v>
                </c:pt>
                <c:pt idx="967">
                  <c:v>9.2801292184464703</c:v>
                </c:pt>
                <c:pt idx="968">
                  <c:v>9.2930592184464711</c:v>
                </c:pt>
                <c:pt idx="969">
                  <c:v>9.3059892184464719</c:v>
                </c:pt>
                <c:pt idx="970">
                  <c:v>9.3189192184464709</c:v>
                </c:pt>
                <c:pt idx="971">
                  <c:v>9.3318492184464716</c:v>
                </c:pt>
                <c:pt idx="972">
                  <c:v>9.3447792184464706</c:v>
                </c:pt>
                <c:pt idx="973">
                  <c:v>9.3577092184464714</c:v>
                </c:pt>
                <c:pt idx="974">
                  <c:v>9.3706392184464704</c:v>
                </c:pt>
                <c:pt idx="975">
                  <c:v>9.3835692184464712</c:v>
                </c:pt>
                <c:pt idx="976">
                  <c:v>9.3964992184464702</c:v>
                </c:pt>
                <c:pt idx="977">
                  <c:v>9.409429218446471</c:v>
                </c:pt>
                <c:pt idx="978">
                  <c:v>9.4223592184464717</c:v>
                </c:pt>
                <c:pt idx="979">
                  <c:v>9.4352892184464707</c:v>
                </c:pt>
                <c:pt idx="980">
                  <c:v>9.4482192184464715</c:v>
                </c:pt>
                <c:pt idx="981">
                  <c:v>9.4611492184464705</c:v>
                </c:pt>
                <c:pt idx="982">
                  <c:v>9.4740792184464713</c:v>
                </c:pt>
                <c:pt idx="983">
                  <c:v>9.4870092184464703</c:v>
                </c:pt>
                <c:pt idx="984">
                  <c:v>9.499939218446471</c:v>
                </c:pt>
                <c:pt idx="985">
                  <c:v>9.5128692184464718</c:v>
                </c:pt>
                <c:pt idx="986">
                  <c:v>9.5257992184464708</c:v>
                </c:pt>
                <c:pt idx="987">
                  <c:v>9.5387292184464716</c:v>
                </c:pt>
                <c:pt idx="988">
                  <c:v>9.5516592184464706</c:v>
                </c:pt>
                <c:pt idx="989">
                  <c:v>9.5645892184464714</c:v>
                </c:pt>
                <c:pt idx="990">
                  <c:v>9.5775192184464704</c:v>
                </c:pt>
                <c:pt idx="991">
                  <c:v>9.5904492184464711</c:v>
                </c:pt>
                <c:pt idx="992">
                  <c:v>9.6033792184464719</c:v>
                </c:pt>
                <c:pt idx="993">
                  <c:v>9.6163092184464709</c:v>
                </c:pt>
                <c:pt idx="994">
                  <c:v>9.6292392184464717</c:v>
                </c:pt>
                <c:pt idx="995">
                  <c:v>9.6421692184464707</c:v>
                </c:pt>
                <c:pt idx="996">
                  <c:v>9.6550992184464715</c:v>
                </c:pt>
                <c:pt idx="997">
                  <c:v>9.6680292184464705</c:v>
                </c:pt>
                <c:pt idx="998">
                  <c:v>9.6809592184464712</c:v>
                </c:pt>
                <c:pt idx="999">
                  <c:v>9.6938892184464702</c:v>
                </c:pt>
                <c:pt idx="1000">
                  <c:v>9.706819218446471</c:v>
                </c:pt>
                <c:pt idx="1001">
                  <c:v>9.7197492184464718</c:v>
                </c:pt>
                <c:pt idx="1002">
                  <c:v>9.7326792184464708</c:v>
                </c:pt>
                <c:pt idx="1003">
                  <c:v>9.7456092184464715</c:v>
                </c:pt>
                <c:pt idx="1004">
                  <c:v>9.7585392184464705</c:v>
                </c:pt>
                <c:pt idx="1005">
                  <c:v>9.7714692184464713</c:v>
                </c:pt>
                <c:pt idx="1006">
                  <c:v>9.7843992184464703</c:v>
                </c:pt>
                <c:pt idx="1007">
                  <c:v>9.7973292184464711</c:v>
                </c:pt>
                <c:pt idx="1008">
                  <c:v>9.8102592184464719</c:v>
                </c:pt>
                <c:pt idx="1009">
                  <c:v>9.8231892184464709</c:v>
                </c:pt>
                <c:pt idx="1010">
                  <c:v>9.8361192184464716</c:v>
                </c:pt>
                <c:pt idx="1011">
                  <c:v>9.8490492184464706</c:v>
                </c:pt>
                <c:pt idx="1012">
                  <c:v>9.8619792184464714</c:v>
                </c:pt>
                <c:pt idx="1013">
                  <c:v>9.8749092184464704</c:v>
                </c:pt>
                <c:pt idx="1014">
                  <c:v>9.8878392184464712</c:v>
                </c:pt>
                <c:pt idx="1015">
                  <c:v>9.9007692184464702</c:v>
                </c:pt>
                <c:pt idx="1016">
                  <c:v>9.913699218446471</c:v>
                </c:pt>
                <c:pt idx="1017">
                  <c:v>9.9266292184464717</c:v>
                </c:pt>
                <c:pt idx="1018">
                  <c:v>9.9395592184464707</c:v>
                </c:pt>
                <c:pt idx="1019">
                  <c:v>9.9524892184464715</c:v>
                </c:pt>
                <c:pt idx="1020">
                  <c:v>9.9654192184464705</c:v>
                </c:pt>
                <c:pt idx="1021">
                  <c:v>9.9783492184464713</c:v>
                </c:pt>
                <c:pt idx="1022">
                  <c:v>9.9912792184464703</c:v>
                </c:pt>
                <c:pt idx="1023">
                  <c:v>10.004209218446471</c:v>
                </c:pt>
              </c:numCache>
            </c:numRef>
          </c:xVal>
          <c:yVal>
            <c:numRef>
              <c:f>[5]spatial!$E$2:$E$1025</c:f>
              <c:numCache>
                <c:formatCode>General</c:formatCode>
                <c:ptCount val="1024"/>
                <c:pt idx="0">
                  <c:v>2.0428591081783794E-2</c:v>
                </c:pt>
                <c:pt idx="1">
                  <c:v>2.1993818036358373E-2</c:v>
                </c:pt>
                <c:pt idx="2">
                  <c:v>2.5341518637512203E-2</c:v>
                </c:pt>
                <c:pt idx="3">
                  <c:v>2.6452394703780718E-2</c:v>
                </c:pt>
                <c:pt idx="4">
                  <c:v>1.4366616444193051E-2</c:v>
                </c:pt>
                <c:pt idx="5">
                  <c:v>2.4008022425384971E-2</c:v>
                </c:pt>
                <c:pt idx="6">
                  <c:v>2.1975801264902495E-2</c:v>
                </c:pt>
                <c:pt idx="7">
                  <c:v>2.344712764130065E-2</c:v>
                </c:pt>
                <c:pt idx="8">
                  <c:v>2.4778833817682581E-2</c:v>
                </c:pt>
                <c:pt idx="9">
                  <c:v>1.5172406094306101E-2</c:v>
                </c:pt>
                <c:pt idx="10">
                  <c:v>2.2354094650727879E-2</c:v>
                </c:pt>
                <c:pt idx="11">
                  <c:v>2.2445852102209431E-2</c:v>
                </c:pt>
                <c:pt idx="12">
                  <c:v>2.5538932625389137E-2</c:v>
                </c:pt>
                <c:pt idx="13">
                  <c:v>2.7593981654107414E-2</c:v>
                </c:pt>
                <c:pt idx="14">
                  <c:v>2.6763273322955267E-2</c:v>
                </c:pt>
                <c:pt idx="15">
                  <c:v>2.7974650300471554E-2</c:v>
                </c:pt>
                <c:pt idx="16">
                  <c:v>2.3931334506960465E-2</c:v>
                </c:pt>
                <c:pt idx="17">
                  <c:v>2.2759801966462562E-2</c:v>
                </c:pt>
                <c:pt idx="18">
                  <c:v>2.9053548458397041E-2</c:v>
                </c:pt>
                <c:pt idx="19">
                  <c:v>2.651068295406037E-2</c:v>
                </c:pt>
                <c:pt idx="20">
                  <c:v>2.418098984191756E-2</c:v>
                </c:pt>
                <c:pt idx="21">
                  <c:v>1.4956079065899276E-2</c:v>
                </c:pt>
                <c:pt idx="22">
                  <c:v>2.2539370456965812E-2</c:v>
                </c:pt>
                <c:pt idx="23">
                  <c:v>2.1332891085408204E-2</c:v>
                </c:pt>
                <c:pt idx="24">
                  <c:v>2.2892655303111579E-2</c:v>
                </c:pt>
                <c:pt idx="25">
                  <c:v>2.6330263580653768E-2</c:v>
                </c:pt>
                <c:pt idx="26">
                  <c:v>2.7067204808834504E-2</c:v>
                </c:pt>
                <c:pt idx="27">
                  <c:v>2.2371118129764694E-2</c:v>
                </c:pt>
                <c:pt idx="28">
                  <c:v>1.8391365585919178E-2</c:v>
                </c:pt>
                <c:pt idx="29">
                  <c:v>2.0600768645158984E-2</c:v>
                </c:pt>
                <c:pt idx="30">
                  <c:v>2.8566675485308817E-2</c:v>
                </c:pt>
                <c:pt idx="31">
                  <c:v>2.6029590940125497E-2</c:v>
                </c:pt>
                <c:pt idx="32">
                  <c:v>2.4797105220293679E-2</c:v>
                </c:pt>
                <c:pt idx="33">
                  <c:v>2.9169276125166746E-2</c:v>
                </c:pt>
                <c:pt idx="34">
                  <c:v>2.4948177869898839E-2</c:v>
                </c:pt>
                <c:pt idx="35">
                  <c:v>2.7581349043042377E-2</c:v>
                </c:pt>
                <c:pt idx="36">
                  <c:v>2.8476976979050089E-2</c:v>
                </c:pt>
                <c:pt idx="37">
                  <c:v>2.6494389998986498E-2</c:v>
                </c:pt>
                <c:pt idx="38">
                  <c:v>2.7389323427412522E-2</c:v>
                </c:pt>
                <c:pt idx="39">
                  <c:v>2.2405584235601791E-2</c:v>
                </c:pt>
                <c:pt idx="40">
                  <c:v>1.871642029096798E-2</c:v>
                </c:pt>
                <c:pt idx="41">
                  <c:v>2.4664445679940684E-2</c:v>
                </c:pt>
                <c:pt idx="42">
                  <c:v>2.8077238063357799E-2</c:v>
                </c:pt>
                <c:pt idx="43">
                  <c:v>2.1316804628215349E-2</c:v>
                </c:pt>
                <c:pt idx="44">
                  <c:v>2.5424170837493359E-2</c:v>
                </c:pt>
                <c:pt idx="45">
                  <c:v>2.3369603644922712E-2</c:v>
                </c:pt>
                <c:pt idx="46">
                  <c:v>2.2458224848565852E-2</c:v>
                </c:pt>
                <c:pt idx="47">
                  <c:v>2.5972496379314113E-2</c:v>
                </c:pt>
                <c:pt idx="48">
                  <c:v>3.1393527133119901E-2</c:v>
                </c:pt>
                <c:pt idx="49">
                  <c:v>2.5353548498257609E-2</c:v>
                </c:pt>
                <c:pt idx="50">
                  <c:v>1.9706382607669357E-2</c:v>
                </c:pt>
                <c:pt idx="51">
                  <c:v>2.4775624123368308E-2</c:v>
                </c:pt>
                <c:pt idx="52">
                  <c:v>2.5107595896632043E-2</c:v>
                </c:pt>
                <c:pt idx="53">
                  <c:v>2.8867931024134749E-2</c:v>
                </c:pt>
                <c:pt idx="54">
                  <c:v>2.8143413458120065E-2</c:v>
                </c:pt>
                <c:pt idx="55">
                  <c:v>3.1827031622708564E-2</c:v>
                </c:pt>
                <c:pt idx="56">
                  <c:v>3.0912665295241951E-2</c:v>
                </c:pt>
                <c:pt idx="57">
                  <c:v>2.2449319322300453E-2</c:v>
                </c:pt>
                <c:pt idx="58">
                  <c:v>2.8566467342850812E-2</c:v>
                </c:pt>
                <c:pt idx="59">
                  <c:v>2.4139272149655749E-2</c:v>
                </c:pt>
                <c:pt idx="60">
                  <c:v>2.5861356288762585E-2</c:v>
                </c:pt>
                <c:pt idx="61">
                  <c:v>3.0128150522699952E-2</c:v>
                </c:pt>
                <c:pt idx="62">
                  <c:v>3.1775415431632086E-2</c:v>
                </c:pt>
                <c:pt idx="63">
                  <c:v>3.0045269737978338E-2</c:v>
                </c:pt>
                <c:pt idx="64">
                  <c:v>2.6557346096665504E-2</c:v>
                </c:pt>
                <c:pt idx="65">
                  <c:v>2.0271886068279388E-2</c:v>
                </c:pt>
                <c:pt idx="66">
                  <c:v>2.9742440837325853E-2</c:v>
                </c:pt>
                <c:pt idx="67">
                  <c:v>2.2088799511021554E-2</c:v>
                </c:pt>
                <c:pt idx="68">
                  <c:v>2.6026191949769545E-2</c:v>
                </c:pt>
                <c:pt idx="69">
                  <c:v>2.8503485840473981E-2</c:v>
                </c:pt>
                <c:pt idx="70">
                  <c:v>2.8241916362784669E-2</c:v>
                </c:pt>
                <c:pt idx="71">
                  <c:v>2.8137593513700525E-2</c:v>
                </c:pt>
                <c:pt idx="72">
                  <c:v>2.951785360619031E-2</c:v>
                </c:pt>
                <c:pt idx="73">
                  <c:v>2.9383006286755733E-2</c:v>
                </c:pt>
                <c:pt idx="74">
                  <c:v>2.6573539706469744E-2</c:v>
                </c:pt>
                <c:pt idx="75">
                  <c:v>2.1611730496471221E-2</c:v>
                </c:pt>
                <c:pt idx="76">
                  <c:v>2.2332329380160984E-2</c:v>
                </c:pt>
                <c:pt idx="77">
                  <c:v>2.4656620422793166E-2</c:v>
                </c:pt>
                <c:pt idx="78">
                  <c:v>2.4823355339053308E-2</c:v>
                </c:pt>
                <c:pt idx="79">
                  <c:v>2.6706771668930759E-2</c:v>
                </c:pt>
                <c:pt idx="80">
                  <c:v>2.9908101275892916E-2</c:v>
                </c:pt>
                <c:pt idx="81">
                  <c:v>2.8910517751236976E-2</c:v>
                </c:pt>
                <c:pt idx="82">
                  <c:v>2.5864496249336254E-2</c:v>
                </c:pt>
                <c:pt idx="83">
                  <c:v>3.1461634878902411E-2</c:v>
                </c:pt>
                <c:pt idx="84">
                  <c:v>3.9106983838413475E-2</c:v>
                </c:pt>
                <c:pt idx="85">
                  <c:v>3.1661490637233745E-2</c:v>
                </c:pt>
                <c:pt idx="86">
                  <c:v>2.6038820542717434E-2</c:v>
                </c:pt>
                <c:pt idx="87">
                  <c:v>3.1286130107128891E-2</c:v>
                </c:pt>
                <c:pt idx="88">
                  <c:v>3.1398915805433726E-2</c:v>
                </c:pt>
                <c:pt idx="89">
                  <c:v>2.8956493142119736E-2</c:v>
                </c:pt>
                <c:pt idx="90">
                  <c:v>2.4097842385480264E-2</c:v>
                </c:pt>
                <c:pt idx="91">
                  <c:v>2.2309355033185638E-2</c:v>
                </c:pt>
                <c:pt idx="92">
                  <c:v>2.3076353994088739E-2</c:v>
                </c:pt>
                <c:pt idx="93">
                  <c:v>2.2355297152069624E-2</c:v>
                </c:pt>
                <c:pt idx="94">
                  <c:v>2.5918673843232244E-2</c:v>
                </c:pt>
                <c:pt idx="95">
                  <c:v>2.5625584455369617E-2</c:v>
                </c:pt>
                <c:pt idx="96">
                  <c:v>2.9742781777043082E-2</c:v>
                </c:pt>
                <c:pt idx="97">
                  <c:v>3.3249709107795428E-2</c:v>
                </c:pt>
                <c:pt idx="98">
                  <c:v>2.3974483620550852E-2</c:v>
                </c:pt>
                <c:pt idx="99">
                  <c:v>2.1614905357786769E-2</c:v>
                </c:pt>
                <c:pt idx="100">
                  <c:v>1.9536046739113563E-2</c:v>
                </c:pt>
                <c:pt idx="101">
                  <c:v>2.1728970643577861E-2</c:v>
                </c:pt>
                <c:pt idx="102">
                  <c:v>2.6823083879723028E-2</c:v>
                </c:pt>
                <c:pt idx="103">
                  <c:v>2.6406912603656484E-2</c:v>
                </c:pt>
                <c:pt idx="104">
                  <c:v>3.0185705105107052E-2</c:v>
                </c:pt>
                <c:pt idx="105">
                  <c:v>2.9061986603704883E-2</c:v>
                </c:pt>
                <c:pt idx="106">
                  <c:v>2.3709396634282766E-2</c:v>
                </c:pt>
                <c:pt idx="107">
                  <c:v>2.7572999364382653E-2</c:v>
                </c:pt>
                <c:pt idx="108">
                  <c:v>3.6424141559785336E-2</c:v>
                </c:pt>
                <c:pt idx="109">
                  <c:v>3.018793926015623E-2</c:v>
                </c:pt>
                <c:pt idx="110">
                  <c:v>2.9170936733137004E-2</c:v>
                </c:pt>
                <c:pt idx="111">
                  <c:v>2.7639085487880109E-2</c:v>
                </c:pt>
                <c:pt idx="112">
                  <c:v>3.1099412896142944E-2</c:v>
                </c:pt>
                <c:pt idx="113">
                  <c:v>3.1149994435427267E-2</c:v>
                </c:pt>
                <c:pt idx="114">
                  <c:v>2.972933469403613E-2</c:v>
                </c:pt>
                <c:pt idx="115">
                  <c:v>2.8169938285876259E-2</c:v>
                </c:pt>
                <c:pt idx="116">
                  <c:v>2.9759756806145905E-2</c:v>
                </c:pt>
                <c:pt idx="117">
                  <c:v>3.1711942650894408E-2</c:v>
                </c:pt>
                <c:pt idx="118">
                  <c:v>3.1985726205852966E-2</c:v>
                </c:pt>
                <c:pt idx="119">
                  <c:v>3.8336055998794215E-2</c:v>
                </c:pt>
                <c:pt idx="120">
                  <c:v>3.6939329509783882E-2</c:v>
                </c:pt>
                <c:pt idx="121">
                  <c:v>2.7693837475053586E-2</c:v>
                </c:pt>
                <c:pt idx="122">
                  <c:v>2.8780075161603913E-2</c:v>
                </c:pt>
                <c:pt idx="123">
                  <c:v>2.7730667738453296E-2</c:v>
                </c:pt>
                <c:pt idx="124">
                  <c:v>3.144425617082186E-2</c:v>
                </c:pt>
                <c:pt idx="125">
                  <c:v>2.8371964816836161E-2</c:v>
                </c:pt>
                <c:pt idx="126">
                  <c:v>3.0368488832249629E-2</c:v>
                </c:pt>
                <c:pt idx="127">
                  <c:v>3.6559853000540134E-2</c:v>
                </c:pt>
                <c:pt idx="128">
                  <c:v>4.1672149535603019E-2</c:v>
                </c:pt>
                <c:pt idx="129">
                  <c:v>4.3920554480616394E-2</c:v>
                </c:pt>
                <c:pt idx="130">
                  <c:v>4.0998379453883536E-2</c:v>
                </c:pt>
                <c:pt idx="131">
                  <c:v>3.3074628067477747E-2</c:v>
                </c:pt>
                <c:pt idx="132">
                  <c:v>3.6612923421533557E-2</c:v>
                </c:pt>
                <c:pt idx="133">
                  <c:v>3.5478944872347068E-2</c:v>
                </c:pt>
                <c:pt idx="134">
                  <c:v>3.126349677290842E-2</c:v>
                </c:pt>
                <c:pt idx="135">
                  <c:v>4.2204641255109462E-2</c:v>
                </c:pt>
                <c:pt idx="136">
                  <c:v>3.4462552203264947E-2</c:v>
                </c:pt>
                <c:pt idx="137">
                  <c:v>3.2632659076592373E-2</c:v>
                </c:pt>
                <c:pt idx="138">
                  <c:v>3.4315203182758144E-2</c:v>
                </c:pt>
                <c:pt idx="139">
                  <c:v>4.3243568859397126E-2</c:v>
                </c:pt>
                <c:pt idx="140">
                  <c:v>3.9946055481186044E-2</c:v>
                </c:pt>
                <c:pt idx="141">
                  <c:v>4.7364343458442662E-2</c:v>
                </c:pt>
                <c:pt idx="142">
                  <c:v>3.7953353721130463E-2</c:v>
                </c:pt>
                <c:pt idx="143">
                  <c:v>3.2099923139447685E-2</c:v>
                </c:pt>
                <c:pt idx="144">
                  <c:v>2.9782198018798896E-2</c:v>
                </c:pt>
                <c:pt idx="145">
                  <c:v>3.4182891124654356E-2</c:v>
                </c:pt>
                <c:pt idx="146">
                  <c:v>4.0735682596190127E-2</c:v>
                </c:pt>
                <c:pt idx="147">
                  <c:v>3.524399978839983E-2</c:v>
                </c:pt>
                <c:pt idx="148">
                  <c:v>2.8942234989046248E-2</c:v>
                </c:pt>
                <c:pt idx="149">
                  <c:v>3.0193804574938692E-2</c:v>
                </c:pt>
                <c:pt idx="150">
                  <c:v>3.4970991185873976E-2</c:v>
                </c:pt>
                <c:pt idx="151">
                  <c:v>3.592733482361838E-2</c:v>
                </c:pt>
                <c:pt idx="152">
                  <c:v>4.7377010837004289E-2</c:v>
                </c:pt>
                <c:pt idx="153">
                  <c:v>4.4330119849597671E-2</c:v>
                </c:pt>
                <c:pt idx="154">
                  <c:v>3.6528107458745095E-2</c:v>
                </c:pt>
                <c:pt idx="155">
                  <c:v>3.516582452443702E-2</c:v>
                </c:pt>
                <c:pt idx="156">
                  <c:v>4.0700885516282301E-2</c:v>
                </c:pt>
                <c:pt idx="157">
                  <c:v>4.2971940001816068E-2</c:v>
                </c:pt>
                <c:pt idx="158">
                  <c:v>3.7887087753674054E-2</c:v>
                </c:pt>
                <c:pt idx="159">
                  <c:v>3.3016586833997247E-2</c:v>
                </c:pt>
                <c:pt idx="160">
                  <c:v>3.7847246826481093E-2</c:v>
                </c:pt>
                <c:pt idx="161">
                  <c:v>3.8044501369050153E-2</c:v>
                </c:pt>
                <c:pt idx="162">
                  <c:v>3.0046585369024267E-2</c:v>
                </c:pt>
                <c:pt idx="163">
                  <c:v>3.9553988458408421E-2</c:v>
                </c:pt>
                <c:pt idx="164">
                  <c:v>4.1119423811654336E-2</c:v>
                </c:pt>
                <c:pt idx="165">
                  <c:v>4.2230802313065308E-2</c:v>
                </c:pt>
                <c:pt idx="166">
                  <c:v>4.5742486363921676E-2</c:v>
                </c:pt>
                <c:pt idx="167">
                  <c:v>4.5306033279266057E-2</c:v>
                </c:pt>
                <c:pt idx="168">
                  <c:v>4.4023250440241801E-2</c:v>
                </c:pt>
                <c:pt idx="169">
                  <c:v>4.9780163976512172E-2</c:v>
                </c:pt>
                <c:pt idx="170">
                  <c:v>4.6635180874543589E-2</c:v>
                </c:pt>
                <c:pt idx="171">
                  <c:v>4.1370322966188068E-2</c:v>
                </c:pt>
                <c:pt idx="172">
                  <c:v>4.6678093659107613E-2</c:v>
                </c:pt>
                <c:pt idx="173">
                  <c:v>4.7213481572837245E-2</c:v>
                </c:pt>
                <c:pt idx="174">
                  <c:v>4.0647914536369123E-2</c:v>
                </c:pt>
                <c:pt idx="175">
                  <c:v>4.472964708805411E-2</c:v>
                </c:pt>
                <c:pt idx="176">
                  <c:v>4.6664965719981889E-2</c:v>
                </c:pt>
                <c:pt idx="177">
                  <c:v>4.2013233199117386E-2</c:v>
                </c:pt>
                <c:pt idx="178">
                  <c:v>4.0899740799722431E-2</c:v>
                </c:pt>
                <c:pt idx="179">
                  <c:v>4.8834617751179775E-2</c:v>
                </c:pt>
                <c:pt idx="180">
                  <c:v>4.6587148486120451E-2</c:v>
                </c:pt>
                <c:pt idx="181">
                  <c:v>4.0462571655150728E-2</c:v>
                </c:pt>
                <c:pt idx="182">
                  <c:v>4.3077837483399779E-2</c:v>
                </c:pt>
                <c:pt idx="183">
                  <c:v>3.9621550069359211E-2</c:v>
                </c:pt>
                <c:pt idx="184">
                  <c:v>3.8820496561902493E-2</c:v>
                </c:pt>
                <c:pt idx="185">
                  <c:v>3.7349349399000878E-2</c:v>
                </c:pt>
                <c:pt idx="186">
                  <c:v>4.8389885697477271E-2</c:v>
                </c:pt>
                <c:pt idx="187">
                  <c:v>4.8098059819415916E-2</c:v>
                </c:pt>
                <c:pt idx="188">
                  <c:v>4.4542811883315707E-2</c:v>
                </c:pt>
                <c:pt idx="189">
                  <c:v>5.0703259170764896E-2</c:v>
                </c:pt>
                <c:pt idx="190">
                  <c:v>4.4306625106131377E-2</c:v>
                </c:pt>
                <c:pt idx="191">
                  <c:v>4.1784241590648662E-2</c:v>
                </c:pt>
                <c:pt idx="192">
                  <c:v>3.9130701973004139E-2</c:v>
                </c:pt>
                <c:pt idx="193">
                  <c:v>4.1898454039559593E-2</c:v>
                </c:pt>
                <c:pt idx="194">
                  <c:v>4.8639778156836573E-2</c:v>
                </c:pt>
                <c:pt idx="195">
                  <c:v>4.4585214581224067E-2</c:v>
                </c:pt>
                <c:pt idx="196">
                  <c:v>4.6546045955171075E-2</c:v>
                </c:pt>
                <c:pt idx="197">
                  <c:v>5.0031271657096962E-2</c:v>
                </c:pt>
                <c:pt idx="198">
                  <c:v>4.544371266737126E-2</c:v>
                </c:pt>
                <c:pt idx="199">
                  <c:v>4.2486320411297164E-2</c:v>
                </c:pt>
                <c:pt idx="200">
                  <c:v>5.1364492906097993E-2</c:v>
                </c:pt>
                <c:pt idx="201">
                  <c:v>5.117366214399946E-2</c:v>
                </c:pt>
                <c:pt idx="202">
                  <c:v>5.7459913745874391E-2</c:v>
                </c:pt>
                <c:pt idx="203">
                  <c:v>5.7280304448797718E-2</c:v>
                </c:pt>
                <c:pt idx="204">
                  <c:v>4.8139127773534983E-2</c:v>
                </c:pt>
                <c:pt idx="205">
                  <c:v>4.7921900996673948E-2</c:v>
                </c:pt>
                <c:pt idx="206">
                  <c:v>5.2678591673896727E-2</c:v>
                </c:pt>
                <c:pt idx="207">
                  <c:v>5.0198149269074732E-2</c:v>
                </c:pt>
                <c:pt idx="208">
                  <c:v>4.9073035314842306E-2</c:v>
                </c:pt>
                <c:pt idx="209">
                  <c:v>5.5897052666789154E-2</c:v>
                </c:pt>
                <c:pt idx="210">
                  <c:v>5.6156085063603957E-2</c:v>
                </c:pt>
                <c:pt idx="211">
                  <c:v>5.7928364226104853E-2</c:v>
                </c:pt>
                <c:pt idx="212">
                  <c:v>5.7859055133813085E-2</c:v>
                </c:pt>
                <c:pt idx="213">
                  <c:v>5.4824227311397328E-2</c:v>
                </c:pt>
                <c:pt idx="214">
                  <c:v>5.9404536969791047E-2</c:v>
                </c:pt>
                <c:pt idx="215">
                  <c:v>5.7709026131358102E-2</c:v>
                </c:pt>
                <c:pt idx="216">
                  <c:v>5.53770702285903E-2</c:v>
                </c:pt>
                <c:pt idx="217">
                  <c:v>5.7545530754621439E-2</c:v>
                </c:pt>
                <c:pt idx="218">
                  <c:v>5.4951814443861498E-2</c:v>
                </c:pt>
                <c:pt idx="219">
                  <c:v>6.3437060392710382E-2</c:v>
                </c:pt>
                <c:pt idx="220">
                  <c:v>5.5381541857169946E-2</c:v>
                </c:pt>
                <c:pt idx="221">
                  <c:v>5.8966240188279569E-2</c:v>
                </c:pt>
                <c:pt idx="222">
                  <c:v>6.4316705853359871E-2</c:v>
                </c:pt>
                <c:pt idx="223">
                  <c:v>5.7469777151376217E-2</c:v>
                </c:pt>
                <c:pt idx="224">
                  <c:v>5.930633251203183E-2</c:v>
                </c:pt>
                <c:pt idx="225">
                  <c:v>6.4799600201264823E-2</c:v>
                </c:pt>
                <c:pt idx="226">
                  <c:v>5.4047050685847989E-2</c:v>
                </c:pt>
                <c:pt idx="227">
                  <c:v>5.2708140430586657E-2</c:v>
                </c:pt>
                <c:pt idx="228">
                  <c:v>5.9043518576686223E-2</c:v>
                </c:pt>
                <c:pt idx="229">
                  <c:v>6.5579234933671626E-2</c:v>
                </c:pt>
                <c:pt idx="230">
                  <c:v>6.3461604151579684E-2</c:v>
                </c:pt>
                <c:pt idx="231">
                  <c:v>6.4370374518529824E-2</c:v>
                </c:pt>
                <c:pt idx="232">
                  <c:v>7.0899330699321264E-2</c:v>
                </c:pt>
                <c:pt idx="233">
                  <c:v>6.3559549054020503E-2</c:v>
                </c:pt>
                <c:pt idx="234">
                  <c:v>5.9361893626269042E-2</c:v>
                </c:pt>
                <c:pt idx="235">
                  <c:v>6.6376171157417285E-2</c:v>
                </c:pt>
                <c:pt idx="236">
                  <c:v>7.8597551753022452E-2</c:v>
                </c:pt>
                <c:pt idx="237">
                  <c:v>7.3165042043776926E-2</c:v>
                </c:pt>
                <c:pt idx="238">
                  <c:v>7.3771856894363136E-2</c:v>
                </c:pt>
                <c:pt idx="239">
                  <c:v>7.4497779631497091E-2</c:v>
                </c:pt>
                <c:pt idx="240">
                  <c:v>7.2111113574003169E-2</c:v>
                </c:pt>
                <c:pt idx="241">
                  <c:v>6.5083696755019127E-2</c:v>
                </c:pt>
                <c:pt idx="242">
                  <c:v>6.705519805944235E-2</c:v>
                </c:pt>
                <c:pt idx="243">
                  <c:v>6.4799066830788996E-2</c:v>
                </c:pt>
                <c:pt idx="244">
                  <c:v>6.2841136084462873E-2</c:v>
                </c:pt>
                <c:pt idx="245">
                  <c:v>7.0683942113149378E-2</c:v>
                </c:pt>
                <c:pt idx="246">
                  <c:v>8.5015473732634461E-2</c:v>
                </c:pt>
                <c:pt idx="247">
                  <c:v>8.4089764863892566E-2</c:v>
                </c:pt>
                <c:pt idx="248">
                  <c:v>7.725453050180868E-2</c:v>
                </c:pt>
                <c:pt idx="249">
                  <c:v>8.2137682178461735E-2</c:v>
                </c:pt>
                <c:pt idx="250">
                  <c:v>8.5685729279822112E-2</c:v>
                </c:pt>
                <c:pt idx="251">
                  <c:v>9.2679021911461212E-2</c:v>
                </c:pt>
                <c:pt idx="252">
                  <c:v>9.9197024217644897E-2</c:v>
                </c:pt>
                <c:pt idx="253">
                  <c:v>8.7857637063524119E-2</c:v>
                </c:pt>
                <c:pt idx="254">
                  <c:v>9.0929029515512225E-2</c:v>
                </c:pt>
                <c:pt idx="255">
                  <c:v>0.10059308530324476</c:v>
                </c:pt>
                <c:pt idx="256">
                  <c:v>0.10886652602590116</c:v>
                </c:pt>
                <c:pt idx="257">
                  <c:v>0.11130352566761914</c:v>
                </c:pt>
                <c:pt idx="258">
                  <c:v>0.11269587457743585</c:v>
                </c:pt>
                <c:pt idx="259">
                  <c:v>0.13000782997283863</c:v>
                </c:pt>
                <c:pt idx="260">
                  <c:v>0.13566478323797759</c:v>
                </c:pt>
                <c:pt idx="261">
                  <c:v>0.12635727425979792</c:v>
                </c:pt>
                <c:pt idx="262">
                  <c:v>0.12534437714106356</c:v>
                </c:pt>
                <c:pt idx="263">
                  <c:v>0.14255655779208343</c:v>
                </c:pt>
                <c:pt idx="264">
                  <c:v>0.15316985273187772</c:v>
                </c:pt>
                <c:pt idx="265">
                  <c:v>0.1708845794414515</c:v>
                </c:pt>
                <c:pt idx="266">
                  <c:v>0.17705661006409287</c:v>
                </c:pt>
                <c:pt idx="267">
                  <c:v>0.18501948057643866</c:v>
                </c:pt>
                <c:pt idx="268">
                  <c:v>0.19223699217633125</c:v>
                </c:pt>
                <c:pt idx="269">
                  <c:v>0.18927704640820656</c:v>
                </c:pt>
                <c:pt idx="270">
                  <c:v>0.20760643567934756</c:v>
                </c:pt>
                <c:pt idx="271">
                  <c:v>0.21951416566625073</c:v>
                </c:pt>
                <c:pt idx="272">
                  <c:v>0.25701116037055471</c:v>
                </c:pt>
                <c:pt idx="273">
                  <c:v>0.2468129877294058</c:v>
                </c:pt>
                <c:pt idx="274">
                  <c:v>0.26670410243037568</c:v>
                </c:pt>
                <c:pt idx="275">
                  <c:v>0.27625454608193506</c:v>
                </c:pt>
                <c:pt idx="276">
                  <c:v>0.27531303451291073</c:v>
                </c:pt>
                <c:pt idx="277">
                  <c:v>0.31216739374634622</c:v>
                </c:pt>
                <c:pt idx="278">
                  <c:v>0.33728250237758728</c:v>
                </c:pt>
                <c:pt idx="279">
                  <c:v>0.35544423536702446</c:v>
                </c:pt>
                <c:pt idx="280">
                  <c:v>0.37066328655621633</c:v>
                </c:pt>
                <c:pt idx="281">
                  <c:v>0.3876639038851194</c:v>
                </c:pt>
                <c:pt idx="282">
                  <c:v>0.39456092488399264</c:v>
                </c:pt>
                <c:pt idx="283">
                  <c:v>0.40927907909690697</c:v>
                </c:pt>
                <c:pt idx="284">
                  <c:v>0.42195252697443181</c:v>
                </c:pt>
                <c:pt idx="285">
                  <c:v>0.43640715732588109</c:v>
                </c:pt>
                <c:pt idx="286">
                  <c:v>0.45270386254367112</c:v>
                </c:pt>
                <c:pt idx="287">
                  <c:v>0.481061593140441</c:v>
                </c:pt>
                <c:pt idx="288">
                  <c:v>0.49326928405135884</c:v>
                </c:pt>
                <c:pt idx="289">
                  <c:v>0.5183451407853894</c:v>
                </c:pt>
                <c:pt idx="290">
                  <c:v>0.5260165899449385</c:v>
                </c:pt>
                <c:pt idx="291">
                  <c:v>0.5346981775002938</c:v>
                </c:pt>
                <c:pt idx="292">
                  <c:v>0.55815237945267882</c:v>
                </c:pt>
                <c:pt idx="293">
                  <c:v>0.57543519959333478</c:v>
                </c:pt>
                <c:pt idx="294">
                  <c:v>0.59026860433227113</c:v>
                </c:pt>
                <c:pt idx="295">
                  <c:v>0.61246109307052932</c:v>
                </c:pt>
                <c:pt idx="296">
                  <c:v>0.6228098554839423</c:v>
                </c:pt>
                <c:pt idx="297">
                  <c:v>0.64816452133792313</c:v>
                </c:pt>
                <c:pt idx="298">
                  <c:v>0.65458909528071108</c:v>
                </c:pt>
                <c:pt idx="299">
                  <c:v>0.68575614957169218</c:v>
                </c:pt>
                <c:pt idx="300">
                  <c:v>0.69016323022713033</c:v>
                </c:pt>
                <c:pt idx="301">
                  <c:v>0.71501958438800151</c:v>
                </c:pt>
                <c:pt idx="302">
                  <c:v>0.72812916492078483</c:v>
                </c:pt>
                <c:pt idx="303">
                  <c:v>0.73502578535029206</c:v>
                </c:pt>
                <c:pt idx="304">
                  <c:v>0.74782884889593937</c:v>
                </c:pt>
                <c:pt idx="305">
                  <c:v>0.78150844473576175</c:v>
                </c:pt>
                <c:pt idx="306">
                  <c:v>0.8003774380465859</c:v>
                </c:pt>
                <c:pt idx="307">
                  <c:v>0.82036361261611335</c:v>
                </c:pt>
                <c:pt idx="308">
                  <c:v>0.82446833619905002</c:v>
                </c:pt>
                <c:pt idx="309">
                  <c:v>0.84020604939408017</c:v>
                </c:pt>
                <c:pt idx="310">
                  <c:v>0.84314072433848186</c:v>
                </c:pt>
                <c:pt idx="311">
                  <c:v>0.84016251089826499</c:v>
                </c:pt>
                <c:pt idx="312">
                  <c:v>0.83800845881659591</c:v>
                </c:pt>
                <c:pt idx="313">
                  <c:v>0.84669855044438869</c:v>
                </c:pt>
                <c:pt idx="314">
                  <c:v>0.85580680028701406</c:v>
                </c:pt>
                <c:pt idx="315">
                  <c:v>0.85152161100636381</c:v>
                </c:pt>
                <c:pt idx="316">
                  <c:v>0.84515232224621573</c:v>
                </c:pt>
                <c:pt idx="317">
                  <c:v>0.86102645300981506</c:v>
                </c:pt>
                <c:pt idx="318">
                  <c:v>0.8659075443735893</c:v>
                </c:pt>
                <c:pt idx="319">
                  <c:v>0.89928337796473401</c:v>
                </c:pt>
                <c:pt idx="320">
                  <c:v>0.91631923075351285</c:v>
                </c:pt>
                <c:pt idx="321">
                  <c:v>0.94110323216479175</c:v>
                </c:pt>
                <c:pt idx="322">
                  <c:v>0.95117189982224049</c:v>
                </c:pt>
                <c:pt idx="323">
                  <c:v>0.93032557058346166</c:v>
                </c:pt>
                <c:pt idx="324">
                  <c:v>0.91683412290728206</c:v>
                </c:pt>
                <c:pt idx="325">
                  <c:v>0.92719774683433576</c:v>
                </c:pt>
                <c:pt idx="326">
                  <c:v>0.94346552369732462</c:v>
                </c:pt>
                <c:pt idx="327">
                  <c:v>0.93619512029000584</c:v>
                </c:pt>
                <c:pt idx="328">
                  <c:v>0.94751670802096333</c:v>
                </c:pt>
                <c:pt idx="329">
                  <c:v>0.94310698671868953</c:v>
                </c:pt>
                <c:pt idx="330">
                  <c:v>0.93415818673350526</c:v>
                </c:pt>
                <c:pt idx="331">
                  <c:v>0.93458607109729652</c:v>
                </c:pt>
                <c:pt idx="332">
                  <c:v>0.94725947056766446</c:v>
                </c:pt>
                <c:pt idx="333">
                  <c:v>0.9482473456731515</c:v>
                </c:pt>
                <c:pt idx="334">
                  <c:v>0.91442888512777587</c:v>
                </c:pt>
                <c:pt idx="335">
                  <c:v>0.93327141419332382</c:v>
                </c:pt>
                <c:pt idx="336">
                  <c:v>0.95358673017348516</c:v>
                </c:pt>
                <c:pt idx="337">
                  <c:v>0.94262583606210848</c:v>
                </c:pt>
                <c:pt idx="338">
                  <c:v>0.92667965127486696</c:v>
                </c:pt>
                <c:pt idx="339">
                  <c:v>0.95141968457423309</c:v>
                </c:pt>
                <c:pt idx="340">
                  <c:v>0.95588356109164008</c:v>
                </c:pt>
                <c:pt idx="341">
                  <c:v>0.94730755207562067</c:v>
                </c:pt>
                <c:pt idx="342">
                  <c:v>0.97477914807949462</c:v>
                </c:pt>
                <c:pt idx="343">
                  <c:v>0.98790509645995572</c:v>
                </c:pt>
                <c:pt idx="344">
                  <c:v>0.97712504476605422</c:v>
                </c:pt>
                <c:pt idx="345">
                  <c:v>0.94955986617325738</c:v>
                </c:pt>
                <c:pt idx="346">
                  <c:v>0.93766105568454128</c:v>
                </c:pt>
                <c:pt idx="347">
                  <c:v>0.95610123839640826</c:v>
                </c:pt>
                <c:pt idx="348">
                  <c:v>0.96272721238793224</c:v>
                </c:pt>
                <c:pt idx="349">
                  <c:v>0.96689532467262873</c:v>
                </c:pt>
                <c:pt idx="350">
                  <c:v>0.95477174779193241</c:v>
                </c:pt>
                <c:pt idx="351">
                  <c:v>0.93385046455928655</c:v>
                </c:pt>
                <c:pt idx="352">
                  <c:v>0.93170973151774761</c:v>
                </c:pt>
                <c:pt idx="353">
                  <c:v>0.93442421996157765</c:v>
                </c:pt>
                <c:pt idx="354">
                  <c:v>0.93426209891989731</c:v>
                </c:pt>
                <c:pt idx="355">
                  <c:v>0.94563473214346938</c:v>
                </c:pt>
                <c:pt idx="356">
                  <c:v>0.94955370473483225</c:v>
                </c:pt>
                <c:pt idx="357">
                  <c:v>0.93999231318709842</c:v>
                </c:pt>
                <c:pt idx="358">
                  <c:v>0.93766018694881093</c:v>
                </c:pt>
                <c:pt idx="359">
                  <c:v>0.94513696533809566</c:v>
                </c:pt>
                <c:pt idx="360">
                  <c:v>0.92305460122433969</c:v>
                </c:pt>
                <c:pt idx="361">
                  <c:v>0.93552073933490754</c:v>
                </c:pt>
                <c:pt idx="362">
                  <c:v>0.92842422618590037</c:v>
                </c:pt>
                <c:pt idx="363">
                  <c:v>0.92509088089564151</c:v>
                </c:pt>
                <c:pt idx="364">
                  <c:v>1</c:v>
                </c:pt>
                <c:pt idx="365">
                  <c:v>0.96903293380604905</c:v>
                </c:pt>
                <c:pt idx="366">
                  <c:v>0.95523322031552249</c:v>
                </c:pt>
                <c:pt idx="367">
                  <c:v>0.95040122361112622</c:v>
                </c:pt>
                <c:pt idx="368">
                  <c:v>0.93208651019370325</c:v>
                </c:pt>
                <c:pt idx="369">
                  <c:v>0.92680504095834104</c:v>
                </c:pt>
                <c:pt idx="370">
                  <c:v>0.91678590086330003</c:v>
                </c:pt>
                <c:pt idx="371">
                  <c:v>0.89635963301616584</c:v>
                </c:pt>
                <c:pt idx="372">
                  <c:v>0.88958898713398027</c:v>
                </c:pt>
                <c:pt idx="373">
                  <c:v>0.89110309462910631</c:v>
                </c:pt>
                <c:pt idx="374">
                  <c:v>0.89820490798127595</c:v>
                </c:pt>
                <c:pt idx="375">
                  <c:v>0.88636734728453093</c:v>
                </c:pt>
                <c:pt idx="376">
                  <c:v>0.88636139510070477</c:v>
                </c:pt>
                <c:pt idx="377">
                  <c:v>0.88145621439031463</c:v>
                </c:pt>
                <c:pt idx="378">
                  <c:v>0.90358974532056946</c:v>
                </c:pt>
                <c:pt idx="379">
                  <c:v>0.87310670264127754</c:v>
                </c:pt>
                <c:pt idx="380">
                  <c:v>0.89709334091525494</c:v>
                </c:pt>
                <c:pt idx="381">
                  <c:v>0.91293880517548209</c:v>
                </c:pt>
                <c:pt idx="382">
                  <c:v>0.87087356720787168</c:v>
                </c:pt>
                <c:pt idx="383">
                  <c:v>0.85727917285586885</c:v>
                </c:pt>
                <c:pt idx="384">
                  <c:v>0.87168769346495545</c:v>
                </c:pt>
                <c:pt idx="385">
                  <c:v>0.86200017999352796</c:v>
                </c:pt>
                <c:pt idx="386">
                  <c:v>0.84202062106101272</c:v>
                </c:pt>
                <c:pt idx="387">
                  <c:v>0.8583184772848762</c:v>
                </c:pt>
                <c:pt idx="388">
                  <c:v>0.84048865416840468</c:v>
                </c:pt>
                <c:pt idx="389">
                  <c:v>0.82504398863637118</c:v>
                </c:pt>
                <c:pt idx="390">
                  <c:v>0.82676951574234792</c:v>
                </c:pt>
                <c:pt idx="391">
                  <c:v>0.82993049949840414</c:v>
                </c:pt>
                <c:pt idx="392">
                  <c:v>0.85087099480616568</c:v>
                </c:pt>
                <c:pt idx="393">
                  <c:v>0.82994105416718544</c:v>
                </c:pt>
                <c:pt idx="394">
                  <c:v>0.83995415608136026</c:v>
                </c:pt>
                <c:pt idx="395">
                  <c:v>0.82585837969152909</c:v>
                </c:pt>
                <c:pt idx="396">
                  <c:v>0.81836426056869493</c:v>
                </c:pt>
                <c:pt idx="397">
                  <c:v>0.83505755373275303</c:v>
                </c:pt>
                <c:pt idx="398">
                  <c:v>0.84828729596283825</c:v>
                </c:pt>
                <c:pt idx="399">
                  <c:v>0.83171027905737516</c:v>
                </c:pt>
                <c:pt idx="400">
                  <c:v>0.80930350887108926</c:v>
                </c:pt>
                <c:pt idx="401">
                  <c:v>0.80830851262435977</c:v>
                </c:pt>
                <c:pt idx="402">
                  <c:v>0.84639605898294734</c:v>
                </c:pt>
                <c:pt idx="403">
                  <c:v>0.80972405348865006</c:v>
                </c:pt>
                <c:pt idx="404">
                  <c:v>0.8050658666961229</c:v>
                </c:pt>
                <c:pt idx="405">
                  <c:v>0.78975437403035031</c:v>
                </c:pt>
                <c:pt idx="406">
                  <c:v>0.76396810251374969</c:v>
                </c:pt>
                <c:pt idx="407">
                  <c:v>0.78262065578088258</c:v>
                </c:pt>
                <c:pt idx="408">
                  <c:v>0.77567622761534749</c:v>
                </c:pt>
                <c:pt idx="409">
                  <c:v>0.76721860491036453</c:v>
                </c:pt>
                <c:pt idx="410">
                  <c:v>0.79863312476951664</c:v>
                </c:pt>
                <c:pt idx="411">
                  <c:v>0.79961887613182614</c:v>
                </c:pt>
                <c:pt idx="412">
                  <c:v>0.77416574019347106</c:v>
                </c:pt>
                <c:pt idx="413">
                  <c:v>0.770658127378125</c:v>
                </c:pt>
                <c:pt idx="414">
                  <c:v>0.75059299872476992</c:v>
                </c:pt>
                <c:pt idx="415">
                  <c:v>0.74183471593582595</c:v>
                </c:pt>
                <c:pt idx="416">
                  <c:v>0.73530310699034596</c:v>
                </c:pt>
                <c:pt idx="417">
                  <c:v>0.74658970024847982</c:v>
                </c:pt>
                <c:pt idx="418">
                  <c:v>0.76198421431600827</c:v>
                </c:pt>
                <c:pt idx="419">
                  <c:v>0.76416290769727246</c:v>
                </c:pt>
                <c:pt idx="420">
                  <c:v>0.74732154876793411</c:v>
                </c:pt>
                <c:pt idx="421">
                  <c:v>0.7358543951024491</c:v>
                </c:pt>
                <c:pt idx="422">
                  <c:v>0.7480110640683143</c:v>
                </c:pt>
                <c:pt idx="423">
                  <c:v>0.7360132184542646</c:v>
                </c:pt>
                <c:pt idx="424">
                  <c:v>0.73510110567433973</c:v>
                </c:pt>
                <c:pt idx="425">
                  <c:v>0.72499275436294985</c:v>
                </c:pt>
                <c:pt idx="426">
                  <c:v>0.72755997067541278</c:v>
                </c:pt>
                <c:pt idx="427">
                  <c:v>0.70626713973874256</c:v>
                </c:pt>
                <c:pt idx="428">
                  <c:v>0.72018212986076646</c:v>
                </c:pt>
                <c:pt idx="429">
                  <c:v>0.74139821488311541</c:v>
                </c:pt>
                <c:pt idx="430">
                  <c:v>0.75643996977298056</c:v>
                </c:pt>
                <c:pt idx="431">
                  <c:v>0.74543864274578941</c:v>
                </c:pt>
                <c:pt idx="432">
                  <c:v>0.72139211202067921</c:v>
                </c:pt>
                <c:pt idx="433">
                  <c:v>0.69531506574195723</c:v>
                </c:pt>
                <c:pt idx="434">
                  <c:v>0.71093769421301167</c:v>
                </c:pt>
                <c:pt idx="435">
                  <c:v>0.71496105384114406</c:v>
                </c:pt>
                <c:pt idx="436">
                  <c:v>0.71175795217491367</c:v>
                </c:pt>
                <c:pt idx="437">
                  <c:v>0.72312018027268099</c:v>
                </c:pt>
                <c:pt idx="438">
                  <c:v>0.70885602349226184</c:v>
                </c:pt>
                <c:pt idx="439">
                  <c:v>0.70714963213945969</c:v>
                </c:pt>
                <c:pt idx="440">
                  <c:v>0.70719242675229266</c:v>
                </c:pt>
                <c:pt idx="441">
                  <c:v>0.70586969048902759</c:v>
                </c:pt>
                <c:pt idx="442">
                  <c:v>0.70951023853110784</c:v>
                </c:pt>
                <c:pt idx="443">
                  <c:v>0.70216159921415144</c:v>
                </c:pt>
                <c:pt idx="444">
                  <c:v>0.70667853300598449</c:v>
                </c:pt>
                <c:pt idx="445">
                  <c:v>0.70352185971177394</c:v>
                </c:pt>
                <c:pt idx="446">
                  <c:v>0.71210242101615784</c:v>
                </c:pt>
                <c:pt idx="447">
                  <c:v>0.6942005489345775</c:v>
                </c:pt>
                <c:pt idx="448">
                  <c:v>0.68741731653224569</c:v>
                </c:pt>
                <c:pt idx="449">
                  <c:v>0.79577612449777757</c:v>
                </c:pt>
                <c:pt idx="450">
                  <c:v>0.70234612386626505</c:v>
                </c:pt>
                <c:pt idx="451">
                  <c:v>0.68019239621550465</c:v>
                </c:pt>
                <c:pt idx="452">
                  <c:v>0.68571780826878648</c:v>
                </c:pt>
                <c:pt idx="453">
                  <c:v>0.66752052233814296</c:v>
                </c:pt>
                <c:pt idx="454">
                  <c:v>0.6666641081169018</c:v>
                </c:pt>
                <c:pt idx="455">
                  <c:v>0.64278513280119487</c:v>
                </c:pt>
                <c:pt idx="456">
                  <c:v>0.68095079369815659</c:v>
                </c:pt>
                <c:pt idx="457">
                  <c:v>0.67188829513247228</c:v>
                </c:pt>
                <c:pt idx="458">
                  <c:v>0.66648498683066371</c:v>
                </c:pt>
                <c:pt idx="459">
                  <c:v>0.68353536835247353</c:v>
                </c:pt>
                <c:pt idx="460">
                  <c:v>0.69208540843328559</c:v>
                </c:pt>
                <c:pt idx="461">
                  <c:v>0.66022651370148844</c:v>
                </c:pt>
                <c:pt idx="462">
                  <c:v>0.64750651612846344</c:v>
                </c:pt>
                <c:pt idx="463">
                  <c:v>0.646792152834884</c:v>
                </c:pt>
                <c:pt idx="464">
                  <c:v>0.64099885992057692</c:v>
                </c:pt>
                <c:pt idx="465">
                  <c:v>0.63927259221860189</c:v>
                </c:pt>
                <c:pt idx="466">
                  <c:v>0.64244241565348215</c:v>
                </c:pt>
                <c:pt idx="467">
                  <c:v>0.64344271210066839</c:v>
                </c:pt>
                <c:pt idx="468">
                  <c:v>0.65162179342910687</c:v>
                </c:pt>
                <c:pt idx="469">
                  <c:v>0.64326128968532714</c:v>
                </c:pt>
                <c:pt idx="470">
                  <c:v>0.62757001870973106</c:v>
                </c:pt>
                <c:pt idx="471">
                  <c:v>0.62036903414134104</c:v>
                </c:pt>
                <c:pt idx="472">
                  <c:v>0.60825840756062699</c:v>
                </c:pt>
                <c:pt idx="473">
                  <c:v>0.60474923025936889</c:v>
                </c:pt>
                <c:pt idx="474">
                  <c:v>0.62727058493635135</c:v>
                </c:pt>
                <c:pt idx="475">
                  <c:v>0.63084648238533758</c:v>
                </c:pt>
                <c:pt idx="476">
                  <c:v>0.62379188177460787</c:v>
                </c:pt>
                <c:pt idx="477">
                  <c:v>0.62539587032700983</c:v>
                </c:pt>
                <c:pt idx="478">
                  <c:v>0.61521205818375546</c:v>
                </c:pt>
                <c:pt idx="479">
                  <c:v>0.6300873922319663</c:v>
                </c:pt>
                <c:pt idx="480">
                  <c:v>0.63061350508378333</c:v>
                </c:pt>
                <c:pt idx="481">
                  <c:v>0.62176936722131304</c:v>
                </c:pt>
                <c:pt idx="482">
                  <c:v>0.61597463951496256</c:v>
                </c:pt>
                <c:pt idx="483">
                  <c:v>0.60033535881891908</c:v>
                </c:pt>
                <c:pt idx="484">
                  <c:v>0.60138884624977362</c:v>
                </c:pt>
                <c:pt idx="485">
                  <c:v>0.61162701699719513</c:v>
                </c:pt>
                <c:pt idx="486">
                  <c:v>0.62681711956327169</c:v>
                </c:pt>
                <c:pt idx="487">
                  <c:v>0.62937030159409835</c:v>
                </c:pt>
                <c:pt idx="488">
                  <c:v>0.6240280270373767</c:v>
                </c:pt>
                <c:pt idx="489">
                  <c:v>0.60115579345007364</c:v>
                </c:pt>
                <c:pt idx="490">
                  <c:v>0.59977492007302025</c:v>
                </c:pt>
                <c:pt idx="491">
                  <c:v>0.60814351267729538</c:v>
                </c:pt>
                <c:pt idx="492">
                  <c:v>0.61200589762554136</c:v>
                </c:pt>
                <c:pt idx="493">
                  <c:v>0.60689236911545985</c:v>
                </c:pt>
                <c:pt idx="494">
                  <c:v>0.59463680133607388</c:v>
                </c:pt>
                <c:pt idx="495">
                  <c:v>0.58745801238696749</c:v>
                </c:pt>
                <c:pt idx="496">
                  <c:v>0.57701935224381429</c:v>
                </c:pt>
                <c:pt idx="497">
                  <c:v>0.60637538103779776</c:v>
                </c:pt>
                <c:pt idx="498">
                  <c:v>0.61370512070903083</c:v>
                </c:pt>
                <c:pt idx="499">
                  <c:v>0.58262177217865208</c:v>
                </c:pt>
                <c:pt idx="500">
                  <c:v>0.58677993934080108</c:v>
                </c:pt>
                <c:pt idx="501">
                  <c:v>0.58554302052927354</c:v>
                </c:pt>
                <c:pt idx="502">
                  <c:v>0.58290007198054994</c:v>
                </c:pt>
                <c:pt idx="503">
                  <c:v>0.58304292105777733</c:v>
                </c:pt>
                <c:pt idx="504">
                  <c:v>0.58496225322536211</c:v>
                </c:pt>
                <c:pt idx="505">
                  <c:v>0.55342245837777415</c:v>
                </c:pt>
                <c:pt idx="506">
                  <c:v>0.56237581068567588</c:v>
                </c:pt>
                <c:pt idx="507">
                  <c:v>0.56317722075876098</c:v>
                </c:pt>
                <c:pt idx="508">
                  <c:v>0.59310201560890197</c:v>
                </c:pt>
                <c:pt idx="509">
                  <c:v>0.59719177631939613</c:v>
                </c:pt>
                <c:pt idx="510">
                  <c:v>0.59127651675854298</c:v>
                </c:pt>
                <c:pt idx="511">
                  <c:v>0.60234250399769429</c:v>
                </c:pt>
                <c:pt idx="512">
                  <c:v>0.59107526034938307</c:v>
                </c:pt>
                <c:pt idx="513">
                  <c:v>0.59462160926495888</c:v>
                </c:pt>
                <c:pt idx="514">
                  <c:v>0.59819076961673501</c:v>
                </c:pt>
                <c:pt idx="515">
                  <c:v>0.5698213028309016</c:v>
                </c:pt>
                <c:pt idx="516">
                  <c:v>0.55736872740599352</c:v>
                </c:pt>
                <c:pt idx="517">
                  <c:v>0.58455712179973796</c:v>
                </c:pt>
                <c:pt idx="518">
                  <c:v>0.59303493233792737</c:v>
                </c:pt>
                <c:pt idx="519">
                  <c:v>0.58672670974957086</c:v>
                </c:pt>
                <c:pt idx="520">
                  <c:v>0.59788152212600665</c:v>
                </c:pt>
                <c:pt idx="521">
                  <c:v>0.58344168258575302</c:v>
                </c:pt>
                <c:pt idx="522">
                  <c:v>0.59582046108424636</c:v>
                </c:pt>
                <c:pt idx="523">
                  <c:v>0.58850745992633868</c:v>
                </c:pt>
                <c:pt idx="524">
                  <c:v>0.57613261636300273</c:v>
                </c:pt>
                <c:pt idx="525">
                  <c:v>0.54497917362376014</c:v>
                </c:pt>
                <c:pt idx="526">
                  <c:v>0.55557662992679335</c:v>
                </c:pt>
                <c:pt idx="527">
                  <c:v>0.57048728747383481</c:v>
                </c:pt>
                <c:pt idx="528">
                  <c:v>0.56206675324078648</c:v>
                </c:pt>
                <c:pt idx="529">
                  <c:v>0.56798646129025043</c:v>
                </c:pt>
                <c:pt idx="530">
                  <c:v>0.5458265524540884</c:v>
                </c:pt>
                <c:pt idx="531">
                  <c:v>0.54159490780766395</c:v>
                </c:pt>
                <c:pt idx="532">
                  <c:v>0.55878376884823266</c:v>
                </c:pt>
                <c:pt idx="533">
                  <c:v>0.56378106501200143</c:v>
                </c:pt>
                <c:pt idx="534">
                  <c:v>0.566415060963668</c:v>
                </c:pt>
                <c:pt idx="535">
                  <c:v>0.56727233036197455</c:v>
                </c:pt>
                <c:pt idx="536">
                  <c:v>0.54555753820051933</c:v>
                </c:pt>
                <c:pt idx="537">
                  <c:v>0.55456171761685735</c:v>
                </c:pt>
                <c:pt idx="538">
                  <c:v>0.54510232354996579</c:v>
                </c:pt>
                <c:pt idx="539">
                  <c:v>0.55475503160470752</c:v>
                </c:pt>
                <c:pt idx="540">
                  <c:v>0.57030325678479321</c:v>
                </c:pt>
                <c:pt idx="541">
                  <c:v>0.54674789624410991</c:v>
                </c:pt>
                <c:pt idx="542">
                  <c:v>0.56005911012702236</c:v>
                </c:pt>
                <c:pt idx="543">
                  <c:v>0.57602436722851347</c:v>
                </c:pt>
                <c:pt idx="544">
                  <c:v>0.55536040159584921</c:v>
                </c:pt>
                <c:pt idx="545">
                  <c:v>0.56568141410515504</c:v>
                </c:pt>
                <c:pt idx="546">
                  <c:v>0.54820650963154671</c:v>
                </c:pt>
                <c:pt idx="547">
                  <c:v>0.55432368400253407</c:v>
                </c:pt>
                <c:pt idx="548">
                  <c:v>0.5396669360893207</c:v>
                </c:pt>
                <c:pt idx="549">
                  <c:v>0.53517855624808097</c:v>
                </c:pt>
                <c:pt idx="550">
                  <c:v>0.54654698929408418</c:v>
                </c:pt>
                <c:pt idx="551">
                  <c:v>0.53771585715998516</c:v>
                </c:pt>
                <c:pt idx="552">
                  <c:v>0.52849111164678908</c:v>
                </c:pt>
                <c:pt idx="553">
                  <c:v>0.53175507011441769</c:v>
                </c:pt>
                <c:pt idx="554">
                  <c:v>0.5474031532514243</c:v>
                </c:pt>
                <c:pt idx="555">
                  <c:v>0.53390323331641976</c:v>
                </c:pt>
                <c:pt idx="556">
                  <c:v>0.53512572902403444</c:v>
                </c:pt>
                <c:pt idx="557">
                  <c:v>0.53733610626017125</c:v>
                </c:pt>
                <c:pt idx="558">
                  <c:v>0.5376130820982522</c:v>
                </c:pt>
                <c:pt idx="559">
                  <c:v>0.51713383823633596</c:v>
                </c:pt>
                <c:pt idx="560">
                  <c:v>0.53851479191512452</c:v>
                </c:pt>
                <c:pt idx="561">
                  <c:v>0.54599752918236777</c:v>
                </c:pt>
                <c:pt idx="562">
                  <c:v>0.52235586916493115</c:v>
                </c:pt>
                <c:pt idx="563">
                  <c:v>0.51273232511767786</c:v>
                </c:pt>
                <c:pt idx="564">
                  <c:v>0.51120236104445083</c:v>
                </c:pt>
                <c:pt idx="565">
                  <c:v>0.52532760282831703</c:v>
                </c:pt>
                <c:pt idx="566">
                  <c:v>0.51596326086171751</c:v>
                </c:pt>
                <c:pt idx="567">
                  <c:v>0.50854789547637946</c:v>
                </c:pt>
                <c:pt idx="568">
                  <c:v>0.51873845862117407</c:v>
                </c:pt>
                <c:pt idx="569">
                  <c:v>0.52566871430934536</c:v>
                </c:pt>
                <c:pt idx="570">
                  <c:v>0.50794950609423506</c:v>
                </c:pt>
                <c:pt idx="571">
                  <c:v>0.51553595444313349</c:v>
                </c:pt>
                <c:pt idx="572">
                  <c:v>0.51903969161566887</c:v>
                </c:pt>
                <c:pt idx="573">
                  <c:v>0.52443816660994957</c:v>
                </c:pt>
                <c:pt idx="574">
                  <c:v>0.50300445616782907</c:v>
                </c:pt>
                <c:pt idx="575">
                  <c:v>0.51092171028479028</c:v>
                </c:pt>
                <c:pt idx="576">
                  <c:v>0.51864845298626161</c:v>
                </c:pt>
                <c:pt idx="577">
                  <c:v>0.51962621235438711</c:v>
                </c:pt>
                <c:pt idx="578">
                  <c:v>0.52113603624062066</c:v>
                </c:pt>
                <c:pt idx="579">
                  <c:v>0.50748675070829852</c:v>
                </c:pt>
                <c:pt idx="580">
                  <c:v>0.49681301406426132</c:v>
                </c:pt>
                <c:pt idx="581">
                  <c:v>0.50052140972094683</c:v>
                </c:pt>
                <c:pt idx="582">
                  <c:v>0.52345866295618637</c:v>
                </c:pt>
                <c:pt idx="583">
                  <c:v>0.51590736670113424</c:v>
                </c:pt>
                <c:pt idx="584">
                  <c:v>0.50335016628639673</c:v>
                </c:pt>
                <c:pt idx="585">
                  <c:v>0.50297177737260212</c:v>
                </c:pt>
                <c:pt idx="586">
                  <c:v>0.50203832861577313</c:v>
                </c:pt>
                <c:pt idx="587">
                  <c:v>0.49473493343477992</c:v>
                </c:pt>
                <c:pt idx="588">
                  <c:v>0.50087783113317896</c:v>
                </c:pt>
                <c:pt idx="589">
                  <c:v>0.4960506269251152</c:v>
                </c:pt>
                <c:pt idx="590">
                  <c:v>0.50194526452378074</c:v>
                </c:pt>
                <c:pt idx="591">
                  <c:v>0.50501780112991468</c:v>
                </c:pt>
                <c:pt idx="592">
                  <c:v>0.49554850901688063</c:v>
                </c:pt>
                <c:pt idx="593">
                  <c:v>0.49255903082420177</c:v>
                </c:pt>
                <c:pt idx="594">
                  <c:v>0.49700480035247252</c:v>
                </c:pt>
                <c:pt idx="595">
                  <c:v>0.52994036471555539</c:v>
                </c:pt>
                <c:pt idx="596">
                  <c:v>0.50352262952419546</c:v>
                </c:pt>
                <c:pt idx="597">
                  <c:v>0.49431869301372555</c:v>
                </c:pt>
                <c:pt idx="598">
                  <c:v>0.49365693011092215</c:v>
                </c:pt>
                <c:pt idx="599">
                  <c:v>0.48625669685149892</c:v>
                </c:pt>
                <c:pt idx="600">
                  <c:v>0.49142124696669082</c:v>
                </c:pt>
                <c:pt idx="601">
                  <c:v>0.51373237768686375</c:v>
                </c:pt>
                <c:pt idx="602">
                  <c:v>0.5037175860944727</c:v>
                </c:pt>
                <c:pt idx="603">
                  <c:v>0.51259925008803686</c:v>
                </c:pt>
                <c:pt idx="604">
                  <c:v>0.49147133021482625</c:v>
                </c:pt>
                <c:pt idx="605">
                  <c:v>0.49125516038020017</c:v>
                </c:pt>
                <c:pt idx="606">
                  <c:v>0.49996382942033207</c:v>
                </c:pt>
                <c:pt idx="607">
                  <c:v>0.50863439588274095</c:v>
                </c:pt>
                <c:pt idx="608">
                  <c:v>0.50374183258923344</c:v>
                </c:pt>
                <c:pt idx="609">
                  <c:v>0.48818912471405035</c:v>
                </c:pt>
                <c:pt idx="610">
                  <c:v>0.49529147484078939</c:v>
                </c:pt>
                <c:pt idx="611">
                  <c:v>0.48023728381537767</c:v>
                </c:pt>
                <c:pt idx="612">
                  <c:v>0.48039900660508894</c:v>
                </c:pt>
                <c:pt idx="613">
                  <c:v>0.50337619687171486</c:v>
                </c:pt>
                <c:pt idx="614">
                  <c:v>0.50771048108551398</c:v>
                </c:pt>
                <c:pt idx="615">
                  <c:v>0.47845504993321819</c:v>
                </c:pt>
                <c:pt idx="616">
                  <c:v>0.47752570860266147</c:v>
                </c:pt>
                <c:pt idx="617">
                  <c:v>0.49854860867713563</c:v>
                </c:pt>
                <c:pt idx="618">
                  <c:v>0.49148086173426681</c:v>
                </c:pt>
                <c:pt idx="619">
                  <c:v>0.48203077187796317</c:v>
                </c:pt>
                <c:pt idx="620">
                  <c:v>0.50178560265553329</c:v>
                </c:pt>
                <c:pt idx="621">
                  <c:v>0.49686123783027125</c:v>
                </c:pt>
                <c:pt idx="622">
                  <c:v>0.48508399108481493</c:v>
                </c:pt>
                <c:pt idx="623">
                  <c:v>0.49984783758946333</c:v>
                </c:pt>
                <c:pt idx="624">
                  <c:v>0.47419706526303779</c:v>
                </c:pt>
                <c:pt idx="625">
                  <c:v>0.47657802822137979</c:v>
                </c:pt>
                <c:pt idx="626">
                  <c:v>0.49033021740940652</c:v>
                </c:pt>
                <c:pt idx="627">
                  <c:v>0.51686510881111425</c:v>
                </c:pt>
                <c:pt idx="628">
                  <c:v>0.51508324772422165</c:v>
                </c:pt>
                <c:pt idx="629">
                  <c:v>0.50465723656569061</c:v>
                </c:pt>
                <c:pt idx="630">
                  <c:v>0.50630487038507954</c:v>
                </c:pt>
                <c:pt idx="631">
                  <c:v>0.48473463312609688</c:v>
                </c:pt>
                <c:pt idx="632">
                  <c:v>0.48104196795620835</c:v>
                </c:pt>
                <c:pt idx="633">
                  <c:v>0.47507414739905618</c:v>
                </c:pt>
                <c:pt idx="634">
                  <c:v>0.47240428115702926</c:v>
                </c:pt>
                <c:pt idx="635">
                  <c:v>0.46668913417621555</c:v>
                </c:pt>
                <c:pt idx="636">
                  <c:v>0.44763340203068808</c:v>
                </c:pt>
                <c:pt idx="637">
                  <c:v>0.44860736483105834</c:v>
                </c:pt>
                <c:pt idx="638">
                  <c:v>0.44781116015316907</c:v>
                </c:pt>
                <c:pt idx="639">
                  <c:v>0.46631189996261579</c:v>
                </c:pt>
                <c:pt idx="640">
                  <c:v>0.46270405279160837</c:v>
                </c:pt>
                <c:pt idx="641">
                  <c:v>0.44471523907134203</c:v>
                </c:pt>
                <c:pt idx="642">
                  <c:v>0.4546314704839659</c:v>
                </c:pt>
                <c:pt idx="643">
                  <c:v>0.46569274524401305</c:v>
                </c:pt>
                <c:pt idx="644">
                  <c:v>0.47208689060363362</c:v>
                </c:pt>
                <c:pt idx="645">
                  <c:v>0.45002789876714028</c:v>
                </c:pt>
                <c:pt idx="646">
                  <c:v>0.46440709449169848</c:v>
                </c:pt>
                <c:pt idx="647">
                  <c:v>0.47025954811157333</c:v>
                </c:pt>
                <c:pt idx="648">
                  <c:v>0.47355844803403435</c:v>
                </c:pt>
                <c:pt idx="649">
                  <c:v>0.46097403532650616</c:v>
                </c:pt>
                <c:pt idx="650">
                  <c:v>0.4491824470924965</c:v>
                </c:pt>
                <c:pt idx="651">
                  <c:v>0.44050497113914378</c:v>
                </c:pt>
                <c:pt idx="652">
                  <c:v>0.42311361939509451</c:v>
                </c:pt>
                <c:pt idx="653">
                  <c:v>0.44949666780274811</c:v>
                </c:pt>
                <c:pt idx="654">
                  <c:v>0.44919298902421978</c:v>
                </c:pt>
                <c:pt idx="655">
                  <c:v>0.43520564914209092</c:v>
                </c:pt>
                <c:pt idx="656">
                  <c:v>0.4402404236872477</c:v>
                </c:pt>
                <c:pt idx="657">
                  <c:v>0.4338967443536193</c:v>
                </c:pt>
                <c:pt idx="658">
                  <c:v>0.44001716571750493</c:v>
                </c:pt>
                <c:pt idx="659">
                  <c:v>0.44282525502060882</c:v>
                </c:pt>
                <c:pt idx="660">
                  <c:v>0.45602734015347296</c:v>
                </c:pt>
                <c:pt idx="661">
                  <c:v>0.43916837723955032</c:v>
                </c:pt>
                <c:pt idx="662">
                  <c:v>0.44694512133840075</c:v>
                </c:pt>
                <c:pt idx="663">
                  <c:v>0.46141403249739799</c:v>
                </c:pt>
                <c:pt idx="664">
                  <c:v>0.44477067943364035</c:v>
                </c:pt>
                <c:pt idx="665">
                  <c:v>0.41793450190203185</c:v>
                </c:pt>
                <c:pt idx="666">
                  <c:v>0.39175825646572282</c:v>
                </c:pt>
                <c:pt idx="667">
                  <c:v>0.41411394750861003</c:v>
                </c:pt>
                <c:pt idx="668">
                  <c:v>0.42875427953107803</c:v>
                </c:pt>
                <c:pt idx="669">
                  <c:v>0.43472679847793694</c:v>
                </c:pt>
                <c:pt idx="670">
                  <c:v>0.4298354305233541</c:v>
                </c:pt>
                <c:pt idx="671">
                  <c:v>0.41962406889428289</c:v>
                </c:pt>
                <c:pt idx="672">
                  <c:v>0.42457846720948306</c:v>
                </c:pt>
                <c:pt idx="673">
                  <c:v>0.42512248833708999</c:v>
                </c:pt>
                <c:pt idx="674">
                  <c:v>0.42479332716358736</c:v>
                </c:pt>
                <c:pt idx="675">
                  <c:v>0.42293728113071538</c:v>
                </c:pt>
                <c:pt idx="676">
                  <c:v>0.42251549684654705</c:v>
                </c:pt>
                <c:pt idx="677">
                  <c:v>0.41927264917770873</c:v>
                </c:pt>
                <c:pt idx="678">
                  <c:v>0.41932399936263037</c:v>
                </c:pt>
                <c:pt idx="679">
                  <c:v>0.42904730403433045</c:v>
                </c:pt>
                <c:pt idx="680">
                  <c:v>0.43474699520915638</c:v>
                </c:pt>
                <c:pt idx="681">
                  <c:v>0.43679075209796164</c:v>
                </c:pt>
                <c:pt idx="682">
                  <c:v>0.43582749641434099</c:v>
                </c:pt>
                <c:pt idx="683">
                  <c:v>0.42244041251067288</c:v>
                </c:pt>
                <c:pt idx="684">
                  <c:v>0.42345311639368266</c:v>
                </c:pt>
                <c:pt idx="685">
                  <c:v>0.41019271713844857</c:v>
                </c:pt>
                <c:pt idx="686">
                  <c:v>0.40370084391631195</c:v>
                </c:pt>
                <c:pt idx="687">
                  <c:v>0.40380017791956807</c:v>
                </c:pt>
                <c:pt idx="688">
                  <c:v>0.41005498656931366</c:v>
                </c:pt>
                <c:pt idx="689">
                  <c:v>0.39316760086592606</c:v>
                </c:pt>
                <c:pt idx="690">
                  <c:v>0.40086986807613328</c:v>
                </c:pt>
                <c:pt idx="691">
                  <c:v>0.41335626662082142</c:v>
                </c:pt>
                <c:pt idx="692">
                  <c:v>0.41581828614546074</c:v>
                </c:pt>
                <c:pt idx="693">
                  <c:v>0.41623372074763149</c:v>
                </c:pt>
                <c:pt idx="694">
                  <c:v>0.39957363343654673</c:v>
                </c:pt>
                <c:pt idx="695">
                  <c:v>0.38416458135345566</c:v>
                </c:pt>
                <c:pt idx="696">
                  <c:v>0.40852792670356031</c:v>
                </c:pt>
                <c:pt idx="697">
                  <c:v>0.42179317066183952</c:v>
                </c:pt>
                <c:pt idx="698">
                  <c:v>0.42197100198307869</c:v>
                </c:pt>
                <c:pt idx="699">
                  <c:v>0.41315107644852822</c:v>
                </c:pt>
                <c:pt idx="700">
                  <c:v>0.40797501325173963</c:v>
                </c:pt>
                <c:pt idx="701">
                  <c:v>0.40230986559582166</c:v>
                </c:pt>
                <c:pt idx="702">
                  <c:v>0.40230234401082271</c:v>
                </c:pt>
                <c:pt idx="703">
                  <c:v>0.40484461661195964</c:v>
                </c:pt>
                <c:pt idx="704">
                  <c:v>0.40924951100630508</c:v>
                </c:pt>
                <c:pt idx="705">
                  <c:v>0.4092493953777766</c:v>
                </c:pt>
                <c:pt idx="706">
                  <c:v>0.40380299730419289</c:v>
                </c:pt>
                <c:pt idx="707">
                  <c:v>0.41611774663711104</c:v>
                </c:pt>
                <c:pt idx="708">
                  <c:v>0.40687626687734024</c:v>
                </c:pt>
                <c:pt idx="709">
                  <c:v>0.42291268472179511</c:v>
                </c:pt>
                <c:pt idx="710">
                  <c:v>0.41023243247833513</c:v>
                </c:pt>
                <c:pt idx="711">
                  <c:v>0.39634320561681552</c:v>
                </c:pt>
                <c:pt idx="712">
                  <c:v>0.41291395548136178</c:v>
                </c:pt>
                <c:pt idx="713">
                  <c:v>0.40478445556749443</c:v>
                </c:pt>
                <c:pt idx="714">
                  <c:v>0.39109538604484306</c:v>
                </c:pt>
                <c:pt idx="715">
                  <c:v>0.39327463371430366</c:v>
                </c:pt>
                <c:pt idx="716">
                  <c:v>0.41512783160285155</c:v>
                </c:pt>
                <c:pt idx="717">
                  <c:v>0.40060009589265105</c:v>
                </c:pt>
                <c:pt idx="718">
                  <c:v>0.39092058912153604</c:v>
                </c:pt>
                <c:pt idx="719">
                  <c:v>0.40241888051301994</c:v>
                </c:pt>
                <c:pt idx="720">
                  <c:v>0.41244477408222041</c:v>
                </c:pt>
                <c:pt idx="721">
                  <c:v>0.39851458679808383</c:v>
                </c:pt>
                <c:pt idx="722">
                  <c:v>0.39047789292361512</c:v>
                </c:pt>
                <c:pt idx="723">
                  <c:v>0.39723357093479789</c:v>
                </c:pt>
                <c:pt idx="724">
                  <c:v>0.38674412849163387</c:v>
                </c:pt>
                <c:pt idx="725">
                  <c:v>0.38916889694379836</c:v>
                </c:pt>
                <c:pt idx="726">
                  <c:v>0.39774840958646795</c:v>
                </c:pt>
                <c:pt idx="727">
                  <c:v>0.39533268360947371</c:v>
                </c:pt>
                <c:pt idx="728">
                  <c:v>0.40344104677812259</c:v>
                </c:pt>
                <c:pt idx="729">
                  <c:v>0.42674395819776723</c:v>
                </c:pt>
                <c:pt idx="730">
                  <c:v>0.39600597770568213</c:v>
                </c:pt>
                <c:pt idx="731">
                  <c:v>0.37980042876390724</c:v>
                </c:pt>
                <c:pt idx="732">
                  <c:v>0.38284414474409806</c:v>
                </c:pt>
                <c:pt idx="733">
                  <c:v>0.37255226213447568</c:v>
                </c:pt>
                <c:pt idx="734">
                  <c:v>0.38782507560119028</c:v>
                </c:pt>
                <c:pt idx="735">
                  <c:v>0.38572117440835413</c:v>
                </c:pt>
                <c:pt idx="736">
                  <c:v>0.38892891420008563</c:v>
                </c:pt>
                <c:pt idx="737">
                  <c:v>0.39266237610373428</c:v>
                </c:pt>
                <c:pt idx="738">
                  <c:v>0.38392272535063554</c:v>
                </c:pt>
                <c:pt idx="739">
                  <c:v>0.38453520711456207</c:v>
                </c:pt>
                <c:pt idx="740">
                  <c:v>0.39005018374018013</c:v>
                </c:pt>
                <c:pt idx="741">
                  <c:v>0.38621037741310804</c:v>
                </c:pt>
                <c:pt idx="742">
                  <c:v>0.38650605851786596</c:v>
                </c:pt>
                <c:pt idx="743">
                  <c:v>0.38756868786233917</c:v>
                </c:pt>
                <c:pt idx="744">
                  <c:v>0.38388180278211492</c:v>
                </c:pt>
                <c:pt idx="745">
                  <c:v>0.37996058482065281</c:v>
                </c:pt>
                <c:pt idx="746">
                  <c:v>0.38350439043131912</c:v>
                </c:pt>
                <c:pt idx="747">
                  <c:v>0.38628232300692678</c:v>
                </c:pt>
                <c:pt idx="748">
                  <c:v>0.38864143130486983</c:v>
                </c:pt>
                <c:pt idx="749">
                  <c:v>0.37227685910949065</c:v>
                </c:pt>
                <c:pt idx="750">
                  <c:v>0.36551032072533651</c:v>
                </c:pt>
                <c:pt idx="751">
                  <c:v>0.37560864375601061</c:v>
                </c:pt>
                <c:pt idx="752">
                  <c:v>0.37297937426068906</c:v>
                </c:pt>
                <c:pt idx="753">
                  <c:v>0.36265268942369788</c:v>
                </c:pt>
                <c:pt idx="754">
                  <c:v>0.36858126562296012</c:v>
                </c:pt>
                <c:pt idx="755">
                  <c:v>0.38630654520590429</c:v>
                </c:pt>
                <c:pt idx="756">
                  <c:v>0.37108221061425845</c:v>
                </c:pt>
                <c:pt idx="757">
                  <c:v>0.36721753602385948</c:v>
                </c:pt>
                <c:pt idx="758">
                  <c:v>0.36585263719181033</c:v>
                </c:pt>
                <c:pt idx="759">
                  <c:v>0.37476540633843725</c:v>
                </c:pt>
                <c:pt idx="760">
                  <c:v>0.3740965231100814</c:v>
                </c:pt>
                <c:pt idx="761">
                  <c:v>0.36867815096397688</c:v>
                </c:pt>
                <c:pt idx="762">
                  <c:v>0.3677431830846522</c:v>
                </c:pt>
                <c:pt idx="763">
                  <c:v>0.35654116381656104</c:v>
                </c:pt>
                <c:pt idx="764">
                  <c:v>0.36774865876384538</c:v>
                </c:pt>
                <c:pt idx="765">
                  <c:v>0.38379073266590624</c:v>
                </c:pt>
                <c:pt idx="766">
                  <c:v>0.38871880551994448</c:v>
                </c:pt>
                <c:pt idx="767">
                  <c:v>0.36617065350992212</c:v>
                </c:pt>
                <c:pt idx="768">
                  <c:v>0.37103338400294622</c:v>
                </c:pt>
                <c:pt idx="769">
                  <c:v>0.37625480334413169</c:v>
                </c:pt>
                <c:pt idx="770">
                  <c:v>0.36421393298312665</c:v>
                </c:pt>
                <c:pt idx="771">
                  <c:v>0.35471838516829651</c:v>
                </c:pt>
                <c:pt idx="772">
                  <c:v>0.35313081050806877</c:v>
                </c:pt>
                <c:pt idx="773">
                  <c:v>0.37077796326857337</c:v>
                </c:pt>
                <c:pt idx="774">
                  <c:v>0.38032966649584055</c:v>
                </c:pt>
                <c:pt idx="775">
                  <c:v>0.35968018622515263</c:v>
                </c:pt>
                <c:pt idx="776">
                  <c:v>0.36221410991130037</c:v>
                </c:pt>
                <c:pt idx="777">
                  <c:v>0.37213367479344256</c:v>
                </c:pt>
                <c:pt idx="778">
                  <c:v>0.37013618842535756</c:v>
                </c:pt>
                <c:pt idx="779">
                  <c:v>0.38357500314144299</c:v>
                </c:pt>
                <c:pt idx="780">
                  <c:v>0.37538034130767617</c:v>
                </c:pt>
                <c:pt idx="781">
                  <c:v>0.37537285211625232</c:v>
                </c:pt>
                <c:pt idx="782">
                  <c:v>0.38111445361630003</c:v>
                </c:pt>
                <c:pt idx="783">
                  <c:v>0.36568090904334732</c:v>
                </c:pt>
                <c:pt idx="784">
                  <c:v>0.36633410582287856</c:v>
                </c:pt>
                <c:pt idx="785">
                  <c:v>0.38173949422424447</c:v>
                </c:pt>
                <c:pt idx="786">
                  <c:v>0.37898510806472346</c:v>
                </c:pt>
                <c:pt idx="787">
                  <c:v>0.37141252785447354</c:v>
                </c:pt>
                <c:pt idx="788">
                  <c:v>0.36838833458703368</c:v>
                </c:pt>
                <c:pt idx="789">
                  <c:v>0.35309989324317398</c:v>
                </c:pt>
                <c:pt idx="790">
                  <c:v>0.36320198719186264</c:v>
                </c:pt>
                <c:pt idx="791">
                  <c:v>0.36136902981425884</c:v>
                </c:pt>
                <c:pt idx="792">
                  <c:v>0.36904788315008208</c:v>
                </c:pt>
                <c:pt idx="793">
                  <c:v>0.37055888626974659</c:v>
                </c:pt>
                <c:pt idx="794">
                  <c:v>0.36513729085153801</c:v>
                </c:pt>
                <c:pt idx="795">
                  <c:v>0.35638623231933159</c:v>
                </c:pt>
                <c:pt idx="796">
                  <c:v>0.35105359287004889</c:v>
                </c:pt>
                <c:pt idx="797">
                  <c:v>0.34619896775510506</c:v>
                </c:pt>
                <c:pt idx="798">
                  <c:v>0.34621124766842337</c:v>
                </c:pt>
                <c:pt idx="799">
                  <c:v>0.34556583584264283</c:v>
                </c:pt>
                <c:pt idx="800">
                  <c:v>0.35807827488810617</c:v>
                </c:pt>
                <c:pt idx="801">
                  <c:v>0.35735402745564199</c:v>
                </c:pt>
                <c:pt idx="802">
                  <c:v>0.36000925876640755</c:v>
                </c:pt>
                <c:pt idx="803">
                  <c:v>0.36414608604857096</c:v>
                </c:pt>
                <c:pt idx="804">
                  <c:v>0.36335206775743734</c:v>
                </c:pt>
                <c:pt idx="805">
                  <c:v>0.37381697689848692</c:v>
                </c:pt>
                <c:pt idx="806">
                  <c:v>0.36050846834323158</c:v>
                </c:pt>
                <c:pt idx="807">
                  <c:v>0.36166053348733024</c:v>
                </c:pt>
                <c:pt idx="808">
                  <c:v>0.34379903623559621</c:v>
                </c:pt>
                <c:pt idx="809">
                  <c:v>0.3409597116149054</c:v>
                </c:pt>
                <c:pt idx="810">
                  <c:v>0.34728890383267091</c:v>
                </c:pt>
                <c:pt idx="811">
                  <c:v>0.35906829490644199</c:v>
                </c:pt>
                <c:pt idx="812">
                  <c:v>0.35335327696133484</c:v>
                </c:pt>
                <c:pt idx="813">
                  <c:v>0.33992536884889146</c:v>
                </c:pt>
                <c:pt idx="814">
                  <c:v>0.34366365789720682</c:v>
                </c:pt>
                <c:pt idx="815">
                  <c:v>0.3431323987025563</c:v>
                </c:pt>
                <c:pt idx="816">
                  <c:v>0.35891621808698471</c:v>
                </c:pt>
                <c:pt idx="817">
                  <c:v>0.35477181242673606</c:v>
                </c:pt>
                <c:pt idx="818">
                  <c:v>0.36843313680313727</c:v>
                </c:pt>
                <c:pt idx="819">
                  <c:v>0.35152463861363831</c:v>
                </c:pt>
                <c:pt idx="820">
                  <c:v>0.35216177317388181</c:v>
                </c:pt>
                <c:pt idx="821">
                  <c:v>0.33511419948067989</c:v>
                </c:pt>
                <c:pt idx="822">
                  <c:v>0.33273975930917032</c:v>
                </c:pt>
                <c:pt idx="823">
                  <c:v>0.34085595339837138</c:v>
                </c:pt>
                <c:pt idx="824">
                  <c:v>0.33465249690850779</c:v>
                </c:pt>
                <c:pt idx="825">
                  <c:v>0.34488459844504799</c:v>
                </c:pt>
                <c:pt idx="826">
                  <c:v>0.33927651574732726</c:v>
                </c:pt>
                <c:pt idx="827">
                  <c:v>0.34382973478983531</c:v>
                </c:pt>
                <c:pt idx="828">
                  <c:v>0.3402406849225042</c:v>
                </c:pt>
                <c:pt idx="829">
                  <c:v>0.35225014921582498</c:v>
                </c:pt>
                <c:pt idx="830">
                  <c:v>0.35264800987037076</c:v>
                </c:pt>
                <c:pt idx="831">
                  <c:v>0.34350934666759514</c:v>
                </c:pt>
                <c:pt idx="832">
                  <c:v>0.34608274756242546</c:v>
                </c:pt>
                <c:pt idx="833">
                  <c:v>0.36016705383370301</c:v>
                </c:pt>
                <c:pt idx="834">
                  <c:v>0.35336967873341008</c:v>
                </c:pt>
                <c:pt idx="835">
                  <c:v>0.35296775917592643</c:v>
                </c:pt>
                <c:pt idx="836">
                  <c:v>0.33752914590157551</c:v>
                </c:pt>
                <c:pt idx="837">
                  <c:v>0.33835467713944384</c:v>
                </c:pt>
                <c:pt idx="838">
                  <c:v>0.34404507198571177</c:v>
                </c:pt>
                <c:pt idx="839">
                  <c:v>0.35349130138127088</c:v>
                </c:pt>
                <c:pt idx="840">
                  <c:v>0.3537659100125598</c:v>
                </c:pt>
                <c:pt idx="841">
                  <c:v>0.34903030385134937</c:v>
                </c:pt>
                <c:pt idx="842">
                  <c:v>0.3378640046235229</c:v>
                </c:pt>
                <c:pt idx="843">
                  <c:v>0.33117689272154466</c:v>
                </c:pt>
                <c:pt idx="844">
                  <c:v>0.33243521840818002</c:v>
                </c:pt>
                <c:pt idx="845">
                  <c:v>0.34282324122027547</c:v>
                </c:pt>
                <c:pt idx="846">
                  <c:v>0.35143654497121501</c:v>
                </c:pt>
                <c:pt idx="847">
                  <c:v>0.3467127379676142</c:v>
                </c:pt>
                <c:pt idx="848">
                  <c:v>0.34684370255723646</c:v>
                </c:pt>
                <c:pt idx="849">
                  <c:v>0.34132897112831495</c:v>
                </c:pt>
                <c:pt idx="850">
                  <c:v>0.34009881103610312</c:v>
                </c:pt>
                <c:pt idx="851">
                  <c:v>0.34967496738248616</c:v>
                </c:pt>
                <c:pt idx="852">
                  <c:v>0.35284313144333113</c:v>
                </c:pt>
                <c:pt idx="853">
                  <c:v>0.33694067450794951</c:v>
                </c:pt>
                <c:pt idx="854">
                  <c:v>0.34691855022877716</c:v>
                </c:pt>
                <c:pt idx="855">
                  <c:v>0.33784027765198926</c:v>
                </c:pt>
                <c:pt idx="856">
                  <c:v>0.34742889948244571</c:v>
                </c:pt>
                <c:pt idx="857">
                  <c:v>0.3491194485793746</c:v>
                </c:pt>
                <c:pt idx="858">
                  <c:v>0.34502718964855483</c:v>
                </c:pt>
                <c:pt idx="859">
                  <c:v>0.33298466762561274</c:v>
                </c:pt>
                <c:pt idx="860">
                  <c:v>0.32798484952976636</c:v>
                </c:pt>
                <c:pt idx="861">
                  <c:v>0.32842761289728672</c:v>
                </c:pt>
                <c:pt idx="862">
                  <c:v>0.33305232294323017</c:v>
                </c:pt>
                <c:pt idx="863">
                  <c:v>0.34186530762676937</c:v>
                </c:pt>
                <c:pt idx="864">
                  <c:v>0.3374230177860148</c:v>
                </c:pt>
                <c:pt idx="865">
                  <c:v>0.33240429587380288</c:v>
                </c:pt>
                <c:pt idx="866">
                  <c:v>0.33432253055267025</c:v>
                </c:pt>
                <c:pt idx="867">
                  <c:v>0.32121332414685649</c:v>
                </c:pt>
                <c:pt idx="868">
                  <c:v>0.34335102570625514</c:v>
                </c:pt>
                <c:pt idx="869">
                  <c:v>0.34879303753396734</c:v>
                </c:pt>
                <c:pt idx="870">
                  <c:v>0.34843710830035146</c:v>
                </c:pt>
                <c:pt idx="871">
                  <c:v>0.3513544379240548</c:v>
                </c:pt>
                <c:pt idx="872">
                  <c:v>0.35326216877911604</c:v>
                </c:pt>
                <c:pt idx="873">
                  <c:v>0.33154980543147905</c:v>
                </c:pt>
                <c:pt idx="874">
                  <c:v>0.31694735082423819</c:v>
                </c:pt>
                <c:pt idx="875">
                  <c:v>0.3124815447457493</c:v>
                </c:pt>
                <c:pt idx="876">
                  <c:v>0.32219879059782097</c:v>
                </c:pt>
                <c:pt idx="877">
                  <c:v>0.32271987996493984</c:v>
                </c:pt>
                <c:pt idx="878">
                  <c:v>0.31686085348753801</c:v>
                </c:pt>
                <c:pt idx="879">
                  <c:v>0.30695896081525204</c:v>
                </c:pt>
                <c:pt idx="880">
                  <c:v>0.30073578598717982</c:v>
                </c:pt>
                <c:pt idx="881">
                  <c:v>0.32183998542946579</c:v>
                </c:pt>
                <c:pt idx="882">
                  <c:v>0.3098157787550766</c:v>
                </c:pt>
                <c:pt idx="883">
                  <c:v>0.31496528870448154</c:v>
                </c:pt>
                <c:pt idx="884">
                  <c:v>0.32302153902575309</c:v>
                </c:pt>
                <c:pt idx="885">
                  <c:v>0.31701911106328445</c:v>
                </c:pt>
                <c:pt idx="886">
                  <c:v>0.31143945818177482</c:v>
                </c:pt>
                <c:pt idx="887">
                  <c:v>0.3165212894216663</c:v>
                </c:pt>
                <c:pt idx="888">
                  <c:v>0.31380511467792427</c:v>
                </c:pt>
                <c:pt idx="889">
                  <c:v>0.32289870693520473</c:v>
                </c:pt>
                <c:pt idx="890">
                  <c:v>0.31623865514158334</c:v>
                </c:pt>
                <c:pt idx="891">
                  <c:v>0.30788658777271449</c:v>
                </c:pt>
                <c:pt idx="892">
                  <c:v>0.31794865953119122</c:v>
                </c:pt>
                <c:pt idx="893">
                  <c:v>0.32292552478456399</c:v>
                </c:pt>
                <c:pt idx="894">
                  <c:v>0.32129595599616478</c:v>
                </c:pt>
                <c:pt idx="895">
                  <c:v>0.32826786097270089</c:v>
                </c:pt>
                <c:pt idx="896">
                  <c:v>0.31982082496477793</c:v>
                </c:pt>
                <c:pt idx="897">
                  <c:v>0.31212028359801702</c:v>
                </c:pt>
                <c:pt idx="898">
                  <c:v>0.31848953012362785</c:v>
                </c:pt>
                <c:pt idx="899">
                  <c:v>0.3192769137100212</c:v>
                </c:pt>
                <c:pt idx="900">
                  <c:v>0.31520313313015691</c:v>
                </c:pt>
                <c:pt idx="901">
                  <c:v>0.30732316192155051</c:v>
                </c:pt>
                <c:pt idx="902">
                  <c:v>0.31193538830681383</c:v>
                </c:pt>
                <c:pt idx="903">
                  <c:v>0.31736835765677968</c:v>
                </c:pt>
                <c:pt idx="904">
                  <c:v>0.32155752703866497</c:v>
                </c:pt>
                <c:pt idx="905">
                  <c:v>0.30083232540987498</c:v>
                </c:pt>
                <c:pt idx="906">
                  <c:v>0.30842038359917262</c:v>
                </c:pt>
                <c:pt idx="907">
                  <c:v>0.307746549629271</c:v>
                </c:pt>
                <c:pt idx="908">
                  <c:v>0.31480934016375939</c:v>
                </c:pt>
                <c:pt idx="909">
                  <c:v>0.31048142169477971</c:v>
                </c:pt>
                <c:pt idx="910">
                  <c:v>0.31010527344729666</c:v>
                </c:pt>
                <c:pt idx="911">
                  <c:v>0.32049731068767295</c:v>
                </c:pt>
                <c:pt idx="912">
                  <c:v>0.3085804188857284</c:v>
                </c:pt>
                <c:pt idx="913">
                  <c:v>0.30932764940424462</c:v>
                </c:pt>
                <c:pt idx="914">
                  <c:v>0.30682550547773191</c:v>
                </c:pt>
                <c:pt idx="915">
                  <c:v>0.30584346737413937</c:v>
                </c:pt>
                <c:pt idx="916">
                  <c:v>0.31356919840047864</c:v>
                </c:pt>
                <c:pt idx="917">
                  <c:v>0.29991711070826776</c:v>
                </c:pt>
                <c:pt idx="918">
                  <c:v>0.30063143293673877</c:v>
                </c:pt>
                <c:pt idx="919">
                  <c:v>0.29861428700178405</c:v>
                </c:pt>
                <c:pt idx="920">
                  <c:v>0.29562863803430339</c:v>
                </c:pt>
                <c:pt idx="921">
                  <c:v>0.30401695156419367</c:v>
                </c:pt>
                <c:pt idx="922">
                  <c:v>0.30874591332096546</c:v>
                </c:pt>
                <c:pt idx="923">
                  <c:v>0.31089839236359146</c:v>
                </c:pt>
                <c:pt idx="924">
                  <c:v>0.30326018767268453</c:v>
                </c:pt>
                <c:pt idx="925">
                  <c:v>0.30493761823373072</c:v>
                </c:pt>
                <c:pt idx="926">
                  <c:v>0.31276021093673306</c:v>
                </c:pt>
                <c:pt idx="927">
                  <c:v>0.31017776004246866</c:v>
                </c:pt>
                <c:pt idx="928">
                  <c:v>0.30852502156501099</c:v>
                </c:pt>
                <c:pt idx="929">
                  <c:v>0.30540736426781967</c:v>
                </c:pt>
                <c:pt idx="930">
                  <c:v>0.29390024994519443</c:v>
                </c:pt>
                <c:pt idx="931">
                  <c:v>0.30045136943437628</c:v>
                </c:pt>
                <c:pt idx="932">
                  <c:v>0.29498087359656205</c:v>
                </c:pt>
                <c:pt idx="933">
                  <c:v>0.28755889126436923</c:v>
                </c:pt>
                <c:pt idx="934">
                  <c:v>0.29936251264021602</c:v>
                </c:pt>
                <c:pt idx="935">
                  <c:v>0.29921623807856051</c:v>
                </c:pt>
                <c:pt idx="936">
                  <c:v>0.31045501073705589</c:v>
                </c:pt>
                <c:pt idx="937">
                  <c:v>0.31900414489982942</c:v>
                </c:pt>
                <c:pt idx="938">
                  <c:v>0.31175178232056538</c:v>
                </c:pt>
                <c:pt idx="939">
                  <c:v>0.30824797182293079</c:v>
                </c:pt>
                <c:pt idx="940">
                  <c:v>0.30589030397022793</c:v>
                </c:pt>
                <c:pt idx="941">
                  <c:v>0.29979503407118469</c:v>
                </c:pt>
                <c:pt idx="942">
                  <c:v>0.294459237741441</c:v>
                </c:pt>
                <c:pt idx="943">
                  <c:v>0.30052038682638621</c:v>
                </c:pt>
                <c:pt idx="944">
                  <c:v>0.30393997589830712</c:v>
                </c:pt>
                <c:pt idx="945">
                  <c:v>0.28510278539128481</c:v>
                </c:pt>
                <c:pt idx="946">
                  <c:v>0.28803017238808087</c:v>
                </c:pt>
                <c:pt idx="947">
                  <c:v>0.3069117988508504</c:v>
                </c:pt>
                <c:pt idx="948">
                  <c:v>0.29075053866919259</c:v>
                </c:pt>
                <c:pt idx="949">
                  <c:v>0.29497021602716444</c:v>
                </c:pt>
                <c:pt idx="950">
                  <c:v>0.30016413848000839</c:v>
                </c:pt>
                <c:pt idx="951">
                  <c:v>0.31284552160875506</c:v>
                </c:pt>
                <c:pt idx="952">
                  <c:v>0.2958313599582858</c:v>
                </c:pt>
                <c:pt idx="953">
                  <c:v>0.28791033733722443</c:v>
                </c:pt>
                <c:pt idx="954">
                  <c:v>0.29275512459835262</c:v>
                </c:pt>
                <c:pt idx="955">
                  <c:v>0.29214942555449408</c:v>
                </c:pt>
                <c:pt idx="956">
                  <c:v>0.29444773535359842</c:v>
                </c:pt>
                <c:pt idx="957">
                  <c:v>0.2873112524962238</c:v>
                </c:pt>
                <c:pt idx="958">
                  <c:v>0.28652596827829951</c:v>
                </c:pt>
                <c:pt idx="959">
                  <c:v>0.29566312070829048</c:v>
                </c:pt>
                <c:pt idx="960">
                  <c:v>0.28499678088842423</c:v>
                </c:pt>
                <c:pt idx="961">
                  <c:v>0.28853679658470222</c:v>
                </c:pt>
                <c:pt idx="962">
                  <c:v>0.29383203517782286</c:v>
                </c:pt>
                <c:pt idx="963">
                  <c:v>0.29707031196759509</c:v>
                </c:pt>
                <c:pt idx="964">
                  <c:v>0.29812174959941889</c:v>
                </c:pt>
                <c:pt idx="965">
                  <c:v>0.2897983504716809</c:v>
                </c:pt>
                <c:pt idx="966">
                  <c:v>0.30029939599917549</c:v>
                </c:pt>
                <c:pt idx="967">
                  <c:v>0.28540103278603579</c:v>
                </c:pt>
                <c:pt idx="968">
                  <c:v>0.28924265102109786</c:v>
                </c:pt>
                <c:pt idx="969">
                  <c:v>0.31111026093339034</c:v>
                </c:pt>
                <c:pt idx="970">
                  <c:v>0.29656636346791815</c:v>
                </c:pt>
                <c:pt idx="971">
                  <c:v>0.28385457248938389</c:v>
                </c:pt>
                <c:pt idx="972">
                  <c:v>0.28639244534915537</c:v>
                </c:pt>
                <c:pt idx="973">
                  <c:v>0.29198594206085265</c:v>
                </c:pt>
                <c:pt idx="974">
                  <c:v>0.28217094897643141</c:v>
                </c:pt>
                <c:pt idx="975">
                  <c:v>0.28368471217740387</c:v>
                </c:pt>
                <c:pt idx="976">
                  <c:v>0.30585633136738494</c:v>
                </c:pt>
                <c:pt idx="977">
                  <c:v>0.28645701308425964</c:v>
                </c:pt>
                <c:pt idx="978">
                  <c:v>0.28766005814888762</c:v>
                </c:pt>
                <c:pt idx="979">
                  <c:v>0.29562395769006083</c:v>
                </c:pt>
                <c:pt idx="980">
                  <c:v>0.29101390908423935</c:v>
                </c:pt>
                <c:pt idx="981">
                  <c:v>0.28907156642238985</c:v>
                </c:pt>
                <c:pt idx="982">
                  <c:v>0.28844077924289868</c:v>
                </c:pt>
                <c:pt idx="983">
                  <c:v>0.29501858231040484</c:v>
                </c:pt>
                <c:pt idx="984">
                  <c:v>0.29521248247626714</c:v>
                </c:pt>
                <c:pt idx="985">
                  <c:v>0.30028097597387299</c:v>
                </c:pt>
                <c:pt idx="986">
                  <c:v>0.29205783189056123</c:v>
                </c:pt>
                <c:pt idx="987">
                  <c:v>0.29229256047675373</c:v>
                </c:pt>
                <c:pt idx="988">
                  <c:v>0.30086352153301088</c:v>
                </c:pt>
                <c:pt idx="989">
                  <c:v>0.29425888998707223</c:v>
                </c:pt>
                <c:pt idx="990">
                  <c:v>0.29141509083966233</c:v>
                </c:pt>
                <c:pt idx="991">
                  <c:v>0.29455450672471889</c:v>
                </c:pt>
                <c:pt idx="992">
                  <c:v>0.28917005747293129</c:v>
                </c:pt>
                <c:pt idx="993">
                  <c:v>0.29357196888866288</c:v>
                </c:pt>
                <c:pt idx="994">
                  <c:v>0.28722915516759046</c:v>
                </c:pt>
                <c:pt idx="995">
                  <c:v>0.27870874248953276</c:v>
                </c:pt>
                <c:pt idx="996">
                  <c:v>0.27716598165291501</c:v>
                </c:pt>
                <c:pt idx="997">
                  <c:v>0.28486844831512886</c:v>
                </c:pt>
                <c:pt idx="998">
                  <c:v>0.28308936854713845</c:v>
                </c:pt>
                <c:pt idx="999">
                  <c:v>0.29115099804034983</c:v>
                </c:pt>
                <c:pt idx="1000">
                  <c:v>0.29265001141698649</c:v>
                </c:pt>
                <c:pt idx="1001">
                  <c:v>0.29890722689523891</c:v>
                </c:pt>
                <c:pt idx="1002">
                  <c:v>0.28869378528070649</c:v>
                </c:pt>
                <c:pt idx="1003">
                  <c:v>0.28281563945697213</c:v>
                </c:pt>
                <c:pt idx="1004">
                  <c:v>0.2829033263330708</c:v>
                </c:pt>
                <c:pt idx="1005">
                  <c:v>0.28576467974251374</c:v>
                </c:pt>
                <c:pt idx="1006">
                  <c:v>0.28351135959989993</c:v>
                </c:pt>
                <c:pt idx="1007">
                  <c:v>0.27676970593334604</c:v>
                </c:pt>
                <c:pt idx="1008">
                  <c:v>0.26345229655033808</c:v>
                </c:pt>
                <c:pt idx="1009">
                  <c:v>0.26676097431792439</c:v>
                </c:pt>
                <c:pt idx="1010">
                  <c:v>0.27907501887615294</c:v>
                </c:pt>
                <c:pt idx="1011">
                  <c:v>0.27414571706076218</c:v>
                </c:pt>
                <c:pt idx="1012">
                  <c:v>0.28421525968209999</c:v>
                </c:pt>
                <c:pt idx="1013">
                  <c:v>0.28242439733726726</c:v>
                </c:pt>
                <c:pt idx="1014">
                  <c:v>0.28633477136408891</c:v>
                </c:pt>
                <c:pt idx="1015">
                  <c:v>0.26956999007453258</c:v>
                </c:pt>
                <c:pt idx="1016">
                  <c:v>0.26288789253346251</c:v>
                </c:pt>
                <c:pt idx="1017">
                  <c:v>0.28453572795999987</c:v>
                </c:pt>
                <c:pt idx="1018">
                  <c:v>0.28047192451025416</c:v>
                </c:pt>
                <c:pt idx="1019">
                  <c:v>0.28486172111675367</c:v>
                </c:pt>
                <c:pt idx="1020">
                  <c:v>0.2749084705739489</c:v>
                </c:pt>
                <c:pt idx="1021">
                  <c:v>0.2727997498877639</c:v>
                </c:pt>
                <c:pt idx="1022">
                  <c:v>0.26251776026141144</c:v>
                </c:pt>
                <c:pt idx="1023">
                  <c:v>0.2507147644590404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5C08-41CF-B43C-968EFF675AAD}"/>
            </c:ext>
          </c:extLst>
        </c:ser>
        <c:ser>
          <c:idx val="1"/>
          <c:order val="1"/>
          <c:tx>
            <c:strRef>
              <c:f>'[Shot 8.xls]spatial'!$G$1</c:f>
              <c:strCache>
                <c:ptCount val="1"/>
                <c:pt idx="0">
                  <c:v>Vis</c:v>
                </c:pt>
              </c:strCache>
            </c:strRef>
          </c:tx>
          <c:marker>
            <c:symbol val="none"/>
          </c:marker>
          <c:xVal>
            <c:numRef>
              <c:f>[5]spatial!$G$2:$G$1025</c:f>
              <c:numCache>
                <c:formatCode>0.00</c:formatCode>
                <c:ptCount val="1024"/>
                <c:pt idx="0">
                  <c:v>-2.4620417934599024</c:v>
                </c:pt>
                <c:pt idx="1">
                  <c:v>-2.4490617934599022</c:v>
                </c:pt>
                <c:pt idx="2">
                  <c:v>-2.4360817934599024</c:v>
                </c:pt>
                <c:pt idx="3">
                  <c:v>-2.4231017934599022</c:v>
                </c:pt>
                <c:pt idx="4">
                  <c:v>-2.4101217934599024</c:v>
                </c:pt>
                <c:pt idx="5">
                  <c:v>-2.3971417934599022</c:v>
                </c:pt>
                <c:pt idx="6">
                  <c:v>-2.3841617934599024</c:v>
                </c:pt>
                <c:pt idx="7">
                  <c:v>-2.3711817934599022</c:v>
                </c:pt>
                <c:pt idx="8">
                  <c:v>-2.3582017934599024</c:v>
                </c:pt>
                <c:pt idx="9">
                  <c:v>-2.3452217934599022</c:v>
                </c:pt>
                <c:pt idx="10">
                  <c:v>-2.3322417934599025</c:v>
                </c:pt>
                <c:pt idx="11">
                  <c:v>-2.3192617934599022</c:v>
                </c:pt>
                <c:pt idx="12">
                  <c:v>-2.3062817934599025</c:v>
                </c:pt>
                <c:pt idx="13">
                  <c:v>-2.2933017934599023</c:v>
                </c:pt>
                <c:pt idx="14">
                  <c:v>-2.2803217934599025</c:v>
                </c:pt>
                <c:pt idx="15">
                  <c:v>-2.2673417934599023</c:v>
                </c:pt>
                <c:pt idx="16">
                  <c:v>-2.2543617934599025</c:v>
                </c:pt>
                <c:pt idx="17">
                  <c:v>-2.2413817934599023</c:v>
                </c:pt>
                <c:pt idx="18">
                  <c:v>-2.2284017934599025</c:v>
                </c:pt>
                <c:pt idx="19">
                  <c:v>-2.2154217934599023</c:v>
                </c:pt>
                <c:pt idx="20">
                  <c:v>-2.2024417934599025</c:v>
                </c:pt>
                <c:pt idx="21">
                  <c:v>-2.1894617934599023</c:v>
                </c:pt>
                <c:pt idx="22">
                  <c:v>-2.1764817934599021</c:v>
                </c:pt>
                <c:pt idx="23">
                  <c:v>-2.1635017934599023</c:v>
                </c:pt>
                <c:pt idx="24">
                  <c:v>-2.1505217934599026</c:v>
                </c:pt>
                <c:pt idx="25">
                  <c:v>-2.1375417934599024</c:v>
                </c:pt>
                <c:pt idx="26">
                  <c:v>-2.1245617934599021</c:v>
                </c:pt>
                <c:pt idx="27">
                  <c:v>-2.1115817934599024</c:v>
                </c:pt>
                <c:pt idx="28">
                  <c:v>-2.0986017934599022</c:v>
                </c:pt>
                <c:pt idx="29">
                  <c:v>-2.0856217934599024</c:v>
                </c:pt>
                <c:pt idx="30">
                  <c:v>-2.0726417934599022</c:v>
                </c:pt>
                <c:pt idx="31">
                  <c:v>-2.0596617934599024</c:v>
                </c:pt>
                <c:pt idx="32">
                  <c:v>-2.0466817934599022</c:v>
                </c:pt>
                <c:pt idx="33">
                  <c:v>-2.0337017934599024</c:v>
                </c:pt>
                <c:pt idx="34">
                  <c:v>-2.0207217934599022</c:v>
                </c:pt>
                <c:pt idx="35">
                  <c:v>-2.0077417934599024</c:v>
                </c:pt>
                <c:pt idx="36">
                  <c:v>-1.9947617934599022</c:v>
                </c:pt>
                <c:pt idx="37">
                  <c:v>-1.9817817934599025</c:v>
                </c:pt>
                <c:pt idx="38">
                  <c:v>-1.9688017934599022</c:v>
                </c:pt>
                <c:pt idx="39">
                  <c:v>-1.9558217934599025</c:v>
                </c:pt>
                <c:pt idx="40">
                  <c:v>-1.9428417934599023</c:v>
                </c:pt>
                <c:pt idx="41">
                  <c:v>-1.9298617934599025</c:v>
                </c:pt>
                <c:pt idx="42">
                  <c:v>-1.9168817934599023</c:v>
                </c:pt>
                <c:pt idx="43">
                  <c:v>-1.9039017934599025</c:v>
                </c:pt>
                <c:pt idx="44">
                  <c:v>-1.8909217934599023</c:v>
                </c:pt>
                <c:pt idx="45">
                  <c:v>-1.8779417934599023</c:v>
                </c:pt>
                <c:pt idx="46">
                  <c:v>-1.8649617934599023</c:v>
                </c:pt>
                <c:pt idx="47">
                  <c:v>-1.8519817934599023</c:v>
                </c:pt>
                <c:pt idx="48">
                  <c:v>-1.8390017934599023</c:v>
                </c:pt>
                <c:pt idx="49">
                  <c:v>-1.8260217934599023</c:v>
                </c:pt>
                <c:pt idx="50">
                  <c:v>-1.8130417934599024</c:v>
                </c:pt>
                <c:pt idx="51">
                  <c:v>-1.8000617934599024</c:v>
                </c:pt>
                <c:pt idx="52">
                  <c:v>-1.7870817934599024</c:v>
                </c:pt>
                <c:pt idx="53">
                  <c:v>-1.7741017934599024</c:v>
                </c:pt>
                <c:pt idx="54">
                  <c:v>-1.7611217934599024</c:v>
                </c:pt>
                <c:pt idx="55">
                  <c:v>-1.7481417934599024</c:v>
                </c:pt>
                <c:pt idx="56">
                  <c:v>-1.7351617934599024</c:v>
                </c:pt>
                <c:pt idx="57">
                  <c:v>-1.7221817934599022</c:v>
                </c:pt>
                <c:pt idx="58">
                  <c:v>-1.7092017934599024</c:v>
                </c:pt>
                <c:pt idx="59">
                  <c:v>-1.6962217934599022</c:v>
                </c:pt>
                <c:pt idx="60">
                  <c:v>-1.6832417934599024</c:v>
                </c:pt>
                <c:pt idx="61">
                  <c:v>-1.6702617934599022</c:v>
                </c:pt>
                <c:pt idx="62">
                  <c:v>-1.6572817934599025</c:v>
                </c:pt>
                <c:pt idx="63">
                  <c:v>-1.6443017934599022</c:v>
                </c:pt>
                <c:pt idx="64">
                  <c:v>-1.6313217934599025</c:v>
                </c:pt>
                <c:pt idx="65">
                  <c:v>-1.6183417934599023</c:v>
                </c:pt>
                <c:pt idx="66">
                  <c:v>-1.6053617934599025</c:v>
                </c:pt>
                <c:pt idx="67">
                  <c:v>-1.5923817934599023</c:v>
                </c:pt>
                <c:pt idx="68">
                  <c:v>-1.5794017934599025</c:v>
                </c:pt>
                <c:pt idx="69">
                  <c:v>-1.5664217934599023</c:v>
                </c:pt>
                <c:pt idx="70">
                  <c:v>-1.5534417934599023</c:v>
                </c:pt>
                <c:pt idx="71">
                  <c:v>-1.5404617934599023</c:v>
                </c:pt>
                <c:pt idx="72">
                  <c:v>-1.5274817934599023</c:v>
                </c:pt>
                <c:pt idx="73">
                  <c:v>-1.5145017934599023</c:v>
                </c:pt>
                <c:pt idx="74">
                  <c:v>-1.5015217934599023</c:v>
                </c:pt>
                <c:pt idx="75">
                  <c:v>-1.4885417934599023</c:v>
                </c:pt>
                <c:pt idx="76">
                  <c:v>-1.4755617934599023</c:v>
                </c:pt>
                <c:pt idx="77">
                  <c:v>-1.4625817934599024</c:v>
                </c:pt>
                <c:pt idx="78">
                  <c:v>-1.4496017934599024</c:v>
                </c:pt>
                <c:pt idx="79">
                  <c:v>-1.4366217934599024</c:v>
                </c:pt>
                <c:pt idx="80">
                  <c:v>-1.4236417934599024</c:v>
                </c:pt>
                <c:pt idx="81">
                  <c:v>-1.4106617934599024</c:v>
                </c:pt>
                <c:pt idx="82">
                  <c:v>-1.3976817934599024</c:v>
                </c:pt>
                <c:pt idx="83">
                  <c:v>-1.3847017934599024</c:v>
                </c:pt>
                <c:pt idx="84">
                  <c:v>-1.3717217934599024</c:v>
                </c:pt>
                <c:pt idx="85">
                  <c:v>-1.3587417934599024</c:v>
                </c:pt>
                <c:pt idx="86">
                  <c:v>-1.3457617934599024</c:v>
                </c:pt>
                <c:pt idx="87">
                  <c:v>-1.3327817934599024</c:v>
                </c:pt>
                <c:pt idx="88">
                  <c:v>-1.3198017934599025</c:v>
                </c:pt>
                <c:pt idx="89">
                  <c:v>-1.3068217934599022</c:v>
                </c:pt>
                <c:pt idx="90">
                  <c:v>-1.2938417934599022</c:v>
                </c:pt>
                <c:pt idx="91">
                  <c:v>-1.2808617934599023</c:v>
                </c:pt>
                <c:pt idx="92">
                  <c:v>-1.2678817934599023</c:v>
                </c:pt>
                <c:pt idx="93">
                  <c:v>-1.2549017934599023</c:v>
                </c:pt>
                <c:pt idx="94">
                  <c:v>-1.2419217934599023</c:v>
                </c:pt>
                <c:pt idx="95">
                  <c:v>-1.2289417934599023</c:v>
                </c:pt>
                <c:pt idx="96">
                  <c:v>-1.2159617934599023</c:v>
                </c:pt>
                <c:pt idx="97">
                  <c:v>-1.2029817934599023</c:v>
                </c:pt>
                <c:pt idx="98">
                  <c:v>-1.1900017934599023</c:v>
                </c:pt>
                <c:pt idx="99">
                  <c:v>-1.1770217934599023</c:v>
                </c:pt>
                <c:pt idx="100">
                  <c:v>-1.1640417934599023</c:v>
                </c:pt>
                <c:pt idx="101">
                  <c:v>-1.1510617934599023</c:v>
                </c:pt>
                <c:pt idx="102">
                  <c:v>-1.1380817934599023</c:v>
                </c:pt>
                <c:pt idx="103">
                  <c:v>-1.1251017934599024</c:v>
                </c:pt>
                <c:pt idx="104">
                  <c:v>-1.1121217934599024</c:v>
                </c:pt>
                <c:pt idx="105">
                  <c:v>-1.0991417934599024</c:v>
                </c:pt>
                <c:pt idx="106">
                  <c:v>-1.0861617934599024</c:v>
                </c:pt>
                <c:pt idx="107">
                  <c:v>-1.0731817934599024</c:v>
                </c:pt>
                <c:pt idx="108">
                  <c:v>-1.0602017934599024</c:v>
                </c:pt>
                <c:pt idx="109">
                  <c:v>-1.0472217934599024</c:v>
                </c:pt>
                <c:pt idx="110">
                  <c:v>-1.0342417934599024</c:v>
                </c:pt>
                <c:pt idx="111">
                  <c:v>-1.0212617934599024</c:v>
                </c:pt>
                <c:pt idx="112">
                  <c:v>-1.0082817934599024</c:v>
                </c:pt>
                <c:pt idx="113">
                  <c:v>-0.99530179345990244</c:v>
                </c:pt>
                <c:pt idx="114">
                  <c:v>-0.98232179345990245</c:v>
                </c:pt>
                <c:pt idx="115">
                  <c:v>-0.96934179345990223</c:v>
                </c:pt>
                <c:pt idx="116">
                  <c:v>-0.95636179345990224</c:v>
                </c:pt>
                <c:pt idx="117">
                  <c:v>-0.94338179345990225</c:v>
                </c:pt>
                <c:pt idx="118">
                  <c:v>-0.93040179345990226</c:v>
                </c:pt>
                <c:pt idx="119">
                  <c:v>-0.91742179345990227</c:v>
                </c:pt>
                <c:pt idx="120">
                  <c:v>-0.90444179345990228</c:v>
                </c:pt>
                <c:pt idx="121">
                  <c:v>-0.89146179345990229</c:v>
                </c:pt>
                <c:pt idx="122">
                  <c:v>-0.87848179345990229</c:v>
                </c:pt>
                <c:pt idx="123">
                  <c:v>-0.8655017934599023</c:v>
                </c:pt>
                <c:pt idx="124">
                  <c:v>-0.85252179345990231</c:v>
                </c:pt>
                <c:pt idx="125">
                  <c:v>-0.83954179345990232</c:v>
                </c:pt>
                <c:pt idx="126">
                  <c:v>-0.82656179345990233</c:v>
                </c:pt>
                <c:pt idx="127">
                  <c:v>-0.81358179345990234</c:v>
                </c:pt>
                <c:pt idx="128">
                  <c:v>-0.80060179345990234</c:v>
                </c:pt>
                <c:pt idx="129">
                  <c:v>-0.78762179345990235</c:v>
                </c:pt>
                <c:pt idx="130">
                  <c:v>-0.77464179345990236</c:v>
                </c:pt>
                <c:pt idx="131">
                  <c:v>-0.76166179345990237</c:v>
                </c:pt>
                <c:pt idx="132">
                  <c:v>-0.74868179345990238</c:v>
                </c:pt>
                <c:pt idx="133">
                  <c:v>-0.73570179345990239</c:v>
                </c:pt>
                <c:pt idx="134">
                  <c:v>-0.7227217934599024</c:v>
                </c:pt>
                <c:pt idx="135">
                  <c:v>-0.7097417934599024</c:v>
                </c:pt>
                <c:pt idx="136">
                  <c:v>-0.69676179345990241</c:v>
                </c:pt>
                <c:pt idx="137">
                  <c:v>-0.68378179345990242</c:v>
                </c:pt>
                <c:pt idx="138">
                  <c:v>-0.67080179345990243</c:v>
                </c:pt>
                <c:pt idx="139">
                  <c:v>-0.65782179345990244</c:v>
                </c:pt>
                <c:pt idx="140">
                  <c:v>-0.64484179345990222</c:v>
                </c:pt>
                <c:pt idx="141">
                  <c:v>-0.63186179345990223</c:v>
                </c:pt>
                <c:pt idx="142">
                  <c:v>-0.61888179345990224</c:v>
                </c:pt>
                <c:pt idx="143">
                  <c:v>-0.60590179345990225</c:v>
                </c:pt>
                <c:pt idx="144">
                  <c:v>-0.59292179345990226</c:v>
                </c:pt>
                <c:pt idx="145">
                  <c:v>-0.57994179345990227</c:v>
                </c:pt>
                <c:pt idx="146">
                  <c:v>-0.56696179345990227</c:v>
                </c:pt>
                <c:pt idx="147">
                  <c:v>-0.55398179345990228</c:v>
                </c:pt>
                <c:pt idx="148">
                  <c:v>-0.54100179345990229</c:v>
                </c:pt>
                <c:pt idx="149">
                  <c:v>-0.5280217934599023</c:v>
                </c:pt>
                <c:pt idx="150">
                  <c:v>-0.51504179345990231</c:v>
                </c:pt>
                <c:pt idx="151">
                  <c:v>-0.50206179345990232</c:v>
                </c:pt>
                <c:pt idx="152">
                  <c:v>-0.48908179345990233</c:v>
                </c:pt>
                <c:pt idx="153">
                  <c:v>-0.47610179345990233</c:v>
                </c:pt>
                <c:pt idx="154">
                  <c:v>-0.46312179345990212</c:v>
                </c:pt>
                <c:pt idx="155">
                  <c:v>-0.45014179345990257</c:v>
                </c:pt>
                <c:pt idx="156">
                  <c:v>-0.43716179345990236</c:v>
                </c:pt>
                <c:pt idx="157">
                  <c:v>-0.42418179345990259</c:v>
                </c:pt>
                <c:pt idx="158">
                  <c:v>-0.41120179345990238</c:v>
                </c:pt>
                <c:pt idx="159">
                  <c:v>-0.39822179345990261</c:v>
                </c:pt>
                <c:pt idx="160">
                  <c:v>-0.38524179345990239</c:v>
                </c:pt>
                <c:pt idx="161">
                  <c:v>-0.37226179345990262</c:v>
                </c:pt>
                <c:pt idx="162">
                  <c:v>-0.35928179345990241</c:v>
                </c:pt>
                <c:pt idx="163">
                  <c:v>-0.34630179345990264</c:v>
                </c:pt>
                <c:pt idx="164">
                  <c:v>-0.33332179345990243</c:v>
                </c:pt>
                <c:pt idx="165">
                  <c:v>-0.32034179345990266</c:v>
                </c:pt>
                <c:pt idx="166">
                  <c:v>-0.30736179345990244</c:v>
                </c:pt>
                <c:pt idx="167">
                  <c:v>-0.29438179345990267</c:v>
                </c:pt>
                <c:pt idx="168">
                  <c:v>-0.28140179345990246</c:v>
                </c:pt>
                <c:pt idx="169">
                  <c:v>-0.26842179345990269</c:v>
                </c:pt>
                <c:pt idx="170">
                  <c:v>-0.25544179345990248</c:v>
                </c:pt>
                <c:pt idx="171">
                  <c:v>-0.24246179345990271</c:v>
                </c:pt>
                <c:pt idx="172">
                  <c:v>-0.22948179345990249</c:v>
                </c:pt>
                <c:pt idx="173">
                  <c:v>-0.21650179345990272</c:v>
                </c:pt>
                <c:pt idx="174">
                  <c:v>-0.20352179345990251</c:v>
                </c:pt>
                <c:pt idx="175">
                  <c:v>-0.19054179345990274</c:v>
                </c:pt>
                <c:pt idx="176">
                  <c:v>-0.17756179345990253</c:v>
                </c:pt>
                <c:pt idx="177">
                  <c:v>-0.16458179345990276</c:v>
                </c:pt>
                <c:pt idx="178">
                  <c:v>-0.15160179345990255</c:v>
                </c:pt>
                <c:pt idx="179">
                  <c:v>-0.13862179345990233</c:v>
                </c:pt>
                <c:pt idx="180">
                  <c:v>-0.12564179345990256</c:v>
                </c:pt>
                <c:pt idx="181">
                  <c:v>-0.11266179345990235</c:v>
                </c:pt>
                <c:pt idx="182">
                  <c:v>-9.9681793459902579E-2</c:v>
                </c:pt>
                <c:pt idx="183">
                  <c:v>-8.6701793459902365E-2</c:v>
                </c:pt>
                <c:pt idx="184">
                  <c:v>-7.3721793459902596E-2</c:v>
                </c:pt>
                <c:pt idx="185">
                  <c:v>-6.0741793459902382E-2</c:v>
                </c:pt>
                <c:pt idx="186">
                  <c:v>-4.7761793459902613E-2</c:v>
                </c:pt>
                <c:pt idx="187">
                  <c:v>-3.4781793459902399E-2</c:v>
                </c:pt>
                <c:pt idx="188">
                  <c:v>-2.180179345990263E-2</c:v>
                </c:pt>
                <c:pt idx="189">
                  <c:v>-8.8217934599024161E-3</c:v>
                </c:pt>
                <c:pt idx="190">
                  <c:v>4.1582065400973534E-3</c:v>
                </c:pt>
                <c:pt idx="191">
                  <c:v>1.7138206540097567E-2</c:v>
                </c:pt>
                <c:pt idx="192">
                  <c:v>3.0118206540097336E-2</c:v>
                </c:pt>
                <c:pt idx="193">
                  <c:v>4.309820654009755E-2</c:v>
                </c:pt>
                <c:pt idx="194">
                  <c:v>5.607820654009732E-2</c:v>
                </c:pt>
                <c:pt idx="195">
                  <c:v>6.9058206540097533E-2</c:v>
                </c:pt>
                <c:pt idx="196">
                  <c:v>8.2038206540097303E-2</c:v>
                </c:pt>
                <c:pt idx="197">
                  <c:v>9.5018206540097516E-2</c:v>
                </c:pt>
                <c:pt idx="198">
                  <c:v>0.10799820654009729</c:v>
                </c:pt>
                <c:pt idx="199">
                  <c:v>0.1209782065400975</c:v>
                </c:pt>
                <c:pt idx="200">
                  <c:v>0.13395820654009727</c:v>
                </c:pt>
                <c:pt idx="201">
                  <c:v>0.14693820654009748</c:v>
                </c:pt>
                <c:pt idx="202">
                  <c:v>0.15991820654009725</c:v>
                </c:pt>
                <c:pt idx="203">
                  <c:v>0.17289820654009747</c:v>
                </c:pt>
                <c:pt idx="204">
                  <c:v>0.18587820654009768</c:v>
                </c:pt>
                <c:pt idx="205">
                  <c:v>0.19885820654009745</c:v>
                </c:pt>
                <c:pt idx="206">
                  <c:v>0.21183820654009766</c:v>
                </c:pt>
                <c:pt idx="207">
                  <c:v>0.22481820654009743</c:v>
                </c:pt>
                <c:pt idx="208">
                  <c:v>0.23779820654009765</c:v>
                </c:pt>
                <c:pt idx="209">
                  <c:v>0.25077820654009741</c:v>
                </c:pt>
                <c:pt idx="210">
                  <c:v>0.26375820654009763</c:v>
                </c:pt>
                <c:pt idx="211">
                  <c:v>0.2767382065400974</c:v>
                </c:pt>
                <c:pt idx="212">
                  <c:v>0.28971820654009761</c:v>
                </c:pt>
                <c:pt idx="213">
                  <c:v>0.30269820654009738</c:v>
                </c:pt>
                <c:pt idx="214">
                  <c:v>0.31567820654009759</c:v>
                </c:pt>
                <c:pt idx="215">
                  <c:v>0.32865820654009736</c:v>
                </c:pt>
                <c:pt idx="216">
                  <c:v>0.34163820654009758</c:v>
                </c:pt>
                <c:pt idx="217">
                  <c:v>0.35461820654009735</c:v>
                </c:pt>
                <c:pt idx="218">
                  <c:v>0.36759820654009756</c:v>
                </c:pt>
                <c:pt idx="219">
                  <c:v>0.38057820654009733</c:v>
                </c:pt>
                <c:pt idx="220">
                  <c:v>0.39355820654009754</c:v>
                </c:pt>
                <c:pt idx="221">
                  <c:v>0.40653820654009731</c:v>
                </c:pt>
                <c:pt idx="222">
                  <c:v>0.41951820654009753</c:v>
                </c:pt>
                <c:pt idx="223">
                  <c:v>0.4324982065400973</c:v>
                </c:pt>
                <c:pt idx="224">
                  <c:v>0.44547820654009751</c:v>
                </c:pt>
                <c:pt idx="225">
                  <c:v>0.45845820654009728</c:v>
                </c:pt>
                <c:pt idx="226">
                  <c:v>0.47143820654009749</c:v>
                </c:pt>
                <c:pt idx="227">
                  <c:v>0.48441820654009726</c:v>
                </c:pt>
                <c:pt idx="228">
                  <c:v>0.49739820654009748</c:v>
                </c:pt>
                <c:pt idx="229">
                  <c:v>0.51037820654009725</c:v>
                </c:pt>
                <c:pt idx="230">
                  <c:v>0.52335820654009746</c:v>
                </c:pt>
                <c:pt idx="231">
                  <c:v>0.53633820654009767</c:v>
                </c:pt>
                <c:pt idx="232">
                  <c:v>0.54931820654009744</c:v>
                </c:pt>
                <c:pt idx="233">
                  <c:v>0.56229820654009766</c:v>
                </c:pt>
                <c:pt idx="234">
                  <c:v>0.57527820654009743</c:v>
                </c:pt>
                <c:pt idx="235">
                  <c:v>0.58825820654009764</c:v>
                </c:pt>
                <c:pt idx="236">
                  <c:v>0.60123820654009741</c:v>
                </c:pt>
                <c:pt idx="237">
                  <c:v>0.61421820654009762</c:v>
                </c:pt>
                <c:pt idx="238">
                  <c:v>0.62719820654009739</c:v>
                </c:pt>
                <c:pt idx="239">
                  <c:v>0.64017820654009761</c:v>
                </c:pt>
                <c:pt idx="240">
                  <c:v>0.65315820654009737</c:v>
                </c:pt>
                <c:pt idx="241">
                  <c:v>0.66613820654009759</c:v>
                </c:pt>
                <c:pt idx="242">
                  <c:v>0.67911820654009736</c:v>
                </c:pt>
                <c:pt idx="243">
                  <c:v>0.69209820654009757</c:v>
                </c:pt>
                <c:pt idx="244">
                  <c:v>0.70507820654009734</c:v>
                </c:pt>
                <c:pt idx="245">
                  <c:v>0.71805820654009755</c:v>
                </c:pt>
                <c:pt idx="246">
                  <c:v>0.73103820654009732</c:v>
                </c:pt>
                <c:pt idx="247">
                  <c:v>0.74401820654009754</c:v>
                </c:pt>
                <c:pt idx="248">
                  <c:v>0.75699820654009731</c:v>
                </c:pt>
                <c:pt idx="249">
                  <c:v>0.76997820654009752</c:v>
                </c:pt>
                <c:pt idx="250">
                  <c:v>0.78295820654009729</c:v>
                </c:pt>
                <c:pt idx="251">
                  <c:v>0.7959382065400975</c:v>
                </c:pt>
                <c:pt idx="252">
                  <c:v>0.80891820654009727</c:v>
                </c:pt>
                <c:pt idx="253">
                  <c:v>0.82189820654009749</c:v>
                </c:pt>
                <c:pt idx="254">
                  <c:v>0.83487820654009726</c:v>
                </c:pt>
                <c:pt idx="255">
                  <c:v>0.84785820654009747</c:v>
                </c:pt>
                <c:pt idx="256">
                  <c:v>0.86083820654009768</c:v>
                </c:pt>
                <c:pt idx="257">
                  <c:v>0.87381820654009745</c:v>
                </c:pt>
                <c:pt idx="258">
                  <c:v>0.88679820654009767</c:v>
                </c:pt>
                <c:pt idx="259">
                  <c:v>0.89977820654009744</c:v>
                </c:pt>
                <c:pt idx="260">
                  <c:v>0.91275820654009765</c:v>
                </c:pt>
                <c:pt idx="261">
                  <c:v>0.92573820654009742</c:v>
                </c:pt>
                <c:pt idx="262">
                  <c:v>0.93871820654009763</c:v>
                </c:pt>
                <c:pt idx="263">
                  <c:v>0.9516982065400974</c:v>
                </c:pt>
                <c:pt idx="264">
                  <c:v>0.96467820654009762</c:v>
                </c:pt>
                <c:pt idx="265">
                  <c:v>0.97765820654009739</c:v>
                </c:pt>
                <c:pt idx="266">
                  <c:v>0.9906382065400976</c:v>
                </c:pt>
                <c:pt idx="267">
                  <c:v>1.0036182065400974</c:v>
                </c:pt>
                <c:pt idx="268">
                  <c:v>1.0165982065400976</c:v>
                </c:pt>
                <c:pt idx="269">
                  <c:v>1.0295782065400974</c:v>
                </c:pt>
                <c:pt idx="270">
                  <c:v>1.0425582065400976</c:v>
                </c:pt>
                <c:pt idx="271">
                  <c:v>1.0555382065400973</c:v>
                </c:pt>
                <c:pt idx="272">
                  <c:v>1.0685182065400975</c:v>
                </c:pt>
                <c:pt idx="273">
                  <c:v>1.0814982065400973</c:v>
                </c:pt>
                <c:pt idx="274">
                  <c:v>1.0944782065400975</c:v>
                </c:pt>
                <c:pt idx="275">
                  <c:v>1.1074582065400973</c:v>
                </c:pt>
                <c:pt idx="276">
                  <c:v>1.1204382065400975</c:v>
                </c:pt>
                <c:pt idx="277">
                  <c:v>1.1334182065400973</c:v>
                </c:pt>
                <c:pt idx="278">
                  <c:v>1.1463982065400975</c:v>
                </c:pt>
                <c:pt idx="279">
                  <c:v>1.1593782065400973</c:v>
                </c:pt>
                <c:pt idx="280">
                  <c:v>1.1723582065400975</c:v>
                </c:pt>
                <c:pt idx="281">
                  <c:v>1.1853382065400977</c:v>
                </c:pt>
                <c:pt idx="282">
                  <c:v>1.1983182065400975</c:v>
                </c:pt>
                <c:pt idx="283">
                  <c:v>1.2112982065400977</c:v>
                </c:pt>
                <c:pt idx="284">
                  <c:v>1.2242782065400974</c:v>
                </c:pt>
                <c:pt idx="285">
                  <c:v>1.2372582065400977</c:v>
                </c:pt>
                <c:pt idx="286">
                  <c:v>1.2502382065400974</c:v>
                </c:pt>
                <c:pt idx="287">
                  <c:v>1.2632182065400976</c:v>
                </c:pt>
                <c:pt idx="288">
                  <c:v>1.2761982065400974</c:v>
                </c:pt>
                <c:pt idx="289">
                  <c:v>1.2891782065400976</c:v>
                </c:pt>
                <c:pt idx="290">
                  <c:v>1.3021582065400974</c:v>
                </c:pt>
                <c:pt idx="291">
                  <c:v>1.3151382065400976</c:v>
                </c:pt>
                <c:pt idx="292">
                  <c:v>1.3281182065400974</c:v>
                </c:pt>
                <c:pt idx="293">
                  <c:v>1.3410982065400976</c:v>
                </c:pt>
                <c:pt idx="294">
                  <c:v>1.3540782065400974</c:v>
                </c:pt>
                <c:pt idx="295">
                  <c:v>1.3670582065400976</c:v>
                </c:pt>
                <c:pt idx="296">
                  <c:v>1.3800382065400973</c:v>
                </c:pt>
                <c:pt idx="297">
                  <c:v>1.3930182065400976</c:v>
                </c:pt>
                <c:pt idx="298">
                  <c:v>1.4059982065400973</c:v>
                </c:pt>
                <c:pt idx="299">
                  <c:v>1.4189782065400975</c:v>
                </c:pt>
                <c:pt idx="300">
                  <c:v>1.4319582065400973</c:v>
                </c:pt>
                <c:pt idx="301">
                  <c:v>1.4449382065400975</c:v>
                </c:pt>
                <c:pt idx="302">
                  <c:v>1.4579182065400973</c:v>
                </c:pt>
                <c:pt idx="303">
                  <c:v>1.4708982065400975</c:v>
                </c:pt>
                <c:pt idx="304">
                  <c:v>1.4838782065400973</c:v>
                </c:pt>
                <c:pt idx="305">
                  <c:v>1.4968582065400975</c:v>
                </c:pt>
                <c:pt idx="306">
                  <c:v>1.5098382065400973</c:v>
                </c:pt>
                <c:pt idx="307">
                  <c:v>1.5228182065400975</c:v>
                </c:pt>
                <c:pt idx="308">
                  <c:v>1.5357982065400972</c:v>
                </c:pt>
                <c:pt idx="309">
                  <c:v>1.5487782065400983</c:v>
                </c:pt>
                <c:pt idx="310">
                  <c:v>1.5617582065400981</c:v>
                </c:pt>
                <c:pt idx="311">
                  <c:v>1.5747382065400979</c:v>
                </c:pt>
                <c:pt idx="312">
                  <c:v>1.5877182065400977</c:v>
                </c:pt>
                <c:pt idx="313">
                  <c:v>1.6006982065400983</c:v>
                </c:pt>
                <c:pt idx="314">
                  <c:v>1.6136782065400981</c:v>
                </c:pt>
                <c:pt idx="315">
                  <c:v>1.6266582065400979</c:v>
                </c:pt>
                <c:pt idx="316">
                  <c:v>1.6396382065400976</c:v>
                </c:pt>
                <c:pt idx="317">
                  <c:v>1.6526182065400983</c:v>
                </c:pt>
                <c:pt idx="318">
                  <c:v>1.665598206540098</c:v>
                </c:pt>
                <c:pt idx="319">
                  <c:v>1.6785782065400978</c:v>
                </c:pt>
                <c:pt idx="320">
                  <c:v>1.6915582065400976</c:v>
                </c:pt>
                <c:pt idx="321">
                  <c:v>1.7045382065400982</c:v>
                </c:pt>
                <c:pt idx="322">
                  <c:v>1.717518206540098</c:v>
                </c:pt>
                <c:pt idx="323">
                  <c:v>1.7304982065400978</c:v>
                </c:pt>
                <c:pt idx="324">
                  <c:v>1.7434782065400976</c:v>
                </c:pt>
                <c:pt idx="325">
                  <c:v>1.7564582065400982</c:v>
                </c:pt>
                <c:pt idx="326">
                  <c:v>1.769438206540098</c:v>
                </c:pt>
                <c:pt idx="327">
                  <c:v>1.7824182065400977</c:v>
                </c:pt>
                <c:pt idx="328">
                  <c:v>1.7953982065400975</c:v>
                </c:pt>
                <c:pt idx="329">
                  <c:v>1.8083782065400982</c:v>
                </c:pt>
                <c:pt idx="330">
                  <c:v>1.8213582065400979</c:v>
                </c:pt>
                <c:pt idx="331">
                  <c:v>1.8343382065400977</c:v>
                </c:pt>
                <c:pt idx="332">
                  <c:v>1.8473182065400984</c:v>
                </c:pt>
                <c:pt idx="333">
                  <c:v>1.8602982065400981</c:v>
                </c:pt>
                <c:pt idx="334">
                  <c:v>1.8732782065400979</c:v>
                </c:pt>
                <c:pt idx="335">
                  <c:v>1.8862582065400977</c:v>
                </c:pt>
                <c:pt idx="336">
                  <c:v>1.8992382065400983</c:v>
                </c:pt>
                <c:pt idx="337">
                  <c:v>1.9122182065400981</c:v>
                </c:pt>
                <c:pt idx="338">
                  <c:v>1.9251982065400979</c:v>
                </c:pt>
                <c:pt idx="339">
                  <c:v>1.9381782065400976</c:v>
                </c:pt>
                <c:pt idx="340">
                  <c:v>1.9511582065400983</c:v>
                </c:pt>
                <c:pt idx="341">
                  <c:v>1.9641382065400981</c:v>
                </c:pt>
                <c:pt idx="342">
                  <c:v>1.9771182065400978</c:v>
                </c:pt>
                <c:pt idx="343">
                  <c:v>1.9900982065400976</c:v>
                </c:pt>
                <c:pt idx="344">
                  <c:v>2.0030782065400983</c:v>
                </c:pt>
                <c:pt idx="345">
                  <c:v>2.016058206540098</c:v>
                </c:pt>
                <c:pt idx="346">
                  <c:v>2.0290382065400978</c:v>
                </c:pt>
                <c:pt idx="347">
                  <c:v>2.0420182065400976</c:v>
                </c:pt>
                <c:pt idx="348">
                  <c:v>2.0549982065400982</c:v>
                </c:pt>
                <c:pt idx="349">
                  <c:v>2.067978206540098</c:v>
                </c:pt>
                <c:pt idx="350">
                  <c:v>2.0809582065400978</c:v>
                </c:pt>
                <c:pt idx="351">
                  <c:v>2.0939382065400975</c:v>
                </c:pt>
                <c:pt idx="352">
                  <c:v>2.1069182065400982</c:v>
                </c:pt>
                <c:pt idx="353">
                  <c:v>2.119898206540098</c:v>
                </c:pt>
                <c:pt idx="354">
                  <c:v>2.1328782065400977</c:v>
                </c:pt>
                <c:pt idx="355">
                  <c:v>2.1458582065400975</c:v>
                </c:pt>
                <c:pt idx="356">
                  <c:v>2.1588382065400982</c:v>
                </c:pt>
                <c:pt idx="357">
                  <c:v>2.1718182065400979</c:v>
                </c:pt>
                <c:pt idx="358">
                  <c:v>2.1847982065400977</c:v>
                </c:pt>
                <c:pt idx="359">
                  <c:v>2.1977782065400984</c:v>
                </c:pt>
                <c:pt idx="360">
                  <c:v>2.2107582065400981</c:v>
                </c:pt>
                <c:pt idx="361">
                  <c:v>2.2237382065400979</c:v>
                </c:pt>
                <c:pt idx="362">
                  <c:v>2.2367182065400977</c:v>
                </c:pt>
                <c:pt idx="363">
                  <c:v>2.2496982065400983</c:v>
                </c:pt>
                <c:pt idx="364">
                  <c:v>2.2626782065400981</c:v>
                </c:pt>
                <c:pt idx="365">
                  <c:v>2.2756582065400979</c:v>
                </c:pt>
                <c:pt idx="366">
                  <c:v>2.2886382065400976</c:v>
                </c:pt>
                <c:pt idx="367">
                  <c:v>2.3016182065400983</c:v>
                </c:pt>
                <c:pt idx="368">
                  <c:v>2.3145982065400981</c:v>
                </c:pt>
                <c:pt idx="369">
                  <c:v>2.3275782065400978</c:v>
                </c:pt>
                <c:pt idx="370">
                  <c:v>2.3405582065400976</c:v>
                </c:pt>
                <c:pt idx="371">
                  <c:v>2.3535382065400983</c:v>
                </c:pt>
                <c:pt idx="372">
                  <c:v>2.366518206540098</c:v>
                </c:pt>
                <c:pt idx="373">
                  <c:v>2.3794982065400978</c:v>
                </c:pt>
                <c:pt idx="374">
                  <c:v>2.3924782065400976</c:v>
                </c:pt>
                <c:pt idx="375">
                  <c:v>2.4054582065400982</c:v>
                </c:pt>
                <c:pt idx="376">
                  <c:v>2.418438206540098</c:v>
                </c:pt>
                <c:pt idx="377">
                  <c:v>2.4314182065400978</c:v>
                </c:pt>
                <c:pt idx="378">
                  <c:v>2.4443982065400975</c:v>
                </c:pt>
                <c:pt idx="379">
                  <c:v>2.4573782065400982</c:v>
                </c:pt>
                <c:pt idx="380">
                  <c:v>2.470358206540098</c:v>
                </c:pt>
                <c:pt idx="381">
                  <c:v>2.4833382065400977</c:v>
                </c:pt>
                <c:pt idx="382">
                  <c:v>2.4963182065400975</c:v>
                </c:pt>
                <c:pt idx="383">
                  <c:v>2.5092982065400982</c:v>
                </c:pt>
                <c:pt idx="384">
                  <c:v>2.5222782065400979</c:v>
                </c:pt>
                <c:pt idx="385">
                  <c:v>2.5352582065400977</c:v>
                </c:pt>
                <c:pt idx="386">
                  <c:v>2.5482382065400984</c:v>
                </c:pt>
                <c:pt idx="387">
                  <c:v>2.5612182065400981</c:v>
                </c:pt>
                <c:pt idx="388">
                  <c:v>2.5741982065400979</c:v>
                </c:pt>
                <c:pt idx="389">
                  <c:v>2.5871782065400977</c:v>
                </c:pt>
                <c:pt idx="390">
                  <c:v>2.6001582065400983</c:v>
                </c:pt>
                <c:pt idx="391">
                  <c:v>2.6131382065400981</c:v>
                </c:pt>
                <c:pt idx="392">
                  <c:v>2.6261182065400979</c:v>
                </c:pt>
                <c:pt idx="393">
                  <c:v>2.6390982065400976</c:v>
                </c:pt>
                <c:pt idx="394">
                  <c:v>2.6520782065400983</c:v>
                </c:pt>
                <c:pt idx="395">
                  <c:v>2.6650582065400981</c:v>
                </c:pt>
                <c:pt idx="396">
                  <c:v>2.6780382065400978</c:v>
                </c:pt>
                <c:pt idx="397">
                  <c:v>2.6910182065400976</c:v>
                </c:pt>
                <c:pt idx="398">
                  <c:v>2.7039982065400983</c:v>
                </c:pt>
                <c:pt idx="399">
                  <c:v>2.716978206540098</c:v>
                </c:pt>
                <c:pt idx="400">
                  <c:v>2.7299582065400978</c:v>
                </c:pt>
                <c:pt idx="401">
                  <c:v>2.7429382065400976</c:v>
                </c:pt>
                <c:pt idx="402">
                  <c:v>2.7559182065400982</c:v>
                </c:pt>
                <c:pt idx="403">
                  <c:v>2.768898206540098</c:v>
                </c:pt>
                <c:pt idx="404">
                  <c:v>2.7818782065400978</c:v>
                </c:pt>
                <c:pt idx="405">
                  <c:v>2.7948582065400975</c:v>
                </c:pt>
                <c:pt idx="406">
                  <c:v>2.8078382065400982</c:v>
                </c:pt>
                <c:pt idx="407">
                  <c:v>2.820818206540098</c:v>
                </c:pt>
                <c:pt idx="408">
                  <c:v>2.8337982065400977</c:v>
                </c:pt>
                <c:pt idx="409">
                  <c:v>2.8467782065400984</c:v>
                </c:pt>
                <c:pt idx="410">
                  <c:v>2.8597582065400982</c:v>
                </c:pt>
                <c:pt idx="411">
                  <c:v>2.8727382065400979</c:v>
                </c:pt>
                <c:pt idx="412">
                  <c:v>2.8857182065400977</c:v>
                </c:pt>
                <c:pt idx="413">
                  <c:v>2.8986982065400984</c:v>
                </c:pt>
                <c:pt idx="414">
                  <c:v>2.9116782065400981</c:v>
                </c:pt>
                <c:pt idx="415">
                  <c:v>2.9246582065400979</c:v>
                </c:pt>
                <c:pt idx="416">
                  <c:v>2.9376382065400977</c:v>
                </c:pt>
                <c:pt idx="417">
                  <c:v>2.9506182065400983</c:v>
                </c:pt>
                <c:pt idx="418">
                  <c:v>2.9635982065400981</c:v>
                </c:pt>
                <c:pt idx="419">
                  <c:v>2.9765782065400979</c:v>
                </c:pt>
                <c:pt idx="420">
                  <c:v>2.9895582065400976</c:v>
                </c:pt>
                <c:pt idx="421">
                  <c:v>3.0025382065400983</c:v>
                </c:pt>
                <c:pt idx="422">
                  <c:v>3.0155182065400981</c:v>
                </c:pt>
                <c:pt idx="423">
                  <c:v>3.0284982065400978</c:v>
                </c:pt>
                <c:pt idx="424">
                  <c:v>3.0414782065400976</c:v>
                </c:pt>
                <c:pt idx="425">
                  <c:v>3.0544582065400983</c:v>
                </c:pt>
                <c:pt idx="426">
                  <c:v>3.067438206540098</c:v>
                </c:pt>
                <c:pt idx="427">
                  <c:v>3.0804182065400978</c:v>
                </c:pt>
                <c:pt idx="428">
                  <c:v>3.0933982065400976</c:v>
                </c:pt>
                <c:pt idx="429">
                  <c:v>3.1063782065400982</c:v>
                </c:pt>
                <c:pt idx="430">
                  <c:v>3.119358206540098</c:v>
                </c:pt>
                <c:pt idx="431">
                  <c:v>3.1323382065400978</c:v>
                </c:pt>
                <c:pt idx="432">
                  <c:v>3.1453182065400975</c:v>
                </c:pt>
                <c:pt idx="433">
                  <c:v>3.1582982065400982</c:v>
                </c:pt>
                <c:pt idx="434">
                  <c:v>3.171278206540098</c:v>
                </c:pt>
                <c:pt idx="435">
                  <c:v>3.1842582065400977</c:v>
                </c:pt>
                <c:pt idx="436">
                  <c:v>3.1972382065400984</c:v>
                </c:pt>
                <c:pt idx="437">
                  <c:v>3.2102182065400982</c:v>
                </c:pt>
                <c:pt idx="438">
                  <c:v>3.2231982065400979</c:v>
                </c:pt>
                <c:pt idx="439">
                  <c:v>3.2361782065400977</c:v>
                </c:pt>
                <c:pt idx="440">
                  <c:v>3.2491582065400983</c:v>
                </c:pt>
                <c:pt idx="441">
                  <c:v>3.2621382065400981</c:v>
                </c:pt>
                <c:pt idx="442">
                  <c:v>3.2751182065400979</c:v>
                </c:pt>
                <c:pt idx="443">
                  <c:v>3.2880982065400977</c:v>
                </c:pt>
                <c:pt idx="444">
                  <c:v>3.3010782065400983</c:v>
                </c:pt>
                <c:pt idx="445">
                  <c:v>3.3140582065400981</c:v>
                </c:pt>
                <c:pt idx="446">
                  <c:v>3.3270382065400979</c:v>
                </c:pt>
                <c:pt idx="447">
                  <c:v>3.3400182065400976</c:v>
                </c:pt>
                <c:pt idx="448">
                  <c:v>3.3529982065400983</c:v>
                </c:pt>
                <c:pt idx="449">
                  <c:v>3.365978206540098</c:v>
                </c:pt>
                <c:pt idx="450">
                  <c:v>3.3789582065400978</c:v>
                </c:pt>
                <c:pt idx="451">
                  <c:v>3.3919382065400976</c:v>
                </c:pt>
                <c:pt idx="452">
                  <c:v>3.4049182065400982</c:v>
                </c:pt>
                <c:pt idx="453">
                  <c:v>3.417898206540098</c:v>
                </c:pt>
                <c:pt idx="454">
                  <c:v>3.4308782065400978</c:v>
                </c:pt>
                <c:pt idx="455">
                  <c:v>3.4438582065400976</c:v>
                </c:pt>
                <c:pt idx="456">
                  <c:v>3.4568382065400982</c:v>
                </c:pt>
                <c:pt idx="457">
                  <c:v>3.469818206540098</c:v>
                </c:pt>
                <c:pt idx="458">
                  <c:v>3.4827982065400978</c:v>
                </c:pt>
                <c:pt idx="459">
                  <c:v>3.4957782065400975</c:v>
                </c:pt>
                <c:pt idx="460">
                  <c:v>3.5087582065400982</c:v>
                </c:pt>
                <c:pt idx="461">
                  <c:v>3.5217382065400979</c:v>
                </c:pt>
                <c:pt idx="462">
                  <c:v>3.5347182065400977</c:v>
                </c:pt>
                <c:pt idx="463">
                  <c:v>3.5476982065400984</c:v>
                </c:pt>
                <c:pt idx="464">
                  <c:v>3.5606782065400981</c:v>
                </c:pt>
                <c:pt idx="465">
                  <c:v>3.5736582065400979</c:v>
                </c:pt>
                <c:pt idx="466">
                  <c:v>3.5866382065400977</c:v>
                </c:pt>
                <c:pt idx="467">
                  <c:v>3.5996182065400983</c:v>
                </c:pt>
                <c:pt idx="468">
                  <c:v>3.6125982065400981</c:v>
                </c:pt>
                <c:pt idx="469">
                  <c:v>3.6255782065400979</c:v>
                </c:pt>
                <c:pt idx="470">
                  <c:v>3.6385582065400977</c:v>
                </c:pt>
                <c:pt idx="471">
                  <c:v>3.6515382065400983</c:v>
                </c:pt>
                <c:pt idx="472">
                  <c:v>3.6645182065400981</c:v>
                </c:pt>
                <c:pt idx="473">
                  <c:v>3.6774982065400978</c:v>
                </c:pt>
                <c:pt idx="474">
                  <c:v>3.6904782065400976</c:v>
                </c:pt>
                <c:pt idx="475">
                  <c:v>3.7034582065400983</c:v>
                </c:pt>
                <c:pt idx="476">
                  <c:v>3.716438206540098</c:v>
                </c:pt>
                <c:pt idx="477">
                  <c:v>3.7294182065400978</c:v>
                </c:pt>
                <c:pt idx="478">
                  <c:v>3.7423982065400976</c:v>
                </c:pt>
                <c:pt idx="479">
                  <c:v>3.7553782065400982</c:v>
                </c:pt>
                <c:pt idx="480">
                  <c:v>3.768358206540098</c:v>
                </c:pt>
                <c:pt idx="481">
                  <c:v>3.7813382065400978</c:v>
                </c:pt>
                <c:pt idx="482">
                  <c:v>3.7943182065400975</c:v>
                </c:pt>
                <c:pt idx="483">
                  <c:v>3.8072982065400982</c:v>
                </c:pt>
                <c:pt idx="484">
                  <c:v>3.820278206540098</c:v>
                </c:pt>
                <c:pt idx="485">
                  <c:v>3.8332582065400977</c:v>
                </c:pt>
                <c:pt idx="486">
                  <c:v>3.8462382065400984</c:v>
                </c:pt>
                <c:pt idx="487">
                  <c:v>3.8592182065400982</c:v>
                </c:pt>
                <c:pt idx="488">
                  <c:v>3.8721982065400979</c:v>
                </c:pt>
                <c:pt idx="489">
                  <c:v>3.8851782065400977</c:v>
                </c:pt>
                <c:pt idx="490">
                  <c:v>3.8981582065400984</c:v>
                </c:pt>
                <c:pt idx="491">
                  <c:v>3.9111382065400981</c:v>
                </c:pt>
                <c:pt idx="492">
                  <c:v>3.9241182065400979</c:v>
                </c:pt>
                <c:pt idx="493">
                  <c:v>3.9370982065400977</c:v>
                </c:pt>
                <c:pt idx="494">
                  <c:v>3.9500782065400983</c:v>
                </c:pt>
                <c:pt idx="495">
                  <c:v>3.9630582065400981</c:v>
                </c:pt>
                <c:pt idx="496">
                  <c:v>3.9760382065400979</c:v>
                </c:pt>
                <c:pt idx="497">
                  <c:v>3.9890182065400976</c:v>
                </c:pt>
                <c:pt idx="498">
                  <c:v>4.0019982065400983</c:v>
                </c:pt>
                <c:pt idx="499">
                  <c:v>4.0149782065400981</c:v>
                </c:pt>
                <c:pt idx="500">
                  <c:v>4.0279582065400978</c:v>
                </c:pt>
                <c:pt idx="501">
                  <c:v>4.0409382065400976</c:v>
                </c:pt>
                <c:pt idx="502">
                  <c:v>4.0539182065400983</c:v>
                </c:pt>
                <c:pt idx="503">
                  <c:v>4.066898206540098</c:v>
                </c:pt>
                <c:pt idx="504">
                  <c:v>4.0798782065400978</c:v>
                </c:pt>
                <c:pt idx="505">
                  <c:v>4.0928582065400976</c:v>
                </c:pt>
                <c:pt idx="506">
                  <c:v>4.1058382065400982</c:v>
                </c:pt>
                <c:pt idx="507">
                  <c:v>4.118818206540098</c:v>
                </c:pt>
                <c:pt idx="508">
                  <c:v>4.1317982065400978</c:v>
                </c:pt>
                <c:pt idx="509">
                  <c:v>4.1447782065400975</c:v>
                </c:pt>
                <c:pt idx="510">
                  <c:v>4.1577582065400982</c:v>
                </c:pt>
                <c:pt idx="511">
                  <c:v>4.170738206540098</c:v>
                </c:pt>
                <c:pt idx="512">
                  <c:v>4.1837182065400977</c:v>
                </c:pt>
                <c:pt idx="513">
                  <c:v>4.1966982065400984</c:v>
                </c:pt>
                <c:pt idx="514">
                  <c:v>4.2096782065400982</c:v>
                </c:pt>
                <c:pt idx="515">
                  <c:v>4.2226582065400979</c:v>
                </c:pt>
                <c:pt idx="516">
                  <c:v>4.2356382065400977</c:v>
                </c:pt>
                <c:pt idx="517">
                  <c:v>4.2486182065400984</c:v>
                </c:pt>
                <c:pt idx="518">
                  <c:v>4.2615982065400981</c:v>
                </c:pt>
                <c:pt idx="519">
                  <c:v>4.2745782065400979</c:v>
                </c:pt>
                <c:pt idx="520">
                  <c:v>4.2875582065400977</c:v>
                </c:pt>
                <c:pt idx="521">
                  <c:v>4.3005382065400983</c:v>
                </c:pt>
                <c:pt idx="522">
                  <c:v>4.3135182065400981</c:v>
                </c:pt>
                <c:pt idx="523">
                  <c:v>4.3264982065400979</c:v>
                </c:pt>
                <c:pt idx="524">
                  <c:v>4.3394782065400976</c:v>
                </c:pt>
                <c:pt idx="525">
                  <c:v>4.3524582065400983</c:v>
                </c:pt>
                <c:pt idx="526">
                  <c:v>4.3654382065400981</c:v>
                </c:pt>
                <c:pt idx="527">
                  <c:v>4.3784182065400978</c:v>
                </c:pt>
                <c:pt idx="528">
                  <c:v>4.3913982065400976</c:v>
                </c:pt>
                <c:pt idx="529">
                  <c:v>4.4043782065400983</c:v>
                </c:pt>
                <c:pt idx="530">
                  <c:v>4.417358206540098</c:v>
                </c:pt>
                <c:pt idx="531">
                  <c:v>4.4303382065400978</c:v>
                </c:pt>
                <c:pt idx="532">
                  <c:v>4.4433182065400976</c:v>
                </c:pt>
                <c:pt idx="533">
                  <c:v>4.4562982065400982</c:v>
                </c:pt>
                <c:pt idx="534">
                  <c:v>4.469278206540098</c:v>
                </c:pt>
                <c:pt idx="535">
                  <c:v>4.4822582065400978</c:v>
                </c:pt>
                <c:pt idx="536">
                  <c:v>4.4952382065400975</c:v>
                </c:pt>
                <c:pt idx="537">
                  <c:v>4.5082182065400982</c:v>
                </c:pt>
                <c:pt idx="538">
                  <c:v>4.521198206540098</c:v>
                </c:pt>
                <c:pt idx="539">
                  <c:v>4.5341782065400977</c:v>
                </c:pt>
                <c:pt idx="540">
                  <c:v>4.5471582065400984</c:v>
                </c:pt>
                <c:pt idx="541">
                  <c:v>4.5601382065400982</c:v>
                </c:pt>
                <c:pt idx="542">
                  <c:v>4.5731182065400979</c:v>
                </c:pt>
                <c:pt idx="543">
                  <c:v>4.5860982065400977</c:v>
                </c:pt>
                <c:pt idx="544">
                  <c:v>4.5990782065400984</c:v>
                </c:pt>
                <c:pt idx="545">
                  <c:v>4.6120582065400981</c:v>
                </c:pt>
                <c:pt idx="546">
                  <c:v>4.6250382065400979</c:v>
                </c:pt>
                <c:pt idx="547">
                  <c:v>4.6380182065400977</c:v>
                </c:pt>
                <c:pt idx="548">
                  <c:v>4.6509982065400983</c:v>
                </c:pt>
                <c:pt idx="549">
                  <c:v>4.6639782065400981</c:v>
                </c:pt>
                <c:pt idx="550">
                  <c:v>4.6769582065400979</c:v>
                </c:pt>
                <c:pt idx="551">
                  <c:v>4.6899382065400976</c:v>
                </c:pt>
                <c:pt idx="552">
                  <c:v>4.7029182065400983</c:v>
                </c:pt>
                <c:pt idx="553">
                  <c:v>4.7158982065400981</c:v>
                </c:pt>
                <c:pt idx="554">
                  <c:v>4.7288782065400978</c:v>
                </c:pt>
                <c:pt idx="555">
                  <c:v>4.7418582065400976</c:v>
                </c:pt>
                <c:pt idx="556">
                  <c:v>4.7548382065400983</c:v>
                </c:pt>
                <c:pt idx="557">
                  <c:v>4.767818206540098</c:v>
                </c:pt>
                <c:pt idx="558">
                  <c:v>4.7807982065400978</c:v>
                </c:pt>
                <c:pt idx="559">
                  <c:v>4.7937782065400976</c:v>
                </c:pt>
                <c:pt idx="560">
                  <c:v>4.8067582065400982</c:v>
                </c:pt>
                <c:pt idx="561">
                  <c:v>4.819738206540098</c:v>
                </c:pt>
                <c:pt idx="562">
                  <c:v>4.8327182065400978</c:v>
                </c:pt>
                <c:pt idx="563">
                  <c:v>4.8456982065400984</c:v>
                </c:pt>
                <c:pt idx="564">
                  <c:v>4.8586782065400982</c:v>
                </c:pt>
                <c:pt idx="565">
                  <c:v>4.871658206540098</c:v>
                </c:pt>
                <c:pt idx="566">
                  <c:v>4.8846382065400977</c:v>
                </c:pt>
                <c:pt idx="567">
                  <c:v>4.8976182065400984</c:v>
                </c:pt>
                <c:pt idx="568">
                  <c:v>4.9105982065400982</c:v>
                </c:pt>
                <c:pt idx="569">
                  <c:v>4.9235782065400979</c:v>
                </c:pt>
                <c:pt idx="570">
                  <c:v>4.9365582065400977</c:v>
                </c:pt>
                <c:pt idx="571">
                  <c:v>4.9495382065400984</c:v>
                </c:pt>
                <c:pt idx="572">
                  <c:v>4.9625182065400981</c:v>
                </c:pt>
                <c:pt idx="573">
                  <c:v>4.9754982065400979</c:v>
                </c:pt>
                <c:pt idx="574">
                  <c:v>4.9884782065400977</c:v>
                </c:pt>
                <c:pt idx="575">
                  <c:v>5.0014582065400983</c:v>
                </c:pt>
                <c:pt idx="576">
                  <c:v>5.0144382065400981</c:v>
                </c:pt>
                <c:pt idx="577">
                  <c:v>5.0274182065400979</c:v>
                </c:pt>
                <c:pt idx="578">
                  <c:v>5.0403982065400976</c:v>
                </c:pt>
                <c:pt idx="579">
                  <c:v>5.0533782065400983</c:v>
                </c:pt>
                <c:pt idx="580">
                  <c:v>5.0663582065400981</c:v>
                </c:pt>
                <c:pt idx="581">
                  <c:v>5.0793382065400978</c:v>
                </c:pt>
                <c:pt idx="582">
                  <c:v>5.0923182065400976</c:v>
                </c:pt>
                <c:pt idx="583">
                  <c:v>5.1052982065400982</c:v>
                </c:pt>
                <c:pt idx="584">
                  <c:v>5.118278206540098</c:v>
                </c:pt>
                <c:pt idx="585">
                  <c:v>5.1312582065400978</c:v>
                </c:pt>
                <c:pt idx="586">
                  <c:v>5.1442382065400976</c:v>
                </c:pt>
                <c:pt idx="587">
                  <c:v>5.1572182065400982</c:v>
                </c:pt>
                <c:pt idx="588">
                  <c:v>5.170198206540098</c:v>
                </c:pt>
                <c:pt idx="589">
                  <c:v>5.1831782065400978</c:v>
                </c:pt>
                <c:pt idx="590">
                  <c:v>5.1961582065400984</c:v>
                </c:pt>
                <c:pt idx="591">
                  <c:v>5.2091382065400982</c:v>
                </c:pt>
                <c:pt idx="592">
                  <c:v>5.222118206540098</c:v>
                </c:pt>
                <c:pt idx="593">
                  <c:v>5.2350982065400977</c:v>
                </c:pt>
                <c:pt idx="594">
                  <c:v>5.2480782065400984</c:v>
                </c:pt>
                <c:pt idx="595">
                  <c:v>5.2610582065400981</c:v>
                </c:pt>
                <c:pt idx="596">
                  <c:v>5.2740382065400979</c:v>
                </c:pt>
                <c:pt idx="597">
                  <c:v>5.2870182065400977</c:v>
                </c:pt>
                <c:pt idx="598">
                  <c:v>5.2999982065400983</c:v>
                </c:pt>
                <c:pt idx="599">
                  <c:v>5.3129782065400981</c:v>
                </c:pt>
                <c:pt idx="600">
                  <c:v>5.3259582065400979</c:v>
                </c:pt>
                <c:pt idx="601">
                  <c:v>5.3389382065400977</c:v>
                </c:pt>
                <c:pt idx="602">
                  <c:v>5.3519182065400983</c:v>
                </c:pt>
                <c:pt idx="603">
                  <c:v>5.3648982065400981</c:v>
                </c:pt>
                <c:pt idx="604">
                  <c:v>5.3778782065400978</c:v>
                </c:pt>
                <c:pt idx="605">
                  <c:v>5.3908582065400976</c:v>
                </c:pt>
                <c:pt idx="606">
                  <c:v>5.4038382065400983</c:v>
                </c:pt>
                <c:pt idx="607">
                  <c:v>5.416818206540098</c:v>
                </c:pt>
                <c:pt idx="608">
                  <c:v>5.4297982065400978</c:v>
                </c:pt>
                <c:pt idx="609">
                  <c:v>5.4427782065400976</c:v>
                </c:pt>
                <c:pt idx="610">
                  <c:v>5.4557582065400982</c:v>
                </c:pt>
                <c:pt idx="611">
                  <c:v>5.468738206540098</c:v>
                </c:pt>
                <c:pt idx="612">
                  <c:v>5.4817182065400978</c:v>
                </c:pt>
                <c:pt idx="613">
                  <c:v>5.4946982065400976</c:v>
                </c:pt>
                <c:pt idx="614">
                  <c:v>5.5076782065400982</c:v>
                </c:pt>
                <c:pt idx="615">
                  <c:v>5.520658206540098</c:v>
                </c:pt>
                <c:pt idx="616">
                  <c:v>5.5336382065400986</c:v>
                </c:pt>
                <c:pt idx="617">
                  <c:v>5.5466182065400966</c:v>
                </c:pt>
                <c:pt idx="618">
                  <c:v>5.5595982065400973</c:v>
                </c:pt>
                <c:pt idx="619">
                  <c:v>5.5725782065400979</c:v>
                </c:pt>
                <c:pt idx="620">
                  <c:v>5.5855582065400968</c:v>
                </c:pt>
                <c:pt idx="621">
                  <c:v>5.5985382065400975</c:v>
                </c:pt>
                <c:pt idx="622">
                  <c:v>5.6115182065400964</c:v>
                </c:pt>
                <c:pt idx="623">
                  <c:v>5.624498206540097</c:v>
                </c:pt>
                <c:pt idx="624">
                  <c:v>5.6374782065400977</c:v>
                </c:pt>
                <c:pt idx="625">
                  <c:v>5.6504582065400966</c:v>
                </c:pt>
                <c:pt idx="626">
                  <c:v>5.6634382065400972</c:v>
                </c:pt>
                <c:pt idx="627">
                  <c:v>5.6764182065400979</c:v>
                </c:pt>
                <c:pt idx="628">
                  <c:v>5.6893982065400968</c:v>
                </c:pt>
                <c:pt idx="629">
                  <c:v>5.7023782065400974</c:v>
                </c:pt>
                <c:pt idx="630">
                  <c:v>5.7153582065400963</c:v>
                </c:pt>
                <c:pt idx="631">
                  <c:v>5.728338206540097</c:v>
                </c:pt>
                <c:pt idx="632">
                  <c:v>5.7413182065400976</c:v>
                </c:pt>
                <c:pt idx="633">
                  <c:v>5.7542982065400965</c:v>
                </c:pt>
                <c:pt idx="634">
                  <c:v>5.7672782065400972</c:v>
                </c:pt>
                <c:pt idx="635">
                  <c:v>5.7802582065400978</c:v>
                </c:pt>
                <c:pt idx="636">
                  <c:v>5.7932382065400967</c:v>
                </c:pt>
                <c:pt idx="637">
                  <c:v>5.8062182065400973</c:v>
                </c:pt>
                <c:pt idx="638">
                  <c:v>5.8191982065400962</c:v>
                </c:pt>
                <c:pt idx="639">
                  <c:v>5.8321782065400969</c:v>
                </c:pt>
                <c:pt idx="640">
                  <c:v>5.8451582065400975</c:v>
                </c:pt>
                <c:pt idx="641">
                  <c:v>5.8581382065400964</c:v>
                </c:pt>
                <c:pt idx="642">
                  <c:v>5.8711182065400971</c:v>
                </c:pt>
                <c:pt idx="643">
                  <c:v>5.8840982065400977</c:v>
                </c:pt>
                <c:pt idx="644">
                  <c:v>5.8970782065400966</c:v>
                </c:pt>
                <c:pt idx="645">
                  <c:v>5.9100582065400973</c:v>
                </c:pt>
                <c:pt idx="646">
                  <c:v>5.9230382065400979</c:v>
                </c:pt>
                <c:pt idx="647">
                  <c:v>5.9360182065400968</c:v>
                </c:pt>
                <c:pt idx="648">
                  <c:v>5.9489982065400975</c:v>
                </c:pt>
                <c:pt idx="649">
                  <c:v>5.9619782065400964</c:v>
                </c:pt>
                <c:pt idx="650">
                  <c:v>5.974958206540097</c:v>
                </c:pt>
                <c:pt idx="651">
                  <c:v>5.9879382065400977</c:v>
                </c:pt>
                <c:pt idx="652">
                  <c:v>6.0009182065400966</c:v>
                </c:pt>
                <c:pt idx="653">
                  <c:v>6.0138982065400972</c:v>
                </c:pt>
                <c:pt idx="654">
                  <c:v>6.0268782065400979</c:v>
                </c:pt>
                <c:pt idx="655">
                  <c:v>6.0398582065400968</c:v>
                </c:pt>
                <c:pt idx="656">
                  <c:v>6.0528382065400974</c:v>
                </c:pt>
                <c:pt idx="657">
                  <c:v>6.0658182065400963</c:v>
                </c:pt>
                <c:pt idx="658">
                  <c:v>6.0787982065400969</c:v>
                </c:pt>
                <c:pt idx="659">
                  <c:v>6.0917782065400976</c:v>
                </c:pt>
                <c:pt idx="660">
                  <c:v>6.1047582065400965</c:v>
                </c:pt>
                <c:pt idx="661">
                  <c:v>6.1177382065400971</c:v>
                </c:pt>
                <c:pt idx="662">
                  <c:v>6.1307182065400978</c:v>
                </c:pt>
                <c:pt idx="663">
                  <c:v>6.1436982065400967</c:v>
                </c:pt>
                <c:pt idx="664">
                  <c:v>6.1566782065400973</c:v>
                </c:pt>
                <c:pt idx="665">
                  <c:v>6.169658206540098</c:v>
                </c:pt>
                <c:pt idx="666">
                  <c:v>6.1826382065400969</c:v>
                </c:pt>
                <c:pt idx="667">
                  <c:v>6.1956182065400975</c:v>
                </c:pt>
                <c:pt idx="668">
                  <c:v>6.2085982065400964</c:v>
                </c:pt>
                <c:pt idx="669">
                  <c:v>6.2215782065400971</c:v>
                </c:pt>
                <c:pt idx="670">
                  <c:v>6.2345582065400977</c:v>
                </c:pt>
                <c:pt idx="671">
                  <c:v>6.2475382065400966</c:v>
                </c:pt>
                <c:pt idx="672">
                  <c:v>6.2605182065400973</c:v>
                </c:pt>
                <c:pt idx="673">
                  <c:v>6.2734982065400979</c:v>
                </c:pt>
                <c:pt idx="674">
                  <c:v>6.2864782065400968</c:v>
                </c:pt>
                <c:pt idx="675">
                  <c:v>6.2994582065400975</c:v>
                </c:pt>
                <c:pt idx="676">
                  <c:v>6.3124382065400964</c:v>
                </c:pt>
                <c:pt idx="677">
                  <c:v>6.325418206540097</c:v>
                </c:pt>
                <c:pt idx="678">
                  <c:v>6.3383982065400977</c:v>
                </c:pt>
                <c:pt idx="679">
                  <c:v>6.3513782065400965</c:v>
                </c:pt>
                <c:pt idx="680">
                  <c:v>6.3643582065400972</c:v>
                </c:pt>
                <c:pt idx="681">
                  <c:v>6.3773382065400979</c:v>
                </c:pt>
                <c:pt idx="682">
                  <c:v>6.3903182065400967</c:v>
                </c:pt>
                <c:pt idx="683">
                  <c:v>6.4032982065400974</c:v>
                </c:pt>
                <c:pt idx="684">
                  <c:v>6.4162782065400963</c:v>
                </c:pt>
                <c:pt idx="685">
                  <c:v>6.4292582065400969</c:v>
                </c:pt>
                <c:pt idx="686">
                  <c:v>6.4422382065400976</c:v>
                </c:pt>
                <c:pt idx="687">
                  <c:v>6.4552182065400965</c:v>
                </c:pt>
                <c:pt idx="688">
                  <c:v>6.4681982065400971</c:v>
                </c:pt>
                <c:pt idx="689">
                  <c:v>6.4811782065400978</c:v>
                </c:pt>
                <c:pt idx="690">
                  <c:v>6.4941582065400967</c:v>
                </c:pt>
                <c:pt idx="691">
                  <c:v>6.5071382065400973</c:v>
                </c:pt>
                <c:pt idx="692">
                  <c:v>6.520118206540098</c:v>
                </c:pt>
                <c:pt idx="693">
                  <c:v>6.5330982065400969</c:v>
                </c:pt>
                <c:pt idx="694">
                  <c:v>6.5460782065400975</c:v>
                </c:pt>
                <c:pt idx="695">
                  <c:v>6.5590582065400964</c:v>
                </c:pt>
                <c:pt idx="696">
                  <c:v>6.5720382065400971</c:v>
                </c:pt>
                <c:pt idx="697">
                  <c:v>6.5850182065400977</c:v>
                </c:pt>
                <c:pt idx="698">
                  <c:v>6.5979982065400966</c:v>
                </c:pt>
                <c:pt idx="699">
                  <c:v>6.6109782065400973</c:v>
                </c:pt>
                <c:pt idx="700">
                  <c:v>6.6239582065400979</c:v>
                </c:pt>
                <c:pt idx="701">
                  <c:v>6.6369382065400968</c:v>
                </c:pt>
                <c:pt idx="702">
                  <c:v>6.6499182065400975</c:v>
                </c:pt>
                <c:pt idx="703">
                  <c:v>6.6628982065400963</c:v>
                </c:pt>
                <c:pt idx="704">
                  <c:v>6.675878206540097</c:v>
                </c:pt>
                <c:pt idx="705">
                  <c:v>6.6888582065400977</c:v>
                </c:pt>
                <c:pt idx="706">
                  <c:v>6.7018382065400965</c:v>
                </c:pt>
                <c:pt idx="707">
                  <c:v>6.7148182065400972</c:v>
                </c:pt>
                <c:pt idx="708">
                  <c:v>6.7277982065400979</c:v>
                </c:pt>
                <c:pt idx="709">
                  <c:v>6.7407782065400967</c:v>
                </c:pt>
                <c:pt idx="710">
                  <c:v>6.7537582065400974</c:v>
                </c:pt>
                <c:pt idx="711">
                  <c:v>6.7667382065400963</c:v>
                </c:pt>
                <c:pt idx="712">
                  <c:v>6.7797182065400969</c:v>
                </c:pt>
                <c:pt idx="713">
                  <c:v>6.7926982065400976</c:v>
                </c:pt>
                <c:pt idx="714">
                  <c:v>6.8056782065400965</c:v>
                </c:pt>
                <c:pt idx="715">
                  <c:v>6.8186582065400971</c:v>
                </c:pt>
                <c:pt idx="716">
                  <c:v>6.8316382065400978</c:v>
                </c:pt>
                <c:pt idx="717">
                  <c:v>6.8446182065400967</c:v>
                </c:pt>
                <c:pt idx="718">
                  <c:v>6.8575982065400973</c:v>
                </c:pt>
                <c:pt idx="719">
                  <c:v>6.870578206540098</c:v>
                </c:pt>
                <c:pt idx="720">
                  <c:v>6.8835582065400969</c:v>
                </c:pt>
                <c:pt idx="721">
                  <c:v>6.8965382065400975</c:v>
                </c:pt>
                <c:pt idx="722">
                  <c:v>6.9095182065400964</c:v>
                </c:pt>
                <c:pt idx="723">
                  <c:v>6.9224982065400971</c:v>
                </c:pt>
                <c:pt idx="724">
                  <c:v>6.9354782065400977</c:v>
                </c:pt>
                <c:pt idx="725">
                  <c:v>6.9484582065400966</c:v>
                </c:pt>
                <c:pt idx="726">
                  <c:v>6.9614382065400973</c:v>
                </c:pt>
                <c:pt idx="727">
                  <c:v>6.9744182065400979</c:v>
                </c:pt>
                <c:pt idx="728">
                  <c:v>6.9873982065400968</c:v>
                </c:pt>
                <c:pt idx="729">
                  <c:v>7.0003782065400975</c:v>
                </c:pt>
                <c:pt idx="730">
                  <c:v>7.0133582065400963</c:v>
                </c:pt>
                <c:pt idx="731">
                  <c:v>7.026338206540097</c:v>
                </c:pt>
                <c:pt idx="732">
                  <c:v>7.0393182065400977</c:v>
                </c:pt>
                <c:pt idx="733">
                  <c:v>7.0522982065400965</c:v>
                </c:pt>
                <c:pt idx="734">
                  <c:v>7.0652782065400972</c:v>
                </c:pt>
                <c:pt idx="735">
                  <c:v>7.0782582065400979</c:v>
                </c:pt>
                <c:pt idx="736">
                  <c:v>7.0912382065400967</c:v>
                </c:pt>
                <c:pt idx="737">
                  <c:v>7.1042182065400974</c:v>
                </c:pt>
                <c:pt idx="738">
                  <c:v>7.1171982065400963</c:v>
                </c:pt>
                <c:pt idx="739">
                  <c:v>7.1301782065400969</c:v>
                </c:pt>
                <c:pt idx="740">
                  <c:v>7.1431582065400976</c:v>
                </c:pt>
                <c:pt idx="741">
                  <c:v>7.1561382065400965</c:v>
                </c:pt>
                <c:pt idx="742">
                  <c:v>7.1691182065400971</c:v>
                </c:pt>
                <c:pt idx="743">
                  <c:v>7.1820982065400978</c:v>
                </c:pt>
                <c:pt idx="744">
                  <c:v>7.1950782065400967</c:v>
                </c:pt>
                <c:pt idx="745">
                  <c:v>7.2080582065400973</c:v>
                </c:pt>
                <c:pt idx="746">
                  <c:v>7.221038206540098</c:v>
                </c:pt>
                <c:pt idx="747">
                  <c:v>7.2340182065400969</c:v>
                </c:pt>
                <c:pt idx="748">
                  <c:v>7.2469982065400975</c:v>
                </c:pt>
                <c:pt idx="749">
                  <c:v>7.2599782065400964</c:v>
                </c:pt>
                <c:pt idx="750">
                  <c:v>7.2729582065400971</c:v>
                </c:pt>
                <c:pt idx="751">
                  <c:v>7.2859382065400977</c:v>
                </c:pt>
                <c:pt idx="752">
                  <c:v>7.2989182065400966</c:v>
                </c:pt>
                <c:pt idx="753">
                  <c:v>7.3118982065400973</c:v>
                </c:pt>
                <c:pt idx="754">
                  <c:v>7.3248782065400979</c:v>
                </c:pt>
                <c:pt idx="755">
                  <c:v>7.3378582065400968</c:v>
                </c:pt>
                <c:pt idx="756">
                  <c:v>7.3508382065400975</c:v>
                </c:pt>
                <c:pt idx="757">
                  <c:v>7.3638182065400963</c:v>
                </c:pt>
                <c:pt idx="758">
                  <c:v>7.376798206540097</c:v>
                </c:pt>
                <c:pt idx="759">
                  <c:v>7.3897782065400976</c:v>
                </c:pt>
                <c:pt idx="760">
                  <c:v>7.4027582065400965</c:v>
                </c:pt>
                <c:pt idx="761">
                  <c:v>7.4157382065400972</c:v>
                </c:pt>
                <c:pt idx="762">
                  <c:v>7.4287182065400978</c:v>
                </c:pt>
                <c:pt idx="763">
                  <c:v>7.4416982065400967</c:v>
                </c:pt>
                <c:pt idx="764">
                  <c:v>7.4546782065400974</c:v>
                </c:pt>
                <c:pt idx="765">
                  <c:v>7.4676582065400963</c:v>
                </c:pt>
                <c:pt idx="766">
                  <c:v>7.4806382065400969</c:v>
                </c:pt>
                <c:pt idx="767">
                  <c:v>7.4936182065400976</c:v>
                </c:pt>
                <c:pt idx="768">
                  <c:v>7.5065982065400965</c:v>
                </c:pt>
                <c:pt idx="769">
                  <c:v>7.5195782065400971</c:v>
                </c:pt>
                <c:pt idx="770">
                  <c:v>7.5325582065400978</c:v>
                </c:pt>
                <c:pt idx="771">
                  <c:v>7.5455382065400967</c:v>
                </c:pt>
                <c:pt idx="772">
                  <c:v>7.5585182065400973</c:v>
                </c:pt>
                <c:pt idx="773">
                  <c:v>7.571498206540098</c:v>
                </c:pt>
                <c:pt idx="774">
                  <c:v>7.5844782065400969</c:v>
                </c:pt>
                <c:pt idx="775">
                  <c:v>7.5974582065400975</c:v>
                </c:pt>
                <c:pt idx="776">
                  <c:v>7.6104382065400964</c:v>
                </c:pt>
                <c:pt idx="777">
                  <c:v>7.6234182065400971</c:v>
                </c:pt>
                <c:pt idx="778">
                  <c:v>7.6363982065400977</c:v>
                </c:pt>
                <c:pt idx="779">
                  <c:v>7.6493782065400966</c:v>
                </c:pt>
                <c:pt idx="780">
                  <c:v>7.6623582065400972</c:v>
                </c:pt>
                <c:pt idx="781">
                  <c:v>7.6753382065400979</c:v>
                </c:pt>
                <c:pt idx="782">
                  <c:v>7.6883182065400968</c:v>
                </c:pt>
                <c:pt idx="783">
                  <c:v>7.7012982065400974</c:v>
                </c:pt>
                <c:pt idx="784">
                  <c:v>7.7142782065400963</c:v>
                </c:pt>
                <c:pt idx="785">
                  <c:v>7.727258206540097</c:v>
                </c:pt>
                <c:pt idx="786">
                  <c:v>7.7402382065400976</c:v>
                </c:pt>
                <c:pt idx="787">
                  <c:v>7.7532182065400965</c:v>
                </c:pt>
                <c:pt idx="788">
                  <c:v>7.7661982065400972</c:v>
                </c:pt>
                <c:pt idx="789">
                  <c:v>7.7791782065400978</c:v>
                </c:pt>
                <c:pt idx="790">
                  <c:v>7.7921582065400967</c:v>
                </c:pt>
                <c:pt idx="791">
                  <c:v>7.8051382065400974</c:v>
                </c:pt>
                <c:pt idx="792">
                  <c:v>7.8181182065400963</c:v>
                </c:pt>
                <c:pt idx="793">
                  <c:v>7.8310982065400969</c:v>
                </c:pt>
                <c:pt idx="794">
                  <c:v>7.8440782065400976</c:v>
                </c:pt>
                <c:pt idx="795">
                  <c:v>7.8570582065400965</c:v>
                </c:pt>
                <c:pt idx="796">
                  <c:v>7.8700382065400971</c:v>
                </c:pt>
                <c:pt idx="797">
                  <c:v>7.8830182065400978</c:v>
                </c:pt>
                <c:pt idx="798">
                  <c:v>7.8959982065400967</c:v>
                </c:pt>
                <c:pt idx="799">
                  <c:v>7.9089782065400973</c:v>
                </c:pt>
                <c:pt idx="800">
                  <c:v>7.921958206540098</c:v>
                </c:pt>
                <c:pt idx="801">
                  <c:v>7.9349382065400969</c:v>
                </c:pt>
                <c:pt idx="802">
                  <c:v>7.9479182065400975</c:v>
                </c:pt>
                <c:pt idx="803">
                  <c:v>7.9608982065400964</c:v>
                </c:pt>
                <c:pt idx="804">
                  <c:v>7.973878206540097</c:v>
                </c:pt>
                <c:pt idx="805">
                  <c:v>7.9868582065400977</c:v>
                </c:pt>
                <c:pt idx="806">
                  <c:v>7.9998382065400966</c:v>
                </c:pt>
                <c:pt idx="807">
                  <c:v>8.0128182065400964</c:v>
                </c:pt>
                <c:pt idx="808">
                  <c:v>8.0257982065400988</c:v>
                </c:pt>
                <c:pt idx="809">
                  <c:v>8.0387782065400977</c:v>
                </c:pt>
                <c:pt idx="810">
                  <c:v>8.0517582065400966</c:v>
                </c:pt>
                <c:pt idx="811">
                  <c:v>8.0647382065400954</c:v>
                </c:pt>
                <c:pt idx="812">
                  <c:v>8.0777182065400979</c:v>
                </c:pt>
                <c:pt idx="813">
                  <c:v>8.0906982065400967</c:v>
                </c:pt>
                <c:pt idx="814">
                  <c:v>8.1036782065400956</c:v>
                </c:pt>
                <c:pt idx="815">
                  <c:v>8.1166582065400981</c:v>
                </c:pt>
                <c:pt idx="816">
                  <c:v>8.1296382065400969</c:v>
                </c:pt>
                <c:pt idx="817">
                  <c:v>8.1426182065400958</c:v>
                </c:pt>
                <c:pt idx="818">
                  <c:v>8.1555982065400983</c:v>
                </c:pt>
                <c:pt idx="819">
                  <c:v>8.1685782065400971</c:v>
                </c:pt>
                <c:pt idx="820">
                  <c:v>8.181558206540096</c:v>
                </c:pt>
                <c:pt idx="821">
                  <c:v>8.1945382065400985</c:v>
                </c:pt>
                <c:pt idx="822">
                  <c:v>8.2075182065400973</c:v>
                </c:pt>
                <c:pt idx="823">
                  <c:v>8.2204982065400962</c:v>
                </c:pt>
                <c:pt idx="824">
                  <c:v>8.2334782065400987</c:v>
                </c:pt>
                <c:pt idx="825">
                  <c:v>8.2464582065400975</c:v>
                </c:pt>
                <c:pt idx="826">
                  <c:v>8.2594382065400964</c:v>
                </c:pt>
                <c:pt idx="827">
                  <c:v>8.2724182065400989</c:v>
                </c:pt>
                <c:pt idx="828">
                  <c:v>8.2853982065400977</c:v>
                </c:pt>
                <c:pt idx="829">
                  <c:v>8.2983782065400966</c:v>
                </c:pt>
                <c:pt idx="830">
                  <c:v>8.3113582065400955</c:v>
                </c:pt>
                <c:pt idx="831">
                  <c:v>8.3243382065400979</c:v>
                </c:pt>
                <c:pt idx="832">
                  <c:v>8.3373182065400968</c:v>
                </c:pt>
                <c:pt idx="833">
                  <c:v>8.3502982065400957</c:v>
                </c:pt>
                <c:pt idx="834">
                  <c:v>8.3632782065400981</c:v>
                </c:pt>
                <c:pt idx="835">
                  <c:v>8.376258206540097</c:v>
                </c:pt>
                <c:pt idx="836">
                  <c:v>8.3892382065400959</c:v>
                </c:pt>
                <c:pt idx="837">
                  <c:v>8.4022182065400983</c:v>
                </c:pt>
                <c:pt idx="838">
                  <c:v>8.4151982065400972</c:v>
                </c:pt>
                <c:pt idx="839">
                  <c:v>8.4281782065400961</c:v>
                </c:pt>
                <c:pt idx="840">
                  <c:v>8.4411582065400985</c:v>
                </c:pt>
                <c:pt idx="841">
                  <c:v>8.4541382065400974</c:v>
                </c:pt>
                <c:pt idx="842">
                  <c:v>8.4671182065400963</c:v>
                </c:pt>
                <c:pt idx="843">
                  <c:v>8.4800982065400987</c:v>
                </c:pt>
                <c:pt idx="844">
                  <c:v>8.4930782065400976</c:v>
                </c:pt>
                <c:pt idx="845">
                  <c:v>8.5060582065400965</c:v>
                </c:pt>
                <c:pt idx="846">
                  <c:v>8.5190382065400989</c:v>
                </c:pt>
                <c:pt idx="847">
                  <c:v>8.5320182065400978</c:v>
                </c:pt>
                <c:pt idx="848">
                  <c:v>8.5449982065400967</c:v>
                </c:pt>
                <c:pt idx="849">
                  <c:v>8.5579782065400956</c:v>
                </c:pt>
                <c:pt idx="850">
                  <c:v>8.570958206540098</c:v>
                </c:pt>
                <c:pt idx="851">
                  <c:v>8.5839382065400969</c:v>
                </c:pt>
                <c:pt idx="852">
                  <c:v>8.5969182065400958</c:v>
                </c:pt>
                <c:pt idx="853">
                  <c:v>8.6098982065400982</c:v>
                </c:pt>
                <c:pt idx="854">
                  <c:v>8.6228782065400971</c:v>
                </c:pt>
                <c:pt idx="855">
                  <c:v>8.6358582065400959</c:v>
                </c:pt>
                <c:pt idx="856">
                  <c:v>8.6488382065400984</c:v>
                </c:pt>
                <c:pt idx="857">
                  <c:v>8.6618182065400973</c:v>
                </c:pt>
                <c:pt idx="858">
                  <c:v>8.6747982065400961</c:v>
                </c:pt>
                <c:pt idx="859">
                  <c:v>8.6877782065400986</c:v>
                </c:pt>
                <c:pt idx="860">
                  <c:v>8.7007582065400975</c:v>
                </c:pt>
                <c:pt idx="861">
                  <c:v>8.7137382065400963</c:v>
                </c:pt>
                <c:pt idx="862">
                  <c:v>8.7267182065400988</c:v>
                </c:pt>
                <c:pt idx="863">
                  <c:v>8.7396982065400977</c:v>
                </c:pt>
                <c:pt idx="864">
                  <c:v>8.7526782065400965</c:v>
                </c:pt>
                <c:pt idx="865">
                  <c:v>8.7656582065400954</c:v>
                </c:pt>
                <c:pt idx="866">
                  <c:v>8.7786382065400979</c:v>
                </c:pt>
                <c:pt idx="867">
                  <c:v>8.7916182065400967</c:v>
                </c:pt>
                <c:pt idx="868">
                  <c:v>8.8045982065400956</c:v>
                </c:pt>
                <c:pt idx="869">
                  <c:v>8.8175782065400981</c:v>
                </c:pt>
                <c:pt idx="870">
                  <c:v>8.8305582065400969</c:v>
                </c:pt>
                <c:pt idx="871">
                  <c:v>8.8435382065400958</c:v>
                </c:pt>
                <c:pt idx="872">
                  <c:v>8.8565182065400982</c:v>
                </c:pt>
                <c:pt idx="873">
                  <c:v>8.8694982065400971</c:v>
                </c:pt>
                <c:pt idx="874">
                  <c:v>8.882478206540096</c:v>
                </c:pt>
                <c:pt idx="875">
                  <c:v>8.8954582065400984</c:v>
                </c:pt>
                <c:pt idx="876">
                  <c:v>8.9084382065400973</c:v>
                </c:pt>
                <c:pt idx="877">
                  <c:v>8.9214182065400962</c:v>
                </c:pt>
                <c:pt idx="878">
                  <c:v>8.9343982065400986</c:v>
                </c:pt>
                <c:pt idx="879">
                  <c:v>8.9473782065400975</c:v>
                </c:pt>
                <c:pt idx="880">
                  <c:v>8.9603582065400964</c:v>
                </c:pt>
                <c:pt idx="881">
                  <c:v>8.9733382065400988</c:v>
                </c:pt>
                <c:pt idx="882">
                  <c:v>8.9863182065400977</c:v>
                </c:pt>
                <c:pt idx="883">
                  <c:v>8.9992982065400966</c:v>
                </c:pt>
                <c:pt idx="884">
                  <c:v>9.0122782065400955</c:v>
                </c:pt>
                <c:pt idx="885">
                  <c:v>9.0252582065400979</c:v>
                </c:pt>
                <c:pt idx="886">
                  <c:v>9.0382382065400968</c:v>
                </c:pt>
                <c:pt idx="887">
                  <c:v>9.0512182065400957</c:v>
                </c:pt>
                <c:pt idx="888">
                  <c:v>9.0641982065400981</c:v>
                </c:pt>
                <c:pt idx="889">
                  <c:v>9.077178206540097</c:v>
                </c:pt>
                <c:pt idx="890">
                  <c:v>9.0901582065400959</c:v>
                </c:pt>
                <c:pt idx="891">
                  <c:v>9.1031382065400983</c:v>
                </c:pt>
                <c:pt idx="892">
                  <c:v>9.1161182065400972</c:v>
                </c:pt>
                <c:pt idx="893">
                  <c:v>9.1290982065400961</c:v>
                </c:pt>
                <c:pt idx="894">
                  <c:v>9.1420782065400985</c:v>
                </c:pt>
                <c:pt idx="895">
                  <c:v>9.1550582065400974</c:v>
                </c:pt>
                <c:pt idx="896">
                  <c:v>9.1680382065400963</c:v>
                </c:pt>
                <c:pt idx="897">
                  <c:v>9.1810182065400987</c:v>
                </c:pt>
                <c:pt idx="898">
                  <c:v>9.1939982065400976</c:v>
                </c:pt>
                <c:pt idx="899">
                  <c:v>9.2069782065400965</c:v>
                </c:pt>
                <c:pt idx="900">
                  <c:v>9.2199582065400989</c:v>
                </c:pt>
                <c:pt idx="901">
                  <c:v>9.2329382065400978</c:v>
                </c:pt>
                <c:pt idx="902">
                  <c:v>9.2459182065400967</c:v>
                </c:pt>
                <c:pt idx="903">
                  <c:v>9.2588982065400955</c:v>
                </c:pt>
                <c:pt idx="904">
                  <c:v>9.271878206540098</c:v>
                </c:pt>
                <c:pt idx="905">
                  <c:v>9.2848582065400969</c:v>
                </c:pt>
                <c:pt idx="906">
                  <c:v>9.2978382065400957</c:v>
                </c:pt>
                <c:pt idx="907">
                  <c:v>9.3108182065400982</c:v>
                </c:pt>
                <c:pt idx="908">
                  <c:v>9.3237982065400971</c:v>
                </c:pt>
                <c:pt idx="909">
                  <c:v>9.3367782065400959</c:v>
                </c:pt>
                <c:pt idx="910">
                  <c:v>9.3497582065400984</c:v>
                </c:pt>
                <c:pt idx="911">
                  <c:v>9.3627382065400973</c:v>
                </c:pt>
                <c:pt idx="912">
                  <c:v>9.3757182065400961</c:v>
                </c:pt>
                <c:pt idx="913">
                  <c:v>9.3886982065400986</c:v>
                </c:pt>
                <c:pt idx="914">
                  <c:v>9.4016782065400974</c:v>
                </c:pt>
                <c:pt idx="915">
                  <c:v>9.4146582065400963</c:v>
                </c:pt>
                <c:pt idx="916">
                  <c:v>9.4276382065400988</c:v>
                </c:pt>
                <c:pt idx="917">
                  <c:v>9.4406182065400976</c:v>
                </c:pt>
                <c:pt idx="918">
                  <c:v>9.4535982065400965</c:v>
                </c:pt>
                <c:pt idx="919">
                  <c:v>9.4665782065400954</c:v>
                </c:pt>
                <c:pt idx="920">
                  <c:v>9.4795582065400978</c:v>
                </c:pt>
                <c:pt idx="921">
                  <c:v>9.4925382065400967</c:v>
                </c:pt>
                <c:pt idx="922">
                  <c:v>9.5055182065400956</c:v>
                </c:pt>
                <c:pt idx="923">
                  <c:v>9.518498206540098</c:v>
                </c:pt>
                <c:pt idx="924">
                  <c:v>9.5314782065400969</c:v>
                </c:pt>
                <c:pt idx="925">
                  <c:v>9.5444582065400958</c:v>
                </c:pt>
                <c:pt idx="926">
                  <c:v>9.5574382065400982</c:v>
                </c:pt>
                <c:pt idx="927">
                  <c:v>9.5704182065400971</c:v>
                </c:pt>
                <c:pt idx="928">
                  <c:v>9.583398206540096</c:v>
                </c:pt>
                <c:pt idx="929">
                  <c:v>9.5963782065400984</c:v>
                </c:pt>
                <c:pt idx="930">
                  <c:v>9.6093582065400973</c:v>
                </c:pt>
                <c:pt idx="931">
                  <c:v>9.6223382065400962</c:v>
                </c:pt>
                <c:pt idx="932">
                  <c:v>9.6353182065400986</c:v>
                </c:pt>
                <c:pt idx="933">
                  <c:v>9.6482982065400975</c:v>
                </c:pt>
                <c:pt idx="934">
                  <c:v>9.6612782065400964</c:v>
                </c:pt>
                <c:pt idx="935">
                  <c:v>9.6742582065400988</c:v>
                </c:pt>
                <c:pt idx="936">
                  <c:v>9.6872382065400977</c:v>
                </c:pt>
                <c:pt idx="937">
                  <c:v>9.7002182065400966</c:v>
                </c:pt>
                <c:pt idx="938">
                  <c:v>9.7131982065400955</c:v>
                </c:pt>
                <c:pt idx="939">
                  <c:v>9.7261782065400979</c:v>
                </c:pt>
                <c:pt idx="940">
                  <c:v>9.7391582065400968</c:v>
                </c:pt>
                <c:pt idx="941">
                  <c:v>9.7521382065400957</c:v>
                </c:pt>
                <c:pt idx="942">
                  <c:v>9.7651182065400981</c:v>
                </c:pt>
                <c:pt idx="943">
                  <c:v>9.778098206540097</c:v>
                </c:pt>
                <c:pt idx="944">
                  <c:v>9.7910782065400959</c:v>
                </c:pt>
                <c:pt idx="945">
                  <c:v>9.8040582065400983</c:v>
                </c:pt>
                <c:pt idx="946">
                  <c:v>9.8170382065400972</c:v>
                </c:pt>
                <c:pt idx="947">
                  <c:v>9.8300182065400961</c:v>
                </c:pt>
                <c:pt idx="948">
                  <c:v>9.8429982065400985</c:v>
                </c:pt>
                <c:pt idx="949">
                  <c:v>9.8559782065400974</c:v>
                </c:pt>
                <c:pt idx="950">
                  <c:v>9.8689582065400963</c:v>
                </c:pt>
                <c:pt idx="951">
                  <c:v>9.8819382065400987</c:v>
                </c:pt>
                <c:pt idx="952">
                  <c:v>9.8949182065400976</c:v>
                </c:pt>
                <c:pt idx="953">
                  <c:v>9.9078982065400965</c:v>
                </c:pt>
                <c:pt idx="954">
                  <c:v>9.9208782065400989</c:v>
                </c:pt>
                <c:pt idx="955">
                  <c:v>9.9338582065400978</c:v>
                </c:pt>
                <c:pt idx="956">
                  <c:v>9.9468382065400966</c:v>
                </c:pt>
                <c:pt idx="957">
                  <c:v>9.9598182065400955</c:v>
                </c:pt>
                <c:pt idx="958">
                  <c:v>9.972798206540098</c:v>
                </c:pt>
                <c:pt idx="959">
                  <c:v>9.9857782065400968</c:v>
                </c:pt>
                <c:pt idx="960">
                  <c:v>9.9987582065400957</c:v>
                </c:pt>
                <c:pt idx="961">
                  <c:v>10.011738206540098</c:v>
                </c:pt>
                <c:pt idx="962">
                  <c:v>10.024718206540097</c:v>
                </c:pt>
                <c:pt idx="963">
                  <c:v>10.037698206540096</c:v>
                </c:pt>
                <c:pt idx="964">
                  <c:v>10.050678206540098</c:v>
                </c:pt>
                <c:pt idx="965">
                  <c:v>10.063658206540097</c:v>
                </c:pt>
                <c:pt idx="966">
                  <c:v>10.076638206540096</c:v>
                </c:pt>
                <c:pt idx="967">
                  <c:v>10.089618206540099</c:v>
                </c:pt>
                <c:pt idx="968">
                  <c:v>10.102598206540097</c:v>
                </c:pt>
                <c:pt idx="969">
                  <c:v>10.115578206540096</c:v>
                </c:pt>
                <c:pt idx="970">
                  <c:v>10.128558206540099</c:v>
                </c:pt>
                <c:pt idx="971">
                  <c:v>10.141538206540098</c:v>
                </c:pt>
                <c:pt idx="972">
                  <c:v>10.154518206540097</c:v>
                </c:pt>
                <c:pt idx="973">
                  <c:v>10.167498206540099</c:v>
                </c:pt>
                <c:pt idx="974">
                  <c:v>10.180478206540098</c:v>
                </c:pt>
                <c:pt idx="975">
                  <c:v>10.193458206540097</c:v>
                </c:pt>
                <c:pt idx="976">
                  <c:v>10.206438206540096</c:v>
                </c:pt>
                <c:pt idx="977">
                  <c:v>10.219418206540098</c:v>
                </c:pt>
                <c:pt idx="978">
                  <c:v>10.232398206540097</c:v>
                </c:pt>
                <c:pt idx="979">
                  <c:v>10.245378206540096</c:v>
                </c:pt>
                <c:pt idx="980">
                  <c:v>10.258358206540098</c:v>
                </c:pt>
                <c:pt idx="981">
                  <c:v>10.271338206540097</c:v>
                </c:pt>
                <c:pt idx="982">
                  <c:v>10.284318206540096</c:v>
                </c:pt>
                <c:pt idx="983">
                  <c:v>10.297298206540098</c:v>
                </c:pt>
                <c:pt idx="984">
                  <c:v>10.310278206540097</c:v>
                </c:pt>
                <c:pt idx="985">
                  <c:v>10.323258206540096</c:v>
                </c:pt>
                <c:pt idx="986">
                  <c:v>10.336238206540099</c:v>
                </c:pt>
                <c:pt idx="987">
                  <c:v>10.349218206540097</c:v>
                </c:pt>
                <c:pt idx="988">
                  <c:v>10.362198206540096</c:v>
                </c:pt>
                <c:pt idx="989">
                  <c:v>10.375178206540099</c:v>
                </c:pt>
                <c:pt idx="990">
                  <c:v>10.388158206540098</c:v>
                </c:pt>
                <c:pt idx="991">
                  <c:v>10.401138206540097</c:v>
                </c:pt>
                <c:pt idx="992">
                  <c:v>10.414118206540095</c:v>
                </c:pt>
                <c:pt idx="993">
                  <c:v>10.427098206540098</c:v>
                </c:pt>
                <c:pt idx="994">
                  <c:v>10.440078206540097</c:v>
                </c:pt>
                <c:pt idx="995">
                  <c:v>10.453058206540096</c:v>
                </c:pt>
                <c:pt idx="996">
                  <c:v>10.466038206540098</c:v>
                </c:pt>
                <c:pt idx="997">
                  <c:v>10.479018206540097</c:v>
                </c:pt>
                <c:pt idx="998">
                  <c:v>10.491998206540096</c:v>
                </c:pt>
                <c:pt idx="999">
                  <c:v>10.504978206540098</c:v>
                </c:pt>
                <c:pt idx="1000">
                  <c:v>10.517958206540097</c:v>
                </c:pt>
                <c:pt idx="1001">
                  <c:v>10.530938206540096</c:v>
                </c:pt>
                <c:pt idx="1002">
                  <c:v>10.543918206540098</c:v>
                </c:pt>
                <c:pt idx="1003">
                  <c:v>10.556898206540097</c:v>
                </c:pt>
                <c:pt idx="1004">
                  <c:v>10.569878206540096</c:v>
                </c:pt>
                <c:pt idx="1005">
                  <c:v>10.582858206540099</c:v>
                </c:pt>
                <c:pt idx="1006">
                  <c:v>10.595838206540098</c:v>
                </c:pt>
                <c:pt idx="1007">
                  <c:v>10.608818206540096</c:v>
                </c:pt>
                <c:pt idx="1008">
                  <c:v>10.621798206540099</c:v>
                </c:pt>
                <c:pt idx="1009">
                  <c:v>10.634778206540098</c:v>
                </c:pt>
                <c:pt idx="1010">
                  <c:v>10.647758206540097</c:v>
                </c:pt>
                <c:pt idx="1011">
                  <c:v>10.660738206540096</c:v>
                </c:pt>
                <c:pt idx="1012">
                  <c:v>10.673718206540098</c:v>
                </c:pt>
                <c:pt idx="1013">
                  <c:v>10.686698206540097</c:v>
                </c:pt>
                <c:pt idx="1014">
                  <c:v>10.699678206540096</c:v>
                </c:pt>
                <c:pt idx="1015">
                  <c:v>10.712658206540098</c:v>
                </c:pt>
                <c:pt idx="1016">
                  <c:v>10.725638206540097</c:v>
                </c:pt>
                <c:pt idx="1017">
                  <c:v>10.738618206540096</c:v>
                </c:pt>
                <c:pt idx="1018">
                  <c:v>10.751598206540098</c:v>
                </c:pt>
                <c:pt idx="1019">
                  <c:v>10.764578206540097</c:v>
                </c:pt>
                <c:pt idx="1020">
                  <c:v>10.777558206540096</c:v>
                </c:pt>
                <c:pt idx="1021">
                  <c:v>10.790538206540099</c:v>
                </c:pt>
                <c:pt idx="1022">
                  <c:v>10.803518206540097</c:v>
                </c:pt>
                <c:pt idx="1023">
                  <c:v>10.816498206540096</c:v>
                </c:pt>
              </c:numCache>
            </c:numRef>
          </c:xVal>
          <c:yVal>
            <c:numRef>
              <c:f>[5]spatial!$H$2:$H$1025</c:f>
              <c:numCache>
                <c:formatCode>General</c:formatCode>
                <c:ptCount val="1024"/>
                <c:pt idx="0">
                  <c:v>-1.8908509466870817E-2</c:v>
                </c:pt>
                <c:pt idx="1">
                  <c:v>-1.5758072001350459E-2</c:v>
                </c:pt>
                <c:pt idx="2">
                  <c:v>-9.8224852704866198E-3</c:v>
                </c:pt>
                <c:pt idx="3">
                  <c:v>-4.0782849887380642E-3</c:v>
                </c:pt>
                <c:pt idx="4" formatCode="0.00E+00">
                  <c:v>-4.2604958828660949E-3</c:v>
                </c:pt>
                <c:pt idx="5">
                  <c:v>-3.2165068743296329E-4</c:v>
                </c:pt>
                <c:pt idx="6">
                  <c:v>1.0173461500700106E-3</c:v>
                </c:pt>
                <c:pt idx="7">
                  <c:v>-7.9521554930191856E-4</c:v>
                </c:pt>
                <c:pt idx="8">
                  <c:v>5.6315371917377473E-4</c:v>
                </c:pt>
                <c:pt idx="9">
                  <c:v>5.452152034333221E-4</c:v>
                </c:pt>
                <c:pt idx="10">
                  <c:v>4.0730462137369772E-3</c:v>
                </c:pt>
                <c:pt idx="11">
                  <c:v>5.7569482148602299E-3</c:v>
                </c:pt>
                <c:pt idx="12">
                  <c:v>4.9438838884463725E-3</c:v>
                </c:pt>
                <c:pt idx="13">
                  <c:v>5.6526256042689575E-3</c:v>
                </c:pt>
                <c:pt idx="14">
                  <c:v>5.4044113990096825E-3</c:v>
                </c:pt>
                <c:pt idx="15">
                  <c:v>6.2141150071428879E-3</c:v>
                </c:pt>
                <c:pt idx="16">
                  <c:v>7.1434778163048038E-3</c:v>
                </c:pt>
                <c:pt idx="17">
                  <c:v>6.5471751429091972E-3</c:v>
                </c:pt>
                <c:pt idx="18">
                  <c:v>6.1443958045236287E-3</c:v>
                </c:pt>
                <c:pt idx="19">
                  <c:v>4.7824282277876187E-3</c:v>
                </c:pt>
                <c:pt idx="20">
                  <c:v>6.1369767888709388E-3</c:v>
                </c:pt>
                <c:pt idx="21">
                  <c:v>8.0939681443662464E-3</c:v>
                </c:pt>
                <c:pt idx="22">
                  <c:v>9.6596793345537311E-3</c:v>
                </c:pt>
                <c:pt idx="23">
                  <c:v>1.2664925521509962E-2</c:v>
                </c:pt>
                <c:pt idx="24">
                  <c:v>1.2325000109992859E-2</c:v>
                </c:pt>
                <c:pt idx="25">
                  <c:v>1.1707591336949128E-2</c:v>
                </c:pt>
                <c:pt idx="26">
                  <c:v>1.1195235610277538E-2</c:v>
                </c:pt>
                <c:pt idx="27">
                  <c:v>1.0411098273850231E-2</c:v>
                </c:pt>
                <c:pt idx="28">
                  <c:v>1.204200718145287E-2</c:v>
                </c:pt>
                <c:pt idx="29">
                  <c:v>9.5799798546683575E-3</c:v>
                </c:pt>
                <c:pt idx="30">
                  <c:v>1.0017306518176953E-2</c:v>
                </c:pt>
                <c:pt idx="31">
                  <c:v>1.0087125416918325E-2</c:v>
                </c:pt>
                <c:pt idx="32">
                  <c:v>8.7137995136245192E-3</c:v>
                </c:pt>
                <c:pt idx="33">
                  <c:v>8.823952239681989E-3</c:v>
                </c:pt>
                <c:pt idx="34">
                  <c:v>1.0000460502852467E-2</c:v>
                </c:pt>
                <c:pt idx="35">
                  <c:v>1.0319447073096616E-2</c:v>
                </c:pt>
                <c:pt idx="36">
                  <c:v>1.0171661597318781E-2</c:v>
                </c:pt>
                <c:pt idx="37">
                  <c:v>9.1321206825420061E-3</c:v>
                </c:pt>
                <c:pt idx="38">
                  <c:v>1.1083208387732637E-2</c:v>
                </c:pt>
                <c:pt idx="39">
                  <c:v>1.2113705616960393E-2</c:v>
                </c:pt>
                <c:pt idx="40">
                  <c:v>1.3379811434337448E-2</c:v>
                </c:pt>
                <c:pt idx="41">
                  <c:v>1.3832999573816519E-2</c:v>
                </c:pt>
                <c:pt idx="42">
                  <c:v>9.7733303461350046E-3</c:v>
                </c:pt>
                <c:pt idx="43">
                  <c:v>9.8351230608973335E-3</c:v>
                </c:pt>
                <c:pt idx="44">
                  <c:v>1.3319697840614663E-2</c:v>
                </c:pt>
                <c:pt idx="45">
                  <c:v>1.3977208146070039E-2</c:v>
                </c:pt>
                <c:pt idx="46">
                  <c:v>1.1874929290352294E-2</c:v>
                </c:pt>
                <c:pt idx="47">
                  <c:v>1.1271042407888171E-2</c:v>
                </c:pt>
                <c:pt idx="48">
                  <c:v>1.275276086606578E-2</c:v>
                </c:pt>
                <c:pt idx="49">
                  <c:v>1.2040669456328116E-2</c:v>
                </c:pt>
                <c:pt idx="50">
                  <c:v>1.1802694870220409E-2</c:v>
                </c:pt>
                <c:pt idx="51">
                  <c:v>1.3304262041107337E-2</c:v>
                </c:pt>
                <c:pt idx="52">
                  <c:v>1.2783164564056738E-2</c:v>
                </c:pt>
                <c:pt idx="53">
                  <c:v>1.2605560436070248E-2</c:v>
                </c:pt>
                <c:pt idx="54">
                  <c:v>1.6024268651649912E-2</c:v>
                </c:pt>
                <c:pt idx="55">
                  <c:v>1.4622737800414266E-2</c:v>
                </c:pt>
                <c:pt idx="56">
                  <c:v>1.688828252930669E-2</c:v>
                </c:pt>
                <c:pt idx="57">
                  <c:v>1.8295614854636742E-2</c:v>
                </c:pt>
                <c:pt idx="58">
                  <c:v>1.8538903742142336E-2</c:v>
                </c:pt>
                <c:pt idx="59">
                  <c:v>2.0996557110769764E-2</c:v>
                </c:pt>
                <c:pt idx="60">
                  <c:v>2.0556163457925811E-2</c:v>
                </c:pt>
                <c:pt idx="61">
                  <c:v>2.106207410360653E-2</c:v>
                </c:pt>
                <c:pt idx="62">
                  <c:v>1.9140113034482268E-2</c:v>
                </c:pt>
                <c:pt idx="63">
                  <c:v>1.6960929791325359E-2</c:v>
                </c:pt>
                <c:pt idx="64">
                  <c:v>1.652164491615429E-2</c:v>
                </c:pt>
                <c:pt idx="65">
                  <c:v>1.7453468451023028E-2</c:v>
                </c:pt>
                <c:pt idx="66">
                  <c:v>1.8032793923969625E-2</c:v>
                </c:pt>
                <c:pt idx="67">
                  <c:v>1.7159886031165649E-2</c:v>
                </c:pt>
                <c:pt idx="68">
                  <c:v>1.6175795080851874E-2</c:v>
                </c:pt>
                <c:pt idx="69">
                  <c:v>1.8391797595095905E-2</c:v>
                </c:pt>
                <c:pt idx="70">
                  <c:v>1.9600934604775935E-2</c:v>
                </c:pt>
                <c:pt idx="71">
                  <c:v>1.7834309993883798E-2</c:v>
                </c:pt>
                <c:pt idx="72">
                  <c:v>2.0198607326333315E-2</c:v>
                </c:pt>
                <c:pt idx="73">
                  <c:v>2.1394111153218112E-2</c:v>
                </c:pt>
                <c:pt idx="74">
                  <c:v>1.8988280724152151E-2</c:v>
                </c:pt>
                <c:pt idx="75">
                  <c:v>1.8923086908273015E-2</c:v>
                </c:pt>
                <c:pt idx="76">
                  <c:v>1.8787927061990235E-2</c:v>
                </c:pt>
                <c:pt idx="77">
                  <c:v>2.0604257028404474E-2</c:v>
                </c:pt>
                <c:pt idx="78">
                  <c:v>2.2861052393249915E-2</c:v>
                </c:pt>
                <c:pt idx="79">
                  <c:v>2.1120176534370157E-2</c:v>
                </c:pt>
                <c:pt idx="80">
                  <c:v>1.7912351178750768E-2</c:v>
                </c:pt>
                <c:pt idx="81">
                  <c:v>1.705110195972313E-2</c:v>
                </c:pt>
                <c:pt idx="82">
                  <c:v>1.7370904036909145E-2</c:v>
                </c:pt>
                <c:pt idx="83">
                  <c:v>1.5651057013896488E-2</c:v>
                </c:pt>
                <c:pt idx="84">
                  <c:v>1.5953546411180106E-2</c:v>
                </c:pt>
                <c:pt idx="85">
                  <c:v>1.585993857965004E-2</c:v>
                </c:pt>
                <c:pt idx="86">
                  <c:v>1.6568023607371821E-2</c:v>
                </c:pt>
                <c:pt idx="87">
                  <c:v>1.5315358926455379E-2</c:v>
                </c:pt>
                <c:pt idx="88">
                  <c:v>1.6130901419572036E-2</c:v>
                </c:pt>
                <c:pt idx="89">
                  <c:v>1.5097989283929546E-2</c:v>
                </c:pt>
                <c:pt idx="90">
                  <c:v>1.1502158826306702E-2</c:v>
                </c:pt>
                <c:pt idx="91">
                  <c:v>1.0263704525190483E-2</c:v>
                </c:pt>
                <c:pt idx="92">
                  <c:v>8.3274698352824444E-3</c:v>
                </c:pt>
                <c:pt idx="93">
                  <c:v>1.1742165556992335E-2</c:v>
                </c:pt>
                <c:pt idx="94">
                  <c:v>1.269956755208051E-2</c:v>
                </c:pt>
                <c:pt idx="95">
                  <c:v>1.0902774462653664E-2</c:v>
                </c:pt>
                <c:pt idx="96">
                  <c:v>1.3895374130219398E-2</c:v>
                </c:pt>
                <c:pt idx="97">
                  <c:v>1.4620578995201071E-2</c:v>
                </c:pt>
                <c:pt idx="98">
                  <c:v>1.3736700888736205E-2</c:v>
                </c:pt>
                <c:pt idx="99">
                  <c:v>1.47587484948193E-2</c:v>
                </c:pt>
                <c:pt idx="100">
                  <c:v>1.4721101681543716E-2</c:v>
                </c:pt>
                <c:pt idx="101">
                  <c:v>1.5456569811267784E-2</c:v>
                </c:pt>
                <c:pt idx="102">
                  <c:v>1.6309945193090286E-2</c:v>
                </c:pt>
                <c:pt idx="103">
                  <c:v>1.5761609356929954E-2</c:v>
                </c:pt>
                <c:pt idx="104">
                  <c:v>1.5994031335603166E-2</c:v>
                </c:pt>
                <c:pt idx="105">
                  <c:v>1.5458766799770715E-2</c:v>
                </c:pt>
                <c:pt idx="106">
                  <c:v>1.7744471765994516E-2</c:v>
                </c:pt>
                <c:pt idx="107">
                  <c:v>2.0528787878846537E-2</c:v>
                </c:pt>
                <c:pt idx="108">
                  <c:v>1.9520562607885057E-2</c:v>
                </c:pt>
                <c:pt idx="109">
                  <c:v>1.6260278583786484E-2</c:v>
                </c:pt>
                <c:pt idx="110">
                  <c:v>1.8613593960948364E-2</c:v>
                </c:pt>
                <c:pt idx="111">
                  <c:v>2.0460962420196602E-2</c:v>
                </c:pt>
                <c:pt idx="112">
                  <c:v>2.1229069455523688E-2</c:v>
                </c:pt>
                <c:pt idx="113">
                  <c:v>2.1228726289816906E-2</c:v>
                </c:pt>
                <c:pt idx="114">
                  <c:v>2.0313949127575028E-2</c:v>
                </c:pt>
                <c:pt idx="115">
                  <c:v>2.0240463417668025E-2</c:v>
                </c:pt>
                <c:pt idx="116">
                  <c:v>2.2320078137879347E-2</c:v>
                </c:pt>
                <c:pt idx="117">
                  <c:v>2.4307910890152232E-2</c:v>
                </c:pt>
                <c:pt idx="118">
                  <c:v>2.5594571928958369E-2</c:v>
                </c:pt>
                <c:pt idx="119">
                  <c:v>2.5672007254019913E-2</c:v>
                </c:pt>
                <c:pt idx="120">
                  <c:v>2.6271048358541865E-2</c:v>
                </c:pt>
                <c:pt idx="121">
                  <c:v>2.8289543135633751E-2</c:v>
                </c:pt>
                <c:pt idx="122">
                  <c:v>2.7723028645917594E-2</c:v>
                </c:pt>
                <c:pt idx="123">
                  <c:v>2.7862585245043495E-2</c:v>
                </c:pt>
                <c:pt idx="124">
                  <c:v>2.8328423838718097E-2</c:v>
                </c:pt>
                <c:pt idx="125">
                  <c:v>2.7699112007733426E-2</c:v>
                </c:pt>
                <c:pt idx="126">
                  <c:v>3.204788414197738E-2</c:v>
                </c:pt>
                <c:pt idx="127">
                  <c:v>3.2283329628052242E-2</c:v>
                </c:pt>
                <c:pt idx="128">
                  <c:v>2.9602091980372985E-2</c:v>
                </c:pt>
                <c:pt idx="129">
                  <c:v>2.8830129925805189E-2</c:v>
                </c:pt>
                <c:pt idx="130">
                  <c:v>3.1023481065338181E-2</c:v>
                </c:pt>
                <c:pt idx="131">
                  <c:v>2.9800192909130815E-2</c:v>
                </c:pt>
                <c:pt idx="132">
                  <c:v>2.9197027227144328E-2</c:v>
                </c:pt>
                <c:pt idx="133">
                  <c:v>2.9882356009441734E-2</c:v>
                </c:pt>
                <c:pt idx="134">
                  <c:v>3.1521095468366157E-2</c:v>
                </c:pt>
                <c:pt idx="135">
                  <c:v>3.3935336803133848E-2</c:v>
                </c:pt>
                <c:pt idx="136">
                  <c:v>3.3107915151725127E-2</c:v>
                </c:pt>
                <c:pt idx="137">
                  <c:v>3.2267285346642652E-2</c:v>
                </c:pt>
                <c:pt idx="138">
                  <c:v>2.9592008848735189E-2</c:v>
                </c:pt>
                <c:pt idx="139">
                  <c:v>2.9085943002410148E-2</c:v>
                </c:pt>
                <c:pt idx="140">
                  <c:v>2.9776983336868248E-2</c:v>
                </c:pt>
                <c:pt idx="141">
                  <c:v>3.0616888715590981E-2</c:v>
                </c:pt>
                <c:pt idx="142">
                  <c:v>3.2617336562016298E-2</c:v>
                </c:pt>
                <c:pt idx="143">
                  <c:v>3.1526966979540889E-2</c:v>
                </c:pt>
                <c:pt idx="144">
                  <c:v>3.170887195917646E-2</c:v>
                </c:pt>
                <c:pt idx="145">
                  <c:v>3.236624495044179E-2</c:v>
                </c:pt>
                <c:pt idx="146">
                  <c:v>3.3788388210891189E-2</c:v>
                </c:pt>
                <c:pt idx="147">
                  <c:v>3.6137140991011417E-2</c:v>
                </c:pt>
                <c:pt idx="148">
                  <c:v>3.7308796576285934E-2</c:v>
                </c:pt>
                <c:pt idx="149">
                  <c:v>3.6567498666398031E-2</c:v>
                </c:pt>
                <c:pt idx="150">
                  <c:v>3.8183697301841853E-2</c:v>
                </c:pt>
                <c:pt idx="151">
                  <c:v>3.5743478092318141E-2</c:v>
                </c:pt>
                <c:pt idx="152">
                  <c:v>3.7052606754801029E-2</c:v>
                </c:pt>
                <c:pt idx="153">
                  <c:v>3.8488057837915611E-2</c:v>
                </c:pt>
                <c:pt idx="154">
                  <c:v>3.8913324173173565E-2</c:v>
                </c:pt>
                <c:pt idx="155">
                  <c:v>3.5572708447611047E-2</c:v>
                </c:pt>
                <c:pt idx="156">
                  <c:v>3.7393103707084714E-2</c:v>
                </c:pt>
                <c:pt idx="157">
                  <c:v>3.871162080886506E-2</c:v>
                </c:pt>
                <c:pt idx="158">
                  <c:v>3.9470768899302018E-2</c:v>
                </c:pt>
                <c:pt idx="159">
                  <c:v>4.2180006757657235E-2</c:v>
                </c:pt>
                <c:pt idx="160">
                  <c:v>4.1631765692194504E-2</c:v>
                </c:pt>
                <c:pt idx="161">
                  <c:v>4.3168212478738005E-2</c:v>
                </c:pt>
                <c:pt idx="162">
                  <c:v>4.5218517125325451E-2</c:v>
                </c:pt>
                <c:pt idx="163">
                  <c:v>4.5541340271924753E-2</c:v>
                </c:pt>
                <c:pt idx="164">
                  <c:v>4.4764825800782448E-2</c:v>
                </c:pt>
                <c:pt idx="165">
                  <c:v>4.5818034723873635E-2</c:v>
                </c:pt>
                <c:pt idx="166">
                  <c:v>5.2176007206360869E-2</c:v>
                </c:pt>
                <c:pt idx="167">
                  <c:v>5.9103841670978222E-2</c:v>
                </c:pt>
                <c:pt idx="168">
                  <c:v>5.4198339402666905E-2</c:v>
                </c:pt>
                <c:pt idx="169">
                  <c:v>5.3362208667036934E-2</c:v>
                </c:pt>
                <c:pt idx="170">
                  <c:v>5.3643225270605097E-2</c:v>
                </c:pt>
                <c:pt idx="171">
                  <c:v>5.4571788646114727E-2</c:v>
                </c:pt>
                <c:pt idx="172">
                  <c:v>5.5031356028860591E-2</c:v>
                </c:pt>
                <c:pt idx="173">
                  <c:v>5.8097254006178406E-2</c:v>
                </c:pt>
                <c:pt idx="174">
                  <c:v>6.1478328255879552E-2</c:v>
                </c:pt>
                <c:pt idx="175">
                  <c:v>5.6089410924872816E-2</c:v>
                </c:pt>
                <c:pt idx="176">
                  <c:v>5.6636071934988944E-2</c:v>
                </c:pt>
                <c:pt idx="177">
                  <c:v>5.8933508140289283E-2</c:v>
                </c:pt>
                <c:pt idx="178">
                  <c:v>5.9934041056356094E-2</c:v>
                </c:pt>
                <c:pt idx="179">
                  <c:v>6.4037837488315763E-2</c:v>
                </c:pt>
                <c:pt idx="180">
                  <c:v>6.3993104536047396E-2</c:v>
                </c:pt>
                <c:pt idx="181">
                  <c:v>6.6238317853747536E-2</c:v>
                </c:pt>
                <c:pt idx="182">
                  <c:v>7.0616131718400463E-2</c:v>
                </c:pt>
                <c:pt idx="183">
                  <c:v>7.3301097880378474E-2</c:v>
                </c:pt>
                <c:pt idx="184">
                  <c:v>7.2739586048823052E-2</c:v>
                </c:pt>
                <c:pt idx="185">
                  <c:v>7.7430529328043382E-2</c:v>
                </c:pt>
                <c:pt idx="186">
                  <c:v>8.1400736464655718E-2</c:v>
                </c:pt>
                <c:pt idx="187">
                  <c:v>8.2992627434781946E-2</c:v>
                </c:pt>
                <c:pt idx="188">
                  <c:v>8.7695938406880988E-2</c:v>
                </c:pt>
                <c:pt idx="189">
                  <c:v>9.0618606794666115E-2</c:v>
                </c:pt>
                <c:pt idx="190">
                  <c:v>9.4954818803159188E-2</c:v>
                </c:pt>
                <c:pt idx="191">
                  <c:v>0.10198820896192309</c:v>
                </c:pt>
                <c:pt idx="192">
                  <c:v>0.10718330424567801</c:v>
                </c:pt>
                <c:pt idx="193">
                  <c:v>0.11293263095763309</c:v>
                </c:pt>
                <c:pt idx="194">
                  <c:v>0.11713341782607899</c:v>
                </c:pt>
                <c:pt idx="195">
                  <c:v>0.12323351761151369</c:v>
                </c:pt>
                <c:pt idx="196">
                  <c:v>0.12871051862391894</c:v>
                </c:pt>
                <c:pt idx="197">
                  <c:v>0.13575276149135601</c:v>
                </c:pt>
                <c:pt idx="198">
                  <c:v>0.14098023144075439</c:v>
                </c:pt>
                <c:pt idx="199">
                  <c:v>0.1492390395384362</c:v>
                </c:pt>
                <c:pt idx="200">
                  <c:v>0.15625715134144316</c:v>
                </c:pt>
                <c:pt idx="201">
                  <c:v>0.16229854024555274</c:v>
                </c:pt>
                <c:pt idx="202">
                  <c:v>0.17199177150452158</c:v>
                </c:pt>
                <c:pt idx="203">
                  <c:v>0.18173825394102847</c:v>
                </c:pt>
                <c:pt idx="204">
                  <c:v>0.19148974040070607</c:v>
                </c:pt>
                <c:pt idx="205">
                  <c:v>0.20430047602076296</c:v>
                </c:pt>
                <c:pt idx="206">
                  <c:v>0.21947556953077618</c:v>
                </c:pt>
                <c:pt idx="207">
                  <c:v>0.2343560053527893</c:v>
                </c:pt>
                <c:pt idx="208">
                  <c:v>0.23841315685295694</c:v>
                </c:pt>
                <c:pt idx="209">
                  <c:v>0.24915977379141208</c:v>
                </c:pt>
                <c:pt idx="210">
                  <c:v>0.26180604499268006</c:v>
                </c:pt>
                <c:pt idx="211">
                  <c:v>0.26882208448977607</c:v>
                </c:pt>
                <c:pt idx="212">
                  <c:v>0.28274020882894957</c:v>
                </c:pt>
                <c:pt idx="213">
                  <c:v>0.29311661025721542</c:v>
                </c:pt>
                <c:pt idx="214">
                  <c:v>0.30549473357190693</c:v>
                </c:pt>
                <c:pt idx="215">
                  <c:v>0.3171895562718301</c:v>
                </c:pt>
                <c:pt idx="216">
                  <c:v>0.32802664832782141</c:v>
                </c:pt>
                <c:pt idx="217">
                  <c:v>0.34589447134911339</c:v>
                </c:pt>
                <c:pt idx="218">
                  <c:v>0.36671524841058362</c:v>
                </c:pt>
                <c:pt idx="219">
                  <c:v>0.38215803506150103</c:v>
                </c:pt>
                <c:pt idx="220">
                  <c:v>0.39420545671542129</c:v>
                </c:pt>
                <c:pt idx="221">
                  <c:v>0.41300355240380732</c:v>
                </c:pt>
                <c:pt idx="222">
                  <c:v>0.43164268181770954</c:v>
                </c:pt>
                <c:pt idx="223">
                  <c:v>0.44693375313134726</c:v>
                </c:pt>
                <c:pt idx="224">
                  <c:v>0.46561128924141931</c:v>
                </c:pt>
                <c:pt idx="225">
                  <c:v>0.47833244834075617</c:v>
                </c:pt>
                <c:pt idx="226">
                  <c:v>0.4885069829140084</c:v>
                </c:pt>
                <c:pt idx="227">
                  <c:v>0.50600344539466313</c:v>
                </c:pt>
                <c:pt idx="228">
                  <c:v>0.51710926222770759</c:v>
                </c:pt>
                <c:pt idx="229">
                  <c:v>0.53385126090708923</c:v>
                </c:pt>
                <c:pt idx="230">
                  <c:v>0.55067887185909381</c:v>
                </c:pt>
                <c:pt idx="231">
                  <c:v>0.56450640753602555</c:v>
                </c:pt>
                <c:pt idx="232">
                  <c:v>0.57883259143588339</c:v>
                </c:pt>
                <c:pt idx="233">
                  <c:v>0.59944733138269435</c:v>
                </c:pt>
                <c:pt idx="234">
                  <c:v>0.61702292674647596</c:v>
                </c:pt>
                <c:pt idx="235">
                  <c:v>0.62946615138049689</c:v>
                </c:pt>
                <c:pt idx="236">
                  <c:v>0.63818898534606527</c:v>
                </c:pt>
                <c:pt idx="237">
                  <c:v>0.65365141538903848</c:v>
                </c:pt>
                <c:pt idx="238">
                  <c:v>0.6655711622157503</c:v>
                </c:pt>
                <c:pt idx="239">
                  <c:v>0.6792039004549818</c:v>
                </c:pt>
                <c:pt idx="240">
                  <c:v>0.69308965486219576</c:v>
                </c:pt>
                <c:pt idx="241">
                  <c:v>0.71044632016528886</c:v>
                </c:pt>
                <c:pt idx="242">
                  <c:v>0.72464241915160088</c:v>
                </c:pt>
                <c:pt idx="243">
                  <c:v>0.74225618568315044</c:v>
                </c:pt>
                <c:pt idx="244">
                  <c:v>0.74737298099551064</c:v>
                </c:pt>
                <c:pt idx="245">
                  <c:v>0.75887672706061526</c:v>
                </c:pt>
                <c:pt idx="246">
                  <c:v>0.76665077213632804</c:v>
                </c:pt>
                <c:pt idx="247">
                  <c:v>0.78473307288687377</c:v>
                </c:pt>
                <c:pt idx="248">
                  <c:v>0.79834318924314895</c:v>
                </c:pt>
                <c:pt idx="249">
                  <c:v>0.81100843170939341</c:v>
                </c:pt>
                <c:pt idx="250">
                  <c:v>0.82053308063258301</c:v>
                </c:pt>
                <c:pt idx="251">
                  <c:v>0.83661487799947798</c:v>
                </c:pt>
                <c:pt idx="252">
                  <c:v>0.84327020819676968</c:v>
                </c:pt>
                <c:pt idx="253">
                  <c:v>0.85740262911287424</c:v>
                </c:pt>
                <c:pt idx="254">
                  <c:v>0.86991835972788756</c:v>
                </c:pt>
                <c:pt idx="255">
                  <c:v>0.8739250295777623</c:v>
                </c:pt>
                <c:pt idx="256">
                  <c:v>0.88512660606908988</c:v>
                </c:pt>
                <c:pt idx="257">
                  <c:v>0.8869211541912394</c:v>
                </c:pt>
                <c:pt idx="258">
                  <c:v>0.8890750801210946</c:v>
                </c:pt>
                <c:pt idx="259">
                  <c:v>0.89760132760361766</c:v>
                </c:pt>
                <c:pt idx="260">
                  <c:v>0.89787932404525661</c:v>
                </c:pt>
                <c:pt idx="261">
                  <c:v>0.9095603773785339</c:v>
                </c:pt>
                <c:pt idx="262">
                  <c:v>0.9208533847993251</c:v>
                </c:pt>
                <c:pt idx="263">
                  <c:v>0.9261928353337312</c:v>
                </c:pt>
                <c:pt idx="264">
                  <c:v>0.93488231644862851</c:v>
                </c:pt>
                <c:pt idx="265">
                  <c:v>0.9410091441946199</c:v>
                </c:pt>
                <c:pt idx="266">
                  <c:v>0.945778673712655</c:v>
                </c:pt>
                <c:pt idx="267">
                  <c:v>0.94609846360786531</c:v>
                </c:pt>
                <c:pt idx="268">
                  <c:v>0.96271957540742337</c:v>
                </c:pt>
                <c:pt idx="269">
                  <c:v>0.96545946106973213</c:v>
                </c:pt>
                <c:pt idx="270">
                  <c:v>0.96458724869031376</c:v>
                </c:pt>
                <c:pt idx="271">
                  <c:v>0.9700745585358449</c:v>
                </c:pt>
                <c:pt idx="272">
                  <c:v>0.97979542766206318</c:v>
                </c:pt>
                <c:pt idx="273">
                  <c:v>0.98660061019873369</c:v>
                </c:pt>
                <c:pt idx="274">
                  <c:v>0.98021334157447326</c:v>
                </c:pt>
                <c:pt idx="275">
                  <c:v>0.983297450873442</c:v>
                </c:pt>
                <c:pt idx="276">
                  <c:v>0.98317342516658468</c:v>
                </c:pt>
                <c:pt idx="277">
                  <c:v>0.9853722688644333</c:v>
                </c:pt>
                <c:pt idx="278">
                  <c:v>0.99267587569777072</c:v>
                </c:pt>
                <c:pt idx="279">
                  <c:v>0.9932741727261879</c:v>
                </c:pt>
                <c:pt idx="280">
                  <c:v>0.99248206154061192</c:v>
                </c:pt>
                <c:pt idx="281">
                  <c:v>0.99414950570542571</c:v>
                </c:pt>
                <c:pt idx="282">
                  <c:v>0.98410560588055052</c:v>
                </c:pt>
                <c:pt idx="283">
                  <c:v>0.98026438647980285</c:v>
                </c:pt>
                <c:pt idx="284">
                  <c:v>0.98059511639137342</c:v>
                </c:pt>
                <c:pt idx="285">
                  <c:v>0.98203541262556893</c:v>
                </c:pt>
                <c:pt idx="286">
                  <c:v>0.99140103086490905</c:v>
                </c:pt>
                <c:pt idx="287">
                  <c:v>0.99775754364248703</c:v>
                </c:pt>
                <c:pt idx="288">
                  <c:v>0.99916274625667956</c:v>
                </c:pt>
                <c:pt idx="289">
                  <c:v>0.99959604022652271</c:v>
                </c:pt>
                <c:pt idx="290">
                  <c:v>1</c:v>
                </c:pt>
                <c:pt idx="291">
                  <c:v>0.99633939543166483</c:v>
                </c:pt>
                <c:pt idx="292">
                  <c:v>0.98772699066860703</c:v>
                </c:pt>
                <c:pt idx="293">
                  <c:v>0.98483594361706595</c:v>
                </c:pt>
                <c:pt idx="294">
                  <c:v>0.99588623805790533</c:v>
                </c:pt>
                <c:pt idx="295">
                  <c:v>0.99206789801365336</c:v>
                </c:pt>
                <c:pt idx="296">
                  <c:v>0.99171080457931893</c:v>
                </c:pt>
                <c:pt idx="297">
                  <c:v>0.99054799447149211</c:v>
                </c:pt>
                <c:pt idx="298">
                  <c:v>0.98398747781094886</c:v>
                </c:pt>
                <c:pt idx="299">
                  <c:v>0.97507906622765639</c:v>
                </c:pt>
                <c:pt idx="300">
                  <c:v>0.96949113676876519</c:v>
                </c:pt>
                <c:pt idx="301">
                  <c:v>0.9697649838113791</c:v>
                </c:pt>
                <c:pt idx="302">
                  <c:v>0.97576438647477248</c:v>
                </c:pt>
                <c:pt idx="303">
                  <c:v>0.97767361096960903</c:v>
                </c:pt>
                <c:pt idx="304">
                  <c:v>0.9689611599854937</c:v>
                </c:pt>
                <c:pt idx="305">
                  <c:v>0.96680426521618734</c:v>
                </c:pt>
                <c:pt idx="306">
                  <c:v>0.96581544742992675</c:v>
                </c:pt>
                <c:pt idx="307">
                  <c:v>0.96526237013936311</c:v>
                </c:pt>
                <c:pt idx="308">
                  <c:v>0.9623617167920262</c:v>
                </c:pt>
                <c:pt idx="309">
                  <c:v>0.96331204428889416</c:v>
                </c:pt>
                <c:pt idx="310">
                  <c:v>0.96648239097737187</c:v>
                </c:pt>
                <c:pt idx="311">
                  <c:v>0.97237086106119597</c:v>
                </c:pt>
                <c:pt idx="312">
                  <c:v>0.97022047115598564</c:v>
                </c:pt>
                <c:pt idx="313">
                  <c:v>0.9699747450140247</c:v>
                </c:pt>
                <c:pt idx="314">
                  <c:v>0.9573516450678401</c:v>
                </c:pt>
                <c:pt idx="315">
                  <c:v>0.95050330762879065</c:v>
                </c:pt>
                <c:pt idx="316">
                  <c:v>0.95058974284414621</c:v>
                </c:pt>
                <c:pt idx="317">
                  <c:v>0.94413149598597412</c:v>
                </c:pt>
                <c:pt idx="318">
                  <c:v>0.94648670556504244</c:v>
                </c:pt>
                <c:pt idx="319">
                  <c:v>0.93917316637118553</c:v>
                </c:pt>
                <c:pt idx="320">
                  <c:v>0.92672850288425179</c:v>
                </c:pt>
                <c:pt idx="321">
                  <c:v>0.93349081905138132</c:v>
                </c:pt>
                <c:pt idx="322">
                  <c:v>0.93684663219981723</c:v>
                </c:pt>
                <c:pt idx="323">
                  <c:v>0.93425752024936404</c:v>
                </c:pt>
                <c:pt idx="324">
                  <c:v>0.92618165231549532</c:v>
                </c:pt>
                <c:pt idx="325">
                  <c:v>0.91730041644412164</c:v>
                </c:pt>
                <c:pt idx="326">
                  <c:v>0.9152607693858249</c:v>
                </c:pt>
                <c:pt idx="327">
                  <c:v>0.91732586450289277</c:v>
                </c:pt>
                <c:pt idx="328">
                  <c:v>0.92066570167978401</c:v>
                </c:pt>
                <c:pt idx="329">
                  <c:v>0.91735816263573822</c:v>
                </c:pt>
                <c:pt idx="330">
                  <c:v>0.90757292743504892</c:v>
                </c:pt>
                <c:pt idx="331">
                  <c:v>0.90416551320071181</c:v>
                </c:pt>
                <c:pt idx="332">
                  <c:v>0.90472332855744497</c:v>
                </c:pt>
                <c:pt idx="333">
                  <c:v>0.90422086157432424</c:v>
                </c:pt>
                <c:pt idx="334">
                  <c:v>0.89731497786073278</c:v>
                </c:pt>
                <c:pt idx="335">
                  <c:v>0.90544096670166907</c:v>
                </c:pt>
                <c:pt idx="336">
                  <c:v>0.89921082977958555</c:v>
                </c:pt>
                <c:pt idx="337">
                  <c:v>0.89746648413405838</c:v>
                </c:pt>
                <c:pt idx="338">
                  <c:v>0.89632165950654097</c:v>
                </c:pt>
                <c:pt idx="339">
                  <c:v>0.88542083936055738</c:v>
                </c:pt>
                <c:pt idx="340">
                  <c:v>0.87621289565135196</c:v>
                </c:pt>
                <c:pt idx="341">
                  <c:v>0.87857521482133538</c:v>
                </c:pt>
                <c:pt idx="342">
                  <c:v>0.87793838263967483</c:v>
                </c:pt>
                <c:pt idx="343">
                  <c:v>0.88263574476903828</c:v>
                </c:pt>
                <c:pt idx="344">
                  <c:v>0.88578948738280849</c:v>
                </c:pt>
                <c:pt idx="345">
                  <c:v>0.88087096693997979</c:v>
                </c:pt>
                <c:pt idx="346">
                  <c:v>0.88475794961918985</c:v>
                </c:pt>
                <c:pt idx="347">
                  <c:v>0.87838875868965238</c:v>
                </c:pt>
                <c:pt idx="348">
                  <c:v>0.87662604178794046</c:v>
                </c:pt>
                <c:pt idx="349">
                  <c:v>0.868054985945234</c:v>
                </c:pt>
                <c:pt idx="350">
                  <c:v>0.86363993610522538</c:v>
                </c:pt>
                <c:pt idx="351">
                  <c:v>0.86393745062421468</c:v>
                </c:pt>
                <c:pt idx="352">
                  <c:v>0.86382398490043322</c:v>
                </c:pt>
                <c:pt idx="353">
                  <c:v>0.86690828080200499</c:v>
                </c:pt>
                <c:pt idx="354">
                  <c:v>0.86995798991888851</c:v>
                </c:pt>
                <c:pt idx="355">
                  <c:v>0.87005180101259438</c:v>
                </c:pt>
                <c:pt idx="356">
                  <c:v>0.85819138835608644</c:v>
                </c:pt>
                <c:pt idx="357">
                  <c:v>0.84807188889160567</c:v>
                </c:pt>
                <c:pt idx="358">
                  <c:v>0.85058791347456775</c:v>
                </c:pt>
                <c:pt idx="359">
                  <c:v>0.85334958143738948</c:v>
                </c:pt>
                <c:pt idx="360">
                  <c:v>0.85254939102671989</c:v>
                </c:pt>
                <c:pt idx="361">
                  <c:v>0.84902939832696878</c:v>
                </c:pt>
                <c:pt idx="362">
                  <c:v>0.84080061051560095</c:v>
                </c:pt>
                <c:pt idx="363">
                  <c:v>0.83769973947647047</c:v>
                </c:pt>
                <c:pt idx="364">
                  <c:v>0.91492300499978219</c:v>
                </c:pt>
                <c:pt idx="365">
                  <c:v>0.90829211543518817</c:v>
                </c:pt>
                <c:pt idx="366">
                  <c:v>0.89680044013319071</c:v>
                </c:pt>
                <c:pt idx="367">
                  <c:v>0.89611542129098887</c:v>
                </c:pt>
                <c:pt idx="368">
                  <c:v>0.88921011053965149</c:v>
                </c:pt>
                <c:pt idx="369">
                  <c:v>0.88451507678991459</c:v>
                </c:pt>
                <c:pt idx="370">
                  <c:v>0.87882455399490422</c:v>
                </c:pt>
                <c:pt idx="371">
                  <c:v>0.87114420896380329</c:v>
                </c:pt>
                <c:pt idx="372">
                  <c:v>0.8689550592219929</c:v>
                </c:pt>
                <c:pt idx="373">
                  <c:v>0.86885877135166034</c:v>
                </c:pt>
                <c:pt idx="374">
                  <c:v>0.86748046192633121</c:v>
                </c:pt>
                <c:pt idx="375">
                  <c:v>0.85514744738562454</c:v>
                </c:pt>
                <c:pt idx="376">
                  <c:v>0.85854330889374619</c:v>
                </c:pt>
                <c:pt idx="377">
                  <c:v>0.85644885796970172</c:v>
                </c:pt>
                <c:pt idx="378">
                  <c:v>0.84146838535943069</c:v>
                </c:pt>
                <c:pt idx="379">
                  <c:v>0.84011109076913937</c:v>
                </c:pt>
                <c:pt idx="380">
                  <c:v>0.84091092416277236</c:v>
                </c:pt>
                <c:pt idx="381">
                  <c:v>0.83262997929804938</c:v>
                </c:pt>
                <c:pt idx="382">
                  <c:v>0.82787200276379591</c:v>
                </c:pt>
                <c:pt idx="383">
                  <c:v>0.83838398213356291</c:v>
                </c:pt>
                <c:pt idx="384">
                  <c:v>0.83662132992477989</c:v>
                </c:pt>
                <c:pt idx="385">
                  <c:v>0.83002087480919073</c:v>
                </c:pt>
                <c:pt idx="386">
                  <c:v>0.82422088488720691</c:v>
                </c:pt>
                <c:pt idx="387">
                  <c:v>0.82202578574592833</c:v>
                </c:pt>
                <c:pt idx="388">
                  <c:v>0.8224054228416221</c:v>
                </c:pt>
                <c:pt idx="389">
                  <c:v>0.81936120249528099</c:v>
                </c:pt>
                <c:pt idx="390">
                  <c:v>0.81577329576956459</c:v>
                </c:pt>
                <c:pt idx="391">
                  <c:v>0.8208036163537763</c:v>
                </c:pt>
                <c:pt idx="392">
                  <c:v>0.81835787976764096</c:v>
                </c:pt>
                <c:pt idx="393">
                  <c:v>0.80652835880486484</c:v>
                </c:pt>
                <c:pt idx="394">
                  <c:v>0.80566350667018138</c:v>
                </c:pt>
                <c:pt idx="395">
                  <c:v>0.80520977766856794</c:v>
                </c:pt>
                <c:pt idx="396">
                  <c:v>0.79904134012283534</c:v>
                </c:pt>
                <c:pt idx="397">
                  <c:v>0.79449821184159086</c:v>
                </c:pt>
                <c:pt idx="398">
                  <c:v>0.80189289990461643</c:v>
                </c:pt>
                <c:pt idx="399">
                  <c:v>0.80023553470946862</c:v>
                </c:pt>
                <c:pt idx="400">
                  <c:v>0.79656459155109349</c:v>
                </c:pt>
                <c:pt idx="401">
                  <c:v>0.79581910429162028</c:v>
                </c:pt>
                <c:pt idx="402">
                  <c:v>0.78945458526737677</c:v>
                </c:pt>
                <c:pt idx="403">
                  <c:v>0.78768743445661948</c:v>
                </c:pt>
                <c:pt idx="404">
                  <c:v>0.78009979423764486</c:v>
                </c:pt>
                <c:pt idx="405">
                  <c:v>0.77802734539400087</c:v>
                </c:pt>
                <c:pt idx="406">
                  <c:v>0.77710687093036634</c:v>
                </c:pt>
                <c:pt idx="407">
                  <c:v>0.77486611516410098</c:v>
                </c:pt>
                <c:pt idx="408">
                  <c:v>0.76769529523228319</c:v>
                </c:pt>
                <c:pt idx="409">
                  <c:v>0.75833264033046011</c:v>
                </c:pt>
                <c:pt idx="410">
                  <c:v>0.75846244235192417</c:v>
                </c:pt>
                <c:pt idx="411">
                  <c:v>0.76040959916380435</c:v>
                </c:pt>
                <c:pt idx="412">
                  <c:v>0.76117663884616305</c:v>
                </c:pt>
                <c:pt idx="413">
                  <c:v>0.75682463750735895</c:v>
                </c:pt>
                <c:pt idx="414">
                  <c:v>0.75064179786718199</c:v>
                </c:pt>
                <c:pt idx="415">
                  <c:v>0.74427145472530643</c:v>
                </c:pt>
                <c:pt idx="416">
                  <c:v>0.74395035963892531</c:v>
                </c:pt>
                <c:pt idx="417">
                  <c:v>0.74132134367213176</c:v>
                </c:pt>
                <c:pt idx="418">
                  <c:v>0.74024913265853332</c:v>
                </c:pt>
                <c:pt idx="419">
                  <c:v>0.73662840902729032</c:v>
                </c:pt>
                <c:pt idx="420">
                  <c:v>0.73674700060440013</c:v>
                </c:pt>
                <c:pt idx="421">
                  <c:v>0.73435988818910847</c:v>
                </c:pt>
                <c:pt idx="422">
                  <c:v>0.73910989981122543</c:v>
                </c:pt>
                <c:pt idx="423">
                  <c:v>0.74021950228456124</c:v>
                </c:pt>
                <c:pt idx="424">
                  <c:v>0.74118580608802653</c:v>
                </c:pt>
                <c:pt idx="425">
                  <c:v>0.74516891549359332</c:v>
                </c:pt>
                <c:pt idx="426">
                  <c:v>0.74293717220052891</c:v>
                </c:pt>
                <c:pt idx="427">
                  <c:v>0.73568024673300403</c:v>
                </c:pt>
                <c:pt idx="428">
                  <c:v>0.73556218262805984</c:v>
                </c:pt>
                <c:pt idx="429">
                  <c:v>0.73824185793664077</c:v>
                </c:pt>
                <c:pt idx="430">
                  <c:v>0.7317975929634275</c:v>
                </c:pt>
                <c:pt idx="431">
                  <c:v>0.73340941345279598</c:v>
                </c:pt>
                <c:pt idx="432">
                  <c:v>0.73314231096808635</c:v>
                </c:pt>
                <c:pt idx="433">
                  <c:v>0.7329794182824857</c:v>
                </c:pt>
                <c:pt idx="434">
                  <c:v>0.72842661827783184</c:v>
                </c:pt>
                <c:pt idx="435">
                  <c:v>0.7230873136996312</c:v>
                </c:pt>
                <c:pt idx="436">
                  <c:v>0.72337557452448509</c:v>
                </c:pt>
                <c:pt idx="437">
                  <c:v>0.72825552058824161</c:v>
                </c:pt>
                <c:pt idx="438">
                  <c:v>0.72804815951278345</c:v>
                </c:pt>
                <c:pt idx="439">
                  <c:v>0.72970500971214591</c:v>
                </c:pt>
                <c:pt idx="440">
                  <c:v>0.72875749185222094</c:v>
                </c:pt>
                <c:pt idx="441">
                  <c:v>0.72290844573688184</c:v>
                </c:pt>
                <c:pt idx="442">
                  <c:v>0.72168385309169603</c:v>
                </c:pt>
                <c:pt idx="443">
                  <c:v>0.72530633868984595</c:v>
                </c:pt>
                <c:pt idx="444">
                  <c:v>0.729271266280905</c:v>
                </c:pt>
                <c:pt idx="445">
                  <c:v>0.72335284909101616</c:v>
                </c:pt>
                <c:pt idx="446">
                  <c:v>0.72075534254112006</c:v>
                </c:pt>
                <c:pt idx="447">
                  <c:v>0.70600319903873276</c:v>
                </c:pt>
                <c:pt idx="448">
                  <c:v>0.70599126201845586</c:v>
                </c:pt>
                <c:pt idx="449">
                  <c:v>0.70680588779627229</c:v>
                </c:pt>
                <c:pt idx="450">
                  <c:v>0.70587635539027704</c:v>
                </c:pt>
                <c:pt idx="451">
                  <c:v>0.70038098945448002</c:v>
                </c:pt>
                <c:pt idx="452">
                  <c:v>0.69659260725082062</c:v>
                </c:pt>
                <c:pt idx="453">
                  <c:v>0.6947811074622483</c:v>
                </c:pt>
                <c:pt idx="454">
                  <c:v>0.6911077265168003</c:v>
                </c:pt>
                <c:pt idx="455">
                  <c:v>0.68844929670282728</c:v>
                </c:pt>
                <c:pt idx="456">
                  <c:v>0.68951870164710627</c:v>
                </c:pt>
                <c:pt idx="457">
                  <c:v>0.69002685884224335</c:v>
                </c:pt>
                <c:pt idx="458">
                  <c:v>0.69730302363650776</c:v>
                </c:pt>
                <c:pt idx="459">
                  <c:v>0.69261743496087846</c:v>
                </c:pt>
                <c:pt idx="460">
                  <c:v>0.69264807404350226</c:v>
                </c:pt>
                <c:pt idx="461">
                  <c:v>0.6968231111566765</c:v>
                </c:pt>
                <c:pt idx="462">
                  <c:v>0.69286560162486333</c:v>
                </c:pt>
                <c:pt idx="463">
                  <c:v>0.6935610287649977</c:v>
                </c:pt>
                <c:pt idx="464">
                  <c:v>0.68940482855139606</c:v>
                </c:pt>
                <c:pt idx="465">
                  <c:v>0.67931952521883932</c:v>
                </c:pt>
                <c:pt idx="466">
                  <c:v>0.6743614659565329</c:v>
                </c:pt>
                <c:pt idx="467">
                  <c:v>0.67032313829221446</c:v>
                </c:pt>
                <c:pt idx="468">
                  <c:v>0.67809920385588485</c:v>
                </c:pt>
                <c:pt idx="469">
                  <c:v>0.67966867333188552</c:v>
                </c:pt>
                <c:pt idx="470">
                  <c:v>0.66751400972375463</c:v>
                </c:pt>
                <c:pt idx="471">
                  <c:v>0.66546302455719863</c:v>
                </c:pt>
                <c:pt idx="472">
                  <c:v>0.66444170787658885</c:v>
                </c:pt>
                <c:pt idx="473">
                  <c:v>0.66445898129806513</c:v>
                </c:pt>
                <c:pt idx="474">
                  <c:v>0.67264858364114133</c:v>
                </c:pt>
                <c:pt idx="475">
                  <c:v>0.67418556089135473</c:v>
                </c:pt>
                <c:pt idx="476">
                  <c:v>0.66624788402340973</c:v>
                </c:pt>
                <c:pt idx="477">
                  <c:v>0.65510628440128316</c:v>
                </c:pt>
                <c:pt idx="478">
                  <c:v>0.65633288068995155</c:v>
                </c:pt>
                <c:pt idx="479">
                  <c:v>0.65608557381768084</c:v>
                </c:pt>
                <c:pt idx="480">
                  <c:v>0.65238731287678919</c:v>
                </c:pt>
                <c:pt idx="481">
                  <c:v>0.65386315791761507</c:v>
                </c:pt>
                <c:pt idx="482">
                  <c:v>0.65485880823152121</c:v>
                </c:pt>
                <c:pt idx="483">
                  <c:v>0.6513820358446234</c:v>
                </c:pt>
                <c:pt idx="484">
                  <c:v>0.65117143449631321</c:v>
                </c:pt>
                <c:pt idx="485">
                  <c:v>0.65576825239919134</c:v>
                </c:pt>
                <c:pt idx="486">
                  <c:v>0.65180390505138908</c:v>
                </c:pt>
                <c:pt idx="487">
                  <c:v>0.64330884003621003</c:v>
                </c:pt>
                <c:pt idx="488">
                  <c:v>0.64423934707702313</c:v>
                </c:pt>
                <c:pt idx="489">
                  <c:v>0.64279680444789888</c:v>
                </c:pt>
                <c:pt idx="490">
                  <c:v>0.64320960439094921</c:v>
                </c:pt>
                <c:pt idx="491">
                  <c:v>0.63931660760597842</c:v>
                </c:pt>
                <c:pt idx="492">
                  <c:v>0.64040177605931914</c:v>
                </c:pt>
                <c:pt idx="493">
                  <c:v>0.63725029718509818</c:v>
                </c:pt>
                <c:pt idx="494">
                  <c:v>0.637879663215139</c:v>
                </c:pt>
                <c:pt idx="495">
                  <c:v>0.63941933135706952</c:v>
                </c:pt>
                <c:pt idx="496">
                  <c:v>0.63657721560416491</c:v>
                </c:pt>
                <c:pt idx="497">
                  <c:v>0.64151890775249765</c:v>
                </c:pt>
                <c:pt idx="498">
                  <c:v>0.64074699514352906</c:v>
                </c:pt>
                <c:pt idx="499">
                  <c:v>0.64137862162729609</c:v>
                </c:pt>
                <c:pt idx="500">
                  <c:v>0.63981362045313328</c:v>
                </c:pt>
                <c:pt idx="501">
                  <c:v>0.63595677966374098</c:v>
                </c:pt>
                <c:pt idx="502">
                  <c:v>0.63176271260177319</c:v>
                </c:pt>
                <c:pt idx="503">
                  <c:v>0.628122689190867</c:v>
                </c:pt>
                <c:pt idx="504">
                  <c:v>0.6320905702171431</c:v>
                </c:pt>
                <c:pt idx="505">
                  <c:v>0.6284097107246166</c:v>
                </c:pt>
                <c:pt idx="506">
                  <c:v>0.62481555625914353</c:v>
                </c:pt>
                <c:pt idx="507">
                  <c:v>0.62934511360497536</c:v>
                </c:pt>
                <c:pt idx="508">
                  <c:v>0.6315106237185153</c:v>
                </c:pt>
                <c:pt idx="509">
                  <c:v>0.63036101389938404</c:v>
                </c:pt>
                <c:pt idx="510" formatCode="0.00E+00">
                  <c:v>0.62701355263588476</c:v>
                </c:pt>
                <c:pt idx="511">
                  <c:v>0.62525101564876939</c:v>
                </c:pt>
                <c:pt idx="512">
                  <c:v>0.62289776148295783</c:v>
                </c:pt>
                <c:pt idx="513">
                  <c:v>0.62400097186220105</c:v>
                </c:pt>
                <c:pt idx="514">
                  <c:v>0.62140788083330589</c:v>
                </c:pt>
                <c:pt idx="515">
                  <c:v>0.62695659095624168</c:v>
                </c:pt>
                <c:pt idx="516">
                  <c:v>0.62643143767428378</c:v>
                </c:pt>
                <c:pt idx="517">
                  <c:v>0.6242477220468633</c:v>
                </c:pt>
                <c:pt idx="518">
                  <c:v>0.61973680538963072</c:v>
                </c:pt>
                <c:pt idx="519">
                  <c:v>0.62093688235854416</c:v>
                </c:pt>
                <c:pt idx="520">
                  <c:v>0.61928798907284366</c:v>
                </c:pt>
                <c:pt idx="521">
                  <c:v>0.62132912718907984</c:v>
                </c:pt>
                <c:pt idx="522">
                  <c:v>0.62170708522927953</c:v>
                </c:pt>
                <c:pt idx="523">
                  <c:v>0.61930313431072392</c:v>
                </c:pt>
                <c:pt idx="524">
                  <c:v>0.6168335191455866</c:v>
                </c:pt>
                <c:pt idx="525">
                  <c:v>0.61367688065299364</c:v>
                </c:pt>
                <c:pt idx="526">
                  <c:v>0.61295939674125521</c:v>
                </c:pt>
                <c:pt idx="527">
                  <c:v>0.6066067923926951</c:v>
                </c:pt>
                <c:pt idx="528">
                  <c:v>0.6070445039432355</c:v>
                </c:pt>
                <c:pt idx="529">
                  <c:v>0.60791642895034315</c:v>
                </c:pt>
                <c:pt idx="530">
                  <c:v>0.61199113803638827</c:v>
                </c:pt>
                <c:pt idx="531">
                  <c:v>0.60718327401225036</c:v>
                </c:pt>
                <c:pt idx="532">
                  <c:v>0.6058117748290186</c:v>
                </c:pt>
                <c:pt idx="533">
                  <c:v>0.60156385080531871</c:v>
                </c:pt>
                <c:pt idx="534">
                  <c:v>0.60504642834886102</c:v>
                </c:pt>
                <c:pt idx="535">
                  <c:v>0.59946408632616643</c:v>
                </c:pt>
                <c:pt idx="536">
                  <c:v>0.59817507897353539</c:v>
                </c:pt>
                <c:pt idx="537">
                  <c:v>0.59691691397247237</c:v>
                </c:pt>
                <c:pt idx="538">
                  <c:v>0.60424337783590842</c:v>
                </c:pt>
                <c:pt idx="539">
                  <c:v>0.60245857528403979</c:v>
                </c:pt>
                <c:pt idx="540">
                  <c:v>0.59981512726124842</c:v>
                </c:pt>
                <c:pt idx="541">
                  <c:v>0.59996092791462696</c:v>
                </c:pt>
                <c:pt idx="542">
                  <c:v>0.5970492542346556</c:v>
                </c:pt>
                <c:pt idx="543">
                  <c:v>0.59498724139003201</c:v>
                </c:pt>
                <c:pt idx="544">
                  <c:v>0.5930062248730148</c:v>
                </c:pt>
                <c:pt idx="545">
                  <c:v>0.59098679265748999</c:v>
                </c:pt>
                <c:pt idx="546">
                  <c:v>0.58761466571691257</c:v>
                </c:pt>
                <c:pt idx="547">
                  <c:v>0.5886010392668668</c:v>
                </c:pt>
                <c:pt idx="548">
                  <c:v>0.58976725839497024</c:v>
                </c:pt>
                <c:pt idx="549">
                  <c:v>0.58746941691740762</c:v>
                </c:pt>
                <c:pt idx="550">
                  <c:v>0.58023869274908135</c:v>
                </c:pt>
                <c:pt idx="551">
                  <c:v>0.57886512815256497</c:v>
                </c:pt>
                <c:pt idx="552">
                  <c:v>0.58312246996029027</c:v>
                </c:pt>
                <c:pt idx="553">
                  <c:v>0.58345309107716237</c:v>
                </c:pt>
                <c:pt idx="554">
                  <c:v>0.57666341740674387</c:v>
                </c:pt>
                <c:pt idx="555">
                  <c:v>0.57588224525967513</c:v>
                </c:pt>
                <c:pt idx="556">
                  <c:v>0.57689693850650303</c:v>
                </c:pt>
                <c:pt idx="557">
                  <c:v>0.58028218436470258</c:v>
                </c:pt>
                <c:pt idx="558">
                  <c:v>0.57875925893159197</c:v>
                </c:pt>
                <c:pt idx="559">
                  <c:v>0.58230830933051558</c:v>
                </c:pt>
                <c:pt idx="560">
                  <c:v>0.57725827683645425</c:v>
                </c:pt>
                <c:pt idx="561">
                  <c:v>0.57223570826707582</c:v>
                </c:pt>
                <c:pt idx="562">
                  <c:v>0.57842023817268895</c:v>
                </c:pt>
                <c:pt idx="563">
                  <c:v>0.5817774642625535</c:v>
                </c:pt>
                <c:pt idx="564">
                  <c:v>0.57891161036094807</c:v>
                </c:pt>
                <c:pt idx="565">
                  <c:v>0.57036274771199214</c:v>
                </c:pt>
                <c:pt idx="566">
                  <c:v>0.57246751783421168</c:v>
                </c:pt>
                <c:pt idx="567">
                  <c:v>0.5711462431897647</c:v>
                </c:pt>
                <c:pt idx="568">
                  <c:v>0.57149993357550555</c:v>
                </c:pt>
                <c:pt idx="569">
                  <c:v>0.57346515406642784</c:v>
                </c:pt>
                <c:pt idx="570">
                  <c:v>0.57092134303857622</c:v>
                </c:pt>
                <c:pt idx="571">
                  <c:v>0.56878194628970113</c:v>
                </c:pt>
                <c:pt idx="572">
                  <c:v>0.5681501309902478</c:v>
                </c:pt>
                <c:pt idx="573">
                  <c:v>0.56952331587274452</c:v>
                </c:pt>
                <c:pt idx="574">
                  <c:v>0.57157343523854964</c:v>
                </c:pt>
                <c:pt idx="575">
                  <c:v>0.56846616631013314</c:v>
                </c:pt>
                <c:pt idx="576">
                  <c:v>0.565473824317826</c:v>
                </c:pt>
                <c:pt idx="577">
                  <c:v>0.56100766935402335</c:v>
                </c:pt>
                <c:pt idx="578">
                  <c:v>0.55971086728667718</c:v>
                </c:pt>
                <c:pt idx="579">
                  <c:v>0.55924426206239874</c:v>
                </c:pt>
                <c:pt idx="580">
                  <c:v>0.56282698648755736</c:v>
                </c:pt>
                <c:pt idx="581">
                  <c:v>0.55715568723867137</c:v>
                </c:pt>
                <c:pt idx="582">
                  <c:v>0.55288577969376851</c:v>
                </c:pt>
                <c:pt idx="583">
                  <c:v>0.56849121524782287</c:v>
                </c:pt>
                <c:pt idx="584">
                  <c:v>0.56788001445667047</c:v>
                </c:pt>
                <c:pt idx="585">
                  <c:v>0.56986117857428797</c:v>
                </c:pt>
                <c:pt idx="586">
                  <c:v>0.57602306741392739</c:v>
                </c:pt>
                <c:pt idx="587">
                  <c:v>0.57110515528919525</c:v>
                </c:pt>
                <c:pt idx="588">
                  <c:v>0.56719194099191006</c:v>
                </c:pt>
                <c:pt idx="589">
                  <c:v>0.56494681666436608</c:v>
                </c:pt>
                <c:pt idx="590">
                  <c:v>0.56015632902194123</c:v>
                </c:pt>
                <c:pt idx="591">
                  <c:v>0.56030388185831881</c:v>
                </c:pt>
                <c:pt idx="592">
                  <c:v>0.55916842824610924</c:v>
                </c:pt>
                <c:pt idx="593">
                  <c:v>0.55280861119295466</c:v>
                </c:pt>
                <c:pt idx="594">
                  <c:v>0.5536169780273309</c:v>
                </c:pt>
                <c:pt idx="595">
                  <c:v>0.55372555505697096</c:v>
                </c:pt>
                <c:pt idx="596">
                  <c:v>0.55322002321899788</c:v>
                </c:pt>
                <c:pt idx="597">
                  <c:v>0.55065699324051998</c:v>
                </c:pt>
                <c:pt idx="598">
                  <c:v>0.54659634578527938</c:v>
                </c:pt>
                <c:pt idx="599">
                  <c:v>0.54624569097462361</c:v>
                </c:pt>
                <c:pt idx="600">
                  <c:v>0.55379171228413349</c:v>
                </c:pt>
                <c:pt idx="601">
                  <c:v>0.56324424541077811</c:v>
                </c:pt>
                <c:pt idx="602">
                  <c:v>0.56058957937936227</c:v>
                </c:pt>
                <c:pt idx="603">
                  <c:v>0.55256665570028618</c:v>
                </c:pt>
                <c:pt idx="604">
                  <c:v>0.55066811345451394</c:v>
                </c:pt>
                <c:pt idx="605">
                  <c:v>0.55505720492129995</c:v>
                </c:pt>
                <c:pt idx="606">
                  <c:v>0.55749151579140055</c:v>
                </c:pt>
                <c:pt idx="607">
                  <c:v>0.55359311493885344</c:v>
                </c:pt>
                <c:pt idx="608">
                  <c:v>0.54555923538746409</c:v>
                </c:pt>
                <c:pt idx="609">
                  <c:v>0.54363086956565132</c:v>
                </c:pt>
                <c:pt idx="610">
                  <c:v>0.54376085365736049</c:v>
                </c:pt>
                <c:pt idx="611">
                  <c:v>0.54279409517323796</c:v>
                </c:pt>
                <c:pt idx="612">
                  <c:v>0.55013792064402989</c:v>
                </c:pt>
                <c:pt idx="613">
                  <c:v>0.5568449918642091</c:v>
                </c:pt>
                <c:pt idx="614">
                  <c:v>0.55821795097723725</c:v>
                </c:pt>
                <c:pt idx="615">
                  <c:v>0.555165231391201</c:v>
                </c:pt>
                <c:pt idx="616">
                  <c:v>0.5516916702432475</c:v>
                </c:pt>
                <c:pt idx="617">
                  <c:v>0.55129377939645396</c:v>
                </c:pt>
                <c:pt idx="618">
                  <c:v>0.55099639718151416</c:v>
                </c:pt>
                <c:pt idx="619">
                  <c:v>0.55301643538879308</c:v>
                </c:pt>
                <c:pt idx="620">
                  <c:v>0.55498566781457193</c:v>
                </c:pt>
                <c:pt idx="621">
                  <c:v>0.55104762028171983</c:v>
                </c:pt>
                <c:pt idx="622">
                  <c:v>0.54358790488544151</c:v>
                </c:pt>
                <c:pt idx="623">
                  <c:v>0.53659207945690579</c:v>
                </c:pt>
                <c:pt idx="624">
                  <c:v>0.54364560444704413</c:v>
                </c:pt>
                <c:pt idx="625">
                  <c:v>0.53883953961141451</c:v>
                </c:pt>
                <c:pt idx="626">
                  <c:v>0.53494932057769651</c:v>
                </c:pt>
                <c:pt idx="627">
                  <c:v>0.53263407829335385</c:v>
                </c:pt>
                <c:pt idx="628">
                  <c:v>0.53708984074650024</c:v>
                </c:pt>
                <c:pt idx="629">
                  <c:v>0.54137687229539821</c:v>
                </c:pt>
                <c:pt idx="630">
                  <c:v>0.5391233767054322</c:v>
                </c:pt>
                <c:pt idx="631">
                  <c:v>0.53043795887339662</c:v>
                </c:pt>
                <c:pt idx="632">
                  <c:v>0.53183241263893621</c:v>
                </c:pt>
                <c:pt idx="633">
                  <c:v>0.53319342529970237</c:v>
                </c:pt>
                <c:pt idx="634">
                  <c:v>0.53109693177008255</c:v>
                </c:pt>
                <c:pt idx="635">
                  <c:v>0.52694081391520597</c:v>
                </c:pt>
                <c:pt idx="636">
                  <c:v>0.51795443691243037</c:v>
                </c:pt>
                <c:pt idx="637">
                  <c:v>0.51202284966890033</c:v>
                </c:pt>
                <c:pt idx="638">
                  <c:v>0.51063888034081018</c:v>
                </c:pt>
                <c:pt idx="639">
                  <c:v>0.5153002147605954</c:v>
                </c:pt>
                <c:pt idx="640">
                  <c:v>0.5111061079369742</c:v>
                </c:pt>
                <c:pt idx="641">
                  <c:v>0.50975275289083333</c:v>
                </c:pt>
                <c:pt idx="642">
                  <c:v>0.50811077517791869</c:v>
                </c:pt>
                <c:pt idx="643">
                  <c:v>0.50208392961346027</c:v>
                </c:pt>
                <c:pt idx="644">
                  <c:v>0.50411862786836159</c:v>
                </c:pt>
                <c:pt idx="645">
                  <c:v>0.50481088268939001</c:v>
                </c:pt>
                <c:pt idx="646">
                  <c:v>0.51073055943595669</c:v>
                </c:pt>
                <c:pt idx="647">
                  <c:v>0.50606116417244318</c:v>
                </c:pt>
                <c:pt idx="648">
                  <c:v>0.50051442228798459</c:v>
                </c:pt>
                <c:pt idx="649">
                  <c:v>0.50640640375899904</c:v>
                </c:pt>
                <c:pt idx="650">
                  <c:v>0.5093851964933287</c:v>
                </c:pt>
                <c:pt idx="651">
                  <c:v>0.51356745813803817</c:v>
                </c:pt>
                <c:pt idx="652">
                  <c:v>0.5137898758153765</c:v>
                </c:pt>
                <c:pt idx="653">
                  <c:v>0.50772121081669175</c:v>
                </c:pt>
                <c:pt idx="654">
                  <c:v>0.50587616916016809</c:v>
                </c:pt>
                <c:pt idx="655">
                  <c:v>0.50336570755538979</c:v>
                </c:pt>
                <c:pt idx="656">
                  <c:v>0.50873817264863019</c:v>
                </c:pt>
                <c:pt idx="657">
                  <c:v>0.50500274460884587</c:v>
                </c:pt>
                <c:pt idx="658">
                  <c:v>0.50192224688810061</c:v>
                </c:pt>
                <c:pt idx="659">
                  <c:v>0.50286534360759738</c:v>
                </c:pt>
                <c:pt idx="660">
                  <c:v>0.50598033740301906</c:v>
                </c:pt>
                <c:pt idx="661">
                  <c:v>0.50653288125931917</c:v>
                </c:pt>
                <c:pt idx="662">
                  <c:v>0.50596332000102495</c:v>
                </c:pt>
                <c:pt idx="663">
                  <c:v>0.50660502487809267</c:v>
                </c:pt>
                <c:pt idx="664">
                  <c:v>0.51108442240281815</c:v>
                </c:pt>
                <c:pt idx="665">
                  <c:v>0.50775845359558924</c:v>
                </c:pt>
                <c:pt idx="666">
                  <c:v>0.50604398054828381</c:v>
                </c:pt>
                <c:pt idx="667">
                  <c:v>0.50004315917698394</c:v>
                </c:pt>
                <c:pt idx="668">
                  <c:v>0.50045482228160276</c:v>
                </c:pt>
                <c:pt idx="669">
                  <c:v>0.5048283399590402</c:v>
                </c:pt>
                <c:pt idx="670">
                  <c:v>0.51092362978370898</c:v>
                </c:pt>
                <c:pt idx="671">
                  <c:v>0.50472199957809749</c:v>
                </c:pt>
                <c:pt idx="672">
                  <c:v>0.49742068881951002</c:v>
                </c:pt>
                <c:pt idx="673">
                  <c:v>0.50092081176334391</c:v>
                </c:pt>
                <c:pt idx="674">
                  <c:v>0.49505243151988343</c:v>
                </c:pt>
                <c:pt idx="675">
                  <c:v>0.4944114472616491</c:v>
                </c:pt>
                <c:pt idx="676">
                  <c:v>0.49283369601751992</c:v>
                </c:pt>
                <c:pt idx="677">
                  <c:v>0.49135558548942909</c:v>
                </c:pt>
                <c:pt idx="678">
                  <c:v>0.49485035573802794</c:v>
                </c:pt>
                <c:pt idx="679">
                  <c:v>0.49740900630139323</c:v>
                </c:pt>
                <c:pt idx="680">
                  <c:v>0.49600590169790815</c:v>
                </c:pt>
                <c:pt idx="681">
                  <c:v>0.49374197116838514</c:v>
                </c:pt>
                <c:pt idx="682">
                  <c:v>0.49112727893154995</c:v>
                </c:pt>
                <c:pt idx="683">
                  <c:v>0.48965196585057413</c:v>
                </c:pt>
                <c:pt idx="684">
                  <c:v>0.48934779776576443</c:v>
                </c:pt>
                <c:pt idx="685">
                  <c:v>0.48702465357658437</c:v>
                </c:pt>
                <c:pt idx="686">
                  <c:v>0.48817511539008834</c:v>
                </c:pt>
                <c:pt idx="687">
                  <c:v>0.48747308478186296</c:v>
                </c:pt>
                <c:pt idx="688">
                  <c:v>0.48041851855649509</c:v>
                </c:pt>
                <c:pt idx="689">
                  <c:v>0.48377186183815807</c:v>
                </c:pt>
                <c:pt idx="690">
                  <c:v>0.48640202142078426</c:v>
                </c:pt>
                <c:pt idx="691">
                  <c:v>0.48276092739555432</c:v>
                </c:pt>
                <c:pt idx="692">
                  <c:v>0.48381256196342964</c:v>
                </c:pt>
                <c:pt idx="693">
                  <c:v>0.47813074514177889</c:v>
                </c:pt>
                <c:pt idx="694">
                  <c:v>0.47779112220304293</c:v>
                </c:pt>
                <c:pt idx="695">
                  <c:v>0.48044279967660297</c:v>
                </c:pt>
                <c:pt idx="696">
                  <c:v>0.48084494051182841</c:v>
                </c:pt>
                <c:pt idx="697">
                  <c:v>0.4850796320776618</c:v>
                </c:pt>
                <c:pt idx="698">
                  <c:v>0.4839009823653575</c:v>
                </c:pt>
                <c:pt idx="699">
                  <c:v>0.47733201805995362</c:v>
                </c:pt>
                <c:pt idx="700">
                  <c:v>0.48052113063357504</c:v>
                </c:pt>
                <c:pt idx="701">
                  <c:v>0.47872973362706395</c:v>
                </c:pt>
                <c:pt idx="702">
                  <c:v>0.47746304100718767</c:v>
                </c:pt>
                <c:pt idx="703">
                  <c:v>0.47770392989063459</c:v>
                </c:pt>
                <c:pt idx="704">
                  <c:v>0.47715693389903546</c:v>
                </c:pt>
                <c:pt idx="705">
                  <c:v>0.47545331555171816</c:v>
                </c:pt>
                <c:pt idx="706">
                  <c:v>0.47637521095280239</c:v>
                </c:pt>
                <c:pt idx="707">
                  <c:v>0.47811742406422708</c:v>
                </c:pt>
                <c:pt idx="708">
                  <c:v>0.46877471303814489</c:v>
                </c:pt>
                <c:pt idx="709">
                  <c:v>0.47039181836732197</c:v>
                </c:pt>
                <c:pt idx="710">
                  <c:v>0.47564931260006615</c:v>
                </c:pt>
                <c:pt idx="711">
                  <c:v>0.47562966808474094</c:v>
                </c:pt>
                <c:pt idx="712">
                  <c:v>0.46865811731629142</c:v>
                </c:pt>
                <c:pt idx="713">
                  <c:v>0.46963756393905809</c:v>
                </c:pt>
                <c:pt idx="714">
                  <c:v>0.47057201671175231</c:v>
                </c:pt>
                <c:pt idx="715">
                  <c:v>0.46861666154443904</c:v>
                </c:pt>
                <c:pt idx="716">
                  <c:v>0.47106967599083904</c:v>
                </c:pt>
                <c:pt idx="717">
                  <c:v>0.47607416350014553</c:v>
                </c:pt>
                <c:pt idx="718">
                  <c:v>0.4695000043148338</c:v>
                </c:pt>
                <c:pt idx="719">
                  <c:v>0.46647271026843029</c:v>
                </c:pt>
                <c:pt idx="720">
                  <c:v>0.46832911879014422</c:v>
                </c:pt>
                <c:pt idx="721">
                  <c:v>0.46605976692334</c:v>
                </c:pt>
                <c:pt idx="722">
                  <c:v>0.46434763462202316</c:v>
                </c:pt>
                <c:pt idx="723">
                  <c:v>0.46744593987652799</c:v>
                </c:pt>
                <c:pt idx="724">
                  <c:v>0.46810629374316459</c:v>
                </c:pt>
                <c:pt idx="725">
                  <c:v>0.46196642580096059</c:v>
                </c:pt>
                <c:pt idx="726">
                  <c:v>0.46630265428425138</c:v>
                </c:pt>
                <c:pt idx="727">
                  <c:v>0.46716720645632442</c:v>
                </c:pt>
                <c:pt idx="728">
                  <c:v>0.4688626394819963</c:v>
                </c:pt>
                <c:pt idx="729">
                  <c:v>0.45931717653966619</c:v>
                </c:pt>
                <c:pt idx="730">
                  <c:v>0.45877475519401895</c:v>
                </c:pt>
                <c:pt idx="731">
                  <c:v>0.46179817698232156</c:v>
                </c:pt>
                <c:pt idx="732">
                  <c:v>0.46320638114354451</c:v>
                </c:pt>
                <c:pt idx="733">
                  <c:v>0.45802866713180607</c:v>
                </c:pt>
                <c:pt idx="734">
                  <c:v>0.45691425982763451</c:v>
                </c:pt>
                <c:pt idx="735">
                  <c:v>0.45234089828076812</c:v>
                </c:pt>
                <c:pt idx="736">
                  <c:v>0.45339250659400065</c:v>
                </c:pt>
                <c:pt idx="737">
                  <c:v>0.46200555350798861</c:v>
                </c:pt>
                <c:pt idx="738">
                  <c:v>0.46211467102263687</c:v>
                </c:pt>
                <c:pt idx="739">
                  <c:v>0.45910874490169973</c:v>
                </c:pt>
                <c:pt idx="740">
                  <c:v>0.45832389766994291</c:v>
                </c:pt>
                <c:pt idx="741">
                  <c:v>0.46010320429581664</c:v>
                </c:pt>
                <c:pt idx="742">
                  <c:v>0.46118134489425566</c:v>
                </c:pt>
                <c:pt idx="743">
                  <c:v>0.4523436974286959</c:v>
                </c:pt>
                <c:pt idx="744">
                  <c:v>0.45147845324756464</c:v>
                </c:pt>
                <c:pt idx="745">
                  <c:v>0.45247724205281059</c:v>
                </c:pt>
                <c:pt idx="746">
                  <c:v>0.45388474695579928</c:v>
                </c:pt>
                <c:pt idx="747">
                  <c:v>0.4511001547416334</c:v>
                </c:pt>
                <c:pt idx="748">
                  <c:v>0.44375689313419614</c:v>
                </c:pt>
                <c:pt idx="749">
                  <c:v>0.44862275310454675</c:v>
                </c:pt>
                <c:pt idx="750">
                  <c:v>0.44907304000257242</c:v>
                </c:pt>
                <c:pt idx="751">
                  <c:v>0.4498389330718412</c:v>
                </c:pt>
                <c:pt idx="752">
                  <c:v>0.44991713163547614</c:v>
                </c:pt>
                <c:pt idx="753">
                  <c:v>0.45000136854880102</c:v>
                </c:pt>
                <c:pt idx="754">
                  <c:v>0.45046827861018057</c:v>
                </c:pt>
                <c:pt idx="755">
                  <c:v>0.44608495178989505</c:v>
                </c:pt>
                <c:pt idx="756">
                  <c:v>0.44366341384176899</c:v>
                </c:pt>
                <c:pt idx="757">
                  <c:v>0.44534178574018451</c:v>
                </c:pt>
                <c:pt idx="758">
                  <c:v>0.44279650427227352</c:v>
                </c:pt>
                <c:pt idx="759">
                  <c:v>0.44288663474332107</c:v>
                </c:pt>
                <c:pt idx="760">
                  <c:v>0.44232233499083179</c:v>
                </c:pt>
                <c:pt idx="761">
                  <c:v>0.44398268116748452</c:v>
                </c:pt>
                <c:pt idx="762">
                  <c:v>0.44687257717543594</c:v>
                </c:pt>
                <c:pt idx="763">
                  <c:v>0.44824375103740366</c:v>
                </c:pt>
                <c:pt idx="764">
                  <c:v>0.44354937721490173</c:v>
                </c:pt>
                <c:pt idx="765">
                  <c:v>0.44649858514197721</c:v>
                </c:pt>
                <c:pt idx="766">
                  <c:v>0.44709676897445827</c:v>
                </c:pt>
                <c:pt idx="767">
                  <c:v>0.45051363687012713</c:v>
                </c:pt>
                <c:pt idx="768">
                  <c:v>0.44909076057734765</c:v>
                </c:pt>
                <c:pt idx="769">
                  <c:v>0.44662830278563709</c:v>
                </c:pt>
                <c:pt idx="770">
                  <c:v>0.44783490543184762</c:v>
                </c:pt>
                <c:pt idx="771">
                  <c:v>0.44257368122196195</c:v>
                </c:pt>
                <c:pt idx="772">
                  <c:v>0.43327231767573976</c:v>
                </c:pt>
                <c:pt idx="773">
                  <c:v>0.43949225662339253</c:v>
                </c:pt>
                <c:pt idx="774">
                  <c:v>0.44090090734010223</c:v>
                </c:pt>
                <c:pt idx="775">
                  <c:v>0.43869000527604168</c:v>
                </c:pt>
                <c:pt idx="776">
                  <c:v>0.43627711659796325</c:v>
                </c:pt>
                <c:pt idx="777">
                  <c:v>0.43770533010982132</c:v>
                </c:pt>
                <c:pt idx="778">
                  <c:v>0.43672991234774816</c:v>
                </c:pt>
                <c:pt idx="779">
                  <c:v>0.43491931977910792</c:v>
                </c:pt>
                <c:pt idx="780">
                  <c:v>0.44342670596941813</c:v>
                </c:pt>
                <c:pt idx="781">
                  <c:v>0.44604726047479532</c:v>
                </c:pt>
                <c:pt idx="782">
                  <c:v>0.44252850710088987</c:v>
                </c:pt>
                <c:pt idx="783">
                  <c:v>0.44384996986333658</c:v>
                </c:pt>
                <c:pt idx="784">
                  <c:v>0.44404729290383538</c:v>
                </c:pt>
                <c:pt idx="785">
                  <c:v>0.43916593493817657</c:v>
                </c:pt>
                <c:pt idx="786">
                  <c:v>0.44438413534984089</c:v>
                </c:pt>
                <c:pt idx="787">
                  <c:v>0.44797194559917947</c:v>
                </c:pt>
                <c:pt idx="788">
                  <c:v>0.43890174867160192</c:v>
                </c:pt>
                <c:pt idx="789">
                  <c:v>0.44092372773950095</c:v>
                </c:pt>
                <c:pt idx="790">
                  <c:v>0.44300089167698348</c:v>
                </c:pt>
                <c:pt idx="791">
                  <c:v>0.44052817449701448</c:v>
                </c:pt>
                <c:pt idx="792">
                  <c:v>0.43542058526702676</c:v>
                </c:pt>
                <c:pt idx="793">
                  <c:v>0.43801765729977171</c:v>
                </c:pt>
                <c:pt idx="794">
                  <c:v>0.43562772074640149</c:v>
                </c:pt>
                <c:pt idx="795">
                  <c:v>0.43696747233789207</c:v>
                </c:pt>
                <c:pt idx="796">
                  <c:v>0.43581947443233221</c:v>
                </c:pt>
                <c:pt idx="797">
                  <c:v>0.43256237571451395</c:v>
                </c:pt>
                <c:pt idx="798">
                  <c:v>0.44041687808000768</c:v>
                </c:pt>
                <c:pt idx="799">
                  <c:v>0.43370524573809066</c:v>
                </c:pt>
                <c:pt idx="800">
                  <c:v>0.43479591944594576</c:v>
                </c:pt>
                <c:pt idx="801">
                  <c:v>0.44165255984962465</c:v>
                </c:pt>
                <c:pt idx="802">
                  <c:v>0.44035216336343408</c:v>
                </c:pt>
                <c:pt idx="803">
                  <c:v>0.44123571190704575</c:v>
                </c:pt>
                <c:pt idx="804">
                  <c:v>0.4371176323730796</c:v>
                </c:pt>
                <c:pt idx="805">
                  <c:v>0.43797618367007157</c:v>
                </c:pt>
                <c:pt idx="806">
                  <c:v>0.43405310071438191</c:v>
                </c:pt>
                <c:pt idx="807">
                  <c:v>0.4325183906937467</c:v>
                </c:pt>
                <c:pt idx="808">
                  <c:v>0.4373452651708179</c:v>
                </c:pt>
                <c:pt idx="809">
                  <c:v>0.43971905939190237</c:v>
                </c:pt>
                <c:pt idx="810">
                  <c:v>0.43721286324712744</c:v>
                </c:pt>
                <c:pt idx="811">
                  <c:v>0.43852345494477041</c:v>
                </c:pt>
                <c:pt idx="812">
                  <c:v>0.43896621778504769</c:v>
                </c:pt>
                <c:pt idx="813">
                  <c:v>0.43831841219484097</c:v>
                </c:pt>
                <c:pt idx="814">
                  <c:v>0.43594290512909789</c:v>
                </c:pt>
                <c:pt idx="815">
                  <c:v>0.43259684941818682</c:v>
                </c:pt>
                <c:pt idx="816">
                  <c:v>0.43131880608911033</c:v>
                </c:pt>
                <c:pt idx="817">
                  <c:v>0.43042566421467227</c:v>
                </c:pt>
                <c:pt idx="818">
                  <c:v>0.4281379039439438</c:v>
                </c:pt>
                <c:pt idx="819">
                  <c:v>0.43209629850828446</c:v>
                </c:pt>
                <c:pt idx="820">
                  <c:v>0.43682432574568292</c:v>
                </c:pt>
                <c:pt idx="821">
                  <c:v>0.43748038765837877</c:v>
                </c:pt>
                <c:pt idx="822">
                  <c:v>0.43391825950734164</c:v>
                </c:pt>
                <c:pt idx="823">
                  <c:v>0.42950629326673845</c:v>
                </c:pt>
                <c:pt idx="824">
                  <c:v>0.42997936722973723</c:v>
                </c:pt>
                <c:pt idx="825">
                  <c:v>0.42635515379659361</c:v>
                </c:pt>
                <c:pt idx="826">
                  <c:v>0.42882215721123246</c:v>
                </c:pt>
                <c:pt idx="827">
                  <c:v>0.43366145317590288</c:v>
                </c:pt>
                <c:pt idx="828">
                  <c:v>0.43518779285968173</c:v>
                </c:pt>
                <c:pt idx="829">
                  <c:v>0.43132219558448648</c:v>
                </c:pt>
                <c:pt idx="830">
                  <c:v>0.43148306481649029</c:v>
                </c:pt>
                <c:pt idx="831">
                  <c:v>0.433209772112361</c:v>
                </c:pt>
                <c:pt idx="832">
                  <c:v>0.42308602508604959</c:v>
                </c:pt>
                <c:pt idx="833">
                  <c:v>0.4297518514525967</c:v>
                </c:pt>
                <c:pt idx="834">
                  <c:v>0.42877104465702814</c:v>
                </c:pt>
                <c:pt idx="835">
                  <c:v>0.41468478060445352</c:v>
                </c:pt>
                <c:pt idx="836">
                  <c:v>0.4249825406576313</c:v>
                </c:pt>
                <c:pt idx="837">
                  <c:v>0.41608608354919774</c:v>
                </c:pt>
                <c:pt idx="838">
                  <c:v>0.41719477160876345</c:v>
                </c:pt>
                <c:pt idx="839">
                  <c:v>0.41725970900374576</c:v>
                </c:pt>
                <c:pt idx="840">
                  <c:v>0.41579788841104837</c:v>
                </c:pt>
                <c:pt idx="841">
                  <c:v>0.41456345780628556</c:v>
                </c:pt>
                <c:pt idx="842">
                  <c:v>0.40978161376769207</c:v>
                </c:pt>
                <c:pt idx="843">
                  <c:v>0.41114480811969273</c:v>
                </c:pt>
                <c:pt idx="844">
                  <c:v>0.41271583733315081</c:v>
                </c:pt>
                <c:pt idx="845">
                  <c:v>0.41226929283177283</c:v>
                </c:pt>
                <c:pt idx="846">
                  <c:v>0.41676247080160672</c:v>
                </c:pt>
                <c:pt idx="847">
                  <c:v>0.41796328063022997</c:v>
                </c:pt>
                <c:pt idx="848">
                  <c:v>0.41609878155139657</c:v>
                </c:pt>
                <c:pt idx="849">
                  <c:v>0.41433701372382659</c:v>
                </c:pt>
                <c:pt idx="850">
                  <c:v>0.41208761867062493</c:v>
                </c:pt>
                <c:pt idx="851">
                  <c:v>0.41790802153008433</c:v>
                </c:pt>
                <c:pt idx="852">
                  <c:v>0.41860517579478662</c:v>
                </c:pt>
                <c:pt idx="853">
                  <c:v>0.41423386163512133</c:v>
                </c:pt>
                <c:pt idx="854">
                  <c:v>0.41179034541135934</c:v>
                </c:pt>
                <c:pt idx="855">
                  <c:v>0.41156083256193671</c:v>
                </c:pt>
                <c:pt idx="856">
                  <c:v>0.41401793651518182</c:v>
                </c:pt>
                <c:pt idx="857">
                  <c:v>0.41064631832494164</c:v>
                </c:pt>
                <c:pt idx="858">
                  <c:v>0.40719173197637148</c:v>
                </c:pt>
                <c:pt idx="859">
                  <c:v>0.40865418722533731</c:v>
                </c:pt>
                <c:pt idx="860">
                  <c:v>0.41271549068439262</c:v>
                </c:pt>
                <c:pt idx="861">
                  <c:v>0.40870183501804436</c:v>
                </c:pt>
                <c:pt idx="862">
                  <c:v>0.40443566045252388</c:v>
                </c:pt>
                <c:pt idx="863">
                  <c:v>0.40538352056288485</c:v>
                </c:pt>
                <c:pt idx="864">
                  <c:v>0.40273745002256955</c:v>
                </c:pt>
                <c:pt idx="865">
                  <c:v>0.39980354368299947</c:v>
                </c:pt>
                <c:pt idx="866">
                  <c:v>0.39895743491713892</c:v>
                </c:pt>
                <c:pt idx="867">
                  <c:v>0.39969105174113073</c:v>
                </c:pt>
                <c:pt idx="868">
                  <c:v>0.40240253042562213</c:v>
                </c:pt>
                <c:pt idx="869">
                  <c:v>0.4035822161273997</c:v>
                </c:pt>
                <c:pt idx="870">
                  <c:v>0.40152911860988771</c:v>
                </c:pt>
                <c:pt idx="871">
                  <c:v>0.40070250665872231</c:v>
                </c:pt>
                <c:pt idx="872">
                  <c:v>0.4039347381225678</c:v>
                </c:pt>
                <c:pt idx="873">
                  <c:v>0.4034187543333938</c:v>
                </c:pt>
                <c:pt idx="874">
                  <c:v>0.40096402800623882</c:v>
                </c:pt>
                <c:pt idx="875">
                  <c:v>0.4002839097339283</c:v>
                </c:pt>
                <c:pt idx="876">
                  <c:v>0.39428137032023364</c:v>
                </c:pt>
                <c:pt idx="877">
                  <c:v>0.39047883751923979</c:v>
                </c:pt>
                <c:pt idx="878">
                  <c:v>0.39075712937049556</c:v>
                </c:pt>
                <c:pt idx="879">
                  <c:v>0.39258688643364914</c:v>
                </c:pt>
                <c:pt idx="880">
                  <c:v>0.39445160043026528</c:v>
                </c:pt>
                <c:pt idx="881">
                  <c:v>0.3978925522498255</c:v>
                </c:pt>
                <c:pt idx="882">
                  <c:v>0.39526337327873312</c:v>
                </c:pt>
                <c:pt idx="883">
                  <c:v>0.39087181780585289</c:v>
                </c:pt>
                <c:pt idx="884">
                  <c:v>0.39316590249222733</c:v>
                </c:pt>
                <c:pt idx="885">
                  <c:v>0.38877488223864415</c:v>
                </c:pt>
                <c:pt idx="886">
                  <c:v>0.38730378299522028</c:v>
                </c:pt>
                <c:pt idx="887">
                  <c:v>0.38868404734530621</c:v>
                </c:pt>
                <c:pt idx="888">
                  <c:v>0.38910446657855718</c:v>
                </c:pt>
                <c:pt idx="889">
                  <c:v>0.39193876360903818</c:v>
                </c:pt>
                <c:pt idx="890">
                  <c:v>0.38625615670407404</c:v>
                </c:pt>
                <c:pt idx="891">
                  <c:v>0.38516987681769899</c:v>
                </c:pt>
                <c:pt idx="892">
                  <c:v>0.38848578629170016</c:v>
                </c:pt>
                <c:pt idx="893">
                  <c:v>0.38505555811586395</c:v>
                </c:pt>
                <c:pt idx="894">
                  <c:v>0.38568592184364736</c:v>
                </c:pt>
                <c:pt idx="895">
                  <c:v>0.39327523341097742</c:v>
                </c:pt>
                <c:pt idx="896">
                  <c:v>0.39692860877808372</c:v>
                </c:pt>
                <c:pt idx="897">
                  <c:v>0.39464949339267552</c:v>
                </c:pt>
                <c:pt idx="898">
                  <c:v>0.3886055810603426</c:v>
                </c:pt>
                <c:pt idx="899">
                  <c:v>0.38545528124867906</c:v>
                </c:pt>
                <c:pt idx="900">
                  <c:v>0.38605815631572371</c:v>
                </c:pt>
                <c:pt idx="901">
                  <c:v>0.38732247732593528</c:v>
                </c:pt>
                <c:pt idx="902">
                  <c:v>0.38416389970004228</c:v>
                </c:pt>
                <c:pt idx="903">
                  <c:v>0.38732469458078145</c:v>
                </c:pt>
                <c:pt idx="904">
                  <c:v>0.38748288943413212</c:v>
                </c:pt>
                <c:pt idx="905">
                  <c:v>0.38351916993533669</c:v>
                </c:pt>
                <c:pt idx="906">
                  <c:v>0.38110770931804833</c:v>
                </c:pt>
                <c:pt idx="907">
                  <c:v>0.38171596870787983</c:v>
                </c:pt>
                <c:pt idx="908">
                  <c:v>0.38131723500398329</c:v>
                </c:pt>
                <c:pt idx="909">
                  <c:v>0.38903252668272453</c:v>
                </c:pt>
                <c:pt idx="910">
                  <c:v>0.38828261275616088</c:v>
                </c:pt>
                <c:pt idx="911">
                  <c:v>0.38111136937266038</c:v>
                </c:pt>
                <c:pt idx="912">
                  <c:v>0.37953970139863236</c:v>
                </c:pt>
                <c:pt idx="913">
                  <c:v>0.37971487993066472</c:v>
                </c:pt>
                <c:pt idx="914">
                  <c:v>0.37718855945578766</c:v>
                </c:pt>
                <c:pt idx="915">
                  <c:v>0.37842780760171907</c:v>
                </c:pt>
                <c:pt idx="916">
                  <c:v>0.37981065674030462</c:v>
                </c:pt>
                <c:pt idx="917">
                  <c:v>0.37476102723037363</c:v>
                </c:pt>
                <c:pt idx="918">
                  <c:v>0.37288153383782963</c:v>
                </c:pt>
                <c:pt idx="919">
                  <c:v>0.37393981591469366</c:v>
                </c:pt>
                <c:pt idx="920">
                  <c:v>0.37110946573031661</c:v>
                </c:pt>
                <c:pt idx="921">
                  <c:v>0.37130641424122274</c:v>
                </c:pt>
                <c:pt idx="922">
                  <c:v>0.37653920334521374</c:v>
                </c:pt>
                <c:pt idx="923">
                  <c:v>0.36920940277718833</c:v>
                </c:pt>
                <c:pt idx="924">
                  <c:v>0.36800890224749339</c:v>
                </c:pt>
                <c:pt idx="925">
                  <c:v>0.36637730429538884</c:v>
                </c:pt>
                <c:pt idx="926">
                  <c:v>0.36788169807435062</c:v>
                </c:pt>
                <c:pt idx="927">
                  <c:v>0.36579237265759479</c:v>
                </c:pt>
                <c:pt idx="928">
                  <c:v>0.36058488697250085</c:v>
                </c:pt>
                <c:pt idx="929">
                  <c:v>0.36406765287139975</c:v>
                </c:pt>
                <c:pt idx="930">
                  <c:v>0.36472795803739483</c:v>
                </c:pt>
                <c:pt idx="931">
                  <c:v>0.36243572187137169</c:v>
                </c:pt>
                <c:pt idx="932">
                  <c:v>0.36578579338931472</c:v>
                </c:pt>
                <c:pt idx="933">
                  <c:v>0.36725720960007557</c:v>
                </c:pt>
                <c:pt idx="934">
                  <c:v>0.3704392182855083</c:v>
                </c:pt>
                <c:pt idx="935">
                  <c:v>0.37173739181316562</c:v>
                </c:pt>
                <c:pt idx="936">
                  <c:v>0.36565430612193067</c:v>
                </c:pt>
                <c:pt idx="937">
                  <c:v>0.35806183033857808</c:v>
                </c:pt>
                <c:pt idx="938">
                  <c:v>0.35969727329686285</c:v>
                </c:pt>
                <c:pt idx="939">
                  <c:v>0.36713751459061877</c:v>
                </c:pt>
                <c:pt idx="940">
                  <c:v>0.36450464423725648</c:v>
                </c:pt>
                <c:pt idx="941">
                  <c:v>0.36158086870625467</c:v>
                </c:pt>
                <c:pt idx="942">
                  <c:v>0.35804443696429417</c:v>
                </c:pt>
                <c:pt idx="943">
                  <c:v>0.35576874186977647</c:v>
                </c:pt>
                <c:pt idx="944">
                  <c:v>0.35810293688449696</c:v>
                </c:pt>
                <c:pt idx="945">
                  <c:v>0.35901560085312789</c:v>
                </c:pt>
                <c:pt idx="946">
                  <c:v>0.36055684388246106</c:v>
                </c:pt>
                <c:pt idx="947">
                  <c:v>0.35663535423393194</c:v>
                </c:pt>
                <c:pt idx="948">
                  <c:v>0.36142015466717103</c:v>
                </c:pt>
                <c:pt idx="949">
                  <c:v>0.36306783240688123</c:v>
                </c:pt>
                <c:pt idx="950">
                  <c:v>0.36014697891520869</c:v>
                </c:pt>
                <c:pt idx="951">
                  <c:v>0.35464278006013911</c:v>
                </c:pt>
                <c:pt idx="952">
                  <c:v>0.35658095020196007</c:v>
                </c:pt>
                <c:pt idx="953">
                  <c:v>0.35284099228331961</c:v>
                </c:pt>
                <c:pt idx="954">
                  <c:v>0.3503791587033202</c:v>
                </c:pt>
                <c:pt idx="955">
                  <c:v>0.35548417285401318</c:v>
                </c:pt>
                <c:pt idx="956">
                  <c:v>0.35907658317220309</c:v>
                </c:pt>
                <c:pt idx="957">
                  <c:v>0.35609915875615311</c:v>
                </c:pt>
                <c:pt idx="958">
                  <c:v>0.35263925797479473</c:v>
                </c:pt>
                <c:pt idx="959">
                  <c:v>0.35603620998261898</c:v>
                </c:pt>
                <c:pt idx="960">
                  <c:v>0.35696958164030002</c:v>
                </c:pt>
                <c:pt idx="961">
                  <c:v>0.35729527569712821</c:v>
                </c:pt>
                <c:pt idx="962">
                  <c:v>0.35988184753705738</c:v>
                </c:pt>
                <c:pt idx="963">
                  <c:v>0.3598933960324941</c:v>
                </c:pt>
                <c:pt idx="964">
                  <c:v>0.36056437905319766</c:v>
                </c:pt>
                <c:pt idx="965">
                  <c:v>0.36159818025495138</c:v>
                </c:pt>
                <c:pt idx="966">
                  <c:v>0.35990421587251309</c:v>
                </c:pt>
                <c:pt idx="967">
                  <c:v>0.36042316181718526</c:v>
                </c:pt>
                <c:pt idx="968">
                  <c:v>0.36156638848987144</c:v>
                </c:pt>
                <c:pt idx="969">
                  <c:v>0.35983079467470264</c:v>
                </c:pt>
                <c:pt idx="970">
                  <c:v>0.36088465312124651</c:v>
                </c:pt>
                <c:pt idx="971">
                  <c:v>0.36497630419479188</c:v>
                </c:pt>
                <c:pt idx="972">
                  <c:v>0.36207953905370455</c:v>
                </c:pt>
                <c:pt idx="973">
                  <c:v>0.35923615033237233</c:v>
                </c:pt>
                <c:pt idx="974">
                  <c:v>0.3608056734852062</c:v>
                </c:pt>
                <c:pt idx="975">
                  <c:v>0.35979038946776559</c:v>
                </c:pt>
                <c:pt idx="976">
                  <c:v>0.35651094523889237</c:v>
                </c:pt>
                <c:pt idx="977">
                  <c:v>0.35478679041276084</c:v>
                </c:pt>
                <c:pt idx="978">
                  <c:v>0.35926362433427256</c:v>
                </c:pt>
                <c:pt idx="979">
                  <c:v>0.36011391208125243</c:v>
                </c:pt>
                <c:pt idx="980">
                  <c:v>0.35768799234601328</c:v>
                </c:pt>
                <c:pt idx="981">
                  <c:v>0.35565122104233376</c:v>
                </c:pt>
                <c:pt idx="982">
                  <c:v>0.3605297000723911</c:v>
                </c:pt>
                <c:pt idx="983">
                  <c:v>0.36052601007909918</c:v>
                </c:pt>
                <c:pt idx="984">
                  <c:v>0.36388736329174581</c:v>
                </c:pt>
                <c:pt idx="985">
                  <c:v>0.36406956191007855</c:v>
                </c:pt>
                <c:pt idx="986">
                  <c:v>0.36224158305861343</c:v>
                </c:pt>
                <c:pt idx="987">
                  <c:v>0.36014008841253875</c:v>
                </c:pt>
                <c:pt idx="988">
                  <c:v>0.35310238557536894</c:v>
                </c:pt>
                <c:pt idx="989">
                  <c:v>0.34916111112233444</c:v>
                </c:pt>
                <c:pt idx="990">
                  <c:v>0.34620041581555244</c:v>
                </c:pt>
                <c:pt idx="991">
                  <c:v>0.34556231375903629</c:v>
                </c:pt>
                <c:pt idx="992">
                  <c:v>0.34868698026744493</c:v>
                </c:pt>
                <c:pt idx="993">
                  <c:v>0.35216674558476346</c:v>
                </c:pt>
                <c:pt idx="994">
                  <c:v>0.35463924126443763</c:v>
                </c:pt>
                <c:pt idx="995">
                  <c:v>0.35501182220899369</c:v>
                </c:pt>
                <c:pt idx="996">
                  <c:v>0.35344083678367599</c:v>
                </c:pt>
                <c:pt idx="997">
                  <c:v>0.36022004448333056</c:v>
                </c:pt>
                <c:pt idx="998">
                  <c:v>0.36848352283507446</c:v>
                </c:pt>
                <c:pt idx="999">
                  <c:v>0.36219154468980586</c:v>
                </c:pt>
                <c:pt idx="1000">
                  <c:v>0.35659431034525263</c:v>
                </c:pt>
                <c:pt idx="1001">
                  <c:v>0.36126084858862384</c:v>
                </c:pt>
                <c:pt idx="1002">
                  <c:v>0.35974740160401408</c:v>
                </c:pt>
                <c:pt idx="1003">
                  <c:v>0.35703853842211214</c:v>
                </c:pt>
                <c:pt idx="1004">
                  <c:v>0.35998534858617759</c:v>
                </c:pt>
                <c:pt idx="1005">
                  <c:v>0.35978180495432233</c:v>
                </c:pt>
                <c:pt idx="1006">
                  <c:v>0.35352713174970712</c:v>
                </c:pt>
                <c:pt idx="1007">
                  <c:v>0.35238106849954742</c:v>
                </c:pt>
                <c:pt idx="1008">
                  <c:v>0.35961935496442077</c:v>
                </c:pt>
                <c:pt idx="1009">
                  <c:v>0.35639943172961025</c:v>
                </c:pt>
                <c:pt idx="1010">
                  <c:v>0.35213366414957592</c:v>
                </c:pt>
                <c:pt idx="1011">
                  <c:v>0.35175172190299614</c:v>
                </c:pt>
                <c:pt idx="1012">
                  <c:v>0.35271073527359004</c:v>
                </c:pt>
                <c:pt idx="1013">
                  <c:v>0.34836469927938113</c:v>
                </c:pt>
                <c:pt idx="1014">
                  <c:v>0.3402543807403991</c:v>
                </c:pt>
                <c:pt idx="1015">
                  <c:v>0.33421760975400916</c:v>
                </c:pt>
                <c:pt idx="1016">
                  <c:v>0.33577906083433412</c:v>
                </c:pt>
                <c:pt idx="1017">
                  <c:v>0.32884049765961088</c:v>
                </c:pt>
                <c:pt idx="1018">
                  <c:v>0.32440031753566745</c:v>
                </c:pt>
                <c:pt idx="1019">
                  <c:v>0.33200464377145922</c:v>
                </c:pt>
                <c:pt idx="1020">
                  <c:v>0.33066997845903012</c:v>
                </c:pt>
                <c:pt idx="1021">
                  <c:v>0.31833379295509817</c:v>
                </c:pt>
                <c:pt idx="1022">
                  <c:v>0.3131194137208278</c:v>
                </c:pt>
                <c:pt idx="1023">
                  <c:v>0.31212567834303112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C08-41CF-B43C-968EFF675AAD}"/>
            </c:ext>
          </c:extLst>
        </c:ser>
        <c:ser>
          <c:idx val="0"/>
          <c:order val="2"/>
          <c:tx>
            <c:strRef>
              <c:f>'[Shot 8.xls]spatial'!$J$1</c:f>
              <c:strCache>
                <c:ptCount val="1"/>
                <c:pt idx="0">
                  <c:v>NIR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[5]spatial!$J$2:$J$1025</c:f>
              <c:numCache>
                <c:formatCode>0.00</c:formatCode>
                <c:ptCount val="1024"/>
                <c:pt idx="0">
                  <c:v>-1.8468228650362286</c:v>
                </c:pt>
                <c:pt idx="1">
                  <c:v>-1.8219828650362286</c:v>
                </c:pt>
                <c:pt idx="2">
                  <c:v>-1.7971428650362287</c:v>
                </c:pt>
                <c:pt idx="3">
                  <c:v>-1.7723028650362287</c:v>
                </c:pt>
                <c:pt idx="4">
                  <c:v>-1.7474628650362285</c:v>
                </c:pt>
                <c:pt idx="5">
                  <c:v>-1.7226228650362285</c:v>
                </c:pt>
                <c:pt idx="6">
                  <c:v>-1.6977828650362286</c:v>
                </c:pt>
                <c:pt idx="7">
                  <c:v>-1.6729428650362286</c:v>
                </c:pt>
                <c:pt idx="8">
                  <c:v>-1.6481028650362286</c:v>
                </c:pt>
                <c:pt idx="9">
                  <c:v>-1.6232628650362286</c:v>
                </c:pt>
                <c:pt idx="10">
                  <c:v>-1.5984228650362287</c:v>
                </c:pt>
                <c:pt idx="11">
                  <c:v>-1.5735828650362285</c:v>
                </c:pt>
                <c:pt idx="12">
                  <c:v>-1.5487428650362287</c:v>
                </c:pt>
                <c:pt idx="13">
                  <c:v>-1.5239028650362285</c:v>
                </c:pt>
                <c:pt idx="14">
                  <c:v>-1.4990628650362285</c:v>
                </c:pt>
                <c:pt idx="15">
                  <c:v>-1.4742228650362286</c:v>
                </c:pt>
                <c:pt idx="16">
                  <c:v>-1.4493828650362286</c:v>
                </c:pt>
                <c:pt idx="17">
                  <c:v>-1.4245428650362286</c:v>
                </c:pt>
                <c:pt idx="18">
                  <c:v>-1.3997028650362284</c:v>
                </c:pt>
                <c:pt idx="19">
                  <c:v>-1.3748628650362287</c:v>
                </c:pt>
                <c:pt idx="20">
                  <c:v>-1.3500228650362285</c:v>
                </c:pt>
                <c:pt idx="21">
                  <c:v>-1.3251828650362285</c:v>
                </c:pt>
                <c:pt idx="22">
                  <c:v>-1.3003428650362285</c:v>
                </c:pt>
                <c:pt idx="23">
                  <c:v>-1.2755028650362286</c:v>
                </c:pt>
                <c:pt idx="24">
                  <c:v>-1.2506628650362286</c:v>
                </c:pt>
                <c:pt idx="25">
                  <c:v>-1.2258228650362286</c:v>
                </c:pt>
                <c:pt idx="26">
                  <c:v>-1.2009828650362286</c:v>
                </c:pt>
                <c:pt idx="27">
                  <c:v>-1.1761428650362284</c:v>
                </c:pt>
                <c:pt idx="28">
                  <c:v>-1.1513028650362287</c:v>
                </c:pt>
                <c:pt idx="29">
                  <c:v>-1.1264628650362285</c:v>
                </c:pt>
                <c:pt idx="30">
                  <c:v>-1.1016228650362285</c:v>
                </c:pt>
                <c:pt idx="31">
                  <c:v>-1.0767828650362286</c:v>
                </c:pt>
                <c:pt idx="32">
                  <c:v>-1.0519428650362286</c:v>
                </c:pt>
                <c:pt idx="33">
                  <c:v>-1.0271028650362286</c:v>
                </c:pt>
                <c:pt idx="34">
                  <c:v>-1.0022628650362284</c:v>
                </c:pt>
                <c:pt idx="35">
                  <c:v>-0.97742286503622855</c:v>
                </c:pt>
                <c:pt idx="36">
                  <c:v>-0.95258286503622858</c:v>
                </c:pt>
                <c:pt idx="37">
                  <c:v>-0.92774286503622849</c:v>
                </c:pt>
                <c:pt idx="38">
                  <c:v>-0.90290286503622852</c:v>
                </c:pt>
                <c:pt idx="39">
                  <c:v>-0.87806286503622855</c:v>
                </c:pt>
                <c:pt idx="40">
                  <c:v>-0.85322286503622857</c:v>
                </c:pt>
                <c:pt idx="41">
                  <c:v>-0.8283828650362286</c:v>
                </c:pt>
                <c:pt idx="42">
                  <c:v>-0.80354286503622863</c:v>
                </c:pt>
                <c:pt idx="43">
                  <c:v>-0.77870286503622843</c:v>
                </c:pt>
                <c:pt idx="44">
                  <c:v>-0.75386286503622846</c:v>
                </c:pt>
                <c:pt idx="45">
                  <c:v>-0.72902286503622848</c:v>
                </c:pt>
                <c:pt idx="46">
                  <c:v>-0.70418286503622851</c:v>
                </c:pt>
                <c:pt idx="47">
                  <c:v>-0.67934286503622854</c:v>
                </c:pt>
                <c:pt idx="48">
                  <c:v>-0.65450286503622856</c:v>
                </c:pt>
                <c:pt idx="49">
                  <c:v>-0.62966286503622859</c:v>
                </c:pt>
                <c:pt idx="50">
                  <c:v>-0.60482286503622862</c:v>
                </c:pt>
                <c:pt idx="51">
                  <c:v>-0.57998286503622865</c:v>
                </c:pt>
                <c:pt idx="52">
                  <c:v>-0.55514286503622845</c:v>
                </c:pt>
                <c:pt idx="53">
                  <c:v>-0.53030286503622848</c:v>
                </c:pt>
                <c:pt idx="54">
                  <c:v>-0.5054628650362285</c:v>
                </c:pt>
                <c:pt idx="55">
                  <c:v>-0.48062286503622853</c:v>
                </c:pt>
                <c:pt idx="56">
                  <c:v>-0.45578286503622856</c:v>
                </c:pt>
                <c:pt idx="57">
                  <c:v>-0.43094286503622858</c:v>
                </c:pt>
                <c:pt idx="58">
                  <c:v>-0.40610286503622861</c:v>
                </c:pt>
                <c:pt idx="59">
                  <c:v>-0.38126286503622842</c:v>
                </c:pt>
                <c:pt idx="60">
                  <c:v>-0.35642286503622844</c:v>
                </c:pt>
                <c:pt idx="61">
                  <c:v>-0.33158286503622847</c:v>
                </c:pt>
                <c:pt idx="62">
                  <c:v>-0.3067428650362285</c:v>
                </c:pt>
                <c:pt idx="63">
                  <c:v>-0.28190286503622852</c:v>
                </c:pt>
                <c:pt idx="64">
                  <c:v>-0.25706286503622855</c:v>
                </c:pt>
                <c:pt idx="65">
                  <c:v>-0.23222286503622858</c:v>
                </c:pt>
                <c:pt idx="66">
                  <c:v>-0.2073828650362286</c:v>
                </c:pt>
                <c:pt idx="67">
                  <c:v>-0.18254286503622863</c:v>
                </c:pt>
                <c:pt idx="68">
                  <c:v>-0.15770286503622843</c:v>
                </c:pt>
                <c:pt idx="69">
                  <c:v>-0.13286286503622846</c:v>
                </c:pt>
                <c:pt idx="70">
                  <c:v>-0.10802286503622849</c:v>
                </c:pt>
                <c:pt idx="71">
                  <c:v>-8.3182865036228515E-2</c:v>
                </c:pt>
                <c:pt idx="72">
                  <c:v>-5.8342865036228542E-2</c:v>
                </c:pt>
                <c:pt idx="73">
                  <c:v>-3.3502865036228568E-2</c:v>
                </c:pt>
                <c:pt idx="74">
                  <c:v>-8.6628650362285953E-3</c:v>
                </c:pt>
                <c:pt idx="75">
                  <c:v>1.61771349637716E-2</c:v>
                </c:pt>
                <c:pt idx="76">
                  <c:v>4.1017134963771573E-2</c:v>
                </c:pt>
                <c:pt idx="77">
                  <c:v>6.5857134963771546E-2</c:v>
                </c:pt>
                <c:pt idx="78">
                  <c:v>9.069713496377152E-2</c:v>
                </c:pt>
                <c:pt idx="79">
                  <c:v>0.11553713496377149</c:v>
                </c:pt>
                <c:pt idx="80">
                  <c:v>0.14037713496377169</c:v>
                </c:pt>
                <c:pt idx="81">
                  <c:v>0.16521713496377122</c:v>
                </c:pt>
                <c:pt idx="82">
                  <c:v>0.19005713496377141</c:v>
                </c:pt>
                <c:pt idx="83">
                  <c:v>0.21489713496377116</c:v>
                </c:pt>
                <c:pt idx="84">
                  <c:v>0.23973713496377136</c:v>
                </c:pt>
                <c:pt idx="85">
                  <c:v>0.26457713496377111</c:v>
                </c:pt>
                <c:pt idx="86">
                  <c:v>0.28941713496377131</c:v>
                </c:pt>
                <c:pt idx="87">
                  <c:v>0.3142571349637715</c:v>
                </c:pt>
                <c:pt idx="88">
                  <c:v>0.33909713496377125</c:v>
                </c:pt>
                <c:pt idx="89">
                  <c:v>0.36393713496377145</c:v>
                </c:pt>
                <c:pt idx="90">
                  <c:v>0.3887771349637712</c:v>
                </c:pt>
                <c:pt idx="91">
                  <c:v>0.41361713496377139</c:v>
                </c:pt>
                <c:pt idx="92">
                  <c:v>0.43845713496377114</c:v>
                </c:pt>
                <c:pt idx="93">
                  <c:v>0.46329713496377134</c:v>
                </c:pt>
                <c:pt idx="94">
                  <c:v>0.48813713496377109</c:v>
                </c:pt>
                <c:pt idx="95">
                  <c:v>0.51297713496377129</c:v>
                </c:pt>
                <c:pt idx="96">
                  <c:v>0.53781713496377148</c:v>
                </c:pt>
                <c:pt idx="97">
                  <c:v>0.56265713496377123</c:v>
                </c:pt>
                <c:pt idx="98">
                  <c:v>0.58749713496377143</c:v>
                </c:pt>
                <c:pt idx="99">
                  <c:v>0.61233713496377118</c:v>
                </c:pt>
                <c:pt idx="100">
                  <c:v>0.63717713496377137</c:v>
                </c:pt>
                <c:pt idx="101">
                  <c:v>0.66201713496377113</c:v>
                </c:pt>
                <c:pt idx="102">
                  <c:v>0.68685713496377132</c:v>
                </c:pt>
                <c:pt idx="103">
                  <c:v>0.71169713496377107</c:v>
                </c:pt>
                <c:pt idx="104">
                  <c:v>0.73653713496377127</c:v>
                </c:pt>
                <c:pt idx="105">
                  <c:v>0.76137713496377146</c:v>
                </c:pt>
                <c:pt idx="106">
                  <c:v>0.78621713496377121</c:v>
                </c:pt>
                <c:pt idx="107">
                  <c:v>0.81105713496377141</c:v>
                </c:pt>
                <c:pt idx="108">
                  <c:v>0.83589713496377116</c:v>
                </c:pt>
                <c:pt idx="109">
                  <c:v>0.86073713496377136</c:v>
                </c:pt>
                <c:pt idx="110">
                  <c:v>0.88557713496377111</c:v>
                </c:pt>
                <c:pt idx="111">
                  <c:v>0.9104171349637713</c:v>
                </c:pt>
                <c:pt idx="112">
                  <c:v>0.9352571349637715</c:v>
                </c:pt>
                <c:pt idx="113">
                  <c:v>0.96009713496377125</c:v>
                </c:pt>
                <c:pt idx="114">
                  <c:v>0.98493713496377144</c:v>
                </c:pt>
                <c:pt idx="115">
                  <c:v>1.0097771349637712</c:v>
                </c:pt>
                <c:pt idx="116">
                  <c:v>1.0346171349637714</c:v>
                </c:pt>
                <c:pt idx="117">
                  <c:v>1.0594571349637711</c:v>
                </c:pt>
                <c:pt idx="118">
                  <c:v>1.0842971349637713</c:v>
                </c:pt>
                <c:pt idx="119">
                  <c:v>1.1091371349637715</c:v>
                </c:pt>
                <c:pt idx="120">
                  <c:v>1.1339771349637713</c:v>
                </c:pt>
                <c:pt idx="121">
                  <c:v>1.1588171349637715</c:v>
                </c:pt>
                <c:pt idx="122">
                  <c:v>1.1836571349637712</c:v>
                </c:pt>
                <c:pt idx="123">
                  <c:v>1.2084971349637714</c:v>
                </c:pt>
                <c:pt idx="124">
                  <c:v>1.2333371349637712</c:v>
                </c:pt>
                <c:pt idx="125">
                  <c:v>1.2581771349637714</c:v>
                </c:pt>
                <c:pt idx="126">
                  <c:v>1.2830171349637711</c:v>
                </c:pt>
                <c:pt idx="127">
                  <c:v>1.3078571349637713</c:v>
                </c:pt>
                <c:pt idx="128">
                  <c:v>1.3326971349637715</c:v>
                </c:pt>
                <c:pt idx="129">
                  <c:v>1.3575371349637713</c:v>
                </c:pt>
                <c:pt idx="130">
                  <c:v>1.3823771349637715</c:v>
                </c:pt>
                <c:pt idx="131">
                  <c:v>1.4072171349637712</c:v>
                </c:pt>
                <c:pt idx="132">
                  <c:v>1.4320571349637714</c:v>
                </c:pt>
                <c:pt idx="133">
                  <c:v>1.4568971349637712</c:v>
                </c:pt>
                <c:pt idx="134">
                  <c:v>1.4817371349637714</c:v>
                </c:pt>
                <c:pt idx="135">
                  <c:v>1.5065771349637711</c:v>
                </c:pt>
                <c:pt idx="136">
                  <c:v>1.5314171349637713</c:v>
                </c:pt>
                <c:pt idx="137">
                  <c:v>1.5562571349637715</c:v>
                </c:pt>
                <c:pt idx="138">
                  <c:v>1.5810971349637712</c:v>
                </c:pt>
                <c:pt idx="139">
                  <c:v>1.6059371349637714</c:v>
                </c:pt>
                <c:pt idx="140">
                  <c:v>1.6307771349637712</c:v>
                </c:pt>
                <c:pt idx="141">
                  <c:v>1.6556171349637714</c:v>
                </c:pt>
                <c:pt idx="142">
                  <c:v>1.6804571349637711</c:v>
                </c:pt>
                <c:pt idx="143">
                  <c:v>1.7052971349637713</c:v>
                </c:pt>
                <c:pt idx="144">
                  <c:v>1.7301371349637715</c:v>
                </c:pt>
                <c:pt idx="145">
                  <c:v>1.7549771349637713</c:v>
                </c:pt>
                <c:pt idx="146">
                  <c:v>1.7798171349637715</c:v>
                </c:pt>
                <c:pt idx="147">
                  <c:v>1.8046571349637712</c:v>
                </c:pt>
                <c:pt idx="148">
                  <c:v>1.8294971349637714</c:v>
                </c:pt>
                <c:pt idx="149">
                  <c:v>1.8543371349637712</c:v>
                </c:pt>
                <c:pt idx="150">
                  <c:v>1.8791771349637714</c:v>
                </c:pt>
                <c:pt idx="151">
                  <c:v>1.9040171349637716</c:v>
                </c:pt>
                <c:pt idx="152">
                  <c:v>1.9288571349637713</c:v>
                </c:pt>
                <c:pt idx="153">
                  <c:v>1.9536971349637715</c:v>
                </c:pt>
                <c:pt idx="154">
                  <c:v>1.9785371349637713</c:v>
                </c:pt>
                <c:pt idx="155">
                  <c:v>2.0033771349637712</c:v>
                </c:pt>
                <c:pt idx="156">
                  <c:v>2.0282171349637714</c:v>
                </c:pt>
                <c:pt idx="157">
                  <c:v>2.0530571349637716</c:v>
                </c:pt>
                <c:pt idx="158">
                  <c:v>2.0778971349637709</c:v>
                </c:pt>
                <c:pt idx="159">
                  <c:v>2.1027371349637711</c:v>
                </c:pt>
                <c:pt idx="160">
                  <c:v>2.1275771349637713</c:v>
                </c:pt>
                <c:pt idx="161">
                  <c:v>2.1524171349637715</c:v>
                </c:pt>
                <c:pt idx="162">
                  <c:v>2.1772571349637708</c:v>
                </c:pt>
                <c:pt idx="163">
                  <c:v>2.202097134963771</c:v>
                </c:pt>
                <c:pt idx="164">
                  <c:v>2.2269371349637712</c:v>
                </c:pt>
                <c:pt idx="165">
                  <c:v>2.2517771349637714</c:v>
                </c:pt>
                <c:pt idx="166">
                  <c:v>2.2766171349637707</c:v>
                </c:pt>
                <c:pt idx="167">
                  <c:v>2.3014571349637709</c:v>
                </c:pt>
                <c:pt idx="168">
                  <c:v>2.3262971349637711</c:v>
                </c:pt>
                <c:pt idx="169">
                  <c:v>2.3511371349637713</c:v>
                </c:pt>
                <c:pt idx="170">
                  <c:v>2.3759771349637715</c:v>
                </c:pt>
                <c:pt idx="171">
                  <c:v>2.4008171349637708</c:v>
                </c:pt>
                <c:pt idx="172">
                  <c:v>2.425657134963771</c:v>
                </c:pt>
                <c:pt idx="173">
                  <c:v>2.4504971349637712</c:v>
                </c:pt>
                <c:pt idx="174">
                  <c:v>2.4753371349637714</c:v>
                </c:pt>
                <c:pt idx="175">
                  <c:v>2.5001771349637716</c:v>
                </c:pt>
                <c:pt idx="176">
                  <c:v>2.5250171349637709</c:v>
                </c:pt>
                <c:pt idx="177">
                  <c:v>2.5498571349637711</c:v>
                </c:pt>
                <c:pt idx="178">
                  <c:v>2.5746971349637713</c:v>
                </c:pt>
                <c:pt idx="179">
                  <c:v>2.5995371349637715</c:v>
                </c:pt>
                <c:pt idx="180">
                  <c:v>2.6243771349637708</c:v>
                </c:pt>
                <c:pt idx="181">
                  <c:v>2.649217134963771</c:v>
                </c:pt>
                <c:pt idx="182">
                  <c:v>2.6740571349637712</c:v>
                </c:pt>
                <c:pt idx="183">
                  <c:v>2.6988971349637714</c:v>
                </c:pt>
                <c:pt idx="184">
                  <c:v>2.7237371349637716</c:v>
                </c:pt>
                <c:pt idx="185">
                  <c:v>2.7485771349637709</c:v>
                </c:pt>
                <c:pt idx="186">
                  <c:v>2.7734171349637711</c:v>
                </c:pt>
                <c:pt idx="187">
                  <c:v>2.7982571349637713</c:v>
                </c:pt>
                <c:pt idx="188">
                  <c:v>2.8230971349637715</c:v>
                </c:pt>
                <c:pt idx="189">
                  <c:v>2.8479371349637708</c:v>
                </c:pt>
                <c:pt idx="190">
                  <c:v>2.872777134963771</c:v>
                </c:pt>
                <c:pt idx="191">
                  <c:v>2.8976171349637712</c:v>
                </c:pt>
                <c:pt idx="192">
                  <c:v>2.9224571349637714</c:v>
                </c:pt>
                <c:pt idx="193">
                  <c:v>2.9472971349637715</c:v>
                </c:pt>
                <c:pt idx="194">
                  <c:v>2.9721371349637709</c:v>
                </c:pt>
                <c:pt idx="195">
                  <c:v>2.9969771349637711</c:v>
                </c:pt>
                <c:pt idx="196">
                  <c:v>3.0218171349637712</c:v>
                </c:pt>
                <c:pt idx="197">
                  <c:v>3.0466571349637714</c:v>
                </c:pt>
                <c:pt idx="198">
                  <c:v>3.0714971349637707</c:v>
                </c:pt>
                <c:pt idx="199">
                  <c:v>3.0963371349637709</c:v>
                </c:pt>
                <c:pt idx="200">
                  <c:v>3.1211771349637711</c:v>
                </c:pt>
                <c:pt idx="201">
                  <c:v>3.1460171349637713</c:v>
                </c:pt>
                <c:pt idx="202">
                  <c:v>3.1708571349637715</c:v>
                </c:pt>
                <c:pt idx="203">
                  <c:v>3.1956971349637708</c:v>
                </c:pt>
                <c:pt idx="204">
                  <c:v>3.220537134963771</c:v>
                </c:pt>
                <c:pt idx="205">
                  <c:v>3.2453771349637712</c:v>
                </c:pt>
                <c:pt idx="206">
                  <c:v>3.2702171349637714</c:v>
                </c:pt>
                <c:pt idx="207">
                  <c:v>3.2950571349637707</c:v>
                </c:pt>
                <c:pt idx="208">
                  <c:v>3.3198971349637709</c:v>
                </c:pt>
                <c:pt idx="209">
                  <c:v>3.3447371349637711</c:v>
                </c:pt>
                <c:pt idx="210">
                  <c:v>3.3695771349637713</c:v>
                </c:pt>
                <c:pt idx="211">
                  <c:v>3.3944171349637715</c:v>
                </c:pt>
                <c:pt idx="212">
                  <c:v>3.4192571349637708</c:v>
                </c:pt>
                <c:pt idx="213">
                  <c:v>3.444097134963771</c:v>
                </c:pt>
                <c:pt idx="214">
                  <c:v>3.4689371349637712</c:v>
                </c:pt>
                <c:pt idx="215">
                  <c:v>3.4937771349637714</c:v>
                </c:pt>
                <c:pt idx="216">
                  <c:v>3.5186171349637716</c:v>
                </c:pt>
                <c:pt idx="217">
                  <c:v>3.5434571349637709</c:v>
                </c:pt>
                <c:pt idx="218">
                  <c:v>3.5682971349637711</c:v>
                </c:pt>
                <c:pt idx="219">
                  <c:v>3.5931371349637713</c:v>
                </c:pt>
                <c:pt idx="220">
                  <c:v>3.6179771349637715</c:v>
                </c:pt>
                <c:pt idx="221">
                  <c:v>3.6428171349637708</c:v>
                </c:pt>
                <c:pt idx="222">
                  <c:v>3.667657134963771</c:v>
                </c:pt>
                <c:pt idx="223">
                  <c:v>3.6924971349637712</c:v>
                </c:pt>
                <c:pt idx="224">
                  <c:v>3.7173371349637714</c:v>
                </c:pt>
                <c:pt idx="225">
                  <c:v>3.7421771349637716</c:v>
                </c:pt>
                <c:pt idx="226">
                  <c:v>3.7670171349637709</c:v>
                </c:pt>
                <c:pt idx="227">
                  <c:v>3.7918571349637711</c:v>
                </c:pt>
                <c:pt idx="228">
                  <c:v>3.8166971349637713</c:v>
                </c:pt>
                <c:pt idx="229">
                  <c:v>3.8415371349637715</c:v>
                </c:pt>
                <c:pt idx="230">
                  <c:v>3.8663771349637708</c:v>
                </c:pt>
                <c:pt idx="231">
                  <c:v>3.891217134963771</c:v>
                </c:pt>
                <c:pt idx="232">
                  <c:v>3.9160571349637712</c:v>
                </c:pt>
                <c:pt idx="233">
                  <c:v>3.9408971349637714</c:v>
                </c:pt>
                <c:pt idx="234">
                  <c:v>3.9657371349637716</c:v>
                </c:pt>
                <c:pt idx="235">
                  <c:v>3.9905771349637709</c:v>
                </c:pt>
                <c:pt idx="236">
                  <c:v>4.0154171349637711</c:v>
                </c:pt>
                <c:pt idx="237">
                  <c:v>4.0402571349637713</c:v>
                </c:pt>
                <c:pt idx="238">
                  <c:v>4.0650971349637715</c:v>
                </c:pt>
                <c:pt idx="239">
                  <c:v>4.0899371349637716</c:v>
                </c:pt>
                <c:pt idx="240">
                  <c:v>4.114777134963771</c:v>
                </c:pt>
                <c:pt idx="241">
                  <c:v>4.1396171349637712</c:v>
                </c:pt>
                <c:pt idx="242">
                  <c:v>4.1644571349637713</c:v>
                </c:pt>
                <c:pt idx="243">
                  <c:v>4.1892971349637715</c:v>
                </c:pt>
                <c:pt idx="244">
                  <c:v>4.2141371349637708</c:v>
                </c:pt>
                <c:pt idx="245">
                  <c:v>4.238977134963771</c:v>
                </c:pt>
                <c:pt idx="246">
                  <c:v>4.2638171349637712</c:v>
                </c:pt>
                <c:pt idx="247">
                  <c:v>4.2886571349637714</c:v>
                </c:pt>
                <c:pt idx="248">
                  <c:v>4.3134971349637716</c:v>
                </c:pt>
                <c:pt idx="249">
                  <c:v>4.3383371349637709</c:v>
                </c:pt>
                <c:pt idx="250">
                  <c:v>4.3631771349637711</c:v>
                </c:pt>
                <c:pt idx="251">
                  <c:v>4.3880171349637713</c:v>
                </c:pt>
                <c:pt idx="252">
                  <c:v>4.4128571349637715</c:v>
                </c:pt>
                <c:pt idx="253">
                  <c:v>4.4376971349637708</c:v>
                </c:pt>
                <c:pt idx="254">
                  <c:v>4.462537134963771</c:v>
                </c:pt>
                <c:pt idx="255">
                  <c:v>4.4873771349637712</c:v>
                </c:pt>
                <c:pt idx="256">
                  <c:v>4.5122171349637714</c:v>
                </c:pt>
                <c:pt idx="257">
                  <c:v>4.5370571349637716</c:v>
                </c:pt>
                <c:pt idx="258">
                  <c:v>4.5618971349637709</c:v>
                </c:pt>
                <c:pt idx="259">
                  <c:v>4.5867371349637711</c:v>
                </c:pt>
                <c:pt idx="260">
                  <c:v>4.6115771349637713</c:v>
                </c:pt>
                <c:pt idx="261">
                  <c:v>4.6364171349637715</c:v>
                </c:pt>
                <c:pt idx="262">
                  <c:v>4.6612571349637708</c:v>
                </c:pt>
                <c:pt idx="263">
                  <c:v>4.686097134963771</c:v>
                </c:pt>
                <c:pt idx="264">
                  <c:v>4.7109371349637712</c:v>
                </c:pt>
                <c:pt idx="265">
                  <c:v>4.7357771349637714</c:v>
                </c:pt>
                <c:pt idx="266">
                  <c:v>4.7606171349637716</c:v>
                </c:pt>
                <c:pt idx="267">
                  <c:v>4.7854571349637709</c:v>
                </c:pt>
                <c:pt idx="268">
                  <c:v>4.8102971349637711</c:v>
                </c:pt>
                <c:pt idx="269">
                  <c:v>4.8351371349637713</c:v>
                </c:pt>
                <c:pt idx="270">
                  <c:v>4.8599771349637715</c:v>
                </c:pt>
                <c:pt idx="271">
                  <c:v>4.8848171349637708</c:v>
                </c:pt>
                <c:pt idx="272">
                  <c:v>4.909657134963771</c:v>
                </c:pt>
                <c:pt idx="273">
                  <c:v>4.9344971349637712</c:v>
                </c:pt>
                <c:pt idx="274">
                  <c:v>4.9593371349637714</c:v>
                </c:pt>
                <c:pt idx="275">
                  <c:v>4.9841771349637716</c:v>
                </c:pt>
                <c:pt idx="276">
                  <c:v>5.0090171349637709</c:v>
                </c:pt>
                <c:pt idx="277">
                  <c:v>5.0338571349637711</c:v>
                </c:pt>
                <c:pt idx="278">
                  <c:v>5.0586971349637713</c:v>
                </c:pt>
                <c:pt idx="279">
                  <c:v>5.0835371349637715</c:v>
                </c:pt>
                <c:pt idx="280">
                  <c:v>5.1083771349637717</c:v>
                </c:pt>
                <c:pt idx="281">
                  <c:v>5.133217134963771</c:v>
                </c:pt>
                <c:pt idx="282">
                  <c:v>5.1580571349637712</c:v>
                </c:pt>
                <c:pt idx="283">
                  <c:v>5.1828971349637714</c:v>
                </c:pt>
                <c:pt idx="284">
                  <c:v>5.2077371349637716</c:v>
                </c:pt>
                <c:pt idx="285">
                  <c:v>5.2325771349637709</c:v>
                </c:pt>
                <c:pt idx="286">
                  <c:v>5.2574171349637711</c:v>
                </c:pt>
                <c:pt idx="287">
                  <c:v>5.2822571349637713</c:v>
                </c:pt>
                <c:pt idx="288">
                  <c:v>5.3070971349637714</c:v>
                </c:pt>
                <c:pt idx="289">
                  <c:v>5.3319371349637716</c:v>
                </c:pt>
                <c:pt idx="290">
                  <c:v>5.3567771349637709</c:v>
                </c:pt>
                <c:pt idx="291">
                  <c:v>5.3816171349637711</c:v>
                </c:pt>
                <c:pt idx="292">
                  <c:v>5.4064571349637713</c:v>
                </c:pt>
                <c:pt idx="293">
                  <c:v>5.4312971349637715</c:v>
                </c:pt>
                <c:pt idx="294">
                  <c:v>5.4561371349637708</c:v>
                </c:pt>
                <c:pt idx="295">
                  <c:v>5.480977134963771</c:v>
                </c:pt>
                <c:pt idx="296">
                  <c:v>5.5058171349637712</c:v>
                </c:pt>
                <c:pt idx="297">
                  <c:v>5.5306571349637714</c:v>
                </c:pt>
                <c:pt idx="298">
                  <c:v>5.5554971349637716</c:v>
                </c:pt>
                <c:pt idx="299">
                  <c:v>5.5803371349637709</c:v>
                </c:pt>
                <c:pt idx="300">
                  <c:v>5.6051771349637711</c:v>
                </c:pt>
                <c:pt idx="301">
                  <c:v>5.6300171349637713</c:v>
                </c:pt>
                <c:pt idx="302">
                  <c:v>5.6548571349637715</c:v>
                </c:pt>
                <c:pt idx="303">
                  <c:v>5.6796971349637717</c:v>
                </c:pt>
                <c:pt idx="304">
                  <c:v>5.704537134963771</c:v>
                </c:pt>
                <c:pt idx="305">
                  <c:v>5.7293771349637712</c:v>
                </c:pt>
                <c:pt idx="306">
                  <c:v>5.7542171349637714</c:v>
                </c:pt>
                <c:pt idx="307">
                  <c:v>5.7790571349637716</c:v>
                </c:pt>
                <c:pt idx="308">
                  <c:v>5.8038971349637709</c:v>
                </c:pt>
                <c:pt idx="309">
                  <c:v>5.8287371349637711</c:v>
                </c:pt>
                <c:pt idx="310">
                  <c:v>5.8535771349637713</c:v>
                </c:pt>
                <c:pt idx="311">
                  <c:v>5.8784171349637715</c:v>
                </c:pt>
                <c:pt idx="312">
                  <c:v>5.9032571349637717</c:v>
                </c:pt>
                <c:pt idx="313">
                  <c:v>5.928097134963771</c:v>
                </c:pt>
                <c:pt idx="314">
                  <c:v>5.9529371349637712</c:v>
                </c:pt>
                <c:pt idx="315">
                  <c:v>5.9777771349637714</c:v>
                </c:pt>
                <c:pt idx="316">
                  <c:v>6.0026171349637716</c:v>
                </c:pt>
                <c:pt idx="317">
                  <c:v>6.0274571349637709</c:v>
                </c:pt>
                <c:pt idx="318">
                  <c:v>6.0522971349637711</c:v>
                </c:pt>
                <c:pt idx="319">
                  <c:v>6.0771371349637713</c:v>
                </c:pt>
                <c:pt idx="320">
                  <c:v>6.1019771349637715</c:v>
                </c:pt>
                <c:pt idx="321">
                  <c:v>6.1268171349637717</c:v>
                </c:pt>
                <c:pt idx="322">
                  <c:v>6.151657134963771</c:v>
                </c:pt>
                <c:pt idx="323">
                  <c:v>6.176497134963773</c:v>
                </c:pt>
                <c:pt idx="324">
                  <c:v>6.2013371349637723</c:v>
                </c:pt>
                <c:pt idx="325">
                  <c:v>6.2261771349637716</c:v>
                </c:pt>
                <c:pt idx="326">
                  <c:v>6.2510171349637726</c:v>
                </c:pt>
                <c:pt idx="327">
                  <c:v>6.275857134963772</c:v>
                </c:pt>
                <c:pt idx="328">
                  <c:v>6.300697134963773</c:v>
                </c:pt>
                <c:pt idx="329">
                  <c:v>6.3255371349637723</c:v>
                </c:pt>
                <c:pt idx="330">
                  <c:v>6.3503771349637717</c:v>
                </c:pt>
                <c:pt idx="331">
                  <c:v>6.3752171349637727</c:v>
                </c:pt>
                <c:pt idx="332">
                  <c:v>6.400057134963772</c:v>
                </c:pt>
                <c:pt idx="333">
                  <c:v>6.4248971349637714</c:v>
                </c:pt>
                <c:pt idx="334">
                  <c:v>6.4497371349637724</c:v>
                </c:pt>
                <c:pt idx="335">
                  <c:v>6.4745771349637717</c:v>
                </c:pt>
                <c:pt idx="336">
                  <c:v>6.4994171349637728</c:v>
                </c:pt>
                <c:pt idx="337">
                  <c:v>6.5242571349637721</c:v>
                </c:pt>
                <c:pt idx="338">
                  <c:v>6.5490971349637714</c:v>
                </c:pt>
                <c:pt idx="339">
                  <c:v>6.5739371349637725</c:v>
                </c:pt>
                <c:pt idx="340">
                  <c:v>6.5987771349637718</c:v>
                </c:pt>
                <c:pt idx="341">
                  <c:v>6.6236171349637729</c:v>
                </c:pt>
                <c:pt idx="342">
                  <c:v>6.6484571349637722</c:v>
                </c:pt>
                <c:pt idx="343">
                  <c:v>6.6732971349637715</c:v>
                </c:pt>
                <c:pt idx="344">
                  <c:v>6.6981371349637726</c:v>
                </c:pt>
                <c:pt idx="345">
                  <c:v>6.7229771349637719</c:v>
                </c:pt>
                <c:pt idx="346">
                  <c:v>6.747817134963773</c:v>
                </c:pt>
                <c:pt idx="347">
                  <c:v>6.7726571349637723</c:v>
                </c:pt>
                <c:pt idx="348">
                  <c:v>6.7974971349637716</c:v>
                </c:pt>
                <c:pt idx="349">
                  <c:v>6.8223371349637727</c:v>
                </c:pt>
                <c:pt idx="350">
                  <c:v>6.847177134963772</c:v>
                </c:pt>
                <c:pt idx="351">
                  <c:v>6.8720171349637731</c:v>
                </c:pt>
                <c:pt idx="352">
                  <c:v>6.8968571349637724</c:v>
                </c:pt>
                <c:pt idx="353">
                  <c:v>6.9216971349637717</c:v>
                </c:pt>
                <c:pt idx="354">
                  <c:v>6.9465371349637728</c:v>
                </c:pt>
                <c:pt idx="355">
                  <c:v>6.9713771349637721</c:v>
                </c:pt>
                <c:pt idx="356">
                  <c:v>6.9962171349637714</c:v>
                </c:pt>
                <c:pt idx="357">
                  <c:v>7.0210571349637725</c:v>
                </c:pt>
                <c:pt idx="358">
                  <c:v>7.0458971349637718</c:v>
                </c:pt>
                <c:pt idx="359">
                  <c:v>7.0707371349637729</c:v>
                </c:pt>
                <c:pt idx="360">
                  <c:v>7.0955771349637722</c:v>
                </c:pt>
                <c:pt idx="361">
                  <c:v>7.1204171349637715</c:v>
                </c:pt>
                <c:pt idx="362">
                  <c:v>7.1452571349637726</c:v>
                </c:pt>
                <c:pt idx="363">
                  <c:v>7.1700971349637719</c:v>
                </c:pt>
                <c:pt idx="364">
                  <c:v>7.194937134963773</c:v>
                </c:pt>
                <c:pt idx="365">
                  <c:v>7.2197771349637723</c:v>
                </c:pt>
                <c:pt idx="366">
                  <c:v>7.2446171349637716</c:v>
                </c:pt>
                <c:pt idx="367">
                  <c:v>7.2694571349637727</c:v>
                </c:pt>
                <c:pt idx="368">
                  <c:v>7.294297134963772</c:v>
                </c:pt>
                <c:pt idx="369">
                  <c:v>7.3191371349637731</c:v>
                </c:pt>
                <c:pt idx="370">
                  <c:v>7.3439771349637724</c:v>
                </c:pt>
                <c:pt idx="371">
                  <c:v>7.3688171349637717</c:v>
                </c:pt>
                <c:pt idx="372">
                  <c:v>7.3936571349637727</c:v>
                </c:pt>
                <c:pt idx="373">
                  <c:v>7.4184971349637721</c:v>
                </c:pt>
                <c:pt idx="374">
                  <c:v>7.4433371349637714</c:v>
                </c:pt>
                <c:pt idx="375">
                  <c:v>7.4681771349637724</c:v>
                </c:pt>
                <c:pt idx="376">
                  <c:v>7.4930171349637718</c:v>
                </c:pt>
                <c:pt idx="377">
                  <c:v>7.5178571349637728</c:v>
                </c:pt>
                <c:pt idx="378">
                  <c:v>7.5426971349637721</c:v>
                </c:pt>
                <c:pt idx="379">
                  <c:v>7.5675371349637715</c:v>
                </c:pt>
                <c:pt idx="380">
                  <c:v>7.5923771349637725</c:v>
                </c:pt>
                <c:pt idx="381">
                  <c:v>7.6172171349637718</c:v>
                </c:pt>
                <c:pt idx="382">
                  <c:v>7.6420571349637729</c:v>
                </c:pt>
                <c:pt idx="383">
                  <c:v>7.6668971349637722</c:v>
                </c:pt>
                <c:pt idx="384">
                  <c:v>7.6917371349637715</c:v>
                </c:pt>
                <c:pt idx="385">
                  <c:v>7.7165771349637726</c:v>
                </c:pt>
                <c:pt idx="386">
                  <c:v>7.7414171349637719</c:v>
                </c:pt>
                <c:pt idx="387">
                  <c:v>7.766257134963773</c:v>
                </c:pt>
                <c:pt idx="388">
                  <c:v>7.7910971349637723</c:v>
                </c:pt>
                <c:pt idx="389">
                  <c:v>7.8159371349637716</c:v>
                </c:pt>
                <c:pt idx="390">
                  <c:v>7.8407771349637727</c:v>
                </c:pt>
                <c:pt idx="391">
                  <c:v>7.865617134963772</c:v>
                </c:pt>
                <c:pt idx="392">
                  <c:v>7.8904571349637731</c:v>
                </c:pt>
                <c:pt idx="393">
                  <c:v>7.9152971349637724</c:v>
                </c:pt>
                <c:pt idx="394">
                  <c:v>7.9401371349637717</c:v>
                </c:pt>
                <c:pt idx="395">
                  <c:v>7.9649771349637728</c:v>
                </c:pt>
                <c:pt idx="396">
                  <c:v>7.9898171349637721</c:v>
                </c:pt>
                <c:pt idx="397">
                  <c:v>8.0146571349637714</c:v>
                </c:pt>
                <c:pt idx="398">
                  <c:v>8.0394971349637725</c:v>
                </c:pt>
                <c:pt idx="399">
                  <c:v>8.0643371349637718</c:v>
                </c:pt>
                <c:pt idx="400">
                  <c:v>8.0891771349637729</c:v>
                </c:pt>
                <c:pt idx="401">
                  <c:v>8.1140171349637722</c:v>
                </c:pt>
                <c:pt idx="402">
                  <c:v>8.1388571349637715</c:v>
                </c:pt>
                <c:pt idx="403">
                  <c:v>8.1636971349637726</c:v>
                </c:pt>
                <c:pt idx="404">
                  <c:v>8.1885371349637719</c:v>
                </c:pt>
                <c:pt idx="405">
                  <c:v>8.213377134963773</c:v>
                </c:pt>
                <c:pt idx="406">
                  <c:v>8.2382171349637723</c:v>
                </c:pt>
                <c:pt idx="407">
                  <c:v>8.2630571349637716</c:v>
                </c:pt>
                <c:pt idx="408">
                  <c:v>8.2878971349637727</c:v>
                </c:pt>
                <c:pt idx="409">
                  <c:v>8.312737134963772</c:v>
                </c:pt>
                <c:pt idx="410">
                  <c:v>8.3375771349637731</c:v>
                </c:pt>
                <c:pt idx="411">
                  <c:v>8.3624171349637724</c:v>
                </c:pt>
                <c:pt idx="412">
                  <c:v>8.3872571349637717</c:v>
                </c:pt>
                <c:pt idx="413">
                  <c:v>8.4120971349637728</c:v>
                </c:pt>
                <c:pt idx="414">
                  <c:v>8.4369371349637721</c:v>
                </c:pt>
                <c:pt idx="415">
                  <c:v>8.4617771349637714</c:v>
                </c:pt>
                <c:pt idx="416">
                  <c:v>8.4866171349637725</c:v>
                </c:pt>
                <c:pt idx="417">
                  <c:v>8.5114571349637718</c:v>
                </c:pt>
                <c:pt idx="418">
                  <c:v>8.5362971349637728</c:v>
                </c:pt>
                <c:pt idx="419">
                  <c:v>8.5611371349637722</c:v>
                </c:pt>
                <c:pt idx="420">
                  <c:v>8.5859771349637715</c:v>
                </c:pt>
                <c:pt idx="421">
                  <c:v>8.6108171349637725</c:v>
                </c:pt>
                <c:pt idx="422">
                  <c:v>8.6356571349637719</c:v>
                </c:pt>
                <c:pt idx="423">
                  <c:v>8.6604971349637729</c:v>
                </c:pt>
                <c:pt idx="424">
                  <c:v>8.6853371349637722</c:v>
                </c:pt>
                <c:pt idx="425">
                  <c:v>8.7101771349637716</c:v>
                </c:pt>
                <c:pt idx="426">
                  <c:v>8.7350171349637726</c:v>
                </c:pt>
                <c:pt idx="427">
                  <c:v>8.7598571349637719</c:v>
                </c:pt>
                <c:pt idx="428">
                  <c:v>8.784697134963773</c:v>
                </c:pt>
                <c:pt idx="429">
                  <c:v>8.8095371349637723</c:v>
                </c:pt>
                <c:pt idx="430">
                  <c:v>8.8343771349637716</c:v>
                </c:pt>
                <c:pt idx="431">
                  <c:v>8.8592171349637727</c:v>
                </c:pt>
                <c:pt idx="432">
                  <c:v>8.884057134963772</c:v>
                </c:pt>
                <c:pt idx="433">
                  <c:v>8.9088971349637731</c:v>
                </c:pt>
                <c:pt idx="434">
                  <c:v>8.9337371349637724</c:v>
                </c:pt>
                <c:pt idx="435">
                  <c:v>8.9585771349637717</c:v>
                </c:pt>
                <c:pt idx="436">
                  <c:v>8.9834171349637728</c:v>
                </c:pt>
                <c:pt idx="437">
                  <c:v>9.0082571349637721</c:v>
                </c:pt>
                <c:pt idx="438">
                  <c:v>9.0330971349637714</c:v>
                </c:pt>
                <c:pt idx="439">
                  <c:v>9.0579371349637725</c:v>
                </c:pt>
                <c:pt idx="440">
                  <c:v>9.0827771349637718</c:v>
                </c:pt>
                <c:pt idx="441">
                  <c:v>9.1076171349637729</c:v>
                </c:pt>
                <c:pt idx="442">
                  <c:v>9.1324571349637722</c:v>
                </c:pt>
                <c:pt idx="443">
                  <c:v>9.1572971349637715</c:v>
                </c:pt>
                <c:pt idx="444">
                  <c:v>9.1821371349637726</c:v>
                </c:pt>
                <c:pt idx="445">
                  <c:v>9.2069771349637719</c:v>
                </c:pt>
                <c:pt idx="446">
                  <c:v>9.231817134963773</c:v>
                </c:pt>
                <c:pt idx="447">
                  <c:v>9.2566571349637723</c:v>
                </c:pt>
                <c:pt idx="448">
                  <c:v>9.2814971349637716</c:v>
                </c:pt>
                <c:pt idx="449">
                  <c:v>9.3063371349637727</c:v>
                </c:pt>
                <c:pt idx="450">
                  <c:v>9.331177134963772</c:v>
                </c:pt>
                <c:pt idx="451">
                  <c:v>9.3560171349637731</c:v>
                </c:pt>
                <c:pt idx="452">
                  <c:v>9.3808571349637724</c:v>
                </c:pt>
                <c:pt idx="453">
                  <c:v>9.4056971349637717</c:v>
                </c:pt>
                <c:pt idx="454">
                  <c:v>9.4305371349637728</c:v>
                </c:pt>
                <c:pt idx="455">
                  <c:v>9.4553771349637721</c:v>
                </c:pt>
                <c:pt idx="456">
                  <c:v>9.4802171349637732</c:v>
                </c:pt>
                <c:pt idx="457">
                  <c:v>9.5050571349637725</c:v>
                </c:pt>
                <c:pt idx="458">
                  <c:v>9.5298971349637718</c:v>
                </c:pt>
                <c:pt idx="459">
                  <c:v>9.5547371349637729</c:v>
                </c:pt>
                <c:pt idx="460">
                  <c:v>9.5795771349637722</c:v>
                </c:pt>
                <c:pt idx="461">
                  <c:v>9.6044171349637715</c:v>
                </c:pt>
                <c:pt idx="462">
                  <c:v>9.6292571349637726</c:v>
                </c:pt>
                <c:pt idx="463">
                  <c:v>9.6540971349637719</c:v>
                </c:pt>
                <c:pt idx="464">
                  <c:v>9.6789371349637729</c:v>
                </c:pt>
                <c:pt idx="465">
                  <c:v>9.7037771349637723</c:v>
                </c:pt>
                <c:pt idx="466">
                  <c:v>9.7286171349637716</c:v>
                </c:pt>
                <c:pt idx="467">
                  <c:v>9.7534571349637726</c:v>
                </c:pt>
                <c:pt idx="468">
                  <c:v>9.778297134963772</c:v>
                </c:pt>
                <c:pt idx="469">
                  <c:v>9.803137134963773</c:v>
                </c:pt>
                <c:pt idx="470">
                  <c:v>9.8279771349637723</c:v>
                </c:pt>
                <c:pt idx="471">
                  <c:v>9.8528171349637717</c:v>
                </c:pt>
                <c:pt idx="472">
                  <c:v>9.8776571349637727</c:v>
                </c:pt>
                <c:pt idx="473">
                  <c:v>9.902497134963772</c:v>
                </c:pt>
                <c:pt idx="474">
                  <c:v>9.9273371349637731</c:v>
                </c:pt>
                <c:pt idx="475">
                  <c:v>9.9521771349637724</c:v>
                </c:pt>
                <c:pt idx="476">
                  <c:v>9.9770171349637717</c:v>
                </c:pt>
                <c:pt idx="477">
                  <c:v>10.001857134963773</c:v>
                </c:pt>
                <c:pt idx="478">
                  <c:v>10.026697134963772</c:v>
                </c:pt>
                <c:pt idx="479">
                  <c:v>10.051537134963773</c:v>
                </c:pt>
                <c:pt idx="480">
                  <c:v>10.076377134963773</c:v>
                </c:pt>
                <c:pt idx="481">
                  <c:v>10.101217134963772</c:v>
                </c:pt>
                <c:pt idx="482">
                  <c:v>10.126057134963773</c:v>
                </c:pt>
                <c:pt idx="483">
                  <c:v>10.150897134963772</c:v>
                </c:pt>
                <c:pt idx="484">
                  <c:v>10.175737134963772</c:v>
                </c:pt>
                <c:pt idx="485">
                  <c:v>10.200577134963773</c:v>
                </c:pt>
                <c:pt idx="486">
                  <c:v>10.225417134963772</c:v>
                </c:pt>
                <c:pt idx="487">
                  <c:v>10.250257134963773</c:v>
                </c:pt>
                <c:pt idx="488">
                  <c:v>10.275097134963772</c:v>
                </c:pt>
                <c:pt idx="489">
                  <c:v>10.299937134963772</c:v>
                </c:pt>
                <c:pt idx="490">
                  <c:v>10.324777134963773</c:v>
                </c:pt>
                <c:pt idx="491">
                  <c:v>10.349617134963772</c:v>
                </c:pt>
                <c:pt idx="492">
                  <c:v>10.374457134963773</c:v>
                </c:pt>
                <c:pt idx="493">
                  <c:v>10.399297134963772</c:v>
                </c:pt>
                <c:pt idx="494">
                  <c:v>10.424137134963772</c:v>
                </c:pt>
                <c:pt idx="495">
                  <c:v>10.448977134963773</c:v>
                </c:pt>
                <c:pt idx="496">
                  <c:v>10.473817134963772</c:v>
                </c:pt>
                <c:pt idx="497">
                  <c:v>10.498657134963773</c:v>
                </c:pt>
                <c:pt idx="498">
                  <c:v>10.523497134963772</c:v>
                </c:pt>
                <c:pt idx="499">
                  <c:v>10.548337134963772</c:v>
                </c:pt>
                <c:pt idx="500">
                  <c:v>10.573177134963773</c:v>
                </c:pt>
                <c:pt idx="501">
                  <c:v>10.598017134963772</c:v>
                </c:pt>
                <c:pt idx="502">
                  <c:v>10.622857134963771</c:v>
                </c:pt>
                <c:pt idx="503">
                  <c:v>10.647697134963773</c:v>
                </c:pt>
                <c:pt idx="504">
                  <c:v>10.672537134963772</c:v>
                </c:pt>
                <c:pt idx="505">
                  <c:v>10.697377134963773</c:v>
                </c:pt>
                <c:pt idx="506">
                  <c:v>10.722217134963772</c:v>
                </c:pt>
                <c:pt idx="507">
                  <c:v>10.747057134963772</c:v>
                </c:pt>
                <c:pt idx="508">
                  <c:v>10.771897134963773</c:v>
                </c:pt>
                <c:pt idx="509">
                  <c:v>10.796737134963772</c:v>
                </c:pt>
                <c:pt idx="510">
                  <c:v>10.821577134963773</c:v>
                </c:pt>
                <c:pt idx="511">
                  <c:v>10.846417134963772</c:v>
                </c:pt>
              </c:numCache>
            </c:numRef>
          </c:xVal>
          <c:yVal>
            <c:numRef>
              <c:f>[5]spatial!$K$2:$K$1025</c:f>
              <c:numCache>
                <c:formatCode>General</c:formatCode>
                <c:ptCount val="1024"/>
                <c:pt idx="0">
                  <c:v>-0.10840597583690716</c:v>
                </c:pt>
                <c:pt idx="1">
                  <c:v>-5.3738493629833545E-2</c:v>
                </c:pt>
                <c:pt idx="2">
                  <c:v>-6.6038965441068784E-2</c:v>
                </c:pt>
                <c:pt idx="3">
                  <c:v>-1.8915463635512237E-2</c:v>
                </c:pt>
                <c:pt idx="4">
                  <c:v>-2.2366983897534928E-2</c:v>
                </c:pt>
                <c:pt idx="5">
                  <c:v>5.8555756357744085E-2</c:v>
                </c:pt>
                <c:pt idx="6">
                  <c:v>2.82775846830155E-3</c:v>
                </c:pt>
                <c:pt idx="7">
                  <c:v>3.0925104914799797E-2</c:v>
                </c:pt>
                <c:pt idx="8">
                  <c:v>3.376013450350112E-2</c:v>
                </c:pt>
                <c:pt idx="9">
                  <c:v>2.2514400507480832E-2</c:v>
                </c:pt>
                <c:pt idx="10">
                  <c:v>1.540819420047394E-2</c:v>
                </c:pt>
                <c:pt idx="11">
                  <c:v>2.0979282761321077E-2</c:v>
                </c:pt>
                <c:pt idx="12">
                  <c:v>9.973797325133666E-3</c:v>
                </c:pt>
                <c:pt idx="13">
                  <c:v>2.581851807811603E-2</c:v>
                </c:pt>
                <c:pt idx="14">
                  <c:v>4.0534652289338308E-2</c:v>
                </c:pt>
                <c:pt idx="15">
                  <c:v>2.4046686503617569E-2</c:v>
                </c:pt>
                <c:pt idx="16">
                  <c:v>3.0623557361916375E-2</c:v>
                </c:pt>
                <c:pt idx="17" formatCode="0.00E+00">
                  <c:v>2.7206533529598252E-2</c:v>
                </c:pt>
                <c:pt idx="18">
                  <c:v>8.5446968657678125E-3</c:v>
                </c:pt>
                <c:pt idx="19">
                  <c:v>2.2915762691930013E-2</c:v>
                </c:pt>
                <c:pt idx="20">
                  <c:v>4.3765493350170714E-2</c:v>
                </c:pt>
                <c:pt idx="21">
                  <c:v>2.6118482230419411E-2</c:v>
                </c:pt>
                <c:pt idx="22">
                  <c:v>5.7624183356606906E-2</c:v>
                </c:pt>
                <c:pt idx="23">
                  <c:v>3.7318791468237272E-2</c:v>
                </c:pt>
                <c:pt idx="24">
                  <c:v>2.8079469136797146E-2</c:v>
                </c:pt>
                <c:pt idx="25">
                  <c:v>3.2106466330230142E-2</c:v>
                </c:pt>
                <c:pt idx="26">
                  <c:v>6.3442030278254041E-2</c:v>
                </c:pt>
                <c:pt idx="27">
                  <c:v>5.2408946731764286E-2</c:v>
                </c:pt>
                <c:pt idx="28">
                  <c:v>3.8334242239719672E-2</c:v>
                </c:pt>
                <c:pt idx="29">
                  <c:v>4.8678920786959977E-2</c:v>
                </c:pt>
                <c:pt idx="30" formatCode="0.00E+00">
                  <c:v>6.342934726391912E-2</c:v>
                </c:pt>
                <c:pt idx="31">
                  <c:v>3.0811339589228156E-2</c:v>
                </c:pt>
                <c:pt idx="32">
                  <c:v>4.9529189601692919E-2</c:v>
                </c:pt>
                <c:pt idx="33">
                  <c:v>3.4399256827542572E-2</c:v>
                </c:pt>
                <c:pt idx="34">
                  <c:v>6.0240165252078655E-2</c:v>
                </c:pt>
                <c:pt idx="35">
                  <c:v>8.1859918727608685E-2</c:v>
                </c:pt>
                <c:pt idx="36">
                  <c:v>5.1272459711322278E-2</c:v>
                </c:pt>
                <c:pt idx="37">
                  <c:v>4.4262768464774241E-2</c:v>
                </c:pt>
                <c:pt idx="38">
                  <c:v>3.6443572848178979E-2</c:v>
                </c:pt>
                <c:pt idx="39">
                  <c:v>2.7490898234739197E-2</c:v>
                </c:pt>
                <c:pt idx="40">
                  <c:v>5.0425222504548006E-2</c:v>
                </c:pt>
                <c:pt idx="41">
                  <c:v>4.5899868374014212E-2</c:v>
                </c:pt>
                <c:pt idx="42">
                  <c:v>2.5435194642760853E-2</c:v>
                </c:pt>
                <c:pt idx="43">
                  <c:v>4.0430096960006136E-2</c:v>
                </c:pt>
                <c:pt idx="44">
                  <c:v>5.8480059583385757E-2</c:v>
                </c:pt>
                <c:pt idx="45">
                  <c:v>6.5391361421365923E-2</c:v>
                </c:pt>
                <c:pt idx="46">
                  <c:v>4.5065815217577333E-2</c:v>
                </c:pt>
                <c:pt idx="47">
                  <c:v>3.8373409713567015E-2</c:v>
                </c:pt>
                <c:pt idx="48">
                  <c:v>4.5519958795709602E-2</c:v>
                </c:pt>
                <c:pt idx="49">
                  <c:v>3.4306337000649452E-2</c:v>
                </c:pt>
                <c:pt idx="50">
                  <c:v>8.0571878694964946E-2</c:v>
                </c:pt>
                <c:pt idx="51">
                  <c:v>7.0072104619341102E-2</c:v>
                </c:pt>
                <c:pt idx="52">
                  <c:v>6.2498481270880743E-2</c:v>
                </c:pt>
                <c:pt idx="53">
                  <c:v>6.7812062488533525E-2</c:v>
                </c:pt>
                <c:pt idx="54">
                  <c:v>5.3444796280535646E-2</c:v>
                </c:pt>
                <c:pt idx="55">
                  <c:v>7.0671166780806649E-2</c:v>
                </c:pt>
                <c:pt idx="56">
                  <c:v>6.3768058576283343E-2</c:v>
                </c:pt>
                <c:pt idx="57">
                  <c:v>7.7788832137606526E-2</c:v>
                </c:pt>
                <c:pt idx="58">
                  <c:v>6.3485863213855478E-2</c:v>
                </c:pt>
                <c:pt idx="59">
                  <c:v>9.2513585569125228E-2</c:v>
                </c:pt>
                <c:pt idx="60">
                  <c:v>9.3516823858895495E-2</c:v>
                </c:pt>
                <c:pt idx="61">
                  <c:v>4.9923837113121254E-2</c:v>
                </c:pt>
                <c:pt idx="62">
                  <c:v>5.5828976122750923E-2</c:v>
                </c:pt>
                <c:pt idx="63">
                  <c:v>4.4757462842373363E-2</c:v>
                </c:pt>
                <c:pt idx="64">
                  <c:v>7.5297382555402623E-2</c:v>
                </c:pt>
                <c:pt idx="65">
                  <c:v>3.9534754208163499E-2</c:v>
                </c:pt>
                <c:pt idx="66">
                  <c:v>5.441183265819477E-2</c:v>
                </c:pt>
                <c:pt idx="67">
                  <c:v>8.7477984283919966E-2</c:v>
                </c:pt>
                <c:pt idx="68">
                  <c:v>0.10198214100666808</c:v>
                </c:pt>
                <c:pt idx="69">
                  <c:v>7.3179843168925576E-2</c:v>
                </c:pt>
                <c:pt idx="70">
                  <c:v>0.11148319881394132</c:v>
                </c:pt>
                <c:pt idx="71">
                  <c:v>7.0794984289236307E-2</c:v>
                </c:pt>
                <c:pt idx="72">
                  <c:v>9.194002735192093E-2</c:v>
                </c:pt>
                <c:pt idx="73">
                  <c:v>9.1066781834041877E-2</c:v>
                </c:pt>
                <c:pt idx="74">
                  <c:v>8.2145945823523581E-2</c:v>
                </c:pt>
                <c:pt idx="75">
                  <c:v>0.1040502536572049</c:v>
                </c:pt>
                <c:pt idx="76">
                  <c:v>1.3217470395233013E-2</c:v>
                </c:pt>
                <c:pt idx="77">
                  <c:v>0.11637215692779322</c:v>
                </c:pt>
                <c:pt idx="78">
                  <c:v>0.1382971879005139</c:v>
                </c:pt>
                <c:pt idx="79">
                  <c:v>0.14378645231567921</c:v>
                </c:pt>
                <c:pt idx="80">
                  <c:v>0.16774496345329978</c:v>
                </c:pt>
                <c:pt idx="81">
                  <c:v>0.13023407974580464</c:v>
                </c:pt>
                <c:pt idx="82">
                  <c:v>0.17912959646955814</c:v>
                </c:pt>
                <c:pt idx="83">
                  <c:v>0.18335523168744694</c:v>
                </c:pt>
                <c:pt idx="84">
                  <c:v>0.19688179901968464</c:v>
                </c:pt>
                <c:pt idx="85">
                  <c:v>0.24409715923414607</c:v>
                </c:pt>
                <c:pt idx="86">
                  <c:v>0.24522612533787022</c:v>
                </c:pt>
                <c:pt idx="87">
                  <c:v>0.27125141162712513</c:v>
                </c:pt>
                <c:pt idx="88">
                  <c:v>0.32535595527353361</c:v>
                </c:pt>
                <c:pt idx="89">
                  <c:v>0.31427310293107924</c:v>
                </c:pt>
                <c:pt idx="90">
                  <c:v>0.38262969968527605</c:v>
                </c:pt>
                <c:pt idx="91">
                  <c:v>0.37081565140715012</c:v>
                </c:pt>
                <c:pt idx="92">
                  <c:v>0.4256699983317811</c:v>
                </c:pt>
                <c:pt idx="93">
                  <c:v>0.44866830045656858</c:v>
                </c:pt>
                <c:pt idx="94">
                  <c:v>0.48546426173173379</c:v>
                </c:pt>
                <c:pt idx="95">
                  <c:v>0.5294498087223436</c:v>
                </c:pt>
                <c:pt idx="96">
                  <c:v>0.57027666074131211</c:v>
                </c:pt>
                <c:pt idx="97">
                  <c:v>0.57444159098133252</c:v>
                </c:pt>
                <c:pt idx="98">
                  <c:v>0.59306869088512348</c:v>
                </c:pt>
                <c:pt idx="99">
                  <c:v>0.63545028070169174</c:v>
                </c:pt>
                <c:pt idx="100">
                  <c:v>0.65176556002193231</c:v>
                </c:pt>
                <c:pt idx="101">
                  <c:v>0.6886147541657196</c:v>
                </c:pt>
                <c:pt idx="102">
                  <c:v>0.71704962324829546</c:v>
                </c:pt>
                <c:pt idx="103">
                  <c:v>0.72683537017311983</c:v>
                </c:pt>
                <c:pt idx="104">
                  <c:v>0.79607708876758643</c:v>
                </c:pt>
                <c:pt idx="105">
                  <c:v>0.79174756469404728</c:v>
                </c:pt>
                <c:pt idx="106">
                  <c:v>0.81472407662742141</c:v>
                </c:pt>
                <c:pt idx="107">
                  <c:v>0.85023927790045795</c:v>
                </c:pt>
                <c:pt idx="108">
                  <c:v>0.87848301682195795</c:v>
                </c:pt>
                <c:pt idx="109">
                  <c:v>0.92255103783480141</c:v>
                </c:pt>
                <c:pt idx="110">
                  <c:v>0.92320632540631431</c:v>
                </c:pt>
                <c:pt idx="111">
                  <c:v>1</c:v>
                </c:pt>
                <c:pt idx="112">
                  <c:v>0.8381472236584947</c:v>
                </c:pt>
                <c:pt idx="113">
                  <c:v>0.87312302996345692</c:v>
                </c:pt>
                <c:pt idx="114">
                  <c:v>0.88014973983382638</c:v>
                </c:pt>
                <c:pt idx="115">
                  <c:v>0.90333150226383152</c:v>
                </c:pt>
                <c:pt idx="116">
                  <c:v>0.90764121885304005</c:v>
                </c:pt>
                <c:pt idx="117">
                  <c:v>0.91662986071228658</c:v>
                </c:pt>
                <c:pt idx="118">
                  <c:v>0.91995598287012836</c:v>
                </c:pt>
                <c:pt idx="119">
                  <c:v>0.91450261083053141</c:v>
                </c:pt>
                <c:pt idx="120">
                  <c:v>0.93914109203109919</c:v>
                </c:pt>
                <c:pt idx="121">
                  <c:v>0.94895701614268935</c:v>
                </c:pt>
                <c:pt idx="122">
                  <c:v>0.95214474937978033</c:v>
                </c:pt>
                <c:pt idx="123">
                  <c:v>0.96048280002262509</c:v>
                </c:pt>
                <c:pt idx="124">
                  <c:v>0.95852826407206293</c:v>
                </c:pt>
                <c:pt idx="125">
                  <c:v>0.94678103526170987</c:v>
                </c:pt>
                <c:pt idx="126">
                  <c:v>0.93250496811329253</c:v>
                </c:pt>
                <c:pt idx="127">
                  <c:v>0.93865104269293931</c:v>
                </c:pt>
                <c:pt idx="128">
                  <c:v>0.949002845763109</c:v>
                </c:pt>
                <c:pt idx="129">
                  <c:v>0.94334785151530387</c:v>
                </c:pt>
                <c:pt idx="130">
                  <c:v>0.92881102339549781</c:v>
                </c:pt>
                <c:pt idx="131">
                  <c:v>0.92770751416233854</c:v>
                </c:pt>
                <c:pt idx="132">
                  <c:v>0.93835345196716058</c:v>
                </c:pt>
                <c:pt idx="133">
                  <c:v>0.93611041590563082</c:v>
                </c:pt>
                <c:pt idx="134">
                  <c:v>0.94331813866856373</c:v>
                </c:pt>
                <c:pt idx="135">
                  <c:v>0.95252900300457211</c:v>
                </c:pt>
                <c:pt idx="136">
                  <c:v>0.92503643608429376</c:v>
                </c:pt>
                <c:pt idx="137">
                  <c:v>0.93971788290078506</c:v>
                </c:pt>
                <c:pt idx="138">
                  <c:v>0.93974851908810775</c:v>
                </c:pt>
                <c:pt idx="139">
                  <c:v>0.93452793701649317</c:v>
                </c:pt>
                <c:pt idx="140">
                  <c:v>0.94600810332685159</c:v>
                </c:pt>
                <c:pt idx="141">
                  <c:v>0.90509308504670294</c:v>
                </c:pt>
                <c:pt idx="142">
                  <c:v>0.9104290589447005</c:v>
                </c:pt>
                <c:pt idx="143">
                  <c:v>0.91485091622763137</c:v>
                </c:pt>
                <c:pt idx="144">
                  <c:v>0.90906193560766679</c:v>
                </c:pt>
                <c:pt idx="145">
                  <c:v>0.92705294716902187</c:v>
                </c:pt>
                <c:pt idx="146">
                  <c:v>0.92048929334303231</c:v>
                </c:pt>
                <c:pt idx="147">
                  <c:v>0.91654934582439473</c:v>
                </c:pt>
                <c:pt idx="148">
                  <c:v>0.89264249107523508</c:v>
                </c:pt>
                <c:pt idx="149">
                  <c:v>0.92112788194495698</c:v>
                </c:pt>
                <c:pt idx="150">
                  <c:v>0.90721419002411219</c:v>
                </c:pt>
                <c:pt idx="151">
                  <c:v>0.90631431143616137</c:v>
                </c:pt>
                <c:pt idx="152">
                  <c:v>0.89827207023539402</c:v>
                </c:pt>
                <c:pt idx="153">
                  <c:v>0.91237282811720077</c:v>
                </c:pt>
                <c:pt idx="154">
                  <c:v>0.87253038404562466</c:v>
                </c:pt>
                <c:pt idx="155">
                  <c:v>0.89296091081610329</c:v>
                </c:pt>
                <c:pt idx="156">
                  <c:v>0.88811555641548223</c:v>
                </c:pt>
                <c:pt idx="157">
                  <c:v>0.88796235862031347</c:v>
                </c:pt>
                <c:pt idx="158">
                  <c:v>0.90744054308057953</c:v>
                </c:pt>
                <c:pt idx="159">
                  <c:v>0.881818297748031</c:v>
                </c:pt>
                <c:pt idx="160">
                  <c:v>0.89723268603291617</c:v>
                </c:pt>
                <c:pt idx="161">
                  <c:v>0.86132837678981045</c:v>
                </c:pt>
                <c:pt idx="162">
                  <c:v>0.86889542618227289</c:v>
                </c:pt>
                <c:pt idx="163">
                  <c:v>0.86395953852721552</c:v>
                </c:pt>
                <c:pt idx="164">
                  <c:v>0.87118864464639467</c:v>
                </c:pt>
                <c:pt idx="165">
                  <c:v>0.86775091066455223</c:v>
                </c:pt>
                <c:pt idx="166">
                  <c:v>0.87089034247685737</c:v>
                </c:pt>
                <c:pt idx="167">
                  <c:v>0.87066839318372913</c:v>
                </c:pt>
                <c:pt idx="168">
                  <c:v>0.85405929204666153</c:v>
                </c:pt>
                <c:pt idx="169">
                  <c:v>0.84372055606453411</c:v>
                </c:pt>
                <c:pt idx="170">
                  <c:v>0.85275475851763016</c:v>
                </c:pt>
                <c:pt idx="171">
                  <c:v>0.84958801171800924</c:v>
                </c:pt>
                <c:pt idx="172">
                  <c:v>0.84769477466113785</c:v>
                </c:pt>
                <c:pt idx="173">
                  <c:v>0.83955728623369807</c:v>
                </c:pt>
                <c:pt idx="174">
                  <c:v>0.8533734879598831</c:v>
                </c:pt>
                <c:pt idx="175">
                  <c:v>0.82922887484108099</c:v>
                </c:pt>
                <c:pt idx="176">
                  <c:v>0.83416265143225121</c:v>
                </c:pt>
                <c:pt idx="177">
                  <c:v>0.8187313886012374</c:v>
                </c:pt>
                <c:pt idx="178">
                  <c:v>0.84757516029270796</c:v>
                </c:pt>
                <c:pt idx="179">
                  <c:v>0.82297520643492517</c:v>
                </c:pt>
                <c:pt idx="180">
                  <c:v>0.82201553177080156</c:v>
                </c:pt>
                <c:pt idx="181">
                  <c:v>0.80185476456055294</c:v>
                </c:pt>
                <c:pt idx="182">
                  <c:v>0.80206137400011812</c:v>
                </c:pt>
                <c:pt idx="183">
                  <c:v>0.8004702189880516</c:v>
                </c:pt>
                <c:pt idx="184">
                  <c:v>0.79921282500415558</c:v>
                </c:pt>
                <c:pt idx="185">
                  <c:v>0.81035119985526294</c:v>
                </c:pt>
                <c:pt idx="186">
                  <c:v>0.7997835107060407</c:v>
                </c:pt>
                <c:pt idx="187">
                  <c:v>0.79333913440169013</c:v>
                </c:pt>
                <c:pt idx="188">
                  <c:v>0.79936970063339685</c:v>
                </c:pt>
                <c:pt idx="189">
                  <c:v>0.78378389700499185</c:v>
                </c:pt>
                <c:pt idx="190">
                  <c:v>0.79305150436153549</c:v>
                </c:pt>
                <c:pt idx="191">
                  <c:v>0.78187878330583582</c:v>
                </c:pt>
                <c:pt idx="192">
                  <c:v>0.78562371897618621</c:v>
                </c:pt>
                <c:pt idx="193">
                  <c:v>0.78981341729577326</c:v>
                </c:pt>
                <c:pt idx="194">
                  <c:v>0.78698628058987996</c:v>
                </c:pt>
                <c:pt idx="195">
                  <c:v>0.79111476488656918</c:v>
                </c:pt>
                <c:pt idx="196">
                  <c:v>0.76429674715898044</c:v>
                </c:pt>
                <c:pt idx="197">
                  <c:v>0.79434649401240554</c:v>
                </c:pt>
                <c:pt idx="198">
                  <c:v>0.7776009207695187</c:v>
                </c:pt>
                <c:pt idx="199">
                  <c:v>0.80088716780837899</c:v>
                </c:pt>
                <c:pt idx="200">
                  <c:v>0.76396234516888617</c:v>
                </c:pt>
                <c:pt idx="201">
                  <c:v>0.77962633176183482</c:v>
                </c:pt>
                <c:pt idx="202">
                  <c:v>0.7557980560934896</c:v>
                </c:pt>
                <c:pt idx="203">
                  <c:v>0.77121671286341131</c:v>
                </c:pt>
                <c:pt idx="204">
                  <c:v>0.77455987947110738</c:v>
                </c:pt>
                <c:pt idx="205">
                  <c:v>0.77425638566825672</c:v>
                </c:pt>
                <c:pt idx="206">
                  <c:v>0.77006570763538262</c:v>
                </c:pt>
                <c:pt idx="207">
                  <c:v>0.77563749882175426</c:v>
                </c:pt>
                <c:pt idx="208">
                  <c:v>0.76863722322005545</c:v>
                </c:pt>
                <c:pt idx="209">
                  <c:v>0.76690650396500137</c:v>
                </c:pt>
                <c:pt idx="210">
                  <c:v>0.78787399949302617</c:v>
                </c:pt>
                <c:pt idx="211">
                  <c:v>0.74997766046637138</c:v>
                </c:pt>
                <c:pt idx="212">
                  <c:v>0.74995955322533914</c:v>
                </c:pt>
                <c:pt idx="213">
                  <c:v>0.76081883832988373</c:v>
                </c:pt>
                <c:pt idx="214">
                  <c:v>0.77769335102075865</c:v>
                </c:pt>
                <c:pt idx="215">
                  <c:v>0.75817260662535413</c:v>
                </c:pt>
                <c:pt idx="216">
                  <c:v>0.73907513330513663</c:v>
                </c:pt>
                <c:pt idx="217">
                  <c:v>0.74882492683653967</c:v>
                </c:pt>
                <c:pt idx="218">
                  <c:v>0.7577907765744919</c:v>
                </c:pt>
                <c:pt idx="219">
                  <c:v>0.76124322180052961</c:v>
                </c:pt>
                <c:pt idx="220">
                  <c:v>0.74827881152692033</c:v>
                </c:pt>
                <c:pt idx="221">
                  <c:v>0.73531525687990817</c:v>
                </c:pt>
                <c:pt idx="222">
                  <c:v>0.72455731445518179</c:v>
                </c:pt>
                <c:pt idx="223">
                  <c:v>0.72236037442841217</c:v>
                </c:pt>
                <c:pt idx="224">
                  <c:v>0.74284874367237308</c:v>
                </c:pt>
                <c:pt idx="225">
                  <c:v>0.734718486411153</c:v>
                </c:pt>
                <c:pt idx="226">
                  <c:v>0.73796263844306653</c:v>
                </c:pt>
                <c:pt idx="227">
                  <c:v>0.73017011518404518</c:v>
                </c:pt>
                <c:pt idx="228">
                  <c:v>0.74265982817014409</c:v>
                </c:pt>
                <c:pt idx="229">
                  <c:v>0.73911267147660487</c:v>
                </c:pt>
                <c:pt idx="230">
                  <c:v>0.72746415855273638</c:v>
                </c:pt>
                <c:pt idx="231">
                  <c:v>0.71047045066919179</c:v>
                </c:pt>
                <c:pt idx="232">
                  <c:v>0.72016231370728734</c:v>
                </c:pt>
                <c:pt idx="233">
                  <c:v>0.72599540351874736</c:v>
                </c:pt>
                <c:pt idx="234">
                  <c:v>0.68065643553772415</c:v>
                </c:pt>
                <c:pt idx="235">
                  <c:v>0.69826485417921802</c:v>
                </c:pt>
                <c:pt idx="236">
                  <c:v>0.70455589517529604</c:v>
                </c:pt>
                <c:pt idx="237">
                  <c:v>0.66958507407464085</c:v>
                </c:pt>
                <c:pt idx="238">
                  <c:v>0.7081269519519543</c:v>
                </c:pt>
                <c:pt idx="239">
                  <c:v>0.68243631225872137</c:v>
                </c:pt>
                <c:pt idx="240">
                  <c:v>0.66959484426983806</c:v>
                </c:pt>
                <c:pt idx="241">
                  <c:v>0.68739790989166227</c:v>
                </c:pt>
                <c:pt idx="242">
                  <c:v>0.67623123980944266</c:v>
                </c:pt>
                <c:pt idx="243">
                  <c:v>0.6935892419279065</c:v>
                </c:pt>
                <c:pt idx="244">
                  <c:v>0.67991817946386435</c:v>
                </c:pt>
                <c:pt idx="245">
                  <c:v>0.68321805031364236</c:v>
                </c:pt>
                <c:pt idx="246">
                  <c:v>0.69470219783766651</c:v>
                </c:pt>
                <c:pt idx="247">
                  <c:v>0.68656506153702379</c:v>
                </c:pt>
                <c:pt idx="248">
                  <c:v>0.67560007729303007</c:v>
                </c:pt>
                <c:pt idx="249">
                  <c:v>0.69414732834510284</c:v>
                </c:pt>
                <c:pt idx="250">
                  <c:v>0.67745575845043815</c:v>
                </c:pt>
                <c:pt idx="251">
                  <c:v>0.66136533176877166</c:v>
                </c:pt>
                <c:pt idx="252">
                  <c:v>0.6732624656536671</c:v>
                </c:pt>
                <c:pt idx="253">
                  <c:v>0.67238698258555019</c:v>
                </c:pt>
                <c:pt idx="254">
                  <c:v>0.66599300294927699</c:v>
                </c:pt>
                <c:pt idx="255">
                  <c:v>0.64536439490063569</c:v>
                </c:pt>
                <c:pt idx="256">
                  <c:v>0.65514198313945615</c:v>
                </c:pt>
                <c:pt idx="257">
                  <c:v>0.66050645285833343</c:v>
                </c:pt>
                <c:pt idx="258">
                  <c:v>0.65957391876078086</c:v>
                </c:pt>
                <c:pt idx="259">
                  <c:v>0.66605563508212917</c:v>
                </c:pt>
                <c:pt idx="260">
                  <c:v>0.66964698481667373</c:v>
                </c:pt>
                <c:pt idx="261">
                  <c:v>0.66252162415069582</c:v>
                </c:pt>
                <c:pt idx="262">
                  <c:v>0.64131839715436678</c:v>
                </c:pt>
                <c:pt idx="263">
                  <c:v>0.64339310715982634</c:v>
                </c:pt>
                <c:pt idx="264">
                  <c:v>0.64338345762523197</c:v>
                </c:pt>
                <c:pt idx="265">
                  <c:v>0.64867679194560857</c:v>
                </c:pt>
                <c:pt idx="266">
                  <c:v>0.66201765507277155</c:v>
                </c:pt>
                <c:pt idx="267">
                  <c:v>0.63695097361756103</c:v>
                </c:pt>
                <c:pt idx="268">
                  <c:v>0.63516537588901345</c:v>
                </c:pt>
                <c:pt idx="269">
                  <c:v>0.62996199989895008</c:v>
                </c:pt>
                <c:pt idx="270">
                  <c:v>0.62347674846989387</c:v>
                </c:pt>
                <c:pt idx="271">
                  <c:v>0.65483292731649856</c:v>
                </c:pt>
                <c:pt idx="272">
                  <c:v>0.64261517503226562</c:v>
                </c:pt>
                <c:pt idx="273">
                  <c:v>0.63933911356993622</c:v>
                </c:pt>
                <c:pt idx="274">
                  <c:v>0.64201762213554447</c:v>
                </c:pt>
                <c:pt idx="275">
                  <c:v>0.64241043661815278</c:v>
                </c:pt>
                <c:pt idx="276">
                  <c:v>0.64646154810558543</c:v>
                </c:pt>
                <c:pt idx="277">
                  <c:v>0.64426226645779983</c:v>
                </c:pt>
                <c:pt idx="278">
                  <c:v>0.64110951658801829</c:v>
                </c:pt>
                <c:pt idx="279">
                  <c:v>0.64866864500696431</c:v>
                </c:pt>
                <c:pt idx="280">
                  <c:v>0.61712540101209346</c:v>
                </c:pt>
                <c:pt idx="281">
                  <c:v>0.62331268802822926</c:v>
                </c:pt>
                <c:pt idx="282">
                  <c:v>0.62589604478202321</c:v>
                </c:pt>
                <c:pt idx="283">
                  <c:v>0.63254903744540958</c:v>
                </c:pt>
                <c:pt idx="284">
                  <c:v>0.64459218988627254</c:v>
                </c:pt>
                <c:pt idx="285">
                  <c:v>0.64623919289125287</c:v>
                </c:pt>
                <c:pt idx="286">
                  <c:v>0.64942176906157023</c:v>
                </c:pt>
                <c:pt idx="287">
                  <c:v>0.62090283728095708</c:v>
                </c:pt>
                <c:pt idx="288">
                  <c:v>0.6540008222686704</c:v>
                </c:pt>
                <c:pt idx="289">
                  <c:v>0.63154676779326147</c:v>
                </c:pt>
                <c:pt idx="290">
                  <c:v>0.65445349332444225</c:v>
                </c:pt>
                <c:pt idx="291">
                  <c:v>0.64371841828671283</c:v>
                </c:pt>
                <c:pt idx="292">
                  <c:v>0.62010267108766726</c:v>
                </c:pt>
                <c:pt idx="293">
                  <c:v>0.62059748983345397</c:v>
                </c:pt>
                <c:pt idx="294">
                  <c:v>0.62392065573690658</c:v>
                </c:pt>
                <c:pt idx="295">
                  <c:v>0.60889299129719077</c:v>
                </c:pt>
                <c:pt idx="296">
                  <c:v>0.62893390757702539</c:v>
                </c:pt>
                <c:pt idx="297">
                  <c:v>0.63047543617205137</c:v>
                </c:pt>
                <c:pt idx="298">
                  <c:v>0.62778567042998701</c:v>
                </c:pt>
                <c:pt idx="299">
                  <c:v>0.62978316252484634</c:v>
                </c:pt>
                <c:pt idx="300">
                  <c:v>0.66224203497002965</c:v>
                </c:pt>
                <c:pt idx="301">
                  <c:v>0.65151517352710187</c:v>
                </c:pt>
                <c:pt idx="302">
                  <c:v>0.63344843723142552</c:v>
                </c:pt>
                <c:pt idx="303">
                  <c:v>0.62564176628411783</c:v>
                </c:pt>
                <c:pt idx="304">
                  <c:v>0.62832223906103979</c:v>
                </c:pt>
                <c:pt idx="305">
                  <c:v>0.63687896680072809</c:v>
                </c:pt>
                <c:pt idx="306">
                  <c:v>0.60939118162660499</c:v>
                </c:pt>
                <c:pt idx="307">
                  <c:v>0.62025139257725936</c:v>
                </c:pt>
                <c:pt idx="308">
                  <c:v>0.6148035538904667</c:v>
                </c:pt>
                <c:pt idx="309">
                  <c:v>0.62207995010895778</c:v>
                </c:pt>
                <c:pt idx="310">
                  <c:v>0.6184424934995153</c:v>
                </c:pt>
                <c:pt idx="311">
                  <c:v>0.61591045147690782</c:v>
                </c:pt>
                <c:pt idx="312">
                  <c:v>0.61289250249375071</c:v>
                </c:pt>
                <c:pt idx="313">
                  <c:v>0.61413934112347512</c:v>
                </c:pt>
                <c:pt idx="314">
                  <c:v>0.61021738372324785</c:v>
                </c:pt>
                <c:pt idx="315">
                  <c:v>0.60559369313982503</c:v>
                </c:pt>
                <c:pt idx="316">
                  <c:v>0.60970221568726346</c:v>
                </c:pt>
                <c:pt idx="317">
                  <c:v>0.61657605322112585</c:v>
                </c:pt>
                <c:pt idx="318">
                  <c:v>0.60579324609987562</c:v>
                </c:pt>
                <c:pt idx="319">
                  <c:v>0.61597590970958782</c:v>
                </c:pt>
                <c:pt idx="320">
                  <c:v>0.58703118455510983</c:v>
                </c:pt>
                <c:pt idx="321">
                  <c:v>0.60319290613873189</c:v>
                </c:pt>
                <c:pt idx="322">
                  <c:v>0.60192563325962101</c:v>
                </c:pt>
                <c:pt idx="323">
                  <c:v>0.60397983036877168</c:v>
                </c:pt>
                <c:pt idx="324">
                  <c:v>0.57268712944525912</c:v>
                </c:pt>
                <c:pt idx="325">
                  <c:v>0.60012335000113559</c:v>
                </c:pt>
                <c:pt idx="326">
                  <c:v>0.60535302588976792</c:v>
                </c:pt>
                <c:pt idx="327">
                  <c:v>0.63027040816322877</c:v>
                </c:pt>
                <c:pt idx="328">
                  <c:v>0.62375300933275757</c:v>
                </c:pt>
                <c:pt idx="329">
                  <c:v>0.63704718563877794</c:v>
                </c:pt>
                <c:pt idx="330">
                  <c:v>0.61774077985454368</c:v>
                </c:pt>
                <c:pt idx="331">
                  <c:v>0.59987613995931854</c:v>
                </c:pt>
                <c:pt idx="332">
                  <c:v>0.60738594600015039</c:v>
                </c:pt>
                <c:pt idx="333">
                  <c:v>0.61412384403998144</c:v>
                </c:pt>
                <c:pt idx="334">
                  <c:v>0.58615374995659808</c:v>
                </c:pt>
                <c:pt idx="335">
                  <c:v>0.61234229918582717</c:v>
                </c:pt>
                <c:pt idx="336">
                  <c:v>0.59961434900810051</c:v>
                </c:pt>
                <c:pt idx="337">
                  <c:v>0.57509365303494631</c:v>
                </c:pt>
                <c:pt idx="338">
                  <c:v>0.59355509494208192</c:v>
                </c:pt>
                <c:pt idx="339">
                  <c:v>0.59785422251438902</c:v>
                </c:pt>
                <c:pt idx="340">
                  <c:v>0.58714882740756247</c:v>
                </c:pt>
                <c:pt idx="341">
                  <c:v>0.60134598257629313</c:v>
                </c:pt>
                <c:pt idx="342">
                  <c:v>0.59363563281927145</c:v>
                </c:pt>
                <c:pt idx="343">
                  <c:v>0.58650058259314819</c:v>
                </c:pt>
                <c:pt idx="344">
                  <c:v>0.609544858122952</c:v>
                </c:pt>
                <c:pt idx="345">
                  <c:v>0.57327892442595629</c:v>
                </c:pt>
                <c:pt idx="346">
                  <c:v>0.59512906016674894</c:v>
                </c:pt>
                <c:pt idx="347">
                  <c:v>0.59618137530258419</c:v>
                </c:pt>
                <c:pt idx="348">
                  <c:v>0.57002453141395115</c:v>
                </c:pt>
                <c:pt idx="349">
                  <c:v>0.57253945308744603</c:v>
                </c:pt>
                <c:pt idx="350">
                  <c:v>0.60655432252166352</c:v>
                </c:pt>
                <c:pt idx="351">
                  <c:v>0.57621595757329636</c:v>
                </c:pt>
                <c:pt idx="352">
                  <c:v>0.58672092570466239</c:v>
                </c:pt>
                <c:pt idx="353">
                  <c:v>0.59044821931045155</c:v>
                </c:pt>
                <c:pt idx="354">
                  <c:v>0.5855067749926377</c:v>
                </c:pt>
                <c:pt idx="355">
                  <c:v>0.58365704251027284</c:v>
                </c:pt>
                <c:pt idx="356">
                  <c:v>0.57798855604746657</c:v>
                </c:pt>
                <c:pt idx="357">
                  <c:v>0.57717680961795537</c:v>
                </c:pt>
                <c:pt idx="358">
                  <c:v>0.59265139263250244</c:v>
                </c:pt>
                <c:pt idx="359">
                  <c:v>0.57959488420069905</c:v>
                </c:pt>
                <c:pt idx="360">
                  <c:v>0.56911476389119886</c:v>
                </c:pt>
                <c:pt idx="361">
                  <c:v>0.56313464595972862</c:v>
                </c:pt>
                <c:pt idx="362">
                  <c:v>0.56014177156977418</c:v>
                </c:pt>
                <c:pt idx="363">
                  <c:v>0.59207009840211466</c:v>
                </c:pt>
                <c:pt idx="364">
                  <c:v>0.59061114371720469</c:v>
                </c:pt>
                <c:pt idx="365">
                  <c:v>0.57868366230651769</c:v>
                </c:pt>
                <c:pt idx="366">
                  <c:v>0.55815395597331896</c:v>
                </c:pt>
                <c:pt idx="367">
                  <c:v>0.56069113456613129</c:v>
                </c:pt>
                <c:pt idx="368">
                  <c:v>0.57801428848153236</c:v>
                </c:pt>
                <c:pt idx="369">
                  <c:v>0.55569286303274512</c:v>
                </c:pt>
                <c:pt idx="370">
                  <c:v>0.56851366942196035</c:v>
                </c:pt>
                <c:pt idx="371">
                  <c:v>0.58528537570050987</c:v>
                </c:pt>
                <c:pt idx="372">
                  <c:v>0.58326298258543907</c:v>
                </c:pt>
                <c:pt idx="373">
                  <c:v>0.57359361648058471</c:v>
                </c:pt>
                <c:pt idx="374">
                  <c:v>0.56821751536462806</c:v>
                </c:pt>
                <c:pt idx="375">
                  <c:v>0.56402849194321747</c:v>
                </c:pt>
                <c:pt idx="376">
                  <c:v>0.56525183512260513</c:v>
                </c:pt>
                <c:pt idx="377">
                  <c:v>0.57253991288210015</c:v>
                </c:pt>
                <c:pt idx="378">
                  <c:v>0.57248906808225042</c:v>
                </c:pt>
                <c:pt idx="379">
                  <c:v>0.54207013080867805</c:v>
                </c:pt>
                <c:pt idx="380">
                  <c:v>0.56456827384986763</c:v>
                </c:pt>
                <c:pt idx="381">
                  <c:v>0.55451491563379585</c:v>
                </c:pt>
                <c:pt idx="382">
                  <c:v>0.55569029546306259</c:v>
                </c:pt>
                <c:pt idx="383">
                  <c:v>0.54728917245318598</c:v>
                </c:pt>
                <c:pt idx="384">
                  <c:v>0.55392972708836596</c:v>
                </c:pt>
                <c:pt idx="385">
                  <c:v>0.57181714775359638</c:v>
                </c:pt>
                <c:pt idx="386">
                  <c:v>0.56943852669175166</c:v>
                </c:pt>
                <c:pt idx="387">
                  <c:v>0.56423795254993248</c:v>
                </c:pt>
                <c:pt idx="388">
                  <c:v>0.54596747659363354</c:v>
                </c:pt>
                <c:pt idx="389">
                  <c:v>0.54857269569122258</c:v>
                </c:pt>
                <c:pt idx="390">
                  <c:v>0.54641182470823912</c:v>
                </c:pt>
                <c:pt idx="391">
                  <c:v>0.5554768519057609</c:v>
                </c:pt>
                <c:pt idx="392">
                  <c:v>0.53967073599397697</c:v>
                </c:pt>
                <c:pt idx="393">
                  <c:v>0.53576847006962969</c:v>
                </c:pt>
                <c:pt idx="394">
                  <c:v>0.52432944761737488</c:v>
                </c:pt>
                <c:pt idx="395">
                  <c:v>0.54868063424181335</c:v>
                </c:pt>
                <c:pt idx="396">
                  <c:v>0.56415361760311078</c:v>
                </c:pt>
                <c:pt idx="397">
                  <c:v>0.55740013282200329</c:v>
                </c:pt>
                <c:pt idx="398">
                  <c:v>0.54461378114378223</c:v>
                </c:pt>
                <c:pt idx="399">
                  <c:v>0.53033985617896451</c:v>
                </c:pt>
                <c:pt idx="400">
                  <c:v>0.52841236310035489</c:v>
                </c:pt>
                <c:pt idx="401">
                  <c:v>0.55486489630788383</c:v>
                </c:pt>
                <c:pt idx="402">
                  <c:v>0.5445213449587496</c:v>
                </c:pt>
                <c:pt idx="403">
                  <c:v>0.55678698909525093</c:v>
                </c:pt>
                <c:pt idx="404">
                  <c:v>0.55572893646441812</c:v>
                </c:pt>
                <c:pt idx="405">
                  <c:v>0.53347341359538236</c:v>
                </c:pt>
                <c:pt idx="406">
                  <c:v>0.52948148959200692</c:v>
                </c:pt>
                <c:pt idx="407">
                  <c:v>0.52251065680340769</c:v>
                </c:pt>
                <c:pt idx="408">
                  <c:v>0.53631122118987662</c:v>
                </c:pt>
                <c:pt idx="409">
                  <c:v>0.52651987617509555</c:v>
                </c:pt>
                <c:pt idx="410">
                  <c:v>0.51750362970269392</c:v>
                </c:pt>
                <c:pt idx="411">
                  <c:v>0.5224068748234032</c:v>
                </c:pt>
                <c:pt idx="412">
                  <c:v>0.53361407837247576</c:v>
                </c:pt>
                <c:pt idx="413">
                  <c:v>0.53797461467035357</c:v>
                </c:pt>
                <c:pt idx="414">
                  <c:v>0.533160508144782</c:v>
                </c:pt>
                <c:pt idx="415">
                  <c:v>0.54308040247460032</c:v>
                </c:pt>
                <c:pt idx="416">
                  <c:v>0.54089792366548628</c:v>
                </c:pt>
                <c:pt idx="417">
                  <c:v>0.53970955136851051</c:v>
                </c:pt>
                <c:pt idx="418">
                  <c:v>0.51194802777221837</c:v>
                </c:pt>
                <c:pt idx="419">
                  <c:v>0.53222087720160383</c:v>
                </c:pt>
                <c:pt idx="420">
                  <c:v>0.54238035590539413</c:v>
                </c:pt>
                <c:pt idx="421">
                  <c:v>0.50565118897698513</c:v>
                </c:pt>
                <c:pt idx="422">
                  <c:v>0.53013940329175824</c:v>
                </c:pt>
                <c:pt idx="423">
                  <c:v>0.53463290719529688</c:v>
                </c:pt>
                <c:pt idx="424">
                  <c:v>0.5247705078919942</c:v>
                </c:pt>
                <c:pt idx="425">
                  <c:v>0.52834158103121653</c:v>
                </c:pt>
                <c:pt idx="426">
                  <c:v>0.51267223023702202</c:v>
                </c:pt>
                <c:pt idx="427">
                  <c:v>0.51010136685315322</c:v>
                </c:pt>
                <c:pt idx="428">
                  <c:v>0.52725672934446566</c:v>
                </c:pt>
                <c:pt idx="429">
                  <c:v>0.52512172495700526</c:v>
                </c:pt>
                <c:pt idx="430">
                  <c:v>0.51073834226131765</c:v>
                </c:pt>
                <c:pt idx="431">
                  <c:v>0.53744543771374353</c:v>
                </c:pt>
                <c:pt idx="432">
                  <c:v>0.52229789171993157</c:v>
                </c:pt>
                <c:pt idx="433">
                  <c:v>0.51279830096650747</c:v>
                </c:pt>
                <c:pt idx="434">
                  <c:v>0.51394174362177225</c:v>
                </c:pt>
                <c:pt idx="435">
                  <c:v>0.51351648343465595</c:v>
                </c:pt>
                <c:pt idx="436">
                  <c:v>0.48681352185739452</c:v>
                </c:pt>
                <c:pt idx="437">
                  <c:v>0.51461415482777317</c:v>
                </c:pt>
                <c:pt idx="438">
                  <c:v>0.50911362368030733</c:v>
                </c:pt>
                <c:pt idx="439">
                  <c:v>0.50754167556654373</c:v>
                </c:pt>
                <c:pt idx="440">
                  <c:v>0.52171036994940811</c:v>
                </c:pt>
                <c:pt idx="441">
                  <c:v>0.49884529648045423</c:v>
                </c:pt>
                <c:pt idx="442">
                  <c:v>0.50830122395712252</c:v>
                </c:pt>
                <c:pt idx="443">
                  <c:v>0.49327074607716032</c:v>
                </c:pt>
                <c:pt idx="444">
                  <c:v>0.50016247248853474</c:v>
                </c:pt>
                <c:pt idx="445">
                  <c:v>0.49669703558997258</c:v>
                </c:pt>
                <c:pt idx="446">
                  <c:v>0.49479172090367468</c:v>
                </c:pt>
                <c:pt idx="447">
                  <c:v>0.50306314543034614</c:v>
                </c:pt>
                <c:pt idx="448">
                  <c:v>0.47949607949760586</c:v>
                </c:pt>
                <c:pt idx="449">
                  <c:v>0.50551791548769087</c:v>
                </c:pt>
                <c:pt idx="450">
                  <c:v>0.47702930234694296</c:v>
                </c:pt>
                <c:pt idx="451">
                  <c:v>0.48904158347586374</c:v>
                </c:pt>
                <c:pt idx="452">
                  <c:v>0.50642822114650332</c:v>
                </c:pt>
                <c:pt idx="453">
                  <c:v>0.47256321276200725</c:v>
                </c:pt>
                <c:pt idx="454">
                  <c:v>0.4850217546972293</c:v>
                </c:pt>
                <c:pt idx="455">
                  <c:v>0.50464773495793513</c:v>
                </c:pt>
                <c:pt idx="456">
                  <c:v>0.46560692044233593</c:v>
                </c:pt>
                <c:pt idx="457">
                  <c:v>0.47044101995822268</c:v>
                </c:pt>
                <c:pt idx="458">
                  <c:v>0.47882197025997464</c:v>
                </c:pt>
                <c:pt idx="459">
                  <c:v>0.47030735530309381</c:v>
                </c:pt>
                <c:pt idx="460">
                  <c:v>0.4626749673188279</c:v>
                </c:pt>
                <c:pt idx="461">
                  <c:v>0.48530204823663409</c:v>
                </c:pt>
                <c:pt idx="462">
                  <c:v>0.45702701539115448</c:v>
                </c:pt>
                <c:pt idx="463">
                  <c:v>0.45376667090304912</c:v>
                </c:pt>
                <c:pt idx="464">
                  <c:v>0.47934351344555343</c:v>
                </c:pt>
                <c:pt idx="465">
                  <c:v>0.46179124166821028</c:v>
                </c:pt>
                <c:pt idx="466">
                  <c:v>0.4819185502897953</c:v>
                </c:pt>
                <c:pt idx="467">
                  <c:v>0.44681057522586504</c:v>
                </c:pt>
                <c:pt idx="468">
                  <c:v>0.45781142993657931</c:v>
                </c:pt>
                <c:pt idx="469">
                  <c:v>0.47470410164665333</c:v>
                </c:pt>
                <c:pt idx="470">
                  <c:v>0.47605949158366423</c:v>
                </c:pt>
                <c:pt idx="471">
                  <c:v>0.44410871325664825</c:v>
                </c:pt>
                <c:pt idx="472">
                  <c:v>0.45779710744431001</c:v>
                </c:pt>
                <c:pt idx="473">
                  <c:v>0.46148171369888041</c:v>
                </c:pt>
                <c:pt idx="474">
                  <c:v>0.47825719797227279</c:v>
                </c:pt>
                <c:pt idx="475">
                  <c:v>0.47394155779107933</c:v>
                </c:pt>
                <c:pt idx="476">
                  <c:v>0.48619710756518825</c:v>
                </c:pt>
                <c:pt idx="477">
                  <c:v>0.453498563186435</c:v>
                </c:pt>
                <c:pt idx="478">
                  <c:v>0.44437657725352636</c:v>
                </c:pt>
                <c:pt idx="479">
                  <c:v>0.45605564256256048</c:v>
                </c:pt>
                <c:pt idx="480">
                  <c:v>0.46362962718871514</c:v>
                </c:pt>
                <c:pt idx="481">
                  <c:v>0.45131501235587745</c:v>
                </c:pt>
                <c:pt idx="482">
                  <c:v>0.45524076867447338</c:v>
                </c:pt>
                <c:pt idx="483">
                  <c:v>0.44559643282347139</c:v>
                </c:pt>
                <c:pt idx="484">
                  <c:v>0.45416103888768916</c:v>
                </c:pt>
                <c:pt idx="485">
                  <c:v>0.45891506393185882</c:v>
                </c:pt>
                <c:pt idx="486">
                  <c:v>0.43858151911384641</c:v>
                </c:pt>
                <c:pt idx="487">
                  <c:v>0.46589555485709555</c:v>
                </c:pt>
                <c:pt idx="488">
                  <c:v>0.43915818496728898</c:v>
                </c:pt>
                <c:pt idx="489">
                  <c:v>0.44449897275968614</c:v>
                </c:pt>
                <c:pt idx="490">
                  <c:v>0.44484980031942722</c:v>
                </c:pt>
                <c:pt idx="491">
                  <c:v>0.42991697883392371</c:v>
                </c:pt>
                <c:pt idx="492">
                  <c:v>0.43914675642182494</c:v>
                </c:pt>
                <c:pt idx="493">
                  <c:v>0.43762271163257699</c:v>
                </c:pt>
                <c:pt idx="494">
                  <c:v>0.46384730362408638</c:v>
                </c:pt>
                <c:pt idx="495">
                  <c:v>0.46126472814442065</c:v>
                </c:pt>
                <c:pt idx="496">
                  <c:v>0.45239495603133661</c:v>
                </c:pt>
                <c:pt idx="497">
                  <c:v>0.4667724946039517</c:v>
                </c:pt>
                <c:pt idx="498">
                  <c:v>0.46285588764189611</c:v>
                </c:pt>
                <c:pt idx="499">
                  <c:v>0.45958419229903175</c:v>
                </c:pt>
                <c:pt idx="500">
                  <c:v>0.49421892301589665</c:v>
                </c:pt>
                <c:pt idx="501">
                  <c:v>0.48233859246109723</c:v>
                </c:pt>
                <c:pt idx="502">
                  <c:v>0.44330551288331843</c:v>
                </c:pt>
                <c:pt idx="503">
                  <c:v>0.45443075234376767</c:v>
                </c:pt>
                <c:pt idx="504">
                  <c:v>0.46624092304450543</c:v>
                </c:pt>
                <c:pt idx="505">
                  <c:v>0.4513336418899318</c:v>
                </c:pt>
                <c:pt idx="506">
                  <c:v>0.44771011847219122</c:v>
                </c:pt>
                <c:pt idx="507">
                  <c:v>0.44720003159027227</c:v>
                </c:pt>
                <c:pt idx="508">
                  <c:v>0.42467521255066848</c:v>
                </c:pt>
                <c:pt idx="509">
                  <c:v>0.4375077547419568</c:v>
                </c:pt>
                <c:pt idx="510">
                  <c:v>0.40956003147167835</c:v>
                </c:pt>
                <c:pt idx="511">
                  <c:v>0.39687899091474771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C08-41CF-B43C-968EFF675AAD}"/>
            </c:ext>
          </c:extLst>
        </c:ser>
        <c:ser>
          <c:idx val="2"/>
          <c:order val="3"/>
          <c:tx>
            <c:strRef>
              <c:f>spatial!$D$1</c:f>
              <c:strCache>
                <c:ptCount val="1"/>
                <c:pt idx="0">
                  <c:v>UV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spatial!$D$2:$D$1025</c:f>
              <c:numCache>
                <c:formatCode>0.00</c:formatCode>
                <c:ptCount val="1024"/>
                <c:pt idx="0">
                  <c:v>-3.2231807815535287</c:v>
                </c:pt>
                <c:pt idx="1">
                  <c:v>-3.2102507815535288</c:v>
                </c:pt>
                <c:pt idx="2">
                  <c:v>-3.1973207815535285</c:v>
                </c:pt>
                <c:pt idx="3">
                  <c:v>-3.1843907815535286</c:v>
                </c:pt>
                <c:pt idx="4">
                  <c:v>-3.1714607815535287</c:v>
                </c:pt>
                <c:pt idx="5">
                  <c:v>-3.1585307815535288</c:v>
                </c:pt>
                <c:pt idx="6">
                  <c:v>-3.1456007815535285</c:v>
                </c:pt>
                <c:pt idx="7">
                  <c:v>-3.1326707815535286</c:v>
                </c:pt>
                <c:pt idx="8">
                  <c:v>-3.1197407815535287</c:v>
                </c:pt>
                <c:pt idx="9">
                  <c:v>-3.1068107815535289</c:v>
                </c:pt>
                <c:pt idx="10">
                  <c:v>-3.0938807815535285</c:v>
                </c:pt>
                <c:pt idx="11">
                  <c:v>-3.0809507815535286</c:v>
                </c:pt>
                <c:pt idx="12">
                  <c:v>-3.0680207815535288</c:v>
                </c:pt>
                <c:pt idx="13">
                  <c:v>-3.0550907815535289</c:v>
                </c:pt>
                <c:pt idx="14">
                  <c:v>-3.0421607815535285</c:v>
                </c:pt>
                <c:pt idx="15">
                  <c:v>-3.0292307815535287</c:v>
                </c:pt>
                <c:pt idx="16">
                  <c:v>-3.0163007815535288</c:v>
                </c:pt>
                <c:pt idx="17">
                  <c:v>-3.0033707815535289</c:v>
                </c:pt>
                <c:pt idx="18">
                  <c:v>-2.9904407815535285</c:v>
                </c:pt>
                <c:pt idx="19">
                  <c:v>-2.9775107815535287</c:v>
                </c:pt>
                <c:pt idx="20">
                  <c:v>-2.9645807815535288</c:v>
                </c:pt>
                <c:pt idx="21">
                  <c:v>-2.9516507815535289</c:v>
                </c:pt>
                <c:pt idx="22">
                  <c:v>-2.9387207815535286</c:v>
                </c:pt>
                <c:pt idx="23">
                  <c:v>-2.9257907815535287</c:v>
                </c:pt>
                <c:pt idx="24">
                  <c:v>-2.9128607815535288</c:v>
                </c:pt>
                <c:pt idx="25">
                  <c:v>-2.8999307815535289</c:v>
                </c:pt>
                <c:pt idx="26">
                  <c:v>-2.8870007815535286</c:v>
                </c:pt>
                <c:pt idx="27">
                  <c:v>-2.8740707815535287</c:v>
                </c:pt>
                <c:pt idx="28">
                  <c:v>-2.8611407815535288</c:v>
                </c:pt>
                <c:pt idx="29">
                  <c:v>-2.8482107815535285</c:v>
                </c:pt>
                <c:pt idx="30">
                  <c:v>-2.8352807815535286</c:v>
                </c:pt>
                <c:pt idx="31">
                  <c:v>-2.8223507815535287</c:v>
                </c:pt>
                <c:pt idx="32">
                  <c:v>-2.8094207815535288</c:v>
                </c:pt>
                <c:pt idx="33">
                  <c:v>-2.7964907815535289</c:v>
                </c:pt>
                <c:pt idx="34">
                  <c:v>-2.7835607815535286</c:v>
                </c:pt>
                <c:pt idx="35">
                  <c:v>-2.7706307815535287</c:v>
                </c:pt>
                <c:pt idx="36">
                  <c:v>-2.7577007815535288</c:v>
                </c:pt>
                <c:pt idx="37">
                  <c:v>-2.7447707815535285</c:v>
                </c:pt>
                <c:pt idx="38">
                  <c:v>-2.7318407815535286</c:v>
                </c:pt>
                <c:pt idx="39">
                  <c:v>-2.7189107815535287</c:v>
                </c:pt>
                <c:pt idx="40">
                  <c:v>-2.7059807815535288</c:v>
                </c:pt>
                <c:pt idx="41">
                  <c:v>-2.6930507815535289</c:v>
                </c:pt>
                <c:pt idx="42">
                  <c:v>-2.6801207815535286</c:v>
                </c:pt>
                <c:pt idx="43">
                  <c:v>-2.6671907815535287</c:v>
                </c:pt>
                <c:pt idx="44">
                  <c:v>-2.6542607815535288</c:v>
                </c:pt>
                <c:pt idx="45">
                  <c:v>-2.6413307815535285</c:v>
                </c:pt>
                <c:pt idx="46">
                  <c:v>-2.6284007815535286</c:v>
                </c:pt>
                <c:pt idx="47">
                  <c:v>-2.6154707815535287</c:v>
                </c:pt>
                <c:pt idx="48">
                  <c:v>-2.6025407815535289</c:v>
                </c:pt>
                <c:pt idx="49">
                  <c:v>-2.5896107815535285</c:v>
                </c:pt>
                <c:pt idx="50">
                  <c:v>-2.5766807815535286</c:v>
                </c:pt>
                <c:pt idx="51">
                  <c:v>-2.5637507815535288</c:v>
                </c:pt>
                <c:pt idx="52">
                  <c:v>-2.5508207815535284</c:v>
                </c:pt>
                <c:pt idx="53">
                  <c:v>-2.5378907815535285</c:v>
                </c:pt>
                <c:pt idx="54">
                  <c:v>-2.5249607815535287</c:v>
                </c:pt>
                <c:pt idx="55">
                  <c:v>-2.5120307815535288</c:v>
                </c:pt>
                <c:pt idx="56">
                  <c:v>-2.4991007815535289</c:v>
                </c:pt>
                <c:pt idx="57">
                  <c:v>-2.4861707815535286</c:v>
                </c:pt>
                <c:pt idx="58">
                  <c:v>-2.4732407815535287</c:v>
                </c:pt>
                <c:pt idx="59">
                  <c:v>-2.4603107815535288</c:v>
                </c:pt>
                <c:pt idx="60">
                  <c:v>-2.4473807815535285</c:v>
                </c:pt>
                <c:pt idx="61">
                  <c:v>-2.4344507815535286</c:v>
                </c:pt>
                <c:pt idx="62">
                  <c:v>-2.4215207815535287</c:v>
                </c:pt>
                <c:pt idx="63">
                  <c:v>-2.4085907815535288</c:v>
                </c:pt>
                <c:pt idx="64">
                  <c:v>-2.3956607815535289</c:v>
                </c:pt>
                <c:pt idx="65">
                  <c:v>-2.3827307815535286</c:v>
                </c:pt>
                <c:pt idx="66">
                  <c:v>-2.3698007815535287</c:v>
                </c:pt>
                <c:pt idx="67">
                  <c:v>-2.3568707815535288</c:v>
                </c:pt>
                <c:pt idx="68">
                  <c:v>-2.3439407815535285</c:v>
                </c:pt>
                <c:pt idx="69">
                  <c:v>-2.3310107815535286</c:v>
                </c:pt>
                <c:pt idx="70">
                  <c:v>-2.3180807815535287</c:v>
                </c:pt>
                <c:pt idx="71">
                  <c:v>-2.3051507815535288</c:v>
                </c:pt>
                <c:pt idx="72">
                  <c:v>-2.2922207815535289</c:v>
                </c:pt>
                <c:pt idx="73">
                  <c:v>-2.2792907815535286</c:v>
                </c:pt>
                <c:pt idx="74">
                  <c:v>-2.2663607815535287</c:v>
                </c:pt>
                <c:pt idx="75">
                  <c:v>-2.2534307815535288</c:v>
                </c:pt>
                <c:pt idx="76">
                  <c:v>-2.2405007815535285</c:v>
                </c:pt>
                <c:pt idx="77">
                  <c:v>-2.2275707815535286</c:v>
                </c:pt>
                <c:pt idx="78">
                  <c:v>-2.2146407815535287</c:v>
                </c:pt>
                <c:pt idx="79">
                  <c:v>-2.2017107815535288</c:v>
                </c:pt>
                <c:pt idx="80">
                  <c:v>-2.188780781553529</c:v>
                </c:pt>
                <c:pt idx="81">
                  <c:v>-2.1758507815535291</c:v>
                </c:pt>
                <c:pt idx="82">
                  <c:v>-2.1629207815535287</c:v>
                </c:pt>
                <c:pt idx="83">
                  <c:v>-2.1499907815535289</c:v>
                </c:pt>
                <c:pt idx="84">
                  <c:v>-2.1370607815535285</c:v>
                </c:pt>
                <c:pt idx="85">
                  <c:v>-2.1241307815535286</c:v>
                </c:pt>
                <c:pt idx="86">
                  <c:v>-2.1112007815535287</c:v>
                </c:pt>
                <c:pt idx="87">
                  <c:v>-2.0982707815535289</c:v>
                </c:pt>
                <c:pt idx="88">
                  <c:v>-2.085340781553529</c:v>
                </c:pt>
                <c:pt idx="89">
                  <c:v>-2.0724107815535291</c:v>
                </c:pt>
                <c:pt idx="90">
                  <c:v>-2.0594807815535288</c:v>
                </c:pt>
                <c:pt idx="91">
                  <c:v>-2.0465507815535289</c:v>
                </c:pt>
                <c:pt idx="92">
                  <c:v>-2.0336207815535285</c:v>
                </c:pt>
                <c:pt idx="93">
                  <c:v>-2.0206907815535287</c:v>
                </c:pt>
                <c:pt idx="94">
                  <c:v>-2.0077607815535288</c:v>
                </c:pt>
                <c:pt idx="95">
                  <c:v>-1.9948307815535287</c:v>
                </c:pt>
                <c:pt idx="96">
                  <c:v>-1.9819007815535288</c:v>
                </c:pt>
                <c:pt idx="97">
                  <c:v>-1.9689707815535287</c:v>
                </c:pt>
                <c:pt idx="98">
                  <c:v>-1.9560407815535288</c:v>
                </c:pt>
                <c:pt idx="99">
                  <c:v>-1.9431107815535287</c:v>
                </c:pt>
                <c:pt idx="100">
                  <c:v>-1.9301807815535288</c:v>
                </c:pt>
                <c:pt idx="101">
                  <c:v>-1.9172507815535287</c:v>
                </c:pt>
                <c:pt idx="102">
                  <c:v>-1.9043207815535288</c:v>
                </c:pt>
                <c:pt idx="103">
                  <c:v>-1.8913907815535287</c:v>
                </c:pt>
                <c:pt idx="104">
                  <c:v>-1.8784607815535288</c:v>
                </c:pt>
                <c:pt idx="105">
                  <c:v>-1.8655307815535287</c:v>
                </c:pt>
                <c:pt idx="106">
                  <c:v>-1.8526007815535288</c:v>
                </c:pt>
                <c:pt idx="107">
                  <c:v>-1.8396707815535287</c:v>
                </c:pt>
                <c:pt idx="108">
                  <c:v>-1.8267407815535288</c:v>
                </c:pt>
                <c:pt idx="109">
                  <c:v>-1.8138107815535287</c:v>
                </c:pt>
                <c:pt idx="110">
                  <c:v>-1.8008807815535288</c:v>
                </c:pt>
                <c:pt idx="111">
                  <c:v>-1.7879507815535287</c:v>
                </c:pt>
                <c:pt idx="112">
                  <c:v>-1.7750207815535288</c:v>
                </c:pt>
                <c:pt idx="113">
                  <c:v>-1.7620907815535287</c:v>
                </c:pt>
                <c:pt idx="114">
                  <c:v>-1.7491607815535288</c:v>
                </c:pt>
                <c:pt idx="115">
                  <c:v>-1.7362307815535287</c:v>
                </c:pt>
                <c:pt idx="116">
                  <c:v>-1.7233007815535288</c:v>
                </c:pt>
                <c:pt idx="117">
                  <c:v>-1.7103707815535287</c:v>
                </c:pt>
                <c:pt idx="118">
                  <c:v>-1.6974407815535288</c:v>
                </c:pt>
                <c:pt idx="119">
                  <c:v>-1.6845107815535287</c:v>
                </c:pt>
                <c:pt idx="120">
                  <c:v>-1.6715807815535288</c:v>
                </c:pt>
                <c:pt idx="121">
                  <c:v>-1.6586507815535287</c:v>
                </c:pt>
                <c:pt idx="122">
                  <c:v>-1.6457207815535289</c:v>
                </c:pt>
                <c:pt idx="123">
                  <c:v>-1.6327907815535287</c:v>
                </c:pt>
                <c:pt idx="124">
                  <c:v>-1.6198607815535289</c:v>
                </c:pt>
                <c:pt idx="125">
                  <c:v>-1.6069307815535288</c:v>
                </c:pt>
                <c:pt idx="126">
                  <c:v>-1.5940007815535289</c:v>
                </c:pt>
                <c:pt idx="127">
                  <c:v>-1.5810707815535288</c:v>
                </c:pt>
                <c:pt idx="128">
                  <c:v>-1.5681407815535287</c:v>
                </c:pt>
                <c:pt idx="129">
                  <c:v>-1.5552107815535288</c:v>
                </c:pt>
                <c:pt idx="130">
                  <c:v>-1.5422807815535287</c:v>
                </c:pt>
                <c:pt idx="131">
                  <c:v>-1.5293507815535288</c:v>
                </c:pt>
                <c:pt idx="132">
                  <c:v>-1.5164207815535287</c:v>
                </c:pt>
                <c:pt idx="133">
                  <c:v>-1.5034907815535288</c:v>
                </c:pt>
                <c:pt idx="134">
                  <c:v>-1.4905607815535287</c:v>
                </c:pt>
                <c:pt idx="135">
                  <c:v>-1.4776307815535288</c:v>
                </c:pt>
                <c:pt idx="136">
                  <c:v>-1.4647007815535287</c:v>
                </c:pt>
                <c:pt idx="137">
                  <c:v>-1.4517707815535288</c:v>
                </c:pt>
                <c:pt idx="138">
                  <c:v>-1.4388407815535287</c:v>
                </c:pt>
                <c:pt idx="139">
                  <c:v>-1.4259107815535288</c:v>
                </c:pt>
                <c:pt idx="140">
                  <c:v>-1.4129807815535287</c:v>
                </c:pt>
                <c:pt idx="141">
                  <c:v>-1.4000507815535288</c:v>
                </c:pt>
                <c:pt idx="142">
                  <c:v>-1.3871207815535287</c:v>
                </c:pt>
                <c:pt idx="143">
                  <c:v>-1.3741907815535288</c:v>
                </c:pt>
                <c:pt idx="144">
                  <c:v>-1.3612607815535287</c:v>
                </c:pt>
                <c:pt idx="145">
                  <c:v>-1.3483307815535288</c:v>
                </c:pt>
                <c:pt idx="146">
                  <c:v>-1.3354007815535287</c:v>
                </c:pt>
                <c:pt idx="147">
                  <c:v>-1.3224707815535288</c:v>
                </c:pt>
                <c:pt idx="148">
                  <c:v>-1.3095407815535287</c:v>
                </c:pt>
                <c:pt idx="149">
                  <c:v>-1.2966107815535288</c:v>
                </c:pt>
                <c:pt idx="150">
                  <c:v>-1.2836807815535287</c:v>
                </c:pt>
                <c:pt idx="151">
                  <c:v>-1.2707507815535288</c:v>
                </c:pt>
                <c:pt idx="152">
                  <c:v>-1.2578207815535287</c:v>
                </c:pt>
                <c:pt idx="153">
                  <c:v>-1.2448907815535288</c:v>
                </c:pt>
                <c:pt idx="154">
                  <c:v>-1.2319607815535287</c:v>
                </c:pt>
                <c:pt idx="155">
                  <c:v>-1.2190307815535286</c:v>
                </c:pt>
                <c:pt idx="156">
                  <c:v>-1.2061007815535287</c:v>
                </c:pt>
                <c:pt idx="157">
                  <c:v>-1.1931707815535284</c:v>
                </c:pt>
                <c:pt idx="158">
                  <c:v>-1.1802407815535285</c:v>
                </c:pt>
                <c:pt idx="159">
                  <c:v>-1.1673107815535286</c:v>
                </c:pt>
                <c:pt idx="160">
                  <c:v>-1.1543807815535283</c:v>
                </c:pt>
                <c:pt idx="161">
                  <c:v>-1.1414507815535284</c:v>
                </c:pt>
                <c:pt idx="162">
                  <c:v>-1.1285207815535285</c:v>
                </c:pt>
                <c:pt idx="163">
                  <c:v>-1.1155907815535286</c:v>
                </c:pt>
                <c:pt idx="164">
                  <c:v>-1.1026607815535283</c:v>
                </c:pt>
                <c:pt idx="165">
                  <c:v>-1.0897307815535284</c:v>
                </c:pt>
                <c:pt idx="166">
                  <c:v>-1.0768007815535285</c:v>
                </c:pt>
                <c:pt idx="167">
                  <c:v>-1.0638707815535287</c:v>
                </c:pt>
                <c:pt idx="168">
                  <c:v>-1.0509407815535283</c:v>
                </c:pt>
                <c:pt idx="169">
                  <c:v>-1.0380107815535284</c:v>
                </c:pt>
                <c:pt idx="170">
                  <c:v>-1.0250807815535286</c:v>
                </c:pt>
                <c:pt idx="171">
                  <c:v>-1.0121507815535287</c:v>
                </c:pt>
                <c:pt idx="172">
                  <c:v>-0.99922078155352834</c:v>
                </c:pt>
                <c:pt idx="173">
                  <c:v>-0.98629078155352845</c:v>
                </c:pt>
                <c:pt idx="174">
                  <c:v>-0.97336078155352856</c:v>
                </c:pt>
                <c:pt idx="175">
                  <c:v>-0.96043078155352868</c:v>
                </c:pt>
                <c:pt idx="176">
                  <c:v>-0.94750078155352835</c:v>
                </c:pt>
                <c:pt idx="177">
                  <c:v>-0.93457078155352846</c:v>
                </c:pt>
                <c:pt idx="178">
                  <c:v>-0.92164078155352858</c:v>
                </c:pt>
                <c:pt idx="179">
                  <c:v>-0.90871078155352869</c:v>
                </c:pt>
                <c:pt idx="180">
                  <c:v>-0.89578078155352836</c:v>
                </c:pt>
                <c:pt idx="181">
                  <c:v>-0.88285078155352847</c:v>
                </c:pt>
                <c:pt idx="182">
                  <c:v>-0.86992078155352859</c:v>
                </c:pt>
                <c:pt idx="183">
                  <c:v>-0.8569907815535287</c:v>
                </c:pt>
                <c:pt idx="184">
                  <c:v>-0.84406078155352837</c:v>
                </c:pt>
                <c:pt idx="185">
                  <c:v>-0.83113078155352849</c:v>
                </c:pt>
                <c:pt idx="186">
                  <c:v>-0.8182007815535286</c:v>
                </c:pt>
                <c:pt idx="187">
                  <c:v>-0.80527078155352871</c:v>
                </c:pt>
                <c:pt idx="188">
                  <c:v>-0.79234078155352838</c:v>
                </c:pt>
                <c:pt idx="189">
                  <c:v>-0.7794107815535285</c:v>
                </c:pt>
                <c:pt idx="190">
                  <c:v>-0.76648078155352861</c:v>
                </c:pt>
                <c:pt idx="191">
                  <c:v>-0.75355078155352828</c:v>
                </c:pt>
                <c:pt idx="192">
                  <c:v>-0.7406207815535284</c:v>
                </c:pt>
                <c:pt idx="193">
                  <c:v>-0.72769078155352851</c:v>
                </c:pt>
                <c:pt idx="194">
                  <c:v>-0.71476078155352862</c:v>
                </c:pt>
                <c:pt idx="195">
                  <c:v>-0.70183078155352829</c:v>
                </c:pt>
                <c:pt idx="196">
                  <c:v>-0.68890078155352841</c:v>
                </c:pt>
                <c:pt idx="197">
                  <c:v>-0.67597078155352852</c:v>
                </c:pt>
                <c:pt idx="198">
                  <c:v>-0.66304078155352864</c:v>
                </c:pt>
                <c:pt idx="199">
                  <c:v>-0.65011078155352831</c:v>
                </c:pt>
                <c:pt idx="200">
                  <c:v>-0.63718078155352842</c:v>
                </c:pt>
                <c:pt idx="201">
                  <c:v>-0.62425078155352853</c:v>
                </c:pt>
                <c:pt idx="202">
                  <c:v>-0.61132078155352865</c:v>
                </c:pt>
                <c:pt idx="203">
                  <c:v>-0.59839078155352832</c:v>
                </c:pt>
                <c:pt idx="204">
                  <c:v>-0.58546078155352843</c:v>
                </c:pt>
                <c:pt idx="205">
                  <c:v>-0.57253078155352854</c:v>
                </c:pt>
                <c:pt idx="206">
                  <c:v>-0.55960078155352866</c:v>
                </c:pt>
                <c:pt idx="207">
                  <c:v>-0.54667078155352833</c:v>
                </c:pt>
                <c:pt idx="208">
                  <c:v>-0.53374078155352844</c:v>
                </c:pt>
                <c:pt idx="209">
                  <c:v>-0.52081078155352856</c:v>
                </c:pt>
                <c:pt idx="210">
                  <c:v>-0.50788078155352867</c:v>
                </c:pt>
                <c:pt idx="211">
                  <c:v>-0.49495078155352834</c:v>
                </c:pt>
                <c:pt idx="212">
                  <c:v>-0.48202078155352845</c:v>
                </c:pt>
                <c:pt idx="213">
                  <c:v>-0.46909078155352857</c:v>
                </c:pt>
                <c:pt idx="214">
                  <c:v>-0.45616078155352868</c:v>
                </c:pt>
                <c:pt idx="215">
                  <c:v>-0.44323078155352835</c:v>
                </c:pt>
                <c:pt idx="216">
                  <c:v>-0.43030078155352847</c:v>
                </c:pt>
                <c:pt idx="217">
                  <c:v>-0.41737078155352858</c:v>
                </c:pt>
                <c:pt idx="218">
                  <c:v>-0.40444078155352869</c:v>
                </c:pt>
                <c:pt idx="219">
                  <c:v>-0.39151078155352836</c:v>
                </c:pt>
                <c:pt idx="220">
                  <c:v>-0.37858078155352848</c:v>
                </c:pt>
                <c:pt idx="221">
                  <c:v>-0.36565078155352859</c:v>
                </c:pt>
                <c:pt idx="222">
                  <c:v>-0.35272078155352871</c:v>
                </c:pt>
                <c:pt idx="223">
                  <c:v>-0.33979078155352838</c:v>
                </c:pt>
                <c:pt idx="224">
                  <c:v>-0.32686078155352849</c:v>
                </c:pt>
                <c:pt idx="225">
                  <c:v>-0.3139307815535286</c:v>
                </c:pt>
                <c:pt idx="226">
                  <c:v>-0.30100078155352827</c:v>
                </c:pt>
                <c:pt idx="227">
                  <c:v>-0.28807078155352839</c:v>
                </c:pt>
                <c:pt idx="228">
                  <c:v>-0.2751407815535285</c:v>
                </c:pt>
                <c:pt idx="229">
                  <c:v>-0.26221078155352862</c:v>
                </c:pt>
                <c:pt idx="230">
                  <c:v>-0.24928078155352829</c:v>
                </c:pt>
                <c:pt idx="231">
                  <c:v>-0.2363507815535284</c:v>
                </c:pt>
                <c:pt idx="232">
                  <c:v>-0.22342078155352851</c:v>
                </c:pt>
                <c:pt idx="233">
                  <c:v>-0.21049078155352863</c:v>
                </c:pt>
                <c:pt idx="234">
                  <c:v>-0.1975607815535283</c:v>
                </c:pt>
                <c:pt idx="235">
                  <c:v>-0.18463078155352841</c:v>
                </c:pt>
                <c:pt idx="236">
                  <c:v>-0.17170078155352853</c:v>
                </c:pt>
                <c:pt idx="237">
                  <c:v>-0.15877078155352864</c:v>
                </c:pt>
                <c:pt idx="238">
                  <c:v>-0.14584078155352831</c:v>
                </c:pt>
                <c:pt idx="239">
                  <c:v>-0.13291078155352842</c:v>
                </c:pt>
                <c:pt idx="240">
                  <c:v>-0.11998078155352854</c:v>
                </c:pt>
                <c:pt idx="241">
                  <c:v>-0.10705078155352865</c:v>
                </c:pt>
                <c:pt idx="242">
                  <c:v>-9.4120781553528321E-2</c:v>
                </c:pt>
                <c:pt idx="243">
                  <c:v>-8.1190781553528435E-2</c:v>
                </c:pt>
                <c:pt idx="244">
                  <c:v>-6.8260781553528549E-2</c:v>
                </c:pt>
                <c:pt idx="245">
                  <c:v>-5.5330781553528663E-2</c:v>
                </c:pt>
                <c:pt idx="246">
                  <c:v>-4.2400781553528333E-2</c:v>
                </c:pt>
                <c:pt idx="247">
                  <c:v>-2.9470781553528447E-2</c:v>
                </c:pt>
                <c:pt idx="248">
                  <c:v>-1.6540781553528561E-2</c:v>
                </c:pt>
                <c:pt idx="249">
                  <c:v>-3.6107815535286747E-3</c:v>
                </c:pt>
                <c:pt idx="250">
                  <c:v>9.3192184464716554E-3</c:v>
                </c:pt>
                <c:pt idx="251">
                  <c:v>2.2249218446471541E-2</c:v>
                </c:pt>
                <c:pt idx="252">
                  <c:v>3.5179218446471427E-2</c:v>
                </c:pt>
                <c:pt idx="253">
                  <c:v>4.8109218446471314E-2</c:v>
                </c:pt>
                <c:pt idx="254">
                  <c:v>6.1039218446471644E-2</c:v>
                </c:pt>
                <c:pt idx="255">
                  <c:v>7.396921844647153E-2</c:v>
                </c:pt>
                <c:pt idx="256">
                  <c:v>8.6899218446471416E-2</c:v>
                </c:pt>
                <c:pt idx="257">
                  <c:v>9.9829218446471746E-2</c:v>
                </c:pt>
                <c:pt idx="258">
                  <c:v>0.11275921844647163</c:v>
                </c:pt>
                <c:pt idx="259">
                  <c:v>0.12568921844647152</c:v>
                </c:pt>
                <c:pt idx="260">
                  <c:v>0.1386192184464714</c:v>
                </c:pt>
                <c:pt idx="261">
                  <c:v>0.15154921844647173</c:v>
                </c:pt>
                <c:pt idx="262">
                  <c:v>0.16447921844647162</c:v>
                </c:pt>
                <c:pt idx="263">
                  <c:v>0.17740921844647151</c:v>
                </c:pt>
                <c:pt idx="264">
                  <c:v>0.19033921844647139</c:v>
                </c:pt>
                <c:pt idx="265">
                  <c:v>0.20326921844647172</c:v>
                </c:pt>
                <c:pt idx="266">
                  <c:v>0.21619921844647161</c:v>
                </c:pt>
                <c:pt idx="267">
                  <c:v>0.22912921844647149</c:v>
                </c:pt>
                <c:pt idx="268">
                  <c:v>0.24205921844647138</c:v>
                </c:pt>
                <c:pt idx="269">
                  <c:v>0.25498921844647171</c:v>
                </c:pt>
                <c:pt idx="270">
                  <c:v>0.2679192184464716</c:v>
                </c:pt>
                <c:pt idx="271">
                  <c:v>0.28084921844647148</c:v>
                </c:pt>
                <c:pt idx="272">
                  <c:v>0.29377921844647137</c:v>
                </c:pt>
                <c:pt idx="273">
                  <c:v>0.3067092184464717</c:v>
                </c:pt>
                <c:pt idx="274">
                  <c:v>0.31963921844647158</c:v>
                </c:pt>
                <c:pt idx="275">
                  <c:v>0.33256921844647147</c:v>
                </c:pt>
                <c:pt idx="276">
                  <c:v>0.34549921844647136</c:v>
                </c:pt>
                <c:pt idx="277">
                  <c:v>0.35842921844647169</c:v>
                </c:pt>
                <c:pt idx="278">
                  <c:v>0.37135921844647157</c:v>
                </c:pt>
                <c:pt idx="279">
                  <c:v>0.38428921844647146</c:v>
                </c:pt>
                <c:pt idx="280">
                  <c:v>0.39721921844647134</c:v>
                </c:pt>
                <c:pt idx="281">
                  <c:v>0.41014921844647168</c:v>
                </c:pt>
                <c:pt idx="282">
                  <c:v>0.42307921844647156</c:v>
                </c:pt>
                <c:pt idx="283">
                  <c:v>0.43600921844647145</c:v>
                </c:pt>
                <c:pt idx="284">
                  <c:v>0.44893921844647133</c:v>
                </c:pt>
                <c:pt idx="285">
                  <c:v>0.46186921844647166</c:v>
                </c:pt>
                <c:pt idx="286">
                  <c:v>0.47479921844647155</c:v>
                </c:pt>
                <c:pt idx="287">
                  <c:v>0.48772921844647144</c:v>
                </c:pt>
                <c:pt idx="288">
                  <c:v>0.50065921844647177</c:v>
                </c:pt>
                <c:pt idx="289">
                  <c:v>0.51358921844647165</c:v>
                </c:pt>
                <c:pt idx="290">
                  <c:v>0.52651921844647154</c:v>
                </c:pt>
                <c:pt idx="291">
                  <c:v>0.53944921844647142</c:v>
                </c:pt>
                <c:pt idx="292">
                  <c:v>0.55237921844647175</c:v>
                </c:pt>
                <c:pt idx="293">
                  <c:v>0.56530921844647164</c:v>
                </c:pt>
                <c:pt idx="294">
                  <c:v>0.57823921844647153</c:v>
                </c:pt>
                <c:pt idx="295">
                  <c:v>0.59116921844647141</c:v>
                </c:pt>
                <c:pt idx="296">
                  <c:v>0.60409921844647174</c:v>
                </c:pt>
                <c:pt idx="297">
                  <c:v>0.61702921844647163</c:v>
                </c:pt>
                <c:pt idx="298">
                  <c:v>0.62995921844647151</c:v>
                </c:pt>
                <c:pt idx="299">
                  <c:v>0.6428892184464714</c:v>
                </c:pt>
                <c:pt idx="300">
                  <c:v>0.65581921844647173</c:v>
                </c:pt>
                <c:pt idx="301">
                  <c:v>0.66874921844647162</c:v>
                </c:pt>
                <c:pt idx="302">
                  <c:v>0.6816792184464715</c:v>
                </c:pt>
                <c:pt idx="303">
                  <c:v>0.69460921844647139</c:v>
                </c:pt>
                <c:pt idx="304">
                  <c:v>0.70753921844647172</c:v>
                </c:pt>
                <c:pt idx="305">
                  <c:v>0.7204692184464716</c:v>
                </c:pt>
                <c:pt idx="306">
                  <c:v>0.73339921844647149</c:v>
                </c:pt>
                <c:pt idx="307">
                  <c:v>0.74632921844647138</c:v>
                </c:pt>
                <c:pt idx="308">
                  <c:v>0.75925921844647171</c:v>
                </c:pt>
                <c:pt idx="309">
                  <c:v>0.77218921844647159</c:v>
                </c:pt>
                <c:pt idx="310">
                  <c:v>0.78511921844647148</c:v>
                </c:pt>
                <c:pt idx="311">
                  <c:v>0.79804921844647136</c:v>
                </c:pt>
                <c:pt idx="312">
                  <c:v>0.81097921844647125</c:v>
                </c:pt>
                <c:pt idx="313">
                  <c:v>0.82390921844647114</c:v>
                </c:pt>
                <c:pt idx="314">
                  <c:v>0.83683921844647191</c:v>
                </c:pt>
                <c:pt idx="315">
                  <c:v>0.8497692184464718</c:v>
                </c:pt>
                <c:pt idx="316">
                  <c:v>0.86269921844647168</c:v>
                </c:pt>
                <c:pt idx="317">
                  <c:v>0.87562921844647157</c:v>
                </c:pt>
                <c:pt idx="318">
                  <c:v>0.88855921844647145</c:v>
                </c:pt>
                <c:pt idx="319">
                  <c:v>0.90148921844647134</c:v>
                </c:pt>
                <c:pt idx="320">
                  <c:v>0.91441921844647123</c:v>
                </c:pt>
                <c:pt idx="321">
                  <c:v>0.927349218446472</c:v>
                </c:pt>
                <c:pt idx="322">
                  <c:v>0.94027921844647189</c:v>
                </c:pt>
                <c:pt idx="323">
                  <c:v>0.95320921844647177</c:v>
                </c:pt>
                <c:pt idx="324">
                  <c:v>0.96613921844647166</c:v>
                </c:pt>
                <c:pt idx="325">
                  <c:v>0.97906921844647155</c:v>
                </c:pt>
                <c:pt idx="326">
                  <c:v>0.99199921844647143</c:v>
                </c:pt>
                <c:pt idx="327">
                  <c:v>1.0049292184464713</c:v>
                </c:pt>
                <c:pt idx="328">
                  <c:v>1.0178592184464712</c:v>
                </c:pt>
                <c:pt idx="329">
                  <c:v>1.030789218446472</c:v>
                </c:pt>
                <c:pt idx="330">
                  <c:v>1.0437192184464719</c:v>
                </c:pt>
                <c:pt idx="331">
                  <c:v>1.0566492184464717</c:v>
                </c:pt>
                <c:pt idx="332">
                  <c:v>1.0695792184464716</c:v>
                </c:pt>
                <c:pt idx="333">
                  <c:v>1.0825092184464715</c:v>
                </c:pt>
                <c:pt idx="334">
                  <c:v>1.0954392184464714</c:v>
                </c:pt>
                <c:pt idx="335">
                  <c:v>1.1083692184464713</c:v>
                </c:pt>
                <c:pt idx="336">
                  <c:v>1.1212992184464712</c:v>
                </c:pt>
                <c:pt idx="337">
                  <c:v>1.134229218446472</c:v>
                </c:pt>
                <c:pt idx="338">
                  <c:v>1.1471592184464718</c:v>
                </c:pt>
                <c:pt idx="339">
                  <c:v>1.1600892184464717</c:v>
                </c:pt>
                <c:pt idx="340">
                  <c:v>1.1730192184464716</c:v>
                </c:pt>
                <c:pt idx="341">
                  <c:v>1.1859492184464715</c:v>
                </c:pt>
                <c:pt idx="342">
                  <c:v>1.1988792184464714</c:v>
                </c:pt>
                <c:pt idx="343">
                  <c:v>1.2118092184464713</c:v>
                </c:pt>
                <c:pt idx="344">
                  <c:v>1.2247392184464712</c:v>
                </c:pt>
                <c:pt idx="345">
                  <c:v>1.2376692184464719</c:v>
                </c:pt>
                <c:pt idx="346">
                  <c:v>1.2505992184464718</c:v>
                </c:pt>
                <c:pt idx="347">
                  <c:v>1.2635292184464717</c:v>
                </c:pt>
                <c:pt idx="348">
                  <c:v>1.2764592184464716</c:v>
                </c:pt>
                <c:pt idx="349">
                  <c:v>1.2893892184464715</c:v>
                </c:pt>
                <c:pt idx="350">
                  <c:v>1.3023192184464714</c:v>
                </c:pt>
                <c:pt idx="351">
                  <c:v>1.3152492184464712</c:v>
                </c:pt>
                <c:pt idx="352">
                  <c:v>1.328179218446472</c:v>
                </c:pt>
                <c:pt idx="353">
                  <c:v>1.3411092184464719</c:v>
                </c:pt>
                <c:pt idx="354">
                  <c:v>1.3540392184464718</c:v>
                </c:pt>
                <c:pt idx="355">
                  <c:v>1.3669692184464717</c:v>
                </c:pt>
                <c:pt idx="356">
                  <c:v>1.3798992184464716</c:v>
                </c:pt>
                <c:pt idx="357">
                  <c:v>1.3928292184464715</c:v>
                </c:pt>
                <c:pt idx="358">
                  <c:v>1.4057592184464713</c:v>
                </c:pt>
                <c:pt idx="359">
                  <c:v>1.4186892184464712</c:v>
                </c:pt>
                <c:pt idx="360">
                  <c:v>1.431619218446472</c:v>
                </c:pt>
                <c:pt idx="361">
                  <c:v>1.4445492184464719</c:v>
                </c:pt>
                <c:pt idx="362">
                  <c:v>1.4574792184464718</c:v>
                </c:pt>
                <c:pt idx="363">
                  <c:v>1.4704092184464717</c:v>
                </c:pt>
                <c:pt idx="364">
                  <c:v>1.4833392184464715</c:v>
                </c:pt>
                <c:pt idx="365">
                  <c:v>1.4962692184464714</c:v>
                </c:pt>
                <c:pt idx="366">
                  <c:v>1.5091992184464713</c:v>
                </c:pt>
                <c:pt idx="367">
                  <c:v>1.5221292184464712</c:v>
                </c:pt>
                <c:pt idx="368">
                  <c:v>1.535059218446472</c:v>
                </c:pt>
                <c:pt idx="369">
                  <c:v>1.5479892184464719</c:v>
                </c:pt>
                <c:pt idx="370">
                  <c:v>1.5609192184464717</c:v>
                </c:pt>
                <c:pt idx="371">
                  <c:v>1.5738492184464716</c:v>
                </c:pt>
                <c:pt idx="372">
                  <c:v>1.5867792184464715</c:v>
                </c:pt>
                <c:pt idx="373">
                  <c:v>1.5997092184464714</c:v>
                </c:pt>
                <c:pt idx="374">
                  <c:v>1.6126392184464713</c:v>
                </c:pt>
                <c:pt idx="375">
                  <c:v>1.6255692184464712</c:v>
                </c:pt>
                <c:pt idx="376">
                  <c:v>1.638499218446472</c:v>
                </c:pt>
                <c:pt idx="377">
                  <c:v>1.6514292184464718</c:v>
                </c:pt>
                <c:pt idx="378">
                  <c:v>1.6643592184464717</c:v>
                </c:pt>
                <c:pt idx="379">
                  <c:v>1.6772892184464716</c:v>
                </c:pt>
                <c:pt idx="380">
                  <c:v>1.6902192184464715</c:v>
                </c:pt>
                <c:pt idx="381">
                  <c:v>1.7031492184464714</c:v>
                </c:pt>
                <c:pt idx="382">
                  <c:v>1.7160792184464713</c:v>
                </c:pt>
                <c:pt idx="383">
                  <c:v>1.729009218446472</c:v>
                </c:pt>
                <c:pt idx="384">
                  <c:v>1.7419392184464719</c:v>
                </c:pt>
                <c:pt idx="385">
                  <c:v>1.7548692184464718</c:v>
                </c:pt>
                <c:pt idx="386">
                  <c:v>1.7677992184464717</c:v>
                </c:pt>
                <c:pt idx="387">
                  <c:v>1.7807292184464716</c:v>
                </c:pt>
                <c:pt idx="388">
                  <c:v>1.7936592184464715</c:v>
                </c:pt>
                <c:pt idx="389">
                  <c:v>1.8065892184464714</c:v>
                </c:pt>
                <c:pt idx="390">
                  <c:v>1.8195192184464712</c:v>
                </c:pt>
                <c:pt idx="391">
                  <c:v>1.832449218446472</c:v>
                </c:pt>
                <c:pt idx="392">
                  <c:v>1.8453792184464719</c:v>
                </c:pt>
                <c:pt idx="393">
                  <c:v>1.8583092184464718</c:v>
                </c:pt>
                <c:pt idx="394">
                  <c:v>1.8712392184464717</c:v>
                </c:pt>
                <c:pt idx="395">
                  <c:v>1.8841692184464716</c:v>
                </c:pt>
                <c:pt idx="396">
                  <c:v>1.8970992184464714</c:v>
                </c:pt>
                <c:pt idx="397">
                  <c:v>1.9100292184464713</c:v>
                </c:pt>
                <c:pt idx="398">
                  <c:v>1.9229592184464712</c:v>
                </c:pt>
                <c:pt idx="399">
                  <c:v>1.935889218446472</c:v>
                </c:pt>
                <c:pt idx="400">
                  <c:v>1.9488192184464719</c:v>
                </c:pt>
                <c:pt idx="401">
                  <c:v>1.9617492184464718</c:v>
                </c:pt>
                <c:pt idx="402">
                  <c:v>1.9746792184464717</c:v>
                </c:pt>
                <c:pt idx="403">
                  <c:v>1.9876092184464715</c:v>
                </c:pt>
                <c:pt idx="404">
                  <c:v>2.0005392184464714</c:v>
                </c:pt>
                <c:pt idx="405">
                  <c:v>2.0134692184464713</c:v>
                </c:pt>
                <c:pt idx="406">
                  <c:v>2.0263992184464712</c:v>
                </c:pt>
                <c:pt idx="407">
                  <c:v>2.039329218446472</c:v>
                </c:pt>
                <c:pt idx="408">
                  <c:v>2.0522592184464719</c:v>
                </c:pt>
                <c:pt idx="409">
                  <c:v>2.0651892184464717</c:v>
                </c:pt>
                <c:pt idx="410">
                  <c:v>2.0781192184464716</c:v>
                </c:pt>
                <c:pt idx="411">
                  <c:v>2.0910492184464715</c:v>
                </c:pt>
                <c:pt idx="412">
                  <c:v>2.1039792184464714</c:v>
                </c:pt>
                <c:pt idx="413">
                  <c:v>2.1169092184464713</c:v>
                </c:pt>
                <c:pt idx="414">
                  <c:v>2.1298392184464712</c:v>
                </c:pt>
                <c:pt idx="415">
                  <c:v>2.1427692184464719</c:v>
                </c:pt>
                <c:pt idx="416">
                  <c:v>2.1556992184464718</c:v>
                </c:pt>
                <c:pt idx="417">
                  <c:v>2.1686292184464717</c:v>
                </c:pt>
                <c:pt idx="418">
                  <c:v>2.1815592184464716</c:v>
                </c:pt>
                <c:pt idx="419">
                  <c:v>2.1944892184464715</c:v>
                </c:pt>
                <c:pt idx="420">
                  <c:v>2.2074192184464714</c:v>
                </c:pt>
                <c:pt idx="421">
                  <c:v>2.2203492184464713</c:v>
                </c:pt>
                <c:pt idx="422">
                  <c:v>2.233279218446472</c:v>
                </c:pt>
                <c:pt idx="423">
                  <c:v>2.2462092184464719</c:v>
                </c:pt>
                <c:pt idx="424">
                  <c:v>2.2591392184464718</c:v>
                </c:pt>
                <c:pt idx="425">
                  <c:v>2.2720692184464717</c:v>
                </c:pt>
                <c:pt idx="426">
                  <c:v>2.2849992184464716</c:v>
                </c:pt>
                <c:pt idx="427">
                  <c:v>2.2979292184464715</c:v>
                </c:pt>
                <c:pt idx="428">
                  <c:v>2.3108592184464714</c:v>
                </c:pt>
                <c:pt idx="429">
                  <c:v>2.3237892184464712</c:v>
                </c:pt>
                <c:pt idx="430">
                  <c:v>2.336719218446472</c:v>
                </c:pt>
                <c:pt idx="431">
                  <c:v>2.3496492184464719</c:v>
                </c:pt>
                <c:pt idx="432">
                  <c:v>2.3625792184464718</c:v>
                </c:pt>
                <c:pt idx="433">
                  <c:v>2.3755092184464717</c:v>
                </c:pt>
                <c:pt idx="434">
                  <c:v>2.3884392184464716</c:v>
                </c:pt>
                <c:pt idx="435">
                  <c:v>2.4013692184464714</c:v>
                </c:pt>
                <c:pt idx="436">
                  <c:v>2.4142992184464713</c:v>
                </c:pt>
                <c:pt idx="437">
                  <c:v>2.4272292184464712</c:v>
                </c:pt>
                <c:pt idx="438">
                  <c:v>2.440159218446472</c:v>
                </c:pt>
                <c:pt idx="439">
                  <c:v>2.4530892184464719</c:v>
                </c:pt>
                <c:pt idx="440">
                  <c:v>2.4660192184464718</c:v>
                </c:pt>
                <c:pt idx="441">
                  <c:v>2.4789492184464716</c:v>
                </c:pt>
                <c:pt idx="442">
                  <c:v>2.4918792184464715</c:v>
                </c:pt>
                <c:pt idx="443">
                  <c:v>2.5048092184464714</c:v>
                </c:pt>
                <c:pt idx="444">
                  <c:v>2.5177392184464713</c:v>
                </c:pt>
                <c:pt idx="445">
                  <c:v>2.5306692184464712</c:v>
                </c:pt>
                <c:pt idx="446">
                  <c:v>2.543599218446472</c:v>
                </c:pt>
                <c:pt idx="447">
                  <c:v>2.5565292184464719</c:v>
                </c:pt>
                <c:pt idx="448">
                  <c:v>2.5694592184464717</c:v>
                </c:pt>
                <c:pt idx="449">
                  <c:v>2.5823892184464716</c:v>
                </c:pt>
                <c:pt idx="450">
                  <c:v>2.5953192184464715</c:v>
                </c:pt>
                <c:pt idx="451">
                  <c:v>2.6082492184464714</c:v>
                </c:pt>
                <c:pt idx="452">
                  <c:v>2.6211792184464713</c:v>
                </c:pt>
                <c:pt idx="453">
                  <c:v>2.6341092184464721</c:v>
                </c:pt>
                <c:pt idx="454">
                  <c:v>2.6470392184464719</c:v>
                </c:pt>
                <c:pt idx="455">
                  <c:v>2.6599692184464718</c:v>
                </c:pt>
                <c:pt idx="456">
                  <c:v>2.6728992184464717</c:v>
                </c:pt>
                <c:pt idx="457">
                  <c:v>2.6858292184464716</c:v>
                </c:pt>
                <c:pt idx="458">
                  <c:v>2.6987592184464715</c:v>
                </c:pt>
                <c:pt idx="459">
                  <c:v>2.7116892184464714</c:v>
                </c:pt>
                <c:pt idx="460">
                  <c:v>2.7246192184464713</c:v>
                </c:pt>
                <c:pt idx="461">
                  <c:v>2.737549218446472</c:v>
                </c:pt>
                <c:pt idx="462">
                  <c:v>2.7504792184464719</c:v>
                </c:pt>
                <c:pt idx="463">
                  <c:v>2.7634092184464718</c:v>
                </c:pt>
                <c:pt idx="464">
                  <c:v>2.7763392184464717</c:v>
                </c:pt>
                <c:pt idx="465">
                  <c:v>2.7892692184464716</c:v>
                </c:pt>
                <c:pt idx="466">
                  <c:v>2.8021992184464715</c:v>
                </c:pt>
                <c:pt idx="467">
                  <c:v>2.8151292184464713</c:v>
                </c:pt>
                <c:pt idx="468">
                  <c:v>2.8280592184464712</c:v>
                </c:pt>
                <c:pt idx="469">
                  <c:v>2.840989218446472</c:v>
                </c:pt>
                <c:pt idx="470">
                  <c:v>2.8539192184464719</c:v>
                </c:pt>
                <c:pt idx="471">
                  <c:v>2.8668492184464718</c:v>
                </c:pt>
                <c:pt idx="472">
                  <c:v>2.8797792184464717</c:v>
                </c:pt>
                <c:pt idx="473">
                  <c:v>2.8927092184464716</c:v>
                </c:pt>
                <c:pt idx="474">
                  <c:v>2.9056392184464714</c:v>
                </c:pt>
                <c:pt idx="475">
                  <c:v>2.9185692184464713</c:v>
                </c:pt>
                <c:pt idx="476">
                  <c:v>2.9314992184464712</c:v>
                </c:pt>
                <c:pt idx="477">
                  <c:v>2.944429218446472</c:v>
                </c:pt>
                <c:pt idx="478">
                  <c:v>2.9573592184464719</c:v>
                </c:pt>
                <c:pt idx="479">
                  <c:v>2.9702892184464718</c:v>
                </c:pt>
                <c:pt idx="480">
                  <c:v>2.9832192184464716</c:v>
                </c:pt>
                <c:pt idx="481">
                  <c:v>2.9961492184464715</c:v>
                </c:pt>
                <c:pt idx="482">
                  <c:v>3.0090792184464714</c:v>
                </c:pt>
                <c:pt idx="483">
                  <c:v>3.0220092184464713</c:v>
                </c:pt>
                <c:pt idx="484">
                  <c:v>3.0349392184464721</c:v>
                </c:pt>
                <c:pt idx="485">
                  <c:v>3.047869218446472</c:v>
                </c:pt>
                <c:pt idx="486">
                  <c:v>3.0607992184464718</c:v>
                </c:pt>
                <c:pt idx="487">
                  <c:v>3.0737292184464717</c:v>
                </c:pt>
                <c:pt idx="488">
                  <c:v>3.0866592184464716</c:v>
                </c:pt>
                <c:pt idx="489">
                  <c:v>3.0995892184464715</c:v>
                </c:pt>
                <c:pt idx="490">
                  <c:v>3.1125192184464714</c:v>
                </c:pt>
                <c:pt idx="491">
                  <c:v>3.1254492184464713</c:v>
                </c:pt>
                <c:pt idx="492">
                  <c:v>3.1383792184464721</c:v>
                </c:pt>
                <c:pt idx="493">
                  <c:v>3.1513092184464719</c:v>
                </c:pt>
                <c:pt idx="494">
                  <c:v>3.1642392184464718</c:v>
                </c:pt>
                <c:pt idx="495">
                  <c:v>3.1771692184464717</c:v>
                </c:pt>
                <c:pt idx="496">
                  <c:v>3.1900992184464716</c:v>
                </c:pt>
                <c:pt idx="497">
                  <c:v>3.2030292184464715</c:v>
                </c:pt>
                <c:pt idx="498">
                  <c:v>3.2159592184464714</c:v>
                </c:pt>
                <c:pt idx="499">
                  <c:v>3.2288892184464713</c:v>
                </c:pt>
                <c:pt idx="500">
                  <c:v>3.241819218446472</c:v>
                </c:pt>
                <c:pt idx="501">
                  <c:v>3.2547492184464719</c:v>
                </c:pt>
                <c:pt idx="502">
                  <c:v>3.2676792184464718</c:v>
                </c:pt>
                <c:pt idx="503">
                  <c:v>3.2806092184464717</c:v>
                </c:pt>
                <c:pt idx="504">
                  <c:v>3.2935392184464716</c:v>
                </c:pt>
                <c:pt idx="505">
                  <c:v>3.3064692184464715</c:v>
                </c:pt>
                <c:pt idx="506">
                  <c:v>3.3193992184464713</c:v>
                </c:pt>
                <c:pt idx="507">
                  <c:v>3.3323292184464712</c:v>
                </c:pt>
                <c:pt idx="508">
                  <c:v>3.345259218446472</c:v>
                </c:pt>
                <c:pt idx="509">
                  <c:v>3.3581892184464719</c:v>
                </c:pt>
                <c:pt idx="510">
                  <c:v>3.3711192184464718</c:v>
                </c:pt>
                <c:pt idx="511">
                  <c:v>3.3840492184464717</c:v>
                </c:pt>
                <c:pt idx="512">
                  <c:v>3.3969792184464715</c:v>
                </c:pt>
                <c:pt idx="513">
                  <c:v>3.4099092184464714</c:v>
                </c:pt>
                <c:pt idx="514">
                  <c:v>3.4228392184464713</c:v>
                </c:pt>
                <c:pt idx="515">
                  <c:v>3.4357692184464721</c:v>
                </c:pt>
                <c:pt idx="516">
                  <c:v>3.448699218446472</c:v>
                </c:pt>
                <c:pt idx="517">
                  <c:v>3.4616292184464719</c:v>
                </c:pt>
                <c:pt idx="518">
                  <c:v>3.4745592184464718</c:v>
                </c:pt>
                <c:pt idx="519">
                  <c:v>3.4874892184464716</c:v>
                </c:pt>
                <c:pt idx="520">
                  <c:v>3.5004192184464715</c:v>
                </c:pt>
                <c:pt idx="521">
                  <c:v>3.5133492184464714</c:v>
                </c:pt>
                <c:pt idx="522">
                  <c:v>3.5262792184464713</c:v>
                </c:pt>
                <c:pt idx="523">
                  <c:v>3.5392092184464721</c:v>
                </c:pt>
                <c:pt idx="524">
                  <c:v>3.552139218446472</c:v>
                </c:pt>
                <c:pt idx="525">
                  <c:v>3.5650692184464718</c:v>
                </c:pt>
                <c:pt idx="526">
                  <c:v>3.5779992184464717</c:v>
                </c:pt>
                <c:pt idx="527">
                  <c:v>3.5909292184464716</c:v>
                </c:pt>
                <c:pt idx="528">
                  <c:v>3.6038592184464715</c:v>
                </c:pt>
                <c:pt idx="529">
                  <c:v>3.6167892184464714</c:v>
                </c:pt>
                <c:pt idx="530">
                  <c:v>3.6297192184464713</c:v>
                </c:pt>
                <c:pt idx="531">
                  <c:v>3.642649218446472</c:v>
                </c:pt>
                <c:pt idx="532">
                  <c:v>3.6555792184464719</c:v>
                </c:pt>
                <c:pt idx="533">
                  <c:v>3.6685092184464718</c:v>
                </c:pt>
                <c:pt idx="534">
                  <c:v>3.6814392184464717</c:v>
                </c:pt>
                <c:pt idx="535">
                  <c:v>3.6943692184464716</c:v>
                </c:pt>
                <c:pt idx="536">
                  <c:v>3.7072992184464715</c:v>
                </c:pt>
                <c:pt idx="537">
                  <c:v>3.7202292184464714</c:v>
                </c:pt>
                <c:pt idx="538">
                  <c:v>3.7331592184464713</c:v>
                </c:pt>
                <c:pt idx="539">
                  <c:v>3.746089218446472</c:v>
                </c:pt>
                <c:pt idx="540">
                  <c:v>3.7590192184464719</c:v>
                </c:pt>
                <c:pt idx="541">
                  <c:v>3.7719492184464718</c:v>
                </c:pt>
                <c:pt idx="542">
                  <c:v>3.7848792184464717</c:v>
                </c:pt>
                <c:pt idx="543">
                  <c:v>3.7978092184464716</c:v>
                </c:pt>
                <c:pt idx="544">
                  <c:v>3.8107392184464715</c:v>
                </c:pt>
                <c:pt idx="545">
                  <c:v>3.8236692184464713</c:v>
                </c:pt>
                <c:pt idx="546">
                  <c:v>3.8365992184464721</c:v>
                </c:pt>
                <c:pt idx="547">
                  <c:v>3.849529218446472</c:v>
                </c:pt>
                <c:pt idx="548">
                  <c:v>3.8624592184464719</c:v>
                </c:pt>
                <c:pt idx="549">
                  <c:v>3.8753892184464718</c:v>
                </c:pt>
                <c:pt idx="550">
                  <c:v>3.8883192184464717</c:v>
                </c:pt>
                <c:pt idx="551">
                  <c:v>3.9012492184464715</c:v>
                </c:pt>
                <c:pt idx="552">
                  <c:v>3.9141792184464714</c:v>
                </c:pt>
                <c:pt idx="553">
                  <c:v>3.9271092184464713</c:v>
                </c:pt>
                <c:pt idx="554">
                  <c:v>3.9400392184464721</c:v>
                </c:pt>
                <c:pt idx="555">
                  <c:v>3.952969218446472</c:v>
                </c:pt>
                <c:pt idx="556">
                  <c:v>3.9658992184464719</c:v>
                </c:pt>
                <c:pt idx="557">
                  <c:v>3.9788292184464717</c:v>
                </c:pt>
                <c:pt idx="558">
                  <c:v>3.9917592184464716</c:v>
                </c:pt>
                <c:pt idx="559">
                  <c:v>4.0046892184464715</c:v>
                </c:pt>
                <c:pt idx="560">
                  <c:v>4.0176192184464714</c:v>
                </c:pt>
                <c:pt idx="561">
                  <c:v>4.0305492184464713</c:v>
                </c:pt>
                <c:pt idx="562">
                  <c:v>4.0434792184464721</c:v>
                </c:pt>
                <c:pt idx="563">
                  <c:v>4.056409218446472</c:v>
                </c:pt>
                <c:pt idx="564">
                  <c:v>4.0693392184464718</c:v>
                </c:pt>
                <c:pt idx="565">
                  <c:v>4.0822692184464717</c:v>
                </c:pt>
                <c:pt idx="566">
                  <c:v>4.0951992184464716</c:v>
                </c:pt>
                <c:pt idx="567">
                  <c:v>4.1081292184464715</c:v>
                </c:pt>
                <c:pt idx="568">
                  <c:v>4.1210592184464714</c:v>
                </c:pt>
                <c:pt idx="569">
                  <c:v>4.1339892184464713</c:v>
                </c:pt>
                <c:pt idx="570">
                  <c:v>4.146919218446472</c:v>
                </c:pt>
                <c:pt idx="571">
                  <c:v>4.1598492184464719</c:v>
                </c:pt>
                <c:pt idx="572">
                  <c:v>4.1727792184464718</c:v>
                </c:pt>
                <c:pt idx="573">
                  <c:v>4.1857092184464717</c:v>
                </c:pt>
                <c:pt idx="574">
                  <c:v>4.1986392184464716</c:v>
                </c:pt>
                <c:pt idx="575">
                  <c:v>4.2115692184464715</c:v>
                </c:pt>
                <c:pt idx="576">
                  <c:v>4.2244992184464714</c:v>
                </c:pt>
                <c:pt idx="577">
                  <c:v>4.2374292184464721</c:v>
                </c:pt>
                <c:pt idx="578">
                  <c:v>4.250359218446472</c:v>
                </c:pt>
                <c:pt idx="579">
                  <c:v>4.2632892184464719</c:v>
                </c:pt>
                <c:pt idx="580">
                  <c:v>4.2762192184464718</c:v>
                </c:pt>
                <c:pt idx="581">
                  <c:v>4.2891492184464717</c:v>
                </c:pt>
                <c:pt idx="582">
                  <c:v>4.3020792184464716</c:v>
                </c:pt>
                <c:pt idx="583">
                  <c:v>4.3150092184464715</c:v>
                </c:pt>
                <c:pt idx="584">
                  <c:v>4.3279392184464713</c:v>
                </c:pt>
                <c:pt idx="585">
                  <c:v>4.3408692184464721</c:v>
                </c:pt>
                <c:pt idx="586">
                  <c:v>4.353799218446472</c:v>
                </c:pt>
                <c:pt idx="587">
                  <c:v>4.3667292184464719</c:v>
                </c:pt>
                <c:pt idx="588">
                  <c:v>4.3796592184464718</c:v>
                </c:pt>
                <c:pt idx="589">
                  <c:v>4.3925892184464717</c:v>
                </c:pt>
                <c:pt idx="590">
                  <c:v>4.4055192184464715</c:v>
                </c:pt>
                <c:pt idx="591">
                  <c:v>4.4184492184464714</c:v>
                </c:pt>
                <c:pt idx="592">
                  <c:v>4.4313792184464713</c:v>
                </c:pt>
                <c:pt idx="593">
                  <c:v>4.4443092184464721</c:v>
                </c:pt>
                <c:pt idx="594">
                  <c:v>4.457239218446472</c:v>
                </c:pt>
                <c:pt idx="595">
                  <c:v>4.4701692184464719</c:v>
                </c:pt>
                <c:pt idx="596">
                  <c:v>4.4830992184464717</c:v>
                </c:pt>
                <c:pt idx="597">
                  <c:v>4.4960292184464716</c:v>
                </c:pt>
                <c:pt idx="598">
                  <c:v>4.5089592184464715</c:v>
                </c:pt>
                <c:pt idx="599">
                  <c:v>4.5218892184464714</c:v>
                </c:pt>
                <c:pt idx="600">
                  <c:v>4.5348192184464713</c:v>
                </c:pt>
                <c:pt idx="601">
                  <c:v>4.5477492184464721</c:v>
                </c:pt>
                <c:pt idx="602">
                  <c:v>4.5606792184464719</c:v>
                </c:pt>
                <c:pt idx="603">
                  <c:v>4.5736092184464718</c:v>
                </c:pt>
                <c:pt idx="604">
                  <c:v>4.5865392184464717</c:v>
                </c:pt>
                <c:pt idx="605">
                  <c:v>4.5994692184464716</c:v>
                </c:pt>
                <c:pt idx="606">
                  <c:v>4.6123992184464715</c:v>
                </c:pt>
                <c:pt idx="607">
                  <c:v>4.6253292184464714</c:v>
                </c:pt>
                <c:pt idx="608">
                  <c:v>4.6382592184464722</c:v>
                </c:pt>
                <c:pt idx="609">
                  <c:v>4.651189218446472</c:v>
                </c:pt>
                <c:pt idx="610">
                  <c:v>4.6641192184464719</c:v>
                </c:pt>
                <c:pt idx="611">
                  <c:v>4.6770492184464718</c:v>
                </c:pt>
                <c:pt idx="612">
                  <c:v>4.6899792184464717</c:v>
                </c:pt>
                <c:pt idx="613">
                  <c:v>4.7029092184464716</c:v>
                </c:pt>
                <c:pt idx="614">
                  <c:v>4.7158392184464715</c:v>
                </c:pt>
                <c:pt idx="615">
                  <c:v>4.7287692184464714</c:v>
                </c:pt>
                <c:pt idx="616">
                  <c:v>4.7416992184464721</c:v>
                </c:pt>
                <c:pt idx="617">
                  <c:v>4.754629218446472</c:v>
                </c:pt>
                <c:pt idx="618">
                  <c:v>4.767559218446471</c:v>
                </c:pt>
                <c:pt idx="619">
                  <c:v>4.7804892184464709</c:v>
                </c:pt>
                <c:pt idx="620">
                  <c:v>4.7934192184464717</c:v>
                </c:pt>
                <c:pt idx="621">
                  <c:v>4.8063492184464707</c:v>
                </c:pt>
                <c:pt idx="622">
                  <c:v>4.8192792184464714</c:v>
                </c:pt>
                <c:pt idx="623">
                  <c:v>4.8322092184464704</c:v>
                </c:pt>
                <c:pt idx="624">
                  <c:v>4.8451392184464712</c:v>
                </c:pt>
                <c:pt idx="625">
                  <c:v>4.8580692184464702</c:v>
                </c:pt>
                <c:pt idx="626">
                  <c:v>4.870999218446471</c:v>
                </c:pt>
                <c:pt idx="627">
                  <c:v>4.88392921844647</c:v>
                </c:pt>
                <c:pt idx="628">
                  <c:v>4.8968592184464708</c:v>
                </c:pt>
                <c:pt idx="629">
                  <c:v>4.9097892184464715</c:v>
                </c:pt>
                <c:pt idx="630">
                  <c:v>4.9227192184464705</c:v>
                </c:pt>
                <c:pt idx="631">
                  <c:v>4.9356492184464713</c:v>
                </c:pt>
                <c:pt idx="632">
                  <c:v>4.9485792184464703</c:v>
                </c:pt>
                <c:pt idx="633">
                  <c:v>4.9615092184464711</c:v>
                </c:pt>
                <c:pt idx="634">
                  <c:v>4.9744392184464701</c:v>
                </c:pt>
                <c:pt idx="635">
                  <c:v>4.9873692184464709</c:v>
                </c:pt>
                <c:pt idx="636">
                  <c:v>5.0002992184464716</c:v>
                </c:pt>
                <c:pt idx="637">
                  <c:v>5.0132292184464706</c:v>
                </c:pt>
                <c:pt idx="638">
                  <c:v>5.0261592184464714</c:v>
                </c:pt>
                <c:pt idx="639">
                  <c:v>5.0390892184464704</c:v>
                </c:pt>
                <c:pt idx="640">
                  <c:v>5.0520192184464712</c:v>
                </c:pt>
                <c:pt idx="641">
                  <c:v>5.0649492184464702</c:v>
                </c:pt>
                <c:pt idx="642">
                  <c:v>5.0778792184464709</c:v>
                </c:pt>
                <c:pt idx="643">
                  <c:v>5.0908092184464717</c:v>
                </c:pt>
                <c:pt idx="644">
                  <c:v>5.1037392184464707</c:v>
                </c:pt>
                <c:pt idx="645">
                  <c:v>5.1166692184464715</c:v>
                </c:pt>
                <c:pt idx="646">
                  <c:v>5.1295992184464705</c:v>
                </c:pt>
                <c:pt idx="647">
                  <c:v>5.1425292184464713</c:v>
                </c:pt>
                <c:pt idx="648">
                  <c:v>5.1554592184464703</c:v>
                </c:pt>
                <c:pt idx="649">
                  <c:v>5.168389218446471</c:v>
                </c:pt>
                <c:pt idx="650">
                  <c:v>5.18131921844647</c:v>
                </c:pt>
                <c:pt idx="651">
                  <c:v>5.1942492184464708</c:v>
                </c:pt>
                <c:pt idx="652">
                  <c:v>5.2071792184464716</c:v>
                </c:pt>
                <c:pt idx="653">
                  <c:v>5.2201092184464706</c:v>
                </c:pt>
                <c:pt idx="654">
                  <c:v>5.2330392184464714</c:v>
                </c:pt>
                <c:pt idx="655">
                  <c:v>5.2459692184464704</c:v>
                </c:pt>
                <c:pt idx="656">
                  <c:v>5.2588992184464711</c:v>
                </c:pt>
                <c:pt idx="657">
                  <c:v>5.2718292184464701</c:v>
                </c:pt>
                <c:pt idx="658">
                  <c:v>5.2847592184464709</c:v>
                </c:pt>
                <c:pt idx="659">
                  <c:v>5.2976892184464717</c:v>
                </c:pt>
                <c:pt idx="660">
                  <c:v>5.3106192184464707</c:v>
                </c:pt>
                <c:pt idx="661">
                  <c:v>5.3235492184464714</c:v>
                </c:pt>
                <c:pt idx="662">
                  <c:v>5.3364792184464704</c:v>
                </c:pt>
                <c:pt idx="663">
                  <c:v>5.3494092184464712</c:v>
                </c:pt>
                <c:pt idx="664">
                  <c:v>5.3623392184464702</c:v>
                </c:pt>
                <c:pt idx="665">
                  <c:v>5.375269218446471</c:v>
                </c:pt>
                <c:pt idx="666">
                  <c:v>5.38819921844647</c:v>
                </c:pt>
                <c:pt idx="667">
                  <c:v>5.4011292184464708</c:v>
                </c:pt>
                <c:pt idx="668">
                  <c:v>5.4140592184464715</c:v>
                </c:pt>
                <c:pt idx="669">
                  <c:v>5.4269892184464705</c:v>
                </c:pt>
                <c:pt idx="670">
                  <c:v>5.4399192184464713</c:v>
                </c:pt>
                <c:pt idx="671">
                  <c:v>5.4528492184464703</c:v>
                </c:pt>
                <c:pt idx="672">
                  <c:v>5.4657792184464711</c:v>
                </c:pt>
                <c:pt idx="673">
                  <c:v>5.4787092184464701</c:v>
                </c:pt>
                <c:pt idx="674">
                  <c:v>5.4916392184464708</c:v>
                </c:pt>
                <c:pt idx="675">
                  <c:v>5.5045692184464716</c:v>
                </c:pt>
                <c:pt idx="676">
                  <c:v>5.5174992184464706</c:v>
                </c:pt>
                <c:pt idx="677">
                  <c:v>5.5304292184464714</c:v>
                </c:pt>
                <c:pt idx="678">
                  <c:v>5.5433592184464704</c:v>
                </c:pt>
                <c:pt idx="679">
                  <c:v>5.5562892184464712</c:v>
                </c:pt>
                <c:pt idx="680">
                  <c:v>5.5692192184464702</c:v>
                </c:pt>
                <c:pt idx="681">
                  <c:v>5.5821492184464709</c:v>
                </c:pt>
                <c:pt idx="682">
                  <c:v>5.5950792184464717</c:v>
                </c:pt>
                <c:pt idx="683">
                  <c:v>5.6080092184464707</c:v>
                </c:pt>
                <c:pt idx="684">
                  <c:v>5.6209392184464715</c:v>
                </c:pt>
                <c:pt idx="685">
                  <c:v>5.6338692184464705</c:v>
                </c:pt>
                <c:pt idx="686">
                  <c:v>5.6467992184464713</c:v>
                </c:pt>
                <c:pt idx="687">
                  <c:v>5.6597292184464703</c:v>
                </c:pt>
                <c:pt idx="688">
                  <c:v>5.672659218446471</c:v>
                </c:pt>
                <c:pt idx="689">
                  <c:v>5.68558921844647</c:v>
                </c:pt>
                <c:pt idx="690">
                  <c:v>5.6985192184464708</c:v>
                </c:pt>
                <c:pt idx="691">
                  <c:v>5.7114492184464716</c:v>
                </c:pt>
                <c:pt idx="692">
                  <c:v>5.7243792184464706</c:v>
                </c:pt>
                <c:pt idx="693">
                  <c:v>5.7373092184464713</c:v>
                </c:pt>
                <c:pt idx="694">
                  <c:v>5.7502392184464703</c:v>
                </c:pt>
                <c:pt idx="695">
                  <c:v>5.7631692184464711</c:v>
                </c:pt>
                <c:pt idx="696">
                  <c:v>5.7760992184464701</c:v>
                </c:pt>
                <c:pt idx="697">
                  <c:v>5.7890292184464709</c:v>
                </c:pt>
                <c:pt idx="698">
                  <c:v>5.8019592184464717</c:v>
                </c:pt>
                <c:pt idx="699">
                  <c:v>5.8148892184464707</c:v>
                </c:pt>
                <c:pt idx="700">
                  <c:v>5.8278192184464714</c:v>
                </c:pt>
                <c:pt idx="701">
                  <c:v>5.8407492184464704</c:v>
                </c:pt>
                <c:pt idx="702">
                  <c:v>5.8536792184464712</c:v>
                </c:pt>
                <c:pt idx="703">
                  <c:v>5.8666092184464702</c:v>
                </c:pt>
                <c:pt idx="704">
                  <c:v>5.879539218446471</c:v>
                </c:pt>
                <c:pt idx="705">
                  <c:v>5.8924692184464718</c:v>
                </c:pt>
                <c:pt idx="706">
                  <c:v>5.9053992184464708</c:v>
                </c:pt>
                <c:pt idx="707">
                  <c:v>5.9183292184464715</c:v>
                </c:pt>
                <c:pt idx="708">
                  <c:v>5.9312592184464705</c:v>
                </c:pt>
                <c:pt idx="709">
                  <c:v>5.9441892184464713</c:v>
                </c:pt>
                <c:pt idx="710">
                  <c:v>5.9571192184464703</c:v>
                </c:pt>
                <c:pt idx="711">
                  <c:v>5.9700492184464711</c:v>
                </c:pt>
                <c:pt idx="712">
                  <c:v>5.9829792184464701</c:v>
                </c:pt>
                <c:pt idx="713">
                  <c:v>5.9959092184464708</c:v>
                </c:pt>
                <c:pt idx="714">
                  <c:v>6.0088392184464716</c:v>
                </c:pt>
                <c:pt idx="715">
                  <c:v>6.0217692184464706</c:v>
                </c:pt>
                <c:pt idx="716">
                  <c:v>6.0346992184464714</c:v>
                </c:pt>
                <c:pt idx="717">
                  <c:v>6.0476292184464704</c:v>
                </c:pt>
                <c:pt idx="718">
                  <c:v>6.0605592184464712</c:v>
                </c:pt>
                <c:pt idx="719">
                  <c:v>6.0734892184464702</c:v>
                </c:pt>
                <c:pt idx="720">
                  <c:v>6.0864192184464709</c:v>
                </c:pt>
                <c:pt idx="721">
                  <c:v>6.0993492184464717</c:v>
                </c:pt>
                <c:pt idx="722">
                  <c:v>6.1122792184464707</c:v>
                </c:pt>
                <c:pt idx="723">
                  <c:v>6.1252092184464715</c:v>
                </c:pt>
                <c:pt idx="724">
                  <c:v>6.1381392184464705</c:v>
                </c:pt>
                <c:pt idx="725">
                  <c:v>6.1510692184464713</c:v>
                </c:pt>
                <c:pt idx="726">
                  <c:v>6.1639992184464703</c:v>
                </c:pt>
                <c:pt idx="727">
                  <c:v>6.176929218446471</c:v>
                </c:pt>
                <c:pt idx="728">
                  <c:v>6.18985921844647</c:v>
                </c:pt>
                <c:pt idx="729">
                  <c:v>6.2027892184464708</c:v>
                </c:pt>
                <c:pt idx="730">
                  <c:v>6.2157192184464716</c:v>
                </c:pt>
                <c:pt idx="731">
                  <c:v>6.2286492184464706</c:v>
                </c:pt>
                <c:pt idx="732">
                  <c:v>6.2415792184464713</c:v>
                </c:pt>
                <c:pt idx="733">
                  <c:v>6.2545092184464703</c:v>
                </c:pt>
                <c:pt idx="734">
                  <c:v>6.2674392184464711</c:v>
                </c:pt>
                <c:pt idx="735">
                  <c:v>6.2803692184464701</c:v>
                </c:pt>
                <c:pt idx="736">
                  <c:v>6.2932992184464709</c:v>
                </c:pt>
                <c:pt idx="737">
                  <c:v>6.3062292184464717</c:v>
                </c:pt>
                <c:pt idx="738">
                  <c:v>6.3191592184464707</c:v>
                </c:pt>
                <c:pt idx="739">
                  <c:v>6.3320892184464714</c:v>
                </c:pt>
                <c:pt idx="740">
                  <c:v>6.3450192184464704</c:v>
                </c:pt>
                <c:pt idx="741">
                  <c:v>6.3579492184464712</c:v>
                </c:pt>
                <c:pt idx="742">
                  <c:v>6.3708792184464702</c:v>
                </c:pt>
                <c:pt idx="743">
                  <c:v>6.383809218446471</c:v>
                </c:pt>
                <c:pt idx="744">
                  <c:v>6.3967392184464718</c:v>
                </c:pt>
                <c:pt idx="745">
                  <c:v>6.4096692184464708</c:v>
                </c:pt>
                <c:pt idx="746">
                  <c:v>6.4225992184464715</c:v>
                </c:pt>
                <c:pt idx="747">
                  <c:v>6.4355292184464705</c:v>
                </c:pt>
                <c:pt idx="748">
                  <c:v>6.4484592184464713</c:v>
                </c:pt>
                <c:pt idx="749">
                  <c:v>6.4613892184464703</c:v>
                </c:pt>
                <c:pt idx="750">
                  <c:v>6.4743192184464711</c:v>
                </c:pt>
                <c:pt idx="751">
                  <c:v>6.4872492184464701</c:v>
                </c:pt>
                <c:pt idx="752">
                  <c:v>6.5001792184464708</c:v>
                </c:pt>
                <c:pt idx="753">
                  <c:v>6.5131092184464716</c:v>
                </c:pt>
                <c:pt idx="754">
                  <c:v>6.5260392184464706</c:v>
                </c:pt>
                <c:pt idx="755">
                  <c:v>6.5389692184464714</c:v>
                </c:pt>
                <c:pt idx="756">
                  <c:v>6.5518992184464704</c:v>
                </c:pt>
                <c:pt idx="757">
                  <c:v>6.5648292184464712</c:v>
                </c:pt>
                <c:pt idx="758">
                  <c:v>6.5777592184464702</c:v>
                </c:pt>
                <c:pt idx="759">
                  <c:v>6.5906892184464709</c:v>
                </c:pt>
                <c:pt idx="760">
                  <c:v>6.6036192184464717</c:v>
                </c:pt>
                <c:pt idx="761">
                  <c:v>6.6165492184464707</c:v>
                </c:pt>
                <c:pt idx="762">
                  <c:v>6.6294792184464715</c:v>
                </c:pt>
                <c:pt idx="763">
                  <c:v>6.6424092184464705</c:v>
                </c:pt>
                <c:pt idx="764">
                  <c:v>6.6553392184464712</c:v>
                </c:pt>
                <c:pt idx="765">
                  <c:v>6.6682692184464702</c:v>
                </c:pt>
                <c:pt idx="766">
                  <c:v>6.681199218446471</c:v>
                </c:pt>
                <c:pt idx="767">
                  <c:v>6.6941292184464718</c:v>
                </c:pt>
                <c:pt idx="768">
                  <c:v>6.7070592184464708</c:v>
                </c:pt>
                <c:pt idx="769">
                  <c:v>6.7199892184464716</c:v>
                </c:pt>
                <c:pt idx="770">
                  <c:v>6.7329192184464706</c:v>
                </c:pt>
                <c:pt idx="771">
                  <c:v>6.7458492184464713</c:v>
                </c:pt>
                <c:pt idx="772">
                  <c:v>6.7587792184464703</c:v>
                </c:pt>
                <c:pt idx="773">
                  <c:v>6.7717092184464711</c:v>
                </c:pt>
                <c:pt idx="774">
                  <c:v>6.7846392184464701</c:v>
                </c:pt>
                <c:pt idx="775">
                  <c:v>6.7975692184464709</c:v>
                </c:pt>
                <c:pt idx="776">
                  <c:v>6.8104992184464717</c:v>
                </c:pt>
                <c:pt idx="777">
                  <c:v>6.8234292184464707</c:v>
                </c:pt>
                <c:pt idx="778">
                  <c:v>6.8363592184464714</c:v>
                </c:pt>
                <c:pt idx="779">
                  <c:v>6.8492892184464704</c:v>
                </c:pt>
                <c:pt idx="780">
                  <c:v>6.8622192184464712</c:v>
                </c:pt>
                <c:pt idx="781">
                  <c:v>6.8751492184464702</c:v>
                </c:pt>
                <c:pt idx="782">
                  <c:v>6.888079218446471</c:v>
                </c:pt>
                <c:pt idx="783">
                  <c:v>6.9010092184464717</c:v>
                </c:pt>
                <c:pt idx="784">
                  <c:v>6.9139392184464707</c:v>
                </c:pt>
                <c:pt idx="785">
                  <c:v>6.9268692184464715</c:v>
                </c:pt>
                <c:pt idx="786">
                  <c:v>6.9397992184464705</c:v>
                </c:pt>
                <c:pt idx="787">
                  <c:v>6.9527292184464713</c:v>
                </c:pt>
                <c:pt idx="788">
                  <c:v>6.9656592184464703</c:v>
                </c:pt>
                <c:pt idx="789">
                  <c:v>6.9785892184464711</c:v>
                </c:pt>
                <c:pt idx="790">
                  <c:v>6.9915192184464701</c:v>
                </c:pt>
                <c:pt idx="791">
                  <c:v>7.0044492184464708</c:v>
                </c:pt>
                <c:pt idx="792">
                  <c:v>7.0173792184464716</c:v>
                </c:pt>
                <c:pt idx="793">
                  <c:v>7.0303092184464706</c:v>
                </c:pt>
                <c:pt idx="794">
                  <c:v>7.0432392184464714</c:v>
                </c:pt>
                <c:pt idx="795">
                  <c:v>7.0561692184464704</c:v>
                </c:pt>
                <c:pt idx="796">
                  <c:v>7.0690992184464712</c:v>
                </c:pt>
                <c:pt idx="797">
                  <c:v>7.0820292184464702</c:v>
                </c:pt>
                <c:pt idx="798">
                  <c:v>7.0949592184464709</c:v>
                </c:pt>
                <c:pt idx="799">
                  <c:v>7.1078892184464717</c:v>
                </c:pt>
                <c:pt idx="800">
                  <c:v>7.1208192184464707</c:v>
                </c:pt>
                <c:pt idx="801">
                  <c:v>7.1337492184464715</c:v>
                </c:pt>
                <c:pt idx="802">
                  <c:v>7.1466792184464705</c:v>
                </c:pt>
                <c:pt idx="803">
                  <c:v>7.1596092184464712</c:v>
                </c:pt>
                <c:pt idx="804">
                  <c:v>7.1725392184464702</c:v>
                </c:pt>
                <c:pt idx="805">
                  <c:v>7.185469218446471</c:v>
                </c:pt>
                <c:pt idx="806">
                  <c:v>7.1983992184464718</c:v>
                </c:pt>
                <c:pt idx="807">
                  <c:v>7.2113292184464708</c:v>
                </c:pt>
                <c:pt idx="808">
                  <c:v>7.2242592184464716</c:v>
                </c:pt>
                <c:pt idx="809">
                  <c:v>7.2371892184464706</c:v>
                </c:pt>
                <c:pt idx="810">
                  <c:v>7.2501192184464713</c:v>
                </c:pt>
                <c:pt idx="811">
                  <c:v>7.2630492184464703</c:v>
                </c:pt>
                <c:pt idx="812">
                  <c:v>7.2759792184464711</c:v>
                </c:pt>
                <c:pt idx="813">
                  <c:v>7.2889092184464701</c:v>
                </c:pt>
                <c:pt idx="814">
                  <c:v>7.3018392184464709</c:v>
                </c:pt>
                <c:pt idx="815">
                  <c:v>7.3147692184464717</c:v>
                </c:pt>
                <c:pt idx="816">
                  <c:v>7.3276992184464707</c:v>
                </c:pt>
                <c:pt idx="817">
                  <c:v>7.3406292184464714</c:v>
                </c:pt>
                <c:pt idx="818">
                  <c:v>7.3535592184464704</c:v>
                </c:pt>
                <c:pt idx="819">
                  <c:v>7.3664892184464712</c:v>
                </c:pt>
                <c:pt idx="820">
                  <c:v>7.3794192184464702</c:v>
                </c:pt>
                <c:pt idx="821">
                  <c:v>7.392349218446471</c:v>
                </c:pt>
                <c:pt idx="822">
                  <c:v>7.4052792184464717</c:v>
                </c:pt>
                <c:pt idx="823">
                  <c:v>7.4182092184464707</c:v>
                </c:pt>
                <c:pt idx="824">
                  <c:v>7.4311392184464715</c:v>
                </c:pt>
                <c:pt idx="825">
                  <c:v>7.4440692184464705</c:v>
                </c:pt>
                <c:pt idx="826">
                  <c:v>7.4569992184464713</c:v>
                </c:pt>
                <c:pt idx="827">
                  <c:v>7.4699292184464703</c:v>
                </c:pt>
                <c:pt idx="828">
                  <c:v>7.4828592184464711</c:v>
                </c:pt>
                <c:pt idx="829">
                  <c:v>7.4957892184464701</c:v>
                </c:pt>
                <c:pt idx="830">
                  <c:v>7.5087192184464708</c:v>
                </c:pt>
                <c:pt idx="831">
                  <c:v>7.5216492184464716</c:v>
                </c:pt>
                <c:pt idx="832">
                  <c:v>7.5345792184464706</c:v>
                </c:pt>
                <c:pt idx="833">
                  <c:v>7.5475092184464714</c:v>
                </c:pt>
                <c:pt idx="834">
                  <c:v>7.5604392184464704</c:v>
                </c:pt>
                <c:pt idx="835">
                  <c:v>7.5733692184464712</c:v>
                </c:pt>
                <c:pt idx="836">
                  <c:v>7.5862992184464701</c:v>
                </c:pt>
                <c:pt idx="837">
                  <c:v>7.5992292184464709</c:v>
                </c:pt>
                <c:pt idx="838">
                  <c:v>7.6121592184464717</c:v>
                </c:pt>
                <c:pt idx="839">
                  <c:v>7.6250892184464707</c:v>
                </c:pt>
                <c:pt idx="840">
                  <c:v>7.6380192184464715</c:v>
                </c:pt>
                <c:pt idx="841">
                  <c:v>7.6509492184464705</c:v>
                </c:pt>
                <c:pt idx="842">
                  <c:v>7.6638792184464712</c:v>
                </c:pt>
                <c:pt idx="843">
                  <c:v>7.6768092184464702</c:v>
                </c:pt>
                <c:pt idx="844">
                  <c:v>7.689739218446471</c:v>
                </c:pt>
                <c:pt idx="845">
                  <c:v>7.7026692184464718</c:v>
                </c:pt>
                <c:pt idx="846">
                  <c:v>7.7155992184464708</c:v>
                </c:pt>
                <c:pt idx="847">
                  <c:v>7.7285292184464716</c:v>
                </c:pt>
                <c:pt idx="848">
                  <c:v>7.7414592184464706</c:v>
                </c:pt>
                <c:pt idx="849">
                  <c:v>7.7543892184464713</c:v>
                </c:pt>
                <c:pt idx="850">
                  <c:v>7.7673192184464703</c:v>
                </c:pt>
                <c:pt idx="851">
                  <c:v>7.7802492184464711</c:v>
                </c:pt>
                <c:pt idx="852">
                  <c:v>7.7931792184464701</c:v>
                </c:pt>
                <c:pt idx="853">
                  <c:v>7.8061092184464709</c:v>
                </c:pt>
                <c:pt idx="854">
                  <c:v>7.8190392184464717</c:v>
                </c:pt>
                <c:pt idx="855">
                  <c:v>7.8319692184464706</c:v>
                </c:pt>
                <c:pt idx="856">
                  <c:v>7.8448992184464714</c:v>
                </c:pt>
                <c:pt idx="857">
                  <c:v>7.8578292184464704</c:v>
                </c:pt>
                <c:pt idx="858">
                  <c:v>7.8707592184464712</c:v>
                </c:pt>
                <c:pt idx="859">
                  <c:v>7.8836892184464702</c:v>
                </c:pt>
                <c:pt idx="860">
                  <c:v>7.896619218446471</c:v>
                </c:pt>
                <c:pt idx="861">
                  <c:v>7.9095492184464717</c:v>
                </c:pt>
                <c:pt idx="862">
                  <c:v>7.9224792184464707</c:v>
                </c:pt>
                <c:pt idx="863">
                  <c:v>7.9354092184464715</c:v>
                </c:pt>
                <c:pt idx="864">
                  <c:v>7.9483392184464705</c:v>
                </c:pt>
                <c:pt idx="865">
                  <c:v>7.9612692184464713</c:v>
                </c:pt>
                <c:pt idx="866">
                  <c:v>7.9741992184464703</c:v>
                </c:pt>
                <c:pt idx="867">
                  <c:v>7.9871292184464711</c:v>
                </c:pt>
                <c:pt idx="868">
                  <c:v>8.0000592184464718</c:v>
                </c:pt>
                <c:pt idx="869">
                  <c:v>8.0129892184464708</c:v>
                </c:pt>
                <c:pt idx="870">
                  <c:v>8.0259192184464716</c:v>
                </c:pt>
                <c:pt idx="871">
                  <c:v>8.0388492184464706</c:v>
                </c:pt>
                <c:pt idx="872">
                  <c:v>8.0517792184464714</c:v>
                </c:pt>
                <c:pt idx="873">
                  <c:v>8.0647092184464704</c:v>
                </c:pt>
                <c:pt idx="874">
                  <c:v>8.0776392184464711</c:v>
                </c:pt>
                <c:pt idx="875">
                  <c:v>8.0905692184464701</c:v>
                </c:pt>
                <c:pt idx="876">
                  <c:v>8.1034992184464709</c:v>
                </c:pt>
                <c:pt idx="877">
                  <c:v>8.1164292184464717</c:v>
                </c:pt>
                <c:pt idx="878">
                  <c:v>8.1293592184464707</c:v>
                </c:pt>
                <c:pt idx="879">
                  <c:v>8.1422892184464715</c:v>
                </c:pt>
                <c:pt idx="880">
                  <c:v>8.1552192184464705</c:v>
                </c:pt>
                <c:pt idx="881">
                  <c:v>8.1681492184464712</c:v>
                </c:pt>
                <c:pt idx="882">
                  <c:v>8.1810792184464702</c:v>
                </c:pt>
                <c:pt idx="883">
                  <c:v>8.194009218446471</c:v>
                </c:pt>
                <c:pt idx="884">
                  <c:v>8.2069392184464718</c:v>
                </c:pt>
                <c:pt idx="885">
                  <c:v>8.2198692184464708</c:v>
                </c:pt>
                <c:pt idx="886">
                  <c:v>8.2327992184464716</c:v>
                </c:pt>
                <c:pt idx="887">
                  <c:v>8.2457292184464706</c:v>
                </c:pt>
                <c:pt idx="888">
                  <c:v>8.2586592184464713</c:v>
                </c:pt>
                <c:pt idx="889">
                  <c:v>8.2715892184464703</c:v>
                </c:pt>
                <c:pt idx="890">
                  <c:v>8.2845192184464711</c:v>
                </c:pt>
                <c:pt idx="891">
                  <c:v>8.2974492184464701</c:v>
                </c:pt>
                <c:pt idx="892">
                  <c:v>8.3103792184464709</c:v>
                </c:pt>
                <c:pt idx="893">
                  <c:v>8.3233092184464716</c:v>
                </c:pt>
                <c:pt idx="894">
                  <c:v>8.3362392184464706</c:v>
                </c:pt>
                <c:pt idx="895">
                  <c:v>8.3491692184464714</c:v>
                </c:pt>
                <c:pt idx="896">
                  <c:v>8.3620992184464704</c:v>
                </c:pt>
                <c:pt idx="897">
                  <c:v>8.3750292184464712</c:v>
                </c:pt>
                <c:pt idx="898">
                  <c:v>8.3879592184464702</c:v>
                </c:pt>
                <c:pt idx="899">
                  <c:v>8.400889218446471</c:v>
                </c:pt>
                <c:pt idx="900">
                  <c:v>8.4138192184464717</c:v>
                </c:pt>
                <c:pt idx="901">
                  <c:v>8.4267492184464707</c:v>
                </c:pt>
                <c:pt idx="902">
                  <c:v>8.4396792184464715</c:v>
                </c:pt>
                <c:pt idx="903">
                  <c:v>8.4526092184464705</c:v>
                </c:pt>
                <c:pt idx="904">
                  <c:v>8.4655392184464713</c:v>
                </c:pt>
                <c:pt idx="905">
                  <c:v>8.4784692184464703</c:v>
                </c:pt>
                <c:pt idx="906">
                  <c:v>8.4913992184464711</c:v>
                </c:pt>
                <c:pt idx="907">
                  <c:v>8.5043292184464718</c:v>
                </c:pt>
                <c:pt idx="908">
                  <c:v>8.5172592184464708</c:v>
                </c:pt>
                <c:pt idx="909">
                  <c:v>8.5301892184464716</c:v>
                </c:pt>
                <c:pt idx="910">
                  <c:v>8.5431192184464706</c:v>
                </c:pt>
                <c:pt idx="911">
                  <c:v>8.5560492184464714</c:v>
                </c:pt>
                <c:pt idx="912">
                  <c:v>8.5689792184464704</c:v>
                </c:pt>
                <c:pt idx="913">
                  <c:v>8.5819092184464711</c:v>
                </c:pt>
                <c:pt idx="914">
                  <c:v>8.5948392184464701</c:v>
                </c:pt>
                <c:pt idx="915">
                  <c:v>8.6077692184464709</c:v>
                </c:pt>
                <c:pt idx="916">
                  <c:v>8.6206992184464717</c:v>
                </c:pt>
                <c:pt idx="917">
                  <c:v>8.6336292184464707</c:v>
                </c:pt>
                <c:pt idx="918">
                  <c:v>8.6465592184464715</c:v>
                </c:pt>
                <c:pt idx="919">
                  <c:v>8.6594892184464705</c:v>
                </c:pt>
                <c:pt idx="920">
                  <c:v>8.6724192184464712</c:v>
                </c:pt>
                <c:pt idx="921">
                  <c:v>8.6853492184464702</c:v>
                </c:pt>
                <c:pt idx="922">
                  <c:v>8.698279218446471</c:v>
                </c:pt>
                <c:pt idx="923">
                  <c:v>8.7112092184464718</c:v>
                </c:pt>
                <c:pt idx="924">
                  <c:v>8.7241392184464708</c:v>
                </c:pt>
                <c:pt idx="925">
                  <c:v>8.7370692184464716</c:v>
                </c:pt>
                <c:pt idx="926">
                  <c:v>8.7499992184464706</c:v>
                </c:pt>
                <c:pt idx="927">
                  <c:v>8.7629292184464713</c:v>
                </c:pt>
                <c:pt idx="928">
                  <c:v>8.7758592184464703</c:v>
                </c:pt>
                <c:pt idx="929">
                  <c:v>8.7887892184464711</c:v>
                </c:pt>
                <c:pt idx="930">
                  <c:v>8.8017192184464719</c:v>
                </c:pt>
                <c:pt idx="931">
                  <c:v>8.8146492184464709</c:v>
                </c:pt>
                <c:pt idx="932">
                  <c:v>8.8275792184464716</c:v>
                </c:pt>
                <c:pt idx="933">
                  <c:v>8.8405092184464706</c:v>
                </c:pt>
                <c:pt idx="934">
                  <c:v>8.8534392184464714</c:v>
                </c:pt>
                <c:pt idx="935">
                  <c:v>8.8663692184464704</c:v>
                </c:pt>
                <c:pt idx="936">
                  <c:v>8.8792992184464712</c:v>
                </c:pt>
                <c:pt idx="937">
                  <c:v>8.8922292184464702</c:v>
                </c:pt>
                <c:pt idx="938">
                  <c:v>8.905159218446471</c:v>
                </c:pt>
                <c:pt idx="939">
                  <c:v>8.9180892184464717</c:v>
                </c:pt>
                <c:pt idx="940">
                  <c:v>8.9310192184464707</c:v>
                </c:pt>
                <c:pt idx="941">
                  <c:v>8.9439492184464715</c:v>
                </c:pt>
                <c:pt idx="942">
                  <c:v>8.9568792184464705</c:v>
                </c:pt>
                <c:pt idx="943">
                  <c:v>8.9698092184464713</c:v>
                </c:pt>
                <c:pt idx="944">
                  <c:v>8.9827392184464703</c:v>
                </c:pt>
                <c:pt idx="945">
                  <c:v>8.995669218446471</c:v>
                </c:pt>
                <c:pt idx="946">
                  <c:v>9.0085992184464718</c:v>
                </c:pt>
                <c:pt idx="947">
                  <c:v>9.0215292184464708</c:v>
                </c:pt>
                <c:pt idx="948">
                  <c:v>9.0344592184464716</c:v>
                </c:pt>
                <c:pt idx="949">
                  <c:v>9.0473892184464706</c:v>
                </c:pt>
                <c:pt idx="950">
                  <c:v>9.0603192184464714</c:v>
                </c:pt>
                <c:pt idx="951">
                  <c:v>9.0732492184464704</c:v>
                </c:pt>
                <c:pt idx="952">
                  <c:v>9.0861792184464711</c:v>
                </c:pt>
                <c:pt idx="953">
                  <c:v>9.0991092184464701</c:v>
                </c:pt>
                <c:pt idx="954">
                  <c:v>9.1120392184464709</c:v>
                </c:pt>
                <c:pt idx="955">
                  <c:v>9.1249692184464717</c:v>
                </c:pt>
                <c:pt idx="956">
                  <c:v>9.1378992184464707</c:v>
                </c:pt>
                <c:pt idx="957">
                  <c:v>9.1508292184464715</c:v>
                </c:pt>
                <c:pt idx="958">
                  <c:v>9.1637592184464705</c:v>
                </c:pt>
                <c:pt idx="959">
                  <c:v>9.1766892184464712</c:v>
                </c:pt>
                <c:pt idx="960">
                  <c:v>9.1896192184464702</c:v>
                </c:pt>
                <c:pt idx="961">
                  <c:v>9.202549218446471</c:v>
                </c:pt>
                <c:pt idx="962">
                  <c:v>9.2154792184464718</c:v>
                </c:pt>
                <c:pt idx="963">
                  <c:v>9.2284092184464708</c:v>
                </c:pt>
                <c:pt idx="964">
                  <c:v>9.2413392184464715</c:v>
                </c:pt>
                <c:pt idx="965">
                  <c:v>9.2542692184464705</c:v>
                </c:pt>
                <c:pt idx="966">
                  <c:v>9.2671992184464713</c:v>
                </c:pt>
                <c:pt idx="967">
                  <c:v>9.2801292184464703</c:v>
                </c:pt>
                <c:pt idx="968">
                  <c:v>9.2930592184464711</c:v>
                </c:pt>
                <c:pt idx="969">
                  <c:v>9.3059892184464719</c:v>
                </c:pt>
                <c:pt idx="970">
                  <c:v>9.3189192184464709</c:v>
                </c:pt>
                <c:pt idx="971">
                  <c:v>9.3318492184464716</c:v>
                </c:pt>
                <c:pt idx="972">
                  <c:v>9.3447792184464706</c:v>
                </c:pt>
                <c:pt idx="973">
                  <c:v>9.3577092184464714</c:v>
                </c:pt>
                <c:pt idx="974">
                  <c:v>9.3706392184464704</c:v>
                </c:pt>
                <c:pt idx="975">
                  <c:v>9.3835692184464712</c:v>
                </c:pt>
                <c:pt idx="976">
                  <c:v>9.3964992184464702</c:v>
                </c:pt>
                <c:pt idx="977">
                  <c:v>9.409429218446471</c:v>
                </c:pt>
                <c:pt idx="978">
                  <c:v>9.4223592184464717</c:v>
                </c:pt>
                <c:pt idx="979">
                  <c:v>9.4352892184464707</c:v>
                </c:pt>
                <c:pt idx="980">
                  <c:v>9.4482192184464715</c:v>
                </c:pt>
                <c:pt idx="981">
                  <c:v>9.4611492184464705</c:v>
                </c:pt>
                <c:pt idx="982">
                  <c:v>9.4740792184464713</c:v>
                </c:pt>
                <c:pt idx="983">
                  <c:v>9.4870092184464703</c:v>
                </c:pt>
                <c:pt idx="984">
                  <c:v>9.499939218446471</c:v>
                </c:pt>
                <c:pt idx="985">
                  <c:v>9.5128692184464718</c:v>
                </c:pt>
                <c:pt idx="986">
                  <c:v>9.5257992184464708</c:v>
                </c:pt>
                <c:pt idx="987">
                  <c:v>9.5387292184464716</c:v>
                </c:pt>
                <c:pt idx="988">
                  <c:v>9.5516592184464706</c:v>
                </c:pt>
                <c:pt idx="989">
                  <c:v>9.5645892184464714</c:v>
                </c:pt>
                <c:pt idx="990">
                  <c:v>9.5775192184464704</c:v>
                </c:pt>
                <c:pt idx="991">
                  <c:v>9.5904492184464711</c:v>
                </c:pt>
                <c:pt idx="992">
                  <c:v>9.6033792184464719</c:v>
                </c:pt>
                <c:pt idx="993">
                  <c:v>9.6163092184464709</c:v>
                </c:pt>
                <c:pt idx="994">
                  <c:v>9.6292392184464717</c:v>
                </c:pt>
                <c:pt idx="995">
                  <c:v>9.6421692184464707</c:v>
                </c:pt>
                <c:pt idx="996">
                  <c:v>9.6550992184464715</c:v>
                </c:pt>
                <c:pt idx="997">
                  <c:v>9.6680292184464705</c:v>
                </c:pt>
                <c:pt idx="998">
                  <c:v>9.6809592184464712</c:v>
                </c:pt>
                <c:pt idx="999">
                  <c:v>9.6938892184464702</c:v>
                </c:pt>
                <c:pt idx="1000">
                  <c:v>9.706819218446471</c:v>
                </c:pt>
                <c:pt idx="1001">
                  <c:v>9.7197492184464718</c:v>
                </c:pt>
                <c:pt idx="1002">
                  <c:v>9.7326792184464708</c:v>
                </c:pt>
                <c:pt idx="1003">
                  <c:v>9.7456092184464715</c:v>
                </c:pt>
                <c:pt idx="1004">
                  <c:v>9.7585392184464705</c:v>
                </c:pt>
                <c:pt idx="1005">
                  <c:v>9.7714692184464713</c:v>
                </c:pt>
                <c:pt idx="1006">
                  <c:v>9.7843992184464703</c:v>
                </c:pt>
                <c:pt idx="1007">
                  <c:v>9.7973292184464711</c:v>
                </c:pt>
                <c:pt idx="1008">
                  <c:v>9.8102592184464719</c:v>
                </c:pt>
                <c:pt idx="1009">
                  <c:v>9.8231892184464709</c:v>
                </c:pt>
                <c:pt idx="1010">
                  <c:v>9.8361192184464716</c:v>
                </c:pt>
                <c:pt idx="1011">
                  <c:v>9.8490492184464706</c:v>
                </c:pt>
                <c:pt idx="1012">
                  <c:v>9.8619792184464714</c:v>
                </c:pt>
                <c:pt idx="1013">
                  <c:v>9.8749092184464704</c:v>
                </c:pt>
                <c:pt idx="1014">
                  <c:v>9.8878392184464712</c:v>
                </c:pt>
                <c:pt idx="1015">
                  <c:v>9.9007692184464702</c:v>
                </c:pt>
                <c:pt idx="1016">
                  <c:v>9.913699218446471</c:v>
                </c:pt>
                <c:pt idx="1017">
                  <c:v>9.9266292184464717</c:v>
                </c:pt>
                <c:pt idx="1018">
                  <c:v>9.9395592184464707</c:v>
                </c:pt>
                <c:pt idx="1019">
                  <c:v>9.9524892184464715</c:v>
                </c:pt>
                <c:pt idx="1020">
                  <c:v>9.9654192184464705</c:v>
                </c:pt>
                <c:pt idx="1021">
                  <c:v>9.9783492184464713</c:v>
                </c:pt>
                <c:pt idx="1022">
                  <c:v>9.9912792184464703</c:v>
                </c:pt>
                <c:pt idx="1023">
                  <c:v>10.004209218446471</c:v>
                </c:pt>
              </c:numCache>
            </c:numRef>
          </c:xVal>
          <c:yVal>
            <c:numRef>
              <c:f>spatial!$E$2:$E$1025</c:f>
              <c:numCache>
                <c:formatCode>General</c:formatCode>
                <c:ptCount val="1024"/>
                <c:pt idx="0">
                  <c:v>7.6343125425448868E-2</c:v>
                </c:pt>
                <c:pt idx="1">
                  <c:v>7.6771585123590932E-2</c:v>
                </c:pt>
                <c:pt idx="2">
                  <c:v>7.9028087014646947E-2</c:v>
                </c:pt>
                <c:pt idx="3">
                  <c:v>7.8540321493426088E-2</c:v>
                </c:pt>
                <c:pt idx="4">
                  <c:v>6.6213093030354525E-2</c:v>
                </c:pt>
                <c:pt idx="5">
                  <c:v>7.465535419390236E-2</c:v>
                </c:pt>
                <c:pt idx="6">
                  <c:v>7.216957842560813E-2</c:v>
                </c:pt>
                <c:pt idx="7">
                  <c:v>7.2743105402600011E-2</c:v>
                </c:pt>
                <c:pt idx="8">
                  <c:v>7.3666234016091431E-2</c:v>
                </c:pt>
                <c:pt idx="9">
                  <c:v>6.392329080277756E-2</c:v>
                </c:pt>
                <c:pt idx="10">
                  <c:v>7.0203060799499298E-2</c:v>
                </c:pt>
                <c:pt idx="11">
                  <c:v>6.9803306685855895E-2</c:v>
                </c:pt>
                <c:pt idx="12">
                  <c:v>7.2625359988003416E-2</c:v>
                </c:pt>
                <c:pt idx="13">
                  <c:v>7.4448289424431144E-2</c:v>
                </c:pt>
                <c:pt idx="14">
                  <c:v>7.3254209558212782E-2</c:v>
                </c:pt>
                <c:pt idx="15">
                  <c:v>7.4035071958547374E-2</c:v>
                </c:pt>
                <c:pt idx="16">
                  <c:v>6.9829854345010989E-2</c:v>
                </c:pt>
                <c:pt idx="17">
                  <c:v>6.8231478588430178E-2</c:v>
                </c:pt>
                <c:pt idx="18">
                  <c:v>7.422230069691188E-2</c:v>
                </c:pt>
                <c:pt idx="19">
                  <c:v>7.1565024149101278E-2</c:v>
                </c:pt>
                <c:pt idx="20">
                  <c:v>6.9538548276157006E-2</c:v>
                </c:pt>
                <c:pt idx="21">
                  <c:v>6.0332543877218099E-2</c:v>
                </c:pt>
                <c:pt idx="22">
                  <c:v>6.7342586717370173E-2</c:v>
                </c:pt>
                <c:pt idx="23">
                  <c:v>6.5985912697276619E-2</c:v>
                </c:pt>
                <c:pt idx="24">
                  <c:v>6.7241981038139415E-2</c:v>
                </c:pt>
                <c:pt idx="25">
                  <c:v>7.0676161427713588E-2</c:v>
                </c:pt>
                <c:pt idx="26">
                  <c:v>7.1401247356926989E-2</c:v>
                </c:pt>
                <c:pt idx="27">
                  <c:v>6.6939052557502432E-2</c:v>
                </c:pt>
                <c:pt idx="28">
                  <c:v>6.3102330451516822E-2</c:v>
                </c:pt>
                <c:pt idx="29">
                  <c:v>6.5318605125187904E-2</c:v>
                </c:pt>
                <c:pt idx="30">
                  <c:v>7.2722738650819782E-2</c:v>
                </c:pt>
                <c:pt idx="31">
                  <c:v>7.0372281371434045E-2</c:v>
                </c:pt>
                <c:pt idx="32">
                  <c:v>6.9164043517795412E-2</c:v>
                </c:pt>
                <c:pt idx="33">
                  <c:v>7.3299801808601905E-2</c:v>
                </c:pt>
                <c:pt idx="34">
                  <c:v>6.939435490329704E-2</c:v>
                </c:pt>
                <c:pt idx="35">
                  <c:v>7.1934553314869087E-2</c:v>
                </c:pt>
                <c:pt idx="36">
                  <c:v>7.2529902700070106E-2</c:v>
                </c:pt>
                <c:pt idx="37">
                  <c:v>7.0769613694961153E-2</c:v>
                </c:pt>
                <c:pt idx="38">
                  <c:v>7.1403470451627191E-2</c:v>
                </c:pt>
                <c:pt idx="39">
                  <c:v>6.6598986241632935E-2</c:v>
                </c:pt>
                <c:pt idx="40">
                  <c:v>6.2907985716533846E-2</c:v>
                </c:pt>
                <c:pt idx="41">
                  <c:v>6.8538141616717785E-2</c:v>
                </c:pt>
                <c:pt idx="42">
                  <c:v>7.2005204999361527E-2</c:v>
                </c:pt>
                <c:pt idx="43">
                  <c:v>6.5599670207060951E-2</c:v>
                </c:pt>
                <c:pt idx="44">
                  <c:v>6.9606507138417706E-2</c:v>
                </c:pt>
                <c:pt idx="45">
                  <c:v>6.7881306730070701E-2</c:v>
                </c:pt>
                <c:pt idx="46">
                  <c:v>6.7159786570134147E-2</c:v>
                </c:pt>
                <c:pt idx="47">
                  <c:v>7.0587811041735657E-2</c:v>
                </c:pt>
                <c:pt idx="48">
                  <c:v>7.5721982195760679E-2</c:v>
                </c:pt>
                <c:pt idx="49">
                  <c:v>6.9770014387665669E-2</c:v>
                </c:pt>
                <c:pt idx="50">
                  <c:v>6.4132027611317699E-2</c:v>
                </c:pt>
                <c:pt idx="51">
                  <c:v>6.9039165629471405E-2</c:v>
                </c:pt>
                <c:pt idx="52">
                  <c:v>6.9536338638310477E-2</c:v>
                </c:pt>
                <c:pt idx="53">
                  <c:v>7.3159234591518033E-2</c:v>
                </c:pt>
                <c:pt idx="54">
                  <c:v>7.2328654292210609E-2</c:v>
                </c:pt>
                <c:pt idx="55">
                  <c:v>7.6190174433156621E-2</c:v>
                </c:pt>
                <c:pt idx="56">
                  <c:v>7.5306914372433212E-2</c:v>
                </c:pt>
                <c:pt idx="57">
                  <c:v>6.7471215634691578E-2</c:v>
                </c:pt>
                <c:pt idx="58">
                  <c:v>7.340860640848873E-2</c:v>
                </c:pt>
                <c:pt idx="59">
                  <c:v>6.9113321975904585E-2</c:v>
                </c:pt>
                <c:pt idx="60">
                  <c:v>7.0625358373423403E-2</c:v>
                </c:pt>
                <c:pt idx="61">
                  <c:v>7.43549730462712E-2</c:v>
                </c:pt>
                <c:pt idx="62">
                  <c:v>7.5948787447794652E-2</c:v>
                </c:pt>
                <c:pt idx="63">
                  <c:v>7.4202076713603252E-2</c:v>
                </c:pt>
                <c:pt idx="64">
                  <c:v>7.0739879757809973E-2</c:v>
                </c:pt>
                <c:pt idx="65">
                  <c:v>6.4676376888343878E-2</c:v>
                </c:pt>
                <c:pt idx="66">
                  <c:v>7.372113651831444E-2</c:v>
                </c:pt>
                <c:pt idx="67">
                  <c:v>6.6277022238317274E-2</c:v>
                </c:pt>
                <c:pt idx="68">
                  <c:v>7.0126663241478718E-2</c:v>
                </c:pt>
                <c:pt idx="69">
                  <c:v>7.2383241899549214E-2</c:v>
                </c:pt>
                <c:pt idx="70">
                  <c:v>7.1995082983121392E-2</c:v>
                </c:pt>
                <c:pt idx="71">
                  <c:v>7.1918054860700936E-2</c:v>
                </c:pt>
                <c:pt idx="72">
                  <c:v>7.3089307021439121E-2</c:v>
                </c:pt>
                <c:pt idx="73">
                  <c:v>7.2952242119740079E-2</c:v>
                </c:pt>
                <c:pt idx="74">
                  <c:v>7.0236190218700936E-2</c:v>
                </c:pt>
                <c:pt idx="75">
                  <c:v>6.5185519819281584E-2</c:v>
                </c:pt>
                <c:pt idx="76">
                  <c:v>6.579534555838551E-2</c:v>
                </c:pt>
                <c:pt idx="77">
                  <c:v>6.8260136935790777E-2</c:v>
                </c:pt>
                <c:pt idx="78">
                  <c:v>6.8272447011208437E-2</c:v>
                </c:pt>
                <c:pt idx="79">
                  <c:v>7.0044223651741289E-2</c:v>
                </c:pt>
                <c:pt idx="80">
                  <c:v>7.3088108695170073E-2</c:v>
                </c:pt>
                <c:pt idx="81">
                  <c:v>7.2202604966011927E-2</c:v>
                </c:pt>
                <c:pt idx="82">
                  <c:v>6.9047944779085463E-2</c:v>
                </c:pt>
                <c:pt idx="83">
                  <c:v>7.410066274065609E-2</c:v>
                </c:pt>
                <c:pt idx="84">
                  <c:v>8.1297641393029987E-2</c:v>
                </c:pt>
                <c:pt idx="85">
                  <c:v>7.4415793895839244E-2</c:v>
                </c:pt>
                <c:pt idx="86">
                  <c:v>6.8832424655296737E-2</c:v>
                </c:pt>
                <c:pt idx="87">
                  <c:v>7.378728339651372E-2</c:v>
                </c:pt>
                <c:pt idx="88">
                  <c:v>7.4075729103443788E-2</c:v>
                </c:pt>
                <c:pt idx="89">
                  <c:v>7.2065265795213482E-2</c:v>
                </c:pt>
                <c:pt idx="90">
                  <c:v>6.7191351578722608E-2</c:v>
                </c:pt>
                <c:pt idx="91">
                  <c:v>6.521760247342881E-2</c:v>
                </c:pt>
                <c:pt idx="92">
                  <c:v>6.5820620498803689E-2</c:v>
                </c:pt>
                <c:pt idx="93">
                  <c:v>6.5183670491406845E-2</c:v>
                </c:pt>
                <c:pt idx="94">
                  <c:v>6.8726715822598108E-2</c:v>
                </c:pt>
                <c:pt idx="95">
                  <c:v>6.8367931178102567E-2</c:v>
                </c:pt>
                <c:pt idx="96">
                  <c:v>7.2084860495346112E-2</c:v>
                </c:pt>
                <c:pt idx="97">
                  <c:v>7.5500428800598804E-2</c:v>
                </c:pt>
                <c:pt idx="98">
                  <c:v>6.6703020424382309E-2</c:v>
                </c:pt>
                <c:pt idx="99">
                  <c:v>6.4484692778493474E-2</c:v>
                </c:pt>
                <c:pt idx="100">
                  <c:v>6.2748593764974672E-2</c:v>
                </c:pt>
                <c:pt idx="101">
                  <c:v>6.4773863134922102E-2</c:v>
                </c:pt>
                <c:pt idx="102">
                  <c:v>6.9450978785495318E-2</c:v>
                </c:pt>
                <c:pt idx="103">
                  <c:v>6.8878064569205283E-2</c:v>
                </c:pt>
                <c:pt idx="104">
                  <c:v>7.2458793610852459E-2</c:v>
                </c:pt>
                <c:pt idx="105">
                  <c:v>7.1336770363374283E-2</c:v>
                </c:pt>
                <c:pt idx="106">
                  <c:v>6.611249926282009E-2</c:v>
                </c:pt>
                <c:pt idx="107">
                  <c:v>6.9863258374038006E-2</c:v>
                </c:pt>
                <c:pt idx="108">
                  <c:v>7.8027899088430108E-2</c:v>
                </c:pt>
                <c:pt idx="109">
                  <c:v>7.2107003565931652E-2</c:v>
                </c:pt>
                <c:pt idx="110">
                  <c:v>7.1257662740314434E-2</c:v>
                </c:pt>
                <c:pt idx="111">
                  <c:v>6.9989725057804944E-2</c:v>
                </c:pt>
                <c:pt idx="112">
                  <c:v>7.3117588934383262E-2</c:v>
                </c:pt>
                <c:pt idx="113">
                  <c:v>7.3045069745251087E-2</c:v>
                </c:pt>
                <c:pt idx="114">
                  <c:v>7.1484114168790469E-2</c:v>
                </c:pt>
                <c:pt idx="115">
                  <c:v>7.0032756645750996E-2</c:v>
                </c:pt>
                <c:pt idx="116">
                  <c:v>7.1604726930565923E-2</c:v>
                </c:pt>
                <c:pt idx="117">
                  <c:v>7.3464779423225685E-2</c:v>
                </c:pt>
                <c:pt idx="118">
                  <c:v>7.3786216056996395E-2</c:v>
                </c:pt>
                <c:pt idx="119">
                  <c:v>8.0028593970461526E-2</c:v>
                </c:pt>
                <c:pt idx="120">
                  <c:v>7.874255052546511E-2</c:v>
                </c:pt>
                <c:pt idx="121">
                  <c:v>6.9720910833394434E-2</c:v>
                </c:pt>
                <c:pt idx="122">
                  <c:v>7.0622992931053466E-2</c:v>
                </c:pt>
                <c:pt idx="123">
                  <c:v>6.9595758214648348E-2</c:v>
                </c:pt>
                <c:pt idx="124">
                  <c:v>7.3051155097924342E-2</c:v>
                </c:pt>
                <c:pt idx="125">
                  <c:v>7.0268846432826992E-2</c:v>
                </c:pt>
                <c:pt idx="126">
                  <c:v>7.2118667017569624E-2</c:v>
                </c:pt>
                <c:pt idx="127">
                  <c:v>7.8294661571861435E-2</c:v>
                </c:pt>
                <c:pt idx="128">
                  <c:v>8.3146885710089338E-2</c:v>
                </c:pt>
                <c:pt idx="129">
                  <c:v>8.5214514389018767E-2</c:v>
                </c:pt>
                <c:pt idx="130">
                  <c:v>8.2379141083472204E-2</c:v>
                </c:pt>
                <c:pt idx="131">
                  <c:v>7.4601204324411405E-2</c:v>
                </c:pt>
                <c:pt idx="132">
                  <c:v>7.7739893597222817E-2</c:v>
                </c:pt>
                <c:pt idx="133">
                  <c:v>7.6686760646808766E-2</c:v>
                </c:pt>
                <c:pt idx="134">
                  <c:v>7.2781573238004466E-2</c:v>
                </c:pt>
                <c:pt idx="135">
                  <c:v>8.3131111971699187E-2</c:v>
                </c:pt>
                <c:pt idx="136">
                  <c:v>7.5589080674399303E-2</c:v>
                </c:pt>
                <c:pt idx="137">
                  <c:v>7.4155393682246232E-2</c:v>
                </c:pt>
                <c:pt idx="138">
                  <c:v>7.5768722257232454E-2</c:v>
                </c:pt>
                <c:pt idx="139">
                  <c:v>8.4289591037283007E-2</c:v>
                </c:pt>
                <c:pt idx="140">
                  <c:v>8.1002541998367358E-2</c:v>
                </c:pt>
                <c:pt idx="141">
                  <c:v>8.7830197988586614E-2</c:v>
                </c:pt>
                <c:pt idx="142">
                  <c:v>7.9042508706200734E-2</c:v>
                </c:pt>
                <c:pt idx="143">
                  <c:v>7.3638190937630618E-2</c:v>
                </c:pt>
                <c:pt idx="144">
                  <c:v>7.1129669588902031E-2</c:v>
                </c:pt>
                <c:pt idx="145">
                  <c:v>7.5451740772230769E-2</c:v>
                </c:pt>
                <c:pt idx="146">
                  <c:v>8.1921956990130745E-2</c:v>
                </c:pt>
                <c:pt idx="147">
                  <c:v>7.6628937651805146E-2</c:v>
                </c:pt>
                <c:pt idx="148">
                  <c:v>7.0633594612124095E-2</c:v>
                </c:pt>
                <c:pt idx="149">
                  <c:v>7.2019190239299188E-2</c:v>
                </c:pt>
                <c:pt idx="150">
                  <c:v>7.644611525896762E-2</c:v>
                </c:pt>
                <c:pt idx="151">
                  <c:v>7.7311329185289476E-2</c:v>
                </c:pt>
                <c:pt idx="152">
                  <c:v>8.8703798230383407E-2</c:v>
                </c:pt>
                <c:pt idx="153">
                  <c:v>8.5740713128072438E-2</c:v>
                </c:pt>
                <c:pt idx="154">
                  <c:v>7.8209291833658795E-2</c:v>
                </c:pt>
                <c:pt idx="155">
                  <c:v>7.6698839754340595E-2</c:v>
                </c:pt>
                <c:pt idx="156">
                  <c:v>8.2048041871805213E-2</c:v>
                </c:pt>
                <c:pt idx="157">
                  <c:v>8.4447303194255863E-2</c:v>
                </c:pt>
                <c:pt idx="158">
                  <c:v>7.9679341876657539E-2</c:v>
                </c:pt>
                <c:pt idx="159">
                  <c:v>7.5010987762150691E-2</c:v>
                </c:pt>
                <c:pt idx="160">
                  <c:v>7.9312787925993736E-2</c:v>
                </c:pt>
                <c:pt idx="161">
                  <c:v>7.9603543451385442E-2</c:v>
                </c:pt>
                <c:pt idx="162">
                  <c:v>7.1890995952359066E-2</c:v>
                </c:pt>
                <c:pt idx="163">
                  <c:v>8.085584083466453E-2</c:v>
                </c:pt>
                <c:pt idx="164">
                  <c:v>8.2405881876477197E-2</c:v>
                </c:pt>
                <c:pt idx="165">
                  <c:v>8.3364449316333453E-2</c:v>
                </c:pt>
                <c:pt idx="166">
                  <c:v>8.6840045222761841E-2</c:v>
                </c:pt>
                <c:pt idx="167">
                  <c:v>8.6443843070373033E-2</c:v>
                </c:pt>
                <c:pt idx="168">
                  <c:v>8.5560236382248828E-2</c:v>
                </c:pt>
                <c:pt idx="169">
                  <c:v>9.0986617367741621E-2</c:v>
                </c:pt>
                <c:pt idx="170">
                  <c:v>8.7709834052949076E-2</c:v>
                </c:pt>
                <c:pt idx="171">
                  <c:v>8.270505488059865E-2</c:v>
                </c:pt>
                <c:pt idx="172">
                  <c:v>8.7748852965016291E-2</c:v>
                </c:pt>
                <c:pt idx="173">
                  <c:v>8.8279056575502515E-2</c:v>
                </c:pt>
                <c:pt idx="174">
                  <c:v>8.2218641884188218E-2</c:v>
                </c:pt>
                <c:pt idx="175">
                  <c:v>8.6278994321982827E-2</c:v>
                </c:pt>
                <c:pt idx="176">
                  <c:v>8.7928745489758764E-2</c:v>
                </c:pt>
                <c:pt idx="177">
                  <c:v>8.3317789027823469E-2</c:v>
                </c:pt>
                <c:pt idx="178">
                  <c:v>8.2141914219136025E-2</c:v>
                </c:pt>
                <c:pt idx="179">
                  <c:v>8.9913941158529215E-2</c:v>
                </c:pt>
                <c:pt idx="180">
                  <c:v>8.8009917119494629E-2</c:v>
                </c:pt>
                <c:pt idx="181">
                  <c:v>8.2167518064372239E-2</c:v>
                </c:pt>
                <c:pt idx="182">
                  <c:v>8.4543302942679491E-2</c:v>
                </c:pt>
                <c:pt idx="183">
                  <c:v>8.1131344284095602E-2</c:v>
                </c:pt>
                <c:pt idx="184">
                  <c:v>8.0559211490877247E-2</c:v>
                </c:pt>
                <c:pt idx="185">
                  <c:v>7.9231256934645819E-2</c:v>
                </c:pt>
                <c:pt idx="186">
                  <c:v>9.0033585394047794E-2</c:v>
                </c:pt>
                <c:pt idx="187">
                  <c:v>8.981471910428164E-2</c:v>
                </c:pt>
                <c:pt idx="188">
                  <c:v>8.6386654230743237E-2</c:v>
                </c:pt>
                <c:pt idx="189">
                  <c:v>9.2413087236599009E-2</c:v>
                </c:pt>
                <c:pt idx="190">
                  <c:v>8.6377894707833983E-2</c:v>
                </c:pt>
                <c:pt idx="191">
                  <c:v>8.3995554667541758E-2</c:v>
                </c:pt>
                <c:pt idx="192">
                  <c:v>8.134932565313073E-2</c:v>
                </c:pt>
                <c:pt idx="193">
                  <c:v>8.4050543922039367E-2</c:v>
                </c:pt>
                <c:pt idx="194">
                  <c:v>9.0722726979070537E-2</c:v>
                </c:pt>
                <c:pt idx="195">
                  <c:v>8.7171414754744478E-2</c:v>
                </c:pt>
                <c:pt idx="196">
                  <c:v>8.9016960479428586E-2</c:v>
                </c:pt>
                <c:pt idx="197">
                  <c:v>9.2179896453637403E-2</c:v>
                </c:pt>
                <c:pt idx="198">
                  <c:v>8.7893934163312273E-2</c:v>
                </c:pt>
                <c:pt idx="199">
                  <c:v>8.5138331210828463E-2</c:v>
                </c:pt>
                <c:pt idx="200">
                  <c:v>9.3989808734203664E-2</c:v>
                </c:pt>
                <c:pt idx="201">
                  <c:v>9.3938763806233422E-2</c:v>
                </c:pt>
                <c:pt idx="202">
                  <c:v>0.10025971827617883</c:v>
                </c:pt>
                <c:pt idx="203">
                  <c:v>0.1004376719459372</c:v>
                </c:pt>
                <c:pt idx="204">
                  <c:v>9.1417100070229629E-2</c:v>
                </c:pt>
                <c:pt idx="205">
                  <c:v>9.1252768279988669E-2</c:v>
                </c:pt>
                <c:pt idx="206">
                  <c:v>9.6292319988578026E-2</c:v>
                </c:pt>
                <c:pt idx="207">
                  <c:v>9.4134211865795514E-2</c:v>
                </c:pt>
                <c:pt idx="208">
                  <c:v>9.3333800383951768E-2</c:v>
                </c:pt>
                <c:pt idx="209">
                  <c:v>9.9858676938729962E-2</c:v>
                </c:pt>
                <c:pt idx="210">
                  <c:v>0.10034840493573799</c:v>
                </c:pt>
                <c:pt idx="211">
                  <c:v>9.8576355393702353E-2</c:v>
                </c:pt>
                <c:pt idx="212">
                  <c:v>9.8503420405768885E-2</c:v>
                </c:pt>
                <c:pt idx="213">
                  <c:v>9.559707535268798E-2</c:v>
                </c:pt>
                <c:pt idx="214">
                  <c:v>9.9966519473052573E-2</c:v>
                </c:pt>
                <c:pt idx="215">
                  <c:v>9.8339751843041182E-2</c:v>
                </c:pt>
                <c:pt idx="216">
                  <c:v>9.6104867639272964E-2</c:v>
                </c:pt>
                <c:pt idx="217">
                  <c:v>9.8169838540497795E-2</c:v>
                </c:pt>
                <c:pt idx="218">
                  <c:v>9.5684795471660589E-2</c:v>
                </c:pt>
                <c:pt idx="219">
                  <c:v>0.10378502673886972</c:v>
                </c:pt>
                <c:pt idx="220">
                  <c:v>9.6081488490332781E-2</c:v>
                </c:pt>
                <c:pt idx="221">
                  <c:v>9.9499469007819599E-2</c:v>
                </c:pt>
                <c:pt idx="222">
                  <c:v>0.10460450704959301</c:v>
                </c:pt>
                <c:pt idx="223">
                  <c:v>9.8055613478602394E-2</c:v>
                </c:pt>
                <c:pt idx="224">
                  <c:v>9.9803253381470419E-2</c:v>
                </c:pt>
                <c:pt idx="225">
                  <c:v>0.10504463844676833</c:v>
                </c:pt>
                <c:pt idx="226">
                  <c:v>9.476405956185717E-2</c:v>
                </c:pt>
                <c:pt idx="227">
                  <c:v>9.3477634803707813E-2</c:v>
                </c:pt>
                <c:pt idx="228">
                  <c:v>9.9523515459940884E-2</c:v>
                </c:pt>
                <c:pt idx="229">
                  <c:v>0.10576077711289535</c:v>
                </c:pt>
                <c:pt idx="230">
                  <c:v>0.1037302386371569</c:v>
                </c:pt>
                <c:pt idx="231">
                  <c:v>0.10459121931215123</c:v>
                </c:pt>
                <c:pt idx="232">
                  <c:v>0.1108219314295433</c:v>
                </c:pt>
                <c:pt idx="233">
                  <c:v>0.10380183861574613</c:v>
                </c:pt>
                <c:pt idx="234">
                  <c:v>9.9783835286360353E-2</c:v>
                </c:pt>
                <c:pt idx="235">
                  <c:v>0.10647815068543173</c:v>
                </c:pt>
                <c:pt idx="236">
                  <c:v>0.11814752133281277</c:v>
                </c:pt>
                <c:pt idx="237">
                  <c:v>0.11294959567320906</c:v>
                </c:pt>
                <c:pt idx="238">
                  <c:v>0.11352186219268472</c:v>
                </c:pt>
                <c:pt idx="239">
                  <c:v>0.11420789875083907</c:v>
                </c:pt>
                <c:pt idx="240">
                  <c:v>0.11192000738747193</c:v>
                </c:pt>
                <c:pt idx="241">
                  <c:v>0.10519811974374826</c:v>
                </c:pt>
                <c:pt idx="242">
                  <c:v>0.10707414378062116</c:v>
                </c:pt>
                <c:pt idx="243">
                  <c:v>0.10491088051226037</c:v>
                </c:pt>
                <c:pt idx="244">
                  <c:v>0.103032500136233</c:v>
                </c:pt>
                <c:pt idx="245">
                  <c:v>0.1105181238501097</c:v>
                </c:pt>
                <c:pt idx="246">
                  <c:v>0.12420331773821018</c:v>
                </c:pt>
                <c:pt idx="247">
                  <c:v>0.12331107591201833</c:v>
                </c:pt>
                <c:pt idx="248">
                  <c:v>0.11677259573296105</c:v>
                </c:pt>
                <c:pt idx="249">
                  <c:v>0.12143032244439604</c:v>
                </c:pt>
                <c:pt idx="250">
                  <c:v>0.12481240478953345</c:v>
                </c:pt>
                <c:pt idx="251">
                  <c:v>0.13148618705575377</c:v>
                </c:pt>
                <c:pt idx="252">
                  <c:v>0.13770582941078396</c:v>
                </c:pt>
                <c:pt idx="253">
                  <c:v>0.12686374259616603</c:v>
                </c:pt>
                <c:pt idx="254">
                  <c:v>0.12979028991503117</c:v>
                </c:pt>
                <c:pt idx="255">
                  <c:v>0.13901571207443039</c:v>
                </c:pt>
                <c:pt idx="256">
                  <c:v>0.14691245457321986</c:v>
                </c:pt>
                <c:pt idx="257">
                  <c:v>0.14923278629668058</c:v>
                </c:pt>
                <c:pt idx="258">
                  <c:v>0.15055498577184759</c:v>
                </c:pt>
                <c:pt idx="259">
                  <c:v>0.16708741355526111</c:v>
                </c:pt>
                <c:pt idx="260">
                  <c:v>0.17248413537068089</c:v>
                </c:pt>
                <c:pt idx="261">
                  <c:v>0.16358315436795348</c:v>
                </c:pt>
                <c:pt idx="262">
                  <c:v>0.16260716406521486</c:v>
                </c:pt>
                <c:pt idx="263">
                  <c:v>0.17904414379852357</c:v>
                </c:pt>
                <c:pt idx="264">
                  <c:v>0.18917624467344268</c:v>
                </c:pt>
                <c:pt idx="265">
                  <c:v>0.20609332150941698</c:v>
                </c:pt>
                <c:pt idx="266">
                  <c:v>0.21198199345966603</c:v>
                </c:pt>
                <c:pt idx="267">
                  <c:v>0.2195816784595879</c:v>
                </c:pt>
                <c:pt idx="268">
                  <c:v>0.22646919000699292</c:v>
                </c:pt>
                <c:pt idx="269">
                  <c:v>0.22363270151944223</c:v>
                </c:pt>
                <c:pt idx="270">
                  <c:v>0.24113690614958003</c:v>
                </c:pt>
                <c:pt idx="271">
                  <c:v>0.25250556062543844</c:v>
                </c:pt>
                <c:pt idx="272">
                  <c:v>0.28832323932470671</c:v>
                </c:pt>
                <c:pt idx="273">
                  <c:v>0.27857093098063435</c:v>
                </c:pt>
                <c:pt idx="274">
                  <c:v>0.29756715911436138</c:v>
                </c:pt>
                <c:pt idx="275">
                  <c:v>0.30668344786998114</c:v>
                </c:pt>
                <c:pt idx="276">
                  <c:v>0.30577525303577185</c:v>
                </c:pt>
                <c:pt idx="277">
                  <c:v>0.34097878448549906</c:v>
                </c:pt>
                <c:pt idx="278">
                  <c:v>0.36496612007694185</c:v>
                </c:pt>
                <c:pt idx="279">
                  <c:v>0.38230987738321659</c:v>
                </c:pt>
                <c:pt idx="280">
                  <c:v>0.39684204603054712</c:v>
                </c:pt>
                <c:pt idx="281">
                  <c:v>0.41307636894192151</c:v>
                </c:pt>
                <c:pt idx="282">
                  <c:v>0.4196572655834106</c:v>
                </c:pt>
                <c:pt idx="283">
                  <c:v>0.43371077495117921</c:v>
                </c:pt>
                <c:pt idx="284">
                  <c:v>0.44581065079559606</c:v>
                </c:pt>
                <c:pt idx="285">
                  <c:v>0.45961231601838931</c:v>
                </c:pt>
                <c:pt idx="286">
                  <c:v>0.47517394980708366</c:v>
                </c:pt>
                <c:pt idx="287">
                  <c:v>0.5022591643598231</c:v>
                </c:pt>
                <c:pt idx="288">
                  <c:v>0.51391392326062524</c:v>
                </c:pt>
                <c:pt idx="289">
                  <c:v>0.53786343958958993</c:v>
                </c:pt>
                <c:pt idx="290">
                  <c:v>0.54518403164439078</c:v>
                </c:pt>
                <c:pt idx="291">
                  <c:v>0.55346972342722667</c:v>
                </c:pt>
                <c:pt idx="292">
                  <c:v>0.57586975350994996</c:v>
                </c:pt>
                <c:pt idx="293">
                  <c:v>0.59237336193752377</c:v>
                </c:pt>
                <c:pt idx="294">
                  <c:v>0.60653667483695928</c:v>
                </c:pt>
                <c:pt idx="295">
                  <c:v>0.62773113096717437</c:v>
                </c:pt>
                <c:pt idx="296">
                  <c:v>0.63760956790976508</c:v>
                </c:pt>
                <c:pt idx="297">
                  <c:v>0.66182524392380959</c:v>
                </c:pt>
                <c:pt idx="298">
                  <c:v>0.6679542940583918</c:v>
                </c:pt>
                <c:pt idx="299">
                  <c:v>0.69772331146496924</c:v>
                </c:pt>
                <c:pt idx="300">
                  <c:v>0.70192469879431951</c:v>
                </c:pt>
                <c:pt idx="301">
                  <c:v>0.72566415604005741</c:v>
                </c:pt>
                <c:pt idx="302">
                  <c:v>0.73818022873637335</c:v>
                </c:pt>
                <c:pt idx="303">
                  <c:v>0.74476014998638251</c:v>
                </c:pt>
                <c:pt idx="304">
                  <c:v>0.75698329575294065</c:v>
                </c:pt>
                <c:pt idx="305">
                  <c:v>0.78915273493434968</c:v>
                </c:pt>
                <c:pt idx="306">
                  <c:v>0.80717147980686565</c:v>
                </c:pt>
                <c:pt idx="307">
                  <c:v>0.82625759240181884</c:v>
                </c:pt>
                <c:pt idx="308">
                  <c:v>0.83016988288222493</c:v>
                </c:pt>
                <c:pt idx="309">
                  <c:v>0.84519678223875894</c:v>
                </c:pt>
                <c:pt idx="310">
                  <c:v>0.84799109412204809</c:v>
                </c:pt>
                <c:pt idx="311">
                  <c:v>0.8451359706586864</c:v>
                </c:pt>
                <c:pt idx="312">
                  <c:v>0.84306824312740403</c:v>
                </c:pt>
                <c:pt idx="313">
                  <c:v>0.85136143376498374</c:v>
                </c:pt>
                <c:pt idx="314">
                  <c:v>0.86005413488557458</c:v>
                </c:pt>
                <c:pt idx="315">
                  <c:v>0.85595014146511594</c:v>
                </c:pt>
                <c:pt idx="316">
                  <c:v>0.84985488899726946</c:v>
                </c:pt>
                <c:pt idx="317">
                  <c:v>0.86501190835269481</c:v>
                </c:pt>
                <c:pt idx="318">
                  <c:v>0.86966569536396676</c:v>
                </c:pt>
                <c:pt idx="319">
                  <c:v>0.90154451221979848</c:v>
                </c:pt>
                <c:pt idx="320">
                  <c:v>0.91781140145865225</c:v>
                </c:pt>
                <c:pt idx="321">
                  <c:v>0.94148116745490373</c:v>
                </c:pt>
                <c:pt idx="322">
                  <c:v>0.9510912637953034</c:v>
                </c:pt>
                <c:pt idx="323">
                  <c:v>0.93116384813957664</c:v>
                </c:pt>
                <c:pt idx="324">
                  <c:v>0.91826356549006749</c:v>
                </c:pt>
                <c:pt idx="325">
                  <c:v>0.92815539191268714</c:v>
                </c:pt>
                <c:pt idx="326">
                  <c:v>0.94368826387509352</c:v>
                </c:pt>
                <c:pt idx="327">
                  <c:v>0.93673174283225602</c:v>
                </c:pt>
                <c:pt idx="328">
                  <c:v>0.94753876850484287</c:v>
                </c:pt>
                <c:pt idx="329">
                  <c:v>0.94331540584984896</c:v>
                </c:pt>
                <c:pt idx="330">
                  <c:v>0.93475519104493487</c:v>
                </c:pt>
                <c:pt idx="331">
                  <c:v>0.93515383172465238</c:v>
                </c:pt>
                <c:pt idx="332">
                  <c:v>0.94725230724354037</c:v>
                </c:pt>
                <c:pt idx="333">
                  <c:v>0.94818593057254508</c:v>
                </c:pt>
                <c:pt idx="334">
                  <c:v>0.91586409103486777</c:v>
                </c:pt>
                <c:pt idx="335">
                  <c:v>0.93385673332009567</c:v>
                </c:pt>
                <c:pt idx="336">
                  <c:v>0.95325651814547996</c:v>
                </c:pt>
                <c:pt idx="337">
                  <c:v>0.94277366759529302</c:v>
                </c:pt>
                <c:pt idx="338">
                  <c:v>0.92752763143206429</c:v>
                </c:pt>
                <c:pt idx="339">
                  <c:v>0.95115489144357801</c:v>
                </c:pt>
                <c:pt idx="340">
                  <c:v>0.95540943074481055</c:v>
                </c:pt>
                <c:pt idx="341">
                  <c:v>0.94720509058216085</c:v>
                </c:pt>
                <c:pt idx="342">
                  <c:v>0.97344210613905524</c:v>
                </c:pt>
                <c:pt idx="343">
                  <c:v>0.98597266966090014</c:v>
                </c:pt>
                <c:pt idx="344">
                  <c:v>0.97566240984718977</c:v>
                </c:pt>
                <c:pt idx="345">
                  <c:v>0.9493149017186302</c:v>
                </c:pt>
                <c:pt idx="346">
                  <c:v>0.9379356727719651</c:v>
                </c:pt>
                <c:pt idx="347">
                  <c:v>0.95554356748994396</c:v>
                </c:pt>
                <c:pt idx="348">
                  <c:v>0.96186364078533571</c:v>
                </c:pt>
                <c:pt idx="349">
                  <c:v>0.96583532847562914</c:v>
                </c:pt>
                <c:pt idx="350">
                  <c:v>0.95424124678732924</c:v>
                </c:pt>
                <c:pt idx="351">
                  <c:v>0.93424142604005278</c:v>
                </c:pt>
                <c:pt idx="352">
                  <c:v>0.93218530049825998</c:v>
                </c:pt>
                <c:pt idx="353">
                  <c:v>0.93476802970671735</c:v>
                </c:pt>
                <c:pt idx="354">
                  <c:v>0.93460230448922299</c:v>
                </c:pt>
                <c:pt idx="355">
                  <c:v>0.94545732816786843</c:v>
                </c:pt>
                <c:pt idx="356">
                  <c:v>0.94919079255615835</c:v>
                </c:pt>
                <c:pt idx="357">
                  <c:v>0.94004451753194052</c:v>
                </c:pt>
                <c:pt idx="358">
                  <c:v>0.9378053553983261</c:v>
                </c:pt>
                <c:pt idx="359">
                  <c:v>0.94493801057229299</c:v>
                </c:pt>
                <c:pt idx="360">
                  <c:v>0.92382859212895774</c:v>
                </c:pt>
                <c:pt idx="361">
                  <c:v>0.93572822240548892</c:v>
                </c:pt>
                <c:pt idx="362">
                  <c:v>0.92893684579064106</c:v>
                </c:pt>
                <c:pt idx="363">
                  <c:v>0.9257409333355312</c:v>
                </c:pt>
                <c:pt idx="364">
                  <c:v>1</c:v>
                </c:pt>
                <c:pt idx="365">
                  <c:v>0.96988121895821289</c:v>
                </c:pt>
                <c:pt idx="366">
                  <c:v>0.9564667793125593</c:v>
                </c:pt>
                <c:pt idx="367">
                  <c:v>0.95192761163146411</c:v>
                </c:pt>
                <c:pt idx="368">
                  <c:v>0.93459653567565226</c:v>
                </c:pt>
                <c:pt idx="369">
                  <c:v>0.92935634200870287</c:v>
                </c:pt>
                <c:pt idx="370">
                  <c:v>0.91937760544073688</c:v>
                </c:pt>
                <c:pt idx="371">
                  <c:v>0.89954486579024251</c:v>
                </c:pt>
                <c:pt idx="372">
                  <c:v>0.89283382874213546</c:v>
                </c:pt>
                <c:pt idx="373">
                  <c:v>0.89418989828712481</c:v>
                </c:pt>
                <c:pt idx="374">
                  <c:v>0.90106611385508628</c:v>
                </c:pt>
                <c:pt idx="375">
                  <c:v>0.88951363138099904</c:v>
                </c:pt>
                <c:pt idx="376">
                  <c:v>0.88927496229482406</c:v>
                </c:pt>
                <c:pt idx="377">
                  <c:v>0.88439630953003079</c:v>
                </c:pt>
                <c:pt idx="378">
                  <c:v>0.90540268571759197</c:v>
                </c:pt>
                <c:pt idx="379">
                  <c:v>0.87619155988567732</c:v>
                </c:pt>
                <c:pt idx="380">
                  <c:v>0.89925130197594605</c:v>
                </c:pt>
                <c:pt idx="381">
                  <c:v>0.9141119948935742</c:v>
                </c:pt>
                <c:pt idx="382">
                  <c:v>0.87390553460458109</c:v>
                </c:pt>
                <c:pt idx="383">
                  <c:v>0.86077900811598407</c:v>
                </c:pt>
                <c:pt idx="384">
                  <c:v>0.87462071449385115</c:v>
                </c:pt>
                <c:pt idx="385">
                  <c:v>0.86538685309381469</c:v>
                </c:pt>
                <c:pt idx="386">
                  <c:v>0.84626692354055144</c:v>
                </c:pt>
                <c:pt idx="387">
                  <c:v>0.86181837907744985</c:v>
                </c:pt>
                <c:pt idx="388">
                  <c:v>0.84473595297082982</c:v>
                </c:pt>
                <c:pt idx="389">
                  <c:v>0.82964824752187294</c:v>
                </c:pt>
                <c:pt idx="390">
                  <c:v>0.83125096327698178</c:v>
                </c:pt>
                <c:pt idx="391">
                  <c:v>0.83417838546803136</c:v>
                </c:pt>
                <c:pt idx="392">
                  <c:v>0.85422396487726004</c:v>
                </c:pt>
                <c:pt idx="393">
                  <c:v>0.83405237839211421</c:v>
                </c:pt>
                <c:pt idx="394">
                  <c:v>0.84356303314056813</c:v>
                </c:pt>
                <c:pt idx="395">
                  <c:v>0.83015394864824188</c:v>
                </c:pt>
                <c:pt idx="396">
                  <c:v>0.82305106539249961</c:v>
                </c:pt>
                <c:pt idx="397">
                  <c:v>0.83901024064466556</c:v>
                </c:pt>
                <c:pt idx="398">
                  <c:v>0.85184263151072215</c:v>
                </c:pt>
                <c:pt idx="399">
                  <c:v>0.83604586822646831</c:v>
                </c:pt>
                <c:pt idx="400">
                  <c:v>0.81436249453810494</c:v>
                </c:pt>
                <c:pt idx="401">
                  <c:v>0.81331365188960059</c:v>
                </c:pt>
                <c:pt idx="402">
                  <c:v>0.84993110477012535</c:v>
                </c:pt>
                <c:pt idx="403">
                  <c:v>0.81498783811260622</c:v>
                </c:pt>
                <c:pt idx="404">
                  <c:v>0.81058776276634736</c:v>
                </c:pt>
                <c:pt idx="405">
                  <c:v>0.79559231358626459</c:v>
                </c:pt>
                <c:pt idx="406">
                  <c:v>0.77088527500990245</c:v>
                </c:pt>
                <c:pt idx="407">
                  <c:v>0.78887537397351104</c:v>
                </c:pt>
                <c:pt idx="408">
                  <c:v>0.78219977159797538</c:v>
                </c:pt>
                <c:pt idx="409">
                  <c:v>0.77404795173973173</c:v>
                </c:pt>
                <c:pt idx="410">
                  <c:v>0.80404289047139144</c:v>
                </c:pt>
                <c:pt idx="411">
                  <c:v>0.80488380257998604</c:v>
                </c:pt>
                <c:pt idx="412">
                  <c:v>0.78062657157864546</c:v>
                </c:pt>
                <c:pt idx="413">
                  <c:v>0.77700642330434389</c:v>
                </c:pt>
                <c:pt idx="414">
                  <c:v>0.7581034686120236</c:v>
                </c:pt>
                <c:pt idx="415">
                  <c:v>0.74973675219447278</c:v>
                </c:pt>
                <c:pt idx="416">
                  <c:v>0.74347488580258303</c:v>
                </c:pt>
                <c:pt idx="417">
                  <c:v>0.75433862458413625</c:v>
                </c:pt>
                <c:pt idx="418">
                  <c:v>0.76880167283225254</c:v>
                </c:pt>
                <c:pt idx="419">
                  <c:v>0.77066608342575982</c:v>
                </c:pt>
                <c:pt idx="420">
                  <c:v>0.75441886181551809</c:v>
                </c:pt>
                <c:pt idx="421">
                  <c:v>0.74360159661467329</c:v>
                </c:pt>
                <c:pt idx="422">
                  <c:v>0.75547682110419556</c:v>
                </c:pt>
                <c:pt idx="423">
                  <c:v>0.74399481277267954</c:v>
                </c:pt>
                <c:pt idx="424">
                  <c:v>0.74304672087011248</c:v>
                </c:pt>
                <c:pt idx="425">
                  <c:v>0.73325906862846402</c:v>
                </c:pt>
                <c:pt idx="426">
                  <c:v>0.73555403736386016</c:v>
                </c:pt>
                <c:pt idx="427">
                  <c:v>0.71538101990483827</c:v>
                </c:pt>
                <c:pt idx="428">
                  <c:v>0.72902772210513467</c:v>
                </c:pt>
                <c:pt idx="429">
                  <c:v>0.74920530382450001</c:v>
                </c:pt>
                <c:pt idx="430">
                  <c:v>0.76337298498724726</c:v>
                </c:pt>
                <c:pt idx="431">
                  <c:v>0.75279177054822399</c:v>
                </c:pt>
                <c:pt idx="432">
                  <c:v>0.72994110969310322</c:v>
                </c:pt>
                <c:pt idx="433">
                  <c:v>0.70507611999938735</c:v>
                </c:pt>
                <c:pt idx="434">
                  <c:v>0.71997649738540337</c:v>
                </c:pt>
                <c:pt idx="435">
                  <c:v>0.72414867984232478</c:v>
                </c:pt>
                <c:pt idx="436">
                  <c:v>0.72090297078432142</c:v>
                </c:pt>
                <c:pt idx="437">
                  <c:v>0.73163616314615643</c:v>
                </c:pt>
                <c:pt idx="438">
                  <c:v>0.71786532778102896</c:v>
                </c:pt>
                <c:pt idx="439">
                  <c:v>0.71621970836150317</c:v>
                </c:pt>
                <c:pt idx="440">
                  <c:v>0.71623079147261404</c:v>
                </c:pt>
                <c:pt idx="441">
                  <c:v>0.71487756769980304</c:v>
                </c:pt>
                <c:pt idx="442">
                  <c:v>0.71869481913819344</c:v>
                </c:pt>
                <c:pt idx="443">
                  <c:v>0.71176468624643829</c:v>
                </c:pt>
                <c:pt idx="444">
                  <c:v>0.7158145322351539</c:v>
                </c:pt>
                <c:pt idx="445">
                  <c:v>0.71295460338981975</c:v>
                </c:pt>
                <c:pt idx="446">
                  <c:v>0.72111953853975264</c:v>
                </c:pt>
                <c:pt idx="447">
                  <c:v>0.70382051428034165</c:v>
                </c:pt>
                <c:pt idx="448">
                  <c:v>0.69750195021505423</c:v>
                </c:pt>
                <c:pt idx="449">
                  <c:v>0.80101196745347802</c:v>
                </c:pt>
                <c:pt idx="450">
                  <c:v>0.71206295910301431</c:v>
                </c:pt>
                <c:pt idx="451">
                  <c:v>0.69118606233638413</c:v>
                </c:pt>
                <c:pt idx="452">
                  <c:v>0.69620860045134736</c:v>
                </c:pt>
                <c:pt idx="453">
                  <c:v>0.6788280540555961</c:v>
                </c:pt>
                <c:pt idx="454">
                  <c:v>0.67800670860229184</c:v>
                </c:pt>
                <c:pt idx="455">
                  <c:v>0.65516615243601839</c:v>
                </c:pt>
                <c:pt idx="456">
                  <c:v>0.69161267954904582</c:v>
                </c:pt>
                <c:pt idx="457">
                  <c:v>0.68259201358748645</c:v>
                </c:pt>
                <c:pt idx="458">
                  <c:v>0.67748329566088339</c:v>
                </c:pt>
                <c:pt idx="459">
                  <c:v>0.69382006970219767</c:v>
                </c:pt>
                <c:pt idx="460">
                  <c:v>0.70185432563533234</c:v>
                </c:pt>
                <c:pt idx="461">
                  <c:v>0.671527142702525</c:v>
                </c:pt>
                <c:pt idx="462">
                  <c:v>0.6593754114768593</c:v>
                </c:pt>
                <c:pt idx="463">
                  <c:v>0.65865788525443603</c:v>
                </c:pt>
                <c:pt idx="464">
                  <c:v>0.65282402755295044</c:v>
                </c:pt>
                <c:pt idx="465">
                  <c:v>0.65137079746120774</c:v>
                </c:pt>
                <c:pt idx="466">
                  <c:v>0.65432211454828504</c:v>
                </c:pt>
                <c:pt idx="467">
                  <c:v>0.65531923597511021</c:v>
                </c:pt>
                <c:pt idx="468">
                  <c:v>0.66318397690829323</c:v>
                </c:pt>
                <c:pt idx="469">
                  <c:v>0.65519225957862015</c:v>
                </c:pt>
                <c:pt idx="470">
                  <c:v>0.64004916769304221</c:v>
                </c:pt>
                <c:pt idx="471">
                  <c:v>0.63329521843384673</c:v>
                </c:pt>
                <c:pt idx="472">
                  <c:v>0.62181762312983524</c:v>
                </c:pt>
                <c:pt idx="473">
                  <c:v>0.61830299841835623</c:v>
                </c:pt>
                <c:pt idx="474">
                  <c:v>0.63973309202530215</c:v>
                </c:pt>
                <c:pt idx="475">
                  <c:v>0.64311395310658725</c:v>
                </c:pt>
                <c:pt idx="476">
                  <c:v>0.63637929696993656</c:v>
                </c:pt>
                <c:pt idx="477">
                  <c:v>0.63818684071961296</c:v>
                </c:pt>
                <c:pt idx="478">
                  <c:v>0.62817227940885467</c:v>
                </c:pt>
                <c:pt idx="479">
                  <c:v>0.64240928959666677</c:v>
                </c:pt>
                <c:pt idx="480">
                  <c:v>0.64287431734020128</c:v>
                </c:pt>
                <c:pt idx="481">
                  <c:v>0.63435004287009111</c:v>
                </c:pt>
                <c:pt idx="482">
                  <c:v>0.628901325581951</c:v>
                </c:pt>
                <c:pt idx="483">
                  <c:v>0.6139188527412397</c:v>
                </c:pt>
                <c:pt idx="484">
                  <c:v>0.61494164342028612</c:v>
                </c:pt>
                <c:pt idx="485">
                  <c:v>0.624739761441095</c:v>
                </c:pt>
                <c:pt idx="486">
                  <c:v>0.63905546766597754</c:v>
                </c:pt>
                <c:pt idx="487">
                  <c:v>0.6416566167830613</c:v>
                </c:pt>
                <c:pt idx="488">
                  <c:v>0.63652385396273869</c:v>
                </c:pt>
                <c:pt idx="489">
                  <c:v>0.61477653250775444</c:v>
                </c:pt>
                <c:pt idx="490">
                  <c:v>0.61344357385780124</c:v>
                </c:pt>
                <c:pt idx="491">
                  <c:v>0.62157554923962977</c:v>
                </c:pt>
                <c:pt idx="492">
                  <c:v>0.62530613656500766</c:v>
                </c:pt>
                <c:pt idx="493">
                  <c:v>0.62042272953064226</c:v>
                </c:pt>
                <c:pt idx="494">
                  <c:v>0.60862622728933125</c:v>
                </c:pt>
                <c:pt idx="495">
                  <c:v>0.60134514760047941</c:v>
                </c:pt>
                <c:pt idx="496">
                  <c:v>0.59161723530976573</c:v>
                </c:pt>
                <c:pt idx="497">
                  <c:v>0.6197559837471236</c:v>
                </c:pt>
                <c:pt idx="498">
                  <c:v>0.62678713355947824</c:v>
                </c:pt>
                <c:pt idx="499">
                  <c:v>0.59696288279235232</c:v>
                </c:pt>
                <c:pt idx="500">
                  <c:v>0.60095184569190407</c:v>
                </c:pt>
                <c:pt idx="501">
                  <c:v>0.59989915428335749</c:v>
                </c:pt>
                <c:pt idx="502">
                  <c:v>0.59718873407178552</c:v>
                </c:pt>
                <c:pt idx="503">
                  <c:v>0.59723778893507784</c:v>
                </c:pt>
                <c:pt idx="504">
                  <c:v>0.59931957843058803</c:v>
                </c:pt>
                <c:pt idx="505">
                  <c:v>0.56924471146933897</c:v>
                </c:pt>
                <c:pt idx="506">
                  <c:v>0.57773779213446497</c:v>
                </c:pt>
                <c:pt idx="507">
                  <c:v>0.57859261014415952</c:v>
                </c:pt>
                <c:pt idx="508">
                  <c:v>0.60711796904137583</c:v>
                </c:pt>
                <c:pt idx="509">
                  <c:v>0.6110688358443509</c:v>
                </c:pt>
                <c:pt idx="510">
                  <c:v>0.60567993510650298</c:v>
                </c:pt>
                <c:pt idx="511">
                  <c:v>0.61632896721159136</c:v>
                </c:pt>
                <c:pt idx="512">
                  <c:v>0.60533557626913648</c:v>
                </c:pt>
                <c:pt idx="513">
                  <c:v>0.6088231485532376</c:v>
                </c:pt>
                <c:pt idx="514">
                  <c:v>0.61228743252957507</c:v>
                </c:pt>
                <c:pt idx="515">
                  <c:v>0.58520773218435396</c:v>
                </c:pt>
                <c:pt idx="516">
                  <c:v>0.57284510315111048</c:v>
                </c:pt>
                <c:pt idx="517">
                  <c:v>0.59896803252560293</c:v>
                </c:pt>
                <c:pt idx="518">
                  <c:v>0.60749895811709365</c:v>
                </c:pt>
                <c:pt idx="519">
                  <c:v>0.601422991856844</c:v>
                </c:pt>
                <c:pt idx="520">
                  <c:v>0.61216789753072109</c:v>
                </c:pt>
                <c:pt idx="521">
                  <c:v>0.59871479174043984</c:v>
                </c:pt>
                <c:pt idx="522">
                  <c:v>0.61051378109934928</c:v>
                </c:pt>
                <c:pt idx="523">
                  <c:v>0.6033846794123231</c:v>
                </c:pt>
                <c:pt idx="524">
                  <c:v>0.59185387484285834</c:v>
                </c:pt>
                <c:pt idx="525">
                  <c:v>0.56195044132774574</c:v>
                </c:pt>
                <c:pt idx="526">
                  <c:v>0.57205869322015579</c:v>
                </c:pt>
                <c:pt idx="527">
                  <c:v>0.58613374993706546</c:v>
                </c:pt>
                <c:pt idx="528">
                  <c:v>0.57806571351458935</c:v>
                </c:pt>
                <c:pt idx="529">
                  <c:v>0.58352750191196068</c:v>
                </c:pt>
                <c:pt idx="530">
                  <c:v>0.56242849849562793</c:v>
                </c:pt>
                <c:pt idx="531">
                  <c:v>0.55823761890158208</c:v>
                </c:pt>
                <c:pt idx="532">
                  <c:v>0.57463522397606714</c:v>
                </c:pt>
                <c:pt idx="533">
                  <c:v>0.57941270732756367</c:v>
                </c:pt>
                <c:pt idx="534">
                  <c:v>0.58207956886728618</c:v>
                </c:pt>
                <c:pt idx="535">
                  <c:v>0.58273989635948198</c:v>
                </c:pt>
                <c:pt idx="536">
                  <c:v>0.56174829694247741</c:v>
                </c:pt>
                <c:pt idx="537">
                  <c:v>0.57039822569084964</c:v>
                </c:pt>
                <c:pt idx="538">
                  <c:v>0.56146351210853962</c:v>
                </c:pt>
                <c:pt idx="539">
                  <c:v>0.57065637259952806</c:v>
                </c:pt>
                <c:pt idx="540">
                  <c:v>0.58573885996909525</c:v>
                </c:pt>
                <c:pt idx="541">
                  <c:v>0.56338424610242699</c:v>
                </c:pt>
                <c:pt idx="542">
                  <c:v>0.57579703277158922</c:v>
                </c:pt>
                <c:pt idx="543">
                  <c:v>0.59098807134961706</c:v>
                </c:pt>
                <c:pt idx="544">
                  <c:v>0.57141039807447713</c:v>
                </c:pt>
                <c:pt idx="545">
                  <c:v>0.58111033367910925</c:v>
                </c:pt>
                <c:pt idx="546">
                  <c:v>0.56465677222793154</c:v>
                </c:pt>
                <c:pt idx="547">
                  <c:v>0.57058884379727448</c:v>
                </c:pt>
                <c:pt idx="548">
                  <c:v>0.55651409100037774</c:v>
                </c:pt>
                <c:pt idx="549">
                  <c:v>0.55234391990034915</c:v>
                </c:pt>
                <c:pt idx="550">
                  <c:v>0.56312625117904425</c:v>
                </c:pt>
                <c:pt idx="551">
                  <c:v>0.55474513185084307</c:v>
                </c:pt>
                <c:pt idx="552">
                  <c:v>0.54578504693673635</c:v>
                </c:pt>
                <c:pt idx="553">
                  <c:v>0.54875965421610706</c:v>
                </c:pt>
                <c:pt idx="554">
                  <c:v>0.56378196879365206</c:v>
                </c:pt>
                <c:pt idx="555">
                  <c:v>0.55071488730437945</c:v>
                </c:pt>
                <c:pt idx="556">
                  <c:v>0.55187768306643969</c:v>
                </c:pt>
                <c:pt idx="557">
                  <c:v>0.55396092327881019</c:v>
                </c:pt>
                <c:pt idx="558">
                  <c:v>0.55455523844141152</c:v>
                </c:pt>
                <c:pt idx="559">
                  <c:v>0.53491860570140459</c:v>
                </c:pt>
                <c:pt idx="560">
                  <c:v>0.55552209599750746</c:v>
                </c:pt>
                <c:pt idx="561">
                  <c:v>0.56246320131280103</c:v>
                </c:pt>
                <c:pt idx="562">
                  <c:v>0.53992153744478788</c:v>
                </c:pt>
                <c:pt idx="563">
                  <c:v>0.53071805179068754</c:v>
                </c:pt>
                <c:pt idx="564">
                  <c:v>0.52924478980524892</c:v>
                </c:pt>
                <c:pt idx="565">
                  <c:v>0.54281920272207973</c:v>
                </c:pt>
                <c:pt idx="566">
                  <c:v>0.53380184507661887</c:v>
                </c:pt>
                <c:pt idx="567">
                  <c:v>0.52670076517838982</c:v>
                </c:pt>
                <c:pt idx="568">
                  <c:v>0.53665902022928447</c:v>
                </c:pt>
                <c:pt idx="569">
                  <c:v>0.54304472420017524</c:v>
                </c:pt>
                <c:pt idx="570">
                  <c:v>0.5261378206359828</c:v>
                </c:pt>
                <c:pt idx="571">
                  <c:v>0.53365376570152634</c:v>
                </c:pt>
                <c:pt idx="572">
                  <c:v>0.53690006999226325</c:v>
                </c:pt>
                <c:pt idx="573">
                  <c:v>0.54198138160849285</c:v>
                </c:pt>
                <c:pt idx="574">
                  <c:v>0.52147183991666368</c:v>
                </c:pt>
                <c:pt idx="575">
                  <c:v>0.52915971131839645</c:v>
                </c:pt>
                <c:pt idx="576">
                  <c:v>0.53672911614125629</c:v>
                </c:pt>
                <c:pt idx="577">
                  <c:v>0.53759306184713229</c:v>
                </c:pt>
                <c:pt idx="578">
                  <c:v>0.53897976115993684</c:v>
                </c:pt>
                <c:pt idx="579">
                  <c:v>0.52573698420446924</c:v>
                </c:pt>
                <c:pt idx="580">
                  <c:v>0.51575888852010332</c:v>
                </c:pt>
                <c:pt idx="581">
                  <c:v>0.51934697849887113</c:v>
                </c:pt>
                <c:pt idx="582">
                  <c:v>0.54116909284263304</c:v>
                </c:pt>
                <c:pt idx="583">
                  <c:v>0.5338666309902742</c:v>
                </c:pt>
                <c:pt idx="584">
                  <c:v>0.52191534391573013</c:v>
                </c:pt>
                <c:pt idx="585">
                  <c:v>0.5217285084268326</c:v>
                </c:pt>
                <c:pt idx="586">
                  <c:v>0.52082487037059544</c:v>
                </c:pt>
                <c:pt idx="587">
                  <c:v>0.51394314472402591</c:v>
                </c:pt>
                <c:pt idx="588">
                  <c:v>0.51990233455941093</c:v>
                </c:pt>
                <c:pt idx="589">
                  <c:v>0.51534359264547114</c:v>
                </c:pt>
                <c:pt idx="590">
                  <c:v>0.52104261523971029</c:v>
                </c:pt>
                <c:pt idx="591">
                  <c:v>0.52376393833064017</c:v>
                </c:pt>
                <c:pt idx="592">
                  <c:v>0.5145641540388487</c:v>
                </c:pt>
                <c:pt idx="593">
                  <c:v>0.51196932334504808</c:v>
                </c:pt>
                <c:pt idx="594">
                  <c:v>0.5160950654968518</c:v>
                </c:pt>
                <c:pt idx="595">
                  <c:v>0.54753563271293915</c:v>
                </c:pt>
                <c:pt idx="596">
                  <c:v>0.52237945988749568</c:v>
                </c:pt>
                <c:pt idx="597">
                  <c:v>0.51385527358585148</c:v>
                </c:pt>
                <c:pt idx="598">
                  <c:v>0.51311336040254329</c:v>
                </c:pt>
                <c:pt idx="599">
                  <c:v>0.50599848659977587</c:v>
                </c:pt>
                <c:pt idx="600">
                  <c:v>0.51118428350354272</c:v>
                </c:pt>
                <c:pt idx="601">
                  <c:v>0.53259769078107577</c:v>
                </c:pt>
                <c:pt idx="602">
                  <c:v>0.52325564162753868</c:v>
                </c:pt>
                <c:pt idx="603">
                  <c:v>0.5317066591581171</c:v>
                </c:pt>
                <c:pt idx="604">
                  <c:v>0.51147003824110271</c:v>
                </c:pt>
                <c:pt idx="605">
                  <c:v>0.51128773959887586</c:v>
                </c:pt>
                <c:pt idx="606">
                  <c:v>0.51964904895377351</c:v>
                </c:pt>
                <c:pt idx="607">
                  <c:v>0.52805319611219725</c:v>
                </c:pt>
                <c:pt idx="608">
                  <c:v>0.52354999539302116</c:v>
                </c:pt>
                <c:pt idx="609">
                  <c:v>0.50871619294776815</c:v>
                </c:pt>
                <c:pt idx="610">
                  <c:v>0.51555862790229312</c:v>
                </c:pt>
                <c:pt idx="611">
                  <c:v>0.50110466713589918</c:v>
                </c:pt>
                <c:pt idx="612">
                  <c:v>0.50117309444838065</c:v>
                </c:pt>
                <c:pt idx="613">
                  <c:v>0.52322718889981013</c:v>
                </c:pt>
                <c:pt idx="614">
                  <c:v>0.52765540174980563</c:v>
                </c:pt>
                <c:pt idx="615">
                  <c:v>0.49977288694561556</c:v>
                </c:pt>
                <c:pt idx="616">
                  <c:v>0.49909160666947833</c:v>
                </c:pt>
                <c:pt idx="617">
                  <c:v>0.51907369254100721</c:v>
                </c:pt>
                <c:pt idx="618">
                  <c:v>0.51259046570897593</c:v>
                </c:pt>
                <c:pt idx="619">
                  <c:v>0.50372356925773654</c:v>
                </c:pt>
                <c:pt idx="620">
                  <c:v>0.52381935106299704</c:v>
                </c:pt>
                <c:pt idx="621">
                  <c:v>0.51897007007532392</c:v>
                </c:pt>
                <c:pt idx="622">
                  <c:v>0.50754828863053136</c:v>
                </c:pt>
                <c:pt idx="623">
                  <c:v>0.52129917876894338</c:v>
                </c:pt>
                <c:pt idx="624">
                  <c:v>0.49673378606788759</c:v>
                </c:pt>
                <c:pt idx="625">
                  <c:v>0.4990999779654085</c:v>
                </c:pt>
                <c:pt idx="626">
                  <c:v>0.51224744640571884</c:v>
                </c:pt>
                <c:pt idx="627">
                  <c:v>0.53766342256980115</c:v>
                </c:pt>
                <c:pt idx="628">
                  <c:v>0.53537161843090397</c:v>
                </c:pt>
                <c:pt idx="629">
                  <c:v>0.52526544617449633</c:v>
                </c:pt>
                <c:pt idx="630">
                  <c:v>0.52657432890052314</c:v>
                </c:pt>
                <c:pt idx="631">
                  <c:v>0.50615873149641943</c:v>
                </c:pt>
                <c:pt idx="632">
                  <c:v>0.50247738228806293</c:v>
                </c:pt>
                <c:pt idx="633">
                  <c:v>0.49685680450942105</c:v>
                </c:pt>
                <c:pt idx="634">
                  <c:v>0.49425601577382788</c:v>
                </c:pt>
                <c:pt idx="635">
                  <c:v>0.48862298840564089</c:v>
                </c:pt>
                <c:pt idx="636">
                  <c:v>0.4703062083392473</c:v>
                </c:pt>
                <c:pt idx="637">
                  <c:v>0.47154052140157438</c:v>
                </c:pt>
                <c:pt idx="638">
                  <c:v>0.47082185403049021</c:v>
                </c:pt>
                <c:pt idx="639">
                  <c:v>0.48807593322252885</c:v>
                </c:pt>
                <c:pt idx="640">
                  <c:v>0.48462219812399304</c:v>
                </c:pt>
                <c:pt idx="641">
                  <c:v>0.46772393684494001</c:v>
                </c:pt>
                <c:pt idx="642">
                  <c:v>0.47729697811591065</c:v>
                </c:pt>
                <c:pt idx="643">
                  <c:v>0.48777129837177885</c:v>
                </c:pt>
                <c:pt idx="644">
                  <c:v>0.49380544604224486</c:v>
                </c:pt>
                <c:pt idx="645">
                  <c:v>0.47257498067959341</c:v>
                </c:pt>
                <c:pt idx="646">
                  <c:v>0.48619165745922055</c:v>
                </c:pt>
                <c:pt idx="647">
                  <c:v>0.49196614312801334</c:v>
                </c:pt>
                <c:pt idx="648">
                  <c:v>0.49460595503376059</c:v>
                </c:pt>
                <c:pt idx="649">
                  <c:v>0.48242956114475255</c:v>
                </c:pt>
                <c:pt idx="650">
                  <c:v>0.47146731720924595</c:v>
                </c:pt>
                <c:pt idx="651">
                  <c:v>0.46316005993224241</c:v>
                </c:pt>
                <c:pt idx="652">
                  <c:v>0.44639102715051426</c:v>
                </c:pt>
                <c:pt idx="653">
                  <c:v>0.47137827772263474</c:v>
                </c:pt>
                <c:pt idx="654">
                  <c:v>0.47140454183083419</c:v>
                </c:pt>
                <c:pt idx="655">
                  <c:v>0.45800905737126957</c:v>
                </c:pt>
                <c:pt idx="656">
                  <c:v>0.46291339057195685</c:v>
                </c:pt>
                <c:pt idx="657">
                  <c:v>0.45684411084527932</c:v>
                </c:pt>
                <c:pt idx="658">
                  <c:v>0.46257617520855071</c:v>
                </c:pt>
                <c:pt idx="659">
                  <c:v>0.46538385854575387</c:v>
                </c:pt>
                <c:pt idx="660">
                  <c:v>0.4780308842646262</c:v>
                </c:pt>
                <c:pt idx="661">
                  <c:v>0.46210443500623971</c:v>
                </c:pt>
                <c:pt idx="662">
                  <c:v>0.4691640638352883</c:v>
                </c:pt>
                <c:pt idx="663">
                  <c:v>0.48306374853691625</c:v>
                </c:pt>
                <c:pt idx="664">
                  <c:v>0.46733608865613824</c:v>
                </c:pt>
                <c:pt idx="665">
                  <c:v>0.44170534715439846</c:v>
                </c:pt>
                <c:pt idx="666">
                  <c:v>0.41669445993116322</c:v>
                </c:pt>
                <c:pt idx="667">
                  <c:v>0.43780547200289116</c:v>
                </c:pt>
                <c:pt idx="668">
                  <c:v>0.45171519597923093</c:v>
                </c:pt>
                <c:pt idx="669">
                  <c:v>0.45734900409768414</c:v>
                </c:pt>
                <c:pt idx="670">
                  <c:v>0.45294728091350256</c:v>
                </c:pt>
                <c:pt idx="671">
                  <c:v>0.44329517135392965</c:v>
                </c:pt>
                <c:pt idx="672">
                  <c:v>0.44806530413386525</c:v>
                </c:pt>
                <c:pt idx="673">
                  <c:v>0.44864908976522849</c:v>
                </c:pt>
                <c:pt idx="674">
                  <c:v>0.44836034406312258</c:v>
                </c:pt>
                <c:pt idx="675">
                  <c:v>0.44672476401894734</c:v>
                </c:pt>
                <c:pt idx="676">
                  <c:v>0.44610290587970047</c:v>
                </c:pt>
                <c:pt idx="677">
                  <c:v>0.44326187483840845</c:v>
                </c:pt>
                <c:pt idx="678">
                  <c:v>0.44309232876664889</c:v>
                </c:pt>
                <c:pt idx="679">
                  <c:v>0.45233836419552925</c:v>
                </c:pt>
                <c:pt idx="680">
                  <c:v>0.45782044715654169</c:v>
                </c:pt>
                <c:pt idx="681">
                  <c:v>0.4598285689744448</c:v>
                </c:pt>
                <c:pt idx="682">
                  <c:v>0.45880832518189546</c:v>
                </c:pt>
                <c:pt idx="683">
                  <c:v>0.44610907615316603</c:v>
                </c:pt>
                <c:pt idx="684">
                  <c:v>0.44695006498756318</c:v>
                </c:pt>
                <c:pt idx="685">
                  <c:v>0.43443526004116911</c:v>
                </c:pt>
                <c:pt idx="686">
                  <c:v>0.42800492260658779</c:v>
                </c:pt>
                <c:pt idx="687">
                  <c:v>0.42827827605849061</c:v>
                </c:pt>
                <c:pt idx="688">
                  <c:v>0.43443480509678867</c:v>
                </c:pt>
                <c:pt idx="689">
                  <c:v>0.41802325603955587</c:v>
                </c:pt>
                <c:pt idx="690">
                  <c:v>0.42505085434700429</c:v>
                </c:pt>
                <c:pt idx="691">
                  <c:v>0.43714781446505102</c:v>
                </c:pt>
                <c:pt idx="692">
                  <c:v>0.43952584175613046</c:v>
                </c:pt>
                <c:pt idx="693">
                  <c:v>0.44011830844789118</c:v>
                </c:pt>
                <c:pt idx="694">
                  <c:v>0.42391036358350676</c:v>
                </c:pt>
                <c:pt idx="695">
                  <c:v>0.40922572713019068</c:v>
                </c:pt>
                <c:pt idx="696">
                  <c:v>0.43242006308059794</c:v>
                </c:pt>
                <c:pt idx="697">
                  <c:v>0.445121433599656</c:v>
                </c:pt>
                <c:pt idx="698">
                  <c:v>0.44537809321372013</c:v>
                </c:pt>
                <c:pt idx="699">
                  <c:v>0.43693970564369877</c:v>
                </c:pt>
                <c:pt idx="700">
                  <c:v>0.43188050637905778</c:v>
                </c:pt>
                <c:pt idx="701">
                  <c:v>0.42663443248586463</c:v>
                </c:pt>
                <c:pt idx="702">
                  <c:v>0.42672205166138027</c:v>
                </c:pt>
                <c:pt idx="703">
                  <c:v>0.42917194666875963</c:v>
                </c:pt>
                <c:pt idx="704">
                  <c:v>0.43344625716706853</c:v>
                </c:pt>
                <c:pt idx="705">
                  <c:v>0.43345660997543611</c:v>
                </c:pt>
                <c:pt idx="706">
                  <c:v>0.42823791995547128</c:v>
                </c:pt>
                <c:pt idx="707">
                  <c:v>0.44009264220221794</c:v>
                </c:pt>
                <c:pt idx="708">
                  <c:v>0.43121464297748213</c:v>
                </c:pt>
                <c:pt idx="709">
                  <c:v>0.44662651073770576</c:v>
                </c:pt>
                <c:pt idx="710">
                  <c:v>0.43426651347708428</c:v>
                </c:pt>
                <c:pt idx="711">
                  <c:v>0.42108762064017735</c:v>
                </c:pt>
                <c:pt idx="712">
                  <c:v>0.43688823651891662</c:v>
                </c:pt>
                <c:pt idx="713">
                  <c:v>0.42945301395156793</c:v>
                </c:pt>
                <c:pt idx="714">
                  <c:v>0.41609621512842127</c:v>
                </c:pt>
                <c:pt idx="715">
                  <c:v>0.41813607840505623</c:v>
                </c:pt>
                <c:pt idx="716">
                  <c:v>0.4391942595291024</c:v>
                </c:pt>
                <c:pt idx="717">
                  <c:v>0.4253066450029428</c:v>
                </c:pt>
                <c:pt idx="718">
                  <c:v>0.41620626645047742</c:v>
                </c:pt>
                <c:pt idx="719">
                  <c:v>0.42724140582682596</c:v>
                </c:pt>
                <c:pt idx="720">
                  <c:v>0.43674648296136021</c:v>
                </c:pt>
                <c:pt idx="721">
                  <c:v>0.42353467578849285</c:v>
                </c:pt>
                <c:pt idx="722">
                  <c:v>0.41569053708444315</c:v>
                </c:pt>
                <c:pt idx="723">
                  <c:v>0.42215067012007912</c:v>
                </c:pt>
                <c:pt idx="724">
                  <c:v>0.41241531377551804</c:v>
                </c:pt>
                <c:pt idx="725">
                  <c:v>0.41467005389964146</c:v>
                </c:pt>
                <c:pt idx="726">
                  <c:v>0.42279843054213356</c:v>
                </c:pt>
                <c:pt idx="727">
                  <c:v>0.42029247168209038</c:v>
                </c:pt>
                <c:pt idx="728">
                  <c:v>0.42851328002113609</c:v>
                </c:pt>
                <c:pt idx="729">
                  <c:v>0.45086743348841329</c:v>
                </c:pt>
                <c:pt idx="730">
                  <c:v>0.4217950998463314</c:v>
                </c:pt>
                <c:pt idx="731">
                  <c:v>0.40614929888983242</c:v>
                </c:pt>
                <c:pt idx="732">
                  <c:v>0.40928393021670428</c:v>
                </c:pt>
                <c:pt idx="733">
                  <c:v>0.39941481749086394</c:v>
                </c:pt>
                <c:pt idx="734">
                  <c:v>0.41406958404120692</c:v>
                </c:pt>
                <c:pt idx="735">
                  <c:v>0.41209813667789752</c:v>
                </c:pt>
                <c:pt idx="736">
                  <c:v>0.41534774819086084</c:v>
                </c:pt>
                <c:pt idx="737">
                  <c:v>0.41902973932292276</c:v>
                </c:pt>
                <c:pt idx="738">
                  <c:v>0.41046006132015583</c:v>
                </c:pt>
                <c:pt idx="739">
                  <c:v>0.41086974357960371</c:v>
                </c:pt>
                <c:pt idx="740">
                  <c:v>0.41608302411593012</c:v>
                </c:pt>
                <c:pt idx="741">
                  <c:v>0.41229912001580099</c:v>
                </c:pt>
                <c:pt idx="742">
                  <c:v>0.41274645429603368</c:v>
                </c:pt>
                <c:pt idx="743">
                  <c:v>0.41395451961152668</c:v>
                </c:pt>
                <c:pt idx="744">
                  <c:v>0.41040845260508979</c:v>
                </c:pt>
                <c:pt idx="745">
                  <c:v>0.4066444802929946</c:v>
                </c:pt>
                <c:pt idx="746">
                  <c:v>0.41011865309881979</c:v>
                </c:pt>
                <c:pt idx="747">
                  <c:v>0.41293921098630426</c:v>
                </c:pt>
                <c:pt idx="748">
                  <c:v>0.4150648281354406</c:v>
                </c:pt>
                <c:pt idx="749">
                  <c:v>0.39930601535936983</c:v>
                </c:pt>
                <c:pt idx="750">
                  <c:v>0.39307061783998937</c:v>
                </c:pt>
                <c:pt idx="751">
                  <c:v>0.40278138406408198</c:v>
                </c:pt>
                <c:pt idx="752">
                  <c:v>0.40023792768792954</c:v>
                </c:pt>
                <c:pt idx="753">
                  <c:v>0.39021071299922733</c:v>
                </c:pt>
                <c:pt idx="754">
                  <c:v>0.39591233190445974</c:v>
                </c:pt>
                <c:pt idx="755">
                  <c:v>0.41298125308330957</c:v>
                </c:pt>
                <c:pt idx="756">
                  <c:v>0.39831816721504459</c:v>
                </c:pt>
                <c:pt idx="757">
                  <c:v>0.39467358047204787</c:v>
                </c:pt>
                <c:pt idx="758">
                  <c:v>0.39349953634230983</c:v>
                </c:pt>
                <c:pt idx="759">
                  <c:v>0.40210218432664085</c:v>
                </c:pt>
                <c:pt idx="760">
                  <c:v>0.40146248676905699</c:v>
                </c:pt>
                <c:pt idx="761">
                  <c:v>0.39614291677563485</c:v>
                </c:pt>
                <c:pt idx="762">
                  <c:v>0.39534287132774898</c:v>
                </c:pt>
                <c:pt idx="763">
                  <c:v>0.38495114976193229</c:v>
                </c:pt>
                <c:pt idx="764">
                  <c:v>0.3954609106862505</c:v>
                </c:pt>
                <c:pt idx="765">
                  <c:v>0.41065792386401989</c:v>
                </c:pt>
                <c:pt idx="766">
                  <c:v>0.41550083479115368</c:v>
                </c:pt>
                <c:pt idx="767">
                  <c:v>0.39394514156013538</c:v>
                </c:pt>
                <c:pt idx="768">
                  <c:v>0.39878608890353084</c:v>
                </c:pt>
                <c:pt idx="769">
                  <c:v>0.40375588287851943</c:v>
                </c:pt>
                <c:pt idx="770">
                  <c:v>0.39226188810916945</c:v>
                </c:pt>
                <c:pt idx="771">
                  <c:v>0.38304157240346576</c:v>
                </c:pt>
                <c:pt idx="772">
                  <c:v>0.38150497502482072</c:v>
                </c:pt>
                <c:pt idx="773">
                  <c:v>0.39853742646126206</c:v>
                </c:pt>
                <c:pt idx="774">
                  <c:v>0.40792707629757913</c:v>
                </c:pt>
                <c:pt idx="775">
                  <c:v>0.38831222508808066</c:v>
                </c:pt>
                <c:pt idx="776">
                  <c:v>0.39074780812615945</c:v>
                </c:pt>
                <c:pt idx="777">
                  <c:v>0.40004587644243522</c:v>
                </c:pt>
                <c:pt idx="778">
                  <c:v>0.39796497608885789</c:v>
                </c:pt>
                <c:pt idx="779">
                  <c:v>0.41095605326528589</c:v>
                </c:pt>
                <c:pt idx="780">
                  <c:v>0.40302296628047757</c:v>
                </c:pt>
                <c:pt idx="781">
                  <c:v>0.40319286620950229</c:v>
                </c:pt>
                <c:pt idx="782">
                  <c:v>0.40875646889495548</c:v>
                </c:pt>
                <c:pt idx="783">
                  <c:v>0.39416100114750641</c:v>
                </c:pt>
                <c:pt idx="784">
                  <c:v>0.3949104481922977</c:v>
                </c:pt>
                <c:pt idx="785">
                  <c:v>0.40988685988405732</c:v>
                </c:pt>
                <c:pt idx="786">
                  <c:v>0.40731607680871645</c:v>
                </c:pt>
                <c:pt idx="787">
                  <c:v>0.39991663929438842</c:v>
                </c:pt>
                <c:pt idx="788">
                  <c:v>0.39678741334675033</c:v>
                </c:pt>
                <c:pt idx="789">
                  <c:v>0.3821762281119962</c:v>
                </c:pt>
                <c:pt idx="790">
                  <c:v>0.39199368840158372</c:v>
                </c:pt>
                <c:pt idx="791">
                  <c:v>0.390172938796504</c:v>
                </c:pt>
                <c:pt idx="792">
                  <c:v>0.3975593248256849</c:v>
                </c:pt>
                <c:pt idx="793">
                  <c:v>0.39888064677912094</c:v>
                </c:pt>
                <c:pt idx="794">
                  <c:v>0.39362766069897265</c:v>
                </c:pt>
                <c:pt idx="795">
                  <c:v>0.38544419940597674</c:v>
                </c:pt>
                <c:pt idx="796">
                  <c:v>0.38039993292433422</c:v>
                </c:pt>
                <c:pt idx="797">
                  <c:v>0.376104860162573</c:v>
                </c:pt>
                <c:pt idx="798">
                  <c:v>0.37625879538389329</c:v>
                </c:pt>
                <c:pt idx="799">
                  <c:v>0.37545292129279351</c:v>
                </c:pt>
                <c:pt idx="800">
                  <c:v>0.3874939514247569</c:v>
                </c:pt>
                <c:pt idx="801">
                  <c:v>0.38668833915512713</c:v>
                </c:pt>
                <c:pt idx="802">
                  <c:v>0.38943052680014911</c:v>
                </c:pt>
                <c:pt idx="803">
                  <c:v>0.39325720737020375</c:v>
                </c:pt>
                <c:pt idx="804">
                  <c:v>0.39224421406919691</c:v>
                </c:pt>
                <c:pt idx="805">
                  <c:v>0.40232838812943</c:v>
                </c:pt>
                <c:pt idx="806">
                  <c:v>0.38953081165804654</c:v>
                </c:pt>
                <c:pt idx="807">
                  <c:v>0.39049113057610302</c:v>
                </c:pt>
                <c:pt idx="808">
                  <c:v>0.37362403105602315</c:v>
                </c:pt>
                <c:pt idx="809">
                  <c:v>0.37122114260202221</c:v>
                </c:pt>
                <c:pt idx="810">
                  <c:v>0.37720954604603268</c:v>
                </c:pt>
                <c:pt idx="811">
                  <c:v>0.38825494915589853</c:v>
                </c:pt>
                <c:pt idx="812">
                  <c:v>0.38271735049655187</c:v>
                </c:pt>
                <c:pt idx="813">
                  <c:v>0.36992865533626162</c:v>
                </c:pt>
                <c:pt idx="814">
                  <c:v>0.37380702984790259</c:v>
                </c:pt>
                <c:pt idx="815">
                  <c:v>0.37308022041479949</c:v>
                </c:pt>
                <c:pt idx="816">
                  <c:v>0.38812626154522878</c:v>
                </c:pt>
                <c:pt idx="817">
                  <c:v>0.38400058845483775</c:v>
                </c:pt>
                <c:pt idx="818">
                  <c:v>0.39721338422936631</c:v>
                </c:pt>
                <c:pt idx="819">
                  <c:v>0.38102752570093845</c:v>
                </c:pt>
                <c:pt idx="820">
                  <c:v>0.38182352448795387</c:v>
                </c:pt>
                <c:pt idx="821">
                  <c:v>0.36564655853851363</c:v>
                </c:pt>
                <c:pt idx="822">
                  <c:v>0.36325536583063545</c:v>
                </c:pt>
                <c:pt idx="823">
                  <c:v>0.37119599956660498</c:v>
                </c:pt>
                <c:pt idx="824">
                  <c:v>0.36536672585148039</c:v>
                </c:pt>
                <c:pt idx="825">
                  <c:v>0.37515272659986654</c:v>
                </c:pt>
                <c:pt idx="826">
                  <c:v>0.36975677871064022</c:v>
                </c:pt>
                <c:pt idx="827">
                  <c:v>0.37491454768162558</c:v>
                </c:pt>
                <c:pt idx="828">
                  <c:v>0.37126748169820684</c:v>
                </c:pt>
                <c:pt idx="829">
                  <c:v>0.38293171243071406</c:v>
                </c:pt>
                <c:pt idx="830">
                  <c:v>0.38321635881227406</c:v>
                </c:pt>
                <c:pt idx="831">
                  <c:v>0.37449367581835957</c:v>
                </c:pt>
                <c:pt idx="832">
                  <c:v>0.37694038492133491</c:v>
                </c:pt>
                <c:pt idx="833">
                  <c:v>0.39042972635032858</c:v>
                </c:pt>
                <c:pt idx="834">
                  <c:v>0.38377979371177218</c:v>
                </c:pt>
                <c:pt idx="835">
                  <c:v>0.38327526750601326</c:v>
                </c:pt>
                <c:pt idx="836">
                  <c:v>0.36857862934382635</c:v>
                </c:pt>
                <c:pt idx="837">
                  <c:v>0.36931140327293377</c:v>
                </c:pt>
                <c:pt idx="838">
                  <c:v>0.37467895613123958</c:v>
                </c:pt>
                <c:pt idx="839">
                  <c:v>0.38364671758570756</c:v>
                </c:pt>
                <c:pt idx="840">
                  <c:v>0.38390804719151983</c:v>
                </c:pt>
                <c:pt idx="841">
                  <c:v>0.37962879950057032</c:v>
                </c:pt>
                <c:pt idx="842">
                  <c:v>0.368702355513428</c:v>
                </c:pt>
                <c:pt idx="843">
                  <c:v>0.36237089852301141</c:v>
                </c:pt>
                <c:pt idx="844">
                  <c:v>0.36357556663669638</c:v>
                </c:pt>
                <c:pt idx="845">
                  <c:v>0.37356725267814117</c:v>
                </c:pt>
                <c:pt idx="846">
                  <c:v>0.38183234872589489</c:v>
                </c:pt>
                <c:pt idx="847">
                  <c:v>0.37712217311814999</c:v>
                </c:pt>
                <c:pt idx="848">
                  <c:v>0.37741213851174998</c:v>
                </c:pt>
                <c:pt idx="849">
                  <c:v>0.37226017357913016</c:v>
                </c:pt>
                <c:pt idx="850">
                  <c:v>0.37072637471014064</c:v>
                </c:pt>
                <c:pt idx="851">
                  <c:v>0.37977072741890838</c:v>
                </c:pt>
                <c:pt idx="852">
                  <c:v>0.38293739177871111</c:v>
                </c:pt>
                <c:pt idx="853">
                  <c:v>0.36770553249399957</c:v>
                </c:pt>
                <c:pt idx="854">
                  <c:v>0.37722255767614449</c:v>
                </c:pt>
                <c:pt idx="855">
                  <c:v>0.36872304780516652</c:v>
                </c:pt>
                <c:pt idx="856">
                  <c:v>0.37816614579738672</c:v>
                </c:pt>
                <c:pt idx="857">
                  <c:v>0.37967265274937484</c:v>
                </c:pt>
                <c:pt idx="858">
                  <c:v>0.37560188619756535</c:v>
                </c:pt>
                <c:pt idx="859">
                  <c:v>0.36378029456579614</c:v>
                </c:pt>
                <c:pt idx="860">
                  <c:v>0.35899027563337382</c:v>
                </c:pt>
                <c:pt idx="861">
                  <c:v>0.35970653910405581</c:v>
                </c:pt>
                <c:pt idx="862">
                  <c:v>0.36416796849900734</c:v>
                </c:pt>
                <c:pt idx="863">
                  <c:v>0.37254893792805738</c:v>
                </c:pt>
                <c:pt idx="864">
                  <c:v>0.36878497330870658</c:v>
                </c:pt>
                <c:pt idx="865">
                  <c:v>0.36404685247792629</c:v>
                </c:pt>
                <c:pt idx="866">
                  <c:v>0.36581741745938606</c:v>
                </c:pt>
                <c:pt idx="867">
                  <c:v>0.35348582690954622</c:v>
                </c:pt>
                <c:pt idx="868">
                  <c:v>0.37491179857980983</c:v>
                </c:pt>
                <c:pt idx="869">
                  <c:v>0.38043190200309135</c:v>
                </c:pt>
                <c:pt idx="870">
                  <c:v>0.38007595585569481</c:v>
                </c:pt>
                <c:pt idx="871">
                  <c:v>0.38266986937992725</c:v>
                </c:pt>
                <c:pt idx="872">
                  <c:v>0.38449996116199825</c:v>
                </c:pt>
                <c:pt idx="873">
                  <c:v>0.3625290856212724</c:v>
                </c:pt>
                <c:pt idx="874">
                  <c:v>0.34859259269387621</c:v>
                </c:pt>
                <c:pt idx="875">
                  <c:v>0.34430647534924891</c:v>
                </c:pt>
                <c:pt idx="876">
                  <c:v>0.35371385694558777</c:v>
                </c:pt>
                <c:pt idx="877">
                  <c:v>0.35369254030786085</c:v>
                </c:pt>
                <c:pt idx="878">
                  <c:v>0.34802099046923274</c:v>
                </c:pt>
                <c:pt idx="879">
                  <c:v>0.33832749291931391</c:v>
                </c:pt>
                <c:pt idx="880">
                  <c:v>0.33250916392074681</c:v>
                </c:pt>
                <c:pt idx="881">
                  <c:v>0.35254280081069811</c:v>
                </c:pt>
                <c:pt idx="882">
                  <c:v>0.34065699596818672</c:v>
                </c:pt>
                <c:pt idx="883">
                  <c:v>0.34579363769084687</c:v>
                </c:pt>
                <c:pt idx="884">
                  <c:v>0.35379276422313605</c:v>
                </c:pt>
                <c:pt idx="885">
                  <c:v>0.34789497344412934</c:v>
                </c:pt>
                <c:pt idx="886">
                  <c:v>0.34261327619565768</c:v>
                </c:pt>
                <c:pt idx="887">
                  <c:v>0.34767347490141182</c:v>
                </c:pt>
                <c:pt idx="888">
                  <c:v>0.34494730634124743</c:v>
                </c:pt>
                <c:pt idx="889">
                  <c:v>0.35341457897019529</c:v>
                </c:pt>
                <c:pt idx="890">
                  <c:v>0.3465997751953761</c:v>
                </c:pt>
                <c:pt idx="891">
                  <c:v>0.33876562346013556</c:v>
                </c:pt>
                <c:pt idx="892">
                  <c:v>0.3485262396393865</c:v>
                </c:pt>
                <c:pt idx="893">
                  <c:v>0.35367165467636874</c:v>
                </c:pt>
                <c:pt idx="894">
                  <c:v>0.35201330530845604</c:v>
                </c:pt>
                <c:pt idx="895">
                  <c:v>0.35872280238291976</c:v>
                </c:pt>
                <c:pt idx="896">
                  <c:v>0.35061950560691468</c:v>
                </c:pt>
                <c:pt idx="897">
                  <c:v>0.34330060748114927</c:v>
                </c:pt>
                <c:pt idx="898">
                  <c:v>0.34932794755055319</c:v>
                </c:pt>
                <c:pt idx="899">
                  <c:v>0.35010655264720597</c:v>
                </c:pt>
                <c:pt idx="900">
                  <c:v>0.34600603327458135</c:v>
                </c:pt>
                <c:pt idx="901">
                  <c:v>0.33860120779170594</c:v>
                </c:pt>
                <c:pt idx="902">
                  <c:v>0.34328218616272682</c:v>
                </c:pt>
                <c:pt idx="903">
                  <c:v>0.34853529234434161</c:v>
                </c:pt>
                <c:pt idx="904">
                  <c:v>0.35207364940561875</c:v>
                </c:pt>
                <c:pt idx="905">
                  <c:v>0.33236882003398954</c:v>
                </c:pt>
                <c:pt idx="906">
                  <c:v>0.33951180739722658</c:v>
                </c:pt>
                <c:pt idx="907">
                  <c:v>0.33889017723040477</c:v>
                </c:pt>
                <c:pt idx="908">
                  <c:v>0.34550078308625071</c:v>
                </c:pt>
                <c:pt idx="909">
                  <c:v>0.34113661954826102</c:v>
                </c:pt>
                <c:pt idx="910">
                  <c:v>0.34083939925794376</c:v>
                </c:pt>
                <c:pt idx="911">
                  <c:v>0.35090693853076355</c:v>
                </c:pt>
                <c:pt idx="912">
                  <c:v>0.33944620850784774</c:v>
                </c:pt>
                <c:pt idx="913">
                  <c:v>0.33997170783368813</c:v>
                </c:pt>
                <c:pt idx="914">
                  <c:v>0.337669650164658</c:v>
                </c:pt>
                <c:pt idx="915">
                  <c:v>0.33655108711965104</c:v>
                </c:pt>
                <c:pt idx="916">
                  <c:v>0.34392710188247483</c:v>
                </c:pt>
                <c:pt idx="917">
                  <c:v>0.33070120824254212</c:v>
                </c:pt>
                <c:pt idx="918">
                  <c:v>0.33164588863752914</c:v>
                </c:pt>
                <c:pt idx="919">
                  <c:v>0.32959191607804483</c:v>
                </c:pt>
                <c:pt idx="920">
                  <c:v>0.32692130156260923</c:v>
                </c:pt>
                <c:pt idx="921">
                  <c:v>0.33498528220211643</c:v>
                </c:pt>
                <c:pt idx="922">
                  <c:v>0.33941075621896061</c:v>
                </c:pt>
                <c:pt idx="923">
                  <c:v>0.3414583375989832</c:v>
                </c:pt>
                <c:pt idx="924">
                  <c:v>0.3341441296448644</c:v>
                </c:pt>
                <c:pt idx="925">
                  <c:v>0.33587632633474945</c:v>
                </c:pt>
                <c:pt idx="926">
                  <c:v>0.34357804913647921</c:v>
                </c:pt>
                <c:pt idx="927">
                  <c:v>0.34111186337905336</c:v>
                </c:pt>
                <c:pt idx="928">
                  <c:v>0.339412057554072</c:v>
                </c:pt>
                <c:pt idx="929">
                  <c:v>0.33608982447807501</c:v>
                </c:pt>
                <c:pt idx="930">
                  <c:v>0.32501055574531351</c:v>
                </c:pt>
                <c:pt idx="931">
                  <c:v>0.33133047794224535</c:v>
                </c:pt>
                <c:pt idx="932">
                  <c:v>0.32616432961422642</c:v>
                </c:pt>
                <c:pt idx="933">
                  <c:v>0.31896606530285376</c:v>
                </c:pt>
                <c:pt idx="934">
                  <c:v>0.33041596202695456</c:v>
                </c:pt>
                <c:pt idx="935">
                  <c:v>0.33019927862675508</c:v>
                </c:pt>
                <c:pt idx="936">
                  <c:v>0.34093682665059505</c:v>
                </c:pt>
                <c:pt idx="937">
                  <c:v>0.34904409977795853</c:v>
                </c:pt>
                <c:pt idx="938">
                  <c:v>0.34186268502879386</c:v>
                </c:pt>
                <c:pt idx="939">
                  <c:v>0.33864953535211351</c:v>
                </c:pt>
                <c:pt idx="940">
                  <c:v>0.33644673556254617</c:v>
                </c:pt>
                <c:pt idx="941">
                  <c:v>0.33052229698283375</c:v>
                </c:pt>
                <c:pt idx="942">
                  <c:v>0.32517559446425642</c:v>
                </c:pt>
                <c:pt idx="943">
                  <c:v>0.33090943494064834</c:v>
                </c:pt>
                <c:pt idx="944">
                  <c:v>0.33411904768340928</c:v>
                </c:pt>
                <c:pt idx="945">
                  <c:v>0.31607346096242517</c:v>
                </c:pt>
                <c:pt idx="946">
                  <c:v>0.3186113610353804</c:v>
                </c:pt>
                <c:pt idx="947">
                  <c:v>0.33657637433783499</c:v>
                </c:pt>
                <c:pt idx="948">
                  <c:v>0.32116339143141176</c:v>
                </c:pt>
                <c:pt idx="949">
                  <c:v>0.32534276209692925</c:v>
                </c:pt>
                <c:pt idx="950">
                  <c:v>0.33046606023707287</c:v>
                </c:pt>
                <c:pt idx="951">
                  <c:v>0.34260213828179725</c:v>
                </c:pt>
                <c:pt idx="952">
                  <c:v>0.32616646193862481</c:v>
                </c:pt>
                <c:pt idx="953">
                  <c:v>0.31853401682718863</c:v>
                </c:pt>
                <c:pt idx="954">
                  <c:v>0.3232937424580028</c:v>
                </c:pt>
                <c:pt idx="955">
                  <c:v>0.32276208622730695</c:v>
                </c:pt>
                <c:pt idx="956">
                  <c:v>0.3248139274111263</c:v>
                </c:pt>
                <c:pt idx="957">
                  <c:v>0.31786714862643101</c:v>
                </c:pt>
                <c:pt idx="958">
                  <c:v>0.31705792475597461</c:v>
                </c:pt>
                <c:pt idx="959">
                  <c:v>0.32572218563767269</c:v>
                </c:pt>
                <c:pt idx="960">
                  <c:v>0.3154486870653479</c:v>
                </c:pt>
                <c:pt idx="961">
                  <c:v>0.3188885279624657</c:v>
                </c:pt>
                <c:pt idx="962">
                  <c:v>0.32421137037046988</c:v>
                </c:pt>
                <c:pt idx="963">
                  <c:v>0.32714710589193707</c:v>
                </c:pt>
                <c:pt idx="964">
                  <c:v>0.32800905235574279</c:v>
                </c:pt>
                <c:pt idx="965">
                  <c:v>0.3201832469960883</c:v>
                </c:pt>
                <c:pt idx="966">
                  <c:v>0.33007368682037092</c:v>
                </c:pt>
                <c:pt idx="967">
                  <c:v>0.31604052622689677</c:v>
                </c:pt>
                <c:pt idx="968">
                  <c:v>0.31977130056579978</c:v>
                </c:pt>
                <c:pt idx="969">
                  <c:v>0.34049495212936598</c:v>
                </c:pt>
                <c:pt idx="970">
                  <c:v>0.32653988548862278</c:v>
                </c:pt>
                <c:pt idx="971">
                  <c:v>0.31418584461233595</c:v>
                </c:pt>
                <c:pt idx="972">
                  <c:v>0.31644823174329939</c:v>
                </c:pt>
                <c:pt idx="973">
                  <c:v>0.32207369243384726</c:v>
                </c:pt>
                <c:pt idx="974">
                  <c:v>0.31298174788087602</c:v>
                </c:pt>
                <c:pt idx="975">
                  <c:v>0.31452952846881349</c:v>
                </c:pt>
                <c:pt idx="976">
                  <c:v>0.33556553207153628</c:v>
                </c:pt>
                <c:pt idx="977">
                  <c:v>0.31675515829491013</c:v>
                </c:pt>
                <c:pt idx="978">
                  <c:v>0.31803774486022651</c:v>
                </c:pt>
                <c:pt idx="979">
                  <c:v>0.32573575076727118</c:v>
                </c:pt>
                <c:pt idx="980">
                  <c:v>0.32119425919284522</c:v>
                </c:pt>
                <c:pt idx="981">
                  <c:v>0.31911545694343318</c:v>
                </c:pt>
                <c:pt idx="982">
                  <c:v>0.3183652428937544</c:v>
                </c:pt>
                <c:pt idx="983">
                  <c:v>0.3248012897009433</c:v>
                </c:pt>
                <c:pt idx="984">
                  <c:v>0.32527035002700927</c:v>
                </c:pt>
                <c:pt idx="985">
                  <c:v>0.33021090818841936</c:v>
                </c:pt>
                <c:pt idx="986">
                  <c:v>0.32243095994194054</c:v>
                </c:pt>
                <c:pt idx="987">
                  <c:v>0.32250871776442808</c:v>
                </c:pt>
                <c:pt idx="988">
                  <c:v>0.33093151304312457</c:v>
                </c:pt>
                <c:pt idx="989">
                  <c:v>0.32475342532427109</c:v>
                </c:pt>
                <c:pt idx="990">
                  <c:v>0.32216940885191758</c:v>
                </c:pt>
                <c:pt idx="991">
                  <c:v>0.3254118998253549</c:v>
                </c:pt>
                <c:pt idx="992">
                  <c:v>0.32020563295452259</c:v>
                </c:pt>
                <c:pt idx="993">
                  <c:v>0.32405000533921258</c:v>
                </c:pt>
                <c:pt idx="994">
                  <c:v>0.31814352832163273</c:v>
                </c:pt>
                <c:pt idx="995">
                  <c:v>0.31012170668246275</c:v>
                </c:pt>
                <c:pt idx="996">
                  <c:v>0.30881514281734429</c:v>
                </c:pt>
                <c:pt idx="997">
                  <c:v>0.31638128632077406</c:v>
                </c:pt>
                <c:pt idx="998">
                  <c:v>0.3146864266580261</c:v>
                </c:pt>
                <c:pt idx="999">
                  <c:v>0.3221725362035926</c:v>
                </c:pt>
                <c:pt idx="1000">
                  <c:v>0.32362769309876643</c:v>
                </c:pt>
                <c:pt idx="1001">
                  <c:v>0.32954624226140056</c:v>
                </c:pt>
                <c:pt idx="1002">
                  <c:v>0.31973474970331794</c:v>
                </c:pt>
                <c:pt idx="1003">
                  <c:v>0.3141389223402114</c:v>
                </c:pt>
                <c:pt idx="1004">
                  <c:v>0.31423268881860378</c:v>
                </c:pt>
                <c:pt idx="1005">
                  <c:v>0.31697787145289608</c:v>
                </c:pt>
                <c:pt idx="1006">
                  <c:v>0.31478764108902485</c:v>
                </c:pt>
                <c:pt idx="1007">
                  <c:v>0.30840389556748221</c:v>
                </c:pt>
                <c:pt idx="1008">
                  <c:v>0.295945187756951</c:v>
                </c:pt>
                <c:pt idx="1009">
                  <c:v>0.2991930498642259</c:v>
                </c:pt>
                <c:pt idx="1010">
                  <c:v>0.3109416656951009</c:v>
                </c:pt>
                <c:pt idx="1011">
                  <c:v>0.30641334209651411</c:v>
                </c:pt>
                <c:pt idx="1012">
                  <c:v>0.31626603194114394</c:v>
                </c:pt>
                <c:pt idx="1013">
                  <c:v>0.31445030092660586</c:v>
                </c:pt>
                <c:pt idx="1014">
                  <c:v>0.31817037129027248</c:v>
                </c:pt>
                <c:pt idx="1015">
                  <c:v>0.3023556579056394</c:v>
                </c:pt>
                <c:pt idx="1016">
                  <c:v>0.29635090918499635</c:v>
                </c:pt>
                <c:pt idx="1017">
                  <c:v>0.31721679894547927</c:v>
                </c:pt>
                <c:pt idx="1018">
                  <c:v>0.31365801171977348</c:v>
                </c:pt>
                <c:pt idx="1019">
                  <c:v>0.31859457447370898</c:v>
                </c:pt>
                <c:pt idx="1020">
                  <c:v>0.30911622199862709</c:v>
                </c:pt>
                <c:pt idx="1021">
                  <c:v>0.30851269314566204</c:v>
                </c:pt>
                <c:pt idx="1022">
                  <c:v>0.29935174375136803</c:v>
                </c:pt>
                <c:pt idx="1023">
                  <c:v>0.28849527790403762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C08-41CF-B43C-968EFF675AAD}"/>
            </c:ext>
          </c:extLst>
        </c:ser>
        <c:ser>
          <c:idx val="4"/>
          <c:order val="4"/>
          <c:tx>
            <c:v>Without offset adjust</c:v>
          </c:tx>
          <c:spPr>
            <a:ln>
              <a:solidFill>
                <a:schemeClr val="accent2"/>
              </a:solidFill>
              <a:prstDash val="sysDot"/>
            </a:ln>
          </c:spPr>
          <c:marker>
            <c:symbol val="none"/>
          </c:marker>
          <c:xVal>
            <c:numRef>
              <c:f>spatial!$G$2:$G$1025</c:f>
              <c:numCache>
                <c:formatCode>0.00</c:formatCode>
                <c:ptCount val="1024"/>
                <c:pt idx="0">
                  <c:v>-2.4620417934599024</c:v>
                </c:pt>
                <c:pt idx="1">
                  <c:v>-2.4490617934599022</c:v>
                </c:pt>
                <c:pt idx="2">
                  <c:v>-2.4360817934599024</c:v>
                </c:pt>
                <c:pt idx="3">
                  <c:v>-2.4231017934599022</c:v>
                </c:pt>
                <c:pt idx="4">
                  <c:v>-2.4101217934599024</c:v>
                </c:pt>
                <c:pt idx="5">
                  <c:v>-2.3971417934599022</c:v>
                </c:pt>
                <c:pt idx="6">
                  <c:v>-2.3841617934599024</c:v>
                </c:pt>
                <c:pt idx="7">
                  <c:v>-2.3711817934599022</c:v>
                </c:pt>
                <c:pt idx="8">
                  <c:v>-2.3582017934599024</c:v>
                </c:pt>
                <c:pt idx="9">
                  <c:v>-2.3452217934599022</c:v>
                </c:pt>
                <c:pt idx="10">
                  <c:v>-2.3322417934599025</c:v>
                </c:pt>
                <c:pt idx="11">
                  <c:v>-2.3192617934599022</c:v>
                </c:pt>
                <c:pt idx="12">
                  <c:v>-2.3062817934599025</c:v>
                </c:pt>
                <c:pt idx="13">
                  <c:v>-2.2933017934599023</c:v>
                </c:pt>
                <c:pt idx="14">
                  <c:v>-2.2803217934599025</c:v>
                </c:pt>
                <c:pt idx="15">
                  <c:v>-2.2673417934599023</c:v>
                </c:pt>
                <c:pt idx="16">
                  <c:v>-2.2543617934599025</c:v>
                </c:pt>
                <c:pt idx="17">
                  <c:v>-2.2413817934599023</c:v>
                </c:pt>
                <c:pt idx="18">
                  <c:v>-2.2284017934599025</c:v>
                </c:pt>
                <c:pt idx="19">
                  <c:v>-2.2154217934599023</c:v>
                </c:pt>
                <c:pt idx="20">
                  <c:v>-2.2024417934599025</c:v>
                </c:pt>
                <c:pt idx="21">
                  <c:v>-2.1894617934599023</c:v>
                </c:pt>
                <c:pt idx="22">
                  <c:v>-2.1764817934599021</c:v>
                </c:pt>
                <c:pt idx="23">
                  <c:v>-2.1635017934599023</c:v>
                </c:pt>
                <c:pt idx="24">
                  <c:v>-2.1505217934599026</c:v>
                </c:pt>
                <c:pt idx="25">
                  <c:v>-2.1375417934599024</c:v>
                </c:pt>
                <c:pt idx="26">
                  <c:v>-2.1245617934599021</c:v>
                </c:pt>
                <c:pt idx="27">
                  <c:v>-2.1115817934599024</c:v>
                </c:pt>
                <c:pt idx="28">
                  <c:v>-2.0986017934599022</c:v>
                </c:pt>
                <c:pt idx="29">
                  <c:v>-2.0856217934599024</c:v>
                </c:pt>
                <c:pt idx="30">
                  <c:v>-2.0726417934599022</c:v>
                </c:pt>
                <c:pt idx="31">
                  <c:v>-2.0596617934599024</c:v>
                </c:pt>
                <c:pt idx="32">
                  <c:v>-2.0466817934599022</c:v>
                </c:pt>
                <c:pt idx="33">
                  <c:v>-2.0337017934599024</c:v>
                </c:pt>
                <c:pt idx="34">
                  <c:v>-2.0207217934599022</c:v>
                </c:pt>
                <c:pt idx="35">
                  <c:v>-2.0077417934599024</c:v>
                </c:pt>
                <c:pt idx="36">
                  <c:v>-1.9947617934599022</c:v>
                </c:pt>
                <c:pt idx="37">
                  <c:v>-1.9817817934599025</c:v>
                </c:pt>
                <c:pt idx="38">
                  <c:v>-1.9688017934599022</c:v>
                </c:pt>
                <c:pt idx="39">
                  <c:v>-1.9558217934599025</c:v>
                </c:pt>
                <c:pt idx="40">
                  <c:v>-1.9428417934599023</c:v>
                </c:pt>
                <c:pt idx="41">
                  <c:v>-1.9298617934599025</c:v>
                </c:pt>
                <c:pt idx="42">
                  <c:v>-1.9168817934599023</c:v>
                </c:pt>
                <c:pt idx="43">
                  <c:v>-1.9039017934599025</c:v>
                </c:pt>
                <c:pt idx="44">
                  <c:v>-1.8909217934599023</c:v>
                </c:pt>
                <c:pt idx="45">
                  <c:v>-1.8779417934599023</c:v>
                </c:pt>
                <c:pt idx="46">
                  <c:v>-1.8649617934599023</c:v>
                </c:pt>
                <c:pt idx="47">
                  <c:v>-1.8519817934599023</c:v>
                </c:pt>
                <c:pt idx="48">
                  <c:v>-1.8390017934599023</c:v>
                </c:pt>
                <c:pt idx="49">
                  <c:v>-1.8260217934599023</c:v>
                </c:pt>
                <c:pt idx="50">
                  <c:v>-1.8130417934599024</c:v>
                </c:pt>
                <c:pt idx="51">
                  <c:v>-1.8000617934599024</c:v>
                </c:pt>
                <c:pt idx="52">
                  <c:v>-1.7870817934599024</c:v>
                </c:pt>
                <c:pt idx="53">
                  <c:v>-1.7741017934599024</c:v>
                </c:pt>
                <c:pt idx="54">
                  <c:v>-1.7611217934599024</c:v>
                </c:pt>
                <c:pt idx="55">
                  <c:v>-1.7481417934599024</c:v>
                </c:pt>
                <c:pt idx="56">
                  <c:v>-1.7351617934599024</c:v>
                </c:pt>
                <c:pt idx="57">
                  <c:v>-1.7221817934599022</c:v>
                </c:pt>
                <c:pt idx="58">
                  <c:v>-1.7092017934599024</c:v>
                </c:pt>
                <c:pt idx="59">
                  <c:v>-1.6962217934599022</c:v>
                </c:pt>
                <c:pt idx="60">
                  <c:v>-1.6832417934599024</c:v>
                </c:pt>
                <c:pt idx="61">
                  <c:v>-1.6702617934599022</c:v>
                </c:pt>
                <c:pt idx="62">
                  <c:v>-1.6572817934599025</c:v>
                </c:pt>
                <c:pt idx="63">
                  <c:v>-1.6443017934599022</c:v>
                </c:pt>
                <c:pt idx="64">
                  <c:v>-1.6313217934599025</c:v>
                </c:pt>
                <c:pt idx="65">
                  <c:v>-1.6183417934599023</c:v>
                </c:pt>
                <c:pt idx="66">
                  <c:v>-1.6053617934599025</c:v>
                </c:pt>
                <c:pt idx="67">
                  <c:v>-1.5923817934599023</c:v>
                </c:pt>
                <c:pt idx="68">
                  <c:v>-1.5794017934599025</c:v>
                </c:pt>
                <c:pt idx="69">
                  <c:v>-1.5664217934599023</c:v>
                </c:pt>
                <c:pt idx="70">
                  <c:v>-1.5534417934599023</c:v>
                </c:pt>
                <c:pt idx="71">
                  <c:v>-1.5404617934599023</c:v>
                </c:pt>
                <c:pt idx="72">
                  <c:v>-1.5274817934599023</c:v>
                </c:pt>
                <c:pt idx="73">
                  <c:v>-1.5145017934599023</c:v>
                </c:pt>
                <c:pt idx="74">
                  <c:v>-1.5015217934599023</c:v>
                </c:pt>
                <c:pt idx="75">
                  <c:v>-1.4885417934599023</c:v>
                </c:pt>
                <c:pt idx="76">
                  <c:v>-1.4755617934599023</c:v>
                </c:pt>
                <c:pt idx="77">
                  <c:v>-1.4625817934599024</c:v>
                </c:pt>
                <c:pt idx="78">
                  <c:v>-1.4496017934599024</c:v>
                </c:pt>
                <c:pt idx="79">
                  <c:v>-1.4366217934599024</c:v>
                </c:pt>
                <c:pt idx="80">
                  <c:v>-1.4236417934599024</c:v>
                </c:pt>
                <c:pt idx="81">
                  <c:v>-1.4106617934599024</c:v>
                </c:pt>
                <c:pt idx="82">
                  <c:v>-1.3976817934599024</c:v>
                </c:pt>
                <c:pt idx="83">
                  <c:v>-1.3847017934599024</c:v>
                </c:pt>
                <c:pt idx="84">
                  <c:v>-1.3717217934599024</c:v>
                </c:pt>
                <c:pt idx="85">
                  <c:v>-1.3587417934599024</c:v>
                </c:pt>
                <c:pt idx="86">
                  <c:v>-1.3457617934599024</c:v>
                </c:pt>
                <c:pt idx="87">
                  <c:v>-1.3327817934599024</c:v>
                </c:pt>
                <c:pt idx="88">
                  <c:v>-1.3198017934599025</c:v>
                </c:pt>
                <c:pt idx="89">
                  <c:v>-1.3068217934599022</c:v>
                </c:pt>
                <c:pt idx="90">
                  <c:v>-1.2938417934599022</c:v>
                </c:pt>
                <c:pt idx="91">
                  <c:v>-1.2808617934599023</c:v>
                </c:pt>
                <c:pt idx="92">
                  <c:v>-1.2678817934599023</c:v>
                </c:pt>
                <c:pt idx="93">
                  <c:v>-1.2549017934599023</c:v>
                </c:pt>
                <c:pt idx="94">
                  <c:v>-1.2419217934599023</c:v>
                </c:pt>
                <c:pt idx="95">
                  <c:v>-1.2289417934599023</c:v>
                </c:pt>
                <c:pt idx="96">
                  <c:v>-1.2159617934599023</c:v>
                </c:pt>
                <c:pt idx="97">
                  <c:v>-1.2029817934599023</c:v>
                </c:pt>
                <c:pt idx="98">
                  <c:v>-1.1900017934599023</c:v>
                </c:pt>
                <c:pt idx="99">
                  <c:v>-1.1770217934599023</c:v>
                </c:pt>
                <c:pt idx="100">
                  <c:v>-1.1640417934599023</c:v>
                </c:pt>
                <c:pt idx="101">
                  <c:v>-1.1510617934599023</c:v>
                </c:pt>
                <c:pt idx="102">
                  <c:v>-1.1380817934599023</c:v>
                </c:pt>
                <c:pt idx="103">
                  <c:v>-1.1251017934599024</c:v>
                </c:pt>
                <c:pt idx="104">
                  <c:v>-1.1121217934599024</c:v>
                </c:pt>
                <c:pt idx="105">
                  <c:v>-1.0991417934599024</c:v>
                </c:pt>
                <c:pt idx="106">
                  <c:v>-1.0861617934599024</c:v>
                </c:pt>
                <c:pt idx="107">
                  <c:v>-1.0731817934599024</c:v>
                </c:pt>
                <c:pt idx="108">
                  <c:v>-1.0602017934599024</c:v>
                </c:pt>
                <c:pt idx="109">
                  <c:v>-1.0472217934599024</c:v>
                </c:pt>
                <c:pt idx="110">
                  <c:v>-1.0342417934599024</c:v>
                </c:pt>
                <c:pt idx="111">
                  <c:v>-1.0212617934599024</c:v>
                </c:pt>
                <c:pt idx="112">
                  <c:v>-1.0082817934599024</c:v>
                </c:pt>
                <c:pt idx="113">
                  <c:v>-0.99530179345990244</c:v>
                </c:pt>
                <c:pt idx="114">
                  <c:v>-0.98232179345990245</c:v>
                </c:pt>
                <c:pt idx="115">
                  <c:v>-0.96934179345990223</c:v>
                </c:pt>
                <c:pt idx="116">
                  <c:v>-0.95636179345990224</c:v>
                </c:pt>
                <c:pt idx="117">
                  <c:v>-0.94338179345990225</c:v>
                </c:pt>
                <c:pt idx="118">
                  <c:v>-0.93040179345990226</c:v>
                </c:pt>
                <c:pt idx="119">
                  <c:v>-0.91742179345990227</c:v>
                </c:pt>
                <c:pt idx="120">
                  <c:v>-0.90444179345990228</c:v>
                </c:pt>
                <c:pt idx="121">
                  <c:v>-0.89146179345990229</c:v>
                </c:pt>
                <c:pt idx="122">
                  <c:v>-0.87848179345990229</c:v>
                </c:pt>
                <c:pt idx="123">
                  <c:v>-0.8655017934599023</c:v>
                </c:pt>
                <c:pt idx="124">
                  <c:v>-0.85252179345990231</c:v>
                </c:pt>
                <c:pt idx="125">
                  <c:v>-0.83954179345990232</c:v>
                </c:pt>
                <c:pt idx="126">
                  <c:v>-0.82656179345990233</c:v>
                </c:pt>
                <c:pt idx="127">
                  <c:v>-0.81358179345990234</c:v>
                </c:pt>
                <c:pt idx="128">
                  <c:v>-0.80060179345990234</c:v>
                </c:pt>
                <c:pt idx="129">
                  <c:v>-0.78762179345990235</c:v>
                </c:pt>
                <c:pt idx="130">
                  <c:v>-0.77464179345990236</c:v>
                </c:pt>
                <c:pt idx="131">
                  <c:v>-0.76166179345990237</c:v>
                </c:pt>
                <c:pt idx="132">
                  <c:v>-0.74868179345990238</c:v>
                </c:pt>
                <c:pt idx="133">
                  <c:v>-0.73570179345990239</c:v>
                </c:pt>
                <c:pt idx="134">
                  <c:v>-0.7227217934599024</c:v>
                </c:pt>
                <c:pt idx="135">
                  <c:v>-0.7097417934599024</c:v>
                </c:pt>
                <c:pt idx="136">
                  <c:v>-0.69676179345990241</c:v>
                </c:pt>
                <c:pt idx="137">
                  <c:v>-0.68378179345990242</c:v>
                </c:pt>
                <c:pt idx="138">
                  <c:v>-0.67080179345990243</c:v>
                </c:pt>
                <c:pt idx="139">
                  <c:v>-0.65782179345990244</c:v>
                </c:pt>
                <c:pt idx="140">
                  <c:v>-0.64484179345990222</c:v>
                </c:pt>
                <c:pt idx="141">
                  <c:v>-0.63186179345990223</c:v>
                </c:pt>
                <c:pt idx="142">
                  <c:v>-0.61888179345990224</c:v>
                </c:pt>
                <c:pt idx="143">
                  <c:v>-0.60590179345990225</c:v>
                </c:pt>
                <c:pt idx="144">
                  <c:v>-0.59292179345990226</c:v>
                </c:pt>
                <c:pt idx="145">
                  <c:v>-0.57994179345990227</c:v>
                </c:pt>
                <c:pt idx="146">
                  <c:v>-0.56696179345990227</c:v>
                </c:pt>
                <c:pt idx="147">
                  <c:v>-0.55398179345990228</c:v>
                </c:pt>
                <c:pt idx="148">
                  <c:v>-0.54100179345990229</c:v>
                </c:pt>
                <c:pt idx="149">
                  <c:v>-0.5280217934599023</c:v>
                </c:pt>
                <c:pt idx="150">
                  <c:v>-0.51504179345990231</c:v>
                </c:pt>
                <c:pt idx="151">
                  <c:v>-0.50206179345990232</c:v>
                </c:pt>
                <c:pt idx="152">
                  <c:v>-0.48908179345990233</c:v>
                </c:pt>
                <c:pt idx="153">
                  <c:v>-0.47610179345990233</c:v>
                </c:pt>
                <c:pt idx="154">
                  <c:v>-0.46312179345990212</c:v>
                </c:pt>
                <c:pt idx="155">
                  <c:v>-0.45014179345990257</c:v>
                </c:pt>
                <c:pt idx="156">
                  <c:v>-0.43716179345990236</c:v>
                </c:pt>
                <c:pt idx="157">
                  <c:v>-0.42418179345990259</c:v>
                </c:pt>
                <c:pt idx="158">
                  <c:v>-0.41120179345990238</c:v>
                </c:pt>
                <c:pt idx="159">
                  <c:v>-0.39822179345990261</c:v>
                </c:pt>
                <c:pt idx="160">
                  <c:v>-0.38524179345990239</c:v>
                </c:pt>
                <c:pt idx="161">
                  <c:v>-0.37226179345990262</c:v>
                </c:pt>
                <c:pt idx="162">
                  <c:v>-0.35928179345990241</c:v>
                </c:pt>
                <c:pt idx="163">
                  <c:v>-0.34630179345990264</c:v>
                </c:pt>
                <c:pt idx="164">
                  <c:v>-0.33332179345990243</c:v>
                </c:pt>
                <c:pt idx="165">
                  <c:v>-0.32034179345990266</c:v>
                </c:pt>
                <c:pt idx="166">
                  <c:v>-0.30736179345990244</c:v>
                </c:pt>
                <c:pt idx="167">
                  <c:v>-0.29438179345990267</c:v>
                </c:pt>
                <c:pt idx="168">
                  <c:v>-0.28140179345990246</c:v>
                </c:pt>
                <c:pt idx="169">
                  <c:v>-0.26842179345990269</c:v>
                </c:pt>
                <c:pt idx="170">
                  <c:v>-0.25544179345990248</c:v>
                </c:pt>
                <c:pt idx="171">
                  <c:v>-0.24246179345990271</c:v>
                </c:pt>
                <c:pt idx="172">
                  <c:v>-0.22948179345990249</c:v>
                </c:pt>
                <c:pt idx="173">
                  <c:v>-0.21650179345990272</c:v>
                </c:pt>
                <c:pt idx="174">
                  <c:v>-0.20352179345990251</c:v>
                </c:pt>
                <c:pt idx="175">
                  <c:v>-0.19054179345990274</c:v>
                </c:pt>
                <c:pt idx="176">
                  <c:v>-0.17756179345990253</c:v>
                </c:pt>
                <c:pt idx="177">
                  <c:v>-0.16458179345990276</c:v>
                </c:pt>
                <c:pt idx="178">
                  <c:v>-0.15160179345990255</c:v>
                </c:pt>
                <c:pt idx="179">
                  <c:v>-0.13862179345990233</c:v>
                </c:pt>
                <c:pt idx="180">
                  <c:v>-0.12564179345990256</c:v>
                </c:pt>
                <c:pt idx="181">
                  <c:v>-0.11266179345990235</c:v>
                </c:pt>
                <c:pt idx="182">
                  <c:v>-9.9681793459902579E-2</c:v>
                </c:pt>
                <c:pt idx="183">
                  <c:v>-8.6701793459902365E-2</c:v>
                </c:pt>
                <c:pt idx="184">
                  <c:v>-7.3721793459902596E-2</c:v>
                </c:pt>
                <c:pt idx="185">
                  <c:v>-6.0741793459902382E-2</c:v>
                </c:pt>
                <c:pt idx="186">
                  <c:v>-4.7761793459902613E-2</c:v>
                </c:pt>
                <c:pt idx="187">
                  <c:v>-3.4781793459902399E-2</c:v>
                </c:pt>
                <c:pt idx="188">
                  <c:v>-2.180179345990263E-2</c:v>
                </c:pt>
                <c:pt idx="189">
                  <c:v>-8.8217934599024161E-3</c:v>
                </c:pt>
                <c:pt idx="190">
                  <c:v>4.1582065400973534E-3</c:v>
                </c:pt>
                <c:pt idx="191">
                  <c:v>1.7138206540097567E-2</c:v>
                </c:pt>
                <c:pt idx="192">
                  <c:v>3.0118206540097336E-2</c:v>
                </c:pt>
                <c:pt idx="193">
                  <c:v>4.309820654009755E-2</c:v>
                </c:pt>
                <c:pt idx="194">
                  <c:v>5.607820654009732E-2</c:v>
                </c:pt>
                <c:pt idx="195">
                  <c:v>6.9058206540097533E-2</c:v>
                </c:pt>
                <c:pt idx="196">
                  <c:v>8.2038206540097303E-2</c:v>
                </c:pt>
                <c:pt idx="197">
                  <c:v>9.5018206540097516E-2</c:v>
                </c:pt>
                <c:pt idx="198">
                  <c:v>0.10799820654009729</c:v>
                </c:pt>
                <c:pt idx="199">
                  <c:v>0.1209782065400975</c:v>
                </c:pt>
                <c:pt idx="200">
                  <c:v>0.13395820654009727</c:v>
                </c:pt>
                <c:pt idx="201">
                  <c:v>0.14693820654009748</c:v>
                </c:pt>
                <c:pt idx="202">
                  <c:v>0.15991820654009725</c:v>
                </c:pt>
                <c:pt idx="203">
                  <c:v>0.17289820654009747</c:v>
                </c:pt>
                <c:pt idx="204">
                  <c:v>0.18587820654009768</c:v>
                </c:pt>
                <c:pt idx="205">
                  <c:v>0.19885820654009745</c:v>
                </c:pt>
                <c:pt idx="206">
                  <c:v>0.21183820654009766</c:v>
                </c:pt>
                <c:pt idx="207">
                  <c:v>0.22481820654009743</c:v>
                </c:pt>
                <c:pt idx="208">
                  <c:v>0.23779820654009765</c:v>
                </c:pt>
                <c:pt idx="209">
                  <c:v>0.25077820654009741</c:v>
                </c:pt>
                <c:pt idx="210">
                  <c:v>0.26375820654009763</c:v>
                </c:pt>
                <c:pt idx="211">
                  <c:v>0.2767382065400974</c:v>
                </c:pt>
                <c:pt idx="212">
                  <c:v>0.28971820654009761</c:v>
                </c:pt>
                <c:pt idx="213">
                  <c:v>0.30269820654009738</c:v>
                </c:pt>
                <c:pt idx="214">
                  <c:v>0.31567820654009759</c:v>
                </c:pt>
                <c:pt idx="215">
                  <c:v>0.32865820654009736</c:v>
                </c:pt>
                <c:pt idx="216">
                  <c:v>0.34163820654009758</c:v>
                </c:pt>
                <c:pt idx="217">
                  <c:v>0.35461820654009735</c:v>
                </c:pt>
                <c:pt idx="218">
                  <c:v>0.36759820654009756</c:v>
                </c:pt>
                <c:pt idx="219">
                  <c:v>0.38057820654009733</c:v>
                </c:pt>
                <c:pt idx="220">
                  <c:v>0.39355820654009754</c:v>
                </c:pt>
                <c:pt idx="221">
                  <c:v>0.40653820654009731</c:v>
                </c:pt>
                <c:pt idx="222">
                  <c:v>0.41951820654009753</c:v>
                </c:pt>
                <c:pt idx="223">
                  <c:v>0.4324982065400973</c:v>
                </c:pt>
                <c:pt idx="224">
                  <c:v>0.44547820654009751</c:v>
                </c:pt>
                <c:pt idx="225">
                  <c:v>0.45845820654009728</c:v>
                </c:pt>
                <c:pt idx="226">
                  <c:v>0.47143820654009749</c:v>
                </c:pt>
                <c:pt idx="227">
                  <c:v>0.48441820654009726</c:v>
                </c:pt>
                <c:pt idx="228">
                  <c:v>0.49739820654009748</c:v>
                </c:pt>
                <c:pt idx="229">
                  <c:v>0.51037820654009725</c:v>
                </c:pt>
                <c:pt idx="230">
                  <c:v>0.52335820654009746</c:v>
                </c:pt>
                <c:pt idx="231">
                  <c:v>0.53633820654009767</c:v>
                </c:pt>
                <c:pt idx="232">
                  <c:v>0.54931820654009744</c:v>
                </c:pt>
                <c:pt idx="233">
                  <c:v>0.56229820654009766</c:v>
                </c:pt>
                <c:pt idx="234">
                  <c:v>0.57527820654009743</c:v>
                </c:pt>
                <c:pt idx="235">
                  <c:v>0.58825820654009764</c:v>
                </c:pt>
                <c:pt idx="236">
                  <c:v>0.60123820654009741</c:v>
                </c:pt>
                <c:pt idx="237">
                  <c:v>0.61421820654009762</c:v>
                </c:pt>
                <c:pt idx="238">
                  <c:v>0.62719820654009739</c:v>
                </c:pt>
                <c:pt idx="239">
                  <c:v>0.64017820654009761</c:v>
                </c:pt>
                <c:pt idx="240">
                  <c:v>0.65315820654009737</c:v>
                </c:pt>
                <c:pt idx="241">
                  <c:v>0.66613820654009759</c:v>
                </c:pt>
                <c:pt idx="242">
                  <c:v>0.67911820654009736</c:v>
                </c:pt>
                <c:pt idx="243">
                  <c:v>0.69209820654009757</c:v>
                </c:pt>
                <c:pt idx="244">
                  <c:v>0.70507820654009734</c:v>
                </c:pt>
                <c:pt idx="245">
                  <c:v>0.71805820654009755</c:v>
                </c:pt>
                <c:pt idx="246">
                  <c:v>0.73103820654009732</c:v>
                </c:pt>
                <c:pt idx="247">
                  <c:v>0.74401820654009754</c:v>
                </c:pt>
                <c:pt idx="248">
                  <c:v>0.75699820654009731</c:v>
                </c:pt>
                <c:pt idx="249">
                  <c:v>0.76997820654009752</c:v>
                </c:pt>
                <c:pt idx="250">
                  <c:v>0.78295820654009729</c:v>
                </c:pt>
                <c:pt idx="251">
                  <c:v>0.7959382065400975</c:v>
                </c:pt>
                <c:pt idx="252">
                  <c:v>0.80891820654009727</c:v>
                </c:pt>
                <c:pt idx="253">
                  <c:v>0.82189820654009749</c:v>
                </c:pt>
                <c:pt idx="254">
                  <c:v>0.83487820654009726</c:v>
                </c:pt>
                <c:pt idx="255">
                  <c:v>0.84785820654009747</c:v>
                </c:pt>
                <c:pt idx="256">
                  <c:v>0.86083820654009768</c:v>
                </c:pt>
                <c:pt idx="257">
                  <c:v>0.87381820654009745</c:v>
                </c:pt>
                <c:pt idx="258">
                  <c:v>0.88679820654009767</c:v>
                </c:pt>
                <c:pt idx="259">
                  <c:v>0.89977820654009744</c:v>
                </c:pt>
                <c:pt idx="260">
                  <c:v>0.91275820654009765</c:v>
                </c:pt>
                <c:pt idx="261">
                  <c:v>0.92573820654009742</c:v>
                </c:pt>
                <c:pt idx="262">
                  <c:v>0.93871820654009763</c:v>
                </c:pt>
                <c:pt idx="263">
                  <c:v>0.9516982065400974</c:v>
                </c:pt>
                <c:pt idx="264">
                  <c:v>0.96467820654009762</c:v>
                </c:pt>
                <c:pt idx="265">
                  <c:v>0.97765820654009739</c:v>
                </c:pt>
                <c:pt idx="266">
                  <c:v>0.9906382065400976</c:v>
                </c:pt>
                <c:pt idx="267">
                  <c:v>1.0036182065400974</c:v>
                </c:pt>
                <c:pt idx="268">
                  <c:v>1.0165982065400976</c:v>
                </c:pt>
                <c:pt idx="269">
                  <c:v>1.0295782065400974</c:v>
                </c:pt>
                <c:pt idx="270">
                  <c:v>1.0425582065400976</c:v>
                </c:pt>
                <c:pt idx="271">
                  <c:v>1.0555382065400973</c:v>
                </c:pt>
                <c:pt idx="272">
                  <c:v>1.0685182065400975</c:v>
                </c:pt>
                <c:pt idx="273">
                  <c:v>1.0814982065400973</c:v>
                </c:pt>
                <c:pt idx="274">
                  <c:v>1.0944782065400975</c:v>
                </c:pt>
                <c:pt idx="275">
                  <c:v>1.1074582065400973</c:v>
                </c:pt>
                <c:pt idx="276">
                  <c:v>1.1204382065400975</c:v>
                </c:pt>
                <c:pt idx="277">
                  <c:v>1.1334182065400973</c:v>
                </c:pt>
                <c:pt idx="278">
                  <c:v>1.1463982065400975</c:v>
                </c:pt>
                <c:pt idx="279">
                  <c:v>1.1593782065400973</c:v>
                </c:pt>
                <c:pt idx="280">
                  <c:v>1.1723582065400975</c:v>
                </c:pt>
                <c:pt idx="281">
                  <c:v>1.1853382065400977</c:v>
                </c:pt>
                <c:pt idx="282">
                  <c:v>1.1983182065400975</c:v>
                </c:pt>
                <c:pt idx="283">
                  <c:v>1.2112982065400977</c:v>
                </c:pt>
                <c:pt idx="284">
                  <c:v>1.2242782065400974</c:v>
                </c:pt>
                <c:pt idx="285">
                  <c:v>1.2372582065400977</c:v>
                </c:pt>
                <c:pt idx="286">
                  <c:v>1.2502382065400974</c:v>
                </c:pt>
                <c:pt idx="287">
                  <c:v>1.2632182065400976</c:v>
                </c:pt>
                <c:pt idx="288">
                  <c:v>1.2761982065400974</c:v>
                </c:pt>
                <c:pt idx="289">
                  <c:v>1.2891782065400976</c:v>
                </c:pt>
                <c:pt idx="290">
                  <c:v>1.3021582065400974</c:v>
                </c:pt>
                <c:pt idx="291">
                  <c:v>1.3151382065400976</c:v>
                </c:pt>
                <c:pt idx="292">
                  <c:v>1.3281182065400974</c:v>
                </c:pt>
                <c:pt idx="293">
                  <c:v>1.3410982065400976</c:v>
                </c:pt>
                <c:pt idx="294">
                  <c:v>1.3540782065400974</c:v>
                </c:pt>
                <c:pt idx="295">
                  <c:v>1.3670582065400976</c:v>
                </c:pt>
                <c:pt idx="296">
                  <c:v>1.3800382065400973</c:v>
                </c:pt>
                <c:pt idx="297">
                  <c:v>1.3930182065400976</c:v>
                </c:pt>
                <c:pt idx="298">
                  <c:v>1.4059982065400973</c:v>
                </c:pt>
                <c:pt idx="299">
                  <c:v>1.4189782065400975</c:v>
                </c:pt>
                <c:pt idx="300">
                  <c:v>1.4319582065400973</c:v>
                </c:pt>
                <c:pt idx="301">
                  <c:v>1.4449382065400975</c:v>
                </c:pt>
                <c:pt idx="302">
                  <c:v>1.4579182065400973</c:v>
                </c:pt>
                <c:pt idx="303">
                  <c:v>1.4708982065400975</c:v>
                </c:pt>
                <c:pt idx="304">
                  <c:v>1.4838782065400973</c:v>
                </c:pt>
                <c:pt idx="305">
                  <c:v>1.4968582065400975</c:v>
                </c:pt>
                <c:pt idx="306">
                  <c:v>1.5098382065400973</c:v>
                </c:pt>
                <c:pt idx="307">
                  <c:v>1.5228182065400975</c:v>
                </c:pt>
                <c:pt idx="308">
                  <c:v>1.5357982065400972</c:v>
                </c:pt>
                <c:pt idx="309">
                  <c:v>1.5487782065400983</c:v>
                </c:pt>
                <c:pt idx="310">
                  <c:v>1.5617582065400981</c:v>
                </c:pt>
                <c:pt idx="311">
                  <c:v>1.5747382065400979</c:v>
                </c:pt>
                <c:pt idx="312">
                  <c:v>1.5877182065400977</c:v>
                </c:pt>
                <c:pt idx="313">
                  <c:v>1.6006982065400983</c:v>
                </c:pt>
                <c:pt idx="314">
                  <c:v>1.6136782065400981</c:v>
                </c:pt>
                <c:pt idx="315">
                  <c:v>1.6266582065400979</c:v>
                </c:pt>
                <c:pt idx="316">
                  <c:v>1.6396382065400976</c:v>
                </c:pt>
                <c:pt idx="317">
                  <c:v>1.6526182065400983</c:v>
                </c:pt>
                <c:pt idx="318">
                  <c:v>1.665598206540098</c:v>
                </c:pt>
                <c:pt idx="319">
                  <c:v>1.6785782065400978</c:v>
                </c:pt>
                <c:pt idx="320">
                  <c:v>1.6915582065400976</c:v>
                </c:pt>
                <c:pt idx="321">
                  <c:v>1.7045382065400982</c:v>
                </c:pt>
                <c:pt idx="322">
                  <c:v>1.717518206540098</c:v>
                </c:pt>
                <c:pt idx="323">
                  <c:v>1.7304982065400978</c:v>
                </c:pt>
                <c:pt idx="324">
                  <c:v>1.7434782065400976</c:v>
                </c:pt>
                <c:pt idx="325">
                  <c:v>1.7564582065400982</c:v>
                </c:pt>
                <c:pt idx="326">
                  <c:v>1.769438206540098</c:v>
                </c:pt>
                <c:pt idx="327">
                  <c:v>1.7824182065400977</c:v>
                </c:pt>
                <c:pt idx="328">
                  <c:v>1.7953982065400975</c:v>
                </c:pt>
                <c:pt idx="329">
                  <c:v>1.8083782065400982</c:v>
                </c:pt>
                <c:pt idx="330">
                  <c:v>1.8213582065400979</c:v>
                </c:pt>
                <c:pt idx="331">
                  <c:v>1.8343382065400977</c:v>
                </c:pt>
                <c:pt idx="332">
                  <c:v>1.8473182065400984</c:v>
                </c:pt>
                <c:pt idx="333">
                  <c:v>1.8602982065400981</c:v>
                </c:pt>
                <c:pt idx="334">
                  <c:v>1.8732782065400979</c:v>
                </c:pt>
                <c:pt idx="335">
                  <c:v>1.8862582065400977</c:v>
                </c:pt>
                <c:pt idx="336">
                  <c:v>1.8992382065400983</c:v>
                </c:pt>
                <c:pt idx="337">
                  <c:v>1.9122182065400981</c:v>
                </c:pt>
                <c:pt idx="338">
                  <c:v>1.9251982065400979</c:v>
                </c:pt>
                <c:pt idx="339">
                  <c:v>1.9381782065400976</c:v>
                </c:pt>
                <c:pt idx="340">
                  <c:v>1.9511582065400983</c:v>
                </c:pt>
                <c:pt idx="341">
                  <c:v>1.9641382065400981</c:v>
                </c:pt>
                <c:pt idx="342">
                  <c:v>1.9771182065400978</c:v>
                </c:pt>
                <c:pt idx="343">
                  <c:v>1.9900982065400976</c:v>
                </c:pt>
                <c:pt idx="344">
                  <c:v>2.0030782065400983</c:v>
                </c:pt>
                <c:pt idx="345">
                  <c:v>2.016058206540098</c:v>
                </c:pt>
                <c:pt idx="346">
                  <c:v>2.0290382065400978</c:v>
                </c:pt>
                <c:pt idx="347">
                  <c:v>2.0420182065400976</c:v>
                </c:pt>
                <c:pt idx="348">
                  <c:v>2.0549982065400982</c:v>
                </c:pt>
                <c:pt idx="349">
                  <c:v>2.067978206540098</c:v>
                </c:pt>
                <c:pt idx="350">
                  <c:v>2.0809582065400978</c:v>
                </c:pt>
                <c:pt idx="351">
                  <c:v>2.0939382065400975</c:v>
                </c:pt>
                <c:pt idx="352">
                  <c:v>2.1069182065400982</c:v>
                </c:pt>
                <c:pt idx="353">
                  <c:v>2.119898206540098</c:v>
                </c:pt>
                <c:pt idx="354">
                  <c:v>2.1328782065400977</c:v>
                </c:pt>
                <c:pt idx="355">
                  <c:v>2.1458582065400975</c:v>
                </c:pt>
                <c:pt idx="356">
                  <c:v>2.1588382065400982</c:v>
                </c:pt>
                <c:pt idx="357">
                  <c:v>2.1718182065400979</c:v>
                </c:pt>
                <c:pt idx="358">
                  <c:v>2.1847982065400977</c:v>
                </c:pt>
                <c:pt idx="359">
                  <c:v>2.1977782065400984</c:v>
                </c:pt>
                <c:pt idx="360">
                  <c:v>2.2107582065400981</c:v>
                </c:pt>
                <c:pt idx="361">
                  <c:v>2.2237382065400979</c:v>
                </c:pt>
                <c:pt idx="362">
                  <c:v>2.2367182065400977</c:v>
                </c:pt>
                <c:pt idx="363">
                  <c:v>2.2496982065400983</c:v>
                </c:pt>
                <c:pt idx="364">
                  <c:v>2.2626782065400981</c:v>
                </c:pt>
                <c:pt idx="365">
                  <c:v>2.2756582065400979</c:v>
                </c:pt>
                <c:pt idx="366">
                  <c:v>2.2886382065400976</c:v>
                </c:pt>
                <c:pt idx="367">
                  <c:v>2.3016182065400983</c:v>
                </c:pt>
                <c:pt idx="368">
                  <c:v>2.3145982065400981</c:v>
                </c:pt>
                <c:pt idx="369">
                  <c:v>2.3275782065400978</c:v>
                </c:pt>
                <c:pt idx="370">
                  <c:v>2.3405582065400976</c:v>
                </c:pt>
                <c:pt idx="371">
                  <c:v>2.3535382065400983</c:v>
                </c:pt>
                <c:pt idx="372">
                  <c:v>2.366518206540098</c:v>
                </c:pt>
                <c:pt idx="373">
                  <c:v>2.3794982065400978</c:v>
                </c:pt>
                <c:pt idx="374">
                  <c:v>2.3924782065400976</c:v>
                </c:pt>
                <c:pt idx="375">
                  <c:v>2.4054582065400982</c:v>
                </c:pt>
                <c:pt idx="376">
                  <c:v>2.418438206540098</c:v>
                </c:pt>
                <c:pt idx="377">
                  <c:v>2.4314182065400978</c:v>
                </c:pt>
                <c:pt idx="378">
                  <c:v>2.4443982065400975</c:v>
                </c:pt>
                <c:pt idx="379">
                  <c:v>2.4573782065400982</c:v>
                </c:pt>
                <c:pt idx="380">
                  <c:v>2.470358206540098</c:v>
                </c:pt>
                <c:pt idx="381">
                  <c:v>2.4833382065400977</c:v>
                </c:pt>
                <c:pt idx="382">
                  <c:v>2.4963182065400975</c:v>
                </c:pt>
                <c:pt idx="383">
                  <c:v>2.5092982065400982</c:v>
                </c:pt>
                <c:pt idx="384">
                  <c:v>2.5222782065400979</c:v>
                </c:pt>
                <c:pt idx="385">
                  <c:v>2.5352582065400977</c:v>
                </c:pt>
                <c:pt idx="386">
                  <c:v>2.5482382065400984</c:v>
                </c:pt>
                <c:pt idx="387">
                  <c:v>2.5612182065400981</c:v>
                </c:pt>
                <c:pt idx="388">
                  <c:v>2.5741982065400979</c:v>
                </c:pt>
                <c:pt idx="389">
                  <c:v>2.5871782065400977</c:v>
                </c:pt>
                <c:pt idx="390">
                  <c:v>2.6001582065400983</c:v>
                </c:pt>
                <c:pt idx="391">
                  <c:v>2.6131382065400981</c:v>
                </c:pt>
                <c:pt idx="392">
                  <c:v>2.6261182065400979</c:v>
                </c:pt>
                <c:pt idx="393">
                  <c:v>2.6390982065400976</c:v>
                </c:pt>
                <c:pt idx="394">
                  <c:v>2.6520782065400983</c:v>
                </c:pt>
                <c:pt idx="395">
                  <c:v>2.6650582065400981</c:v>
                </c:pt>
                <c:pt idx="396">
                  <c:v>2.6780382065400978</c:v>
                </c:pt>
                <c:pt idx="397">
                  <c:v>2.6910182065400976</c:v>
                </c:pt>
                <c:pt idx="398">
                  <c:v>2.7039982065400983</c:v>
                </c:pt>
                <c:pt idx="399">
                  <c:v>2.716978206540098</c:v>
                </c:pt>
                <c:pt idx="400">
                  <c:v>2.7299582065400978</c:v>
                </c:pt>
                <c:pt idx="401">
                  <c:v>2.7429382065400976</c:v>
                </c:pt>
                <c:pt idx="402">
                  <c:v>2.7559182065400982</c:v>
                </c:pt>
                <c:pt idx="403">
                  <c:v>2.768898206540098</c:v>
                </c:pt>
                <c:pt idx="404">
                  <c:v>2.7818782065400978</c:v>
                </c:pt>
                <c:pt idx="405">
                  <c:v>2.7948582065400975</c:v>
                </c:pt>
                <c:pt idx="406">
                  <c:v>2.8078382065400982</c:v>
                </c:pt>
                <c:pt idx="407">
                  <c:v>2.820818206540098</c:v>
                </c:pt>
                <c:pt idx="408">
                  <c:v>2.8337982065400977</c:v>
                </c:pt>
                <c:pt idx="409">
                  <c:v>2.8467782065400984</c:v>
                </c:pt>
                <c:pt idx="410">
                  <c:v>2.8597582065400982</c:v>
                </c:pt>
                <c:pt idx="411">
                  <c:v>2.8727382065400979</c:v>
                </c:pt>
                <c:pt idx="412">
                  <c:v>2.8857182065400977</c:v>
                </c:pt>
                <c:pt idx="413">
                  <c:v>2.8986982065400984</c:v>
                </c:pt>
                <c:pt idx="414">
                  <c:v>2.9116782065400981</c:v>
                </c:pt>
                <c:pt idx="415">
                  <c:v>2.9246582065400979</c:v>
                </c:pt>
                <c:pt idx="416">
                  <c:v>2.9376382065400977</c:v>
                </c:pt>
                <c:pt idx="417">
                  <c:v>2.9506182065400983</c:v>
                </c:pt>
                <c:pt idx="418">
                  <c:v>2.9635982065400981</c:v>
                </c:pt>
                <c:pt idx="419">
                  <c:v>2.9765782065400979</c:v>
                </c:pt>
                <c:pt idx="420">
                  <c:v>2.9895582065400976</c:v>
                </c:pt>
                <c:pt idx="421">
                  <c:v>3.0025382065400983</c:v>
                </c:pt>
                <c:pt idx="422">
                  <c:v>3.0155182065400981</c:v>
                </c:pt>
                <c:pt idx="423">
                  <c:v>3.0284982065400978</c:v>
                </c:pt>
                <c:pt idx="424">
                  <c:v>3.0414782065400976</c:v>
                </c:pt>
                <c:pt idx="425">
                  <c:v>3.0544582065400983</c:v>
                </c:pt>
                <c:pt idx="426">
                  <c:v>3.067438206540098</c:v>
                </c:pt>
                <c:pt idx="427">
                  <c:v>3.0804182065400978</c:v>
                </c:pt>
                <c:pt idx="428">
                  <c:v>3.0933982065400976</c:v>
                </c:pt>
                <c:pt idx="429">
                  <c:v>3.1063782065400982</c:v>
                </c:pt>
                <c:pt idx="430">
                  <c:v>3.119358206540098</c:v>
                </c:pt>
                <c:pt idx="431">
                  <c:v>3.1323382065400978</c:v>
                </c:pt>
                <c:pt idx="432">
                  <c:v>3.1453182065400975</c:v>
                </c:pt>
                <c:pt idx="433">
                  <c:v>3.1582982065400982</c:v>
                </c:pt>
                <c:pt idx="434">
                  <c:v>3.171278206540098</c:v>
                </c:pt>
                <c:pt idx="435">
                  <c:v>3.1842582065400977</c:v>
                </c:pt>
                <c:pt idx="436">
                  <c:v>3.1972382065400984</c:v>
                </c:pt>
                <c:pt idx="437">
                  <c:v>3.2102182065400982</c:v>
                </c:pt>
                <c:pt idx="438">
                  <c:v>3.2231982065400979</c:v>
                </c:pt>
                <c:pt idx="439">
                  <c:v>3.2361782065400977</c:v>
                </c:pt>
                <c:pt idx="440">
                  <c:v>3.2491582065400983</c:v>
                </c:pt>
                <c:pt idx="441">
                  <c:v>3.2621382065400981</c:v>
                </c:pt>
                <c:pt idx="442">
                  <c:v>3.2751182065400979</c:v>
                </c:pt>
                <c:pt idx="443">
                  <c:v>3.2880982065400977</c:v>
                </c:pt>
                <c:pt idx="444">
                  <c:v>3.3010782065400983</c:v>
                </c:pt>
                <c:pt idx="445">
                  <c:v>3.3140582065400981</c:v>
                </c:pt>
                <c:pt idx="446">
                  <c:v>3.3270382065400979</c:v>
                </c:pt>
                <c:pt idx="447">
                  <c:v>3.3400182065400976</c:v>
                </c:pt>
                <c:pt idx="448">
                  <c:v>3.3529982065400983</c:v>
                </c:pt>
                <c:pt idx="449">
                  <c:v>3.365978206540098</c:v>
                </c:pt>
                <c:pt idx="450">
                  <c:v>3.3789582065400978</c:v>
                </c:pt>
                <c:pt idx="451">
                  <c:v>3.3919382065400976</c:v>
                </c:pt>
                <c:pt idx="452">
                  <c:v>3.4049182065400982</c:v>
                </c:pt>
                <c:pt idx="453">
                  <c:v>3.417898206540098</c:v>
                </c:pt>
                <c:pt idx="454">
                  <c:v>3.4308782065400978</c:v>
                </c:pt>
                <c:pt idx="455">
                  <c:v>3.4438582065400976</c:v>
                </c:pt>
                <c:pt idx="456">
                  <c:v>3.4568382065400982</c:v>
                </c:pt>
                <c:pt idx="457">
                  <c:v>3.469818206540098</c:v>
                </c:pt>
                <c:pt idx="458">
                  <c:v>3.4827982065400978</c:v>
                </c:pt>
                <c:pt idx="459">
                  <c:v>3.4957782065400975</c:v>
                </c:pt>
                <c:pt idx="460">
                  <c:v>3.5087582065400982</c:v>
                </c:pt>
                <c:pt idx="461">
                  <c:v>3.5217382065400979</c:v>
                </c:pt>
                <c:pt idx="462">
                  <c:v>3.5347182065400977</c:v>
                </c:pt>
                <c:pt idx="463">
                  <c:v>3.5476982065400984</c:v>
                </c:pt>
                <c:pt idx="464">
                  <c:v>3.5606782065400981</c:v>
                </c:pt>
                <c:pt idx="465">
                  <c:v>3.5736582065400979</c:v>
                </c:pt>
                <c:pt idx="466">
                  <c:v>3.5866382065400977</c:v>
                </c:pt>
                <c:pt idx="467">
                  <c:v>3.5996182065400983</c:v>
                </c:pt>
                <c:pt idx="468">
                  <c:v>3.6125982065400981</c:v>
                </c:pt>
                <c:pt idx="469">
                  <c:v>3.6255782065400979</c:v>
                </c:pt>
                <c:pt idx="470">
                  <c:v>3.6385582065400977</c:v>
                </c:pt>
                <c:pt idx="471">
                  <c:v>3.6515382065400983</c:v>
                </c:pt>
                <c:pt idx="472">
                  <c:v>3.6645182065400981</c:v>
                </c:pt>
                <c:pt idx="473">
                  <c:v>3.6774982065400978</c:v>
                </c:pt>
                <c:pt idx="474">
                  <c:v>3.6904782065400976</c:v>
                </c:pt>
                <c:pt idx="475">
                  <c:v>3.7034582065400983</c:v>
                </c:pt>
                <c:pt idx="476">
                  <c:v>3.716438206540098</c:v>
                </c:pt>
                <c:pt idx="477">
                  <c:v>3.7294182065400978</c:v>
                </c:pt>
                <c:pt idx="478">
                  <c:v>3.7423982065400976</c:v>
                </c:pt>
                <c:pt idx="479">
                  <c:v>3.7553782065400982</c:v>
                </c:pt>
                <c:pt idx="480">
                  <c:v>3.768358206540098</c:v>
                </c:pt>
                <c:pt idx="481">
                  <c:v>3.7813382065400978</c:v>
                </c:pt>
                <c:pt idx="482">
                  <c:v>3.7943182065400975</c:v>
                </c:pt>
                <c:pt idx="483">
                  <c:v>3.8072982065400982</c:v>
                </c:pt>
                <c:pt idx="484">
                  <c:v>3.820278206540098</c:v>
                </c:pt>
                <c:pt idx="485">
                  <c:v>3.8332582065400977</c:v>
                </c:pt>
                <c:pt idx="486">
                  <c:v>3.8462382065400984</c:v>
                </c:pt>
                <c:pt idx="487">
                  <c:v>3.8592182065400982</c:v>
                </c:pt>
                <c:pt idx="488">
                  <c:v>3.8721982065400979</c:v>
                </c:pt>
                <c:pt idx="489">
                  <c:v>3.8851782065400977</c:v>
                </c:pt>
                <c:pt idx="490">
                  <c:v>3.8981582065400984</c:v>
                </c:pt>
                <c:pt idx="491">
                  <c:v>3.9111382065400981</c:v>
                </c:pt>
                <c:pt idx="492">
                  <c:v>3.9241182065400979</c:v>
                </c:pt>
                <c:pt idx="493">
                  <c:v>3.9370982065400977</c:v>
                </c:pt>
                <c:pt idx="494">
                  <c:v>3.9500782065400983</c:v>
                </c:pt>
                <c:pt idx="495">
                  <c:v>3.9630582065400981</c:v>
                </c:pt>
                <c:pt idx="496">
                  <c:v>3.9760382065400979</c:v>
                </c:pt>
                <c:pt idx="497">
                  <c:v>3.9890182065400976</c:v>
                </c:pt>
                <c:pt idx="498">
                  <c:v>4.0019982065400983</c:v>
                </c:pt>
                <c:pt idx="499">
                  <c:v>4.0149782065400981</c:v>
                </c:pt>
                <c:pt idx="500">
                  <c:v>4.0279582065400978</c:v>
                </c:pt>
                <c:pt idx="501">
                  <c:v>4.0409382065400976</c:v>
                </c:pt>
                <c:pt idx="502">
                  <c:v>4.0539182065400983</c:v>
                </c:pt>
                <c:pt idx="503">
                  <c:v>4.066898206540098</c:v>
                </c:pt>
                <c:pt idx="504">
                  <c:v>4.0798782065400978</c:v>
                </c:pt>
                <c:pt idx="505">
                  <c:v>4.0928582065400976</c:v>
                </c:pt>
                <c:pt idx="506">
                  <c:v>4.1058382065400982</c:v>
                </c:pt>
                <c:pt idx="507">
                  <c:v>4.118818206540098</c:v>
                </c:pt>
                <c:pt idx="508">
                  <c:v>4.1317982065400978</c:v>
                </c:pt>
                <c:pt idx="509">
                  <c:v>4.1447782065400975</c:v>
                </c:pt>
                <c:pt idx="510">
                  <c:v>4.1577582065400982</c:v>
                </c:pt>
                <c:pt idx="511">
                  <c:v>4.170738206540098</c:v>
                </c:pt>
                <c:pt idx="512">
                  <c:v>4.1837182065400977</c:v>
                </c:pt>
                <c:pt idx="513">
                  <c:v>4.1966982065400984</c:v>
                </c:pt>
                <c:pt idx="514">
                  <c:v>4.2096782065400982</c:v>
                </c:pt>
                <c:pt idx="515">
                  <c:v>4.2226582065400979</c:v>
                </c:pt>
                <c:pt idx="516">
                  <c:v>4.2356382065400977</c:v>
                </c:pt>
                <c:pt idx="517">
                  <c:v>4.2486182065400984</c:v>
                </c:pt>
                <c:pt idx="518">
                  <c:v>4.2615982065400981</c:v>
                </c:pt>
                <c:pt idx="519">
                  <c:v>4.2745782065400979</c:v>
                </c:pt>
                <c:pt idx="520">
                  <c:v>4.2875582065400977</c:v>
                </c:pt>
                <c:pt idx="521">
                  <c:v>4.3005382065400983</c:v>
                </c:pt>
                <c:pt idx="522">
                  <c:v>4.3135182065400981</c:v>
                </c:pt>
                <c:pt idx="523">
                  <c:v>4.3264982065400979</c:v>
                </c:pt>
                <c:pt idx="524">
                  <c:v>4.3394782065400976</c:v>
                </c:pt>
                <c:pt idx="525">
                  <c:v>4.3524582065400983</c:v>
                </c:pt>
                <c:pt idx="526">
                  <c:v>4.3654382065400981</c:v>
                </c:pt>
                <c:pt idx="527">
                  <c:v>4.3784182065400978</c:v>
                </c:pt>
                <c:pt idx="528">
                  <c:v>4.3913982065400976</c:v>
                </c:pt>
                <c:pt idx="529">
                  <c:v>4.4043782065400983</c:v>
                </c:pt>
                <c:pt idx="530">
                  <c:v>4.417358206540098</c:v>
                </c:pt>
                <c:pt idx="531">
                  <c:v>4.4303382065400978</c:v>
                </c:pt>
                <c:pt idx="532">
                  <c:v>4.4433182065400976</c:v>
                </c:pt>
                <c:pt idx="533">
                  <c:v>4.4562982065400982</c:v>
                </c:pt>
                <c:pt idx="534">
                  <c:v>4.469278206540098</c:v>
                </c:pt>
                <c:pt idx="535">
                  <c:v>4.4822582065400978</c:v>
                </c:pt>
                <c:pt idx="536">
                  <c:v>4.4952382065400975</c:v>
                </c:pt>
                <c:pt idx="537">
                  <c:v>4.5082182065400982</c:v>
                </c:pt>
                <c:pt idx="538">
                  <c:v>4.521198206540098</c:v>
                </c:pt>
                <c:pt idx="539">
                  <c:v>4.5341782065400977</c:v>
                </c:pt>
                <c:pt idx="540">
                  <c:v>4.5471582065400984</c:v>
                </c:pt>
                <c:pt idx="541">
                  <c:v>4.5601382065400982</c:v>
                </c:pt>
                <c:pt idx="542">
                  <c:v>4.5731182065400979</c:v>
                </c:pt>
                <c:pt idx="543">
                  <c:v>4.5860982065400977</c:v>
                </c:pt>
                <c:pt idx="544">
                  <c:v>4.5990782065400984</c:v>
                </c:pt>
                <c:pt idx="545">
                  <c:v>4.6120582065400981</c:v>
                </c:pt>
                <c:pt idx="546">
                  <c:v>4.6250382065400979</c:v>
                </c:pt>
                <c:pt idx="547">
                  <c:v>4.6380182065400977</c:v>
                </c:pt>
                <c:pt idx="548">
                  <c:v>4.6509982065400983</c:v>
                </c:pt>
                <c:pt idx="549">
                  <c:v>4.6639782065400981</c:v>
                </c:pt>
                <c:pt idx="550">
                  <c:v>4.6769582065400979</c:v>
                </c:pt>
                <c:pt idx="551">
                  <c:v>4.6899382065400976</c:v>
                </c:pt>
                <c:pt idx="552">
                  <c:v>4.7029182065400983</c:v>
                </c:pt>
                <c:pt idx="553">
                  <c:v>4.7158982065400981</c:v>
                </c:pt>
                <c:pt idx="554">
                  <c:v>4.7288782065400978</c:v>
                </c:pt>
                <c:pt idx="555">
                  <c:v>4.7418582065400976</c:v>
                </c:pt>
                <c:pt idx="556">
                  <c:v>4.7548382065400983</c:v>
                </c:pt>
                <c:pt idx="557">
                  <c:v>4.767818206540098</c:v>
                </c:pt>
                <c:pt idx="558">
                  <c:v>4.7807982065400978</c:v>
                </c:pt>
                <c:pt idx="559">
                  <c:v>4.7937782065400976</c:v>
                </c:pt>
                <c:pt idx="560">
                  <c:v>4.8067582065400982</c:v>
                </c:pt>
                <c:pt idx="561">
                  <c:v>4.819738206540098</c:v>
                </c:pt>
                <c:pt idx="562">
                  <c:v>4.8327182065400978</c:v>
                </c:pt>
                <c:pt idx="563">
                  <c:v>4.8456982065400984</c:v>
                </c:pt>
                <c:pt idx="564">
                  <c:v>4.8586782065400982</c:v>
                </c:pt>
                <c:pt idx="565">
                  <c:v>4.871658206540098</c:v>
                </c:pt>
                <c:pt idx="566">
                  <c:v>4.8846382065400977</c:v>
                </c:pt>
                <c:pt idx="567">
                  <c:v>4.8976182065400984</c:v>
                </c:pt>
                <c:pt idx="568">
                  <c:v>4.9105982065400982</c:v>
                </c:pt>
                <c:pt idx="569">
                  <c:v>4.9235782065400979</c:v>
                </c:pt>
                <c:pt idx="570">
                  <c:v>4.9365582065400977</c:v>
                </c:pt>
                <c:pt idx="571">
                  <c:v>4.9495382065400984</c:v>
                </c:pt>
                <c:pt idx="572">
                  <c:v>4.9625182065400981</c:v>
                </c:pt>
                <c:pt idx="573">
                  <c:v>4.9754982065400979</c:v>
                </c:pt>
                <c:pt idx="574">
                  <c:v>4.9884782065400977</c:v>
                </c:pt>
                <c:pt idx="575">
                  <c:v>5.0014582065400983</c:v>
                </c:pt>
                <c:pt idx="576">
                  <c:v>5.0144382065400981</c:v>
                </c:pt>
                <c:pt idx="577">
                  <c:v>5.0274182065400979</c:v>
                </c:pt>
                <c:pt idx="578">
                  <c:v>5.0403982065400976</c:v>
                </c:pt>
                <c:pt idx="579">
                  <c:v>5.0533782065400983</c:v>
                </c:pt>
                <c:pt idx="580">
                  <c:v>5.0663582065400981</c:v>
                </c:pt>
                <c:pt idx="581">
                  <c:v>5.0793382065400978</c:v>
                </c:pt>
                <c:pt idx="582">
                  <c:v>5.0923182065400976</c:v>
                </c:pt>
                <c:pt idx="583">
                  <c:v>5.1052982065400982</c:v>
                </c:pt>
                <c:pt idx="584">
                  <c:v>5.118278206540098</c:v>
                </c:pt>
                <c:pt idx="585">
                  <c:v>5.1312582065400978</c:v>
                </c:pt>
                <c:pt idx="586">
                  <c:v>5.1442382065400976</c:v>
                </c:pt>
                <c:pt idx="587">
                  <c:v>5.1572182065400982</c:v>
                </c:pt>
                <c:pt idx="588">
                  <c:v>5.170198206540098</c:v>
                </c:pt>
                <c:pt idx="589">
                  <c:v>5.1831782065400978</c:v>
                </c:pt>
                <c:pt idx="590">
                  <c:v>5.1961582065400984</c:v>
                </c:pt>
                <c:pt idx="591">
                  <c:v>5.2091382065400982</c:v>
                </c:pt>
                <c:pt idx="592">
                  <c:v>5.222118206540098</c:v>
                </c:pt>
                <c:pt idx="593">
                  <c:v>5.2350982065400977</c:v>
                </c:pt>
                <c:pt idx="594">
                  <c:v>5.2480782065400984</c:v>
                </c:pt>
                <c:pt idx="595">
                  <c:v>5.2610582065400981</c:v>
                </c:pt>
                <c:pt idx="596">
                  <c:v>5.2740382065400979</c:v>
                </c:pt>
                <c:pt idx="597">
                  <c:v>5.2870182065400977</c:v>
                </c:pt>
                <c:pt idx="598">
                  <c:v>5.2999982065400983</c:v>
                </c:pt>
                <c:pt idx="599">
                  <c:v>5.3129782065400981</c:v>
                </c:pt>
                <c:pt idx="600">
                  <c:v>5.3259582065400979</c:v>
                </c:pt>
                <c:pt idx="601">
                  <c:v>5.3389382065400977</c:v>
                </c:pt>
                <c:pt idx="602">
                  <c:v>5.3519182065400983</c:v>
                </c:pt>
                <c:pt idx="603">
                  <c:v>5.3648982065400981</c:v>
                </c:pt>
                <c:pt idx="604">
                  <c:v>5.3778782065400978</c:v>
                </c:pt>
                <c:pt idx="605">
                  <c:v>5.3908582065400976</c:v>
                </c:pt>
                <c:pt idx="606">
                  <c:v>5.4038382065400983</c:v>
                </c:pt>
                <c:pt idx="607">
                  <c:v>5.416818206540098</c:v>
                </c:pt>
                <c:pt idx="608">
                  <c:v>5.4297982065400978</c:v>
                </c:pt>
                <c:pt idx="609">
                  <c:v>5.4427782065400976</c:v>
                </c:pt>
                <c:pt idx="610">
                  <c:v>5.4557582065400982</c:v>
                </c:pt>
                <c:pt idx="611">
                  <c:v>5.468738206540098</c:v>
                </c:pt>
                <c:pt idx="612">
                  <c:v>5.4817182065400978</c:v>
                </c:pt>
                <c:pt idx="613">
                  <c:v>5.4946982065400976</c:v>
                </c:pt>
                <c:pt idx="614">
                  <c:v>5.5076782065400982</c:v>
                </c:pt>
                <c:pt idx="615">
                  <c:v>5.520658206540098</c:v>
                </c:pt>
                <c:pt idx="616">
                  <c:v>5.5336382065400986</c:v>
                </c:pt>
                <c:pt idx="617">
                  <c:v>5.5466182065400966</c:v>
                </c:pt>
                <c:pt idx="618">
                  <c:v>5.5595982065400973</c:v>
                </c:pt>
                <c:pt idx="619">
                  <c:v>5.5725782065400979</c:v>
                </c:pt>
                <c:pt idx="620">
                  <c:v>5.5855582065400968</c:v>
                </c:pt>
                <c:pt idx="621">
                  <c:v>5.5985382065400975</c:v>
                </c:pt>
                <c:pt idx="622">
                  <c:v>5.6115182065400964</c:v>
                </c:pt>
                <c:pt idx="623">
                  <c:v>5.624498206540097</c:v>
                </c:pt>
                <c:pt idx="624">
                  <c:v>5.6374782065400977</c:v>
                </c:pt>
                <c:pt idx="625">
                  <c:v>5.6504582065400966</c:v>
                </c:pt>
                <c:pt idx="626">
                  <c:v>5.6634382065400972</c:v>
                </c:pt>
                <c:pt idx="627">
                  <c:v>5.6764182065400979</c:v>
                </c:pt>
                <c:pt idx="628">
                  <c:v>5.6893982065400968</c:v>
                </c:pt>
                <c:pt idx="629">
                  <c:v>5.7023782065400974</c:v>
                </c:pt>
                <c:pt idx="630">
                  <c:v>5.7153582065400963</c:v>
                </c:pt>
                <c:pt idx="631">
                  <c:v>5.728338206540097</c:v>
                </c:pt>
                <c:pt idx="632">
                  <c:v>5.7413182065400976</c:v>
                </c:pt>
                <c:pt idx="633">
                  <c:v>5.7542982065400965</c:v>
                </c:pt>
                <c:pt idx="634">
                  <c:v>5.7672782065400972</c:v>
                </c:pt>
                <c:pt idx="635">
                  <c:v>5.7802582065400978</c:v>
                </c:pt>
                <c:pt idx="636">
                  <c:v>5.7932382065400967</c:v>
                </c:pt>
                <c:pt idx="637">
                  <c:v>5.8062182065400973</c:v>
                </c:pt>
                <c:pt idx="638">
                  <c:v>5.8191982065400962</c:v>
                </c:pt>
                <c:pt idx="639">
                  <c:v>5.8321782065400969</c:v>
                </c:pt>
                <c:pt idx="640">
                  <c:v>5.8451582065400975</c:v>
                </c:pt>
                <c:pt idx="641">
                  <c:v>5.8581382065400964</c:v>
                </c:pt>
                <c:pt idx="642">
                  <c:v>5.8711182065400971</c:v>
                </c:pt>
                <c:pt idx="643">
                  <c:v>5.8840982065400977</c:v>
                </c:pt>
                <c:pt idx="644">
                  <c:v>5.8970782065400966</c:v>
                </c:pt>
                <c:pt idx="645">
                  <c:v>5.9100582065400973</c:v>
                </c:pt>
                <c:pt idx="646">
                  <c:v>5.9230382065400979</c:v>
                </c:pt>
                <c:pt idx="647">
                  <c:v>5.9360182065400968</c:v>
                </c:pt>
                <c:pt idx="648">
                  <c:v>5.9489982065400975</c:v>
                </c:pt>
                <c:pt idx="649">
                  <c:v>5.9619782065400964</c:v>
                </c:pt>
                <c:pt idx="650">
                  <c:v>5.974958206540097</c:v>
                </c:pt>
                <c:pt idx="651">
                  <c:v>5.9879382065400977</c:v>
                </c:pt>
                <c:pt idx="652">
                  <c:v>6.0009182065400966</c:v>
                </c:pt>
                <c:pt idx="653">
                  <c:v>6.0138982065400972</c:v>
                </c:pt>
                <c:pt idx="654">
                  <c:v>6.0268782065400979</c:v>
                </c:pt>
                <c:pt idx="655">
                  <c:v>6.0398582065400968</c:v>
                </c:pt>
                <c:pt idx="656">
                  <c:v>6.0528382065400974</c:v>
                </c:pt>
                <c:pt idx="657">
                  <c:v>6.0658182065400963</c:v>
                </c:pt>
                <c:pt idx="658">
                  <c:v>6.0787982065400969</c:v>
                </c:pt>
                <c:pt idx="659">
                  <c:v>6.0917782065400976</c:v>
                </c:pt>
                <c:pt idx="660">
                  <c:v>6.1047582065400965</c:v>
                </c:pt>
                <c:pt idx="661">
                  <c:v>6.1177382065400971</c:v>
                </c:pt>
                <c:pt idx="662">
                  <c:v>6.1307182065400978</c:v>
                </c:pt>
                <c:pt idx="663">
                  <c:v>6.1436982065400967</c:v>
                </c:pt>
                <c:pt idx="664">
                  <c:v>6.1566782065400973</c:v>
                </c:pt>
                <c:pt idx="665">
                  <c:v>6.169658206540098</c:v>
                </c:pt>
                <c:pt idx="666">
                  <c:v>6.1826382065400969</c:v>
                </c:pt>
                <c:pt idx="667">
                  <c:v>6.1956182065400975</c:v>
                </c:pt>
                <c:pt idx="668">
                  <c:v>6.2085982065400964</c:v>
                </c:pt>
                <c:pt idx="669">
                  <c:v>6.2215782065400971</c:v>
                </c:pt>
                <c:pt idx="670">
                  <c:v>6.2345582065400977</c:v>
                </c:pt>
                <c:pt idx="671">
                  <c:v>6.2475382065400966</c:v>
                </c:pt>
                <c:pt idx="672">
                  <c:v>6.2605182065400973</c:v>
                </c:pt>
                <c:pt idx="673">
                  <c:v>6.2734982065400979</c:v>
                </c:pt>
                <c:pt idx="674">
                  <c:v>6.2864782065400968</c:v>
                </c:pt>
                <c:pt idx="675">
                  <c:v>6.2994582065400975</c:v>
                </c:pt>
                <c:pt idx="676">
                  <c:v>6.3124382065400964</c:v>
                </c:pt>
                <c:pt idx="677">
                  <c:v>6.325418206540097</c:v>
                </c:pt>
                <c:pt idx="678">
                  <c:v>6.3383982065400977</c:v>
                </c:pt>
                <c:pt idx="679">
                  <c:v>6.3513782065400965</c:v>
                </c:pt>
                <c:pt idx="680">
                  <c:v>6.3643582065400972</c:v>
                </c:pt>
                <c:pt idx="681">
                  <c:v>6.3773382065400979</c:v>
                </c:pt>
                <c:pt idx="682">
                  <c:v>6.3903182065400967</c:v>
                </c:pt>
                <c:pt idx="683">
                  <c:v>6.4032982065400974</c:v>
                </c:pt>
                <c:pt idx="684">
                  <c:v>6.4162782065400963</c:v>
                </c:pt>
                <c:pt idx="685">
                  <c:v>6.4292582065400969</c:v>
                </c:pt>
                <c:pt idx="686">
                  <c:v>6.4422382065400976</c:v>
                </c:pt>
                <c:pt idx="687">
                  <c:v>6.4552182065400965</c:v>
                </c:pt>
                <c:pt idx="688">
                  <c:v>6.4681982065400971</c:v>
                </c:pt>
                <c:pt idx="689">
                  <c:v>6.4811782065400978</c:v>
                </c:pt>
                <c:pt idx="690">
                  <c:v>6.4941582065400967</c:v>
                </c:pt>
                <c:pt idx="691">
                  <c:v>6.5071382065400973</c:v>
                </c:pt>
                <c:pt idx="692">
                  <c:v>6.520118206540098</c:v>
                </c:pt>
                <c:pt idx="693">
                  <c:v>6.5330982065400969</c:v>
                </c:pt>
                <c:pt idx="694">
                  <c:v>6.5460782065400975</c:v>
                </c:pt>
                <c:pt idx="695">
                  <c:v>6.5590582065400964</c:v>
                </c:pt>
                <c:pt idx="696">
                  <c:v>6.5720382065400971</c:v>
                </c:pt>
                <c:pt idx="697">
                  <c:v>6.5850182065400977</c:v>
                </c:pt>
                <c:pt idx="698">
                  <c:v>6.5979982065400966</c:v>
                </c:pt>
                <c:pt idx="699">
                  <c:v>6.6109782065400973</c:v>
                </c:pt>
                <c:pt idx="700">
                  <c:v>6.6239582065400979</c:v>
                </c:pt>
                <c:pt idx="701">
                  <c:v>6.6369382065400968</c:v>
                </c:pt>
                <c:pt idx="702">
                  <c:v>6.6499182065400975</c:v>
                </c:pt>
                <c:pt idx="703">
                  <c:v>6.6628982065400963</c:v>
                </c:pt>
                <c:pt idx="704">
                  <c:v>6.675878206540097</c:v>
                </c:pt>
                <c:pt idx="705">
                  <c:v>6.6888582065400977</c:v>
                </c:pt>
                <c:pt idx="706">
                  <c:v>6.7018382065400965</c:v>
                </c:pt>
                <c:pt idx="707">
                  <c:v>6.7148182065400972</c:v>
                </c:pt>
                <c:pt idx="708">
                  <c:v>6.7277982065400979</c:v>
                </c:pt>
                <c:pt idx="709">
                  <c:v>6.7407782065400967</c:v>
                </c:pt>
                <c:pt idx="710">
                  <c:v>6.7537582065400974</c:v>
                </c:pt>
                <c:pt idx="711">
                  <c:v>6.7667382065400963</c:v>
                </c:pt>
                <c:pt idx="712">
                  <c:v>6.7797182065400969</c:v>
                </c:pt>
                <c:pt idx="713">
                  <c:v>6.7926982065400976</c:v>
                </c:pt>
                <c:pt idx="714">
                  <c:v>6.8056782065400965</c:v>
                </c:pt>
                <c:pt idx="715">
                  <c:v>6.8186582065400971</c:v>
                </c:pt>
                <c:pt idx="716">
                  <c:v>6.8316382065400978</c:v>
                </c:pt>
                <c:pt idx="717">
                  <c:v>6.8446182065400967</c:v>
                </c:pt>
                <c:pt idx="718">
                  <c:v>6.8575982065400973</c:v>
                </c:pt>
                <c:pt idx="719">
                  <c:v>6.870578206540098</c:v>
                </c:pt>
                <c:pt idx="720">
                  <c:v>6.8835582065400969</c:v>
                </c:pt>
                <c:pt idx="721">
                  <c:v>6.8965382065400975</c:v>
                </c:pt>
                <c:pt idx="722">
                  <c:v>6.9095182065400964</c:v>
                </c:pt>
                <c:pt idx="723">
                  <c:v>6.9224982065400971</c:v>
                </c:pt>
                <c:pt idx="724">
                  <c:v>6.9354782065400977</c:v>
                </c:pt>
                <c:pt idx="725">
                  <c:v>6.9484582065400966</c:v>
                </c:pt>
                <c:pt idx="726">
                  <c:v>6.9614382065400973</c:v>
                </c:pt>
                <c:pt idx="727">
                  <c:v>6.9744182065400979</c:v>
                </c:pt>
                <c:pt idx="728">
                  <c:v>6.9873982065400968</c:v>
                </c:pt>
                <c:pt idx="729">
                  <c:v>7.0003782065400975</c:v>
                </c:pt>
                <c:pt idx="730">
                  <c:v>7.0133582065400963</c:v>
                </c:pt>
                <c:pt idx="731">
                  <c:v>7.026338206540097</c:v>
                </c:pt>
                <c:pt idx="732">
                  <c:v>7.0393182065400977</c:v>
                </c:pt>
                <c:pt idx="733">
                  <c:v>7.0522982065400965</c:v>
                </c:pt>
                <c:pt idx="734">
                  <c:v>7.0652782065400972</c:v>
                </c:pt>
                <c:pt idx="735">
                  <c:v>7.0782582065400979</c:v>
                </c:pt>
                <c:pt idx="736">
                  <c:v>7.0912382065400967</c:v>
                </c:pt>
                <c:pt idx="737">
                  <c:v>7.1042182065400974</c:v>
                </c:pt>
                <c:pt idx="738">
                  <c:v>7.1171982065400963</c:v>
                </c:pt>
                <c:pt idx="739">
                  <c:v>7.1301782065400969</c:v>
                </c:pt>
                <c:pt idx="740">
                  <c:v>7.1431582065400976</c:v>
                </c:pt>
                <c:pt idx="741">
                  <c:v>7.1561382065400965</c:v>
                </c:pt>
                <c:pt idx="742">
                  <c:v>7.1691182065400971</c:v>
                </c:pt>
                <c:pt idx="743">
                  <c:v>7.1820982065400978</c:v>
                </c:pt>
                <c:pt idx="744">
                  <c:v>7.1950782065400967</c:v>
                </c:pt>
                <c:pt idx="745">
                  <c:v>7.2080582065400973</c:v>
                </c:pt>
                <c:pt idx="746">
                  <c:v>7.221038206540098</c:v>
                </c:pt>
                <c:pt idx="747">
                  <c:v>7.2340182065400969</c:v>
                </c:pt>
                <c:pt idx="748">
                  <c:v>7.2469982065400975</c:v>
                </c:pt>
                <c:pt idx="749">
                  <c:v>7.2599782065400964</c:v>
                </c:pt>
                <c:pt idx="750">
                  <c:v>7.2729582065400971</c:v>
                </c:pt>
                <c:pt idx="751">
                  <c:v>7.2859382065400977</c:v>
                </c:pt>
                <c:pt idx="752">
                  <c:v>7.2989182065400966</c:v>
                </c:pt>
                <c:pt idx="753">
                  <c:v>7.3118982065400973</c:v>
                </c:pt>
                <c:pt idx="754">
                  <c:v>7.3248782065400979</c:v>
                </c:pt>
                <c:pt idx="755">
                  <c:v>7.3378582065400968</c:v>
                </c:pt>
                <c:pt idx="756">
                  <c:v>7.3508382065400975</c:v>
                </c:pt>
                <c:pt idx="757">
                  <c:v>7.3638182065400963</c:v>
                </c:pt>
                <c:pt idx="758">
                  <c:v>7.376798206540097</c:v>
                </c:pt>
                <c:pt idx="759">
                  <c:v>7.3897782065400976</c:v>
                </c:pt>
                <c:pt idx="760">
                  <c:v>7.4027582065400965</c:v>
                </c:pt>
                <c:pt idx="761">
                  <c:v>7.4157382065400972</c:v>
                </c:pt>
                <c:pt idx="762">
                  <c:v>7.4287182065400978</c:v>
                </c:pt>
                <c:pt idx="763">
                  <c:v>7.4416982065400967</c:v>
                </c:pt>
                <c:pt idx="764">
                  <c:v>7.4546782065400974</c:v>
                </c:pt>
                <c:pt idx="765">
                  <c:v>7.4676582065400963</c:v>
                </c:pt>
                <c:pt idx="766">
                  <c:v>7.4806382065400969</c:v>
                </c:pt>
                <c:pt idx="767">
                  <c:v>7.4936182065400976</c:v>
                </c:pt>
                <c:pt idx="768">
                  <c:v>7.5065982065400965</c:v>
                </c:pt>
                <c:pt idx="769">
                  <c:v>7.5195782065400971</c:v>
                </c:pt>
                <c:pt idx="770">
                  <c:v>7.5325582065400978</c:v>
                </c:pt>
                <c:pt idx="771">
                  <c:v>7.5455382065400967</c:v>
                </c:pt>
                <c:pt idx="772">
                  <c:v>7.5585182065400973</c:v>
                </c:pt>
                <c:pt idx="773">
                  <c:v>7.571498206540098</c:v>
                </c:pt>
                <c:pt idx="774">
                  <c:v>7.5844782065400969</c:v>
                </c:pt>
                <c:pt idx="775">
                  <c:v>7.5974582065400975</c:v>
                </c:pt>
                <c:pt idx="776">
                  <c:v>7.6104382065400964</c:v>
                </c:pt>
                <c:pt idx="777">
                  <c:v>7.6234182065400971</c:v>
                </c:pt>
                <c:pt idx="778">
                  <c:v>7.6363982065400977</c:v>
                </c:pt>
                <c:pt idx="779">
                  <c:v>7.6493782065400966</c:v>
                </c:pt>
                <c:pt idx="780">
                  <c:v>7.6623582065400972</c:v>
                </c:pt>
                <c:pt idx="781">
                  <c:v>7.6753382065400979</c:v>
                </c:pt>
                <c:pt idx="782">
                  <c:v>7.6883182065400968</c:v>
                </c:pt>
                <c:pt idx="783">
                  <c:v>7.7012982065400974</c:v>
                </c:pt>
                <c:pt idx="784">
                  <c:v>7.7142782065400963</c:v>
                </c:pt>
                <c:pt idx="785">
                  <c:v>7.727258206540097</c:v>
                </c:pt>
                <c:pt idx="786">
                  <c:v>7.7402382065400976</c:v>
                </c:pt>
                <c:pt idx="787">
                  <c:v>7.7532182065400965</c:v>
                </c:pt>
                <c:pt idx="788">
                  <c:v>7.7661982065400972</c:v>
                </c:pt>
                <c:pt idx="789">
                  <c:v>7.7791782065400978</c:v>
                </c:pt>
                <c:pt idx="790">
                  <c:v>7.7921582065400967</c:v>
                </c:pt>
                <c:pt idx="791">
                  <c:v>7.8051382065400974</c:v>
                </c:pt>
                <c:pt idx="792">
                  <c:v>7.8181182065400963</c:v>
                </c:pt>
                <c:pt idx="793">
                  <c:v>7.8310982065400969</c:v>
                </c:pt>
                <c:pt idx="794">
                  <c:v>7.8440782065400976</c:v>
                </c:pt>
                <c:pt idx="795">
                  <c:v>7.8570582065400965</c:v>
                </c:pt>
                <c:pt idx="796">
                  <c:v>7.8700382065400971</c:v>
                </c:pt>
                <c:pt idx="797">
                  <c:v>7.8830182065400978</c:v>
                </c:pt>
                <c:pt idx="798">
                  <c:v>7.8959982065400967</c:v>
                </c:pt>
                <c:pt idx="799">
                  <c:v>7.9089782065400973</c:v>
                </c:pt>
                <c:pt idx="800">
                  <c:v>7.921958206540098</c:v>
                </c:pt>
                <c:pt idx="801">
                  <c:v>7.9349382065400969</c:v>
                </c:pt>
                <c:pt idx="802">
                  <c:v>7.9479182065400975</c:v>
                </c:pt>
                <c:pt idx="803">
                  <c:v>7.9608982065400964</c:v>
                </c:pt>
                <c:pt idx="804">
                  <c:v>7.973878206540097</c:v>
                </c:pt>
                <c:pt idx="805">
                  <c:v>7.9868582065400977</c:v>
                </c:pt>
                <c:pt idx="806">
                  <c:v>7.9998382065400966</c:v>
                </c:pt>
                <c:pt idx="807">
                  <c:v>8.0128182065400964</c:v>
                </c:pt>
                <c:pt idx="808">
                  <c:v>8.0257982065400988</c:v>
                </c:pt>
                <c:pt idx="809">
                  <c:v>8.0387782065400977</c:v>
                </c:pt>
                <c:pt idx="810">
                  <c:v>8.0517582065400966</c:v>
                </c:pt>
                <c:pt idx="811">
                  <c:v>8.0647382065400954</c:v>
                </c:pt>
                <c:pt idx="812">
                  <c:v>8.0777182065400979</c:v>
                </c:pt>
                <c:pt idx="813">
                  <c:v>8.0906982065400967</c:v>
                </c:pt>
                <c:pt idx="814">
                  <c:v>8.1036782065400956</c:v>
                </c:pt>
                <c:pt idx="815">
                  <c:v>8.1166582065400981</c:v>
                </c:pt>
                <c:pt idx="816">
                  <c:v>8.1296382065400969</c:v>
                </c:pt>
                <c:pt idx="817">
                  <c:v>8.1426182065400958</c:v>
                </c:pt>
                <c:pt idx="818">
                  <c:v>8.1555982065400983</c:v>
                </c:pt>
                <c:pt idx="819">
                  <c:v>8.1685782065400971</c:v>
                </c:pt>
                <c:pt idx="820">
                  <c:v>8.181558206540096</c:v>
                </c:pt>
                <c:pt idx="821">
                  <c:v>8.1945382065400985</c:v>
                </c:pt>
                <c:pt idx="822">
                  <c:v>8.2075182065400973</c:v>
                </c:pt>
                <c:pt idx="823">
                  <c:v>8.2204982065400962</c:v>
                </c:pt>
                <c:pt idx="824">
                  <c:v>8.2334782065400987</c:v>
                </c:pt>
                <c:pt idx="825">
                  <c:v>8.2464582065400975</c:v>
                </c:pt>
                <c:pt idx="826">
                  <c:v>8.2594382065400964</c:v>
                </c:pt>
                <c:pt idx="827">
                  <c:v>8.2724182065400989</c:v>
                </c:pt>
                <c:pt idx="828">
                  <c:v>8.2853982065400977</c:v>
                </c:pt>
                <c:pt idx="829">
                  <c:v>8.2983782065400966</c:v>
                </c:pt>
                <c:pt idx="830">
                  <c:v>8.3113582065400955</c:v>
                </c:pt>
                <c:pt idx="831">
                  <c:v>8.3243382065400979</c:v>
                </c:pt>
                <c:pt idx="832">
                  <c:v>8.3373182065400968</c:v>
                </c:pt>
                <c:pt idx="833">
                  <c:v>8.3502982065400957</c:v>
                </c:pt>
                <c:pt idx="834">
                  <c:v>8.3632782065400981</c:v>
                </c:pt>
                <c:pt idx="835">
                  <c:v>8.376258206540097</c:v>
                </c:pt>
                <c:pt idx="836">
                  <c:v>8.3892382065400959</c:v>
                </c:pt>
                <c:pt idx="837">
                  <c:v>8.4022182065400983</c:v>
                </c:pt>
                <c:pt idx="838">
                  <c:v>8.4151982065400972</c:v>
                </c:pt>
                <c:pt idx="839">
                  <c:v>8.4281782065400961</c:v>
                </c:pt>
                <c:pt idx="840">
                  <c:v>8.4411582065400985</c:v>
                </c:pt>
                <c:pt idx="841">
                  <c:v>8.4541382065400974</c:v>
                </c:pt>
                <c:pt idx="842">
                  <c:v>8.4671182065400963</c:v>
                </c:pt>
                <c:pt idx="843">
                  <c:v>8.4800982065400987</c:v>
                </c:pt>
                <c:pt idx="844">
                  <c:v>8.4930782065400976</c:v>
                </c:pt>
                <c:pt idx="845">
                  <c:v>8.5060582065400965</c:v>
                </c:pt>
                <c:pt idx="846">
                  <c:v>8.5190382065400989</c:v>
                </c:pt>
                <c:pt idx="847">
                  <c:v>8.5320182065400978</c:v>
                </c:pt>
                <c:pt idx="848">
                  <c:v>8.5449982065400967</c:v>
                </c:pt>
                <c:pt idx="849">
                  <c:v>8.5579782065400956</c:v>
                </c:pt>
                <c:pt idx="850">
                  <c:v>8.570958206540098</c:v>
                </c:pt>
                <c:pt idx="851">
                  <c:v>8.5839382065400969</c:v>
                </c:pt>
                <c:pt idx="852">
                  <c:v>8.5969182065400958</c:v>
                </c:pt>
                <c:pt idx="853">
                  <c:v>8.6098982065400982</c:v>
                </c:pt>
                <c:pt idx="854">
                  <c:v>8.6228782065400971</c:v>
                </c:pt>
                <c:pt idx="855">
                  <c:v>8.6358582065400959</c:v>
                </c:pt>
                <c:pt idx="856">
                  <c:v>8.6488382065400984</c:v>
                </c:pt>
                <c:pt idx="857">
                  <c:v>8.6618182065400973</c:v>
                </c:pt>
                <c:pt idx="858">
                  <c:v>8.6747982065400961</c:v>
                </c:pt>
                <c:pt idx="859">
                  <c:v>8.6877782065400986</c:v>
                </c:pt>
                <c:pt idx="860">
                  <c:v>8.7007582065400975</c:v>
                </c:pt>
                <c:pt idx="861">
                  <c:v>8.7137382065400963</c:v>
                </c:pt>
                <c:pt idx="862">
                  <c:v>8.7267182065400988</c:v>
                </c:pt>
                <c:pt idx="863">
                  <c:v>8.7396982065400977</c:v>
                </c:pt>
                <c:pt idx="864">
                  <c:v>8.7526782065400965</c:v>
                </c:pt>
                <c:pt idx="865">
                  <c:v>8.7656582065400954</c:v>
                </c:pt>
                <c:pt idx="866">
                  <c:v>8.7786382065400979</c:v>
                </c:pt>
                <c:pt idx="867">
                  <c:v>8.7916182065400967</c:v>
                </c:pt>
                <c:pt idx="868">
                  <c:v>8.8045982065400956</c:v>
                </c:pt>
                <c:pt idx="869">
                  <c:v>8.8175782065400981</c:v>
                </c:pt>
                <c:pt idx="870">
                  <c:v>8.8305582065400969</c:v>
                </c:pt>
                <c:pt idx="871">
                  <c:v>8.8435382065400958</c:v>
                </c:pt>
                <c:pt idx="872">
                  <c:v>8.8565182065400982</c:v>
                </c:pt>
                <c:pt idx="873">
                  <c:v>8.8694982065400971</c:v>
                </c:pt>
                <c:pt idx="874">
                  <c:v>8.882478206540096</c:v>
                </c:pt>
                <c:pt idx="875">
                  <c:v>8.8954582065400984</c:v>
                </c:pt>
                <c:pt idx="876">
                  <c:v>8.9084382065400973</c:v>
                </c:pt>
                <c:pt idx="877">
                  <c:v>8.9214182065400962</c:v>
                </c:pt>
                <c:pt idx="878">
                  <c:v>8.9343982065400986</c:v>
                </c:pt>
                <c:pt idx="879">
                  <c:v>8.9473782065400975</c:v>
                </c:pt>
                <c:pt idx="880">
                  <c:v>8.9603582065400964</c:v>
                </c:pt>
                <c:pt idx="881">
                  <c:v>8.9733382065400988</c:v>
                </c:pt>
                <c:pt idx="882">
                  <c:v>8.9863182065400977</c:v>
                </c:pt>
                <c:pt idx="883">
                  <c:v>8.9992982065400966</c:v>
                </c:pt>
                <c:pt idx="884">
                  <c:v>9.0122782065400955</c:v>
                </c:pt>
                <c:pt idx="885">
                  <c:v>9.0252582065400979</c:v>
                </c:pt>
                <c:pt idx="886">
                  <c:v>9.0382382065400968</c:v>
                </c:pt>
                <c:pt idx="887">
                  <c:v>9.0512182065400957</c:v>
                </c:pt>
                <c:pt idx="888">
                  <c:v>9.0641982065400981</c:v>
                </c:pt>
                <c:pt idx="889">
                  <c:v>9.077178206540097</c:v>
                </c:pt>
                <c:pt idx="890">
                  <c:v>9.0901582065400959</c:v>
                </c:pt>
                <c:pt idx="891">
                  <c:v>9.1031382065400983</c:v>
                </c:pt>
                <c:pt idx="892">
                  <c:v>9.1161182065400972</c:v>
                </c:pt>
                <c:pt idx="893">
                  <c:v>9.1290982065400961</c:v>
                </c:pt>
                <c:pt idx="894">
                  <c:v>9.1420782065400985</c:v>
                </c:pt>
                <c:pt idx="895">
                  <c:v>9.1550582065400974</c:v>
                </c:pt>
                <c:pt idx="896">
                  <c:v>9.1680382065400963</c:v>
                </c:pt>
                <c:pt idx="897">
                  <c:v>9.1810182065400987</c:v>
                </c:pt>
                <c:pt idx="898">
                  <c:v>9.1939982065400976</c:v>
                </c:pt>
                <c:pt idx="899">
                  <c:v>9.2069782065400965</c:v>
                </c:pt>
                <c:pt idx="900">
                  <c:v>9.2199582065400989</c:v>
                </c:pt>
                <c:pt idx="901">
                  <c:v>9.2329382065400978</c:v>
                </c:pt>
                <c:pt idx="902">
                  <c:v>9.2459182065400967</c:v>
                </c:pt>
                <c:pt idx="903">
                  <c:v>9.2588982065400955</c:v>
                </c:pt>
                <c:pt idx="904">
                  <c:v>9.271878206540098</c:v>
                </c:pt>
                <c:pt idx="905">
                  <c:v>9.2848582065400969</c:v>
                </c:pt>
                <c:pt idx="906">
                  <c:v>9.2978382065400957</c:v>
                </c:pt>
                <c:pt idx="907">
                  <c:v>9.3108182065400982</c:v>
                </c:pt>
                <c:pt idx="908">
                  <c:v>9.3237982065400971</c:v>
                </c:pt>
                <c:pt idx="909">
                  <c:v>9.3367782065400959</c:v>
                </c:pt>
                <c:pt idx="910">
                  <c:v>9.3497582065400984</c:v>
                </c:pt>
                <c:pt idx="911">
                  <c:v>9.3627382065400973</c:v>
                </c:pt>
                <c:pt idx="912">
                  <c:v>9.3757182065400961</c:v>
                </c:pt>
                <c:pt idx="913">
                  <c:v>9.3886982065400986</c:v>
                </c:pt>
                <c:pt idx="914">
                  <c:v>9.4016782065400974</c:v>
                </c:pt>
                <c:pt idx="915">
                  <c:v>9.4146582065400963</c:v>
                </c:pt>
                <c:pt idx="916">
                  <c:v>9.4276382065400988</c:v>
                </c:pt>
                <c:pt idx="917">
                  <c:v>9.4406182065400976</c:v>
                </c:pt>
                <c:pt idx="918">
                  <c:v>9.4535982065400965</c:v>
                </c:pt>
                <c:pt idx="919">
                  <c:v>9.4665782065400954</c:v>
                </c:pt>
                <c:pt idx="920">
                  <c:v>9.4795582065400978</c:v>
                </c:pt>
                <c:pt idx="921">
                  <c:v>9.4925382065400967</c:v>
                </c:pt>
                <c:pt idx="922">
                  <c:v>9.5055182065400956</c:v>
                </c:pt>
                <c:pt idx="923">
                  <c:v>9.518498206540098</c:v>
                </c:pt>
                <c:pt idx="924">
                  <c:v>9.5314782065400969</c:v>
                </c:pt>
                <c:pt idx="925">
                  <c:v>9.5444582065400958</c:v>
                </c:pt>
                <c:pt idx="926">
                  <c:v>9.5574382065400982</c:v>
                </c:pt>
                <c:pt idx="927">
                  <c:v>9.5704182065400971</c:v>
                </c:pt>
                <c:pt idx="928">
                  <c:v>9.583398206540096</c:v>
                </c:pt>
                <c:pt idx="929">
                  <c:v>9.5963782065400984</c:v>
                </c:pt>
                <c:pt idx="930">
                  <c:v>9.6093582065400973</c:v>
                </c:pt>
                <c:pt idx="931">
                  <c:v>9.6223382065400962</c:v>
                </c:pt>
                <c:pt idx="932">
                  <c:v>9.6353182065400986</c:v>
                </c:pt>
                <c:pt idx="933">
                  <c:v>9.6482982065400975</c:v>
                </c:pt>
                <c:pt idx="934">
                  <c:v>9.6612782065400964</c:v>
                </c:pt>
                <c:pt idx="935">
                  <c:v>9.6742582065400988</c:v>
                </c:pt>
                <c:pt idx="936">
                  <c:v>9.6872382065400977</c:v>
                </c:pt>
                <c:pt idx="937">
                  <c:v>9.7002182065400966</c:v>
                </c:pt>
                <c:pt idx="938">
                  <c:v>9.7131982065400955</c:v>
                </c:pt>
                <c:pt idx="939">
                  <c:v>9.7261782065400979</c:v>
                </c:pt>
                <c:pt idx="940">
                  <c:v>9.7391582065400968</c:v>
                </c:pt>
                <c:pt idx="941">
                  <c:v>9.7521382065400957</c:v>
                </c:pt>
                <c:pt idx="942">
                  <c:v>9.7651182065400981</c:v>
                </c:pt>
                <c:pt idx="943">
                  <c:v>9.778098206540097</c:v>
                </c:pt>
                <c:pt idx="944">
                  <c:v>9.7910782065400959</c:v>
                </c:pt>
                <c:pt idx="945">
                  <c:v>9.8040582065400983</c:v>
                </c:pt>
                <c:pt idx="946">
                  <c:v>9.8170382065400972</c:v>
                </c:pt>
                <c:pt idx="947">
                  <c:v>9.8300182065400961</c:v>
                </c:pt>
                <c:pt idx="948">
                  <c:v>9.8429982065400985</c:v>
                </c:pt>
                <c:pt idx="949">
                  <c:v>9.8559782065400974</c:v>
                </c:pt>
                <c:pt idx="950">
                  <c:v>9.8689582065400963</c:v>
                </c:pt>
                <c:pt idx="951">
                  <c:v>9.8819382065400987</c:v>
                </c:pt>
                <c:pt idx="952">
                  <c:v>9.8949182065400976</c:v>
                </c:pt>
                <c:pt idx="953">
                  <c:v>9.9078982065400965</c:v>
                </c:pt>
                <c:pt idx="954">
                  <c:v>9.9208782065400989</c:v>
                </c:pt>
                <c:pt idx="955">
                  <c:v>9.9338582065400978</c:v>
                </c:pt>
                <c:pt idx="956">
                  <c:v>9.9468382065400966</c:v>
                </c:pt>
                <c:pt idx="957">
                  <c:v>9.9598182065400955</c:v>
                </c:pt>
                <c:pt idx="958">
                  <c:v>9.972798206540098</c:v>
                </c:pt>
                <c:pt idx="959">
                  <c:v>9.9857782065400968</c:v>
                </c:pt>
                <c:pt idx="960">
                  <c:v>9.9987582065400957</c:v>
                </c:pt>
                <c:pt idx="961">
                  <c:v>10.011738206540098</c:v>
                </c:pt>
                <c:pt idx="962">
                  <c:v>10.024718206540097</c:v>
                </c:pt>
                <c:pt idx="963">
                  <c:v>10.037698206540096</c:v>
                </c:pt>
                <c:pt idx="964">
                  <c:v>10.050678206540098</c:v>
                </c:pt>
                <c:pt idx="965">
                  <c:v>10.063658206540097</c:v>
                </c:pt>
                <c:pt idx="966">
                  <c:v>10.076638206540096</c:v>
                </c:pt>
                <c:pt idx="967">
                  <c:v>10.089618206540099</c:v>
                </c:pt>
                <c:pt idx="968">
                  <c:v>10.102598206540097</c:v>
                </c:pt>
                <c:pt idx="969">
                  <c:v>10.115578206540096</c:v>
                </c:pt>
                <c:pt idx="970">
                  <c:v>10.128558206540099</c:v>
                </c:pt>
                <c:pt idx="971">
                  <c:v>10.141538206540098</c:v>
                </c:pt>
                <c:pt idx="972">
                  <c:v>10.154518206540097</c:v>
                </c:pt>
                <c:pt idx="973">
                  <c:v>10.167498206540099</c:v>
                </c:pt>
                <c:pt idx="974">
                  <c:v>10.180478206540098</c:v>
                </c:pt>
                <c:pt idx="975">
                  <c:v>10.193458206540097</c:v>
                </c:pt>
                <c:pt idx="976">
                  <c:v>10.206438206540096</c:v>
                </c:pt>
                <c:pt idx="977">
                  <c:v>10.219418206540098</c:v>
                </c:pt>
                <c:pt idx="978">
                  <c:v>10.232398206540097</c:v>
                </c:pt>
                <c:pt idx="979">
                  <c:v>10.245378206540096</c:v>
                </c:pt>
                <c:pt idx="980">
                  <c:v>10.258358206540098</c:v>
                </c:pt>
                <c:pt idx="981">
                  <c:v>10.271338206540097</c:v>
                </c:pt>
                <c:pt idx="982">
                  <c:v>10.284318206540096</c:v>
                </c:pt>
                <c:pt idx="983">
                  <c:v>10.297298206540098</c:v>
                </c:pt>
                <c:pt idx="984">
                  <c:v>10.310278206540097</c:v>
                </c:pt>
                <c:pt idx="985">
                  <c:v>10.323258206540096</c:v>
                </c:pt>
                <c:pt idx="986">
                  <c:v>10.336238206540099</c:v>
                </c:pt>
                <c:pt idx="987">
                  <c:v>10.349218206540097</c:v>
                </c:pt>
                <c:pt idx="988">
                  <c:v>10.362198206540096</c:v>
                </c:pt>
                <c:pt idx="989">
                  <c:v>10.375178206540099</c:v>
                </c:pt>
                <c:pt idx="990">
                  <c:v>10.388158206540098</c:v>
                </c:pt>
                <c:pt idx="991">
                  <c:v>10.401138206540097</c:v>
                </c:pt>
                <c:pt idx="992">
                  <c:v>10.414118206540095</c:v>
                </c:pt>
                <c:pt idx="993">
                  <c:v>10.427098206540098</c:v>
                </c:pt>
                <c:pt idx="994">
                  <c:v>10.440078206540097</c:v>
                </c:pt>
                <c:pt idx="995">
                  <c:v>10.453058206540096</c:v>
                </c:pt>
                <c:pt idx="996">
                  <c:v>10.466038206540098</c:v>
                </c:pt>
                <c:pt idx="997">
                  <c:v>10.479018206540097</c:v>
                </c:pt>
                <c:pt idx="998">
                  <c:v>10.491998206540096</c:v>
                </c:pt>
                <c:pt idx="999">
                  <c:v>10.504978206540098</c:v>
                </c:pt>
                <c:pt idx="1000">
                  <c:v>10.517958206540097</c:v>
                </c:pt>
                <c:pt idx="1001">
                  <c:v>10.530938206540096</c:v>
                </c:pt>
                <c:pt idx="1002">
                  <c:v>10.543918206540098</c:v>
                </c:pt>
                <c:pt idx="1003">
                  <c:v>10.556898206540097</c:v>
                </c:pt>
                <c:pt idx="1004">
                  <c:v>10.569878206540096</c:v>
                </c:pt>
                <c:pt idx="1005">
                  <c:v>10.582858206540099</c:v>
                </c:pt>
                <c:pt idx="1006">
                  <c:v>10.595838206540098</c:v>
                </c:pt>
                <c:pt idx="1007">
                  <c:v>10.608818206540096</c:v>
                </c:pt>
                <c:pt idx="1008">
                  <c:v>10.621798206540099</c:v>
                </c:pt>
                <c:pt idx="1009">
                  <c:v>10.634778206540098</c:v>
                </c:pt>
                <c:pt idx="1010">
                  <c:v>10.647758206540097</c:v>
                </c:pt>
                <c:pt idx="1011">
                  <c:v>10.660738206540096</c:v>
                </c:pt>
                <c:pt idx="1012">
                  <c:v>10.673718206540098</c:v>
                </c:pt>
                <c:pt idx="1013">
                  <c:v>10.686698206540097</c:v>
                </c:pt>
                <c:pt idx="1014">
                  <c:v>10.699678206540096</c:v>
                </c:pt>
                <c:pt idx="1015">
                  <c:v>10.712658206540098</c:v>
                </c:pt>
                <c:pt idx="1016">
                  <c:v>10.725638206540097</c:v>
                </c:pt>
                <c:pt idx="1017">
                  <c:v>10.738618206540096</c:v>
                </c:pt>
                <c:pt idx="1018">
                  <c:v>10.751598206540098</c:v>
                </c:pt>
                <c:pt idx="1019">
                  <c:v>10.764578206540097</c:v>
                </c:pt>
                <c:pt idx="1020">
                  <c:v>10.777558206540096</c:v>
                </c:pt>
                <c:pt idx="1021">
                  <c:v>10.790538206540099</c:v>
                </c:pt>
                <c:pt idx="1022">
                  <c:v>10.803518206540097</c:v>
                </c:pt>
                <c:pt idx="1023">
                  <c:v>10.816498206540096</c:v>
                </c:pt>
              </c:numCache>
            </c:numRef>
          </c:xVal>
          <c:yVal>
            <c:numRef>
              <c:f>spatial!$H$2:$H$1025</c:f>
              <c:numCache>
                <c:formatCode>General</c:formatCode>
                <c:ptCount val="1024"/>
                <c:pt idx="0">
                  <c:v>0.1322963427020806</c:v>
                </c:pt>
                <c:pt idx="1">
                  <c:v>0.12891667297235887</c:v>
                </c:pt>
                <c:pt idx="2">
                  <c:v>0.12779405392590387</c:v>
                </c:pt>
                <c:pt idx="3">
                  <c:v>0.12589670314160717</c:v>
                </c:pt>
                <c:pt idx="4" formatCode="0.00E+00">
                  <c:v>0.12252933610271417</c:v>
                </c:pt>
                <c:pt idx="5">
                  <c:v>0.12254695580756975</c:v>
                </c:pt>
                <c:pt idx="6">
                  <c:v>0.12111101713842801</c:v>
                </c:pt>
                <c:pt idx="7">
                  <c:v>0.1178206812508396</c:v>
                </c:pt>
                <c:pt idx="8">
                  <c:v>0.11715381302268789</c:v>
                </c:pt>
                <c:pt idx="9">
                  <c:v>0.11533918006578171</c:v>
                </c:pt>
                <c:pt idx="10">
                  <c:v>0.11753456234715585</c:v>
                </c:pt>
                <c:pt idx="11">
                  <c:v>0.1182180215952108</c:v>
                </c:pt>
                <c:pt idx="12">
                  <c:v>0.11642126730267349</c:v>
                </c:pt>
                <c:pt idx="13">
                  <c:v>0.11607315742717771</c:v>
                </c:pt>
                <c:pt idx="14">
                  <c:v>0.11518536629835166</c:v>
                </c:pt>
                <c:pt idx="15">
                  <c:v>0.11518704590966175</c:v>
                </c:pt>
                <c:pt idx="16">
                  <c:v>0.11519045357428288</c:v>
                </c:pt>
                <c:pt idx="17">
                  <c:v>0.11418924594109024</c:v>
                </c:pt>
                <c:pt idx="18">
                  <c:v>0.11354331898599948</c:v>
                </c:pt>
                <c:pt idx="19">
                  <c:v>0.11186480785494766</c:v>
                </c:pt>
                <c:pt idx="20">
                  <c:v>0.1129759179060169</c:v>
                </c:pt>
                <c:pt idx="21">
                  <c:v>0.11483204456461367</c:v>
                </c:pt>
                <c:pt idx="22">
                  <c:v>0.11588682518011072</c:v>
                </c:pt>
                <c:pt idx="23">
                  <c:v>0.11838582476062839</c:v>
                </c:pt>
                <c:pt idx="24">
                  <c:v>0.1175725610309211</c:v>
                </c:pt>
                <c:pt idx="25">
                  <c:v>0.11663774734035844</c:v>
                </c:pt>
                <c:pt idx="26">
                  <c:v>0.11593610060729893</c:v>
                </c:pt>
                <c:pt idx="27">
                  <c:v>0.11494382956154785</c:v>
                </c:pt>
                <c:pt idx="28">
                  <c:v>0.11607630721584279</c:v>
                </c:pt>
                <c:pt idx="29">
                  <c:v>0.11346985615626334</c:v>
                </c:pt>
                <c:pt idx="30">
                  <c:v>0.1135647252386177</c:v>
                </c:pt>
                <c:pt idx="31">
                  <c:v>0.11397194462124395</c:v>
                </c:pt>
                <c:pt idx="32">
                  <c:v>0.11262978245760269</c:v>
                </c:pt>
                <c:pt idx="33">
                  <c:v>0.11278611866596604</c:v>
                </c:pt>
                <c:pt idx="34">
                  <c:v>0.11379444910930482</c:v>
                </c:pt>
                <c:pt idx="35">
                  <c:v>0.11385838352530121</c:v>
                </c:pt>
                <c:pt idx="36">
                  <c:v>0.11384403231319674</c:v>
                </c:pt>
                <c:pt idx="37">
                  <c:v>0.11275797349578924</c:v>
                </c:pt>
                <c:pt idx="38">
                  <c:v>0.1143494109027329</c:v>
                </c:pt>
                <c:pt idx="39">
                  <c:v>0.11503900628557909</c:v>
                </c:pt>
                <c:pt idx="40">
                  <c:v>0.11593299963209182</c:v>
                </c:pt>
                <c:pt idx="41">
                  <c:v>0.11643954932595055</c:v>
                </c:pt>
                <c:pt idx="42">
                  <c:v>0.11339319200580984</c:v>
                </c:pt>
                <c:pt idx="43">
                  <c:v>0.11347953443662838</c:v>
                </c:pt>
                <c:pt idx="44">
                  <c:v>0.11630741347938447</c:v>
                </c:pt>
                <c:pt idx="45">
                  <c:v>0.11681922501442442</c:v>
                </c:pt>
                <c:pt idx="46">
                  <c:v>0.11503313366345413</c:v>
                </c:pt>
                <c:pt idx="47">
                  <c:v>0.11446163952280368</c:v>
                </c:pt>
                <c:pt idx="48">
                  <c:v>0.11562092711119773</c:v>
                </c:pt>
                <c:pt idx="49">
                  <c:v>0.114883864261504</c:v>
                </c:pt>
                <c:pt idx="50">
                  <c:v>0.11427039373834437</c:v>
                </c:pt>
                <c:pt idx="51">
                  <c:v>0.11621657487432199</c:v>
                </c:pt>
                <c:pt idx="52">
                  <c:v>0.11579443806436429</c:v>
                </c:pt>
                <c:pt idx="53">
                  <c:v>0.11535830222937911</c:v>
                </c:pt>
                <c:pt idx="54">
                  <c:v>0.11836986753304983</c:v>
                </c:pt>
                <c:pt idx="55">
                  <c:v>0.11671257601003864</c:v>
                </c:pt>
                <c:pt idx="56">
                  <c:v>0.11855307832706995</c:v>
                </c:pt>
                <c:pt idx="57">
                  <c:v>0.11975283775206474</c:v>
                </c:pt>
                <c:pt idx="58">
                  <c:v>0.11991458981596442</c:v>
                </c:pt>
                <c:pt idx="59">
                  <c:v>0.12253371135090141</c:v>
                </c:pt>
                <c:pt idx="60">
                  <c:v>0.12216686405352556</c:v>
                </c:pt>
                <c:pt idx="61">
                  <c:v>0.12277242828334518</c:v>
                </c:pt>
                <c:pt idx="62">
                  <c:v>0.1210630441914444</c:v>
                </c:pt>
                <c:pt idx="63">
                  <c:v>0.11851739455023569</c:v>
                </c:pt>
                <c:pt idx="64">
                  <c:v>0.11735542527900182</c:v>
                </c:pt>
                <c:pt idx="65">
                  <c:v>0.11854570572546509</c:v>
                </c:pt>
                <c:pt idx="66">
                  <c:v>0.1191088185898341</c:v>
                </c:pt>
                <c:pt idx="67">
                  <c:v>0.11838382910571597</c:v>
                </c:pt>
                <c:pt idx="68">
                  <c:v>0.11736723144683478</c:v>
                </c:pt>
                <c:pt idx="69">
                  <c:v>0.1191360104576845</c:v>
                </c:pt>
                <c:pt idx="70">
                  <c:v>0.12015185735160042</c:v>
                </c:pt>
                <c:pt idx="71">
                  <c:v>0.11847265662814876</c:v>
                </c:pt>
                <c:pt idx="72">
                  <c:v>0.12053866923166687</c:v>
                </c:pt>
                <c:pt idx="73">
                  <c:v>0.12188009030642195</c:v>
                </c:pt>
                <c:pt idx="74">
                  <c:v>0.11994582036902754</c:v>
                </c:pt>
                <c:pt idx="75">
                  <c:v>0.11936992419229796</c:v>
                </c:pt>
                <c:pt idx="76">
                  <c:v>0.11952011062064351</c:v>
                </c:pt>
                <c:pt idx="77">
                  <c:v>0.12116288238043461</c:v>
                </c:pt>
                <c:pt idx="78">
                  <c:v>0.12306742276950271</c:v>
                </c:pt>
                <c:pt idx="79">
                  <c:v>0.12198759780715775</c:v>
                </c:pt>
                <c:pt idx="80">
                  <c:v>0.11906945454235277</c:v>
                </c:pt>
                <c:pt idx="81">
                  <c:v>0.1185490371725475</c:v>
                </c:pt>
                <c:pt idx="82">
                  <c:v>0.11926131072664477</c:v>
                </c:pt>
                <c:pt idx="83">
                  <c:v>0.11761696250802386</c:v>
                </c:pt>
                <c:pt idx="84">
                  <c:v>0.11778544613618459</c:v>
                </c:pt>
                <c:pt idx="85">
                  <c:v>0.11788412056968346</c:v>
                </c:pt>
                <c:pt idx="86">
                  <c:v>0.11834409135609139</c:v>
                </c:pt>
                <c:pt idx="87">
                  <c:v>0.11699569612544393</c:v>
                </c:pt>
                <c:pt idx="88">
                  <c:v>0.1178269654295573</c:v>
                </c:pt>
                <c:pt idx="89">
                  <c:v>0.11689072266438912</c:v>
                </c:pt>
                <c:pt idx="90">
                  <c:v>0.11441190606359712</c:v>
                </c:pt>
                <c:pt idx="91">
                  <c:v>0.1137999264387123</c:v>
                </c:pt>
                <c:pt idx="92">
                  <c:v>0.11247912400831962</c:v>
                </c:pt>
                <c:pt idx="93">
                  <c:v>0.11599389521873386</c:v>
                </c:pt>
                <c:pt idx="94">
                  <c:v>0.11713899479499394</c:v>
                </c:pt>
                <c:pt idx="95">
                  <c:v>0.11589516231413868</c:v>
                </c:pt>
                <c:pt idx="96">
                  <c:v>0.11822734665017444</c:v>
                </c:pt>
                <c:pt idx="97">
                  <c:v>0.11792606890075666</c:v>
                </c:pt>
                <c:pt idx="98">
                  <c:v>0.11712483350971406</c:v>
                </c:pt>
                <c:pt idx="99">
                  <c:v>0.11751198325282303</c:v>
                </c:pt>
                <c:pt idx="100">
                  <c:v>0.11731746588258626</c:v>
                </c:pt>
                <c:pt idx="101">
                  <c:v>0.11793727857805147</c:v>
                </c:pt>
                <c:pt idx="102">
                  <c:v>0.11867286968281379</c:v>
                </c:pt>
                <c:pt idx="103">
                  <c:v>0.11824707713480936</c:v>
                </c:pt>
                <c:pt idx="104">
                  <c:v>0.11838839490672598</c:v>
                </c:pt>
                <c:pt idx="105">
                  <c:v>0.11773318146514006</c:v>
                </c:pt>
                <c:pt idx="106">
                  <c:v>0.11962205358311699</c:v>
                </c:pt>
                <c:pt idx="107">
                  <c:v>0.12229400931001411</c:v>
                </c:pt>
                <c:pt idx="108">
                  <c:v>0.12113483774252086</c:v>
                </c:pt>
                <c:pt idx="109">
                  <c:v>0.11811515613389113</c:v>
                </c:pt>
                <c:pt idx="110">
                  <c:v>0.12049914030937756</c:v>
                </c:pt>
                <c:pt idx="111">
                  <c:v>0.12206941983739505</c:v>
                </c:pt>
                <c:pt idx="112">
                  <c:v>0.1225708611753072</c:v>
                </c:pt>
                <c:pt idx="113">
                  <c:v>0.12259005067579383</c:v>
                </c:pt>
                <c:pt idx="114">
                  <c:v>0.12193845288850581</c:v>
                </c:pt>
                <c:pt idx="115">
                  <c:v>0.12198000358956185</c:v>
                </c:pt>
                <c:pt idx="116">
                  <c:v>0.12409513128318884</c:v>
                </c:pt>
                <c:pt idx="117">
                  <c:v>0.12591209349027424</c:v>
                </c:pt>
                <c:pt idx="118">
                  <c:v>0.12695593063834645</c:v>
                </c:pt>
                <c:pt idx="119">
                  <c:v>0.12711259805768438</c:v>
                </c:pt>
                <c:pt idx="120">
                  <c:v>0.12758701485340834</c:v>
                </c:pt>
                <c:pt idx="121">
                  <c:v>0.12925348761068525</c:v>
                </c:pt>
                <c:pt idx="122">
                  <c:v>0.1285740567132039</c:v>
                </c:pt>
                <c:pt idx="123">
                  <c:v>0.12882685421195988</c:v>
                </c:pt>
                <c:pt idx="124">
                  <c:v>0.12906781178161514</c:v>
                </c:pt>
                <c:pt idx="125">
                  <c:v>0.12865581588348138</c:v>
                </c:pt>
                <c:pt idx="126">
                  <c:v>0.13254712123480528</c:v>
                </c:pt>
                <c:pt idx="127">
                  <c:v>0.13314521630955622</c:v>
                </c:pt>
                <c:pt idx="128">
                  <c:v>0.13097248211661491</c:v>
                </c:pt>
                <c:pt idx="129">
                  <c:v>0.13036169886618565</c:v>
                </c:pt>
                <c:pt idx="130">
                  <c:v>0.1325950989926602</c:v>
                </c:pt>
                <c:pt idx="131">
                  <c:v>0.13170800231314481</c:v>
                </c:pt>
                <c:pt idx="132">
                  <c:v>0.13124124019271105</c:v>
                </c:pt>
                <c:pt idx="133">
                  <c:v>0.1321269316212437</c:v>
                </c:pt>
                <c:pt idx="134">
                  <c:v>0.13347421645337043</c:v>
                </c:pt>
                <c:pt idx="135">
                  <c:v>0.13589794026266938</c:v>
                </c:pt>
                <c:pt idx="136">
                  <c:v>0.13522342544478239</c:v>
                </c:pt>
                <c:pt idx="137">
                  <c:v>0.13443781825655712</c:v>
                </c:pt>
                <c:pt idx="138">
                  <c:v>0.13230562733232823</c:v>
                </c:pt>
                <c:pt idx="139">
                  <c:v>0.13198476968491649</c:v>
                </c:pt>
                <c:pt idx="140">
                  <c:v>0.13258226599181805</c:v>
                </c:pt>
                <c:pt idx="141">
                  <c:v>0.1335497218155359</c:v>
                </c:pt>
                <c:pt idx="142">
                  <c:v>0.13544382336347868</c:v>
                </c:pt>
                <c:pt idx="143">
                  <c:v>0.13480836480630909</c:v>
                </c:pt>
                <c:pt idx="144">
                  <c:v>0.13485937933467762</c:v>
                </c:pt>
                <c:pt idx="145">
                  <c:v>0.13573789717028797</c:v>
                </c:pt>
                <c:pt idx="146">
                  <c:v>0.13711579183531883</c:v>
                </c:pt>
                <c:pt idx="147">
                  <c:v>0.13908857238613698</c:v>
                </c:pt>
                <c:pt idx="148">
                  <c:v>0.13999563254111294</c:v>
                </c:pt>
                <c:pt idx="149">
                  <c:v>0.13951962818835362</c:v>
                </c:pt>
                <c:pt idx="150">
                  <c:v>0.14074637115058591</c:v>
                </c:pt>
                <c:pt idx="151">
                  <c:v>0.13885463087586219</c:v>
                </c:pt>
                <c:pt idx="152">
                  <c:v>0.14026217272406807</c:v>
                </c:pt>
                <c:pt idx="153">
                  <c:v>0.14163594600295706</c:v>
                </c:pt>
                <c:pt idx="154">
                  <c:v>0.14245076953366451</c:v>
                </c:pt>
                <c:pt idx="155">
                  <c:v>0.13962098366212339</c:v>
                </c:pt>
                <c:pt idx="156">
                  <c:v>0.14106163922018125</c:v>
                </c:pt>
                <c:pt idx="157">
                  <c:v>0.14250398919322627</c:v>
                </c:pt>
                <c:pt idx="158">
                  <c:v>0.14321664215995666</c:v>
                </c:pt>
                <c:pt idx="159">
                  <c:v>0.145337485749198</c:v>
                </c:pt>
                <c:pt idx="160">
                  <c:v>0.14494587308726145</c:v>
                </c:pt>
                <c:pt idx="161">
                  <c:v>0.14651985836819528</c:v>
                </c:pt>
                <c:pt idx="162">
                  <c:v>0.1486108977201232</c:v>
                </c:pt>
                <c:pt idx="163">
                  <c:v>0.14912724736027211</c:v>
                </c:pt>
                <c:pt idx="164">
                  <c:v>0.14850437891728216</c:v>
                </c:pt>
                <c:pt idx="165">
                  <c:v>0.15010771770309433</c:v>
                </c:pt>
                <c:pt idx="166">
                  <c:v>0.15593220692826204</c:v>
                </c:pt>
                <c:pt idx="167">
                  <c:v>0.16239738584059424</c:v>
                </c:pt>
                <c:pt idx="168">
                  <c:v>0.1576845240277337</c:v>
                </c:pt>
                <c:pt idx="169">
                  <c:v>0.15741910897948863</c:v>
                </c:pt>
                <c:pt idx="170">
                  <c:v>0.15800264935086436</c:v>
                </c:pt>
                <c:pt idx="171">
                  <c:v>0.1594649505536819</c:v>
                </c:pt>
                <c:pt idx="172">
                  <c:v>0.16054613350761224</c:v>
                </c:pt>
                <c:pt idx="173">
                  <c:v>0.1637482851307934</c:v>
                </c:pt>
                <c:pt idx="174">
                  <c:v>0.16770326950990735</c:v>
                </c:pt>
                <c:pt idx="175">
                  <c:v>0.15450754533928615</c:v>
                </c:pt>
                <c:pt idx="176">
                  <c:v>0.15501450602094946</c:v>
                </c:pt>
                <c:pt idx="177">
                  <c:v>0.1575366209842646</c:v>
                </c:pt>
                <c:pt idx="178">
                  <c:v>0.15844899677570029</c:v>
                </c:pt>
                <c:pt idx="179">
                  <c:v>0.16212735891794058</c:v>
                </c:pt>
                <c:pt idx="180">
                  <c:v>0.16210908990604825</c:v>
                </c:pt>
                <c:pt idx="181">
                  <c:v>0.16413199324739186</c:v>
                </c:pt>
                <c:pt idx="182">
                  <c:v>0.16805584178775038</c:v>
                </c:pt>
                <c:pt idx="183">
                  <c:v>0.17047148973144302</c:v>
                </c:pt>
                <c:pt idx="184">
                  <c:v>0.16999437831503694</c:v>
                </c:pt>
                <c:pt idx="185">
                  <c:v>0.17419853741375849</c:v>
                </c:pt>
                <c:pt idx="186">
                  <c:v>0.17776080721129947</c:v>
                </c:pt>
                <c:pt idx="187">
                  <c:v>0.17920398989417849</c:v>
                </c:pt>
                <c:pt idx="188">
                  <c:v>0.18342039653869249</c:v>
                </c:pt>
                <c:pt idx="189">
                  <c:v>0.18605034110050872</c:v>
                </c:pt>
                <c:pt idx="190">
                  <c:v>0.18994039920916092</c:v>
                </c:pt>
                <c:pt idx="191">
                  <c:v>0.19623450722004079</c:v>
                </c:pt>
                <c:pt idx="192">
                  <c:v>0.2008907654119195</c:v>
                </c:pt>
                <c:pt idx="193">
                  <c:v>0.20604132888874041</c:v>
                </c:pt>
                <c:pt idx="194">
                  <c:v>0.20981225555720914</c:v>
                </c:pt>
                <c:pt idx="195">
                  <c:v>0.21527618437049018</c:v>
                </c:pt>
                <c:pt idx="196">
                  <c:v>0.22018519893300922</c:v>
                </c:pt>
                <c:pt idx="197">
                  <c:v>0.22648949235074511</c:v>
                </c:pt>
                <c:pt idx="198">
                  <c:v>0.23117687616173421</c:v>
                </c:pt>
                <c:pt idx="199">
                  <c:v>0.23856607960041429</c:v>
                </c:pt>
                <c:pt idx="200">
                  <c:v>0.24484996799644648</c:v>
                </c:pt>
                <c:pt idx="201">
                  <c:v>0.25026378625397577</c:v>
                </c:pt>
                <c:pt idx="202">
                  <c:v>0.2589323905666448</c:v>
                </c:pt>
                <c:pt idx="203">
                  <c:v>0.267648802671688</c:v>
                </c:pt>
                <c:pt idx="204">
                  <c:v>0.27637002571875202</c:v>
                </c:pt>
                <c:pt idx="205">
                  <c:v>0.28781791915485161</c:v>
                </c:pt>
                <c:pt idx="206">
                  <c:v>0.3013732111863735</c:v>
                </c:pt>
                <c:pt idx="207">
                  <c:v>0.31466625029221451</c:v>
                </c:pt>
                <c:pt idx="208">
                  <c:v>0.31831418972467801</c:v>
                </c:pt>
                <c:pt idx="209">
                  <c:v>0.32792394240407985</c:v>
                </c:pt>
                <c:pt idx="210">
                  <c:v>0.33922694895614469</c:v>
                </c:pt>
                <c:pt idx="211">
                  <c:v>0.34551275870617415</c:v>
                </c:pt>
                <c:pt idx="212">
                  <c:v>0.35794985520971317</c:v>
                </c:pt>
                <c:pt idx="213">
                  <c:v>0.36723097567862351</c:v>
                </c:pt>
                <c:pt idx="214">
                  <c:v>0.37829629345422983</c:v>
                </c:pt>
                <c:pt idx="215">
                  <c:v>0.38875298514256768</c:v>
                </c:pt>
                <c:pt idx="216">
                  <c:v>0.39844559332100876</c:v>
                </c:pt>
                <c:pt idx="217">
                  <c:v>0.41440411528279819</c:v>
                </c:pt>
                <c:pt idx="218">
                  <c:v>0.43299453563497731</c:v>
                </c:pt>
                <c:pt idx="219">
                  <c:v>0.44679252871900832</c:v>
                </c:pt>
                <c:pt idx="220">
                  <c:v>0.45756494729325081</c:v>
                </c:pt>
                <c:pt idx="221">
                  <c:v>0.47435368890836582</c:v>
                </c:pt>
                <c:pt idx="222">
                  <c:v>0.49100104988863674</c:v>
                </c:pt>
                <c:pt idx="223">
                  <c:v>0.5046649860471486</c:v>
                </c:pt>
                <c:pt idx="224">
                  <c:v>0.52134713837055147</c:v>
                </c:pt>
                <c:pt idx="225">
                  <c:v>0.53272139059604018</c:v>
                </c:pt>
                <c:pt idx="226">
                  <c:v>0.54182642792574398</c:v>
                </c:pt>
                <c:pt idx="227">
                  <c:v>0.55745685158895386</c:v>
                </c:pt>
                <c:pt idx="228">
                  <c:v>0.56739236041310659</c:v>
                </c:pt>
                <c:pt idx="229">
                  <c:v>0.58235095307881457</c:v>
                </c:pt>
                <c:pt idx="230">
                  <c:v>0.59738609724154579</c:v>
                </c:pt>
                <c:pt idx="231">
                  <c:v>0.60974790682259628</c:v>
                </c:pt>
                <c:pt idx="232">
                  <c:v>0.62255434964120582</c:v>
                </c:pt>
                <c:pt idx="233">
                  <c:v>0.64096524018209688</c:v>
                </c:pt>
                <c:pt idx="234">
                  <c:v>0.65666797038461255</c:v>
                </c:pt>
                <c:pt idx="235">
                  <c:v>0.6677970974666555</c:v>
                </c:pt>
                <c:pt idx="236">
                  <c:v>0.67561094109172226</c:v>
                </c:pt>
                <c:pt idx="237">
                  <c:v>0.68943117741100013</c:v>
                </c:pt>
                <c:pt idx="238">
                  <c:v>0.70009449565916837</c:v>
                </c:pt>
                <c:pt idx="239">
                  <c:v>0.7122846107748827</c:v>
                </c:pt>
                <c:pt idx="240">
                  <c:v>0.72470042955163272</c:v>
                </c:pt>
                <c:pt idx="241">
                  <c:v>0.74020965681615014</c:v>
                </c:pt>
                <c:pt idx="242">
                  <c:v>0.75290247836195168</c:v>
                </c:pt>
                <c:pt idx="243">
                  <c:v>0.76864125346922696</c:v>
                </c:pt>
                <c:pt idx="244">
                  <c:v>0.77324324549939827</c:v>
                </c:pt>
                <c:pt idx="245">
                  <c:v>0.78353733549471316</c:v>
                </c:pt>
                <c:pt idx="246">
                  <c:v>0.79050780508008289</c:v>
                </c:pt>
                <c:pt idx="247">
                  <c:v>0.80666492893207897</c:v>
                </c:pt>
                <c:pt idx="248">
                  <c:v>0.81883674911998705</c:v>
                </c:pt>
                <c:pt idx="249">
                  <c:v>0.8301667064383742</c:v>
                </c:pt>
                <c:pt idx="250">
                  <c:v>0.83869803356913797</c:v>
                </c:pt>
                <c:pt idx="251">
                  <c:v>0.85307310730976305</c:v>
                </c:pt>
                <c:pt idx="252">
                  <c:v>0.85904772467354285</c:v>
                </c:pt>
                <c:pt idx="253">
                  <c:v>0.87168591276536223</c:v>
                </c:pt>
                <c:pt idx="254">
                  <c:v>0.88288351140199772</c:v>
                </c:pt>
                <c:pt idx="255">
                  <c:v>0.88649822000189005</c:v>
                </c:pt>
                <c:pt idx="256">
                  <c:v>0.89652500715457561</c:v>
                </c:pt>
                <c:pt idx="257">
                  <c:v>0.89816864729983115</c:v>
                </c:pt>
                <c:pt idx="258">
                  <c:v>0.900132712498249</c:v>
                </c:pt>
                <c:pt idx="259">
                  <c:v>0.90777577581887048</c:v>
                </c:pt>
                <c:pt idx="260">
                  <c:v>0.90806835430876554</c:v>
                </c:pt>
                <c:pt idx="261">
                  <c:v>0.91852319177027275</c:v>
                </c:pt>
                <c:pt idx="262">
                  <c:v>0.9286323488787821</c:v>
                </c:pt>
                <c:pt idx="263">
                  <c:v>0.93343598110649451</c:v>
                </c:pt>
                <c:pt idx="264">
                  <c:v>0.94122520460010151</c:v>
                </c:pt>
                <c:pt idx="265">
                  <c:v>0.94673078431878521</c:v>
                </c:pt>
                <c:pt idx="266">
                  <c:v>0.95102689580370159</c:v>
                </c:pt>
                <c:pt idx="267">
                  <c:v>0.95135763184807587</c:v>
                </c:pt>
                <c:pt idx="268">
                  <c:v>0.96621580814638353</c:v>
                </c:pt>
                <c:pt idx="269">
                  <c:v>0.96870349387148535</c:v>
                </c:pt>
                <c:pt idx="270">
                  <c:v>0.96797227377222039</c:v>
                </c:pt>
                <c:pt idx="271">
                  <c:v>0.97290860711975735</c:v>
                </c:pt>
                <c:pt idx="272">
                  <c:v>0.98161787766192743</c:v>
                </c:pt>
                <c:pt idx="273">
                  <c:v>0.9877288555576873</c:v>
                </c:pt>
                <c:pt idx="274">
                  <c:v>0.98208314704074118</c:v>
                </c:pt>
                <c:pt idx="275">
                  <c:v>0.98487817424447044</c:v>
                </c:pt>
                <c:pt idx="276">
                  <c:v>0.9848142775411608</c:v>
                </c:pt>
                <c:pt idx="277">
                  <c:v>0.98682053766550515</c:v>
                </c:pt>
                <c:pt idx="278">
                  <c:v>0.99290916210277491</c:v>
                </c:pt>
                <c:pt idx="279">
                  <c:v>0.99348904569792906</c:v>
                </c:pt>
                <c:pt idx="280">
                  <c:v>0.99282990292254303</c:v>
                </c:pt>
                <c:pt idx="281">
                  <c:v>0.99436270977091146</c:v>
                </c:pt>
                <c:pt idx="282">
                  <c:v>0.98545872333030082</c:v>
                </c:pt>
                <c:pt idx="283">
                  <c:v>0.98208245634802949</c:v>
                </c:pt>
                <c:pt idx="284">
                  <c:v>0.98242417990692255</c:v>
                </c:pt>
                <c:pt idx="285">
                  <c:v>0.98375476059862543</c:v>
                </c:pt>
                <c:pt idx="286">
                  <c:v>0.99214823322486367</c:v>
                </c:pt>
                <c:pt idx="287">
                  <c:v>0.99786009825438249</c:v>
                </c:pt>
                <c:pt idx="288">
                  <c:v>0.99915951368079003</c:v>
                </c:pt>
                <c:pt idx="289">
                  <c:v>0.99959281439800884</c:v>
                </c:pt>
                <c:pt idx="290">
                  <c:v>1</c:v>
                </c:pt>
                <c:pt idx="291">
                  <c:v>0.99678496942760342</c:v>
                </c:pt>
                <c:pt idx="292">
                  <c:v>0.98915703228942009</c:v>
                </c:pt>
                <c:pt idx="293">
                  <c:v>0.98662783085261874</c:v>
                </c:pt>
                <c:pt idx="294">
                  <c:v>0.99652280404653326</c:v>
                </c:pt>
                <c:pt idx="295">
                  <c:v>0.99316723248986183</c:v>
                </c:pt>
                <c:pt idx="296">
                  <c:v>0.99289623292065943</c:v>
                </c:pt>
                <c:pt idx="297">
                  <c:v>0.99190718798333422</c:v>
                </c:pt>
                <c:pt idx="298">
                  <c:v>0.98610783221724707</c:v>
                </c:pt>
                <c:pt idx="299">
                  <c:v>0.97821608103143098</c:v>
                </c:pt>
                <c:pt idx="300">
                  <c:v>0.97328343543084161</c:v>
                </c:pt>
                <c:pt idx="301">
                  <c:v>0.97357462477440804</c:v>
                </c:pt>
                <c:pt idx="302">
                  <c:v>0.97896826030325801</c:v>
                </c:pt>
                <c:pt idx="303">
                  <c:v>0.98071679903214559</c:v>
                </c:pt>
                <c:pt idx="304">
                  <c:v>0.97299952917400034</c:v>
                </c:pt>
                <c:pt idx="305">
                  <c:v>0.97112436409065828</c:v>
                </c:pt>
                <c:pt idx="306">
                  <c:v>0.97029010453726128</c:v>
                </c:pt>
                <c:pt idx="307">
                  <c:v>0.9698441196190094</c:v>
                </c:pt>
                <c:pt idx="308">
                  <c:v>0.96730597444180821</c:v>
                </c:pt>
                <c:pt idx="309">
                  <c:v>0.96819966507931832</c:v>
                </c:pt>
                <c:pt idx="310">
                  <c:v>0.97107171429482009</c:v>
                </c:pt>
                <c:pt idx="311">
                  <c:v>0.97636601777940446</c:v>
                </c:pt>
                <c:pt idx="312">
                  <c:v>0.97449620972924855</c:v>
                </c:pt>
                <c:pt idx="313">
                  <c:v>0.97432370916244682</c:v>
                </c:pt>
                <c:pt idx="314">
                  <c:v>0.96312072607933519</c:v>
                </c:pt>
                <c:pt idx="315">
                  <c:v>0.9570639743375583</c:v>
                </c:pt>
                <c:pt idx="316">
                  <c:v>0.95718722096781761</c:v>
                </c:pt>
                <c:pt idx="317">
                  <c:v>0.95147791766630607</c:v>
                </c:pt>
                <c:pt idx="318">
                  <c:v>0.95362283186403629</c:v>
                </c:pt>
                <c:pt idx="319">
                  <c:v>0.94715109542077636</c:v>
                </c:pt>
                <c:pt idx="320">
                  <c:v>0.93610651711696313</c:v>
                </c:pt>
                <c:pt idx="321">
                  <c:v>0.94217859879129684</c:v>
                </c:pt>
                <c:pt idx="322">
                  <c:v>0.9452147647395287</c:v>
                </c:pt>
                <c:pt idx="323">
                  <c:v>0.94295282883097931</c:v>
                </c:pt>
                <c:pt idx="324">
                  <c:v>0.93580111438406632</c:v>
                </c:pt>
                <c:pt idx="325">
                  <c:v>0.92793152987397964</c:v>
                </c:pt>
                <c:pt idx="326">
                  <c:v>0.92615885593412961</c:v>
                </c:pt>
                <c:pt idx="327">
                  <c:v>0.92804407621998464</c:v>
                </c:pt>
                <c:pt idx="328">
                  <c:v>0.93106516450528221</c:v>
                </c:pt>
                <c:pt idx="329">
                  <c:v>0.92816211784097757</c:v>
                </c:pt>
                <c:pt idx="330">
                  <c:v>0.91948615186792315</c:v>
                </c:pt>
                <c:pt idx="331">
                  <c:v>0.91649377062875292</c:v>
                </c:pt>
                <c:pt idx="332">
                  <c:v>0.91703493230347521</c:v>
                </c:pt>
                <c:pt idx="333">
                  <c:v>0.9166310154291083</c:v>
                </c:pt>
                <c:pt idx="334">
                  <c:v>0.91052035714188662</c:v>
                </c:pt>
                <c:pt idx="335">
                  <c:v>0.91780553131290354</c:v>
                </c:pt>
                <c:pt idx="336">
                  <c:v>0.91229670136731389</c:v>
                </c:pt>
                <c:pt idx="337">
                  <c:v>0.91078529223357896</c:v>
                </c:pt>
                <c:pt idx="338">
                  <c:v>0.90980796795848862</c:v>
                </c:pt>
                <c:pt idx="339">
                  <c:v>0.90013612815110966</c:v>
                </c:pt>
                <c:pt idx="340">
                  <c:v>0.89197273129970478</c:v>
                </c:pt>
                <c:pt idx="341">
                  <c:v>0.89412024342196084</c:v>
                </c:pt>
                <c:pt idx="342">
                  <c:v>0.89359476338108446</c:v>
                </c:pt>
                <c:pt idx="343">
                  <c:v>0.89782275219808239</c:v>
                </c:pt>
                <c:pt idx="344">
                  <c:v>0.90067487620771247</c:v>
                </c:pt>
                <c:pt idx="345">
                  <c:v>0.89633296215335834</c:v>
                </c:pt>
                <c:pt idx="346">
                  <c:v>0.89983804741506013</c:v>
                </c:pt>
                <c:pt idx="347">
                  <c:v>0.89420284698229668</c:v>
                </c:pt>
                <c:pt idx="348">
                  <c:v>0.8926725632123077</c:v>
                </c:pt>
                <c:pt idx="349">
                  <c:v>0.8850745983116729</c:v>
                </c:pt>
                <c:pt idx="350">
                  <c:v>0.8811800992873926</c:v>
                </c:pt>
                <c:pt idx="351">
                  <c:v>0.88148504903607261</c:v>
                </c:pt>
                <c:pt idx="352">
                  <c:v>0.88142346548480199</c:v>
                </c:pt>
                <c:pt idx="353">
                  <c:v>0.88421137400527583</c:v>
                </c:pt>
                <c:pt idx="354">
                  <c:v>0.88696816871740469</c:v>
                </c:pt>
                <c:pt idx="355">
                  <c:v>0.88709045185826141</c:v>
                </c:pt>
                <c:pt idx="356">
                  <c:v>0.8765591422968777</c:v>
                </c:pt>
                <c:pt idx="357">
                  <c:v>0.86757898579016302</c:v>
                </c:pt>
                <c:pt idx="358">
                  <c:v>0.86985898333244471</c:v>
                </c:pt>
                <c:pt idx="359">
                  <c:v>0.872357583604358</c:v>
                </c:pt>
                <c:pt idx="360">
                  <c:v>0.87168162571220198</c:v>
                </c:pt>
                <c:pt idx="361">
                  <c:v>0.86858152854886783</c:v>
                </c:pt>
                <c:pt idx="362">
                  <c:v>0.8612847461718639</c:v>
                </c:pt>
                <c:pt idx="363">
                  <c:v>0.85855749856109065</c:v>
                </c:pt>
                <c:pt idx="364">
                  <c:v>0.93779558329407253</c:v>
                </c:pt>
                <c:pt idx="365">
                  <c:v>0.9308558161001026</c:v>
                </c:pt>
                <c:pt idx="366">
                  <c:v>0.91989760697171907</c:v>
                </c:pt>
                <c:pt idx="367">
                  <c:v>0.91863174385369628</c:v>
                </c:pt>
                <c:pt idx="368">
                  <c:v>0.91191612053607873</c:v>
                </c:pt>
                <c:pt idx="369">
                  <c:v>0.90726307831282837</c:v>
                </c:pt>
                <c:pt idx="370">
                  <c:v>0.90164287685763433</c:v>
                </c:pt>
                <c:pt idx="371">
                  <c:v>0.89428161818904728</c:v>
                </c:pt>
                <c:pt idx="372">
                  <c:v>0.89171115630550613</c:v>
                </c:pt>
                <c:pt idx="373">
                  <c:v>0.89088899428078805</c:v>
                </c:pt>
                <c:pt idx="374">
                  <c:v>0.88960484222225378</c:v>
                </c:pt>
                <c:pt idx="375">
                  <c:v>0.87843160836980339</c:v>
                </c:pt>
                <c:pt idx="376">
                  <c:v>0.88136952282969816</c:v>
                </c:pt>
                <c:pt idx="377">
                  <c:v>0.87890838170287122</c:v>
                </c:pt>
                <c:pt idx="378">
                  <c:v>0.86561585065704583</c:v>
                </c:pt>
                <c:pt idx="379">
                  <c:v>0.86400422321152837</c:v>
                </c:pt>
                <c:pt idx="380">
                  <c:v>0.86471916161567797</c:v>
                </c:pt>
                <c:pt idx="381">
                  <c:v>0.85737806066447697</c:v>
                </c:pt>
                <c:pt idx="382">
                  <c:v>0.85282038482175482</c:v>
                </c:pt>
                <c:pt idx="383">
                  <c:v>0.86187010844229506</c:v>
                </c:pt>
                <c:pt idx="384">
                  <c:v>0.85981844320223955</c:v>
                </c:pt>
                <c:pt idx="385">
                  <c:v>0.85364758167793919</c:v>
                </c:pt>
                <c:pt idx="386">
                  <c:v>0.84898163236351731</c:v>
                </c:pt>
                <c:pt idx="387">
                  <c:v>0.8468152759414761</c:v>
                </c:pt>
                <c:pt idx="388">
                  <c:v>0.84690231031422569</c:v>
                </c:pt>
                <c:pt idx="389">
                  <c:v>0.84455363144613538</c:v>
                </c:pt>
                <c:pt idx="390">
                  <c:v>0.84091302505887677</c:v>
                </c:pt>
                <c:pt idx="391">
                  <c:v>0.84556976603232781</c:v>
                </c:pt>
                <c:pt idx="392">
                  <c:v>0.84366975598898386</c:v>
                </c:pt>
                <c:pt idx="393">
                  <c:v>0.83291271325810035</c:v>
                </c:pt>
                <c:pt idx="394">
                  <c:v>0.83203752539949916</c:v>
                </c:pt>
                <c:pt idx="395">
                  <c:v>0.83106726124043373</c:v>
                </c:pt>
                <c:pt idx="396">
                  <c:v>0.82570394092970223</c:v>
                </c:pt>
                <c:pt idx="397">
                  <c:v>0.82095119447243203</c:v>
                </c:pt>
                <c:pt idx="398">
                  <c:v>0.82738656271542133</c:v>
                </c:pt>
                <c:pt idx="399">
                  <c:v>0.82593130742495113</c:v>
                </c:pt>
                <c:pt idx="400">
                  <c:v>0.82286182864192048</c:v>
                </c:pt>
                <c:pt idx="401">
                  <c:v>0.82218234818309566</c:v>
                </c:pt>
                <c:pt idx="402">
                  <c:v>0.81581679711433863</c:v>
                </c:pt>
                <c:pt idx="403">
                  <c:v>0.8138831687256245</c:v>
                </c:pt>
                <c:pt idx="404">
                  <c:v>0.80707666323777005</c:v>
                </c:pt>
                <c:pt idx="405">
                  <c:v>0.80511418020913272</c:v>
                </c:pt>
                <c:pt idx="406">
                  <c:v>0.80477241567044377</c:v>
                </c:pt>
                <c:pt idx="407">
                  <c:v>0.8035192679043448</c:v>
                </c:pt>
                <c:pt idx="408">
                  <c:v>0.79723884826732483</c:v>
                </c:pt>
                <c:pt idx="409">
                  <c:v>0.78858747926406736</c:v>
                </c:pt>
                <c:pt idx="410">
                  <c:v>0.7885247868324663</c:v>
                </c:pt>
                <c:pt idx="411">
                  <c:v>0.78999950631983029</c:v>
                </c:pt>
                <c:pt idx="412">
                  <c:v>0.79066782033312077</c:v>
                </c:pt>
                <c:pt idx="413">
                  <c:v>0.78666422943889125</c:v>
                </c:pt>
                <c:pt idx="414">
                  <c:v>0.78067604336264096</c:v>
                </c:pt>
                <c:pt idx="415">
                  <c:v>0.77494777831422856</c:v>
                </c:pt>
                <c:pt idx="416">
                  <c:v>0.77473243806704906</c:v>
                </c:pt>
                <c:pt idx="417">
                  <c:v>0.77217774617586921</c:v>
                </c:pt>
                <c:pt idx="418">
                  <c:v>0.77161085524823292</c:v>
                </c:pt>
                <c:pt idx="419">
                  <c:v>0.7683360394746197</c:v>
                </c:pt>
                <c:pt idx="420">
                  <c:v>0.76828794129991496</c:v>
                </c:pt>
                <c:pt idx="421">
                  <c:v>0.7663586275769142</c:v>
                </c:pt>
                <c:pt idx="422">
                  <c:v>0.77051908238327083</c:v>
                </c:pt>
                <c:pt idx="423">
                  <c:v>0.77142337364390978</c:v>
                </c:pt>
                <c:pt idx="424">
                  <c:v>0.77250469059841842</c:v>
                </c:pt>
                <c:pt idx="425">
                  <c:v>0.77575741649073116</c:v>
                </c:pt>
                <c:pt idx="426">
                  <c:v>0.77422092364189743</c:v>
                </c:pt>
                <c:pt idx="427">
                  <c:v>0.76782467958871992</c:v>
                </c:pt>
                <c:pt idx="428">
                  <c:v>0.7675105377678485</c:v>
                </c:pt>
                <c:pt idx="429">
                  <c:v>0.76992918780002717</c:v>
                </c:pt>
                <c:pt idx="430">
                  <c:v>0.76346378905737433</c:v>
                </c:pt>
                <c:pt idx="431">
                  <c:v>0.76494468505674584</c:v>
                </c:pt>
                <c:pt idx="432">
                  <c:v>0.76474524618725059</c:v>
                </c:pt>
                <c:pt idx="433">
                  <c:v>0.76444395235740914</c:v>
                </c:pt>
                <c:pt idx="434">
                  <c:v>0.76094492465038177</c:v>
                </c:pt>
                <c:pt idx="435">
                  <c:v>0.75649148922544374</c:v>
                </c:pt>
                <c:pt idx="436">
                  <c:v>0.75696024718155475</c:v>
                </c:pt>
                <c:pt idx="437">
                  <c:v>0.76153346294892799</c:v>
                </c:pt>
                <c:pt idx="438">
                  <c:v>0.76061927034214205</c:v>
                </c:pt>
                <c:pt idx="439">
                  <c:v>0.76142240354790969</c:v>
                </c:pt>
                <c:pt idx="440">
                  <c:v>0.76040294518845142</c:v>
                </c:pt>
                <c:pt idx="441">
                  <c:v>0.75527816740094234</c:v>
                </c:pt>
                <c:pt idx="442">
                  <c:v>0.75383670685408999</c:v>
                </c:pt>
                <c:pt idx="443">
                  <c:v>0.75692479647636357</c:v>
                </c:pt>
                <c:pt idx="444">
                  <c:v>0.76031935997305067</c:v>
                </c:pt>
                <c:pt idx="445">
                  <c:v>0.75511729908387504</c:v>
                </c:pt>
                <c:pt idx="446">
                  <c:v>0.75285718799078594</c:v>
                </c:pt>
                <c:pt idx="447">
                  <c:v>0.73969122880782545</c:v>
                </c:pt>
                <c:pt idx="448">
                  <c:v>0.73987119628439968</c:v>
                </c:pt>
                <c:pt idx="449">
                  <c:v>0.74051639813321357</c:v>
                </c:pt>
                <c:pt idx="450">
                  <c:v>0.7397521452432082</c:v>
                </c:pt>
                <c:pt idx="451">
                  <c:v>0.73490460869025998</c:v>
                </c:pt>
                <c:pt idx="452">
                  <c:v>0.73113667082608913</c:v>
                </c:pt>
                <c:pt idx="453">
                  <c:v>0.72944504150443057</c:v>
                </c:pt>
                <c:pt idx="454">
                  <c:v>0.72626040219382049</c:v>
                </c:pt>
                <c:pt idx="455">
                  <c:v>0.72383332411912549</c:v>
                </c:pt>
                <c:pt idx="456">
                  <c:v>0.72470616971241952</c:v>
                </c:pt>
                <c:pt idx="457">
                  <c:v>0.72515695494864563</c:v>
                </c:pt>
                <c:pt idx="458">
                  <c:v>0.73171821474849252</c:v>
                </c:pt>
                <c:pt idx="459">
                  <c:v>0.72724183494625094</c:v>
                </c:pt>
                <c:pt idx="460">
                  <c:v>0.72742688991658033</c:v>
                </c:pt>
                <c:pt idx="461">
                  <c:v>0.73124367815439306</c:v>
                </c:pt>
                <c:pt idx="462">
                  <c:v>0.72761855410807508</c:v>
                </c:pt>
                <c:pt idx="463">
                  <c:v>0.72850588155700535</c:v>
                </c:pt>
                <c:pt idx="464">
                  <c:v>0.72495780401297605</c:v>
                </c:pt>
                <c:pt idx="465">
                  <c:v>0.71607265630602079</c:v>
                </c:pt>
                <c:pt idx="466">
                  <c:v>0.71166768910249401</c:v>
                </c:pt>
                <c:pt idx="467">
                  <c:v>0.70813683430569641</c:v>
                </c:pt>
                <c:pt idx="468">
                  <c:v>0.71541224546457327</c:v>
                </c:pt>
                <c:pt idx="469">
                  <c:v>0.71683141327499289</c:v>
                </c:pt>
                <c:pt idx="470">
                  <c:v>0.70605307948286611</c:v>
                </c:pt>
                <c:pt idx="471">
                  <c:v>0.70471690482229921</c:v>
                </c:pt>
                <c:pt idx="472">
                  <c:v>0.70388290405702869</c:v>
                </c:pt>
                <c:pt idx="473">
                  <c:v>0.70376819249113365</c:v>
                </c:pt>
                <c:pt idx="474">
                  <c:v>0.7112194958486513</c:v>
                </c:pt>
                <c:pt idx="475">
                  <c:v>0.71294823370487503</c:v>
                </c:pt>
                <c:pt idx="476">
                  <c:v>0.70580366705522835</c:v>
                </c:pt>
                <c:pt idx="477">
                  <c:v>0.69592820045408077</c:v>
                </c:pt>
                <c:pt idx="478">
                  <c:v>0.69704979871531836</c:v>
                </c:pt>
                <c:pt idx="479">
                  <c:v>0.69708147998442649</c:v>
                </c:pt>
                <c:pt idx="480">
                  <c:v>0.6936159892530559</c:v>
                </c:pt>
                <c:pt idx="481">
                  <c:v>0.69492925824535012</c:v>
                </c:pt>
                <c:pt idx="482">
                  <c:v>0.69572978289222898</c:v>
                </c:pt>
                <c:pt idx="483">
                  <c:v>0.69265099154518406</c:v>
                </c:pt>
                <c:pt idx="484">
                  <c:v>0.69270435039397582</c:v>
                </c:pt>
                <c:pt idx="485">
                  <c:v>0.69684459865859727</c:v>
                </c:pt>
                <c:pt idx="486">
                  <c:v>0.69352048074857087</c:v>
                </c:pt>
                <c:pt idx="487">
                  <c:v>0.68619732320675109</c:v>
                </c:pt>
                <c:pt idx="488">
                  <c:v>0.68721492859628608</c:v>
                </c:pt>
                <c:pt idx="489">
                  <c:v>0.68566070453194317</c:v>
                </c:pt>
                <c:pt idx="490">
                  <c:v>0.68584517132321088</c:v>
                </c:pt>
                <c:pt idx="491">
                  <c:v>0.6821985745989233</c:v>
                </c:pt>
                <c:pt idx="492">
                  <c:v>0.68325942917080196</c:v>
                </c:pt>
                <c:pt idx="493">
                  <c:v>0.68054699730816748</c:v>
                </c:pt>
                <c:pt idx="494">
                  <c:v>0.68127243941380455</c:v>
                </c:pt>
                <c:pt idx="495">
                  <c:v>0.68187329266694918</c:v>
                </c:pt>
                <c:pt idx="496">
                  <c:v>0.6793050749290328</c:v>
                </c:pt>
                <c:pt idx="497">
                  <c:v>0.6837606631152775</c:v>
                </c:pt>
                <c:pt idx="498">
                  <c:v>0.68280544453305336</c:v>
                </c:pt>
                <c:pt idx="499">
                  <c:v>0.68362578510608452</c:v>
                </c:pt>
                <c:pt idx="500">
                  <c:v>0.68248139382945627</c:v>
                </c:pt>
                <c:pt idx="501">
                  <c:v>0.67933417036796828</c:v>
                </c:pt>
                <c:pt idx="502">
                  <c:v>0.67576523314661141</c:v>
                </c:pt>
                <c:pt idx="503">
                  <c:v>0.67302611598670059</c:v>
                </c:pt>
                <c:pt idx="504">
                  <c:v>0.67620741165918175</c:v>
                </c:pt>
                <c:pt idx="505">
                  <c:v>0.67321533625183572</c:v>
                </c:pt>
                <c:pt idx="506">
                  <c:v>0.66962433757905149</c:v>
                </c:pt>
                <c:pt idx="507">
                  <c:v>0.67355490310073129</c:v>
                </c:pt>
                <c:pt idx="508">
                  <c:v>0.67500771786249936</c:v>
                </c:pt>
                <c:pt idx="509">
                  <c:v>0.67373414602901072</c:v>
                </c:pt>
                <c:pt idx="510" formatCode="0.00E+00">
                  <c:v>0.67051604603068193</c:v>
                </c:pt>
                <c:pt idx="511">
                  <c:v>0.66939431997636112</c:v>
                </c:pt>
                <c:pt idx="512">
                  <c:v>0.66747829989478069</c:v>
                </c:pt>
                <c:pt idx="513">
                  <c:v>0.66827012146806986</c:v>
                </c:pt>
                <c:pt idx="514">
                  <c:v>0.66575004340207611</c:v>
                </c:pt>
                <c:pt idx="515">
                  <c:v>0.67085157725532574</c:v>
                </c:pt>
                <c:pt idx="516">
                  <c:v>0.67051856224253836</c:v>
                </c:pt>
                <c:pt idx="517">
                  <c:v>0.66900975042319855</c:v>
                </c:pt>
                <c:pt idx="518">
                  <c:v>0.66516782660734475</c:v>
                </c:pt>
                <c:pt idx="519">
                  <c:v>0.66604747063137948</c:v>
                </c:pt>
                <c:pt idx="520">
                  <c:v>0.66467402332285153</c:v>
                </c:pt>
                <c:pt idx="521">
                  <c:v>0.66633810323335652</c:v>
                </c:pt>
                <c:pt idx="522">
                  <c:v>0.66611464056271619</c:v>
                </c:pt>
                <c:pt idx="523">
                  <c:v>0.66406187536707628</c:v>
                </c:pt>
                <c:pt idx="524">
                  <c:v>0.66186583397355869</c:v>
                </c:pt>
                <c:pt idx="525">
                  <c:v>0.65901679176204242</c:v>
                </c:pt>
                <c:pt idx="526">
                  <c:v>0.65849955119173476</c:v>
                </c:pt>
                <c:pt idx="527">
                  <c:v>0.65271164254808256</c:v>
                </c:pt>
                <c:pt idx="528">
                  <c:v>0.65299426542702288</c:v>
                </c:pt>
                <c:pt idx="529">
                  <c:v>0.6537246272933146</c:v>
                </c:pt>
                <c:pt idx="530">
                  <c:v>0.65753291257916879</c:v>
                </c:pt>
                <c:pt idx="531">
                  <c:v>0.65321596686398231</c:v>
                </c:pt>
                <c:pt idx="532">
                  <c:v>0.65197465812585464</c:v>
                </c:pt>
                <c:pt idx="533">
                  <c:v>0.64841515059853883</c:v>
                </c:pt>
                <c:pt idx="534">
                  <c:v>0.65227516456667856</c:v>
                </c:pt>
                <c:pt idx="535">
                  <c:v>0.64730775664449869</c:v>
                </c:pt>
                <c:pt idx="536">
                  <c:v>0.64588961369631337</c:v>
                </c:pt>
                <c:pt idx="537">
                  <c:v>0.64437535997179252</c:v>
                </c:pt>
                <c:pt idx="538">
                  <c:v>0.65070025966048251</c:v>
                </c:pt>
                <c:pt idx="539">
                  <c:v>0.64905588163354266</c:v>
                </c:pt>
                <c:pt idx="540">
                  <c:v>0.64614531659849583</c:v>
                </c:pt>
                <c:pt idx="541">
                  <c:v>0.64603693318536726</c:v>
                </c:pt>
                <c:pt idx="542">
                  <c:v>0.64341633429893208</c:v>
                </c:pt>
                <c:pt idx="543">
                  <c:v>0.64161213512773108</c:v>
                </c:pt>
                <c:pt idx="544">
                  <c:v>0.64006080221426209</c:v>
                </c:pt>
                <c:pt idx="545">
                  <c:v>0.63795968682707804</c:v>
                </c:pt>
                <c:pt idx="546">
                  <c:v>0.63514388003000688</c:v>
                </c:pt>
                <c:pt idx="547">
                  <c:v>0.63560059438397165</c:v>
                </c:pt>
                <c:pt idx="548">
                  <c:v>0.63671016678384884</c:v>
                </c:pt>
                <c:pt idx="549">
                  <c:v>0.63521415055355279</c:v>
                </c:pt>
                <c:pt idx="550">
                  <c:v>0.62899717766558616</c:v>
                </c:pt>
                <c:pt idx="551">
                  <c:v>0.6276872981520456</c:v>
                </c:pt>
                <c:pt idx="552">
                  <c:v>0.6319660388797077</c:v>
                </c:pt>
                <c:pt idx="553">
                  <c:v>0.63204767777356485</c:v>
                </c:pt>
                <c:pt idx="554">
                  <c:v>0.62552453636569738</c:v>
                </c:pt>
                <c:pt idx="555">
                  <c:v>0.62448828793368638</c:v>
                </c:pt>
                <c:pt idx="556">
                  <c:v>0.62571687569142365</c:v>
                </c:pt>
                <c:pt idx="557">
                  <c:v>0.62890547619162918</c:v>
                </c:pt>
                <c:pt idx="558">
                  <c:v>0.62773900506955549</c:v>
                </c:pt>
                <c:pt idx="559">
                  <c:v>0.63079346590232332</c:v>
                </c:pt>
                <c:pt idx="560">
                  <c:v>0.62590005664893933</c:v>
                </c:pt>
                <c:pt idx="561">
                  <c:v>0.6212559053365565</c:v>
                </c:pt>
                <c:pt idx="562">
                  <c:v>0.62689076993654691</c:v>
                </c:pt>
                <c:pt idx="563">
                  <c:v>0.62952046471078948</c:v>
                </c:pt>
                <c:pt idx="564">
                  <c:v>0.62720952506851468</c:v>
                </c:pt>
                <c:pt idx="565">
                  <c:v>0.62000746745742275</c:v>
                </c:pt>
                <c:pt idx="566">
                  <c:v>0.62230721518244125</c:v>
                </c:pt>
                <c:pt idx="567">
                  <c:v>0.62113695874203878</c:v>
                </c:pt>
                <c:pt idx="568">
                  <c:v>0.62118858339960481</c:v>
                </c:pt>
                <c:pt idx="569">
                  <c:v>0.62283529787470659</c:v>
                </c:pt>
                <c:pt idx="570">
                  <c:v>0.62001109273729438</c:v>
                </c:pt>
                <c:pt idx="571">
                  <c:v>0.61786847418855617</c:v>
                </c:pt>
                <c:pt idx="572">
                  <c:v>0.61725038302901414</c:v>
                </c:pt>
                <c:pt idx="573">
                  <c:v>0.61835914367624467</c:v>
                </c:pt>
                <c:pt idx="574">
                  <c:v>0.6202656110353828</c:v>
                </c:pt>
                <c:pt idx="575">
                  <c:v>0.61745120223977656</c:v>
                </c:pt>
                <c:pt idx="576">
                  <c:v>0.61466157854147618</c:v>
                </c:pt>
                <c:pt idx="577">
                  <c:v>0.61105042940113929</c:v>
                </c:pt>
                <c:pt idx="578">
                  <c:v>0.60957180910471542</c:v>
                </c:pt>
                <c:pt idx="579">
                  <c:v>0.60911568473841682</c:v>
                </c:pt>
                <c:pt idx="580">
                  <c:v>0.61288109979954164</c:v>
                </c:pt>
                <c:pt idx="581">
                  <c:v>0.60777357519764053</c:v>
                </c:pt>
                <c:pt idx="582">
                  <c:v>0.60386086529713212</c:v>
                </c:pt>
                <c:pt idx="583">
                  <c:v>0.62052199147118436</c:v>
                </c:pt>
                <c:pt idx="584">
                  <c:v>0.6197012456730201</c:v>
                </c:pt>
                <c:pt idx="585">
                  <c:v>0.62174503766727873</c:v>
                </c:pt>
                <c:pt idx="586">
                  <c:v>0.6270739506729831</c:v>
                </c:pt>
                <c:pt idx="587">
                  <c:v>0.62258194988911875</c:v>
                </c:pt>
                <c:pt idx="588">
                  <c:v>0.61893453418665778</c:v>
                </c:pt>
                <c:pt idx="589">
                  <c:v>0.61637368131719328</c:v>
                </c:pt>
                <c:pt idx="590">
                  <c:v>0.61196051098179305</c:v>
                </c:pt>
                <c:pt idx="591">
                  <c:v>0.61193851416356637</c:v>
                </c:pt>
                <c:pt idx="592">
                  <c:v>0.61074313098026534</c:v>
                </c:pt>
                <c:pt idx="593">
                  <c:v>0.60478038691340652</c:v>
                </c:pt>
                <c:pt idx="594">
                  <c:v>0.60544125962685813</c:v>
                </c:pt>
                <c:pt idx="595">
                  <c:v>0.60538330340482338</c:v>
                </c:pt>
                <c:pt idx="596">
                  <c:v>0.60480491823051818</c:v>
                </c:pt>
                <c:pt idx="597">
                  <c:v>0.60275267589906389</c:v>
                </c:pt>
                <c:pt idx="598">
                  <c:v>0.59933568090742761</c:v>
                </c:pt>
                <c:pt idx="599">
                  <c:v>0.59888900275713197</c:v>
                </c:pt>
                <c:pt idx="600">
                  <c:v>0.60527530023646636</c:v>
                </c:pt>
                <c:pt idx="601">
                  <c:v>0.61357759326391514</c:v>
                </c:pt>
                <c:pt idx="602">
                  <c:v>0.61135599843172661</c:v>
                </c:pt>
                <c:pt idx="603">
                  <c:v>0.60400719666554792</c:v>
                </c:pt>
                <c:pt idx="604">
                  <c:v>0.60228610107659974</c:v>
                </c:pt>
                <c:pt idx="605">
                  <c:v>0.60618547116468846</c:v>
                </c:pt>
                <c:pt idx="606">
                  <c:v>0.6084735485614664</c:v>
                </c:pt>
                <c:pt idx="607">
                  <c:v>0.60491285039579612</c:v>
                </c:pt>
                <c:pt idx="608">
                  <c:v>0.59749375049277587</c:v>
                </c:pt>
                <c:pt idx="609">
                  <c:v>0.59579076262980568</c:v>
                </c:pt>
                <c:pt idx="610">
                  <c:v>0.59641688505269252</c:v>
                </c:pt>
                <c:pt idx="611">
                  <c:v>0.5954843016331004</c:v>
                </c:pt>
                <c:pt idx="612">
                  <c:v>0.60209530554241386</c:v>
                </c:pt>
                <c:pt idx="613">
                  <c:v>0.60786356446801337</c:v>
                </c:pt>
                <c:pt idx="614">
                  <c:v>0.60867714269913209</c:v>
                </c:pt>
                <c:pt idx="615">
                  <c:v>0.60588144947983835</c:v>
                </c:pt>
                <c:pt idx="616">
                  <c:v>0.60263443601567679</c:v>
                </c:pt>
                <c:pt idx="617">
                  <c:v>0.60223500455232848</c:v>
                </c:pt>
                <c:pt idx="618">
                  <c:v>0.60163809046999628</c:v>
                </c:pt>
                <c:pt idx="619">
                  <c:v>0.60332498509399535</c:v>
                </c:pt>
                <c:pt idx="620">
                  <c:v>0.60508602796110222</c:v>
                </c:pt>
                <c:pt idx="621">
                  <c:v>0.60201501369764499</c:v>
                </c:pt>
                <c:pt idx="622">
                  <c:v>0.59583386838299268</c:v>
                </c:pt>
                <c:pt idx="623">
                  <c:v>0.5888698963928789</c:v>
                </c:pt>
                <c:pt idx="624">
                  <c:v>0.59424392160422923</c:v>
                </c:pt>
                <c:pt idx="625">
                  <c:v>0.58967238269659339</c:v>
                </c:pt>
                <c:pt idx="626">
                  <c:v>0.58656582382980749</c:v>
                </c:pt>
                <c:pt idx="627">
                  <c:v>0.58406624334949508</c:v>
                </c:pt>
                <c:pt idx="628">
                  <c:v>0.58772898477464963</c:v>
                </c:pt>
                <c:pt idx="629">
                  <c:v>0.59150726565711886</c:v>
                </c:pt>
                <c:pt idx="630">
                  <c:v>0.58945587668688304</c:v>
                </c:pt>
                <c:pt idx="631">
                  <c:v>0.58162216894689955</c:v>
                </c:pt>
                <c:pt idx="632">
                  <c:v>0.5826254663152185</c:v>
                </c:pt>
                <c:pt idx="633">
                  <c:v>0.58346632138168142</c:v>
                </c:pt>
                <c:pt idx="634">
                  <c:v>0.58175929690656025</c:v>
                </c:pt>
                <c:pt idx="635">
                  <c:v>0.57772379413401598</c:v>
                </c:pt>
                <c:pt idx="636">
                  <c:v>0.56982029106769472</c:v>
                </c:pt>
                <c:pt idx="637">
                  <c:v>0.56477001394945892</c:v>
                </c:pt>
                <c:pt idx="638">
                  <c:v>0.56318376771413003</c:v>
                </c:pt>
                <c:pt idx="639">
                  <c:v>0.56674276561251224</c:v>
                </c:pt>
                <c:pt idx="640">
                  <c:v>0.56283390769919761</c:v>
                </c:pt>
                <c:pt idx="641">
                  <c:v>0.56159046997447615</c:v>
                </c:pt>
                <c:pt idx="642">
                  <c:v>0.56027813580947217</c:v>
                </c:pt>
                <c:pt idx="643">
                  <c:v>0.55477658488174098</c:v>
                </c:pt>
                <c:pt idx="644">
                  <c:v>0.55641069008771249</c:v>
                </c:pt>
                <c:pt idx="645">
                  <c:v>0.55674310680668793</c:v>
                </c:pt>
                <c:pt idx="646">
                  <c:v>0.56207662005005798</c:v>
                </c:pt>
                <c:pt idx="647">
                  <c:v>0.5575764720362536</c:v>
                </c:pt>
                <c:pt idx="648">
                  <c:v>0.55272020861405713</c:v>
                </c:pt>
                <c:pt idx="649">
                  <c:v>0.55765994092603222</c:v>
                </c:pt>
                <c:pt idx="650">
                  <c:v>0.55990246272110344</c:v>
                </c:pt>
                <c:pt idx="651">
                  <c:v>0.5634377107165196</c:v>
                </c:pt>
                <c:pt idx="652">
                  <c:v>0.56360993421138705</c:v>
                </c:pt>
                <c:pt idx="653">
                  <c:v>0.55831087441758054</c:v>
                </c:pt>
                <c:pt idx="654">
                  <c:v>0.55685422231382453</c:v>
                </c:pt>
                <c:pt idx="655">
                  <c:v>0.55445700784091601</c:v>
                </c:pt>
                <c:pt idx="656">
                  <c:v>0.5590316225809423</c:v>
                </c:pt>
                <c:pt idx="657">
                  <c:v>0.5558012769830788</c:v>
                </c:pt>
                <c:pt idx="658">
                  <c:v>0.55296709707583935</c:v>
                </c:pt>
                <c:pt idx="659">
                  <c:v>0.5537291099577385</c:v>
                </c:pt>
                <c:pt idx="660">
                  <c:v>0.55614342481665135</c:v>
                </c:pt>
                <c:pt idx="661">
                  <c:v>0.55679809977817629</c:v>
                </c:pt>
                <c:pt idx="662">
                  <c:v>0.5563865385519956</c:v>
                </c:pt>
                <c:pt idx="663">
                  <c:v>0.55703889088146763</c:v>
                </c:pt>
                <c:pt idx="664">
                  <c:v>0.56107264769157328</c:v>
                </c:pt>
                <c:pt idx="665">
                  <c:v>0.55819822717733858</c:v>
                </c:pt>
                <c:pt idx="666">
                  <c:v>0.55629529525847354</c:v>
                </c:pt>
                <c:pt idx="667">
                  <c:v>0.55071983101928712</c:v>
                </c:pt>
                <c:pt idx="668">
                  <c:v>0.55100232794992732</c:v>
                </c:pt>
                <c:pt idx="669">
                  <c:v>0.55423497003484845</c:v>
                </c:pt>
                <c:pt idx="670">
                  <c:v>0.55991810016280441</c:v>
                </c:pt>
                <c:pt idx="671">
                  <c:v>0.55421264182863206</c:v>
                </c:pt>
                <c:pt idx="672">
                  <c:v>0.54769631688511267</c:v>
                </c:pt>
                <c:pt idx="673">
                  <c:v>0.55096701993618724</c:v>
                </c:pt>
                <c:pt idx="674">
                  <c:v>0.54561245576707251</c:v>
                </c:pt>
                <c:pt idx="675">
                  <c:v>0.54470464521057327</c:v>
                </c:pt>
                <c:pt idx="676">
                  <c:v>0.54324062869402756</c:v>
                </c:pt>
                <c:pt idx="677">
                  <c:v>0.54199332553263846</c:v>
                </c:pt>
                <c:pt idx="678">
                  <c:v>0.54485293838507953</c:v>
                </c:pt>
                <c:pt idx="679">
                  <c:v>0.54714925249720359</c:v>
                </c:pt>
                <c:pt idx="680">
                  <c:v>0.54600603909598178</c:v>
                </c:pt>
                <c:pt idx="681">
                  <c:v>0.54427391781730639</c:v>
                </c:pt>
                <c:pt idx="682">
                  <c:v>0.54160852905137091</c:v>
                </c:pt>
                <c:pt idx="683">
                  <c:v>0.54008420533386803</c:v>
                </c:pt>
                <c:pt idx="684">
                  <c:v>0.53958834369968278</c:v>
                </c:pt>
                <c:pt idx="685">
                  <c:v>0.53743868221263924</c:v>
                </c:pt>
                <c:pt idx="686">
                  <c:v>0.53859741565247254</c:v>
                </c:pt>
                <c:pt idx="687">
                  <c:v>0.53781750304591025</c:v>
                </c:pt>
                <c:pt idx="688">
                  <c:v>0.53206383209953534</c:v>
                </c:pt>
                <c:pt idx="689">
                  <c:v>0.5348552237223122</c:v>
                </c:pt>
                <c:pt idx="690">
                  <c:v>0.53724141193156527</c:v>
                </c:pt>
                <c:pt idx="691">
                  <c:v>0.53427640604559534</c:v>
                </c:pt>
                <c:pt idx="692">
                  <c:v>0.53561517816137916</c:v>
                </c:pt>
                <c:pt idx="693">
                  <c:v>0.53040081461214217</c:v>
                </c:pt>
                <c:pt idx="694">
                  <c:v>0.53028902007207634</c:v>
                </c:pt>
                <c:pt idx="695">
                  <c:v>0.53279516965401086</c:v>
                </c:pt>
                <c:pt idx="696">
                  <c:v>0.53246098688837451</c:v>
                </c:pt>
                <c:pt idx="697">
                  <c:v>0.53629164933386153</c:v>
                </c:pt>
                <c:pt idx="698">
                  <c:v>0.53488069303794694</c:v>
                </c:pt>
                <c:pt idx="699">
                  <c:v>0.52917529013516829</c:v>
                </c:pt>
                <c:pt idx="700">
                  <c:v>0.53199852997560637</c:v>
                </c:pt>
                <c:pt idx="701">
                  <c:v>0.53099003336613582</c:v>
                </c:pt>
                <c:pt idx="702">
                  <c:v>0.52983508111037725</c:v>
                </c:pt>
                <c:pt idx="703">
                  <c:v>0.53023380934684694</c:v>
                </c:pt>
                <c:pt idx="704">
                  <c:v>0.52958662357342701</c:v>
                </c:pt>
                <c:pt idx="705">
                  <c:v>0.52784400888114347</c:v>
                </c:pt>
                <c:pt idx="706">
                  <c:v>0.52845604898039522</c:v>
                </c:pt>
                <c:pt idx="707">
                  <c:v>0.52984830962388274</c:v>
                </c:pt>
                <c:pt idx="708">
                  <c:v>0.52168948997008768</c:v>
                </c:pt>
                <c:pt idx="709">
                  <c:v>0.52315495828913516</c:v>
                </c:pt>
                <c:pt idx="710">
                  <c:v>0.52812432184629143</c:v>
                </c:pt>
                <c:pt idx="711">
                  <c:v>0.52814121575055539</c:v>
                </c:pt>
                <c:pt idx="712">
                  <c:v>0.52193685642056331</c:v>
                </c:pt>
                <c:pt idx="713">
                  <c:v>0.52264999107668175</c:v>
                </c:pt>
                <c:pt idx="714">
                  <c:v>0.52328114902406353</c:v>
                </c:pt>
                <c:pt idx="715">
                  <c:v>0.52127146948095071</c:v>
                </c:pt>
                <c:pt idx="716">
                  <c:v>0.52372466699306852</c:v>
                </c:pt>
                <c:pt idx="717">
                  <c:v>0.52822647212389151</c:v>
                </c:pt>
                <c:pt idx="718">
                  <c:v>0.52238826410779426</c:v>
                </c:pt>
                <c:pt idx="719">
                  <c:v>0.51944637849951347</c:v>
                </c:pt>
                <c:pt idx="720">
                  <c:v>0.52073276925359202</c:v>
                </c:pt>
                <c:pt idx="721">
                  <c:v>0.51807630320254172</c:v>
                </c:pt>
                <c:pt idx="722">
                  <c:v>0.51639691860819059</c:v>
                </c:pt>
                <c:pt idx="723">
                  <c:v>0.51915168174618287</c:v>
                </c:pt>
                <c:pt idx="724">
                  <c:v>0.51976968812829361</c:v>
                </c:pt>
                <c:pt idx="725">
                  <c:v>0.51387192840348794</c:v>
                </c:pt>
                <c:pt idx="726">
                  <c:v>0.51753685537867478</c:v>
                </c:pt>
                <c:pt idx="727">
                  <c:v>0.51826127402490618</c:v>
                </c:pt>
                <c:pt idx="728">
                  <c:v>0.51972489057290228</c:v>
                </c:pt>
                <c:pt idx="729">
                  <c:v>0.51123504034285716</c:v>
                </c:pt>
                <c:pt idx="730">
                  <c:v>0.51069216917379323</c:v>
                </c:pt>
                <c:pt idx="731">
                  <c:v>0.51343376350870085</c:v>
                </c:pt>
                <c:pt idx="732">
                  <c:v>0.51462641335288983</c:v>
                </c:pt>
                <c:pt idx="733">
                  <c:v>0.50975030811060329</c:v>
                </c:pt>
                <c:pt idx="734">
                  <c:v>0.50888932662029462</c:v>
                </c:pt>
                <c:pt idx="735">
                  <c:v>0.50470185503636888</c:v>
                </c:pt>
                <c:pt idx="736">
                  <c:v>0.50629877263621914</c:v>
                </c:pt>
                <c:pt idx="737">
                  <c:v>0.51402149571935718</c:v>
                </c:pt>
                <c:pt idx="738">
                  <c:v>0.51384999417864652</c:v>
                </c:pt>
                <c:pt idx="739">
                  <c:v>0.51109973110422635</c:v>
                </c:pt>
                <c:pt idx="740">
                  <c:v>0.51048727174904174</c:v>
                </c:pt>
                <c:pt idx="741">
                  <c:v>0.51182428306253103</c:v>
                </c:pt>
                <c:pt idx="742">
                  <c:v>0.5132535413190078</c:v>
                </c:pt>
                <c:pt idx="743">
                  <c:v>0.50532305317565818</c:v>
                </c:pt>
                <c:pt idx="744">
                  <c:v>0.50490673961130761</c:v>
                </c:pt>
                <c:pt idx="745">
                  <c:v>0.50595354853520158</c:v>
                </c:pt>
                <c:pt idx="746">
                  <c:v>0.50659323668011624</c:v>
                </c:pt>
                <c:pt idx="747">
                  <c:v>0.50367635007699552</c:v>
                </c:pt>
                <c:pt idx="748">
                  <c:v>0.49655164344181085</c:v>
                </c:pt>
                <c:pt idx="749">
                  <c:v>0.50107414919853421</c:v>
                </c:pt>
                <c:pt idx="750">
                  <c:v>0.50137284926800096</c:v>
                </c:pt>
                <c:pt idx="751">
                  <c:v>0.50227631563302511</c:v>
                </c:pt>
                <c:pt idx="752">
                  <c:v>0.50308802893221438</c:v>
                </c:pt>
                <c:pt idx="753">
                  <c:v>0.50328772172867253</c:v>
                </c:pt>
                <c:pt idx="754">
                  <c:v>0.50345518935666933</c:v>
                </c:pt>
                <c:pt idx="755">
                  <c:v>0.49994919324422682</c:v>
                </c:pt>
                <c:pt idx="756">
                  <c:v>0.49768130626138674</c:v>
                </c:pt>
                <c:pt idx="757">
                  <c:v>0.49866298946218057</c:v>
                </c:pt>
                <c:pt idx="758">
                  <c:v>0.49580917598829499</c:v>
                </c:pt>
                <c:pt idx="759">
                  <c:v>0.49554019828172235</c:v>
                </c:pt>
                <c:pt idx="760">
                  <c:v>0.4948092404669166</c:v>
                </c:pt>
                <c:pt idx="761">
                  <c:v>0.49641204042116366</c:v>
                </c:pt>
                <c:pt idx="762">
                  <c:v>0.49890542036587882</c:v>
                </c:pt>
                <c:pt idx="763">
                  <c:v>0.50000864186836758</c:v>
                </c:pt>
                <c:pt idx="764">
                  <c:v>0.49582945636513787</c:v>
                </c:pt>
                <c:pt idx="765">
                  <c:v>0.498963702295735</c:v>
                </c:pt>
                <c:pt idx="766">
                  <c:v>0.49974837238251035</c:v>
                </c:pt>
                <c:pt idx="767">
                  <c:v>0.50277558163060287</c:v>
                </c:pt>
                <c:pt idx="768">
                  <c:v>0.50143333196493312</c:v>
                </c:pt>
                <c:pt idx="769">
                  <c:v>0.49928978789754569</c:v>
                </c:pt>
                <c:pt idx="770">
                  <c:v>0.49993531240090833</c:v>
                </c:pt>
                <c:pt idx="771">
                  <c:v>0.49522099751438131</c:v>
                </c:pt>
                <c:pt idx="772">
                  <c:v>0.48682046213124031</c:v>
                </c:pt>
                <c:pt idx="773">
                  <c:v>0.49230814817499685</c:v>
                </c:pt>
                <c:pt idx="774">
                  <c:v>0.4936181585467902</c:v>
                </c:pt>
                <c:pt idx="775">
                  <c:v>0.49160142815024205</c:v>
                </c:pt>
                <c:pt idx="776">
                  <c:v>0.48925587501999662</c:v>
                </c:pt>
                <c:pt idx="777">
                  <c:v>0.49028943585352025</c:v>
                </c:pt>
                <c:pt idx="778">
                  <c:v>0.48956108408464105</c:v>
                </c:pt>
                <c:pt idx="779">
                  <c:v>0.48777356645858272</c:v>
                </c:pt>
                <c:pt idx="780">
                  <c:v>0.49508721732028466</c:v>
                </c:pt>
                <c:pt idx="781">
                  <c:v>0.49775400577184381</c:v>
                </c:pt>
                <c:pt idx="782">
                  <c:v>0.49461454300694291</c:v>
                </c:pt>
                <c:pt idx="783">
                  <c:v>0.49551729779402204</c:v>
                </c:pt>
                <c:pt idx="784">
                  <c:v>0.49596171302282449</c:v>
                </c:pt>
                <c:pt idx="785">
                  <c:v>0.49172680532121776</c:v>
                </c:pt>
                <c:pt idx="786">
                  <c:v>0.49646189907998423</c:v>
                </c:pt>
                <c:pt idx="787">
                  <c:v>0.49969790869833841</c:v>
                </c:pt>
                <c:pt idx="788">
                  <c:v>0.49160450854685545</c:v>
                </c:pt>
                <c:pt idx="789">
                  <c:v>0.49318300081151145</c:v>
                </c:pt>
                <c:pt idx="790">
                  <c:v>0.49472260366577081</c:v>
                </c:pt>
                <c:pt idx="791">
                  <c:v>0.49285234349075702</c:v>
                </c:pt>
                <c:pt idx="792">
                  <c:v>0.4883607701969836</c:v>
                </c:pt>
                <c:pt idx="793">
                  <c:v>0.49065412994829927</c:v>
                </c:pt>
                <c:pt idx="794">
                  <c:v>0.4886556774057787</c:v>
                </c:pt>
                <c:pt idx="795">
                  <c:v>0.48977951873262293</c:v>
                </c:pt>
                <c:pt idx="796">
                  <c:v>0.48979656541152938</c:v>
                </c:pt>
                <c:pt idx="797">
                  <c:v>0.48551195570301142</c:v>
                </c:pt>
                <c:pt idx="798">
                  <c:v>0.4931734210631411</c:v>
                </c:pt>
                <c:pt idx="799">
                  <c:v>0.48727404625752585</c:v>
                </c:pt>
                <c:pt idx="800">
                  <c:v>0.48817751838735313</c:v>
                </c:pt>
                <c:pt idx="801">
                  <c:v>0.49413367132476665</c:v>
                </c:pt>
                <c:pt idx="802">
                  <c:v>0.49348039303533009</c:v>
                </c:pt>
                <c:pt idx="803">
                  <c:v>0.49420505130829573</c:v>
                </c:pt>
                <c:pt idx="804">
                  <c:v>0.49065013754410419</c:v>
                </c:pt>
                <c:pt idx="805">
                  <c:v>0.4912819293805083</c:v>
                </c:pt>
                <c:pt idx="806">
                  <c:v>0.48773590563740604</c:v>
                </c:pt>
                <c:pt idx="807">
                  <c:v>0.48646956357823656</c:v>
                </c:pt>
                <c:pt idx="808">
                  <c:v>0.49045691326466473</c:v>
                </c:pt>
                <c:pt idx="809">
                  <c:v>0.4926365409718077</c:v>
                </c:pt>
                <c:pt idx="810">
                  <c:v>0.49063062132117974</c:v>
                </c:pt>
                <c:pt idx="811">
                  <c:v>0.4913710375175554</c:v>
                </c:pt>
                <c:pt idx="812">
                  <c:v>0.49160992834529105</c:v>
                </c:pt>
                <c:pt idx="813">
                  <c:v>0.49095567486290509</c:v>
                </c:pt>
                <c:pt idx="814">
                  <c:v>0.4886017736936073</c:v>
                </c:pt>
                <c:pt idx="815">
                  <c:v>0.48530518074035639</c:v>
                </c:pt>
                <c:pt idx="816">
                  <c:v>0.48429594015356453</c:v>
                </c:pt>
                <c:pt idx="817">
                  <c:v>0.48360956751496209</c:v>
                </c:pt>
                <c:pt idx="818">
                  <c:v>0.48150807614172253</c:v>
                </c:pt>
                <c:pt idx="819">
                  <c:v>0.48499878615885855</c:v>
                </c:pt>
                <c:pt idx="820">
                  <c:v>0.48905467038778777</c:v>
                </c:pt>
                <c:pt idx="821">
                  <c:v>0.48965620812471183</c:v>
                </c:pt>
                <c:pt idx="822">
                  <c:v>0.48662068841943606</c:v>
                </c:pt>
                <c:pt idx="823">
                  <c:v>0.4828313268754626</c:v>
                </c:pt>
                <c:pt idx="824">
                  <c:v>0.48293805602247275</c:v>
                </c:pt>
                <c:pt idx="825">
                  <c:v>0.47954117460826573</c:v>
                </c:pt>
                <c:pt idx="826">
                  <c:v>0.48170925575906404</c:v>
                </c:pt>
                <c:pt idx="827">
                  <c:v>0.48622548996244447</c:v>
                </c:pt>
                <c:pt idx="828">
                  <c:v>0.48742327671052166</c:v>
                </c:pt>
                <c:pt idx="829">
                  <c:v>0.48368133726606805</c:v>
                </c:pt>
                <c:pt idx="830">
                  <c:v>0.48362341688925731</c:v>
                </c:pt>
                <c:pt idx="831">
                  <c:v>0.4851567487497529</c:v>
                </c:pt>
                <c:pt idx="832">
                  <c:v>0.47437252636710336</c:v>
                </c:pt>
                <c:pt idx="833">
                  <c:v>0.48251851702777016</c:v>
                </c:pt>
                <c:pt idx="834">
                  <c:v>0.48156854517670034</c:v>
                </c:pt>
                <c:pt idx="835">
                  <c:v>0.46654517159983949</c:v>
                </c:pt>
                <c:pt idx="836">
                  <c:v>0.47838041593933495</c:v>
                </c:pt>
                <c:pt idx="837">
                  <c:v>0.46788609820515359</c:v>
                </c:pt>
                <c:pt idx="838">
                  <c:v>0.46899647736997946</c:v>
                </c:pt>
                <c:pt idx="839">
                  <c:v>0.46904578352219539</c:v>
                </c:pt>
                <c:pt idx="840">
                  <c:v>0.46756371167373062</c:v>
                </c:pt>
                <c:pt idx="841">
                  <c:v>0.4663657487331711</c:v>
                </c:pt>
                <c:pt idx="842">
                  <c:v>0.46185034128850511</c:v>
                </c:pt>
                <c:pt idx="843">
                  <c:v>0.4628152335848702</c:v>
                </c:pt>
                <c:pt idx="844">
                  <c:v>0.46455798897767991</c:v>
                </c:pt>
                <c:pt idx="845">
                  <c:v>0.46403787097781107</c:v>
                </c:pt>
                <c:pt idx="846">
                  <c:v>0.4676500930304584</c:v>
                </c:pt>
                <c:pt idx="847">
                  <c:v>0.46839775690436636</c:v>
                </c:pt>
                <c:pt idx="848">
                  <c:v>0.46701473704796553</c:v>
                </c:pt>
                <c:pt idx="849">
                  <c:v>0.46555266021453379</c:v>
                </c:pt>
                <c:pt idx="850">
                  <c:v>0.46387127249756338</c:v>
                </c:pt>
                <c:pt idx="851">
                  <c:v>0.46890683831605379</c:v>
                </c:pt>
                <c:pt idx="852">
                  <c:v>0.46931699823850931</c:v>
                </c:pt>
                <c:pt idx="853">
                  <c:v>0.46529054404759301</c:v>
                </c:pt>
                <c:pt idx="854">
                  <c:v>0.4631899173334007</c:v>
                </c:pt>
                <c:pt idx="855">
                  <c:v>0.46328670466313565</c:v>
                </c:pt>
                <c:pt idx="856">
                  <c:v>0.46539211680536263</c:v>
                </c:pt>
                <c:pt idx="857">
                  <c:v>0.46244888901646281</c:v>
                </c:pt>
                <c:pt idx="858">
                  <c:v>0.45932639091202443</c:v>
                </c:pt>
                <c:pt idx="859">
                  <c:v>0.46073314986671138</c:v>
                </c:pt>
                <c:pt idx="860">
                  <c:v>0.46400051191550512</c:v>
                </c:pt>
                <c:pt idx="861">
                  <c:v>0.46032153873244885</c:v>
                </c:pt>
                <c:pt idx="862">
                  <c:v>0.45637831761060593</c:v>
                </c:pt>
                <c:pt idx="863">
                  <c:v>0.45709949729740962</c:v>
                </c:pt>
                <c:pt idx="864">
                  <c:v>0.45468627745844714</c:v>
                </c:pt>
                <c:pt idx="865">
                  <c:v>0.45223027267158045</c:v>
                </c:pt>
                <c:pt idx="866">
                  <c:v>0.45090580233653094</c:v>
                </c:pt>
                <c:pt idx="867">
                  <c:v>0.45148054709313429</c:v>
                </c:pt>
                <c:pt idx="868">
                  <c:v>0.45374210118776215</c:v>
                </c:pt>
                <c:pt idx="869">
                  <c:v>0.45469579776948033</c:v>
                </c:pt>
                <c:pt idx="870">
                  <c:v>0.45307042612568921</c:v>
                </c:pt>
                <c:pt idx="871">
                  <c:v>0.45272276968172054</c:v>
                </c:pt>
                <c:pt idx="872">
                  <c:v>0.4557759150977671</c:v>
                </c:pt>
                <c:pt idx="873">
                  <c:v>0.45511988111352636</c:v>
                </c:pt>
                <c:pt idx="874">
                  <c:v>0.45275567248064164</c:v>
                </c:pt>
                <c:pt idx="875">
                  <c:v>0.45205227957848415</c:v>
                </c:pt>
                <c:pt idx="876">
                  <c:v>0.44669156260694798</c:v>
                </c:pt>
                <c:pt idx="877">
                  <c:v>0.44260452436079845</c:v>
                </c:pt>
                <c:pt idx="878">
                  <c:v>0.44308124312140218</c:v>
                </c:pt>
                <c:pt idx="879">
                  <c:v>0.44462743813426425</c:v>
                </c:pt>
                <c:pt idx="880">
                  <c:v>0.44623684023226762</c:v>
                </c:pt>
                <c:pt idx="881">
                  <c:v>0.44939881025283918</c:v>
                </c:pt>
                <c:pt idx="882">
                  <c:v>0.44687068194766777</c:v>
                </c:pt>
                <c:pt idx="883">
                  <c:v>0.44283036107560309</c:v>
                </c:pt>
                <c:pt idx="884">
                  <c:v>0.44499196238593025</c:v>
                </c:pt>
                <c:pt idx="885">
                  <c:v>0.44106357356688253</c:v>
                </c:pt>
                <c:pt idx="886">
                  <c:v>0.43994033660814796</c:v>
                </c:pt>
                <c:pt idx="887">
                  <c:v>0.44107617703812479</c:v>
                </c:pt>
                <c:pt idx="888">
                  <c:v>0.44218688423136299</c:v>
                </c:pt>
                <c:pt idx="889">
                  <c:v>0.44504267794615782</c:v>
                </c:pt>
                <c:pt idx="890">
                  <c:v>0.43972390936099615</c:v>
                </c:pt>
                <c:pt idx="891">
                  <c:v>0.43876057907655241</c:v>
                </c:pt>
                <c:pt idx="892">
                  <c:v>0.44192269377383947</c:v>
                </c:pt>
                <c:pt idx="893">
                  <c:v>0.43855355338752638</c:v>
                </c:pt>
                <c:pt idx="894">
                  <c:v>0.43928726418741093</c:v>
                </c:pt>
                <c:pt idx="895">
                  <c:v>0.44604667878030352</c:v>
                </c:pt>
                <c:pt idx="896">
                  <c:v>0.44943772872925336</c:v>
                </c:pt>
                <c:pt idx="897">
                  <c:v>0.44749443677168677</c:v>
                </c:pt>
                <c:pt idx="898">
                  <c:v>0.44183630446089289</c:v>
                </c:pt>
                <c:pt idx="899">
                  <c:v>0.43923539366539555</c:v>
                </c:pt>
                <c:pt idx="900">
                  <c:v>0.43994896871197969</c:v>
                </c:pt>
                <c:pt idx="901">
                  <c:v>0.44122009453540939</c:v>
                </c:pt>
                <c:pt idx="902">
                  <c:v>0.43848653978786767</c:v>
                </c:pt>
                <c:pt idx="903">
                  <c:v>0.44145259578673568</c:v>
                </c:pt>
                <c:pt idx="904">
                  <c:v>0.44131446367000782</c:v>
                </c:pt>
                <c:pt idx="905">
                  <c:v>0.43766658466065528</c:v>
                </c:pt>
                <c:pt idx="906">
                  <c:v>0.4353813439862757</c:v>
                </c:pt>
                <c:pt idx="907">
                  <c:v>0.43585016029390106</c:v>
                </c:pt>
                <c:pt idx="908">
                  <c:v>0.43549059447418353</c:v>
                </c:pt>
                <c:pt idx="909">
                  <c:v>0.44237395000108792</c:v>
                </c:pt>
                <c:pt idx="910">
                  <c:v>0.44179145308743695</c:v>
                </c:pt>
                <c:pt idx="911">
                  <c:v>0.43510728782370767</c:v>
                </c:pt>
                <c:pt idx="912">
                  <c:v>0.43346330940829886</c:v>
                </c:pt>
                <c:pt idx="913">
                  <c:v>0.43359913743680695</c:v>
                </c:pt>
                <c:pt idx="914">
                  <c:v>0.43124969336216018</c:v>
                </c:pt>
                <c:pt idx="915">
                  <c:v>0.43250097098340118</c:v>
                </c:pt>
                <c:pt idx="916">
                  <c:v>0.43384431057518308</c:v>
                </c:pt>
                <c:pt idx="917">
                  <c:v>0.42945698912321428</c:v>
                </c:pt>
                <c:pt idx="918">
                  <c:v>0.42760988418334656</c:v>
                </c:pt>
                <c:pt idx="919">
                  <c:v>0.42849086506470407</c:v>
                </c:pt>
                <c:pt idx="920">
                  <c:v>0.4258540836268439</c:v>
                </c:pt>
                <c:pt idx="921">
                  <c:v>0.42609151223308328</c:v>
                </c:pt>
                <c:pt idx="922">
                  <c:v>0.43045993999634968</c:v>
                </c:pt>
                <c:pt idx="923">
                  <c:v>0.42394635029634775</c:v>
                </c:pt>
                <c:pt idx="924">
                  <c:v>0.4225722571034245</c:v>
                </c:pt>
                <c:pt idx="925">
                  <c:v>0.42131370373546101</c:v>
                </c:pt>
                <c:pt idx="926">
                  <c:v>0.42298020337952658</c:v>
                </c:pt>
                <c:pt idx="927">
                  <c:v>0.42128280413439706</c:v>
                </c:pt>
                <c:pt idx="928">
                  <c:v>0.41677262840235291</c:v>
                </c:pt>
                <c:pt idx="929">
                  <c:v>0.42019751633394609</c:v>
                </c:pt>
                <c:pt idx="930">
                  <c:v>0.42069760189550731</c:v>
                </c:pt>
                <c:pt idx="931">
                  <c:v>0.4182933266328992</c:v>
                </c:pt>
                <c:pt idx="932">
                  <c:v>0.42090291374872424</c:v>
                </c:pt>
                <c:pt idx="933">
                  <c:v>0.42231736593110908</c:v>
                </c:pt>
                <c:pt idx="934">
                  <c:v>0.42556285465543153</c:v>
                </c:pt>
                <c:pt idx="935">
                  <c:v>0.42667036760837979</c:v>
                </c:pt>
                <c:pt idx="936">
                  <c:v>0.42121464195782904</c:v>
                </c:pt>
                <c:pt idx="937">
                  <c:v>0.41412938871790994</c:v>
                </c:pt>
                <c:pt idx="938">
                  <c:v>0.41562576741115137</c:v>
                </c:pt>
                <c:pt idx="939">
                  <c:v>0.42233701570635862</c:v>
                </c:pt>
                <c:pt idx="940">
                  <c:v>0.42020071422906191</c:v>
                </c:pt>
                <c:pt idx="941">
                  <c:v>0.41761781816291527</c:v>
                </c:pt>
                <c:pt idx="942">
                  <c:v>0.41428689851468464</c:v>
                </c:pt>
                <c:pt idx="943">
                  <c:v>0.41211880466129097</c:v>
                </c:pt>
                <c:pt idx="944">
                  <c:v>0.41438930015541714</c:v>
                </c:pt>
                <c:pt idx="945">
                  <c:v>0.41531357755880055</c:v>
                </c:pt>
                <c:pt idx="946">
                  <c:v>0.41655980387337604</c:v>
                </c:pt>
                <c:pt idx="947">
                  <c:v>0.4130472137597353</c:v>
                </c:pt>
                <c:pt idx="948">
                  <c:v>0.4177276389831685</c:v>
                </c:pt>
                <c:pt idx="949">
                  <c:v>0.41921527115026813</c:v>
                </c:pt>
                <c:pt idx="950">
                  <c:v>0.41671784878943913</c:v>
                </c:pt>
                <c:pt idx="951">
                  <c:v>0.41180245142990302</c:v>
                </c:pt>
                <c:pt idx="952">
                  <c:v>0.41355132135397193</c:v>
                </c:pt>
                <c:pt idx="953">
                  <c:v>0.41038948043626566</c:v>
                </c:pt>
                <c:pt idx="954">
                  <c:v>0.40820546018256598</c:v>
                </c:pt>
                <c:pt idx="955">
                  <c:v>0.41308222677016804</c:v>
                </c:pt>
                <c:pt idx="956">
                  <c:v>0.4166748398386998</c:v>
                </c:pt>
                <c:pt idx="957">
                  <c:v>0.41405504779953378</c:v>
                </c:pt>
                <c:pt idx="958">
                  <c:v>0.41108563341731513</c:v>
                </c:pt>
                <c:pt idx="959">
                  <c:v>0.41359586046924263</c:v>
                </c:pt>
                <c:pt idx="960">
                  <c:v>0.41416559474204939</c:v>
                </c:pt>
                <c:pt idx="961">
                  <c:v>0.41449593434502718</c:v>
                </c:pt>
                <c:pt idx="962">
                  <c:v>0.41643817525244065</c:v>
                </c:pt>
                <c:pt idx="963">
                  <c:v>0.41623500874837621</c:v>
                </c:pt>
                <c:pt idx="964">
                  <c:v>0.41654664266428343</c:v>
                </c:pt>
                <c:pt idx="965">
                  <c:v>0.4176234281933443</c:v>
                </c:pt>
                <c:pt idx="966">
                  <c:v>0.41590022083106937</c:v>
                </c:pt>
                <c:pt idx="967">
                  <c:v>0.41678710485689557</c:v>
                </c:pt>
                <c:pt idx="968">
                  <c:v>0.41794352465405865</c:v>
                </c:pt>
                <c:pt idx="969">
                  <c:v>0.4163811651519998</c:v>
                </c:pt>
                <c:pt idx="970">
                  <c:v>0.41756039788947436</c:v>
                </c:pt>
                <c:pt idx="971">
                  <c:v>0.42122288324063079</c:v>
                </c:pt>
                <c:pt idx="972">
                  <c:v>0.41880911567966911</c:v>
                </c:pt>
                <c:pt idx="973">
                  <c:v>0.41610516936758019</c:v>
                </c:pt>
                <c:pt idx="974">
                  <c:v>0.41739771464244652</c:v>
                </c:pt>
                <c:pt idx="975">
                  <c:v>0.41660440931166187</c:v>
                </c:pt>
                <c:pt idx="976">
                  <c:v>0.41377831409051946</c:v>
                </c:pt>
                <c:pt idx="977">
                  <c:v>0.41244044198101382</c:v>
                </c:pt>
                <c:pt idx="978">
                  <c:v>0.41647050041861905</c:v>
                </c:pt>
                <c:pt idx="979">
                  <c:v>0.41682377060537706</c:v>
                </c:pt>
                <c:pt idx="980">
                  <c:v>0.4145655263370091</c:v>
                </c:pt>
                <c:pt idx="981">
                  <c:v>0.4127285247249447</c:v>
                </c:pt>
                <c:pt idx="982">
                  <c:v>0.41740679317627416</c:v>
                </c:pt>
                <c:pt idx="983">
                  <c:v>0.41725295526298606</c:v>
                </c:pt>
                <c:pt idx="984">
                  <c:v>0.42052064781801646</c:v>
                </c:pt>
                <c:pt idx="985">
                  <c:v>0.42089728840823443</c:v>
                </c:pt>
                <c:pt idx="986">
                  <c:v>0.41931792861038952</c:v>
                </c:pt>
                <c:pt idx="987">
                  <c:v>0.41758668279567446</c:v>
                </c:pt>
                <c:pt idx="988">
                  <c:v>0.4116861084843158</c:v>
                </c:pt>
                <c:pt idx="989">
                  <c:v>0.40837144571297207</c:v>
                </c:pt>
                <c:pt idx="990">
                  <c:v>0.40593862948196424</c:v>
                </c:pt>
                <c:pt idx="991">
                  <c:v>0.40497173449642482</c:v>
                </c:pt>
                <c:pt idx="992">
                  <c:v>0.40788101921657383</c:v>
                </c:pt>
                <c:pt idx="993">
                  <c:v>0.41132059857399328</c:v>
                </c:pt>
                <c:pt idx="994">
                  <c:v>0.41400364536075357</c:v>
                </c:pt>
                <c:pt idx="995">
                  <c:v>0.41481207381386426</c:v>
                </c:pt>
                <c:pt idx="996">
                  <c:v>0.41377897936226576</c:v>
                </c:pt>
                <c:pt idx="997">
                  <c:v>0.42045005425915305</c:v>
                </c:pt>
                <c:pt idx="998">
                  <c:v>0.42783578902555486</c:v>
                </c:pt>
                <c:pt idx="999">
                  <c:v>0.42217873920712545</c:v>
                </c:pt>
                <c:pt idx="1000">
                  <c:v>0.41728207729017147</c:v>
                </c:pt>
                <c:pt idx="1001">
                  <c:v>0.42212316059294108</c:v>
                </c:pt>
                <c:pt idx="1002">
                  <c:v>0.42104404192814959</c:v>
                </c:pt>
                <c:pt idx="1003">
                  <c:v>0.41934628562717852</c:v>
                </c:pt>
                <c:pt idx="1004">
                  <c:v>0.42254685047415169</c:v>
                </c:pt>
                <c:pt idx="1005">
                  <c:v>0.42303862124172315</c:v>
                </c:pt>
                <c:pt idx="1006">
                  <c:v>0.41789994874748704</c:v>
                </c:pt>
                <c:pt idx="1007">
                  <c:v>0.41767564032630367</c:v>
                </c:pt>
                <c:pt idx="1008">
                  <c:v>0.42506413965141365</c:v>
                </c:pt>
                <c:pt idx="1009">
                  <c:v>0.42287366122274239</c:v>
                </c:pt>
                <c:pt idx="1010">
                  <c:v>0.42001292039294691</c:v>
                </c:pt>
                <c:pt idx="1011">
                  <c:v>0.42038006639174108</c:v>
                </c:pt>
                <c:pt idx="1012">
                  <c:v>0.42219489616247186</c:v>
                </c:pt>
                <c:pt idx="1013">
                  <c:v>0.41887758761483723</c:v>
                </c:pt>
                <c:pt idx="1014">
                  <c:v>0.41281605202917127</c:v>
                </c:pt>
                <c:pt idx="1015">
                  <c:v>0.40879233513260266</c:v>
                </c:pt>
                <c:pt idx="1016">
                  <c:v>0.41159601118283518</c:v>
                </c:pt>
                <c:pt idx="1017">
                  <c:v>0.40636648217228438</c:v>
                </c:pt>
                <c:pt idx="1018">
                  <c:v>0.40371274241871713</c:v>
                </c:pt>
                <c:pt idx="1019">
                  <c:v>0.41131228463625258</c:v>
                </c:pt>
                <c:pt idx="1020">
                  <c:v>0.41224545394571821</c:v>
                </c:pt>
                <c:pt idx="1021">
                  <c:v>0.40286238827916637</c:v>
                </c:pt>
                <c:pt idx="1022">
                  <c:v>0.400192469633943</c:v>
                </c:pt>
                <c:pt idx="1023">
                  <c:v>0.40189141045747306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C08-41CF-B43C-968EFF675AAD}"/>
            </c:ext>
          </c:extLst>
        </c:ser>
        <c:ser>
          <c:idx val="5"/>
          <c:order val="5"/>
          <c:tx>
            <c:strRef>
              <c:f>spatial!$J$1</c:f>
              <c:strCache>
                <c:ptCount val="1"/>
                <c:pt idx="0">
                  <c:v>NIR</c:v>
                </c:pt>
              </c:strCache>
            </c:strRef>
          </c:tx>
          <c:spPr>
            <a:ln w="19050" cap="rnd">
              <a:solidFill>
                <a:schemeClr val="accent6"/>
              </a:solidFill>
              <a:prstDash val="sysDot"/>
              <a:round/>
            </a:ln>
            <a:effectLst/>
          </c:spPr>
          <c:marker>
            <c:symbol val="none"/>
          </c:marker>
          <c:xVal>
            <c:numRef>
              <c:f>spatial!$J$2:$J$1025</c:f>
              <c:numCache>
                <c:formatCode>0.00</c:formatCode>
                <c:ptCount val="1024"/>
                <c:pt idx="0">
                  <c:v>-1.8468228650362286</c:v>
                </c:pt>
                <c:pt idx="1">
                  <c:v>-1.8219828650362286</c:v>
                </c:pt>
                <c:pt idx="2">
                  <c:v>-1.7971428650362287</c:v>
                </c:pt>
                <c:pt idx="3">
                  <c:v>-1.7723028650362287</c:v>
                </c:pt>
                <c:pt idx="4">
                  <c:v>-1.7474628650362285</c:v>
                </c:pt>
                <c:pt idx="5">
                  <c:v>-1.7226228650362285</c:v>
                </c:pt>
                <c:pt idx="6">
                  <c:v>-1.6977828650362286</c:v>
                </c:pt>
                <c:pt idx="7">
                  <c:v>-1.6729428650362286</c:v>
                </c:pt>
                <c:pt idx="8">
                  <c:v>-1.6481028650362286</c:v>
                </c:pt>
                <c:pt idx="9">
                  <c:v>-1.6232628650362286</c:v>
                </c:pt>
                <c:pt idx="10">
                  <c:v>-1.5984228650362287</c:v>
                </c:pt>
                <c:pt idx="11">
                  <c:v>-1.5735828650362285</c:v>
                </c:pt>
                <c:pt idx="12">
                  <c:v>-1.5487428650362287</c:v>
                </c:pt>
                <c:pt idx="13">
                  <c:v>-1.5239028650362285</c:v>
                </c:pt>
                <c:pt idx="14">
                  <c:v>-1.4990628650362285</c:v>
                </c:pt>
                <c:pt idx="15">
                  <c:v>-1.4742228650362286</c:v>
                </c:pt>
                <c:pt idx="16">
                  <c:v>-1.4493828650362286</c:v>
                </c:pt>
                <c:pt idx="17">
                  <c:v>-1.4245428650362286</c:v>
                </c:pt>
                <c:pt idx="18">
                  <c:v>-1.3997028650362284</c:v>
                </c:pt>
                <c:pt idx="19">
                  <c:v>-1.3748628650362287</c:v>
                </c:pt>
                <c:pt idx="20">
                  <c:v>-1.3500228650362285</c:v>
                </c:pt>
                <c:pt idx="21">
                  <c:v>-1.3251828650362285</c:v>
                </c:pt>
                <c:pt idx="22">
                  <c:v>-1.3003428650362285</c:v>
                </c:pt>
                <c:pt idx="23">
                  <c:v>-1.2755028650362286</c:v>
                </c:pt>
                <c:pt idx="24">
                  <c:v>-1.2506628650362286</c:v>
                </c:pt>
                <c:pt idx="25">
                  <c:v>-1.2258228650362286</c:v>
                </c:pt>
                <c:pt idx="26">
                  <c:v>-1.2009828650362286</c:v>
                </c:pt>
                <c:pt idx="27">
                  <c:v>-1.1761428650362284</c:v>
                </c:pt>
                <c:pt idx="28">
                  <c:v>-1.1513028650362287</c:v>
                </c:pt>
                <c:pt idx="29">
                  <c:v>-1.1264628650362285</c:v>
                </c:pt>
                <c:pt idx="30">
                  <c:v>-1.1016228650362285</c:v>
                </c:pt>
                <c:pt idx="31">
                  <c:v>-1.0767828650362286</c:v>
                </c:pt>
                <c:pt idx="32">
                  <c:v>-1.0519428650362286</c:v>
                </c:pt>
                <c:pt idx="33">
                  <c:v>-1.0271028650362286</c:v>
                </c:pt>
                <c:pt idx="34">
                  <c:v>-1.0022628650362284</c:v>
                </c:pt>
                <c:pt idx="35">
                  <c:v>-0.97742286503622855</c:v>
                </c:pt>
                <c:pt idx="36">
                  <c:v>-0.95258286503622858</c:v>
                </c:pt>
                <c:pt idx="37">
                  <c:v>-0.92774286503622849</c:v>
                </c:pt>
                <c:pt idx="38">
                  <c:v>-0.90290286503622852</c:v>
                </c:pt>
                <c:pt idx="39">
                  <c:v>-0.87806286503622855</c:v>
                </c:pt>
                <c:pt idx="40">
                  <c:v>-0.85322286503622857</c:v>
                </c:pt>
                <c:pt idx="41">
                  <c:v>-0.8283828650362286</c:v>
                </c:pt>
                <c:pt idx="42">
                  <c:v>-0.80354286503622863</c:v>
                </c:pt>
                <c:pt idx="43">
                  <c:v>-0.77870286503622843</c:v>
                </c:pt>
                <c:pt idx="44">
                  <c:v>-0.75386286503622846</c:v>
                </c:pt>
                <c:pt idx="45">
                  <c:v>-0.72902286503622848</c:v>
                </c:pt>
                <c:pt idx="46">
                  <c:v>-0.70418286503622851</c:v>
                </c:pt>
                <c:pt idx="47">
                  <c:v>-0.67934286503622854</c:v>
                </c:pt>
                <c:pt idx="48">
                  <c:v>-0.65450286503622856</c:v>
                </c:pt>
                <c:pt idx="49">
                  <c:v>-0.62966286503622859</c:v>
                </c:pt>
                <c:pt idx="50">
                  <c:v>-0.60482286503622862</c:v>
                </c:pt>
                <c:pt idx="51">
                  <c:v>-0.57998286503622865</c:v>
                </c:pt>
                <c:pt idx="52">
                  <c:v>-0.55514286503622845</c:v>
                </c:pt>
                <c:pt idx="53">
                  <c:v>-0.53030286503622848</c:v>
                </c:pt>
                <c:pt idx="54">
                  <c:v>-0.5054628650362285</c:v>
                </c:pt>
                <c:pt idx="55">
                  <c:v>-0.48062286503622853</c:v>
                </c:pt>
                <c:pt idx="56">
                  <c:v>-0.45578286503622856</c:v>
                </c:pt>
                <c:pt idx="57">
                  <c:v>-0.43094286503622858</c:v>
                </c:pt>
                <c:pt idx="58">
                  <c:v>-0.40610286503622861</c:v>
                </c:pt>
                <c:pt idx="59">
                  <c:v>-0.38126286503622842</c:v>
                </c:pt>
                <c:pt idx="60">
                  <c:v>-0.35642286503622844</c:v>
                </c:pt>
                <c:pt idx="61">
                  <c:v>-0.33158286503622847</c:v>
                </c:pt>
                <c:pt idx="62">
                  <c:v>-0.3067428650362285</c:v>
                </c:pt>
                <c:pt idx="63">
                  <c:v>-0.28190286503622852</c:v>
                </c:pt>
                <c:pt idx="64">
                  <c:v>-0.25706286503622855</c:v>
                </c:pt>
                <c:pt idx="65">
                  <c:v>-0.23222286503622858</c:v>
                </c:pt>
                <c:pt idx="66">
                  <c:v>-0.2073828650362286</c:v>
                </c:pt>
                <c:pt idx="67">
                  <c:v>-0.18254286503622863</c:v>
                </c:pt>
                <c:pt idx="68">
                  <c:v>-0.15770286503622843</c:v>
                </c:pt>
                <c:pt idx="69">
                  <c:v>-0.13286286503622846</c:v>
                </c:pt>
                <c:pt idx="70">
                  <c:v>-0.10802286503622849</c:v>
                </c:pt>
                <c:pt idx="71">
                  <c:v>-8.3182865036228515E-2</c:v>
                </c:pt>
                <c:pt idx="72">
                  <c:v>-5.8342865036228542E-2</c:v>
                </c:pt>
                <c:pt idx="73">
                  <c:v>-3.3502865036228568E-2</c:v>
                </c:pt>
                <c:pt idx="74">
                  <c:v>-8.6628650362285953E-3</c:v>
                </c:pt>
                <c:pt idx="75">
                  <c:v>1.61771349637716E-2</c:v>
                </c:pt>
                <c:pt idx="76">
                  <c:v>4.1017134963771573E-2</c:v>
                </c:pt>
                <c:pt idx="77">
                  <c:v>6.5857134963771546E-2</c:v>
                </c:pt>
                <c:pt idx="78">
                  <c:v>9.069713496377152E-2</c:v>
                </c:pt>
                <c:pt idx="79">
                  <c:v>0.11553713496377149</c:v>
                </c:pt>
                <c:pt idx="80">
                  <c:v>0.14037713496377169</c:v>
                </c:pt>
                <c:pt idx="81">
                  <c:v>0.16521713496377122</c:v>
                </c:pt>
                <c:pt idx="82">
                  <c:v>0.19005713496377141</c:v>
                </c:pt>
                <c:pt idx="83">
                  <c:v>0.21489713496377116</c:v>
                </c:pt>
                <c:pt idx="84">
                  <c:v>0.23973713496377136</c:v>
                </c:pt>
                <c:pt idx="85">
                  <c:v>0.26457713496377111</c:v>
                </c:pt>
                <c:pt idx="86">
                  <c:v>0.28941713496377131</c:v>
                </c:pt>
                <c:pt idx="87">
                  <c:v>0.3142571349637715</c:v>
                </c:pt>
                <c:pt idx="88">
                  <c:v>0.33909713496377125</c:v>
                </c:pt>
                <c:pt idx="89">
                  <c:v>0.36393713496377145</c:v>
                </c:pt>
                <c:pt idx="90">
                  <c:v>0.3887771349637712</c:v>
                </c:pt>
                <c:pt idx="91">
                  <c:v>0.41361713496377139</c:v>
                </c:pt>
                <c:pt idx="92">
                  <c:v>0.43845713496377114</c:v>
                </c:pt>
                <c:pt idx="93">
                  <c:v>0.46329713496377134</c:v>
                </c:pt>
                <c:pt idx="94">
                  <c:v>0.48813713496377109</c:v>
                </c:pt>
                <c:pt idx="95">
                  <c:v>0.51297713496377129</c:v>
                </c:pt>
                <c:pt idx="96">
                  <c:v>0.53781713496377148</c:v>
                </c:pt>
                <c:pt idx="97">
                  <c:v>0.56265713496377123</c:v>
                </c:pt>
                <c:pt idx="98">
                  <c:v>0.58749713496377143</c:v>
                </c:pt>
                <c:pt idx="99">
                  <c:v>0.61233713496377118</c:v>
                </c:pt>
                <c:pt idx="100">
                  <c:v>0.63717713496377137</c:v>
                </c:pt>
                <c:pt idx="101">
                  <c:v>0.66201713496377113</c:v>
                </c:pt>
                <c:pt idx="102">
                  <c:v>0.68685713496377132</c:v>
                </c:pt>
                <c:pt idx="103">
                  <c:v>0.71169713496377107</c:v>
                </c:pt>
                <c:pt idx="104">
                  <c:v>0.73653713496377127</c:v>
                </c:pt>
                <c:pt idx="105">
                  <c:v>0.76137713496377146</c:v>
                </c:pt>
                <c:pt idx="106">
                  <c:v>0.78621713496377121</c:v>
                </c:pt>
                <c:pt idx="107">
                  <c:v>0.81105713496377141</c:v>
                </c:pt>
                <c:pt idx="108">
                  <c:v>0.83589713496377116</c:v>
                </c:pt>
                <c:pt idx="109">
                  <c:v>0.86073713496377136</c:v>
                </c:pt>
                <c:pt idx="110">
                  <c:v>0.88557713496377111</c:v>
                </c:pt>
                <c:pt idx="111">
                  <c:v>0.9104171349637713</c:v>
                </c:pt>
                <c:pt idx="112">
                  <c:v>0.9352571349637715</c:v>
                </c:pt>
                <c:pt idx="113">
                  <c:v>0.96009713496377125</c:v>
                </c:pt>
                <c:pt idx="114">
                  <c:v>0.98493713496377144</c:v>
                </c:pt>
                <c:pt idx="115">
                  <c:v>1.0097771349637712</c:v>
                </c:pt>
                <c:pt idx="116">
                  <c:v>1.0346171349637714</c:v>
                </c:pt>
                <c:pt idx="117">
                  <c:v>1.0594571349637711</c:v>
                </c:pt>
                <c:pt idx="118">
                  <c:v>1.0842971349637713</c:v>
                </c:pt>
                <c:pt idx="119">
                  <c:v>1.1091371349637715</c:v>
                </c:pt>
                <c:pt idx="120">
                  <c:v>1.1339771349637713</c:v>
                </c:pt>
                <c:pt idx="121">
                  <c:v>1.1588171349637715</c:v>
                </c:pt>
                <c:pt idx="122">
                  <c:v>1.1836571349637712</c:v>
                </c:pt>
                <c:pt idx="123">
                  <c:v>1.2084971349637714</c:v>
                </c:pt>
                <c:pt idx="124">
                  <c:v>1.2333371349637712</c:v>
                </c:pt>
                <c:pt idx="125">
                  <c:v>1.2581771349637714</c:v>
                </c:pt>
                <c:pt idx="126">
                  <c:v>1.2830171349637711</c:v>
                </c:pt>
                <c:pt idx="127">
                  <c:v>1.3078571349637713</c:v>
                </c:pt>
                <c:pt idx="128">
                  <c:v>1.3326971349637715</c:v>
                </c:pt>
                <c:pt idx="129">
                  <c:v>1.3575371349637713</c:v>
                </c:pt>
                <c:pt idx="130">
                  <c:v>1.3823771349637715</c:v>
                </c:pt>
                <c:pt idx="131">
                  <c:v>1.4072171349637712</c:v>
                </c:pt>
                <c:pt idx="132">
                  <c:v>1.4320571349637714</c:v>
                </c:pt>
                <c:pt idx="133">
                  <c:v>1.4568971349637712</c:v>
                </c:pt>
                <c:pt idx="134">
                  <c:v>1.4817371349637714</c:v>
                </c:pt>
                <c:pt idx="135">
                  <c:v>1.5065771349637711</c:v>
                </c:pt>
                <c:pt idx="136">
                  <c:v>1.5314171349637713</c:v>
                </c:pt>
                <c:pt idx="137">
                  <c:v>1.5562571349637715</c:v>
                </c:pt>
                <c:pt idx="138">
                  <c:v>1.5810971349637712</c:v>
                </c:pt>
                <c:pt idx="139">
                  <c:v>1.6059371349637714</c:v>
                </c:pt>
                <c:pt idx="140">
                  <c:v>1.6307771349637712</c:v>
                </c:pt>
                <c:pt idx="141">
                  <c:v>1.6556171349637714</c:v>
                </c:pt>
                <c:pt idx="142">
                  <c:v>1.6804571349637711</c:v>
                </c:pt>
                <c:pt idx="143">
                  <c:v>1.7052971349637713</c:v>
                </c:pt>
                <c:pt idx="144">
                  <c:v>1.7301371349637715</c:v>
                </c:pt>
                <c:pt idx="145">
                  <c:v>1.7549771349637713</c:v>
                </c:pt>
                <c:pt idx="146">
                  <c:v>1.7798171349637715</c:v>
                </c:pt>
                <c:pt idx="147">
                  <c:v>1.8046571349637712</c:v>
                </c:pt>
                <c:pt idx="148">
                  <c:v>1.8294971349637714</c:v>
                </c:pt>
                <c:pt idx="149">
                  <c:v>1.8543371349637712</c:v>
                </c:pt>
                <c:pt idx="150">
                  <c:v>1.8791771349637714</c:v>
                </c:pt>
                <c:pt idx="151">
                  <c:v>1.9040171349637716</c:v>
                </c:pt>
                <c:pt idx="152">
                  <c:v>1.9288571349637713</c:v>
                </c:pt>
                <c:pt idx="153">
                  <c:v>1.9536971349637715</c:v>
                </c:pt>
                <c:pt idx="154">
                  <c:v>1.9785371349637713</c:v>
                </c:pt>
                <c:pt idx="155">
                  <c:v>2.0033771349637712</c:v>
                </c:pt>
                <c:pt idx="156">
                  <c:v>2.0282171349637714</c:v>
                </c:pt>
                <c:pt idx="157">
                  <c:v>2.0530571349637716</c:v>
                </c:pt>
                <c:pt idx="158">
                  <c:v>2.0778971349637709</c:v>
                </c:pt>
                <c:pt idx="159">
                  <c:v>2.1027371349637711</c:v>
                </c:pt>
                <c:pt idx="160">
                  <c:v>2.1275771349637713</c:v>
                </c:pt>
                <c:pt idx="161">
                  <c:v>2.1524171349637715</c:v>
                </c:pt>
                <c:pt idx="162">
                  <c:v>2.1772571349637708</c:v>
                </c:pt>
                <c:pt idx="163">
                  <c:v>2.202097134963771</c:v>
                </c:pt>
                <c:pt idx="164">
                  <c:v>2.2269371349637712</c:v>
                </c:pt>
                <c:pt idx="165">
                  <c:v>2.2517771349637714</c:v>
                </c:pt>
                <c:pt idx="166">
                  <c:v>2.2766171349637707</c:v>
                </c:pt>
                <c:pt idx="167">
                  <c:v>2.3014571349637709</c:v>
                </c:pt>
                <c:pt idx="168">
                  <c:v>2.3262971349637711</c:v>
                </c:pt>
                <c:pt idx="169">
                  <c:v>2.3511371349637713</c:v>
                </c:pt>
                <c:pt idx="170">
                  <c:v>2.3759771349637715</c:v>
                </c:pt>
                <c:pt idx="171">
                  <c:v>2.4008171349637708</c:v>
                </c:pt>
                <c:pt idx="172">
                  <c:v>2.425657134963771</c:v>
                </c:pt>
                <c:pt idx="173">
                  <c:v>2.4504971349637712</c:v>
                </c:pt>
                <c:pt idx="174">
                  <c:v>2.4753371349637714</c:v>
                </c:pt>
                <c:pt idx="175">
                  <c:v>2.5001771349637716</c:v>
                </c:pt>
                <c:pt idx="176">
                  <c:v>2.5250171349637709</c:v>
                </c:pt>
                <c:pt idx="177">
                  <c:v>2.5498571349637711</c:v>
                </c:pt>
                <c:pt idx="178">
                  <c:v>2.5746971349637713</c:v>
                </c:pt>
                <c:pt idx="179">
                  <c:v>2.5995371349637715</c:v>
                </c:pt>
                <c:pt idx="180">
                  <c:v>2.6243771349637708</c:v>
                </c:pt>
                <c:pt idx="181">
                  <c:v>2.649217134963771</c:v>
                </c:pt>
                <c:pt idx="182">
                  <c:v>2.6740571349637712</c:v>
                </c:pt>
                <c:pt idx="183">
                  <c:v>2.6988971349637714</c:v>
                </c:pt>
                <c:pt idx="184">
                  <c:v>2.7237371349637716</c:v>
                </c:pt>
                <c:pt idx="185">
                  <c:v>2.7485771349637709</c:v>
                </c:pt>
                <c:pt idx="186">
                  <c:v>2.7734171349637711</c:v>
                </c:pt>
                <c:pt idx="187">
                  <c:v>2.7982571349637713</c:v>
                </c:pt>
                <c:pt idx="188">
                  <c:v>2.8230971349637715</c:v>
                </c:pt>
                <c:pt idx="189">
                  <c:v>2.8479371349637708</c:v>
                </c:pt>
                <c:pt idx="190">
                  <c:v>2.872777134963771</c:v>
                </c:pt>
                <c:pt idx="191">
                  <c:v>2.8976171349637712</c:v>
                </c:pt>
                <c:pt idx="192">
                  <c:v>2.9224571349637714</c:v>
                </c:pt>
                <c:pt idx="193">
                  <c:v>2.9472971349637715</c:v>
                </c:pt>
                <c:pt idx="194">
                  <c:v>2.9721371349637709</c:v>
                </c:pt>
                <c:pt idx="195">
                  <c:v>2.9969771349637711</c:v>
                </c:pt>
                <c:pt idx="196">
                  <c:v>3.0218171349637712</c:v>
                </c:pt>
                <c:pt idx="197">
                  <c:v>3.0466571349637714</c:v>
                </c:pt>
                <c:pt idx="198">
                  <c:v>3.0714971349637707</c:v>
                </c:pt>
                <c:pt idx="199">
                  <c:v>3.0963371349637709</c:v>
                </c:pt>
                <c:pt idx="200">
                  <c:v>3.1211771349637711</c:v>
                </c:pt>
                <c:pt idx="201">
                  <c:v>3.1460171349637713</c:v>
                </c:pt>
                <c:pt idx="202">
                  <c:v>3.1708571349637715</c:v>
                </c:pt>
                <c:pt idx="203">
                  <c:v>3.1956971349637708</c:v>
                </c:pt>
                <c:pt idx="204">
                  <c:v>3.220537134963771</c:v>
                </c:pt>
                <c:pt idx="205">
                  <c:v>3.2453771349637712</c:v>
                </c:pt>
                <c:pt idx="206">
                  <c:v>3.2702171349637714</c:v>
                </c:pt>
                <c:pt idx="207">
                  <c:v>3.2950571349637707</c:v>
                </c:pt>
                <c:pt idx="208">
                  <c:v>3.3198971349637709</c:v>
                </c:pt>
                <c:pt idx="209">
                  <c:v>3.3447371349637711</c:v>
                </c:pt>
                <c:pt idx="210">
                  <c:v>3.3695771349637713</c:v>
                </c:pt>
                <c:pt idx="211">
                  <c:v>3.3944171349637715</c:v>
                </c:pt>
                <c:pt idx="212">
                  <c:v>3.4192571349637708</c:v>
                </c:pt>
                <c:pt idx="213">
                  <c:v>3.444097134963771</c:v>
                </c:pt>
                <c:pt idx="214">
                  <c:v>3.4689371349637712</c:v>
                </c:pt>
                <c:pt idx="215">
                  <c:v>3.4937771349637714</c:v>
                </c:pt>
                <c:pt idx="216">
                  <c:v>3.5186171349637716</c:v>
                </c:pt>
                <c:pt idx="217">
                  <c:v>3.5434571349637709</c:v>
                </c:pt>
                <c:pt idx="218">
                  <c:v>3.5682971349637711</c:v>
                </c:pt>
                <c:pt idx="219">
                  <c:v>3.5931371349637713</c:v>
                </c:pt>
                <c:pt idx="220">
                  <c:v>3.6179771349637715</c:v>
                </c:pt>
                <c:pt idx="221">
                  <c:v>3.6428171349637708</c:v>
                </c:pt>
                <c:pt idx="222">
                  <c:v>3.667657134963771</c:v>
                </c:pt>
                <c:pt idx="223">
                  <c:v>3.6924971349637712</c:v>
                </c:pt>
                <c:pt idx="224">
                  <c:v>3.7173371349637714</c:v>
                </c:pt>
                <c:pt idx="225">
                  <c:v>3.7421771349637716</c:v>
                </c:pt>
                <c:pt idx="226">
                  <c:v>3.7670171349637709</c:v>
                </c:pt>
                <c:pt idx="227">
                  <c:v>3.7918571349637711</c:v>
                </c:pt>
                <c:pt idx="228">
                  <c:v>3.8166971349637713</c:v>
                </c:pt>
                <c:pt idx="229">
                  <c:v>3.8415371349637715</c:v>
                </c:pt>
                <c:pt idx="230">
                  <c:v>3.8663771349637708</c:v>
                </c:pt>
                <c:pt idx="231">
                  <c:v>3.891217134963771</c:v>
                </c:pt>
                <c:pt idx="232">
                  <c:v>3.9160571349637712</c:v>
                </c:pt>
                <c:pt idx="233">
                  <c:v>3.9408971349637714</c:v>
                </c:pt>
                <c:pt idx="234">
                  <c:v>3.9657371349637716</c:v>
                </c:pt>
                <c:pt idx="235">
                  <c:v>3.9905771349637709</c:v>
                </c:pt>
                <c:pt idx="236">
                  <c:v>4.0154171349637711</c:v>
                </c:pt>
                <c:pt idx="237">
                  <c:v>4.0402571349637713</c:v>
                </c:pt>
                <c:pt idx="238">
                  <c:v>4.0650971349637715</c:v>
                </c:pt>
                <c:pt idx="239">
                  <c:v>4.0899371349637716</c:v>
                </c:pt>
                <c:pt idx="240">
                  <c:v>4.114777134963771</c:v>
                </c:pt>
                <c:pt idx="241">
                  <c:v>4.1396171349637712</c:v>
                </c:pt>
                <c:pt idx="242">
                  <c:v>4.1644571349637713</c:v>
                </c:pt>
                <c:pt idx="243">
                  <c:v>4.1892971349637715</c:v>
                </c:pt>
                <c:pt idx="244">
                  <c:v>4.2141371349637708</c:v>
                </c:pt>
                <c:pt idx="245">
                  <c:v>4.238977134963771</c:v>
                </c:pt>
                <c:pt idx="246">
                  <c:v>4.2638171349637712</c:v>
                </c:pt>
                <c:pt idx="247">
                  <c:v>4.2886571349637714</c:v>
                </c:pt>
                <c:pt idx="248">
                  <c:v>4.3134971349637716</c:v>
                </c:pt>
                <c:pt idx="249">
                  <c:v>4.3383371349637709</c:v>
                </c:pt>
                <c:pt idx="250">
                  <c:v>4.3631771349637711</c:v>
                </c:pt>
                <c:pt idx="251">
                  <c:v>4.3880171349637713</c:v>
                </c:pt>
                <c:pt idx="252">
                  <c:v>4.4128571349637715</c:v>
                </c:pt>
                <c:pt idx="253">
                  <c:v>4.4376971349637708</c:v>
                </c:pt>
                <c:pt idx="254">
                  <c:v>4.462537134963771</c:v>
                </c:pt>
                <c:pt idx="255">
                  <c:v>4.4873771349637712</c:v>
                </c:pt>
                <c:pt idx="256">
                  <c:v>4.5122171349637714</c:v>
                </c:pt>
                <c:pt idx="257">
                  <c:v>4.5370571349637716</c:v>
                </c:pt>
                <c:pt idx="258">
                  <c:v>4.5618971349637709</c:v>
                </c:pt>
                <c:pt idx="259">
                  <c:v>4.5867371349637711</c:v>
                </c:pt>
                <c:pt idx="260">
                  <c:v>4.6115771349637713</c:v>
                </c:pt>
                <c:pt idx="261">
                  <c:v>4.6364171349637715</c:v>
                </c:pt>
                <c:pt idx="262">
                  <c:v>4.6612571349637708</c:v>
                </c:pt>
                <c:pt idx="263">
                  <c:v>4.686097134963771</c:v>
                </c:pt>
                <c:pt idx="264">
                  <c:v>4.7109371349637712</c:v>
                </c:pt>
                <c:pt idx="265">
                  <c:v>4.7357771349637714</c:v>
                </c:pt>
                <c:pt idx="266">
                  <c:v>4.7606171349637716</c:v>
                </c:pt>
                <c:pt idx="267">
                  <c:v>4.7854571349637709</c:v>
                </c:pt>
                <c:pt idx="268">
                  <c:v>4.8102971349637711</c:v>
                </c:pt>
                <c:pt idx="269">
                  <c:v>4.8351371349637713</c:v>
                </c:pt>
                <c:pt idx="270">
                  <c:v>4.8599771349637715</c:v>
                </c:pt>
                <c:pt idx="271">
                  <c:v>4.8848171349637708</c:v>
                </c:pt>
                <c:pt idx="272">
                  <c:v>4.909657134963771</c:v>
                </c:pt>
                <c:pt idx="273">
                  <c:v>4.9344971349637712</c:v>
                </c:pt>
                <c:pt idx="274">
                  <c:v>4.9593371349637714</c:v>
                </c:pt>
                <c:pt idx="275">
                  <c:v>4.9841771349637716</c:v>
                </c:pt>
                <c:pt idx="276">
                  <c:v>5.0090171349637709</c:v>
                </c:pt>
                <c:pt idx="277">
                  <c:v>5.0338571349637711</c:v>
                </c:pt>
                <c:pt idx="278">
                  <c:v>5.0586971349637713</c:v>
                </c:pt>
                <c:pt idx="279">
                  <c:v>5.0835371349637715</c:v>
                </c:pt>
                <c:pt idx="280">
                  <c:v>5.1083771349637717</c:v>
                </c:pt>
                <c:pt idx="281">
                  <c:v>5.133217134963771</c:v>
                </c:pt>
                <c:pt idx="282">
                  <c:v>5.1580571349637712</c:v>
                </c:pt>
                <c:pt idx="283">
                  <c:v>5.1828971349637714</c:v>
                </c:pt>
                <c:pt idx="284">
                  <c:v>5.2077371349637716</c:v>
                </c:pt>
                <c:pt idx="285">
                  <c:v>5.2325771349637709</c:v>
                </c:pt>
                <c:pt idx="286">
                  <c:v>5.2574171349637711</c:v>
                </c:pt>
                <c:pt idx="287">
                  <c:v>5.2822571349637713</c:v>
                </c:pt>
                <c:pt idx="288">
                  <c:v>5.3070971349637714</c:v>
                </c:pt>
                <c:pt idx="289">
                  <c:v>5.3319371349637716</c:v>
                </c:pt>
                <c:pt idx="290">
                  <c:v>5.3567771349637709</c:v>
                </c:pt>
                <c:pt idx="291">
                  <c:v>5.3816171349637711</c:v>
                </c:pt>
                <c:pt idx="292">
                  <c:v>5.4064571349637713</c:v>
                </c:pt>
                <c:pt idx="293">
                  <c:v>5.4312971349637715</c:v>
                </c:pt>
                <c:pt idx="294">
                  <c:v>5.4561371349637708</c:v>
                </c:pt>
                <c:pt idx="295">
                  <c:v>5.480977134963771</c:v>
                </c:pt>
                <c:pt idx="296">
                  <c:v>5.5058171349637712</c:v>
                </c:pt>
                <c:pt idx="297">
                  <c:v>5.5306571349637714</c:v>
                </c:pt>
                <c:pt idx="298">
                  <c:v>5.5554971349637716</c:v>
                </c:pt>
                <c:pt idx="299">
                  <c:v>5.5803371349637709</c:v>
                </c:pt>
                <c:pt idx="300">
                  <c:v>5.6051771349637711</c:v>
                </c:pt>
                <c:pt idx="301">
                  <c:v>5.6300171349637713</c:v>
                </c:pt>
                <c:pt idx="302">
                  <c:v>5.6548571349637715</c:v>
                </c:pt>
                <c:pt idx="303">
                  <c:v>5.6796971349637717</c:v>
                </c:pt>
                <c:pt idx="304">
                  <c:v>5.704537134963771</c:v>
                </c:pt>
                <c:pt idx="305">
                  <c:v>5.7293771349637712</c:v>
                </c:pt>
                <c:pt idx="306">
                  <c:v>5.7542171349637714</c:v>
                </c:pt>
                <c:pt idx="307">
                  <c:v>5.7790571349637716</c:v>
                </c:pt>
                <c:pt idx="308">
                  <c:v>5.8038971349637709</c:v>
                </c:pt>
                <c:pt idx="309">
                  <c:v>5.8287371349637711</c:v>
                </c:pt>
                <c:pt idx="310">
                  <c:v>5.8535771349637713</c:v>
                </c:pt>
                <c:pt idx="311">
                  <c:v>5.8784171349637715</c:v>
                </c:pt>
                <c:pt idx="312">
                  <c:v>5.9032571349637717</c:v>
                </c:pt>
                <c:pt idx="313">
                  <c:v>5.928097134963771</c:v>
                </c:pt>
                <c:pt idx="314">
                  <c:v>5.9529371349637712</c:v>
                </c:pt>
                <c:pt idx="315">
                  <c:v>5.9777771349637714</c:v>
                </c:pt>
                <c:pt idx="316">
                  <c:v>6.0026171349637716</c:v>
                </c:pt>
                <c:pt idx="317">
                  <c:v>6.0274571349637709</c:v>
                </c:pt>
                <c:pt idx="318">
                  <c:v>6.0522971349637711</c:v>
                </c:pt>
                <c:pt idx="319">
                  <c:v>6.0771371349637713</c:v>
                </c:pt>
                <c:pt idx="320">
                  <c:v>6.1019771349637715</c:v>
                </c:pt>
                <c:pt idx="321">
                  <c:v>6.1268171349637717</c:v>
                </c:pt>
                <c:pt idx="322">
                  <c:v>6.151657134963771</c:v>
                </c:pt>
                <c:pt idx="323">
                  <c:v>6.176497134963773</c:v>
                </c:pt>
                <c:pt idx="324">
                  <c:v>6.2013371349637723</c:v>
                </c:pt>
                <c:pt idx="325">
                  <c:v>6.2261771349637716</c:v>
                </c:pt>
                <c:pt idx="326">
                  <c:v>6.2510171349637726</c:v>
                </c:pt>
                <c:pt idx="327">
                  <c:v>6.275857134963772</c:v>
                </c:pt>
                <c:pt idx="328">
                  <c:v>6.300697134963773</c:v>
                </c:pt>
                <c:pt idx="329">
                  <c:v>6.3255371349637723</c:v>
                </c:pt>
                <c:pt idx="330">
                  <c:v>6.3503771349637717</c:v>
                </c:pt>
                <c:pt idx="331">
                  <c:v>6.3752171349637727</c:v>
                </c:pt>
                <c:pt idx="332">
                  <c:v>6.400057134963772</c:v>
                </c:pt>
                <c:pt idx="333">
                  <c:v>6.4248971349637714</c:v>
                </c:pt>
                <c:pt idx="334">
                  <c:v>6.4497371349637724</c:v>
                </c:pt>
                <c:pt idx="335">
                  <c:v>6.4745771349637717</c:v>
                </c:pt>
                <c:pt idx="336">
                  <c:v>6.4994171349637728</c:v>
                </c:pt>
                <c:pt idx="337">
                  <c:v>6.5242571349637721</c:v>
                </c:pt>
                <c:pt idx="338">
                  <c:v>6.5490971349637714</c:v>
                </c:pt>
                <c:pt idx="339">
                  <c:v>6.5739371349637725</c:v>
                </c:pt>
                <c:pt idx="340">
                  <c:v>6.5987771349637718</c:v>
                </c:pt>
                <c:pt idx="341">
                  <c:v>6.6236171349637729</c:v>
                </c:pt>
                <c:pt idx="342">
                  <c:v>6.6484571349637722</c:v>
                </c:pt>
                <c:pt idx="343">
                  <c:v>6.6732971349637715</c:v>
                </c:pt>
                <c:pt idx="344">
                  <c:v>6.6981371349637726</c:v>
                </c:pt>
                <c:pt idx="345">
                  <c:v>6.7229771349637719</c:v>
                </c:pt>
                <c:pt idx="346">
                  <c:v>6.747817134963773</c:v>
                </c:pt>
                <c:pt idx="347">
                  <c:v>6.7726571349637723</c:v>
                </c:pt>
                <c:pt idx="348">
                  <c:v>6.7974971349637716</c:v>
                </c:pt>
                <c:pt idx="349">
                  <c:v>6.8223371349637727</c:v>
                </c:pt>
                <c:pt idx="350">
                  <c:v>6.847177134963772</c:v>
                </c:pt>
                <c:pt idx="351">
                  <c:v>6.8720171349637731</c:v>
                </c:pt>
                <c:pt idx="352">
                  <c:v>6.8968571349637724</c:v>
                </c:pt>
                <c:pt idx="353">
                  <c:v>6.9216971349637717</c:v>
                </c:pt>
                <c:pt idx="354">
                  <c:v>6.9465371349637728</c:v>
                </c:pt>
                <c:pt idx="355">
                  <c:v>6.9713771349637721</c:v>
                </c:pt>
                <c:pt idx="356">
                  <c:v>6.9962171349637714</c:v>
                </c:pt>
                <c:pt idx="357">
                  <c:v>7.0210571349637725</c:v>
                </c:pt>
                <c:pt idx="358">
                  <c:v>7.0458971349637718</c:v>
                </c:pt>
                <c:pt idx="359">
                  <c:v>7.0707371349637729</c:v>
                </c:pt>
                <c:pt idx="360">
                  <c:v>7.0955771349637722</c:v>
                </c:pt>
                <c:pt idx="361">
                  <c:v>7.1204171349637715</c:v>
                </c:pt>
                <c:pt idx="362">
                  <c:v>7.1452571349637726</c:v>
                </c:pt>
                <c:pt idx="363">
                  <c:v>7.1700971349637719</c:v>
                </c:pt>
                <c:pt idx="364">
                  <c:v>7.194937134963773</c:v>
                </c:pt>
                <c:pt idx="365">
                  <c:v>7.2197771349637723</c:v>
                </c:pt>
                <c:pt idx="366">
                  <c:v>7.2446171349637716</c:v>
                </c:pt>
                <c:pt idx="367">
                  <c:v>7.2694571349637727</c:v>
                </c:pt>
                <c:pt idx="368">
                  <c:v>7.294297134963772</c:v>
                </c:pt>
                <c:pt idx="369">
                  <c:v>7.3191371349637731</c:v>
                </c:pt>
                <c:pt idx="370">
                  <c:v>7.3439771349637724</c:v>
                </c:pt>
                <c:pt idx="371">
                  <c:v>7.3688171349637717</c:v>
                </c:pt>
                <c:pt idx="372">
                  <c:v>7.3936571349637727</c:v>
                </c:pt>
                <c:pt idx="373">
                  <c:v>7.4184971349637721</c:v>
                </c:pt>
                <c:pt idx="374">
                  <c:v>7.4433371349637714</c:v>
                </c:pt>
                <c:pt idx="375">
                  <c:v>7.4681771349637724</c:v>
                </c:pt>
                <c:pt idx="376">
                  <c:v>7.4930171349637718</c:v>
                </c:pt>
                <c:pt idx="377">
                  <c:v>7.5178571349637728</c:v>
                </c:pt>
                <c:pt idx="378">
                  <c:v>7.5426971349637721</c:v>
                </c:pt>
                <c:pt idx="379">
                  <c:v>7.5675371349637715</c:v>
                </c:pt>
                <c:pt idx="380">
                  <c:v>7.5923771349637725</c:v>
                </c:pt>
                <c:pt idx="381">
                  <c:v>7.6172171349637718</c:v>
                </c:pt>
                <c:pt idx="382">
                  <c:v>7.6420571349637729</c:v>
                </c:pt>
                <c:pt idx="383">
                  <c:v>7.6668971349637722</c:v>
                </c:pt>
                <c:pt idx="384">
                  <c:v>7.6917371349637715</c:v>
                </c:pt>
                <c:pt idx="385">
                  <c:v>7.7165771349637726</c:v>
                </c:pt>
                <c:pt idx="386">
                  <c:v>7.7414171349637719</c:v>
                </c:pt>
                <c:pt idx="387">
                  <c:v>7.766257134963773</c:v>
                </c:pt>
                <c:pt idx="388">
                  <c:v>7.7910971349637723</c:v>
                </c:pt>
                <c:pt idx="389">
                  <c:v>7.8159371349637716</c:v>
                </c:pt>
                <c:pt idx="390">
                  <c:v>7.8407771349637727</c:v>
                </c:pt>
                <c:pt idx="391">
                  <c:v>7.865617134963772</c:v>
                </c:pt>
                <c:pt idx="392">
                  <c:v>7.8904571349637731</c:v>
                </c:pt>
                <c:pt idx="393">
                  <c:v>7.9152971349637724</c:v>
                </c:pt>
                <c:pt idx="394">
                  <c:v>7.9401371349637717</c:v>
                </c:pt>
                <c:pt idx="395">
                  <c:v>7.9649771349637728</c:v>
                </c:pt>
                <c:pt idx="396">
                  <c:v>7.9898171349637721</c:v>
                </c:pt>
                <c:pt idx="397">
                  <c:v>8.0146571349637714</c:v>
                </c:pt>
                <c:pt idx="398">
                  <c:v>8.0394971349637725</c:v>
                </c:pt>
                <c:pt idx="399">
                  <c:v>8.0643371349637718</c:v>
                </c:pt>
                <c:pt idx="400">
                  <c:v>8.0891771349637729</c:v>
                </c:pt>
                <c:pt idx="401">
                  <c:v>8.1140171349637722</c:v>
                </c:pt>
                <c:pt idx="402">
                  <c:v>8.1388571349637715</c:v>
                </c:pt>
                <c:pt idx="403">
                  <c:v>8.1636971349637726</c:v>
                </c:pt>
                <c:pt idx="404">
                  <c:v>8.1885371349637719</c:v>
                </c:pt>
                <c:pt idx="405">
                  <c:v>8.213377134963773</c:v>
                </c:pt>
                <c:pt idx="406">
                  <c:v>8.2382171349637723</c:v>
                </c:pt>
                <c:pt idx="407">
                  <c:v>8.2630571349637716</c:v>
                </c:pt>
                <c:pt idx="408">
                  <c:v>8.2878971349637727</c:v>
                </c:pt>
                <c:pt idx="409">
                  <c:v>8.312737134963772</c:v>
                </c:pt>
                <c:pt idx="410">
                  <c:v>8.3375771349637731</c:v>
                </c:pt>
                <c:pt idx="411">
                  <c:v>8.3624171349637724</c:v>
                </c:pt>
                <c:pt idx="412">
                  <c:v>8.3872571349637717</c:v>
                </c:pt>
                <c:pt idx="413">
                  <c:v>8.4120971349637728</c:v>
                </c:pt>
                <c:pt idx="414">
                  <c:v>8.4369371349637721</c:v>
                </c:pt>
                <c:pt idx="415">
                  <c:v>8.4617771349637714</c:v>
                </c:pt>
                <c:pt idx="416">
                  <c:v>8.4866171349637725</c:v>
                </c:pt>
                <c:pt idx="417">
                  <c:v>8.5114571349637718</c:v>
                </c:pt>
                <c:pt idx="418">
                  <c:v>8.5362971349637728</c:v>
                </c:pt>
                <c:pt idx="419">
                  <c:v>8.5611371349637722</c:v>
                </c:pt>
                <c:pt idx="420">
                  <c:v>8.5859771349637715</c:v>
                </c:pt>
                <c:pt idx="421">
                  <c:v>8.6108171349637725</c:v>
                </c:pt>
                <c:pt idx="422">
                  <c:v>8.6356571349637719</c:v>
                </c:pt>
                <c:pt idx="423">
                  <c:v>8.6604971349637729</c:v>
                </c:pt>
                <c:pt idx="424">
                  <c:v>8.6853371349637722</c:v>
                </c:pt>
                <c:pt idx="425">
                  <c:v>8.7101771349637716</c:v>
                </c:pt>
                <c:pt idx="426">
                  <c:v>8.7350171349637726</c:v>
                </c:pt>
                <c:pt idx="427">
                  <c:v>8.7598571349637719</c:v>
                </c:pt>
                <c:pt idx="428">
                  <c:v>8.784697134963773</c:v>
                </c:pt>
                <c:pt idx="429">
                  <c:v>8.8095371349637723</c:v>
                </c:pt>
                <c:pt idx="430">
                  <c:v>8.8343771349637716</c:v>
                </c:pt>
                <c:pt idx="431">
                  <c:v>8.8592171349637727</c:v>
                </c:pt>
                <c:pt idx="432">
                  <c:v>8.884057134963772</c:v>
                </c:pt>
                <c:pt idx="433">
                  <c:v>8.9088971349637731</c:v>
                </c:pt>
                <c:pt idx="434">
                  <c:v>8.9337371349637724</c:v>
                </c:pt>
                <c:pt idx="435">
                  <c:v>8.9585771349637717</c:v>
                </c:pt>
                <c:pt idx="436">
                  <c:v>8.9834171349637728</c:v>
                </c:pt>
                <c:pt idx="437">
                  <c:v>9.0082571349637721</c:v>
                </c:pt>
                <c:pt idx="438">
                  <c:v>9.0330971349637714</c:v>
                </c:pt>
                <c:pt idx="439">
                  <c:v>9.0579371349637725</c:v>
                </c:pt>
                <c:pt idx="440">
                  <c:v>9.0827771349637718</c:v>
                </c:pt>
                <c:pt idx="441">
                  <c:v>9.1076171349637729</c:v>
                </c:pt>
                <c:pt idx="442">
                  <c:v>9.1324571349637722</c:v>
                </c:pt>
                <c:pt idx="443">
                  <c:v>9.1572971349637715</c:v>
                </c:pt>
                <c:pt idx="444">
                  <c:v>9.1821371349637726</c:v>
                </c:pt>
                <c:pt idx="445">
                  <c:v>9.2069771349637719</c:v>
                </c:pt>
                <c:pt idx="446">
                  <c:v>9.231817134963773</c:v>
                </c:pt>
                <c:pt idx="447">
                  <c:v>9.2566571349637723</c:v>
                </c:pt>
                <c:pt idx="448">
                  <c:v>9.2814971349637716</c:v>
                </c:pt>
                <c:pt idx="449">
                  <c:v>9.3063371349637727</c:v>
                </c:pt>
                <c:pt idx="450">
                  <c:v>9.331177134963772</c:v>
                </c:pt>
                <c:pt idx="451">
                  <c:v>9.3560171349637731</c:v>
                </c:pt>
                <c:pt idx="452">
                  <c:v>9.3808571349637724</c:v>
                </c:pt>
                <c:pt idx="453">
                  <c:v>9.4056971349637717</c:v>
                </c:pt>
                <c:pt idx="454">
                  <c:v>9.4305371349637728</c:v>
                </c:pt>
                <c:pt idx="455">
                  <c:v>9.4553771349637721</c:v>
                </c:pt>
                <c:pt idx="456">
                  <c:v>9.4802171349637732</c:v>
                </c:pt>
                <c:pt idx="457">
                  <c:v>9.5050571349637725</c:v>
                </c:pt>
                <c:pt idx="458">
                  <c:v>9.5298971349637718</c:v>
                </c:pt>
                <c:pt idx="459">
                  <c:v>9.5547371349637729</c:v>
                </c:pt>
                <c:pt idx="460">
                  <c:v>9.5795771349637722</c:v>
                </c:pt>
                <c:pt idx="461">
                  <c:v>9.6044171349637715</c:v>
                </c:pt>
                <c:pt idx="462">
                  <c:v>9.6292571349637726</c:v>
                </c:pt>
                <c:pt idx="463">
                  <c:v>9.6540971349637719</c:v>
                </c:pt>
                <c:pt idx="464">
                  <c:v>9.6789371349637729</c:v>
                </c:pt>
                <c:pt idx="465">
                  <c:v>9.7037771349637723</c:v>
                </c:pt>
                <c:pt idx="466">
                  <c:v>9.7286171349637716</c:v>
                </c:pt>
                <c:pt idx="467">
                  <c:v>9.7534571349637726</c:v>
                </c:pt>
                <c:pt idx="468">
                  <c:v>9.778297134963772</c:v>
                </c:pt>
                <c:pt idx="469">
                  <c:v>9.803137134963773</c:v>
                </c:pt>
                <c:pt idx="470">
                  <c:v>9.8279771349637723</c:v>
                </c:pt>
                <c:pt idx="471">
                  <c:v>9.8528171349637717</c:v>
                </c:pt>
                <c:pt idx="472">
                  <c:v>9.8776571349637727</c:v>
                </c:pt>
                <c:pt idx="473">
                  <c:v>9.902497134963772</c:v>
                </c:pt>
                <c:pt idx="474">
                  <c:v>9.9273371349637731</c:v>
                </c:pt>
                <c:pt idx="475">
                  <c:v>9.9521771349637724</c:v>
                </c:pt>
                <c:pt idx="476">
                  <c:v>9.9770171349637717</c:v>
                </c:pt>
                <c:pt idx="477">
                  <c:v>10.001857134963773</c:v>
                </c:pt>
                <c:pt idx="478">
                  <c:v>10.026697134963772</c:v>
                </c:pt>
                <c:pt idx="479">
                  <c:v>10.051537134963773</c:v>
                </c:pt>
                <c:pt idx="480">
                  <c:v>10.076377134963773</c:v>
                </c:pt>
                <c:pt idx="481">
                  <c:v>10.101217134963772</c:v>
                </c:pt>
                <c:pt idx="482">
                  <c:v>10.126057134963773</c:v>
                </c:pt>
                <c:pt idx="483">
                  <c:v>10.150897134963772</c:v>
                </c:pt>
                <c:pt idx="484">
                  <c:v>10.175737134963772</c:v>
                </c:pt>
                <c:pt idx="485">
                  <c:v>10.200577134963773</c:v>
                </c:pt>
                <c:pt idx="486">
                  <c:v>10.225417134963772</c:v>
                </c:pt>
                <c:pt idx="487">
                  <c:v>10.250257134963773</c:v>
                </c:pt>
                <c:pt idx="488">
                  <c:v>10.275097134963772</c:v>
                </c:pt>
                <c:pt idx="489">
                  <c:v>10.299937134963772</c:v>
                </c:pt>
                <c:pt idx="490">
                  <c:v>10.324777134963773</c:v>
                </c:pt>
                <c:pt idx="491">
                  <c:v>10.349617134963772</c:v>
                </c:pt>
                <c:pt idx="492">
                  <c:v>10.374457134963773</c:v>
                </c:pt>
                <c:pt idx="493">
                  <c:v>10.399297134963772</c:v>
                </c:pt>
                <c:pt idx="494">
                  <c:v>10.424137134963772</c:v>
                </c:pt>
                <c:pt idx="495">
                  <c:v>10.448977134963773</c:v>
                </c:pt>
                <c:pt idx="496">
                  <c:v>10.473817134963772</c:v>
                </c:pt>
                <c:pt idx="497">
                  <c:v>10.498657134963773</c:v>
                </c:pt>
                <c:pt idx="498">
                  <c:v>10.523497134963772</c:v>
                </c:pt>
                <c:pt idx="499">
                  <c:v>10.548337134963772</c:v>
                </c:pt>
                <c:pt idx="500">
                  <c:v>10.573177134963773</c:v>
                </c:pt>
                <c:pt idx="501">
                  <c:v>10.598017134963772</c:v>
                </c:pt>
                <c:pt idx="502">
                  <c:v>10.622857134963771</c:v>
                </c:pt>
                <c:pt idx="503">
                  <c:v>10.647697134963773</c:v>
                </c:pt>
                <c:pt idx="504">
                  <c:v>10.672537134963772</c:v>
                </c:pt>
                <c:pt idx="505">
                  <c:v>10.697377134963773</c:v>
                </c:pt>
                <c:pt idx="506">
                  <c:v>10.722217134963772</c:v>
                </c:pt>
                <c:pt idx="507">
                  <c:v>10.747057134963772</c:v>
                </c:pt>
                <c:pt idx="508">
                  <c:v>10.771897134963773</c:v>
                </c:pt>
                <c:pt idx="509">
                  <c:v>10.796737134963772</c:v>
                </c:pt>
                <c:pt idx="510">
                  <c:v>10.821577134963773</c:v>
                </c:pt>
                <c:pt idx="511">
                  <c:v>10.846417134963772</c:v>
                </c:pt>
              </c:numCache>
            </c:numRef>
          </c:xVal>
          <c:yVal>
            <c:numRef>
              <c:f>spatial!$K$2:$K$1025</c:f>
              <c:numCache>
                <c:formatCode>General</c:formatCode>
                <c:ptCount val="1024"/>
                <c:pt idx="0">
                  <c:v>0.16887932439932829</c:v>
                </c:pt>
                <c:pt idx="1">
                  <c:v>0.16190635612380114</c:v>
                </c:pt>
                <c:pt idx="2">
                  <c:v>0.11421173382000578</c:v>
                </c:pt>
                <c:pt idx="3">
                  <c:v>0.12992282168109923</c:v>
                </c:pt>
                <c:pt idx="4">
                  <c:v>0.1077383852414901</c:v>
                </c:pt>
                <c:pt idx="5">
                  <c:v>0.16867023353175914</c:v>
                </c:pt>
                <c:pt idx="6">
                  <c:v>0.10630348788201772</c:v>
                </c:pt>
                <c:pt idx="7">
                  <c:v>0.12403327577687781</c:v>
                </c:pt>
                <c:pt idx="8">
                  <c:v>0.12002645348593209</c:v>
                </c:pt>
                <c:pt idx="9">
                  <c:v>0.10459598951737907</c:v>
                </c:pt>
                <c:pt idx="10">
                  <c:v>9.4774923135047276E-2</c:v>
                </c:pt>
                <c:pt idx="11">
                  <c:v>9.7840122515542097E-2</c:v>
                </c:pt>
                <c:pt idx="12">
                  <c:v>8.6788594945978542E-2</c:v>
                </c:pt>
                <c:pt idx="13">
                  <c:v>0.10100420909413049</c:v>
                </c:pt>
                <c:pt idx="14">
                  <c:v>0.11423013196784731</c:v>
                </c:pt>
                <c:pt idx="15">
                  <c:v>9.8628638169987154E-2</c:v>
                </c:pt>
                <c:pt idx="16">
                  <c:v>0.1045710995013841</c:v>
                </c:pt>
                <c:pt idx="17" formatCode="0.00E+00">
                  <c:v>0.1013098679325946</c:v>
                </c:pt>
                <c:pt idx="18">
                  <c:v>8.3876055134952873E-2</c:v>
                </c:pt>
                <c:pt idx="19">
                  <c:v>9.6823075982587881E-2</c:v>
                </c:pt>
                <c:pt idx="20">
                  <c:v>0.11594363480195288</c:v>
                </c:pt>
                <c:pt idx="21">
                  <c:v>9.9713505473957492E-2</c:v>
                </c:pt>
                <c:pt idx="22">
                  <c:v>0.12875500173137636</c:v>
                </c:pt>
                <c:pt idx="23">
                  <c:v>0.11006693953358246</c:v>
                </c:pt>
                <c:pt idx="24">
                  <c:v>0.10150636594926969</c:v>
                </c:pt>
                <c:pt idx="25">
                  <c:v>0.10511934280229979</c:v>
                </c:pt>
                <c:pt idx="26">
                  <c:v>0.13387530219779809</c:v>
                </c:pt>
                <c:pt idx="27">
                  <c:v>0.12374933664947704</c:v>
                </c:pt>
                <c:pt idx="28">
                  <c:v>0.11084310801098564</c:v>
                </c:pt>
                <c:pt idx="29">
                  <c:v>0.12034355256182842</c:v>
                </c:pt>
                <c:pt idx="30" formatCode="0.00E+00">
                  <c:v>0.13400848823439926</c:v>
                </c:pt>
                <c:pt idx="31">
                  <c:v>0.10361926668449954</c:v>
                </c:pt>
                <c:pt idx="32">
                  <c:v>0.12066875419047683</c:v>
                </c:pt>
                <c:pt idx="33">
                  <c:v>0.10678984604489097</c:v>
                </c:pt>
                <c:pt idx="34">
                  <c:v>0.13023667902769454</c:v>
                </c:pt>
                <c:pt idx="35">
                  <c:v>0.149921760092386</c:v>
                </c:pt>
                <c:pt idx="36">
                  <c:v>0.1218521600623652</c:v>
                </c:pt>
                <c:pt idx="37">
                  <c:v>0.1153631220720001</c:v>
                </c:pt>
                <c:pt idx="38">
                  <c:v>0.10798457153021276</c:v>
                </c:pt>
                <c:pt idx="39">
                  <c:v>9.9680147806359962E-2</c:v>
                </c:pt>
                <c:pt idx="40">
                  <c:v>0.12101621161220792</c:v>
                </c:pt>
                <c:pt idx="41">
                  <c:v>0.11756404605168939</c:v>
                </c:pt>
                <c:pt idx="42">
                  <c:v>9.7788109079422689E-2</c:v>
                </c:pt>
                <c:pt idx="43">
                  <c:v>0.11162839088331078</c:v>
                </c:pt>
                <c:pt idx="44">
                  <c:v>0.12815680851243813</c:v>
                </c:pt>
                <c:pt idx="45">
                  <c:v>0.13474251255560285</c:v>
                </c:pt>
                <c:pt idx="46">
                  <c:v>0.11579118112912201</c:v>
                </c:pt>
                <c:pt idx="47">
                  <c:v>0.10999186260620671</c:v>
                </c:pt>
                <c:pt idx="48">
                  <c:v>0.11666919417784025</c:v>
                </c:pt>
                <c:pt idx="49">
                  <c:v>0.10628946865365327</c:v>
                </c:pt>
                <c:pt idx="50">
                  <c:v>0.14880080803123408</c:v>
                </c:pt>
                <c:pt idx="51">
                  <c:v>0.13923878551307442</c:v>
                </c:pt>
                <c:pt idx="52">
                  <c:v>0.13212000208396688</c:v>
                </c:pt>
                <c:pt idx="53">
                  <c:v>0.13701695871034789</c:v>
                </c:pt>
                <c:pt idx="54">
                  <c:v>0.12392008629467821</c:v>
                </c:pt>
                <c:pt idx="55">
                  <c:v>0.13986658263234117</c:v>
                </c:pt>
                <c:pt idx="56">
                  <c:v>0.13365333676500357</c:v>
                </c:pt>
                <c:pt idx="57">
                  <c:v>0.14669732883604802</c:v>
                </c:pt>
                <c:pt idx="58">
                  <c:v>0.1332868874135564</c:v>
                </c:pt>
                <c:pt idx="59">
                  <c:v>0.16004668130760286</c:v>
                </c:pt>
                <c:pt idx="60">
                  <c:v>0.16065947577503331</c:v>
                </c:pt>
                <c:pt idx="61">
                  <c:v>0.12110192837899976</c:v>
                </c:pt>
                <c:pt idx="62">
                  <c:v>0.12622782104425123</c:v>
                </c:pt>
                <c:pt idx="63">
                  <c:v>0.116173236824177</c:v>
                </c:pt>
                <c:pt idx="64">
                  <c:v>0.14429184637948908</c:v>
                </c:pt>
                <c:pt idx="65">
                  <c:v>0.11123349195496605</c:v>
                </c:pt>
                <c:pt idx="66">
                  <c:v>0.12491564051897378</c:v>
                </c:pt>
                <c:pt idx="67">
                  <c:v>0.15511833514596979</c:v>
                </c:pt>
                <c:pt idx="68">
                  <c:v>0.16902187521057804</c:v>
                </c:pt>
                <c:pt idx="69">
                  <c:v>0.14217746717472993</c:v>
                </c:pt>
                <c:pt idx="70">
                  <c:v>0.17719817857465497</c:v>
                </c:pt>
                <c:pt idx="71">
                  <c:v>0.1398195805232563</c:v>
                </c:pt>
                <c:pt idx="72">
                  <c:v>0.15917670549747936</c:v>
                </c:pt>
                <c:pt idx="73">
                  <c:v>0.15847717179914317</c:v>
                </c:pt>
                <c:pt idx="74">
                  <c:v>0.15056965396861702</c:v>
                </c:pt>
                <c:pt idx="75">
                  <c:v>0.17116554143291607</c:v>
                </c:pt>
                <c:pt idx="76">
                  <c:v>8.7078214641020529E-2</c:v>
                </c:pt>
                <c:pt idx="77">
                  <c:v>0.1822009283844219</c:v>
                </c:pt>
                <c:pt idx="78">
                  <c:v>0.20221836970157611</c:v>
                </c:pt>
                <c:pt idx="79">
                  <c:v>0.20705960809591581</c:v>
                </c:pt>
                <c:pt idx="80">
                  <c:v>0.22919106799923325</c:v>
                </c:pt>
                <c:pt idx="81">
                  <c:v>0.1947885299151676</c:v>
                </c:pt>
                <c:pt idx="82">
                  <c:v>0.2399168280324161</c:v>
                </c:pt>
                <c:pt idx="83">
                  <c:v>0.24348105238399692</c:v>
                </c:pt>
                <c:pt idx="84">
                  <c:v>0.25592094460319992</c:v>
                </c:pt>
                <c:pt idx="85">
                  <c:v>0.29954442988713326</c:v>
                </c:pt>
                <c:pt idx="86">
                  <c:v>0.30074867618327156</c:v>
                </c:pt>
                <c:pt idx="87">
                  <c:v>0.32451006858823572</c:v>
                </c:pt>
                <c:pt idx="88">
                  <c:v>0.37414793974437599</c:v>
                </c:pt>
                <c:pt idx="89">
                  <c:v>0.3642055228480035</c:v>
                </c:pt>
                <c:pt idx="90">
                  <c:v>0.42706274775673569</c:v>
                </c:pt>
                <c:pt idx="91">
                  <c:v>0.41586493882652065</c:v>
                </c:pt>
                <c:pt idx="92">
                  <c:v>0.46677801521849732</c:v>
                </c:pt>
                <c:pt idx="93">
                  <c:v>0.48772232158753731</c:v>
                </c:pt>
                <c:pt idx="94">
                  <c:v>0.5215295023170331</c:v>
                </c:pt>
                <c:pt idx="95">
                  <c:v>0.5621027028411133</c:v>
                </c:pt>
                <c:pt idx="96">
                  <c:v>0.59981612358040803</c:v>
                </c:pt>
                <c:pt idx="97">
                  <c:v>0.60403910595866706</c:v>
                </c:pt>
                <c:pt idx="98">
                  <c:v>0.6212147292905934</c:v>
                </c:pt>
                <c:pt idx="99">
                  <c:v>0.6598400096585797</c:v>
                </c:pt>
                <c:pt idx="100">
                  <c:v>0.67930679138337302</c:v>
                </c:pt>
                <c:pt idx="101">
                  <c:v>0.70893051722517919</c:v>
                </c:pt>
                <c:pt idx="102">
                  <c:v>0.73492130801322275</c:v>
                </c:pt>
                <c:pt idx="103">
                  <c:v>0.74438710707736377</c:v>
                </c:pt>
                <c:pt idx="104">
                  <c:v>0.80815182422503884</c:v>
                </c:pt>
                <c:pt idx="105">
                  <c:v>0.80435928284670755</c:v>
                </c:pt>
                <c:pt idx="106">
                  <c:v>0.82766933816882748</c:v>
                </c:pt>
                <c:pt idx="107">
                  <c:v>0.85895549509048952</c:v>
                </c:pt>
                <c:pt idx="108">
                  <c:v>0.88496012070963315</c:v>
                </c:pt>
                <c:pt idx="109">
                  <c:v>0.92649182191499957</c:v>
                </c:pt>
                <c:pt idx="110">
                  <c:v>0.92780131617704553</c:v>
                </c:pt>
                <c:pt idx="111">
                  <c:v>1</c:v>
                </c:pt>
                <c:pt idx="112">
                  <c:v>0.84006735846988112</c:v>
                </c:pt>
                <c:pt idx="113">
                  <c:v>0.87211150426273409</c:v>
                </c:pt>
                <c:pt idx="114">
                  <c:v>0.87845959112741578</c:v>
                </c:pt>
                <c:pt idx="115">
                  <c:v>0.89966183524583687</c:v>
                </c:pt>
                <c:pt idx="116">
                  <c:v>0.90351361407559649</c:v>
                </c:pt>
                <c:pt idx="117">
                  <c:v>0.91166815794925482</c:v>
                </c:pt>
                <c:pt idx="118">
                  <c:v>0.91461732980492549</c:v>
                </c:pt>
                <c:pt idx="119">
                  <c:v>0.9094953042030578</c:v>
                </c:pt>
                <c:pt idx="120">
                  <c:v>0.93204117796303443</c:v>
                </c:pt>
                <c:pt idx="121">
                  <c:v>0.94095973853762516</c:v>
                </c:pt>
                <c:pt idx="122">
                  <c:v>0.94378504594432688</c:v>
                </c:pt>
                <c:pt idx="123">
                  <c:v>0.95134647385840421</c:v>
                </c:pt>
                <c:pt idx="124">
                  <c:v>0.94944551521546106</c:v>
                </c:pt>
                <c:pt idx="125">
                  <c:v>0.93854178002995037</c:v>
                </c:pt>
                <c:pt idx="126">
                  <c:v>0.92531378575074807</c:v>
                </c:pt>
                <c:pt idx="127">
                  <c:v>0.93086312091011514</c:v>
                </c:pt>
                <c:pt idx="128">
                  <c:v>0.94028007872850428</c:v>
                </c:pt>
                <c:pt idx="129">
                  <c:v>0.9349808580655572</c:v>
                </c:pt>
                <c:pt idx="130">
                  <c:v>0.92151629076016628</c:v>
                </c:pt>
                <c:pt idx="131">
                  <c:v>0.92040335743414559</c:v>
                </c:pt>
                <c:pt idx="132">
                  <c:v>0.93009387227639995</c:v>
                </c:pt>
                <c:pt idx="133">
                  <c:v>0.92793477354497789</c:v>
                </c:pt>
                <c:pt idx="134">
                  <c:v>0.93446565091882361</c:v>
                </c:pt>
                <c:pt idx="135">
                  <c:v>0.94283901328382724</c:v>
                </c:pt>
                <c:pt idx="136">
                  <c:v>0.91746726696465841</c:v>
                </c:pt>
                <c:pt idx="137">
                  <c:v>0.93087188569133628</c:v>
                </c:pt>
                <c:pt idx="138">
                  <c:v>0.93080700180436082</c:v>
                </c:pt>
                <c:pt idx="139">
                  <c:v>0.9259147749848291</c:v>
                </c:pt>
                <c:pt idx="140">
                  <c:v>0.93637827664637319</c:v>
                </c:pt>
                <c:pt idx="141">
                  <c:v>0.89866933719457476</c:v>
                </c:pt>
                <c:pt idx="142">
                  <c:v>0.9034851827653464</c:v>
                </c:pt>
                <c:pt idx="143">
                  <c:v>0.90746129347841575</c:v>
                </c:pt>
                <c:pt idx="144">
                  <c:v>0.90205007117542546</c:v>
                </c:pt>
                <c:pt idx="145">
                  <c:v>0.91850333883884649</c:v>
                </c:pt>
                <c:pt idx="146">
                  <c:v>0.9123812661511902</c:v>
                </c:pt>
                <c:pt idx="147">
                  <c:v>0.90867217273401613</c:v>
                </c:pt>
                <c:pt idx="148">
                  <c:v>0.88660579476426027</c:v>
                </c:pt>
                <c:pt idx="149">
                  <c:v>0.91271057636697273</c:v>
                </c:pt>
                <c:pt idx="150">
                  <c:v>0.89983348374271221</c:v>
                </c:pt>
                <c:pt idx="151">
                  <c:v>0.89892222082672557</c:v>
                </c:pt>
                <c:pt idx="152">
                  <c:v>0.89144478965522034</c:v>
                </c:pt>
                <c:pt idx="153">
                  <c:v>0.90432675370780757</c:v>
                </c:pt>
                <c:pt idx="154">
                  <c:v>0.86761292386967703</c:v>
                </c:pt>
                <c:pt idx="155">
                  <c:v>0.88631591029079837</c:v>
                </c:pt>
                <c:pt idx="156">
                  <c:v>0.88178040961145709</c:v>
                </c:pt>
                <c:pt idx="157">
                  <c:v>0.88155962131886934</c:v>
                </c:pt>
                <c:pt idx="158">
                  <c:v>0.8993889578397094</c:v>
                </c:pt>
                <c:pt idx="159">
                  <c:v>0.8757527054061125</c:v>
                </c:pt>
                <c:pt idx="160">
                  <c:v>0.88984697859917095</c:v>
                </c:pt>
                <c:pt idx="161">
                  <c:v>0.85675846682116708</c:v>
                </c:pt>
                <c:pt idx="162">
                  <c:v>0.86363901116030362</c:v>
                </c:pt>
                <c:pt idx="163">
                  <c:v>0.85902472405446384</c:v>
                </c:pt>
                <c:pt idx="164">
                  <c:v>0.8655957985019056</c:v>
                </c:pt>
                <c:pt idx="165">
                  <c:v>0.86236018478508825</c:v>
                </c:pt>
                <c:pt idx="166">
                  <c:v>0.86517236108328233</c:v>
                </c:pt>
                <c:pt idx="167">
                  <c:v>0.86489462304678466</c:v>
                </c:pt>
                <c:pt idx="168">
                  <c:v>0.84955082216129341</c:v>
                </c:pt>
                <c:pt idx="169">
                  <c:v>0.8399727186108995</c:v>
                </c:pt>
                <c:pt idx="170">
                  <c:v>0.84820707274378404</c:v>
                </c:pt>
                <c:pt idx="171">
                  <c:v>0.84522422621348881</c:v>
                </c:pt>
                <c:pt idx="172">
                  <c:v>0.84341286896599832</c:v>
                </c:pt>
                <c:pt idx="173">
                  <c:v>0.83586100545244413</c:v>
                </c:pt>
                <c:pt idx="174">
                  <c:v>0.84849438258816434</c:v>
                </c:pt>
                <c:pt idx="175">
                  <c:v>0.82622641578906331</c:v>
                </c:pt>
                <c:pt idx="176">
                  <c:v>0.83069426885187436</c:v>
                </c:pt>
                <c:pt idx="177">
                  <c:v>0.81643867265155423</c:v>
                </c:pt>
                <c:pt idx="178">
                  <c:v>0.84289099008957302</c:v>
                </c:pt>
                <c:pt idx="179">
                  <c:v>0.82020665705917195</c:v>
                </c:pt>
                <c:pt idx="180">
                  <c:v>0.8192582272805945</c:v>
                </c:pt>
                <c:pt idx="181">
                  <c:v>0.80065649049951626</c:v>
                </c:pt>
                <c:pt idx="182">
                  <c:v>0.80078148391152226</c:v>
                </c:pt>
                <c:pt idx="183">
                  <c:v>0.79925412437346499</c:v>
                </c:pt>
                <c:pt idx="184">
                  <c:v>0.79803418388760183</c:v>
                </c:pt>
                <c:pt idx="185">
                  <c:v>0.80821170276772469</c:v>
                </c:pt>
                <c:pt idx="186">
                  <c:v>0.79843278218969049</c:v>
                </c:pt>
                <c:pt idx="187">
                  <c:v>0.7924454614622588</c:v>
                </c:pt>
                <c:pt idx="188">
                  <c:v>0.79792838162849433</c:v>
                </c:pt>
                <c:pt idx="189">
                  <c:v>0.78353731684754957</c:v>
                </c:pt>
                <c:pt idx="190">
                  <c:v>0.79199750173358108</c:v>
                </c:pt>
                <c:pt idx="191">
                  <c:v>0.7816649819835213</c:v>
                </c:pt>
                <c:pt idx="192">
                  <c:v>0.78504856997378247</c:v>
                </c:pt>
                <c:pt idx="193">
                  <c:v>0.7888415988574734</c:v>
                </c:pt>
                <c:pt idx="194">
                  <c:v>0.78618374214258202</c:v>
                </c:pt>
                <c:pt idx="195">
                  <c:v>0.78992153677298838</c:v>
                </c:pt>
                <c:pt idx="196">
                  <c:v>0.76520701556410176</c:v>
                </c:pt>
                <c:pt idx="197">
                  <c:v>0.79277835195373869</c:v>
                </c:pt>
                <c:pt idx="198">
                  <c:v>0.77732565455178471</c:v>
                </c:pt>
                <c:pt idx="199">
                  <c:v>0.79867951713128571</c:v>
                </c:pt>
                <c:pt idx="200">
                  <c:v>0.76467462806540298</c:v>
                </c:pt>
                <c:pt idx="201">
                  <c:v>0.77902143208046115</c:v>
                </c:pt>
                <c:pt idx="202">
                  <c:v>0.75705876816069473</c:v>
                </c:pt>
                <c:pt idx="203">
                  <c:v>0.77118100842558035</c:v>
                </c:pt>
                <c:pt idx="204">
                  <c:v>0.77420129451734288</c:v>
                </c:pt>
                <c:pt idx="205">
                  <c:v>0.77386926310671889</c:v>
                </c:pt>
                <c:pt idx="206">
                  <c:v>0.76996376043050729</c:v>
                </c:pt>
                <c:pt idx="207">
                  <c:v>0.77503455662212706</c:v>
                </c:pt>
                <c:pt idx="208">
                  <c:v>0.76854682622480297</c:v>
                </c:pt>
                <c:pt idx="209">
                  <c:v>0.76690451174838403</c:v>
                </c:pt>
                <c:pt idx="210">
                  <c:v>0.78613186581674432</c:v>
                </c:pt>
                <c:pt idx="211">
                  <c:v>0.75123911672164057</c:v>
                </c:pt>
                <c:pt idx="212">
                  <c:v>0.75117284091037673</c:v>
                </c:pt>
                <c:pt idx="213">
                  <c:v>0.76110792942277428</c:v>
                </c:pt>
                <c:pt idx="214">
                  <c:v>0.77657400136803101</c:v>
                </c:pt>
                <c:pt idx="215">
                  <c:v>0.7585780223543771</c:v>
                </c:pt>
                <c:pt idx="216">
                  <c:v>0.74097167651620488</c:v>
                </c:pt>
                <c:pt idx="217">
                  <c:v>0.74988853754348939</c:v>
                </c:pt>
                <c:pt idx="218">
                  <c:v>0.75808508565330424</c:v>
                </c:pt>
                <c:pt idx="219">
                  <c:v>0.76121296235338598</c:v>
                </c:pt>
                <c:pt idx="220">
                  <c:v>0.74924730713567511</c:v>
                </c:pt>
                <c:pt idx="221">
                  <c:v>0.73728289553132742</c:v>
                </c:pt>
                <c:pt idx="222">
                  <c:v>0.72734681952695934</c:v>
                </c:pt>
                <c:pt idx="223">
                  <c:v>0.72528234598914254</c:v>
                </c:pt>
                <c:pt idx="224">
                  <c:v>0.74407564802064485</c:v>
                </c:pt>
                <c:pt idx="225">
                  <c:v>0.73655686882510674</c:v>
                </c:pt>
                <c:pt idx="226">
                  <c:v>0.73949637548832681</c:v>
                </c:pt>
                <c:pt idx="227">
                  <c:v>0.73228899813342019</c:v>
                </c:pt>
                <c:pt idx="228">
                  <c:v>0.74372994533499026</c:v>
                </c:pt>
                <c:pt idx="229">
                  <c:v>0.74042671956155481</c:v>
                </c:pt>
                <c:pt idx="230">
                  <c:v>0.72967537457429332</c:v>
                </c:pt>
                <c:pt idx="231">
                  <c:v>0.71401000067249709</c:v>
                </c:pt>
                <c:pt idx="232">
                  <c:v>0.72288028538584026</c:v>
                </c:pt>
                <c:pt idx="233">
                  <c:v>0.72820317460736139</c:v>
                </c:pt>
                <c:pt idx="234">
                  <c:v>0.68647789163937367</c:v>
                </c:pt>
                <c:pt idx="235">
                  <c:v>0.70262811089227062</c:v>
                </c:pt>
                <c:pt idx="236">
                  <c:v>0.70837332644347262</c:v>
                </c:pt>
                <c:pt idx="237">
                  <c:v>0.67618200079991175</c:v>
                </c:pt>
                <c:pt idx="238">
                  <c:v>0.71158012407218518</c:v>
                </c:pt>
                <c:pt idx="239">
                  <c:v>0.68792201724671198</c:v>
                </c:pt>
                <c:pt idx="240">
                  <c:v>0.67607811349729596</c:v>
                </c:pt>
                <c:pt idx="241">
                  <c:v>0.6924098208783479</c:v>
                </c:pt>
                <c:pt idx="242">
                  <c:v>0.68210659272212981</c:v>
                </c:pt>
                <c:pt idx="243">
                  <c:v>0.69802992859656399</c:v>
                </c:pt>
                <c:pt idx="244">
                  <c:v>0.68542493600253862</c:v>
                </c:pt>
                <c:pt idx="245">
                  <c:v>0.68842376436309483</c:v>
                </c:pt>
                <c:pt idx="246">
                  <c:v>0.69894779530713569</c:v>
                </c:pt>
                <c:pt idx="247">
                  <c:v>0.6914320300928738</c:v>
                </c:pt>
                <c:pt idx="248">
                  <c:v>0.68160532781960304</c:v>
                </c:pt>
                <c:pt idx="249">
                  <c:v>0.6984328281459331</c:v>
                </c:pt>
                <c:pt idx="250">
                  <c:v>0.68293713809739742</c:v>
                </c:pt>
                <c:pt idx="251">
                  <c:v>0.66801893396266965</c:v>
                </c:pt>
                <c:pt idx="252">
                  <c:v>0.67884766102316174</c:v>
                </c:pt>
                <c:pt idx="253">
                  <c:v>0.67799184555724978</c:v>
                </c:pt>
                <c:pt idx="254">
                  <c:v>0.67199640641429048</c:v>
                </c:pt>
                <c:pt idx="255">
                  <c:v>0.65287277406836108</c:v>
                </c:pt>
                <c:pt idx="256">
                  <c:v>0.66194657387912414</c:v>
                </c:pt>
                <c:pt idx="257">
                  <c:v>0.66672430335086719</c:v>
                </c:pt>
                <c:pt idx="258">
                  <c:v>0.66596936622578673</c:v>
                </c:pt>
                <c:pt idx="259">
                  <c:v>0.67174255481555822</c:v>
                </c:pt>
                <c:pt idx="260">
                  <c:v>0.6750282898383847</c:v>
                </c:pt>
                <c:pt idx="261">
                  <c:v>0.66853510547524353</c:v>
                </c:pt>
                <c:pt idx="262">
                  <c:v>0.64890085034053602</c:v>
                </c:pt>
                <c:pt idx="263">
                  <c:v>0.65080413526921566</c:v>
                </c:pt>
                <c:pt idx="264">
                  <c:v>0.65075146708612241</c:v>
                </c:pt>
                <c:pt idx="265">
                  <c:v>0.65533704935345327</c:v>
                </c:pt>
                <c:pt idx="266">
                  <c:v>0.66761268621494618</c:v>
                </c:pt>
                <c:pt idx="267">
                  <c:v>0.64471384627653805</c:v>
                </c:pt>
                <c:pt idx="268">
                  <c:v>0.64297170466478948</c:v>
                </c:pt>
                <c:pt idx="269">
                  <c:v>0.63817324229551065</c:v>
                </c:pt>
                <c:pt idx="270">
                  <c:v>0.63209675863410064</c:v>
                </c:pt>
                <c:pt idx="271">
                  <c:v>0.66113857356797345</c:v>
                </c:pt>
                <c:pt idx="272">
                  <c:v>0.6498298687604861</c:v>
                </c:pt>
                <c:pt idx="273">
                  <c:v>0.6467970034132754</c:v>
                </c:pt>
                <c:pt idx="274">
                  <c:v>0.64924616992843087</c:v>
                </c:pt>
                <c:pt idx="275">
                  <c:v>0.64955960668604873</c:v>
                </c:pt>
                <c:pt idx="276">
                  <c:v>0.65326318451413046</c:v>
                </c:pt>
                <c:pt idx="277">
                  <c:v>0.65127652587869345</c:v>
                </c:pt>
                <c:pt idx="278">
                  <c:v>0.64825999854488958</c:v>
                </c:pt>
                <c:pt idx="279">
                  <c:v>0.65523790838717011</c:v>
                </c:pt>
                <c:pt idx="280">
                  <c:v>0.6262566207170126</c:v>
                </c:pt>
                <c:pt idx="281">
                  <c:v>0.63172824413939688</c:v>
                </c:pt>
                <c:pt idx="282">
                  <c:v>0.63401977341331817</c:v>
                </c:pt>
                <c:pt idx="283">
                  <c:v>0.64037015840851985</c:v>
                </c:pt>
                <c:pt idx="284">
                  <c:v>0.65129313563145586</c:v>
                </c:pt>
                <c:pt idx="285">
                  <c:v>0.65277243733733425</c:v>
                </c:pt>
                <c:pt idx="286">
                  <c:v>0.6557552315590226</c:v>
                </c:pt>
                <c:pt idx="287">
                  <c:v>0.62955455014969453</c:v>
                </c:pt>
                <c:pt idx="288">
                  <c:v>0.65989694529501031</c:v>
                </c:pt>
                <c:pt idx="289">
                  <c:v>0.63912107649584793</c:v>
                </c:pt>
                <c:pt idx="290">
                  <c:v>0.66013910917701568</c:v>
                </c:pt>
                <c:pt idx="291">
                  <c:v>0.6504323165445518</c:v>
                </c:pt>
                <c:pt idx="292">
                  <c:v>0.62856456336707245</c:v>
                </c:pt>
                <c:pt idx="293">
                  <c:v>0.62900638230751649</c:v>
                </c:pt>
                <c:pt idx="294">
                  <c:v>0.63220784778168493</c:v>
                </c:pt>
                <c:pt idx="295">
                  <c:v>0.61837101525982852</c:v>
                </c:pt>
                <c:pt idx="296">
                  <c:v>0.63678382709374259</c:v>
                </c:pt>
                <c:pt idx="297">
                  <c:v>0.63822362465226035</c:v>
                </c:pt>
                <c:pt idx="298">
                  <c:v>0.63562976213052835</c:v>
                </c:pt>
                <c:pt idx="299">
                  <c:v>0.63748983685718841</c:v>
                </c:pt>
                <c:pt idx="300">
                  <c:v>0.6682305366562441</c:v>
                </c:pt>
                <c:pt idx="301">
                  <c:v>0.65740447667921686</c:v>
                </c:pt>
                <c:pt idx="302">
                  <c:v>0.64076996439763956</c:v>
                </c:pt>
                <c:pt idx="303">
                  <c:v>0.63350582168915937</c:v>
                </c:pt>
                <c:pt idx="304">
                  <c:v>0.63604450074719143</c:v>
                </c:pt>
                <c:pt idx="305">
                  <c:v>0.64392028927253375</c:v>
                </c:pt>
                <c:pt idx="306">
                  <c:v>0.61861270096127741</c:v>
                </c:pt>
                <c:pt idx="307">
                  <c:v>0.62850400225447933</c:v>
                </c:pt>
                <c:pt idx="308">
                  <c:v>0.62353581485357334</c:v>
                </c:pt>
                <c:pt idx="309">
                  <c:v>0.63016871213734371</c:v>
                </c:pt>
                <c:pt idx="310">
                  <c:v>0.62693074228773915</c:v>
                </c:pt>
                <c:pt idx="311">
                  <c:v>0.62458198105421781</c:v>
                </c:pt>
                <c:pt idx="312">
                  <c:v>0.62164154234114966</c:v>
                </c:pt>
                <c:pt idx="313">
                  <c:v>0.62295112628515115</c:v>
                </c:pt>
                <c:pt idx="314">
                  <c:v>0.61932046127496121</c:v>
                </c:pt>
                <c:pt idx="315">
                  <c:v>0.61504993651335937</c:v>
                </c:pt>
                <c:pt idx="316">
                  <c:v>0.61901579443432753</c:v>
                </c:pt>
                <c:pt idx="317">
                  <c:v>0.62519221884879861</c:v>
                </c:pt>
                <c:pt idx="318">
                  <c:v>0.61530339929560374</c:v>
                </c:pt>
                <c:pt idx="319">
                  <c:v>0.624576557441614</c:v>
                </c:pt>
                <c:pt idx="320">
                  <c:v>0.60015234737231904</c:v>
                </c:pt>
                <c:pt idx="321">
                  <c:v>0.613088915316085</c:v>
                </c:pt>
                <c:pt idx="322">
                  <c:v>0.61188944723864536</c:v>
                </c:pt>
                <c:pt idx="323">
                  <c:v>0.61389146756415969</c:v>
                </c:pt>
                <c:pt idx="324">
                  <c:v>0.58684453742024589</c:v>
                </c:pt>
                <c:pt idx="325">
                  <c:v>0.6101161975424918</c:v>
                </c:pt>
                <c:pt idx="326">
                  <c:v>0.61665440447264708</c:v>
                </c:pt>
                <c:pt idx="327">
                  <c:v>0.63915169288745122</c:v>
                </c:pt>
                <c:pt idx="328">
                  <c:v>0.63282757029540881</c:v>
                </c:pt>
                <c:pt idx="329">
                  <c:v>0.64505220614858672</c:v>
                </c:pt>
                <c:pt idx="330">
                  <c:v>0.62731353641724563</c:v>
                </c:pt>
                <c:pt idx="331">
                  <c:v>0.61073262013210361</c:v>
                </c:pt>
                <c:pt idx="332">
                  <c:v>0.61754281144264511</c:v>
                </c:pt>
                <c:pt idx="333">
                  <c:v>0.62373972527878685</c:v>
                </c:pt>
                <c:pt idx="334">
                  <c:v>0.59790237831169579</c:v>
                </c:pt>
                <c:pt idx="335">
                  <c:v>0.62203151646690158</c:v>
                </c:pt>
                <c:pt idx="336">
                  <c:v>0.61029493392418344</c:v>
                </c:pt>
                <c:pt idx="337">
                  <c:v>0.58768760997276692</c:v>
                </c:pt>
                <c:pt idx="338">
                  <c:v>0.60461518377605594</c:v>
                </c:pt>
                <c:pt idx="339">
                  <c:v>0.60852933573404799</c:v>
                </c:pt>
                <c:pt idx="340">
                  <c:v>0.59871520638572873</c:v>
                </c:pt>
                <c:pt idx="341">
                  <c:v>0.61187705930513048</c:v>
                </c:pt>
                <c:pt idx="342">
                  <c:v>0.60477657690841724</c:v>
                </c:pt>
                <c:pt idx="343">
                  <c:v>0.59822391642732653</c:v>
                </c:pt>
                <c:pt idx="344">
                  <c:v>0.61935290681118993</c:v>
                </c:pt>
                <c:pt idx="345">
                  <c:v>0.58621207493463445</c:v>
                </c:pt>
                <c:pt idx="346">
                  <c:v>0.60612291027554321</c:v>
                </c:pt>
                <c:pt idx="347">
                  <c:v>0.6070876899871448</c:v>
                </c:pt>
                <c:pt idx="348">
                  <c:v>0.58532228476085002</c:v>
                </c:pt>
                <c:pt idx="349">
                  <c:v>0.58907740300479017</c:v>
                </c:pt>
                <c:pt idx="350">
                  <c:v>0.61671261679580724</c:v>
                </c:pt>
                <c:pt idx="351">
                  <c:v>0.58886288734481618</c:v>
                </c:pt>
                <c:pt idx="352">
                  <c:v>0.5986207743850982</c:v>
                </c:pt>
                <c:pt idx="353">
                  <c:v>0.60235240170467896</c:v>
                </c:pt>
                <c:pt idx="354">
                  <c:v>0.5971564510597932</c:v>
                </c:pt>
                <c:pt idx="355">
                  <c:v>0.59522750718664619</c:v>
                </c:pt>
                <c:pt idx="356">
                  <c:v>0.59004273366859938</c:v>
                </c:pt>
                <c:pt idx="357">
                  <c:v>0.58938081090158279</c:v>
                </c:pt>
                <c:pt idx="358">
                  <c:v>0.60359232097379001</c:v>
                </c:pt>
                <c:pt idx="359">
                  <c:v>0.59113298611949883</c:v>
                </c:pt>
                <c:pt idx="360">
                  <c:v>0.58193211121545185</c:v>
                </c:pt>
                <c:pt idx="361">
                  <c:v>0.5765447614160919</c:v>
                </c:pt>
                <c:pt idx="362">
                  <c:v>0.57387101646458671</c:v>
                </c:pt>
                <c:pt idx="363">
                  <c:v>0.60327040912947361</c:v>
                </c:pt>
                <c:pt idx="364">
                  <c:v>0.60400347377203834</c:v>
                </c:pt>
                <c:pt idx="365">
                  <c:v>0.59117922425666192</c:v>
                </c:pt>
                <c:pt idx="366">
                  <c:v>0.57220548145001804</c:v>
                </c:pt>
                <c:pt idx="367">
                  <c:v>0.57468061286402894</c:v>
                </c:pt>
                <c:pt idx="368">
                  <c:v>0.59053215851550866</c:v>
                </c:pt>
                <c:pt idx="369">
                  <c:v>0.56999177925891009</c:v>
                </c:pt>
                <c:pt idx="370">
                  <c:v>0.58169105963419321</c:v>
                </c:pt>
                <c:pt idx="371">
                  <c:v>0.59697881362661398</c:v>
                </c:pt>
                <c:pt idx="372">
                  <c:v>0.59493604679111645</c:v>
                </c:pt>
                <c:pt idx="373">
                  <c:v>0.58608517504449076</c:v>
                </c:pt>
                <c:pt idx="374">
                  <c:v>0.58119230630165475</c:v>
                </c:pt>
                <c:pt idx="375">
                  <c:v>0.57737545943533486</c:v>
                </c:pt>
                <c:pt idx="376">
                  <c:v>0.57863625873790692</c:v>
                </c:pt>
                <c:pt idx="377">
                  <c:v>0.58536776941843061</c:v>
                </c:pt>
                <c:pt idx="378">
                  <c:v>0.58741051046417869</c:v>
                </c:pt>
                <c:pt idx="379">
                  <c:v>0.55738065467075515</c:v>
                </c:pt>
                <c:pt idx="380">
                  <c:v>0.57797505230327162</c:v>
                </c:pt>
                <c:pt idx="381">
                  <c:v>0.56891184234985248</c:v>
                </c:pt>
                <c:pt idx="382">
                  <c:v>0.5699883151568258</c:v>
                </c:pt>
                <c:pt idx="383">
                  <c:v>0.56440459329843295</c:v>
                </c:pt>
                <c:pt idx="384">
                  <c:v>0.56829304216915433</c:v>
                </c:pt>
                <c:pt idx="385">
                  <c:v>0.58476256973855845</c:v>
                </c:pt>
                <c:pt idx="386">
                  <c:v>0.58255313528293551</c:v>
                </c:pt>
                <c:pt idx="387">
                  <c:v>0.57782920526465587</c:v>
                </c:pt>
                <c:pt idx="388">
                  <c:v>0.56104193677818948</c:v>
                </c:pt>
                <c:pt idx="389">
                  <c:v>0.56326373209110381</c:v>
                </c:pt>
                <c:pt idx="390">
                  <c:v>0.56308967187317971</c:v>
                </c:pt>
                <c:pt idx="391">
                  <c:v>0.57131518694003847</c:v>
                </c:pt>
                <c:pt idx="392">
                  <c:v>0.55488759161652057</c:v>
                </c:pt>
                <c:pt idx="393">
                  <c:v>0.55150397043555133</c:v>
                </c:pt>
                <c:pt idx="394">
                  <c:v>0.54312626114917761</c:v>
                </c:pt>
                <c:pt idx="395">
                  <c:v>0.56340831715050177</c:v>
                </c:pt>
                <c:pt idx="396">
                  <c:v>0.57784478355705304</c:v>
                </c:pt>
                <c:pt idx="397">
                  <c:v>0.57163598121130699</c:v>
                </c:pt>
                <c:pt idx="398">
                  <c:v>0.55984159258638166</c:v>
                </c:pt>
                <c:pt idx="399">
                  <c:v>0.54661158593068881</c:v>
                </c:pt>
                <c:pt idx="400">
                  <c:v>0.54492794964187763</c:v>
                </c:pt>
                <c:pt idx="401">
                  <c:v>0.56929672894845706</c:v>
                </c:pt>
                <c:pt idx="402">
                  <c:v>0.56057475628530862</c:v>
                </c:pt>
                <c:pt idx="403">
                  <c:v>0.57163485300404615</c:v>
                </c:pt>
                <c:pt idx="404">
                  <c:v>0.57042352483356984</c:v>
                </c:pt>
                <c:pt idx="405">
                  <c:v>0.54999666585845408</c:v>
                </c:pt>
                <c:pt idx="406">
                  <c:v>0.54634124789348315</c:v>
                </c:pt>
                <c:pt idx="407">
                  <c:v>0.53994747200160487</c:v>
                </c:pt>
                <c:pt idx="408">
                  <c:v>0.55277583612419678</c:v>
                </c:pt>
                <c:pt idx="409">
                  <c:v>0.54373695544306877</c:v>
                </c:pt>
                <c:pt idx="410">
                  <c:v>0.53547735656233075</c:v>
                </c:pt>
                <c:pt idx="411">
                  <c:v>0.54003981409061985</c:v>
                </c:pt>
                <c:pt idx="412">
                  <c:v>0.55025834163233223</c:v>
                </c:pt>
                <c:pt idx="413">
                  <c:v>0.55424304077674857</c:v>
                </c:pt>
                <c:pt idx="414">
                  <c:v>0.54975946570981471</c:v>
                </c:pt>
                <c:pt idx="415">
                  <c:v>0.55894692662402157</c:v>
                </c:pt>
                <c:pt idx="416">
                  <c:v>0.55693209953291356</c:v>
                </c:pt>
                <c:pt idx="417">
                  <c:v>0.55580893076032256</c:v>
                </c:pt>
                <c:pt idx="418">
                  <c:v>0.53031415687549732</c:v>
                </c:pt>
                <c:pt idx="419">
                  <c:v>0.54896199048054994</c:v>
                </c:pt>
                <c:pt idx="420">
                  <c:v>0.55828765925926405</c:v>
                </c:pt>
                <c:pt idx="421">
                  <c:v>0.52446792381439866</c:v>
                </c:pt>
                <c:pt idx="422">
                  <c:v>0.5469665661929084</c:v>
                </c:pt>
                <c:pt idx="423">
                  <c:v>0.55106138020063189</c:v>
                </c:pt>
                <c:pt idx="424">
                  <c:v>0.54212277438830769</c:v>
                </c:pt>
                <c:pt idx="425">
                  <c:v>0.54726139344279889</c:v>
                </c:pt>
                <c:pt idx="426">
                  <c:v>0.53107630077649548</c:v>
                </c:pt>
                <c:pt idx="427">
                  <c:v>0.52878642285671063</c:v>
                </c:pt>
                <c:pt idx="428">
                  <c:v>0.54461435486610887</c:v>
                </c:pt>
                <c:pt idx="429">
                  <c:v>0.54269034222952495</c:v>
                </c:pt>
                <c:pt idx="430">
                  <c:v>0.52952805833974559</c:v>
                </c:pt>
                <c:pt idx="431">
                  <c:v>0.55433469472060259</c:v>
                </c:pt>
                <c:pt idx="432">
                  <c:v>0.54053518179331672</c:v>
                </c:pt>
                <c:pt idx="433">
                  <c:v>0.53215194685113909</c:v>
                </c:pt>
                <c:pt idx="434">
                  <c:v>0.53144208711115837</c:v>
                </c:pt>
                <c:pt idx="435">
                  <c:v>0.53108135805070544</c:v>
                </c:pt>
                <c:pt idx="436">
                  <c:v>0.50655989622827269</c:v>
                </c:pt>
                <c:pt idx="437">
                  <c:v>0.53217510263889956</c:v>
                </c:pt>
                <c:pt idx="438">
                  <c:v>0.5270646848899686</c:v>
                </c:pt>
                <c:pt idx="439">
                  <c:v>0.5254911056104703</c:v>
                </c:pt>
                <c:pt idx="440">
                  <c:v>0.53857567741764623</c:v>
                </c:pt>
                <c:pt idx="441">
                  <c:v>0.51755369352478964</c:v>
                </c:pt>
                <c:pt idx="442">
                  <c:v>0.52846034762210714</c:v>
                </c:pt>
                <c:pt idx="443">
                  <c:v>0.51240092909174606</c:v>
                </c:pt>
                <c:pt idx="444">
                  <c:v>0.51880809746129031</c:v>
                </c:pt>
                <c:pt idx="445">
                  <c:v>0.51562855974054955</c:v>
                </c:pt>
                <c:pt idx="446">
                  <c:v>0.51392274260962956</c:v>
                </c:pt>
                <c:pt idx="447">
                  <c:v>0.52149689750124817</c:v>
                </c:pt>
                <c:pt idx="448">
                  <c:v>0.49983369691496732</c:v>
                </c:pt>
                <c:pt idx="449">
                  <c:v>0.52383412372282145</c:v>
                </c:pt>
                <c:pt idx="450">
                  <c:v>0.49754235346986203</c:v>
                </c:pt>
                <c:pt idx="451">
                  <c:v>0.50819319380231009</c:v>
                </c:pt>
                <c:pt idx="452">
                  <c:v>0.52444027908270219</c:v>
                </c:pt>
                <c:pt idx="453">
                  <c:v>0.49453220864218805</c:v>
                </c:pt>
                <c:pt idx="454">
                  <c:v>0.50641573664560313</c:v>
                </c:pt>
                <c:pt idx="455">
                  <c:v>0.52399210024329412</c:v>
                </c:pt>
                <c:pt idx="456">
                  <c:v>0.48712428172995109</c:v>
                </c:pt>
                <c:pt idx="457">
                  <c:v>0.49142760425336585</c:v>
                </c:pt>
                <c:pt idx="458">
                  <c:v>0.5014483306752211</c:v>
                </c:pt>
                <c:pt idx="459">
                  <c:v>0.49157935222002491</c:v>
                </c:pt>
                <c:pt idx="460">
                  <c:v>0.48446347569456977</c:v>
                </c:pt>
                <c:pt idx="461">
                  <c:v>0.50530436920480482</c:v>
                </c:pt>
                <c:pt idx="462">
                  <c:v>0.47925639498314915</c:v>
                </c:pt>
                <c:pt idx="463">
                  <c:v>0.47638836370051818</c:v>
                </c:pt>
                <c:pt idx="464">
                  <c:v>0.49974266222111446</c:v>
                </c:pt>
                <c:pt idx="465">
                  <c:v>0.48355726066025245</c:v>
                </c:pt>
                <c:pt idx="466">
                  <c:v>0.50213282816885918</c:v>
                </c:pt>
                <c:pt idx="467">
                  <c:v>0.46984745105001269</c:v>
                </c:pt>
                <c:pt idx="468">
                  <c:v>0.48007048000997771</c:v>
                </c:pt>
                <c:pt idx="469">
                  <c:v>0.49559052535843356</c:v>
                </c:pt>
                <c:pt idx="470">
                  <c:v>0.49684699904112417</c:v>
                </c:pt>
                <c:pt idx="471">
                  <c:v>0.46969607510473949</c:v>
                </c:pt>
                <c:pt idx="472">
                  <c:v>0.48042653086547943</c:v>
                </c:pt>
                <c:pt idx="473">
                  <c:v>0.48362171861394149</c:v>
                </c:pt>
                <c:pt idx="474">
                  <c:v>0.49918620908928157</c:v>
                </c:pt>
                <c:pt idx="475">
                  <c:v>0.49503970073044978</c:v>
                </c:pt>
                <c:pt idx="476">
                  <c:v>0.5060784652996011</c:v>
                </c:pt>
                <c:pt idx="477">
                  <c:v>0.47595816312134709</c:v>
                </c:pt>
                <c:pt idx="478">
                  <c:v>0.46760746470036046</c:v>
                </c:pt>
                <c:pt idx="479">
                  <c:v>0.47850095450699759</c:v>
                </c:pt>
                <c:pt idx="480">
                  <c:v>0.48558014088473606</c:v>
                </c:pt>
                <c:pt idx="481">
                  <c:v>0.4741978540171482</c:v>
                </c:pt>
                <c:pt idx="482">
                  <c:v>0.47770074342444913</c:v>
                </c:pt>
                <c:pt idx="483">
                  <c:v>0.46890990989528952</c:v>
                </c:pt>
                <c:pt idx="484">
                  <c:v>0.47682582755645553</c:v>
                </c:pt>
                <c:pt idx="485">
                  <c:v>0.48123874064583405</c:v>
                </c:pt>
                <c:pt idx="486">
                  <c:v>0.46247536333363864</c:v>
                </c:pt>
                <c:pt idx="487">
                  <c:v>0.48763757298520705</c:v>
                </c:pt>
                <c:pt idx="488">
                  <c:v>0.46302579681220107</c:v>
                </c:pt>
                <c:pt idx="489">
                  <c:v>0.46806248614115076</c:v>
                </c:pt>
                <c:pt idx="490">
                  <c:v>0.46893695757292786</c:v>
                </c:pt>
                <c:pt idx="491">
                  <c:v>0.45469420484857898</c:v>
                </c:pt>
                <c:pt idx="492">
                  <c:v>0.46309962072513888</c:v>
                </c:pt>
                <c:pt idx="493">
                  <c:v>0.46171879581829289</c:v>
                </c:pt>
                <c:pt idx="494">
                  <c:v>0.48570644996384627</c:v>
                </c:pt>
                <c:pt idx="495">
                  <c:v>0.48329216436066136</c:v>
                </c:pt>
                <c:pt idx="496">
                  <c:v>0.47732980579203904</c:v>
                </c:pt>
                <c:pt idx="497">
                  <c:v>0.48842969142917553</c:v>
                </c:pt>
                <c:pt idx="498">
                  <c:v>0.48724692788061347</c:v>
                </c:pt>
                <c:pt idx="499">
                  <c:v>0.48181777291680833</c:v>
                </c:pt>
                <c:pt idx="500">
                  <c:v>0.51386973798745916</c:v>
                </c:pt>
                <c:pt idx="501">
                  <c:v>0.50283517254078214</c:v>
                </c:pt>
                <c:pt idx="502">
                  <c:v>0.46710592396330974</c:v>
                </c:pt>
                <c:pt idx="503">
                  <c:v>0.47736329525228249</c:v>
                </c:pt>
                <c:pt idx="504">
                  <c:v>0.48825729387323757</c:v>
                </c:pt>
                <c:pt idx="505">
                  <c:v>0.47475182572579111</c:v>
                </c:pt>
                <c:pt idx="506">
                  <c:v>0.47157816221902443</c:v>
                </c:pt>
                <c:pt idx="507">
                  <c:v>0.47149636248755744</c:v>
                </c:pt>
                <c:pt idx="508">
                  <c:v>0.45521419715787886</c:v>
                </c:pt>
                <c:pt idx="509">
                  <c:v>0.46282263127141188</c:v>
                </c:pt>
                <c:pt idx="510">
                  <c:v>0.43750107908750413</c:v>
                </c:pt>
                <c:pt idx="511">
                  <c:v>0.42826325399839243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5C08-41CF-B43C-968EFF675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36084640"/>
        <c:axId val="447004960"/>
      </c:scatterChart>
      <c:valAx>
        <c:axId val="536084640"/>
        <c:scaling>
          <c:orientation val="minMax"/>
          <c:max val="10"/>
          <c:min val="-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Distance (cm)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7004960"/>
        <c:crosses val="autoZero"/>
        <c:crossBetween val="midCat"/>
      </c:valAx>
      <c:valAx>
        <c:axId val="44700496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Normalized Intensity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6084640"/>
        <c:crosses val="autoZero"/>
        <c:crossBetween val="midCat"/>
      </c:valAx>
    </c:plotArea>
    <c:legend>
      <c:legendPos val="r"/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64410763763873458"/>
          <c:y val="1.7750801983085457E-2"/>
          <c:w val="0.32938474142024493"/>
          <c:h val="0.29320209973753281"/>
        </c:manualLayout>
      </c:layout>
      <c:overlay val="0"/>
    </c:legend>
    <c:plotVisOnly val="1"/>
    <c:dispBlanksAs val="gap"/>
    <c:showDLblsOverMax val="0"/>
    <c:extLst/>
  </c:chart>
  <c:spPr>
    <a:ln>
      <a:noFill/>
    </a:ln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60189456889935"/>
          <c:y val="0.12280743834785618"/>
          <c:w val="0.75662743364791685"/>
          <c:h val="0.66449811132721914"/>
        </c:manualLayout>
      </c:layout>
      <c:scatterChart>
        <c:scatterStyle val="lineMarker"/>
        <c:varyColors val="0"/>
        <c:ser>
          <c:idx val="2"/>
          <c:order val="0"/>
          <c:tx>
            <c:strRef>
              <c:f>[1]VUV!$D$3</c:f>
              <c:strCache>
                <c:ptCount val="1"/>
                <c:pt idx="0">
                  <c:v>65B/36 - 5.69 km/s, 0.09 Torr</c:v>
                </c:pt>
              </c:strCache>
            </c:strRef>
          </c:tx>
          <c:spPr>
            <a:ln w="1270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[1]Red!$L$42:$L$1025</c:f>
              <c:numCache>
                <c:formatCode>General</c:formatCode>
                <c:ptCount val="984"/>
                <c:pt idx="0">
                  <c:v>0.51919999999999999</c:v>
                </c:pt>
                <c:pt idx="1">
                  <c:v>0.53217999999999999</c:v>
                </c:pt>
                <c:pt idx="2">
                  <c:v>0.54515999999999998</c:v>
                </c:pt>
                <c:pt idx="3">
                  <c:v>0.55813999999999997</c:v>
                </c:pt>
                <c:pt idx="4">
                  <c:v>0.57112000000000007</c:v>
                </c:pt>
                <c:pt idx="5">
                  <c:v>0.58410000000000006</c:v>
                </c:pt>
                <c:pt idx="6">
                  <c:v>0.59708000000000006</c:v>
                </c:pt>
                <c:pt idx="7">
                  <c:v>0.61006000000000005</c:v>
                </c:pt>
                <c:pt idx="8">
                  <c:v>0.62304000000000004</c:v>
                </c:pt>
                <c:pt idx="9">
                  <c:v>0.63602000000000003</c:v>
                </c:pt>
                <c:pt idx="10">
                  <c:v>0.64900000000000002</c:v>
                </c:pt>
                <c:pt idx="11">
                  <c:v>0.66198000000000001</c:v>
                </c:pt>
                <c:pt idx="12">
                  <c:v>0.67496</c:v>
                </c:pt>
                <c:pt idx="13">
                  <c:v>0.68794</c:v>
                </c:pt>
                <c:pt idx="14">
                  <c:v>0.70091999999999999</c:v>
                </c:pt>
                <c:pt idx="15">
                  <c:v>0.71389999999999998</c:v>
                </c:pt>
                <c:pt idx="16">
                  <c:v>0.72687999999999997</c:v>
                </c:pt>
                <c:pt idx="17">
                  <c:v>0.73986000000000007</c:v>
                </c:pt>
                <c:pt idx="18">
                  <c:v>0.75284000000000006</c:v>
                </c:pt>
                <c:pt idx="19">
                  <c:v>0.76582000000000006</c:v>
                </c:pt>
                <c:pt idx="20">
                  <c:v>0.77880000000000005</c:v>
                </c:pt>
                <c:pt idx="21">
                  <c:v>0.79178000000000004</c:v>
                </c:pt>
                <c:pt idx="22">
                  <c:v>0.80476000000000003</c:v>
                </c:pt>
                <c:pt idx="23">
                  <c:v>0.81774000000000002</c:v>
                </c:pt>
                <c:pt idx="24">
                  <c:v>0.83072000000000001</c:v>
                </c:pt>
                <c:pt idx="25">
                  <c:v>0.84370000000000001</c:v>
                </c:pt>
                <c:pt idx="26">
                  <c:v>0.85668</c:v>
                </c:pt>
                <c:pt idx="27">
                  <c:v>0.86965999999999999</c:v>
                </c:pt>
                <c:pt idx="28">
                  <c:v>0.88263999999999998</c:v>
                </c:pt>
                <c:pt idx="29">
                  <c:v>0.89561999999999997</c:v>
                </c:pt>
                <c:pt idx="30">
                  <c:v>0.90860000000000007</c:v>
                </c:pt>
                <c:pt idx="31">
                  <c:v>0.92158000000000007</c:v>
                </c:pt>
                <c:pt idx="32">
                  <c:v>0.93456000000000006</c:v>
                </c:pt>
                <c:pt idx="33">
                  <c:v>0.94754000000000005</c:v>
                </c:pt>
                <c:pt idx="34">
                  <c:v>0.96052000000000004</c:v>
                </c:pt>
                <c:pt idx="35">
                  <c:v>0.97350000000000003</c:v>
                </c:pt>
                <c:pt idx="36">
                  <c:v>0.98648000000000002</c:v>
                </c:pt>
                <c:pt idx="37">
                  <c:v>0.99946000000000002</c:v>
                </c:pt>
                <c:pt idx="38">
                  <c:v>1.01244</c:v>
                </c:pt>
                <c:pt idx="39">
                  <c:v>1.02542</c:v>
                </c:pt>
                <c:pt idx="40">
                  <c:v>1.0384</c:v>
                </c:pt>
                <c:pt idx="41">
                  <c:v>1.05138</c:v>
                </c:pt>
                <c:pt idx="42">
                  <c:v>1.06436</c:v>
                </c:pt>
                <c:pt idx="43">
                  <c:v>1.07734</c:v>
                </c:pt>
                <c:pt idx="44">
                  <c:v>1.09032</c:v>
                </c:pt>
                <c:pt idx="45">
                  <c:v>1.1032999999999999</c:v>
                </c:pt>
                <c:pt idx="46">
                  <c:v>1.1162799999999999</c:v>
                </c:pt>
                <c:pt idx="47">
                  <c:v>1.1292599999999999</c:v>
                </c:pt>
                <c:pt idx="48">
                  <c:v>1.1422399999999999</c:v>
                </c:pt>
                <c:pt idx="49">
                  <c:v>1.1552200000000001</c:v>
                </c:pt>
                <c:pt idx="50">
                  <c:v>1.1682000000000001</c:v>
                </c:pt>
                <c:pt idx="51">
                  <c:v>1.1811800000000001</c:v>
                </c:pt>
                <c:pt idx="52">
                  <c:v>1.1941600000000001</c:v>
                </c:pt>
                <c:pt idx="53">
                  <c:v>1.2071400000000001</c:v>
                </c:pt>
                <c:pt idx="54">
                  <c:v>1.2201200000000001</c:v>
                </c:pt>
                <c:pt idx="55">
                  <c:v>1.2331000000000001</c:v>
                </c:pt>
                <c:pt idx="56">
                  <c:v>1.2460800000000001</c:v>
                </c:pt>
                <c:pt idx="57">
                  <c:v>1.2590600000000001</c:v>
                </c:pt>
                <c:pt idx="58">
                  <c:v>1.2720400000000001</c:v>
                </c:pt>
                <c:pt idx="59">
                  <c:v>1.2850200000000001</c:v>
                </c:pt>
                <c:pt idx="60">
                  <c:v>1.298</c:v>
                </c:pt>
                <c:pt idx="61">
                  <c:v>1.31098</c:v>
                </c:pt>
                <c:pt idx="62">
                  <c:v>1.32396</c:v>
                </c:pt>
                <c:pt idx="63">
                  <c:v>1.33694</c:v>
                </c:pt>
                <c:pt idx="64">
                  <c:v>1.34992</c:v>
                </c:pt>
                <c:pt idx="65">
                  <c:v>1.3629</c:v>
                </c:pt>
                <c:pt idx="66">
                  <c:v>1.37588</c:v>
                </c:pt>
                <c:pt idx="67">
                  <c:v>1.38886</c:v>
                </c:pt>
                <c:pt idx="68">
                  <c:v>1.40184</c:v>
                </c:pt>
                <c:pt idx="69">
                  <c:v>1.41482</c:v>
                </c:pt>
                <c:pt idx="70">
                  <c:v>1.4278</c:v>
                </c:pt>
                <c:pt idx="71">
                  <c:v>1.4407799999999999</c:v>
                </c:pt>
                <c:pt idx="72">
                  <c:v>1.4537599999999999</c:v>
                </c:pt>
                <c:pt idx="73">
                  <c:v>1.4667399999999999</c:v>
                </c:pt>
                <c:pt idx="74">
                  <c:v>1.4797199999999999</c:v>
                </c:pt>
                <c:pt idx="75">
                  <c:v>1.4927000000000001</c:v>
                </c:pt>
                <c:pt idx="76">
                  <c:v>1.5056800000000001</c:v>
                </c:pt>
                <c:pt idx="77">
                  <c:v>1.5186600000000001</c:v>
                </c:pt>
                <c:pt idx="78">
                  <c:v>1.5316400000000001</c:v>
                </c:pt>
                <c:pt idx="79">
                  <c:v>1.5446200000000001</c:v>
                </c:pt>
                <c:pt idx="80">
                  <c:v>1.5576000000000001</c:v>
                </c:pt>
                <c:pt idx="81">
                  <c:v>1.5705800000000001</c:v>
                </c:pt>
                <c:pt idx="82">
                  <c:v>1.5835600000000001</c:v>
                </c:pt>
                <c:pt idx="83">
                  <c:v>1.5965400000000001</c:v>
                </c:pt>
                <c:pt idx="84">
                  <c:v>1.6095200000000001</c:v>
                </c:pt>
                <c:pt idx="85">
                  <c:v>1.6225000000000001</c:v>
                </c:pt>
                <c:pt idx="86">
                  <c:v>1.63548</c:v>
                </c:pt>
                <c:pt idx="87">
                  <c:v>1.64846</c:v>
                </c:pt>
                <c:pt idx="88">
                  <c:v>1.66144</c:v>
                </c:pt>
                <c:pt idx="89">
                  <c:v>1.67442</c:v>
                </c:pt>
                <c:pt idx="90">
                  <c:v>1.6874</c:v>
                </c:pt>
                <c:pt idx="91">
                  <c:v>1.70038</c:v>
                </c:pt>
                <c:pt idx="92">
                  <c:v>1.71336</c:v>
                </c:pt>
                <c:pt idx="93">
                  <c:v>1.72634</c:v>
                </c:pt>
                <c:pt idx="94">
                  <c:v>1.73932</c:v>
                </c:pt>
                <c:pt idx="95">
                  <c:v>1.7523</c:v>
                </c:pt>
                <c:pt idx="96">
                  <c:v>1.76528</c:v>
                </c:pt>
                <c:pt idx="97">
                  <c:v>1.77826</c:v>
                </c:pt>
                <c:pt idx="98">
                  <c:v>1.7912399999999999</c:v>
                </c:pt>
                <c:pt idx="99">
                  <c:v>1.8042199999999999</c:v>
                </c:pt>
                <c:pt idx="100">
                  <c:v>1.8172000000000001</c:v>
                </c:pt>
                <c:pt idx="101">
                  <c:v>1.8301800000000001</c:v>
                </c:pt>
                <c:pt idx="102">
                  <c:v>1.8431600000000001</c:v>
                </c:pt>
                <c:pt idx="103">
                  <c:v>1.8561400000000001</c:v>
                </c:pt>
                <c:pt idx="104">
                  <c:v>1.8691200000000001</c:v>
                </c:pt>
                <c:pt idx="105">
                  <c:v>1.8821000000000001</c:v>
                </c:pt>
                <c:pt idx="106">
                  <c:v>1.8950800000000001</c:v>
                </c:pt>
                <c:pt idx="107">
                  <c:v>1.9080600000000001</c:v>
                </c:pt>
                <c:pt idx="108">
                  <c:v>1.9210400000000001</c:v>
                </c:pt>
                <c:pt idx="109">
                  <c:v>1.9340200000000001</c:v>
                </c:pt>
                <c:pt idx="110">
                  <c:v>1.9470000000000001</c:v>
                </c:pt>
                <c:pt idx="111">
                  <c:v>1.9599800000000001</c:v>
                </c:pt>
                <c:pt idx="112">
                  <c:v>1.97296</c:v>
                </c:pt>
                <c:pt idx="113">
                  <c:v>1.98594</c:v>
                </c:pt>
                <c:pt idx="114">
                  <c:v>1.9989200000000003</c:v>
                </c:pt>
                <c:pt idx="115">
                  <c:v>2.0118999999999998</c:v>
                </c:pt>
                <c:pt idx="116">
                  <c:v>2.02488</c:v>
                </c:pt>
                <c:pt idx="117">
                  <c:v>2.0378599999999998</c:v>
                </c:pt>
                <c:pt idx="118">
                  <c:v>2.05084</c:v>
                </c:pt>
                <c:pt idx="119">
                  <c:v>2.0638199999999998</c:v>
                </c:pt>
                <c:pt idx="120">
                  <c:v>2.0768</c:v>
                </c:pt>
                <c:pt idx="121">
                  <c:v>2.0897799999999997</c:v>
                </c:pt>
                <c:pt idx="122">
                  <c:v>2.10276</c:v>
                </c:pt>
                <c:pt idx="123">
                  <c:v>2.1157399999999997</c:v>
                </c:pt>
                <c:pt idx="124">
                  <c:v>2.1287199999999999</c:v>
                </c:pt>
                <c:pt idx="125">
                  <c:v>2.1416999999999997</c:v>
                </c:pt>
                <c:pt idx="126">
                  <c:v>2.1546799999999999</c:v>
                </c:pt>
                <c:pt idx="127">
                  <c:v>2.1676599999999997</c:v>
                </c:pt>
                <c:pt idx="128">
                  <c:v>2.1806399999999999</c:v>
                </c:pt>
                <c:pt idx="129">
                  <c:v>2.1936199999999997</c:v>
                </c:pt>
                <c:pt idx="130">
                  <c:v>2.2065999999999999</c:v>
                </c:pt>
                <c:pt idx="131">
                  <c:v>2.2195799999999997</c:v>
                </c:pt>
                <c:pt idx="132">
                  <c:v>2.2325599999999999</c:v>
                </c:pt>
                <c:pt idx="133">
                  <c:v>2.2455399999999996</c:v>
                </c:pt>
                <c:pt idx="134">
                  <c:v>2.2585199999999999</c:v>
                </c:pt>
                <c:pt idx="135">
                  <c:v>2.2714999999999996</c:v>
                </c:pt>
                <c:pt idx="136">
                  <c:v>2.2844799999999998</c:v>
                </c:pt>
                <c:pt idx="137">
                  <c:v>2.2974599999999996</c:v>
                </c:pt>
                <c:pt idx="138">
                  <c:v>2.3104399999999998</c:v>
                </c:pt>
                <c:pt idx="139">
                  <c:v>2.32342</c:v>
                </c:pt>
                <c:pt idx="140">
                  <c:v>2.3363999999999998</c:v>
                </c:pt>
                <c:pt idx="141">
                  <c:v>2.34938</c:v>
                </c:pt>
                <c:pt idx="142">
                  <c:v>2.3623599999999998</c:v>
                </c:pt>
                <c:pt idx="143">
                  <c:v>2.37534</c:v>
                </c:pt>
                <c:pt idx="144">
                  <c:v>2.3883199999999998</c:v>
                </c:pt>
                <c:pt idx="145">
                  <c:v>2.4013</c:v>
                </c:pt>
                <c:pt idx="146">
                  <c:v>2.4142799999999998</c:v>
                </c:pt>
                <c:pt idx="147">
                  <c:v>2.42726</c:v>
                </c:pt>
                <c:pt idx="148">
                  <c:v>2.4402399999999997</c:v>
                </c:pt>
                <c:pt idx="149">
                  <c:v>2.45322</c:v>
                </c:pt>
                <c:pt idx="150">
                  <c:v>2.4661999999999997</c:v>
                </c:pt>
                <c:pt idx="151">
                  <c:v>2.4791799999999999</c:v>
                </c:pt>
                <c:pt idx="152">
                  <c:v>2.4921599999999997</c:v>
                </c:pt>
                <c:pt idx="153">
                  <c:v>2.5051399999999999</c:v>
                </c:pt>
                <c:pt idx="154">
                  <c:v>2.5181199999999997</c:v>
                </c:pt>
                <c:pt idx="155">
                  <c:v>2.5310999999999999</c:v>
                </c:pt>
                <c:pt idx="156">
                  <c:v>2.5440799999999997</c:v>
                </c:pt>
                <c:pt idx="157">
                  <c:v>2.5570599999999999</c:v>
                </c:pt>
                <c:pt idx="158">
                  <c:v>2.5700399999999997</c:v>
                </c:pt>
                <c:pt idx="159">
                  <c:v>2.5830199999999999</c:v>
                </c:pt>
                <c:pt idx="160">
                  <c:v>2.5959999999999996</c:v>
                </c:pt>
                <c:pt idx="161">
                  <c:v>2.6089799999999999</c:v>
                </c:pt>
                <c:pt idx="162">
                  <c:v>2.6219599999999996</c:v>
                </c:pt>
                <c:pt idx="163">
                  <c:v>2.6349399999999998</c:v>
                </c:pt>
                <c:pt idx="164">
                  <c:v>2.6479200000000001</c:v>
                </c:pt>
                <c:pt idx="165">
                  <c:v>2.6608999999999998</c:v>
                </c:pt>
                <c:pt idx="166">
                  <c:v>2.67388</c:v>
                </c:pt>
                <c:pt idx="167">
                  <c:v>2.6868599999999998</c:v>
                </c:pt>
                <c:pt idx="168">
                  <c:v>2.69984</c:v>
                </c:pt>
                <c:pt idx="169">
                  <c:v>2.7128199999999998</c:v>
                </c:pt>
                <c:pt idx="170">
                  <c:v>2.7258</c:v>
                </c:pt>
                <c:pt idx="171">
                  <c:v>2.7387799999999998</c:v>
                </c:pt>
                <c:pt idx="172">
                  <c:v>2.75176</c:v>
                </c:pt>
                <c:pt idx="173">
                  <c:v>2.7647399999999998</c:v>
                </c:pt>
                <c:pt idx="174">
                  <c:v>2.77772</c:v>
                </c:pt>
                <c:pt idx="175">
                  <c:v>2.7906999999999997</c:v>
                </c:pt>
                <c:pt idx="176">
                  <c:v>2.8036799999999999</c:v>
                </c:pt>
                <c:pt idx="177">
                  <c:v>2.8166599999999997</c:v>
                </c:pt>
                <c:pt idx="178">
                  <c:v>2.8296399999999999</c:v>
                </c:pt>
                <c:pt idx="179">
                  <c:v>2.8426199999999997</c:v>
                </c:pt>
                <c:pt idx="180">
                  <c:v>2.8555999999999999</c:v>
                </c:pt>
                <c:pt idx="181">
                  <c:v>2.8685799999999997</c:v>
                </c:pt>
                <c:pt idx="182">
                  <c:v>2.8815599999999999</c:v>
                </c:pt>
                <c:pt idx="183">
                  <c:v>2.8945399999999997</c:v>
                </c:pt>
                <c:pt idx="184">
                  <c:v>2.9075199999999999</c:v>
                </c:pt>
                <c:pt idx="185">
                  <c:v>2.9204999999999997</c:v>
                </c:pt>
                <c:pt idx="186">
                  <c:v>2.9334799999999999</c:v>
                </c:pt>
                <c:pt idx="187">
                  <c:v>2.9464599999999996</c:v>
                </c:pt>
                <c:pt idx="188">
                  <c:v>2.9594399999999998</c:v>
                </c:pt>
                <c:pt idx="189">
                  <c:v>2.9724199999999996</c:v>
                </c:pt>
                <c:pt idx="190">
                  <c:v>2.9853999999999998</c:v>
                </c:pt>
                <c:pt idx="191">
                  <c:v>2.99838</c:v>
                </c:pt>
                <c:pt idx="192">
                  <c:v>3.0113599999999998</c:v>
                </c:pt>
                <c:pt idx="193">
                  <c:v>3.02434</c:v>
                </c:pt>
                <c:pt idx="194">
                  <c:v>3.0373199999999998</c:v>
                </c:pt>
                <c:pt idx="195">
                  <c:v>3.0503</c:v>
                </c:pt>
                <c:pt idx="196">
                  <c:v>3.0632799999999998</c:v>
                </c:pt>
                <c:pt idx="197">
                  <c:v>3.07626</c:v>
                </c:pt>
                <c:pt idx="198">
                  <c:v>3.0892399999999998</c:v>
                </c:pt>
                <c:pt idx="199">
                  <c:v>3.10222</c:v>
                </c:pt>
                <c:pt idx="200">
                  <c:v>3.1151999999999997</c:v>
                </c:pt>
                <c:pt idx="201">
                  <c:v>3.12818</c:v>
                </c:pt>
                <c:pt idx="202">
                  <c:v>3.1411599999999997</c:v>
                </c:pt>
                <c:pt idx="203">
                  <c:v>3.1541399999999999</c:v>
                </c:pt>
                <c:pt idx="204">
                  <c:v>3.1671199999999997</c:v>
                </c:pt>
                <c:pt idx="205">
                  <c:v>3.1800999999999999</c:v>
                </c:pt>
                <c:pt idx="206">
                  <c:v>3.1930799999999997</c:v>
                </c:pt>
                <c:pt idx="207">
                  <c:v>3.2060599999999999</c:v>
                </c:pt>
                <c:pt idx="208">
                  <c:v>3.2190399999999997</c:v>
                </c:pt>
                <c:pt idx="209">
                  <c:v>3.2320199999999999</c:v>
                </c:pt>
                <c:pt idx="210">
                  <c:v>3.2449999999999997</c:v>
                </c:pt>
                <c:pt idx="211">
                  <c:v>3.2579799999999999</c:v>
                </c:pt>
                <c:pt idx="212">
                  <c:v>3.2709599999999996</c:v>
                </c:pt>
                <c:pt idx="213">
                  <c:v>3.2839399999999999</c:v>
                </c:pt>
                <c:pt idx="214">
                  <c:v>3.2969199999999996</c:v>
                </c:pt>
                <c:pt idx="215">
                  <c:v>3.3098999999999998</c:v>
                </c:pt>
                <c:pt idx="216">
                  <c:v>3.3228800000000001</c:v>
                </c:pt>
                <c:pt idx="217">
                  <c:v>3.3358599999999998</c:v>
                </c:pt>
                <c:pt idx="218">
                  <c:v>3.34884</c:v>
                </c:pt>
                <c:pt idx="219">
                  <c:v>3.3618199999999998</c:v>
                </c:pt>
                <c:pt idx="220">
                  <c:v>3.3748</c:v>
                </c:pt>
                <c:pt idx="221">
                  <c:v>3.3877799999999998</c:v>
                </c:pt>
                <c:pt idx="222">
                  <c:v>3.40076</c:v>
                </c:pt>
                <c:pt idx="223">
                  <c:v>3.4137399999999998</c:v>
                </c:pt>
                <c:pt idx="224">
                  <c:v>3.42672</c:v>
                </c:pt>
                <c:pt idx="225">
                  <c:v>3.4396999999999998</c:v>
                </c:pt>
                <c:pt idx="226">
                  <c:v>3.45268</c:v>
                </c:pt>
                <c:pt idx="227">
                  <c:v>3.4656599999999997</c:v>
                </c:pt>
                <c:pt idx="228">
                  <c:v>3.47864</c:v>
                </c:pt>
                <c:pt idx="229">
                  <c:v>3.4916199999999997</c:v>
                </c:pt>
                <c:pt idx="230">
                  <c:v>3.5045999999999999</c:v>
                </c:pt>
                <c:pt idx="231">
                  <c:v>3.5175799999999997</c:v>
                </c:pt>
                <c:pt idx="232">
                  <c:v>3.5305599999999999</c:v>
                </c:pt>
                <c:pt idx="233">
                  <c:v>3.5435399999999997</c:v>
                </c:pt>
                <c:pt idx="234">
                  <c:v>3.5565199999999999</c:v>
                </c:pt>
                <c:pt idx="235">
                  <c:v>3.5694999999999997</c:v>
                </c:pt>
                <c:pt idx="236">
                  <c:v>3.5824799999999999</c:v>
                </c:pt>
                <c:pt idx="237">
                  <c:v>3.5954599999999997</c:v>
                </c:pt>
                <c:pt idx="238">
                  <c:v>3.6084399999999999</c:v>
                </c:pt>
                <c:pt idx="239">
                  <c:v>3.6214199999999996</c:v>
                </c:pt>
                <c:pt idx="240">
                  <c:v>3.6343999999999999</c:v>
                </c:pt>
                <c:pt idx="241">
                  <c:v>3.6473800000000001</c:v>
                </c:pt>
                <c:pt idx="242">
                  <c:v>3.6603599999999998</c:v>
                </c:pt>
                <c:pt idx="243">
                  <c:v>3.67334</c:v>
                </c:pt>
                <c:pt idx="244">
                  <c:v>3.6863199999999998</c:v>
                </c:pt>
                <c:pt idx="245">
                  <c:v>3.6993</c:v>
                </c:pt>
                <c:pt idx="246">
                  <c:v>3.7122799999999998</c:v>
                </c:pt>
                <c:pt idx="247">
                  <c:v>3.72526</c:v>
                </c:pt>
                <c:pt idx="248">
                  <c:v>3.7382399999999998</c:v>
                </c:pt>
                <c:pt idx="249">
                  <c:v>3.75122</c:v>
                </c:pt>
                <c:pt idx="250">
                  <c:v>3.7641999999999998</c:v>
                </c:pt>
                <c:pt idx="251">
                  <c:v>3.77718</c:v>
                </c:pt>
                <c:pt idx="252">
                  <c:v>3.7901599999999998</c:v>
                </c:pt>
                <c:pt idx="253">
                  <c:v>3.80314</c:v>
                </c:pt>
                <c:pt idx="254">
                  <c:v>3.8161199999999997</c:v>
                </c:pt>
                <c:pt idx="255">
                  <c:v>3.8290999999999999</c:v>
                </c:pt>
                <c:pt idx="256">
                  <c:v>3.8420799999999997</c:v>
                </c:pt>
                <c:pt idx="257">
                  <c:v>3.8550599999999999</c:v>
                </c:pt>
                <c:pt idx="258">
                  <c:v>3.8680399999999997</c:v>
                </c:pt>
                <c:pt idx="259">
                  <c:v>3.8810199999999999</c:v>
                </c:pt>
                <c:pt idx="260">
                  <c:v>3.8939999999999997</c:v>
                </c:pt>
                <c:pt idx="261">
                  <c:v>3.9069799999999999</c:v>
                </c:pt>
                <c:pt idx="262">
                  <c:v>3.9199599999999997</c:v>
                </c:pt>
                <c:pt idx="263">
                  <c:v>3.9329399999999999</c:v>
                </c:pt>
                <c:pt idx="264">
                  <c:v>3.9459199999999996</c:v>
                </c:pt>
                <c:pt idx="265">
                  <c:v>3.9588999999999999</c:v>
                </c:pt>
                <c:pt idx="266">
                  <c:v>3.9718799999999996</c:v>
                </c:pt>
                <c:pt idx="267">
                  <c:v>3.9848599999999998</c:v>
                </c:pt>
                <c:pt idx="268">
                  <c:v>3.9978399999999996</c:v>
                </c:pt>
                <c:pt idx="269">
                  <c:v>4.0108200000000007</c:v>
                </c:pt>
                <c:pt idx="270">
                  <c:v>4.0238000000000005</c:v>
                </c:pt>
                <c:pt idx="271">
                  <c:v>4.0367800000000003</c:v>
                </c:pt>
                <c:pt idx="272">
                  <c:v>4.04976</c:v>
                </c:pt>
                <c:pt idx="273">
                  <c:v>4.0627400000000007</c:v>
                </c:pt>
                <c:pt idx="274">
                  <c:v>4.0757200000000005</c:v>
                </c:pt>
                <c:pt idx="275">
                  <c:v>4.0887000000000002</c:v>
                </c:pt>
                <c:pt idx="276">
                  <c:v>4.10168</c:v>
                </c:pt>
                <c:pt idx="277">
                  <c:v>4.1146600000000007</c:v>
                </c:pt>
                <c:pt idx="278">
                  <c:v>4.1276400000000004</c:v>
                </c:pt>
                <c:pt idx="279">
                  <c:v>4.1406200000000002</c:v>
                </c:pt>
                <c:pt idx="280">
                  <c:v>4.1536</c:v>
                </c:pt>
                <c:pt idx="281">
                  <c:v>4.1665800000000006</c:v>
                </c:pt>
                <c:pt idx="282">
                  <c:v>4.1795600000000004</c:v>
                </c:pt>
                <c:pt idx="283">
                  <c:v>4.1925400000000002</c:v>
                </c:pt>
                <c:pt idx="284">
                  <c:v>4.2055199999999999</c:v>
                </c:pt>
                <c:pt idx="285">
                  <c:v>4.2185000000000006</c:v>
                </c:pt>
                <c:pt idx="286">
                  <c:v>4.2314800000000004</c:v>
                </c:pt>
                <c:pt idx="287">
                  <c:v>4.2444600000000001</c:v>
                </c:pt>
                <c:pt idx="288">
                  <c:v>4.2574399999999999</c:v>
                </c:pt>
                <c:pt idx="289">
                  <c:v>4.2704200000000005</c:v>
                </c:pt>
                <c:pt idx="290">
                  <c:v>4.2834000000000003</c:v>
                </c:pt>
                <c:pt idx="291">
                  <c:v>4.2963800000000001</c:v>
                </c:pt>
                <c:pt idx="292">
                  <c:v>4.3093600000000007</c:v>
                </c:pt>
                <c:pt idx="293">
                  <c:v>4.3223400000000005</c:v>
                </c:pt>
                <c:pt idx="294">
                  <c:v>4.3353200000000003</c:v>
                </c:pt>
                <c:pt idx="295">
                  <c:v>4.3483000000000001</c:v>
                </c:pt>
                <c:pt idx="296">
                  <c:v>4.3612800000000007</c:v>
                </c:pt>
                <c:pt idx="297">
                  <c:v>4.3742600000000005</c:v>
                </c:pt>
                <c:pt idx="298">
                  <c:v>4.3872400000000003</c:v>
                </c:pt>
                <c:pt idx="299">
                  <c:v>4.40022</c:v>
                </c:pt>
                <c:pt idx="300">
                  <c:v>4.4132000000000007</c:v>
                </c:pt>
                <c:pt idx="301">
                  <c:v>4.4261800000000004</c:v>
                </c:pt>
                <c:pt idx="302">
                  <c:v>4.4391600000000002</c:v>
                </c:pt>
                <c:pt idx="303">
                  <c:v>4.45214</c:v>
                </c:pt>
                <c:pt idx="304">
                  <c:v>4.4651200000000006</c:v>
                </c:pt>
                <c:pt idx="305">
                  <c:v>4.4781000000000004</c:v>
                </c:pt>
                <c:pt idx="306">
                  <c:v>4.4910800000000002</c:v>
                </c:pt>
                <c:pt idx="307">
                  <c:v>4.50406</c:v>
                </c:pt>
                <c:pt idx="308">
                  <c:v>4.5170400000000006</c:v>
                </c:pt>
                <c:pt idx="309">
                  <c:v>4.5300200000000004</c:v>
                </c:pt>
                <c:pt idx="310">
                  <c:v>4.5430000000000001</c:v>
                </c:pt>
                <c:pt idx="311">
                  <c:v>4.5559799999999999</c:v>
                </c:pt>
                <c:pt idx="312">
                  <c:v>4.5689600000000006</c:v>
                </c:pt>
                <c:pt idx="313">
                  <c:v>4.5819400000000003</c:v>
                </c:pt>
                <c:pt idx="314">
                  <c:v>4.5949200000000001</c:v>
                </c:pt>
                <c:pt idx="315">
                  <c:v>4.6078999999999999</c:v>
                </c:pt>
                <c:pt idx="316">
                  <c:v>4.6208800000000005</c:v>
                </c:pt>
                <c:pt idx="317">
                  <c:v>4.6338600000000003</c:v>
                </c:pt>
                <c:pt idx="318">
                  <c:v>4.6468400000000001</c:v>
                </c:pt>
                <c:pt idx="319">
                  <c:v>4.6598200000000007</c:v>
                </c:pt>
                <c:pt idx="320">
                  <c:v>4.6728000000000005</c:v>
                </c:pt>
                <c:pt idx="321">
                  <c:v>4.6857800000000003</c:v>
                </c:pt>
                <c:pt idx="322">
                  <c:v>4.69876</c:v>
                </c:pt>
                <c:pt idx="323">
                  <c:v>4.7117400000000007</c:v>
                </c:pt>
                <c:pt idx="324">
                  <c:v>4.7247200000000005</c:v>
                </c:pt>
                <c:pt idx="325">
                  <c:v>4.7377000000000002</c:v>
                </c:pt>
                <c:pt idx="326">
                  <c:v>4.75068</c:v>
                </c:pt>
                <c:pt idx="327">
                  <c:v>4.7636600000000007</c:v>
                </c:pt>
                <c:pt idx="328">
                  <c:v>4.7766400000000004</c:v>
                </c:pt>
                <c:pt idx="329">
                  <c:v>4.7896200000000002</c:v>
                </c:pt>
                <c:pt idx="330">
                  <c:v>4.8026</c:v>
                </c:pt>
                <c:pt idx="331">
                  <c:v>4.8155800000000006</c:v>
                </c:pt>
                <c:pt idx="332">
                  <c:v>4.8285600000000004</c:v>
                </c:pt>
                <c:pt idx="333">
                  <c:v>4.8415400000000002</c:v>
                </c:pt>
                <c:pt idx="334">
                  <c:v>4.8545199999999999</c:v>
                </c:pt>
                <c:pt idx="335">
                  <c:v>4.8675000000000006</c:v>
                </c:pt>
                <c:pt idx="336">
                  <c:v>4.8804800000000004</c:v>
                </c:pt>
                <c:pt idx="337">
                  <c:v>4.8934600000000001</c:v>
                </c:pt>
                <c:pt idx="338">
                  <c:v>4.9064399999999999</c:v>
                </c:pt>
                <c:pt idx="339">
                  <c:v>4.9194200000000006</c:v>
                </c:pt>
                <c:pt idx="340">
                  <c:v>4.9324000000000003</c:v>
                </c:pt>
                <c:pt idx="341">
                  <c:v>4.9453800000000001</c:v>
                </c:pt>
                <c:pt idx="342">
                  <c:v>4.9583599999999999</c:v>
                </c:pt>
                <c:pt idx="343">
                  <c:v>4.9713400000000005</c:v>
                </c:pt>
                <c:pt idx="344">
                  <c:v>4.9843200000000003</c:v>
                </c:pt>
                <c:pt idx="345">
                  <c:v>4.9973000000000001</c:v>
                </c:pt>
                <c:pt idx="346">
                  <c:v>5.0102800000000007</c:v>
                </c:pt>
                <c:pt idx="347">
                  <c:v>5.0232600000000005</c:v>
                </c:pt>
                <c:pt idx="348">
                  <c:v>5.0362400000000003</c:v>
                </c:pt>
                <c:pt idx="349">
                  <c:v>5.04922</c:v>
                </c:pt>
                <c:pt idx="350">
                  <c:v>5.0622000000000007</c:v>
                </c:pt>
                <c:pt idx="351">
                  <c:v>5.0751800000000005</c:v>
                </c:pt>
                <c:pt idx="352">
                  <c:v>5.0881600000000002</c:v>
                </c:pt>
                <c:pt idx="353">
                  <c:v>5.10114</c:v>
                </c:pt>
                <c:pt idx="354">
                  <c:v>5.1141200000000007</c:v>
                </c:pt>
                <c:pt idx="355">
                  <c:v>5.1271000000000004</c:v>
                </c:pt>
                <c:pt idx="356">
                  <c:v>5.1400800000000002</c:v>
                </c:pt>
                <c:pt idx="357">
                  <c:v>5.15306</c:v>
                </c:pt>
                <c:pt idx="358">
                  <c:v>5.1660400000000006</c:v>
                </c:pt>
                <c:pt idx="359">
                  <c:v>5.1790200000000004</c:v>
                </c:pt>
                <c:pt idx="360">
                  <c:v>5.1920000000000002</c:v>
                </c:pt>
                <c:pt idx="361">
                  <c:v>5.2049799999999999</c:v>
                </c:pt>
                <c:pt idx="362">
                  <c:v>5.2179600000000006</c:v>
                </c:pt>
                <c:pt idx="363">
                  <c:v>5.2309400000000004</c:v>
                </c:pt>
                <c:pt idx="364">
                  <c:v>5.2439200000000001</c:v>
                </c:pt>
                <c:pt idx="365">
                  <c:v>5.2568999999999999</c:v>
                </c:pt>
                <c:pt idx="366">
                  <c:v>5.2698800000000006</c:v>
                </c:pt>
                <c:pt idx="367">
                  <c:v>5.2828600000000003</c:v>
                </c:pt>
                <c:pt idx="368">
                  <c:v>5.2958400000000001</c:v>
                </c:pt>
                <c:pt idx="369">
                  <c:v>5.3088200000000008</c:v>
                </c:pt>
                <c:pt idx="370">
                  <c:v>5.3218000000000005</c:v>
                </c:pt>
                <c:pt idx="371">
                  <c:v>5.3347800000000003</c:v>
                </c:pt>
                <c:pt idx="372">
                  <c:v>5.3477600000000001</c:v>
                </c:pt>
                <c:pt idx="373">
                  <c:v>5.3607400000000007</c:v>
                </c:pt>
                <c:pt idx="374">
                  <c:v>5.3737200000000005</c:v>
                </c:pt>
                <c:pt idx="375">
                  <c:v>5.3867000000000003</c:v>
                </c:pt>
                <c:pt idx="376">
                  <c:v>5.39968</c:v>
                </c:pt>
                <c:pt idx="377">
                  <c:v>5.4126600000000007</c:v>
                </c:pt>
                <c:pt idx="378">
                  <c:v>5.4256400000000005</c:v>
                </c:pt>
                <c:pt idx="379">
                  <c:v>5.4386200000000002</c:v>
                </c:pt>
                <c:pt idx="380">
                  <c:v>5.4516</c:v>
                </c:pt>
                <c:pt idx="381">
                  <c:v>5.4645800000000007</c:v>
                </c:pt>
                <c:pt idx="382">
                  <c:v>5.4775600000000004</c:v>
                </c:pt>
                <c:pt idx="383">
                  <c:v>5.4905400000000002</c:v>
                </c:pt>
                <c:pt idx="384">
                  <c:v>5.50352</c:v>
                </c:pt>
                <c:pt idx="385">
                  <c:v>5.5165000000000006</c:v>
                </c:pt>
                <c:pt idx="386">
                  <c:v>5.5294800000000004</c:v>
                </c:pt>
                <c:pt idx="387">
                  <c:v>5.5424600000000002</c:v>
                </c:pt>
                <c:pt idx="388">
                  <c:v>5.5554399999999999</c:v>
                </c:pt>
                <c:pt idx="389">
                  <c:v>5.5684200000000006</c:v>
                </c:pt>
                <c:pt idx="390">
                  <c:v>5.5814000000000004</c:v>
                </c:pt>
                <c:pt idx="391">
                  <c:v>5.5943800000000001</c:v>
                </c:pt>
                <c:pt idx="392">
                  <c:v>5.6073599999999999</c:v>
                </c:pt>
                <c:pt idx="393">
                  <c:v>5.6203400000000006</c:v>
                </c:pt>
                <c:pt idx="394">
                  <c:v>5.6333200000000003</c:v>
                </c:pt>
                <c:pt idx="395">
                  <c:v>5.6463000000000001</c:v>
                </c:pt>
                <c:pt idx="396">
                  <c:v>5.6592800000000008</c:v>
                </c:pt>
                <c:pt idx="397">
                  <c:v>5.6722600000000005</c:v>
                </c:pt>
                <c:pt idx="398">
                  <c:v>5.6852400000000003</c:v>
                </c:pt>
                <c:pt idx="399">
                  <c:v>5.6982200000000001</c:v>
                </c:pt>
                <c:pt idx="400">
                  <c:v>5.7112000000000007</c:v>
                </c:pt>
                <c:pt idx="401">
                  <c:v>5.7241800000000005</c:v>
                </c:pt>
                <c:pt idx="402">
                  <c:v>5.7371600000000003</c:v>
                </c:pt>
                <c:pt idx="403">
                  <c:v>5.75014</c:v>
                </c:pt>
                <c:pt idx="404">
                  <c:v>5.7631200000000007</c:v>
                </c:pt>
                <c:pt idx="405">
                  <c:v>5.7761000000000005</c:v>
                </c:pt>
                <c:pt idx="406">
                  <c:v>5.7890800000000002</c:v>
                </c:pt>
                <c:pt idx="407">
                  <c:v>5.80206</c:v>
                </c:pt>
                <c:pt idx="408">
                  <c:v>5.8150400000000007</c:v>
                </c:pt>
                <c:pt idx="409">
                  <c:v>5.8280200000000004</c:v>
                </c:pt>
                <c:pt idx="410">
                  <c:v>5.8410000000000002</c:v>
                </c:pt>
                <c:pt idx="411">
                  <c:v>5.85398</c:v>
                </c:pt>
                <c:pt idx="412">
                  <c:v>5.8669600000000006</c:v>
                </c:pt>
                <c:pt idx="413">
                  <c:v>5.8799400000000004</c:v>
                </c:pt>
                <c:pt idx="414">
                  <c:v>5.8929200000000002</c:v>
                </c:pt>
                <c:pt idx="415">
                  <c:v>5.9058999999999999</c:v>
                </c:pt>
                <c:pt idx="416">
                  <c:v>5.9188800000000006</c:v>
                </c:pt>
                <c:pt idx="417">
                  <c:v>5.9318600000000004</c:v>
                </c:pt>
                <c:pt idx="418">
                  <c:v>5.9448400000000001</c:v>
                </c:pt>
                <c:pt idx="419">
                  <c:v>5.9578199999999999</c:v>
                </c:pt>
                <c:pt idx="420">
                  <c:v>5.9708000000000006</c:v>
                </c:pt>
                <c:pt idx="421">
                  <c:v>5.9837800000000003</c:v>
                </c:pt>
                <c:pt idx="422">
                  <c:v>5.9967600000000001</c:v>
                </c:pt>
                <c:pt idx="423">
                  <c:v>6.0097400000000007</c:v>
                </c:pt>
                <c:pt idx="424">
                  <c:v>6.0227200000000005</c:v>
                </c:pt>
                <c:pt idx="425">
                  <c:v>6.0357000000000003</c:v>
                </c:pt>
                <c:pt idx="426">
                  <c:v>6.0486800000000001</c:v>
                </c:pt>
                <c:pt idx="427">
                  <c:v>6.0616600000000007</c:v>
                </c:pt>
                <c:pt idx="428">
                  <c:v>6.0746400000000005</c:v>
                </c:pt>
                <c:pt idx="429">
                  <c:v>6.0876200000000003</c:v>
                </c:pt>
                <c:pt idx="430">
                  <c:v>6.1006</c:v>
                </c:pt>
                <c:pt idx="431">
                  <c:v>6.1135800000000007</c:v>
                </c:pt>
                <c:pt idx="432">
                  <c:v>6.1265600000000004</c:v>
                </c:pt>
                <c:pt idx="433">
                  <c:v>6.1395400000000002</c:v>
                </c:pt>
                <c:pt idx="434">
                  <c:v>6.15252</c:v>
                </c:pt>
                <c:pt idx="435">
                  <c:v>6.1655000000000006</c:v>
                </c:pt>
                <c:pt idx="436">
                  <c:v>6.1784800000000004</c:v>
                </c:pt>
                <c:pt idx="437">
                  <c:v>6.1914600000000002</c:v>
                </c:pt>
                <c:pt idx="438">
                  <c:v>6.20444</c:v>
                </c:pt>
                <c:pt idx="439">
                  <c:v>6.2174200000000006</c:v>
                </c:pt>
                <c:pt idx="440">
                  <c:v>6.2304000000000004</c:v>
                </c:pt>
                <c:pt idx="441">
                  <c:v>6.2433800000000002</c:v>
                </c:pt>
                <c:pt idx="442">
                  <c:v>6.2563599999999999</c:v>
                </c:pt>
                <c:pt idx="443">
                  <c:v>6.2693400000000006</c:v>
                </c:pt>
                <c:pt idx="444">
                  <c:v>6.2823200000000003</c:v>
                </c:pt>
                <c:pt idx="445">
                  <c:v>6.2953000000000001</c:v>
                </c:pt>
                <c:pt idx="446">
                  <c:v>6.3082800000000008</c:v>
                </c:pt>
                <c:pt idx="447">
                  <c:v>6.3212600000000005</c:v>
                </c:pt>
                <c:pt idx="448">
                  <c:v>6.3342400000000003</c:v>
                </c:pt>
                <c:pt idx="449">
                  <c:v>6.3472200000000001</c:v>
                </c:pt>
                <c:pt idx="450">
                  <c:v>6.3602000000000007</c:v>
                </c:pt>
                <c:pt idx="451">
                  <c:v>6.3731800000000005</c:v>
                </c:pt>
                <c:pt idx="452">
                  <c:v>6.3861600000000003</c:v>
                </c:pt>
                <c:pt idx="453">
                  <c:v>6.3991400000000001</c:v>
                </c:pt>
                <c:pt idx="454">
                  <c:v>6.4121200000000007</c:v>
                </c:pt>
                <c:pt idx="455">
                  <c:v>6.4251000000000005</c:v>
                </c:pt>
                <c:pt idx="456">
                  <c:v>6.4380800000000002</c:v>
                </c:pt>
                <c:pt idx="457">
                  <c:v>6.45106</c:v>
                </c:pt>
                <c:pt idx="458">
                  <c:v>6.4640400000000007</c:v>
                </c:pt>
                <c:pt idx="459">
                  <c:v>6.4770200000000004</c:v>
                </c:pt>
                <c:pt idx="460">
                  <c:v>6.49</c:v>
                </c:pt>
                <c:pt idx="461">
                  <c:v>6.50298</c:v>
                </c:pt>
                <c:pt idx="462">
                  <c:v>6.5159600000000006</c:v>
                </c:pt>
                <c:pt idx="463">
                  <c:v>6.5289400000000004</c:v>
                </c:pt>
                <c:pt idx="464">
                  <c:v>6.5419200000000002</c:v>
                </c:pt>
                <c:pt idx="465">
                  <c:v>6.5548999999999999</c:v>
                </c:pt>
                <c:pt idx="466">
                  <c:v>6.5678800000000006</c:v>
                </c:pt>
                <c:pt idx="467">
                  <c:v>6.5808600000000004</c:v>
                </c:pt>
                <c:pt idx="468">
                  <c:v>6.5938400000000001</c:v>
                </c:pt>
                <c:pt idx="469">
                  <c:v>6.6068199999999999</c:v>
                </c:pt>
                <c:pt idx="470">
                  <c:v>6.6198000000000006</c:v>
                </c:pt>
                <c:pt idx="471">
                  <c:v>6.6327800000000003</c:v>
                </c:pt>
                <c:pt idx="472">
                  <c:v>6.6457600000000001</c:v>
                </c:pt>
                <c:pt idx="473">
                  <c:v>6.6587400000000008</c:v>
                </c:pt>
                <c:pt idx="474">
                  <c:v>6.6717200000000005</c:v>
                </c:pt>
                <c:pt idx="475">
                  <c:v>6.6847000000000003</c:v>
                </c:pt>
                <c:pt idx="476">
                  <c:v>6.6976800000000001</c:v>
                </c:pt>
                <c:pt idx="477">
                  <c:v>6.7106600000000007</c:v>
                </c:pt>
                <c:pt idx="478">
                  <c:v>6.7236400000000005</c:v>
                </c:pt>
                <c:pt idx="479">
                  <c:v>6.7366200000000003</c:v>
                </c:pt>
                <c:pt idx="480">
                  <c:v>6.7496</c:v>
                </c:pt>
                <c:pt idx="481">
                  <c:v>6.7625800000000007</c:v>
                </c:pt>
                <c:pt idx="482">
                  <c:v>6.7755600000000005</c:v>
                </c:pt>
                <c:pt idx="483">
                  <c:v>6.7885400000000002</c:v>
                </c:pt>
                <c:pt idx="484">
                  <c:v>6.80152</c:v>
                </c:pt>
                <c:pt idx="485">
                  <c:v>6.8145000000000007</c:v>
                </c:pt>
                <c:pt idx="486">
                  <c:v>6.8274800000000004</c:v>
                </c:pt>
                <c:pt idx="487">
                  <c:v>6.8404600000000002</c:v>
                </c:pt>
                <c:pt idx="488">
                  <c:v>6.85344</c:v>
                </c:pt>
                <c:pt idx="489">
                  <c:v>6.8664200000000006</c:v>
                </c:pt>
                <c:pt idx="490">
                  <c:v>6.8794000000000004</c:v>
                </c:pt>
                <c:pt idx="491">
                  <c:v>6.8923800000000002</c:v>
                </c:pt>
                <c:pt idx="492">
                  <c:v>6.9053599999999999</c:v>
                </c:pt>
                <c:pt idx="493">
                  <c:v>6.9183400000000006</c:v>
                </c:pt>
                <c:pt idx="494">
                  <c:v>6.9313200000000004</c:v>
                </c:pt>
                <c:pt idx="495">
                  <c:v>6.9443000000000001</c:v>
                </c:pt>
                <c:pt idx="496">
                  <c:v>6.9572799999999999</c:v>
                </c:pt>
                <c:pt idx="497">
                  <c:v>6.9702600000000006</c:v>
                </c:pt>
                <c:pt idx="498">
                  <c:v>6.9832400000000003</c:v>
                </c:pt>
                <c:pt idx="499">
                  <c:v>6.9962200000000001</c:v>
                </c:pt>
                <c:pt idx="500">
                  <c:v>7.0092000000000008</c:v>
                </c:pt>
                <c:pt idx="501">
                  <c:v>7.0221800000000005</c:v>
                </c:pt>
                <c:pt idx="502">
                  <c:v>7.0351600000000003</c:v>
                </c:pt>
                <c:pt idx="503">
                  <c:v>7.0481400000000001</c:v>
                </c:pt>
                <c:pt idx="504">
                  <c:v>7.0611200000000007</c:v>
                </c:pt>
                <c:pt idx="505">
                  <c:v>7.0741000000000005</c:v>
                </c:pt>
                <c:pt idx="506">
                  <c:v>7.0870800000000003</c:v>
                </c:pt>
                <c:pt idx="507">
                  <c:v>7.10006</c:v>
                </c:pt>
                <c:pt idx="508">
                  <c:v>7.1130400000000007</c:v>
                </c:pt>
                <c:pt idx="509">
                  <c:v>7.1260200000000005</c:v>
                </c:pt>
                <c:pt idx="510">
                  <c:v>7.1390000000000002</c:v>
                </c:pt>
                <c:pt idx="511">
                  <c:v>7.15198</c:v>
                </c:pt>
                <c:pt idx="512">
                  <c:v>7.1649600000000007</c:v>
                </c:pt>
                <c:pt idx="513">
                  <c:v>7.1779400000000004</c:v>
                </c:pt>
                <c:pt idx="514">
                  <c:v>7.1909200000000002</c:v>
                </c:pt>
                <c:pt idx="515">
                  <c:v>7.2039</c:v>
                </c:pt>
                <c:pt idx="516">
                  <c:v>7.2168800000000006</c:v>
                </c:pt>
                <c:pt idx="517">
                  <c:v>7.2298600000000004</c:v>
                </c:pt>
                <c:pt idx="518">
                  <c:v>7.2428400000000002</c:v>
                </c:pt>
                <c:pt idx="519">
                  <c:v>7.2558199999999999</c:v>
                </c:pt>
                <c:pt idx="520">
                  <c:v>7.2688000000000006</c:v>
                </c:pt>
                <c:pt idx="521">
                  <c:v>7.2817800000000004</c:v>
                </c:pt>
                <c:pt idx="522">
                  <c:v>7.2947600000000001</c:v>
                </c:pt>
                <c:pt idx="523">
                  <c:v>7.3077400000000008</c:v>
                </c:pt>
                <c:pt idx="524">
                  <c:v>7.3207200000000006</c:v>
                </c:pt>
                <c:pt idx="525">
                  <c:v>7.3337000000000003</c:v>
                </c:pt>
                <c:pt idx="526">
                  <c:v>7.3466800000000001</c:v>
                </c:pt>
                <c:pt idx="527">
                  <c:v>7.3596600000000008</c:v>
                </c:pt>
                <c:pt idx="528">
                  <c:v>7.3726400000000005</c:v>
                </c:pt>
                <c:pt idx="529">
                  <c:v>7.3856200000000003</c:v>
                </c:pt>
                <c:pt idx="530">
                  <c:v>7.3986000000000001</c:v>
                </c:pt>
                <c:pt idx="531">
                  <c:v>7.4115800000000007</c:v>
                </c:pt>
                <c:pt idx="532">
                  <c:v>7.4245600000000005</c:v>
                </c:pt>
                <c:pt idx="533">
                  <c:v>7.4375400000000003</c:v>
                </c:pt>
                <c:pt idx="534">
                  <c:v>7.45052</c:v>
                </c:pt>
                <c:pt idx="535">
                  <c:v>7.4635000000000007</c:v>
                </c:pt>
                <c:pt idx="536">
                  <c:v>7.4764800000000005</c:v>
                </c:pt>
                <c:pt idx="537">
                  <c:v>7.4894600000000002</c:v>
                </c:pt>
                <c:pt idx="538">
                  <c:v>7.50244</c:v>
                </c:pt>
                <c:pt idx="539">
                  <c:v>7.5154200000000007</c:v>
                </c:pt>
                <c:pt idx="540">
                  <c:v>7.5284000000000004</c:v>
                </c:pt>
                <c:pt idx="541">
                  <c:v>7.5413800000000002</c:v>
                </c:pt>
                <c:pt idx="542">
                  <c:v>7.55436</c:v>
                </c:pt>
                <c:pt idx="543">
                  <c:v>7.5673400000000006</c:v>
                </c:pt>
                <c:pt idx="544">
                  <c:v>7.5803200000000004</c:v>
                </c:pt>
                <c:pt idx="545">
                  <c:v>7.5933000000000002</c:v>
                </c:pt>
                <c:pt idx="546">
                  <c:v>7.6062799999999999</c:v>
                </c:pt>
                <c:pt idx="547">
                  <c:v>7.6192600000000006</c:v>
                </c:pt>
                <c:pt idx="548">
                  <c:v>7.6322400000000004</c:v>
                </c:pt>
                <c:pt idx="549">
                  <c:v>7.6452200000000001</c:v>
                </c:pt>
                <c:pt idx="550">
                  <c:v>7.6582000000000008</c:v>
                </c:pt>
                <c:pt idx="551">
                  <c:v>7.6711800000000006</c:v>
                </c:pt>
                <c:pt idx="552">
                  <c:v>7.6841600000000003</c:v>
                </c:pt>
                <c:pt idx="553">
                  <c:v>7.6971400000000001</c:v>
                </c:pt>
                <c:pt idx="554">
                  <c:v>7.7101200000000008</c:v>
                </c:pt>
                <c:pt idx="555">
                  <c:v>7.7231000000000005</c:v>
                </c:pt>
                <c:pt idx="556">
                  <c:v>7.7360800000000003</c:v>
                </c:pt>
                <c:pt idx="557">
                  <c:v>7.7490600000000001</c:v>
                </c:pt>
                <c:pt idx="558">
                  <c:v>7.7620400000000007</c:v>
                </c:pt>
                <c:pt idx="559">
                  <c:v>7.7750200000000005</c:v>
                </c:pt>
                <c:pt idx="560">
                  <c:v>7.7880000000000003</c:v>
                </c:pt>
                <c:pt idx="561">
                  <c:v>7.80098</c:v>
                </c:pt>
                <c:pt idx="562">
                  <c:v>7.8139600000000007</c:v>
                </c:pt>
                <c:pt idx="563">
                  <c:v>7.8269400000000005</c:v>
                </c:pt>
                <c:pt idx="564">
                  <c:v>7.8399200000000002</c:v>
                </c:pt>
                <c:pt idx="565">
                  <c:v>7.8529</c:v>
                </c:pt>
                <c:pt idx="566">
                  <c:v>7.8658800000000006</c:v>
                </c:pt>
                <c:pt idx="567">
                  <c:v>7.8788600000000004</c:v>
                </c:pt>
                <c:pt idx="568">
                  <c:v>7.8918400000000002</c:v>
                </c:pt>
                <c:pt idx="569">
                  <c:v>7.90482</c:v>
                </c:pt>
                <c:pt idx="570">
                  <c:v>7.9178000000000006</c:v>
                </c:pt>
                <c:pt idx="571">
                  <c:v>7.9307800000000004</c:v>
                </c:pt>
                <c:pt idx="572">
                  <c:v>7.9437600000000002</c:v>
                </c:pt>
                <c:pt idx="573">
                  <c:v>7.9567399999999999</c:v>
                </c:pt>
                <c:pt idx="574">
                  <c:v>7.9697200000000006</c:v>
                </c:pt>
                <c:pt idx="575">
                  <c:v>7.9827000000000004</c:v>
                </c:pt>
                <c:pt idx="576">
                  <c:v>7.995680000000001</c:v>
                </c:pt>
                <c:pt idx="577">
                  <c:v>8.008659999999999</c:v>
                </c:pt>
                <c:pt idx="578">
                  <c:v>8.0216399999999997</c:v>
                </c:pt>
                <c:pt idx="579">
                  <c:v>8.0346200000000003</c:v>
                </c:pt>
                <c:pt idx="580">
                  <c:v>8.0475999999999992</c:v>
                </c:pt>
                <c:pt idx="581">
                  <c:v>8.0605799999999999</c:v>
                </c:pt>
                <c:pt idx="582">
                  <c:v>8.0735599999999987</c:v>
                </c:pt>
                <c:pt idx="583">
                  <c:v>8.0865399999999994</c:v>
                </c:pt>
                <c:pt idx="584">
                  <c:v>8.0995200000000001</c:v>
                </c:pt>
                <c:pt idx="585">
                  <c:v>8.1124999999999989</c:v>
                </c:pt>
                <c:pt idx="586">
                  <c:v>8.1254799999999996</c:v>
                </c:pt>
                <c:pt idx="587">
                  <c:v>8.1384600000000002</c:v>
                </c:pt>
                <c:pt idx="588">
                  <c:v>8.1514399999999991</c:v>
                </c:pt>
                <c:pt idx="589">
                  <c:v>8.1644199999999998</c:v>
                </c:pt>
                <c:pt idx="590">
                  <c:v>8.1773999999999987</c:v>
                </c:pt>
                <c:pt idx="591">
                  <c:v>8.1903799999999993</c:v>
                </c:pt>
                <c:pt idx="592">
                  <c:v>8.20336</c:v>
                </c:pt>
                <c:pt idx="593">
                  <c:v>8.2163399999999989</c:v>
                </c:pt>
                <c:pt idx="594">
                  <c:v>8.2293199999999995</c:v>
                </c:pt>
                <c:pt idx="595">
                  <c:v>8.2423000000000002</c:v>
                </c:pt>
                <c:pt idx="596">
                  <c:v>8.2552799999999991</c:v>
                </c:pt>
                <c:pt idx="597">
                  <c:v>8.2682599999999997</c:v>
                </c:pt>
                <c:pt idx="598">
                  <c:v>8.2812399999999986</c:v>
                </c:pt>
                <c:pt idx="599">
                  <c:v>8.2942199999999993</c:v>
                </c:pt>
                <c:pt idx="600">
                  <c:v>8.3071999999999999</c:v>
                </c:pt>
                <c:pt idx="601">
                  <c:v>8.3201799999999988</c:v>
                </c:pt>
                <c:pt idx="602">
                  <c:v>8.3331599999999995</c:v>
                </c:pt>
                <c:pt idx="603">
                  <c:v>8.3461400000000001</c:v>
                </c:pt>
                <c:pt idx="604">
                  <c:v>8.359119999999999</c:v>
                </c:pt>
                <c:pt idx="605">
                  <c:v>8.3720999999999997</c:v>
                </c:pt>
                <c:pt idx="606">
                  <c:v>8.3850800000000003</c:v>
                </c:pt>
                <c:pt idx="607">
                  <c:v>8.3980599999999992</c:v>
                </c:pt>
                <c:pt idx="608">
                  <c:v>8.4110399999999998</c:v>
                </c:pt>
                <c:pt idx="609">
                  <c:v>8.4240199999999987</c:v>
                </c:pt>
                <c:pt idx="610">
                  <c:v>8.4369999999999994</c:v>
                </c:pt>
                <c:pt idx="611">
                  <c:v>8.44998</c:v>
                </c:pt>
                <c:pt idx="612">
                  <c:v>8.4629599999999989</c:v>
                </c:pt>
                <c:pt idx="613">
                  <c:v>8.4759399999999996</c:v>
                </c:pt>
                <c:pt idx="614">
                  <c:v>8.4889200000000002</c:v>
                </c:pt>
                <c:pt idx="615">
                  <c:v>8.5018999999999991</c:v>
                </c:pt>
                <c:pt idx="616">
                  <c:v>8.5148799999999998</c:v>
                </c:pt>
                <c:pt idx="617">
                  <c:v>8.5278599999999987</c:v>
                </c:pt>
                <c:pt idx="618">
                  <c:v>8.5408399999999993</c:v>
                </c:pt>
                <c:pt idx="619">
                  <c:v>8.55382</c:v>
                </c:pt>
                <c:pt idx="620">
                  <c:v>8.5667999999999989</c:v>
                </c:pt>
                <c:pt idx="621">
                  <c:v>8.5797799999999995</c:v>
                </c:pt>
                <c:pt idx="622">
                  <c:v>8.5927600000000002</c:v>
                </c:pt>
                <c:pt idx="623">
                  <c:v>8.6057399999999991</c:v>
                </c:pt>
                <c:pt idx="624">
                  <c:v>8.6187199999999997</c:v>
                </c:pt>
                <c:pt idx="625">
                  <c:v>8.6317000000000004</c:v>
                </c:pt>
                <c:pt idx="626">
                  <c:v>8.6446799999999993</c:v>
                </c:pt>
                <c:pt idx="627">
                  <c:v>8.6576599999999999</c:v>
                </c:pt>
                <c:pt idx="628">
                  <c:v>8.6706399999999988</c:v>
                </c:pt>
                <c:pt idx="629">
                  <c:v>8.6836199999999995</c:v>
                </c:pt>
                <c:pt idx="630">
                  <c:v>8.6966000000000001</c:v>
                </c:pt>
                <c:pt idx="631">
                  <c:v>8.709579999999999</c:v>
                </c:pt>
                <c:pt idx="632">
                  <c:v>8.7225599999999996</c:v>
                </c:pt>
                <c:pt idx="633">
                  <c:v>8.7355400000000003</c:v>
                </c:pt>
                <c:pt idx="634">
                  <c:v>8.7485199999999992</c:v>
                </c:pt>
                <c:pt idx="635">
                  <c:v>8.7614999999999998</c:v>
                </c:pt>
                <c:pt idx="636">
                  <c:v>8.7744799999999987</c:v>
                </c:pt>
                <c:pt idx="637">
                  <c:v>8.7874599999999994</c:v>
                </c:pt>
                <c:pt idx="638">
                  <c:v>8.80044</c:v>
                </c:pt>
                <c:pt idx="639">
                  <c:v>8.8134199999999989</c:v>
                </c:pt>
                <c:pt idx="640">
                  <c:v>8.8263999999999996</c:v>
                </c:pt>
                <c:pt idx="641">
                  <c:v>8.8393800000000002</c:v>
                </c:pt>
                <c:pt idx="642">
                  <c:v>8.8523599999999991</c:v>
                </c:pt>
                <c:pt idx="643">
                  <c:v>8.8653399999999998</c:v>
                </c:pt>
                <c:pt idx="644">
                  <c:v>8.8783199999999987</c:v>
                </c:pt>
                <c:pt idx="645">
                  <c:v>8.8912999999999993</c:v>
                </c:pt>
                <c:pt idx="646">
                  <c:v>8.90428</c:v>
                </c:pt>
                <c:pt idx="647">
                  <c:v>8.9172599999999989</c:v>
                </c:pt>
                <c:pt idx="648">
                  <c:v>8.9302399999999995</c:v>
                </c:pt>
                <c:pt idx="649">
                  <c:v>8.9432200000000002</c:v>
                </c:pt>
                <c:pt idx="650">
                  <c:v>8.9561999999999991</c:v>
                </c:pt>
                <c:pt idx="651">
                  <c:v>8.9691799999999997</c:v>
                </c:pt>
                <c:pt idx="652">
                  <c:v>8.9821600000000004</c:v>
                </c:pt>
                <c:pt idx="653">
                  <c:v>8.9951399999999992</c:v>
                </c:pt>
                <c:pt idx="654">
                  <c:v>9.0081199999999999</c:v>
                </c:pt>
                <c:pt idx="655">
                  <c:v>9.0210999999999988</c:v>
                </c:pt>
                <c:pt idx="656">
                  <c:v>9.0340799999999994</c:v>
                </c:pt>
                <c:pt idx="657">
                  <c:v>9.0470600000000001</c:v>
                </c:pt>
                <c:pt idx="658">
                  <c:v>9.060039999999999</c:v>
                </c:pt>
                <c:pt idx="659">
                  <c:v>9.0730199999999996</c:v>
                </c:pt>
                <c:pt idx="660">
                  <c:v>9.0860000000000003</c:v>
                </c:pt>
                <c:pt idx="661">
                  <c:v>9.0989799999999992</c:v>
                </c:pt>
                <c:pt idx="662">
                  <c:v>9.1119599999999998</c:v>
                </c:pt>
                <c:pt idx="663">
                  <c:v>9.1249399999999987</c:v>
                </c:pt>
                <c:pt idx="664">
                  <c:v>9.1379199999999994</c:v>
                </c:pt>
                <c:pt idx="665">
                  <c:v>9.1509</c:v>
                </c:pt>
                <c:pt idx="666">
                  <c:v>9.1638799999999989</c:v>
                </c:pt>
                <c:pt idx="667">
                  <c:v>9.1768599999999996</c:v>
                </c:pt>
                <c:pt idx="668">
                  <c:v>9.1898400000000002</c:v>
                </c:pt>
                <c:pt idx="669">
                  <c:v>9.2028199999999991</c:v>
                </c:pt>
                <c:pt idx="670">
                  <c:v>9.2157999999999998</c:v>
                </c:pt>
                <c:pt idx="671">
                  <c:v>9.2287799999999987</c:v>
                </c:pt>
                <c:pt idx="672">
                  <c:v>9.2417599999999993</c:v>
                </c:pt>
                <c:pt idx="673">
                  <c:v>9.25474</c:v>
                </c:pt>
                <c:pt idx="674">
                  <c:v>9.2677199999999988</c:v>
                </c:pt>
                <c:pt idx="675">
                  <c:v>9.2806999999999995</c:v>
                </c:pt>
                <c:pt idx="676">
                  <c:v>9.2936800000000002</c:v>
                </c:pt>
                <c:pt idx="677">
                  <c:v>9.306659999999999</c:v>
                </c:pt>
                <c:pt idx="678">
                  <c:v>9.3196399999999997</c:v>
                </c:pt>
                <c:pt idx="679">
                  <c:v>9.3326200000000004</c:v>
                </c:pt>
                <c:pt idx="680">
                  <c:v>9.3455999999999992</c:v>
                </c:pt>
                <c:pt idx="681">
                  <c:v>9.3585799999999999</c:v>
                </c:pt>
                <c:pt idx="682">
                  <c:v>9.3715599999999988</c:v>
                </c:pt>
                <c:pt idx="683">
                  <c:v>9.3845399999999994</c:v>
                </c:pt>
                <c:pt idx="684">
                  <c:v>9.3975200000000001</c:v>
                </c:pt>
                <c:pt idx="685">
                  <c:v>9.410499999999999</c:v>
                </c:pt>
                <c:pt idx="686">
                  <c:v>9.4234799999999996</c:v>
                </c:pt>
                <c:pt idx="687">
                  <c:v>9.4364600000000003</c:v>
                </c:pt>
                <c:pt idx="688">
                  <c:v>9.4494399999999992</c:v>
                </c:pt>
                <c:pt idx="689">
                  <c:v>9.4624199999999998</c:v>
                </c:pt>
                <c:pt idx="690">
                  <c:v>9.4753999999999987</c:v>
                </c:pt>
                <c:pt idx="691">
                  <c:v>9.4883799999999994</c:v>
                </c:pt>
                <c:pt idx="692">
                  <c:v>9.50136</c:v>
                </c:pt>
                <c:pt idx="693">
                  <c:v>9.5143399999999989</c:v>
                </c:pt>
                <c:pt idx="694">
                  <c:v>9.5273199999999996</c:v>
                </c:pt>
                <c:pt idx="695">
                  <c:v>9.5403000000000002</c:v>
                </c:pt>
                <c:pt idx="696">
                  <c:v>9.5532799999999991</c:v>
                </c:pt>
                <c:pt idx="697">
                  <c:v>9.5662599999999998</c:v>
                </c:pt>
                <c:pt idx="698">
                  <c:v>9.5792399999999986</c:v>
                </c:pt>
                <c:pt idx="699">
                  <c:v>9.5922199999999993</c:v>
                </c:pt>
                <c:pt idx="700">
                  <c:v>9.6052</c:v>
                </c:pt>
                <c:pt idx="701">
                  <c:v>9.6181799999999988</c:v>
                </c:pt>
                <c:pt idx="702">
                  <c:v>9.6311599999999995</c:v>
                </c:pt>
                <c:pt idx="703">
                  <c:v>9.6441400000000002</c:v>
                </c:pt>
                <c:pt idx="704">
                  <c:v>9.657119999999999</c:v>
                </c:pt>
                <c:pt idx="705">
                  <c:v>9.6700999999999997</c:v>
                </c:pt>
                <c:pt idx="706">
                  <c:v>9.6830800000000004</c:v>
                </c:pt>
                <c:pt idx="707">
                  <c:v>9.6960599999999992</c:v>
                </c:pt>
                <c:pt idx="708">
                  <c:v>9.7090399999999999</c:v>
                </c:pt>
                <c:pt idx="709">
                  <c:v>9.7220199999999988</c:v>
                </c:pt>
                <c:pt idx="710">
                  <c:v>9.7349999999999994</c:v>
                </c:pt>
                <c:pt idx="711">
                  <c:v>9.7479800000000001</c:v>
                </c:pt>
                <c:pt idx="712">
                  <c:v>9.760959999999999</c:v>
                </c:pt>
                <c:pt idx="713">
                  <c:v>9.7739399999999996</c:v>
                </c:pt>
                <c:pt idx="714">
                  <c:v>9.7869200000000003</c:v>
                </c:pt>
                <c:pt idx="715">
                  <c:v>9.7998999999999992</c:v>
                </c:pt>
                <c:pt idx="716">
                  <c:v>9.8128799999999998</c:v>
                </c:pt>
                <c:pt idx="717">
                  <c:v>9.8258599999999987</c:v>
                </c:pt>
                <c:pt idx="718">
                  <c:v>9.8388399999999994</c:v>
                </c:pt>
                <c:pt idx="719">
                  <c:v>9.85182</c:v>
                </c:pt>
                <c:pt idx="720">
                  <c:v>9.8647999999999989</c:v>
                </c:pt>
                <c:pt idx="721">
                  <c:v>9.8777799999999996</c:v>
                </c:pt>
                <c:pt idx="722">
                  <c:v>9.8907600000000002</c:v>
                </c:pt>
                <c:pt idx="723">
                  <c:v>9.9037399999999991</c:v>
                </c:pt>
                <c:pt idx="724">
                  <c:v>9.9167199999999998</c:v>
                </c:pt>
                <c:pt idx="725">
                  <c:v>9.9296999999999986</c:v>
                </c:pt>
                <c:pt idx="726">
                  <c:v>9.9426799999999993</c:v>
                </c:pt>
                <c:pt idx="727">
                  <c:v>9.95566</c:v>
                </c:pt>
                <c:pt idx="728">
                  <c:v>9.9686399999999988</c:v>
                </c:pt>
                <c:pt idx="729">
                  <c:v>9.9816199999999995</c:v>
                </c:pt>
                <c:pt idx="730">
                  <c:v>9.9946000000000002</c:v>
                </c:pt>
                <c:pt idx="731">
                  <c:v>10.007579999999999</c:v>
                </c:pt>
                <c:pt idx="732">
                  <c:v>10.02056</c:v>
                </c:pt>
                <c:pt idx="733">
                  <c:v>10.03354</c:v>
                </c:pt>
                <c:pt idx="734">
                  <c:v>10.046519999999999</c:v>
                </c:pt>
                <c:pt idx="735">
                  <c:v>10.0595</c:v>
                </c:pt>
                <c:pt idx="736">
                  <c:v>10.072479999999999</c:v>
                </c:pt>
                <c:pt idx="737">
                  <c:v>10.085459999999999</c:v>
                </c:pt>
                <c:pt idx="738">
                  <c:v>10.09844</c:v>
                </c:pt>
                <c:pt idx="739">
                  <c:v>10.111419999999999</c:v>
                </c:pt>
                <c:pt idx="740">
                  <c:v>10.1244</c:v>
                </c:pt>
                <c:pt idx="741">
                  <c:v>10.13738</c:v>
                </c:pt>
                <c:pt idx="742">
                  <c:v>10.150359999999999</c:v>
                </c:pt>
                <c:pt idx="743">
                  <c:v>10.16334</c:v>
                </c:pt>
                <c:pt idx="744">
                  <c:v>10.176319999999999</c:v>
                </c:pt>
                <c:pt idx="745">
                  <c:v>10.189299999999999</c:v>
                </c:pt>
                <c:pt idx="746">
                  <c:v>10.20228</c:v>
                </c:pt>
                <c:pt idx="747">
                  <c:v>10.215259999999999</c:v>
                </c:pt>
                <c:pt idx="748">
                  <c:v>10.22824</c:v>
                </c:pt>
                <c:pt idx="749">
                  <c:v>10.24122</c:v>
                </c:pt>
                <c:pt idx="750">
                  <c:v>10.254199999999999</c:v>
                </c:pt>
                <c:pt idx="751">
                  <c:v>10.26718</c:v>
                </c:pt>
                <c:pt idx="752">
                  <c:v>10.280159999999999</c:v>
                </c:pt>
                <c:pt idx="753">
                  <c:v>10.293139999999999</c:v>
                </c:pt>
                <c:pt idx="754">
                  <c:v>10.30612</c:v>
                </c:pt>
                <c:pt idx="755">
                  <c:v>10.319099999999999</c:v>
                </c:pt>
                <c:pt idx="756">
                  <c:v>10.332079999999999</c:v>
                </c:pt>
                <c:pt idx="757">
                  <c:v>10.34506</c:v>
                </c:pt>
                <c:pt idx="758">
                  <c:v>10.358039999999999</c:v>
                </c:pt>
                <c:pt idx="759">
                  <c:v>10.37102</c:v>
                </c:pt>
                <c:pt idx="760">
                  <c:v>10.384</c:v>
                </c:pt>
                <c:pt idx="761">
                  <c:v>10.396979999999999</c:v>
                </c:pt>
                <c:pt idx="762">
                  <c:v>10.40996</c:v>
                </c:pt>
                <c:pt idx="763">
                  <c:v>10.422939999999999</c:v>
                </c:pt>
                <c:pt idx="764">
                  <c:v>10.435919999999999</c:v>
                </c:pt>
                <c:pt idx="765">
                  <c:v>10.4489</c:v>
                </c:pt>
                <c:pt idx="766">
                  <c:v>10.461879999999999</c:v>
                </c:pt>
                <c:pt idx="767">
                  <c:v>10.47486</c:v>
                </c:pt>
                <c:pt idx="768">
                  <c:v>10.48784</c:v>
                </c:pt>
                <c:pt idx="769">
                  <c:v>10.500819999999999</c:v>
                </c:pt>
                <c:pt idx="770">
                  <c:v>10.5138</c:v>
                </c:pt>
                <c:pt idx="771">
                  <c:v>10.526779999999999</c:v>
                </c:pt>
                <c:pt idx="772">
                  <c:v>10.539759999999999</c:v>
                </c:pt>
                <c:pt idx="773">
                  <c:v>10.55274</c:v>
                </c:pt>
                <c:pt idx="774">
                  <c:v>10.565719999999999</c:v>
                </c:pt>
                <c:pt idx="775">
                  <c:v>10.5787</c:v>
                </c:pt>
                <c:pt idx="776">
                  <c:v>10.59168</c:v>
                </c:pt>
                <c:pt idx="777">
                  <c:v>10.604659999999999</c:v>
                </c:pt>
                <c:pt idx="778">
                  <c:v>10.61764</c:v>
                </c:pt>
                <c:pt idx="779">
                  <c:v>10.63062</c:v>
                </c:pt>
                <c:pt idx="780">
                  <c:v>10.643599999999999</c:v>
                </c:pt>
                <c:pt idx="781">
                  <c:v>10.65658</c:v>
                </c:pt>
                <c:pt idx="782">
                  <c:v>10.669559999999999</c:v>
                </c:pt>
                <c:pt idx="783">
                  <c:v>10.682539999999999</c:v>
                </c:pt>
                <c:pt idx="784">
                  <c:v>10.69552</c:v>
                </c:pt>
                <c:pt idx="785">
                  <c:v>10.708499999999999</c:v>
                </c:pt>
                <c:pt idx="786">
                  <c:v>10.72148</c:v>
                </c:pt>
                <c:pt idx="787">
                  <c:v>10.73446</c:v>
                </c:pt>
                <c:pt idx="788">
                  <c:v>10.747439999999999</c:v>
                </c:pt>
                <c:pt idx="789">
                  <c:v>10.76042</c:v>
                </c:pt>
                <c:pt idx="790">
                  <c:v>10.773399999999999</c:v>
                </c:pt>
                <c:pt idx="791">
                  <c:v>10.786379999999999</c:v>
                </c:pt>
                <c:pt idx="792">
                  <c:v>10.79936</c:v>
                </c:pt>
                <c:pt idx="793">
                  <c:v>10.812339999999999</c:v>
                </c:pt>
                <c:pt idx="794">
                  <c:v>10.82532</c:v>
                </c:pt>
                <c:pt idx="795">
                  <c:v>10.8383</c:v>
                </c:pt>
                <c:pt idx="796">
                  <c:v>10.851279999999999</c:v>
                </c:pt>
                <c:pt idx="797">
                  <c:v>10.86426</c:v>
                </c:pt>
                <c:pt idx="798">
                  <c:v>10.877239999999999</c:v>
                </c:pt>
                <c:pt idx="799">
                  <c:v>10.890219999999999</c:v>
                </c:pt>
                <c:pt idx="800">
                  <c:v>10.9032</c:v>
                </c:pt>
                <c:pt idx="801">
                  <c:v>10.916179999999999</c:v>
                </c:pt>
                <c:pt idx="802">
                  <c:v>10.92916</c:v>
                </c:pt>
                <c:pt idx="803">
                  <c:v>10.94214</c:v>
                </c:pt>
                <c:pt idx="804">
                  <c:v>10.955119999999999</c:v>
                </c:pt>
                <c:pt idx="805">
                  <c:v>10.9681</c:v>
                </c:pt>
                <c:pt idx="806">
                  <c:v>10.98108</c:v>
                </c:pt>
                <c:pt idx="807">
                  <c:v>10.994059999999999</c:v>
                </c:pt>
                <c:pt idx="808">
                  <c:v>11.00704</c:v>
                </c:pt>
                <c:pt idx="809">
                  <c:v>11.020019999999999</c:v>
                </c:pt>
                <c:pt idx="810">
                  <c:v>11.032999999999999</c:v>
                </c:pt>
                <c:pt idx="811">
                  <c:v>11.04598</c:v>
                </c:pt>
                <c:pt idx="812">
                  <c:v>11.058959999999999</c:v>
                </c:pt>
                <c:pt idx="813">
                  <c:v>11.07194</c:v>
                </c:pt>
                <c:pt idx="814">
                  <c:v>11.08492</c:v>
                </c:pt>
                <c:pt idx="815">
                  <c:v>11.097899999999999</c:v>
                </c:pt>
                <c:pt idx="816">
                  <c:v>11.11088</c:v>
                </c:pt>
                <c:pt idx="817">
                  <c:v>11.123859999999999</c:v>
                </c:pt>
                <c:pt idx="818">
                  <c:v>11.136839999999999</c:v>
                </c:pt>
                <c:pt idx="819">
                  <c:v>11.14982</c:v>
                </c:pt>
                <c:pt idx="820">
                  <c:v>11.162799999999999</c:v>
                </c:pt>
                <c:pt idx="821">
                  <c:v>11.17578</c:v>
                </c:pt>
                <c:pt idx="822">
                  <c:v>11.18876</c:v>
                </c:pt>
                <c:pt idx="823">
                  <c:v>11.201739999999999</c:v>
                </c:pt>
                <c:pt idx="824">
                  <c:v>11.21472</c:v>
                </c:pt>
                <c:pt idx="825">
                  <c:v>11.227699999999999</c:v>
                </c:pt>
                <c:pt idx="826">
                  <c:v>11.240679999999999</c:v>
                </c:pt>
                <c:pt idx="827">
                  <c:v>11.25366</c:v>
                </c:pt>
                <c:pt idx="828">
                  <c:v>11.266639999999999</c:v>
                </c:pt>
                <c:pt idx="829">
                  <c:v>11.27962</c:v>
                </c:pt>
                <c:pt idx="830">
                  <c:v>11.2926</c:v>
                </c:pt>
                <c:pt idx="831">
                  <c:v>11.305579999999999</c:v>
                </c:pt>
                <c:pt idx="832">
                  <c:v>11.31856</c:v>
                </c:pt>
                <c:pt idx="833">
                  <c:v>11.33154</c:v>
                </c:pt>
                <c:pt idx="834">
                  <c:v>11.344519999999999</c:v>
                </c:pt>
                <c:pt idx="835">
                  <c:v>11.3575</c:v>
                </c:pt>
                <c:pt idx="836">
                  <c:v>11.370479999999999</c:v>
                </c:pt>
                <c:pt idx="837">
                  <c:v>11.383459999999999</c:v>
                </c:pt>
                <c:pt idx="838">
                  <c:v>11.39644</c:v>
                </c:pt>
                <c:pt idx="839">
                  <c:v>11.409419999999999</c:v>
                </c:pt>
                <c:pt idx="840">
                  <c:v>11.4224</c:v>
                </c:pt>
                <c:pt idx="841">
                  <c:v>11.43538</c:v>
                </c:pt>
                <c:pt idx="842">
                  <c:v>11.448359999999999</c:v>
                </c:pt>
                <c:pt idx="843">
                  <c:v>11.46134</c:v>
                </c:pt>
                <c:pt idx="844">
                  <c:v>11.474319999999999</c:v>
                </c:pt>
                <c:pt idx="845">
                  <c:v>11.487299999999999</c:v>
                </c:pt>
                <c:pt idx="846">
                  <c:v>11.50028</c:v>
                </c:pt>
                <c:pt idx="847">
                  <c:v>11.513259999999999</c:v>
                </c:pt>
                <c:pt idx="848">
                  <c:v>11.52624</c:v>
                </c:pt>
                <c:pt idx="849">
                  <c:v>11.53922</c:v>
                </c:pt>
                <c:pt idx="850">
                  <c:v>11.552199999999999</c:v>
                </c:pt>
                <c:pt idx="851">
                  <c:v>11.56518</c:v>
                </c:pt>
                <c:pt idx="852">
                  <c:v>11.578159999999999</c:v>
                </c:pt>
                <c:pt idx="853">
                  <c:v>11.591139999999999</c:v>
                </c:pt>
                <c:pt idx="854">
                  <c:v>11.60412</c:v>
                </c:pt>
                <c:pt idx="855">
                  <c:v>11.617099999999999</c:v>
                </c:pt>
                <c:pt idx="856">
                  <c:v>11.63008</c:v>
                </c:pt>
                <c:pt idx="857">
                  <c:v>11.64306</c:v>
                </c:pt>
                <c:pt idx="858">
                  <c:v>11.656039999999999</c:v>
                </c:pt>
                <c:pt idx="859">
                  <c:v>11.66902</c:v>
                </c:pt>
                <c:pt idx="860">
                  <c:v>11.682</c:v>
                </c:pt>
                <c:pt idx="861">
                  <c:v>11.694979999999999</c:v>
                </c:pt>
                <c:pt idx="862">
                  <c:v>11.70796</c:v>
                </c:pt>
                <c:pt idx="863">
                  <c:v>11.720939999999999</c:v>
                </c:pt>
                <c:pt idx="864">
                  <c:v>11.733919999999999</c:v>
                </c:pt>
                <c:pt idx="865">
                  <c:v>11.7469</c:v>
                </c:pt>
                <c:pt idx="866">
                  <c:v>11.759879999999999</c:v>
                </c:pt>
                <c:pt idx="867">
                  <c:v>11.77286</c:v>
                </c:pt>
                <c:pt idx="868">
                  <c:v>11.78584</c:v>
                </c:pt>
                <c:pt idx="869">
                  <c:v>11.798819999999999</c:v>
                </c:pt>
                <c:pt idx="870">
                  <c:v>11.8118</c:v>
                </c:pt>
                <c:pt idx="871">
                  <c:v>11.824779999999999</c:v>
                </c:pt>
                <c:pt idx="872">
                  <c:v>11.837759999999999</c:v>
                </c:pt>
                <c:pt idx="873">
                  <c:v>11.85074</c:v>
                </c:pt>
                <c:pt idx="874">
                  <c:v>11.863719999999999</c:v>
                </c:pt>
                <c:pt idx="875">
                  <c:v>11.8767</c:v>
                </c:pt>
                <c:pt idx="876">
                  <c:v>11.88968</c:v>
                </c:pt>
                <c:pt idx="877">
                  <c:v>11.902659999999999</c:v>
                </c:pt>
                <c:pt idx="878">
                  <c:v>11.91564</c:v>
                </c:pt>
                <c:pt idx="879">
                  <c:v>11.928619999999999</c:v>
                </c:pt>
                <c:pt idx="880">
                  <c:v>11.941599999999999</c:v>
                </c:pt>
                <c:pt idx="881">
                  <c:v>11.95458</c:v>
                </c:pt>
                <c:pt idx="882">
                  <c:v>11.967559999999999</c:v>
                </c:pt>
                <c:pt idx="883">
                  <c:v>11.98054</c:v>
                </c:pt>
                <c:pt idx="884">
                  <c:v>11.99352</c:v>
                </c:pt>
                <c:pt idx="885">
                  <c:v>12.006499999999999</c:v>
                </c:pt>
                <c:pt idx="886">
                  <c:v>12.01948</c:v>
                </c:pt>
                <c:pt idx="887">
                  <c:v>12.03246</c:v>
                </c:pt>
                <c:pt idx="888">
                  <c:v>12.045439999999999</c:v>
                </c:pt>
                <c:pt idx="889">
                  <c:v>12.05842</c:v>
                </c:pt>
                <c:pt idx="890">
                  <c:v>12.071399999999999</c:v>
                </c:pt>
                <c:pt idx="891">
                  <c:v>12.084379999999999</c:v>
                </c:pt>
                <c:pt idx="892">
                  <c:v>12.09736</c:v>
                </c:pt>
                <c:pt idx="893">
                  <c:v>12.110339999999999</c:v>
                </c:pt>
                <c:pt idx="894">
                  <c:v>12.12332</c:v>
                </c:pt>
                <c:pt idx="895">
                  <c:v>12.1363</c:v>
                </c:pt>
                <c:pt idx="896">
                  <c:v>12.149279999999999</c:v>
                </c:pt>
                <c:pt idx="897">
                  <c:v>12.16226</c:v>
                </c:pt>
                <c:pt idx="898">
                  <c:v>12.175239999999999</c:v>
                </c:pt>
                <c:pt idx="899">
                  <c:v>12.188219999999999</c:v>
                </c:pt>
                <c:pt idx="900">
                  <c:v>12.2012</c:v>
                </c:pt>
                <c:pt idx="901">
                  <c:v>12.214179999999999</c:v>
                </c:pt>
                <c:pt idx="902">
                  <c:v>12.22716</c:v>
                </c:pt>
                <c:pt idx="903">
                  <c:v>12.24014</c:v>
                </c:pt>
                <c:pt idx="904">
                  <c:v>12.253119999999999</c:v>
                </c:pt>
                <c:pt idx="905">
                  <c:v>12.2661</c:v>
                </c:pt>
                <c:pt idx="906">
                  <c:v>12.279079999999999</c:v>
                </c:pt>
                <c:pt idx="907">
                  <c:v>12.292059999999999</c:v>
                </c:pt>
                <c:pt idx="908">
                  <c:v>12.30504</c:v>
                </c:pt>
                <c:pt idx="909">
                  <c:v>12.318019999999999</c:v>
                </c:pt>
                <c:pt idx="910">
                  <c:v>12.331</c:v>
                </c:pt>
                <c:pt idx="911">
                  <c:v>12.34398</c:v>
                </c:pt>
                <c:pt idx="912">
                  <c:v>12.356959999999999</c:v>
                </c:pt>
                <c:pt idx="913">
                  <c:v>12.36994</c:v>
                </c:pt>
                <c:pt idx="914">
                  <c:v>12.38292</c:v>
                </c:pt>
                <c:pt idx="915">
                  <c:v>12.395899999999999</c:v>
                </c:pt>
                <c:pt idx="916">
                  <c:v>12.40888</c:v>
                </c:pt>
                <c:pt idx="917">
                  <c:v>12.421859999999999</c:v>
                </c:pt>
                <c:pt idx="918">
                  <c:v>12.434839999999999</c:v>
                </c:pt>
                <c:pt idx="919">
                  <c:v>12.44782</c:v>
                </c:pt>
                <c:pt idx="920">
                  <c:v>12.460799999999999</c:v>
                </c:pt>
                <c:pt idx="921">
                  <c:v>12.47378</c:v>
                </c:pt>
                <c:pt idx="922">
                  <c:v>12.48676</c:v>
                </c:pt>
                <c:pt idx="923">
                  <c:v>12.499739999999999</c:v>
                </c:pt>
                <c:pt idx="924">
                  <c:v>12.51272</c:v>
                </c:pt>
                <c:pt idx="925">
                  <c:v>12.525699999999999</c:v>
                </c:pt>
                <c:pt idx="926">
                  <c:v>12.538679999999999</c:v>
                </c:pt>
                <c:pt idx="927">
                  <c:v>12.55166</c:v>
                </c:pt>
                <c:pt idx="928">
                  <c:v>12.564639999999999</c:v>
                </c:pt>
                <c:pt idx="929">
                  <c:v>12.57762</c:v>
                </c:pt>
                <c:pt idx="930">
                  <c:v>12.5906</c:v>
                </c:pt>
                <c:pt idx="931">
                  <c:v>12.603579999999999</c:v>
                </c:pt>
                <c:pt idx="932">
                  <c:v>12.61656</c:v>
                </c:pt>
                <c:pt idx="933">
                  <c:v>12.62954</c:v>
                </c:pt>
                <c:pt idx="934">
                  <c:v>12.642519999999999</c:v>
                </c:pt>
                <c:pt idx="935">
                  <c:v>12.6555</c:v>
                </c:pt>
                <c:pt idx="936">
                  <c:v>12.668479999999999</c:v>
                </c:pt>
                <c:pt idx="937">
                  <c:v>12.68146</c:v>
                </c:pt>
                <c:pt idx="938">
                  <c:v>12.69444</c:v>
                </c:pt>
                <c:pt idx="939">
                  <c:v>12.707419999999999</c:v>
                </c:pt>
                <c:pt idx="940">
                  <c:v>12.7204</c:v>
                </c:pt>
                <c:pt idx="941">
                  <c:v>12.73338</c:v>
                </c:pt>
                <c:pt idx="942">
                  <c:v>12.746359999999999</c:v>
                </c:pt>
                <c:pt idx="943">
                  <c:v>12.75934</c:v>
                </c:pt>
                <c:pt idx="944">
                  <c:v>12.772319999999999</c:v>
                </c:pt>
                <c:pt idx="945">
                  <c:v>12.785299999999999</c:v>
                </c:pt>
                <c:pt idx="946">
                  <c:v>12.79828</c:v>
                </c:pt>
                <c:pt idx="947">
                  <c:v>12.811259999999999</c:v>
                </c:pt>
                <c:pt idx="948">
                  <c:v>12.82424</c:v>
                </c:pt>
                <c:pt idx="949">
                  <c:v>12.83722</c:v>
                </c:pt>
                <c:pt idx="950">
                  <c:v>12.850199999999999</c:v>
                </c:pt>
                <c:pt idx="951">
                  <c:v>12.86318</c:v>
                </c:pt>
                <c:pt idx="952">
                  <c:v>12.876159999999999</c:v>
                </c:pt>
                <c:pt idx="953">
                  <c:v>12.889139999999999</c:v>
                </c:pt>
                <c:pt idx="954">
                  <c:v>12.90212</c:v>
                </c:pt>
                <c:pt idx="955">
                  <c:v>12.915099999999999</c:v>
                </c:pt>
                <c:pt idx="956">
                  <c:v>12.92808</c:v>
                </c:pt>
                <c:pt idx="957">
                  <c:v>12.94106</c:v>
                </c:pt>
                <c:pt idx="958">
                  <c:v>12.954039999999999</c:v>
                </c:pt>
                <c:pt idx="959">
                  <c:v>12.96702</c:v>
                </c:pt>
                <c:pt idx="960">
                  <c:v>12.98</c:v>
                </c:pt>
                <c:pt idx="961">
                  <c:v>12.992979999999999</c:v>
                </c:pt>
                <c:pt idx="962">
                  <c:v>13.00596</c:v>
                </c:pt>
                <c:pt idx="963">
                  <c:v>13.018939999999999</c:v>
                </c:pt>
                <c:pt idx="964">
                  <c:v>13.03192</c:v>
                </c:pt>
                <c:pt idx="965">
                  <c:v>13.0449</c:v>
                </c:pt>
                <c:pt idx="966">
                  <c:v>13.057879999999999</c:v>
                </c:pt>
                <c:pt idx="967">
                  <c:v>13.07086</c:v>
                </c:pt>
                <c:pt idx="968">
                  <c:v>13.08384</c:v>
                </c:pt>
                <c:pt idx="969">
                  <c:v>13.096819999999999</c:v>
                </c:pt>
                <c:pt idx="970">
                  <c:v>13.1098</c:v>
                </c:pt>
                <c:pt idx="971">
                  <c:v>13.122779999999999</c:v>
                </c:pt>
                <c:pt idx="972">
                  <c:v>13.135759999999999</c:v>
                </c:pt>
                <c:pt idx="973">
                  <c:v>13.14874</c:v>
                </c:pt>
                <c:pt idx="974">
                  <c:v>13.161719999999999</c:v>
                </c:pt>
                <c:pt idx="975">
                  <c:v>13.1747</c:v>
                </c:pt>
                <c:pt idx="976">
                  <c:v>13.18768</c:v>
                </c:pt>
                <c:pt idx="977">
                  <c:v>13.200659999999999</c:v>
                </c:pt>
                <c:pt idx="978">
                  <c:v>13.21364</c:v>
                </c:pt>
                <c:pt idx="979">
                  <c:v>13.226619999999999</c:v>
                </c:pt>
                <c:pt idx="980">
                  <c:v>13.239599999999999</c:v>
                </c:pt>
                <c:pt idx="981">
                  <c:v>13.25258</c:v>
                </c:pt>
                <c:pt idx="982">
                  <c:v>13.265559999999999</c:v>
                </c:pt>
                <c:pt idx="983">
                  <c:v>13.27854</c:v>
                </c:pt>
              </c:numCache>
            </c:numRef>
          </c:xVal>
          <c:yVal>
            <c:numRef>
              <c:f>[1]Red!$M$12:$M$1025</c:f>
              <c:numCache>
                <c:formatCode>General</c:formatCode>
                <c:ptCount val="1014"/>
                <c:pt idx="0">
                  <c:v>0.56716930237165131</c:v>
                </c:pt>
                <c:pt idx="1">
                  <c:v>0.56773458761800133</c:v>
                </c:pt>
                <c:pt idx="2">
                  <c:v>0.58351550921939999</c:v>
                </c:pt>
                <c:pt idx="3">
                  <c:v>0.59055375201371341</c:v>
                </c:pt>
                <c:pt idx="4">
                  <c:v>0.56979803257428063</c:v>
                </c:pt>
                <c:pt idx="5">
                  <c:v>0.57221273337889333</c:v>
                </c:pt>
                <c:pt idx="6">
                  <c:v>0.58588117619419933</c:v>
                </c:pt>
                <c:pt idx="7">
                  <c:v>0.59019709540664678</c:v>
                </c:pt>
                <c:pt idx="8">
                  <c:v>0.58636302734299139</c:v>
                </c:pt>
                <c:pt idx="9">
                  <c:v>0.58066513209740855</c:v>
                </c:pt>
                <c:pt idx="10">
                  <c:v>0.58385460091041752</c:v>
                </c:pt>
                <c:pt idx="11">
                  <c:v>0.58244458340879646</c:v>
                </c:pt>
                <c:pt idx="12">
                  <c:v>0.57424732759086616</c:v>
                </c:pt>
                <c:pt idx="13">
                  <c:v>0.57940688642565752</c:v>
                </c:pt>
                <c:pt idx="14">
                  <c:v>0.5546970195518236</c:v>
                </c:pt>
                <c:pt idx="15">
                  <c:v>0.55630816816466377</c:v>
                </c:pt>
                <c:pt idx="16">
                  <c:v>0.57485979316181623</c:v>
                </c:pt>
                <c:pt idx="17">
                  <c:v>0.55868977048359714</c:v>
                </c:pt>
                <c:pt idx="18">
                  <c:v>0.5707730473569782</c:v>
                </c:pt>
                <c:pt idx="19">
                  <c:v>0.56379663199629215</c:v>
                </c:pt>
                <c:pt idx="20">
                  <c:v>0.5812437269592019</c:v>
                </c:pt>
                <c:pt idx="21">
                  <c:v>0.59791857845127561</c:v>
                </c:pt>
                <c:pt idx="22">
                  <c:v>0.56779687669109613</c:v>
                </c:pt>
                <c:pt idx="23">
                  <c:v>0.55838815680940157</c:v>
                </c:pt>
                <c:pt idx="24">
                  <c:v>0.57672330784253301</c:v>
                </c:pt>
                <c:pt idx="25">
                  <c:v>0.59062319955545917</c:v>
                </c:pt>
                <c:pt idx="26">
                  <c:v>0.59777265231045118</c:v>
                </c:pt>
                <c:pt idx="27">
                  <c:v>0.58350568165033823</c:v>
                </c:pt>
                <c:pt idx="28">
                  <c:v>0.59179487081085125</c:v>
                </c:pt>
                <c:pt idx="29">
                  <c:v>0.58938239253638725</c:v>
                </c:pt>
                <c:pt idx="30">
                  <c:v>0.59928442060400289</c:v>
                </c:pt>
                <c:pt idx="31">
                  <c:v>0.6199370068283645</c:v>
                </c:pt>
                <c:pt idx="32">
                  <c:v>0.5804755857688404</c:v>
                </c:pt>
                <c:pt idx="33">
                  <c:v>0.57908076211926129</c:v>
                </c:pt>
                <c:pt idx="34">
                  <c:v>0.5877108198622143</c:v>
                </c:pt>
                <c:pt idx="35">
                  <c:v>0.58665565213335624</c:v>
                </c:pt>
                <c:pt idx="36">
                  <c:v>0.60931526928916768</c:v>
                </c:pt>
                <c:pt idx="37">
                  <c:v>0.59944503819398964</c:v>
                </c:pt>
                <c:pt idx="38">
                  <c:v>0.62077235462857794</c:v>
                </c:pt>
                <c:pt idx="39">
                  <c:v>0.59626596642147156</c:v>
                </c:pt>
                <c:pt idx="40">
                  <c:v>0.58907967001482642</c:v>
                </c:pt>
                <c:pt idx="41">
                  <c:v>0.5964709238084952</c:v>
                </c:pt>
                <c:pt idx="42">
                  <c:v>0.60151949821250883</c:v>
                </c:pt>
                <c:pt idx="43">
                  <c:v>0.60007984770188094</c:v>
                </c:pt>
                <c:pt idx="44">
                  <c:v>0.61793658427684761</c:v>
                </c:pt>
                <c:pt idx="45">
                  <c:v>0.61991502470541648</c:v>
                </c:pt>
                <c:pt idx="46">
                  <c:v>0.61183622384996073</c:v>
                </c:pt>
                <c:pt idx="47">
                  <c:v>0.61980693516758301</c:v>
                </c:pt>
                <c:pt idx="48">
                  <c:v>0.6241982663945489</c:v>
                </c:pt>
                <c:pt idx="49">
                  <c:v>0.6209603574857766</c:v>
                </c:pt>
                <c:pt idx="50">
                  <c:v>0.6235612509840297</c:v>
                </c:pt>
                <c:pt idx="51">
                  <c:v>0.63026885179033931</c:v>
                </c:pt>
                <c:pt idx="52">
                  <c:v>0.63278641298877891</c:v>
                </c:pt>
                <c:pt idx="53">
                  <c:v>0.62643174786263156</c:v>
                </c:pt>
                <c:pt idx="54">
                  <c:v>0.61234059004005748</c:v>
                </c:pt>
                <c:pt idx="55">
                  <c:v>0.61865299271333418</c:v>
                </c:pt>
                <c:pt idx="56">
                  <c:v>0.61724809019628746</c:v>
                </c:pt>
                <c:pt idx="57">
                  <c:v>0.61856654681267864</c:v>
                </c:pt>
                <c:pt idx="58">
                  <c:v>0.63773133848075125</c:v>
                </c:pt>
                <c:pt idx="59">
                  <c:v>0.64556956678493094</c:v>
                </c:pt>
                <c:pt idx="60">
                  <c:v>0.62953787160416896</c:v>
                </c:pt>
                <c:pt idx="61">
                  <c:v>0.62818057645979863</c:v>
                </c:pt>
                <c:pt idx="62">
                  <c:v>0.63181190242294083</c:v>
                </c:pt>
                <c:pt idx="63">
                  <c:v>0.64173177041024065</c:v>
                </c:pt>
                <c:pt idx="64">
                  <c:v>0.63098051472899441</c:v>
                </c:pt>
                <c:pt idx="65">
                  <c:v>0.60624536741720025</c:v>
                </c:pt>
                <c:pt idx="66">
                  <c:v>0.62798837593821533</c:v>
                </c:pt>
                <c:pt idx="67">
                  <c:v>0.64838857973546349</c:v>
                </c:pt>
                <c:pt idx="68">
                  <c:v>0.64161734309678708</c:v>
                </c:pt>
                <c:pt idx="69">
                  <c:v>0.63772807236066031</c:v>
                </c:pt>
                <c:pt idx="70">
                  <c:v>0.63667524182392277</c:v>
                </c:pt>
                <c:pt idx="71">
                  <c:v>0.6311472864802149</c:v>
                </c:pt>
                <c:pt idx="72">
                  <c:v>0.6350558546643803</c:v>
                </c:pt>
                <c:pt idx="73">
                  <c:v>0.62840581555069008</c:v>
                </c:pt>
                <c:pt idx="74">
                  <c:v>0.62900972890023898</c:v>
                </c:pt>
                <c:pt idx="75">
                  <c:v>0.61785299858546883</c:v>
                </c:pt>
                <c:pt idx="76">
                  <c:v>0.62525706221171762</c:v>
                </c:pt>
                <c:pt idx="77">
                  <c:v>0.62222750595457887</c:v>
                </c:pt>
                <c:pt idx="78">
                  <c:v>0.6161773571053073</c:v>
                </c:pt>
                <c:pt idx="79">
                  <c:v>0.60888490017637875</c:v>
                </c:pt>
                <c:pt idx="80">
                  <c:v>0.61352595586716474</c:v>
                </c:pt>
                <c:pt idx="81">
                  <c:v>0.63262988241254792</c:v>
                </c:pt>
                <c:pt idx="82">
                  <c:v>0.62997487834200616</c:v>
                </c:pt>
                <c:pt idx="83">
                  <c:v>0.62543853257829163</c:v>
                </c:pt>
                <c:pt idx="84">
                  <c:v>0.62868368907377592</c:v>
                </c:pt>
                <c:pt idx="85">
                  <c:v>0.63865569638677178</c:v>
                </c:pt>
                <c:pt idx="86">
                  <c:v>0.63888901218246563</c:v>
                </c:pt>
                <c:pt idx="87">
                  <c:v>0.63125897903487138</c:v>
                </c:pt>
                <c:pt idx="88">
                  <c:v>0.62584549750687435</c:v>
                </c:pt>
                <c:pt idx="89">
                  <c:v>0.62498501346418145</c:v>
                </c:pt>
                <c:pt idx="90">
                  <c:v>0.62332270137868051</c:v>
                </c:pt>
                <c:pt idx="91">
                  <c:v>0.63948971440791391</c:v>
                </c:pt>
                <c:pt idx="92">
                  <c:v>0.63155074591485982</c:v>
                </c:pt>
                <c:pt idx="93">
                  <c:v>0.6326554291274743</c:v>
                </c:pt>
                <c:pt idx="94">
                  <c:v>0.6373703820016301</c:v>
                </c:pt>
                <c:pt idx="95">
                  <c:v>0.63769509434234928</c:v>
                </c:pt>
                <c:pt idx="96">
                  <c:v>0.63504711678111436</c:v>
                </c:pt>
                <c:pt idx="97">
                  <c:v>0.63054205993217516</c:v>
                </c:pt>
                <c:pt idx="98">
                  <c:v>0.63200842426952342</c:v>
                </c:pt>
                <c:pt idx="99">
                  <c:v>0.64357725564640733</c:v>
                </c:pt>
                <c:pt idx="100">
                  <c:v>0.64038524219164983</c:v>
                </c:pt>
                <c:pt idx="101">
                  <c:v>0.64632633770564951</c:v>
                </c:pt>
                <c:pt idx="102">
                  <c:v>0.66161708143324882</c:v>
                </c:pt>
                <c:pt idx="103">
                  <c:v>0.65246482561361541</c:v>
                </c:pt>
                <c:pt idx="104">
                  <c:v>0.6510105153126472</c:v>
                </c:pt>
                <c:pt idx="105">
                  <c:v>0.65948586434561107</c:v>
                </c:pt>
                <c:pt idx="106">
                  <c:v>0.68017213004802857</c:v>
                </c:pt>
                <c:pt idx="107">
                  <c:v>0.68381737770591067</c:v>
                </c:pt>
                <c:pt idx="108">
                  <c:v>0.67515056361212511</c:v>
                </c:pt>
                <c:pt idx="109">
                  <c:v>0.67468930135561889</c:v>
                </c:pt>
                <c:pt idx="110">
                  <c:v>0.68278113144361874</c:v>
                </c:pt>
                <c:pt idx="111">
                  <c:v>0.6917154944515812</c:v>
                </c:pt>
                <c:pt idx="112">
                  <c:v>0.69809961284329125</c:v>
                </c:pt>
                <c:pt idx="113">
                  <c:v>0.69059469062047951</c:v>
                </c:pt>
                <c:pt idx="114">
                  <c:v>0.69077201128970367</c:v>
                </c:pt>
                <c:pt idx="115">
                  <c:v>0.69475678523060036</c:v>
                </c:pt>
                <c:pt idx="116">
                  <c:v>0.7037649330720076</c:v>
                </c:pt>
                <c:pt idx="117">
                  <c:v>0.68307218083581467</c:v>
                </c:pt>
                <c:pt idx="118">
                  <c:v>0.67515968359484391</c:v>
                </c:pt>
                <c:pt idx="119">
                  <c:v>0.68205376738285783</c:v>
                </c:pt>
                <c:pt idx="120">
                  <c:v>0.70198573830814892</c:v>
                </c:pt>
                <c:pt idx="121">
                  <c:v>0.70099684986143085</c:v>
                </c:pt>
                <c:pt idx="122">
                  <c:v>0.70730905549073431</c:v>
                </c:pt>
                <c:pt idx="123">
                  <c:v>0.70856898965312443</c:v>
                </c:pt>
                <c:pt idx="124">
                  <c:v>0.7006269244658665</c:v>
                </c:pt>
                <c:pt idx="125">
                  <c:v>0.69424326883520937</c:v>
                </c:pt>
                <c:pt idx="126">
                  <c:v>0.71824835755443817</c:v>
                </c:pt>
                <c:pt idx="127">
                  <c:v>0.72245552816995728</c:v>
                </c:pt>
                <c:pt idx="128">
                  <c:v>0.70613666390051011</c:v>
                </c:pt>
                <c:pt idx="129">
                  <c:v>0.70011862353747489</c:v>
                </c:pt>
                <c:pt idx="130">
                  <c:v>0.70572549683160224</c:v>
                </c:pt>
                <c:pt idx="131">
                  <c:v>0.70407757563514772</c:v>
                </c:pt>
                <c:pt idx="132">
                  <c:v>0.73004372704388409</c:v>
                </c:pt>
                <c:pt idx="133">
                  <c:v>0.73376840879752059</c:v>
                </c:pt>
                <c:pt idx="134">
                  <c:v>0.73244828591468403</c:v>
                </c:pt>
                <c:pt idx="135">
                  <c:v>0.73407554798883368</c:v>
                </c:pt>
                <c:pt idx="136">
                  <c:v>0.72661009618027494</c:v>
                </c:pt>
                <c:pt idx="137">
                  <c:v>0.71554882115148388</c:v>
                </c:pt>
                <c:pt idx="138">
                  <c:v>0.72589500228466697</c:v>
                </c:pt>
                <c:pt idx="139">
                  <c:v>0.74610205574572763</c:v>
                </c:pt>
                <c:pt idx="140">
                  <c:v>0.73429812469418765</c:v>
                </c:pt>
                <c:pt idx="141">
                  <c:v>0.7290016352120775</c:v>
                </c:pt>
                <c:pt idx="142">
                  <c:v>0.7362850224320252</c:v>
                </c:pt>
                <c:pt idx="143">
                  <c:v>0.73123235202942916</c:v>
                </c:pt>
                <c:pt idx="144">
                  <c:v>0.7277036481413951</c:v>
                </c:pt>
                <c:pt idx="145">
                  <c:v>0.73042513104082696</c:v>
                </c:pt>
                <c:pt idx="146">
                  <c:v>0.73911043496946927</c:v>
                </c:pt>
                <c:pt idx="147">
                  <c:v>0.74712831763924203</c:v>
                </c:pt>
                <c:pt idx="148">
                  <c:v>0.74099108706967309</c:v>
                </c:pt>
                <c:pt idx="149">
                  <c:v>0.73628574036301986</c:v>
                </c:pt>
                <c:pt idx="150">
                  <c:v>0.73455889943239072</c:v>
                </c:pt>
                <c:pt idx="151">
                  <c:v>0.73057207850364847</c:v>
                </c:pt>
                <c:pt idx="152">
                  <c:v>0.72938912191608463</c:v>
                </c:pt>
                <c:pt idx="153">
                  <c:v>0.75041104011775905</c:v>
                </c:pt>
                <c:pt idx="154">
                  <c:v>0.74722560717715825</c:v>
                </c:pt>
                <c:pt idx="155">
                  <c:v>0.75089797895150934</c:v>
                </c:pt>
                <c:pt idx="156">
                  <c:v>0.76971277838982188</c:v>
                </c:pt>
                <c:pt idx="157">
                  <c:v>0.77277351224902491</c:v>
                </c:pt>
                <c:pt idx="158">
                  <c:v>0.77347777908429294</c:v>
                </c:pt>
                <c:pt idx="159">
                  <c:v>0.78522972754737985</c:v>
                </c:pt>
                <c:pt idx="160">
                  <c:v>0.78526044995276745</c:v>
                </c:pt>
                <c:pt idx="161">
                  <c:v>0.82007692322636261</c:v>
                </c:pt>
                <c:pt idx="162">
                  <c:v>0.82199976265394381</c:v>
                </c:pt>
                <c:pt idx="163">
                  <c:v>0.81898733420381564</c:v>
                </c:pt>
                <c:pt idx="164">
                  <c:v>0.80571376331688549</c:v>
                </c:pt>
                <c:pt idx="165">
                  <c:v>0.80798629308695225</c:v>
                </c:pt>
                <c:pt idx="166">
                  <c:v>0.83525644649479847</c:v>
                </c:pt>
                <c:pt idx="167">
                  <c:v>0.82870230388761978</c:v>
                </c:pt>
                <c:pt idx="168">
                  <c:v>0.84042218309292027</c:v>
                </c:pt>
                <c:pt idx="169">
                  <c:v>0.86898901910306725</c:v>
                </c:pt>
                <c:pt idx="170">
                  <c:v>0.84440745491281211</c:v>
                </c:pt>
                <c:pt idx="171">
                  <c:v>0.84959504192705604</c:v>
                </c:pt>
                <c:pt idx="172">
                  <c:v>0.8402940282511614</c:v>
                </c:pt>
                <c:pt idx="173">
                  <c:v>0.88213772290028492</c:v>
                </c:pt>
                <c:pt idx="174">
                  <c:v>0.88330286597875918</c:v>
                </c:pt>
                <c:pt idx="175">
                  <c:v>0.89008162172671934</c:v>
                </c:pt>
                <c:pt idx="176">
                  <c:v>0.89028323083592498</c:v>
                </c:pt>
                <c:pt idx="177">
                  <c:v>0.91174666457210329</c:v>
                </c:pt>
                <c:pt idx="178">
                  <c:v>0.91682463193845587</c:v>
                </c:pt>
                <c:pt idx="179">
                  <c:v>0.9105424647203384</c:v>
                </c:pt>
                <c:pt idx="180">
                  <c:v>0.93075289131781758</c:v>
                </c:pt>
                <c:pt idx="181">
                  <c:v>0.93419401513946287</c:v>
                </c:pt>
                <c:pt idx="182">
                  <c:v>0.93526659073155205</c:v>
                </c:pt>
                <c:pt idx="183">
                  <c:v>0.9475655997377942</c:v>
                </c:pt>
                <c:pt idx="184">
                  <c:v>0.97775135550156256</c:v>
                </c:pt>
                <c:pt idx="185">
                  <c:v>0.98699978228095686</c:v>
                </c:pt>
                <c:pt idx="186">
                  <c:v>0.97388661176394509</c:v>
                </c:pt>
                <c:pt idx="187">
                  <c:v>1.003638168244652</c:v>
                </c:pt>
                <c:pt idx="188">
                  <c:v>1.0159701476978555</c:v>
                </c:pt>
                <c:pt idx="189">
                  <c:v>1.0462521870065775</c:v>
                </c:pt>
                <c:pt idx="190">
                  <c:v>1.0475639058981447</c:v>
                </c:pt>
                <c:pt idx="191">
                  <c:v>1.0630160120445138</c:v>
                </c:pt>
                <c:pt idx="192">
                  <c:v>1.0859391860367604</c:v>
                </c:pt>
                <c:pt idx="193">
                  <c:v>1.0988745100777597</c:v>
                </c:pt>
                <c:pt idx="194">
                  <c:v>1.1391418318939437</c:v>
                </c:pt>
                <c:pt idx="195">
                  <c:v>1.162238795212392</c:v>
                </c:pt>
                <c:pt idx="196">
                  <c:v>1.1873727484145142</c:v>
                </c:pt>
                <c:pt idx="197">
                  <c:v>1.2150116997456106</c:v>
                </c:pt>
                <c:pt idx="198">
                  <c:v>1.2495023150400524</c:v>
                </c:pt>
                <c:pt idx="199">
                  <c:v>1.2736691030459217</c:v>
                </c:pt>
                <c:pt idx="200">
                  <c:v>1.2944389064640212</c:v>
                </c:pt>
                <c:pt idx="201">
                  <c:v>1.3389673264107125</c:v>
                </c:pt>
                <c:pt idx="202">
                  <c:v>1.4146112436245748</c:v>
                </c:pt>
                <c:pt idx="203">
                  <c:v>1.4986955133530602</c:v>
                </c:pt>
                <c:pt idx="204">
                  <c:v>1.5578121958016924</c:v>
                </c:pt>
                <c:pt idx="205">
                  <c:v>1.5847191091097339</c:v>
                </c:pt>
                <c:pt idx="206">
                  <c:v>1.6647102450307838</c:v>
                </c:pt>
                <c:pt idx="207">
                  <c:v>1.7208778864795247</c:v>
                </c:pt>
                <c:pt idx="208">
                  <c:v>1.7729324658279302</c:v>
                </c:pt>
                <c:pt idx="209">
                  <c:v>1.8548504803697561</c:v>
                </c:pt>
                <c:pt idx="210">
                  <c:v>1.930862040584655</c:v>
                </c:pt>
                <c:pt idx="211">
                  <c:v>2.0215025145480365</c:v>
                </c:pt>
                <c:pt idx="212">
                  <c:v>2.1649608261980116</c:v>
                </c:pt>
                <c:pt idx="213">
                  <c:v>2.2513538640602428</c:v>
                </c:pt>
                <c:pt idx="214">
                  <c:v>2.3156177760683412</c:v>
                </c:pt>
                <c:pt idx="215">
                  <c:v>2.3955330409688824</c:v>
                </c:pt>
                <c:pt idx="216">
                  <c:v>2.4906624185219042</c:v>
                </c:pt>
                <c:pt idx="217">
                  <c:v>2.6031098953925556</c:v>
                </c:pt>
                <c:pt idx="218">
                  <c:v>2.7399108338954394</c:v>
                </c:pt>
                <c:pt idx="219">
                  <c:v>2.8629343555456197</c:v>
                </c:pt>
                <c:pt idx="220">
                  <c:v>2.9883707175640857</c:v>
                </c:pt>
                <c:pt idx="221">
                  <c:v>3.1370244474871121</c:v>
                </c:pt>
                <c:pt idx="222">
                  <c:v>3.213837754480894</c:v>
                </c:pt>
                <c:pt idx="223">
                  <c:v>3.2769182913754014</c:v>
                </c:pt>
                <c:pt idx="224">
                  <c:v>3.3962665341413056</c:v>
                </c:pt>
                <c:pt idx="225">
                  <c:v>3.5910862679331705</c:v>
                </c:pt>
                <c:pt idx="226">
                  <c:v>3.6958787594166744</c:v>
                </c:pt>
                <c:pt idx="227">
                  <c:v>3.7937892953043288</c:v>
                </c:pt>
                <c:pt idx="228">
                  <c:v>3.9754567572149559</c:v>
                </c:pt>
                <c:pt idx="229">
                  <c:v>4.088725280325046</c:v>
                </c:pt>
                <c:pt idx="230">
                  <c:v>4.2205335708159391</c:v>
                </c:pt>
                <c:pt idx="231">
                  <c:v>4.4019308127320036</c:v>
                </c:pt>
                <c:pt idx="232">
                  <c:v>4.5452254589116601</c:v>
                </c:pt>
                <c:pt idx="233">
                  <c:v>4.674107954917516</c:v>
                </c:pt>
                <c:pt idx="234">
                  <c:v>4.7895121130990583</c:v>
                </c:pt>
                <c:pt idx="235">
                  <c:v>4.9421568009447929</c:v>
                </c:pt>
                <c:pt idx="236">
                  <c:v>5.1169995447491656</c:v>
                </c:pt>
                <c:pt idx="237">
                  <c:v>5.2671915779029561</c:v>
                </c:pt>
                <c:pt idx="238">
                  <c:v>5.4183318158673979</c:v>
                </c:pt>
                <c:pt idx="239">
                  <c:v>5.5439383409089897</c:v>
                </c:pt>
                <c:pt idx="240">
                  <c:v>5.6307471014574606</c:v>
                </c:pt>
                <c:pt idx="241">
                  <c:v>5.7392692384659165</c:v>
                </c:pt>
                <c:pt idx="242">
                  <c:v>5.9166218922315528</c:v>
                </c:pt>
                <c:pt idx="243">
                  <c:v>6.0531768470356502</c:v>
                </c:pt>
                <c:pt idx="244">
                  <c:v>6.2270973270556933</c:v>
                </c:pt>
                <c:pt idx="245">
                  <c:v>6.3773059642301222</c:v>
                </c:pt>
                <c:pt idx="246">
                  <c:v>6.4512035081847081</c:v>
                </c:pt>
                <c:pt idx="247">
                  <c:v>6.5688465027080829</c:v>
                </c:pt>
                <c:pt idx="248">
                  <c:v>6.744491194462098</c:v>
                </c:pt>
                <c:pt idx="249">
                  <c:v>6.8095314871335377</c:v>
                </c:pt>
                <c:pt idx="250">
                  <c:v>6.903812525117428</c:v>
                </c:pt>
                <c:pt idx="251">
                  <c:v>6.9559772558362987</c:v>
                </c:pt>
                <c:pt idx="252">
                  <c:v>7.1478692711317908</c:v>
                </c:pt>
                <c:pt idx="253">
                  <c:v>7.3111427657945471</c:v>
                </c:pt>
                <c:pt idx="254">
                  <c:v>7.4115776976057086</c:v>
                </c:pt>
                <c:pt idx="255">
                  <c:v>7.4995608828280549</c:v>
                </c:pt>
                <c:pt idx="256">
                  <c:v>7.5277392042667852</c:v>
                </c:pt>
                <c:pt idx="257">
                  <c:v>7.6616713564165462</c:v>
                </c:pt>
                <c:pt idx="258">
                  <c:v>7.7392098051716696</c:v>
                </c:pt>
                <c:pt idx="259">
                  <c:v>7.838405028348685</c:v>
                </c:pt>
                <c:pt idx="260">
                  <c:v>7.9456528263637871</c:v>
                </c:pt>
                <c:pt idx="261">
                  <c:v>8.0745083568926308</c:v>
                </c:pt>
                <c:pt idx="262">
                  <c:v>8.115491639926292</c:v>
                </c:pt>
                <c:pt idx="263">
                  <c:v>8.1831587641137009</c:v>
                </c:pt>
                <c:pt idx="264">
                  <c:v>8.2483856243582707</c:v>
                </c:pt>
                <c:pt idx="265">
                  <c:v>8.3421440362342736</c:v>
                </c:pt>
                <c:pt idx="266">
                  <c:v>8.4028221690098874</c:v>
                </c:pt>
                <c:pt idx="267">
                  <c:v>8.4518832491712086</c:v>
                </c:pt>
                <c:pt idx="268">
                  <c:v>8.4524786940876293</c:v>
                </c:pt>
                <c:pt idx="269">
                  <c:v>8.5356799663209486</c:v>
                </c:pt>
                <c:pt idx="270">
                  <c:v>8.5814150768246815</c:v>
                </c:pt>
                <c:pt idx="271">
                  <c:v>8.5918563610384879</c:v>
                </c:pt>
                <c:pt idx="272">
                  <c:v>8.6860385835506744</c:v>
                </c:pt>
                <c:pt idx="273">
                  <c:v>8.7567530424636395</c:v>
                </c:pt>
                <c:pt idx="274">
                  <c:v>8.7489022097520603</c:v>
                </c:pt>
                <c:pt idx="275">
                  <c:v>8.7663742518549608</c:v>
                </c:pt>
                <c:pt idx="276">
                  <c:v>8.8182709544851718</c:v>
                </c:pt>
                <c:pt idx="277">
                  <c:v>8.8380066659344187</c:v>
                </c:pt>
                <c:pt idx="278">
                  <c:v>8.8703083272157155</c:v>
                </c:pt>
                <c:pt idx="279">
                  <c:v>8.8137925507666779</c:v>
                </c:pt>
                <c:pt idx="280">
                  <c:v>8.7709680504823417</c:v>
                </c:pt>
                <c:pt idx="281">
                  <c:v>8.8155060594083707</c:v>
                </c:pt>
                <c:pt idx="282">
                  <c:v>8.9007398874390411</c:v>
                </c:pt>
                <c:pt idx="283">
                  <c:v>8.8895915177244991</c:v>
                </c:pt>
                <c:pt idx="284">
                  <c:v>8.9192862883194639</c:v>
                </c:pt>
                <c:pt idx="285">
                  <c:v>8.9630473611015518</c:v>
                </c:pt>
                <c:pt idx="286">
                  <c:v>8.9576262070221926</c:v>
                </c:pt>
                <c:pt idx="287">
                  <c:v>8.9371045484777323</c:v>
                </c:pt>
                <c:pt idx="288">
                  <c:v>8.8975943422848172</c:v>
                </c:pt>
                <c:pt idx="289">
                  <c:v>8.904008810643754</c:v>
                </c:pt>
                <c:pt idx="290">
                  <c:v>8.8982224690788954</c:v>
                </c:pt>
                <c:pt idx="291">
                  <c:v>8.8843912038248263</c:v>
                </c:pt>
                <c:pt idx="292">
                  <c:v>8.8427854782084783</c:v>
                </c:pt>
                <c:pt idx="293">
                  <c:v>8.886681546483187</c:v>
                </c:pt>
                <c:pt idx="294">
                  <c:v>8.8408680505885968</c:v>
                </c:pt>
                <c:pt idx="295">
                  <c:v>8.7933288106457397</c:v>
                </c:pt>
                <c:pt idx="296">
                  <c:v>8.8325994639503627</c:v>
                </c:pt>
                <c:pt idx="297">
                  <c:v>8.7980838041141212</c:v>
                </c:pt>
                <c:pt idx="298">
                  <c:v>8.7997373990537699</c:v>
                </c:pt>
                <c:pt idx="299">
                  <c:v>8.7731825383907669</c:v>
                </c:pt>
                <c:pt idx="300">
                  <c:v>8.776001877550506</c:v>
                </c:pt>
                <c:pt idx="301">
                  <c:v>8.7339218964466152</c:v>
                </c:pt>
                <c:pt idx="302">
                  <c:v>8.7195775787246745</c:v>
                </c:pt>
                <c:pt idx="303">
                  <c:v>8.6921255418297445</c:v>
                </c:pt>
                <c:pt idx="304">
                  <c:v>8.6620154804707177</c:v>
                </c:pt>
                <c:pt idx="305">
                  <c:v>8.6294538216030379</c:v>
                </c:pt>
                <c:pt idx="306">
                  <c:v>8.6399578158549399</c:v>
                </c:pt>
                <c:pt idx="307">
                  <c:v>8.5409366659011035</c:v>
                </c:pt>
                <c:pt idx="308">
                  <c:v>8.4899950462319573</c:v>
                </c:pt>
                <c:pt idx="309">
                  <c:v>8.5570237186441673</c:v>
                </c:pt>
                <c:pt idx="310">
                  <c:v>8.5552047926208541</c:v>
                </c:pt>
                <c:pt idx="311">
                  <c:v>8.482009235167089</c:v>
                </c:pt>
                <c:pt idx="312">
                  <c:v>8.4347636867786413</c:v>
                </c:pt>
                <c:pt idx="313">
                  <c:v>8.3510271087211478</c:v>
                </c:pt>
                <c:pt idx="314">
                  <c:v>8.2967682514845027</c:v>
                </c:pt>
                <c:pt idx="315">
                  <c:v>8.300987527141908</c:v>
                </c:pt>
                <c:pt idx="316">
                  <c:v>8.2528094848549927</c:v>
                </c:pt>
                <c:pt idx="317">
                  <c:v>8.2293760582888638</c:v>
                </c:pt>
                <c:pt idx="318">
                  <c:v>8.2691869729039471</c:v>
                </c:pt>
                <c:pt idx="319">
                  <c:v>8.2790334778670811</c:v>
                </c:pt>
                <c:pt idx="320">
                  <c:v>8.4124852493736242</c:v>
                </c:pt>
                <c:pt idx="321">
                  <c:v>8.3292295829534932</c:v>
                </c:pt>
                <c:pt idx="322">
                  <c:v>8.1529771703897911</c:v>
                </c:pt>
                <c:pt idx="323">
                  <c:v>8.1538791252496488</c:v>
                </c:pt>
                <c:pt idx="324">
                  <c:v>8.2105379450630647</c:v>
                </c:pt>
                <c:pt idx="325">
                  <c:v>8.2536487388361124</c:v>
                </c:pt>
                <c:pt idx="326">
                  <c:v>8.2277112881140582</c:v>
                </c:pt>
                <c:pt idx="327">
                  <c:v>8.137420927788261</c:v>
                </c:pt>
                <c:pt idx="328">
                  <c:v>8.0466161964871805</c:v>
                </c:pt>
                <c:pt idx="329">
                  <c:v>8.0800752103027342</c:v>
                </c:pt>
                <c:pt idx="330">
                  <c:v>7.9567062190907896</c:v>
                </c:pt>
                <c:pt idx="331">
                  <c:v>7.9982177280046365</c:v>
                </c:pt>
                <c:pt idx="332">
                  <c:v>7.9444086956890132</c:v>
                </c:pt>
                <c:pt idx="333">
                  <c:v>7.9402184517800833</c:v>
                </c:pt>
                <c:pt idx="334">
                  <c:v>7.8673968625420549</c:v>
                </c:pt>
                <c:pt idx="335">
                  <c:v>7.7966525427605493</c:v>
                </c:pt>
                <c:pt idx="336">
                  <c:v>7.7433959079193286</c:v>
                </c:pt>
                <c:pt idx="337">
                  <c:v>7.7283512585083729</c:v>
                </c:pt>
                <c:pt idx="338">
                  <c:v>7.7047161866291347</c:v>
                </c:pt>
                <c:pt idx="339">
                  <c:v>7.6495433114770277</c:v>
                </c:pt>
                <c:pt idx="340">
                  <c:v>7.6279470084645409</c:v>
                </c:pt>
                <c:pt idx="341">
                  <c:v>7.609528112026279</c:v>
                </c:pt>
                <c:pt idx="342">
                  <c:v>7.5915445344562542</c:v>
                </c:pt>
                <c:pt idx="343">
                  <c:v>7.5723922500969456</c:v>
                </c:pt>
                <c:pt idx="344">
                  <c:v>7.580256528098241</c:v>
                </c:pt>
                <c:pt idx="345">
                  <c:v>7.4778601390731083</c:v>
                </c:pt>
                <c:pt idx="346">
                  <c:v>7.4485184705331084</c:v>
                </c:pt>
                <c:pt idx="347">
                  <c:v>7.5137208733984089</c:v>
                </c:pt>
                <c:pt idx="348">
                  <c:v>7.4858824450834565</c:v>
                </c:pt>
                <c:pt idx="349">
                  <c:v>7.4013262550568566</c:v>
                </c:pt>
                <c:pt idx="350">
                  <c:v>7.321514097933667</c:v>
                </c:pt>
                <c:pt idx="351">
                  <c:v>7.286336099375732</c:v>
                </c:pt>
                <c:pt idx="352">
                  <c:v>7.2638425004115001</c:v>
                </c:pt>
                <c:pt idx="353">
                  <c:v>7.242077983200609</c:v>
                </c:pt>
                <c:pt idx="354">
                  <c:v>7.2134573344763684</c:v>
                </c:pt>
                <c:pt idx="355">
                  <c:v>7.1986642903520801</c:v>
                </c:pt>
                <c:pt idx="356">
                  <c:v>7.154367834390384</c:v>
                </c:pt>
                <c:pt idx="357">
                  <c:v>7.0881799674319304</c:v>
                </c:pt>
                <c:pt idx="358">
                  <c:v>7.0656323544217052</c:v>
                </c:pt>
                <c:pt idx="359">
                  <c:v>7.0248709979192077</c:v>
                </c:pt>
                <c:pt idx="360">
                  <c:v>7.0031420255256691</c:v>
                </c:pt>
                <c:pt idx="361">
                  <c:v>6.9637916929458079</c:v>
                </c:pt>
                <c:pt idx="362">
                  <c:v>6.9593661107504561</c:v>
                </c:pt>
                <c:pt idx="363">
                  <c:v>6.9524381351647424</c:v>
                </c:pt>
                <c:pt idx="364">
                  <c:v>6.8697440034855486</c:v>
                </c:pt>
                <c:pt idx="365">
                  <c:v>6.8774287514966552</c:v>
                </c:pt>
                <c:pt idx="366">
                  <c:v>6.9176043191965073</c:v>
                </c:pt>
                <c:pt idx="367">
                  <c:v>6.867856584614537</c:v>
                </c:pt>
                <c:pt idx="368">
                  <c:v>6.8174946980468087</c:v>
                </c:pt>
                <c:pt idx="369">
                  <c:v>6.7780703807262581</c:v>
                </c:pt>
                <c:pt idx="370">
                  <c:v>6.792671716371105</c:v>
                </c:pt>
                <c:pt idx="371">
                  <c:v>6.7545407417033916</c:v>
                </c:pt>
                <c:pt idx="372">
                  <c:v>6.7258177426754147</c:v>
                </c:pt>
                <c:pt idx="373">
                  <c:v>6.7106911885247129</c:v>
                </c:pt>
                <c:pt idx="374">
                  <c:v>6.7017403612057027</c:v>
                </c:pt>
                <c:pt idx="375">
                  <c:v>6.64198310441882</c:v>
                </c:pt>
                <c:pt idx="376">
                  <c:v>6.6059153937120962</c:v>
                </c:pt>
                <c:pt idx="377">
                  <c:v>6.6136442846195287</c:v>
                </c:pt>
                <c:pt idx="378">
                  <c:v>6.6695615803042001</c:v>
                </c:pt>
                <c:pt idx="379">
                  <c:v>6.6342228207701757</c:v>
                </c:pt>
                <c:pt idx="380">
                  <c:v>6.5640503032910473</c:v>
                </c:pt>
                <c:pt idx="381">
                  <c:v>6.5350599945723244</c:v>
                </c:pt>
                <c:pt idx="382">
                  <c:v>6.5079386981773206</c:v>
                </c:pt>
                <c:pt idx="383">
                  <c:v>6.445802965295317</c:v>
                </c:pt>
                <c:pt idx="384">
                  <c:v>6.4562586356955451</c:v>
                </c:pt>
                <c:pt idx="385">
                  <c:v>6.4544370294322784</c:v>
                </c:pt>
                <c:pt idx="386">
                  <c:v>6.3722074350727187</c:v>
                </c:pt>
                <c:pt idx="387">
                  <c:v>6.3579143865734151</c:v>
                </c:pt>
                <c:pt idx="388">
                  <c:v>6.3846244406699686</c:v>
                </c:pt>
                <c:pt idx="389">
                  <c:v>6.3980318546239552</c:v>
                </c:pt>
                <c:pt idx="390">
                  <c:v>6.3615834212051272</c:v>
                </c:pt>
                <c:pt idx="391">
                  <c:v>6.3395690193372412</c:v>
                </c:pt>
                <c:pt idx="392">
                  <c:v>6.3046139939607926</c:v>
                </c:pt>
                <c:pt idx="393">
                  <c:v>6.2486568679923771</c:v>
                </c:pt>
                <c:pt idx="394">
                  <c:v>6.167025249506688</c:v>
                </c:pt>
                <c:pt idx="395">
                  <c:v>6.166238201055612</c:v>
                </c:pt>
                <c:pt idx="396">
                  <c:v>6.1667841199891287</c:v>
                </c:pt>
                <c:pt idx="397">
                  <c:v>6.1379969840830215</c:v>
                </c:pt>
                <c:pt idx="398">
                  <c:v>6.0611041695064509</c:v>
                </c:pt>
                <c:pt idx="399">
                  <c:v>6.0722588112583455</c:v>
                </c:pt>
                <c:pt idx="400">
                  <c:v>6.0577524476061377</c:v>
                </c:pt>
                <c:pt idx="401">
                  <c:v>6.0801522502989247</c:v>
                </c:pt>
                <c:pt idx="402">
                  <c:v>6.1086183872305462</c:v>
                </c:pt>
                <c:pt idx="403">
                  <c:v>6.0817895688809696</c:v>
                </c:pt>
                <c:pt idx="404">
                  <c:v>6.0207467668286796</c:v>
                </c:pt>
                <c:pt idx="405">
                  <c:v>5.9397966465804224</c:v>
                </c:pt>
                <c:pt idx="406">
                  <c:v>5.9671213691655431</c:v>
                </c:pt>
                <c:pt idx="407">
                  <c:v>5.9446134932338888</c:v>
                </c:pt>
                <c:pt idx="408">
                  <c:v>5.925354343429297</c:v>
                </c:pt>
                <c:pt idx="409">
                  <c:v>5.8822620268952512</c:v>
                </c:pt>
                <c:pt idx="410">
                  <c:v>5.8893314674940509</c:v>
                </c:pt>
                <c:pt idx="411">
                  <c:v>5.8508714067425993</c:v>
                </c:pt>
                <c:pt idx="412">
                  <c:v>5.8593142516458681</c:v>
                </c:pt>
                <c:pt idx="413">
                  <c:v>5.8346764530124879</c:v>
                </c:pt>
                <c:pt idx="414">
                  <c:v>5.8336509653018993</c:v>
                </c:pt>
                <c:pt idx="415">
                  <c:v>5.799657888782038</c:v>
                </c:pt>
                <c:pt idx="416">
                  <c:v>5.8009639411404832</c:v>
                </c:pt>
                <c:pt idx="417">
                  <c:v>5.8092689202676002</c:v>
                </c:pt>
                <c:pt idx="418">
                  <c:v>5.7916422651911681</c:v>
                </c:pt>
                <c:pt idx="419">
                  <c:v>5.7471356101771134</c:v>
                </c:pt>
                <c:pt idx="420">
                  <c:v>5.6948372549564477</c:v>
                </c:pt>
                <c:pt idx="421">
                  <c:v>5.6930768017361224</c:v>
                </c:pt>
                <c:pt idx="422">
                  <c:v>5.7567527821093609</c:v>
                </c:pt>
                <c:pt idx="423">
                  <c:v>5.7491354681737867</c:v>
                </c:pt>
                <c:pt idx="424">
                  <c:v>5.7107756415165412</c:v>
                </c:pt>
                <c:pt idx="425">
                  <c:v>5.6956884080118</c:v>
                </c:pt>
                <c:pt idx="426">
                  <c:v>5.6946840008996995</c:v>
                </c:pt>
                <c:pt idx="427">
                  <c:v>5.667854109497708</c:v>
                </c:pt>
                <c:pt idx="428">
                  <c:v>5.5623012769663278</c:v>
                </c:pt>
                <c:pt idx="429">
                  <c:v>5.580627175453019</c:v>
                </c:pt>
                <c:pt idx="430">
                  <c:v>5.6079376158839098</c:v>
                </c:pt>
                <c:pt idx="431">
                  <c:v>5.6025797651995166</c:v>
                </c:pt>
                <c:pt idx="432">
                  <c:v>5.578112749774605</c:v>
                </c:pt>
                <c:pt idx="433">
                  <c:v>5.5537355906957746</c:v>
                </c:pt>
                <c:pt idx="434">
                  <c:v>5.5472722451648933</c:v>
                </c:pt>
                <c:pt idx="435">
                  <c:v>5.4478345704593814</c:v>
                </c:pt>
                <c:pt idx="436">
                  <c:v>5.4469019071455556</c:v>
                </c:pt>
                <c:pt idx="437">
                  <c:v>5.4807618595549412</c:v>
                </c:pt>
                <c:pt idx="438">
                  <c:v>5.4752781532276353</c:v>
                </c:pt>
                <c:pt idx="439">
                  <c:v>5.4807172033838683</c:v>
                </c:pt>
                <c:pt idx="440">
                  <c:v>5.4431055413144769</c:v>
                </c:pt>
                <c:pt idx="441">
                  <c:v>5.4935969018697204</c:v>
                </c:pt>
                <c:pt idx="442">
                  <c:v>5.4700296301006386</c:v>
                </c:pt>
                <c:pt idx="443">
                  <c:v>5.4087730014899424</c:v>
                </c:pt>
                <c:pt idx="444">
                  <c:v>5.3536866964659362</c:v>
                </c:pt>
                <c:pt idx="445">
                  <c:v>5.3473669141749838</c:v>
                </c:pt>
                <c:pt idx="446">
                  <c:v>5.3785568678317137</c:v>
                </c:pt>
                <c:pt idx="447">
                  <c:v>5.3507493943224311</c:v>
                </c:pt>
                <c:pt idx="448">
                  <c:v>5.3109217917575258</c:v>
                </c:pt>
                <c:pt idx="449">
                  <c:v>5.3301929607568361</c:v>
                </c:pt>
                <c:pt idx="450">
                  <c:v>5.2840360147092946</c:v>
                </c:pt>
                <c:pt idx="451">
                  <c:v>5.265772949434611</c:v>
                </c:pt>
                <c:pt idx="452">
                  <c:v>5.2576948101562504</c:v>
                </c:pt>
                <c:pt idx="453">
                  <c:v>5.2419266634789912</c:v>
                </c:pt>
                <c:pt idx="454">
                  <c:v>5.190724205947574</c:v>
                </c:pt>
                <c:pt idx="455">
                  <c:v>5.211376896189039</c:v>
                </c:pt>
                <c:pt idx="456">
                  <c:v>5.1819866696474506</c:v>
                </c:pt>
                <c:pt idx="457">
                  <c:v>5.1794848562455433</c:v>
                </c:pt>
                <c:pt idx="458">
                  <c:v>5.1886228159408727</c:v>
                </c:pt>
                <c:pt idx="459">
                  <c:v>5.1636662262751649</c:v>
                </c:pt>
                <c:pt idx="460">
                  <c:v>5.1785007966434131</c:v>
                </c:pt>
                <c:pt idx="461">
                  <c:v>5.1890254412170265</c:v>
                </c:pt>
                <c:pt idx="462">
                  <c:v>5.1334745089066356</c:v>
                </c:pt>
                <c:pt idx="463">
                  <c:v>5.1044430011470885</c:v>
                </c:pt>
                <c:pt idx="464">
                  <c:v>5.127003588596212</c:v>
                </c:pt>
                <c:pt idx="465">
                  <c:v>5.1756281964115205</c:v>
                </c:pt>
                <c:pt idx="466">
                  <c:v>5.1941889945291173</c:v>
                </c:pt>
                <c:pt idx="467">
                  <c:v>5.1093205729578042</c:v>
                </c:pt>
                <c:pt idx="468">
                  <c:v>5.0506727411387384</c:v>
                </c:pt>
                <c:pt idx="469">
                  <c:v>5.0315728370821651</c:v>
                </c:pt>
                <c:pt idx="470">
                  <c:v>5.0418943244282346</c:v>
                </c:pt>
                <c:pt idx="471">
                  <c:v>5.0196298316545898</c:v>
                </c:pt>
                <c:pt idx="472">
                  <c:v>5.0119113093457797</c:v>
                </c:pt>
                <c:pt idx="473">
                  <c:v>5.0499491566302339</c:v>
                </c:pt>
                <c:pt idx="474">
                  <c:v>4.9804497387015179</c:v>
                </c:pt>
                <c:pt idx="475">
                  <c:v>4.9412381852069558</c:v>
                </c:pt>
                <c:pt idx="476">
                  <c:v>4.916469747162985</c:v>
                </c:pt>
                <c:pt idx="477">
                  <c:v>4.9099759018707374</c:v>
                </c:pt>
                <c:pt idx="478">
                  <c:v>4.8864293603915749</c:v>
                </c:pt>
                <c:pt idx="479">
                  <c:v>4.9310195891859498</c:v>
                </c:pt>
                <c:pt idx="480">
                  <c:v>4.9094990575643367</c:v>
                </c:pt>
                <c:pt idx="481">
                  <c:v>4.8974596375367305</c:v>
                </c:pt>
                <c:pt idx="482">
                  <c:v>4.9095954504011097</c:v>
                </c:pt>
                <c:pt idx="483">
                  <c:v>4.8746281328371035</c:v>
                </c:pt>
                <c:pt idx="484">
                  <c:v>4.8954775226428824</c:v>
                </c:pt>
                <c:pt idx="485">
                  <c:v>4.9167387979859125</c:v>
                </c:pt>
                <c:pt idx="486">
                  <c:v>4.8243610636128595</c:v>
                </c:pt>
                <c:pt idx="487">
                  <c:v>4.8260526650957329</c:v>
                </c:pt>
                <c:pt idx="488">
                  <c:v>4.793950050177771</c:v>
                </c:pt>
                <c:pt idx="489">
                  <c:v>4.7922625985968041</c:v>
                </c:pt>
                <c:pt idx="490">
                  <c:v>4.768304406028439</c:v>
                </c:pt>
                <c:pt idx="491">
                  <c:v>4.731245351384743</c:v>
                </c:pt>
                <c:pt idx="492">
                  <c:v>4.7011610817050951</c:v>
                </c:pt>
                <c:pt idx="493">
                  <c:v>4.7555678370764287</c:v>
                </c:pt>
                <c:pt idx="494">
                  <c:v>4.7278597436079748</c:v>
                </c:pt>
                <c:pt idx="495">
                  <c:v>4.7186770979447044</c:v>
                </c:pt>
                <c:pt idx="496">
                  <c:v>4.7134997499062354</c:v>
                </c:pt>
                <c:pt idx="497">
                  <c:v>4.7310074073566648</c:v>
                </c:pt>
                <c:pt idx="498">
                  <c:v>4.7416137517567787</c:v>
                </c:pt>
                <c:pt idx="499">
                  <c:v>4.7088726917887866</c:v>
                </c:pt>
                <c:pt idx="500" formatCode="0.00E+00">
                  <c:v>4.7030934730297851</c:v>
                </c:pt>
                <c:pt idx="501">
                  <c:v>4.662797748018118</c:v>
                </c:pt>
                <c:pt idx="502">
                  <c:v>4.6934000191048222</c:v>
                </c:pt>
                <c:pt idx="503">
                  <c:v>4.6926315109209469</c:v>
                </c:pt>
                <c:pt idx="504">
                  <c:v>4.7028588511314533</c:v>
                </c:pt>
                <c:pt idx="505">
                  <c:v>4.7000034390506311</c:v>
                </c:pt>
                <c:pt idx="506">
                  <c:v>4.6721386815868868</c:v>
                </c:pt>
                <c:pt idx="507">
                  <c:v>4.6153534861243459</c:v>
                </c:pt>
                <c:pt idx="508">
                  <c:v>4.6232503838386956</c:v>
                </c:pt>
                <c:pt idx="509">
                  <c:v>4.5939349208718072</c:v>
                </c:pt>
                <c:pt idx="510">
                  <c:v>4.5681858417802879</c:v>
                </c:pt>
                <c:pt idx="511">
                  <c:v>4.5895051709535748</c:v>
                </c:pt>
                <c:pt idx="512">
                  <c:v>4.5690843755550556</c:v>
                </c:pt>
                <c:pt idx="513">
                  <c:v>4.5878756628805384</c:v>
                </c:pt>
                <c:pt idx="514">
                  <c:v>4.545639066209942</c:v>
                </c:pt>
                <c:pt idx="515">
                  <c:v>4.5352472698883757</c:v>
                </c:pt>
                <c:pt idx="516">
                  <c:v>4.5542460019925031</c:v>
                </c:pt>
                <c:pt idx="517">
                  <c:v>4.5506342216558613</c:v>
                </c:pt>
                <c:pt idx="518">
                  <c:v>4.499181211251039</c:v>
                </c:pt>
                <c:pt idx="519">
                  <c:v>4.4854254524360151</c:v>
                </c:pt>
                <c:pt idx="520">
                  <c:v>4.5129381438540763</c:v>
                </c:pt>
                <c:pt idx="521">
                  <c:v>4.4747359709036303</c:v>
                </c:pt>
                <c:pt idx="522">
                  <c:v>4.4669506894412523</c:v>
                </c:pt>
                <c:pt idx="523">
                  <c:v>4.4576061523787134</c:v>
                </c:pt>
                <c:pt idx="524">
                  <c:v>4.4924669482710664</c:v>
                </c:pt>
                <c:pt idx="525">
                  <c:v>4.4893848262898262</c:v>
                </c:pt>
                <c:pt idx="526">
                  <c:v>4.5099841182912828</c:v>
                </c:pt>
                <c:pt idx="527">
                  <c:v>4.5013650329024042</c:v>
                </c:pt>
                <c:pt idx="528">
                  <c:v>4.4584664853595513</c:v>
                </c:pt>
                <c:pt idx="529">
                  <c:v>4.389851229841554</c:v>
                </c:pt>
                <c:pt idx="530">
                  <c:v>4.3948057326564918</c:v>
                </c:pt>
                <c:pt idx="531">
                  <c:v>4.393393625939904</c:v>
                </c:pt>
                <c:pt idx="532">
                  <c:v>4.3806640673656929</c:v>
                </c:pt>
                <c:pt idx="533">
                  <c:v>4.3966552293380534</c:v>
                </c:pt>
                <c:pt idx="534">
                  <c:v>4.3714648885919454</c:v>
                </c:pt>
                <c:pt idx="535">
                  <c:v>4.373737515407532</c:v>
                </c:pt>
                <c:pt idx="536">
                  <c:v>4.3857265181084095</c:v>
                </c:pt>
                <c:pt idx="537">
                  <c:v>4.369199282563101</c:v>
                </c:pt>
                <c:pt idx="538">
                  <c:v>4.2995643349302153</c:v>
                </c:pt>
                <c:pt idx="539">
                  <c:v>4.2838104406231396</c:v>
                </c:pt>
                <c:pt idx="540">
                  <c:v>4.2402812285079339</c:v>
                </c:pt>
                <c:pt idx="541">
                  <c:v>4.2517555523131421</c:v>
                </c:pt>
                <c:pt idx="542">
                  <c:v>4.2876936704780872</c:v>
                </c:pt>
                <c:pt idx="543">
                  <c:v>4.3044442202017548</c:v>
                </c:pt>
                <c:pt idx="544">
                  <c:v>4.2879684521788057</c:v>
                </c:pt>
                <c:pt idx="545">
                  <c:v>4.3284342939544898</c:v>
                </c:pt>
                <c:pt idx="546">
                  <c:v>4.2944452318919168</c:v>
                </c:pt>
                <c:pt idx="547">
                  <c:v>4.2787004011804122</c:v>
                </c:pt>
                <c:pt idx="548">
                  <c:v>4.2754760019954752</c:v>
                </c:pt>
                <c:pt idx="549">
                  <c:v>4.2122873567942305</c:v>
                </c:pt>
                <c:pt idx="550">
                  <c:v>4.1866430213056214</c:v>
                </c:pt>
                <c:pt idx="551">
                  <c:v>4.1928910998260607</c:v>
                </c:pt>
                <c:pt idx="552">
                  <c:v>4.1850396884359036</c:v>
                </c:pt>
                <c:pt idx="553">
                  <c:v>4.2217370150505102</c:v>
                </c:pt>
                <c:pt idx="554">
                  <c:v>4.1949409901276882</c:v>
                </c:pt>
                <c:pt idx="555">
                  <c:v>4.1848606786106375</c:v>
                </c:pt>
                <c:pt idx="556">
                  <c:v>4.1812802590962228</c:v>
                </c:pt>
                <c:pt idx="557">
                  <c:v>4.1729865039972651</c:v>
                </c:pt>
                <c:pt idx="558">
                  <c:v>4.1711641404555273</c:v>
                </c:pt>
                <c:pt idx="559">
                  <c:v>4.180680909043839</c:v>
                </c:pt>
                <c:pt idx="560">
                  <c:v>4.1622014701307384</c:v>
                </c:pt>
                <c:pt idx="561">
                  <c:v>4.1639654359306624</c:v>
                </c:pt>
                <c:pt idx="562">
                  <c:v>4.1547373103725791</c:v>
                </c:pt>
                <c:pt idx="563">
                  <c:v>4.0960973991436633</c:v>
                </c:pt>
                <c:pt idx="564">
                  <c:v>4.1578854652821535</c:v>
                </c:pt>
                <c:pt idx="565">
                  <c:v>4.1835319379251672</c:v>
                </c:pt>
                <c:pt idx="566">
                  <c:v>4.200131994241346</c:v>
                </c:pt>
                <c:pt idx="567">
                  <c:v>4.182571103927712</c:v>
                </c:pt>
                <c:pt idx="568">
                  <c:v>4.2010341014752788</c:v>
                </c:pt>
                <c:pt idx="569">
                  <c:v>4.1443817524983189</c:v>
                </c:pt>
                <c:pt idx="570">
                  <c:v>4.1091795136572671</c:v>
                </c:pt>
                <c:pt idx="571">
                  <c:v>4.0859139275532961</c:v>
                </c:pt>
                <c:pt idx="572">
                  <c:v>4.0604659820301343</c:v>
                </c:pt>
                <c:pt idx="573">
                  <c:v>4.0509339199310395</c:v>
                </c:pt>
                <c:pt idx="574">
                  <c:v>4.0274158216094325</c:v>
                </c:pt>
                <c:pt idx="575">
                  <c:v>4.0450031646537399</c:v>
                </c:pt>
                <c:pt idx="576">
                  <c:v>4.0482274989469103</c:v>
                </c:pt>
                <c:pt idx="577">
                  <c:v>4.032969624621896</c:v>
                </c:pt>
                <c:pt idx="578">
                  <c:v>4.0587378240589702</c:v>
                </c:pt>
                <c:pt idx="579">
                  <c:v>4.074978476449564</c:v>
                </c:pt>
                <c:pt idx="580">
                  <c:v>4.0416342871103899</c:v>
                </c:pt>
                <c:pt idx="581">
                  <c:v>4.0369213701821529</c:v>
                </c:pt>
                <c:pt idx="582">
                  <c:v>4.0561786397348909</c:v>
                </c:pt>
                <c:pt idx="583">
                  <c:v>4.0152782487830008</c:v>
                </c:pt>
                <c:pt idx="584">
                  <c:v>3.9762077752413054</c:v>
                </c:pt>
                <c:pt idx="585">
                  <c:v>3.9594476440400221</c:v>
                </c:pt>
                <c:pt idx="586">
                  <c:v>3.9555652821096778</c:v>
                </c:pt>
                <c:pt idx="587">
                  <c:v>3.9920569047460339</c:v>
                </c:pt>
                <c:pt idx="588">
                  <c:v>4.0227795677755074</c:v>
                </c:pt>
                <c:pt idx="589">
                  <c:v>4.0072758906122488</c:v>
                </c:pt>
                <c:pt idx="590">
                  <c:v>3.9817007564242544</c:v>
                </c:pt>
                <c:pt idx="591">
                  <c:v>3.9577243817588568</c:v>
                </c:pt>
                <c:pt idx="592">
                  <c:v>3.9780078853253249</c:v>
                </c:pt>
                <c:pt idx="593">
                  <c:v>3.9487912646964749</c:v>
                </c:pt>
                <c:pt idx="594">
                  <c:v>3.959301386862776</c:v>
                </c:pt>
                <c:pt idx="595">
                  <c:v>3.9431690386743754</c:v>
                </c:pt>
                <c:pt idx="596">
                  <c:v>3.9675668253517711</c:v>
                </c:pt>
                <c:pt idx="597">
                  <c:v>3.962195572203369</c:v>
                </c:pt>
                <c:pt idx="598">
                  <c:v>4.0139002551141987</c:v>
                </c:pt>
                <c:pt idx="599">
                  <c:v>4.0006722492396669</c:v>
                </c:pt>
                <c:pt idx="600">
                  <c:v>3.9506280614594282</c:v>
                </c:pt>
                <c:pt idx="601">
                  <c:v>3.9434622495161999</c:v>
                </c:pt>
                <c:pt idx="602">
                  <c:v>3.9432790797334656</c:v>
                </c:pt>
                <c:pt idx="603">
                  <c:v>3.8868167991472067</c:v>
                </c:pt>
                <c:pt idx="604">
                  <c:v>3.9161888129163502</c:v>
                </c:pt>
                <c:pt idx="605">
                  <c:v>3.9109307771229007</c:v>
                </c:pt>
                <c:pt idx="606">
                  <c:v>3.8991129522189985</c:v>
                </c:pt>
                <c:pt idx="607">
                  <c:v>3.905805185441459</c:v>
                </c:pt>
                <c:pt idx="608">
                  <c:v>3.8855254415363691</c:v>
                </c:pt>
                <c:pt idx="609">
                  <c:v>3.9018658792069227</c:v>
                </c:pt>
                <c:pt idx="610">
                  <c:v>3.9678610451626457</c:v>
                </c:pt>
                <c:pt idx="611">
                  <c:v>3.9547365093673355</c:v>
                </c:pt>
                <c:pt idx="612">
                  <c:v>3.9454921962153251</c:v>
                </c:pt>
                <c:pt idx="613">
                  <c:v>3.8839979216557761</c:v>
                </c:pt>
                <c:pt idx="614">
                  <c:v>3.8559994593257412</c:v>
                </c:pt>
                <c:pt idx="615">
                  <c:v>3.8608115443861291</c:v>
                </c:pt>
                <c:pt idx="616">
                  <c:v>3.8908788094461189</c:v>
                </c:pt>
                <c:pt idx="617">
                  <c:v>3.8509024570375905</c:v>
                </c:pt>
                <c:pt idx="618">
                  <c:v>3.8504830607286005</c:v>
                </c:pt>
                <c:pt idx="619">
                  <c:v>3.881803338625907</c:v>
                </c:pt>
                <c:pt idx="620">
                  <c:v>3.8850947539672891</c:v>
                </c:pt>
                <c:pt idx="621">
                  <c:v>3.8071910861899747</c:v>
                </c:pt>
                <c:pt idx="622">
                  <c:v>3.8015352029811877</c:v>
                </c:pt>
                <c:pt idx="623">
                  <c:v>3.788139783745248</c:v>
                </c:pt>
                <c:pt idx="624">
                  <c:v>3.7845721082002566</c:v>
                </c:pt>
                <c:pt idx="625">
                  <c:v>3.7901301350121819</c:v>
                </c:pt>
                <c:pt idx="626">
                  <c:v>3.7310482228767574</c:v>
                </c:pt>
                <c:pt idx="627">
                  <c:v>3.7086644780210953</c:v>
                </c:pt>
                <c:pt idx="628">
                  <c:v>3.7060223187933596</c:v>
                </c:pt>
                <c:pt idx="629">
                  <c:v>3.7110717928280419</c:v>
                </c:pt>
                <c:pt idx="630">
                  <c:v>3.7085421518606529</c:v>
                </c:pt>
                <c:pt idx="631">
                  <c:v>3.6649447871352496</c:v>
                </c:pt>
                <c:pt idx="632">
                  <c:v>3.6782193459803372</c:v>
                </c:pt>
                <c:pt idx="633">
                  <c:v>3.6670725525446883</c:v>
                </c:pt>
                <c:pt idx="634">
                  <c:v>3.6593853078573679</c:v>
                </c:pt>
                <c:pt idx="635">
                  <c:v>3.6570869171422093</c:v>
                </c:pt>
                <c:pt idx="636">
                  <c:v>3.6264354991935881</c:v>
                </c:pt>
                <c:pt idx="637">
                  <c:v>3.5701078881701047</c:v>
                </c:pt>
                <c:pt idx="638">
                  <c:v>3.5811792852781372</c:v>
                </c:pt>
                <c:pt idx="639">
                  <c:v>3.5812025847445681</c:v>
                </c:pt>
                <c:pt idx="640">
                  <c:v>3.5936725849539846</c:v>
                </c:pt>
                <c:pt idx="641">
                  <c:v>3.6104123551923766</c:v>
                </c:pt>
                <c:pt idx="642">
                  <c:v>3.6078847375827809</c:v>
                </c:pt>
                <c:pt idx="643">
                  <c:v>3.587996092146327</c:v>
                </c:pt>
                <c:pt idx="644">
                  <c:v>3.577171943575264</c:v>
                </c:pt>
                <c:pt idx="645">
                  <c:v>3.5901789931942196</c:v>
                </c:pt>
                <c:pt idx="646">
                  <c:v>3.6199015943978883</c:v>
                </c:pt>
                <c:pt idx="647">
                  <c:v>3.6280045986169949</c:v>
                </c:pt>
                <c:pt idx="648">
                  <c:v>3.6125969682254677</c:v>
                </c:pt>
                <c:pt idx="649">
                  <c:v>3.5947901763521632</c:v>
                </c:pt>
                <c:pt idx="650">
                  <c:v>3.576047492421591</c:v>
                </c:pt>
                <c:pt idx="651">
                  <c:v>3.5899016624784781</c:v>
                </c:pt>
                <c:pt idx="652">
                  <c:v>3.5938938009482171</c:v>
                </c:pt>
                <c:pt idx="653">
                  <c:v>3.5960780340136012</c:v>
                </c:pt>
                <c:pt idx="654">
                  <c:v>3.5501584620517863</c:v>
                </c:pt>
                <c:pt idx="655">
                  <c:v>3.5871805695369825</c:v>
                </c:pt>
                <c:pt idx="656">
                  <c:v>3.5756314678421277</c:v>
                </c:pt>
                <c:pt idx="657">
                  <c:v>3.5810163118759486</c:v>
                </c:pt>
                <c:pt idx="658">
                  <c:v>3.5917831647902365</c:v>
                </c:pt>
                <c:pt idx="659">
                  <c:v>3.6004969413183101</c:v>
                </c:pt>
                <c:pt idx="660">
                  <c:v>3.5941686515463007</c:v>
                </c:pt>
                <c:pt idx="661">
                  <c:v>3.5559666379532646</c:v>
                </c:pt>
                <c:pt idx="662">
                  <c:v>3.512305651745367</c:v>
                </c:pt>
                <c:pt idx="663">
                  <c:v>3.4713588997262241</c:v>
                </c:pt>
                <c:pt idx="664">
                  <c:v>3.4463035428400088</c:v>
                </c:pt>
                <c:pt idx="665">
                  <c:v>3.4649699057178682</c:v>
                </c:pt>
                <c:pt idx="666">
                  <c:v>3.4772797686783887</c:v>
                </c:pt>
                <c:pt idx="667">
                  <c:v>3.5069099157713537</c:v>
                </c:pt>
                <c:pt idx="668">
                  <c:v>3.49304239151996</c:v>
                </c:pt>
                <c:pt idx="669">
                  <c:v>3.4896785739119962</c:v>
                </c:pt>
                <c:pt idx="670">
                  <c:v>3.4865400607353951</c:v>
                </c:pt>
                <c:pt idx="671">
                  <c:v>3.4663590039928569</c:v>
                </c:pt>
                <c:pt idx="672">
                  <c:v>3.4979764703577962</c:v>
                </c:pt>
                <c:pt idx="673">
                  <c:v>3.518229782045394</c:v>
                </c:pt>
                <c:pt idx="674">
                  <c:v>3.489172952864394</c:v>
                </c:pt>
                <c:pt idx="675">
                  <c:v>3.4739917144472692</c:v>
                </c:pt>
                <c:pt idx="676">
                  <c:v>3.4663924653385947</c:v>
                </c:pt>
                <c:pt idx="677">
                  <c:v>3.5025297724253752</c:v>
                </c:pt>
                <c:pt idx="678">
                  <c:v>3.5160413799065773</c:v>
                </c:pt>
                <c:pt idx="679">
                  <c:v>3.4699299930097425</c:v>
                </c:pt>
                <c:pt idx="680">
                  <c:v>3.4502395896198976</c:v>
                </c:pt>
                <c:pt idx="681">
                  <c:v>3.4283837751912798</c:v>
                </c:pt>
                <c:pt idx="682">
                  <c:v>3.3877089443975503</c:v>
                </c:pt>
                <c:pt idx="683">
                  <c:v>3.3917852050129498</c:v>
                </c:pt>
                <c:pt idx="684">
                  <c:v>3.4017396347494051</c:v>
                </c:pt>
                <c:pt idx="685">
                  <c:v>3.4279918644236598</c:v>
                </c:pt>
                <c:pt idx="686">
                  <c:v>3.4214670836257448</c:v>
                </c:pt>
                <c:pt idx="687">
                  <c:v>3.4343036022392428</c:v>
                </c:pt>
                <c:pt idx="688">
                  <c:v>3.4761691343701524</c:v>
                </c:pt>
                <c:pt idx="689">
                  <c:v>3.429520314679491</c:v>
                </c:pt>
                <c:pt idx="690">
                  <c:v>3.395272036054922</c:v>
                </c:pt>
                <c:pt idx="691">
                  <c:v>3.4442741621469306</c:v>
                </c:pt>
                <c:pt idx="692">
                  <c:v>3.424765916952687</c:v>
                </c:pt>
                <c:pt idx="693">
                  <c:v>3.394188880827008</c:v>
                </c:pt>
                <c:pt idx="694">
                  <c:v>3.3686156977774746</c:v>
                </c:pt>
                <c:pt idx="695">
                  <c:v>3.3801420871756265</c:v>
                </c:pt>
                <c:pt idx="696">
                  <c:v>3.3900557646978844</c:v>
                </c:pt>
                <c:pt idx="697">
                  <c:v>3.370987718130773</c:v>
                </c:pt>
                <c:pt idx="698">
                  <c:v>3.3514711513031092</c:v>
                </c:pt>
                <c:pt idx="699">
                  <c:v>3.3567854068709599</c:v>
                </c:pt>
                <c:pt idx="700">
                  <c:v>3.3183141223970214</c:v>
                </c:pt>
                <c:pt idx="701">
                  <c:v>3.339209903833702</c:v>
                </c:pt>
                <c:pt idx="702">
                  <c:v>3.3467204931053374</c:v>
                </c:pt>
                <c:pt idx="703">
                  <c:v>3.2780120377728434</c:v>
                </c:pt>
                <c:pt idx="704">
                  <c:v>3.2754351913243638</c:v>
                </c:pt>
                <c:pt idx="705">
                  <c:v>3.2887535566994575</c:v>
                </c:pt>
                <c:pt idx="706">
                  <c:v>3.2948122837607507</c:v>
                </c:pt>
                <c:pt idx="707">
                  <c:v>3.3137195306089153</c:v>
                </c:pt>
                <c:pt idx="708">
                  <c:v>3.3225936946316033</c:v>
                </c:pt>
                <c:pt idx="709">
                  <c:v>3.3194856631827081</c:v>
                </c:pt>
                <c:pt idx="710">
                  <c:v>3.3182521492929347</c:v>
                </c:pt>
                <c:pt idx="711">
                  <c:v>3.3124484541582708</c:v>
                </c:pt>
                <c:pt idx="712">
                  <c:v>3.2916472116734821</c:v>
                </c:pt>
                <c:pt idx="713">
                  <c:v>3.26620567233357</c:v>
                </c:pt>
                <c:pt idx="714">
                  <c:v>3.2816208829355831</c:v>
                </c:pt>
                <c:pt idx="715">
                  <c:v>3.3110945780474585</c:v>
                </c:pt>
                <c:pt idx="716">
                  <c:v>3.2939299638236057</c:v>
                </c:pt>
                <c:pt idx="717">
                  <c:v>3.245878066314297</c:v>
                </c:pt>
                <c:pt idx="718">
                  <c:v>3.2431684016754536</c:v>
                </c:pt>
                <c:pt idx="719">
                  <c:v>3.2445614546905239</c:v>
                </c:pt>
                <c:pt idx="720">
                  <c:v>3.2411240650794353</c:v>
                </c:pt>
                <c:pt idx="721">
                  <c:v>3.266135422982436</c:v>
                </c:pt>
                <c:pt idx="722">
                  <c:v>3.2232211392111538</c:v>
                </c:pt>
                <c:pt idx="723">
                  <c:v>3.1761596181110918</c:v>
                </c:pt>
                <c:pt idx="724">
                  <c:v>3.1883678250545171</c:v>
                </c:pt>
                <c:pt idx="725">
                  <c:v>3.2076369713582453</c:v>
                </c:pt>
                <c:pt idx="726">
                  <c:v>3.2377634437477938</c:v>
                </c:pt>
                <c:pt idx="727">
                  <c:v>3.2233475103186873</c:v>
                </c:pt>
                <c:pt idx="728">
                  <c:v>3.2160720336202977</c:v>
                </c:pt>
                <c:pt idx="729">
                  <c:v>3.2225414866264961</c:v>
                </c:pt>
                <c:pt idx="730">
                  <c:v>3.2002473150648694</c:v>
                </c:pt>
                <c:pt idx="731">
                  <c:v>3.2018559956629105</c:v>
                </c:pt>
                <c:pt idx="732">
                  <c:v>3.2468476758637781</c:v>
                </c:pt>
                <c:pt idx="733">
                  <c:v>3.229410937057017</c:v>
                </c:pt>
                <c:pt idx="734">
                  <c:v>3.1606139467076777</c:v>
                </c:pt>
                <c:pt idx="735">
                  <c:v>3.1499386800015099</c:v>
                </c:pt>
                <c:pt idx="736">
                  <c:v>3.1656310224274895</c:v>
                </c:pt>
                <c:pt idx="737">
                  <c:v>3.1488673277653509</c:v>
                </c:pt>
                <c:pt idx="738">
                  <c:v>3.1404937661695951</c:v>
                </c:pt>
                <c:pt idx="739">
                  <c:v>3.1322012608527179</c:v>
                </c:pt>
                <c:pt idx="740">
                  <c:v>3.1338779021776553</c:v>
                </c:pt>
                <c:pt idx="741">
                  <c:v>3.1808917404169108</c:v>
                </c:pt>
                <c:pt idx="742">
                  <c:v>3.1935363821516192</c:v>
                </c:pt>
                <c:pt idx="743">
                  <c:v>3.1588797555326584</c:v>
                </c:pt>
                <c:pt idx="744">
                  <c:v>3.1108013938057493</c:v>
                </c:pt>
                <c:pt idx="745">
                  <c:v>3.1208507287621932</c:v>
                </c:pt>
                <c:pt idx="746">
                  <c:v>3.1081664918282277</c:v>
                </c:pt>
                <c:pt idx="747">
                  <c:v>3.1232635691055224</c:v>
                </c:pt>
                <c:pt idx="748">
                  <c:v>3.1868506883961363</c:v>
                </c:pt>
                <c:pt idx="749">
                  <c:v>3.1829836587535203</c:v>
                </c:pt>
                <c:pt idx="750">
                  <c:v>3.1624230715979675</c:v>
                </c:pt>
                <c:pt idx="751">
                  <c:v>3.1272387642942161</c:v>
                </c:pt>
                <c:pt idx="752">
                  <c:v>3.1140072222529787</c:v>
                </c:pt>
                <c:pt idx="753">
                  <c:v>3.1134527573896205</c:v>
                </c:pt>
                <c:pt idx="754">
                  <c:v>3.1143664814565044</c:v>
                </c:pt>
                <c:pt idx="755">
                  <c:v>3.1091417652315676</c:v>
                </c:pt>
                <c:pt idx="756">
                  <c:v>3.1026469537632329</c:v>
                </c:pt>
                <c:pt idx="757">
                  <c:v>3.1054843335874884</c:v>
                </c:pt>
                <c:pt idx="758">
                  <c:v>3.1417026017637113</c:v>
                </c:pt>
                <c:pt idx="759">
                  <c:v>3.120812545651539</c:v>
                </c:pt>
                <c:pt idx="760">
                  <c:v>3.0919084912351691</c:v>
                </c:pt>
                <c:pt idx="761">
                  <c:v>3.1043160461716743</c:v>
                </c:pt>
                <c:pt idx="762">
                  <c:v>3.0824729738508885</c:v>
                </c:pt>
                <c:pt idx="763">
                  <c:v>3.0311811321802655</c:v>
                </c:pt>
                <c:pt idx="764">
                  <c:v>3.0348737951340627</c:v>
                </c:pt>
                <c:pt idx="765">
                  <c:v>3.0873464312369361</c:v>
                </c:pt>
                <c:pt idx="766">
                  <c:v>3.0997383765117972</c:v>
                </c:pt>
                <c:pt idx="767">
                  <c:v>3.0577907354433571</c:v>
                </c:pt>
                <c:pt idx="768">
                  <c:v>3.0509264853068747</c:v>
                </c:pt>
                <c:pt idx="769">
                  <c:v>3.0407045924002287</c:v>
                </c:pt>
                <c:pt idx="770">
                  <c:v>3.0608734173730401</c:v>
                </c:pt>
                <c:pt idx="771">
                  <c:v>3.0822073812092237</c:v>
                </c:pt>
                <c:pt idx="772">
                  <c:v>3.0492244734420431</c:v>
                </c:pt>
                <c:pt idx="773">
                  <c:v>3.0730634200396976</c:v>
                </c:pt>
                <c:pt idx="774">
                  <c:v>3.0958598618332593</c:v>
                </c:pt>
                <c:pt idx="775">
                  <c:v>3.0752189975566058</c:v>
                </c:pt>
                <c:pt idx="776">
                  <c:v>3.0372517010881266</c:v>
                </c:pt>
                <c:pt idx="777">
                  <c:v>3.0419138751953714</c:v>
                </c:pt>
                <c:pt idx="778">
                  <c:v>3.0585818115000603</c:v>
                </c:pt>
                <c:pt idx="779">
                  <c:v>3.0222450257812872</c:v>
                </c:pt>
                <c:pt idx="780">
                  <c:v>3.0077450785208448</c:v>
                </c:pt>
                <c:pt idx="781">
                  <c:v>3.0093168815671252</c:v>
                </c:pt>
                <c:pt idx="782">
                  <c:v>3.0069580018042448</c:v>
                </c:pt>
                <c:pt idx="783">
                  <c:v>3.0404256679222255</c:v>
                </c:pt>
                <c:pt idx="784">
                  <c:v>3.0104495270521956</c:v>
                </c:pt>
                <c:pt idx="785">
                  <c:v>2.9895681680041637</c:v>
                </c:pt>
                <c:pt idx="786">
                  <c:v>2.9950603813714238</c:v>
                </c:pt>
                <c:pt idx="787">
                  <c:v>3.0121481759727557</c:v>
                </c:pt>
                <c:pt idx="788">
                  <c:v>3.0123698575169273</c:v>
                </c:pt>
                <c:pt idx="789">
                  <c:v>2.9995482348313001</c:v>
                </c:pt>
                <c:pt idx="790">
                  <c:v>2.9848802626945163</c:v>
                </c:pt>
                <c:pt idx="791">
                  <c:v>2.9869581411898452</c:v>
                </c:pt>
                <c:pt idx="792">
                  <c:v>2.9969121758507486</c:v>
                </c:pt>
                <c:pt idx="793">
                  <c:v>3.0017291784481448</c:v>
                </c:pt>
                <c:pt idx="794">
                  <c:v>2.940322218092315</c:v>
                </c:pt>
                <c:pt idx="795">
                  <c:v>2.9193490442450649</c:v>
                </c:pt>
                <c:pt idx="796">
                  <c:v>2.9110105606899133</c:v>
                </c:pt>
                <c:pt idx="797">
                  <c:v>2.9325451315092526</c:v>
                </c:pt>
                <c:pt idx="798">
                  <c:v>2.9544754249463652</c:v>
                </c:pt>
                <c:pt idx="799">
                  <c:v>2.9222986202345775</c:v>
                </c:pt>
                <c:pt idx="800">
                  <c:v>2.9081349610710858</c:v>
                </c:pt>
                <c:pt idx="801">
                  <c:v>2.9168552362231268</c:v>
                </c:pt>
                <c:pt idx="802">
                  <c:v>2.9479682967436687</c:v>
                </c:pt>
                <c:pt idx="803">
                  <c:v>2.953598888010756</c:v>
                </c:pt>
                <c:pt idx="804">
                  <c:v>2.964293100773288</c:v>
                </c:pt>
                <c:pt idx="805">
                  <c:v>2.9562272044924116</c:v>
                </c:pt>
                <c:pt idx="806">
                  <c:v>2.968474400064173</c:v>
                </c:pt>
                <c:pt idx="807">
                  <c:v>2.9719043001377985</c:v>
                </c:pt>
                <c:pt idx="808">
                  <c:v>2.9905097808860992</c:v>
                </c:pt>
                <c:pt idx="809">
                  <c:v>2.9942067158006758</c:v>
                </c:pt>
                <c:pt idx="810">
                  <c:v>2.9638652520382482</c:v>
                </c:pt>
                <c:pt idx="811">
                  <c:v>2.9523996788910578</c:v>
                </c:pt>
                <c:pt idx="812">
                  <c:v>2.9124374370537227</c:v>
                </c:pt>
                <c:pt idx="813">
                  <c:v>2.9225955006220574</c:v>
                </c:pt>
                <c:pt idx="814">
                  <c:v>2.9312705832389465</c:v>
                </c:pt>
                <c:pt idx="815">
                  <c:v>2.9137568383638426</c:v>
                </c:pt>
                <c:pt idx="816">
                  <c:v>2.9321156827513826</c:v>
                </c:pt>
                <c:pt idx="817">
                  <c:v>2.9150227274420693</c:v>
                </c:pt>
                <c:pt idx="818">
                  <c:v>2.9383789654956964</c:v>
                </c:pt>
                <c:pt idx="819">
                  <c:v>2.9259293278622933</c:v>
                </c:pt>
                <c:pt idx="820">
                  <c:v>2.9039783584065479</c:v>
                </c:pt>
                <c:pt idx="821">
                  <c:v>2.9069042195800177</c:v>
                </c:pt>
                <c:pt idx="822">
                  <c:v>2.9381282274709704</c:v>
                </c:pt>
                <c:pt idx="823">
                  <c:v>2.9342582229352816</c:v>
                </c:pt>
                <c:pt idx="824">
                  <c:v>2.9156817539853481</c:v>
                </c:pt>
                <c:pt idx="825">
                  <c:v>2.8746897079091296</c:v>
                </c:pt>
                <c:pt idx="826">
                  <c:v>2.8693223725129822</c:v>
                </c:pt>
                <c:pt idx="827">
                  <c:v>2.848981839318395</c:v>
                </c:pt>
                <c:pt idx="828">
                  <c:v>2.8151024538719698</c:v>
                </c:pt>
                <c:pt idx="829">
                  <c:v>2.8548128373955</c:v>
                </c:pt>
                <c:pt idx="830">
                  <c:v>2.8435459687969615</c:v>
                </c:pt>
                <c:pt idx="831">
                  <c:v>2.8485180779407466</c:v>
                </c:pt>
                <c:pt idx="832">
                  <c:v>2.8604345982653832</c:v>
                </c:pt>
                <c:pt idx="833">
                  <c:v>2.8527147165536064</c:v>
                </c:pt>
                <c:pt idx="834">
                  <c:v>2.8428194535655167</c:v>
                </c:pt>
                <c:pt idx="835">
                  <c:v>2.8532068008704021</c:v>
                </c:pt>
                <c:pt idx="836">
                  <c:v>2.8342354490379256</c:v>
                </c:pt>
                <c:pt idx="837">
                  <c:v>2.8059342824974274</c:v>
                </c:pt>
                <c:pt idx="838">
                  <c:v>2.7925560231685198</c:v>
                </c:pt>
                <c:pt idx="839">
                  <c:v>2.7831047644841145</c:v>
                </c:pt>
                <c:pt idx="840">
                  <c:v>2.7959965349161711</c:v>
                </c:pt>
                <c:pt idx="841">
                  <c:v>2.7983991110263307</c:v>
                </c:pt>
                <c:pt idx="842">
                  <c:v>2.7854771076027718</c:v>
                </c:pt>
                <c:pt idx="843">
                  <c:v>2.8327779666067561</c:v>
                </c:pt>
                <c:pt idx="844">
                  <c:v>2.8210634952344615</c:v>
                </c:pt>
                <c:pt idx="845">
                  <c:v>2.8307362054575478</c:v>
                </c:pt>
                <c:pt idx="846">
                  <c:v>2.8440531445650286</c:v>
                </c:pt>
                <c:pt idx="847">
                  <c:v>2.8148429310615777</c:v>
                </c:pt>
                <c:pt idx="848">
                  <c:v>2.8071566174109952</c:v>
                </c:pt>
                <c:pt idx="849">
                  <c:v>2.7958917215112975</c:v>
                </c:pt>
                <c:pt idx="850">
                  <c:v>2.8052488899417924</c:v>
                </c:pt>
                <c:pt idx="851">
                  <c:v>2.8222349912135249</c:v>
                </c:pt>
                <c:pt idx="852">
                  <c:v>2.7985072181314243</c:v>
                </c:pt>
                <c:pt idx="853">
                  <c:v>2.7784855169894138</c:v>
                </c:pt>
                <c:pt idx="854">
                  <c:v>2.780928433303782</c:v>
                </c:pt>
                <c:pt idx="855">
                  <c:v>2.7910702345651823</c:v>
                </c:pt>
                <c:pt idx="856">
                  <c:v>2.8086701127015687</c:v>
                </c:pt>
                <c:pt idx="857">
                  <c:v>2.8037751517329372</c:v>
                </c:pt>
                <c:pt idx="858">
                  <c:v>2.7618272983164083</c:v>
                </c:pt>
                <c:pt idx="859">
                  <c:v>2.7575080290370724</c:v>
                </c:pt>
                <c:pt idx="860">
                  <c:v>2.760321768268688</c:v>
                </c:pt>
                <c:pt idx="861">
                  <c:v>2.7605775116619631</c:v>
                </c:pt>
                <c:pt idx="862">
                  <c:v>2.7287395627711524</c:v>
                </c:pt>
                <c:pt idx="863">
                  <c:v>2.7669825660832514</c:v>
                </c:pt>
                <c:pt idx="864">
                  <c:v>2.7803795906182414</c:v>
                </c:pt>
                <c:pt idx="865">
                  <c:v>2.7360740615921739</c:v>
                </c:pt>
                <c:pt idx="866">
                  <c:v>2.7399731731945942</c:v>
                </c:pt>
                <c:pt idx="867">
                  <c:v>2.7202466671196768</c:v>
                </c:pt>
                <c:pt idx="868">
                  <c:v>2.6980089238310492</c:v>
                </c:pt>
                <c:pt idx="869">
                  <c:v>2.7110774884025179</c:v>
                </c:pt>
                <c:pt idx="870">
                  <c:v>2.6819304227002809</c:v>
                </c:pt>
                <c:pt idx="871">
                  <c:v>2.7002752897619504</c:v>
                </c:pt>
                <c:pt idx="872">
                  <c:v>2.7371113982513791</c:v>
                </c:pt>
                <c:pt idx="873">
                  <c:v>2.7339208653214189</c:v>
                </c:pt>
                <c:pt idx="874">
                  <c:v>2.7105860776435362</c:v>
                </c:pt>
                <c:pt idx="875">
                  <c:v>2.6942243589497106</c:v>
                </c:pt>
                <c:pt idx="876">
                  <c:v>2.6975127153872775</c:v>
                </c:pt>
                <c:pt idx="877">
                  <c:v>2.6934103873114856</c:v>
                </c:pt>
                <c:pt idx="878">
                  <c:v>2.6738306848915192</c:v>
                </c:pt>
                <c:pt idx="879">
                  <c:v>2.6568366868132633</c:v>
                </c:pt>
                <c:pt idx="880">
                  <c:v>2.6397508546449728</c:v>
                </c:pt>
                <c:pt idx="881">
                  <c:v>2.6209461651419179</c:v>
                </c:pt>
                <c:pt idx="882">
                  <c:v>2.6397694992159737</c:v>
                </c:pt>
                <c:pt idx="883">
                  <c:v>2.6342036866851419</c:v>
                </c:pt>
                <c:pt idx="884">
                  <c:v>2.655800949198456</c:v>
                </c:pt>
                <c:pt idx="885">
                  <c:v>2.6735986524833613</c:v>
                </c:pt>
                <c:pt idx="886">
                  <c:v>2.6625813930598348</c:v>
                </c:pt>
                <c:pt idx="887">
                  <c:v>2.6579823942558489</c:v>
                </c:pt>
                <c:pt idx="888">
                  <c:v>2.650652364867891</c:v>
                </c:pt>
                <c:pt idx="889">
                  <c:v>2.6497920348877604</c:v>
                </c:pt>
                <c:pt idx="890">
                  <c:v>2.6306031952577738</c:v>
                </c:pt>
                <c:pt idx="891">
                  <c:v>2.6371166049910371</c:v>
                </c:pt>
                <c:pt idx="892">
                  <c:v>2.6476067255756615</c:v>
                </c:pt>
                <c:pt idx="893">
                  <c:v>2.6820724348227269</c:v>
                </c:pt>
                <c:pt idx="894">
                  <c:v>2.7109605756631767</c:v>
                </c:pt>
                <c:pt idx="895">
                  <c:v>2.6600579574084446</c:v>
                </c:pt>
                <c:pt idx="896">
                  <c:v>2.6358934704609931</c:v>
                </c:pt>
                <c:pt idx="897">
                  <c:v>2.5942589904291578</c:v>
                </c:pt>
                <c:pt idx="898">
                  <c:v>2.5918346902661606</c:v>
                </c:pt>
                <c:pt idx="899">
                  <c:v>2.5778912520475705</c:v>
                </c:pt>
                <c:pt idx="900">
                  <c:v>2.562753522409019</c:v>
                </c:pt>
                <c:pt idx="901">
                  <c:v>2.6147458121328939</c:v>
                </c:pt>
                <c:pt idx="902">
                  <c:v>2.6229525022032814</c:v>
                </c:pt>
                <c:pt idx="903">
                  <c:v>2.5964277390928405</c:v>
                </c:pt>
                <c:pt idx="904">
                  <c:v>2.5928479051843674</c:v>
                </c:pt>
                <c:pt idx="905">
                  <c:v>2.572476431167015</c:v>
                </c:pt>
                <c:pt idx="906">
                  <c:v>2.552020799939831</c:v>
                </c:pt>
                <c:pt idx="907">
                  <c:v>2.5699785541348645</c:v>
                </c:pt>
                <c:pt idx="908">
                  <c:v>2.5790210902332511</c:v>
                </c:pt>
                <c:pt idx="909">
                  <c:v>2.5889692622867142</c:v>
                </c:pt>
                <c:pt idx="910">
                  <c:v>2.6078023599620397</c:v>
                </c:pt>
                <c:pt idx="911">
                  <c:v>2.5978439951533656</c:v>
                </c:pt>
                <c:pt idx="912">
                  <c:v>2.5750276171663611</c:v>
                </c:pt>
                <c:pt idx="913">
                  <c:v>2.5539344857038353</c:v>
                </c:pt>
                <c:pt idx="914">
                  <c:v>2.5381260696238579</c:v>
                </c:pt>
                <c:pt idx="915">
                  <c:v>2.5249850670163649</c:v>
                </c:pt>
                <c:pt idx="916">
                  <c:v>2.5269716385615566</c:v>
                </c:pt>
                <c:pt idx="917">
                  <c:v>2.5778548663043503</c:v>
                </c:pt>
                <c:pt idx="918">
                  <c:v>2.5488105190544856</c:v>
                </c:pt>
                <c:pt idx="919">
                  <c:v>2.5389188061573584</c:v>
                </c:pt>
                <c:pt idx="920">
                  <c:v>2.5746553320736894</c:v>
                </c:pt>
                <c:pt idx="921">
                  <c:v>2.5206293613685578</c:v>
                </c:pt>
                <c:pt idx="922">
                  <c:v>2.5635087092368813</c:v>
                </c:pt>
                <c:pt idx="923">
                  <c:v>2.5903466041029732</c:v>
                </c:pt>
                <c:pt idx="924">
                  <c:v>2.5772423881183295</c:v>
                </c:pt>
                <c:pt idx="925">
                  <c:v>2.5906966677120091</c:v>
                </c:pt>
                <c:pt idx="926">
                  <c:v>2.6170239406677767</c:v>
                </c:pt>
                <c:pt idx="927">
                  <c:v>2.5964126598868176</c:v>
                </c:pt>
                <c:pt idx="928">
                  <c:v>2.5390262108479731</c:v>
                </c:pt>
                <c:pt idx="929">
                  <c:v>2.5247233256964381</c:v>
                </c:pt>
                <c:pt idx="930">
                  <c:v>2.5418603287626138</c:v>
                </c:pt>
                <c:pt idx="931">
                  <c:v>2.5786780185350615</c:v>
                </c:pt>
                <c:pt idx="932">
                  <c:v>2.5822758245762767</c:v>
                </c:pt>
                <c:pt idx="933">
                  <c:v>2.5532356006673438</c:v>
                </c:pt>
                <c:pt idx="934">
                  <c:v>2.5312456823632958</c:v>
                </c:pt>
                <c:pt idx="935">
                  <c:v>2.5447201637740311</c:v>
                </c:pt>
                <c:pt idx="936">
                  <c:v>2.5473253804392373</c:v>
                </c:pt>
                <c:pt idx="937">
                  <c:v>2.5640988891889065</c:v>
                </c:pt>
                <c:pt idx="938">
                  <c:v>2.6087171499748782</c:v>
                </c:pt>
                <c:pt idx="939">
                  <c:v>2.6185497480705227</c:v>
                </c:pt>
                <c:pt idx="940">
                  <c:v>2.6217634920182178</c:v>
                </c:pt>
                <c:pt idx="941">
                  <c:v>2.618364647716962</c:v>
                </c:pt>
                <c:pt idx="942">
                  <c:v>2.611834673989395</c:v>
                </c:pt>
                <c:pt idx="943">
                  <c:v>2.6146625120096902</c:v>
                </c:pt>
                <c:pt idx="944">
                  <c:v>2.6140567139641679</c:v>
                </c:pt>
                <c:pt idx="945">
                  <c:v>2.6221272143496019</c:v>
                </c:pt>
                <c:pt idx="946">
                  <c:v>2.6479979130425053</c:v>
                </c:pt>
                <c:pt idx="947">
                  <c:v>2.6480892864024868</c:v>
                </c:pt>
                <c:pt idx="948">
                  <c:v>2.6126341626082348</c:v>
                </c:pt>
                <c:pt idx="949">
                  <c:v>2.6032999237217456</c:v>
                </c:pt>
                <c:pt idx="950">
                  <c:v>2.6088612489371461</c:v>
                </c:pt>
                <c:pt idx="951">
                  <c:v>2.5775999901897069</c:v>
                </c:pt>
                <c:pt idx="952">
                  <c:v>2.5892893640417105</c:v>
                </c:pt>
                <c:pt idx="953">
                  <c:v>2.5790047084620471</c:v>
                </c:pt>
                <c:pt idx="954">
                  <c:v>2.5784960260320831</c:v>
                </c:pt>
                <c:pt idx="955">
                  <c:v>2.5859456870250197</c:v>
                </c:pt>
                <c:pt idx="956">
                  <c:v>2.5875340626858225</c:v>
                </c:pt>
                <c:pt idx="957">
                  <c:v>2.6102938520528807</c:v>
                </c:pt>
                <c:pt idx="958">
                  <c:v>2.598942203385763</c:v>
                </c:pt>
                <c:pt idx="959">
                  <c:v>2.5603202461519934</c:v>
                </c:pt>
                <c:pt idx="960">
                  <c:v>2.568609528881876</c:v>
                </c:pt>
                <c:pt idx="961">
                  <c:v>2.5763351828961056</c:v>
                </c:pt>
                <c:pt idx="962">
                  <c:v>2.5576761317527557</c:v>
                </c:pt>
                <c:pt idx="963">
                  <c:v>2.5472459157024514</c:v>
                </c:pt>
                <c:pt idx="964">
                  <c:v>2.5612551700688981</c:v>
                </c:pt>
                <c:pt idx="965">
                  <c:v>2.550650207094729</c:v>
                </c:pt>
                <c:pt idx="966">
                  <c:v>2.5374155880241314</c:v>
                </c:pt>
                <c:pt idx="967">
                  <c:v>2.570080303440486</c:v>
                </c:pt>
                <c:pt idx="968">
                  <c:v>2.5951349477731314</c:v>
                </c:pt>
                <c:pt idx="969">
                  <c:v>2.5897890058242186</c:v>
                </c:pt>
                <c:pt idx="970">
                  <c:v>2.5597682495562322</c:v>
                </c:pt>
                <c:pt idx="971">
                  <c:v>2.5667432700283959</c:v>
                </c:pt>
                <c:pt idx="972">
                  <c:v>2.5840567944855786</c:v>
                </c:pt>
                <c:pt idx="973">
                  <c:v>2.5943716263707897</c:v>
                </c:pt>
                <c:pt idx="974">
                  <c:v>2.5742155694102191</c:v>
                </c:pt>
                <c:pt idx="975">
                  <c:v>2.5480991891565883</c:v>
                </c:pt>
                <c:pt idx="976">
                  <c:v>2.5564357799128277</c:v>
                </c:pt>
                <c:pt idx="977">
                  <c:v>2.5852945098763458</c:v>
                </c:pt>
                <c:pt idx="978">
                  <c:v>2.5460599545555493</c:v>
                </c:pt>
                <c:pt idx="979">
                  <c:v>2.5340853761604247</c:v>
                </c:pt>
                <c:pt idx="980">
                  <c:v>2.5545669825567421</c:v>
                </c:pt>
                <c:pt idx="981">
                  <c:v>2.5370414278459696</c:v>
                </c:pt>
                <c:pt idx="982">
                  <c:v>2.5331305448335235</c:v>
                </c:pt>
                <c:pt idx="983">
                  <c:v>2.5432642428184113</c:v>
                </c:pt>
                <c:pt idx="984">
                  <c:v>2.5373015188544961</c:v>
                </c:pt>
                <c:pt idx="985">
                  <c:v>2.5533493657650892</c:v>
                </c:pt>
                <c:pt idx="986">
                  <c:v>2.5508327611099348</c:v>
                </c:pt>
                <c:pt idx="987">
                  <c:v>2.5762135083676645</c:v>
                </c:pt>
                <c:pt idx="988">
                  <c:v>2.5507672462239297</c:v>
                </c:pt>
                <c:pt idx="989">
                  <c:v>2.5081534831226566</c:v>
                </c:pt>
                <c:pt idx="990">
                  <c:v>2.5214446977170919</c:v>
                </c:pt>
                <c:pt idx="991">
                  <c:v>2.5387532898784171</c:v>
                </c:pt>
                <c:pt idx="992">
                  <c:v>2.4949062371954196</c:v>
                </c:pt>
                <c:pt idx="993">
                  <c:v>2.4678412013738797</c:v>
                </c:pt>
                <c:pt idx="994">
                  <c:v>2.4708556309348793</c:v>
                </c:pt>
                <c:pt idx="995">
                  <c:v>2.4878534060845223</c:v>
                </c:pt>
                <c:pt idx="996">
                  <c:v>2.4966673526840268</c:v>
                </c:pt>
                <c:pt idx="997">
                  <c:v>2.5108416454298585</c:v>
                </c:pt>
                <c:pt idx="998">
                  <c:v>2.5281540967050362</c:v>
                </c:pt>
                <c:pt idx="999">
                  <c:v>2.5095668443452364</c:v>
                </c:pt>
                <c:pt idx="1000">
                  <c:v>2.5089289397232819</c:v>
                </c:pt>
                <c:pt idx="1001">
                  <c:v>2.4959815704195534</c:v>
                </c:pt>
                <c:pt idx="1002">
                  <c:v>2.5140075175142464</c:v>
                </c:pt>
                <c:pt idx="1003">
                  <c:v>2.4803858873030222</c:v>
                </c:pt>
                <c:pt idx="1004">
                  <c:v>2.4557077282819399</c:v>
                </c:pt>
                <c:pt idx="1005">
                  <c:v>2.4827857780494806</c:v>
                </c:pt>
                <c:pt idx="1006">
                  <c:v>2.4940068720971684</c:v>
                </c:pt>
                <c:pt idx="1007">
                  <c:v>2.4513076140137526</c:v>
                </c:pt>
                <c:pt idx="1008">
                  <c:v>2.4608403606449509</c:v>
                </c:pt>
                <c:pt idx="1009">
                  <c:v>2.4351095433099745</c:v>
                </c:pt>
                <c:pt idx="1010">
                  <c:v>2.4082317742736556</c:v>
                </c:pt>
                <c:pt idx="1011">
                  <c:v>2.4227895938287216</c:v>
                </c:pt>
                <c:pt idx="1012">
                  <c:v>2.4280791492294198</c:v>
                </c:pt>
                <c:pt idx="1013">
                  <c:v>2.4145470360988264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64A-4DA8-9597-24CA2B3E98C7}"/>
            </c:ext>
          </c:extLst>
        </c:ser>
        <c:ser>
          <c:idx val="3"/>
          <c:order val="1"/>
          <c:tx>
            <c:strRef>
              <c:f>VUV!$D$3</c:f>
              <c:strCache>
                <c:ptCount val="1"/>
                <c:pt idx="0">
                  <c:v>65B/57 - 6.01 km/s, 0.09 Torr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Red!$L$2:$L$1025</c:f>
              <c:numCache>
                <c:formatCode>General</c:formatCode>
                <c:ptCount val="1024"/>
                <c:pt idx="0">
                  <c:v>0</c:v>
                </c:pt>
                <c:pt idx="1">
                  <c:v>1.298E-2</c:v>
                </c:pt>
                <c:pt idx="2">
                  <c:v>2.5960000000000004E-2</c:v>
                </c:pt>
                <c:pt idx="3">
                  <c:v>3.8940000000000002E-2</c:v>
                </c:pt>
                <c:pt idx="4">
                  <c:v>5.1920000000000001E-2</c:v>
                </c:pt>
                <c:pt idx="5">
                  <c:v>6.4899999999999999E-2</c:v>
                </c:pt>
                <c:pt idx="6">
                  <c:v>7.7879999999999991E-2</c:v>
                </c:pt>
                <c:pt idx="7">
                  <c:v>9.0859999999999996E-2</c:v>
                </c:pt>
                <c:pt idx="8">
                  <c:v>0.10384</c:v>
                </c:pt>
                <c:pt idx="9">
                  <c:v>0.11681999999999999</c:v>
                </c:pt>
                <c:pt idx="10">
                  <c:v>0.1298</c:v>
                </c:pt>
                <c:pt idx="11">
                  <c:v>0.14278000000000002</c:v>
                </c:pt>
                <c:pt idx="12">
                  <c:v>0.15576000000000001</c:v>
                </c:pt>
                <c:pt idx="13">
                  <c:v>0.16874</c:v>
                </c:pt>
                <c:pt idx="14">
                  <c:v>0.18172000000000002</c:v>
                </c:pt>
                <c:pt idx="15">
                  <c:v>0.19470000000000001</c:v>
                </c:pt>
                <c:pt idx="16">
                  <c:v>0.20768</c:v>
                </c:pt>
                <c:pt idx="17">
                  <c:v>0.22066000000000002</c:v>
                </c:pt>
                <c:pt idx="18">
                  <c:v>0.23364000000000001</c:v>
                </c:pt>
                <c:pt idx="19">
                  <c:v>0.24662000000000001</c:v>
                </c:pt>
                <c:pt idx="20">
                  <c:v>0.2596</c:v>
                </c:pt>
                <c:pt idx="21">
                  <c:v>0.27257999999999999</c:v>
                </c:pt>
                <c:pt idx="22">
                  <c:v>0.28556000000000004</c:v>
                </c:pt>
                <c:pt idx="23">
                  <c:v>0.29854000000000003</c:v>
                </c:pt>
                <c:pt idx="24">
                  <c:v>0.31152000000000002</c:v>
                </c:pt>
                <c:pt idx="25">
                  <c:v>0.32450000000000001</c:v>
                </c:pt>
                <c:pt idx="26">
                  <c:v>0.33748</c:v>
                </c:pt>
                <c:pt idx="27">
                  <c:v>0.35045999999999999</c:v>
                </c:pt>
                <c:pt idx="28">
                  <c:v>0.36344000000000004</c:v>
                </c:pt>
                <c:pt idx="29">
                  <c:v>0.37642000000000003</c:v>
                </c:pt>
                <c:pt idx="30">
                  <c:v>0.38940000000000002</c:v>
                </c:pt>
                <c:pt idx="31">
                  <c:v>0.40238000000000002</c:v>
                </c:pt>
                <c:pt idx="32">
                  <c:v>0.41536000000000001</c:v>
                </c:pt>
                <c:pt idx="33">
                  <c:v>0.42834</c:v>
                </c:pt>
                <c:pt idx="34">
                  <c:v>0.44131999999999999</c:v>
                </c:pt>
                <c:pt idx="35">
                  <c:v>0.45430000000000004</c:v>
                </c:pt>
                <c:pt idx="36">
                  <c:v>0.46728000000000003</c:v>
                </c:pt>
                <c:pt idx="37">
                  <c:v>0.48026000000000002</c:v>
                </c:pt>
                <c:pt idx="38">
                  <c:v>0.49324000000000001</c:v>
                </c:pt>
                <c:pt idx="39">
                  <c:v>0.50622</c:v>
                </c:pt>
                <c:pt idx="40">
                  <c:v>0.51919999999999999</c:v>
                </c:pt>
                <c:pt idx="41">
                  <c:v>0.53217999999999999</c:v>
                </c:pt>
                <c:pt idx="42">
                  <c:v>0.54515999999999998</c:v>
                </c:pt>
                <c:pt idx="43">
                  <c:v>0.55813999999999997</c:v>
                </c:pt>
                <c:pt idx="44">
                  <c:v>0.57112000000000007</c:v>
                </c:pt>
                <c:pt idx="45">
                  <c:v>0.58410000000000006</c:v>
                </c:pt>
                <c:pt idx="46">
                  <c:v>0.59708000000000006</c:v>
                </c:pt>
                <c:pt idx="47">
                  <c:v>0.61006000000000005</c:v>
                </c:pt>
                <c:pt idx="48">
                  <c:v>0.62304000000000004</c:v>
                </c:pt>
                <c:pt idx="49">
                  <c:v>0.63602000000000003</c:v>
                </c:pt>
                <c:pt idx="50">
                  <c:v>0.64900000000000002</c:v>
                </c:pt>
                <c:pt idx="51">
                  <c:v>0.66198000000000001</c:v>
                </c:pt>
                <c:pt idx="52">
                  <c:v>0.67496</c:v>
                </c:pt>
                <c:pt idx="53">
                  <c:v>0.68794</c:v>
                </c:pt>
                <c:pt idx="54">
                  <c:v>0.70091999999999999</c:v>
                </c:pt>
                <c:pt idx="55">
                  <c:v>0.71389999999999998</c:v>
                </c:pt>
                <c:pt idx="56">
                  <c:v>0.72687999999999997</c:v>
                </c:pt>
                <c:pt idx="57">
                  <c:v>0.73986000000000007</c:v>
                </c:pt>
                <c:pt idx="58">
                  <c:v>0.75284000000000006</c:v>
                </c:pt>
                <c:pt idx="59">
                  <c:v>0.76582000000000006</c:v>
                </c:pt>
                <c:pt idx="60">
                  <c:v>0.77880000000000005</c:v>
                </c:pt>
                <c:pt idx="61">
                  <c:v>0.79178000000000004</c:v>
                </c:pt>
                <c:pt idx="62">
                  <c:v>0.80476000000000003</c:v>
                </c:pt>
                <c:pt idx="63">
                  <c:v>0.81774000000000002</c:v>
                </c:pt>
                <c:pt idx="64">
                  <c:v>0.83072000000000001</c:v>
                </c:pt>
                <c:pt idx="65">
                  <c:v>0.84370000000000001</c:v>
                </c:pt>
                <c:pt idx="66">
                  <c:v>0.85668</c:v>
                </c:pt>
                <c:pt idx="67">
                  <c:v>0.86965999999999999</c:v>
                </c:pt>
                <c:pt idx="68">
                  <c:v>0.88263999999999998</c:v>
                </c:pt>
                <c:pt idx="69">
                  <c:v>0.89561999999999997</c:v>
                </c:pt>
                <c:pt idx="70">
                  <c:v>0.90860000000000007</c:v>
                </c:pt>
                <c:pt idx="71">
                  <c:v>0.92158000000000007</c:v>
                </c:pt>
                <c:pt idx="72">
                  <c:v>0.93456000000000006</c:v>
                </c:pt>
                <c:pt idx="73">
                  <c:v>0.94754000000000005</c:v>
                </c:pt>
                <c:pt idx="74">
                  <c:v>0.96052000000000004</c:v>
                </c:pt>
                <c:pt idx="75">
                  <c:v>0.97350000000000003</c:v>
                </c:pt>
                <c:pt idx="76">
                  <c:v>0.98648000000000002</c:v>
                </c:pt>
                <c:pt idx="77">
                  <c:v>0.99946000000000002</c:v>
                </c:pt>
                <c:pt idx="78">
                  <c:v>1.01244</c:v>
                </c:pt>
                <c:pt idx="79">
                  <c:v>1.02542</c:v>
                </c:pt>
                <c:pt idx="80">
                  <c:v>1.0384</c:v>
                </c:pt>
                <c:pt idx="81">
                  <c:v>1.05138</c:v>
                </c:pt>
                <c:pt idx="82">
                  <c:v>1.06436</c:v>
                </c:pt>
                <c:pt idx="83">
                  <c:v>1.07734</c:v>
                </c:pt>
                <c:pt idx="84">
                  <c:v>1.09032</c:v>
                </c:pt>
                <c:pt idx="85">
                  <c:v>1.1032999999999999</c:v>
                </c:pt>
                <c:pt idx="86">
                  <c:v>1.1162799999999999</c:v>
                </c:pt>
                <c:pt idx="87">
                  <c:v>1.1292599999999999</c:v>
                </c:pt>
                <c:pt idx="88">
                  <c:v>1.1422399999999999</c:v>
                </c:pt>
                <c:pt idx="89">
                  <c:v>1.1552200000000001</c:v>
                </c:pt>
                <c:pt idx="90">
                  <c:v>1.1682000000000001</c:v>
                </c:pt>
                <c:pt idx="91">
                  <c:v>1.1811800000000001</c:v>
                </c:pt>
                <c:pt idx="92">
                  <c:v>1.1941600000000001</c:v>
                </c:pt>
                <c:pt idx="93">
                  <c:v>1.2071400000000001</c:v>
                </c:pt>
                <c:pt idx="94">
                  <c:v>1.2201200000000001</c:v>
                </c:pt>
                <c:pt idx="95">
                  <c:v>1.2331000000000001</c:v>
                </c:pt>
                <c:pt idx="96">
                  <c:v>1.2460800000000001</c:v>
                </c:pt>
                <c:pt idx="97">
                  <c:v>1.2590600000000001</c:v>
                </c:pt>
                <c:pt idx="98">
                  <c:v>1.2720400000000001</c:v>
                </c:pt>
                <c:pt idx="99">
                  <c:v>1.2850200000000001</c:v>
                </c:pt>
                <c:pt idx="100">
                  <c:v>1.298</c:v>
                </c:pt>
                <c:pt idx="101">
                  <c:v>1.31098</c:v>
                </c:pt>
                <c:pt idx="102">
                  <c:v>1.32396</c:v>
                </c:pt>
                <c:pt idx="103">
                  <c:v>1.33694</c:v>
                </c:pt>
                <c:pt idx="104">
                  <c:v>1.34992</c:v>
                </c:pt>
                <c:pt idx="105">
                  <c:v>1.3629</c:v>
                </c:pt>
                <c:pt idx="106">
                  <c:v>1.37588</c:v>
                </c:pt>
                <c:pt idx="107">
                  <c:v>1.38886</c:v>
                </c:pt>
                <c:pt idx="108">
                  <c:v>1.40184</c:v>
                </c:pt>
                <c:pt idx="109">
                  <c:v>1.41482</c:v>
                </c:pt>
                <c:pt idx="110">
                  <c:v>1.4278</c:v>
                </c:pt>
                <c:pt idx="111">
                  <c:v>1.4407799999999999</c:v>
                </c:pt>
                <c:pt idx="112">
                  <c:v>1.4537599999999999</c:v>
                </c:pt>
                <c:pt idx="113">
                  <c:v>1.4667399999999999</c:v>
                </c:pt>
                <c:pt idx="114">
                  <c:v>1.4797199999999999</c:v>
                </c:pt>
                <c:pt idx="115">
                  <c:v>1.4927000000000001</c:v>
                </c:pt>
                <c:pt idx="116">
                  <c:v>1.5056800000000001</c:v>
                </c:pt>
                <c:pt idx="117">
                  <c:v>1.5186600000000001</c:v>
                </c:pt>
                <c:pt idx="118">
                  <c:v>1.5316400000000001</c:v>
                </c:pt>
                <c:pt idx="119">
                  <c:v>1.5446200000000001</c:v>
                </c:pt>
                <c:pt idx="120">
                  <c:v>1.5576000000000001</c:v>
                </c:pt>
                <c:pt idx="121">
                  <c:v>1.5705800000000001</c:v>
                </c:pt>
                <c:pt idx="122">
                  <c:v>1.5835600000000001</c:v>
                </c:pt>
                <c:pt idx="123">
                  <c:v>1.5965400000000001</c:v>
                </c:pt>
                <c:pt idx="124">
                  <c:v>1.6095200000000001</c:v>
                </c:pt>
                <c:pt idx="125">
                  <c:v>1.6225000000000001</c:v>
                </c:pt>
                <c:pt idx="126">
                  <c:v>1.63548</c:v>
                </c:pt>
                <c:pt idx="127">
                  <c:v>1.64846</c:v>
                </c:pt>
                <c:pt idx="128">
                  <c:v>1.66144</c:v>
                </c:pt>
                <c:pt idx="129">
                  <c:v>1.67442</c:v>
                </c:pt>
                <c:pt idx="130">
                  <c:v>1.6874</c:v>
                </c:pt>
                <c:pt idx="131">
                  <c:v>1.70038</c:v>
                </c:pt>
                <c:pt idx="132">
                  <c:v>1.71336</c:v>
                </c:pt>
                <c:pt idx="133">
                  <c:v>1.72634</c:v>
                </c:pt>
                <c:pt idx="134">
                  <c:v>1.73932</c:v>
                </c:pt>
                <c:pt idx="135">
                  <c:v>1.7523</c:v>
                </c:pt>
                <c:pt idx="136">
                  <c:v>1.76528</c:v>
                </c:pt>
                <c:pt idx="137">
                  <c:v>1.77826</c:v>
                </c:pt>
                <c:pt idx="138">
                  <c:v>1.7912399999999999</c:v>
                </c:pt>
                <c:pt idx="139">
                  <c:v>1.8042199999999999</c:v>
                </c:pt>
                <c:pt idx="140">
                  <c:v>1.8172000000000001</c:v>
                </c:pt>
                <c:pt idx="141">
                  <c:v>1.8301800000000001</c:v>
                </c:pt>
                <c:pt idx="142">
                  <c:v>1.8431600000000001</c:v>
                </c:pt>
                <c:pt idx="143">
                  <c:v>1.8561400000000001</c:v>
                </c:pt>
                <c:pt idx="144">
                  <c:v>1.8691200000000001</c:v>
                </c:pt>
                <c:pt idx="145">
                  <c:v>1.8821000000000001</c:v>
                </c:pt>
                <c:pt idx="146">
                  <c:v>1.8950800000000001</c:v>
                </c:pt>
                <c:pt idx="147">
                  <c:v>1.9080600000000001</c:v>
                </c:pt>
                <c:pt idx="148">
                  <c:v>1.9210400000000001</c:v>
                </c:pt>
                <c:pt idx="149">
                  <c:v>1.9340200000000001</c:v>
                </c:pt>
                <c:pt idx="150">
                  <c:v>1.9470000000000001</c:v>
                </c:pt>
                <c:pt idx="151">
                  <c:v>1.9599800000000001</c:v>
                </c:pt>
                <c:pt idx="152">
                  <c:v>1.97296</c:v>
                </c:pt>
                <c:pt idx="153">
                  <c:v>1.98594</c:v>
                </c:pt>
                <c:pt idx="154">
                  <c:v>1.9989200000000003</c:v>
                </c:pt>
                <c:pt idx="155">
                  <c:v>2.0118999999999998</c:v>
                </c:pt>
                <c:pt idx="156">
                  <c:v>2.02488</c:v>
                </c:pt>
                <c:pt idx="157">
                  <c:v>2.0378599999999998</c:v>
                </c:pt>
                <c:pt idx="158">
                  <c:v>2.05084</c:v>
                </c:pt>
                <c:pt idx="159">
                  <c:v>2.0638199999999998</c:v>
                </c:pt>
                <c:pt idx="160">
                  <c:v>2.0768</c:v>
                </c:pt>
                <c:pt idx="161">
                  <c:v>2.0897799999999997</c:v>
                </c:pt>
                <c:pt idx="162">
                  <c:v>2.10276</c:v>
                </c:pt>
                <c:pt idx="163">
                  <c:v>2.1157399999999997</c:v>
                </c:pt>
                <c:pt idx="164">
                  <c:v>2.1287199999999999</c:v>
                </c:pt>
                <c:pt idx="165">
                  <c:v>2.1416999999999997</c:v>
                </c:pt>
                <c:pt idx="166">
                  <c:v>2.1546799999999999</c:v>
                </c:pt>
                <c:pt idx="167">
                  <c:v>2.1676599999999997</c:v>
                </c:pt>
                <c:pt idx="168">
                  <c:v>2.1806399999999999</c:v>
                </c:pt>
                <c:pt idx="169">
                  <c:v>2.1936199999999997</c:v>
                </c:pt>
                <c:pt idx="170">
                  <c:v>2.2065999999999999</c:v>
                </c:pt>
                <c:pt idx="171">
                  <c:v>2.2195799999999997</c:v>
                </c:pt>
                <c:pt idx="172">
                  <c:v>2.2325599999999999</c:v>
                </c:pt>
                <c:pt idx="173">
                  <c:v>2.2455399999999996</c:v>
                </c:pt>
                <c:pt idx="174">
                  <c:v>2.2585199999999999</c:v>
                </c:pt>
                <c:pt idx="175">
                  <c:v>2.2714999999999996</c:v>
                </c:pt>
                <c:pt idx="176">
                  <c:v>2.2844799999999998</c:v>
                </c:pt>
                <c:pt idx="177">
                  <c:v>2.2974599999999996</c:v>
                </c:pt>
                <c:pt idx="178">
                  <c:v>2.3104399999999998</c:v>
                </c:pt>
                <c:pt idx="179">
                  <c:v>2.32342</c:v>
                </c:pt>
                <c:pt idx="180">
                  <c:v>2.3363999999999998</c:v>
                </c:pt>
                <c:pt idx="181">
                  <c:v>2.34938</c:v>
                </c:pt>
                <c:pt idx="182">
                  <c:v>2.3623599999999998</c:v>
                </c:pt>
                <c:pt idx="183">
                  <c:v>2.37534</c:v>
                </c:pt>
                <c:pt idx="184">
                  <c:v>2.3883199999999998</c:v>
                </c:pt>
                <c:pt idx="185">
                  <c:v>2.4013</c:v>
                </c:pt>
                <c:pt idx="186">
                  <c:v>2.4142799999999998</c:v>
                </c:pt>
                <c:pt idx="187">
                  <c:v>2.42726</c:v>
                </c:pt>
                <c:pt idx="188">
                  <c:v>2.4402399999999997</c:v>
                </c:pt>
                <c:pt idx="189">
                  <c:v>2.45322</c:v>
                </c:pt>
                <c:pt idx="190">
                  <c:v>2.4661999999999997</c:v>
                </c:pt>
                <c:pt idx="191">
                  <c:v>2.4791799999999999</c:v>
                </c:pt>
                <c:pt idx="192">
                  <c:v>2.4921599999999997</c:v>
                </c:pt>
                <c:pt idx="193">
                  <c:v>2.5051399999999999</c:v>
                </c:pt>
                <c:pt idx="194">
                  <c:v>2.5181199999999997</c:v>
                </c:pt>
                <c:pt idx="195">
                  <c:v>2.5310999999999999</c:v>
                </c:pt>
                <c:pt idx="196">
                  <c:v>2.5440799999999997</c:v>
                </c:pt>
                <c:pt idx="197">
                  <c:v>2.5570599999999999</c:v>
                </c:pt>
                <c:pt idx="198">
                  <c:v>2.5700399999999997</c:v>
                </c:pt>
                <c:pt idx="199">
                  <c:v>2.5830199999999999</c:v>
                </c:pt>
                <c:pt idx="200">
                  <c:v>2.5959999999999996</c:v>
                </c:pt>
                <c:pt idx="201">
                  <c:v>2.6089799999999999</c:v>
                </c:pt>
                <c:pt idx="202">
                  <c:v>2.6219599999999996</c:v>
                </c:pt>
                <c:pt idx="203">
                  <c:v>2.6349399999999998</c:v>
                </c:pt>
                <c:pt idx="204">
                  <c:v>2.6479200000000001</c:v>
                </c:pt>
                <c:pt idx="205">
                  <c:v>2.6608999999999998</c:v>
                </c:pt>
                <c:pt idx="206">
                  <c:v>2.67388</c:v>
                </c:pt>
                <c:pt idx="207">
                  <c:v>2.6868599999999998</c:v>
                </c:pt>
                <c:pt idx="208">
                  <c:v>2.69984</c:v>
                </c:pt>
                <c:pt idx="209">
                  <c:v>2.7128199999999998</c:v>
                </c:pt>
                <c:pt idx="210">
                  <c:v>2.7258</c:v>
                </c:pt>
                <c:pt idx="211">
                  <c:v>2.7387799999999998</c:v>
                </c:pt>
                <c:pt idx="212">
                  <c:v>2.75176</c:v>
                </c:pt>
                <c:pt idx="213">
                  <c:v>2.7647399999999998</c:v>
                </c:pt>
                <c:pt idx="214">
                  <c:v>2.77772</c:v>
                </c:pt>
                <c:pt idx="215">
                  <c:v>2.7906999999999997</c:v>
                </c:pt>
                <c:pt idx="216">
                  <c:v>2.8036799999999999</c:v>
                </c:pt>
                <c:pt idx="217">
                  <c:v>2.8166599999999997</c:v>
                </c:pt>
                <c:pt idx="218">
                  <c:v>2.8296399999999999</c:v>
                </c:pt>
                <c:pt idx="219">
                  <c:v>2.8426199999999997</c:v>
                </c:pt>
                <c:pt idx="220">
                  <c:v>2.8555999999999999</c:v>
                </c:pt>
                <c:pt idx="221">
                  <c:v>2.8685799999999997</c:v>
                </c:pt>
                <c:pt idx="222">
                  <c:v>2.8815599999999999</c:v>
                </c:pt>
                <c:pt idx="223">
                  <c:v>2.8945399999999997</c:v>
                </c:pt>
                <c:pt idx="224">
                  <c:v>2.9075199999999999</c:v>
                </c:pt>
                <c:pt idx="225">
                  <c:v>2.9204999999999997</c:v>
                </c:pt>
                <c:pt idx="226">
                  <c:v>2.9334799999999999</c:v>
                </c:pt>
                <c:pt idx="227">
                  <c:v>2.9464599999999996</c:v>
                </c:pt>
                <c:pt idx="228">
                  <c:v>2.9594399999999998</c:v>
                </c:pt>
                <c:pt idx="229">
                  <c:v>2.9724199999999996</c:v>
                </c:pt>
                <c:pt idx="230">
                  <c:v>2.9853999999999998</c:v>
                </c:pt>
                <c:pt idx="231">
                  <c:v>2.99838</c:v>
                </c:pt>
                <c:pt idx="232">
                  <c:v>3.0113599999999998</c:v>
                </c:pt>
                <c:pt idx="233">
                  <c:v>3.02434</c:v>
                </c:pt>
                <c:pt idx="234">
                  <c:v>3.0373199999999998</c:v>
                </c:pt>
                <c:pt idx="235">
                  <c:v>3.0503</c:v>
                </c:pt>
                <c:pt idx="236">
                  <c:v>3.0632799999999998</c:v>
                </c:pt>
                <c:pt idx="237">
                  <c:v>3.07626</c:v>
                </c:pt>
                <c:pt idx="238">
                  <c:v>3.0892399999999998</c:v>
                </c:pt>
                <c:pt idx="239">
                  <c:v>3.10222</c:v>
                </c:pt>
                <c:pt idx="240">
                  <c:v>3.1151999999999997</c:v>
                </c:pt>
                <c:pt idx="241">
                  <c:v>3.12818</c:v>
                </c:pt>
                <c:pt idx="242">
                  <c:v>3.1411599999999997</c:v>
                </c:pt>
                <c:pt idx="243">
                  <c:v>3.1541399999999999</c:v>
                </c:pt>
                <c:pt idx="244">
                  <c:v>3.1671199999999997</c:v>
                </c:pt>
                <c:pt idx="245">
                  <c:v>3.1800999999999999</c:v>
                </c:pt>
                <c:pt idx="246">
                  <c:v>3.1930799999999997</c:v>
                </c:pt>
                <c:pt idx="247">
                  <c:v>3.2060599999999999</c:v>
                </c:pt>
                <c:pt idx="248">
                  <c:v>3.2190399999999997</c:v>
                </c:pt>
                <c:pt idx="249">
                  <c:v>3.2320199999999999</c:v>
                </c:pt>
                <c:pt idx="250">
                  <c:v>3.2449999999999997</c:v>
                </c:pt>
                <c:pt idx="251">
                  <c:v>3.2579799999999999</c:v>
                </c:pt>
                <c:pt idx="252">
                  <c:v>3.2709599999999996</c:v>
                </c:pt>
                <c:pt idx="253">
                  <c:v>3.2839399999999999</c:v>
                </c:pt>
                <c:pt idx="254">
                  <c:v>3.2969199999999996</c:v>
                </c:pt>
                <c:pt idx="255">
                  <c:v>3.3098999999999998</c:v>
                </c:pt>
                <c:pt idx="256">
                  <c:v>3.3228800000000001</c:v>
                </c:pt>
                <c:pt idx="257">
                  <c:v>3.3358599999999998</c:v>
                </c:pt>
                <c:pt idx="258">
                  <c:v>3.34884</c:v>
                </c:pt>
                <c:pt idx="259">
                  <c:v>3.3618199999999998</c:v>
                </c:pt>
                <c:pt idx="260">
                  <c:v>3.3748</c:v>
                </c:pt>
                <c:pt idx="261">
                  <c:v>3.3877799999999998</c:v>
                </c:pt>
                <c:pt idx="262">
                  <c:v>3.40076</c:v>
                </c:pt>
                <c:pt idx="263">
                  <c:v>3.4137399999999998</c:v>
                </c:pt>
                <c:pt idx="264">
                  <c:v>3.42672</c:v>
                </c:pt>
                <c:pt idx="265">
                  <c:v>3.4396999999999998</c:v>
                </c:pt>
                <c:pt idx="266">
                  <c:v>3.45268</c:v>
                </c:pt>
                <c:pt idx="267">
                  <c:v>3.4656599999999997</c:v>
                </c:pt>
                <c:pt idx="268">
                  <c:v>3.47864</c:v>
                </c:pt>
                <c:pt idx="269">
                  <c:v>3.4916199999999997</c:v>
                </c:pt>
                <c:pt idx="270">
                  <c:v>3.5045999999999999</c:v>
                </c:pt>
                <c:pt idx="271">
                  <c:v>3.5175799999999997</c:v>
                </c:pt>
                <c:pt idx="272">
                  <c:v>3.5305599999999999</c:v>
                </c:pt>
                <c:pt idx="273">
                  <c:v>3.5435399999999997</c:v>
                </c:pt>
                <c:pt idx="274">
                  <c:v>3.5565199999999999</c:v>
                </c:pt>
                <c:pt idx="275">
                  <c:v>3.5694999999999997</c:v>
                </c:pt>
                <c:pt idx="276">
                  <c:v>3.5824799999999999</c:v>
                </c:pt>
                <c:pt idx="277">
                  <c:v>3.5954599999999997</c:v>
                </c:pt>
                <c:pt idx="278">
                  <c:v>3.6084399999999999</c:v>
                </c:pt>
                <c:pt idx="279">
                  <c:v>3.6214199999999996</c:v>
                </c:pt>
                <c:pt idx="280">
                  <c:v>3.6343999999999999</c:v>
                </c:pt>
                <c:pt idx="281">
                  <c:v>3.6473800000000001</c:v>
                </c:pt>
                <c:pt idx="282">
                  <c:v>3.6603599999999998</c:v>
                </c:pt>
                <c:pt idx="283">
                  <c:v>3.67334</c:v>
                </c:pt>
                <c:pt idx="284">
                  <c:v>3.6863199999999998</c:v>
                </c:pt>
                <c:pt idx="285">
                  <c:v>3.6993</c:v>
                </c:pt>
                <c:pt idx="286">
                  <c:v>3.7122799999999998</c:v>
                </c:pt>
                <c:pt idx="287">
                  <c:v>3.72526</c:v>
                </c:pt>
                <c:pt idx="288">
                  <c:v>3.7382399999999998</c:v>
                </c:pt>
                <c:pt idx="289">
                  <c:v>3.75122</c:v>
                </c:pt>
                <c:pt idx="290">
                  <c:v>3.7641999999999998</c:v>
                </c:pt>
                <c:pt idx="291">
                  <c:v>3.77718</c:v>
                </c:pt>
                <c:pt idx="292">
                  <c:v>3.7901599999999998</c:v>
                </c:pt>
                <c:pt idx="293">
                  <c:v>3.80314</c:v>
                </c:pt>
                <c:pt idx="294">
                  <c:v>3.8161199999999997</c:v>
                </c:pt>
                <c:pt idx="295">
                  <c:v>3.8290999999999999</c:v>
                </c:pt>
                <c:pt idx="296">
                  <c:v>3.8420799999999997</c:v>
                </c:pt>
                <c:pt idx="297">
                  <c:v>3.8550599999999999</c:v>
                </c:pt>
                <c:pt idx="298">
                  <c:v>3.8680399999999997</c:v>
                </c:pt>
                <c:pt idx="299">
                  <c:v>3.8810199999999999</c:v>
                </c:pt>
                <c:pt idx="300">
                  <c:v>3.8939999999999997</c:v>
                </c:pt>
                <c:pt idx="301">
                  <c:v>3.9069799999999999</c:v>
                </c:pt>
                <c:pt idx="302">
                  <c:v>3.9199599999999997</c:v>
                </c:pt>
                <c:pt idx="303">
                  <c:v>3.9329399999999999</c:v>
                </c:pt>
                <c:pt idx="304">
                  <c:v>3.9459199999999996</c:v>
                </c:pt>
                <c:pt idx="305">
                  <c:v>3.9588999999999999</c:v>
                </c:pt>
                <c:pt idx="306">
                  <c:v>3.9718799999999996</c:v>
                </c:pt>
                <c:pt idx="307">
                  <c:v>3.9848599999999998</c:v>
                </c:pt>
                <c:pt idx="308">
                  <c:v>3.9978399999999996</c:v>
                </c:pt>
                <c:pt idx="309">
                  <c:v>4.0108200000000007</c:v>
                </c:pt>
                <c:pt idx="310">
                  <c:v>4.0238000000000005</c:v>
                </c:pt>
                <c:pt idx="311">
                  <c:v>4.0367800000000003</c:v>
                </c:pt>
                <c:pt idx="312">
                  <c:v>4.04976</c:v>
                </c:pt>
                <c:pt idx="313">
                  <c:v>4.0627400000000007</c:v>
                </c:pt>
                <c:pt idx="314">
                  <c:v>4.0757200000000005</c:v>
                </c:pt>
                <c:pt idx="315">
                  <c:v>4.0887000000000002</c:v>
                </c:pt>
                <c:pt idx="316">
                  <c:v>4.10168</c:v>
                </c:pt>
                <c:pt idx="317">
                  <c:v>4.1146600000000007</c:v>
                </c:pt>
                <c:pt idx="318">
                  <c:v>4.1276400000000004</c:v>
                </c:pt>
                <c:pt idx="319">
                  <c:v>4.1406200000000002</c:v>
                </c:pt>
                <c:pt idx="320">
                  <c:v>4.1536</c:v>
                </c:pt>
                <c:pt idx="321">
                  <c:v>4.1665800000000006</c:v>
                </c:pt>
                <c:pt idx="322">
                  <c:v>4.1795600000000004</c:v>
                </c:pt>
                <c:pt idx="323">
                  <c:v>4.1925400000000002</c:v>
                </c:pt>
                <c:pt idx="324">
                  <c:v>4.2055199999999999</c:v>
                </c:pt>
                <c:pt idx="325">
                  <c:v>4.2185000000000006</c:v>
                </c:pt>
                <c:pt idx="326">
                  <c:v>4.2314800000000004</c:v>
                </c:pt>
                <c:pt idx="327">
                  <c:v>4.2444600000000001</c:v>
                </c:pt>
                <c:pt idx="328">
                  <c:v>4.2574399999999999</c:v>
                </c:pt>
                <c:pt idx="329">
                  <c:v>4.2704200000000005</c:v>
                </c:pt>
                <c:pt idx="330">
                  <c:v>4.2834000000000003</c:v>
                </c:pt>
                <c:pt idx="331">
                  <c:v>4.2963800000000001</c:v>
                </c:pt>
                <c:pt idx="332">
                  <c:v>4.3093600000000007</c:v>
                </c:pt>
                <c:pt idx="333">
                  <c:v>4.3223400000000005</c:v>
                </c:pt>
                <c:pt idx="334">
                  <c:v>4.3353200000000003</c:v>
                </c:pt>
                <c:pt idx="335">
                  <c:v>4.3483000000000001</c:v>
                </c:pt>
                <c:pt idx="336">
                  <c:v>4.3612800000000007</c:v>
                </c:pt>
                <c:pt idx="337">
                  <c:v>4.3742600000000005</c:v>
                </c:pt>
                <c:pt idx="338">
                  <c:v>4.3872400000000003</c:v>
                </c:pt>
                <c:pt idx="339">
                  <c:v>4.40022</c:v>
                </c:pt>
                <c:pt idx="340">
                  <c:v>4.4132000000000007</c:v>
                </c:pt>
                <c:pt idx="341">
                  <c:v>4.4261800000000004</c:v>
                </c:pt>
                <c:pt idx="342">
                  <c:v>4.4391600000000002</c:v>
                </c:pt>
                <c:pt idx="343">
                  <c:v>4.45214</c:v>
                </c:pt>
                <c:pt idx="344">
                  <c:v>4.4651200000000006</c:v>
                </c:pt>
                <c:pt idx="345">
                  <c:v>4.4781000000000004</c:v>
                </c:pt>
                <c:pt idx="346">
                  <c:v>4.4910800000000002</c:v>
                </c:pt>
                <c:pt idx="347">
                  <c:v>4.50406</c:v>
                </c:pt>
                <c:pt idx="348">
                  <c:v>4.5170400000000006</c:v>
                </c:pt>
                <c:pt idx="349">
                  <c:v>4.5300200000000004</c:v>
                </c:pt>
                <c:pt idx="350">
                  <c:v>4.5430000000000001</c:v>
                </c:pt>
                <c:pt idx="351">
                  <c:v>4.5559799999999999</c:v>
                </c:pt>
                <c:pt idx="352">
                  <c:v>4.5689600000000006</c:v>
                </c:pt>
                <c:pt idx="353">
                  <c:v>4.5819400000000003</c:v>
                </c:pt>
                <c:pt idx="354">
                  <c:v>4.5949200000000001</c:v>
                </c:pt>
                <c:pt idx="355">
                  <c:v>4.6078999999999999</c:v>
                </c:pt>
                <c:pt idx="356">
                  <c:v>4.6208800000000005</c:v>
                </c:pt>
                <c:pt idx="357">
                  <c:v>4.6338600000000003</c:v>
                </c:pt>
                <c:pt idx="358">
                  <c:v>4.6468400000000001</c:v>
                </c:pt>
                <c:pt idx="359">
                  <c:v>4.6598200000000007</c:v>
                </c:pt>
                <c:pt idx="360">
                  <c:v>4.6728000000000005</c:v>
                </c:pt>
                <c:pt idx="361">
                  <c:v>4.6857800000000003</c:v>
                </c:pt>
                <c:pt idx="362">
                  <c:v>4.69876</c:v>
                </c:pt>
                <c:pt idx="363">
                  <c:v>4.7117400000000007</c:v>
                </c:pt>
                <c:pt idx="364">
                  <c:v>4.7247200000000005</c:v>
                </c:pt>
                <c:pt idx="365">
                  <c:v>4.7377000000000002</c:v>
                </c:pt>
                <c:pt idx="366">
                  <c:v>4.75068</c:v>
                </c:pt>
                <c:pt idx="367">
                  <c:v>4.7636600000000007</c:v>
                </c:pt>
                <c:pt idx="368">
                  <c:v>4.7766400000000004</c:v>
                </c:pt>
                <c:pt idx="369">
                  <c:v>4.7896200000000002</c:v>
                </c:pt>
                <c:pt idx="370">
                  <c:v>4.8026</c:v>
                </c:pt>
                <c:pt idx="371">
                  <c:v>4.8155800000000006</c:v>
                </c:pt>
                <c:pt idx="372">
                  <c:v>4.8285600000000004</c:v>
                </c:pt>
                <c:pt idx="373">
                  <c:v>4.8415400000000002</c:v>
                </c:pt>
                <c:pt idx="374">
                  <c:v>4.8545199999999999</c:v>
                </c:pt>
                <c:pt idx="375">
                  <c:v>4.8675000000000006</c:v>
                </c:pt>
                <c:pt idx="376">
                  <c:v>4.8804800000000004</c:v>
                </c:pt>
                <c:pt idx="377">
                  <c:v>4.8934600000000001</c:v>
                </c:pt>
                <c:pt idx="378">
                  <c:v>4.9064399999999999</c:v>
                </c:pt>
                <c:pt idx="379">
                  <c:v>4.9194200000000006</c:v>
                </c:pt>
                <c:pt idx="380">
                  <c:v>4.9324000000000003</c:v>
                </c:pt>
                <c:pt idx="381">
                  <c:v>4.9453800000000001</c:v>
                </c:pt>
                <c:pt idx="382">
                  <c:v>4.9583599999999999</c:v>
                </c:pt>
                <c:pt idx="383">
                  <c:v>4.9713400000000005</c:v>
                </c:pt>
                <c:pt idx="384">
                  <c:v>4.9843200000000003</c:v>
                </c:pt>
                <c:pt idx="385">
                  <c:v>4.9973000000000001</c:v>
                </c:pt>
                <c:pt idx="386">
                  <c:v>5.0102800000000007</c:v>
                </c:pt>
                <c:pt idx="387">
                  <c:v>5.0232600000000005</c:v>
                </c:pt>
                <c:pt idx="388">
                  <c:v>5.0362400000000003</c:v>
                </c:pt>
                <c:pt idx="389">
                  <c:v>5.04922</c:v>
                </c:pt>
                <c:pt idx="390">
                  <c:v>5.0622000000000007</c:v>
                </c:pt>
                <c:pt idx="391">
                  <c:v>5.0751800000000005</c:v>
                </c:pt>
                <c:pt idx="392">
                  <c:v>5.0881600000000002</c:v>
                </c:pt>
                <c:pt idx="393">
                  <c:v>5.10114</c:v>
                </c:pt>
                <c:pt idx="394">
                  <c:v>5.1141200000000007</c:v>
                </c:pt>
                <c:pt idx="395">
                  <c:v>5.1271000000000004</c:v>
                </c:pt>
                <c:pt idx="396">
                  <c:v>5.1400800000000002</c:v>
                </c:pt>
                <c:pt idx="397">
                  <c:v>5.15306</c:v>
                </c:pt>
                <c:pt idx="398">
                  <c:v>5.1660400000000006</c:v>
                </c:pt>
                <c:pt idx="399">
                  <c:v>5.1790200000000004</c:v>
                </c:pt>
                <c:pt idx="400">
                  <c:v>5.1920000000000002</c:v>
                </c:pt>
                <c:pt idx="401">
                  <c:v>5.2049799999999999</c:v>
                </c:pt>
                <c:pt idx="402">
                  <c:v>5.2179600000000006</c:v>
                </c:pt>
                <c:pt idx="403">
                  <c:v>5.2309400000000004</c:v>
                </c:pt>
                <c:pt idx="404">
                  <c:v>5.2439200000000001</c:v>
                </c:pt>
                <c:pt idx="405">
                  <c:v>5.2568999999999999</c:v>
                </c:pt>
                <c:pt idx="406">
                  <c:v>5.2698800000000006</c:v>
                </c:pt>
                <c:pt idx="407">
                  <c:v>5.2828600000000003</c:v>
                </c:pt>
                <c:pt idx="408">
                  <c:v>5.2958400000000001</c:v>
                </c:pt>
                <c:pt idx="409">
                  <c:v>5.3088200000000008</c:v>
                </c:pt>
                <c:pt idx="410">
                  <c:v>5.3218000000000005</c:v>
                </c:pt>
                <c:pt idx="411">
                  <c:v>5.3347800000000003</c:v>
                </c:pt>
                <c:pt idx="412">
                  <c:v>5.3477600000000001</c:v>
                </c:pt>
                <c:pt idx="413">
                  <c:v>5.3607400000000007</c:v>
                </c:pt>
                <c:pt idx="414">
                  <c:v>5.3737200000000005</c:v>
                </c:pt>
                <c:pt idx="415">
                  <c:v>5.3867000000000003</c:v>
                </c:pt>
                <c:pt idx="416">
                  <c:v>5.39968</c:v>
                </c:pt>
                <c:pt idx="417">
                  <c:v>5.4126600000000007</c:v>
                </c:pt>
                <c:pt idx="418">
                  <c:v>5.4256400000000005</c:v>
                </c:pt>
                <c:pt idx="419">
                  <c:v>5.4386200000000002</c:v>
                </c:pt>
                <c:pt idx="420">
                  <c:v>5.4516</c:v>
                </c:pt>
                <c:pt idx="421">
                  <c:v>5.4645800000000007</c:v>
                </c:pt>
                <c:pt idx="422">
                  <c:v>5.4775600000000004</c:v>
                </c:pt>
                <c:pt idx="423">
                  <c:v>5.4905400000000002</c:v>
                </c:pt>
                <c:pt idx="424">
                  <c:v>5.50352</c:v>
                </c:pt>
                <c:pt idx="425">
                  <c:v>5.5165000000000006</c:v>
                </c:pt>
                <c:pt idx="426">
                  <c:v>5.5294800000000004</c:v>
                </c:pt>
                <c:pt idx="427">
                  <c:v>5.5424600000000002</c:v>
                </c:pt>
                <c:pt idx="428">
                  <c:v>5.5554399999999999</c:v>
                </c:pt>
                <c:pt idx="429">
                  <c:v>5.5684200000000006</c:v>
                </c:pt>
                <c:pt idx="430">
                  <c:v>5.5814000000000004</c:v>
                </c:pt>
                <c:pt idx="431">
                  <c:v>5.5943800000000001</c:v>
                </c:pt>
                <c:pt idx="432">
                  <c:v>5.6073599999999999</c:v>
                </c:pt>
                <c:pt idx="433">
                  <c:v>5.6203400000000006</c:v>
                </c:pt>
                <c:pt idx="434">
                  <c:v>5.6333200000000003</c:v>
                </c:pt>
                <c:pt idx="435">
                  <c:v>5.6463000000000001</c:v>
                </c:pt>
                <c:pt idx="436">
                  <c:v>5.6592800000000008</c:v>
                </c:pt>
                <c:pt idx="437">
                  <c:v>5.6722600000000005</c:v>
                </c:pt>
                <c:pt idx="438">
                  <c:v>5.6852400000000003</c:v>
                </c:pt>
                <c:pt idx="439">
                  <c:v>5.6982200000000001</c:v>
                </c:pt>
                <c:pt idx="440">
                  <c:v>5.7112000000000007</c:v>
                </c:pt>
                <c:pt idx="441">
                  <c:v>5.7241800000000005</c:v>
                </c:pt>
                <c:pt idx="442">
                  <c:v>5.7371600000000003</c:v>
                </c:pt>
                <c:pt idx="443">
                  <c:v>5.75014</c:v>
                </c:pt>
                <c:pt idx="444">
                  <c:v>5.7631200000000007</c:v>
                </c:pt>
                <c:pt idx="445">
                  <c:v>5.7761000000000005</c:v>
                </c:pt>
                <c:pt idx="446">
                  <c:v>5.7890800000000002</c:v>
                </c:pt>
                <c:pt idx="447">
                  <c:v>5.80206</c:v>
                </c:pt>
                <c:pt idx="448">
                  <c:v>5.8150400000000007</c:v>
                </c:pt>
                <c:pt idx="449">
                  <c:v>5.8280200000000004</c:v>
                </c:pt>
                <c:pt idx="450">
                  <c:v>5.8410000000000002</c:v>
                </c:pt>
                <c:pt idx="451">
                  <c:v>5.85398</c:v>
                </c:pt>
                <c:pt idx="452">
                  <c:v>5.8669600000000006</c:v>
                </c:pt>
                <c:pt idx="453">
                  <c:v>5.8799400000000004</c:v>
                </c:pt>
                <c:pt idx="454">
                  <c:v>5.8929200000000002</c:v>
                </c:pt>
                <c:pt idx="455">
                  <c:v>5.9058999999999999</c:v>
                </c:pt>
                <c:pt idx="456">
                  <c:v>5.9188800000000006</c:v>
                </c:pt>
                <c:pt idx="457">
                  <c:v>5.9318600000000004</c:v>
                </c:pt>
                <c:pt idx="458">
                  <c:v>5.9448400000000001</c:v>
                </c:pt>
                <c:pt idx="459">
                  <c:v>5.9578199999999999</c:v>
                </c:pt>
                <c:pt idx="460">
                  <c:v>5.9708000000000006</c:v>
                </c:pt>
                <c:pt idx="461">
                  <c:v>5.9837800000000003</c:v>
                </c:pt>
                <c:pt idx="462">
                  <c:v>5.9967600000000001</c:v>
                </c:pt>
                <c:pt idx="463">
                  <c:v>6.0097400000000007</c:v>
                </c:pt>
                <c:pt idx="464">
                  <c:v>6.0227200000000005</c:v>
                </c:pt>
                <c:pt idx="465">
                  <c:v>6.0357000000000003</c:v>
                </c:pt>
                <c:pt idx="466">
                  <c:v>6.0486800000000001</c:v>
                </c:pt>
                <c:pt idx="467">
                  <c:v>6.0616600000000007</c:v>
                </c:pt>
                <c:pt idx="468">
                  <c:v>6.0746400000000005</c:v>
                </c:pt>
                <c:pt idx="469">
                  <c:v>6.0876200000000003</c:v>
                </c:pt>
                <c:pt idx="470">
                  <c:v>6.1006</c:v>
                </c:pt>
                <c:pt idx="471">
                  <c:v>6.1135800000000007</c:v>
                </c:pt>
                <c:pt idx="472">
                  <c:v>6.1265600000000004</c:v>
                </c:pt>
                <c:pt idx="473">
                  <c:v>6.1395400000000002</c:v>
                </c:pt>
                <c:pt idx="474">
                  <c:v>6.15252</c:v>
                </c:pt>
                <c:pt idx="475">
                  <c:v>6.1655000000000006</c:v>
                </c:pt>
                <c:pt idx="476">
                  <c:v>6.1784800000000004</c:v>
                </c:pt>
                <c:pt idx="477">
                  <c:v>6.1914600000000002</c:v>
                </c:pt>
                <c:pt idx="478">
                  <c:v>6.20444</c:v>
                </c:pt>
                <c:pt idx="479">
                  <c:v>6.2174200000000006</c:v>
                </c:pt>
                <c:pt idx="480">
                  <c:v>6.2304000000000004</c:v>
                </c:pt>
                <c:pt idx="481">
                  <c:v>6.2433800000000002</c:v>
                </c:pt>
                <c:pt idx="482">
                  <c:v>6.2563599999999999</c:v>
                </c:pt>
                <c:pt idx="483">
                  <c:v>6.2693400000000006</c:v>
                </c:pt>
                <c:pt idx="484">
                  <c:v>6.2823200000000003</c:v>
                </c:pt>
                <c:pt idx="485">
                  <c:v>6.2953000000000001</c:v>
                </c:pt>
                <c:pt idx="486">
                  <c:v>6.3082800000000008</c:v>
                </c:pt>
                <c:pt idx="487">
                  <c:v>6.3212600000000005</c:v>
                </c:pt>
                <c:pt idx="488">
                  <c:v>6.3342400000000003</c:v>
                </c:pt>
                <c:pt idx="489">
                  <c:v>6.3472200000000001</c:v>
                </c:pt>
                <c:pt idx="490">
                  <c:v>6.3602000000000007</c:v>
                </c:pt>
                <c:pt idx="491">
                  <c:v>6.3731800000000005</c:v>
                </c:pt>
                <c:pt idx="492">
                  <c:v>6.3861600000000003</c:v>
                </c:pt>
                <c:pt idx="493">
                  <c:v>6.3991400000000001</c:v>
                </c:pt>
                <c:pt idx="494">
                  <c:v>6.4121200000000007</c:v>
                </c:pt>
                <c:pt idx="495">
                  <c:v>6.4251000000000005</c:v>
                </c:pt>
                <c:pt idx="496">
                  <c:v>6.4380800000000002</c:v>
                </c:pt>
                <c:pt idx="497">
                  <c:v>6.45106</c:v>
                </c:pt>
                <c:pt idx="498">
                  <c:v>6.4640400000000007</c:v>
                </c:pt>
                <c:pt idx="499">
                  <c:v>6.4770200000000004</c:v>
                </c:pt>
                <c:pt idx="500">
                  <c:v>6.49</c:v>
                </c:pt>
                <c:pt idx="501">
                  <c:v>6.50298</c:v>
                </c:pt>
                <c:pt idx="502">
                  <c:v>6.5159600000000006</c:v>
                </c:pt>
                <c:pt idx="503">
                  <c:v>6.5289400000000004</c:v>
                </c:pt>
                <c:pt idx="504">
                  <c:v>6.5419200000000002</c:v>
                </c:pt>
                <c:pt idx="505">
                  <c:v>6.5548999999999999</c:v>
                </c:pt>
                <c:pt idx="506">
                  <c:v>6.5678800000000006</c:v>
                </c:pt>
                <c:pt idx="507">
                  <c:v>6.5808600000000004</c:v>
                </c:pt>
                <c:pt idx="508">
                  <c:v>6.5938400000000001</c:v>
                </c:pt>
                <c:pt idx="509">
                  <c:v>6.6068199999999999</c:v>
                </c:pt>
                <c:pt idx="510">
                  <c:v>6.6198000000000006</c:v>
                </c:pt>
                <c:pt idx="511">
                  <c:v>6.6327800000000003</c:v>
                </c:pt>
                <c:pt idx="512">
                  <c:v>6.6457600000000001</c:v>
                </c:pt>
                <c:pt idx="513">
                  <c:v>6.6587400000000008</c:v>
                </c:pt>
                <c:pt idx="514">
                  <c:v>6.6717200000000005</c:v>
                </c:pt>
                <c:pt idx="515">
                  <c:v>6.6847000000000003</c:v>
                </c:pt>
                <c:pt idx="516">
                  <c:v>6.6976800000000001</c:v>
                </c:pt>
                <c:pt idx="517">
                  <c:v>6.7106600000000007</c:v>
                </c:pt>
                <c:pt idx="518">
                  <c:v>6.7236400000000005</c:v>
                </c:pt>
                <c:pt idx="519">
                  <c:v>6.7366200000000003</c:v>
                </c:pt>
                <c:pt idx="520">
                  <c:v>6.7496</c:v>
                </c:pt>
                <c:pt idx="521">
                  <c:v>6.7625800000000007</c:v>
                </c:pt>
                <c:pt idx="522">
                  <c:v>6.7755600000000005</c:v>
                </c:pt>
                <c:pt idx="523">
                  <c:v>6.7885400000000002</c:v>
                </c:pt>
                <c:pt idx="524">
                  <c:v>6.80152</c:v>
                </c:pt>
                <c:pt idx="525">
                  <c:v>6.8145000000000007</c:v>
                </c:pt>
                <c:pt idx="526">
                  <c:v>6.8274800000000004</c:v>
                </c:pt>
                <c:pt idx="527">
                  <c:v>6.8404600000000002</c:v>
                </c:pt>
                <c:pt idx="528">
                  <c:v>6.85344</c:v>
                </c:pt>
                <c:pt idx="529">
                  <c:v>6.8664200000000006</c:v>
                </c:pt>
                <c:pt idx="530">
                  <c:v>6.8794000000000004</c:v>
                </c:pt>
                <c:pt idx="531">
                  <c:v>6.8923800000000002</c:v>
                </c:pt>
                <c:pt idx="532">
                  <c:v>6.9053599999999999</c:v>
                </c:pt>
                <c:pt idx="533">
                  <c:v>6.9183400000000006</c:v>
                </c:pt>
                <c:pt idx="534">
                  <c:v>6.9313200000000004</c:v>
                </c:pt>
                <c:pt idx="535">
                  <c:v>6.9443000000000001</c:v>
                </c:pt>
                <c:pt idx="536">
                  <c:v>6.9572799999999999</c:v>
                </c:pt>
                <c:pt idx="537">
                  <c:v>6.9702600000000006</c:v>
                </c:pt>
                <c:pt idx="538">
                  <c:v>6.9832400000000003</c:v>
                </c:pt>
                <c:pt idx="539">
                  <c:v>6.9962200000000001</c:v>
                </c:pt>
                <c:pt idx="540">
                  <c:v>7.0092000000000008</c:v>
                </c:pt>
                <c:pt idx="541">
                  <c:v>7.0221800000000005</c:v>
                </c:pt>
                <c:pt idx="542">
                  <c:v>7.0351600000000003</c:v>
                </c:pt>
                <c:pt idx="543">
                  <c:v>7.0481400000000001</c:v>
                </c:pt>
                <c:pt idx="544">
                  <c:v>7.0611200000000007</c:v>
                </c:pt>
                <c:pt idx="545">
                  <c:v>7.0741000000000005</c:v>
                </c:pt>
                <c:pt idx="546">
                  <c:v>7.0870800000000003</c:v>
                </c:pt>
                <c:pt idx="547">
                  <c:v>7.10006</c:v>
                </c:pt>
                <c:pt idx="548">
                  <c:v>7.1130400000000007</c:v>
                </c:pt>
                <c:pt idx="549">
                  <c:v>7.1260200000000005</c:v>
                </c:pt>
                <c:pt idx="550">
                  <c:v>7.1390000000000002</c:v>
                </c:pt>
                <c:pt idx="551">
                  <c:v>7.15198</c:v>
                </c:pt>
                <c:pt idx="552">
                  <c:v>7.1649600000000007</c:v>
                </c:pt>
                <c:pt idx="553">
                  <c:v>7.1779400000000004</c:v>
                </c:pt>
                <c:pt idx="554">
                  <c:v>7.1909200000000002</c:v>
                </c:pt>
                <c:pt idx="555">
                  <c:v>7.2039</c:v>
                </c:pt>
                <c:pt idx="556">
                  <c:v>7.2168800000000006</c:v>
                </c:pt>
                <c:pt idx="557">
                  <c:v>7.2298600000000004</c:v>
                </c:pt>
                <c:pt idx="558">
                  <c:v>7.2428400000000002</c:v>
                </c:pt>
                <c:pt idx="559">
                  <c:v>7.2558199999999999</c:v>
                </c:pt>
                <c:pt idx="560">
                  <c:v>7.2688000000000006</c:v>
                </c:pt>
                <c:pt idx="561">
                  <c:v>7.2817800000000004</c:v>
                </c:pt>
                <c:pt idx="562">
                  <c:v>7.2947600000000001</c:v>
                </c:pt>
                <c:pt idx="563">
                  <c:v>7.3077400000000008</c:v>
                </c:pt>
                <c:pt idx="564">
                  <c:v>7.3207200000000006</c:v>
                </c:pt>
                <c:pt idx="565">
                  <c:v>7.3337000000000003</c:v>
                </c:pt>
                <c:pt idx="566">
                  <c:v>7.3466800000000001</c:v>
                </c:pt>
                <c:pt idx="567">
                  <c:v>7.3596600000000008</c:v>
                </c:pt>
                <c:pt idx="568">
                  <c:v>7.3726400000000005</c:v>
                </c:pt>
                <c:pt idx="569">
                  <c:v>7.3856200000000003</c:v>
                </c:pt>
                <c:pt idx="570">
                  <c:v>7.3986000000000001</c:v>
                </c:pt>
                <c:pt idx="571">
                  <c:v>7.4115800000000007</c:v>
                </c:pt>
                <c:pt idx="572">
                  <c:v>7.4245600000000005</c:v>
                </c:pt>
                <c:pt idx="573">
                  <c:v>7.4375400000000003</c:v>
                </c:pt>
                <c:pt idx="574">
                  <c:v>7.45052</c:v>
                </c:pt>
                <c:pt idx="575">
                  <c:v>7.4635000000000007</c:v>
                </c:pt>
                <c:pt idx="576">
                  <c:v>7.4764800000000005</c:v>
                </c:pt>
                <c:pt idx="577">
                  <c:v>7.4894600000000002</c:v>
                </c:pt>
                <c:pt idx="578">
                  <c:v>7.50244</c:v>
                </c:pt>
                <c:pt idx="579">
                  <c:v>7.5154200000000007</c:v>
                </c:pt>
                <c:pt idx="580">
                  <c:v>7.5284000000000004</c:v>
                </c:pt>
                <c:pt idx="581">
                  <c:v>7.5413800000000002</c:v>
                </c:pt>
                <c:pt idx="582">
                  <c:v>7.55436</c:v>
                </c:pt>
                <c:pt idx="583">
                  <c:v>7.5673400000000006</c:v>
                </c:pt>
                <c:pt idx="584">
                  <c:v>7.5803200000000004</c:v>
                </c:pt>
                <c:pt idx="585">
                  <c:v>7.5933000000000002</c:v>
                </c:pt>
                <c:pt idx="586">
                  <c:v>7.6062799999999999</c:v>
                </c:pt>
                <c:pt idx="587">
                  <c:v>7.6192600000000006</c:v>
                </c:pt>
                <c:pt idx="588">
                  <c:v>7.6322400000000004</c:v>
                </c:pt>
                <c:pt idx="589">
                  <c:v>7.6452200000000001</c:v>
                </c:pt>
                <c:pt idx="590">
                  <c:v>7.6582000000000008</c:v>
                </c:pt>
                <c:pt idx="591">
                  <c:v>7.6711800000000006</c:v>
                </c:pt>
                <c:pt idx="592">
                  <c:v>7.6841600000000003</c:v>
                </c:pt>
                <c:pt idx="593">
                  <c:v>7.6971400000000001</c:v>
                </c:pt>
                <c:pt idx="594">
                  <c:v>7.7101200000000008</c:v>
                </c:pt>
                <c:pt idx="595">
                  <c:v>7.7231000000000005</c:v>
                </c:pt>
                <c:pt idx="596">
                  <c:v>7.7360800000000003</c:v>
                </c:pt>
                <c:pt idx="597">
                  <c:v>7.7490600000000001</c:v>
                </c:pt>
                <c:pt idx="598">
                  <c:v>7.7620400000000007</c:v>
                </c:pt>
                <c:pt idx="599">
                  <c:v>7.7750200000000005</c:v>
                </c:pt>
                <c:pt idx="600">
                  <c:v>7.7880000000000003</c:v>
                </c:pt>
                <c:pt idx="601">
                  <c:v>7.80098</c:v>
                </c:pt>
                <c:pt idx="602">
                  <c:v>7.8139600000000007</c:v>
                </c:pt>
                <c:pt idx="603">
                  <c:v>7.8269400000000005</c:v>
                </c:pt>
                <c:pt idx="604">
                  <c:v>7.8399200000000002</c:v>
                </c:pt>
                <c:pt idx="605">
                  <c:v>7.8529</c:v>
                </c:pt>
                <c:pt idx="606">
                  <c:v>7.8658800000000006</c:v>
                </c:pt>
                <c:pt idx="607">
                  <c:v>7.8788600000000004</c:v>
                </c:pt>
                <c:pt idx="608">
                  <c:v>7.8918400000000002</c:v>
                </c:pt>
                <c:pt idx="609">
                  <c:v>7.90482</c:v>
                </c:pt>
                <c:pt idx="610">
                  <c:v>7.9178000000000006</c:v>
                </c:pt>
                <c:pt idx="611">
                  <c:v>7.9307800000000004</c:v>
                </c:pt>
                <c:pt idx="612">
                  <c:v>7.9437600000000002</c:v>
                </c:pt>
                <c:pt idx="613">
                  <c:v>7.9567399999999999</c:v>
                </c:pt>
                <c:pt idx="614">
                  <c:v>7.9697200000000006</c:v>
                </c:pt>
                <c:pt idx="615">
                  <c:v>7.9827000000000004</c:v>
                </c:pt>
                <c:pt idx="616">
                  <c:v>7.995680000000001</c:v>
                </c:pt>
                <c:pt idx="617">
                  <c:v>8.008659999999999</c:v>
                </c:pt>
                <c:pt idx="618">
                  <c:v>8.0216399999999997</c:v>
                </c:pt>
                <c:pt idx="619">
                  <c:v>8.0346200000000003</c:v>
                </c:pt>
                <c:pt idx="620">
                  <c:v>8.0475999999999992</c:v>
                </c:pt>
                <c:pt idx="621">
                  <c:v>8.0605799999999999</c:v>
                </c:pt>
                <c:pt idx="622">
                  <c:v>8.0735599999999987</c:v>
                </c:pt>
                <c:pt idx="623">
                  <c:v>8.0865399999999994</c:v>
                </c:pt>
                <c:pt idx="624">
                  <c:v>8.0995200000000001</c:v>
                </c:pt>
                <c:pt idx="625">
                  <c:v>8.1124999999999989</c:v>
                </c:pt>
                <c:pt idx="626">
                  <c:v>8.1254799999999996</c:v>
                </c:pt>
                <c:pt idx="627">
                  <c:v>8.1384600000000002</c:v>
                </c:pt>
                <c:pt idx="628">
                  <c:v>8.1514399999999991</c:v>
                </c:pt>
                <c:pt idx="629">
                  <c:v>8.1644199999999998</c:v>
                </c:pt>
                <c:pt idx="630">
                  <c:v>8.1773999999999987</c:v>
                </c:pt>
                <c:pt idx="631">
                  <c:v>8.1903799999999993</c:v>
                </c:pt>
                <c:pt idx="632">
                  <c:v>8.20336</c:v>
                </c:pt>
                <c:pt idx="633">
                  <c:v>8.2163399999999989</c:v>
                </c:pt>
                <c:pt idx="634">
                  <c:v>8.2293199999999995</c:v>
                </c:pt>
                <c:pt idx="635">
                  <c:v>8.2423000000000002</c:v>
                </c:pt>
                <c:pt idx="636">
                  <c:v>8.2552799999999991</c:v>
                </c:pt>
                <c:pt idx="637">
                  <c:v>8.2682599999999997</c:v>
                </c:pt>
                <c:pt idx="638">
                  <c:v>8.2812399999999986</c:v>
                </c:pt>
                <c:pt idx="639">
                  <c:v>8.2942199999999993</c:v>
                </c:pt>
                <c:pt idx="640">
                  <c:v>8.3071999999999999</c:v>
                </c:pt>
                <c:pt idx="641">
                  <c:v>8.3201799999999988</c:v>
                </c:pt>
                <c:pt idx="642">
                  <c:v>8.3331599999999995</c:v>
                </c:pt>
                <c:pt idx="643">
                  <c:v>8.3461400000000001</c:v>
                </c:pt>
                <c:pt idx="644">
                  <c:v>8.359119999999999</c:v>
                </c:pt>
                <c:pt idx="645">
                  <c:v>8.3720999999999997</c:v>
                </c:pt>
                <c:pt idx="646">
                  <c:v>8.3850800000000003</c:v>
                </c:pt>
                <c:pt idx="647">
                  <c:v>8.3980599999999992</c:v>
                </c:pt>
                <c:pt idx="648">
                  <c:v>8.4110399999999998</c:v>
                </c:pt>
                <c:pt idx="649">
                  <c:v>8.4240199999999987</c:v>
                </c:pt>
                <c:pt idx="650">
                  <c:v>8.4369999999999994</c:v>
                </c:pt>
                <c:pt idx="651">
                  <c:v>8.44998</c:v>
                </c:pt>
                <c:pt idx="652">
                  <c:v>8.4629599999999989</c:v>
                </c:pt>
                <c:pt idx="653">
                  <c:v>8.4759399999999996</c:v>
                </c:pt>
                <c:pt idx="654">
                  <c:v>8.4889200000000002</c:v>
                </c:pt>
                <c:pt idx="655">
                  <c:v>8.5018999999999991</c:v>
                </c:pt>
                <c:pt idx="656">
                  <c:v>8.5148799999999998</c:v>
                </c:pt>
                <c:pt idx="657">
                  <c:v>8.5278599999999987</c:v>
                </c:pt>
                <c:pt idx="658">
                  <c:v>8.5408399999999993</c:v>
                </c:pt>
                <c:pt idx="659">
                  <c:v>8.55382</c:v>
                </c:pt>
                <c:pt idx="660">
                  <c:v>8.5667999999999989</c:v>
                </c:pt>
                <c:pt idx="661">
                  <c:v>8.5797799999999995</c:v>
                </c:pt>
                <c:pt idx="662">
                  <c:v>8.5927600000000002</c:v>
                </c:pt>
                <c:pt idx="663">
                  <c:v>8.6057399999999991</c:v>
                </c:pt>
                <c:pt idx="664">
                  <c:v>8.6187199999999997</c:v>
                </c:pt>
                <c:pt idx="665">
                  <c:v>8.6317000000000004</c:v>
                </c:pt>
                <c:pt idx="666">
                  <c:v>8.6446799999999993</c:v>
                </c:pt>
                <c:pt idx="667">
                  <c:v>8.6576599999999999</c:v>
                </c:pt>
                <c:pt idx="668">
                  <c:v>8.6706399999999988</c:v>
                </c:pt>
                <c:pt idx="669">
                  <c:v>8.6836199999999995</c:v>
                </c:pt>
                <c:pt idx="670">
                  <c:v>8.6966000000000001</c:v>
                </c:pt>
                <c:pt idx="671">
                  <c:v>8.709579999999999</c:v>
                </c:pt>
                <c:pt idx="672">
                  <c:v>8.7225599999999996</c:v>
                </c:pt>
                <c:pt idx="673">
                  <c:v>8.7355400000000003</c:v>
                </c:pt>
                <c:pt idx="674">
                  <c:v>8.7485199999999992</c:v>
                </c:pt>
                <c:pt idx="675">
                  <c:v>8.7614999999999998</c:v>
                </c:pt>
                <c:pt idx="676">
                  <c:v>8.7744799999999987</c:v>
                </c:pt>
                <c:pt idx="677">
                  <c:v>8.7874599999999994</c:v>
                </c:pt>
                <c:pt idx="678">
                  <c:v>8.80044</c:v>
                </c:pt>
                <c:pt idx="679">
                  <c:v>8.8134199999999989</c:v>
                </c:pt>
                <c:pt idx="680">
                  <c:v>8.8263999999999996</c:v>
                </c:pt>
                <c:pt idx="681">
                  <c:v>8.8393800000000002</c:v>
                </c:pt>
                <c:pt idx="682">
                  <c:v>8.8523599999999991</c:v>
                </c:pt>
                <c:pt idx="683">
                  <c:v>8.8653399999999998</c:v>
                </c:pt>
                <c:pt idx="684">
                  <c:v>8.8783199999999987</c:v>
                </c:pt>
                <c:pt idx="685">
                  <c:v>8.8912999999999993</c:v>
                </c:pt>
                <c:pt idx="686">
                  <c:v>8.90428</c:v>
                </c:pt>
                <c:pt idx="687">
                  <c:v>8.9172599999999989</c:v>
                </c:pt>
                <c:pt idx="688">
                  <c:v>8.9302399999999995</c:v>
                </c:pt>
                <c:pt idx="689">
                  <c:v>8.9432200000000002</c:v>
                </c:pt>
                <c:pt idx="690">
                  <c:v>8.9561999999999991</c:v>
                </c:pt>
                <c:pt idx="691">
                  <c:v>8.9691799999999997</c:v>
                </c:pt>
                <c:pt idx="692">
                  <c:v>8.9821600000000004</c:v>
                </c:pt>
                <c:pt idx="693">
                  <c:v>8.9951399999999992</c:v>
                </c:pt>
                <c:pt idx="694">
                  <c:v>9.0081199999999999</c:v>
                </c:pt>
                <c:pt idx="695">
                  <c:v>9.0210999999999988</c:v>
                </c:pt>
                <c:pt idx="696">
                  <c:v>9.0340799999999994</c:v>
                </c:pt>
                <c:pt idx="697">
                  <c:v>9.0470600000000001</c:v>
                </c:pt>
                <c:pt idx="698">
                  <c:v>9.060039999999999</c:v>
                </c:pt>
                <c:pt idx="699">
                  <c:v>9.0730199999999996</c:v>
                </c:pt>
                <c:pt idx="700">
                  <c:v>9.0860000000000003</c:v>
                </c:pt>
                <c:pt idx="701">
                  <c:v>9.0989799999999992</c:v>
                </c:pt>
                <c:pt idx="702">
                  <c:v>9.1119599999999998</c:v>
                </c:pt>
                <c:pt idx="703">
                  <c:v>9.1249399999999987</c:v>
                </c:pt>
                <c:pt idx="704">
                  <c:v>9.1379199999999994</c:v>
                </c:pt>
                <c:pt idx="705">
                  <c:v>9.1509</c:v>
                </c:pt>
                <c:pt idx="706">
                  <c:v>9.1638799999999989</c:v>
                </c:pt>
                <c:pt idx="707">
                  <c:v>9.1768599999999996</c:v>
                </c:pt>
                <c:pt idx="708">
                  <c:v>9.1898400000000002</c:v>
                </c:pt>
                <c:pt idx="709">
                  <c:v>9.2028199999999991</c:v>
                </c:pt>
                <c:pt idx="710">
                  <c:v>9.2157999999999998</c:v>
                </c:pt>
                <c:pt idx="711">
                  <c:v>9.2287799999999987</c:v>
                </c:pt>
                <c:pt idx="712">
                  <c:v>9.2417599999999993</c:v>
                </c:pt>
                <c:pt idx="713">
                  <c:v>9.25474</c:v>
                </c:pt>
                <c:pt idx="714">
                  <c:v>9.2677199999999988</c:v>
                </c:pt>
                <c:pt idx="715">
                  <c:v>9.2806999999999995</c:v>
                </c:pt>
                <c:pt idx="716">
                  <c:v>9.2936800000000002</c:v>
                </c:pt>
                <c:pt idx="717">
                  <c:v>9.306659999999999</c:v>
                </c:pt>
                <c:pt idx="718">
                  <c:v>9.3196399999999997</c:v>
                </c:pt>
                <c:pt idx="719">
                  <c:v>9.3326200000000004</c:v>
                </c:pt>
                <c:pt idx="720">
                  <c:v>9.3455999999999992</c:v>
                </c:pt>
                <c:pt idx="721">
                  <c:v>9.3585799999999999</c:v>
                </c:pt>
                <c:pt idx="722">
                  <c:v>9.3715599999999988</c:v>
                </c:pt>
                <c:pt idx="723">
                  <c:v>9.3845399999999994</c:v>
                </c:pt>
                <c:pt idx="724">
                  <c:v>9.3975200000000001</c:v>
                </c:pt>
                <c:pt idx="725">
                  <c:v>9.410499999999999</c:v>
                </c:pt>
                <c:pt idx="726">
                  <c:v>9.4234799999999996</c:v>
                </c:pt>
                <c:pt idx="727">
                  <c:v>9.4364600000000003</c:v>
                </c:pt>
                <c:pt idx="728">
                  <c:v>9.4494399999999992</c:v>
                </c:pt>
                <c:pt idx="729">
                  <c:v>9.4624199999999998</c:v>
                </c:pt>
                <c:pt idx="730">
                  <c:v>9.4753999999999987</c:v>
                </c:pt>
                <c:pt idx="731">
                  <c:v>9.4883799999999994</c:v>
                </c:pt>
                <c:pt idx="732">
                  <c:v>9.50136</c:v>
                </c:pt>
                <c:pt idx="733">
                  <c:v>9.5143399999999989</c:v>
                </c:pt>
                <c:pt idx="734">
                  <c:v>9.5273199999999996</c:v>
                </c:pt>
                <c:pt idx="735">
                  <c:v>9.5403000000000002</c:v>
                </c:pt>
                <c:pt idx="736">
                  <c:v>9.5532799999999991</c:v>
                </c:pt>
                <c:pt idx="737">
                  <c:v>9.5662599999999998</c:v>
                </c:pt>
                <c:pt idx="738">
                  <c:v>9.5792399999999986</c:v>
                </c:pt>
                <c:pt idx="739">
                  <c:v>9.5922199999999993</c:v>
                </c:pt>
                <c:pt idx="740">
                  <c:v>9.6052</c:v>
                </c:pt>
                <c:pt idx="741">
                  <c:v>9.6181799999999988</c:v>
                </c:pt>
                <c:pt idx="742">
                  <c:v>9.6311599999999995</c:v>
                </c:pt>
                <c:pt idx="743">
                  <c:v>9.6441400000000002</c:v>
                </c:pt>
                <c:pt idx="744">
                  <c:v>9.657119999999999</c:v>
                </c:pt>
                <c:pt idx="745">
                  <c:v>9.6700999999999997</c:v>
                </c:pt>
                <c:pt idx="746">
                  <c:v>9.6830800000000004</c:v>
                </c:pt>
                <c:pt idx="747">
                  <c:v>9.6960599999999992</c:v>
                </c:pt>
                <c:pt idx="748">
                  <c:v>9.7090399999999999</c:v>
                </c:pt>
                <c:pt idx="749">
                  <c:v>9.7220199999999988</c:v>
                </c:pt>
                <c:pt idx="750">
                  <c:v>9.7349999999999994</c:v>
                </c:pt>
                <c:pt idx="751">
                  <c:v>9.7479800000000001</c:v>
                </c:pt>
                <c:pt idx="752">
                  <c:v>9.760959999999999</c:v>
                </c:pt>
                <c:pt idx="753">
                  <c:v>9.7739399999999996</c:v>
                </c:pt>
                <c:pt idx="754">
                  <c:v>9.7869200000000003</c:v>
                </c:pt>
                <c:pt idx="755">
                  <c:v>9.7998999999999992</c:v>
                </c:pt>
                <c:pt idx="756">
                  <c:v>9.8128799999999998</c:v>
                </c:pt>
                <c:pt idx="757">
                  <c:v>9.8258599999999987</c:v>
                </c:pt>
                <c:pt idx="758">
                  <c:v>9.8388399999999994</c:v>
                </c:pt>
                <c:pt idx="759">
                  <c:v>9.85182</c:v>
                </c:pt>
                <c:pt idx="760">
                  <c:v>9.8647999999999989</c:v>
                </c:pt>
                <c:pt idx="761">
                  <c:v>9.8777799999999996</c:v>
                </c:pt>
                <c:pt idx="762">
                  <c:v>9.8907600000000002</c:v>
                </c:pt>
                <c:pt idx="763">
                  <c:v>9.9037399999999991</c:v>
                </c:pt>
                <c:pt idx="764">
                  <c:v>9.9167199999999998</c:v>
                </c:pt>
                <c:pt idx="765">
                  <c:v>9.9296999999999986</c:v>
                </c:pt>
                <c:pt idx="766">
                  <c:v>9.9426799999999993</c:v>
                </c:pt>
                <c:pt idx="767">
                  <c:v>9.95566</c:v>
                </c:pt>
                <c:pt idx="768">
                  <c:v>9.9686399999999988</c:v>
                </c:pt>
                <c:pt idx="769">
                  <c:v>9.9816199999999995</c:v>
                </c:pt>
                <c:pt idx="770">
                  <c:v>9.9946000000000002</c:v>
                </c:pt>
                <c:pt idx="771">
                  <c:v>10.007579999999999</c:v>
                </c:pt>
                <c:pt idx="772">
                  <c:v>10.02056</c:v>
                </c:pt>
                <c:pt idx="773">
                  <c:v>10.03354</c:v>
                </c:pt>
                <c:pt idx="774">
                  <c:v>10.046519999999999</c:v>
                </c:pt>
                <c:pt idx="775">
                  <c:v>10.0595</c:v>
                </c:pt>
                <c:pt idx="776">
                  <c:v>10.072479999999999</c:v>
                </c:pt>
                <c:pt idx="777">
                  <c:v>10.085459999999999</c:v>
                </c:pt>
                <c:pt idx="778">
                  <c:v>10.09844</c:v>
                </c:pt>
                <c:pt idx="779">
                  <c:v>10.111419999999999</c:v>
                </c:pt>
                <c:pt idx="780">
                  <c:v>10.1244</c:v>
                </c:pt>
                <c:pt idx="781">
                  <c:v>10.13738</c:v>
                </c:pt>
                <c:pt idx="782">
                  <c:v>10.150359999999999</c:v>
                </c:pt>
                <c:pt idx="783">
                  <c:v>10.16334</c:v>
                </c:pt>
                <c:pt idx="784">
                  <c:v>10.176319999999999</c:v>
                </c:pt>
                <c:pt idx="785">
                  <c:v>10.189299999999999</c:v>
                </c:pt>
                <c:pt idx="786">
                  <c:v>10.20228</c:v>
                </c:pt>
                <c:pt idx="787">
                  <c:v>10.215259999999999</c:v>
                </c:pt>
                <c:pt idx="788">
                  <c:v>10.22824</c:v>
                </c:pt>
                <c:pt idx="789">
                  <c:v>10.24122</c:v>
                </c:pt>
                <c:pt idx="790">
                  <c:v>10.254199999999999</c:v>
                </c:pt>
                <c:pt idx="791">
                  <c:v>10.26718</c:v>
                </c:pt>
                <c:pt idx="792">
                  <c:v>10.280159999999999</c:v>
                </c:pt>
                <c:pt idx="793">
                  <c:v>10.293139999999999</c:v>
                </c:pt>
                <c:pt idx="794">
                  <c:v>10.30612</c:v>
                </c:pt>
                <c:pt idx="795">
                  <c:v>10.319099999999999</c:v>
                </c:pt>
                <c:pt idx="796">
                  <c:v>10.332079999999999</c:v>
                </c:pt>
                <c:pt idx="797">
                  <c:v>10.34506</c:v>
                </c:pt>
                <c:pt idx="798">
                  <c:v>10.358039999999999</c:v>
                </c:pt>
                <c:pt idx="799">
                  <c:v>10.37102</c:v>
                </c:pt>
                <c:pt idx="800">
                  <c:v>10.384</c:v>
                </c:pt>
                <c:pt idx="801">
                  <c:v>10.396979999999999</c:v>
                </c:pt>
                <c:pt idx="802">
                  <c:v>10.40996</c:v>
                </c:pt>
                <c:pt idx="803">
                  <c:v>10.422939999999999</c:v>
                </c:pt>
                <c:pt idx="804">
                  <c:v>10.435919999999999</c:v>
                </c:pt>
                <c:pt idx="805">
                  <c:v>10.4489</c:v>
                </c:pt>
                <c:pt idx="806">
                  <c:v>10.461879999999999</c:v>
                </c:pt>
                <c:pt idx="807">
                  <c:v>10.47486</c:v>
                </c:pt>
                <c:pt idx="808">
                  <c:v>10.48784</c:v>
                </c:pt>
                <c:pt idx="809">
                  <c:v>10.500819999999999</c:v>
                </c:pt>
                <c:pt idx="810">
                  <c:v>10.5138</c:v>
                </c:pt>
                <c:pt idx="811">
                  <c:v>10.526779999999999</c:v>
                </c:pt>
                <c:pt idx="812">
                  <c:v>10.539759999999999</c:v>
                </c:pt>
                <c:pt idx="813">
                  <c:v>10.55274</c:v>
                </c:pt>
                <c:pt idx="814">
                  <c:v>10.565719999999999</c:v>
                </c:pt>
                <c:pt idx="815">
                  <c:v>10.5787</c:v>
                </c:pt>
                <c:pt idx="816">
                  <c:v>10.59168</c:v>
                </c:pt>
                <c:pt idx="817">
                  <c:v>10.604659999999999</c:v>
                </c:pt>
                <c:pt idx="818">
                  <c:v>10.61764</c:v>
                </c:pt>
                <c:pt idx="819">
                  <c:v>10.63062</c:v>
                </c:pt>
                <c:pt idx="820">
                  <c:v>10.643599999999999</c:v>
                </c:pt>
                <c:pt idx="821">
                  <c:v>10.65658</c:v>
                </c:pt>
                <c:pt idx="822">
                  <c:v>10.669559999999999</c:v>
                </c:pt>
                <c:pt idx="823">
                  <c:v>10.682539999999999</c:v>
                </c:pt>
                <c:pt idx="824">
                  <c:v>10.69552</c:v>
                </c:pt>
                <c:pt idx="825">
                  <c:v>10.708499999999999</c:v>
                </c:pt>
                <c:pt idx="826">
                  <c:v>10.72148</c:v>
                </c:pt>
                <c:pt idx="827">
                  <c:v>10.73446</c:v>
                </c:pt>
                <c:pt idx="828">
                  <c:v>10.747439999999999</c:v>
                </c:pt>
                <c:pt idx="829">
                  <c:v>10.76042</c:v>
                </c:pt>
                <c:pt idx="830">
                  <c:v>10.773399999999999</c:v>
                </c:pt>
                <c:pt idx="831">
                  <c:v>10.786379999999999</c:v>
                </c:pt>
                <c:pt idx="832">
                  <c:v>10.79936</c:v>
                </c:pt>
                <c:pt idx="833">
                  <c:v>10.812339999999999</c:v>
                </c:pt>
                <c:pt idx="834">
                  <c:v>10.82532</c:v>
                </c:pt>
                <c:pt idx="835">
                  <c:v>10.8383</c:v>
                </c:pt>
                <c:pt idx="836">
                  <c:v>10.851279999999999</c:v>
                </c:pt>
                <c:pt idx="837">
                  <c:v>10.86426</c:v>
                </c:pt>
                <c:pt idx="838">
                  <c:v>10.877239999999999</c:v>
                </c:pt>
                <c:pt idx="839">
                  <c:v>10.890219999999999</c:v>
                </c:pt>
                <c:pt idx="840">
                  <c:v>10.9032</c:v>
                </c:pt>
                <c:pt idx="841">
                  <c:v>10.916179999999999</c:v>
                </c:pt>
                <c:pt idx="842">
                  <c:v>10.92916</c:v>
                </c:pt>
                <c:pt idx="843">
                  <c:v>10.94214</c:v>
                </c:pt>
                <c:pt idx="844">
                  <c:v>10.955119999999999</c:v>
                </c:pt>
                <c:pt idx="845">
                  <c:v>10.9681</c:v>
                </c:pt>
                <c:pt idx="846">
                  <c:v>10.98108</c:v>
                </c:pt>
                <c:pt idx="847">
                  <c:v>10.994059999999999</c:v>
                </c:pt>
                <c:pt idx="848">
                  <c:v>11.00704</c:v>
                </c:pt>
                <c:pt idx="849">
                  <c:v>11.020019999999999</c:v>
                </c:pt>
                <c:pt idx="850">
                  <c:v>11.032999999999999</c:v>
                </c:pt>
                <c:pt idx="851">
                  <c:v>11.04598</c:v>
                </c:pt>
                <c:pt idx="852">
                  <c:v>11.058959999999999</c:v>
                </c:pt>
                <c:pt idx="853">
                  <c:v>11.07194</c:v>
                </c:pt>
                <c:pt idx="854">
                  <c:v>11.08492</c:v>
                </c:pt>
                <c:pt idx="855">
                  <c:v>11.097899999999999</c:v>
                </c:pt>
                <c:pt idx="856">
                  <c:v>11.11088</c:v>
                </c:pt>
                <c:pt idx="857">
                  <c:v>11.123859999999999</c:v>
                </c:pt>
                <c:pt idx="858">
                  <c:v>11.136839999999999</c:v>
                </c:pt>
                <c:pt idx="859">
                  <c:v>11.14982</c:v>
                </c:pt>
                <c:pt idx="860">
                  <c:v>11.162799999999999</c:v>
                </c:pt>
                <c:pt idx="861">
                  <c:v>11.17578</c:v>
                </c:pt>
                <c:pt idx="862">
                  <c:v>11.18876</c:v>
                </c:pt>
                <c:pt idx="863">
                  <c:v>11.201739999999999</c:v>
                </c:pt>
                <c:pt idx="864">
                  <c:v>11.21472</c:v>
                </c:pt>
                <c:pt idx="865">
                  <c:v>11.227699999999999</c:v>
                </c:pt>
                <c:pt idx="866">
                  <c:v>11.240679999999999</c:v>
                </c:pt>
                <c:pt idx="867">
                  <c:v>11.25366</c:v>
                </c:pt>
                <c:pt idx="868">
                  <c:v>11.266639999999999</c:v>
                </c:pt>
                <c:pt idx="869">
                  <c:v>11.27962</c:v>
                </c:pt>
                <c:pt idx="870">
                  <c:v>11.2926</c:v>
                </c:pt>
                <c:pt idx="871">
                  <c:v>11.305579999999999</c:v>
                </c:pt>
                <c:pt idx="872">
                  <c:v>11.31856</c:v>
                </c:pt>
                <c:pt idx="873">
                  <c:v>11.33154</c:v>
                </c:pt>
                <c:pt idx="874">
                  <c:v>11.344519999999999</c:v>
                </c:pt>
                <c:pt idx="875">
                  <c:v>11.3575</c:v>
                </c:pt>
                <c:pt idx="876">
                  <c:v>11.370479999999999</c:v>
                </c:pt>
                <c:pt idx="877">
                  <c:v>11.383459999999999</c:v>
                </c:pt>
                <c:pt idx="878">
                  <c:v>11.39644</c:v>
                </c:pt>
                <c:pt idx="879">
                  <c:v>11.409419999999999</c:v>
                </c:pt>
                <c:pt idx="880">
                  <c:v>11.4224</c:v>
                </c:pt>
                <c:pt idx="881">
                  <c:v>11.43538</c:v>
                </c:pt>
                <c:pt idx="882">
                  <c:v>11.448359999999999</c:v>
                </c:pt>
                <c:pt idx="883">
                  <c:v>11.46134</c:v>
                </c:pt>
                <c:pt idx="884">
                  <c:v>11.474319999999999</c:v>
                </c:pt>
                <c:pt idx="885">
                  <c:v>11.487299999999999</c:v>
                </c:pt>
                <c:pt idx="886">
                  <c:v>11.50028</c:v>
                </c:pt>
                <c:pt idx="887">
                  <c:v>11.513259999999999</c:v>
                </c:pt>
                <c:pt idx="888">
                  <c:v>11.52624</c:v>
                </c:pt>
                <c:pt idx="889">
                  <c:v>11.53922</c:v>
                </c:pt>
                <c:pt idx="890">
                  <c:v>11.552199999999999</c:v>
                </c:pt>
                <c:pt idx="891">
                  <c:v>11.56518</c:v>
                </c:pt>
                <c:pt idx="892">
                  <c:v>11.578159999999999</c:v>
                </c:pt>
                <c:pt idx="893">
                  <c:v>11.591139999999999</c:v>
                </c:pt>
                <c:pt idx="894">
                  <c:v>11.60412</c:v>
                </c:pt>
                <c:pt idx="895">
                  <c:v>11.617099999999999</c:v>
                </c:pt>
                <c:pt idx="896">
                  <c:v>11.63008</c:v>
                </c:pt>
                <c:pt idx="897">
                  <c:v>11.64306</c:v>
                </c:pt>
                <c:pt idx="898">
                  <c:v>11.656039999999999</c:v>
                </c:pt>
                <c:pt idx="899">
                  <c:v>11.66902</c:v>
                </c:pt>
                <c:pt idx="900">
                  <c:v>11.682</c:v>
                </c:pt>
                <c:pt idx="901">
                  <c:v>11.694979999999999</c:v>
                </c:pt>
                <c:pt idx="902">
                  <c:v>11.70796</c:v>
                </c:pt>
                <c:pt idx="903">
                  <c:v>11.720939999999999</c:v>
                </c:pt>
                <c:pt idx="904">
                  <c:v>11.733919999999999</c:v>
                </c:pt>
                <c:pt idx="905">
                  <c:v>11.7469</c:v>
                </c:pt>
                <c:pt idx="906">
                  <c:v>11.759879999999999</c:v>
                </c:pt>
                <c:pt idx="907">
                  <c:v>11.77286</c:v>
                </c:pt>
                <c:pt idx="908">
                  <c:v>11.78584</c:v>
                </c:pt>
                <c:pt idx="909">
                  <c:v>11.798819999999999</c:v>
                </c:pt>
                <c:pt idx="910">
                  <c:v>11.8118</c:v>
                </c:pt>
                <c:pt idx="911">
                  <c:v>11.824779999999999</c:v>
                </c:pt>
                <c:pt idx="912">
                  <c:v>11.837759999999999</c:v>
                </c:pt>
                <c:pt idx="913">
                  <c:v>11.85074</c:v>
                </c:pt>
                <c:pt idx="914">
                  <c:v>11.863719999999999</c:v>
                </c:pt>
                <c:pt idx="915">
                  <c:v>11.8767</c:v>
                </c:pt>
                <c:pt idx="916">
                  <c:v>11.88968</c:v>
                </c:pt>
                <c:pt idx="917">
                  <c:v>11.902659999999999</c:v>
                </c:pt>
                <c:pt idx="918">
                  <c:v>11.91564</c:v>
                </c:pt>
                <c:pt idx="919">
                  <c:v>11.928619999999999</c:v>
                </c:pt>
                <c:pt idx="920">
                  <c:v>11.941599999999999</c:v>
                </c:pt>
                <c:pt idx="921">
                  <c:v>11.95458</c:v>
                </c:pt>
                <c:pt idx="922">
                  <c:v>11.967559999999999</c:v>
                </c:pt>
                <c:pt idx="923">
                  <c:v>11.98054</c:v>
                </c:pt>
                <c:pt idx="924">
                  <c:v>11.99352</c:v>
                </c:pt>
                <c:pt idx="925">
                  <c:v>12.006499999999999</c:v>
                </c:pt>
                <c:pt idx="926">
                  <c:v>12.01948</c:v>
                </c:pt>
                <c:pt idx="927">
                  <c:v>12.03246</c:v>
                </c:pt>
                <c:pt idx="928">
                  <c:v>12.045439999999999</c:v>
                </c:pt>
                <c:pt idx="929">
                  <c:v>12.05842</c:v>
                </c:pt>
                <c:pt idx="930">
                  <c:v>12.071399999999999</c:v>
                </c:pt>
                <c:pt idx="931">
                  <c:v>12.084379999999999</c:v>
                </c:pt>
                <c:pt idx="932">
                  <c:v>12.09736</c:v>
                </c:pt>
                <c:pt idx="933">
                  <c:v>12.110339999999999</c:v>
                </c:pt>
                <c:pt idx="934">
                  <c:v>12.12332</c:v>
                </c:pt>
                <c:pt idx="935">
                  <c:v>12.1363</c:v>
                </c:pt>
                <c:pt idx="936">
                  <c:v>12.149279999999999</c:v>
                </c:pt>
                <c:pt idx="937">
                  <c:v>12.16226</c:v>
                </c:pt>
                <c:pt idx="938">
                  <c:v>12.175239999999999</c:v>
                </c:pt>
                <c:pt idx="939">
                  <c:v>12.188219999999999</c:v>
                </c:pt>
                <c:pt idx="940">
                  <c:v>12.2012</c:v>
                </c:pt>
                <c:pt idx="941">
                  <c:v>12.214179999999999</c:v>
                </c:pt>
                <c:pt idx="942">
                  <c:v>12.22716</c:v>
                </c:pt>
                <c:pt idx="943">
                  <c:v>12.24014</c:v>
                </c:pt>
                <c:pt idx="944">
                  <c:v>12.253119999999999</c:v>
                </c:pt>
                <c:pt idx="945">
                  <c:v>12.2661</c:v>
                </c:pt>
                <c:pt idx="946">
                  <c:v>12.279079999999999</c:v>
                </c:pt>
                <c:pt idx="947">
                  <c:v>12.292059999999999</c:v>
                </c:pt>
                <c:pt idx="948">
                  <c:v>12.30504</c:v>
                </c:pt>
                <c:pt idx="949">
                  <c:v>12.318019999999999</c:v>
                </c:pt>
                <c:pt idx="950">
                  <c:v>12.331</c:v>
                </c:pt>
                <c:pt idx="951">
                  <c:v>12.34398</c:v>
                </c:pt>
                <c:pt idx="952">
                  <c:v>12.356959999999999</c:v>
                </c:pt>
                <c:pt idx="953">
                  <c:v>12.36994</c:v>
                </c:pt>
                <c:pt idx="954">
                  <c:v>12.38292</c:v>
                </c:pt>
                <c:pt idx="955">
                  <c:v>12.395899999999999</c:v>
                </c:pt>
                <c:pt idx="956">
                  <c:v>12.40888</c:v>
                </c:pt>
                <c:pt idx="957">
                  <c:v>12.421859999999999</c:v>
                </c:pt>
                <c:pt idx="958">
                  <c:v>12.434839999999999</c:v>
                </c:pt>
                <c:pt idx="959">
                  <c:v>12.44782</c:v>
                </c:pt>
                <c:pt idx="960">
                  <c:v>12.460799999999999</c:v>
                </c:pt>
                <c:pt idx="961">
                  <c:v>12.47378</c:v>
                </c:pt>
                <c:pt idx="962">
                  <c:v>12.48676</c:v>
                </c:pt>
                <c:pt idx="963">
                  <c:v>12.499739999999999</c:v>
                </c:pt>
                <c:pt idx="964">
                  <c:v>12.51272</c:v>
                </c:pt>
                <c:pt idx="965">
                  <c:v>12.525699999999999</c:v>
                </c:pt>
                <c:pt idx="966">
                  <c:v>12.538679999999999</c:v>
                </c:pt>
                <c:pt idx="967">
                  <c:v>12.55166</c:v>
                </c:pt>
                <c:pt idx="968">
                  <c:v>12.564639999999999</c:v>
                </c:pt>
                <c:pt idx="969">
                  <c:v>12.57762</c:v>
                </c:pt>
                <c:pt idx="970">
                  <c:v>12.5906</c:v>
                </c:pt>
                <c:pt idx="971">
                  <c:v>12.603579999999999</c:v>
                </c:pt>
                <c:pt idx="972">
                  <c:v>12.61656</c:v>
                </c:pt>
                <c:pt idx="973">
                  <c:v>12.62954</c:v>
                </c:pt>
                <c:pt idx="974">
                  <c:v>12.642519999999999</c:v>
                </c:pt>
                <c:pt idx="975">
                  <c:v>12.6555</c:v>
                </c:pt>
                <c:pt idx="976">
                  <c:v>12.668479999999999</c:v>
                </c:pt>
                <c:pt idx="977">
                  <c:v>12.68146</c:v>
                </c:pt>
                <c:pt idx="978">
                  <c:v>12.69444</c:v>
                </c:pt>
                <c:pt idx="979">
                  <c:v>12.707419999999999</c:v>
                </c:pt>
                <c:pt idx="980">
                  <c:v>12.7204</c:v>
                </c:pt>
                <c:pt idx="981">
                  <c:v>12.73338</c:v>
                </c:pt>
                <c:pt idx="982">
                  <c:v>12.746359999999999</c:v>
                </c:pt>
                <c:pt idx="983">
                  <c:v>12.75934</c:v>
                </c:pt>
                <c:pt idx="984">
                  <c:v>12.772319999999999</c:v>
                </c:pt>
                <c:pt idx="985">
                  <c:v>12.785299999999999</c:v>
                </c:pt>
                <c:pt idx="986">
                  <c:v>12.79828</c:v>
                </c:pt>
                <c:pt idx="987">
                  <c:v>12.811259999999999</c:v>
                </c:pt>
                <c:pt idx="988">
                  <c:v>12.82424</c:v>
                </c:pt>
                <c:pt idx="989">
                  <c:v>12.83722</c:v>
                </c:pt>
                <c:pt idx="990">
                  <c:v>12.850199999999999</c:v>
                </c:pt>
                <c:pt idx="991">
                  <c:v>12.86318</c:v>
                </c:pt>
                <c:pt idx="992">
                  <c:v>12.876159999999999</c:v>
                </c:pt>
                <c:pt idx="993">
                  <c:v>12.889139999999999</c:v>
                </c:pt>
                <c:pt idx="994">
                  <c:v>12.90212</c:v>
                </c:pt>
                <c:pt idx="995">
                  <c:v>12.915099999999999</c:v>
                </c:pt>
                <c:pt idx="996">
                  <c:v>12.92808</c:v>
                </c:pt>
                <c:pt idx="997">
                  <c:v>12.94106</c:v>
                </c:pt>
                <c:pt idx="998">
                  <c:v>12.954039999999999</c:v>
                </c:pt>
                <c:pt idx="999">
                  <c:v>12.96702</c:v>
                </c:pt>
                <c:pt idx="1000">
                  <c:v>12.98</c:v>
                </c:pt>
                <c:pt idx="1001">
                  <c:v>12.992979999999999</c:v>
                </c:pt>
                <c:pt idx="1002">
                  <c:v>13.00596</c:v>
                </c:pt>
                <c:pt idx="1003">
                  <c:v>13.018939999999999</c:v>
                </c:pt>
                <c:pt idx="1004">
                  <c:v>13.03192</c:v>
                </c:pt>
                <c:pt idx="1005">
                  <c:v>13.0449</c:v>
                </c:pt>
                <c:pt idx="1006">
                  <c:v>13.057879999999999</c:v>
                </c:pt>
                <c:pt idx="1007">
                  <c:v>13.07086</c:v>
                </c:pt>
                <c:pt idx="1008">
                  <c:v>13.08384</c:v>
                </c:pt>
                <c:pt idx="1009">
                  <c:v>13.096819999999999</c:v>
                </c:pt>
                <c:pt idx="1010">
                  <c:v>13.1098</c:v>
                </c:pt>
                <c:pt idx="1011">
                  <c:v>13.122779999999999</c:v>
                </c:pt>
                <c:pt idx="1012">
                  <c:v>13.135759999999999</c:v>
                </c:pt>
                <c:pt idx="1013">
                  <c:v>13.14874</c:v>
                </c:pt>
                <c:pt idx="1014">
                  <c:v>13.161719999999999</c:v>
                </c:pt>
                <c:pt idx="1015">
                  <c:v>13.1747</c:v>
                </c:pt>
                <c:pt idx="1016">
                  <c:v>13.18768</c:v>
                </c:pt>
                <c:pt idx="1017">
                  <c:v>13.200659999999999</c:v>
                </c:pt>
                <c:pt idx="1018">
                  <c:v>13.21364</c:v>
                </c:pt>
                <c:pt idx="1019">
                  <c:v>13.226619999999999</c:v>
                </c:pt>
                <c:pt idx="1020">
                  <c:v>13.239599999999999</c:v>
                </c:pt>
                <c:pt idx="1021">
                  <c:v>13.25258</c:v>
                </c:pt>
                <c:pt idx="1022">
                  <c:v>13.265559999999999</c:v>
                </c:pt>
                <c:pt idx="1023">
                  <c:v>13.27854</c:v>
                </c:pt>
              </c:numCache>
            </c:numRef>
          </c:xVal>
          <c:yVal>
            <c:numRef>
              <c:f>Red!$M$282:$M$1025</c:f>
              <c:numCache>
                <c:formatCode>General</c:formatCode>
                <c:ptCount val="744"/>
                <c:pt idx="0">
                  <c:v>8.8100745522198751E-2</c:v>
                </c:pt>
                <c:pt idx="1">
                  <c:v>9.1192817070603976E-2</c:v>
                </c:pt>
                <c:pt idx="2">
                  <c:v>8.3300348129348362E-2</c:v>
                </c:pt>
                <c:pt idx="3">
                  <c:v>8.4287322857268671E-2</c:v>
                </c:pt>
                <c:pt idx="4">
                  <c:v>7.9824931711725777E-2</c:v>
                </c:pt>
                <c:pt idx="5">
                  <c:v>7.9817529418596378E-2</c:v>
                </c:pt>
                <c:pt idx="6">
                  <c:v>8.134848286018638E-2</c:v>
                </c:pt>
                <c:pt idx="7">
                  <c:v>7.9742019475291984E-2</c:v>
                </c:pt>
                <c:pt idx="8">
                  <c:v>8.3411856956682476E-2</c:v>
                </c:pt>
                <c:pt idx="9">
                  <c:v>8.9476101998039931E-2</c:v>
                </c:pt>
                <c:pt idx="10">
                  <c:v>9.1240070472496798E-2</c:v>
                </c:pt>
                <c:pt idx="11">
                  <c:v>8.0510858209258171E-2</c:v>
                </c:pt>
                <c:pt idx="12">
                  <c:v>7.9912756069471305E-2</c:v>
                </c:pt>
                <c:pt idx="13">
                  <c:v>8.2797372334632482E-2</c:v>
                </c:pt>
                <c:pt idx="14">
                  <c:v>8.5035124434543322E-2</c:v>
                </c:pt>
                <c:pt idx="15">
                  <c:v>8.2344412476036466E-2</c:v>
                </c:pt>
                <c:pt idx="16">
                  <c:v>8.315304774101899E-2</c:v>
                </c:pt>
                <c:pt idx="17">
                  <c:v>8.4433984404326742E-2</c:v>
                </c:pt>
                <c:pt idx="18">
                  <c:v>8.4800648668664907E-2</c:v>
                </c:pt>
                <c:pt idx="19">
                  <c:v>8.4231042295790481E-2</c:v>
                </c:pt>
                <c:pt idx="20">
                  <c:v>8.553467201062466E-2</c:v>
                </c:pt>
                <c:pt idx="21">
                  <c:v>8.30208137786205E-2</c:v>
                </c:pt>
                <c:pt idx="22">
                  <c:v>8.709960264662088E-2</c:v>
                </c:pt>
                <c:pt idx="23">
                  <c:v>8.656278480392407E-2</c:v>
                </c:pt>
                <c:pt idx="24">
                  <c:v>8.7120047956837726E-2</c:v>
                </c:pt>
                <c:pt idx="25">
                  <c:v>8.7612169697557349E-2</c:v>
                </c:pt>
                <c:pt idx="26">
                  <c:v>8.7121001578078797E-2</c:v>
                </c:pt>
                <c:pt idx="27">
                  <c:v>9.2935733096898676E-2</c:v>
                </c:pt>
                <c:pt idx="28">
                  <c:v>9.2643329001407884E-2</c:v>
                </c:pt>
                <c:pt idx="29">
                  <c:v>8.8737903167975085E-2</c:v>
                </c:pt>
                <c:pt idx="30">
                  <c:v>8.9478756940664803E-2</c:v>
                </c:pt>
                <c:pt idx="31">
                  <c:v>9.1396279446719048E-2</c:v>
                </c:pt>
                <c:pt idx="32">
                  <c:v>9.0883498426887102E-2</c:v>
                </c:pt>
                <c:pt idx="33">
                  <c:v>9.3727961955062319E-2</c:v>
                </c:pt>
                <c:pt idx="34">
                  <c:v>9.7143947803240954E-2</c:v>
                </c:pt>
                <c:pt idx="35">
                  <c:v>9.2553394920617385E-2</c:v>
                </c:pt>
                <c:pt idx="36">
                  <c:v>9.353514551467762E-2</c:v>
                </c:pt>
                <c:pt idx="37">
                  <c:v>9.8454639423900175E-2</c:v>
                </c:pt>
                <c:pt idx="38">
                  <c:v>0.10300591325237396</c:v>
                </c:pt>
                <c:pt idx="39">
                  <c:v>9.8065318979415145E-2</c:v>
                </c:pt>
                <c:pt idx="40">
                  <c:v>9.5600905237676045E-2</c:v>
                </c:pt>
                <c:pt idx="41">
                  <c:v>8.936267387596479E-2</c:v>
                </c:pt>
                <c:pt idx="42">
                  <c:v>9.5414480544295938E-2</c:v>
                </c:pt>
                <c:pt idx="43">
                  <c:v>9.5677730833344674E-2</c:v>
                </c:pt>
                <c:pt idx="44">
                  <c:v>9.3771403064446424E-2</c:v>
                </c:pt>
                <c:pt idx="45">
                  <c:v>9.4559558117655235E-2</c:v>
                </c:pt>
                <c:pt idx="46">
                  <c:v>9.4562838296614854E-2</c:v>
                </c:pt>
                <c:pt idx="47">
                  <c:v>9.5038520067562957E-2</c:v>
                </c:pt>
                <c:pt idx="48">
                  <c:v>9.4861337314702351E-2</c:v>
                </c:pt>
                <c:pt idx="49">
                  <c:v>9.3622997892713417E-2</c:v>
                </c:pt>
                <c:pt idx="50">
                  <c:v>9.6970922680348057E-2</c:v>
                </c:pt>
                <c:pt idx="51">
                  <c:v>0.10073936954353342</c:v>
                </c:pt>
                <c:pt idx="52">
                  <c:v>9.8464853076484768E-2</c:v>
                </c:pt>
                <c:pt idx="53">
                  <c:v>9.9076614904318072E-2</c:v>
                </c:pt>
                <c:pt idx="54">
                  <c:v>0.10349017661744257</c:v>
                </c:pt>
                <c:pt idx="55">
                  <c:v>0.10586343543992437</c:v>
                </c:pt>
                <c:pt idx="56">
                  <c:v>0.10166907851061716</c:v>
                </c:pt>
                <c:pt idx="57">
                  <c:v>9.2620444325118054E-2</c:v>
                </c:pt>
                <c:pt idx="58">
                  <c:v>9.4565195746303579E-2</c:v>
                </c:pt>
                <c:pt idx="59">
                  <c:v>0.10189137580508162</c:v>
                </c:pt>
                <c:pt idx="60">
                  <c:v>9.5939500372199546E-2</c:v>
                </c:pt>
                <c:pt idx="61">
                  <c:v>9.4375598944402783E-2</c:v>
                </c:pt>
                <c:pt idx="62">
                  <c:v>0.10752244571374052</c:v>
                </c:pt>
                <c:pt idx="63">
                  <c:v>9.9227824923734512E-2</c:v>
                </c:pt>
                <c:pt idx="64">
                  <c:v>9.9419066860911329E-2</c:v>
                </c:pt>
                <c:pt idx="65">
                  <c:v>9.6114964218590018E-2</c:v>
                </c:pt>
                <c:pt idx="66">
                  <c:v>0.10527222504708483</c:v>
                </c:pt>
                <c:pt idx="67">
                  <c:v>0.10719388545509452</c:v>
                </c:pt>
                <c:pt idx="68">
                  <c:v>9.9217408585259112E-2</c:v>
                </c:pt>
                <c:pt idx="69">
                  <c:v>0.10008375043992837</c:v>
                </c:pt>
                <c:pt idx="70">
                  <c:v>0.10516325905545758</c:v>
                </c:pt>
                <c:pt idx="71">
                  <c:v>0.10778064107252189</c:v>
                </c:pt>
                <c:pt idx="72">
                  <c:v>0.11249558711356461</c:v>
                </c:pt>
                <c:pt idx="73">
                  <c:v>0.10243019060855189</c:v>
                </c:pt>
                <c:pt idx="74">
                  <c:v>0.10246761308585613</c:v>
                </c:pt>
                <c:pt idx="75">
                  <c:v>0.10058775748187049</c:v>
                </c:pt>
                <c:pt idx="76">
                  <c:v>0.10219679104727815</c:v>
                </c:pt>
                <c:pt idx="77">
                  <c:v>0.1012372777960735</c:v>
                </c:pt>
                <c:pt idx="78">
                  <c:v>0.1113655550179775</c:v>
                </c:pt>
                <c:pt idx="79">
                  <c:v>0.11547534603126346</c:v>
                </c:pt>
                <c:pt idx="80">
                  <c:v>0.10761555592407078</c:v>
                </c:pt>
                <c:pt idx="81">
                  <c:v>0.10692331713019032</c:v>
                </c:pt>
                <c:pt idx="82">
                  <c:v>0.10926199530854215</c:v>
                </c:pt>
                <c:pt idx="83">
                  <c:v>0.10087464393728632</c:v>
                </c:pt>
                <c:pt idx="84">
                  <c:v>0.10024213193251715</c:v>
                </c:pt>
                <c:pt idx="85">
                  <c:v>0.10790194909388151</c:v>
                </c:pt>
                <c:pt idx="86">
                  <c:v>0.10291892528908221</c:v>
                </c:pt>
                <c:pt idx="87">
                  <c:v>9.5106996387423592E-2</c:v>
                </c:pt>
                <c:pt idx="88">
                  <c:v>9.7197538887190668E-2</c:v>
                </c:pt>
                <c:pt idx="89">
                  <c:v>0.10661257407533628</c:v>
                </c:pt>
                <c:pt idx="90">
                  <c:v>0.10957364216084749</c:v>
                </c:pt>
                <c:pt idx="91">
                  <c:v>0.11444284006599803</c:v>
                </c:pt>
                <c:pt idx="92">
                  <c:v>0.10786082472568589</c:v>
                </c:pt>
                <c:pt idx="93">
                  <c:v>0.10684785485887757</c:v>
                </c:pt>
                <c:pt idx="94">
                  <c:v>0.11597914506485728</c:v>
                </c:pt>
                <c:pt idx="95">
                  <c:v>0.10898865366186347</c:v>
                </c:pt>
                <c:pt idx="96">
                  <c:v>0.10648503284347095</c:v>
                </c:pt>
                <c:pt idx="97">
                  <c:v>0.11245259694581022</c:v>
                </c:pt>
                <c:pt idx="98">
                  <c:v>0.11837265168365121</c:v>
                </c:pt>
                <c:pt idx="99">
                  <c:v>0.11228092229168317</c:v>
                </c:pt>
                <c:pt idx="100">
                  <c:v>0.11935842492772721</c:v>
                </c:pt>
                <c:pt idx="101">
                  <c:v>0.10532166079699247</c:v>
                </c:pt>
                <c:pt idx="102">
                  <c:v>0.1112795693398646</c:v>
                </c:pt>
                <c:pt idx="103">
                  <c:v>0.11271677644688805</c:v>
                </c:pt>
                <c:pt idx="104">
                  <c:v>0.11671961659083567</c:v>
                </c:pt>
                <c:pt idx="105">
                  <c:v>0.11266387829126126</c:v>
                </c:pt>
                <c:pt idx="106">
                  <c:v>0.11196172822058284</c:v>
                </c:pt>
                <c:pt idx="107">
                  <c:v>0.11569762280268495</c:v>
                </c:pt>
                <c:pt idx="108">
                  <c:v>0.11507834195468664</c:v>
                </c:pt>
                <c:pt idx="109">
                  <c:v>0.1143951853521129</c:v>
                </c:pt>
                <c:pt idx="110">
                  <c:v>0.12199739259851371</c:v>
                </c:pt>
                <c:pt idx="111">
                  <c:v>0.12037769363105649</c:v>
                </c:pt>
                <c:pt idx="112">
                  <c:v>0.11204652710982825</c:v>
                </c:pt>
                <c:pt idx="113">
                  <c:v>0.11474776266201162</c:v>
                </c:pt>
                <c:pt idx="114">
                  <c:v>0.10610757093333263</c:v>
                </c:pt>
                <c:pt idx="115">
                  <c:v>0.10942270776320953</c:v>
                </c:pt>
                <c:pt idx="116">
                  <c:v>0.1084321875862241</c:v>
                </c:pt>
                <c:pt idx="117">
                  <c:v>0.11006692907895906</c:v>
                </c:pt>
                <c:pt idx="118">
                  <c:v>0.11699495063239769</c:v>
                </c:pt>
                <c:pt idx="119">
                  <c:v>0.11642923661277606</c:v>
                </c:pt>
                <c:pt idx="120">
                  <c:v>0.12304150726209002</c:v>
                </c:pt>
                <c:pt idx="121">
                  <c:v>0.12102027527647234</c:v>
                </c:pt>
                <c:pt idx="122">
                  <c:v>0.1222327980233279</c:v>
                </c:pt>
                <c:pt idx="123">
                  <c:v>0.11958573225531918</c:v>
                </c:pt>
                <c:pt idx="124">
                  <c:v>0.12371563891965599</c:v>
                </c:pt>
                <c:pt idx="125">
                  <c:v>0.12209844175662238</c:v>
                </c:pt>
                <c:pt idx="126">
                  <c:v>0.12024372728277269</c:v>
                </c:pt>
                <c:pt idx="127">
                  <c:v>0.12547279675529888</c:v>
                </c:pt>
                <c:pt idx="128">
                  <c:v>0.12267373256996751</c:v>
                </c:pt>
                <c:pt idx="129">
                  <c:v>0.12337505545892891</c:v>
                </c:pt>
                <c:pt idx="130">
                  <c:v>0.1237386641309374</c:v>
                </c:pt>
                <c:pt idx="131">
                  <c:v>0.12380120404162163</c:v>
                </c:pt>
                <c:pt idx="132">
                  <c:v>0.12430963523017238</c:v>
                </c:pt>
                <c:pt idx="133">
                  <c:v>0.11613893665727062</c:v>
                </c:pt>
                <c:pt idx="134">
                  <c:v>0.11410127865701357</c:v>
                </c:pt>
                <c:pt idx="135">
                  <c:v>0.11949905711407778</c:v>
                </c:pt>
                <c:pt idx="136">
                  <c:v>0.13420620829225141</c:v>
                </c:pt>
                <c:pt idx="137">
                  <c:v>0.13010801053364635</c:v>
                </c:pt>
                <c:pt idx="138">
                  <c:v>0.12738957229924791</c:v>
                </c:pt>
                <c:pt idx="139">
                  <c:v>0.1253831833851311</c:v>
                </c:pt>
                <c:pt idx="140">
                  <c:v>0.12588049502601614</c:v>
                </c:pt>
                <c:pt idx="141">
                  <c:v>0.12756306153044489</c:v>
                </c:pt>
                <c:pt idx="142">
                  <c:v>0.13944814262190078</c:v>
                </c:pt>
                <c:pt idx="143">
                  <c:v>0.141773779832123</c:v>
                </c:pt>
                <c:pt idx="144">
                  <c:v>0.15280856137847781</c:v>
                </c:pt>
                <c:pt idx="145">
                  <c:v>0.14005770994518826</c:v>
                </c:pt>
                <c:pt idx="146">
                  <c:v>0.13380079070528578</c:v>
                </c:pt>
                <c:pt idx="147">
                  <c:v>0.13409760691165373</c:v>
                </c:pt>
                <c:pt idx="148">
                  <c:v>0.13034588000250444</c:v>
                </c:pt>
                <c:pt idx="149">
                  <c:v>0.12887492045720222</c:v>
                </c:pt>
                <c:pt idx="150">
                  <c:v>0.13535695981269197</c:v>
                </c:pt>
                <c:pt idx="151">
                  <c:v>0.13944490611985089</c:v>
                </c:pt>
                <c:pt idx="152">
                  <c:v>0.14255051724524548</c:v>
                </c:pt>
                <c:pt idx="153">
                  <c:v>0.14184768807003803</c:v>
                </c:pt>
                <c:pt idx="154">
                  <c:v>0.14818190551166399</c:v>
                </c:pt>
                <c:pt idx="155">
                  <c:v>0.13574884296176271</c:v>
                </c:pt>
                <c:pt idx="156">
                  <c:v>0.13495559073031627</c:v>
                </c:pt>
                <c:pt idx="157">
                  <c:v>0.1356178379023604</c:v>
                </c:pt>
                <c:pt idx="158">
                  <c:v>0.13236483718410583</c:v>
                </c:pt>
                <c:pt idx="159">
                  <c:v>0.13951026229122307</c:v>
                </c:pt>
                <c:pt idx="160">
                  <c:v>0.1455731914198343</c:v>
                </c:pt>
                <c:pt idx="161">
                  <c:v>0.14242750292299547</c:v>
                </c:pt>
                <c:pt idx="162">
                  <c:v>0.14952475220229283</c:v>
                </c:pt>
                <c:pt idx="163">
                  <c:v>0.14786141386884435</c:v>
                </c:pt>
                <c:pt idx="164">
                  <c:v>0.15474899444346457</c:v>
                </c:pt>
                <c:pt idx="165">
                  <c:v>0.15162048486338672</c:v>
                </c:pt>
                <c:pt idx="166">
                  <c:v>0.1487412930414567</c:v>
                </c:pt>
                <c:pt idx="167">
                  <c:v>0.14646117566900366</c:v>
                </c:pt>
                <c:pt idx="168">
                  <c:v>0.15163271947287107</c:v>
                </c:pt>
                <c:pt idx="169">
                  <c:v>0.15290604385931189</c:v>
                </c:pt>
                <c:pt idx="170">
                  <c:v>0.1590799355043454</c:v>
                </c:pt>
                <c:pt idx="171">
                  <c:v>0.16212625795466334</c:v>
                </c:pt>
                <c:pt idx="172">
                  <c:v>0.15456710540426338</c:v>
                </c:pt>
                <c:pt idx="173">
                  <c:v>0.15407250923277718</c:v>
                </c:pt>
                <c:pt idx="174">
                  <c:v>0.15920313180574691</c:v>
                </c:pt>
                <c:pt idx="175">
                  <c:v>0.15876105064907892</c:v>
                </c:pt>
                <c:pt idx="176">
                  <c:v>0.16464334720446178</c:v>
                </c:pt>
                <c:pt idx="177">
                  <c:v>0.16069933716355819</c:v>
                </c:pt>
                <c:pt idx="178">
                  <c:v>0.16287864743864139</c:v>
                </c:pt>
                <c:pt idx="179">
                  <c:v>0.16590927749169612</c:v>
                </c:pt>
                <c:pt idx="180">
                  <c:v>0.16371264738341576</c:v>
                </c:pt>
                <c:pt idx="181">
                  <c:v>0.17097373750116476</c:v>
                </c:pt>
                <c:pt idx="182">
                  <c:v>0.17118996182451585</c:v>
                </c:pt>
                <c:pt idx="183">
                  <c:v>0.17154621672921952</c:v>
                </c:pt>
                <c:pt idx="184">
                  <c:v>0.17553907946901387</c:v>
                </c:pt>
                <c:pt idx="185">
                  <c:v>0.1850046347080454</c:v>
                </c:pt>
                <c:pt idx="186">
                  <c:v>0.1833647701401579</c:v>
                </c:pt>
                <c:pt idx="187">
                  <c:v>0.18461377841233356</c:v>
                </c:pt>
                <c:pt idx="188">
                  <c:v>0.18478471376189776</c:v>
                </c:pt>
                <c:pt idx="189">
                  <c:v>0.18829967978060422</c:v>
                </c:pt>
                <c:pt idx="190">
                  <c:v>0.19048408653962856</c:v>
                </c:pt>
                <c:pt idx="191">
                  <c:v>0.1874298515044609</c:v>
                </c:pt>
                <c:pt idx="192">
                  <c:v>0.1900688681977756</c:v>
                </c:pt>
                <c:pt idx="193">
                  <c:v>0.19600431450693978</c:v>
                </c:pt>
                <c:pt idx="194">
                  <c:v>0.20459282278418739</c:v>
                </c:pt>
                <c:pt idx="195">
                  <c:v>0.22273337662835815</c:v>
                </c:pt>
                <c:pt idx="196">
                  <c:v>0.1950281290357172</c:v>
                </c:pt>
                <c:pt idx="197">
                  <c:v>0.1945712548336665</c:v>
                </c:pt>
                <c:pt idx="198">
                  <c:v>0.20434884776838658</c:v>
                </c:pt>
                <c:pt idx="199">
                  <c:v>0.21886679432926145</c:v>
                </c:pt>
                <c:pt idx="200">
                  <c:v>0.22019503037947544</c:v>
                </c:pt>
                <c:pt idx="201">
                  <c:v>0.22089548060505862</c:v>
                </c:pt>
                <c:pt idx="202">
                  <c:v>0.22622264442580947</c:v>
                </c:pt>
                <c:pt idx="203">
                  <c:v>0.22585874793037852</c:v>
                </c:pt>
                <c:pt idx="204">
                  <c:v>0.23369650585407811</c:v>
                </c:pt>
                <c:pt idx="205">
                  <c:v>0.2390497510542354</c:v>
                </c:pt>
                <c:pt idx="206">
                  <c:v>0.24050532741177655</c:v>
                </c:pt>
                <c:pt idx="207">
                  <c:v>0.25222349091490132</c:v>
                </c:pt>
                <c:pt idx="208">
                  <c:v>0.26867889678634438</c:v>
                </c:pt>
                <c:pt idx="209">
                  <c:v>0.26527218732338398</c:v>
                </c:pt>
                <c:pt idx="210">
                  <c:v>0.27335059348317414</c:v>
                </c:pt>
                <c:pt idx="211">
                  <c:v>0.26579627791605154</c:v>
                </c:pt>
                <c:pt idx="212">
                  <c:v>0.26819358412674726</c:v>
                </c:pt>
                <c:pt idx="213">
                  <c:v>0.28180756979352384</c:v>
                </c:pt>
                <c:pt idx="214">
                  <c:v>0.29002008422709435</c:v>
                </c:pt>
                <c:pt idx="215">
                  <c:v>0.29303361527316807</c:v>
                </c:pt>
                <c:pt idx="216">
                  <c:v>0.29735293358286785</c:v>
                </c:pt>
                <c:pt idx="217">
                  <c:v>0.31189085273066458</c:v>
                </c:pt>
                <c:pt idx="218">
                  <c:v>0.32288971551107137</c:v>
                </c:pt>
                <c:pt idx="219">
                  <c:v>0.34034373925296446</c:v>
                </c:pt>
                <c:pt idx="220">
                  <c:v>0.34227711732162436</c:v>
                </c:pt>
                <c:pt idx="221">
                  <c:v>0.35770522260459803</c:v>
                </c:pt>
                <c:pt idx="222">
                  <c:v>0.37199674958856471</c:v>
                </c:pt>
                <c:pt idx="223">
                  <c:v>0.39013705904090051</c:v>
                </c:pt>
                <c:pt idx="224">
                  <c:v>0.40721560073352742</c:v>
                </c:pt>
                <c:pt idx="225">
                  <c:v>0.41749968919459962</c:v>
                </c:pt>
                <c:pt idx="226">
                  <c:v>0.43486555018115564</c:v>
                </c:pt>
                <c:pt idx="227">
                  <c:v>0.45611887668503004</c:v>
                </c:pt>
                <c:pt idx="228">
                  <c:v>0.48812059424113302</c:v>
                </c:pt>
                <c:pt idx="229">
                  <c:v>0.50670705582266529</c:v>
                </c:pt>
                <c:pt idx="230" formatCode="0.00E+00">
                  <c:v>0.53520477249523746</c:v>
                </c:pt>
                <c:pt idx="231">
                  <c:v>0.56281684463336201</c:v>
                </c:pt>
                <c:pt idx="232">
                  <c:v>0.59197125743689372</c:v>
                </c:pt>
                <c:pt idx="233">
                  <c:v>0.63116718393925975</c:v>
                </c:pt>
                <c:pt idx="234">
                  <c:v>0.6469080419663773</c:v>
                </c:pt>
                <c:pt idx="235">
                  <c:v>0.68569553536941286</c:v>
                </c:pt>
                <c:pt idx="236">
                  <c:v>0.72286482626466031</c:v>
                </c:pt>
                <c:pt idx="237">
                  <c:v>0.77490809333330612</c:v>
                </c:pt>
                <c:pt idx="238">
                  <c:v>0.82530069356793712</c:v>
                </c:pt>
                <c:pt idx="239">
                  <c:v>0.86439440962919123</c:v>
                </c:pt>
                <c:pt idx="240">
                  <c:v>0.90688330609535572</c:v>
                </c:pt>
                <c:pt idx="241">
                  <c:v>0.96158734923470546</c:v>
                </c:pt>
                <c:pt idx="242">
                  <c:v>1.0122210130551088</c:v>
                </c:pt>
                <c:pt idx="243">
                  <c:v>1.0629350000882174</c:v>
                </c:pt>
                <c:pt idx="244">
                  <c:v>1.1295135166977748</c:v>
                </c:pt>
                <c:pt idx="245">
                  <c:v>1.1887623813892187</c:v>
                </c:pt>
                <c:pt idx="246">
                  <c:v>1.2432463551316353</c:v>
                </c:pt>
                <c:pt idx="247">
                  <c:v>1.3326973421822028</c:v>
                </c:pt>
                <c:pt idx="248">
                  <c:v>1.3976379480364913</c:v>
                </c:pt>
                <c:pt idx="249">
                  <c:v>1.4631464049008467</c:v>
                </c:pt>
                <c:pt idx="250">
                  <c:v>1.5446901673140947</c:v>
                </c:pt>
                <c:pt idx="251">
                  <c:v>1.6154559767346179</c:v>
                </c:pt>
                <c:pt idx="252">
                  <c:v>1.6888309644060822</c:v>
                </c:pt>
                <c:pt idx="253">
                  <c:v>1.7811571923769212</c:v>
                </c:pt>
                <c:pt idx="254">
                  <c:v>1.841357749688912</c:v>
                </c:pt>
                <c:pt idx="255">
                  <c:v>1.8934852353438647</c:v>
                </c:pt>
                <c:pt idx="256">
                  <c:v>1.9856036706776266</c:v>
                </c:pt>
                <c:pt idx="257">
                  <c:v>2.0754075771211964</c:v>
                </c:pt>
                <c:pt idx="258">
                  <c:v>2.1840097507557932</c:v>
                </c:pt>
                <c:pt idx="259">
                  <c:v>2.2862882949608005</c:v>
                </c:pt>
                <c:pt idx="260">
                  <c:v>2.3469648864407637</c:v>
                </c:pt>
                <c:pt idx="261">
                  <c:v>2.4306456149839062</c:v>
                </c:pt>
                <c:pt idx="262">
                  <c:v>2.5511950031340946</c:v>
                </c:pt>
                <c:pt idx="263">
                  <c:v>2.6476537518591572</c:v>
                </c:pt>
                <c:pt idx="264">
                  <c:v>2.741818207507122</c:v>
                </c:pt>
                <c:pt idx="265">
                  <c:v>2.839562425502685</c:v>
                </c:pt>
                <c:pt idx="266">
                  <c:v>2.9209909334054474</c:v>
                </c:pt>
                <c:pt idx="267">
                  <c:v>3.0414567703105746</c:v>
                </c:pt>
                <c:pt idx="268">
                  <c:v>3.177104193131449</c:v>
                </c:pt>
                <c:pt idx="269">
                  <c:v>3.2633826097707117</c:v>
                </c:pt>
                <c:pt idx="270">
                  <c:v>3.3472329772148299</c:v>
                </c:pt>
                <c:pt idx="271">
                  <c:v>3.419121358211922</c:v>
                </c:pt>
                <c:pt idx="272">
                  <c:v>3.5507572815587363</c:v>
                </c:pt>
                <c:pt idx="273">
                  <c:v>3.6204609280452145</c:v>
                </c:pt>
                <c:pt idx="274">
                  <c:v>3.7126703935092991</c:v>
                </c:pt>
                <c:pt idx="275">
                  <c:v>3.8093030717184546</c:v>
                </c:pt>
                <c:pt idx="276">
                  <c:v>3.9155889609659678</c:v>
                </c:pt>
                <c:pt idx="277">
                  <c:v>3.9802309076200073</c:v>
                </c:pt>
                <c:pt idx="278">
                  <c:v>4.0553314872810642</c:v>
                </c:pt>
                <c:pt idx="279">
                  <c:v>4.1627224898037767</c:v>
                </c:pt>
                <c:pt idx="280">
                  <c:v>4.2544262360828142</c:v>
                </c:pt>
                <c:pt idx="281">
                  <c:v>4.3647496140410516</c:v>
                </c:pt>
                <c:pt idx="282">
                  <c:v>4.4697312477762283</c:v>
                </c:pt>
                <c:pt idx="283">
                  <c:v>4.5346625875842612</c:v>
                </c:pt>
                <c:pt idx="284">
                  <c:v>4.6395553045343645</c:v>
                </c:pt>
                <c:pt idx="285">
                  <c:v>4.7470665203903675</c:v>
                </c:pt>
                <c:pt idx="286">
                  <c:v>4.8149674161419513</c:v>
                </c:pt>
                <c:pt idx="287">
                  <c:v>4.9143129202398326</c:v>
                </c:pt>
                <c:pt idx="288">
                  <c:v>4.9986781608712558</c:v>
                </c:pt>
                <c:pt idx="289">
                  <c:v>5.0855083624199366</c:v>
                </c:pt>
                <c:pt idx="290">
                  <c:v>5.1498557040849393</c:v>
                </c:pt>
                <c:pt idx="291">
                  <c:v>5.1912095214241019</c:v>
                </c:pt>
                <c:pt idx="292">
                  <c:v>5.2796522655514551</c:v>
                </c:pt>
                <c:pt idx="293">
                  <c:v>5.3078504560189579</c:v>
                </c:pt>
                <c:pt idx="294">
                  <c:v>5.3762916544757653</c:v>
                </c:pt>
                <c:pt idx="295">
                  <c:v>5.4507474891175791</c:v>
                </c:pt>
                <c:pt idx="296">
                  <c:v>5.5297270002981094</c:v>
                </c:pt>
                <c:pt idx="297">
                  <c:v>5.5782114464329497</c:v>
                </c:pt>
                <c:pt idx="298">
                  <c:v>5.5969149399538436</c:v>
                </c:pt>
                <c:pt idx="299">
                  <c:v>5.668194741800062</c:v>
                </c:pt>
                <c:pt idx="300">
                  <c:v>5.7471168110180058</c:v>
                </c:pt>
                <c:pt idx="301">
                  <c:v>5.7615178186663174</c:v>
                </c:pt>
                <c:pt idx="302">
                  <c:v>5.7932907663563258</c:v>
                </c:pt>
                <c:pt idx="303">
                  <c:v>5.9029174685735457</c:v>
                </c:pt>
                <c:pt idx="304">
                  <c:v>5.9173758542017065</c:v>
                </c:pt>
                <c:pt idx="305">
                  <c:v>5.9506493312375666</c:v>
                </c:pt>
                <c:pt idx="306">
                  <c:v>5.9355295714075806</c:v>
                </c:pt>
                <c:pt idx="307">
                  <c:v>5.9764408636427948</c:v>
                </c:pt>
                <c:pt idx="308">
                  <c:v>6.0064845680860124</c:v>
                </c:pt>
                <c:pt idx="309">
                  <c:v>6.0152231687305955</c:v>
                </c:pt>
                <c:pt idx="310">
                  <c:v>6.0221300954377366</c:v>
                </c:pt>
                <c:pt idx="311">
                  <c:v>6.0597138426229691</c:v>
                </c:pt>
                <c:pt idx="312">
                  <c:v>6.0791932059307587</c:v>
                </c:pt>
                <c:pt idx="313">
                  <c:v>6.0802965846684929</c:v>
                </c:pt>
                <c:pt idx="314">
                  <c:v>6.153460938290646</c:v>
                </c:pt>
                <c:pt idx="315">
                  <c:v>6.1316983618629095</c:v>
                </c:pt>
                <c:pt idx="316">
                  <c:v>6.1157059491779462</c:v>
                </c:pt>
                <c:pt idx="317">
                  <c:v>6.1917844840194505</c:v>
                </c:pt>
                <c:pt idx="318">
                  <c:v>6.1781661505435324</c:v>
                </c:pt>
                <c:pt idx="319">
                  <c:v>6.2130652275393548</c:v>
                </c:pt>
                <c:pt idx="320">
                  <c:v>6.179835794175963</c:v>
                </c:pt>
                <c:pt idx="321">
                  <c:v>6.1484403996194121</c:v>
                </c:pt>
                <c:pt idx="322">
                  <c:v>6.1807697520775831</c:v>
                </c:pt>
                <c:pt idx="323">
                  <c:v>6.2241902945509313</c:v>
                </c:pt>
                <c:pt idx="324">
                  <c:v>6.1782963564550988</c:v>
                </c:pt>
                <c:pt idx="325">
                  <c:v>6.1448745687337922</c:v>
                </c:pt>
                <c:pt idx="326">
                  <c:v>6.1302997737318643</c:v>
                </c:pt>
                <c:pt idx="327">
                  <c:v>6.1391606884132335</c:v>
                </c:pt>
                <c:pt idx="328">
                  <c:v>6.1718799708742056</c:v>
                </c:pt>
                <c:pt idx="329">
                  <c:v>6.1784739474607848</c:v>
                </c:pt>
                <c:pt idx="330">
                  <c:v>6.1574785835896479</c:v>
                </c:pt>
                <c:pt idx="331">
                  <c:v>6.08884434006871</c:v>
                </c:pt>
                <c:pt idx="332">
                  <c:v>6.0675356175704875</c:v>
                </c:pt>
                <c:pt idx="333">
                  <c:v>6.0910582660246035</c:v>
                </c:pt>
                <c:pt idx="334">
                  <c:v>6.0721669804592553</c:v>
                </c:pt>
                <c:pt idx="335">
                  <c:v>6.036550874023086</c:v>
                </c:pt>
                <c:pt idx="336">
                  <c:v>5.9615083026414508</c:v>
                </c:pt>
                <c:pt idx="337">
                  <c:v>5.9092591817139004</c:v>
                </c:pt>
                <c:pt idx="338">
                  <c:v>5.8511685068137327</c:v>
                </c:pt>
                <c:pt idx="339">
                  <c:v>5.8300725587271707</c:v>
                </c:pt>
                <c:pt idx="340">
                  <c:v>5.7954673841682061</c:v>
                </c:pt>
                <c:pt idx="341">
                  <c:v>5.7921024263158349</c:v>
                </c:pt>
                <c:pt idx="342">
                  <c:v>5.808271651140827</c:v>
                </c:pt>
                <c:pt idx="343">
                  <c:v>5.7652532113258408</c:v>
                </c:pt>
                <c:pt idx="344">
                  <c:v>5.7780676402399589</c:v>
                </c:pt>
                <c:pt idx="345">
                  <c:v>5.6980375031191643</c:v>
                </c:pt>
                <c:pt idx="346">
                  <c:v>5.6567892629522216</c:v>
                </c:pt>
                <c:pt idx="347">
                  <c:v>5.6145679256622412</c:v>
                </c:pt>
                <c:pt idx="348">
                  <c:v>5.6239121582360569</c:v>
                </c:pt>
                <c:pt idx="349">
                  <c:v>5.6118878312331741</c:v>
                </c:pt>
                <c:pt idx="350">
                  <c:v>5.5750385880153877</c:v>
                </c:pt>
                <c:pt idx="351">
                  <c:v>5.5330075244295021</c:v>
                </c:pt>
                <c:pt idx="352">
                  <c:v>5.4905571493371719</c:v>
                </c:pt>
                <c:pt idx="353">
                  <c:v>5.4669114158458383</c:v>
                </c:pt>
                <c:pt idx="354">
                  <c:v>5.4335606475822429</c:v>
                </c:pt>
                <c:pt idx="355">
                  <c:v>5.415502718079547</c:v>
                </c:pt>
                <c:pt idx="356">
                  <c:v>5.38168158261528</c:v>
                </c:pt>
                <c:pt idx="357">
                  <c:v>5.3535820866417101</c:v>
                </c:pt>
                <c:pt idx="358">
                  <c:v>5.3151738367976042</c:v>
                </c:pt>
                <c:pt idx="359">
                  <c:v>5.2475948451483712</c:v>
                </c:pt>
                <c:pt idx="360">
                  <c:v>5.2070467119852202</c:v>
                </c:pt>
                <c:pt idx="361">
                  <c:v>5.1932729672608495</c:v>
                </c:pt>
                <c:pt idx="362">
                  <c:v>5.1746858950947114</c:v>
                </c:pt>
                <c:pt idx="363">
                  <c:v>5.1243582009238713</c:v>
                </c:pt>
                <c:pt idx="364">
                  <c:v>5.0767163899079524</c:v>
                </c:pt>
                <c:pt idx="365">
                  <c:v>5.0100287723979511</c:v>
                </c:pt>
                <c:pt idx="366">
                  <c:v>4.9962240965299882</c:v>
                </c:pt>
                <c:pt idx="367">
                  <c:v>4.9682687236250214</c:v>
                </c:pt>
                <c:pt idx="368">
                  <c:v>4.9462859494614202</c:v>
                </c:pt>
                <c:pt idx="369">
                  <c:v>4.9143809161283425</c:v>
                </c:pt>
                <c:pt idx="370">
                  <c:v>4.8962069486373485</c:v>
                </c:pt>
                <c:pt idx="371">
                  <c:v>4.8833554248867497</c:v>
                </c:pt>
                <c:pt idx="372">
                  <c:v>4.8948215310828349</c:v>
                </c:pt>
                <c:pt idx="373">
                  <c:v>4.8389436397173267</c:v>
                </c:pt>
                <c:pt idx="374">
                  <c:v>4.8164868089630417</c:v>
                </c:pt>
                <c:pt idx="375">
                  <c:v>4.8037087693818927</c:v>
                </c:pt>
                <c:pt idx="376">
                  <c:v>4.7994432525467055</c:v>
                </c:pt>
                <c:pt idx="377">
                  <c:v>4.7651970937837689</c:v>
                </c:pt>
                <c:pt idx="378">
                  <c:v>4.7088514969263615</c:v>
                </c:pt>
                <c:pt idx="379">
                  <c:v>4.6619918667166402</c:v>
                </c:pt>
                <c:pt idx="380">
                  <c:v>4.6809239852055908</c:v>
                </c:pt>
                <c:pt idx="381">
                  <c:v>4.6727455831122731</c:v>
                </c:pt>
                <c:pt idx="382">
                  <c:v>4.6245853225591471</c:v>
                </c:pt>
                <c:pt idx="383">
                  <c:v>4.6016089088621559</c:v>
                </c:pt>
                <c:pt idx="384">
                  <c:v>4.5846304160350009</c:v>
                </c:pt>
                <c:pt idx="385">
                  <c:v>4.5445515075705618</c:v>
                </c:pt>
                <c:pt idx="386">
                  <c:v>4.5392363668099875</c:v>
                </c:pt>
                <c:pt idx="387">
                  <c:v>4.4703265129855243</c:v>
                </c:pt>
                <c:pt idx="388">
                  <c:v>4.4644455079239309</c:v>
                </c:pt>
                <c:pt idx="389">
                  <c:v>4.4786154579330475</c:v>
                </c:pt>
                <c:pt idx="390">
                  <c:v>4.4653466838451497</c:v>
                </c:pt>
                <c:pt idx="391">
                  <c:v>4.4348015727954193</c:v>
                </c:pt>
                <c:pt idx="392">
                  <c:v>4.3720870856619456</c:v>
                </c:pt>
                <c:pt idx="393">
                  <c:v>4.363621709260272</c:v>
                </c:pt>
                <c:pt idx="394">
                  <c:v>4.3906445380059376</c:v>
                </c:pt>
                <c:pt idx="395">
                  <c:v>4.3727591228697511</c:v>
                </c:pt>
                <c:pt idx="396">
                  <c:v>4.3379188477768329</c:v>
                </c:pt>
                <c:pt idx="397">
                  <c:v>4.2963221193091101</c:v>
                </c:pt>
                <c:pt idx="398">
                  <c:v>4.2598801505169046</c:v>
                </c:pt>
                <c:pt idx="399">
                  <c:v>4.2363266615627913</c:v>
                </c:pt>
                <c:pt idx="400">
                  <c:v>4.1701264567940237</c:v>
                </c:pt>
                <c:pt idx="401">
                  <c:v>4.1947049814566943</c:v>
                </c:pt>
                <c:pt idx="402">
                  <c:v>4.2316990151430707</c:v>
                </c:pt>
                <c:pt idx="403">
                  <c:v>4.1859817557723895</c:v>
                </c:pt>
                <c:pt idx="404">
                  <c:v>4.1644468376542303</c:v>
                </c:pt>
                <c:pt idx="405">
                  <c:v>4.1320983661885746</c:v>
                </c:pt>
                <c:pt idx="406">
                  <c:v>4.1288143984617696</c:v>
                </c:pt>
                <c:pt idx="407">
                  <c:v>4.1029268731949449</c:v>
                </c:pt>
                <c:pt idx="408">
                  <c:v>4.0814444777995149</c:v>
                </c:pt>
                <c:pt idx="409">
                  <c:v>4.0496439185602497</c:v>
                </c:pt>
                <c:pt idx="410">
                  <c:v>4.0297155917918808</c:v>
                </c:pt>
                <c:pt idx="411">
                  <c:v>4.001430720825824</c:v>
                </c:pt>
                <c:pt idx="412">
                  <c:v>3.9919198895208283</c:v>
                </c:pt>
                <c:pt idx="413">
                  <c:v>3.9822028368475646</c:v>
                </c:pt>
                <c:pt idx="414">
                  <c:v>3.9363227663361213</c:v>
                </c:pt>
                <c:pt idx="415">
                  <c:v>3.960864535591325</c:v>
                </c:pt>
                <c:pt idx="416">
                  <c:v>3.9435711538533793</c:v>
                </c:pt>
                <c:pt idx="417">
                  <c:v>3.918560873544064</c:v>
                </c:pt>
                <c:pt idx="418">
                  <c:v>3.9262779221994348</c:v>
                </c:pt>
                <c:pt idx="419">
                  <c:v>3.9059917230387189</c:v>
                </c:pt>
                <c:pt idx="420">
                  <c:v>3.900230482984067</c:v>
                </c:pt>
                <c:pt idx="421">
                  <c:v>3.916985580170286</c:v>
                </c:pt>
                <c:pt idx="422">
                  <c:v>3.9004057197536874</c:v>
                </c:pt>
                <c:pt idx="423">
                  <c:v>3.856676453275683</c:v>
                </c:pt>
                <c:pt idx="424">
                  <c:v>3.8480805457402041</c:v>
                </c:pt>
                <c:pt idx="425">
                  <c:v>3.8449855905706132</c:v>
                </c:pt>
                <c:pt idx="426">
                  <c:v>3.8449650933890371</c:v>
                </c:pt>
                <c:pt idx="427">
                  <c:v>3.793883554271686</c:v>
                </c:pt>
                <c:pt idx="428">
                  <c:v>3.8134861458187981</c:v>
                </c:pt>
                <c:pt idx="429">
                  <c:v>3.8444550997910247</c:v>
                </c:pt>
                <c:pt idx="430">
                  <c:v>3.8202916950075223</c:v>
                </c:pt>
                <c:pt idx="431">
                  <c:v>3.6581857151633415</c:v>
                </c:pt>
                <c:pt idx="432">
                  <c:v>3.6338672258343885</c:v>
                </c:pt>
                <c:pt idx="433">
                  <c:v>3.6552072067490697</c:v>
                </c:pt>
                <c:pt idx="434">
                  <c:v>3.6527483862058845</c:v>
                </c:pt>
                <c:pt idx="435">
                  <c:v>3.6282167286774629</c:v>
                </c:pt>
                <c:pt idx="436">
                  <c:v>3.6056023760002791</c:v>
                </c:pt>
                <c:pt idx="437">
                  <c:v>3.6298496252274837</c:v>
                </c:pt>
                <c:pt idx="438">
                  <c:v>3.6054333471703552</c:v>
                </c:pt>
                <c:pt idx="439">
                  <c:v>3.5378240811796231</c:v>
                </c:pt>
                <c:pt idx="440">
                  <c:v>3.4991089546756555</c:v>
                </c:pt>
                <c:pt idx="441">
                  <c:v>3.4825389640570101</c:v>
                </c:pt>
                <c:pt idx="442">
                  <c:v>3.5030607325842213</c:v>
                </c:pt>
                <c:pt idx="443">
                  <c:v>3.5217192813425693</c:v>
                </c:pt>
                <c:pt idx="444">
                  <c:v>3.5006301633296193</c:v>
                </c:pt>
                <c:pt idx="445">
                  <c:v>3.4948616384636599</c:v>
                </c:pt>
                <c:pt idx="446">
                  <c:v>3.4721430951982839</c:v>
                </c:pt>
                <c:pt idx="447">
                  <c:v>3.4776733010644785</c:v>
                </c:pt>
                <c:pt idx="448">
                  <c:v>3.4419345845303488</c:v>
                </c:pt>
                <c:pt idx="449">
                  <c:v>3.4042597707102034</c:v>
                </c:pt>
                <c:pt idx="450">
                  <c:v>3.3901139706505905</c:v>
                </c:pt>
                <c:pt idx="451">
                  <c:v>3.4001070050609741</c:v>
                </c:pt>
                <c:pt idx="452">
                  <c:v>3.3957933556873496</c:v>
                </c:pt>
                <c:pt idx="453">
                  <c:v>3.4231108217064308</c:v>
                </c:pt>
                <c:pt idx="454">
                  <c:v>3.4343002468843715</c:v>
                </c:pt>
                <c:pt idx="455">
                  <c:v>3.3646549026434576</c:v>
                </c:pt>
                <c:pt idx="456">
                  <c:v>3.3758232472786238</c:v>
                </c:pt>
                <c:pt idx="457">
                  <c:v>3.3488798638033828</c:v>
                </c:pt>
                <c:pt idx="458">
                  <c:v>3.3137253984222581</c:v>
                </c:pt>
                <c:pt idx="459">
                  <c:v>3.3008196532775833</c:v>
                </c:pt>
                <c:pt idx="460">
                  <c:v>3.3037444741884339</c:v>
                </c:pt>
                <c:pt idx="461">
                  <c:v>3.32799739545186</c:v>
                </c:pt>
                <c:pt idx="462">
                  <c:v>3.3122993062842307</c:v>
                </c:pt>
                <c:pt idx="463">
                  <c:v>3.2476615877440729</c:v>
                </c:pt>
                <c:pt idx="464">
                  <c:v>3.2266979576544732</c:v>
                </c:pt>
                <c:pt idx="465">
                  <c:v>3.2331844401418652</c:v>
                </c:pt>
                <c:pt idx="466">
                  <c:v>3.2046564939640474</c:v>
                </c:pt>
                <c:pt idx="467">
                  <c:v>3.2009635802327536</c:v>
                </c:pt>
                <c:pt idx="468">
                  <c:v>3.2027290229433736</c:v>
                </c:pt>
                <c:pt idx="469">
                  <c:v>3.1964743083433382</c:v>
                </c:pt>
                <c:pt idx="470">
                  <c:v>3.1804006582493929</c:v>
                </c:pt>
                <c:pt idx="471">
                  <c:v>3.1948612532286558</c:v>
                </c:pt>
                <c:pt idx="472">
                  <c:v>3.1784348749815456</c:v>
                </c:pt>
                <c:pt idx="473">
                  <c:v>3.1762887156130892</c:v>
                </c:pt>
                <c:pt idx="474">
                  <c:v>3.1866251264548509</c:v>
                </c:pt>
                <c:pt idx="475">
                  <c:v>3.1615744638948282</c:v>
                </c:pt>
                <c:pt idx="476">
                  <c:v>3.1576446883184182</c:v>
                </c:pt>
                <c:pt idx="477">
                  <c:v>3.1797647449467523</c:v>
                </c:pt>
                <c:pt idx="478">
                  <c:v>3.1351497262968597</c:v>
                </c:pt>
                <c:pt idx="479">
                  <c:v>3.135112680310618</c:v>
                </c:pt>
                <c:pt idx="480">
                  <c:v>3.10896765555424</c:v>
                </c:pt>
                <c:pt idx="481">
                  <c:v>3.086611176006572</c:v>
                </c:pt>
                <c:pt idx="482">
                  <c:v>3.0832713436423327</c:v>
                </c:pt>
                <c:pt idx="483">
                  <c:v>3.0763487325831238</c:v>
                </c:pt>
                <c:pt idx="484">
                  <c:v>3.0498422398851988</c:v>
                </c:pt>
                <c:pt idx="485">
                  <c:v>3.0450237768155506</c:v>
                </c:pt>
                <c:pt idx="486">
                  <c:v>3.0456111109914583</c:v>
                </c:pt>
                <c:pt idx="487">
                  <c:v>3.0339311781147988</c:v>
                </c:pt>
                <c:pt idx="488">
                  <c:v>3.0286535403771735</c:v>
                </c:pt>
                <c:pt idx="489">
                  <c:v>2.9982053098839669</c:v>
                </c:pt>
                <c:pt idx="490">
                  <c:v>2.979098195013822</c:v>
                </c:pt>
                <c:pt idx="491">
                  <c:v>2.9556323480314921</c:v>
                </c:pt>
                <c:pt idx="492">
                  <c:v>2.9584281110156745</c:v>
                </c:pt>
                <c:pt idx="493">
                  <c:v>2.9591838962929993</c:v>
                </c:pt>
                <c:pt idx="494">
                  <c:v>2.9527888337767325</c:v>
                </c:pt>
                <c:pt idx="495">
                  <c:v>2.9533024773800158</c:v>
                </c:pt>
                <c:pt idx="496">
                  <c:v>2.9827059897089203</c:v>
                </c:pt>
                <c:pt idx="497">
                  <c:v>2.9654523186836363</c:v>
                </c:pt>
                <c:pt idx="498">
                  <c:v>2.9458701393989779</c:v>
                </c:pt>
                <c:pt idx="499">
                  <c:v>2.9281246016199622</c:v>
                </c:pt>
                <c:pt idx="500">
                  <c:v>2.9585080992704413</c:v>
                </c:pt>
                <c:pt idx="501">
                  <c:v>2.9492576796661023</c:v>
                </c:pt>
                <c:pt idx="502">
                  <c:v>2.9177760228798508</c:v>
                </c:pt>
                <c:pt idx="503">
                  <c:v>2.9106972985995054</c:v>
                </c:pt>
                <c:pt idx="504">
                  <c:v>2.9137054352118366</c:v>
                </c:pt>
                <c:pt idx="505">
                  <c:v>2.9228846651949945</c:v>
                </c:pt>
                <c:pt idx="506">
                  <c:v>2.9032837284944906</c:v>
                </c:pt>
                <c:pt idx="507">
                  <c:v>2.8947432058990081</c:v>
                </c:pt>
                <c:pt idx="508">
                  <c:v>2.8946054325547204</c:v>
                </c:pt>
                <c:pt idx="509">
                  <c:v>2.8803462124578316</c:v>
                </c:pt>
                <c:pt idx="510">
                  <c:v>2.8565688106901335</c:v>
                </c:pt>
                <c:pt idx="511">
                  <c:v>2.8341695161816332</c:v>
                </c:pt>
                <c:pt idx="512">
                  <c:v>2.7954000779394983</c:v>
                </c:pt>
                <c:pt idx="513">
                  <c:v>2.8156311174486106</c:v>
                </c:pt>
                <c:pt idx="514">
                  <c:v>2.8060556479476864</c:v>
                </c:pt>
                <c:pt idx="515">
                  <c:v>2.810102434527364</c:v>
                </c:pt>
                <c:pt idx="516">
                  <c:v>2.79267622121557</c:v>
                </c:pt>
                <c:pt idx="517">
                  <c:v>2.7795762768081493</c:v>
                </c:pt>
                <c:pt idx="518">
                  <c:v>2.790479046364803</c:v>
                </c:pt>
                <c:pt idx="519">
                  <c:v>2.7811258691072824</c:v>
                </c:pt>
                <c:pt idx="520">
                  <c:v>2.7747488035384422</c:v>
                </c:pt>
                <c:pt idx="521">
                  <c:v>2.7721517739103438</c:v>
                </c:pt>
                <c:pt idx="522">
                  <c:v>2.78577521896558</c:v>
                </c:pt>
                <c:pt idx="523">
                  <c:v>2.7646880361794874</c:v>
                </c:pt>
                <c:pt idx="524">
                  <c:v>2.758173247325181</c:v>
                </c:pt>
                <c:pt idx="525">
                  <c:v>2.7589024172388474</c:v>
                </c:pt>
                <c:pt idx="526">
                  <c:v>2.7271258969834271</c:v>
                </c:pt>
                <c:pt idx="527">
                  <c:v>2.6986982819893881</c:v>
                </c:pt>
                <c:pt idx="528">
                  <c:v>2.7210492463465297</c:v>
                </c:pt>
                <c:pt idx="529">
                  <c:v>2.7122463497843752</c:v>
                </c:pt>
                <c:pt idx="530">
                  <c:v>2.6937013746857583</c:v>
                </c:pt>
                <c:pt idx="531">
                  <c:v>2.7180059421441185</c:v>
                </c:pt>
                <c:pt idx="532">
                  <c:v>2.715885573038948</c:v>
                </c:pt>
                <c:pt idx="533">
                  <c:v>2.7045844371211132</c:v>
                </c:pt>
                <c:pt idx="534">
                  <c:v>2.6809799371557737</c:v>
                </c:pt>
                <c:pt idx="535">
                  <c:v>2.6802044181583962</c:v>
                </c:pt>
                <c:pt idx="536">
                  <c:v>2.6854519277338822</c:v>
                </c:pt>
                <c:pt idx="537">
                  <c:v>2.6803359273184477</c:v>
                </c:pt>
                <c:pt idx="538">
                  <c:v>2.6682559457334323</c:v>
                </c:pt>
                <c:pt idx="539">
                  <c:v>2.6855268617180634</c:v>
                </c:pt>
                <c:pt idx="540">
                  <c:v>2.6835640048418075</c:v>
                </c:pt>
                <c:pt idx="541">
                  <c:v>2.6795965797349837</c:v>
                </c:pt>
                <c:pt idx="542">
                  <c:v>2.6816948503652975</c:v>
                </c:pt>
                <c:pt idx="543">
                  <c:v>2.6614752702605378</c:v>
                </c:pt>
                <c:pt idx="544">
                  <c:v>2.669450123891516</c:v>
                </c:pt>
                <c:pt idx="545">
                  <c:v>2.6657381143824477</c:v>
                </c:pt>
                <c:pt idx="546">
                  <c:v>2.6346029377477898</c:v>
                </c:pt>
                <c:pt idx="547">
                  <c:v>2.6118811192266866</c:v>
                </c:pt>
                <c:pt idx="548">
                  <c:v>2.6081318026351745</c:v>
                </c:pt>
                <c:pt idx="549">
                  <c:v>2.6085414079705362</c:v>
                </c:pt>
                <c:pt idx="550">
                  <c:v>2.603677363498119</c:v>
                </c:pt>
                <c:pt idx="551">
                  <c:v>2.5988325431000576</c:v>
                </c:pt>
                <c:pt idx="552">
                  <c:v>2.5917039805709754</c:v>
                </c:pt>
                <c:pt idx="553">
                  <c:v>2.6007771303443659</c:v>
                </c:pt>
                <c:pt idx="554">
                  <c:v>2.5944479222786532</c:v>
                </c:pt>
                <c:pt idx="555">
                  <c:v>2.582202722260512</c:v>
                </c:pt>
                <c:pt idx="556">
                  <c:v>2.5798262271894901</c:v>
                </c:pt>
                <c:pt idx="557">
                  <c:v>2.5720321687029646</c:v>
                </c:pt>
                <c:pt idx="558">
                  <c:v>2.5835899277117296</c:v>
                </c:pt>
                <c:pt idx="559">
                  <c:v>2.5658413590007894</c:v>
                </c:pt>
                <c:pt idx="560">
                  <c:v>2.555611527494718</c:v>
                </c:pt>
                <c:pt idx="561">
                  <c:v>2.5670828850677667</c:v>
                </c:pt>
                <c:pt idx="562">
                  <c:v>2.5459546856330797</c:v>
                </c:pt>
                <c:pt idx="563">
                  <c:v>2.5593032737713579</c:v>
                </c:pt>
                <c:pt idx="564">
                  <c:v>2.6058546387809849</c:v>
                </c:pt>
                <c:pt idx="565">
                  <c:v>2.5958670761599532</c:v>
                </c:pt>
                <c:pt idx="566">
                  <c:v>2.5772678010666352</c:v>
                </c:pt>
                <c:pt idx="567">
                  <c:v>2.5737855299213548</c:v>
                </c:pt>
                <c:pt idx="568">
                  <c:v>2.5554919832656213</c:v>
                </c:pt>
                <c:pt idx="569">
                  <c:v>2.5320438505053335</c:v>
                </c:pt>
                <c:pt idx="570">
                  <c:v>2.5198591153046532</c:v>
                </c:pt>
                <c:pt idx="571">
                  <c:v>2.4987865403930711</c:v>
                </c:pt>
                <c:pt idx="572">
                  <c:v>2.4938035269208632</c:v>
                </c:pt>
                <c:pt idx="573">
                  <c:v>2.5096360308956767</c:v>
                </c:pt>
                <c:pt idx="574">
                  <c:v>2.5080510829214702</c:v>
                </c:pt>
                <c:pt idx="575">
                  <c:v>2.4708790211985634</c:v>
                </c:pt>
                <c:pt idx="576">
                  <c:v>2.4916024688583112</c:v>
                </c:pt>
                <c:pt idx="577">
                  <c:v>2.5033773808088928</c:v>
                </c:pt>
                <c:pt idx="578">
                  <c:v>2.5164986869955563</c:v>
                </c:pt>
                <c:pt idx="579">
                  <c:v>2.5065417981062246</c:v>
                </c:pt>
                <c:pt idx="580">
                  <c:v>2.5097154389070759</c:v>
                </c:pt>
                <c:pt idx="581">
                  <c:v>2.507608373793071</c:v>
                </c:pt>
                <c:pt idx="582">
                  <c:v>2.4840440377078785</c:v>
                </c:pt>
                <c:pt idx="583">
                  <c:v>2.4660838411637971</c:v>
                </c:pt>
                <c:pt idx="584">
                  <c:v>2.4450253041030345</c:v>
                </c:pt>
                <c:pt idx="585">
                  <c:v>2.4480637429942198</c:v>
                </c:pt>
                <c:pt idx="586">
                  <c:v>2.4526383246079475</c:v>
                </c:pt>
                <c:pt idx="587">
                  <c:v>2.4400042436864497</c:v>
                </c:pt>
                <c:pt idx="588">
                  <c:v>2.4269063115077114</c:v>
                </c:pt>
                <c:pt idx="589">
                  <c:v>2.4378658082857263</c:v>
                </c:pt>
                <c:pt idx="590">
                  <c:v>2.4350874708245382</c:v>
                </c:pt>
                <c:pt idx="591">
                  <c:v>2.4481415584039898</c:v>
                </c:pt>
                <c:pt idx="592">
                  <c:v>2.4479094285720868</c:v>
                </c:pt>
                <c:pt idx="593">
                  <c:v>2.4272538270084021</c:v>
                </c:pt>
                <c:pt idx="594">
                  <c:v>2.4192775727900546</c:v>
                </c:pt>
                <c:pt idx="595">
                  <c:v>2.3839456541588997</c:v>
                </c:pt>
                <c:pt idx="596">
                  <c:v>2.409489558277139</c:v>
                </c:pt>
                <c:pt idx="597">
                  <c:v>2.4253298324005077</c:v>
                </c:pt>
                <c:pt idx="598">
                  <c:v>2.4079239388808547</c:v>
                </c:pt>
                <c:pt idx="599">
                  <c:v>2.4046834730545261</c:v>
                </c:pt>
                <c:pt idx="600">
                  <c:v>2.3746166783898714</c:v>
                </c:pt>
                <c:pt idx="601">
                  <c:v>2.3815137958467449</c:v>
                </c:pt>
                <c:pt idx="602">
                  <c:v>2.4137603251820505</c:v>
                </c:pt>
                <c:pt idx="603">
                  <c:v>2.3855661771734011</c:v>
                </c:pt>
                <c:pt idx="604">
                  <c:v>2.3658205856551469</c:v>
                </c:pt>
                <c:pt idx="605">
                  <c:v>2.3541677536542318</c:v>
                </c:pt>
                <c:pt idx="606">
                  <c:v>2.3436884755805978</c:v>
                </c:pt>
                <c:pt idx="607">
                  <c:v>2.3411622036854198</c:v>
                </c:pt>
                <c:pt idx="608">
                  <c:v>2.3595279350244627</c:v>
                </c:pt>
                <c:pt idx="609">
                  <c:v>2.3250660083101251</c:v>
                </c:pt>
                <c:pt idx="610">
                  <c:v>2.3034688002351897</c:v>
                </c:pt>
                <c:pt idx="611">
                  <c:v>2.320558820598416</c:v>
                </c:pt>
                <c:pt idx="612">
                  <c:v>2.3304234866325171</c:v>
                </c:pt>
                <c:pt idx="613">
                  <c:v>2.3419636664995722</c:v>
                </c:pt>
                <c:pt idx="614">
                  <c:v>2.3256715669651769</c:v>
                </c:pt>
                <c:pt idx="615">
                  <c:v>2.3128729279461648</c:v>
                </c:pt>
                <c:pt idx="616">
                  <c:v>2.3050291997984509</c:v>
                </c:pt>
                <c:pt idx="617">
                  <c:v>2.306782742101928</c:v>
                </c:pt>
                <c:pt idx="618">
                  <c:v>2.3022504878847978</c:v>
                </c:pt>
                <c:pt idx="619">
                  <c:v>2.2950184360727306</c:v>
                </c:pt>
                <c:pt idx="620">
                  <c:v>2.288203906579807</c:v>
                </c:pt>
                <c:pt idx="621">
                  <c:v>2.2856108594867215</c:v>
                </c:pt>
                <c:pt idx="622">
                  <c:v>2.2920011424196978</c:v>
                </c:pt>
                <c:pt idx="623">
                  <c:v>2.2367180290982627</c:v>
                </c:pt>
                <c:pt idx="624">
                  <c:v>2.2309277772661797</c:v>
                </c:pt>
                <c:pt idx="625">
                  <c:v>2.2563671683041542</c:v>
                </c:pt>
                <c:pt idx="626">
                  <c:v>2.3027754070434638</c:v>
                </c:pt>
                <c:pt idx="627">
                  <c:v>2.2765495618016387</c:v>
                </c:pt>
                <c:pt idx="628">
                  <c:v>2.2614454231255405</c:v>
                </c:pt>
                <c:pt idx="629">
                  <c:v>2.237767177015602</c:v>
                </c:pt>
                <c:pt idx="630">
                  <c:v>2.2394895341882313</c:v>
                </c:pt>
                <c:pt idx="631">
                  <c:v>2.2881954614350279</c:v>
                </c:pt>
                <c:pt idx="632">
                  <c:v>2.2761653481039001</c:v>
                </c:pt>
                <c:pt idx="633">
                  <c:v>2.2581202168392558</c:v>
                </c:pt>
                <c:pt idx="634">
                  <c:v>2.2468619194169128</c:v>
                </c:pt>
                <c:pt idx="635">
                  <c:v>2.2547112633421964</c:v>
                </c:pt>
                <c:pt idx="636">
                  <c:v>2.2293859209939062</c:v>
                </c:pt>
                <c:pt idx="637">
                  <c:v>2.2655202601144917</c:v>
                </c:pt>
                <c:pt idx="638">
                  <c:v>2.2337031304776684</c:v>
                </c:pt>
                <c:pt idx="639">
                  <c:v>2.2107369466729643</c:v>
                </c:pt>
                <c:pt idx="640">
                  <c:v>2.2006222847695596</c:v>
                </c:pt>
                <c:pt idx="641">
                  <c:v>2.2057488516025852</c:v>
                </c:pt>
                <c:pt idx="642">
                  <c:v>2.1965579807782265</c:v>
                </c:pt>
                <c:pt idx="643">
                  <c:v>2.2172296259030086</c:v>
                </c:pt>
                <c:pt idx="644">
                  <c:v>2.235388075140706</c:v>
                </c:pt>
                <c:pt idx="645">
                  <c:v>2.1986257110137495</c:v>
                </c:pt>
                <c:pt idx="646">
                  <c:v>2.2011171301234529</c:v>
                </c:pt>
                <c:pt idx="647">
                  <c:v>2.1809677493797861</c:v>
                </c:pt>
                <c:pt idx="648">
                  <c:v>2.179653948230575</c:v>
                </c:pt>
                <c:pt idx="649">
                  <c:v>2.1700081770586204</c:v>
                </c:pt>
                <c:pt idx="650">
                  <c:v>2.2179777891365413</c:v>
                </c:pt>
                <c:pt idx="651">
                  <c:v>2.1957617834695538</c:v>
                </c:pt>
                <c:pt idx="652">
                  <c:v>2.1887901733716375</c:v>
                </c:pt>
                <c:pt idx="653">
                  <c:v>2.183933255467541</c:v>
                </c:pt>
                <c:pt idx="654">
                  <c:v>2.1973918500664347</c:v>
                </c:pt>
                <c:pt idx="655">
                  <c:v>2.1862167994579913</c:v>
                </c:pt>
                <c:pt idx="656">
                  <c:v>2.2036757527158763</c:v>
                </c:pt>
                <c:pt idx="657">
                  <c:v>2.1895809023292228</c:v>
                </c:pt>
                <c:pt idx="658">
                  <c:v>2.1673386841607409</c:v>
                </c:pt>
                <c:pt idx="659">
                  <c:v>2.1920455702069681</c:v>
                </c:pt>
                <c:pt idx="660">
                  <c:v>2.1928819461398463</c:v>
                </c:pt>
                <c:pt idx="661">
                  <c:v>2.1694071583060768</c:v>
                </c:pt>
                <c:pt idx="662">
                  <c:v>2.168614013772292</c:v>
                </c:pt>
                <c:pt idx="663">
                  <c:v>2.1695627984633128</c:v>
                </c:pt>
                <c:pt idx="664">
                  <c:v>2.1708744335879846</c:v>
                </c:pt>
                <c:pt idx="665">
                  <c:v>2.1811402598257903</c:v>
                </c:pt>
                <c:pt idx="666">
                  <c:v>2.1727720075485668</c:v>
                </c:pt>
                <c:pt idx="667">
                  <c:v>2.1840052207940674</c:v>
                </c:pt>
                <c:pt idx="668">
                  <c:v>2.206965417560637</c:v>
                </c:pt>
                <c:pt idx="669">
                  <c:v>2.1908734427238965</c:v>
                </c:pt>
                <c:pt idx="670">
                  <c:v>2.1905565284168569</c:v>
                </c:pt>
                <c:pt idx="671">
                  <c:v>2.2060860298539282</c:v>
                </c:pt>
                <c:pt idx="672">
                  <c:v>2.2078201286627226</c:v>
                </c:pt>
                <c:pt idx="673">
                  <c:v>2.1993864915310906</c:v>
                </c:pt>
                <c:pt idx="674">
                  <c:v>2.2019321219746382</c:v>
                </c:pt>
                <c:pt idx="675">
                  <c:v>2.1947859181782521</c:v>
                </c:pt>
                <c:pt idx="676">
                  <c:v>2.2081375312643976</c:v>
                </c:pt>
                <c:pt idx="677">
                  <c:v>2.1962719668934549</c:v>
                </c:pt>
                <c:pt idx="678">
                  <c:v>2.2036117920862583</c:v>
                </c:pt>
                <c:pt idx="679">
                  <c:v>2.2063266303674345</c:v>
                </c:pt>
                <c:pt idx="680">
                  <c:v>2.2145429898472409</c:v>
                </c:pt>
                <c:pt idx="681">
                  <c:v>2.2172271578297513</c:v>
                </c:pt>
                <c:pt idx="682">
                  <c:v>2.2113365334656474</c:v>
                </c:pt>
                <c:pt idx="683">
                  <c:v>2.2031104737007019</c:v>
                </c:pt>
                <c:pt idx="684">
                  <c:v>2.1755254284718015</c:v>
                </c:pt>
                <c:pt idx="685">
                  <c:v>2.1804626404147038</c:v>
                </c:pt>
                <c:pt idx="686">
                  <c:v>2.1688166694976077</c:v>
                </c:pt>
                <c:pt idx="687">
                  <c:v>2.1701582304494713</c:v>
                </c:pt>
                <c:pt idx="688">
                  <c:v>2.1729752244970761</c:v>
                </c:pt>
                <c:pt idx="689">
                  <c:v>2.1831187819518592</c:v>
                </c:pt>
                <c:pt idx="690">
                  <c:v>2.1636155691808923</c:v>
                </c:pt>
                <c:pt idx="691">
                  <c:v>2.1263922875918024</c:v>
                </c:pt>
                <c:pt idx="692">
                  <c:v>2.1584530273483034</c:v>
                </c:pt>
                <c:pt idx="693">
                  <c:v>2.1798882427365269</c:v>
                </c:pt>
                <c:pt idx="694">
                  <c:v>2.1953414592297675</c:v>
                </c:pt>
                <c:pt idx="695">
                  <c:v>2.1873417026559427</c:v>
                </c:pt>
                <c:pt idx="696">
                  <c:v>2.1725756911271379</c:v>
                </c:pt>
                <c:pt idx="697">
                  <c:v>2.1690741197179335</c:v>
                </c:pt>
                <c:pt idx="698">
                  <c:v>2.1652475613275302</c:v>
                </c:pt>
                <c:pt idx="699">
                  <c:v>2.1970990038656875</c:v>
                </c:pt>
                <c:pt idx="700">
                  <c:v>2.1854208395900363</c:v>
                </c:pt>
                <c:pt idx="701">
                  <c:v>2.1577055186065617</c:v>
                </c:pt>
                <c:pt idx="702">
                  <c:v>2.1793731923868029</c:v>
                </c:pt>
                <c:pt idx="703">
                  <c:v>2.1885272684251493</c:v>
                </c:pt>
                <c:pt idx="704">
                  <c:v>2.1795696693873325</c:v>
                </c:pt>
                <c:pt idx="705">
                  <c:v>2.163225002216512</c:v>
                </c:pt>
                <c:pt idx="706">
                  <c:v>2.1330085930927694</c:v>
                </c:pt>
                <c:pt idx="707">
                  <c:v>2.1409488161895123</c:v>
                </c:pt>
                <c:pt idx="708">
                  <c:v>2.1629219919071994</c:v>
                </c:pt>
                <c:pt idx="709">
                  <c:v>2.1623142682536165</c:v>
                </c:pt>
                <c:pt idx="710">
                  <c:v>2.1520976405288326</c:v>
                </c:pt>
                <c:pt idx="711">
                  <c:v>2.1404370265639918</c:v>
                </c:pt>
                <c:pt idx="712">
                  <c:v>2.1368640190987152</c:v>
                </c:pt>
                <c:pt idx="713">
                  <c:v>2.1458902601571532</c:v>
                </c:pt>
                <c:pt idx="714">
                  <c:v>2.1619743853083735</c:v>
                </c:pt>
                <c:pt idx="715">
                  <c:v>2.1305053540705741</c:v>
                </c:pt>
                <c:pt idx="716">
                  <c:v>2.1297155754243802</c:v>
                </c:pt>
                <c:pt idx="717">
                  <c:v>2.1223906457641371</c:v>
                </c:pt>
                <c:pt idx="718">
                  <c:v>2.1126689824833034</c:v>
                </c:pt>
                <c:pt idx="719">
                  <c:v>2.0980700049555576</c:v>
                </c:pt>
                <c:pt idx="720">
                  <c:v>2.0901545233938075</c:v>
                </c:pt>
                <c:pt idx="721">
                  <c:v>2.1060259267139227</c:v>
                </c:pt>
                <c:pt idx="722">
                  <c:v>2.1193760245932953</c:v>
                </c:pt>
                <c:pt idx="723">
                  <c:v>2.1112090715363432</c:v>
                </c:pt>
                <c:pt idx="724">
                  <c:v>2.1011594766634554</c:v>
                </c:pt>
                <c:pt idx="725">
                  <c:v>2.1234054014363442</c:v>
                </c:pt>
                <c:pt idx="726">
                  <c:v>2.1204114067107853</c:v>
                </c:pt>
                <c:pt idx="727">
                  <c:v>2.099100431885907</c:v>
                </c:pt>
                <c:pt idx="728">
                  <c:v>2.0802428656084722</c:v>
                </c:pt>
                <c:pt idx="729">
                  <c:v>2.0939618175405115</c:v>
                </c:pt>
                <c:pt idx="730">
                  <c:v>2.0849994309437028</c:v>
                </c:pt>
                <c:pt idx="731">
                  <c:v>2.0971148278838561</c:v>
                </c:pt>
                <c:pt idx="732">
                  <c:v>2.1095309721755822</c:v>
                </c:pt>
                <c:pt idx="733">
                  <c:v>2.1016096379782478</c:v>
                </c:pt>
                <c:pt idx="734">
                  <c:v>2.0910799417721067</c:v>
                </c:pt>
                <c:pt idx="735">
                  <c:v>2.0949550389645166</c:v>
                </c:pt>
                <c:pt idx="736">
                  <c:v>2.1034565524436775</c:v>
                </c:pt>
                <c:pt idx="737">
                  <c:v>2.1124161964633896</c:v>
                </c:pt>
                <c:pt idx="738">
                  <c:v>2.0975952827819904</c:v>
                </c:pt>
                <c:pt idx="739">
                  <c:v>2.1056810727763731</c:v>
                </c:pt>
                <c:pt idx="740">
                  <c:v>2.0709010594800459</c:v>
                </c:pt>
                <c:pt idx="741">
                  <c:v>2.0226479627402552</c:v>
                </c:pt>
                <c:pt idx="742">
                  <c:v>2.0416049245321384</c:v>
                </c:pt>
                <c:pt idx="743">
                  <c:v>2.0619821675590955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64A-4DA8-9597-24CA2B3E98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13718368"/>
        <c:axId val="1"/>
      </c:scatterChart>
      <c:valAx>
        <c:axId val="613718368"/>
        <c:scaling>
          <c:orientation val="minMax"/>
          <c:max val="10"/>
          <c:min val="1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Position (cm)</a:t>
                </a:r>
              </a:p>
            </c:rich>
          </c:tx>
          <c:layout>
            <c:manualLayout>
              <c:xMode val="edge"/>
              <c:yMode val="edge"/>
              <c:x val="0.41671794587752298"/>
              <c:y val="0.8589666384677991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crossBetween val="midCat"/>
        <c:majorUnit val="2"/>
      </c:valAx>
      <c:valAx>
        <c:axId val="1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Radiance (W/cm2-sr)</a:t>
                </a:r>
              </a:p>
            </c:rich>
          </c:tx>
          <c:layout>
            <c:manualLayout>
              <c:xMode val="edge"/>
              <c:yMode val="edge"/>
              <c:x val="5.2924791086350974E-2"/>
              <c:y val="0.23157968411843258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613718368"/>
        <c:crosses val="autoZero"/>
        <c:crossBetween val="midCat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3175">
      <a:noFill/>
      <a:prstDash val="solid"/>
    </a:ln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884251968503939"/>
          <c:y val="5.0925925925925923E-2"/>
          <c:w val="0.79995975503062122"/>
          <c:h val="0.74350320793234181"/>
        </c:manualLayout>
      </c:layout>
      <c:scatterChart>
        <c:scatterStyle val="lineMarker"/>
        <c:varyColors val="0"/>
        <c:ser>
          <c:idx val="6"/>
          <c:order val="0"/>
          <c:tx>
            <c:v>Dragonfly Candidate</c:v>
          </c:tx>
          <c:marker>
            <c:symbol val="none"/>
          </c:marker>
          <c:xVal>
            <c:numRef>
              <c:f>'[1]Johnston STIB'!$F$3:$F$10</c:f>
              <c:numCache>
                <c:formatCode>General</c:formatCode>
                <c:ptCount val="8"/>
                <c:pt idx="0">
                  <c:v>0.03</c:v>
                </c:pt>
                <c:pt idx="1">
                  <c:v>0.09</c:v>
                </c:pt>
                <c:pt idx="2">
                  <c:v>0.21</c:v>
                </c:pt>
                <c:pt idx="3">
                  <c:v>0.3</c:v>
                </c:pt>
                <c:pt idx="4">
                  <c:v>0.4</c:v>
                </c:pt>
                <c:pt idx="5">
                  <c:v>0.65</c:v>
                </c:pt>
                <c:pt idx="6">
                  <c:v>0.91</c:v>
                </c:pt>
                <c:pt idx="7">
                  <c:v>1.1499999999999999</c:v>
                </c:pt>
              </c:numCache>
            </c:numRef>
          </c:xVal>
          <c:yVal>
            <c:numRef>
              <c:f>'[1]Johnston STIB'!$C$3:$C$10</c:f>
              <c:numCache>
                <c:formatCode>General</c:formatCode>
                <c:ptCount val="8"/>
                <c:pt idx="0">
                  <c:v>7.27</c:v>
                </c:pt>
                <c:pt idx="1">
                  <c:v>6.99</c:v>
                </c:pt>
                <c:pt idx="2">
                  <c:v>6.42</c:v>
                </c:pt>
                <c:pt idx="3">
                  <c:v>6.06</c:v>
                </c:pt>
                <c:pt idx="4">
                  <c:v>5.62</c:v>
                </c:pt>
                <c:pt idx="5">
                  <c:v>4.76</c:v>
                </c:pt>
                <c:pt idx="6">
                  <c:v>4</c:v>
                </c:pt>
                <c:pt idx="7">
                  <c:v>3.39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B060-4DFD-B35F-BA0D2FEF2EA2}"/>
            </c:ext>
          </c:extLst>
        </c:ser>
        <c:ser>
          <c:idx val="11"/>
          <c:order val="1"/>
          <c:tx>
            <c:v>Huygens</c:v>
          </c:tx>
          <c:spPr>
            <a:ln w="190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[1]Huygens!$G$2:$G$13</c:f>
              <c:numCache>
                <c:formatCode>General</c:formatCode>
                <c:ptCount val="12"/>
                <c:pt idx="0">
                  <c:v>5.9184316049620876E-5</c:v>
                </c:pt>
                <c:pt idx="1">
                  <c:v>1.6621901500300714E-4</c:v>
                </c:pt>
                <c:pt idx="2">
                  <c:v>3.8456338034165383E-4</c:v>
                </c:pt>
                <c:pt idx="3">
                  <c:v>9.67601528932398E-4</c:v>
                </c:pt>
                <c:pt idx="4">
                  <c:v>2.7189969129799213E-3</c:v>
                </c:pt>
                <c:pt idx="5">
                  <c:v>8.5576012962388596E-3</c:v>
                </c:pt>
                <c:pt idx="6">
                  <c:v>2.1854897567881899E-2</c:v>
                </c:pt>
                <c:pt idx="7">
                  <c:v>5.741311912993502E-2</c:v>
                </c:pt>
                <c:pt idx="8">
                  <c:v>0.15118199797977097</c:v>
                </c:pt>
                <c:pt idx="9">
                  <c:v>0.31203579236550716</c:v>
                </c:pt>
                <c:pt idx="10">
                  <c:v>0.58577775127657172</c:v>
                </c:pt>
                <c:pt idx="11">
                  <c:v>0.98132246178931992</c:v>
                </c:pt>
              </c:numCache>
            </c:numRef>
          </c:xVal>
          <c:yVal>
            <c:numRef>
              <c:f>[1]Huygens!$H$2:$H$13</c:f>
              <c:numCache>
                <c:formatCode>General</c:formatCode>
                <c:ptCount val="12"/>
                <c:pt idx="0">
                  <c:v>6.0923218200000004</c:v>
                </c:pt>
                <c:pt idx="1">
                  <c:v>6.0988738700000003</c:v>
                </c:pt>
                <c:pt idx="2">
                  <c:v>6.1043820599999998</c:v>
                </c:pt>
                <c:pt idx="3">
                  <c:v>6.10708085</c:v>
                </c:pt>
                <c:pt idx="4">
                  <c:v>6.1019248299999997</c:v>
                </c:pt>
                <c:pt idx="5">
                  <c:v>6.0712695000000005</c:v>
                </c:pt>
                <c:pt idx="6">
                  <c:v>5.9766577200000004</c:v>
                </c:pt>
                <c:pt idx="7">
                  <c:v>5.7329587799999997</c:v>
                </c:pt>
                <c:pt idx="8">
                  <c:v>5.1861157999999996</c:v>
                </c:pt>
                <c:pt idx="9">
                  <c:v>4.2257420799999998</c:v>
                </c:pt>
                <c:pt idx="10">
                  <c:v>3.04480861</c:v>
                </c:pt>
                <c:pt idx="11">
                  <c:v>2.02544689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B060-4DFD-B35F-BA0D2FEF2EA2}"/>
            </c:ext>
          </c:extLst>
        </c:ser>
        <c:ser>
          <c:idx val="1"/>
          <c:order val="2"/>
          <c:tx>
            <c:v>Test 65A (HVST)</c:v>
          </c:tx>
          <c:spPr>
            <a:ln w="28575">
              <a:noFill/>
            </a:ln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[1]Sheet1!$C$2:$C$65</c:f>
              <c:numCache>
                <c:formatCode>General</c:formatCode>
                <c:ptCount val="64"/>
                <c:pt idx="0">
                  <c:v>0.1</c:v>
                </c:pt>
                <c:pt idx="1">
                  <c:v>9.9109090909090897E-2</c:v>
                </c:pt>
                <c:pt idx="2">
                  <c:v>0.1</c:v>
                </c:pt>
                <c:pt idx="3">
                  <c:v>9.8972727272727268E-2</c:v>
                </c:pt>
                <c:pt idx="4">
                  <c:v>9.9318181818181819E-2</c:v>
                </c:pt>
                <c:pt idx="5">
                  <c:v>0.2100363636363636</c:v>
                </c:pt>
                <c:pt idx="6">
                  <c:v>0.21026363636363635</c:v>
                </c:pt>
                <c:pt idx="7">
                  <c:v>0.21073636363636361</c:v>
                </c:pt>
                <c:pt idx="8">
                  <c:v>0.20858181818181815</c:v>
                </c:pt>
                <c:pt idx="9">
                  <c:v>0.20879090909090914</c:v>
                </c:pt>
                <c:pt idx="10">
                  <c:v>0.20849999999999999</c:v>
                </c:pt>
                <c:pt idx="11">
                  <c:v>0.20841818181818181</c:v>
                </c:pt>
                <c:pt idx="12">
                  <c:v>0.20928181818181821</c:v>
                </c:pt>
                <c:pt idx="13">
                  <c:v>0.20849999999999994</c:v>
                </c:pt>
                <c:pt idx="14">
                  <c:v>0.21</c:v>
                </c:pt>
                <c:pt idx="15">
                  <c:v>0.2088818181818182</c:v>
                </c:pt>
                <c:pt idx="16">
                  <c:v>0.20808181818181817</c:v>
                </c:pt>
                <c:pt idx="17">
                  <c:v>0.29867272727272726</c:v>
                </c:pt>
                <c:pt idx="18">
                  <c:v>0.3</c:v>
                </c:pt>
                <c:pt idx="19">
                  <c:v>0.29888181818181825</c:v>
                </c:pt>
                <c:pt idx="20">
                  <c:v>0.29848181818181813</c:v>
                </c:pt>
                <c:pt idx="21">
                  <c:v>0.29949090909090909</c:v>
                </c:pt>
                <c:pt idx="22">
                  <c:v>0.29857272727272727</c:v>
                </c:pt>
                <c:pt idx="23">
                  <c:v>0.29960909090909088</c:v>
                </c:pt>
                <c:pt idx="24">
                  <c:v>0.29949090909090909</c:v>
                </c:pt>
                <c:pt idx="25">
                  <c:v>0.29959999999999992</c:v>
                </c:pt>
                <c:pt idx="26">
                  <c:v>0.39890000000000003</c:v>
                </c:pt>
                <c:pt idx="27">
                  <c:v>0.39864545454545453</c:v>
                </c:pt>
                <c:pt idx="28">
                  <c:v>0.39806363636363629</c:v>
                </c:pt>
                <c:pt idx="29">
                  <c:v>0.39905454545454544</c:v>
                </c:pt>
                <c:pt idx="30">
                  <c:v>0.3997090909090909</c:v>
                </c:pt>
                <c:pt idx="31">
                  <c:v>0.39951818181818183</c:v>
                </c:pt>
                <c:pt idx="32">
                  <c:v>0.39911818181818182</c:v>
                </c:pt>
                <c:pt idx="33">
                  <c:v>0.39856363636363634</c:v>
                </c:pt>
                <c:pt idx="34">
                  <c:v>0.39962727272727272</c:v>
                </c:pt>
                <c:pt idx="35">
                  <c:v>0.39975454545454542</c:v>
                </c:pt>
                <c:pt idx="36">
                  <c:v>0.39669090909090898</c:v>
                </c:pt>
                <c:pt idx="37">
                  <c:v>0.65149999999999997</c:v>
                </c:pt>
                <c:pt idx="38">
                  <c:v>0.64691818181818184</c:v>
                </c:pt>
                <c:pt idx="39">
                  <c:v>0.64847272727272731</c:v>
                </c:pt>
                <c:pt idx="40">
                  <c:v>0.65018181818181819</c:v>
                </c:pt>
                <c:pt idx="41">
                  <c:v>0.64560000000000006</c:v>
                </c:pt>
                <c:pt idx="42">
                  <c:v>0.64529090909090914</c:v>
                </c:pt>
                <c:pt idx="43">
                  <c:v>0.64456363636363634</c:v>
                </c:pt>
                <c:pt idx="44">
                  <c:v>0.64485454545454557</c:v>
                </c:pt>
                <c:pt idx="45">
                  <c:v>0.90900000000000003</c:v>
                </c:pt>
                <c:pt idx="46">
                  <c:v>8.8999999999999996E-2</c:v>
                </c:pt>
                <c:pt idx="47">
                  <c:v>0.90014545454545436</c:v>
                </c:pt>
                <c:pt idx="48">
                  <c:v>0.89762727272727283</c:v>
                </c:pt>
                <c:pt idx="49">
                  <c:v>1.1370636363636366</c:v>
                </c:pt>
                <c:pt idx="50">
                  <c:v>1.1378727272727274</c:v>
                </c:pt>
                <c:pt idx="51">
                  <c:v>1.1378727272727274</c:v>
                </c:pt>
                <c:pt idx="52">
                  <c:v>1.1387545454545456</c:v>
                </c:pt>
                <c:pt idx="53">
                  <c:v>1.1397545454545452</c:v>
                </c:pt>
                <c:pt idx="54">
                  <c:v>1.9912454545454545</c:v>
                </c:pt>
                <c:pt idx="55">
                  <c:v>1.9873000000000003</c:v>
                </c:pt>
                <c:pt idx="56">
                  <c:v>3.9990000000000001</c:v>
                </c:pt>
                <c:pt idx="57">
                  <c:v>3.9768090909090903</c:v>
                </c:pt>
              </c:numCache>
            </c:numRef>
          </c:xVal>
          <c:yVal>
            <c:numRef>
              <c:f>[1]Sheet1!$B$2:$B$65</c:f>
              <c:numCache>
                <c:formatCode>General</c:formatCode>
                <c:ptCount val="64"/>
                <c:pt idx="0">
                  <c:v>6.9657809060055316</c:v>
                </c:pt>
                <c:pt idx="1">
                  <c:v>5.475125833313494</c:v>
                </c:pt>
                <c:pt idx="2">
                  <c:v>5.8363318293508035</c:v>
                </c:pt>
                <c:pt idx="3">
                  <c:v>5.1761829059214772</c:v>
                </c:pt>
                <c:pt idx="4">
                  <c:v>5.2119729743467262</c:v>
                </c:pt>
                <c:pt idx="5">
                  <c:v>4.3853363268132792</c:v>
                </c:pt>
                <c:pt idx="6">
                  <c:v>4.2250765397214787</c:v>
                </c:pt>
                <c:pt idx="7">
                  <c:v>3.9980512332125242</c:v>
                </c:pt>
                <c:pt idx="8">
                  <c:v>4.1088750934358034</c:v>
                </c:pt>
                <c:pt idx="9">
                  <c:v>3.9149977259739215</c:v>
                </c:pt>
                <c:pt idx="10">
                  <c:v>4.6347994338075766</c:v>
                </c:pt>
                <c:pt idx="11">
                  <c:v>5.088382817296023</c:v>
                </c:pt>
                <c:pt idx="12">
                  <c:v>5.3315808345364566</c:v>
                </c:pt>
                <c:pt idx="13">
                  <c:v>5.1985306469513857</c:v>
                </c:pt>
                <c:pt idx="14">
                  <c:v>5.8720898713632499</c:v>
                </c:pt>
                <c:pt idx="15">
                  <c:v>5.3858399090582179</c:v>
                </c:pt>
                <c:pt idx="16">
                  <c:v>5.6549887076745975</c:v>
                </c:pt>
                <c:pt idx="17">
                  <c:v>4.3906292098105881</c:v>
                </c:pt>
                <c:pt idx="18">
                  <c:v>3.91</c:v>
                </c:pt>
                <c:pt idx="19">
                  <c:v>3.5958920150426916</c:v>
                </c:pt>
                <c:pt idx="20">
                  <c:v>3.8069542387790172</c:v>
                </c:pt>
                <c:pt idx="21">
                  <c:v>3.6647551087605836</c:v>
                </c:pt>
                <c:pt idx="22">
                  <c:v>4.4393911671883002</c:v>
                </c:pt>
                <c:pt idx="23">
                  <c:v>5.3813302766690265</c:v>
                </c:pt>
                <c:pt idx="24">
                  <c:v>5.1816267692847529</c:v>
                </c:pt>
                <c:pt idx="25">
                  <c:v>4.9083930380076799</c:v>
                </c:pt>
                <c:pt idx="26">
                  <c:v>3.7486296271186923</c:v>
                </c:pt>
                <c:pt idx="27">
                  <c:v>3.4257045528901049</c:v>
                </c:pt>
                <c:pt idx="28">
                  <c:v>3.6074247733573435</c:v>
                </c:pt>
                <c:pt idx="29">
                  <c:v>3.8686934082531184</c:v>
                </c:pt>
                <c:pt idx="30">
                  <c:v>4.0335191956480809</c:v>
                </c:pt>
                <c:pt idx="31">
                  <c:v>4.3301089289961467</c:v>
                </c:pt>
                <c:pt idx="32">
                  <c:v>4.2011872520970002</c:v>
                </c:pt>
                <c:pt idx="33">
                  <c:v>5.1257526993355249</c:v>
                </c:pt>
                <c:pt idx="34">
                  <c:v>4.8649570381531166</c:v>
                </c:pt>
                <c:pt idx="35">
                  <c:v>5.0358633051253481</c:v>
                </c:pt>
                <c:pt idx="36">
                  <c:v>4.6570518023514369</c:v>
                </c:pt>
                <c:pt idx="37">
                  <c:v>3.7228315613901595</c:v>
                </c:pt>
                <c:pt idx="38">
                  <c:v>3.940021247214927</c:v>
                </c:pt>
                <c:pt idx="39">
                  <c:v>3.884321190586653</c:v>
                </c:pt>
                <c:pt idx="40">
                  <c:v>4.3076465353455946</c:v>
                </c:pt>
                <c:pt idx="41">
                  <c:v>3.5127453927173966</c:v>
                </c:pt>
                <c:pt idx="42">
                  <c:v>3.5040107194900312</c:v>
                </c:pt>
                <c:pt idx="43">
                  <c:v>4.649502174847302</c:v>
                </c:pt>
                <c:pt idx="44">
                  <c:v>4.8243526974210917</c:v>
                </c:pt>
                <c:pt idx="45">
                  <c:v>4.1208941422782219</c:v>
                </c:pt>
                <c:pt idx="46">
                  <c:v>5.3455678547132859</c:v>
                </c:pt>
                <c:pt idx="47">
                  <c:v>3.5545910356835382</c:v>
                </c:pt>
                <c:pt idx="48">
                  <c:v>3.4720149205072977</c:v>
                </c:pt>
                <c:pt idx="49">
                  <c:v>3.0942024277054898</c:v>
                </c:pt>
                <c:pt idx="50">
                  <c:v>3.25</c:v>
                </c:pt>
                <c:pt idx="51">
                  <c:v>3.1894257884416244</c:v>
                </c:pt>
                <c:pt idx="52">
                  <c:v>3.1303271119371616</c:v>
                </c:pt>
                <c:pt idx="53">
                  <c:v>5.4737920742514685</c:v>
                </c:pt>
                <c:pt idx="54">
                  <c:v>4.0801459345477618</c:v>
                </c:pt>
                <c:pt idx="55">
                  <c:v>5.2942366396023166</c:v>
                </c:pt>
                <c:pt idx="56">
                  <c:v>4.7354093009995433</c:v>
                </c:pt>
                <c:pt idx="57">
                  <c:v>4.3663956562208401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B060-4DFD-B35F-BA0D2FEF2EA2}"/>
            </c:ext>
          </c:extLst>
        </c:ser>
        <c:ser>
          <c:idx val="0"/>
          <c:order val="3"/>
          <c:tx>
            <c:v>Test 65B (LDST)</c:v>
          </c:tx>
          <c:spPr>
            <a:ln>
              <a:noFill/>
            </a:ln>
          </c:spPr>
          <c:xVal>
            <c:numRef>
              <c:f>Sheet1!$C$2:$C$56</c:f>
              <c:numCache>
                <c:formatCode>0.00</c:formatCode>
                <c:ptCount val="55"/>
                <c:pt idx="0">
                  <c:v>0</c:v>
                </c:pt>
                <c:pt idx="1">
                  <c:v>0.10211818181818182</c:v>
                </c:pt>
                <c:pt idx="2">
                  <c:v>0.10159090909090908</c:v>
                </c:pt>
                <c:pt idx="3">
                  <c:v>9.9054545454545451E-2</c:v>
                </c:pt>
                <c:pt idx="4">
                  <c:v>9.9972727272727269E-2</c:v>
                </c:pt>
                <c:pt idx="5">
                  <c:v>0</c:v>
                </c:pt>
                <c:pt idx="6">
                  <c:v>9.915454545454544E-2</c:v>
                </c:pt>
                <c:pt idx="7">
                  <c:v>9.9536363636363631E-2</c:v>
                </c:pt>
                <c:pt idx="8">
                  <c:v>8.9509090909090927E-2</c:v>
                </c:pt>
                <c:pt idx="9">
                  <c:v>8.9790909090909088E-2</c:v>
                </c:pt>
                <c:pt idx="10">
                  <c:v>8.953636363636365E-2</c:v>
                </c:pt>
                <c:pt idx="11">
                  <c:v>8.9490909090909093E-2</c:v>
                </c:pt>
                <c:pt idx="12">
                  <c:v>8.9718181818181822E-2</c:v>
                </c:pt>
                <c:pt idx="13">
                  <c:v>8.9363636363636381E-2</c:v>
                </c:pt>
                <c:pt idx="14">
                  <c:v>8.9418181818181827E-2</c:v>
                </c:pt>
                <c:pt idx="15">
                  <c:v>9.0236363636363642E-2</c:v>
                </c:pt>
                <c:pt idx="16">
                  <c:v>8.9345454545454561E-2</c:v>
                </c:pt>
                <c:pt idx="17">
                  <c:v>8.8090909090909095E-2</c:v>
                </c:pt>
                <c:pt idx="18">
                  <c:v>3.0563636363636359E-2</c:v>
                </c:pt>
                <c:pt idx="19">
                  <c:v>3.04E-2</c:v>
                </c:pt>
                <c:pt idx="20">
                  <c:v>3.0171072727272725E-2</c:v>
                </c:pt>
                <c:pt idx="21">
                  <c:v>3.0108481818181817E-2</c:v>
                </c:pt>
                <c:pt idx="22">
                  <c:v>2.932466363636364E-2</c:v>
                </c:pt>
                <c:pt idx="23">
                  <c:v>3.0243809090909089E-2</c:v>
                </c:pt>
                <c:pt idx="24">
                  <c:v>3.0120000000000001E-2</c:v>
                </c:pt>
                <c:pt idx="25">
                  <c:v>2.997E-2</c:v>
                </c:pt>
                <c:pt idx="26">
                  <c:v>3.0074627272727274E-2</c:v>
                </c:pt>
                <c:pt idx="27">
                  <c:v>2.984692727272727E-2</c:v>
                </c:pt>
                <c:pt idx="28">
                  <c:v>3.0216409090909096E-2</c:v>
                </c:pt>
                <c:pt idx="29">
                  <c:v>3.0079999999999999E-2</c:v>
                </c:pt>
                <c:pt idx="30">
                  <c:v>3.014E-2</c:v>
                </c:pt>
                <c:pt idx="31">
                  <c:v>3.0049445454545447E-2</c:v>
                </c:pt>
                <c:pt idx="32">
                  <c:v>2.998E-2</c:v>
                </c:pt>
                <c:pt idx="33">
                  <c:v>9.0363636363636382E-2</c:v>
                </c:pt>
                <c:pt idx="34">
                  <c:v>8.6036363636363619E-2</c:v>
                </c:pt>
                <c:pt idx="35">
                  <c:v>9.0554545454545457E-2</c:v>
                </c:pt>
                <c:pt idx="36">
                  <c:v>9.0336363636363659E-2</c:v>
                </c:pt>
                <c:pt idx="37">
                  <c:v>8.4999999999999978E-2</c:v>
                </c:pt>
                <c:pt idx="38">
                  <c:v>8.9154545454545472E-2</c:v>
                </c:pt>
                <c:pt idx="39">
                  <c:v>8.8372727272727283E-2</c:v>
                </c:pt>
                <c:pt idx="40">
                  <c:v>8.9327272727272741E-2</c:v>
                </c:pt>
                <c:pt idx="41">
                  <c:v>0.18179090909090909</c:v>
                </c:pt>
                <c:pt idx="42">
                  <c:v>0.30140000000000006</c:v>
                </c:pt>
                <c:pt idx="43">
                  <c:v>0.30399999999999999</c:v>
                </c:pt>
                <c:pt idx="44">
                  <c:v>9.0200000000000002E-2</c:v>
                </c:pt>
                <c:pt idx="45">
                  <c:v>9.0499999999999997E-2</c:v>
                </c:pt>
                <c:pt idx="46">
                  <c:v>8.8745454545454544E-2</c:v>
                </c:pt>
                <c:pt idx="47">
                  <c:v>8.82909090909091E-2</c:v>
                </c:pt>
                <c:pt idx="48">
                  <c:v>8.9981818181818177E-2</c:v>
                </c:pt>
              </c:numCache>
            </c:numRef>
          </c:xVal>
          <c:yVal>
            <c:numRef>
              <c:f>Sheet1!$B$2:$B$56</c:f>
              <c:numCache>
                <c:formatCode>0.00</c:formatCode>
                <c:ptCount val="55"/>
                <c:pt idx="0">
                  <c:v>#N/A</c:v>
                </c:pt>
                <c:pt idx="1">
                  <c:v>2.9680146454812149</c:v>
                </c:pt>
                <c:pt idx="2">
                  <c:v>4.1781733555551384</c:v>
                </c:pt>
                <c:pt idx="3">
                  <c:v>5.7224056486552035</c:v>
                </c:pt>
                <c:pt idx="4">
                  <c:v>6.2253352864909646</c:v>
                </c:pt>
                <c:pt idx="5">
                  <c:v>#N/A</c:v>
                </c:pt>
                <c:pt idx="6">
                  <c:v>5.1582082746838909</c:v>
                </c:pt>
                <c:pt idx="7">
                  <c:v>5.2050485820845793</c:v>
                </c:pt>
                <c:pt idx="8">
                  <c:v>4.5303488923304567</c:v>
                </c:pt>
                <c:pt idx="9">
                  <c:v>3.8</c:v>
                </c:pt>
                <c:pt idx="10">
                  <c:v>4.0940050224994842</c:v>
                </c:pt>
                <c:pt idx="11">
                  <c:v>4.049418632016935</c:v>
                </c:pt>
                <c:pt idx="12">
                  <c:v>4.6863870915406292</c:v>
                </c:pt>
                <c:pt idx="13">
                  <c:v>4.6383159834678818</c:v>
                </c:pt>
                <c:pt idx="14">
                  <c:v>4.8885352844459939</c:v>
                </c:pt>
                <c:pt idx="15">
                  <c:v>5.7167134483049518</c:v>
                </c:pt>
                <c:pt idx="16">
                  <c:v>5.4915605321030352</c:v>
                </c:pt>
                <c:pt idx="17">
                  <c:v>5.6732445539785257</c:v>
                </c:pt>
                <c:pt idx="18">
                  <c:v>3.8692425202805341</c:v>
                </c:pt>
                <c:pt idx="19">
                  <c:v>4.551686929080982</c:v>
                </c:pt>
                <c:pt idx="20">
                  <c:v>4.4533339858127441</c:v>
                </c:pt>
                <c:pt idx="21">
                  <c:v>5.2424455706566082</c:v>
                </c:pt>
                <c:pt idx="22">
                  <c:v>4.8652487036005896</c:v>
                </c:pt>
                <c:pt idx="23">
                  <c:v>5.1100141189209776</c:v>
                </c:pt>
                <c:pt idx="24">
                  <c:v>6.0931795910152742</c:v>
                </c:pt>
                <c:pt idx="25">
                  <c:v>5.8995480162612326</c:v>
                </c:pt>
                <c:pt idx="26">
                  <c:v>5.8187359642752963</c:v>
                </c:pt>
                <c:pt idx="27">
                  <c:v>6.698201291966118</c:v>
                </c:pt>
                <c:pt idx="28">
                  <c:v>6.7504426381664837</c:v>
                </c:pt>
                <c:pt idx="29">
                  <c:v>6.5353859312321481</c:v>
                </c:pt>
                <c:pt idx="30">
                  <c:v>6.6559108195787635</c:v>
                </c:pt>
                <c:pt idx="31">
                  <c:v>6.4991259542211992</c:v>
                </c:pt>
                <c:pt idx="32">
                  <c:v>7.0679670760800573</c:v>
                </c:pt>
                <c:pt idx="33">
                  <c:v>5.9516423541912928</c:v>
                </c:pt>
                <c:pt idx="34">
                  <c:v>6.4619965801501325</c:v>
                </c:pt>
                <c:pt idx="35">
                  <c:v>5.690786204739454</c:v>
                </c:pt>
                <c:pt idx="36">
                  <c:v>5.7196112659144118</c:v>
                </c:pt>
                <c:pt idx="37">
                  <c:v>6.2897599080525444</c:v>
                </c:pt>
                <c:pt idx="38">
                  <c:v>5.4478611661580727</c:v>
                </c:pt>
                <c:pt idx="39">
                  <c:v>4.0142528872543881</c:v>
                </c:pt>
                <c:pt idx="40">
                  <c:v>3.9524890268151638</c:v>
                </c:pt>
                <c:pt idx="41">
                  <c:v>4.025520436906282</c:v>
                </c:pt>
                <c:pt idx="42">
                  <c:v>3.9417003495848539</c:v>
                </c:pt>
                <c:pt idx="43">
                  <c:v>4.1639691942868398</c:v>
                </c:pt>
                <c:pt idx="44">
                  <c:v>6.4520674174583572</c:v>
                </c:pt>
                <c:pt idx="45">
                  <c:v>6.3144729312214141</c:v>
                </c:pt>
                <c:pt idx="46">
                  <c:v>2.0617672980539519</c:v>
                </c:pt>
                <c:pt idx="47">
                  <c:v>6.9196647445418948</c:v>
                </c:pt>
                <c:pt idx="48">
                  <c:v>6.2664480146095762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B060-4DFD-B35F-BA0D2FEF2E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65562032"/>
        <c:axId val="1"/>
      </c:scatterChart>
      <c:valAx>
        <c:axId val="1065562032"/>
        <c:scaling>
          <c:orientation val="minMax"/>
          <c:max val="1.2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Lab Pressure (Torr)</a:t>
                </a:r>
              </a:p>
            </c:rich>
          </c:tx>
          <c:overlay val="0"/>
          <c:spPr>
            <a:noFill/>
            <a:ln w="25400">
              <a:noFill/>
            </a:ln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  <c:min val="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Velocity (km/s)</a:t>
                </a:r>
              </a:p>
            </c:rich>
          </c:tx>
          <c:overlay val="0"/>
        </c:title>
        <c:numFmt formatCode="#,##0.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en-US"/>
          </a:p>
        </c:txPr>
        <c:crossAx val="1065562032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50418810148731408"/>
          <c:y val="6.6752142707825243E-2"/>
          <c:w val="0.42709251968503936"/>
          <c:h val="0.33111281443801827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370-490 nm</a:t>
            </a:r>
          </a:p>
        </c:rich>
      </c:tx>
      <c:layout>
        <c:manualLayout>
          <c:xMode val="edge"/>
          <c:yMode val="edge"/>
          <c:x val="0.31703703703703706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939316613201127"/>
          <c:y val="0.12517841519810025"/>
          <c:w val="0.69359215514727324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'Blue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'Blue sp'!$D$2:$D$1025</c:f>
              <c:numCache>
                <c:formatCode>0.00</c:formatCode>
                <c:ptCount val="1024"/>
                <c:pt idx="0">
                  <c:v>-2.5350653370577882</c:v>
                </c:pt>
                <c:pt idx="1">
                  <c:v>-2.5223653370577881</c:v>
                </c:pt>
                <c:pt idx="2">
                  <c:v>-2.5096653370577884</c:v>
                </c:pt>
                <c:pt idx="3">
                  <c:v>-2.4969653370577882</c:v>
                </c:pt>
                <c:pt idx="4">
                  <c:v>-2.4842653370577881</c:v>
                </c:pt>
                <c:pt idx="5">
                  <c:v>-2.4715653370577884</c:v>
                </c:pt>
                <c:pt idx="6">
                  <c:v>-2.4588653370577882</c:v>
                </c:pt>
                <c:pt idx="7">
                  <c:v>-2.446165337057788</c:v>
                </c:pt>
                <c:pt idx="8">
                  <c:v>-2.4334653370577883</c:v>
                </c:pt>
                <c:pt idx="9">
                  <c:v>-2.4207653370577882</c:v>
                </c:pt>
                <c:pt idx="10">
                  <c:v>-2.4080653370577885</c:v>
                </c:pt>
                <c:pt idx="11">
                  <c:v>-2.3953653370577883</c:v>
                </c:pt>
                <c:pt idx="12">
                  <c:v>-2.3826653370577882</c:v>
                </c:pt>
                <c:pt idx="13">
                  <c:v>-2.3699653370577884</c:v>
                </c:pt>
                <c:pt idx="14">
                  <c:v>-2.3572653370577883</c:v>
                </c:pt>
                <c:pt idx="15">
                  <c:v>-2.3445653370577881</c:v>
                </c:pt>
                <c:pt idx="16">
                  <c:v>-2.3318653370577884</c:v>
                </c:pt>
                <c:pt idx="17">
                  <c:v>-2.3191653370577883</c:v>
                </c:pt>
                <c:pt idx="18">
                  <c:v>-2.3064653370577881</c:v>
                </c:pt>
                <c:pt idx="19">
                  <c:v>-2.2937653370577884</c:v>
                </c:pt>
                <c:pt idx="20">
                  <c:v>-2.2810653370577882</c:v>
                </c:pt>
                <c:pt idx="21">
                  <c:v>-2.2683653370577881</c:v>
                </c:pt>
                <c:pt idx="22">
                  <c:v>-2.2556653370577884</c:v>
                </c:pt>
                <c:pt idx="23">
                  <c:v>-2.2429653370577882</c:v>
                </c:pt>
                <c:pt idx="24">
                  <c:v>-2.2302653370577881</c:v>
                </c:pt>
                <c:pt idx="25">
                  <c:v>-2.2175653370577884</c:v>
                </c:pt>
                <c:pt idx="26">
                  <c:v>-2.2048653370577882</c:v>
                </c:pt>
                <c:pt idx="27">
                  <c:v>-2.192165337057788</c:v>
                </c:pt>
                <c:pt idx="28">
                  <c:v>-2.1794653370577883</c:v>
                </c:pt>
                <c:pt idx="29">
                  <c:v>-2.1667653370577882</c:v>
                </c:pt>
                <c:pt idx="30">
                  <c:v>-2.154065337057788</c:v>
                </c:pt>
                <c:pt idx="31">
                  <c:v>-2.1413653370577883</c:v>
                </c:pt>
                <c:pt idx="32">
                  <c:v>-2.1286653370577882</c:v>
                </c:pt>
                <c:pt idx="33">
                  <c:v>-2.1159653370577884</c:v>
                </c:pt>
                <c:pt idx="34">
                  <c:v>-2.1032653370577883</c:v>
                </c:pt>
                <c:pt idx="35">
                  <c:v>-2.0905653370577881</c:v>
                </c:pt>
                <c:pt idx="36">
                  <c:v>-2.0778653370577884</c:v>
                </c:pt>
                <c:pt idx="37">
                  <c:v>-2.0651653370577883</c:v>
                </c:pt>
                <c:pt idx="38">
                  <c:v>-2.0524653370577881</c:v>
                </c:pt>
                <c:pt idx="39">
                  <c:v>-2.0397653370577884</c:v>
                </c:pt>
                <c:pt idx="40">
                  <c:v>-2.0270653370577882</c:v>
                </c:pt>
                <c:pt idx="41">
                  <c:v>-2.0143653370577885</c:v>
                </c:pt>
                <c:pt idx="42">
                  <c:v>-2.0016653370577884</c:v>
                </c:pt>
                <c:pt idx="43">
                  <c:v>-1.9889653370577882</c:v>
                </c:pt>
                <c:pt idx="44">
                  <c:v>-1.9762653370577883</c:v>
                </c:pt>
                <c:pt idx="45">
                  <c:v>-1.9635653370577884</c:v>
                </c:pt>
                <c:pt idx="46">
                  <c:v>-1.9508653370577882</c:v>
                </c:pt>
                <c:pt idx="47">
                  <c:v>-1.9381653370577885</c:v>
                </c:pt>
                <c:pt idx="48">
                  <c:v>-1.9254653370577883</c:v>
                </c:pt>
                <c:pt idx="49">
                  <c:v>-1.9127653370577882</c:v>
                </c:pt>
                <c:pt idx="50">
                  <c:v>-1.9000653370577885</c:v>
                </c:pt>
                <c:pt idx="51">
                  <c:v>-1.8873653370577883</c:v>
                </c:pt>
                <c:pt idx="52">
                  <c:v>-1.8746653370577884</c:v>
                </c:pt>
                <c:pt idx="53">
                  <c:v>-1.8619653370577884</c:v>
                </c:pt>
                <c:pt idx="54">
                  <c:v>-1.8492653370577883</c:v>
                </c:pt>
                <c:pt idx="55">
                  <c:v>-1.8365653370577883</c:v>
                </c:pt>
                <c:pt idx="56">
                  <c:v>-1.8238653370577884</c:v>
                </c:pt>
                <c:pt idx="57">
                  <c:v>-1.8111653370577883</c:v>
                </c:pt>
                <c:pt idx="58">
                  <c:v>-1.7984653370577883</c:v>
                </c:pt>
                <c:pt idx="59">
                  <c:v>-1.7857653370577884</c:v>
                </c:pt>
                <c:pt idx="60">
                  <c:v>-1.7730653370577882</c:v>
                </c:pt>
                <c:pt idx="61">
                  <c:v>-1.7603653370577883</c:v>
                </c:pt>
                <c:pt idx="62">
                  <c:v>-1.7476653370577884</c:v>
                </c:pt>
                <c:pt idx="63">
                  <c:v>-1.7349653370577882</c:v>
                </c:pt>
                <c:pt idx="64">
                  <c:v>-1.7222653370577883</c:v>
                </c:pt>
                <c:pt idx="65">
                  <c:v>-1.7095653370577883</c:v>
                </c:pt>
                <c:pt idx="66">
                  <c:v>-1.6968653370577882</c:v>
                </c:pt>
                <c:pt idx="67">
                  <c:v>-1.6841653370577885</c:v>
                </c:pt>
                <c:pt idx="68">
                  <c:v>-1.6714653370577883</c:v>
                </c:pt>
                <c:pt idx="69">
                  <c:v>-1.6587653370577882</c:v>
                </c:pt>
                <c:pt idx="70">
                  <c:v>-1.6460653370577885</c:v>
                </c:pt>
                <c:pt idx="71">
                  <c:v>-1.6333653370577883</c:v>
                </c:pt>
                <c:pt idx="72">
                  <c:v>-1.6206653370577884</c:v>
                </c:pt>
                <c:pt idx="73">
                  <c:v>-1.6079653370577884</c:v>
                </c:pt>
                <c:pt idx="74">
                  <c:v>-1.5952653370577883</c:v>
                </c:pt>
                <c:pt idx="75">
                  <c:v>-1.5825653370577883</c:v>
                </c:pt>
                <c:pt idx="76">
                  <c:v>-1.5698653370577884</c:v>
                </c:pt>
                <c:pt idx="77">
                  <c:v>-1.5571653370577883</c:v>
                </c:pt>
                <c:pt idx="78">
                  <c:v>-1.5444653370577885</c:v>
                </c:pt>
                <c:pt idx="79">
                  <c:v>-1.5317653370577882</c:v>
                </c:pt>
                <c:pt idx="80">
                  <c:v>-1.5190653370577882</c:v>
                </c:pt>
                <c:pt idx="81">
                  <c:v>-1.5063653370577883</c:v>
                </c:pt>
                <c:pt idx="82">
                  <c:v>-1.4936653370577881</c:v>
                </c:pt>
                <c:pt idx="83">
                  <c:v>-1.4809653370577882</c:v>
                </c:pt>
                <c:pt idx="84">
                  <c:v>-1.4682653370577883</c:v>
                </c:pt>
                <c:pt idx="85">
                  <c:v>-1.4555653370577881</c:v>
                </c:pt>
                <c:pt idx="86">
                  <c:v>-1.4428653370577882</c:v>
                </c:pt>
                <c:pt idx="87">
                  <c:v>-1.4301653370577883</c:v>
                </c:pt>
                <c:pt idx="88">
                  <c:v>-1.4174653370577883</c:v>
                </c:pt>
                <c:pt idx="89">
                  <c:v>-1.4047653370577882</c:v>
                </c:pt>
                <c:pt idx="90">
                  <c:v>-1.3920653370577882</c:v>
                </c:pt>
                <c:pt idx="91">
                  <c:v>-1.3793653370577883</c:v>
                </c:pt>
                <c:pt idx="92">
                  <c:v>-1.3666653370577881</c:v>
                </c:pt>
                <c:pt idx="93">
                  <c:v>-1.3539653370577882</c:v>
                </c:pt>
                <c:pt idx="94">
                  <c:v>-1.3412653370577883</c:v>
                </c:pt>
                <c:pt idx="95">
                  <c:v>-1.3285653370577883</c:v>
                </c:pt>
                <c:pt idx="96">
                  <c:v>-1.3158653370577882</c:v>
                </c:pt>
                <c:pt idx="97">
                  <c:v>-1.3031653370577883</c:v>
                </c:pt>
                <c:pt idx="98">
                  <c:v>-1.2904653370577883</c:v>
                </c:pt>
                <c:pt idx="99">
                  <c:v>-1.2777653370577882</c:v>
                </c:pt>
                <c:pt idx="100">
                  <c:v>-1.2650653370577882</c:v>
                </c:pt>
                <c:pt idx="101">
                  <c:v>-1.2523653370577883</c:v>
                </c:pt>
                <c:pt idx="102">
                  <c:v>-1.2396653370577881</c:v>
                </c:pt>
                <c:pt idx="103">
                  <c:v>-1.2269653370577882</c:v>
                </c:pt>
                <c:pt idx="104">
                  <c:v>-1.2142653370577883</c:v>
                </c:pt>
                <c:pt idx="105">
                  <c:v>-1.2015653370577883</c:v>
                </c:pt>
                <c:pt idx="106">
                  <c:v>-1.1888653370577882</c:v>
                </c:pt>
                <c:pt idx="107">
                  <c:v>-1.1761653370577883</c:v>
                </c:pt>
                <c:pt idx="108">
                  <c:v>-1.1634653370577883</c:v>
                </c:pt>
                <c:pt idx="109">
                  <c:v>-1.1507653370577882</c:v>
                </c:pt>
                <c:pt idx="110">
                  <c:v>-1.1380653370577882</c:v>
                </c:pt>
                <c:pt idx="111">
                  <c:v>-1.1253653370577883</c:v>
                </c:pt>
                <c:pt idx="112">
                  <c:v>-1.1126653370577881</c:v>
                </c:pt>
                <c:pt idx="113">
                  <c:v>-1.0999653370577882</c:v>
                </c:pt>
                <c:pt idx="114">
                  <c:v>-1.0872653370577883</c:v>
                </c:pt>
                <c:pt idx="115">
                  <c:v>-1.0745653370577883</c:v>
                </c:pt>
                <c:pt idx="116">
                  <c:v>-1.0618653370577882</c:v>
                </c:pt>
                <c:pt idx="117">
                  <c:v>-1.0491653370577882</c:v>
                </c:pt>
                <c:pt idx="118">
                  <c:v>-1.0364653370577883</c:v>
                </c:pt>
                <c:pt idx="119">
                  <c:v>-1.0237653370577882</c:v>
                </c:pt>
                <c:pt idx="120">
                  <c:v>-1.0110653370577882</c:v>
                </c:pt>
                <c:pt idx="121">
                  <c:v>-0.99836533705778829</c:v>
                </c:pt>
                <c:pt idx="122">
                  <c:v>-0.98566533705778814</c:v>
                </c:pt>
                <c:pt idx="123">
                  <c:v>-0.9729653370577882</c:v>
                </c:pt>
                <c:pt idx="124">
                  <c:v>-0.96026533705778827</c:v>
                </c:pt>
                <c:pt idx="125">
                  <c:v>-0.94756533705778834</c:v>
                </c:pt>
                <c:pt idx="126">
                  <c:v>-0.93486533705778818</c:v>
                </c:pt>
                <c:pt idx="127">
                  <c:v>-0.92216533705778825</c:v>
                </c:pt>
                <c:pt idx="128">
                  <c:v>-0.90946533705778831</c:v>
                </c:pt>
                <c:pt idx="129">
                  <c:v>-0.89676533705778816</c:v>
                </c:pt>
                <c:pt idx="130">
                  <c:v>-0.88406533705778823</c:v>
                </c:pt>
                <c:pt idx="131">
                  <c:v>-0.87136533705778829</c:v>
                </c:pt>
                <c:pt idx="132">
                  <c:v>-0.85866533705778836</c:v>
                </c:pt>
                <c:pt idx="133">
                  <c:v>-0.8459653370577882</c:v>
                </c:pt>
                <c:pt idx="134">
                  <c:v>-0.83326533705778827</c:v>
                </c:pt>
                <c:pt idx="135">
                  <c:v>-0.82056533705778834</c:v>
                </c:pt>
                <c:pt idx="136">
                  <c:v>-0.80786533705778818</c:v>
                </c:pt>
                <c:pt idx="137">
                  <c:v>-0.79516533705778825</c:v>
                </c:pt>
                <c:pt idx="138">
                  <c:v>-0.78246533705778831</c:v>
                </c:pt>
                <c:pt idx="139">
                  <c:v>-0.76976533705778816</c:v>
                </c:pt>
                <c:pt idx="140">
                  <c:v>-0.75706533705778822</c:v>
                </c:pt>
                <c:pt idx="141">
                  <c:v>-0.74436533705778829</c:v>
                </c:pt>
                <c:pt idx="142">
                  <c:v>-0.73166533705778836</c:v>
                </c:pt>
                <c:pt idx="143">
                  <c:v>-0.7189653370577882</c:v>
                </c:pt>
                <c:pt idx="144">
                  <c:v>-0.70626533705778827</c:v>
                </c:pt>
                <c:pt idx="145">
                  <c:v>-0.69356533705778833</c:v>
                </c:pt>
                <c:pt idx="146">
                  <c:v>-0.68086533705778818</c:v>
                </c:pt>
                <c:pt idx="147">
                  <c:v>-0.66816533705778824</c:v>
                </c:pt>
                <c:pt idx="148">
                  <c:v>-0.65546533705778831</c:v>
                </c:pt>
                <c:pt idx="149">
                  <c:v>-0.64276533705778816</c:v>
                </c:pt>
                <c:pt idx="150">
                  <c:v>-0.63006533705778822</c:v>
                </c:pt>
                <c:pt idx="151">
                  <c:v>-0.61736533705778829</c:v>
                </c:pt>
                <c:pt idx="152">
                  <c:v>-0.60466533705778835</c:v>
                </c:pt>
                <c:pt idx="153">
                  <c:v>-0.5919653370577882</c:v>
                </c:pt>
                <c:pt idx="154">
                  <c:v>-0.57926533705778827</c:v>
                </c:pt>
                <c:pt idx="155">
                  <c:v>-0.56656533705778833</c:v>
                </c:pt>
                <c:pt idx="156">
                  <c:v>-0.55386533705778818</c:v>
                </c:pt>
                <c:pt idx="157">
                  <c:v>-0.54116533705778846</c:v>
                </c:pt>
                <c:pt idx="158">
                  <c:v>-0.52846533705778853</c:v>
                </c:pt>
                <c:pt idx="159">
                  <c:v>-0.51576533705778838</c:v>
                </c:pt>
                <c:pt idx="160">
                  <c:v>-0.50306533705778866</c:v>
                </c:pt>
                <c:pt idx="161">
                  <c:v>-0.49036533705778851</c:v>
                </c:pt>
                <c:pt idx="162">
                  <c:v>-0.47766533705778835</c:v>
                </c:pt>
                <c:pt idx="163">
                  <c:v>-0.46496533705778864</c:v>
                </c:pt>
                <c:pt idx="164">
                  <c:v>-0.45226533705778849</c:v>
                </c:pt>
                <c:pt idx="165">
                  <c:v>-0.43956533705778833</c:v>
                </c:pt>
                <c:pt idx="166">
                  <c:v>-0.42686533705778862</c:v>
                </c:pt>
                <c:pt idx="167">
                  <c:v>-0.41416533705778846</c:v>
                </c:pt>
                <c:pt idx="168">
                  <c:v>-0.40146533705778831</c:v>
                </c:pt>
                <c:pt idx="169">
                  <c:v>-0.3887653370577886</c:v>
                </c:pt>
                <c:pt idx="170">
                  <c:v>-0.37606533705778844</c:v>
                </c:pt>
                <c:pt idx="171">
                  <c:v>-0.36336533705778828</c:v>
                </c:pt>
                <c:pt idx="172">
                  <c:v>-0.35066533705778857</c:v>
                </c:pt>
                <c:pt idx="173">
                  <c:v>-0.33796533705778842</c:v>
                </c:pt>
                <c:pt idx="174">
                  <c:v>-0.32526533705778871</c:v>
                </c:pt>
                <c:pt idx="175">
                  <c:v>-0.31256533705778855</c:v>
                </c:pt>
                <c:pt idx="176">
                  <c:v>-0.29986533705778839</c:v>
                </c:pt>
                <c:pt idx="177">
                  <c:v>-0.28716533705778868</c:v>
                </c:pt>
                <c:pt idx="178">
                  <c:v>-0.27446533705778853</c:v>
                </c:pt>
                <c:pt idx="179">
                  <c:v>-0.26176533705778837</c:v>
                </c:pt>
                <c:pt idx="180">
                  <c:v>-0.24906533705778866</c:v>
                </c:pt>
                <c:pt idx="181">
                  <c:v>-0.2363653370577885</c:v>
                </c:pt>
                <c:pt idx="182">
                  <c:v>-0.22366533705778835</c:v>
                </c:pt>
                <c:pt idx="183">
                  <c:v>-0.21096533705778864</c:v>
                </c:pt>
                <c:pt idx="184">
                  <c:v>-0.19826533705778848</c:v>
                </c:pt>
                <c:pt idx="185">
                  <c:v>-0.18556533705778833</c:v>
                </c:pt>
                <c:pt idx="186">
                  <c:v>-0.17286533705778862</c:v>
                </c:pt>
                <c:pt idx="187">
                  <c:v>-0.16016533705778846</c:v>
                </c:pt>
                <c:pt idx="188">
                  <c:v>-0.1474653370577883</c:v>
                </c:pt>
                <c:pt idx="189">
                  <c:v>-0.13476533705778859</c:v>
                </c:pt>
                <c:pt idx="190">
                  <c:v>-0.12206533705778844</c:v>
                </c:pt>
                <c:pt idx="191">
                  <c:v>-0.10936533705778873</c:v>
                </c:pt>
                <c:pt idx="192">
                  <c:v>-9.666533705778857E-2</c:v>
                </c:pt>
                <c:pt idx="193">
                  <c:v>-8.3965337057788414E-2</c:v>
                </c:pt>
                <c:pt idx="194">
                  <c:v>-7.1265337057788702E-2</c:v>
                </c:pt>
                <c:pt idx="195">
                  <c:v>-5.8565337057788547E-2</c:v>
                </c:pt>
                <c:pt idx="196">
                  <c:v>-4.5865337057788391E-2</c:v>
                </c:pt>
                <c:pt idx="197">
                  <c:v>-3.316533705778868E-2</c:v>
                </c:pt>
                <c:pt idx="198">
                  <c:v>-2.0465337057788524E-2</c:v>
                </c:pt>
                <c:pt idx="199">
                  <c:v>-7.7653370577883685E-3</c:v>
                </c:pt>
                <c:pt idx="200">
                  <c:v>4.9346629422113431E-3</c:v>
                </c:pt>
                <c:pt idx="201">
                  <c:v>1.7634662942211499E-2</c:v>
                </c:pt>
                <c:pt idx="202">
                  <c:v>3.0334662942211654E-2</c:v>
                </c:pt>
                <c:pt idx="203">
                  <c:v>4.3034662942211366E-2</c:v>
                </c:pt>
                <c:pt idx="204">
                  <c:v>5.5734662942211521E-2</c:v>
                </c:pt>
                <c:pt idx="205">
                  <c:v>6.8434662942211677E-2</c:v>
                </c:pt>
                <c:pt idx="206">
                  <c:v>8.1134662942211389E-2</c:v>
                </c:pt>
                <c:pt idx="207">
                  <c:v>9.3834662942211544E-2</c:v>
                </c:pt>
                <c:pt idx="208">
                  <c:v>0.1065346629422117</c:v>
                </c:pt>
                <c:pt idx="209">
                  <c:v>0.11923466294221141</c:v>
                </c:pt>
                <c:pt idx="210">
                  <c:v>0.13193466294221157</c:v>
                </c:pt>
                <c:pt idx="211">
                  <c:v>0.14463466294221128</c:v>
                </c:pt>
                <c:pt idx="212">
                  <c:v>0.15733466294221143</c:v>
                </c:pt>
                <c:pt idx="213">
                  <c:v>0.17003466294221159</c:v>
                </c:pt>
                <c:pt idx="214">
                  <c:v>0.1827346629422113</c:v>
                </c:pt>
                <c:pt idx="215">
                  <c:v>0.19543466294221146</c:v>
                </c:pt>
                <c:pt idx="216">
                  <c:v>0.20813466294221161</c:v>
                </c:pt>
                <c:pt idx="217">
                  <c:v>0.22083466294221132</c:v>
                </c:pt>
                <c:pt idx="218">
                  <c:v>0.23353466294221148</c:v>
                </c:pt>
                <c:pt idx="219">
                  <c:v>0.24623466294221164</c:v>
                </c:pt>
                <c:pt idx="220">
                  <c:v>0.25893466294221135</c:v>
                </c:pt>
                <c:pt idx="221">
                  <c:v>0.2716346629422115</c:v>
                </c:pt>
                <c:pt idx="222">
                  <c:v>0.28433466294221166</c:v>
                </c:pt>
                <c:pt idx="223">
                  <c:v>0.29703466294221137</c:v>
                </c:pt>
                <c:pt idx="224">
                  <c:v>0.30973466294221152</c:v>
                </c:pt>
                <c:pt idx="225">
                  <c:v>0.32243466294221168</c:v>
                </c:pt>
                <c:pt idx="226">
                  <c:v>0.33513466294221139</c:v>
                </c:pt>
                <c:pt idx="227">
                  <c:v>0.34783466294221155</c:v>
                </c:pt>
                <c:pt idx="228">
                  <c:v>0.36053466294221126</c:v>
                </c:pt>
                <c:pt idx="229">
                  <c:v>0.37323466294221141</c:v>
                </c:pt>
                <c:pt idx="230">
                  <c:v>0.38593466294221157</c:v>
                </c:pt>
                <c:pt idx="231">
                  <c:v>0.39863466294221128</c:v>
                </c:pt>
                <c:pt idx="232">
                  <c:v>0.41133466294221144</c:v>
                </c:pt>
                <c:pt idx="233">
                  <c:v>0.42403466294221159</c:v>
                </c:pt>
                <c:pt idx="234">
                  <c:v>0.4367346629422113</c:v>
                </c:pt>
                <c:pt idx="235">
                  <c:v>0.44943466294221146</c:v>
                </c:pt>
                <c:pt idx="236">
                  <c:v>0.46213466294221162</c:v>
                </c:pt>
                <c:pt idx="237">
                  <c:v>0.47483466294221133</c:v>
                </c:pt>
                <c:pt idx="238">
                  <c:v>0.48753466294221148</c:v>
                </c:pt>
                <c:pt idx="239">
                  <c:v>0.50023466294221164</c:v>
                </c:pt>
                <c:pt idx="240">
                  <c:v>0.51293466294221135</c:v>
                </c:pt>
                <c:pt idx="241">
                  <c:v>0.52563466294221151</c:v>
                </c:pt>
                <c:pt idx="242">
                  <c:v>0.53833466294221166</c:v>
                </c:pt>
                <c:pt idx="243">
                  <c:v>0.55103466294221137</c:v>
                </c:pt>
                <c:pt idx="244">
                  <c:v>0.56373466294221153</c:v>
                </c:pt>
                <c:pt idx="245">
                  <c:v>0.57643466294221168</c:v>
                </c:pt>
                <c:pt idx="246">
                  <c:v>0.5891346629422114</c:v>
                </c:pt>
                <c:pt idx="247">
                  <c:v>0.60183466294221155</c:v>
                </c:pt>
                <c:pt idx="248">
                  <c:v>0.61453466294221126</c:v>
                </c:pt>
                <c:pt idx="249">
                  <c:v>0.62723466294221142</c:v>
                </c:pt>
                <c:pt idx="250">
                  <c:v>0.63993466294221157</c:v>
                </c:pt>
                <c:pt idx="251">
                  <c:v>0.65263466294221129</c:v>
                </c:pt>
                <c:pt idx="252">
                  <c:v>0.66533466294221144</c:v>
                </c:pt>
                <c:pt idx="253">
                  <c:v>0.6780346629422116</c:v>
                </c:pt>
                <c:pt idx="254">
                  <c:v>0.69073466294221131</c:v>
                </c:pt>
                <c:pt idx="255">
                  <c:v>0.70343466294221146</c:v>
                </c:pt>
                <c:pt idx="256">
                  <c:v>0.71613466294221162</c:v>
                </c:pt>
                <c:pt idx="257">
                  <c:v>0.72883466294221133</c:v>
                </c:pt>
                <c:pt idx="258">
                  <c:v>0.74153466294221149</c:v>
                </c:pt>
                <c:pt idx="259">
                  <c:v>0.75423466294221164</c:v>
                </c:pt>
                <c:pt idx="260">
                  <c:v>0.76693466294221135</c:v>
                </c:pt>
                <c:pt idx="261">
                  <c:v>0.77963466294221151</c:v>
                </c:pt>
                <c:pt idx="262">
                  <c:v>0.79233466294221166</c:v>
                </c:pt>
                <c:pt idx="263">
                  <c:v>0.80503466294221138</c:v>
                </c:pt>
                <c:pt idx="264">
                  <c:v>0.81773466294221153</c:v>
                </c:pt>
                <c:pt idx="265">
                  <c:v>0.83043466294221124</c:v>
                </c:pt>
                <c:pt idx="266">
                  <c:v>0.8431346629422114</c:v>
                </c:pt>
                <c:pt idx="267">
                  <c:v>0.85583466294221155</c:v>
                </c:pt>
                <c:pt idx="268">
                  <c:v>0.86853466294221127</c:v>
                </c:pt>
                <c:pt idx="269">
                  <c:v>0.88123466294221142</c:v>
                </c:pt>
                <c:pt idx="270">
                  <c:v>0.89393466294221158</c:v>
                </c:pt>
                <c:pt idx="271">
                  <c:v>0.90663466294221129</c:v>
                </c:pt>
                <c:pt idx="272">
                  <c:v>0.91933466294221144</c:v>
                </c:pt>
                <c:pt idx="273">
                  <c:v>0.9320346629422116</c:v>
                </c:pt>
                <c:pt idx="274">
                  <c:v>0.94473466294221131</c:v>
                </c:pt>
                <c:pt idx="275">
                  <c:v>0.95743466294221147</c:v>
                </c:pt>
                <c:pt idx="276">
                  <c:v>0.97013466294221162</c:v>
                </c:pt>
                <c:pt idx="277">
                  <c:v>0.98283466294221133</c:v>
                </c:pt>
                <c:pt idx="278">
                  <c:v>0.99553466294221149</c:v>
                </c:pt>
                <c:pt idx="279">
                  <c:v>1.0082346629422116</c:v>
                </c:pt>
                <c:pt idx="280">
                  <c:v>1.0209346629422114</c:v>
                </c:pt>
                <c:pt idx="281">
                  <c:v>1.0336346629422115</c:v>
                </c:pt>
                <c:pt idx="282">
                  <c:v>1.0463346629422117</c:v>
                </c:pt>
                <c:pt idx="283">
                  <c:v>1.0590346629422114</c:v>
                </c:pt>
                <c:pt idx="284">
                  <c:v>1.0717346629422115</c:v>
                </c:pt>
                <c:pt idx="285">
                  <c:v>1.0844346629422112</c:v>
                </c:pt>
                <c:pt idx="286">
                  <c:v>1.0971346629422114</c:v>
                </c:pt>
                <c:pt idx="287">
                  <c:v>1.1098346629422116</c:v>
                </c:pt>
                <c:pt idx="288">
                  <c:v>1.1225346629422113</c:v>
                </c:pt>
                <c:pt idx="289">
                  <c:v>1.1352346629422114</c:v>
                </c:pt>
                <c:pt idx="290">
                  <c:v>1.1479346629422116</c:v>
                </c:pt>
                <c:pt idx="291">
                  <c:v>1.1606346629422113</c:v>
                </c:pt>
                <c:pt idx="292">
                  <c:v>1.1733346629422114</c:v>
                </c:pt>
                <c:pt idx="293">
                  <c:v>1.1860346629422116</c:v>
                </c:pt>
                <c:pt idx="294">
                  <c:v>1.1987346629422113</c:v>
                </c:pt>
                <c:pt idx="295">
                  <c:v>1.2114346629422115</c:v>
                </c:pt>
                <c:pt idx="296">
                  <c:v>1.2241346629422116</c:v>
                </c:pt>
                <c:pt idx="297">
                  <c:v>1.2368346629422113</c:v>
                </c:pt>
                <c:pt idx="298">
                  <c:v>1.2495346629422115</c:v>
                </c:pt>
                <c:pt idx="299">
                  <c:v>1.2622346629422116</c:v>
                </c:pt>
                <c:pt idx="300">
                  <c:v>1.2749346629422114</c:v>
                </c:pt>
                <c:pt idx="301">
                  <c:v>1.2876346629422115</c:v>
                </c:pt>
                <c:pt idx="302">
                  <c:v>1.3003346629422112</c:v>
                </c:pt>
                <c:pt idx="303">
                  <c:v>1.3130346629422114</c:v>
                </c:pt>
                <c:pt idx="304">
                  <c:v>1.3257346629422115</c:v>
                </c:pt>
                <c:pt idx="305">
                  <c:v>1.3384346629422113</c:v>
                </c:pt>
                <c:pt idx="306">
                  <c:v>1.3511346629422114</c:v>
                </c:pt>
                <c:pt idx="307">
                  <c:v>1.3638346629422116</c:v>
                </c:pt>
                <c:pt idx="308">
                  <c:v>1.3765346629422113</c:v>
                </c:pt>
                <c:pt idx="309">
                  <c:v>1.3892346629422114</c:v>
                </c:pt>
                <c:pt idx="310">
                  <c:v>1.4019346629422116</c:v>
                </c:pt>
                <c:pt idx="311">
                  <c:v>1.4146346629422113</c:v>
                </c:pt>
                <c:pt idx="312">
                  <c:v>1.4273346629422115</c:v>
                </c:pt>
                <c:pt idx="313">
                  <c:v>1.4400346629422116</c:v>
                </c:pt>
                <c:pt idx="314">
                  <c:v>1.4527346629422113</c:v>
                </c:pt>
                <c:pt idx="315">
                  <c:v>1.4654346629422115</c:v>
                </c:pt>
                <c:pt idx="316">
                  <c:v>1.4781346629422121</c:v>
                </c:pt>
                <c:pt idx="317">
                  <c:v>1.4908346629422118</c:v>
                </c:pt>
                <c:pt idx="318">
                  <c:v>1.5035346629422115</c:v>
                </c:pt>
                <c:pt idx="319">
                  <c:v>1.5162346629422121</c:v>
                </c:pt>
                <c:pt idx="320">
                  <c:v>1.5289346629422118</c:v>
                </c:pt>
                <c:pt idx="321">
                  <c:v>1.5416346629422115</c:v>
                </c:pt>
                <c:pt idx="322">
                  <c:v>1.5543346629422121</c:v>
                </c:pt>
                <c:pt idx="323">
                  <c:v>1.5670346629422118</c:v>
                </c:pt>
                <c:pt idx="324">
                  <c:v>1.5797346629422115</c:v>
                </c:pt>
                <c:pt idx="325">
                  <c:v>1.5924346629422121</c:v>
                </c:pt>
                <c:pt idx="326">
                  <c:v>1.6051346629422119</c:v>
                </c:pt>
                <c:pt idx="327">
                  <c:v>1.6178346629422116</c:v>
                </c:pt>
                <c:pt idx="328">
                  <c:v>1.6305346629422122</c:v>
                </c:pt>
                <c:pt idx="329">
                  <c:v>1.6432346629422119</c:v>
                </c:pt>
                <c:pt idx="330">
                  <c:v>1.6559346629422116</c:v>
                </c:pt>
                <c:pt idx="331">
                  <c:v>1.6686346629422122</c:v>
                </c:pt>
                <c:pt idx="332">
                  <c:v>1.6813346629422119</c:v>
                </c:pt>
                <c:pt idx="333">
                  <c:v>1.6940346629422116</c:v>
                </c:pt>
                <c:pt idx="334">
                  <c:v>1.7067346629422122</c:v>
                </c:pt>
                <c:pt idx="335">
                  <c:v>1.7194346629422119</c:v>
                </c:pt>
                <c:pt idx="336">
                  <c:v>1.7321346629422116</c:v>
                </c:pt>
                <c:pt idx="337">
                  <c:v>1.7448346629422122</c:v>
                </c:pt>
                <c:pt idx="338">
                  <c:v>1.7575346629422119</c:v>
                </c:pt>
                <c:pt idx="339">
                  <c:v>1.7702346629422117</c:v>
                </c:pt>
                <c:pt idx="340">
                  <c:v>1.7829346629422123</c:v>
                </c:pt>
                <c:pt idx="341">
                  <c:v>1.795634662942212</c:v>
                </c:pt>
                <c:pt idx="342">
                  <c:v>1.8083346629422117</c:v>
                </c:pt>
                <c:pt idx="343">
                  <c:v>1.8210346629422123</c:v>
                </c:pt>
                <c:pt idx="344">
                  <c:v>1.833734662942212</c:v>
                </c:pt>
                <c:pt idx="345">
                  <c:v>1.8464346629422117</c:v>
                </c:pt>
                <c:pt idx="346">
                  <c:v>1.8591346629422123</c:v>
                </c:pt>
                <c:pt idx="347">
                  <c:v>1.871834662942212</c:v>
                </c:pt>
                <c:pt idx="348">
                  <c:v>1.8845346629422117</c:v>
                </c:pt>
                <c:pt idx="349">
                  <c:v>1.8972346629422114</c:v>
                </c:pt>
                <c:pt idx="350">
                  <c:v>1.909934662942212</c:v>
                </c:pt>
                <c:pt idx="351">
                  <c:v>1.9226346629422117</c:v>
                </c:pt>
                <c:pt idx="352">
                  <c:v>1.9353346629422115</c:v>
                </c:pt>
                <c:pt idx="353">
                  <c:v>1.9480346629422121</c:v>
                </c:pt>
                <c:pt idx="354">
                  <c:v>1.9607346629422118</c:v>
                </c:pt>
                <c:pt idx="355">
                  <c:v>1.9734346629422115</c:v>
                </c:pt>
                <c:pt idx="356">
                  <c:v>1.9861346629422121</c:v>
                </c:pt>
                <c:pt idx="357">
                  <c:v>1.9988346629422118</c:v>
                </c:pt>
                <c:pt idx="358">
                  <c:v>2.0115346629422115</c:v>
                </c:pt>
                <c:pt idx="359">
                  <c:v>2.0242346629422121</c:v>
                </c:pt>
                <c:pt idx="360">
                  <c:v>2.0369346629422118</c:v>
                </c:pt>
                <c:pt idx="361">
                  <c:v>2.0496346629422115</c:v>
                </c:pt>
                <c:pt idx="362">
                  <c:v>2.0623346629422121</c:v>
                </c:pt>
                <c:pt idx="363">
                  <c:v>2.0750346629422118</c:v>
                </c:pt>
                <c:pt idx="364">
                  <c:v>2.0877346629422115</c:v>
                </c:pt>
                <c:pt idx="365">
                  <c:v>2.1004346629422121</c:v>
                </c:pt>
                <c:pt idx="366">
                  <c:v>2.1131346629422119</c:v>
                </c:pt>
                <c:pt idx="367">
                  <c:v>2.1258346629422116</c:v>
                </c:pt>
                <c:pt idx="368">
                  <c:v>2.1385346629422122</c:v>
                </c:pt>
                <c:pt idx="369">
                  <c:v>2.1512346629422119</c:v>
                </c:pt>
                <c:pt idx="370">
                  <c:v>2.1639346629422116</c:v>
                </c:pt>
                <c:pt idx="371">
                  <c:v>2.1766346629422122</c:v>
                </c:pt>
                <c:pt idx="372">
                  <c:v>2.1893346629422119</c:v>
                </c:pt>
                <c:pt idx="373">
                  <c:v>2.2020346629422116</c:v>
                </c:pt>
                <c:pt idx="374">
                  <c:v>2.2147346629422122</c:v>
                </c:pt>
                <c:pt idx="375">
                  <c:v>2.2274346629422119</c:v>
                </c:pt>
                <c:pt idx="376">
                  <c:v>2.2401346629422116</c:v>
                </c:pt>
                <c:pt idx="377">
                  <c:v>2.2528346629422122</c:v>
                </c:pt>
                <c:pt idx="378">
                  <c:v>2.265534662942212</c:v>
                </c:pt>
                <c:pt idx="379">
                  <c:v>2.2782346629422117</c:v>
                </c:pt>
                <c:pt idx="380">
                  <c:v>2.2909346629422123</c:v>
                </c:pt>
                <c:pt idx="381">
                  <c:v>2.303634662942212</c:v>
                </c:pt>
                <c:pt idx="382">
                  <c:v>2.3163346629422117</c:v>
                </c:pt>
                <c:pt idx="383">
                  <c:v>2.3290346629422114</c:v>
                </c:pt>
                <c:pt idx="384">
                  <c:v>2.341734662942212</c:v>
                </c:pt>
                <c:pt idx="385">
                  <c:v>2.3544346629422117</c:v>
                </c:pt>
                <c:pt idx="386">
                  <c:v>2.3671346629422114</c:v>
                </c:pt>
                <c:pt idx="387">
                  <c:v>2.379834662942212</c:v>
                </c:pt>
                <c:pt idx="388">
                  <c:v>2.3925346629422117</c:v>
                </c:pt>
                <c:pt idx="389">
                  <c:v>2.4052346629422114</c:v>
                </c:pt>
                <c:pt idx="390">
                  <c:v>2.417934662942212</c:v>
                </c:pt>
                <c:pt idx="391">
                  <c:v>2.4306346629422118</c:v>
                </c:pt>
                <c:pt idx="392">
                  <c:v>2.4433346629422115</c:v>
                </c:pt>
                <c:pt idx="393">
                  <c:v>2.4560346629422121</c:v>
                </c:pt>
                <c:pt idx="394">
                  <c:v>2.4687346629422118</c:v>
                </c:pt>
                <c:pt idx="395">
                  <c:v>2.4814346629422115</c:v>
                </c:pt>
                <c:pt idx="396">
                  <c:v>2.4941346629422121</c:v>
                </c:pt>
                <c:pt idx="397">
                  <c:v>2.5068346629422118</c:v>
                </c:pt>
                <c:pt idx="398">
                  <c:v>2.5195346629422115</c:v>
                </c:pt>
                <c:pt idx="399">
                  <c:v>2.5322346629422121</c:v>
                </c:pt>
                <c:pt idx="400">
                  <c:v>2.5449346629422118</c:v>
                </c:pt>
                <c:pt idx="401">
                  <c:v>2.5576346629422115</c:v>
                </c:pt>
                <c:pt idx="402">
                  <c:v>2.5703346629422121</c:v>
                </c:pt>
                <c:pt idx="403">
                  <c:v>2.5830346629422118</c:v>
                </c:pt>
                <c:pt idx="404">
                  <c:v>2.5957346629422116</c:v>
                </c:pt>
                <c:pt idx="405">
                  <c:v>2.6084346629422122</c:v>
                </c:pt>
                <c:pt idx="406">
                  <c:v>2.6211346629422119</c:v>
                </c:pt>
                <c:pt idx="407">
                  <c:v>2.6338346629422116</c:v>
                </c:pt>
                <c:pt idx="408">
                  <c:v>2.6465346629422122</c:v>
                </c:pt>
                <c:pt idx="409">
                  <c:v>2.6592346629422119</c:v>
                </c:pt>
                <c:pt idx="410">
                  <c:v>2.6719346629422116</c:v>
                </c:pt>
                <c:pt idx="411">
                  <c:v>2.6846346629422122</c:v>
                </c:pt>
                <c:pt idx="412">
                  <c:v>2.6973346629422119</c:v>
                </c:pt>
                <c:pt idx="413">
                  <c:v>2.7100346629422116</c:v>
                </c:pt>
                <c:pt idx="414">
                  <c:v>2.7227346629422122</c:v>
                </c:pt>
                <c:pt idx="415">
                  <c:v>2.7354346629422119</c:v>
                </c:pt>
                <c:pt idx="416">
                  <c:v>2.7481346629422116</c:v>
                </c:pt>
                <c:pt idx="417">
                  <c:v>2.7608346629422122</c:v>
                </c:pt>
                <c:pt idx="418">
                  <c:v>2.773534662942212</c:v>
                </c:pt>
                <c:pt idx="419">
                  <c:v>2.7862346629422117</c:v>
                </c:pt>
                <c:pt idx="420">
                  <c:v>2.7989346629422114</c:v>
                </c:pt>
                <c:pt idx="421">
                  <c:v>2.811634662942212</c:v>
                </c:pt>
                <c:pt idx="422">
                  <c:v>2.8243346629422117</c:v>
                </c:pt>
                <c:pt idx="423">
                  <c:v>2.8370346629422114</c:v>
                </c:pt>
                <c:pt idx="424">
                  <c:v>2.849734662942212</c:v>
                </c:pt>
                <c:pt idx="425">
                  <c:v>2.8624346629422117</c:v>
                </c:pt>
                <c:pt idx="426">
                  <c:v>2.8751346629422114</c:v>
                </c:pt>
                <c:pt idx="427">
                  <c:v>2.887834662942212</c:v>
                </c:pt>
                <c:pt idx="428">
                  <c:v>2.9005346629422117</c:v>
                </c:pt>
                <c:pt idx="429">
                  <c:v>2.9132346629422115</c:v>
                </c:pt>
                <c:pt idx="430">
                  <c:v>2.9259346629422121</c:v>
                </c:pt>
                <c:pt idx="431">
                  <c:v>2.9386346629422118</c:v>
                </c:pt>
                <c:pt idx="432">
                  <c:v>2.9513346629422115</c:v>
                </c:pt>
                <c:pt idx="433">
                  <c:v>2.9640346629422121</c:v>
                </c:pt>
                <c:pt idx="434">
                  <c:v>2.9767346629422118</c:v>
                </c:pt>
                <c:pt idx="435">
                  <c:v>2.9894346629422115</c:v>
                </c:pt>
                <c:pt idx="436">
                  <c:v>3.0021346629422121</c:v>
                </c:pt>
                <c:pt idx="437">
                  <c:v>3.0148346629422118</c:v>
                </c:pt>
                <c:pt idx="438">
                  <c:v>3.0275346629422115</c:v>
                </c:pt>
                <c:pt idx="439">
                  <c:v>3.0402346629422121</c:v>
                </c:pt>
                <c:pt idx="440">
                  <c:v>3.0529346629422118</c:v>
                </c:pt>
                <c:pt idx="441">
                  <c:v>3.0656346629422115</c:v>
                </c:pt>
                <c:pt idx="442">
                  <c:v>3.0783346629422121</c:v>
                </c:pt>
                <c:pt idx="443">
                  <c:v>3.0910346629422119</c:v>
                </c:pt>
                <c:pt idx="444">
                  <c:v>3.1037346629422116</c:v>
                </c:pt>
                <c:pt idx="445">
                  <c:v>3.1164346629422122</c:v>
                </c:pt>
                <c:pt idx="446">
                  <c:v>3.1291346629422119</c:v>
                </c:pt>
                <c:pt idx="447">
                  <c:v>3.1418346629422116</c:v>
                </c:pt>
                <c:pt idx="448">
                  <c:v>3.1545346629422122</c:v>
                </c:pt>
                <c:pt idx="449">
                  <c:v>3.1672346629422119</c:v>
                </c:pt>
                <c:pt idx="450">
                  <c:v>3.1799346629422116</c:v>
                </c:pt>
                <c:pt idx="451">
                  <c:v>3.1926346629422122</c:v>
                </c:pt>
                <c:pt idx="452">
                  <c:v>3.2053346629422119</c:v>
                </c:pt>
                <c:pt idx="453">
                  <c:v>3.2180346629422116</c:v>
                </c:pt>
                <c:pt idx="454">
                  <c:v>3.2307346629422122</c:v>
                </c:pt>
                <c:pt idx="455">
                  <c:v>3.2434346629422119</c:v>
                </c:pt>
                <c:pt idx="456">
                  <c:v>3.2561346629422117</c:v>
                </c:pt>
                <c:pt idx="457">
                  <c:v>3.2688346629422114</c:v>
                </c:pt>
                <c:pt idx="458">
                  <c:v>3.281534662942212</c:v>
                </c:pt>
                <c:pt idx="459">
                  <c:v>3.2942346629422117</c:v>
                </c:pt>
                <c:pt idx="460">
                  <c:v>3.3069346629422114</c:v>
                </c:pt>
                <c:pt idx="461">
                  <c:v>3.319634662942212</c:v>
                </c:pt>
                <c:pt idx="462">
                  <c:v>3.3323346629422117</c:v>
                </c:pt>
                <c:pt idx="463">
                  <c:v>3.3450346629422114</c:v>
                </c:pt>
                <c:pt idx="464">
                  <c:v>3.357734662942212</c:v>
                </c:pt>
                <c:pt idx="465">
                  <c:v>3.3704346629422117</c:v>
                </c:pt>
                <c:pt idx="466">
                  <c:v>3.3831346629422114</c:v>
                </c:pt>
                <c:pt idx="467">
                  <c:v>3.395834662942212</c:v>
                </c:pt>
                <c:pt idx="468">
                  <c:v>3.4085346629422117</c:v>
                </c:pt>
                <c:pt idx="469">
                  <c:v>3.4212346629422115</c:v>
                </c:pt>
                <c:pt idx="470">
                  <c:v>3.4339346629422121</c:v>
                </c:pt>
                <c:pt idx="471">
                  <c:v>3.4466346629422118</c:v>
                </c:pt>
                <c:pt idx="472">
                  <c:v>3.4593346629422115</c:v>
                </c:pt>
                <c:pt idx="473">
                  <c:v>3.4720346629422121</c:v>
                </c:pt>
                <c:pt idx="474">
                  <c:v>3.4847346629422118</c:v>
                </c:pt>
                <c:pt idx="475">
                  <c:v>3.4974346629422115</c:v>
                </c:pt>
                <c:pt idx="476">
                  <c:v>3.5101346629422121</c:v>
                </c:pt>
                <c:pt idx="477">
                  <c:v>3.5228346629422118</c:v>
                </c:pt>
                <c:pt idx="478">
                  <c:v>3.5355346629422115</c:v>
                </c:pt>
                <c:pt idx="479">
                  <c:v>3.5482346629422121</c:v>
                </c:pt>
                <c:pt idx="480">
                  <c:v>3.5609346629422118</c:v>
                </c:pt>
                <c:pt idx="481">
                  <c:v>3.5736346629422115</c:v>
                </c:pt>
                <c:pt idx="482">
                  <c:v>3.5863346629422121</c:v>
                </c:pt>
                <c:pt idx="483">
                  <c:v>3.5990346629422119</c:v>
                </c:pt>
                <c:pt idx="484">
                  <c:v>3.6117346629422116</c:v>
                </c:pt>
                <c:pt idx="485">
                  <c:v>3.6244346629422122</c:v>
                </c:pt>
                <c:pt idx="486">
                  <c:v>3.6371346629422119</c:v>
                </c:pt>
                <c:pt idx="487">
                  <c:v>3.6498346629422116</c:v>
                </c:pt>
                <c:pt idx="488">
                  <c:v>3.6625346629422122</c:v>
                </c:pt>
                <c:pt idx="489">
                  <c:v>3.6752346629422119</c:v>
                </c:pt>
                <c:pt idx="490">
                  <c:v>3.6879346629422116</c:v>
                </c:pt>
                <c:pt idx="491">
                  <c:v>3.7006346629422122</c:v>
                </c:pt>
                <c:pt idx="492">
                  <c:v>3.7133346629422119</c:v>
                </c:pt>
                <c:pt idx="493">
                  <c:v>3.7260346629422116</c:v>
                </c:pt>
                <c:pt idx="494">
                  <c:v>3.7387346629422114</c:v>
                </c:pt>
                <c:pt idx="495">
                  <c:v>3.751434662942212</c:v>
                </c:pt>
                <c:pt idx="496">
                  <c:v>3.7641346629422117</c:v>
                </c:pt>
                <c:pt idx="497">
                  <c:v>3.7768346629422114</c:v>
                </c:pt>
                <c:pt idx="498">
                  <c:v>3.789534662942212</c:v>
                </c:pt>
                <c:pt idx="499">
                  <c:v>3.8022346629422117</c:v>
                </c:pt>
                <c:pt idx="500">
                  <c:v>3.8149346629422114</c:v>
                </c:pt>
                <c:pt idx="501">
                  <c:v>3.827634662942212</c:v>
                </c:pt>
                <c:pt idx="502">
                  <c:v>3.8403346629422117</c:v>
                </c:pt>
                <c:pt idx="503">
                  <c:v>3.8530346629422114</c:v>
                </c:pt>
                <c:pt idx="504">
                  <c:v>3.865734662942212</c:v>
                </c:pt>
                <c:pt idx="505">
                  <c:v>3.8784346629422117</c:v>
                </c:pt>
                <c:pt idx="506">
                  <c:v>3.8911346629422114</c:v>
                </c:pt>
                <c:pt idx="507">
                  <c:v>3.903834662942212</c:v>
                </c:pt>
                <c:pt idx="508">
                  <c:v>3.9165346629422118</c:v>
                </c:pt>
                <c:pt idx="509">
                  <c:v>3.9292346629422115</c:v>
                </c:pt>
                <c:pt idx="510">
                  <c:v>3.9419346629422121</c:v>
                </c:pt>
                <c:pt idx="511">
                  <c:v>3.9546346629422118</c:v>
                </c:pt>
                <c:pt idx="512">
                  <c:v>3.9673346629422115</c:v>
                </c:pt>
                <c:pt idx="513">
                  <c:v>3.9800346629422121</c:v>
                </c:pt>
                <c:pt idx="514">
                  <c:v>3.9927346629422118</c:v>
                </c:pt>
                <c:pt idx="515">
                  <c:v>4.0054346629422115</c:v>
                </c:pt>
                <c:pt idx="516">
                  <c:v>4.0181346629422121</c:v>
                </c:pt>
                <c:pt idx="517">
                  <c:v>4.0308346629422118</c:v>
                </c:pt>
                <c:pt idx="518">
                  <c:v>4.0435346629422115</c:v>
                </c:pt>
                <c:pt idx="519">
                  <c:v>4.0562346629422121</c:v>
                </c:pt>
                <c:pt idx="520">
                  <c:v>4.0689346629422118</c:v>
                </c:pt>
                <c:pt idx="521">
                  <c:v>4.0816346629422116</c:v>
                </c:pt>
                <c:pt idx="522">
                  <c:v>4.0943346629422122</c:v>
                </c:pt>
                <c:pt idx="523">
                  <c:v>4.1070346629422119</c:v>
                </c:pt>
                <c:pt idx="524">
                  <c:v>4.1197346629422116</c:v>
                </c:pt>
                <c:pt idx="525">
                  <c:v>4.1324346629422122</c:v>
                </c:pt>
                <c:pt idx="526">
                  <c:v>4.1451346629422119</c:v>
                </c:pt>
                <c:pt idx="527">
                  <c:v>4.1578346629422116</c:v>
                </c:pt>
                <c:pt idx="528">
                  <c:v>4.1705346629422122</c:v>
                </c:pt>
                <c:pt idx="529">
                  <c:v>4.1832346629422119</c:v>
                </c:pt>
                <c:pt idx="530">
                  <c:v>4.1959346629422116</c:v>
                </c:pt>
                <c:pt idx="531">
                  <c:v>4.2086346629422113</c:v>
                </c:pt>
                <c:pt idx="532">
                  <c:v>4.2213346629422119</c:v>
                </c:pt>
                <c:pt idx="533">
                  <c:v>4.2340346629422116</c:v>
                </c:pt>
                <c:pt idx="534">
                  <c:v>4.2467346629422114</c:v>
                </c:pt>
                <c:pt idx="535">
                  <c:v>4.259434662942212</c:v>
                </c:pt>
                <c:pt idx="536">
                  <c:v>4.2721346629422117</c:v>
                </c:pt>
                <c:pt idx="537">
                  <c:v>4.2848346629422114</c:v>
                </c:pt>
                <c:pt idx="538">
                  <c:v>4.297534662942212</c:v>
                </c:pt>
                <c:pt idx="539">
                  <c:v>4.3102346629422117</c:v>
                </c:pt>
                <c:pt idx="540">
                  <c:v>4.3229346629422114</c:v>
                </c:pt>
                <c:pt idx="541">
                  <c:v>4.335634662942212</c:v>
                </c:pt>
                <c:pt idx="542">
                  <c:v>4.3483346629422117</c:v>
                </c:pt>
                <c:pt idx="543">
                  <c:v>4.3610346629422114</c:v>
                </c:pt>
                <c:pt idx="544">
                  <c:v>4.373734662942212</c:v>
                </c:pt>
                <c:pt idx="545">
                  <c:v>4.3864346629422117</c:v>
                </c:pt>
                <c:pt idx="546">
                  <c:v>4.3991346629422114</c:v>
                </c:pt>
                <c:pt idx="547">
                  <c:v>4.411834662942212</c:v>
                </c:pt>
                <c:pt idx="548">
                  <c:v>4.4245346629422118</c:v>
                </c:pt>
                <c:pt idx="549">
                  <c:v>4.4372346629422115</c:v>
                </c:pt>
                <c:pt idx="550">
                  <c:v>4.4499346629422121</c:v>
                </c:pt>
                <c:pt idx="551">
                  <c:v>4.4626346629422118</c:v>
                </c:pt>
                <c:pt idx="552">
                  <c:v>4.4753346629422115</c:v>
                </c:pt>
                <c:pt idx="553">
                  <c:v>4.4880346629422121</c:v>
                </c:pt>
                <c:pt idx="554">
                  <c:v>4.5007346629422118</c:v>
                </c:pt>
                <c:pt idx="555">
                  <c:v>4.5134346629422115</c:v>
                </c:pt>
                <c:pt idx="556">
                  <c:v>4.5261346629422121</c:v>
                </c:pt>
                <c:pt idx="557">
                  <c:v>4.5388346629422118</c:v>
                </c:pt>
                <c:pt idx="558">
                  <c:v>4.5515346629422115</c:v>
                </c:pt>
                <c:pt idx="559">
                  <c:v>4.5642346629422121</c:v>
                </c:pt>
                <c:pt idx="560">
                  <c:v>4.5769346629422119</c:v>
                </c:pt>
                <c:pt idx="561">
                  <c:v>4.5896346629422116</c:v>
                </c:pt>
                <c:pt idx="562">
                  <c:v>4.6023346629422122</c:v>
                </c:pt>
                <c:pt idx="563">
                  <c:v>4.6150346629422119</c:v>
                </c:pt>
                <c:pt idx="564">
                  <c:v>4.6277346629422116</c:v>
                </c:pt>
                <c:pt idx="565">
                  <c:v>4.6404346629422122</c:v>
                </c:pt>
                <c:pt idx="566">
                  <c:v>4.6531346629422119</c:v>
                </c:pt>
                <c:pt idx="567">
                  <c:v>4.6658346629422116</c:v>
                </c:pt>
                <c:pt idx="568">
                  <c:v>4.6785346629422113</c:v>
                </c:pt>
                <c:pt idx="569">
                  <c:v>4.6912346629422119</c:v>
                </c:pt>
                <c:pt idx="570">
                  <c:v>4.7039346629422116</c:v>
                </c:pt>
                <c:pt idx="571">
                  <c:v>4.7166346629422113</c:v>
                </c:pt>
                <c:pt idx="572">
                  <c:v>4.7293346629422119</c:v>
                </c:pt>
                <c:pt idx="573">
                  <c:v>4.7420346629422117</c:v>
                </c:pt>
                <c:pt idx="574">
                  <c:v>4.7547346629422114</c:v>
                </c:pt>
                <c:pt idx="575">
                  <c:v>4.767434662942212</c:v>
                </c:pt>
                <c:pt idx="576">
                  <c:v>4.7801346629422117</c:v>
                </c:pt>
                <c:pt idx="577">
                  <c:v>4.7928346629422114</c:v>
                </c:pt>
                <c:pt idx="578">
                  <c:v>4.805534662942212</c:v>
                </c:pt>
                <c:pt idx="579">
                  <c:v>4.8182346629422117</c:v>
                </c:pt>
                <c:pt idx="580">
                  <c:v>4.8309346629422114</c:v>
                </c:pt>
                <c:pt idx="581">
                  <c:v>4.843634662942212</c:v>
                </c:pt>
                <c:pt idx="582">
                  <c:v>4.8563346629422117</c:v>
                </c:pt>
                <c:pt idx="583">
                  <c:v>4.8690346629422114</c:v>
                </c:pt>
                <c:pt idx="584">
                  <c:v>4.881734662942212</c:v>
                </c:pt>
                <c:pt idx="585">
                  <c:v>4.8944346629422117</c:v>
                </c:pt>
                <c:pt idx="586">
                  <c:v>4.9071346629422115</c:v>
                </c:pt>
                <c:pt idx="587">
                  <c:v>4.9198346629422121</c:v>
                </c:pt>
                <c:pt idx="588">
                  <c:v>4.9325346629422118</c:v>
                </c:pt>
                <c:pt idx="589">
                  <c:v>4.9452346629422115</c:v>
                </c:pt>
                <c:pt idx="590">
                  <c:v>4.9579346629422121</c:v>
                </c:pt>
                <c:pt idx="591">
                  <c:v>4.9706346629422118</c:v>
                </c:pt>
                <c:pt idx="592">
                  <c:v>4.9833346629422115</c:v>
                </c:pt>
                <c:pt idx="593">
                  <c:v>4.9960346629422121</c:v>
                </c:pt>
                <c:pt idx="594">
                  <c:v>5.0087346629422118</c:v>
                </c:pt>
                <c:pt idx="595">
                  <c:v>5.0214346629422115</c:v>
                </c:pt>
                <c:pt idx="596">
                  <c:v>5.0341346629422121</c:v>
                </c:pt>
                <c:pt idx="597">
                  <c:v>5.0468346629422118</c:v>
                </c:pt>
                <c:pt idx="598">
                  <c:v>5.0595346629422115</c:v>
                </c:pt>
                <c:pt idx="599">
                  <c:v>5.0722346629422121</c:v>
                </c:pt>
                <c:pt idx="600">
                  <c:v>5.0849346629422119</c:v>
                </c:pt>
                <c:pt idx="601">
                  <c:v>5.0976346629422116</c:v>
                </c:pt>
                <c:pt idx="602">
                  <c:v>5.1103346629422122</c:v>
                </c:pt>
                <c:pt idx="603">
                  <c:v>5.1230346629422119</c:v>
                </c:pt>
                <c:pt idx="604">
                  <c:v>5.1357346629422116</c:v>
                </c:pt>
                <c:pt idx="605">
                  <c:v>5.1484346629422113</c:v>
                </c:pt>
                <c:pt idx="606">
                  <c:v>5.1611346629422119</c:v>
                </c:pt>
                <c:pt idx="607">
                  <c:v>5.1738346629422116</c:v>
                </c:pt>
                <c:pt idx="608">
                  <c:v>5.1865346629422113</c:v>
                </c:pt>
                <c:pt idx="609">
                  <c:v>5.1992346629422119</c:v>
                </c:pt>
                <c:pt idx="610">
                  <c:v>5.2119346629422116</c:v>
                </c:pt>
                <c:pt idx="611">
                  <c:v>5.2246346629422113</c:v>
                </c:pt>
                <c:pt idx="612">
                  <c:v>5.2373346629422119</c:v>
                </c:pt>
                <c:pt idx="613">
                  <c:v>5.2500346629422117</c:v>
                </c:pt>
                <c:pt idx="614">
                  <c:v>5.2627346629422114</c:v>
                </c:pt>
                <c:pt idx="615">
                  <c:v>5.275434662942212</c:v>
                </c:pt>
                <c:pt idx="616">
                  <c:v>5.2881346629422117</c:v>
                </c:pt>
                <c:pt idx="617">
                  <c:v>5.3008346629422114</c:v>
                </c:pt>
                <c:pt idx="618">
                  <c:v>5.313534662942212</c:v>
                </c:pt>
                <c:pt idx="619">
                  <c:v>5.3262346629422117</c:v>
                </c:pt>
                <c:pt idx="620">
                  <c:v>5.3389346629422114</c:v>
                </c:pt>
                <c:pt idx="621">
                  <c:v>5.351634662942212</c:v>
                </c:pt>
                <c:pt idx="622">
                  <c:v>5.3643346629422117</c:v>
                </c:pt>
                <c:pt idx="623">
                  <c:v>5.3770346629422114</c:v>
                </c:pt>
                <c:pt idx="624">
                  <c:v>5.389734662942212</c:v>
                </c:pt>
                <c:pt idx="625">
                  <c:v>5.4024346629422118</c:v>
                </c:pt>
                <c:pt idx="626">
                  <c:v>5.4151346629422115</c:v>
                </c:pt>
                <c:pt idx="627">
                  <c:v>5.4278346629422121</c:v>
                </c:pt>
                <c:pt idx="628">
                  <c:v>5.4405346629422118</c:v>
                </c:pt>
                <c:pt idx="629">
                  <c:v>5.4532346629422115</c:v>
                </c:pt>
                <c:pt idx="630">
                  <c:v>5.4659346629422112</c:v>
                </c:pt>
                <c:pt idx="631">
                  <c:v>5.47863466294221</c:v>
                </c:pt>
                <c:pt idx="632">
                  <c:v>5.4913346629422106</c:v>
                </c:pt>
                <c:pt idx="633">
                  <c:v>5.5040346629422112</c:v>
                </c:pt>
                <c:pt idx="634">
                  <c:v>5.51673466294221</c:v>
                </c:pt>
                <c:pt idx="635">
                  <c:v>5.5294346629422106</c:v>
                </c:pt>
                <c:pt idx="636">
                  <c:v>5.5421346629422112</c:v>
                </c:pt>
                <c:pt idx="637">
                  <c:v>5.5548346629422101</c:v>
                </c:pt>
                <c:pt idx="638">
                  <c:v>5.5675346629422107</c:v>
                </c:pt>
                <c:pt idx="639">
                  <c:v>5.5802346629422113</c:v>
                </c:pt>
                <c:pt idx="640">
                  <c:v>5.5929346629422101</c:v>
                </c:pt>
                <c:pt idx="641">
                  <c:v>5.6056346629422107</c:v>
                </c:pt>
                <c:pt idx="642">
                  <c:v>5.6183346629422113</c:v>
                </c:pt>
                <c:pt idx="643">
                  <c:v>5.6310346629422101</c:v>
                </c:pt>
                <c:pt idx="644">
                  <c:v>5.6437346629422107</c:v>
                </c:pt>
                <c:pt idx="645">
                  <c:v>5.6564346629422113</c:v>
                </c:pt>
                <c:pt idx="646">
                  <c:v>5.6691346629422101</c:v>
                </c:pt>
                <c:pt idx="647">
                  <c:v>5.6818346629422107</c:v>
                </c:pt>
                <c:pt idx="648">
                  <c:v>5.6945346629422113</c:v>
                </c:pt>
                <c:pt idx="649">
                  <c:v>5.7072346629422102</c:v>
                </c:pt>
                <c:pt idx="650">
                  <c:v>5.7199346629422108</c:v>
                </c:pt>
                <c:pt idx="651">
                  <c:v>5.7326346629422114</c:v>
                </c:pt>
                <c:pt idx="652">
                  <c:v>5.7453346629422102</c:v>
                </c:pt>
                <c:pt idx="653">
                  <c:v>5.7580346629422108</c:v>
                </c:pt>
                <c:pt idx="654">
                  <c:v>5.7707346629422114</c:v>
                </c:pt>
                <c:pt idx="655">
                  <c:v>5.7834346629422102</c:v>
                </c:pt>
                <c:pt idx="656">
                  <c:v>5.7961346629422108</c:v>
                </c:pt>
                <c:pt idx="657">
                  <c:v>5.8088346629422114</c:v>
                </c:pt>
                <c:pt idx="658">
                  <c:v>5.8215346629422102</c:v>
                </c:pt>
                <c:pt idx="659">
                  <c:v>5.8342346629422108</c:v>
                </c:pt>
                <c:pt idx="660">
                  <c:v>5.8469346629422114</c:v>
                </c:pt>
                <c:pt idx="661">
                  <c:v>5.8596346629422102</c:v>
                </c:pt>
                <c:pt idx="662">
                  <c:v>5.8723346629422108</c:v>
                </c:pt>
                <c:pt idx="663">
                  <c:v>5.8850346629422114</c:v>
                </c:pt>
                <c:pt idx="664">
                  <c:v>5.8977346629422103</c:v>
                </c:pt>
                <c:pt idx="665">
                  <c:v>5.9104346629422109</c:v>
                </c:pt>
                <c:pt idx="666">
                  <c:v>5.9231346629422115</c:v>
                </c:pt>
                <c:pt idx="667">
                  <c:v>5.9358346629422103</c:v>
                </c:pt>
                <c:pt idx="668">
                  <c:v>5.9485346629422109</c:v>
                </c:pt>
                <c:pt idx="669">
                  <c:v>5.9612346629422115</c:v>
                </c:pt>
                <c:pt idx="670">
                  <c:v>5.9739346629422103</c:v>
                </c:pt>
                <c:pt idx="671">
                  <c:v>5.9866346629422109</c:v>
                </c:pt>
                <c:pt idx="672">
                  <c:v>5.9993346629422115</c:v>
                </c:pt>
                <c:pt idx="673">
                  <c:v>6.0120346629422103</c:v>
                </c:pt>
                <c:pt idx="674">
                  <c:v>6.0247346629422109</c:v>
                </c:pt>
                <c:pt idx="675">
                  <c:v>6.0374346629422115</c:v>
                </c:pt>
                <c:pt idx="676">
                  <c:v>6.0501346629422104</c:v>
                </c:pt>
                <c:pt idx="677">
                  <c:v>6.062834662942211</c:v>
                </c:pt>
                <c:pt idx="678">
                  <c:v>6.0755346629422116</c:v>
                </c:pt>
                <c:pt idx="679">
                  <c:v>6.0882346629422104</c:v>
                </c:pt>
                <c:pt idx="680">
                  <c:v>6.100934662942211</c:v>
                </c:pt>
                <c:pt idx="681">
                  <c:v>6.1136346629422116</c:v>
                </c:pt>
                <c:pt idx="682">
                  <c:v>6.1263346629422104</c:v>
                </c:pt>
                <c:pt idx="683">
                  <c:v>6.139034662942211</c:v>
                </c:pt>
                <c:pt idx="684">
                  <c:v>6.1517346629422116</c:v>
                </c:pt>
                <c:pt idx="685">
                  <c:v>6.1644346629422104</c:v>
                </c:pt>
                <c:pt idx="686">
                  <c:v>6.177134662942211</c:v>
                </c:pt>
                <c:pt idx="687">
                  <c:v>6.1898346629422116</c:v>
                </c:pt>
                <c:pt idx="688">
                  <c:v>6.2025346629422105</c:v>
                </c:pt>
                <c:pt idx="689">
                  <c:v>6.2152346629422111</c:v>
                </c:pt>
                <c:pt idx="690">
                  <c:v>6.2279346629422117</c:v>
                </c:pt>
                <c:pt idx="691">
                  <c:v>6.2406346629422105</c:v>
                </c:pt>
                <c:pt idx="692">
                  <c:v>6.2533346629422111</c:v>
                </c:pt>
                <c:pt idx="693">
                  <c:v>6.2660346629422117</c:v>
                </c:pt>
                <c:pt idx="694">
                  <c:v>6.2787346629422105</c:v>
                </c:pt>
                <c:pt idx="695">
                  <c:v>6.2914346629422111</c:v>
                </c:pt>
                <c:pt idx="696">
                  <c:v>6.3041346629422099</c:v>
                </c:pt>
                <c:pt idx="697">
                  <c:v>6.3168346629422105</c:v>
                </c:pt>
                <c:pt idx="698">
                  <c:v>6.3295346629422111</c:v>
                </c:pt>
                <c:pt idx="699">
                  <c:v>6.3422346629422099</c:v>
                </c:pt>
                <c:pt idx="700">
                  <c:v>6.3549346629422105</c:v>
                </c:pt>
                <c:pt idx="701">
                  <c:v>6.3676346629422111</c:v>
                </c:pt>
                <c:pt idx="702">
                  <c:v>6.38033466294221</c:v>
                </c:pt>
                <c:pt idx="703">
                  <c:v>6.3930346629422106</c:v>
                </c:pt>
                <c:pt idx="704">
                  <c:v>6.4057346629422112</c:v>
                </c:pt>
                <c:pt idx="705">
                  <c:v>6.41843466294221</c:v>
                </c:pt>
                <c:pt idx="706">
                  <c:v>6.4311346629422106</c:v>
                </c:pt>
                <c:pt idx="707">
                  <c:v>6.4438346629422112</c:v>
                </c:pt>
                <c:pt idx="708">
                  <c:v>6.45653466294221</c:v>
                </c:pt>
                <c:pt idx="709">
                  <c:v>6.4692346629422106</c:v>
                </c:pt>
                <c:pt idx="710">
                  <c:v>6.4819346629422112</c:v>
                </c:pt>
                <c:pt idx="711">
                  <c:v>6.49463466294221</c:v>
                </c:pt>
                <c:pt idx="712">
                  <c:v>6.5073346629422106</c:v>
                </c:pt>
                <c:pt idx="713">
                  <c:v>6.5200346629422112</c:v>
                </c:pt>
                <c:pt idx="714">
                  <c:v>6.5327346629422101</c:v>
                </c:pt>
                <c:pt idx="715">
                  <c:v>6.5454346629422107</c:v>
                </c:pt>
                <c:pt idx="716">
                  <c:v>6.5581346629422113</c:v>
                </c:pt>
                <c:pt idx="717">
                  <c:v>6.5708346629422101</c:v>
                </c:pt>
                <c:pt idx="718">
                  <c:v>6.5835346629422107</c:v>
                </c:pt>
                <c:pt idx="719">
                  <c:v>6.5962346629422113</c:v>
                </c:pt>
                <c:pt idx="720">
                  <c:v>6.6089346629422101</c:v>
                </c:pt>
                <c:pt idx="721">
                  <c:v>6.6216346629422107</c:v>
                </c:pt>
                <c:pt idx="722">
                  <c:v>6.6343346629422113</c:v>
                </c:pt>
                <c:pt idx="723">
                  <c:v>6.6470346629422101</c:v>
                </c:pt>
                <c:pt idx="724">
                  <c:v>6.6597346629422107</c:v>
                </c:pt>
                <c:pt idx="725">
                  <c:v>6.6724346629422113</c:v>
                </c:pt>
                <c:pt idx="726">
                  <c:v>6.6851346629422101</c:v>
                </c:pt>
                <c:pt idx="727">
                  <c:v>6.6978346629422107</c:v>
                </c:pt>
                <c:pt idx="728">
                  <c:v>6.7105346629422113</c:v>
                </c:pt>
                <c:pt idx="729">
                  <c:v>6.7232346629422102</c:v>
                </c:pt>
                <c:pt idx="730">
                  <c:v>6.7359346629422108</c:v>
                </c:pt>
                <c:pt idx="731">
                  <c:v>6.7486346629422114</c:v>
                </c:pt>
                <c:pt idx="732">
                  <c:v>6.7613346629422102</c:v>
                </c:pt>
                <c:pt idx="733">
                  <c:v>6.7740346629422108</c:v>
                </c:pt>
                <c:pt idx="734">
                  <c:v>6.7867346629422114</c:v>
                </c:pt>
                <c:pt idx="735">
                  <c:v>6.7994346629422102</c:v>
                </c:pt>
                <c:pt idx="736">
                  <c:v>6.8121346629422108</c:v>
                </c:pt>
                <c:pt idx="737">
                  <c:v>6.8248346629422114</c:v>
                </c:pt>
                <c:pt idx="738">
                  <c:v>6.8375346629422102</c:v>
                </c:pt>
                <c:pt idx="739">
                  <c:v>6.8502346629422108</c:v>
                </c:pt>
                <c:pt idx="740">
                  <c:v>6.8629346629422114</c:v>
                </c:pt>
                <c:pt idx="741">
                  <c:v>6.8756346629422103</c:v>
                </c:pt>
                <c:pt idx="742">
                  <c:v>6.8883346629422109</c:v>
                </c:pt>
                <c:pt idx="743">
                  <c:v>6.9010346629422115</c:v>
                </c:pt>
                <c:pt idx="744">
                  <c:v>6.9137346629422103</c:v>
                </c:pt>
                <c:pt idx="745">
                  <c:v>6.9264346629422109</c:v>
                </c:pt>
                <c:pt idx="746">
                  <c:v>6.9391346629422115</c:v>
                </c:pt>
                <c:pt idx="747">
                  <c:v>6.9518346629422103</c:v>
                </c:pt>
                <c:pt idx="748">
                  <c:v>6.9645346629422109</c:v>
                </c:pt>
                <c:pt idx="749">
                  <c:v>6.9772346629422115</c:v>
                </c:pt>
                <c:pt idx="750">
                  <c:v>6.9899346629422103</c:v>
                </c:pt>
                <c:pt idx="751">
                  <c:v>7.0026346629422109</c:v>
                </c:pt>
                <c:pt idx="752">
                  <c:v>7.0153346629422115</c:v>
                </c:pt>
                <c:pt idx="753">
                  <c:v>7.0280346629422104</c:v>
                </c:pt>
                <c:pt idx="754">
                  <c:v>7.040734662942211</c:v>
                </c:pt>
                <c:pt idx="755">
                  <c:v>7.0534346629422116</c:v>
                </c:pt>
                <c:pt idx="756">
                  <c:v>7.0661346629422104</c:v>
                </c:pt>
                <c:pt idx="757">
                  <c:v>7.078834662942211</c:v>
                </c:pt>
                <c:pt idx="758">
                  <c:v>7.0915346629422116</c:v>
                </c:pt>
                <c:pt idx="759">
                  <c:v>7.1042346629422104</c:v>
                </c:pt>
                <c:pt idx="760">
                  <c:v>7.116934662942211</c:v>
                </c:pt>
                <c:pt idx="761">
                  <c:v>7.1296346629422116</c:v>
                </c:pt>
                <c:pt idx="762">
                  <c:v>7.1423346629422104</c:v>
                </c:pt>
                <c:pt idx="763">
                  <c:v>7.155034662942211</c:v>
                </c:pt>
                <c:pt idx="764">
                  <c:v>7.1677346629422116</c:v>
                </c:pt>
                <c:pt idx="765">
                  <c:v>7.1804346629422104</c:v>
                </c:pt>
                <c:pt idx="766">
                  <c:v>7.193134662942211</c:v>
                </c:pt>
                <c:pt idx="767">
                  <c:v>7.2058346629422099</c:v>
                </c:pt>
                <c:pt idx="768">
                  <c:v>7.2185346629422105</c:v>
                </c:pt>
                <c:pt idx="769">
                  <c:v>7.2312346629422111</c:v>
                </c:pt>
                <c:pt idx="770">
                  <c:v>7.2439346629422099</c:v>
                </c:pt>
                <c:pt idx="771">
                  <c:v>7.2566346629422105</c:v>
                </c:pt>
                <c:pt idx="772">
                  <c:v>7.2693346629422111</c:v>
                </c:pt>
                <c:pt idx="773">
                  <c:v>7.2820346629422099</c:v>
                </c:pt>
                <c:pt idx="774">
                  <c:v>7.2947346629422105</c:v>
                </c:pt>
                <c:pt idx="775">
                  <c:v>7.3074346629422111</c:v>
                </c:pt>
                <c:pt idx="776">
                  <c:v>7.3201346629422099</c:v>
                </c:pt>
                <c:pt idx="777">
                  <c:v>7.3328346629422105</c:v>
                </c:pt>
                <c:pt idx="778">
                  <c:v>7.3455346629422111</c:v>
                </c:pt>
                <c:pt idx="779">
                  <c:v>7.35823466294221</c:v>
                </c:pt>
                <c:pt idx="780">
                  <c:v>7.3709346629422106</c:v>
                </c:pt>
                <c:pt idx="781">
                  <c:v>7.3836346629422112</c:v>
                </c:pt>
                <c:pt idx="782">
                  <c:v>7.39633466294221</c:v>
                </c:pt>
                <c:pt idx="783">
                  <c:v>7.4090346629422106</c:v>
                </c:pt>
                <c:pt idx="784">
                  <c:v>7.4217346629422112</c:v>
                </c:pt>
                <c:pt idx="785">
                  <c:v>7.43443466294221</c:v>
                </c:pt>
                <c:pt idx="786">
                  <c:v>7.4471346629422106</c:v>
                </c:pt>
                <c:pt idx="787">
                  <c:v>7.4598346629422112</c:v>
                </c:pt>
                <c:pt idx="788">
                  <c:v>7.47253466294221</c:v>
                </c:pt>
                <c:pt idx="789">
                  <c:v>7.4852346629422106</c:v>
                </c:pt>
                <c:pt idx="790">
                  <c:v>7.4979346629422112</c:v>
                </c:pt>
                <c:pt idx="791">
                  <c:v>7.51063466294221</c:v>
                </c:pt>
                <c:pt idx="792">
                  <c:v>7.5233346629422106</c:v>
                </c:pt>
                <c:pt idx="793">
                  <c:v>7.5360346629422112</c:v>
                </c:pt>
                <c:pt idx="794">
                  <c:v>7.5487346629422101</c:v>
                </c:pt>
                <c:pt idx="795">
                  <c:v>7.5614346629422107</c:v>
                </c:pt>
                <c:pt idx="796">
                  <c:v>7.5741346629422113</c:v>
                </c:pt>
                <c:pt idx="797">
                  <c:v>7.5868346629422101</c:v>
                </c:pt>
                <c:pt idx="798">
                  <c:v>7.5995346629422107</c:v>
                </c:pt>
                <c:pt idx="799">
                  <c:v>7.6122346629422113</c:v>
                </c:pt>
                <c:pt idx="800">
                  <c:v>7.6249346629422101</c:v>
                </c:pt>
                <c:pt idx="801">
                  <c:v>7.6376346629422107</c:v>
                </c:pt>
                <c:pt idx="802">
                  <c:v>7.6503346629422113</c:v>
                </c:pt>
                <c:pt idx="803">
                  <c:v>7.6630346629422101</c:v>
                </c:pt>
                <c:pt idx="804">
                  <c:v>7.6757346629422107</c:v>
                </c:pt>
                <c:pt idx="805">
                  <c:v>7.6884346629422113</c:v>
                </c:pt>
                <c:pt idx="806">
                  <c:v>7.7011346629422102</c:v>
                </c:pt>
                <c:pt idx="807">
                  <c:v>7.7138346629422108</c:v>
                </c:pt>
                <c:pt idx="808">
                  <c:v>7.7265346629422114</c:v>
                </c:pt>
                <c:pt idx="809">
                  <c:v>7.7392346629422102</c:v>
                </c:pt>
                <c:pt idx="810">
                  <c:v>7.7519346629422108</c:v>
                </c:pt>
                <c:pt idx="811">
                  <c:v>7.7646346629422114</c:v>
                </c:pt>
                <c:pt idx="812">
                  <c:v>7.7773346629422102</c:v>
                </c:pt>
                <c:pt idx="813">
                  <c:v>7.7900346629422108</c:v>
                </c:pt>
                <c:pt idx="814">
                  <c:v>7.8027346629422114</c:v>
                </c:pt>
                <c:pt idx="815">
                  <c:v>7.8154346629422102</c:v>
                </c:pt>
                <c:pt idx="816">
                  <c:v>7.8281346629422108</c:v>
                </c:pt>
                <c:pt idx="817">
                  <c:v>7.8408346629422114</c:v>
                </c:pt>
                <c:pt idx="818">
                  <c:v>7.8535346629422103</c:v>
                </c:pt>
                <c:pt idx="819">
                  <c:v>7.8662346629422109</c:v>
                </c:pt>
                <c:pt idx="820">
                  <c:v>7.8789346629422115</c:v>
                </c:pt>
                <c:pt idx="821">
                  <c:v>7.8916346629422103</c:v>
                </c:pt>
                <c:pt idx="822">
                  <c:v>7.9043346629422109</c:v>
                </c:pt>
                <c:pt idx="823">
                  <c:v>7.9170346629422115</c:v>
                </c:pt>
                <c:pt idx="824">
                  <c:v>7.9297346629422103</c:v>
                </c:pt>
                <c:pt idx="825">
                  <c:v>7.9424346629422109</c:v>
                </c:pt>
                <c:pt idx="826">
                  <c:v>7.9551346629422115</c:v>
                </c:pt>
                <c:pt idx="827">
                  <c:v>7.9678346629422103</c:v>
                </c:pt>
                <c:pt idx="828">
                  <c:v>7.9805346629422109</c:v>
                </c:pt>
                <c:pt idx="829">
                  <c:v>7.9932346629422115</c:v>
                </c:pt>
                <c:pt idx="830">
                  <c:v>8.0059346629422095</c:v>
                </c:pt>
                <c:pt idx="831">
                  <c:v>8.0186346629422118</c:v>
                </c:pt>
                <c:pt idx="832">
                  <c:v>8.0313346629422107</c:v>
                </c:pt>
                <c:pt idx="833">
                  <c:v>8.0440346629422095</c:v>
                </c:pt>
                <c:pt idx="834">
                  <c:v>8.0567346629422119</c:v>
                </c:pt>
                <c:pt idx="835">
                  <c:v>8.0694346629422107</c:v>
                </c:pt>
                <c:pt idx="836">
                  <c:v>8.0821346629422095</c:v>
                </c:pt>
                <c:pt idx="837">
                  <c:v>8.0948346629422119</c:v>
                </c:pt>
                <c:pt idx="838">
                  <c:v>8.1075346629422107</c:v>
                </c:pt>
                <c:pt idx="839">
                  <c:v>8.1202346629422095</c:v>
                </c:pt>
                <c:pt idx="840">
                  <c:v>8.1329346629422119</c:v>
                </c:pt>
                <c:pt idx="841">
                  <c:v>8.1456346629422107</c:v>
                </c:pt>
                <c:pt idx="842">
                  <c:v>8.1583346629422095</c:v>
                </c:pt>
                <c:pt idx="843">
                  <c:v>8.1710346629422119</c:v>
                </c:pt>
                <c:pt idx="844">
                  <c:v>8.1837346629422107</c:v>
                </c:pt>
                <c:pt idx="845">
                  <c:v>8.1964346629422096</c:v>
                </c:pt>
                <c:pt idx="846">
                  <c:v>8.2091346629422119</c:v>
                </c:pt>
                <c:pt idx="847">
                  <c:v>8.2218346629422108</c:v>
                </c:pt>
                <c:pt idx="848">
                  <c:v>8.2345346629422096</c:v>
                </c:pt>
                <c:pt idx="849">
                  <c:v>8.247234662942212</c:v>
                </c:pt>
                <c:pt idx="850">
                  <c:v>8.2599346629422108</c:v>
                </c:pt>
                <c:pt idx="851">
                  <c:v>8.2726346629422096</c:v>
                </c:pt>
                <c:pt idx="852">
                  <c:v>8.285334662942212</c:v>
                </c:pt>
                <c:pt idx="853">
                  <c:v>8.2980346629422108</c:v>
                </c:pt>
                <c:pt idx="854">
                  <c:v>8.3107346629422096</c:v>
                </c:pt>
                <c:pt idx="855">
                  <c:v>8.323434662942212</c:v>
                </c:pt>
                <c:pt idx="856">
                  <c:v>8.3361346629422108</c:v>
                </c:pt>
                <c:pt idx="857">
                  <c:v>8.3488346629422097</c:v>
                </c:pt>
                <c:pt idx="858">
                  <c:v>8.361534662942212</c:v>
                </c:pt>
                <c:pt idx="859">
                  <c:v>8.3742346629422109</c:v>
                </c:pt>
                <c:pt idx="860">
                  <c:v>8.3869346629422097</c:v>
                </c:pt>
                <c:pt idx="861">
                  <c:v>8.3996346629422121</c:v>
                </c:pt>
                <c:pt idx="862">
                  <c:v>8.4123346629422109</c:v>
                </c:pt>
                <c:pt idx="863">
                  <c:v>8.4250346629422097</c:v>
                </c:pt>
                <c:pt idx="864">
                  <c:v>8.4377346629422121</c:v>
                </c:pt>
                <c:pt idx="865">
                  <c:v>8.4504346629422109</c:v>
                </c:pt>
                <c:pt idx="866">
                  <c:v>8.4631346629422097</c:v>
                </c:pt>
                <c:pt idx="867">
                  <c:v>8.4758346629422121</c:v>
                </c:pt>
                <c:pt idx="868">
                  <c:v>8.4885346629422109</c:v>
                </c:pt>
                <c:pt idx="869">
                  <c:v>8.5012346629422098</c:v>
                </c:pt>
                <c:pt idx="870">
                  <c:v>8.5139346629422121</c:v>
                </c:pt>
                <c:pt idx="871">
                  <c:v>8.526634662942211</c:v>
                </c:pt>
                <c:pt idx="872">
                  <c:v>8.5393346629422098</c:v>
                </c:pt>
                <c:pt idx="873">
                  <c:v>8.5520346629422122</c:v>
                </c:pt>
                <c:pt idx="874">
                  <c:v>8.564734662942211</c:v>
                </c:pt>
                <c:pt idx="875">
                  <c:v>8.5774346629422098</c:v>
                </c:pt>
                <c:pt idx="876">
                  <c:v>8.5901346629422122</c:v>
                </c:pt>
                <c:pt idx="877">
                  <c:v>8.602834662942211</c:v>
                </c:pt>
                <c:pt idx="878">
                  <c:v>8.6155346629422098</c:v>
                </c:pt>
                <c:pt idx="879">
                  <c:v>8.6282346629422122</c:v>
                </c:pt>
                <c:pt idx="880">
                  <c:v>8.640934662942211</c:v>
                </c:pt>
                <c:pt idx="881">
                  <c:v>8.6536346629422098</c:v>
                </c:pt>
                <c:pt idx="882">
                  <c:v>8.6663346629422122</c:v>
                </c:pt>
                <c:pt idx="883">
                  <c:v>8.679034662942211</c:v>
                </c:pt>
                <c:pt idx="884">
                  <c:v>8.6917346629422099</c:v>
                </c:pt>
                <c:pt idx="885">
                  <c:v>8.7044346629422122</c:v>
                </c:pt>
                <c:pt idx="886">
                  <c:v>8.7171346629422111</c:v>
                </c:pt>
                <c:pt idx="887">
                  <c:v>8.7298346629422099</c:v>
                </c:pt>
                <c:pt idx="888">
                  <c:v>8.7425346629422123</c:v>
                </c:pt>
                <c:pt idx="889">
                  <c:v>8.7552346629422111</c:v>
                </c:pt>
                <c:pt idx="890">
                  <c:v>8.7679346629422099</c:v>
                </c:pt>
                <c:pt idx="891">
                  <c:v>8.7806346629422123</c:v>
                </c:pt>
                <c:pt idx="892">
                  <c:v>8.7933346629422111</c:v>
                </c:pt>
                <c:pt idx="893">
                  <c:v>8.8060346629422099</c:v>
                </c:pt>
                <c:pt idx="894">
                  <c:v>8.8187346629422123</c:v>
                </c:pt>
                <c:pt idx="895">
                  <c:v>8.8314346629422111</c:v>
                </c:pt>
                <c:pt idx="896">
                  <c:v>8.84413466294221</c:v>
                </c:pt>
                <c:pt idx="897">
                  <c:v>8.8568346629422123</c:v>
                </c:pt>
                <c:pt idx="898">
                  <c:v>8.8695346629422112</c:v>
                </c:pt>
                <c:pt idx="899">
                  <c:v>8.88223466294221</c:v>
                </c:pt>
                <c:pt idx="900">
                  <c:v>8.8949346629422124</c:v>
                </c:pt>
                <c:pt idx="901">
                  <c:v>8.9076346629422112</c:v>
                </c:pt>
                <c:pt idx="902">
                  <c:v>8.92033466294221</c:v>
                </c:pt>
                <c:pt idx="903">
                  <c:v>8.9330346629422124</c:v>
                </c:pt>
                <c:pt idx="904">
                  <c:v>8.9457346629422112</c:v>
                </c:pt>
                <c:pt idx="905">
                  <c:v>8.95843466294221</c:v>
                </c:pt>
                <c:pt idx="906">
                  <c:v>8.9711346629422124</c:v>
                </c:pt>
                <c:pt idx="907">
                  <c:v>8.9838346629422112</c:v>
                </c:pt>
                <c:pt idx="908">
                  <c:v>8.99653466294221</c:v>
                </c:pt>
                <c:pt idx="909">
                  <c:v>9.0092346629422124</c:v>
                </c:pt>
                <c:pt idx="910">
                  <c:v>9.0219346629422112</c:v>
                </c:pt>
                <c:pt idx="911">
                  <c:v>9.0346346629422101</c:v>
                </c:pt>
                <c:pt idx="912">
                  <c:v>9.0473346629422124</c:v>
                </c:pt>
                <c:pt idx="913">
                  <c:v>9.0600346629422113</c:v>
                </c:pt>
                <c:pt idx="914">
                  <c:v>9.0727346629422101</c:v>
                </c:pt>
                <c:pt idx="915">
                  <c:v>9.0854346629422089</c:v>
                </c:pt>
                <c:pt idx="916">
                  <c:v>9.0981346629422113</c:v>
                </c:pt>
                <c:pt idx="917">
                  <c:v>9.1108346629422101</c:v>
                </c:pt>
                <c:pt idx="918">
                  <c:v>9.1235346629422089</c:v>
                </c:pt>
                <c:pt idx="919">
                  <c:v>9.1362346629422113</c:v>
                </c:pt>
                <c:pt idx="920">
                  <c:v>9.1489346629422101</c:v>
                </c:pt>
                <c:pt idx="921">
                  <c:v>9.161634662942209</c:v>
                </c:pt>
                <c:pt idx="922">
                  <c:v>9.1743346629422113</c:v>
                </c:pt>
                <c:pt idx="923">
                  <c:v>9.1870346629422102</c:v>
                </c:pt>
                <c:pt idx="924">
                  <c:v>9.199734662942209</c:v>
                </c:pt>
                <c:pt idx="925">
                  <c:v>9.2124346629422114</c:v>
                </c:pt>
                <c:pt idx="926">
                  <c:v>9.2251346629422102</c:v>
                </c:pt>
                <c:pt idx="927">
                  <c:v>9.237834662942209</c:v>
                </c:pt>
                <c:pt idx="928">
                  <c:v>9.2505346629422114</c:v>
                </c:pt>
                <c:pt idx="929">
                  <c:v>9.2632346629422102</c:v>
                </c:pt>
                <c:pt idx="930">
                  <c:v>9.275934662942209</c:v>
                </c:pt>
                <c:pt idx="931">
                  <c:v>9.2886346629422114</c:v>
                </c:pt>
                <c:pt idx="932">
                  <c:v>9.3013346629422102</c:v>
                </c:pt>
                <c:pt idx="933">
                  <c:v>9.3140346629422091</c:v>
                </c:pt>
                <c:pt idx="934">
                  <c:v>9.3267346629422114</c:v>
                </c:pt>
                <c:pt idx="935">
                  <c:v>9.3394346629422103</c:v>
                </c:pt>
                <c:pt idx="936">
                  <c:v>9.3521346629422091</c:v>
                </c:pt>
                <c:pt idx="937">
                  <c:v>9.3648346629422115</c:v>
                </c:pt>
                <c:pt idx="938">
                  <c:v>9.3775346629422103</c:v>
                </c:pt>
                <c:pt idx="939">
                  <c:v>9.3902346629422091</c:v>
                </c:pt>
                <c:pt idx="940">
                  <c:v>9.4029346629422115</c:v>
                </c:pt>
                <c:pt idx="941">
                  <c:v>9.4156346629422103</c:v>
                </c:pt>
                <c:pt idx="942">
                  <c:v>9.4283346629422091</c:v>
                </c:pt>
                <c:pt idx="943">
                  <c:v>9.4410346629422115</c:v>
                </c:pt>
                <c:pt idx="944">
                  <c:v>9.4537346629422103</c:v>
                </c:pt>
                <c:pt idx="945">
                  <c:v>9.4664346629422091</c:v>
                </c:pt>
                <c:pt idx="946">
                  <c:v>9.4791346629422115</c:v>
                </c:pt>
                <c:pt idx="947">
                  <c:v>9.4918346629422103</c:v>
                </c:pt>
                <c:pt idx="948">
                  <c:v>9.5045346629422092</c:v>
                </c:pt>
                <c:pt idx="949">
                  <c:v>9.5172346629422115</c:v>
                </c:pt>
                <c:pt idx="950">
                  <c:v>9.5299346629422104</c:v>
                </c:pt>
                <c:pt idx="951">
                  <c:v>9.5426346629422092</c:v>
                </c:pt>
                <c:pt idx="952">
                  <c:v>9.5553346629422116</c:v>
                </c:pt>
                <c:pt idx="953">
                  <c:v>9.5680346629422104</c:v>
                </c:pt>
                <c:pt idx="954">
                  <c:v>9.5807346629422092</c:v>
                </c:pt>
                <c:pt idx="955">
                  <c:v>9.5934346629422116</c:v>
                </c:pt>
                <c:pt idx="956">
                  <c:v>9.6061346629422104</c:v>
                </c:pt>
                <c:pt idx="957">
                  <c:v>9.6188346629422092</c:v>
                </c:pt>
                <c:pt idx="958">
                  <c:v>9.6315346629422116</c:v>
                </c:pt>
                <c:pt idx="959">
                  <c:v>9.6442346629422104</c:v>
                </c:pt>
                <c:pt idx="960">
                  <c:v>9.6569346629422093</c:v>
                </c:pt>
                <c:pt idx="961">
                  <c:v>9.6696346629422116</c:v>
                </c:pt>
                <c:pt idx="962">
                  <c:v>9.6823346629422105</c:v>
                </c:pt>
                <c:pt idx="963">
                  <c:v>9.6950346629422093</c:v>
                </c:pt>
                <c:pt idx="964">
                  <c:v>9.7077346629422117</c:v>
                </c:pt>
                <c:pt idx="965">
                  <c:v>9.7204346629422105</c:v>
                </c:pt>
                <c:pt idx="966">
                  <c:v>9.7331346629422093</c:v>
                </c:pt>
                <c:pt idx="967">
                  <c:v>9.7458346629422117</c:v>
                </c:pt>
                <c:pt idx="968">
                  <c:v>9.7585346629422105</c:v>
                </c:pt>
                <c:pt idx="969">
                  <c:v>9.7712346629422093</c:v>
                </c:pt>
                <c:pt idx="970">
                  <c:v>9.7839346629422117</c:v>
                </c:pt>
                <c:pt idx="971">
                  <c:v>9.7966346629422105</c:v>
                </c:pt>
                <c:pt idx="972">
                  <c:v>9.8093346629422093</c:v>
                </c:pt>
                <c:pt idx="973">
                  <c:v>9.8220346629422117</c:v>
                </c:pt>
                <c:pt idx="974">
                  <c:v>9.8347346629422105</c:v>
                </c:pt>
                <c:pt idx="975">
                  <c:v>9.8474346629422094</c:v>
                </c:pt>
                <c:pt idx="976">
                  <c:v>9.8601346629422117</c:v>
                </c:pt>
                <c:pt idx="977">
                  <c:v>9.8728346629422106</c:v>
                </c:pt>
                <c:pt idx="978">
                  <c:v>9.8855346629422094</c:v>
                </c:pt>
                <c:pt idx="979">
                  <c:v>9.8982346629422118</c:v>
                </c:pt>
                <c:pt idx="980">
                  <c:v>9.9109346629422106</c:v>
                </c:pt>
                <c:pt idx="981">
                  <c:v>9.9236346629422094</c:v>
                </c:pt>
                <c:pt idx="982">
                  <c:v>9.9363346629422118</c:v>
                </c:pt>
                <c:pt idx="983">
                  <c:v>9.9490346629422106</c:v>
                </c:pt>
                <c:pt idx="984">
                  <c:v>9.9617346629422094</c:v>
                </c:pt>
                <c:pt idx="985">
                  <c:v>9.9744346629422118</c:v>
                </c:pt>
                <c:pt idx="986">
                  <c:v>9.9871346629422106</c:v>
                </c:pt>
                <c:pt idx="987">
                  <c:v>9.9998346629422095</c:v>
                </c:pt>
                <c:pt idx="988">
                  <c:v>10.012534662942212</c:v>
                </c:pt>
                <c:pt idx="989">
                  <c:v>10.025234662942211</c:v>
                </c:pt>
                <c:pt idx="990">
                  <c:v>10.037934662942209</c:v>
                </c:pt>
                <c:pt idx="991">
                  <c:v>10.050634662942212</c:v>
                </c:pt>
                <c:pt idx="992">
                  <c:v>10.063334662942211</c:v>
                </c:pt>
                <c:pt idx="993">
                  <c:v>10.07603466294221</c:v>
                </c:pt>
                <c:pt idx="994">
                  <c:v>10.088734662942212</c:v>
                </c:pt>
                <c:pt idx="995">
                  <c:v>10.101434662942211</c:v>
                </c:pt>
                <c:pt idx="996">
                  <c:v>10.11413466294221</c:v>
                </c:pt>
                <c:pt idx="997">
                  <c:v>10.126834662942212</c:v>
                </c:pt>
                <c:pt idx="998">
                  <c:v>10.139534662942211</c:v>
                </c:pt>
                <c:pt idx="999">
                  <c:v>10.15223466294221</c:v>
                </c:pt>
                <c:pt idx="1000">
                  <c:v>10.164934662942212</c:v>
                </c:pt>
                <c:pt idx="1001">
                  <c:v>10.177634662942211</c:v>
                </c:pt>
                <c:pt idx="1002">
                  <c:v>10.19033466294221</c:v>
                </c:pt>
                <c:pt idx="1003">
                  <c:v>10.203034662942212</c:v>
                </c:pt>
                <c:pt idx="1004">
                  <c:v>10.215734662942211</c:v>
                </c:pt>
                <c:pt idx="1005">
                  <c:v>10.22843466294221</c:v>
                </c:pt>
                <c:pt idx="1006">
                  <c:v>10.241134662942212</c:v>
                </c:pt>
                <c:pt idx="1007">
                  <c:v>10.253834662942211</c:v>
                </c:pt>
                <c:pt idx="1008">
                  <c:v>10.26653466294221</c:v>
                </c:pt>
                <c:pt idx="1009">
                  <c:v>10.279234662942212</c:v>
                </c:pt>
                <c:pt idx="1010">
                  <c:v>10.291934662942211</c:v>
                </c:pt>
                <c:pt idx="1011">
                  <c:v>10.30463466294221</c:v>
                </c:pt>
                <c:pt idx="1012">
                  <c:v>10.317334662942212</c:v>
                </c:pt>
                <c:pt idx="1013">
                  <c:v>10.330034662942211</c:v>
                </c:pt>
                <c:pt idx="1014">
                  <c:v>10.34273466294221</c:v>
                </c:pt>
                <c:pt idx="1015">
                  <c:v>10.355434662942212</c:v>
                </c:pt>
                <c:pt idx="1016">
                  <c:v>10.368134662942211</c:v>
                </c:pt>
                <c:pt idx="1017">
                  <c:v>10.38083466294221</c:v>
                </c:pt>
                <c:pt idx="1018">
                  <c:v>10.393534662942212</c:v>
                </c:pt>
                <c:pt idx="1019">
                  <c:v>10.406234662942211</c:v>
                </c:pt>
                <c:pt idx="1020">
                  <c:v>10.41893466294221</c:v>
                </c:pt>
                <c:pt idx="1021">
                  <c:v>10.431634662942212</c:v>
                </c:pt>
                <c:pt idx="1022">
                  <c:v>10.444334662942211</c:v>
                </c:pt>
                <c:pt idx="1023">
                  <c:v>10.45703466294221</c:v>
                </c:pt>
              </c:numCache>
            </c:numRef>
          </c:xVal>
          <c:yVal>
            <c:numRef>
              <c:f>'Blue sp'!$F$2:$F$1025</c:f>
              <c:numCache>
                <c:formatCode>General</c:formatCode>
                <c:ptCount val="1024"/>
                <c:pt idx="0">
                  <c:v>4.4733256924564951E-3</c:v>
                </c:pt>
                <c:pt idx="1">
                  <c:v>5.5917351756464067E-3</c:v>
                </c:pt>
                <c:pt idx="2">
                  <c:v>8.1012417125652589E-3</c:v>
                </c:pt>
                <c:pt idx="3">
                  <c:v>7.2988665783696519E-3</c:v>
                </c:pt>
                <c:pt idx="4">
                  <c:v>4.399434162941477E-3</c:v>
                </c:pt>
                <c:pt idx="5">
                  <c:v>3.8195562497253949E-3</c:v>
                </c:pt>
                <c:pt idx="6">
                  <c:v>3.0144981390729814E-3</c:v>
                </c:pt>
                <c:pt idx="7">
                  <c:v>2.6528406502087276E-3</c:v>
                </c:pt>
                <c:pt idx="8">
                  <c:v>2.6414229698063143E-3</c:v>
                </c:pt>
                <c:pt idx="9">
                  <c:v>1.5051361414601754E-3</c:v>
                </c:pt>
                <c:pt idx="10">
                  <c:v>2.39682018423641E-3</c:v>
                </c:pt>
                <c:pt idx="11">
                  <c:v>2.2888718761017294E-3</c:v>
                </c:pt>
                <c:pt idx="12">
                  <c:v>2.1367326704417209E-3</c:v>
                </c:pt>
                <c:pt idx="13">
                  <c:v>1.9571007146546252E-3</c:v>
                </c:pt>
                <c:pt idx="14">
                  <c:v>1.0309205977236168E-3</c:v>
                </c:pt>
                <c:pt idx="15">
                  <c:v>1.0890485048399225E-3</c:v>
                </c:pt>
                <c:pt idx="16">
                  <c:v>1.5083295606225363E-3</c:v>
                </c:pt>
                <c:pt idx="17">
                  <c:v>1.0910614935854877E-3</c:v>
                </c:pt>
                <c:pt idx="18">
                  <c:v>2.6978721911420675E-3</c:v>
                </c:pt>
                <c:pt idx="19">
                  <c:v>2.4497512857109974E-3</c:v>
                </c:pt>
                <c:pt idx="20">
                  <c:v>2.4370835317637572E-3</c:v>
                </c:pt>
                <c:pt idx="21">
                  <c:v>1.0135128487210958E-3</c:v>
                </c:pt>
                <c:pt idx="22">
                  <c:v>1.3021789520414051E-3</c:v>
                </c:pt>
                <c:pt idx="23">
                  <c:v>1.4405531333385832E-3</c:v>
                </c:pt>
                <c:pt idx="24">
                  <c:v>1.5029110246173576E-3</c:v>
                </c:pt>
                <c:pt idx="25">
                  <c:v>1.180287578888477E-3</c:v>
                </c:pt>
                <c:pt idx="26">
                  <c:v>2.4587438182931518E-3</c:v>
                </c:pt>
                <c:pt idx="27">
                  <c:v>9.8335963877798911E-4</c:v>
                </c:pt>
                <c:pt idx="28">
                  <c:v>8.2611022465830424E-4</c:v>
                </c:pt>
                <c:pt idx="29">
                  <c:v>5.1050359167133783E-4</c:v>
                </c:pt>
                <c:pt idx="30">
                  <c:v>1.3962623286843537E-3</c:v>
                </c:pt>
                <c:pt idx="31">
                  <c:v>1.4372667744230287E-3</c:v>
                </c:pt>
                <c:pt idx="32">
                  <c:v>1.7507016791740201E-3</c:v>
                </c:pt>
                <c:pt idx="33">
                  <c:v>1.6209098121911019E-3</c:v>
                </c:pt>
                <c:pt idx="34">
                  <c:v>1.4372856979821332E-3</c:v>
                </c:pt>
                <c:pt idx="35">
                  <c:v>1.0355364324030846E-3</c:v>
                </c:pt>
                <c:pt idx="36">
                  <c:v>2.2153705862572358E-3</c:v>
                </c:pt>
                <c:pt idx="37">
                  <c:v>1.7921448684962661E-3</c:v>
                </c:pt>
                <c:pt idx="38">
                  <c:v>2.4096652505751111E-3</c:v>
                </c:pt>
                <c:pt idx="39">
                  <c:v>1.460090798531309E-3</c:v>
                </c:pt>
                <c:pt idx="40">
                  <c:v>5.6111576275836151E-4</c:v>
                </c:pt>
                <c:pt idx="41">
                  <c:v>1.8175941147239966E-3</c:v>
                </c:pt>
                <c:pt idx="42">
                  <c:v>1.6692796787624344E-3</c:v>
                </c:pt>
                <c:pt idx="43">
                  <c:v>1.5391028327397633E-3</c:v>
                </c:pt>
                <c:pt idx="44">
                  <c:v>1.4607753997305107E-3</c:v>
                </c:pt>
                <c:pt idx="45">
                  <c:v>1.4412458926555927E-3</c:v>
                </c:pt>
                <c:pt idx="46">
                  <c:v>4.1771625605251794E-4</c:v>
                </c:pt>
                <c:pt idx="47">
                  <c:v>1.308630237971242E-3</c:v>
                </c:pt>
                <c:pt idx="48">
                  <c:v>1.7087018812279823E-3</c:v>
                </c:pt>
                <c:pt idx="49">
                  <c:v>1.3948750676680425E-3</c:v>
                </c:pt>
                <c:pt idx="50">
                  <c:v>1.5765023072873102E-3</c:v>
                </c:pt>
                <c:pt idx="51">
                  <c:v>1.4639075568846978E-3</c:v>
                </c:pt>
                <c:pt idx="52">
                  <c:v>7.084099373497961E-4</c:v>
                </c:pt>
                <c:pt idx="53">
                  <c:v>1.5574910111290226E-4</c:v>
                </c:pt>
                <c:pt idx="54">
                  <c:v>1.1177037538791707E-3</c:v>
                </c:pt>
                <c:pt idx="55">
                  <c:v>1.7132865345698082E-3</c:v>
                </c:pt>
                <c:pt idx="56">
                  <c:v>2.1990428439115791E-3</c:v>
                </c:pt>
                <c:pt idx="57">
                  <c:v>1.8257725209399852E-3</c:v>
                </c:pt>
                <c:pt idx="58">
                  <c:v>1.266071587224724E-3</c:v>
                </c:pt>
                <c:pt idx="59">
                  <c:v>1.8674595599958033E-3</c:v>
                </c:pt>
                <c:pt idx="60">
                  <c:v>1.2759823754731709E-3</c:v>
                </c:pt>
                <c:pt idx="61">
                  <c:v>1.5523897854184227E-3</c:v>
                </c:pt>
                <c:pt idx="62">
                  <c:v>1.8816506286217323E-3</c:v>
                </c:pt>
                <c:pt idx="63">
                  <c:v>2.1363838482286466E-3</c:v>
                </c:pt>
                <c:pt idx="64">
                  <c:v>1.6209953826796062E-3</c:v>
                </c:pt>
                <c:pt idx="65">
                  <c:v>1.2654339864307113E-3</c:v>
                </c:pt>
                <c:pt idx="66">
                  <c:v>1.9139461041590622E-3</c:v>
                </c:pt>
                <c:pt idx="67">
                  <c:v>1.0374063352878433E-3</c:v>
                </c:pt>
                <c:pt idx="68">
                  <c:v>1.0899708606877665E-3</c:v>
                </c:pt>
                <c:pt idx="69">
                  <c:v>1.1721269784842803E-3</c:v>
                </c:pt>
                <c:pt idx="70">
                  <c:v>1.696284751330401E-3</c:v>
                </c:pt>
                <c:pt idx="71">
                  <c:v>1.6651775847577627E-3</c:v>
                </c:pt>
                <c:pt idx="72">
                  <c:v>1.598513837964013E-3</c:v>
                </c:pt>
                <c:pt idx="73">
                  <c:v>1.1040267332273353E-3</c:v>
                </c:pt>
                <c:pt idx="74">
                  <c:v>1.7713552191141375E-3</c:v>
                </c:pt>
                <c:pt idx="75">
                  <c:v>1.0584940030476729E-3</c:v>
                </c:pt>
                <c:pt idx="76">
                  <c:v>6.4308982654011728E-4</c:v>
                </c:pt>
                <c:pt idx="77">
                  <c:v>1.0793944645031165E-3</c:v>
                </c:pt>
                <c:pt idx="78">
                  <c:v>1.3338341925359625E-3</c:v>
                </c:pt>
                <c:pt idx="79">
                  <c:v>9.8330187655289625E-4</c:v>
                </c:pt>
                <c:pt idx="80">
                  <c:v>1.5351371617473887E-3</c:v>
                </c:pt>
                <c:pt idx="81">
                  <c:v>1.110510200102734E-3</c:v>
                </c:pt>
                <c:pt idx="82">
                  <c:v>1.6868781973644149E-3</c:v>
                </c:pt>
                <c:pt idx="83">
                  <c:v>2.4483109117369685E-3</c:v>
                </c:pt>
                <c:pt idx="84">
                  <c:v>1.7839238229367244E-3</c:v>
                </c:pt>
                <c:pt idx="85">
                  <c:v>1.9239913848785348E-3</c:v>
                </c:pt>
                <c:pt idx="86">
                  <c:v>1.8027331821408238E-3</c:v>
                </c:pt>
                <c:pt idx="87">
                  <c:v>1.8644985482257747E-3</c:v>
                </c:pt>
                <c:pt idx="88">
                  <c:v>1.5974183555710355E-3</c:v>
                </c:pt>
                <c:pt idx="89">
                  <c:v>2.0309421823350234E-3</c:v>
                </c:pt>
                <c:pt idx="90">
                  <c:v>2.1505011118585588E-3</c:v>
                </c:pt>
                <c:pt idx="91">
                  <c:v>1.0330517862433368E-3</c:v>
                </c:pt>
                <c:pt idx="92">
                  <c:v>1.209265360673511E-3</c:v>
                </c:pt>
                <c:pt idx="93">
                  <c:v>1.503859145781903E-3</c:v>
                </c:pt>
                <c:pt idx="94">
                  <c:v>1.8284354092851312E-3</c:v>
                </c:pt>
                <c:pt idx="95">
                  <c:v>1.5822859102124064E-3</c:v>
                </c:pt>
                <c:pt idx="96">
                  <c:v>1.5298207262577021E-3</c:v>
                </c:pt>
                <c:pt idx="97">
                  <c:v>3.0311821124817564E-3</c:v>
                </c:pt>
                <c:pt idx="98">
                  <c:v>2.8220630739859381E-3</c:v>
                </c:pt>
                <c:pt idx="99">
                  <c:v>2.001740107955328E-3</c:v>
                </c:pt>
                <c:pt idx="100">
                  <c:v>2.2184725264805041E-3</c:v>
                </c:pt>
                <c:pt idx="101">
                  <c:v>2.830629874328007E-3</c:v>
                </c:pt>
                <c:pt idx="102">
                  <c:v>4.2682109287033717E-3</c:v>
                </c:pt>
                <c:pt idx="103">
                  <c:v>2.8012502425152352E-3</c:v>
                </c:pt>
                <c:pt idx="104">
                  <c:v>1.9925904563672815E-3</c:v>
                </c:pt>
                <c:pt idx="105">
                  <c:v>2.7313672090699477E-3</c:v>
                </c:pt>
                <c:pt idx="106">
                  <c:v>3.2577333959695879E-3</c:v>
                </c:pt>
                <c:pt idx="107">
                  <c:v>3.198325113252006E-3</c:v>
                </c:pt>
                <c:pt idx="108">
                  <c:v>3.0638320055772447E-3</c:v>
                </c:pt>
                <c:pt idx="109">
                  <c:v>1.3893649756703476E-3</c:v>
                </c:pt>
                <c:pt idx="110">
                  <c:v>1.387191565097661E-3</c:v>
                </c:pt>
                <c:pt idx="111">
                  <c:v>2.0740974634968251E-3</c:v>
                </c:pt>
                <c:pt idx="112">
                  <c:v>2.093498529831588E-3</c:v>
                </c:pt>
                <c:pt idx="113">
                  <c:v>2.2987727197636299E-3</c:v>
                </c:pt>
                <c:pt idx="114">
                  <c:v>2.4611223904131914E-3</c:v>
                </c:pt>
                <c:pt idx="115">
                  <c:v>2.9064524162759967E-3</c:v>
                </c:pt>
                <c:pt idx="116">
                  <c:v>2.7205448171535728E-3</c:v>
                </c:pt>
                <c:pt idx="117">
                  <c:v>4.3175461800651046E-3</c:v>
                </c:pt>
                <c:pt idx="118">
                  <c:v>4.8252750869610091E-3</c:v>
                </c:pt>
                <c:pt idx="119">
                  <c:v>4.5181789064769346E-3</c:v>
                </c:pt>
                <c:pt idx="120">
                  <c:v>2.5891538938758634E-3</c:v>
                </c:pt>
                <c:pt idx="121">
                  <c:v>2.0112629577821034E-3</c:v>
                </c:pt>
                <c:pt idx="122">
                  <c:v>3.2983145389886628E-3</c:v>
                </c:pt>
                <c:pt idx="123">
                  <c:v>4.1129873291084074E-3</c:v>
                </c:pt>
                <c:pt idx="124">
                  <c:v>4.1952194832685866E-3</c:v>
                </c:pt>
                <c:pt idx="125">
                  <c:v>4.0914185753936957E-3</c:v>
                </c:pt>
                <c:pt idx="126">
                  <c:v>4.1952408830116658E-3</c:v>
                </c:pt>
                <c:pt idx="127">
                  <c:v>3.8661745721330133E-3</c:v>
                </c:pt>
                <c:pt idx="128">
                  <c:v>6.0054764574193845E-3</c:v>
                </c:pt>
                <c:pt idx="129">
                  <c:v>5.9675442037701214E-3</c:v>
                </c:pt>
                <c:pt idx="130">
                  <c:v>6.0395071825746476E-3</c:v>
                </c:pt>
                <c:pt idx="131">
                  <c:v>6.3919157126683781E-3</c:v>
                </c:pt>
                <c:pt idx="132">
                  <c:v>5.0915801261036198E-3</c:v>
                </c:pt>
                <c:pt idx="133">
                  <c:v>6.0780258614632262E-3</c:v>
                </c:pt>
                <c:pt idx="134">
                  <c:v>6.0286553202583051E-3</c:v>
                </c:pt>
                <c:pt idx="135">
                  <c:v>6.6259376206914654E-3</c:v>
                </c:pt>
                <c:pt idx="136">
                  <c:v>5.8345849735054987E-3</c:v>
                </c:pt>
                <c:pt idx="137">
                  <c:v>6.8624553110119002E-3</c:v>
                </c:pt>
                <c:pt idx="138">
                  <c:v>6.3078823448533385E-3</c:v>
                </c:pt>
                <c:pt idx="139">
                  <c:v>6.4278103279660961E-3</c:v>
                </c:pt>
                <c:pt idx="140">
                  <c:v>4.9725339279719687E-3</c:v>
                </c:pt>
                <c:pt idx="141">
                  <c:v>6.1820925542975741E-3</c:v>
                </c:pt>
                <c:pt idx="142">
                  <c:v>6.76982379842228E-3</c:v>
                </c:pt>
                <c:pt idx="143">
                  <c:v>6.8045025347955538E-3</c:v>
                </c:pt>
                <c:pt idx="144">
                  <c:v>6.5492675834792286E-3</c:v>
                </c:pt>
                <c:pt idx="145">
                  <c:v>6.9309007292830578E-3</c:v>
                </c:pt>
                <c:pt idx="146">
                  <c:v>7.5276345491151701E-3</c:v>
                </c:pt>
                <c:pt idx="147">
                  <c:v>6.5814248980589516E-3</c:v>
                </c:pt>
                <c:pt idx="148">
                  <c:v>7.5604144678295473E-3</c:v>
                </c:pt>
                <c:pt idx="149">
                  <c:v>7.9244135040005877E-3</c:v>
                </c:pt>
                <c:pt idx="150">
                  <c:v>9.1292394325285173E-3</c:v>
                </c:pt>
                <c:pt idx="151">
                  <c:v>9.3928955770380962E-3</c:v>
                </c:pt>
                <c:pt idx="152">
                  <c:v>9.1731715032852702E-3</c:v>
                </c:pt>
                <c:pt idx="153">
                  <c:v>9.4498617693417417E-3</c:v>
                </c:pt>
                <c:pt idx="154">
                  <c:v>8.4682951162155535E-3</c:v>
                </c:pt>
                <c:pt idx="155">
                  <c:v>9.6607723393081612E-3</c:v>
                </c:pt>
                <c:pt idx="156">
                  <c:v>9.9241377712312173E-3</c:v>
                </c:pt>
                <c:pt idx="157">
                  <c:v>9.0578184688570231E-3</c:v>
                </c:pt>
                <c:pt idx="158">
                  <c:v>8.8906416117375629E-3</c:v>
                </c:pt>
                <c:pt idx="159">
                  <c:v>9.8915718645552712E-3</c:v>
                </c:pt>
                <c:pt idx="160">
                  <c:v>1.1176469161572998E-2</c:v>
                </c:pt>
                <c:pt idx="161">
                  <c:v>1.1564329906316251E-2</c:v>
                </c:pt>
                <c:pt idx="162">
                  <c:v>1.0840222708093969E-2</c:v>
                </c:pt>
                <c:pt idx="163">
                  <c:v>1.1815753767977407E-2</c:v>
                </c:pt>
                <c:pt idx="164">
                  <c:v>1.1706875271831693E-2</c:v>
                </c:pt>
                <c:pt idx="165">
                  <c:v>1.2998637416089302E-2</c:v>
                </c:pt>
                <c:pt idx="166">
                  <c:v>1.5339892178118077E-2</c:v>
                </c:pt>
                <c:pt idx="167">
                  <c:v>1.7045498799288912E-2</c:v>
                </c:pt>
                <c:pt idx="168">
                  <c:v>1.6513432022783405E-2</c:v>
                </c:pt>
                <c:pt idx="169">
                  <c:v>1.6579918297939499E-2</c:v>
                </c:pt>
                <c:pt idx="170">
                  <c:v>1.8601924658033227E-2</c:v>
                </c:pt>
                <c:pt idx="171">
                  <c:v>1.8504370902626865E-2</c:v>
                </c:pt>
                <c:pt idx="172">
                  <c:v>2.1057276852639799E-2</c:v>
                </c:pt>
                <c:pt idx="173">
                  <c:v>2.381942031351339E-2</c:v>
                </c:pt>
                <c:pt idx="174">
                  <c:v>2.1975313410983261E-2</c:v>
                </c:pt>
                <c:pt idx="175">
                  <c:v>2.3231945975234647E-2</c:v>
                </c:pt>
                <c:pt idx="176">
                  <c:v>2.5915868590330106E-2</c:v>
                </c:pt>
                <c:pt idx="177">
                  <c:v>2.8471837383333608E-2</c:v>
                </c:pt>
                <c:pt idx="178">
                  <c:v>3.0251219886956345E-2</c:v>
                </c:pt>
                <c:pt idx="179">
                  <c:v>3.1249691441381712E-2</c:v>
                </c:pt>
                <c:pt idx="180">
                  <c:v>3.4083397779262753E-2</c:v>
                </c:pt>
                <c:pt idx="181">
                  <c:v>4.0204327836700839E-2</c:v>
                </c:pt>
                <c:pt idx="182">
                  <c:v>4.2619943008482312E-2</c:v>
                </c:pt>
                <c:pt idx="183">
                  <c:v>4.2398882054740121E-2</c:v>
                </c:pt>
                <c:pt idx="184">
                  <c:v>4.632578572416924E-2</c:v>
                </c:pt>
                <c:pt idx="185">
                  <c:v>4.7890795291083789E-2</c:v>
                </c:pt>
                <c:pt idx="186">
                  <c:v>5.1311590137630904E-2</c:v>
                </c:pt>
                <c:pt idx="187">
                  <c:v>5.6795559274959689E-2</c:v>
                </c:pt>
                <c:pt idx="188">
                  <c:v>6.2801157503650964E-2</c:v>
                </c:pt>
                <c:pt idx="189">
                  <c:v>6.7261265372422607E-2</c:v>
                </c:pt>
                <c:pt idx="190">
                  <c:v>7.3229195664955893E-2</c:v>
                </c:pt>
                <c:pt idx="191">
                  <c:v>8.0080746342333295E-2</c:v>
                </c:pt>
                <c:pt idx="192">
                  <c:v>8.5299933482329643E-2</c:v>
                </c:pt>
                <c:pt idx="193">
                  <c:v>9.2753681359174625E-2</c:v>
                </c:pt>
                <c:pt idx="194">
                  <c:v>9.9846705365015637E-2</c:v>
                </c:pt>
                <c:pt idx="195">
                  <c:v>0.10518933573446923</c:v>
                </c:pt>
                <c:pt idx="196">
                  <c:v>0.10465936233391522</c:v>
                </c:pt>
                <c:pt idx="197">
                  <c:v>0.1085350854012172</c:v>
                </c:pt>
                <c:pt idx="198">
                  <c:v>0.11945104384025884</c:v>
                </c:pt>
                <c:pt idx="199">
                  <c:v>0.12970504574548311</c:v>
                </c:pt>
                <c:pt idx="200">
                  <c:v>0.13513051622013086</c:v>
                </c:pt>
                <c:pt idx="201">
                  <c:v>0.13728517531317469</c:v>
                </c:pt>
                <c:pt idx="202">
                  <c:v>0.1469551768837459</c:v>
                </c:pt>
                <c:pt idx="203">
                  <c:v>0.16268035864077732</c:v>
                </c:pt>
                <c:pt idx="204">
                  <c:v>0.16314106669397743</c:v>
                </c:pt>
                <c:pt idx="205">
                  <c:v>0.17128784523016316</c:v>
                </c:pt>
                <c:pt idx="206">
                  <c:v>0.18077676810099044</c:v>
                </c:pt>
                <c:pt idx="207">
                  <c:v>0.18850305477384738</c:v>
                </c:pt>
                <c:pt idx="208">
                  <c:v>0.19275048046683746</c:v>
                </c:pt>
                <c:pt idx="209">
                  <c:v>0.20515214788571534</c:v>
                </c:pt>
                <c:pt idx="210">
                  <c:v>0.20769271258937802</c:v>
                </c:pt>
                <c:pt idx="211">
                  <c:v>0.21515265272310963</c:v>
                </c:pt>
                <c:pt idx="212">
                  <c:v>0.22331600772164306</c:v>
                </c:pt>
                <c:pt idx="213">
                  <c:v>0.22975617260404602</c:v>
                </c:pt>
                <c:pt idx="214">
                  <c:v>0.23911617089994311</c:v>
                </c:pt>
                <c:pt idx="215">
                  <c:v>0.2392740164214</c:v>
                </c:pt>
                <c:pt idx="216">
                  <c:v>0.25135573723990789</c:v>
                </c:pt>
                <c:pt idx="217">
                  <c:v>0.25531038982212706</c:v>
                </c:pt>
                <c:pt idx="218">
                  <c:v>0.25976840553456437</c:v>
                </c:pt>
                <c:pt idx="219">
                  <c:v>0.27271889865812121</c:v>
                </c:pt>
                <c:pt idx="220">
                  <c:v>0.27912184623114805</c:v>
                </c:pt>
                <c:pt idx="221">
                  <c:v>0.2817588851956595</c:v>
                </c:pt>
                <c:pt idx="222">
                  <c:v>0.28840666784554447</c:v>
                </c:pt>
                <c:pt idx="223">
                  <c:v>0.28730485066703937</c:v>
                </c:pt>
                <c:pt idx="224">
                  <c:v>0.28984453848929126</c:v>
                </c:pt>
                <c:pt idx="225">
                  <c:v>0.29520334369982615</c:v>
                </c:pt>
                <c:pt idx="226">
                  <c:v>0.3118032758565441</c:v>
                </c:pt>
                <c:pt idx="227">
                  <c:v>0.32058886295500272</c:v>
                </c:pt>
                <c:pt idx="228">
                  <c:v>0.30629872415783349</c:v>
                </c:pt>
                <c:pt idx="229">
                  <c:v>0.30614586673151145</c:v>
                </c:pt>
                <c:pt idx="230">
                  <c:v>0.31917157008352298</c:v>
                </c:pt>
                <c:pt idx="231">
                  <c:v>0.32321076439918195</c:v>
                </c:pt>
                <c:pt idx="232">
                  <c:v>0.32069221680634291</c:v>
                </c:pt>
                <c:pt idx="233">
                  <c:v>0.32825555604621343</c:v>
                </c:pt>
                <c:pt idx="234">
                  <c:v>0.3330528065352516</c:v>
                </c:pt>
                <c:pt idx="235">
                  <c:v>0.32861854142411534</c:v>
                </c:pt>
                <c:pt idx="236">
                  <c:v>0.33352268888267161</c:v>
                </c:pt>
                <c:pt idx="237">
                  <c:v>0.34267459152437485</c:v>
                </c:pt>
                <c:pt idx="238">
                  <c:v>0.33748599891275655</c:v>
                </c:pt>
                <c:pt idx="239">
                  <c:v>0.33625395421405635</c:v>
                </c:pt>
                <c:pt idx="240">
                  <c:v>0.3402491828431829</c:v>
                </c:pt>
                <c:pt idx="241">
                  <c:v>0.3401084863653423</c:v>
                </c:pt>
                <c:pt idx="242">
                  <c:v>0.34795611577571711</c:v>
                </c:pt>
                <c:pt idx="243">
                  <c:v>0.34540931399567137</c:v>
                </c:pt>
                <c:pt idx="244">
                  <c:v>0.33624566981505272</c:v>
                </c:pt>
                <c:pt idx="245">
                  <c:v>0.34876836815608492</c:v>
                </c:pt>
                <c:pt idx="246">
                  <c:v>0.34167394882166885</c:v>
                </c:pt>
                <c:pt idx="247">
                  <c:v>0.33718533109523413</c:v>
                </c:pt>
                <c:pt idx="248">
                  <c:v>0.3389185346418751</c:v>
                </c:pt>
                <c:pt idx="249">
                  <c:v>0.34087495463370782</c:v>
                </c:pt>
                <c:pt idx="250">
                  <c:v>0.35257278998114061</c:v>
                </c:pt>
                <c:pt idx="251">
                  <c:v>0.33780424097213829</c:v>
                </c:pt>
                <c:pt idx="252">
                  <c:v>0.33053976133105101</c:v>
                </c:pt>
                <c:pt idx="253">
                  <c:v>0.33170685003491324</c:v>
                </c:pt>
                <c:pt idx="254">
                  <c:v>0.34920488493135965</c:v>
                </c:pt>
                <c:pt idx="255">
                  <c:v>0.35036203916223557</c:v>
                </c:pt>
                <c:pt idx="256">
                  <c:v>0.34276509414698786</c:v>
                </c:pt>
                <c:pt idx="257">
                  <c:v>0.3339608072129257</c:v>
                </c:pt>
                <c:pt idx="258">
                  <c:v>0.32375931171303468</c:v>
                </c:pt>
                <c:pt idx="259">
                  <c:v>0.32419333612644097</c:v>
                </c:pt>
                <c:pt idx="260">
                  <c:v>0.33750325425794697</c:v>
                </c:pt>
                <c:pt idx="261">
                  <c:v>0.33669892280425617</c:v>
                </c:pt>
                <c:pt idx="262">
                  <c:v>0.33868215603330398</c:v>
                </c:pt>
                <c:pt idx="263">
                  <c:v>0.31714622039674051</c:v>
                </c:pt>
                <c:pt idx="264">
                  <c:v>0.31629705507255829</c:v>
                </c:pt>
                <c:pt idx="265">
                  <c:v>0.313645849229644</c:v>
                </c:pt>
                <c:pt idx="266">
                  <c:v>0.33480598738943712</c:v>
                </c:pt>
                <c:pt idx="267">
                  <c:v>0.33475282326859751</c:v>
                </c:pt>
                <c:pt idx="268">
                  <c:v>0.32956581163780951</c:v>
                </c:pt>
                <c:pt idx="269">
                  <c:v>0.33205768429374688</c:v>
                </c:pt>
                <c:pt idx="270">
                  <c:v>0.32559251287647356</c:v>
                </c:pt>
                <c:pt idx="271">
                  <c:v>0.32434551884951501</c:v>
                </c:pt>
                <c:pt idx="272">
                  <c:v>0.32995665472803504</c:v>
                </c:pt>
                <c:pt idx="273">
                  <c:v>0.31981264645510848</c:v>
                </c:pt>
                <c:pt idx="274">
                  <c:v>0.32759618826235276</c:v>
                </c:pt>
                <c:pt idx="275">
                  <c:v>0.32535453411097953</c:v>
                </c:pt>
                <c:pt idx="276">
                  <c:v>0.32017844937543199</c:v>
                </c:pt>
                <c:pt idx="277">
                  <c:v>0.31033357184432014</c:v>
                </c:pt>
                <c:pt idx="278">
                  <c:v>0.31700503286890436</c:v>
                </c:pt>
                <c:pt idx="279">
                  <c:v>0.30971133882532709</c:v>
                </c:pt>
                <c:pt idx="280">
                  <c:v>0.31279874317402934</c:v>
                </c:pt>
                <c:pt idx="281">
                  <c:v>0.3161683783725962</c:v>
                </c:pt>
                <c:pt idx="282">
                  <c:v>0.31288073484635448</c:v>
                </c:pt>
                <c:pt idx="283">
                  <c:v>0.32104155330250483</c:v>
                </c:pt>
                <c:pt idx="284">
                  <c:v>0.30494547355098667</c:v>
                </c:pt>
                <c:pt idx="285">
                  <c:v>0.29333177414435146</c:v>
                </c:pt>
                <c:pt idx="286">
                  <c:v>0.29230688825167894</c:v>
                </c:pt>
                <c:pt idx="287">
                  <c:v>0.30331862821272509</c:v>
                </c:pt>
                <c:pt idx="288">
                  <c:v>0.30774046217336959</c:v>
                </c:pt>
                <c:pt idx="289">
                  <c:v>0.29863458769947077</c:v>
                </c:pt>
                <c:pt idx="290">
                  <c:v>0.30159971749474757</c:v>
                </c:pt>
                <c:pt idx="291">
                  <c:v>0.29941989977545491</c:v>
                </c:pt>
                <c:pt idx="292">
                  <c:v>0.29935266649245612</c:v>
                </c:pt>
                <c:pt idx="293">
                  <c:v>0.28824802153821716</c:v>
                </c:pt>
                <c:pt idx="294">
                  <c:v>0.29760053379069024</c:v>
                </c:pt>
                <c:pt idx="295">
                  <c:v>0.30440386453328339</c:v>
                </c:pt>
                <c:pt idx="296">
                  <c:v>0.29739092628549707</c:v>
                </c:pt>
                <c:pt idx="297">
                  <c:v>0.29661491053151823</c:v>
                </c:pt>
                <c:pt idx="298">
                  <c:v>0.28881759564506526</c:v>
                </c:pt>
                <c:pt idx="299">
                  <c:v>0.28061970289393512</c:v>
                </c:pt>
                <c:pt idx="300">
                  <c:v>0.28378350475000119</c:v>
                </c:pt>
                <c:pt idx="301">
                  <c:v>0.27493364204212634</c:v>
                </c:pt>
                <c:pt idx="302">
                  <c:v>0.2770419290921336</c:v>
                </c:pt>
                <c:pt idx="303">
                  <c:v>0.2768134511268624</c:v>
                </c:pt>
                <c:pt idx="304">
                  <c:v>0.28222164621338697</c:v>
                </c:pt>
                <c:pt idx="305">
                  <c:v>0.28694784964523878</c:v>
                </c:pt>
                <c:pt idx="306">
                  <c:v>0.28846133254765449</c:v>
                </c:pt>
                <c:pt idx="307">
                  <c:v>0.27481819694218579</c:v>
                </c:pt>
                <c:pt idx="308">
                  <c:v>0.27406281707149344</c:v>
                </c:pt>
                <c:pt idx="309">
                  <c:v>0.27043133695091987</c:v>
                </c:pt>
                <c:pt idx="310">
                  <c:v>0.27070738699068153</c:v>
                </c:pt>
                <c:pt idx="311">
                  <c:v>0.26737775358359145</c:v>
                </c:pt>
                <c:pt idx="312">
                  <c:v>0.27369830951124102</c:v>
                </c:pt>
                <c:pt idx="313">
                  <c:v>0.26290572370853343</c:v>
                </c:pt>
                <c:pt idx="314">
                  <c:v>0.26530878459642648</c:v>
                </c:pt>
                <c:pt idx="315">
                  <c:v>0.26335329921168832</c:v>
                </c:pt>
                <c:pt idx="316">
                  <c:v>0.25943789787401311</c:v>
                </c:pt>
                <c:pt idx="317">
                  <c:v>0.2644522270070912</c:v>
                </c:pt>
                <c:pt idx="318">
                  <c:v>0.25171353933791751</c:v>
                </c:pt>
                <c:pt idx="319">
                  <c:v>0.25290631431823241</c:v>
                </c:pt>
                <c:pt idx="320">
                  <c:v>0.25247015633160891</c:v>
                </c:pt>
                <c:pt idx="321">
                  <c:v>0.26034066924521682</c:v>
                </c:pt>
                <c:pt idx="322">
                  <c:v>0.2586491528996368</c:v>
                </c:pt>
                <c:pt idx="323">
                  <c:v>0.25545795865290266</c:v>
                </c:pt>
                <c:pt idx="324">
                  <c:v>0.25743591463572513</c:v>
                </c:pt>
                <c:pt idx="325">
                  <c:v>0.25874329532893825</c:v>
                </c:pt>
                <c:pt idx="326">
                  <c:v>0.25496197778953683</c:v>
                </c:pt>
                <c:pt idx="327">
                  <c:v>0.24704672103738698</c:v>
                </c:pt>
                <c:pt idx="328">
                  <c:v>0.24618045068810354</c:v>
                </c:pt>
                <c:pt idx="329">
                  <c:v>0.24819574534252856</c:v>
                </c:pt>
                <c:pt idx="330">
                  <c:v>0.24606061201859827</c:v>
                </c:pt>
                <c:pt idx="331">
                  <c:v>0.24275853188430013</c:v>
                </c:pt>
                <c:pt idx="332">
                  <c:v>0.24901313641182043</c:v>
                </c:pt>
                <c:pt idx="333">
                  <c:v>0.24713526081245146</c:v>
                </c:pt>
                <c:pt idx="334">
                  <c:v>0.24549489956922374</c:v>
                </c:pt>
                <c:pt idx="335">
                  <c:v>0.24327256388436663</c:v>
                </c:pt>
                <c:pt idx="336">
                  <c:v>0.25349160212502642</c:v>
                </c:pt>
                <c:pt idx="337">
                  <c:v>0.2502210477145454</c:v>
                </c:pt>
                <c:pt idx="338">
                  <c:v>0.24203538648923759</c:v>
                </c:pt>
                <c:pt idx="339">
                  <c:v>0.22989652493023441</c:v>
                </c:pt>
                <c:pt idx="340">
                  <c:v>0.22910467350840216</c:v>
                </c:pt>
                <c:pt idx="341">
                  <c:v>0.22977851845475536</c:v>
                </c:pt>
                <c:pt idx="342">
                  <c:v>0.22603350874974912</c:v>
                </c:pt>
                <c:pt idx="343">
                  <c:v>0.23269839435989653</c:v>
                </c:pt>
                <c:pt idx="344">
                  <c:v>0.23668082712895633</c:v>
                </c:pt>
                <c:pt idx="345">
                  <c:v>0.24049835182892387</c:v>
                </c:pt>
                <c:pt idx="346">
                  <c:v>0.24099070101133921</c:v>
                </c:pt>
                <c:pt idx="347">
                  <c:v>0.23066096229311397</c:v>
                </c:pt>
                <c:pt idx="348">
                  <c:v>0.22549439357986015</c:v>
                </c:pt>
                <c:pt idx="349">
                  <c:v>0.22084779635328436</c:v>
                </c:pt>
                <c:pt idx="350">
                  <c:v>0.22105595586890128</c:v>
                </c:pt>
                <c:pt idx="351">
                  <c:v>0.22598034430685524</c:v>
                </c:pt>
                <c:pt idx="352">
                  <c:v>0.2213270496816179</c:v>
                </c:pt>
                <c:pt idx="353">
                  <c:v>0.2222084822057197</c:v>
                </c:pt>
                <c:pt idx="354">
                  <c:v>0.21817577290992943</c:v>
                </c:pt>
                <c:pt idx="355">
                  <c:v>0.21593183503693311</c:v>
                </c:pt>
                <c:pt idx="356">
                  <c:v>0.21657708371997525</c:v>
                </c:pt>
                <c:pt idx="357">
                  <c:v>0.21422681427353257</c:v>
                </c:pt>
                <c:pt idx="358">
                  <c:v>0.20753548784873876</c:v>
                </c:pt>
                <c:pt idx="359">
                  <c:v>0.21326928101020912</c:v>
                </c:pt>
                <c:pt idx="360">
                  <c:v>0.20617405400593625</c:v>
                </c:pt>
                <c:pt idx="361">
                  <c:v>0.20350779907681851</c:v>
                </c:pt>
                <c:pt idx="362">
                  <c:v>0.21226339442913256</c:v>
                </c:pt>
                <c:pt idx="363">
                  <c:v>0.21418646456713814</c:v>
                </c:pt>
                <c:pt idx="364">
                  <c:v>0.20663990274950814</c:v>
                </c:pt>
                <c:pt idx="365">
                  <c:v>0.21302503719294449</c:v>
                </c:pt>
                <c:pt idx="366">
                  <c:v>0.2090111643466247</c:v>
                </c:pt>
                <c:pt idx="367">
                  <c:v>0.20472120547291422</c:v>
                </c:pt>
                <c:pt idx="368">
                  <c:v>0.20719994085499907</c:v>
                </c:pt>
                <c:pt idx="369">
                  <c:v>0.20529693707691524</c:v>
                </c:pt>
                <c:pt idx="370">
                  <c:v>0.19941028004162242</c:v>
                </c:pt>
                <c:pt idx="371">
                  <c:v>0.20155107139943951</c:v>
                </c:pt>
                <c:pt idx="372">
                  <c:v>0.20426902469217617</c:v>
                </c:pt>
                <c:pt idx="373">
                  <c:v>0.19854433815870784</c:v>
                </c:pt>
                <c:pt idx="374">
                  <c:v>0.19717330405525246</c:v>
                </c:pt>
                <c:pt idx="375">
                  <c:v>0.20092506543936836</c:v>
                </c:pt>
                <c:pt idx="376">
                  <c:v>0.19908099030226031</c:v>
                </c:pt>
                <c:pt idx="377">
                  <c:v>0.19584962116806048</c:v>
                </c:pt>
                <c:pt idx="378">
                  <c:v>0.19641904487222278</c:v>
                </c:pt>
                <c:pt idx="379">
                  <c:v>0.18987977371091422</c:v>
                </c:pt>
                <c:pt idx="380">
                  <c:v>0.20035457772064744</c:v>
                </c:pt>
                <c:pt idx="381">
                  <c:v>0.19692208461443766</c:v>
                </c:pt>
                <c:pt idx="382">
                  <c:v>0.18574599774984762</c:v>
                </c:pt>
                <c:pt idx="383">
                  <c:v>0.18261164290079099</c:v>
                </c:pt>
                <c:pt idx="384">
                  <c:v>0.18636857416739769</c:v>
                </c:pt>
                <c:pt idx="385">
                  <c:v>0.19741531970261775</c:v>
                </c:pt>
                <c:pt idx="386">
                  <c:v>0.19669513584176662</c:v>
                </c:pt>
                <c:pt idx="387">
                  <c:v>0.20080374682492483</c:v>
                </c:pt>
                <c:pt idx="388">
                  <c:v>0.19600749739109305</c:v>
                </c:pt>
                <c:pt idx="389">
                  <c:v>0.19027178884310553</c:v>
                </c:pt>
                <c:pt idx="390">
                  <c:v>0.18962873677722261</c:v>
                </c:pt>
                <c:pt idx="391">
                  <c:v>0.195252212507978</c:v>
                </c:pt>
                <c:pt idx="392">
                  <c:v>0.19320577138725889</c:v>
                </c:pt>
                <c:pt idx="393">
                  <c:v>0.19162975731007062</c:v>
                </c:pt>
                <c:pt idx="394">
                  <c:v>0.18608811667020872</c:v>
                </c:pt>
                <c:pt idx="395">
                  <c:v>0.17809822053551808</c:v>
                </c:pt>
                <c:pt idx="396">
                  <c:v>0.18028402599814114</c:v>
                </c:pt>
                <c:pt idx="397">
                  <c:v>0.18835538234872404</c:v>
                </c:pt>
                <c:pt idx="398">
                  <c:v>0.18130365161867434</c:v>
                </c:pt>
                <c:pt idx="399">
                  <c:v>0.18358035061685793</c:v>
                </c:pt>
                <c:pt idx="400">
                  <c:v>0.1854230243105208</c:v>
                </c:pt>
                <c:pt idx="401">
                  <c:v>0.18150853623231752</c:v>
                </c:pt>
                <c:pt idx="402">
                  <c:v>0.17367234302621684</c:v>
                </c:pt>
                <c:pt idx="403">
                  <c:v>0.17610280446020965</c:v>
                </c:pt>
                <c:pt idx="404">
                  <c:v>0.17519645166534867</c:v>
                </c:pt>
                <c:pt idx="405">
                  <c:v>0.17025992982604446</c:v>
                </c:pt>
                <c:pt idx="406">
                  <c:v>0.18119612438904423</c:v>
                </c:pt>
                <c:pt idx="407">
                  <c:v>0.17426397745158323</c:v>
                </c:pt>
                <c:pt idx="408">
                  <c:v>0.17148925808762477</c:v>
                </c:pt>
                <c:pt idx="409">
                  <c:v>0.17289472641961143</c:v>
                </c:pt>
                <c:pt idx="410">
                  <c:v>0.17704527628828268</c:v>
                </c:pt>
                <c:pt idx="411">
                  <c:v>0.16915370755883763</c:v>
                </c:pt>
                <c:pt idx="412">
                  <c:v>0.16587000630221596</c:v>
                </c:pt>
                <c:pt idx="413">
                  <c:v>0.16418764671038252</c:v>
                </c:pt>
                <c:pt idx="414">
                  <c:v>0.16471351507670332</c:v>
                </c:pt>
                <c:pt idx="415">
                  <c:v>0.16864659543221072</c:v>
                </c:pt>
                <c:pt idx="416">
                  <c:v>0.16977057782844113</c:v>
                </c:pt>
                <c:pt idx="417">
                  <c:v>0.16764234604271175</c:v>
                </c:pt>
                <c:pt idx="418">
                  <c:v>0.16699398465800705</c:v>
                </c:pt>
                <c:pt idx="419">
                  <c:v>0.16570349972904785</c:v>
                </c:pt>
                <c:pt idx="420">
                  <c:v>0.16925787532398487</c:v>
                </c:pt>
                <c:pt idx="421">
                  <c:v>0.16500269166300341</c:v>
                </c:pt>
                <c:pt idx="422">
                  <c:v>0.16997328962591118</c:v>
                </c:pt>
                <c:pt idx="423">
                  <c:v>0.16650917045821217</c:v>
                </c:pt>
                <c:pt idx="424">
                  <c:v>0.16900845549331911</c:v>
                </c:pt>
                <c:pt idx="425">
                  <c:v>0.1630638358367095</c:v>
                </c:pt>
                <c:pt idx="426">
                  <c:v>0.16246324371897999</c:v>
                </c:pt>
                <c:pt idx="427">
                  <c:v>0.16184462914184311</c:v>
                </c:pt>
                <c:pt idx="428">
                  <c:v>0.15835051548368276</c:v>
                </c:pt>
                <c:pt idx="429">
                  <c:v>0.15313098559743549</c:v>
                </c:pt>
                <c:pt idx="430">
                  <c:v>0.15629755786855723</c:v>
                </c:pt>
                <c:pt idx="431">
                  <c:v>0.16109352263289109</c:v>
                </c:pt>
                <c:pt idx="432">
                  <c:v>0.16691767813335151</c:v>
                </c:pt>
                <c:pt idx="433">
                  <c:v>0.16508405144779298</c:v>
                </c:pt>
                <c:pt idx="434">
                  <c:v>0.15581861225084834</c:v>
                </c:pt>
                <c:pt idx="435">
                  <c:v>0.15753511630869052</c:v>
                </c:pt>
                <c:pt idx="436">
                  <c:v>0.16458273051013642</c:v>
                </c:pt>
                <c:pt idx="437">
                  <c:v>0.15619828471475733</c:v>
                </c:pt>
                <c:pt idx="438">
                  <c:v>0.1570617480947851</c:v>
                </c:pt>
                <c:pt idx="439">
                  <c:v>0.15471457019294291</c:v>
                </c:pt>
                <c:pt idx="440">
                  <c:v>0.1515680192027371</c:v>
                </c:pt>
                <c:pt idx="441">
                  <c:v>0.1511623776314216</c:v>
                </c:pt>
                <c:pt idx="442">
                  <c:v>0.15558229628895998</c:v>
                </c:pt>
                <c:pt idx="443">
                  <c:v>0.15284783413784914</c:v>
                </c:pt>
                <c:pt idx="444">
                  <c:v>0.14748155615080971</c:v>
                </c:pt>
                <c:pt idx="445">
                  <c:v>0.15189539338583463</c:v>
                </c:pt>
                <c:pt idx="446">
                  <c:v>0.15273189163497777</c:v>
                </c:pt>
                <c:pt idx="447">
                  <c:v>0.14867603637289856</c:v>
                </c:pt>
                <c:pt idx="448">
                  <c:v>0.14888381964427688</c:v>
                </c:pt>
                <c:pt idx="449">
                  <c:v>0.15005971379007688</c:v>
                </c:pt>
                <c:pt idx="450">
                  <c:v>0.1421578852334377</c:v>
                </c:pt>
                <c:pt idx="451">
                  <c:v>0.15027286575749899</c:v>
                </c:pt>
                <c:pt idx="452">
                  <c:v>0.14668144219197485</c:v>
                </c:pt>
                <c:pt idx="453">
                  <c:v>0.14970137173296216</c:v>
                </c:pt>
                <c:pt idx="454">
                  <c:v>0.15121344793614541</c:v>
                </c:pt>
                <c:pt idx="455">
                  <c:v>0.1539926955783387</c:v>
                </c:pt>
                <c:pt idx="456">
                  <c:v>0.15157923786629957</c:v>
                </c:pt>
                <c:pt idx="457">
                  <c:v>0.14615938639611253</c:v>
                </c:pt>
                <c:pt idx="458">
                  <c:v>0.14447258026601381</c:v>
                </c:pt>
                <c:pt idx="459">
                  <c:v>0.14619331932872812</c:v>
                </c:pt>
                <c:pt idx="460">
                  <c:v>0.14893404938373667</c:v>
                </c:pt>
                <c:pt idx="461">
                  <c:v>0.14041410361221207</c:v>
                </c:pt>
                <c:pt idx="462">
                  <c:v>0.14599590433043552</c:v>
                </c:pt>
                <c:pt idx="463">
                  <c:v>0.15082908837698811</c:v>
                </c:pt>
                <c:pt idx="464">
                  <c:v>0.13831331429913293</c:v>
                </c:pt>
                <c:pt idx="465">
                  <c:v>0.14404025449311086</c:v>
                </c:pt>
                <c:pt idx="466">
                  <c:v>0.13827604270987784</c:v>
                </c:pt>
                <c:pt idx="467">
                  <c:v>0.13040521239267849</c:v>
                </c:pt>
                <c:pt idx="468">
                  <c:v>0.12859886306747298</c:v>
                </c:pt>
                <c:pt idx="469">
                  <c:v>0.12867400744604207</c:v>
                </c:pt>
                <c:pt idx="470">
                  <c:v>0.12574978174495938</c:v>
                </c:pt>
                <c:pt idx="471">
                  <c:v>0.13555310846398413</c:v>
                </c:pt>
                <c:pt idx="472">
                  <c:v>0.14514858494642888</c:v>
                </c:pt>
                <c:pt idx="473">
                  <c:v>0.14323517937734889</c:v>
                </c:pt>
                <c:pt idx="474">
                  <c:v>0.14816421164569094</c:v>
                </c:pt>
                <c:pt idx="475">
                  <c:v>0.1455033384038828</c:v>
                </c:pt>
                <c:pt idx="476">
                  <c:v>0.13708663913118277</c:v>
                </c:pt>
                <c:pt idx="477">
                  <c:v>0.13316527817372287</c:v>
                </c:pt>
                <c:pt idx="478">
                  <c:v>0.1380398966666575</c:v>
                </c:pt>
                <c:pt idx="479">
                  <c:v>0.13508043194602726</c:v>
                </c:pt>
                <c:pt idx="480">
                  <c:v>0.13075704344914535</c:v>
                </c:pt>
                <c:pt idx="481">
                  <c:v>0.12316325129205444</c:v>
                </c:pt>
                <c:pt idx="482">
                  <c:v>0.12904992411410285</c:v>
                </c:pt>
                <c:pt idx="483">
                  <c:v>0.12909419944617287</c:v>
                </c:pt>
                <c:pt idx="484">
                  <c:v>0.12444945943318982</c:v>
                </c:pt>
                <c:pt idx="485">
                  <c:v>0.12552932995418606</c:v>
                </c:pt>
                <c:pt idx="486">
                  <c:v>0.12470140803893497</c:v>
                </c:pt>
                <c:pt idx="487">
                  <c:v>0.12250281044186626</c:v>
                </c:pt>
                <c:pt idx="488">
                  <c:v>0.12921295120791279</c:v>
                </c:pt>
                <c:pt idx="489">
                  <c:v>0.12730028024773943</c:v>
                </c:pt>
                <c:pt idx="490">
                  <c:v>0.13440522639004054</c:v>
                </c:pt>
                <c:pt idx="491">
                  <c:v>0.12493434820995584</c:v>
                </c:pt>
                <c:pt idx="492">
                  <c:v>0.12838780294620758</c:v>
                </c:pt>
                <c:pt idx="493">
                  <c:v>0.12744755174461411</c:v>
                </c:pt>
                <c:pt idx="494">
                  <c:v>0.12891820065400592</c:v>
                </c:pt>
                <c:pt idx="495">
                  <c:v>0.13102828848337719</c:v>
                </c:pt>
                <c:pt idx="496">
                  <c:v>0.13054226027209978</c:v>
                </c:pt>
                <c:pt idx="497">
                  <c:v>0.12893666355477307</c:v>
                </c:pt>
                <c:pt idx="498">
                  <c:v>0.12799474688214352</c:v>
                </c:pt>
                <c:pt idx="499">
                  <c:v>0.11591893969742743</c:v>
                </c:pt>
                <c:pt idx="500">
                  <c:v>0.11873595426149174</c:v>
                </c:pt>
                <c:pt idx="501">
                  <c:v>0.12251136910421499</c:v>
                </c:pt>
                <c:pt idx="502">
                  <c:v>0.1225228242556063</c:v>
                </c:pt>
                <c:pt idx="503">
                  <c:v>0.11838890991917385</c:v>
                </c:pt>
                <c:pt idx="504">
                  <c:v>0.12536705033393253</c:v>
                </c:pt>
                <c:pt idx="505">
                  <c:v>0.12706752188564091</c:v>
                </c:pt>
                <c:pt idx="506">
                  <c:v>0.12186101069371165</c:v>
                </c:pt>
                <c:pt idx="507">
                  <c:v>0.11621697175538143</c:v>
                </c:pt>
                <c:pt idx="508">
                  <c:v>0.12410411461423054</c:v>
                </c:pt>
                <c:pt idx="509">
                  <c:v>0.12840623410360019</c:v>
                </c:pt>
                <c:pt idx="510">
                  <c:v>0.12394270480953135</c:v>
                </c:pt>
                <c:pt idx="511">
                  <c:v>0.12646102874101486</c:v>
                </c:pt>
                <c:pt idx="512">
                  <c:v>0.12454560327063313</c:v>
                </c:pt>
                <c:pt idx="513">
                  <c:v>0.12197155872187757</c:v>
                </c:pt>
                <c:pt idx="514">
                  <c:v>0.11869293028075791</c:v>
                </c:pt>
                <c:pt idx="515">
                  <c:v>0.12098105250282298</c:v>
                </c:pt>
                <c:pt idx="516">
                  <c:v>0.11909545166727359</c:v>
                </c:pt>
                <c:pt idx="517">
                  <c:v>0.11140239807517292</c:v>
                </c:pt>
                <c:pt idx="518">
                  <c:v>0.11049187957137122</c:v>
                </c:pt>
                <c:pt idx="519">
                  <c:v>0.1124494140375884</c:v>
                </c:pt>
                <c:pt idx="520">
                  <c:v>0.11364664801294537</c:v>
                </c:pt>
                <c:pt idx="521">
                  <c:v>0.11000491443695952</c:v>
                </c:pt>
                <c:pt idx="522">
                  <c:v>0.11138008586354695</c:v>
                </c:pt>
                <c:pt idx="523">
                  <c:v>0.11263035486333091</c:v>
                </c:pt>
                <c:pt idx="524">
                  <c:v>0.11006232418244002</c:v>
                </c:pt>
                <c:pt idx="525">
                  <c:v>0.11084563038278872</c:v>
                </c:pt>
                <c:pt idx="526">
                  <c:v>0.10725443965914366</c:v>
                </c:pt>
                <c:pt idx="527">
                  <c:v>0.11103848693090455</c:v>
                </c:pt>
                <c:pt idx="528">
                  <c:v>0.10904338388590182</c:v>
                </c:pt>
                <c:pt idx="529">
                  <c:v>0.11631419149478335</c:v>
                </c:pt>
                <c:pt idx="530">
                  <c:v>0.11350178239765575</c:v>
                </c:pt>
                <c:pt idx="531">
                  <c:v>0.11699152186581833</c:v>
                </c:pt>
                <c:pt idx="532">
                  <c:v>0.11980623008558473</c:v>
                </c:pt>
                <c:pt idx="533">
                  <c:v>0.11431858008312151</c:v>
                </c:pt>
                <c:pt idx="534">
                  <c:v>0.11702203329092763</c:v>
                </c:pt>
                <c:pt idx="535">
                  <c:v>0.11650992819114421</c:v>
                </c:pt>
                <c:pt idx="536">
                  <c:v>0.11386781745507657</c:v>
                </c:pt>
                <c:pt idx="537">
                  <c:v>0.11083411634667011</c:v>
                </c:pt>
                <c:pt idx="538">
                  <c:v>0.10627245633244815</c:v>
                </c:pt>
                <c:pt idx="539">
                  <c:v>0.10726044035555286</c:v>
                </c:pt>
                <c:pt idx="540">
                  <c:v>0.10993723999465906</c:v>
                </c:pt>
                <c:pt idx="541">
                  <c:v>0.11022141324828089</c:v>
                </c:pt>
                <c:pt idx="542">
                  <c:v>0.11109603178066729</c:v>
                </c:pt>
                <c:pt idx="543">
                  <c:v>0.11284785138583917</c:v>
                </c:pt>
                <c:pt idx="544">
                  <c:v>0.11350698327896082</c:v>
                </c:pt>
                <c:pt idx="545">
                  <c:v>0.1131750326037758</c:v>
                </c:pt>
                <c:pt idx="546">
                  <c:v>0.11403282078323786</c:v>
                </c:pt>
                <c:pt idx="547">
                  <c:v>0.11062499831880081</c:v>
                </c:pt>
                <c:pt idx="548">
                  <c:v>0.10443742755579746</c:v>
                </c:pt>
                <c:pt idx="549">
                  <c:v>0.10377037847574931</c:v>
                </c:pt>
                <c:pt idx="550">
                  <c:v>0.10609197650187888</c:v>
                </c:pt>
                <c:pt idx="551">
                  <c:v>0.11261083103459819</c:v>
                </c:pt>
                <c:pt idx="552">
                  <c:v>0.10692629065029081</c:v>
                </c:pt>
                <c:pt idx="553">
                  <c:v>0.10779257615134274</c:v>
                </c:pt>
                <c:pt idx="554">
                  <c:v>0.11258014699263073</c:v>
                </c:pt>
                <c:pt idx="555">
                  <c:v>0.106986372316608</c:v>
                </c:pt>
                <c:pt idx="556">
                  <c:v>0.10746219123250828</c:v>
                </c:pt>
                <c:pt idx="557">
                  <c:v>0.10745707676080829</c:v>
                </c:pt>
                <c:pt idx="558">
                  <c:v>0.10922525426338919</c:v>
                </c:pt>
                <c:pt idx="559">
                  <c:v>0.11219563031487831</c:v>
                </c:pt>
                <c:pt idx="560">
                  <c:v>0.1126590413067047</c:v>
                </c:pt>
                <c:pt idx="561">
                  <c:v>0.10842547810188446</c:v>
                </c:pt>
                <c:pt idx="562">
                  <c:v>9.8966772214034271E-2</c:v>
                </c:pt>
                <c:pt idx="563">
                  <c:v>0.10424150746420932</c:v>
                </c:pt>
                <c:pt idx="564">
                  <c:v>0.10478773467128438</c:v>
                </c:pt>
                <c:pt idx="565">
                  <c:v>0.10505446716848067</c:v>
                </c:pt>
                <c:pt idx="566">
                  <c:v>9.7967716032555635E-2</c:v>
                </c:pt>
                <c:pt idx="567">
                  <c:v>9.9455887068443813E-2</c:v>
                </c:pt>
                <c:pt idx="568">
                  <c:v>0.1040801997590987</c:v>
                </c:pt>
                <c:pt idx="569">
                  <c:v>0.10347730322173808</c:v>
                </c:pt>
                <c:pt idx="570">
                  <c:v>0.10358520153663353</c:v>
                </c:pt>
                <c:pt idx="571">
                  <c:v>0.10695859416234778</c:v>
                </c:pt>
                <c:pt idx="572">
                  <c:v>9.8061715531668051E-2</c:v>
                </c:pt>
                <c:pt idx="573">
                  <c:v>9.7716349104355574E-2</c:v>
                </c:pt>
                <c:pt idx="574">
                  <c:v>9.6314027982532482E-2</c:v>
                </c:pt>
                <c:pt idx="575">
                  <c:v>0.10308538626534446</c:v>
                </c:pt>
                <c:pt idx="576">
                  <c:v>0.10266339700578983</c:v>
                </c:pt>
                <c:pt idx="577">
                  <c:v>9.6204661536556352E-2</c:v>
                </c:pt>
                <c:pt idx="578">
                  <c:v>9.7043184009361363E-2</c:v>
                </c:pt>
                <c:pt idx="579">
                  <c:v>0.10014838887794381</c:v>
                </c:pt>
                <c:pt idx="580">
                  <c:v>9.7915190030044313E-2</c:v>
                </c:pt>
                <c:pt idx="581">
                  <c:v>9.7798215726972032E-2</c:v>
                </c:pt>
                <c:pt idx="582">
                  <c:v>0.10591889203702592</c:v>
                </c:pt>
                <c:pt idx="583">
                  <c:v>0.10432711430947915</c:v>
                </c:pt>
                <c:pt idx="584">
                  <c:v>0.1021268694299475</c:v>
                </c:pt>
                <c:pt idx="585">
                  <c:v>9.9931200371311923E-2</c:v>
                </c:pt>
                <c:pt idx="586">
                  <c:v>9.3333174691636933E-2</c:v>
                </c:pt>
                <c:pt idx="587">
                  <c:v>9.5695000116693379E-2</c:v>
                </c:pt>
                <c:pt idx="588">
                  <c:v>9.9475325671781037E-2</c:v>
                </c:pt>
                <c:pt idx="589">
                  <c:v>9.5987066024659035E-2</c:v>
                </c:pt>
                <c:pt idx="590">
                  <c:v>9.5768155807556793E-2</c:v>
                </c:pt>
                <c:pt idx="591">
                  <c:v>9.6457741195728017E-2</c:v>
                </c:pt>
                <c:pt idx="592">
                  <c:v>9.722820136670067E-2</c:v>
                </c:pt>
                <c:pt idx="593">
                  <c:v>9.4718666469329499E-2</c:v>
                </c:pt>
                <c:pt idx="594">
                  <c:v>9.3816781034140428E-2</c:v>
                </c:pt>
                <c:pt idx="595">
                  <c:v>9.4636943551516292E-2</c:v>
                </c:pt>
                <c:pt idx="596">
                  <c:v>9.5578824820141087E-2</c:v>
                </c:pt>
                <c:pt idx="597">
                  <c:v>9.0404055900805691E-2</c:v>
                </c:pt>
                <c:pt idx="598">
                  <c:v>9.1274589915972357E-2</c:v>
                </c:pt>
                <c:pt idx="599">
                  <c:v>8.8765857975805149E-2</c:v>
                </c:pt>
                <c:pt idx="600">
                  <c:v>8.8223759507717894E-2</c:v>
                </c:pt>
                <c:pt idx="601">
                  <c:v>8.8803061744554768E-2</c:v>
                </c:pt>
                <c:pt idx="602">
                  <c:v>9.4189784139256966E-2</c:v>
                </c:pt>
                <c:pt idx="603">
                  <c:v>0.10037174112688237</c:v>
                </c:pt>
                <c:pt idx="604">
                  <c:v>9.5802024445730674E-2</c:v>
                </c:pt>
                <c:pt idx="605">
                  <c:v>8.5807238901465077E-2</c:v>
                </c:pt>
                <c:pt idx="606">
                  <c:v>8.2739016473486887E-2</c:v>
                </c:pt>
                <c:pt idx="607">
                  <c:v>8.5300018157437221E-2</c:v>
                </c:pt>
                <c:pt idx="608">
                  <c:v>8.6697748874366196E-2</c:v>
                </c:pt>
                <c:pt idx="609">
                  <c:v>8.6113171009089662E-2</c:v>
                </c:pt>
                <c:pt idx="610">
                  <c:v>8.7024251462887114E-2</c:v>
                </c:pt>
                <c:pt idx="611">
                  <c:v>9.3530172649154947E-2</c:v>
                </c:pt>
                <c:pt idx="612">
                  <c:v>8.8799515152550496E-2</c:v>
                </c:pt>
                <c:pt idx="613">
                  <c:v>8.8328949715424709E-2</c:v>
                </c:pt>
                <c:pt idx="614">
                  <c:v>8.9174587262680502E-2</c:v>
                </c:pt>
                <c:pt idx="615">
                  <c:v>9.3143877076449694E-2</c:v>
                </c:pt>
                <c:pt idx="616">
                  <c:v>9.1260556406789248E-2</c:v>
                </c:pt>
                <c:pt idx="617">
                  <c:v>9.2000334440168335E-2</c:v>
                </c:pt>
                <c:pt idx="618">
                  <c:v>8.7704102361230038E-2</c:v>
                </c:pt>
                <c:pt idx="619">
                  <c:v>8.5130356300009036E-2</c:v>
                </c:pt>
                <c:pt idx="620">
                  <c:v>8.7257137616975261E-2</c:v>
                </c:pt>
                <c:pt idx="621">
                  <c:v>8.8386006108851348E-2</c:v>
                </c:pt>
                <c:pt idx="622">
                  <c:v>8.9343149695965116E-2</c:v>
                </c:pt>
                <c:pt idx="623">
                  <c:v>9.3463117407243015E-2</c:v>
                </c:pt>
                <c:pt idx="624">
                  <c:v>8.887519811974938E-2</c:v>
                </c:pt>
                <c:pt idx="625">
                  <c:v>8.7604059790287861E-2</c:v>
                </c:pt>
                <c:pt idx="626">
                  <c:v>8.589360544785879E-2</c:v>
                </c:pt>
                <c:pt idx="627">
                  <c:v>8.4235522597534807E-2</c:v>
                </c:pt>
                <c:pt idx="628">
                  <c:v>8.4387055746067308E-2</c:v>
                </c:pt>
                <c:pt idx="629">
                  <c:v>8.4034674978113566E-2</c:v>
                </c:pt>
                <c:pt idx="630">
                  <c:v>7.7241833418463385E-2</c:v>
                </c:pt>
                <c:pt idx="631">
                  <c:v>7.8425977838664146E-2</c:v>
                </c:pt>
                <c:pt idx="632">
                  <c:v>7.7556451653251465E-2</c:v>
                </c:pt>
                <c:pt idx="633">
                  <c:v>7.7847938919936327E-2</c:v>
                </c:pt>
                <c:pt idx="634">
                  <c:v>8.4549482581005447E-2</c:v>
                </c:pt>
                <c:pt idx="635">
                  <c:v>8.8305604844622701E-2</c:v>
                </c:pt>
                <c:pt idx="636">
                  <c:v>8.8780712365763986E-2</c:v>
                </c:pt>
                <c:pt idx="637">
                  <c:v>8.7743078815393644E-2</c:v>
                </c:pt>
                <c:pt idx="638">
                  <c:v>9.054745465418601E-2</c:v>
                </c:pt>
                <c:pt idx="639">
                  <c:v>8.5469400416824118E-2</c:v>
                </c:pt>
                <c:pt idx="640">
                  <c:v>8.5097142252906419E-2</c:v>
                </c:pt>
                <c:pt idx="641">
                  <c:v>7.7419147779533862E-2</c:v>
                </c:pt>
                <c:pt idx="642">
                  <c:v>7.8418959508755756E-2</c:v>
                </c:pt>
                <c:pt idx="643">
                  <c:v>8.2591333526214991E-2</c:v>
                </c:pt>
                <c:pt idx="644">
                  <c:v>9.0177163324319964E-2</c:v>
                </c:pt>
                <c:pt idx="645">
                  <c:v>8.7078615767158307E-2</c:v>
                </c:pt>
                <c:pt idx="646">
                  <c:v>7.906542229296179E-2</c:v>
                </c:pt>
                <c:pt idx="647">
                  <c:v>8.2627620861949927E-2</c:v>
                </c:pt>
                <c:pt idx="648">
                  <c:v>8.3113628379671609E-2</c:v>
                </c:pt>
                <c:pt idx="649">
                  <c:v>7.8103047298537412E-2</c:v>
                </c:pt>
                <c:pt idx="650">
                  <c:v>8.3206802584949405E-2</c:v>
                </c:pt>
                <c:pt idx="651">
                  <c:v>8.0626059482618209E-2</c:v>
                </c:pt>
                <c:pt idx="652">
                  <c:v>8.1157068383220732E-2</c:v>
                </c:pt>
                <c:pt idx="653">
                  <c:v>8.663144493948538E-2</c:v>
                </c:pt>
                <c:pt idx="654">
                  <c:v>7.7761364401615185E-2</c:v>
                </c:pt>
                <c:pt idx="655">
                  <c:v>7.9179412231011659E-2</c:v>
                </c:pt>
                <c:pt idx="656">
                  <c:v>8.1703697564356415E-2</c:v>
                </c:pt>
                <c:pt idx="657">
                  <c:v>8.0634437740344234E-2</c:v>
                </c:pt>
                <c:pt idx="658">
                  <c:v>8.1559820865716642E-2</c:v>
                </c:pt>
                <c:pt idx="659">
                  <c:v>7.6750960062224913E-2</c:v>
                </c:pt>
                <c:pt idx="660">
                  <c:v>7.7423099708869653E-2</c:v>
                </c:pt>
                <c:pt idx="661">
                  <c:v>7.772555632133106E-2</c:v>
                </c:pt>
                <c:pt idx="662">
                  <c:v>7.5273508710423112E-2</c:v>
                </c:pt>
                <c:pt idx="663">
                  <c:v>7.4758275499376803E-2</c:v>
                </c:pt>
                <c:pt idx="664">
                  <c:v>7.2563539587062978E-2</c:v>
                </c:pt>
                <c:pt idx="665">
                  <c:v>7.3191451383797054E-2</c:v>
                </c:pt>
                <c:pt idx="666">
                  <c:v>7.5940751333442982E-2</c:v>
                </c:pt>
                <c:pt idx="667">
                  <c:v>7.6717771929155312E-2</c:v>
                </c:pt>
                <c:pt idx="668">
                  <c:v>7.991143284608461E-2</c:v>
                </c:pt>
                <c:pt idx="669">
                  <c:v>8.1998417513720376E-2</c:v>
                </c:pt>
                <c:pt idx="670">
                  <c:v>7.8722161385839401E-2</c:v>
                </c:pt>
                <c:pt idx="671">
                  <c:v>7.8614842860510487E-2</c:v>
                </c:pt>
                <c:pt idx="672">
                  <c:v>7.5485316791419121E-2</c:v>
                </c:pt>
                <c:pt idx="673">
                  <c:v>7.3409853124249677E-2</c:v>
                </c:pt>
                <c:pt idx="674">
                  <c:v>7.2913931381230479E-2</c:v>
                </c:pt>
                <c:pt idx="675">
                  <c:v>7.4389985868554165E-2</c:v>
                </c:pt>
                <c:pt idx="676">
                  <c:v>7.9221966925647341E-2</c:v>
                </c:pt>
                <c:pt idx="677">
                  <c:v>7.6473162486076274E-2</c:v>
                </c:pt>
                <c:pt idx="678">
                  <c:v>7.6603317489062517E-2</c:v>
                </c:pt>
                <c:pt idx="679">
                  <c:v>7.065328329332228E-2</c:v>
                </c:pt>
                <c:pt idx="680">
                  <c:v>7.0717057474886505E-2</c:v>
                </c:pt>
                <c:pt idx="681">
                  <c:v>7.5222294939889925E-2</c:v>
                </c:pt>
                <c:pt idx="682">
                  <c:v>7.4433040304182768E-2</c:v>
                </c:pt>
                <c:pt idx="683">
                  <c:v>7.7504877063643937E-2</c:v>
                </c:pt>
                <c:pt idx="684">
                  <c:v>8.0803295333487429E-2</c:v>
                </c:pt>
                <c:pt idx="685">
                  <c:v>7.6138204124117093E-2</c:v>
                </c:pt>
                <c:pt idx="686">
                  <c:v>6.8568403748435869E-2</c:v>
                </c:pt>
                <c:pt idx="687">
                  <c:v>7.1372342424449564E-2</c:v>
                </c:pt>
                <c:pt idx="688">
                  <c:v>6.98064452611174E-2</c:v>
                </c:pt>
                <c:pt idx="689">
                  <c:v>6.8785311469662172E-2</c:v>
                </c:pt>
                <c:pt idx="690">
                  <c:v>6.8299863919799406E-2</c:v>
                </c:pt>
                <c:pt idx="691">
                  <c:v>7.2791762241324443E-2</c:v>
                </c:pt>
                <c:pt idx="692">
                  <c:v>7.0456791153268847E-2</c:v>
                </c:pt>
                <c:pt idx="693">
                  <c:v>7.0024034496618717E-2</c:v>
                </c:pt>
                <c:pt idx="694">
                  <c:v>7.5854104925653407E-2</c:v>
                </c:pt>
                <c:pt idx="695">
                  <c:v>7.898809086072657E-2</c:v>
                </c:pt>
                <c:pt idx="696">
                  <c:v>7.2328754158030237E-2</c:v>
                </c:pt>
                <c:pt idx="697">
                  <c:v>7.3284544314611219E-2</c:v>
                </c:pt>
                <c:pt idx="698">
                  <c:v>6.6611449663999608E-2</c:v>
                </c:pt>
                <c:pt idx="699">
                  <c:v>6.4187642665942873E-2</c:v>
                </c:pt>
                <c:pt idx="700">
                  <c:v>6.4377746700081534E-2</c:v>
                </c:pt>
                <c:pt idx="701">
                  <c:v>6.1928583637241984E-2</c:v>
                </c:pt>
                <c:pt idx="702">
                  <c:v>6.4881807055449853E-2</c:v>
                </c:pt>
                <c:pt idx="703">
                  <c:v>6.2869031739256426E-2</c:v>
                </c:pt>
                <c:pt idx="704">
                  <c:v>6.5033217105175276E-2</c:v>
                </c:pt>
                <c:pt idx="705">
                  <c:v>6.6766396142079895E-2</c:v>
                </c:pt>
                <c:pt idx="706">
                  <c:v>6.4601272126303858E-2</c:v>
                </c:pt>
                <c:pt idx="707">
                  <c:v>6.4192761407259352E-2</c:v>
                </c:pt>
                <c:pt idx="708">
                  <c:v>6.709573430129108E-2</c:v>
                </c:pt>
                <c:pt idx="709">
                  <c:v>6.5420229137428454E-2</c:v>
                </c:pt>
                <c:pt idx="710">
                  <c:v>5.7703477036244288E-2</c:v>
                </c:pt>
                <c:pt idx="711">
                  <c:v>5.7281589333394445E-2</c:v>
                </c:pt>
                <c:pt idx="712">
                  <c:v>6.270494002049834E-2</c:v>
                </c:pt>
                <c:pt idx="713">
                  <c:v>6.4213054838958561E-2</c:v>
                </c:pt>
                <c:pt idx="714">
                  <c:v>6.6677063188921512E-2</c:v>
                </c:pt>
                <c:pt idx="715">
                  <c:v>6.7095857293248337E-2</c:v>
                </c:pt>
                <c:pt idx="716">
                  <c:v>6.7048602450079042E-2</c:v>
                </c:pt>
                <c:pt idx="717">
                  <c:v>7.0563848319088449E-2</c:v>
                </c:pt>
                <c:pt idx="718">
                  <c:v>6.8321684584031248E-2</c:v>
                </c:pt>
                <c:pt idx="719">
                  <c:v>6.547313258863495E-2</c:v>
                </c:pt>
                <c:pt idx="720">
                  <c:v>5.988759145755318E-2</c:v>
                </c:pt>
                <c:pt idx="721">
                  <c:v>5.6721331280933006E-2</c:v>
                </c:pt>
                <c:pt idx="722">
                  <c:v>5.471281216386991E-2</c:v>
                </c:pt>
                <c:pt idx="723">
                  <c:v>5.5353773643899915E-2</c:v>
                </c:pt>
                <c:pt idx="724">
                  <c:v>5.429562693426658E-2</c:v>
                </c:pt>
                <c:pt idx="725">
                  <c:v>5.9279909663979842E-2</c:v>
                </c:pt>
                <c:pt idx="726">
                  <c:v>5.9472844165688613E-2</c:v>
                </c:pt>
                <c:pt idx="727">
                  <c:v>6.0993076621697812E-2</c:v>
                </c:pt>
                <c:pt idx="728">
                  <c:v>6.1246711513168892E-2</c:v>
                </c:pt>
                <c:pt idx="729">
                  <c:v>6.20791309777824E-2</c:v>
                </c:pt>
                <c:pt idx="730">
                  <c:v>6.1589437874280922E-2</c:v>
                </c:pt>
                <c:pt idx="731">
                  <c:v>5.816327699775653E-2</c:v>
                </c:pt>
                <c:pt idx="732">
                  <c:v>6.1086448966147761E-2</c:v>
                </c:pt>
                <c:pt idx="733">
                  <c:v>6.3736137857158065E-2</c:v>
                </c:pt>
                <c:pt idx="734">
                  <c:v>6.2325032791821305E-2</c:v>
                </c:pt>
                <c:pt idx="735">
                  <c:v>6.5140687529874688E-2</c:v>
                </c:pt>
                <c:pt idx="736">
                  <c:v>5.881554161013007E-2</c:v>
                </c:pt>
                <c:pt idx="737">
                  <c:v>6.2975799003632565E-2</c:v>
                </c:pt>
                <c:pt idx="738">
                  <c:v>6.2898080197067593E-2</c:v>
                </c:pt>
                <c:pt idx="739">
                  <c:v>5.9174834908814311E-2</c:v>
                </c:pt>
                <c:pt idx="740">
                  <c:v>5.7820059560243796E-2</c:v>
                </c:pt>
                <c:pt idx="741">
                  <c:v>5.443200616607146E-2</c:v>
                </c:pt>
                <c:pt idx="742">
                  <c:v>5.6611949674418786E-2</c:v>
                </c:pt>
                <c:pt idx="743">
                  <c:v>5.5092542849914682E-2</c:v>
                </c:pt>
                <c:pt idx="744">
                  <c:v>5.8575359471628924E-2</c:v>
                </c:pt>
                <c:pt idx="745">
                  <c:v>5.7105202177179681E-2</c:v>
                </c:pt>
                <c:pt idx="746">
                  <c:v>6.0261794930829234E-2</c:v>
                </c:pt>
                <c:pt idx="747">
                  <c:v>5.8814963832837228E-2</c:v>
                </c:pt>
                <c:pt idx="748">
                  <c:v>5.6148671555393763E-2</c:v>
                </c:pt>
                <c:pt idx="749">
                  <c:v>5.592128483021918E-2</c:v>
                </c:pt>
                <c:pt idx="750">
                  <c:v>5.4984813446954307E-2</c:v>
                </c:pt>
                <c:pt idx="751">
                  <c:v>5.6258731193562658E-2</c:v>
                </c:pt>
                <c:pt idx="752">
                  <c:v>5.819953014018573E-2</c:v>
                </c:pt>
                <c:pt idx="753">
                  <c:v>5.5090422390005479E-2</c:v>
                </c:pt>
                <c:pt idx="754">
                  <c:v>5.8091224894933992E-2</c:v>
                </c:pt>
                <c:pt idx="755">
                  <c:v>5.6963962756186377E-2</c:v>
                </c:pt>
                <c:pt idx="756">
                  <c:v>5.7916972536104269E-2</c:v>
                </c:pt>
                <c:pt idx="757">
                  <c:v>6.0221232052076808E-2</c:v>
                </c:pt>
                <c:pt idx="758">
                  <c:v>5.8681293431141167E-2</c:v>
                </c:pt>
                <c:pt idx="759">
                  <c:v>5.7743389490698314E-2</c:v>
                </c:pt>
                <c:pt idx="760">
                  <c:v>5.4849645356312954E-2</c:v>
                </c:pt>
                <c:pt idx="761">
                  <c:v>5.5684262292954319E-2</c:v>
                </c:pt>
                <c:pt idx="762">
                  <c:v>5.6395373950109851E-2</c:v>
                </c:pt>
                <c:pt idx="763">
                  <c:v>5.3675561505107029E-2</c:v>
                </c:pt>
                <c:pt idx="764">
                  <c:v>5.4612630337162738E-2</c:v>
                </c:pt>
                <c:pt idx="765">
                  <c:v>5.7612024512160395E-2</c:v>
                </c:pt>
                <c:pt idx="766">
                  <c:v>5.7379343869800051E-2</c:v>
                </c:pt>
                <c:pt idx="767">
                  <c:v>5.4532144570179672E-2</c:v>
                </c:pt>
                <c:pt idx="768">
                  <c:v>5.7891566618576147E-2</c:v>
                </c:pt>
                <c:pt idx="769">
                  <c:v>5.5921361840386125E-2</c:v>
                </c:pt>
                <c:pt idx="770">
                  <c:v>5.2266837940769702E-2</c:v>
                </c:pt>
                <c:pt idx="771">
                  <c:v>5.1978060745098344E-2</c:v>
                </c:pt>
                <c:pt idx="772">
                  <c:v>5.3728128332869329E-2</c:v>
                </c:pt>
                <c:pt idx="773">
                  <c:v>4.8614246500687852E-2</c:v>
                </c:pt>
                <c:pt idx="774">
                  <c:v>4.8016313894815699E-2</c:v>
                </c:pt>
                <c:pt idx="775">
                  <c:v>5.1557180553283614E-2</c:v>
                </c:pt>
                <c:pt idx="776">
                  <c:v>5.4644058663918166E-2</c:v>
                </c:pt>
                <c:pt idx="777">
                  <c:v>5.3947210753320797E-2</c:v>
                </c:pt>
                <c:pt idx="778">
                  <c:v>4.9598912051871127E-2</c:v>
                </c:pt>
                <c:pt idx="779">
                  <c:v>5.4474387699930418E-2</c:v>
                </c:pt>
                <c:pt idx="780">
                  <c:v>4.9135457166923857E-2</c:v>
                </c:pt>
                <c:pt idx="781">
                  <c:v>4.6798777617799291E-2</c:v>
                </c:pt>
                <c:pt idx="782">
                  <c:v>4.6867790296395616E-2</c:v>
                </c:pt>
                <c:pt idx="783">
                  <c:v>4.60169295537581E-2</c:v>
                </c:pt>
                <c:pt idx="784">
                  <c:v>4.9592531264500792E-2</c:v>
                </c:pt>
                <c:pt idx="785">
                  <c:v>5.1314432006280712E-2</c:v>
                </c:pt>
                <c:pt idx="786">
                  <c:v>5.3554946670346271E-2</c:v>
                </c:pt>
                <c:pt idx="787">
                  <c:v>5.0130110270254137E-2</c:v>
                </c:pt>
                <c:pt idx="788">
                  <c:v>5.1599086439492493E-2</c:v>
                </c:pt>
                <c:pt idx="789">
                  <c:v>5.181250622142957E-2</c:v>
                </c:pt>
                <c:pt idx="790">
                  <c:v>4.9562108155145404E-2</c:v>
                </c:pt>
                <c:pt idx="791">
                  <c:v>4.8281146539269085E-2</c:v>
                </c:pt>
                <c:pt idx="792">
                  <c:v>5.1074185750203477E-2</c:v>
                </c:pt>
                <c:pt idx="793">
                  <c:v>4.9953845234727158E-2</c:v>
                </c:pt>
                <c:pt idx="794">
                  <c:v>4.9235733428915282E-2</c:v>
                </c:pt>
                <c:pt idx="795">
                  <c:v>4.5731005212238204E-2</c:v>
                </c:pt>
                <c:pt idx="796">
                  <c:v>4.7027081022191351E-2</c:v>
                </c:pt>
                <c:pt idx="797">
                  <c:v>4.5001605354930148E-2</c:v>
                </c:pt>
                <c:pt idx="798">
                  <c:v>4.4063575697246581E-2</c:v>
                </c:pt>
                <c:pt idx="799">
                  <c:v>4.9430481063831348E-2</c:v>
                </c:pt>
                <c:pt idx="800">
                  <c:v>4.8907969269193621E-2</c:v>
                </c:pt>
                <c:pt idx="801">
                  <c:v>4.8072239222602169E-2</c:v>
                </c:pt>
                <c:pt idx="802">
                  <c:v>4.7415565972132936E-2</c:v>
                </c:pt>
                <c:pt idx="803">
                  <c:v>4.7166328653443904E-2</c:v>
                </c:pt>
                <c:pt idx="804">
                  <c:v>4.608932457342961E-2</c:v>
                </c:pt>
                <c:pt idx="805">
                  <c:v>4.6271329549207152E-2</c:v>
                </c:pt>
                <c:pt idx="806">
                  <c:v>4.8790618746483327E-2</c:v>
                </c:pt>
                <c:pt idx="807">
                  <c:v>4.8989058135621592E-2</c:v>
                </c:pt>
                <c:pt idx="808">
                  <c:v>4.4876271916258995E-2</c:v>
                </c:pt>
                <c:pt idx="809">
                  <c:v>4.9337004675356115E-2</c:v>
                </c:pt>
                <c:pt idx="810">
                  <c:v>4.7500499844671445E-2</c:v>
                </c:pt>
                <c:pt idx="811">
                  <c:v>4.6864790002547403E-2</c:v>
                </c:pt>
                <c:pt idx="812">
                  <c:v>4.8812187144027248E-2</c:v>
                </c:pt>
                <c:pt idx="813">
                  <c:v>4.6864815023492837E-2</c:v>
                </c:pt>
                <c:pt idx="814">
                  <c:v>4.227278446574257E-2</c:v>
                </c:pt>
                <c:pt idx="815">
                  <c:v>3.895059208306334E-2</c:v>
                </c:pt>
                <c:pt idx="816">
                  <c:v>4.304965413147354E-2</c:v>
                </c:pt>
                <c:pt idx="817">
                  <c:v>4.2682379195482865E-2</c:v>
                </c:pt>
                <c:pt idx="818">
                  <c:v>3.9209150914380347E-2</c:v>
                </c:pt>
                <c:pt idx="819">
                  <c:v>3.8889369944105814E-2</c:v>
                </c:pt>
                <c:pt idx="820">
                  <c:v>3.9945090158298897E-2</c:v>
                </c:pt>
                <c:pt idx="821">
                  <c:v>3.8316741959098573E-2</c:v>
                </c:pt>
                <c:pt idx="822">
                  <c:v>3.8513051207090948E-2</c:v>
                </c:pt>
                <c:pt idx="823">
                  <c:v>4.0261008779762394E-2</c:v>
                </c:pt>
                <c:pt idx="824">
                  <c:v>4.1496052953428945E-2</c:v>
                </c:pt>
                <c:pt idx="825">
                  <c:v>4.0701762800984587E-2</c:v>
                </c:pt>
                <c:pt idx="826">
                  <c:v>4.0718931581837259E-2</c:v>
                </c:pt>
                <c:pt idx="827">
                  <c:v>4.1940524042667252E-2</c:v>
                </c:pt>
                <c:pt idx="828">
                  <c:v>4.2038864731345951E-2</c:v>
                </c:pt>
                <c:pt idx="829">
                  <c:v>4.0278600894322655E-2</c:v>
                </c:pt>
                <c:pt idx="830">
                  <c:v>4.0568161704223012E-2</c:v>
                </c:pt>
                <c:pt idx="831">
                  <c:v>3.9180680804865364E-2</c:v>
                </c:pt>
                <c:pt idx="832">
                  <c:v>3.9781197017136456E-2</c:v>
                </c:pt>
                <c:pt idx="833">
                  <c:v>3.9344506291072556E-2</c:v>
                </c:pt>
                <c:pt idx="834">
                  <c:v>3.6713791775499154E-2</c:v>
                </c:pt>
                <c:pt idx="835">
                  <c:v>3.7828161894918146E-2</c:v>
                </c:pt>
                <c:pt idx="836">
                  <c:v>3.6736050386444341E-2</c:v>
                </c:pt>
                <c:pt idx="837">
                  <c:v>4.0101926395501697E-2</c:v>
                </c:pt>
                <c:pt idx="838">
                  <c:v>4.0285374837588456E-2</c:v>
                </c:pt>
                <c:pt idx="839">
                  <c:v>3.990535549267625E-2</c:v>
                </c:pt>
                <c:pt idx="840">
                  <c:v>3.7349509122736109E-2</c:v>
                </c:pt>
                <c:pt idx="841">
                  <c:v>3.5753759407506941E-2</c:v>
                </c:pt>
                <c:pt idx="842">
                  <c:v>3.2950405732382289E-2</c:v>
                </c:pt>
                <c:pt idx="843">
                  <c:v>3.518264760124263E-2</c:v>
                </c:pt>
                <c:pt idx="844">
                  <c:v>3.2840329673788145E-2</c:v>
                </c:pt>
                <c:pt idx="845">
                  <c:v>3.4217608267673436E-2</c:v>
                </c:pt>
                <c:pt idx="846">
                  <c:v>3.2336657488911909E-2</c:v>
                </c:pt>
                <c:pt idx="847">
                  <c:v>3.2519578851922457E-2</c:v>
                </c:pt>
                <c:pt idx="848">
                  <c:v>3.3229008372558835E-2</c:v>
                </c:pt>
                <c:pt idx="849">
                  <c:v>3.180925122228085E-2</c:v>
                </c:pt>
                <c:pt idx="850">
                  <c:v>3.5262771270150331E-2</c:v>
                </c:pt>
                <c:pt idx="851">
                  <c:v>3.5328697372816624E-2</c:v>
                </c:pt>
                <c:pt idx="852">
                  <c:v>3.5431004961910838E-2</c:v>
                </c:pt>
                <c:pt idx="853">
                  <c:v>3.1283922085276028E-2</c:v>
                </c:pt>
                <c:pt idx="854">
                  <c:v>3.644029538879983E-2</c:v>
                </c:pt>
                <c:pt idx="855">
                  <c:v>3.653028546107509E-2</c:v>
                </c:pt>
                <c:pt idx="856">
                  <c:v>3.5738570829085776E-2</c:v>
                </c:pt>
                <c:pt idx="857">
                  <c:v>3.5916187189139644E-2</c:v>
                </c:pt>
                <c:pt idx="858">
                  <c:v>3.3443806498295627E-2</c:v>
                </c:pt>
                <c:pt idx="859">
                  <c:v>3.1126229476382519E-2</c:v>
                </c:pt>
                <c:pt idx="860">
                  <c:v>3.1714513246844135E-2</c:v>
                </c:pt>
                <c:pt idx="861">
                  <c:v>3.0878065624776165E-2</c:v>
                </c:pt>
                <c:pt idx="862">
                  <c:v>2.9860411280295106E-2</c:v>
                </c:pt>
                <c:pt idx="863">
                  <c:v>2.9413212922116693E-2</c:v>
                </c:pt>
                <c:pt idx="864">
                  <c:v>3.0291947865524357E-2</c:v>
                </c:pt>
                <c:pt idx="865">
                  <c:v>2.9357653004158105E-2</c:v>
                </c:pt>
                <c:pt idx="866">
                  <c:v>2.8480960492567198E-2</c:v>
                </c:pt>
                <c:pt idx="867">
                  <c:v>2.7432209958573935E-2</c:v>
                </c:pt>
                <c:pt idx="868">
                  <c:v>2.906788390017441E-2</c:v>
                </c:pt>
                <c:pt idx="869">
                  <c:v>2.9808837063529044E-2</c:v>
                </c:pt>
                <c:pt idx="870">
                  <c:v>3.081451101653615E-2</c:v>
                </c:pt>
                <c:pt idx="871">
                  <c:v>2.9363664007074842E-2</c:v>
                </c:pt>
                <c:pt idx="872">
                  <c:v>2.7601677443085625E-2</c:v>
                </c:pt>
                <c:pt idx="873">
                  <c:v>2.7315755405950829E-2</c:v>
                </c:pt>
                <c:pt idx="874">
                  <c:v>2.9046982579994763E-2</c:v>
                </c:pt>
                <c:pt idx="875">
                  <c:v>2.791192857398158E-2</c:v>
                </c:pt>
                <c:pt idx="876">
                  <c:v>3.0181656733976308E-2</c:v>
                </c:pt>
                <c:pt idx="877">
                  <c:v>2.7364674648319945E-2</c:v>
                </c:pt>
                <c:pt idx="878">
                  <c:v>2.5102439321248348E-2</c:v>
                </c:pt>
                <c:pt idx="879">
                  <c:v>2.538009104898057E-2</c:v>
                </c:pt>
                <c:pt idx="880">
                  <c:v>2.6917957909269596E-2</c:v>
                </c:pt>
                <c:pt idx="881">
                  <c:v>3.0172068531504274E-2</c:v>
                </c:pt>
                <c:pt idx="882">
                  <c:v>2.6014403303992982E-2</c:v>
                </c:pt>
                <c:pt idx="883">
                  <c:v>2.6207084684519898E-2</c:v>
                </c:pt>
                <c:pt idx="884">
                  <c:v>2.6328910907569274E-2</c:v>
                </c:pt>
                <c:pt idx="885">
                  <c:v>2.3345354314639209E-2</c:v>
                </c:pt>
                <c:pt idx="886">
                  <c:v>2.1319133418487162E-2</c:v>
                </c:pt>
                <c:pt idx="887">
                  <c:v>2.1099675547454479E-2</c:v>
                </c:pt>
                <c:pt idx="888">
                  <c:v>2.0431504204732207E-2</c:v>
                </c:pt>
                <c:pt idx="889">
                  <c:v>2.4385826196199657E-2</c:v>
                </c:pt>
                <c:pt idx="890">
                  <c:v>2.5897106873316526E-2</c:v>
                </c:pt>
                <c:pt idx="891">
                  <c:v>2.1787342652602813E-2</c:v>
                </c:pt>
                <c:pt idx="892">
                  <c:v>2.1718393751126174E-2</c:v>
                </c:pt>
                <c:pt idx="893">
                  <c:v>2.4533161964853934E-2</c:v>
                </c:pt>
                <c:pt idx="894">
                  <c:v>1.9861460377933161E-2</c:v>
                </c:pt>
                <c:pt idx="895">
                  <c:v>2.2327031696118365E-2</c:v>
                </c:pt>
                <c:pt idx="896">
                  <c:v>1.9966761444064306E-2</c:v>
                </c:pt>
                <c:pt idx="897">
                  <c:v>2.4055295859843739E-2</c:v>
                </c:pt>
                <c:pt idx="898">
                  <c:v>2.5189411131495927E-2</c:v>
                </c:pt>
                <c:pt idx="899">
                  <c:v>2.1917509460888083E-2</c:v>
                </c:pt>
                <c:pt idx="900">
                  <c:v>2.1948942174911931E-2</c:v>
                </c:pt>
                <c:pt idx="901">
                  <c:v>2.1765415842083399E-2</c:v>
                </c:pt>
                <c:pt idx="902">
                  <c:v>2.0366102779514075E-2</c:v>
                </c:pt>
                <c:pt idx="903">
                  <c:v>1.9935211634046275E-2</c:v>
                </c:pt>
                <c:pt idx="904">
                  <c:v>2.3201309596108208E-2</c:v>
                </c:pt>
                <c:pt idx="905">
                  <c:v>2.1793895315533655E-2</c:v>
                </c:pt>
                <c:pt idx="906">
                  <c:v>1.9895042840725422E-2</c:v>
                </c:pt>
                <c:pt idx="907">
                  <c:v>1.9132505470243345E-2</c:v>
                </c:pt>
                <c:pt idx="908">
                  <c:v>2.1011881665594919E-2</c:v>
                </c:pt>
                <c:pt idx="909">
                  <c:v>1.8212339336473152E-2</c:v>
                </c:pt>
                <c:pt idx="910">
                  <c:v>1.8322141989937171E-2</c:v>
                </c:pt>
                <c:pt idx="911">
                  <c:v>1.7726704191011803E-2</c:v>
                </c:pt>
                <c:pt idx="912">
                  <c:v>1.7001773144947298E-2</c:v>
                </c:pt>
                <c:pt idx="913">
                  <c:v>1.9789545538492773E-2</c:v>
                </c:pt>
                <c:pt idx="914">
                  <c:v>1.8345691372537404E-2</c:v>
                </c:pt>
                <c:pt idx="915">
                  <c:v>1.9368082189737627E-2</c:v>
                </c:pt>
                <c:pt idx="916">
                  <c:v>2.1714329050170234E-2</c:v>
                </c:pt>
                <c:pt idx="917">
                  <c:v>2.261143451012021E-2</c:v>
                </c:pt>
                <c:pt idx="918">
                  <c:v>2.0182245054187371E-2</c:v>
                </c:pt>
                <c:pt idx="919">
                  <c:v>1.7529735623409221E-2</c:v>
                </c:pt>
                <c:pt idx="920">
                  <c:v>1.8012250741696521E-2</c:v>
                </c:pt>
                <c:pt idx="921">
                  <c:v>1.9273405934739498E-2</c:v>
                </c:pt>
                <c:pt idx="922">
                  <c:v>1.9381326878795211E-2</c:v>
                </c:pt>
                <c:pt idx="923">
                  <c:v>1.6360168950377649E-2</c:v>
                </c:pt>
                <c:pt idx="924">
                  <c:v>1.8829181753058696E-2</c:v>
                </c:pt>
                <c:pt idx="925">
                  <c:v>1.8631504920370589E-2</c:v>
                </c:pt>
                <c:pt idx="926">
                  <c:v>1.5605065376552192E-2</c:v>
                </c:pt>
                <c:pt idx="927">
                  <c:v>1.5561796056282778E-2</c:v>
                </c:pt>
                <c:pt idx="928">
                  <c:v>1.5258965843485595E-2</c:v>
                </c:pt>
                <c:pt idx="929">
                  <c:v>1.7631294270875879E-2</c:v>
                </c:pt>
                <c:pt idx="930">
                  <c:v>1.6109968646015313E-2</c:v>
                </c:pt>
                <c:pt idx="931">
                  <c:v>1.4336646115632436E-2</c:v>
                </c:pt>
                <c:pt idx="932">
                  <c:v>1.4567920651824781E-2</c:v>
                </c:pt>
                <c:pt idx="933">
                  <c:v>1.4402743635346877E-2</c:v>
                </c:pt>
                <c:pt idx="934">
                  <c:v>1.3500273722414403E-2</c:v>
                </c:pt>
                <c:pt idx="935">
                  <c:v>1.6204714249291523E-2</c:v>
                </c:pt>
                <c:pt idx="936">
                  <c:v>1.9618975753836483E-2</c:v>
                </c:pt>
                <c:pt idx="937">
                  <c:v>1.8088100334079135E-2</c:v>
                </c:pt>
                <c:pt idx="938">
                  <c:v>1.7529788403242569E-2</c:v>
                </c:pt>
                <c:pt idx="939">
                  <c:v>1.4275908372133566E-2</c:v>
                </c:pt>
                <c:pt idx="940">
                  <c:v>1.2638233211020915E-2</c:v>
                </c:pt>
                <c:pt idx="941">
                  <c:v>1.2135779958123186E-2</c:v>
                </c:pt>
                <c:pt idx="942">
                  <c:v>1.3920257431400473E-2</c:v>
                </c:pt>
                <c:pt idx="943">
                  <c:v>1.2901404567668306E-2</c:v>
                </c:pt>
                <c:pt idx="944">
                  <c:v>1.4934240372025108E-2</c:v>
                </c:pt>
                <c:pt idx="945">
                  <c:v>1.3621926137149744E-2</c:v>
                </c:pt>
                <c:pt idx="946">
                  <c:v>1.4191610972207282E-2</c:v>
                </c:pt>
                <c:pt idx="947">
                  <c:v>1.5662305000919509E-2</c:v>
                </c:pt>
                <c:pt idx="948">
                  <c:v>1.2080951553858325E-2</c:v>
                </c:pt>
                <c:pt idx="949">
                  <c:v>1.3797460012745861E-2</c:v>
                </c:pt>
                <c:pt idx="950">
                  <c:v>1.3000996892890715E-2</c:v>
                </c:pt>
                <c:pt idx="951">
                  <c:v>1.617716899098812E-2</c:v>
                </c:pt>
                <c:pt idx="952">
                  <c:v>1.4179802723147018E-2</c:v>
                </c:pt>
                <c:pt idx="953">
                  <c:v>1.1287245523473814E-2</c:v>
                </c:pt>
                <c:pt idx="954">
                  <c:v>1.1538602707207718E-2</c:v>
                </c:pt>
                <c:pt idx="955">
                  <c:v>1.1054543227643803E-2</c:v>
                </c:pt>
                <c:pt idx="956">
                  <c:v>1.2394061283483372E-2</c:v>
                </c:pt>
                <c:pt idx="957">
                  <c:v>1.2369492890484382E-2</c:v>
                </c:pt>
                <c:pt idx="958">
                  <c:v>1.3581410919315237E-2</c:v>
                </c:pt>
                <c:pt idx="959">
                  <c:v>1.3817403111916655E-2</c:v>
                </c:pt>
                <c:pt idx="960">
                  <c:v>1.2963050109745643E-2</c:v>
                </c:pt>
                <c:pt idx="961">
                  <c:v>1.0423810135357788E-2</c:v>
                </c:pt>
                <c:pt idx="962">
                  <c:v>9.8964231258679616E-3</c:v>
                </c:pt>
                <c:pt idx="963">
                  <c:v>1.0917988126980109E-2</c:v>
                </c:pt>
                <c:pt idx="964">
                  <c:v>1.3836125019690055E-2</c:v>
                </c:pt>
                <c:pt idx="965">
                  <c:v>1.2717484051036091E-2</c:v>
                </c:pt>
                <c:pt idx="966">
                  <c:v>1.172717855098496E-2</c:v>
                </c:pt>
                <c:pt idx="967">
                  <c:v>1.2087672573696985E-2</c:v>
                </c:pt>
                <c:pt idx="968">
                  <c:v>1.3808306887358361E-2</c:v>
                </c:pt>
                <c:pt idx="969">
                  <c:v>1.3305471968390424E-2</c:v>
                </c:pt>
                <c:pt idx="970">
                  <c:v>1.1838631213614762E-2</c:v>
                </c:pt>
                <c:pt idx="971">
                  <c:v>1.0740923621899968E-2</c:v>
                </c:pt>
                <c:pt idx="972">
                  <c:v>1.0540871533133113E-2</c:v>
                </c:pt>
                <c:pt idx="973">
                  <c:v>1.1631107479657942E-2</c:v>
                </c:pt>
                <c:pt idx="974">
                  <c:v>1.0410325753470499E-2</c:v>
                </c:pt>
                <c:pt idx="975">
                  <c:v>1.0280014417947148E-2</c:v>
                </c:pt>
                <c:pt idx="976">
                  <c:v>1.041919491984681E-2</c:v>
                </c:pt>
                <c:pt idx="977">
                  <c:v>1.222938954387923E-2</c:v>
                </c:pt>
                <c:pt idx="978">
                  <c:v>1.0195792688971167E-2</c:v>
                </c:pt>
                <c:pt idx="979">
                  <c:v>1.1090144692396074E-2</c:v>
                </c:pt>
                <c:pt idx="980">
                  <c:v>1.1010659081365219E-2</c:v>
                </c:pt>
                <c:pt idx="981">
                  <c:v>1.0206119304215611E-2</c:v>
                </c:pt>
                <c:pt idx="982">
                  <c:v>1.0902149926472267E-2</c:v>
                </c:pt>
                <c:pt idx="983">
                  <c:v>1.4109788412299689E-2</c:v>
                </c:pt>
                <c:pt idx="984">
                  <c:v>1.2049645872399095E-2</c:v>
                </c:pt>
                <c:pt idx="985">
                  <c:v>1.0871897950092651E-2</c:v>
                </c:pt>
                <c:pt idx="986">
                  <c:v>1.0099981176601274E-2</c:v>
                </c:pt>
                <c:pt idx="987">
                  <c:v>9.5935857721081517E-3</c:v>
                </c:pt>
                <c:pt idx="988">
                  <c:v>1.0123894348235447E-2</c:v>
                </c:pt>
                <c:pt idx="989">
                  <c:v>1.1843235340964422E-2</c:v>
                </c:pt>
                <c:pt idx="990">
                  <c:v>1.3034280797301949E-2</c:v>
                </c:pt>
                <c:pt idx="991">
                  <c:v>1.2361156945074539E-2</c:v>
                </c:pt>
                <c:pt idx="992">
                  <c:v>1.0263646744526105E-2</c:v>
                </c:pt>
                <c:pt idx="993">
                  <c:v>8.9216629674457454E-3</c:v>
                </c:pt>
                <c:pt idx="994">
                  <c:v>7.8926593697046243E-3</c:v>
                </c:pt>
                <c:pt idx="995">
                  <c:v>8.5537776594534834E-3</c:v>
                </c:pt>
                <c:pt idx="996">
                  <c:v>1.0197076289332805E-2</c:v>
                </c:pt>
                <c:pt idx="997">
                  <c:v>1.0375050584153035E-2</c:v>
                </c:pt>
                <c:pt idx="998">
                  <c:v>9.850733128734834E-3</c:v>
                </c:pt>
                <c:pt idx="999">
                  <c:v>9.4841434743068789E-3</c:v>
                </c:pt>
                <c:pt idx="1000">
                  <c:v>1.2639102049916978E-2</c:v>
                </c:pt>
                <c:pt idx="1001">
                  <c:v>1.1727700984545989E-2</c:v>
                </c:pt>
                <c:pt idx="1002">
                  <c:v>1.1773087294481569E-2</c:v>
                </c:pt>
                <c:pt idx="1003">
                  <c:v>1.0655060671326511E-2</c:v>
                </c:pt>
                <c:pt idx="1004">
                  <c:v>1.0524498097658016E-2</c:v>
                </c:pt>
                <c:pt idx="1005">
                  <c:v>1.0239509236647456E-2</c:v>
                </c:pt>
                <c:pt idx="1006">
                  <c:v>1.0073260057318087E-2</c:v>
                </c:pt>
                <c:pt idx="1007">
                  <c:v>9.9317410359665674E-3</c:v>
                </c:pt>
                <c:pt idx="1008">
                  <c:v>8.5746533097183428E-3</c:v>
                </c:pt>
                <c:pt idx="1009">
                  <c:v>7.2765165264356514E-3</c:v>
                </c:pt>
                <c:pt idx="1010">
                  <c:v>5.9735932903951456E-3</c:v>
                </c:pt>
                <c:pt idx="1011">
                  <c:v>6.7230839504846948E-3</c:v>
                </c:pt>
                <c:pt idx="1012">
                  <c:v>8.361707308926174E-3</c:v>
                </c:pt>
                <c:pt idx="1013">
                  <c:v>7.1452685591228771E-3</c:v>
                </c:pt>
                <c:pt idx="1014">
                  <c:v>8.2022102512683374E-3</c:v>
                </c:pt>
                <c:pt idx="1015">
                  <c:v>9.3392705933381028E-3</c:v>
                </c:pt>
                <c:pt idx="1016">
                  <c:v>9.0155630498206501E-3</c:v>
                </c:pt>
                <c:pt idx="1017">
                  <c:v>1.5451131333524167E-2</c:v>
                </c:pt>
                <c:pt idx="1018">
                  <c:v>1.0882715019648046E-2</c:v>
                </c:pt>
                <c:pt idx="1019">
                  <c:v>1.5611581041672313E-2</c:v>
                </c:pt>
                <c:pt idx="1020">
                  <c:v>9.0839105797294265E-3</c:v>
                </c:pt>
                <c:pt idx="1021">
                  <c:v>8.0673517122529584E-3</c:v>
                </c:pt>
                <c:pt idx="1022">
                  <c:v>7.3685664103262808E-3</c:v>
                </c:pt>
                <c:pt idx="1023">
                  <c:v>9.0276449908776851E-3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8B-4479-B450-3F5F3DF8062F}"/>
            </c:ext>
          </c:extLst>
        </c:ser>
        <c:ser>
          <c:idx val="2"/>
          <c:order val="1"/>
          <c:tx>
            <c:strRef>
              <c:f>'Blue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'Blue sp'!$A$2:$A$1025</c:f>
              <c:numCache>
                <c:formatCode>0.00</c:formatCode>
                <c:ptCount val="1024"/>
                <c:pt idx="0">
                  <c:v>-2.6214387213551662</c:v>
                </c:pt>
                <c:pt idx="1">
                  <c:v>-2.6084487213551664</c:v>
                </c:pt>
                <c:pt idx="2">
                  <c:v>-2.5954587213551661</c:v>
                </c:pt>
                <c:pt idx="3">
                  <c:v>-2.5824687213551663</c:v>
                </c:pt>
                <c:pt idx="4">
                  <c:v>-2.5694787213551664</c:v>
                </c:pt>
                <c:pt idx="5">
                  <c:v>-2.5564887213551661</c:v>
                </c:pt>
                <c:pt idx="6">
                  <c:v>-2.5434987213551663</c:v>
                </c:pt>
                <c:pt idx="7">
                  <c:v>-2.530508721355166</c:v>
                </c:pt>
                <c:pt idx="8">
                  <c:v>-2.5175187213551662</c:v>
                </c:pt>
                <c:pt idx="9">
                  <c:v>-2.5045287213551664</c:v>
                </c:pt>
                <c:pt idx="10">
                  <c:v>-2.4915387213551661</c:v>
                </c:pt>
                <c:pt idx="11">
                  <c:v>-2.4785487213551662</c:v>
                </c:pt>
                <c:pt idx="12">
                  <c:v>-2.4655587213551664</c:v>
                </c:pt>
                <c:pt idx="13">
                  <c:v>-2.4525687213551661</c:v>
                </c:pt>
                <c:pt idx="14">
                  <c:v>-2.4395787213551663</c:v>
                </c:pt>
                <c:pt idx="15">
                  <c:v>-2.426588721355166</c:v>
                </c:pt>
                <c:pt idx="16">
                  <c:v>-2.4135987213551662</c:v>
                </c:pt>
                <c:pt idx="17">
                  <c:v>-2.4006087213551663</c:v>
                </c:pt>
                <c:pt idx="18">
                  <c:v>-2.3876187213551661</c:v>
                </c:pt>
                <c:pt idx="19">
                  <c:v>-2.3746287213551662</c:v>
                </c:pt>
                <c:pt idx="20">
                  <c:v>-2.3616387213551664</c:v>
                </c:pt>
                <c:pt idx="21">
                  <c:v>-2.3486487213551661</c:v>
                </c:pt>
                <c:pt idx="22">
                  <c:v>-2.3356587213551663</c:v>
                </c:pt>
                <c:pt idx="23">
                  <c:v>-2.322668721355166</c:v>
                </c:pt>
                <c:pt idx="24">
                  <c:v>-2.3096787213551662</c:v>
                </c:pt>
                <c:pt idx="25">
                  <c:v>-2.2966887213551663</c:v>
                </c:pt>
                <c:pt idx="26">
                  <c:v>-2.2836987213551661</c:v>
                </c:pt>
                <c:pt idx="27">
                  <c:v>-2.2707087213551662</c:v>
                </c:pt>
                <c:pt idx="28">
                  <c:v>-2.2577187213551664</c:v>
                </c:pt>
                <c:pt idx="29">
                  <c:v>-2.2447287213551661</c:v>
                </c:pt>
                <c:pt idx="30">
                  <c:v>-2.2317387213551663</c:v>
                </c:pt>
                <c:pt idx="31">
                  <c:v>-2.2187487213551664</c:v>
                </c:pt>
                <c:pt idx="32">
                  <c:v>-2.2057587213551662</c:v>
                </c:pt>
                <c:pt idx="33">
                  <c:v>-2.1927687213551663</c:v>
                </c:pt>
                <c:pt idx="34">
                  <c:v>-2.179778721355166</c:v>
                </c:pt>
                <c:pt idx="35">
                  <c:v>-2.1667887213551662</c:v>
                </c:pt>
                <c:pt idx="36">
                  <c:v>-2.1537987213551664</c:v>
                </c:pt>
                <c:pt idx="37">
                  <c:v>-2.1408087213551661</c:v>
                </c:pt>
                <c:pt idx="38">
                  <c:v>-2.1278187213551663</c:v>
                </c:pt>
                <c:pt idx="39">
                  <c:v>-2.114828721355166</c:v>
                </c:pt>
                <c:pt idx="40">
                  <c:v>-2.1018387213551661</c:v>
                </c:pt>
                <c:pt idx="41">
                  <c:v>-2.0888487213551663</c:v>
                </c:pt>
                <c:pt idx="42">
                  <c:v>-2.075858721355166</c:v>
                </c:pt>
                <c:pt idx="43">
                  <c:v>-2.0628687213551662</c:v>
                </c:pt>
                <c:pt idx="44">
                  <c:v>-2.0498787213551664</c:v>
                </c:pt>
                <c:pt idx="45">
                  <c:v>-2.0368887213551661</c:v>
                </c:pt>
                <c:pt idx="46">
                  <c:v>-2.0238987213551662</c:v>
                </c:pt>
                <c:pt idx="47">
                  <c:v>-2.0109087213551664</c:v>
                </c:pt>
                <c:pt idx="48">
                  <c:v>-1.9979187213551661</c:v>
                </c:pt>
                <c:pt idx="49">
                  <c:v>-1.9849287213551663</c:v>
                </c:pt>
                <c:pt idx="50">
                  <c:v>-1.971938721355166</c:v>
                </c:pt>
                <c:pt idx="51">
                  <c:v>-1.9589487213551662</c:v>
                </c:pt>
                <c:pt idx="52">
                  <c:v>-1.9459587213551661</c:v>
                </c:pt>
                <c:pt idx="53">
                  <c:v>-1.9329687213551661</c:v>
                </c:pt>
                <c:pt idx="54">
                  <c:v>-1.9199787213551662</c:v>
                </c:pt>
                <c:pt idx="55">
                  <c:v>-1.9069887213551662</c:v>
                </c:pt>
                <c:pt idx="56">
                  <c:v>-1.8939987213551661</c:v>
                </c:pt>
                <c:pt idx="57">
                  <c:v>-1.8810087213551663</c:v>
                </c:pt>
                <c:pt idx="58">
                  <c:v>-1.868018721355166</c:v>
                </c:pt>
                <c:pt idx="59">
                  <c:v>-1.8550287213551662</c:v>
                </c:pt>
                <c:pt idx="60">
                  <c:v>-1.8420387213551661</c:v>
                </c:pt>
                <c:pt idx="61">
                  <c:v>-1.8290487213551661</c:v>
                </c:pt>
                <c:pt idx="62">
                  <c:v>-1.8160587213551662</c:v>
                </c:pt>
                <c:pt idx="63">
                  <c:v>-1.8030687213551662</c:v>
                </c:pt>
                <c:pt idx="64">
                  <c:v>-1.7900787213551661</c:v>
                </c:pt>
                <c:pt idx="65">
                  <c:v>-1.7770887213551663</c:v>
                </c:pt>
                <c:pt idx="66">
                  <c:v>-1.7640987213551662</c:v>
                </c:pt>
                <c:pt idx="67">
                  <c:v>-1.7511087213551662</c:v>
                </c:pt>
                <c:pt idx="68">
                  <c:v>-1.7381187213551663</c:v>
                </c:pt>
                <c:pt idx="69">
                  <c:v>-1.725128721355166</c:v>
                </c:pt>
                <c:pt idx="70">
                  <c:v>-1.7121387213551662</c:v>
                </c:pt>
                <c:pt idx="71">
                  <c:v>-1.6991487213551661</c:v>
                </c:pt>
                <c:pt idx="72">
                  <c:v>-1.6861587213551661</c:v>
                </c:pt>
                <c:pt idx="73">
                  <c:v>-1.6731687213551663</c:v>
                </c:pt>
                <c:pt idx="74">
                  <c:v>-1.6601787213551662</c:v>
                </c:pt>
                <c:pt idx="75">
                  <c:v>-1.6471887213551661</c:v>
                </c:pt>
                <c:pt idx="76">
                  <c:v>-1.6341987213551663</c:v>
                </c:pt>
                <c:pt idx="77">
                  <c:v>-1.6212087213551662</c:v>
                </c:pt>
                <c:pt idx="78">
                  <c:v>-1.6082187213551662</c:v>
                </c:pt>
                <c:pt idx="79">
                  <c:v>-1.5952287213551664</c:v>
                </c:pt>
                <c:pt idx="80">
                  <c:v>-1.5822387213551663</c:v>
                </c:pt>
                <c:pt idx="81">
                  <c:v>-1.5692487213551662</c:v>
                </c:pt>
                <c:pt idx="82">
                  <c:v>-1.5562587213551662</c:v>
                </c:pt>
                <c:pt idx="83">
                  <c:v>-1.5432687213551664</c:v>
                </c:pt>
                <c:pt idx="84">
                  <c:v>-1.5302787213551663</c:v>
                </c:pt>
                <c:pt idx="85">
                  <c:v>-1.5172887213551662</c:v>
                </c:pt>
                <c:pt idx="86">
                  <c:v>-1.5042987213551662</c:v>
                </c:pt>
                <c:pt idx="87">
                  <c:v>-1.4913087213551663</c:v>
                </c:pt>
                <c:pt idx="88">
                  <c:v>-1.4783187213551663</c:v>
                </c:pt>
                <c:pt idx="89">
                  <c:v>-1.4653287213551662</c:v>
                </c:pt>
                <c:pt idx="90">
                  <c:v>-1.4523387213551662</c:v>
                </c:pt>
                <c:pt idx="91">
                  <c:v>-1.4393487213551663</c:v>
                </c:pt>
                <c:pt idx="92">
                  <c:v>-1.4263587213551663</c:v>
                </c:pt>
                <c:pt idx="93">
                  <c:v>-1.4133687213551662</c:v>
                </c:pt>
                <c:pt idx="94">
                  <c:v>-1.4003787213551662</c:v>
                </c:pt>
                <c:pt idx="95">
                  <c:v>-1.3873887213551663</c:v>
                </c:pt>
                <c:pt idx="96">
                  <c:v>-1.3743987213551663</c:v>
                </c:pt>
                <c:pt idx="97">
                  <c:v>-1.3614087213551662</c:v>
                </c:pt>
                <c:pt idx="98">
                  <c:v>-1.3484187213551664</c:v>
                </c:pt>
                <c:pt idx="99">
                  <c:v>-1.3354287213551663</c:v>
                </c:pt>
                <c:pt idx="100">
                  <c:v>-1.3224387213551663</c:v>
                </c:pt>
                <c:pt idx="101">
                  <c:v>-1.3094487213551662</c:v>
                </c:pt>
                <c:pt idx="102">
                  <c:v>-1.2964587213551664</c:v>
                </c:pt>
                <c:pt idx="103">
                  <c:v>-1.2834687213551663</c:v>
                </c:pt>
                <c:pt idx="104">
                  <c:v>-1.2704787213551663</c:v>
                </c:pt>
                <c:pt idx="105">
                  <c:v>-1.2574887213551662</c:v>
                </c:pt>
                <c:pt idx="106">
                  <c:v>-1.2444987213551664</c:v>
                </c:pt>
                <c:pt idx="107">
                  <c:v>-1.2315087213551663</c:v>
                </c:pt>
                <c:pt idx="108">
                  <c:v>-1.2185187213551663</c:v>
                </c:pt>
                <c:pt idx="109">
                  <c:v>-1.2055287213551662</c:v>
                </c:pt>
                <c:pt idx="110">
                  <c:v>-1.1925387213551664</c:v>
                </c:pt>
                <c:pt idx="111">
                  <c:v>-1.1795487213551663</c:v>
                </c:pt>
                <c:pt idx="112">
                  <c:v>-1.1665587213551663</c:v>
                </c:pt>
                <c:pt idx="113">
                  <c:v>-1.1535687213551662</c:v>
                </c:pt>
                <c:pt idx="114">
                  <c:v>-1.1405787213551664</c:v>
                </c:pt>
                <c:pt idx="115">
                  <c:v>-1.1275887213551663</c:v>
                </c:pt>
                <c:pt idx="116">
                  <c:v>-1.1145987213551662</c:v>
                </c:pt>
                <c:pt idx="117">
                  <c:v>-1.1016087213551662</c:v>
                </c:pt>
                <c:pt idx="118">
                  <c:v>-1.0886187213551664</c:v>
                </c:pt>
                <c:pt idx="119">
                  <c:v>-1.0756287213551663</c:v>
                </c:pt>
                <c:pt idx="120">
                  <c:v>-1.0626387213551662</c:v>
                </c:pt>
                <c:pt idx="121">
                  <c:v>-1.0496487213551662</c:v>
                </c:pt>
                <c:pt idx="122">
                  <c:v>-1.0366587213551663</c:v>
                </c:pt>
                <c:pt idx="123">
                  <c:v>-1.0236687213551663</c:v>
                </c:pt>
                <c:pt idx="124">
                  <c:v>-1.0106787213551662</c:v>
                </c:pt>
                <c:pt idx="125">
                  <c:v>-0.99768872135516617</c:v>
                </c:pt>
                <c:pt idx="126">
                  <c:v>-0.98469872135516634</c:v>
                </c:pt>
                <c:pt idx="127">
                  <c:v>-0.97170872135516628</c:v>
                </c:pt>
                <c:pt idx="128">
                  <c:v>-0.95871872135516623</c:v>
                </c:pt>
                <c:pt idx="129">
                  <c:v>-0.94572872135516639</c:v>
                </c:pt>
                <c:pt idx="130">
                  <c:v>-0.93273872135516633</c:v>
                </c:pt>
                <c:pt idx="131">
                  <c:v>-0.91974872135516628</c:v>
                </c:pt>
                <c:pt idx="132">
                  <c:v>-0.90675872135516622</c:v>
                </c:pt>
                <c:pt idx="133">
                  <c:v>-0.89376872135516638</c:v>
                </c:pt>
                <c:pt idx="134">
                  <c:v>-0.88077872135516633</c:v>
                </c:pt>
                <c:pt idx="135">
                  <c:v>-0.86778872135516627</c:v>
                </c:pt>
                <c:pt idx="136">
                  <c:v>-0.85479872135516621</c:v>
                </c:pt>
                <c:pt idx="137">
                  <c:v>-0.84180872135516638</c:v>
                </c:pt>
                <c:pt idx="138">
                  <c:v>-0.82881872135516632</c:v>
                </c:pt>
                <c:pt idx="139">
                  <c:v>-0.81582872135516626</c:v>
                </c:pt>
                <c:pt idx="140">
                  <c:v>-0.80283872135516621</c:v>
                </c:pt>
                <c:pt idx="141">
                  <c:v>-0.78984872135516637</c:v>
                </c:pt>
                <c:pt idx="142">
                  <c:v>-0.77685872135516632</c:v>
                </c:pt>
                <c:pt idx="143">
                  <c:v>-0.76386872135516626</c:v>
                </c:pt>
                <c:pt idx="144">
                  <c:v>-0.7508787213551662</c:v>
                </c:pt>
                <c:pt idx="145">
                  <c:v>-0.73788872135516637</c:v>
                </c:pt>
                <c:pt idx="146">
                  <c:v>-0.72489872135516631</c:v>
                </c:pt>
                <c:pt idx="147">
                  <c:v>-0.71190872135516625</c:v>
                </c:pt>
                <c:pt idx="148">
                  <c:v>-0.69891872135516619</c:v>
                </c:pt>
                <c:pt idx="149">
                  <c:v>-0.68592872135516636</c:v>
                </c:pt>
                <c:pt idx="150">
                  <c:v>-0.6729387213551663</c:v>
                </c:pt>
                <c:pt idx="151">
                  <c:v>-0.65994872135516625</c:v>
                </c:pt>
                <c:pt idx="152">
                  <c:v>-0.64695872135516619</c:v>
                </c:pt>
                <c:pt idx="153">
                  <c:v>-0.63396872135516635</c:v>
                </c:pt>
                <c:pt idx="154">
                  <c:v>-0.62097872135516585</c:v>
                </c:pt>
                <c:pt idx="155">
                  <c:v>-0.60798872135516602</c:v>
                </c:pt>
                <c:pt idx="156">
                  <c:v>-0.59499872135516618</c:v>
                </c:pt>
                <c:pt idx="157">
                  <c:v>-0.5820087213551659</c:v>
                </c:pt>
                <c:pt idx="158">
                  <c:v>-0.56901872135516607</c:v>
                </c:pt>
                <c:pt idx="159">
                  <c:v>-0.55602872135516623</c:v>
                </c:pt>
                <c:pt idx="160">
                  <c:v>-0.54303872135516595</c:v>
                </c:pt>
                <c:pt idx="161">
                  <c:v>-0.53004872135516612</c:v>
                </c:pt>
                <c:pt idx="162">
                  <c:v>-0.51705872135516628</c:v>
                </c:pt>
                <c:pt idx="163">
                  <c:v>-0.50406872135516601</c:v>
                </c:pt>
                <c:pt idx="164">
                  <c:v>-0.49107872135516617</c:v>
                </c:pt>
                <c:pt idx="165">
                  <c:v>-0.47808872135516589</c:v>
                </c:pt>
                <c:pt idx="166">
                  <c:v>-0.46509872135516606</c:v>
                </c:pt>
                <c:pt idx="167">
                  <c:v>-0.45210872135516622</c:v>
                </c:pt>
                <c:pt idx="168">
                  <c:v>-0.43911872135516594</c:v>
                </c:pt>
                <c:pt idx="169">
                  <c:v>-0.42612872135516611</c:v>
                </c:pt>
                <c:pt idx="170">
                  <c:v>-0.41313872135516627</c:v>
                </c:pt>
                <c:pt idx="171">
                  <c:v>-0.40014872135516599</c:v>
                </c:pt>
                <c:pt idx="172">
                  <c:v>-0.38715872135516616</c:v>
                </c:pt>
                <c:pt idx="173">
                  <c:v>-0.37416872135516588</c:v>
                </c:pt>
                <c:pt idx="174">
                  <c:v>-0.36117872135516604</c:v>
                </c:pt>
                <c:pt idx="175">
                  <c:v>-0.34818872135516621</c:v>
                </c:pt>
                <c:pt idx="176">
                  <c:v>-0.33519872135516593</c:v>
                </c:pt>
                <c:pt idx="177">
                  <c:v>-0.32220872135516609</c:v>
                </c:pt>
                <c:pt idx="178">
                  <c:v>-0.30921872135516626</c:v>
                </c:pt>
                <c:pt idx="179">
                  <c:v>-0.29622872135516598</c:v>
                </c:pt>
                <c:pt idx="180">
                  <c:v>-0.28323872135516615</c:v>
                </c:pt>
                <c:pt idx="181">
                  <c:v>-0.27024872135516587</c:v>
                </c:pt>
                <c:pt idx="182">
                  <c:v>-0.25725872135516603</c:v>
                </c:pt>
                <c:pt idx="183">
                  <c:v>-0.2442687213551662</c:v>
                </c:pt>
                <c:pt idx="184">
                  <c:v>-0.23127872135516592</c:v>
                </c:pt>
                <c:pt idx="185">
                  <c:v>-0.21828872135516608</c:v>
                </c:pt>
                <c:pt idx="186">
                  <c:v>-0.20529872135516625</c:v>
                </c:pt>
                <c:pt idx="187">
                  <c:v>-0.19230872135516597</c:v>
                </c:pt>
                <c:pt idx="188">
                  <c:v>-0.17931872135516613</c:v>
                </c:pt>
                <c:pt idx="189">
                  <c:v>-0.16632872135516585</c:v>
                </c:pt>
                <c:pt idx="190">
                  <c:v>-0.15333872135516602</c:v>
                </c:pt>
                <c:pt idx="191">
                  <c:v>-0.14034872135516618</c:v>
                </c:pt>
                <c:pt idx="192">
                  <c:v>-0.1273587213551659</c:v>
                </c:pt>
                <c:pt idx="193">
                  <c:v>-0.11436872135516607</c:v>
                </c:pt>
                <c:pt idx="194">
                  <c:v>-0.10137872135516623</c:v>
                </c:pt>
                <c:pt idx="195">
                  <c:v>-8.8388721355165956E-2</c:v>
                </c:pt>
                <c:pt idx="196">
                  <c:v>-7.5398721355166121E-2</c:v>
                </c:pt>
                <c:pt idx="197">
                  <c:v>-6.2408721355166286E-2</c:v>
                </c:pt>
                <c:pt idx="198">
                  <c:v>-4.9418721355166007E-2</c:v>
                </c:pt>
                <c:pt idx="199">
                  <c:v>-3.6428721355166171E-2</c:v>
                </c:pt>
                <c:pt idx="200">
                  <c:v>-2.3438721355165892E-2</c:v>
                </c:pt>
                <c:pt idx="201">
                  <c:v>-1.0448721355166057E-2</c:v>
                </c:pt>
                <c:pt idx="202">
                  <c:v>2.5412786448337776E-3</c:v>
                </c:pt>
                <c:pt idx="203">
                  <c:v>1.5531278644834057E-2</c:v>
                </c:pt>
                <c:pt idx="204">
                  <c:v>2.8521278644833892E-2</c:v>
                </c:pt>
                <c:pt idx="205">
                  <c:v>4.1511278644833727E-2</c:v>
                </c:pt>
                <c:pt idx="206">
                  <c:v>5.4501278644834006E-2</c:v>
                </c:pt>
                <c:pt idx="207">
                  <c:v>6.7491278644833841E-2</c:v>
                </c:pt>
                <c:pt idx="208">
                  <c:v>8.048127864483412E-2</c:v>
                </c:pt>
                <c:pt idx="209">
                  <c:v>9.3471278644833955E-2</c:v>
                </c:pt>
                <c:pt idx="210">
                  <c:v>0.10646127864483379</c:v>
                </c:pt>
                <c:pt idx="211">
                  <c:v>0.11945127864483407</c:v>
                </c:pt>
                <c:pt idx="212">
                  <c:v>0.1324412786448339</c:v>
                </c:pt>
                <c:pt idx="213">
                  <c:v>0.14543127864483374</c:v>
                </c:pt>
                <c:pt idx="214">
                  <c:v>0.15842127864483402</c:v>
                </c:pt>
                <c:pt idx="215">
                  <c:v>0.17141127864483385</c:v>
                </c:pt>
                <c:pt idx="216">
                  <c:v>0.18440127864483413</c:v>
                </c:pt>
                <c:pt idx="217">
                  <c:v>0.19739127864483397</c:v>
                </c:pt>
                <c:pt idx="218">
                  <c:v>0.2103812786448338</c:v>
                </c:pt>
                <c:pt idx="219">
                  <c:v>0.22337127864483408</c:v>
                </c:pt>
                <c:pt idx="220">
                  <c:v>0.23636127864483392</c:v>
                </c:pt>
                <c:pt idx="221">
                  <c:v>0.24935127864483375</c:v>
                </c:pt>
                <c:pt idx="222">
                  <c:v>0.26234127864483403</c:v>
                </c:pt>
                <c:pt idx="223">
                  <c:v>0.27533127864483387</c:v>
                </c:pt>
                <c:pt idx="224">
                  <c:v>0.2883212786448337</c:v>
                </c:pt>
                <c:pt idx="225">
                  <c:v>0.30131127864483398</c:v>
                </c:pt>
                <c:pt idx="226">
                  <c:v>0.31430127864483381</c:v>
                </c:pt>
                <c:pt idx="227">
                  <c:v>0.32729127864483409</c:v>
                </c:pt>
                <c:pt idx="228">
                  <c:v>0.34028127864483393</c:v>
                </c:pt>
                <c:pt idx="229">
                  <c:v>0.35327127864483376</c:v>
                </c:pt>
                <c:pt idx="230">
                  <c:v>0.36626127864483404</c:v>
                </c:pt>
                <c:pt idx="231">
                  <c:v>0.37925127864483388</c:v>
                </c:pt>
                <c:pt idx="232">
                  <c:v>0.39224127864483371</c:v>
                </c:pt>
                <c:pt idx="233">
                  <c:v>0.40523127864483399</c:v>
                </c:pt>
                <c:pt idx="234">
                  <c:v>0.41822127864483383</c:v>
                </c:pt>
                <c:pt idx="235">
                  <c:v>0.43121127864483411</c:v>
                </c:pt>
                <c:pt idx="236">
                  <c:v>0.44420127864483394</c:v>
                </c:pt>
                <c:pt idx="237">
                  <c:v>0.45719127864483378</c:v>
                </c:pt>
                <c:pt idx="238">
                  <c:v>0.47018127864483406</c:v>
                </c:pt>
                <c:pt idx="239">
                  <c:v>0.48317127864483389</c:v>
                </c:pt>
                <c:pt idx="240">
                  <c:v>0.49616127864483373</c:v>
                </c:pt>
                <c:pt idx="241">
                  <c:v>0.509151278644834</c:v>
                </c:pt>
                <c:pt idx="242">
                  <c:v>0.52214127864483384</c:v>
                </c:pt>
                <c:pt idx="243">
                  <c:v>0.53513127864483412</c:v>
                </c:pt>
                <c:pt idx="244">
                  <c:v>0.54812127864483395</c:v>
                </c:pt>
                <c:pt idx="245">
                  <c:v>0.56111127864483379</c:v>
                </c:pt>
                <c:pt idx="246">
                  <c:v>0.57410127864483407</c:v>
                </c:pt>
                <c:pt idx="247">
                  <c:v>0.5870912786448339</c:v>
                </c:pt>
                <c:pt idx="248">
                  <c:v>0.60008127864483374</c:v>
                </c:pt>
                <c:pt idx="249">
                  <c:v>0.61307127864483402</c:v>
                </c:pt>
                <c:pt idx="250">
                  <c:v>0.62606127864483385</c:v>
                </c:pt>
                <c:pt idx="251">
                  <c:v>0.63905127864483413</c:v>
                </c:pt>
                <c:pt idx="252">
                  <c:v>0.65204127864483397</c:v>
                </c:pt>
                <c:pt idx="253">
                  <c:v>0.6650312786448338</c:v>
                </c:pt>
                <c:pt idx="254">
                  <c:v>0.67802127864483408</c:v>
                </c:pt>
                <c:pt idx="255">
                  <c:v>0.69101127864483392</c:v>
                </c:pt>
                <c:pt idx="256">
                  <c:v>0.70400127864483375</c:v>
                </c:pt>
                <c:pt idx="257">
                  <c:v>0.71699127864483403</c:v>
                </c:pt>
                <c:pt idx="258">
                  <c:v>0.72998127864483386</c:v>
                </c:pt>
                <c:pt idx="259">
                  <c:v>0.7429712786448337</c:v>
                </c:pt>
                <c:pt idx="260">
                  <c:v>0.75596127864483398</c:v>
                </c:pt>
                <c:pt idx="261">
                  <c:v>0.76895127864483381</c:v>
                </c:pt>
                <c:pt idx="262">
                  <c:v>0.78194127864483409</c:v>
                </c:pt>
                <c:pt idx="263">
                  <c:v>0.79493127864483393</c:v>
                </c:pt>
                <c:pt idx="264">
                  <c:v>0.80792127864483376</c:v>
                </c:pt>
                <c:pt idx="265">
                  <c:v>0.82091127864483404</c:v>
                </c:pt>
                <c:pt idx="266">
                  <c:v>0.83390127864483388</c:v>
                </c:pt>
                <c:pt idx="267">
                  <c:v>0.84689127864483371</c:v>
                </c:pt>
                <c:pt idx="268">
                  <c:v>0.85988127864483399</c:v>
                </c:pt>
                <c:pt idx="269">
                  <c:v>0.87287127864483383</c:v>
                </c:pt>
                <c:pt idx="270">
                  <c:v>0.8858612786448341</c:v>
                </c:pt>
                <c:pt idx="271">
                  <c:v>0.89885127864483394</c:v>
                </c:pt>
                <c:pt idx="272">
                  <c:v>0.91184127864483377</c:v>
                </c:pt>
                <c:pt idx="273">
                  <c:v>0.92483127864483405</c:v>
                </c:pt>
                <c:pt idx="274">
                  <c:v>0.93782127864483389</c:v>
                </c:pt>
                <c:pt idx="275">
                  <c:v>0.95081127864483372</c:v>
                </c:pt>
                <c:pt idx="276">
                  <c:v>0.963801278644834</c:v>
                </c:pt>
                <c:pt idx="277">
                  <c:v>0.97679127864483384</c:v>
                </c:pt>
                <c:pt idx="278">
                  <c:v>0.98978127864483412</c:v>
                </c:pt>
                <c:pt idx="279">
                  <c:v>1.002771278644834</c:v>
                </c:pt>
                <c:pt idx="280">
                  <c:v>1.0157612786448338</c:v>
                </c:pt>
                <c:pt idx="281">
                  <c:v>1.0287512786448341</c:v>
                </c:pt>
                <c:pt idx="282">
                  <c:v>1.0417412786448339</c:v>
                </c:pt>
                <c:pt idx="283">
                  <c:v>1.0547312786448337</c:v>
                </c:pt>
                <c:pt idx="284">
                  <c:v>1.067721278644834</c:v>
                </c:pt>
                <c:pt idx="285">
                  <c:v>1.0807112786448339</c:v>
                </c:pt>
                <c:pt idx="286">
                  <c:v>1.0937012786448341</c:v>
                </c:pt>
                <c:pt idx="287">
                  <c:v>1.106691278644834</c:v>
                </c:pt>
                <c:pt idx="288">
                  <c:v>1.1196812786448338</c:v>
                </c:pt>
                <c:pt idx="289">
                  <c:v>1.1326712786448341</c:v>
                </c:pt>
                <c:pt idx="290">
                  <c:v>1.1456612786448339</c:v>
                </c:pt>
                <c:pt idx="291">
                  <c:v>1.1586512786448337</c:v>
                </c:pt>
                <c:pt idx="292">
                  <c:v>1.171641278644834</c:v>
                </c:pt>
                <c:pt idx="293">
                  <c:v>1.1846312786448339</c:v>
                </c:pt>
                <c:pt idx="294">
                  <c:v>1.1976212786448337</c:v>
                </c:pt>
                <c:pt idx="295">
                  <c:v>1.210611278644834</c:v>
                </c:pt>
                <c:pt idx="296">
                  <c:v>1.2236012786448338</c:v>
                </c:pt>
                <c:pt idx="297">
                  <c:v>1.2365912786448341</c:v>
                </c:pt>
                <c:pt idx="298">
                  <c:v>1.2495812786448339</c:v>
                </c:pt>
                <c:pt idx="299">
                  <c:v>1.2625712786448338</c:v>
                </c:pt>
                <c:pt idx="300">
                  <c:v>1.275561278644834</c:v>
                </c:pt>
                <c:pt idx="301">
                  <c:v>1.2885512786448339</c:v>
                </c:pt>
                <c:pt idx="302">
                  <c:v>1.3015412786448337</c:v>
                </c:pt>
                <c:pt idx="303">
                  <c:v>1.314531278644834</c:v>
                </c:pt>
                <c:pt idx="304">
                  <c:v>1.3275212786448338</c:v>
                </c:pt>
                <c:pt idx="305">
                  <c:v>1.3405112786448341</c:v>
                </c:pt>
                <c:pt idx="306">
                  <c:v>1.3535012786448339</c:v>
                </c:pt>
                <c:pt idx="307">
                  <c:v>1.3664912786448338</c:v>
                </c:pt>
                <c:pt idx="308">
                  <c:v>1.3794812786448336</c:v>
                </c:pt>
                <c:pt idx="309">
                  <c:v>1.3924712786448339</c:v>
                </c:pt>
                <c:pt idx="310">
                  <c:v>1.4054612786448333</c:v>
                </c:pt>
                <c:pt idx="311">
                  <c:v>1.4184512786448336</c:v>
                </c:pt>
                <c:pt idx="312">
                  <c:v>1.4314412786448338</c:v>
                </c:pt>
                <c:pt idx="313">
                  <c:v>1.4444312786448332</c:v>
                </c:pt>
                <c:pt idx="314">
                  <c:v>1.4574212786448335</c:v>
                </c:pt>
                <c:pt idx="315">
                  <c:v>1.4704112786448338</c:v>
                </c:pt>
                <c:pt idx="316">
                  <c:v>1.4834012786448332</c:v>
                </c:pt>
                <c:pt idx="317">
                  <c:v>1.4963912786448335</c:v>
                </c:pt>
                <c:pt idx="318">
                  <c:v>1.5093812786448337</c:v>
                </c:pt>
                <c:pt idx="319">
                  <c:v>1.5223712786448331</c:v>
                </c:pt>
                <c:pt idx="320">
                  <c:v>1.5353612786448334</c:v>
                </c:pt>
                <c:pt idx="321">
                  <c:v>1.5483512786448337</c:v>
                </c:pt>
                <c:pt idx="322">
                  <c:v>1.5613412786448331</c:v>
                </c:pt>
                <c:pt idx="323">
                  <c:v>1.5743312786448334</c:v>
                </c:pt>
                <c:pt idx="324">
                  <c:v>1.5873212786448336</c:v>
                </c:pt>
                <c:pt idx="325">
                  <c:v>1.600311278644833</c:v>
                </c:pt>
                <c:pt idx="326">
                  <c:v>1.6133012786448333</c:v>
                </c:pt>
                <c:pt idx="327">
                  <c:v>1.6262912786448336</c:v>
                </c:pt>
                <c:pt idx="328">
                  <c:v>1.6392812786448339</c:v>
                </c:pt>
                <c:pt idx="329">
                  <c:v>1.6522712786448333</c:v>
                </c:pt>
                <c:pt idx="330">
                  <c:v>1.6652612786448335</c:v>
                </c:pt>
                <c:pt idx="331">
                  <c:v>1.6782512786448338</c:v>
                </c:pt>
                <c:pt idx="332">
                  <c:v>1.6912412786448332</c:v>
                </c:pt>
                <c:pt idx="333">
                  <c:v>1.7042312786448335</c:v>
                </c:pt>
                <c:pt idx="334">
                  <c:v>1.7172212786448338</c:v>
                </c:pt>
                <c:pt idx="335">
                  <c:v>1.7302112786448332</c:v>
                </c:pt>
                <c:pt idx="336">
                  <c:v>1.7432012786448334</c:v>
                </c:pt>
                <c:pt idx="337">
                  <c:v>1.7561912786448337</c:v>
                </c:pt>
                <c:pt idx="338">
                  <c:v>1.7691812786448331</c:v>
                </c:pt>
                <c:pt idx="339">
                  <c:v>1.7821712786448334</c:v>
                </c:pt>
                <c:pt idx="340">
                  <c:v>1.7951612786448337</c:v>
                </c:pt>
                <c:pt idx="341">
                  <c:v>1.808151278644833</c:v>
                </c:pt>
                <c:pt idx="342">
                  <c:v>1.8211412786448333</c:v>
                </c:pt>
                <c:pt idx="343">
                  <c:v>1.8341312786448336</c:v>
                </c:pt>
                <c:pt idx="344">
                  <c:v>1.8471212786448339</c:v>
                </c:pt>
                <c:pt idx="345">
                  <c:v>1.8601112786448333</c:v>
                </c:pt>
                <c:pt idx="346">
                  <c:v>1.8731012786448336</c:v>
                </c:pt>
                <c:pt idx="347">
                  <c:v>1.8860912786448338</c:v>
                </c:pt>
                <c:pt idx="348">
                  <c:v>1.8990812786448332</c:v>
                </c:pt>
                <c:pt idx="349">
                  <c:v>1.9120712786448335</c:v>
                </c:pt>
                <c:pt idx="350">
                  <c:v>1.9250612786448338</c:v>
                </c:pt>
                <c:pt idx="351">
                  <c:v>1.9380512786448332</c:v>
                </c:pt>
                <c:pt idx="352">
                  <c:v>1.9510412786448335</c:v>
                </c:pt>
                <c:pt idx="353">
                  <c:v>1.9640312786448337</c:v>
                </c:pt>
                <c:pt idx="354">
                  <c:v>1.9770212786448331</c:v>
                </c:pt>
                <c:pt idx="355">
                  <c:v>1.9900112786448334</c:v>
                </c:pt>
                <c:pt idx="356">
                  <c:v>2.0030012786448337</c:v>
                </c:pt>
                <c:pt idx="357">
                  <c:v>2.0159912786448331</c:v>
                </c:pt>
                <c:pt idx="358">
                  <c:v>2.0289812786448334</c:v>
                </c:pt>
                <c:pt idx="359">
                  <c:v>2.0419712786448336</c:v>
                </c:pt>
                <c:pt idx="360">
                  <c:v>2.054961278644833</c:v>
                </c:pt>
                <c:pt idx="361">
                  <c:v>2.0679512786448333</c:v>
                </c:pt>
                <c:pt idx="362">
                  <c:v>2.0809412786448336</c:v>
                </c:pt>
                <c:pt idx="363">
                  <c:v>2.0939312786448339</c:v>
                </c:pt>
                <c:pt idx="364">
                  <c:v>2.1069212786448333</c:v>
                </c:pt>
                <c:pt idx="365">
                  <c:v>2.1199112786448335</c:v>
                </c:pt>
                <c:pt idx="366">
                  <c:v>2.1329012786448338</c:v>
                </c:pt>
                <c:pt idx="367">
                  <c:v>2.1458912786448332</c:v>
                </c:pt>
                <c:pt idx="368">
                  <c:v>2.1588812786448335</c:v>
                </c:pt>
                <c:pt idx="369">
                  <c:v>2.1718712786448338</c:v>
                </c:pt>
                <c:pt idx="370">
                  <c:v>2.1848612786448331</c:v>
                </c:pt>
                <c:pt idx="371">
                  <c:v>2.1978512786448334</c:v>
                </c:pt>
                <c:pt idx="372">
                  <c:v>2.2108412786448337</c:v>
                </c:pt>
                <c:pt idx="373">
                  <c:v>2.2238312786448331</c:v>
                </c:pt>
                <c:pt idx="374">
                  <c:v>2.2368212786448334</c:v>
                </c:pt>
                <c:pt idx="375">
                  <c:v>2.2498112786448337</c:v>
                </c:pt>
                <c:pt idx="376">
                  <c:v>2.262801278644833</c:v>
                </c:pt>
                <c:pt idx="377">
                  <c:v>2.2757912786448333</c:v>
                </c:pt>
                <c:pt idx="378">
                  <c:v>2.2887812786448336</c:v>
                </c:pt>
                <c:pt idx="379">
                  <c:v>2.3017712786448339</c:v>
                </c:pt>
                <c:pt idx="380">
                  <c:v>2.3147612786448333</c:v>
                </c:pt>
                <c:pt idx="381">
                  <c:v>2.3277512786448336</c:v>
                </c:pt>
                <c:pt idx="382">
                  <c:v>2.3407412786448338</c:v>
                </c:pt>
                <c:pt idx="383">
                  <c:v>2.3537312786448332</c:v>
                </c:pt>
                <c:pt idx="384">
                  <c:v>2.3667212786448335</c:v>
                </c:pt>
                <c:pt idx="385">
                  <c:v>2.3797112786448338</c:v>
                </c:pt>
                <c:pt idx="386">
                  <c:v>2.3927012786448332</c:v>
                </c:pt>
                <c:pt idx="387">
                  <c:v>2.4056912786448335</c:v>
                </c:pt>
                <c:pt idx="388">
                  <c:v>2.4186812786448337</c:v>
                </c:pt>
                <c:pt idx="389">
                  <c:v>2.4316712786448331</c:v>
                </c:pt>
                <c:pt idx="390">
                  <c:v>2.4446612786448334</c:v>
                </c:pt>
                <c:pt idx="391">
                  <c:v>2.4576512786448337</c:v>
                </c:pt>
                <c:pt idx="392">
                  <c:v>2.4706412786448331</c:v>
                </c:pt>
                <c:pt idx="393">
                  <c:v>2.4836312786448334</c:v>
                </c:pt>
                <c:pt idx="394">
                  <c:v>2.4966212786448336</c:v>
                </c:pt>
                <c:pt idx="395">
                  <c:v>2.509611278644833</c:v>
                </c:pt>
                <c:pt idx="396">
                  <c:v>2.5226012786448333</c:v>
                </c:pt>
                <c:pt idx="397">
                  <c:v>2.5355912786448336</c:v>
                </c:pt>
                <c:pt idx="398">
                  <c:v>2.5485812786448339</c:v>
                </c:pt>
                <c:pt idx="399">
                  <c:v>2.5615712786448332</c:v>
                </c:pt>
                <c:pt idx="400">
                  <c:v>2.5745612786448335</c:v>
                </c:pt>
                <c:pt idx="401">
                  <c:v>2.5875512786448338</c:v>
                </c:pt>
                <c:pt idx="402">
                  <c:v>2.6005412786448332</c:v>
                </c:pt>
                <c:pt idx="403">
                  <c:v>2.6135312786448335</c:v>
                </c:pt>
                <c:pt idx="404">
                  <c:v>2.6265212786448338</c:v>
                </c:pt>
                <c:pt idx="405">
                  <c:v>2.6395112786448331</c:v>
                </c:pt>
                <c:pt idx="406">
                  <c:v>2.6525012786448334</c:v>
                </c:pt>
                <c:pt idx="407">
                  <c:v>2.6654912786448337</c:v>
                </c:pt>
                <c:pt idx="408">
                  <c:v>2.6784812786448331</c:v>
                </c:pt>
                <c:pt idx="409">
                  <c:v>2.6914712786448334</c:v>
                </c:pt>
                <c:pt idx="410">
                  <c:v>2.7044612786448337</c:v>
                </c:pt>
                <c:pt idx="411">
                  <c:v>2.717451278644833</c:v>
                </c:pt>
                <c:pt idx="412">
                  <c:v>2.7304412786448333</c:v>
                </c:pt>
                <c:pt idx="413">
                  <c:v>2.7434312786448336</c:v>
                </c:pt>
                <c:pt idx="414">
                  <c:v>2.7564212786448339</c:v>
                </c:pt>
                <c:pt idx="415">
                  <c:v>2.7694112786448333</c:v>
                </c:pt>
                <c:pt idx="416">
                  <c:v>2.7824012786448336</c:v>
                </c:pt>
                <c:pt idx="417">
                  <c:v>2.7953912786448338</c:v>
                </c:pt>
                <c:pt idx="418">
                  <c:v>2.8083812786448332</c:v>
                </c:pt>
                <c:pt idx="419">
                  <c:v>2.8213712786448335</c:v>
                </c:pt>
                <c:pt idx="420">
                  <c:v>2.8343612786448338</c:v>
                </c:pt>
                <c:pt idx="421">
                  <c:v>2.8473512786448332</c:v>
                </c:pt>
                <c:pt idx="422">
                  <c:v>2.8603412786448335</c:v>
                </c:pt>
                <c:pt idx="423">
                  <c:v>2.8733312786448337</c:v>
                </c:pt>
                <c:pt idx="424">
                  <c:v>2.8863212786448331</c:v>
                </c:pt>
                <c:pt idx="425">
                  <c:v>2.8993112786448334</c:v>
                </c:pt>
                <c:pt idx="426">
                  <c:v>2.9123012786448337</c:v>
                </c:pt>
                <c:pt idx="427">
                  <c:v>2.9252912786448331</c:v>
                </c:pt>
                <c:pt idx="428">
                  <c:v>2.9382812786448333</c:v>
                </c:pt>
                <c:pt idx="429">
                  <c:v>2.9512712786448336</c:v>
                </c:pt>
                <c:pt idx="430">
                  <c:v>2.964261278644833</c:v>
                </c:pt>
                <c:pt idx="431">
                  <c:v>2.9772512786448333</c:v>
                </c:pt>
                <c:pt idx="432">
                  <c:v>2.9902412786448336</c:v>
                </c:pt>
                <c:pt idx="433">
                  <c:v>3.0032312786448339</c:v>
                </c:pt>
                <c:pt idx="434">
                  <c:v>3.0162212786448332</c:v>
                </c:pt>
                <c:pt idx="435">
                  <c:v>3.0292112786448335</c:v>
                </c:pt>
                <c:pt idx="436">
                  <c:v>3.0422012786448338</c:v>
                </c:pt>
                <c:pt idx="437">
                  <c:v>3.0551912786448332</c:v>
                </c:pt>
                <c:pt idx="438">
                  <c:v>3.0681812786448335</c:v>
                </c:pt>
                <c:pt idx="439">
                  <c:v>3.0811712786448338</c:v>
                </c:pt>
                <c:pt idx="440">
                  <c:v>3.0941612786448331</c:v>
                </c:pt>
                <c:pt idx="441">
                  <c:v>3.1071512786448334</c:v>
                </c:pt>
                <c:pt idx="442">
                  <c:v>3.1201412786448337</c:v>
                </c:pt>
                <c:pt idx="443">
                  <c:v>3.1331312786448331</c:v>
                </c:pt>
                <c:pt idx="444">
                  <c:v>3.1461212786448334</c:v>
                </c:pt>
                <c:pt idx="445">
                  <c:v>3.1591112786448337</c:v>
                </c:pt>
                <c:pt idx="446">
                  <c:v>3.172101278644833</c:v>
                </c:pt>
                <c:pt idx="447">
                  <c:v>3.1850912786448333</c:v>
                </c:pt>
                <c:pt idx="448">
                  <c:v>3.1980812786448336</c:v>
                </c:pt>
                <c:pt idx="449">
                  <c:v>3.211071278644833</c:v>
                </c:pt>
                <c:pt idx="450">
                  <c:v>3.2240612786448333</c:v>
                </c:pt>
                <c:pt idx="451">
                  <c:v>3.2370512786448336</c:v>
                </c:pt>
                <c:pt idx="452">
                  <c:v>3.2500412786448338</c:v>
                </c:pt>
                <c:pt idx="453">
                  <c:v>3.2630312786448332</c:v>
                </c:pt>
                <c:pt idx="454">
                  <c:v>3.2760212786448335</c:v>
                </c:pt>
                <c:pt idx="455">
                  <c:v>3.2890112786448338</c:v>
                </c:pt>
                <c:pt idx="456">
                  <c:v>3.3020012786448332</c:v>
                </c:pt>
                <c:pt idx="457">
                  <c:v>3.3149912786448335</c:v>
                </c:pt>
                <c:pt idx="458">
                  <c:v>3.3279812786448337</c:v>
                </c:pt>
                <c:pt idx="459">
                  <c:v>3.3409712786448331</c:v>
                </c:pt>
                <c:pt idx="460">
                  <c:v>3.3539612786448334</c:v>
                </c:pt>
                <c:pt idx="461">
                  <c:v>3.3669512786448337</c:v>
                </c:pt>
                <c:pt idx="462">
                  <c:v>3.3799412786448331</c:v>
                </c:pt>
                <c:pt idx="463">
                  <c:v>3.3929312786448333</c:v>
                </c:pt>
                <c:pt idx="464">
                  <c:v>3.4059212786448336</c:v>
                </c:pt>
                <c:pt idx="465">
                  <c:v>3.418911278644833</c:v>
                </c:pt>
                <c:pt idx="466">
                  <c:v>3.4319012786448333</c:v>
                </c:pt>
                <c:pt idx="467">
                  <c:v>3.4448912786448336</c:v>
                </c:pt>
                <c:pt idx="468">
                  <c:v>3.4578812786448339</c:v>
                </c:pt>
                <c:pt idx="469">
                  <c:v>3.4708712786448332</c:v>
                </c:pt>
                <c:pt idx="470">
                  <c:v>3.4838612786448335</c:v>
                </c:pt>
                <c:pt idx="471">
                  <c:v>3.4968512786448338</c:v>
                </c:pt>
                <c:pt idx="472">
                  <c:v>3.5098412786448332</c:v>
                </c:pt>
                <c:pt idx="473">
                  <c:v>3.5228312786448335</c:v>
                </c:pt>
                <c:pt idx="474">
                  <c:v>3.5358212786448338</c:v>
                </c:pt>
                <c:pt idx="475">
                  <c:v>3.5488112786448331</c:v>
                </c:pt>
                <c:pt idx="476">
                  <c:v>3.5618012786448334</c:v>
                </c:pt>
                <c:pt idx="477">
                  <c:v>3.5747912786448337</c:v>
                </c:pt>
                <c:pt idx="478">
                  <c:v>3.5877812786448331</c:v>
                </c:pt>
                <c:pt idx="479">
                  <c:v>3.6007712786448334</c:v>
                </c:pt>
                <c:pt idx="480">
                  <c:v>3.6137612786448337</c:v>
                </c:pt>
                <c:pt idx="481">
                  <c:v>3.626751278644833</c:v>
                </c:pt>
                <c:pt idx="482">
                  <c:v>3.6397412786448333</c:v>
                </c:pt>
                <c:pt idx="483">
                  <c:v>3.6527312786448336</c:v>
                </c:pt>
                <c:pt idx="484">
                  <c:v>3.665721278644833</c:v>
                </c:pt>
                <c:pt idx="485">
                  <c:v>3.6787112786448333</c:v>
                </c:pt>
                <c:pt idx="486">
                  <c:v>3.6917012786448336</c:v>
                </c:pt>
                <c:pt idx="487">
                  <c:v>3.7046912786448338</c:v>
                </c:pt>
                <c:pt idx="488">
                  <c:v>3.7176812786448332</c:v>
                </c:pt>
                <c:pt idx="489">
                  <c:v>3.7306712786448335</c:v>
                </c:pt>
                <c:pt idx="490">
                  <c:v>3.7436612786448338</c:v>
                </c:pt>
                <c:pt idx="491">
                  <c:v>3.7566512786448332</c:v>
                </c:pt>
                <c:pt idx="492">
                  <c:v>3.7696412786448334</c:v>
                </c:pt>
                <c:pt idx="493">
                  <c:v>3.7826312786448337</c:v>
                </c:pt>
                <c:pt idx="494">
                  <c:v>3.7956212786448331</c:v>
                </c:pt>
                <c:pt idx="495">
                  <c:v>3.8086112786448334</c:v>
                </c:pt>
                <c:pt idx="496">
                  <c:v>3.8216012786448337</c:v>
                </c:pt>
                <c:pt idx="497">
                  <c:v>3.8345912786448331</c:v>
                </c:pt>
                <c:pt idx="498">
                  <c:v>3.8475812786448333</c:v>
                </c:pt>
                <c:pt idx="499">
                  <c:v>3.8605712786448336</c:v>
                </c:pt>
                <c:pt idx="500">
                  <c:v>3.873561278644833</c:v>
                </c:pt>
                <c:pt idx="501">
                  <c:v>3.8865512786448333</c:v>
                </c:pt>
                <c:pt idx="502">
                  <c:v>3.8995412786448336</c:v>
                </c:pt>
                <c:pt idx="503">
                  <c:v>3.9125312786448339</c:v>
                </c:pt>
                <c:pt idx="504">
                  <c:v>3.9255212786448332</c:v>
                </c:pt>
                <c:pt idx="505">
                  <c:v>3.9385112786448335</c:v>
                </c:pt>
                <c:pt idx="506">
                  <c:v>3.9515012786448338</c:v>
                </c:pt>
                <c:pt idx="507">
                  <c:v>3.9644912786448332</c:v>
                </c:pt>
                <c:pt idx="508">
                  <c:v>3.9774812786448335</c:v>
                </c:pt>
                <c:pt idx="509">
                  <c:v>3.9904712786448338</c:v>
                </c:pt>
                <c:pt idx="510">
                  <c:v>4.0034612786448331</c:v>
                </c:pt>
                <c:pt idx="511">
                  <c:v>4.0164512786448334</c:v>
                </c:pt>
                <c:pt idx="512">
                  <c:v>4.0294412786448337</c:v>
                </c:pt>
                <c:pt idx="513">
                  <c:v>4.0424312786448331</c:v>
                </c:pt>
                <c:pt idx="514">
                  <c:v>4.0554212786448334</c:v>
                </c:pt>
                <c:pt idx="515">
                  <c:v>4.0684112786448337</c:v>
                </c:pt>
                <c:pt idx="516">
                  <c:v>4.081401278644833</c:v>
                </c:pt>
                <c:pt idx="517">
                  <c:v>4.0943912786448333</c:v>
                </c:pt>
                <c:pt idx="518">
                  <c:v>4.1073812786448336</c:v>
                </c:pt>
                <c:pt idx="519">
                  <c:v>4.120371278644833</c:v>
                </c:pt>
                <c:pt idx="520">
                  <c:v>4.1333612786448333</c:v>
                </c:pt>
                <c:pt idx="521">
                  <c:v>4.1463512786448335</c:v>
                </c:pt>
                <c:pt idx="522">
                  <c:v>4.1593412786448338</c:v>
                </c:pt>
                <c:pt idx="523">
                  <c:v>4.1723312786448332</c:v>
                </c:pt>
                <c:pt idx="524">
                  <c:v>4.1853212786448335</c:v>
                </c:pt>
                <c:pt idx="525">
                  <c:v>4.1983112786448338</c:v>
                </c:pt>
                <c:pt idx="526">
                  <c:v>4.2113012786448332</c:v>
                </c:pt>
                <c:pt idx="527">
                  <c:v>4.2242912786448334</c:v>
                </c:pt>
                <c:pt idx="528">
                  <c:v>4.2372812786448337</c:v>
                </c:pt>
                <c:pt idx="529">
                  <c:v>4.2502712786448331</c:v>
                </c:pt>
                <c:pt idx="530">
                  <c:v>4.2632612786448334</c:v>
                </c:pt>
                <c:pt idx="531">
                  <c:v>4.2762512786448337</c:v>
                </c:pt>
                <c:pt idx="532">
                  <c:v>4.2892412786448331</c:v>
                </c:pt>
                <c:pt idx="533">
                  <c:v>4.3022312786448333</c:v>
                </c:pt>
                <c:pt idx="534">
                  <c:v>4.3152212786448336</c:v>
                </c:pt>
                <c:pt idx="535">
                  <c:v>4.328211278644833</c:v>
                </c:pt>
                <c:pt idx="536">
                  <c:v>4.3412012786448333</c:v>
                </c:pt>
                <c:pt idx="537">
                  <c:v>4.3541912786448336</c:v>
                </c:pt>
                <c:pt idx="538">
                  <c:v>4.3671812786448339</c:v>
                </c:pt>
                <c:pt idx="539">
                  <c:v>4.3801712786448332</c:v>
                </c:pt>
                <c:pt idx="540">
                  <c:v>4.3931612786448335</c:v>
                </c:pt>
                <c:pt idx="541">
                  <c:v>4.4061512786448338</c:v>
                </c:pt>
                <c:pt idx="542">
                  <c:v>4.4191412786448332</c:v>
                </c:pt>
                <c:pt idx="543">
                  <c:v>4.4321312786448335</c:v>
                </c:pt>
                <c:pt idx="544">
                  <c:v>4.4451212786448338</c:v>
                </c:pt>
                <c:pt idx="545">
                  <c:v>4.4581112786448331</c:v>
                </c:pt>
                <c:pt idx="546">
                  <c:v>4.4711012786448334</c:v>
                </c:pt>
                <c:pt idx="547">
                  <c:v>4.4840912786448337</c:v>
                </c:pt>
                <c:pt idx="548">
                  <c:v>4.4970812786448331</c:v>
                </c:pt>
                <c:pt idx="549">
                  <c:v>4.5100712786448334</c:v>
                </c:pt>
                <c:pt idx="550">
                  <c:v>4.5230612786448336</c:v>
                </c:pt>
                <c:pt idx="551">
                  <c:v>4.536051278644833</c:v>
                </c:pt>
                <c:pt idx="552">
                  <c:v>4.5490412786448333</c:v>
                </c:pt>
                <c:pt idx="553">
                  <c:v>4.5620312786448336</c:v>
                </c:pt>
                <c:pt idx="554">
                  <c:v>4.575021278644833</c:v>
                </c:pt>
                <c:pt idx="555">
                  <c:v>4.5880112786448333</c:v>
                </c:pt>
                <c:pt idx="556">
                  <c:v>4.6010012786448335</c:v>
                </c:pt>
                <c:pt idx="557">
                  <c:v>4.6139912786448338</c:v>
                </c:pt>
                <c:pt idx="558">
                  <c:v>4.6269812786448332</c:v>
                </c:pt>
                <c:pt idx="559">
                  <c:v>4.6399712786448335</c:v>
                </c:pt>
                <c:pt idx="560">
                  <c:v>4.6529612786448338</c:v>
                </c:pt>
                <c:pt idx="561">
                  <c:v>4.6659512786448332</c:v>
                </c:pt>
                <c:pt idx="562">
                  <c:v>4.6789412786448334</c:v>
                </c:pt>
                <c:pt idx="563">
                  <c:v>4.6919312786448337</c:v>
                </c:pt>
                <c:pt idx="564">
                  <c:v>4.7049212786448331</c:v>
                </c:pt>
                <c:pt idx="565">
                  <c:v>4.7179112786448334</c:v>
                </c:pt>
                <c:pt idx="566">
                  <c:v>4.7309012786448337</c:v>
                </c:pt>
                <c:pt idx="567">
                  <c:v>4.7438912786448331</c:v>
                </c:pt>
                <c:pt idx="568">
                  <c:v>4.7568812786448333</c:v>
                </c:pt>
                <c:pt idx="569">
                  <c:v>4.7698712786448336</c:v>
                </c:pt>
                <c:pt idx="570">
                  <c:v>4.782861278644833</c:v>
                </c:pt>
                <c:pt idx="571">
                  <c:v>4.7958512786448333</c:v>
                </c:pt>
                <c:pt idx="572">
                  <c:v>4.8088412786448336</c:v>
                </c:pt>
                <c:pt idx="573">
                  <c:v>4.8218312786448339</c:v>
                </c:pt>
                <c:pt idx="574">
                  <c:v>4.8348212786448332</c:v>
                </c:pt>
                <c:pt idx="575">
                  <c:v>4.8478112786448335</c:v>
                </c:pt>
                <c:pt idx="576">
                  <c:v>4.8608012786448338</c:v>
                </c:pt>
                <c:pt idx="577">
                  <c:v>4.8737912786448332</c:v>
                </c:pt>
                <c:pt idx="578">
                  <c:v>4.8867812786448335</c:v>
                </c:pt>
                <c:pt idx="579">
                  <c:v>4.8997712786448337</c:v>
                </c:pt>
                <c:pt idx="580">
                  <c:v>4.9127612786448331</c:v>
                </c:pt>
                <c:pt idx="581">
                  <c:v>4.9257512786448334</c:v>
                </c:pt>
                <c:pt idx="582">
                  <c:v>4.9387412786448337</c:v>
                </c:pt>
                <c:pt idx="583">
                  <c:v>4.9517312786448331</c:v>
                </c:pt>
                <c:pt idx="584">
                  <c:v>4.9647212786448334</c:v>
                </c:pt>
                <c:pt idx="585">
                  <c:v>4.9777112786448336</c:v>
                </c:pt>
                <c:pt idx="586">
                  <c:v>4.990701278644833</c:v>
                </c:pt>
                <c:pt idx="587">
                  <c:v>5.0036912786448333</c:v>
                </c:pt>
                <c:pt idx="588">
                  <c:v>5.0166812786448336</c:v>
                </c:pt>
                <c:pt idx="589">
                  <c:v>5.029671278644833</c:v>
                </c:pt>
                <c:pt idx="590">
                  <c:v>5.0426612786448333</c:v>
                </c:pt>
                <c:pt idx="591">
                  <c:v>5.0556512786448335</c:v>
                </c:pt>
                <c:pt idx="592">
                  <c:v>5.0686412786448338</c:v>
                </c:pt>
                <c:pt idx="593">
                  <c:v>5.0816312786448332</c:v>
                </c:pt>
                <c:pt idx="594">
                  <c:v>5.0946212786448335</c:v>
                </c:pt>
                <c:pt idx="595">
                  <c:v>5.1076112786448338</c:v>
                </c:pt>
                <c:pt idx="596">
                  <c:v>5.1206012786448332</c:v>
                </c:pt>
                <c:pt idx="597">
                  <c:v>5.1335912786448334</c:v>
                </c:pt>
                <c:pt idx="598">
                  <c:v>5.1465812786448337</c:v>
                </c:pt>
                <c:pt idx="599">
                  <c:v>5.1595712786448331</c:v>
                </c:pt>
                <c:pt idx="600">
                  <c:v>5.1725612786448334</c:v>
                </c:pt>
                <c:pt idx="601">
                  <c:v>5.1855512786448337</c:v>
                </c:pt>
                <c:pt idx="602">
                  <c:v>5.1985412786448331</c:v>
                </c:pt>
                <c:pt idx="603">
                  <c:v>5.2115312786448333</c:v>
                </c:pt>
                <c:pt idx="604">
                  <c:v>5.2245212786448336</c:v>
                </c:pt>
                <c:pt idx="605">
                  <c:v>5.237511278644833</c:v>
                </c:pt>
                <c:pt idx="606">
                  <c:v>5.2505012786448333</c:v>
                </c:pt>
                <c:pt idx="607">
                  <c:v>5.2634912786448336</c:v>
                </c:pt>
                <c:pt idx="608">
                  <c:v>5.276481278644833</c:v>
                </c:pt>
                <c:pt idx="609">
                  <c:v>5.2894712786448332</c:v>
                </c:pt>
                <c:pt idx="610">
                  <c:v>5.3024612786448335</c:v>
                </c:pt>
                <c:pt idx="611">
                  <c:v>5.3154512786448338</c:v>
                </c:pt>
                <c:pt idx="612">
                  <c:v>5.3284412786448332</c:v>
                </c:pt>
                <c:pt idx="613">
                  <c:v>5.3414312786448335</c:v>
                </c:pt>
                <c:pt idx="614">
                  <c:v>5.3544212786448337</c:v>
                </c:pt>
                <c:pt idx="615">
                  <c:v>5.3674112786448331</c:v>
                </c:pt>
                <c:pt idx="616">
                  <c:v>5.3804012786448334</c:v>
                </c:pt>
                <c:pt idx="617">
                  <c:v>5.3933912786448337</c:v>
                </c:pt>
                <c:pt idx="618">
                  <c:v>5.406381278644834</c:v>
                </c:pt>
                <c:pt idx="619">
                  <c:v>5.4193712786448343</c:v>
                </c:pt>
                <c:pt idx="620">
                  <c:v>5.4323612786448328</c:v>
                </c:pt>
                <c:pt idx="621">
                  <c:v>5.445351278644833</c:v>
                </c:pt>
                <c:pt idx="622">
                  <c:v>5.4583412786448333</c:v>
                </c:pt>
                <c:pt idx="623">
                  <c:v>5.4713312786448336</c:v>
                </c:pt>
                <c:pt idx="624">
                  <c:v>5.4843212786448339</c:v>
                </c:pt>
                <c:pt idx="625">
                  <c:v>5.4973112786448342</c:v>
                </c:pt>
                <c:pt idx="626">
                  <c:v>5.5103012786448327</c:v>
                </c:pt>
                <c:pt idx="627">
                  <c:v>5.5232912786448329</c:v>
                </c:pt>
                <c:pt idx="628">
                  <c:v>5.5362812786448332</c:v>
                </c:pt>
                <c:pt idx="629">
                  <c:v>5.5492712786448335</c:v>
                </c:pt>
                <c:pt idx="630">
                  <c:v>5.5622612786448338</c:v>
                </c:pt>
                <c:pt idx="631">
                  <c:v>5.5752512786448341</c:v>
                </c:pt>
                <c:pt idx="632">
                  <c:v>5.5882412786448326</c:v>
                </c:pt>
                <c:pt idx="633">
                  <c:v>5.6012312786448328</c:v>
                </c:pt>
                <c:pt idx="634">
                  <c:v>5.6142212786448331</c:v>
                </c:pt>
                <c:pt idx="635">
                  <c:v>5.6272112786448334</c:v>
                </c:pt>
                <c:pt idx="636">
                  <c:v>5.6402012786448337</c:v>
                </c:pt>
                <c:pt idx="637">
                  <c:v>5.653191278644834</c:v>
                </c:pt>
                <c:pt idx="638">
                  <c:v>5.6661812786448342</c:v>
                </c:pt>
                <c:pt idx="639">
                  <c:v>5.6791712786448327</c:v>
                </c:pt>
                <c:pt idx="640">
                  <c:v>5.692161278644833</c:v>
                </c:pt>
                <c:pt idx="641">
                  <c:v>5.7051512786448333</c:v>
                </c:pt>
                <c:pt idx="642">
                  <c:v>5.7181412786448336</c:v>
                </c:pt>
                <c:pt idx="643">
                  <c:v>5.7311312786448338</c:v>
                </c:pt>
                <c:pt idx="644">
                  <c:v>5.7441212786448341</c:v>
                </c:pt>
                <c:pt idx="645">
                  <c:v>5.7571112786448326</c:v>
                </c:pt>
                <c:pt idx="646">
                  <c:v>5.7701012786448329</c:v>
                </c:pt>
                <c:pt idx="647">
                  <c:v>5.7830912786448332</c:v>
                </c:pt>
                <c:pt idx="648">
                  <c:v>5.7960812786448335</c:v>
                </c:pt>
                <c:pt idx="649">
                  <c:v>5.8090712786448337</c:v>
                </c:pt>
                <c:pt idx="650">
                  <c:v>5.822061278644834</c:v>
                </c:pt>
                <c:pt idx="651">
                  <c:v>5.8350512786448325</c:v>
                </c:pt>
                <c:pt idx="652">
                  <c:v>5.8480412786448328</c:v>
                </c:pt>
                <c:pt idx="653">
                  <c:v>5.8610312786448331</c:v>
                </c:pt>
                <c:pt idx="654">
                  <c:v>5.8740212786448334</c:v>
                </c:pt>
                <c:pt idx="655">
                  <c:v>5.8870112786448336</c:v>
                </c:pt>
                <c:pt idx="656">
                  <c:v>5.9000012786448339</c:v>
                </c:pt>
                <c:pt idx="657">
                  <c:v>5.9129912786448342</c:v>
                </c:pt>
                <c:pt idx="658">
                  <c:v>5.9259812786448327</c:v>
                </c:pt>
                <c:pt idx="659">
                  <c:v>5.938971278644833</c:v>
                </c:pt>
                <c:pt idx="660">
                  <c:v>5.9519612786448333</c:v>
                </c:pt>
                <c:pt idx="661">
                  <c:v>5.9649512786448335</c:v>
                </c:pt>
                <c:pt idx="662">
                  <c:v>5.9779412786448338</c:v>
                </c:pt>
                <c:pt idx="663">
                  <c:v>5.9909312786448341</c:v>
                </c:pt>
                <c:pt idx="664">
                  <c:v>6.0039212786448326</c:v>
                </c:pt>
                <c:pt idx="665">
                  <c:v>6.0169112786448329</c:v>
                </c:pt>
                <c:pt idx="666">
                  <c:v>6.0299012786448332</c:v>
                </c:pt>
                <c:pt idx="667">
                  <c:v>6.0428912786448334</c:v>
                </c:pt>
                <c:pt idx="668">
                  <c:v>6.0558812786448337</c:v>
                </c:pt>
                <c:pt idx="669">
                  <c:v>6.068871278644834</c:v>
                </c:pt>
                <c:pt idx="670">
                  <c:v>6.0818612786448343</c:v>
                </c:pt>
                <c:pt idx="671">
                  <c:v>6.0948512786448328</c:v>
                </c:pt>
                <c:pt idx="672">
                  <c:v>6.1078412786448331</c:v>
                </c:pt>
                <c:pt idx="673">
                  <c:v>6.1208312786448333</c:v>
                </c:pt>
                <c:pt idx="674">
                  <c:v>6.1338212786448336</c:v>
                </c:pt>
                <c:pt idx="675">
                  <c:v>6.1468112786448339</c:v>
                </c:pt>
                <c:pt idx="676">
                  <c:v>6.1598012786448342</c:v>
                </c:pt>
                <c:pt idx="677">
                  <c:v>6.1727912786448327</c:v>
                </c:pt>
                <c:pt idx="678">
                  <c:v>6.185781278644833</c:v>
                </c:pt>
                <c:pt idx="679">
                  <c:v>6.1987712786448332</c:v>
                </c:pt>
                <c:pt idx="680">
                  <c:v>6.2117612786448335</c:v>
                </c:pt>
                <c:pt idx="681">
                  <c:v>6.2247512786448338</c:v>
                </c:pt>
                <c:pt idx="682">
                  <c:v>6.2377412786448341</c:v>
                </c:pt>
                <c:pt idx="683">
                  <c:v>6.2507312786448326</c:v>
                </c:pt>
                <c:pt idx="684">
                  <c:v>6.2637212786448329</c:v>
                </c:pt>
                <c:pt idx="685">
                  <c:v>6.2767112786448331</c:v>
                </c:pt>
                <c:pt idx="686">
                  <c:v>6.2897012786448334</c:v>
                </c:pt>
                <c:pt idx="687">
                  <c:v>6.3026912786448337</c:v>
                </c:pt>
                <c:pt idx="688">
                  <c:v>6.315681278644834</c:v>
                </c:pt>
                <c:pt idx="689">
                  <c:v>6.3286712786448343</c:v>
                </c:pt>
                <c:pt idx="690">
                  <c:v>6.3416612786448328</c:v>
                </c:pt>
                <c:pt idx="691">
                  <c:v>6.354651278644833</c:v>
                </c:pt>
                <c:pt idx="692">
                  <c:v>6.3676412786448333</c:v>
                </c:pt>
                <c:pt idx="693">
                  <c:v>6.3806312786448336</c:v>
                </c:pt>
                <c:pt idx="694">
                  <c:v>6.3936212786448339</c:v>
                </c:pt>
                <c:pt idx="695">
                  <c:v>6.4066112786448342</c:v>
                </c:pt>
                <c:pt idx="696">
                  <c:v>6.4196012786448327</c:v>
                </c:pt>
                <c:pt idx="697">
                  <c:v>6.4325912786448329</c:v>
                </c:pt>
                <c:pt idx="698">
                  <c:v>6.4455812786448332</c:v>
                </c:pt>
                <c:pt idx="699">
                  <c:v>6.4585712786448335</c:v>
                </c:pt>
                <c:pt idx="700">
                  <c:v>6.4715612786448338</c:v>
                </c:pt>
                <c:pt idx="701">
                  <c:v>6.484551278644834</c:v>
                </c:pt>
                <c:pt idx="702">
                  <c:v>6.4975412786448326</c:v>
                </c:pt>
                <c:pt idx="703">
                  <c:v>6.5105312786448328</c:v>
                </c:pt>
                <c:pt idx="704">
                  <c:v>6.5235212786448331</c:v>
                </c:pt>
                <c:pt idx="705">
                  <c:v>6.5365112786448334</c:v>
                </c:pt>
                <c:pt idx="706">
                  <c:v>6.5495012786448337</c:v>
                </c:pt>
                <c:pt idx="707">
                  <c:v>6.5624912786448339</c:v>
                </c:pt>
                <c:pt idx="708">
                  <c:v>6.5754812786448342</c:v>
                </c:pt>
                <c:pt idx="709">
                  <c:v>6.5884712786448327</c:v>
                </c:pt>
                <c:pt idx="710">
                  <c:v>6.601461278644833</c:v>
                </c:pt>
                <c:pt idx="711">
                  <c:v>6.6144512786448333</c:v>
                </c:pt>
                <c:pt idx="712">
                  <c:v>6.6274412786448336</c:v>
                </c:pt>
                <c:pt idx="713">
                  <c:v>6.6404312786448338</c:v>
                </c:pt>
                <c:pt idx="714">
                  <c:v>6.6534212786448341</c:v>
                </c:pt>
                <c:pt idx="715">
                  <c:v>6.6664112786448326</c:v>
                </c:pt>
                <c:pt idx="716">
                  <c:v>6.6794012786448329</c:v>
                </c:pt>
                <c:pt idx="717">
                  <c:v>6.6923912786448332</c:v>
                </c:pt>
                <c:pt idx="718">
                  <c:v>6.7053812786448335</c:v>
                </c:pt>
                <c:pt idx="719">
                  <c:v>6.7183712786448337</c:v>
                </c:pt>
                <c:pt idx="720">
                  <c:v>6.731361278644834</c:v>
                </c:pt>
                <c:pt idx="721">
                  <c:v>6.7443512786448325</c:v>
                </c:pt>
                <c:pt idx="722">
                  <c:v>6.7573412786448328</c:v>
                </c:pt>
                <c:pt idx="723">
                  <c:v>6.7703312786448331</c:v>
                </c:pt>
                <c:pt idx="724">
                  <c:v>6.7833212786448334</c:v>
                </c:pt>
                <c:pt idx="725">
                  <c:v>6.7963112786448336</c:v>
                </c:pt>
                <c:pt idx="726">
                  <c:v>6.8093012786448339</c:v>
                </c:pt>
                <c:pt idx="727">
                  <c:v>6.8222912786448342</c:v>
                </c:pt>
                <c:pt idx="728">
                  <c:v>6.8352812786448327</c:v>
                </c:pt>
                <c:pt idx="729">
                  <c:v>6.848271278644833</c:v>
                </c:pt>
                <c:pt idx="730">
                  <c:v>6.8612612786448333</c:v>
                </c:pt>
                <c:pt idx="731">
                  <c:v>6.8742512786448335</c:v>
                </c:pt>
                <c:pt idx="732">
                  <c:v>6.8872412786448338</c:v>
                </c:pt>
                <c:pt idx="733">
                  <c:v>6.9002312786448341</c:v>
                </c:pt>
                <c:pt idx="734">
                  <c:v>6.9132212786448326</c:v>
                </c:pt>
                <c:pt idx="735">
                  <c:v>6.9262112786448329</c:v>
                </c:pt>
                <c:pt idx="736">
                  <c:v>6.9392012786448332</c:v>
                </c:pt>
                <c:pt idx="737">
                  <c:v>6.9521912786448334</c:v>
                </c:pt>
                <c:pt idx="738">
                  <c:v>6.9651812786448337</c:v>
                </c:pt>
                <c:pt idx="739">
                  <c:v>6.978171278644834</c:v>
                </c:pt>
                <c:pt idx="740">
                  <c:v>6.9911612786448325</c:v>
                </c:pt>
                <c:pt idx="741">
                  <c:v>7.0041512786448328</c:v>
                </c:pt>
                <c:pt idx="742">
                  <c:v>7.0171412786448331</c:v>
                </c:pt>
                <c:pt idx="743">
                  <c:v>7.0301312786448333</c:v>
                </c:pt>
                <c:pt idx="744">
                  <c:v>7.0431212786448336</c:v>
                </c:pt>
                <c:pt idx="745">
                  <c:v>7.0561112786448339</c:v>
                </c:pt>
                <c:pt idx="746">
                  <c:v>7.0691012786448342</c:v>
                </c:pt>
                <c:pt idx="747">
                  <c:v>7.0820912786448327</c:v>
                </c:pt>
                <c:pt idx="748">
                  <c:v>7.095081278644833</c:v>
                </c:pt>
                <c:pt idx="749">
                  <c:v>7.1080712786448332</c:v>
                </c:pt>
                <c:pt idx="750">
                  <c:v>7.1210612786448335</c:v>
                </c:pt>
                <c:pt idx="751">
                  <c:v>7.1340512786448338</c:v>
                </c:pt>
                <c:pt idx="752">
                  <c:v>7.1470412786448341</c:v>
                </c:pt>
                <c:pt idx="753">
                  <c:v>7.1600312786448326</c:v>
                </c:pt>
                <c:pt idx="754">
                  <c:v>7.1730212786448329</c:v>
                </c:pt>
                <c:pt idx="755">
                  <c:v>7.1860112786448331</c:v>
                </c:pt>
                <c:pt idx="756">
                  <c:v>7.1990012786448334</c:v>
                </c:pt>
                <c:pt idx="757">
                  <c:v>7.2119912786448337</c:v>
                </c:pt>
                <c:pt idx="758">
                  <c:v>7.224981278644834</c:v>
                </c:pt>
                <c:pt idx="759">
                  <c:v>7.2379712786448342</c:v>
                </c:pt>
                <c:pt idx="760">
                  <c:v>7.2509612786448328</c:v>
                </c:pt>
                <c:pt idx="761">
                  <c:v>7.263951278644833</c:v>
                </c:pt>
                <c:pt idx="762">
                  <c:v>7.2769412786448333</c:v>
                </c:pt>
                <c:pt idx="763">
                  <c:v>7.2899312786448336</c:v>
                </c:pt>
                <c:pt idx="764">
                  <c:v>7.3029212786448339</c:v>
                </c:pt>
                <c:pt idx="765">
                  <c:v>7.3159112786448341</c:v>
                </c:pt>
                <c:pt idx="766">
                  <c:v>7.3289012786448327</c:v>
                </c:pt>
                <c:pt idx="767">
                  <c:v>7.3418912786448329</c:v>
                </c:pt>
                <c:pt idx="768">
                  <c:v>7.3548812786448332</c:v>
                </c:pt>
                <c:pt idx="769">
                  <c:v>7.3678712786448335</c:v>
                </c:pt>
                <c:pt idx="770">
                  <c:v>7.3808612786448338</c:v>
                </c:pt>
                <c:pt idx="771">
                  <c:v>7.393851278644834</c:v>
                </c:pt>
                <c:pt idx="772">
                  <c:v>7.4068412786448325</c:v>
                </c:pt>
                <c:pt idx="773">
                  <c:v>7.4198312786448328</c:v>
                </c:pt>
                <c:pt idx="774">
                  <c:v>7.4328212786448331</c:v>
                </c:pt>
                <c:pt idx="775">
                  <c:v>7.4458112786448334</c:v>
                </c:pt>
                <c:pt idx="776">
                  <c:v>7.4588012786448337</c:v>
                </c:pt>
                <c:pt idx="777">
                  <c:v>7.4717912786448339</c:v>
                </c:pt>
                <c:pt idx="778">
                  <c:v>7.4847812786448342</c:v>
                </c:pt>
                <c:pt idx="779">
                  <c:v>7.4977712786448327</c:v>
                </c:pt>
                <c:pt idx="780">
                  <c:v>7.510761278644833</c:v>
                </c:pt>
                <c:pt idx="781">
                  <c:v>7.5237512786448333</c:v>
                </c:pt>
                <c:pt idx="782">
                  <c:v>7.5367412786448336</c:v>
                </c:pt>
                <c:pt idx="783">
                  <c:v>7.5497312786448338</c:v>
                </c:pt>
                <c:pt idx="784">
                  <c:v>7.5627212786448341</c:v>
                </c:pt>
                <c:pt idx="785">
                  <c:v>7.5757112786448326</c:v>
                </c:pt>
                <c:pt idx="786">
                  <c:v>7.5887012786448329</c:v>
                </c:pt>
                <c:pt idx="787">
                  <c:v>7.6016912786448332</c:v>
                </c:pt>
                <c:pt idx="788">
                  <c:v>7.6146812786448335</c:v>
                </c:pt>
                <c:pt idx="789">
                  <c:v>7.6276712786448337</c:v>
                </c:pt>
                <c:pt idx="790">
                  <c:v>7.640661278644834</c:v>
                </c:pt>
                <c:pt idx="791">
                  <c:v>7.6536512786448325</c:v>
                </c:pt>
                <c:pt idx="792">
                  <c:v>7.6666412786448328</c:v>
                </c:pt>
                <c:pt idx="793">
                  <c:v>7.6796312786448331</c:v>
                </c:pt>
                <c:pt idx="794">
                  <c:v>7.6926212786448334</c:v>
                </c:pt>
                <c:pt idx="795">
                  <c:v>7.7056112786448336</c:v>
                </c:pt>
                <c:pt idx="796">
                  <c:v>7.7186012786448339</c:v>
                </c:pt>
                <c:pt idx="797">
                  <c:v>7.7315912786448342</c:v>
                </c:pt>
                <c:pt idx="798">
                  <c:v>7.7445812786448327</c:v>
                </c:pt>
                <c:pt idx="799">
                  <c:v>7.757571278644833</c:v>
                </c:pt>
                <c:pt idx="800">
                  <c:v>7.7705612786448333</c:v>
                </c:pt>
                <c:pt idx="801">
                  <c:v>7.7835512786448335</c:v>
                </c:pt>
                <c:pt idx="802">
                  <c:v>7.7965412786448338</c:v>
                </c:pt>
                <c:pt idx="803">
                  <c:v>7.8095312786448341</c:v>
                </c:pt>
                <c:pt idx="804">
                  <c:v>7.8225212786448326</c:v>
                </c:pt>
                <c:pt idx="805">
                  <c:v>7.8355112786448329</c:v>
                </c:pt>
                <c:pt idx="806">
                  <c:v>7.8485012786448332</c:v>
                </c:pt>
                <c:pt idx="807">
                  <c:v>7.8614912786448334</c:v>
                </c:pt>
                <c:pt idx="808">
                  <c:v>7.8744812786448337</c:v>
                </c:pt>
                <c:pt idx="809">
                  <c:v>7.887471278644834</c:v>
                </c:pt>
                <c:pt idx="810">
                  <c:v>7.9004612786448325</c:v>
                </c:pt>
                <c:pt idx="811">
                  <c:v>7.9134512786448328</c:v>
                </c:pt>
                <c:pt idx="812">
                  <c:v>7.9264412786448331</c:v>
                </c:pt>
                <c:pt idx="813">
                  <c:v>7.9394312786448333</c:v>
                </c:pt>
                <c:pt idx="814">
                  <c:v>7.9524212786448336</c:v>
                </c:pt>
                <c:pt idx="815">
                  <c:v>7.9654112786448339</c:v>
                </c:pt>
                <c:pt idx="816">
                  <c:v>7.9784012786448342</c:v>
                </c:pt>
                <c:pt idx="817">
                  <c:v>7.9913912786448327</c:v>
                </c:pt>
                <c:pt idx="818">
                  <c:v>8.0043812786448321</c:v>
                </c:pt>
                <c:pt idx="819">
                  <c:v>8.0173712786448341</c:v>
                </c:pt>
                <c:pt idx="820">
                  <c:v>8.0303612786448326</c:v>
                </c:pt>
                <c:pt idx="821">
                  <c:v>8.0433512786448347</c:v>
                </c:pt>
                <c:pt idx="822">
                  <c:v>8.0563412786448332</c:v>
                </c:pt>
                <c:pt idx="823">
                  <c:v>8.0693312786448317</c:v>
                </c:pt>
                <c:pt idx="824">
                  <c:v>8.0823212786448337</c:v>
                </c:pt>
                <c:pt idx="825">
                  <c:v>8.0953112786448322</c:v>
                </c:pt>
                <c:pt idx="826">
                  <c:v>8.1083012786448343</c:v>
                </c:pt>
                <c:pt idx="827">
                  <c:v>8.1212912786448328</c:v>
                </c:pt>
                <c:pt idx="828">
                  <c:v>8.1342812786448349</c:v>
                </c:pt>
                <c:pt idx="829">
                  <c:v>8.1472712786448334</c:v>
                </c:pt>
                <c:pt idx="830">
                  <c:v>8.1602612786448319</c:v>
                </c:pt>
                <c:pt idx="831">
                  <c:v>8.1732512786448339</c:v>
                </c:pt>
                <c:pt idx="832">
                  <c:v>8.1862412786448324</c:v>
                </c:pt>
                <c:pt idx="833">
                  <c:v>8.1992312786448345</c:v>
                </c:pt>
                <c:pt idx="834">
                  <c:v>8.212221278644833</c:v>
                </c:pt>
                <c:pt idx="835">
                  <c:v>8.225211278644835</c:v>
                </c:pt>
                <c:pt idx="836">
                  <c:v>8.2382012786448335</c:v>
                </c:pt>
                <c:pt idx="837">
                  <c:v>8.251191278644832</c:v>
                </c:pt>
                <c:pt idx="838">
                  <c:v>8.2641812786448341</c:v>
                </c:pt>
                <c:pt idx="839">
                  <c:v>8.2771712786448326</c:v>
                </c:pt>
                <c:pt idx="840">
                  <c:v>8.2901612786448347</c:v>
                </c:pt>
                <c:pt idx="841">
                  <c:v>8.3031512786448332</c:v>
                </c:pt>
                <c:pt idx="842">
                  <c:v>8.3161412786448317</c:v>
                </c:pt>
                <c:pt idx="843">
                  <c:v>8.3291312786448337</c:v>
                </c:pt>
                <c:pt idx="844">
                  <c:v>8.3421212786448322</c:v>
                </c:pt>
                <c:pt idx="845">
                  <c:v>8.3551112786448343</c:v>
                </c:pt>
                <c:pt idx="846">
                  <c:v>8.3681012786448328</c:v>
                </c:pt>
                <c:pt idx="847">
                  <c:v>8.3810912786448348</c:v>
                </c:pt>
                <c:pt idx="848">
                  <c:v>8.3940812786448333</c:v>
                </c:pt>
                <c:pt idx="849">
                  <c:v>8.4070712786448318</c:v>
                </c:pt>
                <c:pt idx="850">
                  <c:v>8.4200612786448339</c:v>
                </c:pt>
                <c:pt idx="851">
                  <c:v>8.4330512786448324</c:v>
                </c:pt>
                <c:pt idx="852">
                  <c:v>8.4460412786448344</c:v>
                </c:pt>
                <c:pt idx="853">
                  <c:v>8.459031278644833</c:v>
                </c:pt>
                <c:pt idx="854">
                  <c:v>8.472021278644835</c:v>
                </c:pt>
                <c:pt idx="855">
                  <c:v>8.4850112786448335</c:v>
                </c:pt>
                <c:pt idx="856">
                  <c:v>8.498001278644832</c:v>
                </c:pt>
                <c:pt idx="857">
                  <c:v>8.5109912786448341</c:v>
                </c:pt>
                <c:pt idx="858">
                  <c:v>8.5239812786448326</c:v>
                </c:pt>
                <c:pt idx="859">
                  <c:v>8.5369712786448346</c:v>
                </c:pt>
                <c:pt idx="860">
                  <c:v>8.5499612786448331</c:v>
                </c:pt>
                <c:pt idx="861">
                  <c:v>8.5629512786448316</c:v>
                </c:pt>
                <c:pt idx="862">
                  <c:v>8.5759412786448337</c:v>
                </c:pt>
                <c:pt idx="863">
                  <c:v>8.5889312786448322</c:v>
                </c:pt>
                <c:pt idx="864">
                  <c:v>8.6019212786448342</c:v>
                </c:pt>
                <c:pt idx="865">
                  <c:v>8.6149112786448327</c:v>
                </c:pt>
                <c:pt idx="866">
                  <c:v>8.6279012786448348</c:v>
                </c:pt>
                <c:pt idx="867">
                  <c:v>8.6408912786448333</c:v>
                </c:pt>
                <c:pt idx="868">
                  <c:v>8.6538812786448318</c:v>
                </c:pt>
                <c:pt idx="869">
                  <c:v>8.6668712786448339</c:v>
                </c:pt>
                <c:pt idx="870">
                  <c:v>8.6798612786448324</c:v>
                </c:pt>
                <c:pt idx="871">
                  <c:v>8.6928512786448344</c:v>
                </c:pt>
                <c:pt idx="872">
                  <c:v>8.7058412786448329</c:v>
                </c:pt>
                <c:pt idx="873">
                  <c:v>8.718831278644835</c:v>
                </c:pt>
                <c:pt idx="874">
                  <c:v>8.7318212786448335</c:v>
                </c:pt>
                <c:pt idx="875">
                  <c:v>8.744811278644832</c:v>
                </c:pt>
                <c:pt idx="876">
                  <c:v>8.757801278644834</c:v>
                </c:pt>
                <c:pt idx="877">
                  <c:v>8.7707912786448325</c:v>
                </c:pt>
                <c:pt idx="878">
                  <c:v>8.7837812786448346</c:v>
                </c:pt>
                <c:pt idx="879">
                  <c:v>8.7967712786448331</c:v>
                </c:pt>
                <c:pt idx="880">
                  <c:v>8.8097612786448316</c:v>
                </c:pt>
                <c:pt idx="881">
                  <c:v>8.8227512786448337</c:v>
                </c:pt>
                <c:pt idx="882">
                  <c:v>8.8357412786448322</c:v>
                </c:pt>
                <c:pt idx="883">
                  <c:v>8.8487312786448342</c:v>
                </c:pt>
                <c:pt idx="884">
                  <c:v>8.8617212786448327</c:v>
                </c:pt>
                <c:pt idx="885">
                  <c:v>8.8747112786448348</c:v>
                </c:pt>
                <c:pt idx="886">
                  <c:v>8.8877012786448333</c:v>
                </c:pt>
                <c:pt idx="887">
                  <c:v>8.9006912786448318</c:v>
                </c:pt>
                <c:pt idx="888">
                  <c:v>8.9136812786448338</c:v>
                </c:pt>
                <c:pt idx="889">
                  <c:v>8.9266712786448323</c:v>
                </c:pt>
                <c:pt idx="890">
                  <c:v>8.9396612786448344</c:v>
                </c:pt>
                <c:pt idx="891">
                  <c:v>8.9526512786448329</c:v>
                </c:pt>
                <c:pt idx="892">
                  <c:v>8.965641278644835</c:v>
                </c:pt>
                <c:pt idx="893">
                  <c:v>8.9786312786448335</c:v>
                </c:pt>
                <c:pt idx="894">
                  <c:v>8.991621278644832</c:v>
                </c:pt>
                <c:pt idx="895">
                  <c:v>9.004611278644834</c:v>
                </c:pt>
                <c:pt idx="896">
                  <c:v>9.0176012786448325</c:v>
                </c:pt>
                <c:pt idx="897">
                  <c:v>9.0305912786448346</c:v>
                </c:pt>
                <c:pt idx="898">
                  <c:v>9.0435812786448331</c:v>
                </c:pt>
                <c:pt idx="899">
                  <c:v>9.0565712786448316</c:v>
                </c:pt>
                <c:pt idx="900">
                  <c:v>9.0695612786448336</c:v>
                </c:pt>
                <c:pt idx="901">
                  <c:v>9.0825512786448321</c:v>
                </c:pt>
                <c:pt idx="902">
                  <c:v>9.0955412786448342</c:v>
                </c:pt>
                <c:pt idx="903">
                  <c:v>9.1085312786448327</c:v>
                </c:pt>
                <c:pt idx="904">
                  <c:v>9.1215212786448348</c:v>
                </c:pt>
                <c:pt idx="905">
                  <c:v>9.1345112786448333</c:v>
                </c:pt>
                <c:pt idx="906">
                  <c:v>9.1475012786448318</c:v>
                </c:pt>
                <c:pt idx="907">
                  <c:v>9.1604912786448338</c:v>
                </c:pt>
                <c:pt idx="908">
                  <c:v>9.1734812786448323</c:v>
                </c:pt>
                <c:pt idx="909">
                  <c:v>9.1864712786448344</c:v>
                </c:pt>
                <c:pt idx="910">
                  <c:v>9.1994612786448329</c:v>
                </c:pt>
                <c:pt idx="911">
                  <c:v>9.2124512786448349</c:v>
                </c:pt>
                <c:pt idx="912">
                  <c:v>9.2254412786448334</c:v>
                </c:pt>
                <c:pt idx="913">
                  <c:v>9.2384312786448319</c:v>
                </c:pt>
                <c:pt idx="914">
                  <c:v>9.251421278644834</c:v>
                </c:pt>
                <c:pt idx="915">
                  <c:v>9.2644112786448325</c:v>
                </c:pt>
                <c:pt idx="916">
                  <c:v>9.2774012786448345</c:v>
                </c:pt>
                <c:pt idx="917">
                  <c:v>9.2903912786448331</c:v>
                </c:pt>
                <c:pt idx="918">
                  <c:v>9.3033812786448351</c:v>
                </c:pt>
                <c:pt idx="919">
                  <c:v>9.3163712786448336</c:v>
                </c:pt>
                <c:pt idx="920">
                  <c:v>9.3293612786448321</c:v>
                </c:pt>
                <c:pt idx="921">
                  <c:v>9.3423512786448342</c:v>
                </c:pt>
                <c:pt idx="922">
                  <c:v>9.3553412786448327</c:v>
                </c:pt>
                <c:pt idx="923">
                  <c:v>9.3683312786448347</c:v>
                </c:pt>
                <c:pt idx="924">
                  <c:v>9.3813212786448332</c:v>
                </c:pt>
                <c:pt idx="925">
                  <c:v>9.3943112786448317</c:v>
                </c:pt>
                <c:pt idx="926">
                  <c:v>9.4073012786448338</c:v>
                </c:pt>
                <c:pt idx="927">
                  <c:v>9.4202912786448323</c:v>
                </c:pt>
                <c:pt idx="928">
                  <c:v>9.4332812786448343</c:v>
                </c:pt>
                <c:pt idx="929">
                  <c:v>9.4462712786448328</c:v>
                </c:pt>
                <c:pt idx="930">
                  <c:v>9.4592612786448349</c:v>
                </c:pt>
                <c:pt idx="931">
                  <c:v>9.4722512786448334</c:v>
                </c:pt>
                <c:pt idx="932">
                  <c:v>9.4852412786448319</c:v>
                </c:pt>
                <c:pt idx="933">
                  <c:v>9.498231278644834</c:v>
                </c:pt>
                <c:pt idx="934">
                  <c:v>9.5112212786448325</c:v>
                </c:pt>
                <c:pt idx="935">
                  <c:v>9.5242112786448345</c:v>
                </c:pt>
                <c:pt idx="936">
                  <c:v>9.537201278644833</c:v>
                </c:pt>
                <c:pt idx="937">
                  <c:v>9.5501912786448351</c:v>
                </c:pt>
                <c:pt idx="938">
                  <c:v>9.5631812786448336</c:v>
                </c:pt>
                <c:pt idx="939">
                  <c:v>9.5761712786448321</c:v>
                </c:pt>
                <c:pt idx="940">
                  <c:v>9.5891612786448341</c:v>
                </c:pt>
                <c:pt idx="941">
                  <c:v>9.6021512786448326</c:v>
                </c:pt>
                <c:pt idx="942">
                  <c:v>9.6151412786448347</c:v>
                </c:pt>
                <c:pt idx="943">
                  <c:v>9.6281312786448332</c:v>
                </c:pt>
                <c:pt idx="944">
                  <c:v>9.6411212786448317</c:v>
                </c:pt>
                <c:pt idx="945">
                  <c:v>9.6541112786448338</c:v>
                </c:pt>
                <c:pt idx="946">
                  <c:v>9.6671012786448323</c:v>
                </c:pt>
                <c:pt idx="947">
                  <c:v>9.6800912786448343</c:v>
                </c:pt>
                <c:pt idx="948">
                  <c:v>9.6930812786448328</c:v>
                </c:pt>
                <c:pt idx="949">
                  <c:v>9.7060712786448349</c:v>
                </c:pt>
                <c:pt idx="950">
                  <c:v>9.7190612786448334</c:v>
                </c:pt>
                <c:pt idx="951">
                  <c:v>9.7320512786448319</c:v>
                </c:pt>
                <c:pt idx="952">
                  <c:v>9.7450412786448339</c:v>
                </c:pt>
                <c:pt idx="953">
                  <c:v>9.7580312786448324</c:v>
                </c:pt>
                <c:pt idx="954">
                  <c:v>9.7710212786448345</c:v>
                </c:pt>
                <c:pt idx="955">
                  <c:v>9.784011278644833</c:v>
                </c:pt>
                <c:pt idx="956">
                  <c:v>9.7970012786448351</c:v>
                </c:pt>
                <c:pt idx="957">
                  <c:v>9.8099912786448336</c:v>
                </c:pt>
                <c:pt idx="958">
                  <c:v>9.8229812786448321</c:v>
                </c:pt>
                <c:pt idx="959">
                  <c:v>9.8359712786448341</c:v>
                </c:pt>
                <c:pt idx="960">
                  <c:v>9.8489612786448326</c:v>
                </c:pt>
                <c:pt idx="961">
                  <c:v>9.8619512786448347</c:v>
                </c:pt>
                <c:pt idx="962">
                  <c:v>9.8749412786448332</c:v>
                </c:pt>
                <c:pt idx="963">
                  <c:v>9.8879312786448317</c:v>
                </c:pt>
                <c:pt idx="964">
                  <c:v>9.9009212786448337</c:v>
                </c:pt>
                <c:pt idx="965">
                  <c:v>9.9139112786448322</c:v>
                </c:pt>
                <c:pt idx="966">
                  <c:v>9.9269012786448343</c:v>
                </c:pt>
                <c:pt idx="967">
                  <c:v>9.9398912786448328</c:v>
                </c:pt>
                <c:pt idx="968">
                  <c:v>9.9528812786448349</c:v>
                </c:pt>
                <c:pt idx="969">
                  <c:v>9.9658712786448334</c:v>
                </c:pt>
                <c:pt idx="970">
                  <c:v>9.9788612786448319</c:v>
                </c:pt>
                <c:pt idx="971">
                  <c:v>9.9918512786448339</c:v>
                </c:pt>
                <c:pt idx="972">
                  <c:v>10.004841278644832</c:v>
                </c:pt>
                <c:pt idx="973">
                  <c:v>10.017831278644834</c:v>
                </c:pt>
                <c:pt idx="974">
                  <c:v>10.030821278644833</c:v>
                </c:pt>
                <c:pt idx="975">
                  <c:v>10.043811278644835</c:v>
                </c:pt>
                <c:pt idx="976">
                  <c:v>10.056801278644834</c:v>
                </c:pt>
                <c:pt idx="977">
                  <c:v>10.069791278644832</c:v>
                </c:pt>
                <c:pt idx="978">
                  <c:v>10.082781278644834</c:v>
                </c:pt>
                <c:pt idx="979">
                  <c:v>10.095771278644833</c:v>
                </c:pt>
                <c:pt idx="980">
                  <c:v>10.108761278644835</c:v>
                </c:pt>
                <c:pt idx="981">
                  <c:v>10.121751278644833</c:v>
                </c:pt>
                <c:pt idx="982">
                  <c:v>10.134741278644832</c:v>
                </c:pt>
                <c:pt idx="983">
                  <c:v>10.147731278644834</c:v>
                </c:pt>
                <c:pt idx="984">
                  <c:v>10.160721278644832</c:v>
                </c:pt>
                <c:pt idx="985">
                  <c:v>10.173711278644834</c:v>
                </c:pt>
                <c:pt idx="986">
                  <c:v>10.186701278644833</c:v>
                </c:pt>
                <c:pt idx="987">
                  <c:v>10.199691278644835</c:v>
                </c:pt>
                <c:pt idx="988">
                  <c:v>10.212681278644833</c:v>
                </c:pt>
                <c:pt idx="989">
                  <c:v>10.225671278644832</c:v>
                </c:pt>
                <c:pt idx="990">
                  <c:v>10.238661278644834</c:v>
                </c:pt>
                <c:pt idx="991">
                  <c:v>10.251651278644832</c:v>
                </c:pt>
                <c:pt idx="992">
                  <c:v>10.264641278644834</c:v>
                </c:pt>
                <c:pt idx="993">
                  <c:v>10.277631278644833</c:v>
                </c:pt>
                <c:pt idx="994">
                  <c:v>10.290621278644835</c:v>
                </c:pt>
                <c:pt idx="995">
                  <c:v>10.303611278644834</c:v>
                </c:pt>
                <c:pt idx="996">
                  <c:v>10.316601278644832</c:v>
                </c:pt>
                <c:pt idx="997">
                  <c:v>10.329591278644834</c:v>
                </c:pt>
                <c:pt idx="998">
                  <c:v>10.342581278644833</c:v>
                </c:pt>
                <c:pt idx="999">
                  <c:v>10.355571278644835</c:v>
                </c:pt>
                <c:pt idx="1000">
                  <c:v>10.368561278644833</c:v>
                </c:pt>
                <c:pt idx="1001">
                  <c:v>10.381551278644832</c:v>
                </c:pt>
                <c:pt idx="1002">
                  <c:v>10.394541278644834</c:v>
                </c:pt>
                <c:pt idx="1003">
                  <c:v>10.407531278644832</c:v>
                </c:pt>
                <c:pt idx="1004">
                  <c:v>10.420521278644834</c:v>
                </c:pt>
                <c:pt idx="1005">
                  <c:v>10.433511278644833</c:v>
                </c:pt>
                <c:pt idx="1006">
                  <c:v>10.446501278644835</c:v>
                </c:pt>
                <c:pt idx="1007">
                  <c:v>10.459491278644833</c:v>
                </c:pt>
                <c:pt idx="1008">
                  <c:v>10.472481278644832</c:v>
                </c:pt>
                <c:pt idx="1009">
                  <c:v>10.485471278644834</c:v>
                </c:pt>
                <c:pt idx="1010">
                  <c:v>10.498461278644832</c:v>
                </c:pt>
                <c:pt idx="1011">
                  <c:v>10.511451278644834</c:v>
                </c:pt>
                <c:pt idx="1012">
                  <c:v>10.524441278644833</c:v>
                </c:pt>
                <c:pt idx="1013">
                  <c:v>10.537431278644835</c:v>
                </c:pt>
                <c:pt idx="1014">
                  <c:v>10.550421278644833</c:v>
                </c:pt>
                <c:pt idx="1015">
                  <c:v>10.563411278644832</c:v>
                </c:pt>
                <c:pt idx="1016">
                  <c:v>10.576401278644834</c:v>
                </c:pt>
                <c:pt idx="1017">
                  <c:v>10.589391278644833</c:v>
                </c:pt>
                <c:pt idx="1018">
                  <c:v>10.602381278644835</c:v>
                </c:pt>
                <c:pt idx="1019">
                  <c:v>10.615371278644833</c:v>
                </c:pt>
                <c:pt idx="1020">
                  <c:v>10.628361278644832</c:v>
                </c:pt>
                <c:pt idx="1021">
                  <c:v>10.641351278644834</c:v>
                </c:pt>
                <c:pt idx="1022">
                  <c:v>10.654341278644832</c:v>
                </c:pt>
                <c:pt idx="1023">
                  <c:v>10.667331278644834</c:v>
                </c:pt>
              </c:numCache>
            </c:numRef>
          </c:xVal>
          <c:yVal>
            <c:numRef>
              <c:f>'Blue sp'!$C$2:$C$1025</c:f>
              <c:numCache>
                <c:formatCode>General</c:formatCode>
                <c:ptCount val="1024"/>
                <c:pt idx="0">
                  <c:v>9.0546251547436452E-3</c:v>
                </c:pt>
                <c:pt idx="1">
                  <c:v>1.0345106935761777E-2</c:v>
                </c:pt>
                <c:pt idx="2">
                  <c:v>9.3279323492144236E-3</c:v>
                </c:pt>
                <c:pt idx="3">
                  <c:v>7.7918185049884337E-3</c:v>
                </c:pt>
                <c:pt idx="4">
                  <c:v>5.1892884170152464E-3</c:v>
                </c:pt>
                <c:pt idx="5">
                  <c:v>5.8243582188884776E-3</c:v>
                </c:pt>
                <c:pt idx="6">
                  <c:v>6.8530792169721024E-3</c:v>
                </c:pt>
                <c:pt idx="7">
                  <c:v>8.4262559103210465E-3</c:v>
                </c:pt>
                <c:pt idx="8">
                  <c:v>8.2715777509796973E-3</c:v>
                </c:pt>
                <c:pt idx="9">
                  <c:v>6.7473781237287348E-3</c:v>
                </c:pt>
                <c:pt idx="10">
                  <c:v>7.1595398768970701E-3</c:v>
                </c:pt>
                <c:pt idx="11">
                  <c:v>8.3083716054601978E-3</c:v>
                </c:pt>
                <c:pt idx="12">
                  <c:v>7.2732829888232852E-3</c:v>
                </c:pt>
                <c:pt idx="13">
                  <c:v>7.2898127136241386E-3</c:v>
                </c:pt>
                <c:pt idx="14">
                  <c:v>7.9960197683528328E-3</c:v>
                </c:pt>
                <c:pt idx="15">
                  <c:v>9.3164081308323501E-3</c:v>
                </c:pt>
                <c:pt idx="16">
                  <c:v>1.0450955847908389E-2</c:v>
                </c:pt>
                <c:pt idx="17">
                  <c:v>7.1499953324074489E-3</c:v>
                </c:pt>
                <c:pt idx="18">
                  <c:v>7.0058094889598709E-3</c:v>
                </c:pt>
                <c:pt idx="19">
                  <c:v>6.6006635270404084E-3</c:v>
                </c:pt>
                <c:pt idx="20">
                  <c:v>6.6951098378751845E-3</c:v>
                </c:pt>
                <c:pt idx="21">
                  <c:v>4.6805134765485054E-3</c:v>
                </c:pt>
                <c:pt idx="22">
                  <c:v>6.6384210738344206E-3</c:v>
                </c:pt>
                <c:pt idx="23">
                  <c:v>7.1263906987031021E-3</c:v>
                </c:pt>
                <c:pt idx="24">
                  <c:v>6.2211631666371295E-3</c:v>
                </c:pt>
                <c:pt idx="25">
                  <c:v>4.1540453056066601E-3</c:v>
                </c:pt>
                <c:pt idx="26">
                  <c:v>4.458566750612721E-3</c:v>
                </c:pt>
                <c:pt idx="27">
                  <c:v>4.8822303555919435E-3</c:v>
                </c:pt>
                <c:pt idx="28">
                  <c:v>4.9801613721022105E-3</c:v>
                </c:pt>
                <c:pt idx="29">
                  <c:v>3.8338221587852295E-3</c:v>
                </c:pt>
                <c:pt idx="30">
                  <c:v>4.3579088456122935E-3</c:v>
                </c:pt>
                <c:pt idx="31">
                  <c:v>2.4726324796673122E-3</c:v>
                </c:pt>
                <c:pt idx="32">
                  <c:v>2.3641152454206876E-3</c:v>
                </c:pt>
                <c:pt idx="33">
                  <c:v>3.3860405205537059E-3</c:v>
                </c:pt>
                <c:pt idx="34">
                  <c:v>2.1470613223830912E-3</c:v>
                </c:pt>
                <c:pt idx="35">
                  <c:v>2.2625314040030367E-3</c:v>
                </c:pt>
                <c:pt idx="36">
                  <c:v>1.6696658085251354E-3</c:v>
                </c:pt>
                <c:pt idx="37">
                  <c:v>3.0575256208495798E-3</c:v>
                </c:pt>
                <c:pt idx="38">
                  <c:v>2.6554706777963091E-3</c:v>
                </c:pt>
                <c:pt idx="39">
                  <c:v>1.052001042042698E-3</c:v>
                </c:pt>
                <c:pt idx="40">
                  <c:v>2.230836874886039E-3</c:v>
                </c:pt>
                <c:pt idx="41">
                  <c:v>1.805027246279424E-3</c:v>
                </c:pt>
                <c:pt idx="42">
                  <c:v>1.4920412308794401E-3</c:v>
                </c:pt>
                <c:pt idx="43">
                  <c:v>2.3906294375827166E-3</c:v>
                </c:pt>
                <c:pt idx="44">
                  <c:v>1.9221164915491629E-3</c:v>
                </c:pt>
                <c:pt idx="45">
                  <c:v>2.0320002968725677E-3</c:v>
                </c:pt>
                <c:pt idx="46">
                  <c:v>1.6494230946997692E-3</c:v>
                </c:pt>
                <c:pt idx="47">
                  <c:v>7.1343778613081163E-4</c:v>
                </c:pt>
                <c:pt idx="48">
                  <c:v>7.0085879401559194E-4</c:v>
                </c:pt>
                <c:pt idx="49">
                  <c:v>1.0606627612017954E-3</c:v>
                </c:pt>
                <c:pt idx="50">
                  <c:v>7.4637118483610032E-4</c:v>
                </c:pt>
                <c:pt idx="51">
                  <c:v>1.033318265539784E-3</c:v>
                </c:pt>
                <c:pt idx="52">
                  <c:v>1.1396274768174766E-3</c:v>
                </c:pt>
                <c:pt idx="53">
                  <c:v>5.384465463110469E-4</c:v>
                </c:pt>
                <c:pt idx="54">
                  <c:v>1.7630288439308042E-3</c:v>
                </c:pt>
                <c:pt idx="55">
                  <c:v>1.7298673404894135E-3</c:v>
                </c:pt>
                <c:pt idx="56">
                  <c:v>1.080041915914047E-3</c:v>
                </c:pt>
                <c:pt idx="57">
                  <c:v>1.0082150129484761E-3</c:v>
                </c:pt>
                <c:pt idx="58">
                  <c:v>8.8748088425243934E-4</c:v>
                </c:pt>
                <c:pt idx="59">
                  <c:v>6.1309310972840214E-4</c:v>
                </c:pt>
                <c:pt idx="60">
                  <c:v>1.0860456661031734E-3</c:v>
                </c:pt>
                <c:pt idx="61">
                  <c:v>1.424777611444155E-3</c:v>
                </c:pt>
                <c:pt idx="62">
                  <c:v>2.042743456524501E-3</c:v>
                </c:pt>
                <c:pt idx="63">
                  <c:v>1.9613869233014421E-3</c:v>
                </c:pt>
                <c:pt idx="64">
                  <c:v>1.4645507493979912E-3</c:v>
                </c:pt>
                <c:pt idx="65">
                  <c:v>5.5057906914675976E-4</c:v>
                </c:pt>
                <c:pt idx="66">
                  <c:v>6.6515895060452967E-4</c:v>
                </c:pt>
                <c:pt idx="67">
                  <c:v>4.6314680166724452E-4</c:v>
                </c:pt>
                <c:pt idx="68">
                  <c:v>9.8289922750819823E-4</c:v>
                </c:pt>
                <c:pt idx="69">
                  <c:v>8.3942201197930268E-4</c:v>
                </c:pt>
                <c:pt idx="70">
                  <c:v>1.1710298129420653E-3</c:v>
                </c:pt>
                <c:pt idx="71">
                  <c:v>8.3966581354510354E-4</c:v>
                </c:pt>
                <c:pt idx="72">
                  <c:v>1.2747306332279778E-3</c:v>
                </c:pt>
                <c:pt idx="73">
                  <c:v>1.118259524560606E-3</c:v>
                </c:pt>
                <c:pt idx="74">
                  <c:v>7.996677382345115E-4</c:v>
                </c:pt>
                <c:pt idx="75">
                  <c:v>5.1524954367996288E-4</c:v>
                </c:pt>
                <c:pt idx="76">
                  <c:v>9.6811459642289269E-4</c:v>
                </c:pt>
                <c:pt idx="77">
                  <c:v>3.5547062755191488E-4</c:v>
                </c:pt>
                <c:pt idx="78">
                  <c:v>1.1563225284506927E-3</c:v>
                </c:pt>
                <c:pt idx="79">
                  <c:v>6.0988208176839312E-5</c:v>
                </c:pt>
                <c:pt idx="80">
                  <c:v>9.5716060553856241E-4</c:v>
                </c:pt>
                <c:pt idx="81">
                  <c:v>1.318322364204442E-3</c:v>
                </c:pt>
                <c:pt idx="82">
                  <c:v>8.3870126620117467E-4</c:v>
                </c:pt>
                <c:pt idx="83">
                  <c:v>1.0004701762070392E-3</c:v>
                </c:pt>
                <c:pt idx="84">
                  <c:v>7.3534703002052656E-4</c:v>
                </c:pt>
                <c:pt idx="85">
                  <c:v>9.319484486579523E-4</c:v>
                </c:pt>
                <c:pt idx="86">
                  <c:v>1.5301887081546344E-3</c:v>
                </c:pt>
                <c:pt idx="87">
                  <c:v>1.7662316806623826E-3</c:v>
                </c:pt>
                <c:pt idx="88">
                  <c:v>1.3997249964817972E-3</c:v>
                </c:pt>
                <c:pt idx="89">
                  <c:v>1.7500286857417933E-3</c:v>
                </c:pt>
                <c:pt idx="90">
                  <c:v>2.1076324523635853E-3</c:v>
                </c:pt>
                <c:pt idx="91">
                  <c:v>1.3374332845295415E-3</c:v>
                </c:pt>
                <c:pt idx="92">
                  <c:v>8.6138162603900074E-4</c:v>
                </c:pt>
                <c:pt idx="93">
                  <c:v>1.8382845329697995E-3</c:v>
                </c:pt>
                <c:pt idx="94">
                  <c:v>2.0927983496463977E-3</c:v>
                </c:pt>
                <c:pt idx="95">
                  <c:v>1.7797241032017988E-3</c:v>
                </c:pt>
                <c:pt idx="96">
                  <c:v>2.2850040535089136E-3</c:v>
                </c:pt>
                <c:pt idx="97">
                  <c:v>3.0086977074937232E-3</c:v>
                </c:pt>
                <c:pt idx="98">
                  <c:v>1.5425147223883592E-3</c:v>
                </c:pt>
                <c:pt idx="99">
                  <c:v>1.9156141057923533E-3</c:v>
                </c:pt>
                <c:pt idx="100">
                  <c:v>1.1714037216873738E-3</c:v>
                </c:pt>
                <c:pt idx="101">
                  <c:v>1.1838142895847677E-3</c:v>
                </c:pt>
                <c:pt idx="102">
                  <c:v>1.7720652955400984E-3</c:v>
                </c:pt>
                <c:pt idx="103">
                  <c:v>2.2268623052855573E-3</c:v>
                </c:pt>
                <c:pt idx="104">
                  <c:v>2.7237915598057765E-3</c:v>
                </c:pt>
                <c:pt idx="105">
                  <c:v>2.7460726060076169E-3</c:v>
                </c:pt>
                <c:pt idx="106">
                  <c:v>1.8802934758577075E-3</c:v>
                </c:pt>
                <c:pt idx="107">
                  <c:v>1.4833526214167428E-3</c:v>
                </c:pt>
                <c:pt idx="108">
                  <c:v>2.6125417761074382E-3</c:v>
                </c:pt>
                <c:pt idx="109">
                  <c:v>1.527705952644958E-3</c:v>
                </c:pt>
                <c:pt idx="110">
                  <c:v>1.0158359922577309E-3</c:v>
                </c:pt>
                <c:pt idx="111">
                  <c:v>1.9484374614350049E-3</c:v>
                </c:pt>
                <c:pt idx="112">
                  <c:v>2.3530647492542318E-3</c:v>
                </c:pt>
                <c:pt idx="113">
                  <c:v>3.4627432135201979E-3</c:v>
                </c:pt>
                <c:pt idx="114">
                  <c:v>2.8544158312468135E-3</c:v>
                </c:pt>
                <c:pt idx="115">
                  <c:v>2.8992211626776426E-3</c:v>
                </c:pt>
                <c:pt idx="116">
                  <c:v>3.4980599465516656E-3</c:v>
                </c:pt>
                <c:pt idx="117">
                  <c:v>3.3671570816581507E-3</c:v>
                </c:pt>
                <c:pt idx="118">
                  <c:v>3.534071599107009E-3</c:v>
                </c:pt>
                <c:pt idx="119">
                  <c:v>3.9092613149191782E-3</c:v>
                </c:pt>
                <c:pt idx="120">
                  <c:v>2.6597308743919216E-3</c:v>
                </c:pt>
                <c:pt idx="121">
                  <c:v>2.6661009754829516E-3</c:v>
                </c:pt>
                <c:pt idx="122">
                  <c:v>3.1688228073793751E-3</c:v>
                </c:pt>
                <c:pt idx="123">
                  <c:v>2.8938712434907169E-3</c:v>
                </c:pt>
                <c:pt idx="124">
                  <c:v>3.5922282274969243E-3</c:v>
                </c:pt>
                <c:pt idx="125">
                  <c:v>4.1200065673869081E-3</c:v>
                </c:pt>
                <c:pt idx="126">
                  <c:v>5.2391762615563442E-3</c:v>
                </c:pt>
                <c:pt idx="127">
                  <c:v>3.4179125945768421E-3</c:v>
                </c:pt>
                <c:pt idx="128">
                  <c:v>3.7879334381602063E-3</c:v>
                </c:pt>
                <c:pt idx="129">
                  <c:v>4.4637827517137948E-3</c:v>
                </c:pt>
                <c:pt idx="130">
                  <c:v>3.5684486086063655E-3</c:v>
                </c:pt>
                <c:pt idx="131">
                  <c:v>3.1913680659584995E-3</c:v>
                </c:pt>
                <c:pt idx="132">
                  <c:v>3.188414488163439E-3</c:v>
                </c:pt>
                <c:pt idx="133">
                  <c:v>2.8496485418302822E-3</c:v>
                </c:pt>
                <c:pt idx="134">
                  <c:v>2.8946115766443469E-3</c:v>
                </c:pt>
                <c:pt idx="135">
                  <c:v>4.5226626959332219E-3</c:v>
                </c:pt>
                <c:pt idx="136">
                  <c:v>3.6823433034696542E-3</c:v>
                </c:pt>
                <c:pt idx="137">
                  <c:v>3.5059904229315119E-3</c:v>
                </c:pt>
                <c:pt idx="138">
                  <c:v>4.3362280321589432E-3</c:v>
                </c:pt>
                <c:pt idx="139">
                  <c:v>5.0096725735827565E-3</c:v>
                </c:pt>
                <c:pt idx="140">
                  <c:v>4.521242724268403E-3</c:v>
                </c:pt>
                <c:pt idx="141">
                  <c:v>4.8656093112279565E-3</c:v>
                </c:pt>
                <c:pt idx="142">
                  <c:v>5.8310446351407339E-3</c:v>
                </c:pt>
                <c:pt idx="143">
                  <c:v>5.471063465217957E-3</c:v>
                </c:pt>
                <c:pt idx="144">
                  <c:v>6.6385888537082759E-3</c:v>
                </c:pt>
                <c:pt idx="145">
                  <c:v>5.9510330213190061E-3</c:v>
                </c:pt>
                <c:pt idx="146">
                  <c:v>6.8815302242036976E-3</c:v>
                </c:pt>
                <c:pt idx="147">
                  <c:v>6.6548977514764782E-3</c:v>
                </c:pt>
                <c:pt idx="148">
                  <c:v>6.4760048917767397E-3</c:v>
                </c:pt>
                <c:pt idx="149">
                  <c:v>6.2955511653819398E-3</c:v>
                </c:pt>
                <c:pt idx="150">
                  <c:v>7.9947239888675543E-3</c:v>
                </c:pt>
                <c:pt idx="151">
                  <c:v>7.7303128582964344E-3</c:v>
                </c:pt>
                <c:pt idx="152">
                  <c:v>7.675736194384347E-3</c:v>
                </c:pt>
                <c:pt idx="153">
                  <c:v>7.8757949326578505E-3</c:v>
                </c:pt>
                <c:pt idx="154">
                  <c:v>8.9029754593377836E-3</c:v>
                </c:pt>
                <c:pt idx="155">
                  <c:v>8.3113382817107222E-3</c:v>
                </c:pt>
                <c:pt idx="156">
                  <c:v>7.9876713734593294E-3</c:v>
                </c:pt>
                <c:pt idx="157">
                  <c:v>8.8709814936518295E-3</c:v>
                </c:pt>
                <c:pt idx="158">
                  <c:v>1.0504561364745792E-2</c:v>
                </c:pt>
                <c:pt idx="159">
                  <c:v>9.942485291101321E-3</c:v>
                </c:pt>
                <c:pt idx="160">
                  <c:v>9.3600078517326723E-3</c:v>
                </c:pt>
                <c:pt idx="161">
                  <c:v>1.0613401751833763E-2</c:v>
                </c:pt>
                <c:pt idx="162">
                  <c:v>1.0652171712107543E-2</c:v>
                </c:pt>
                <c:pt idx="163">
                  <c:v>1.0748215464168414E-2</c:v>
                </c:pt>
                <c:pt idx="164">
                  <c:v>1.1299148507100397E-2</c:v>
                </c:pt>
                <c:pt idx="165">
                  <c:v>1.3189394597007681E-2</c:v>
                </c:pt>
                <c:pt idx="166">
                  <c:v>1.4985183291343787E-2</c:v>
                </c:pt>
                <c:pt idx="167">
                  <c:v>1.4300457694009642E-2</c:v>
                </c:pt>
                <c:pt idx="168">
                  <c:v>1.5538375576249649E-2</c:v>
                </c:pt>
                <c:pt idx="169">
                  <c:v>1.317286650316531E-2</c:v>
                </c:pt>
                <c:pt idx="170">
                  <c:v>1.3269669860068146E-2</c:v>
                </c:pt>
                <c:pt idx="171">
                  <c:v>1.2593112396860111E-2</c:v>
                </c:pt>
                <c:pt idx="172">
                  <c:v>1.4464585459575904E-2</c:v>
                </c:pt>
                <c:pt idx="173">
                  <c:v>1.6318711002034879E-2</c:v>
                </c:pt>
                <c:pt idx="174">
                  <c:v>1.7098427154379498E-2</c:v>
                </c:pt>
                <c:pt idx="175">
                  <c:v>1.7734804271618457E-2</c:v>
                </c:pt>
                <c:pt idx="176">
                  <c:v>1.8320569827885238E-2</c:v>
                </c:pt>
                <c:pt idx="177">
                  <c:v>1.8597983383555831E-2</c:v>
                </c:pt>
                <c:pt idx="178">
                  <c:v>1.8908408031054962E-2</c:v>
                </c:pt>
                <c:pt idx="179">
                  <c:v>2.1805283972269125E-2</c:v>
                </c:pt>
                <c:pt idx="180">
                  <c:v>2.233034201419214E-2</c:v>
                </c:pt>
                <c:pt idx="181">
                  <c:v>2.3470846952933704E-2</c:v>
                </c:pt>
                <c:pt idx="182">
                  <c:v>2.5520416856709353E-2</c:v>
                </c:pt>
                <c:pt idx="183">
                  <c:v>2.6951539272974154E-2</c:v>
                </c:pt>
                <c:pt idx="184">
                  <c:v>2.980502491415965E-2</c:v>
                </c:pt>
                <c:pt idx="185">
                  <c:v>3.4533727042762759E-2</c:v>
                </c:pt>
                <c:pt idx="186">
                  <c:v>3.6375442208934745E-2</c:v>
                </c:pt>
                <c:pt idx="187">
                  <c:v>4.035605115315858E-2</c:v>
                </c:pt>
                <c:pt idx="188">
                  <c:v>4.5141627978344652E-2</c:v>
                </c:pt>
                <c:pt idx="189">
                  <c:v>5.0219908232425302E-2</c:v>
                </c:pt>
                <c:pt idx="190">
                  <c:v>5.1973275683795263E-2</c:v>
                </c:pt>
                <c:pt idx="191">
                  <c:v>5.5359486277064732E-2</c:v>
                </c:pt>
                <c:pt idx="192">
                  <c:v>5.9194039834605368E-2</c:v>
                </c:pt>
                <c:pt idx="193">
                  <c:v>6.5031451805324617E-2</c:v>
                </c:pt>
                <c:pt idx="194">
                  <c:v>6.5141720666405459E-2</c:v>
                </c:pt>
                <c:pt idx="195">
                  <c:v>6.9773402849731533E-2</c:v>
                </c:pt>
                <c:pt idx="196">
                  <c:v>7.5870621721253723E-2</c:v>
                </c:pt>
                <c:pt idx="197">
                  <c:v>8.5796721450390676E-2</c:v>
                </c:pt>
                <c:pt idx="198">
                  <c:v>8.6701354616786866E-2</c:v>
                </c:pt>
                <c:pt idx="199">
                  <c:v>9.4400857638338512E-2</c:v>
                </c:pt>
                <c:pt idx="200">
                  <c:v>0.10134844349597925</c:v>
                </c:pt>
                <c:pt idx="201">
                  <c:v>0.10917113983212019</c:v>
                </c:pt>
                <c:pt idx="202">
                  <c:v>0.10867167672120889</c:v>
                </c:pt>
                <c:pt idx="203">
                  <c:v>0.11259310552792291</c:v>
                </c:pt>
                <c:pt idx="204">
                  <c:v>0.12232883675249752</c:v>
                </c:pt>
                <c:pt idx="205">
                  <c:v>0.12799526630206565</c:v>
                </c:pt>
                <c:pt idx="206">
                  <c:v>0.13430378269278442</c:v>
                </c:pt>
                <c:pt idx="207">
                  <c:v>0.13936250167905981</c:v>
                </c:pt>
                <c:pt idx="208">
                  <c:v>0.1521772103110757</c:v>
                </c:pt>
                <c:pt idx="209">
                  <c:v>0.17033074603842005</c:v>
                </c:pt>
                <c:pt idx="210">
                  <c:v>0.1746912633177119</c:v>
                </c:pt>
                <c:pt idx="211">
                  <c:v>0.18128737397848879</c:v>
                </c:pt>
                <c:pt idx="212">
                  <c:v>0.19100178175352583</c:v>
                </c:pt>
                <c:pt idx="213">
                  <c:v>0.19813704446889271</c:v>
                </c:pt>
                <c:pt idx="214">
                  <c:v>0.20605151271673544</c:v>
                </c:pt>
                <c:pt idx="215">
                  <c:v>0.21210431436250773</c:v>
                </c:pt>
                <c:pt idx="216">
                  <c:v>0.22101116795451872</c:v>
                </c:pt>
                <c:pt idx="217">
                  <c:v>0.23164748303107666</c:v>
                </c:pt>
                <c:pt idx="218">
                  <c:v>0.24572826506923531</c:v>
                </c:pt>
                <c:pt idx="219">
                  <c:v>0.26521801489693297</c:v>
                </c:pt>
                <c:pt idx="220">
                  <c:v>0.26209795231855382</c:v>
                </c:pt>
                <c:pt idx="221">
                  <c:v>0.26562407296583151</c:v>
                </c:pt>
                <c:pt idx="222">
                  <c:v>0.28308925473476138</c:v>
                </c:pt>
                <c:pt idx="223">
                  <c:v>0.28824978789140526</c:v>
                </c:pt>
                <c:pt idx="224">
                  <c:v>0.28596795933288638</c:v>
                </c:pt>
                <c:pt idx="225">
                  <c:v>0.29919444543583823</c:v>
                </c:pt>
                <c:pt idx="226">
                  <c:v>0.30317694987566907</c:v>
                </c:pt>
                <c:pt idx="227">
                  <c:v>0.30590388360020576</c:v>
                </c:pt>
                <c:pt idx="228">
                  <c:v>0.30557600206592478</c:v>
                </c:pt>
                <c:pt idx="229">
                  <c:v>0.31800689549501032</c:v>
                </c:pt>
                <c:pt idx="230">
                  <c:v>0.327251209541776</c:v>
                </c:pt>
                <c:pt idx="231">
                  <c:v>0.33285055128413377</c:v>
                </c:pt>
                <c:pt idx="232">
                  <c:v>0.33741401788035413</c:v>
                </c:pt>
                <c:pt idx="233">
                  <c:v>0.34331878872979316</c:v>
                </c:pt>
                <c:pt idx="234">
                  <c:v>0.3552840653505287</c:v>
                </c:pt>
                <c:pt idx="235">
                  <c:v>0.35743576593470605</c:v>
                </c:pt>
                <c:pt idx="236">
                  <c:v>0.35151925347227936</c:v>
                </c:pt>
                <c:pt idx="237">
                  <c:v>0.34482929595058304</c:v>
                </c:pt>
                <c:pt idx="238">
                  <c:v>0.36712928917669563</c:v>
                </c:pt>
                <c:pt idx="239">
                  <c:v>0.37892062889338773</c:v>
                </c:pt>
                <c:pt idx="240">
                  <c:v>0.38366031455134486</c:v>
                </c:pt>
                <c:pt idx="241">
                  <c:v>0.3828715086513711</c:v>
                </c:pt>
                <c:pt idx="242">
                  <c:v>0.38349093136347001</c:v>
                </c:pt>
                <c:pt idx="243">
                  <c:v>0.3798368769731012</c:v>
                </c:pt>
                <c:pt idx="244">
                  <c:v>0.38202149864827167</c:v>
                </c:pt>
                <c:pt idx="245">
                  <c:v>0.38026954504954896</c:v>
                </c:pt>
                <c:pt idx="246">
                  <c:v>0.3923718726603001</c:v>
                </c:pt>
                <c:pt idx="247">
                  <c:v>0.39935607495320946</c:v>
                </c:pt>
                <c:pt idx="248">
                  <c:v>0.40156223786568657</c:v>
                </c:pt>
                <c:pt idx="249">
                  <c:v>0.41269956171419347</c:v>
                </c:pt>
                <c:pt idx="250">
                  <c:v>0.4063042159032646</c:v>
                </c:pt>
                <c:pt idx="251">
                  <c:v>0.40471606120062636</c:v>
                </c:pt>
                <c:pt idx="252">
                  <c:v>0.4038153395250354</c:v>
                </c:pt>
                <c:pt idx="253">
                  <c:v>0.39278393304341819</c:v>
                </c:pt>
                <c:pt idx="254">
                  <c:v>0.39690312163030117</c:v>
                </c:pt>
                <c:pt idx="255">
                  <c:v>0.40014293102346427</c:v>
                </c:pt>
                <c:pt idx="256">
                  <c:v>0.41171736296988659</c:v>
                </c:pt>
                <c:pt idx="257">
                  <c:v>0.4069996904111603</c:v>
                </c:pt>
                <c:pt idx="258">
                  <c:v>0.4098897795153334</c:v>
                </c:pt>
                <c:pt idx="259">
                  <c:v>0.41337867710076875</c:v>
                </c:pt>
                <c:pt idx="260">
                  <c:v>0.40144142224369705</c:v>
                </c:pt>
                <c:pt idx="261">
                  <c:v>0.39896788784735288</c:v>
                </c:pt>
                <c:pt idx="262">
                  <c:v>0.40257120674318847</c:v>
                </c:pt>
                <c:pt idx="263">
                  <c:v>0.40378810367665191</c:v>
                </c:pt>
                <c:pt idx="264">
                  <c:v>0.39927184695447065</c:v>
                </c:pt>
                <c:pt idx="265">
                  <c:v>0.39676969300107173</c:v>
                </c:pt>
                <c:pt idx="266">
                  <c:v>0.39735005335482149</c:v>
                </c:pt>
                <c:pt idx="267">
                  <c:v>0.39527262307338751</c:v>
                </c:pt>
                <c:pt idx="268">
                  <c:v>0.39013121532197553</c:v>
                </c:pt>
                <c:pt idx="269">
                  <c:v>0.3922938929543317</c:v>
                </c:pt>
                <c:pt idx="270">
                  <c:v>0.39075627375436511</c:v>
                </c:pt>
                <c:pt idx="271">
                  <c:v>0.38938156836578247</c:v>
                </c:pt>
                <c:pt idx="272">
                  <c:v>0.39093512692675231</c:v>
                </c:pt>
                <c:pt idx="273">
                  <c:v>0.38573880155987</c:v>
                </c:pt>
                <c:pt idx="274">
                  <c:v>0.38705203012490552</c:v>
                </c:pt>
                <c:pt idx="275">
                  <c:v>0.38757065623884418</c:v>
                </c:pt>
                <c:pt idx="276">
                  <c:v>0.38643985107944523</c:v>
                </c:pt>
                <c:pt idx="277">
                  <c:v>0.38050218719275886</c:v>
                </c:pt>
                <c:pt idx="278">
                  <c:v>0.37527324822151126</c:v>
                </c:pt>
                <c:pt idx="279">
                  <c:v>0.38455117712355608</c:v>
                </c:pt>
                <c:pt idx="280">
                  <c:v>0.39129530060556972</c:v>
                </c:pt>
                <c:pt idx="281">
                  <c:v>0.38430719630184562</c:v>
                </c:pt>
                <c:pt idx="282">
                  <c:v>0.3720923639218231</c:v>
                </c:pt>
                <c:pt idx="283">
                  <c:v>0.38555748126229811</c:v>
                </c:pt>
                <c:pt idx="284">
                  <c:v>0.38037592815004345</c:v>
                </c:pt>
                <c:pt idx="285">
                  <c:v>0.36843033296895261</c:v>
                </c:pt>
                <c:pt idx="286">
                  <c:v>0.3733327413820785</c:v>
                </c:pt>
                <c:pt idx="287">
                  <c:v>0.35922942508653116</c:v>
                </c:pt>
                <c:pt idx="288">
                  <c:v>0.36283286241841611</c:v>
                </c:pt>
                <c:pt idx="289">
                  <c:v>0.35723772018806188</c:v>
                </c:pt>
                <c:pt idx="290">
                  <c:v>0.37521448509665578</c:v>
                </c:pt>
                <c:pt idx="291">
                  <c:v>0.37386442454644508</c:v>
                </c:pt>
                <c:pt idx="292">
                  <c:v>0.35759900297894753</c:v>
                </c:pt>
                <c:pt idx="293">
                  <c:v>0.35308653932573852</c:v>
                </c:pt>
                <c:pt idx="294">
                  <c:v>0.36654194867210038</c:v>
                </c:pt>
                <c:pt idx="295">
                  <c:v>0.3671046879988607</c:v>
                </c:pt>
                <c:pt idx="296">
                  <c:v>0.36130459190355368</c:v>
                </c:pt>
                <c:pt idx="297">
                  <c:v>0.35956749479490469</c:v>
                </c:pt>
                <c:pt idx="298">
                  <c:v>0.36378910226445349</c:v>
                </c:pt>
                <c:pt idx="299">
                  <c:v>0.34846506660966964</c:v>
                </c:pt>
                <c:pt idx="300">
                  <c:v>0.34341234208794857</c:v>
                </c:pt>
                <c:pt idx="301">
                  <c:v>0.34658626691049149</c:v>
                </c:pt>
                <c:pt idx="302">
                  <c:v>0.35575015723166659</c:v>
                </c:pt>
                <c:pt idx="303">
                  <c:v>0.34274752206451414</c:v>
                </c:pt>
                <c:pt idx="304">
                  <c:v>0.32945754210321615</c:v>
                </c:pt>
                <c:pt idx="305">
                  <c:v>0.33677872123950681</c:v>
                </c:pt>
                <c:pt idx="306">
                  <c:v>0.33851960645022661</c:v>
                </c:pt>
                <c:pt idx="307">
                  <c:v>0.33887807283582766</c:v>
                </c:pt>
                <c:pt idx="308">
                  <c:v>0.34435234419388983</c:v>
                </c:pt>
                <c:pt idx="309">
                  <c:v>0.35175608426936739</c:v>
                </c:pt>
                <c:pt idx="310">
                  <c:v>0.32646057334862327</c:v>
                </c:pt>
                <c:pt idx="311">
                  <c:v>0.31484019364569898</c:v>
                </c:pt>
                <c:pt idx="312">
                  <c:v>0.31807029331567616</c:v>
                </c:pt>
                <c:pt idx="313">
                  <c:v>0.31683138629746294</c:v>
                </c:pt>
                <c:pt idx="314">
                  <c:v>0.32513372942673913</c:v>
                </c:pt>
                <c:pt idx="315">
                  <c:v>0.32650303445718171</c:v>
                </c:pt>
                <c:pt idx="316">
                  <c:v>0.31900280188233771</c:v>
                </c:pt>
                <c:pt idx="317">
                  <c:v>0.32463728651680851</c:v>
                </c:pt>
                <c:pt idx="318">
                  <c:v>0.32452375177584897</c:v>
                </c:pt>
                <c:pt idx="319">
                  <c:v>0.32665173156909882</c:v>
                </c:pt>
                <c:pt idx="320">
                  <c:v>0.31788481741400482</c:v>
                </c:pt>
                <c:pt idx="321">
                  <c:v>0.30790183958286649</c:v>
                </c:pt>
                <c:pt idx="322">
                  <c:v>0.30814592460368057</c:v>
                </c:pt>
                <c:pt idx="323">
                  <c:v>0.31423401894471853</c:v>
                </c:pt>
                <c:pt idx="324">
                  <c:v>0.31674141580192866</c:v>
                </c:pt>
                <c:pt idx="325">
                  <c:v>0.31484636145825823</c:v>
                </c:pt>
                <c:pt idx="326">
                  <c:v>0.3071656846571757</c:v>
                </c:pt>
                <c:pt idx="327">
                  <c:v>0.30139598927636696</c:v>
                </c:pt>
                <c:pt idx="328">
                  <c:v>0.29670320385172694</c:v>
                </c:pt>
                <c:pt idx="329">
                  <c:v>0.29821686779330719</c:v>
                </c:pt>
                <c:pt idx="330">
                  <c:v>0.30387153349481377</c:v>
                </c:pt>
                <c:pt idx="331">
                  <c:v>0.30622222717304404</c:v>
                </c:pt>
                <c:pt idx="332">
                  <c:v>0.30577776990179895</c:v>
                </c:pt>
                <c:pt idx="333">
                  <c:v>0.30254893111839742</c:v>
                </c:pt>
                <c:pt idx="334">
                  <c:v>0.29494944021855063</c:v>
                </c:pt>
                <c:pt idx="335">
                  <c:v>0.3070536898423587</c:v>
                </c:pt>
                <c:pt idx="336">
                  <c:v>0.30503648046020665</c:v>
                </c:pt>
                <c:pt idx="337">
                  <c:v>0.2888736690759145</c:v>
                </c:pt>
                <c:pt idx="338">
                  <c:v>0.28102291136225355</c:v>
                </c:pt>
                <c:pt idx="339">
                  <c:v>0.28021338952718089</c:v>
                </c:pt>
                <c:pt idx="340">
                  <c:v>0.27557875996310338</c:v>
                </c:pt>
                <c:pt idx="341">
                  <c:v>0.28198617672474841</c:v>
                </c:pt>
                <c:pt idx="342">
                  <c:v>0.27981364030339206</c:v>
                </c:pt>
                <c:pt idx="343">
                  <c:v>0.2763502354849186</c:v>
                </c:pt>
                <c:pt idx="344">
                  <c:v>0.2803737960447209</c:v>
                </c:pt>
                <c:pt idx="345">
                  <c:v>0.2783208000774115</c:v>
                </c:pt>
                <c:pt idx="346">
                  <c:v>0.27352239425773117</c:v>
                </c:pt>
                <c:pt idx="347">
                  <c:v>0.27670011234097064</c:v>
                </c:pt>
                <c:pt idx="348">
                  <c:v>0.27308482158331399</c:v>
                </c:pt>
                <c:pt idx="349">
                  <c:v>0.27451687412812631</c:v>
                </c:pt>
                <c:pt idx="350">
                  <c:v>0.27479845081242332</c:v>
                </c:pt>
                <c:pt idx="351">
                  <c:v>0.28052443107040931</c:v>
                </c:pt>
                <c:pt idx="352">
                  <c:v>0.27835482062068689</c:v>
                </c:pt>
                <c:pt idx="353">
                  <c:v>0.26946955805329642</c:v>
                </c:pt>
                <c:pt idx="354">
                  <c:v>0.26222793277172923</c:v>
                </c:pt>
                <c:pt idx="355">
                  <c:v>0.2665768620020717</c:v>
                </c:pt>
                <c:pt idx="356">
                  <c:v>0.266050371616529</c:v>
                </c:pt>
                <c:pt idx="357">
                  <c:v>0.26868544386171106</c:v>
                </c:pt>
                <c:pt idx="358">
                  <c:v>0.26884094356698107</c:v>
                </c:pt>
                <c:pt idx="359">
                  <c:v>0.26396573676654117</c:v>
                </c:pt>
                <c:pt idx="360">
                  <c:v>0.25995138830464498</c:v>
                </c:pt>
                <c:pt idx="361">
                  <c:v>0.26849288272011701</c:v>
                </c:pt>
                <c:pt idx="362">
                  <c:v>0.26715242804308242</c:v>
                </c:pt>
                <c:pt idx="363">
                  <c:v>0.25840311272231531</c:v>
                </c:pt>
                <c:pt idx="364">
                  <c:v>0.25015918337308873</c:v>
                </c:pt>
                <c:pt idx="365">
                  <c:v>0.25003022256390339</c:v>
                </c:pt>
                <c:pt idx="366">
                  <c:v>0.2537379041800582</c:v>
                </c:pt>
                <c:pt idx="367">
                  <c:v>0.2536940620233899</c:v>
                </c:pt>
                <c:pt idx="368">
                  <c:v>0.25127366481899643</c:v>
                </c:pt>
                <c:pt idx="369">
                  <c:v>0.2547700237953886</c:v>
                </c:pt>
                <c:pt idx="370">
                  <c:v>0.24895071740573321</c:v>
                </c:pt>
                <c:pt idx="371">
                  <c:v>0.24664445971041021</c:v>
                </c:pt>
                <c:pt idx="372">
                  <c:v>0.24080399414716486</c:v>
                </c:pt>
                <c:pt idx="373">
                  <c:v>0.24403399646987053</c:v>
                </c:pt>
                <c:pt idx="374">
                  <c:v>0.24057423582947418</c:v>
                </c:pt>
                <c:pt idx="375">
                  <c:v>0.24719872762421946</c:v>
                </c:pt>
                <c:pt idx="376">
                  <c:v>0.24339833796471855</c:v>
                </c:pt>
                <c:pt idx="377">
                  <c:v>0.23307046085676855</c:v>
                </c:pt>
                <c:pt idx="378">
                  <c:v>0.23739760236486812</c:v>
                </c:pt>
                <c:pt idx="379">
                  <c:v>0.23799587859658275</c:v>
                </c:pt>
                <c:pt idx="380">
                  <c:v>0.24423005945560466</c:v>
                </c:pt>
                <c:pt idx="381">
                  <c:v>0.24128184471269085</c:v>
                </c:pt>
                <c:pt idx="382">
                  <c:v>0.24284186765180479</c:v>
                </c:pt>
                <c:pt idx="383">
                  <c:v>0.23378880303225491</c:v>
                </c:pt>
                <c:pt idx="384">
                  <c:v>0.233529800297885</c:v>
                </c:pt>
                <c:pt idx="385">
                  <c:v>0.22899166002416821</c:v>
                </c:pt>
                <c:pt idx="386">
                  <c:v>0.23385418101151881</c:v>
                </c:pt>
                <c:pt idx="387">
                  <c:v>0.2328675147721983</c:v>
                </c:pt>
                <c:pt idx="388">
                  <c:v>0.23993743277301122</c:v>
                </c:pt>
                <c:pt idx="389">
                  <c:v>0.23919787318550781</c:v>
                </c:pt>
                <c:pt idx="390">
                  <c:v>0.23740387447341929</c:v>
                </c:pt>
                <c:pt idx="391">
                  <c:v>0.22739808539727988</c:v>
                </c:pt>
                <c:pt idx="392">
                  <c:v>0.22961169690766214</c:v>
                </c:pt>
                <c:pt idx="393">
                  <c:v>0.22708588059222723</c:v>
                </c:pt>
                <c:pt idx="394">
                  <c:v>0.22758721573068411</c:v>
                </c:pt>
                <c:pt idx="395">
                  <c:v>0.22800286455740215</c:v>
                </c:pt>
                <c:pt idx="396">
                  <c:v>0.21886007744109526</c:v>
                </c:pt>
                <c:pt idx="397">
                  <c:v>0.21485253260141399</c:v>
                </c:pt>
                <c:pt idx="398">
                  <c:v>0.2145045034613158</c:v>
                </c:pt>
                <c:pt idx="399">
                  <c:v>0.20639183558774099</c:v>
                </c:pt>
                <c:pt idx="400">
                  <c:v>0.2057589478680884</c:v>
                </c:pt>
                <c:pt idx="401">
                  <c:v>0.20772285908213078</c:v>
                </c:pt>
                <c:pt idx="402">
                  <c:v>0.21004829701584582</c:v>
                </c:pt>
                <c:pt idx="403">
                  <c:v>0.2113691384878158</c:v>
                </c:pt>
                <c:pt idx="404">
                  <c:v>0.21607651931038882</c:v>
                </c:pt>
                <c:pt idx="405">
                  <c:v>0.21297465996825801</c:v>
                </c:pt>
                <c:pt idx="406">
                  <c:v>0.20865039067823582</c:v>
                </c:pt>
                <c:pt idx="407">
                  <c:v>0.20821369577543386</c:v>
                </c:pt>
                <c:pt idx="408">
                  <c:v>0.21135920932192984</c:v>
                </c:pt>
                <c:pt idx="409">
                  <c:v>0.21253278892475475</c:v>
                </c:pt>
                <c:pt idx="410">
                  <c:v>0.2068170435845372</c:v>
                </c:pt>
                <c:pt idx="411">
                  <c:v>0.2041124853330672</c:v>
                </c:pt>
                <c:pt idx="412">
                  <c:v>0.20741829938681042</c:v>
                </c:pt>
                <c:pt idx="413">
                  <c:v>0.19979242656335916</c:v>
                </c:pt>
                <c:pt idx="414">
                  <c:v>0.20632505605648213</c:v>
                </c:pt>
                <c:pt idx="415">
                  <c:v>0.21327401493145379</c:v>
                </c:pt>
                <c:pt idx="416">
                  <c:v>0.20192555051917316</c:v>
                </c:pt>
                <c:pt idx="417">
                  <c:v>0.20346779433801881</c:v>
                </c:pt>
                <c:pt idx="418">
                  <c:v>0.20144107731916919</c:v>
                </c:pt>
                <c:pt idx="419">
                  <c:v>0.19501156748317258</c:v>
                </c:pt>
                <c:pt idx="420">
                  <c:v>0.19777713219642334</c:v>
                </c:pt>
                <c:pt idx="421">
                  <c:v>0.19587120519417356</c:v>
                </c:pt>
                <c:pt idx="422">
                  <c:v>0.19778519037341452</c:v>
                </c:pt>
                <c:pt idx="423">
                  <c:v>0.19485369513077075</c:v>
                </c:pt>
                <c:pt idx="424">
                  <c:v>0.19454077371570669</c:v>
                </c:pt>
                <c:pt idx="425">
                  <c:v>0.19207625638802919</c:v>
                </c:pt>
                <c:pt idx="426">
                  <c:v>0.19705127214765655</c:v>
                </c:pt>
                <c:pt idx="427">
                  <c:v>0.19839133597725853</c:v>
                </c:pt>
                <c:pt idx="428">
                  <c:v>0.20328220732929581</c:v>
                </c:pt>
                <c:pt idx="429">
                  <c:v>0.19980363435767953</c:v>
                </c:pt>
                <c:pt idx="430">
                  <c:v>0.19204241230432012</c:v>
                </c:pt>
                <c:pt idx="431">
                  <c:v>0.19900882417284441</c:v>
                </c:pt>
                <c:pt idx="432">
                  <c:v>0.19570962105447753</c:v>
                </c:pt>
                <c:pt idx="433">
                  <c:v>0.18735075705129772</c:v>
                </c:pt>
                <c:pt idx="434">
                  <c:v>0.19160231337103029</c:v>
                </c:pt>
                <c:pt idx="435">
                  <c:v>0.18793530864957397</c:v>
                </c:pt>
                <c:pt idx="436">
                  <c:v>0.18069974968403249</c:v>
                </c:pt>
                <c:pt idx="437">
                  <c:v>0.178879818962774</c:v>
                </c:pt>
                <c:pt idx="438">
                  <c:v>0.18874117103196167</c:v>
                </c:pt>
                <c:pt idx="439">
                  <c:v>0.18537714600054508</c:v>
                </c:pt>
                <c:pt idx="440">
                  <c:v>0.1864068457121682</c:v>
                </c:pt>
                <c:pt idx="441">
                  <c:v>0.18220827708049539</c:v>
                </c:pt>
                <c:pt idx="442">
                  <c:v>0.18240029879319677</c:v>
                </c:pt>
                <c:pt idx="443">
                  <c:v>0.1817264957185033</c:v>
                </c:pt>
                <c:pt idx="444">
                  <c:v>0.18092070853142003</c:v>
                </c:pt>
                <c:pt idx="445">
                  <c:v>0.18445359315333326</c:v>
                </c:pt>
                <c:pt idx="446">
                  <c:v>0.18354518669112935</c:v>
                </c:pt>
                <c:pt idx="447">
                  <c:v>0.18167054022056731</c:v>
                </c:pt>
                <c:pt idx="448">
                  <c:v>0.18179231919962691</c:v>
                </c:pt>
                <c:pt idx="449">
                  <c:v>0.18201648310151125</c:v>
                </c:pt>
                <c:pt idx="450">
                  <c:v>0.1767786871843289</c:v>
                </c:pt>
                <c:pt idx="451">
                  <c:v>0.17896377937071589</c:v>
                </c:pt>
                <c:pt idx="452">
                  <c:v>0.17026998796941939</c:v>
                </c:pt>
                <c:pt idx="453">
                  <c:v>0.17254564263970895</c:v>
                </c:pt>
                <c:pt idx="454">
                  <c:v>0.175800990225671</c:v>
                </c:pt>
                <c:pt idx="455">
                  <c:v>0.17059816619039275</c:v>
                </c:pt>
                <c:pt idx="456">
                  <c:v>0.17134146507677664</c:v>
                </c:pt>
                <c:pt idx="457">
                  <c:v>0.17208112369735534</c:v>
                </c:pt>
                <c:pt idx="458">
                  <c:v>0.16866757639149088</c:v>
                </c:pt>
                <c:pt idx="459">
                  <c:v>0.1669156839312696</c:v>
                </c:pt>
                <c:pt idx="460">
                  <c:v>0.17166249975185802</c:v>
                </c:pt>
                <c:pt idx="461">
                  <c:v>0.17289127974743013</c:v>
                </c:pt>
                <c:pt idx="462">
                  <c:v>0.16899174038536005</c:v>
                </c:pt>
                <c:pt idx="463">
                  <c:v>0.16306333462185035</c:v>
                </c:pt>
                <c:pt idx="464">
                  <c:v>0.16400298812637928</c:v>
                </c:pt>
                <c:pt idx="465">
                  <c:v>0.16489569426960882</c:v>
                </c:pt>
                <c:pt idx="466">
                  <c:v>0.16049627425057691</c:v>
                </c:pt>
                <c:pt idx="467">
                  <c:v>0.15643610225977447</c:v>
                </c:pt>
                <c:pt idx="468">
                  <c:v>0.16076258089184844</c:v>
                </c:pt>
                <c:pt idx="469">
                  <c:v>0.16194114248864108</c:v>
                </c:pt>
                <c:pt idx="470">
                  <c:v>0.16397762900584706</c:v>
                </c:pt>
                <c:pt idx="471">
                  <c:v>0.16494780017063818</c:v>
                </c:pt>
                <c:pt idx="472">
                  <c:v>0.15965931817024037</c:v>
                </c:pt>
                <c:pt idx="473">
                  <c:v>0.15322815672497195</c:v>
                </c:pt>
                <c:pt idx="474">
                  <c:v>0.15854233099101581</c:v>
                </c:pt>
                <c:pt idx="475">
                  <c:v>0.16319934994790156</c:v>
                </c:pt>
                <c:pt idx="476">
                  <c:v>0.15957603153943359</c:v>
                </c:pt>
                <c:pt idx="477">
                  <c:v>0.160531532353866</c:v>
                </c:pt>
                <c:pt idx="478">
                  <c:v>0.15773039436530328</c:v>
                </c:pt>
                <c:pt idx="479">
                  <c:v>0.15308061295684292</c:v>
                </c:pt>
                <c:pt idx="480">
                  <c:v>0.15358073120371737</c:v>
                </c:pt>
                <c:pt idx="481">
                  <c:v>0.15654398715617654</c:v>
                </c:pt>
                <c:pt idx="482">
                  <c:v>0.14752686377414667</c:v>
                </c:pt>
                <c:pt idx="483">
                  <c:v>0.15562173100651439</c:v>
                </c:pt>
                <c:pt idx="484">
                  <c:v>0.15176989654816581</c:v>
                </c:pt>
                <c:pt idx="485">
                  <c:v>0.14481975680840775</c:v>
                </c:pt>
                <c:pt idx="486">
                  <c:v>0.1456226941752807</c:v>
                </c:pt>
                <c:pt idx="487">
                  <c:v>0.14853281613951239</c:v>
                </c:pt>
                <c:pt idx="488">
                  <c:v>0.15514204528259884</c:v>
                </c:pt>
                <c:pt idx="489">
                  <c:v>0.15146129460982019</c:v>
                </c:pt>
                <c:pt idx="490">
                  <c:v>0.1494868096944954</c:v>
                </c:pt>
                <c:pt idx="491">
                  <c:v>0.14783989933965563</c:v>
                </c:pt>
                <c:pt idx="492">
                  <c:v>0.14023771438396798</c:v>
                </c:pt>
                <c:pt idx="493">
                  <c:v>0.13967600873700645</c:v>
                </c:pt>
                <c:pt idx="494">
                  <c:v>0.14132925572278107</c:v>
                </c:pt>
                <c:pt idx="495">
                  <c:v>0.14939056634143563</c:v>
                </c:pt>
                <c:pt idx="496">
                  <c:v>0.14849978072796063</c:v>
                </c:pt>
                <c:pt idx="497">
                  <c:v>0.14282188869740761</c:v>
                </c:pt>
                <c:pt idx="498">
                  <c:v>0.1392457367919098</c:v>
                </c:pt>
                <c:pt idx="499">
                  <c:v>0.13810931645551136</c:v>
                </c:pt>
                <c:pt idx="500">
                  <c:v>0.13392468193924731</c:v>
                </c:pt>
                <c:pt idx="501">
                  <c:v>0.13636339289474741</c:v>
                </c:pt>
                <c:pt idx="502">
                  <c:v>0.13434981858001191</c:v>
                </c:pt>
                <c:pt idx="503">
                  <c:v>0.13027582551721173</c:v>
                </c:pt>
                <c:pt idx="504">
                  <c:v>0.13661802609935894</c:v>
                </c:pt>
                <c:pt idx="505">
                  <c:v>0.12988032925313148</c:v>
                </c:pt>
                <c:pt idx="506">
                  <c:v>0.131649163165558</c:v>
                </c:pt>
                <c:pt idx="507">
                  <c:v>0.1323706842360497</c:v>
                </c:pt>
                <c:pt idx="508">
                  <c:v>0.13363713159102758</c:v>
                </c:pt>
                <c:pt idx="509">
                  <c:v>0.12714565487773369</c:v>
                </c:pt>
                <c:pt idx="510">
                  <c:v>0.1246890409451904</c:v>
                </c:pt>
                <c:pt idx="511">
                  <c:v>0.12719860208755421</c:v>
                </c:pt>
                <c:pt idx="512">
                  <c:v>0.1252975532796321</c:v>
                </c:pt>
                <c:pt idx="513">
                  <c:v>0.12534267167214244</c:v>
                </c:pt>
                <c:pt idx="514">
                  <c:v>0.13030272962606104</c:v>
                </c:pt>
                <c:pt idx="515">
                  <c:v>0.12582109704756655</c:v>
                </c:pt>
                <c:pt idx="516">
                  <c:v>0.12176700567013021</c:v>
                </c:pt>
                <c:pt idx="517">
                  <c:v>0.1189649859918577</c:v>
                </c:pt>
                <c:pt idx="518">
                  <c:v>0.12160146126830162</c:v>
                </c:pt>
                <c:pt idx="519">
                  <c:v>0.1276468125821808</c:v>
                </c:pt>
                <c:pt idx="520">
                  <c:v>0.12570184873595053</c:v>
                </c:pt>
                <c:pt idx="521">
                  <c:v>0.12524367269314285</c:v>
                </c:pt>
                <c:pt idx="522">
                  <c:v>0.11735179827088954</c:v>
                </c:pt>
                <c:pt idx="523">
                  <c:v>0.12031459202820775</c:v>
                </c:pt>
                <c:pt idx="524">
                  <c:v>0.12410272877642854</c:v>
                </c:pt>
                <c:pt idx="525">
                  <c:v>0.12304074750566835</c:v>
                </c:pt>
                <c:pt idx="526">
                  <c:v>0.12528051834340095</c:v>
                </c:pt>
                <c:pt idx="527">
                  <c:v>0.12123507243496245</c:v>
                </c:pt>
                <c:pt idx="528">
                  <c:v>0.12553526130063544</c:v>
                </c:pt>
                <c:pt idx="529">
                  <c:v>0.12286940813186467</c:v>
                </c:pt>
                <c:pt idx="530">
                  <c:v>0.1209905731221924</c:v>
                </c:pt>
                <c:pt idx="531">
                  <c:v>0.12504822876731855</c:v>
                </c:pt>
                <c:pt idx="532">
                  <c:v>0.11789877612790152</c:v>
                </c:pt>
                <c:pt idx="533">
                  <c:v>0.11350475086500179</c:v>
                </c:pt>
                <c:pt idx="534">
                  <c:v>0.11441334036286084</c:v>
                </c:pt>
                <c:pt idx="535">
                  <c:v>0.11648495693728832</c:v>
                </c:pt>
                <c:pt idx="536">
                  <c:v>0.11581016692876597</c:v>
                </c:pt>
                <c:pt idx="537">
                  <c:v>0.11756311618914067</c:v>
                </c:pt>
                <c:pt idx="538">
                  <c:v>0.11613377558858468</c:v>
                </c:pt>
                <c:pt idx="539">
                  <c:v>0.11207966990657779</c:v>
                </c:pt>
                <c:pt idx="540">
                  <c:v>0.1061077822154855</c:v>
                </c:pt>
                <c:pt idx="541">
                  <c:v>0.1020542292420366</c:v>
                </c:pt>
                <c:pt idx="542">
                  <c:v>0.10612992772989747</c:v>
                </c:pt>
                <c:pt idx="543">
                  <c:v>0.10751109705559041</c:v>
                </c:pt>
                <c:pt idx="544">
                  <c:v>0.10875861037277246</c:v>
                </c:pt>
                <c:pt idx="545">
                  <c:v>0.10917678222709089</c:v>
                </c:pt>
                <c:pt idx="546">
                  <c:v>0.11046211026848481</c:v>
                </c:pt>
                <c:pt idx="547">
                  <c:v>0.1052820405722573</c:v>
                </c:pt>
                <c:pt idx="548">
                  <c:v>0.10614546565404957</c:v>
                </c:pt>
                <c:pt idx="549">
                  <c:v>0.10517735058183578</c:v>
                </c:pt>
                <c:pt idx="550">
                  <c:v>0.10809415908586102</c:v>
                </c:pt>
                <c:pt idx="551">
                  <c:v>0.10434363004455585</c:v>
                </c:pt>
                <c:pt idx="552">
                  <c:v>0.10148304932815333</c:v>
                </c:pt>
                <c:pt idx="553">
                  <c:v>0.10461100746128266</c:v>
                </c:pt>
                <c:pt idx="554">
                  <c:v>9.9003275659686196E-2</c:v>
                </c:pt>
                <c:pt idx="555">
                  <c:v>9.7461957075100136E-2</c:v>
                </c:pt>
                <c:pt idx="556">
                  <c:v>9.9458509453536223E-2</c:v>
                </c:pt>
                <c:pt idx="557">
                  <c:v>0.10282739508844511</c:v>
                </c:pt>
                <c:pt idx="558">
                  <c:v>0.10343622227197884</c:v>
                </c:pt>
                <c:pt idx="559">
                  <c:v>9.9426106778917014E-2</c:v>
                </c:pt>
                <c:pt idx="560">
                  <c:v>9.8220460665495071E-2</c:v>
                </c:pt>
                <c:pt idx="561">
                  <c:v>9.9201063324857813E-2</c:v>
                </c:pt>
                <c:pt idx="562">
                  <c:v>0.10055665180664478</c:v>
                </c:pt>
                <c:pt idx="563">
                  <c:v>0.10240447153062643</c:v>
                </c:pt>
                <c:pt idx="564">
                  <c:v>9.7334395309864541E-2</c:v>
                </c:pt>
                <c:pt idx="565">
                  <c:v>9.9405895548319106E-2</c:v>
                </c:pt>
                <c:pt idx="566">
                  <c:v>0.10391402403927662</c:v>
                </c:pt>
                <c:pt idx="567">
                  <c:v>0.10151864705485024</c:v>
                </c:pt>
                <c:pt idx="568">
                  <c:v>9.7052491033685545E-2</c:v>
                </c:pt>
                <c:pt idx="569">
                  <c:v>9.4608982040214826E-2</c:v>
                </c:pt>
                <c:pt idx="570">
                  <c:v>9.8046144207314737E-2</c:v>
                </c:pt>
                <c:pt idx="571">
                  <c:v>9.6593214136274114E-2</c:v>
                </c:pt>
                <c:pt idx="572">
                  <c:v>9.4977776602381284E-2</c:v>
                </c:pt>
                <c:pt idx="573">
                  <c:v>9.447563542941409E-2</c:v>
                </c:pt>
                <c:pt idx="574">
                  <c:v>9.044492430639077E-2</c:v>
                </c:pt>
                <c:pt idx="575">
                  <c:v>8.6528285382437078E-2</c:v>
                </c:pt>
                <c:pt idx="576">
                  <c:v>8.5860481517185658E-2</c:v>
                </c:pt>
                <c:pt idx="577">
                  <c:v>8.4758595780455137E-2</c:v>
                </c:pt>
                <c:pt idx="578">
                  <c:v>8.6612486224981244E-2</c:v>
                </c:pt>
                <c:pt idx="579">
                  <c:v>8.8931868771399192E-2</c:v>
                </c:pt>
                <c:pt idx="580">
                  <c:v>9.7470494139775501E-2</c:v>
                </c:pt>
                <c:pt idx="581">
                  <c:v>9.1952566973914726E-2</c:v>
                </c:pt>
                <c:pt idx="582">
                  <c:v>8.8584439630024867E-2</c:v>
                </c:pt>
                <c:pt idx="583">
                  <c:v>8.7645396832000191E-2</c:v>
                </c:pt>
                <c:pt idx="584">
                  <c:v>8.4670526470115484E-2</c:v>
                </c:pt>
                <c:pt idx="585">
                  <c:v>8.227056680223209E-2</c:v>
                </c:pt>
                <c:pt idx="586">
                  <c:v>8.3792283487687871E-2</c:v>
                </c:pt>
                <c:pt idx="587">
                  <c:v>8.9835729113073581E-2</c:v>
                </c:pt>
                <c:pt idx="588">
                  <c:v>8.8933920111170087E-2</c:v>
                </c:pt>
                <c:pt idx="589">
                  <c:v>8.2216542692442829E-2</c:v>
                </c:pt>
                <c:pt idx="590">
                  <c:v>7.8672699159298268E-2</c:v>
                </c:pt>
                <c:pt idx="591">
                  <c:v>8.1100409219193884E-2</c:v>
                </c:pt>
                <c:pt idx="592">
                  <c:v>8.4446847679141554E-2</c:v>
                </c:pt>
                <c:pt idx="593">
                  <c:v>7.6585534822590631E-2</c:v>
                </c:pt>
                <c:pt idx="594">
                  <c:v>7.4363594357296656E-2</c:v>
                </c:pt>
                <c:pt idx="595">
                  <c:v>8.270518212374349E-2</c:v>
                </c:pt>
                <c:pt idx="596">
                  <c:v>8.1321646086723529E-2</c:v>
                </c:pt>
                <c:pt idx="597">
                  <c:v>7.7128223883225572E-2</c:v>
                </c:pt>
                <c:pt idx="598">
                  <c:v>8.0922509666197739E-2</c:v>
                </c:pt>
                <c:pt idx="599">
                  <c:v>8.0656174381876569E-2</c:v>
                </c:pt>
                <c:pt idx="600">
                  <c:v>7.9721099247438532E-2</c:v>
                </c:pt>
                <c:pt idx="601">
                  <c:v>7.9014609174699504E-2</c:v>
                </c:pt>
                <c:pt idx="602">
                  <c:v>7.6405258786386848E-2</c:v>
                </c:pt>
                <c:pt idx="603">
                  <c:v>8.3086394807689506E-2</c:v>
                </c:pt>
                <c:pt idx="604">
                  <c:v>8.4175732194181979E-2</c:v>
                </c:pt>
                <c:pt idx="605">
                  <c:v>7.9293880320294496E-2</c:v>
                </c:pt>
                <c:pt idx="606">
                  <c:v>8.4734090450290733E-2</c:v>
                </c:pt>
                <c:pt idx="607">
                  <c:v>8.2756997196404003E-2</c:v>
                </c:pt>
                <c:pt idx="608">
                  <c:v>8.2460510409931825E-2</c:v>
                </c:pt>
                <c:pt idx="609">
                  <c:v>8.2912853071560613E-2</c:v>
                </c:pt>
                <c:pt idx="610">
                  <c:v>7.9229608596788653E-2</c:v>
                </c:pt>
                <c:pt idx="611">
                  <c:v>7.3519562071643521E-2</c:v>
                </c:pt>
                <c:pt idx="612">
                  <c:v>7.6721169558728097E-2</c:v>
                </c:pt>
                <c:pt idx="613">
                  <c:v>7.3587442056587765E-2</c:v>
                </c:pt>
                <c:pt idx="614">
                  <c:v>7.3140631153911478E-2</c:v>
                </c:pt>
                <c:pt idx="615">
                  <c:v>7.5554101074170377E-2</c:v>
                </c:pt>
                <c:pt idx="616">
                  <c:v>7.4314607705072741E-2</c:v>
                </c:pt>
                <c:pt idx="617">
                  <c:v>7.6991823872607626E-2</c:v>
                </c:pt>
                <c:pt idx="618">
                  <c:v>7.4890917286493636E-2</c:v>
                </c:pt>
                <c:pt idx="619">
                  <c:v>7.3624873332300222E-2</c:v>
                </c:pt>
                <c:pt idx="620">
                  <c:v>7.4968769065372629E-2</c:v>
                </c:pt>
                <c:pt idx="621">
                  <c:v>7.5956989068942798E-2</c:v>
                </c:pt>
                <c:pt idx="622">
                  <c:v>7.0679795196983211E-2</c:v>
                </c:pt>
                <c:pt idx="623">
                  <c:v>7.2088352120158766E-2</c:v>
                </c:pt>
                <c:pt idx="624">
                  <c:v>7.3681701488262308E-2</c:v>
                </c:pt>
                <c:pt idx="625">
                  <c:v>7.7780451879504359E-2</c:v>
                </c:pt>
                <c:pt idx="626">
                  <c:v>7.8465261910168185E-2</c:v>
                </c:pt>
                <c:pt idx="627">
                  <c:v>7.104148756908428E-2</c:v>
                </c:pt>
                <c:pt idx="628">
                  <c:v>6.9359939452565203E-2</c:v>
                </c:pt>
                <c:pt idx="629">
                  <c:v>7.123682819937395E-2</c:v>
                </c:pt>
                <c:pt idx="630">
                  <c:v>6.9667047178920832E-2</c:v>
                </c:pt>
                <c:pt idx="631">
                  <c:v>6.6747013107448988E-2</c:v>
                </c:pt>
                <c:pt idx="632">
                  <c:v>7.3934691760373455E-2</c:v>
                </c:pt>
                <c:pt idx="633">
                  <c:v>7.594760790821338E-2</c:v>
                </c:pt>
                <c:pt idx="634">
                  <c:v>7.4437485633562853E-2</c:v>
                </c:pt>
                <c:pt idx="635">
                  <c:v>7.7074369602124035E-2</c:v>
                </c:pt>
                <c:pt idx="636">
                  <c:v>7.3931361472473756E-2</c:v>
                </c:pt>
                <c:pt idx="637">
                  <c:v>7.2234329020001722E-2</c:v>
                </c:pt>
                <c:pt idx="638">
                  <c:v>6.8891261323031E-2</c:v>
                </c:pt>
                <c:pt idx="639">
                  <c:v>6.788989605851635E-2</c:v>
                </c:pt>
                <c:pt idx="640">
                  <c:v>6.985476369123747E-2</c:v>
                </c:pt>
                <c:pt idx="641">
                  <c:v>6.3627020820220162E-2</c:v>
                </c:pt>
                <c:pt idx="642">
                  <c:v>6.1745012140644026E-2</c:v>
                </c:pt>
                <c:pt idx="643">
                  <c:v>6.5464054441452632E-2</c:v>
                </c:pt>
                <c:pt idx="644">
                  <c:v>6.8317138644671094E-2</c:v>
                </c:pt>
                <c:pt idx="645">
                  <c:v>6.9236222630492908E-2</c:v>
                </c:pt>
                <c:pt idx="646">
                  <c:v>6.8542347742156701E-2</c:v>
                </c:pt>
                <c:pt idx="647">
                  <c:v>6.5230901148372461E-2</c:v>
                </c:pt>
                <c:pt idx="648">
                  <c:v>6.6527501431152658E-2</c:v>
                </c:pt>
                <c:pt idx="649">
                  <c:v>6.3773209885663568E-2</c:v>
                </c:pt>
                <c:pt idx="650">
                  <c:v>6.4832951583151402E-2</c:v>
                </c:pt>
                <c:pt idx="651">
                  <c:v>6.5711814625674797E-2</c:v>
                </c:pt>
                <c:pt idx="652">
                  <c:v>6.506550140842618E-2</c:v>
                </c:pt>
                <c:pt idx="653">
                  <c:v>6.5197913137137811E-2</c:v>
                </c:pt>
                <c:pt idx="654">
                  <c:v>6.5525789968336301E-2</c:v>
                </c:pt>
                <c:pt idx="655">
                  <c:v>6.2018934516286636E-2</c:v>
                </c:pt>
                <c:pt idx="656">
                  <c:v>6.4397292455460567E-2</c:v>
                </c:pt>
                <c:pt idx="657">
                  <c:v>6.7889443987686593E-2</c:v>
                </c:pt>
                <c:pt idx="658">
                  <c:v>6.7460269849262455E-2</c:v>
                </c:pt>
                <c:pt idx="659">
                  <c:v>6.4838280744716231E-2</c:v>
                </c:pt>
                <c:pt idx="660">
                  <c:v>6.6270779842594496E-2</c:v>
                </c:pt>
                <c:pt idx="661">
                  <c:v>6.6498901539679064E-2</c:v>
                </c:pt>
                <c:pt idx="662">
                  <c:v>6.6730507337975489E-2</c:v>
                </c:pt>
                <c:pt idx="663">
                  <c:v>6.4379203348760392E-2</c:v>
                </c:pt>
                <c:pt idx="664">
                  <c:v>6.3261486578379281E-2</c:v>
                </c:pt>
                <c:pt idx="665">
                  <c:v>6.249835053638763E-2</c:v>
                </c:pt>
                <c:pt idx="666">
                  <c:v>6.7531483142850388E-2</c:v>
                </c:pt>
                <c:pt idx="667">
                  <c:v>6.8946128079398428E-2</c:v>
                </c:pt>
                <c:pt idx="668">
                  <c:v>6.5706319900527999E-2</c:v>
                </c:pt>
                <c:pt idx="669">
                  <c:v>6.0412682115193975E-2</c:v>
                </c:pt>
                <c:pt idx="670">
                  <c:v>6.294419374035623E-2</c:v>
                </c:pt>
                <c:pt idx="671">
                  <c:v>6.3104455899736261E-2</c:v>
                </c:pt>
                <c:pt idx="672">
                  <c:v>6.278787105534861E-2</c:v>
                </c:pt>
                <c:pt idx="673">
                  <c:v>5.9792124368202824E-2</c:v>
                </c:pt>
                <c:pt idx="674">
                  <c:v>6.1596213281793009E-2</c:v>
                </c:pt>
                <c:pt idx="675">
                  <c:v>6.534845364081808E-2</c:v>
                </c:pt>
                <c:pt idx="676">
                  <c:v>6.3511131299484325E-2</c:v>
                </c:pt>
                <c:pt idx="677">
                  <c:v>6.192149807758332E-2</c:v>
                </c:pt>
                <c:pt idx="678">
                  <c:v>5.9368675429261601E-2</c:v>
                </c:pt>
                <c:pt idx="679">
                  <c:v>6.1915468485785691E-2</c:v>
                </c:pt>
                <c:pt idx="680">
                  <c:v>6.1194303799302324E-2</c:v>
                </c:pt>
                <c:pt idx="681">
                  <c:v>5.6740610141611067E-2</c:v>
                </c:pt>
                <c:pt idx="682">
                  <c:v>5.7523275242877793E-2</c:v>
                </c:pt>
                <c:pt idx="683">
                  <c:v>6.520694836684697E-2</c:v>
                </c:pt>
                <c:pt idx="684">
                  <c:v>6.6799284376956772E-2</c:v>
                </c:pt>
                <c:pt idx="685">
                  <c:v>5.9516092931319264E-2</c:v>
                </c:pt>
                <c:pt idx="686">
                  <c:v>6.1647002670552044E-2</c:v>
                </c:pt>
                <c:pt idx="687">
                  <c:v>6.4315751603674379E-2</c:v>
                </c:pt>
                <c:pt idx="688">
                  <c:v>6.5626475984383231E-2</c:v>
                </c:pt>
                <c:pt idx="689">
                  <c:v>5.9171647923868254E-2</c:v>
                </c:pt>
                <c:pt idx="690">
                  <c:v>5.5848900472010667E-2</c:v>
                </c:pt>
                <c:pt idx="691">
                  <c:v>5.4991664247110293E-2</c:v>
                </c:pt>
                <c:pt idx="692">
                  <c:v>5.5963686959407594E-2</c:v>
                </c:pt>
                <c:pt idx="693">
                  <c:v>5.4540520960036608E-2</c:v>
                </c:pt>
                <c:pt idx="694">
                  <c:v>6.0747288091032921E-2</c:v>
                </c:pt>
                <c:pt idx="695">
                  <c:v>5.9675784553458421E-2</c:v>
                </c:pt>
                <c:pt idx="696">
                  <c:v>5.927922995748789E-2</c:v>
                </c:pt>
                <c:pt idx="697">
                  <c:v>5.7846826951356969E-2</c:v>
                </c:pt>
                <c:pt idx="698">
                  <c:v>5.8441352665263208E-2</c:v>
                </c:pt>
                <c:pt idx="699">
                  <c:v>6.0232677051397399E-2</c:v>
                </c:pt>
                <c:pt idx="700">
                  <c:v>5.8109966166547768E-2</c:v>
                </c:pt>
                <c:pt idx="701">
                  <c:v>5.782713667438439E-2</c:v>
                </c:pt>
                <c:pt idx="702">
                  <c:v>5.5038310835159365E-2</c:v>
                </c:pt>
                <c:pt idx="703">
                  <c:v>5.4705584953235416E-2</c:v>
                </c:pt>
                <c:pt idx="704">
                  <c:v>5.3433957732144745E-2</c:v>
                </c:pt>
                <c:pt idx="705">
                  <c:v>5.2484396320540944E-2</c:v>
                </c:pt>
                <c:pt idx="706">
                  <c:v>5.2753225076557886E-2</c:v>
                </c:pt>
                <c:pt idx="707">
                  <c:v>5.7088301933682514E-2</c:v>
                </c:pt>
                <c:pt idx="708">
                  <c:v>5.5997020195313503E-2</c:v>
                </c:pt>
                <c:pt idx="709">
                  <c:v>5.3906168528532215E-2</c:v>
                </c:pt>
                <c:pt idx="710">
                  <c:v>5.389694393387897E-2</c:v>
                </c:pt>
                <c:pt idx="711">
                  <c:v>5.0116039614965732E-2</c:v>
                </c:pt>
                <c:pt idx="712">
                  <c:v>4.9249239569009978E-2</c:v>
                </c:pt>
                <c:pt idx="713">
                  <c:v>5.1169103988276378E-2</c:v>
                </c:pt>
                <c:pt idx="714">
                  <c:v>5.0666378856035407E-2</c:v>
                </c:pt>
                <c:pt idx="715">
                  <c:v>5.0162404387412561E-2</c:v>
                </c:pt>
                <c:pt idx="716">
                  <c:v>5.6543384577564068E-2</c:v>
                </c:pt>
                <c:pt idx="717">
                  <c:v>5.5408484205319658E-2</c:v>
                </c:pt>
                <c:pt idx="718">
                  <c:v>5.3463816678944502E-2</c:v>
                </c:pt>
                <c:pt idx="719">
                  <c:v>5.2059856878919508E-2</c:v>
                </c:pt>
                <c:pt idx="720">
                  <c:v>5.6683526411353442E-2</c:v>
                </c:pt>
                <c:pt idx="721">
                  <c:v>5.6980181916521329E-2</c:v>
                </c:pt>
                <c:pt idx="722">
                  <c:v>5.5176472206181777E-2</c:v>
                </c:pt>
                <c:pt idx="723">
                  <c:v>5.7659994995897045E-2</c:v>
                </c:pt>
                <c:pt idx="724">
                  <c:v>5.529888933040452E-2</c:v>
                </c:pt>
                <c:pt idx="725">
                  <c:v>5.5256459267879345E-2</c:v>
                </c:pt>
                <c:pt idx="726">
                  <c:v>5.2117094112084282E-2</c:v>
                </c:pt>
                <c:pt idx="727">
                  <c:v>5.1136980904780846E-2</c:v>
                </c:pt>
                <c:pt idx="728">
                  <c:v>4.8017481025454715E-2</c:v>
                </c:pt>
                <c:pt idx="729">
                  <c:v>5.0836448607606881E-2</c:v>
                </c:pt>
                <c:pt idx="730">
                  <c:v>5.4215684558634167E-2</c:v>
                </c:pt>
                <c:pt idx="731">
                  <c:v>5.118407232436599E-2</c:v>
                </c:pt>
                <c:pt idx="732">
                  <c:v>5.1901702235285667E-2</c:v>
                </c:pt>
                <c:pt idx="733">
                  <c:v>5.1957437453230851E-2</c:v>
                </c:pt>
                <c:pt idx="734">
                  <c:v>5.0303224335367575E-2</c:v>
                </c:pt>
                <c:pt idx="735">
                  <c:v>4.6961563557984996E-2</c:v>
                </c:pt>
                <c:pt idx="736">
                  <c:v>4.6452221657424519E-2</c:v>
                </c:pt>
                <c:pt idx="737">
                  <c:v>4.8744760262633878E-2</c:v>
                </c:pt>
                <c:pt idx="738">
                  <c:v>4.6548682385890001E-2</c:v>
                </c:pt>
                <c:pt idx="739">
                  <c:v>4.6614174514978443E-2</c:v>
                </c:pt>
                <c:pt idx="740">
                  <c:v>4.7052993941311329E-2</c:v>
                </c:pt>
                <c:pt idx="741">
                  <c:v>4.7266937780738177E-2</c:v>
                </c:pt>
                <c:pt idx="742">
                  <c:v>4.5923079838828304E-2</c:v>
                </c:pt>
                <c:pt idx="743">
                  <c:v>4.6128273747379579E-2</c:v>
                </c:pt>
                <c:pt idx="744">
                  <c:v>4.8462542306629275E-2</c:v>
                </c:pt>
                <c:pt idx="745">
                  <c:v>5.2269595673400386E-2</c:v>
                </c:pt>
                <c:pt idx="746">
                  <c:v>4.9836111190466402E-2</c:v>
                </c:pt>
                <c:pt idx="747">
                  <c:v>5.2113788486076909E-2</c:v>
                </c:pt>
                <c:pt idx="748">
                  <c:v>4.8245151416425346E-2</c:v>
                </c:pt>
                <c:pt idx="749">
                  <c:v>4.8572246678620874E-2</c:v>
                </c:pt>
                <c:pt idx="750">
                  <c:v>5.0955248610057222E-2</c:v>
                </c:pt>
                <c:pt idx="751">
                  <c:v>5.1283502269052005E-2</c:v>
                </c:pt>
                <c:pt idx="752">
                  <c:v>4.8839524913390546E-2</c:v>
                </c:pt>
                <c:pt idx="753">
                  <c:v>4.4953816489305083E-2</c:v>
                </c:pt>
                <c:pt idx="754">
                  <c:v>4.7078692266318209E-2</c:v>
                </c:pt>
                <c:pt idx="755">
                  <c:v>4.8733330211636471E-2</c:v>
                </c:pt>
                <c:pt idx="756">
                  <c:v>4.600092775425197E-2</c:v>
                </c:pt>
                <c:pt idx="757">
                  <c:v>4.6052425468909912E-2</c:v>
                </c:pt>
                <c:pt idx="758">
                  <c:v>4.4739015878625839E-2</c:v>
                </c:pt>
                <c:pt idx="759">
                  <c:v>4.5816336000355888E-2</c:v>
                </c:pt>
                <c:pt idx="760">
                  <c:v>4.489423408165262E-2</c:v>
                </c:pt>
                <c:pt idx="761">
                  <c:v>4.207080995738479E-2</c:v>
                </c:pt>
                <c:pt idx="762">
                  <c:v>4.3635608681827205E-2</c:v>
                </c:pt>
                <c:pt idx="763">
                  <c:v>4.3834103825944153E-2</c:v>
                </c:pt>
                <c:pt idx="764">
                  <c:v>4.3741178832741708E-2</c:v>
                </c:pt>
                <c:pt idx="765">
                  <c:v>4.2982967745904606E-2</c:v>
                </c:pt>
                <c:pt idx="766">
                  <c:v>4.4626454740090374E-2</c:v>
                </c:pt>
                <c:pt idx="767">
                  <c:v>4.6113495338725045E-2</c:v>
                </c:pt>
                <c:pt idx="768">
                  <c:v>4.6194015308825748E-2</c:v>
                </c:pt>
                <c:pt idx="769">
                  <c:v>4.8883175726700256E-2</c:v>
                </c:pt>
                <c:pt idx="770">
                  <c:v>4.6887983205531017E-2</c:v>
                </c:pt>
                <c:pt idx="771">
                  <c:v>4.6932078589694941E-2</c:v>
                </c:pt>
                <c:pt idx="772">
                  <c:v>4.7097712456582348E-2</c:v>
                </c:pt>
                <c:pt idx="773">
                  <c:v>4.5244539612352502E-2</c:v>
                </c:pt>
                <c:pt idx="774">
                  <c:v>4.8234427523921632E-2</c:v>
                </c:pt>
                <c:pt idx="775">
                  <c:v>4.7343083942719646E-2</c:v>
                </c:pt>
                <c:pt idx="776">
                  <c:v>4.9293060700003895E-2</c:v>
                </c:pt>
                <c:pt idx="777">
                  <c:v>4.6746085202525565E-2</c:v>
                </c:pt>
                <c:pt idx="778">
                  <c:v>4.2447564565041201E-2</c:v>
                </c:pt>
                <c:pt idx="779">
                  <c:v>4.3044915940726965E-2</c:v>
                </c:pt>
                <c:pt idx="780">
                  <c:v>3.9811781544778026E-2</c:v>
                </c:pt>
                <c:pt idx="781">
                  <c:v>4.0907505542737088E-2</c:v>
                </c:pt>
                <c:pt idx="782">
                  <c:v>4.4931307231724359E-2</c:v>
                </c:pt>
                <c:pt idx="783">
                  <c:v>4.2531966073030232E-2</c:v>
                </c:pt>
                <c:pt idx="784">
                  <c:v>4.6880823582940143E-2</c:v>
                </c:pt>
                <c:pt idx="785">
                  <c:v>4.4164589962714516E-2</c:v>
                </c:pt>
                <c:pt idx="786">
                  <c:v>4.4086868877255159E-2</c:v>
                </c:pt>
                <c:pt idx="787">
                  <c:v>4.7543814315550062E-2</c:v>
                </c:pt>
                <c:pt idx="788">
                  <c:v>4.2558195967947424E-2</c:v>
                </c:pt>
                <c:pt idx="789">
                  <c:v>3.9356827205234549E-2</c:v>
                </c:pt>
                <c:pt idx="790">
                  <c:v>3.7502693664150447E-2</c:v>
                </c:pt>
                <c:pt idx="791">
                  <c:v>3.8077133219365615E-2</c:v>
                </c:pt>
                <c:pt idx="792">
                  <c:v>4.1223947635548777E-2</c:v>
                </c:pt>
                <c:pt idx="793">
                  <c:v>4.3192440695906761E-2</c:v>
                </c:pt>
                <c:pt idx="794">
                  <c:v>4.7184783742399011E-2</c:v>
                </c:pt>
                <c:pt idx="795">
                  <c:v>4.3410605138787632E-2</c:v>
                </c:pt>
                <c:pt idx="796">
                  <c:v>4.1245959934780453E-2</c:v>
                </c:pt>
                <c:pt idx="797">
                  <c:v>4.1134992099687781E-2</c:v>
                </c:pt>
                <c:pt idx="798">
                  <c:v>4.3582869092918891E-2</c:v>
                </c:pt>
                <c:pt idx="799">
                  <c:v>4.0115634945956366E-2</c:v>
                </c:pt>
                <c:pt idx="800">
                  <c:v>4.1679925424280215E-2</c:v>
                </c:pt>
                <c:pt idx="801">
                  <c:v>3.9827970614663713E-2</c:v>
                </c:pt>
                <c:pt idx="802">
                  <c:v>3.7281870475779549E-2</c:v>
                </c:pt>
                <c:pt idx="803">
                  <c:v>3.7156549169926417E-2</c:v>
                </c:pt>
                <c:pt idx="804">
                  <c:v>3.8846501622966621E-2</c:v>
                </c:pt>
                <c:pt idx="805">
                  <c:v>3.7780342463980092E-2</c:v>
                </c:pt>
                <c:pt idx="806">
                  <c:v>4.0197110446322563E-2</c:v>
                </c:pt>
                <c:pt idx="807">
                  <c:v>4.3071743634367436E-2</c:v>
                </c:pt>
                <c:pt idx="808">
                  <c:v>4.1641696590206341E-2</c:v>
                </c:pt>
                <c:pt idx="809">
                  <c:v>4.1343248783759792E-2</c:v>
                </c:pt>
                <c:pt idx="810">
                  <c:v>3.8363762079082854E-2</c:v>
                </c:pt>
                <c:pt idx="811">
                  <c:v>3.6731332327507478E-2</c:v>
                </c:pt>
                <c:pt idx="812">
                  <c:v>3.4275649125590064E-2</c:v>
                </c:pt>
                <c:pt idx="813">
                  <c:v>3.3346361461678117E-2</c:v>
                </c:pt>
                <c:pt idx="814">
                  <c:v>3.9162315525810509E-2</c:v>
                </c:pt>
                <c:pt idx="815">
                  <c:v>3.8593984781077437E-2</c:v>
                </c:pt>
                <c:pt idx="816">
                  <c:v>3.7220672538061494E-2</c:v>
                </c:pt>
                <c:pt idx="817">
                  <c:v>3.8267649128523096E-2</c:v>
                </c:pt>
                <c:pt idx="818">
                  <c:v>3.9559961571351054E-2</c:v>
                </c:pt>
                <c:pt idx="819">
                  <c:v>3.8402361266439679E-2</c:v>
                </c:pt>
                <c:pt idx="820">
                  <c:v>3.9398998308430959E-2</c:v>
                </c:pt>
                <c:pt idx="821">
                  <c:v>3.9948493025314932E-2</c:v>
                </c:pt>
                <c:pt idx="822">
                  <c:v>3.8306517720575917E-2</c:v>
                </c:pt>
                <c:pt idx="823">
                  <c:v>3.8101033780724401E-2</c:v>
                </c:pt>
                <c:pt idx="824">
                  <c:v>3.5907120081188536E-2</c:v>
                </c:pt>
                <c:pt idx="825">
                  <c:v>3.7842680258887908E-2</c:v>
                </c:pt>
                <c:pt idx="826">
                  <c:v>3.5280175524142587E-2</c:v>
                </c:pt>
                <c:pt idx="827">
                  <c:v>3.2864445689915908E-2</c:v>
                </c:pt>
                <c:pt idx="828">
                  <c:v>3.5810033422367264E-2</c:v>
                </c:pt>
                <c:pt idx="829">
                  <c:v>3.6005135248563844E-2</c:v>
                </c:pt>
                <c:pt idx="830">
                  <c:v>3.4957404628780227E-2</c:v>
                </c:pt>
                <c:pt idx="831">
                  <c:v>3.49018778341409E-2</c:v>
                </c:pt>
                <c:pt idx="832">
                  <c:v>3.4091492562896217E-2</c:v>
                </c:pt>
                <c:pt idx="833">
                  <c:v>3.4010388877876545E-2</c:v>
                </c:pt>
                <c:pt idx="834">
                  <c:v>3.1660802189386376E-2</c:v>
                </c:pt>
                <c:pt idx="835">
                  <c:v>3.0532908624102673E-2</c:v>
                </c:pt>
                <c:pt idx="836">
                  <c:v>3.0034932741525518E-2</c:v>
                </c:pt>
                <c:pt idx="837">
                  <c:v>3.5344209626803007E-2</c:v>
                </c:pt>
                <c:pt idx="838">
                  <c:v>3.0860657381488459E-2</c:v>
                </c:pt>
                <c:pt idx="839">
                  <c:v>3.0423747237445769E-2</c:v>
                </c:pt>
                <c:pt idx="840">
                  <c:v>3.4701501487752022E-2</c:v>
                </c:pt>
                <c:pt idx="841">
                  <c:v>3.1526360423673253E-2</c:v>
                </c:pt>
                <c:pt idx="842">
                  <c:v>3.0453671717510296E-2</c:v>
                </c:pt>
                <c:pt idx="843">
                  <c:v>3.2440533864325286E-2</c:v>
                </c:pt>
                <c:pt idx="844">
                  <c:v>3.3310135743239579E-2</c:v>
                </c:pt>
                <c:pt idx="845">
                  <c:v>3.6979335263601795E-2</c:v>
                </c:pt>
                <c:pt idx="846">
                  <c:v>3.8684516159336567E-2</c:v>
                </c:pt>
                <c:pt idx="847">
                  <c:v>3.5356066939925851E-2</c:v>
                </c:pt>
                <c:pt idx="848">
                  <c:v>3.6575796155397813E-2</c:v>
                </c:pt>
                <c:pt idx="849">
                  <c:v>3.4025629561647536E-2</c:v>
                </c:pt>
                <c:pt idx="850">
                  <c:v>3.272359145433381E-2</c:v>
                </c:pt>
                <c:pt idx="851">
                  <c:v>3.2955204292542194E-2</c:v>
                </c:pt>
                <c:pt idx="852">
                  <c:v>3.1868054002622395E-2</c:v>
                </c:pt>
                <c:pt idx="853">
                  <c:v>3.2691049181555201E-2</c:v>
                </c:pt>
                <c:pt idx="854">
                  <c:v>3.2675426977920127E-2</c:v>
                </c:pt>
                <c:pt idx="855">
                  <c:v>3.2947877170257114E-2</c:v>
                </c:pt>
                <c:pt idx="856">
                  <c:v>3.6232804969307399E-2</c:v>
                </c:pt>
                <c:pt idx="857">
                  <c:v>3.2680439625118629E-2</c:v>
                </c:pt>
                <c:pt idx="858">
                  <c:v>3.1745588405010815E-2</c:v>
                </c:pt>
                <c:pt idx="859">
                  <c:v>3.0940343355099674E-2</c:v>
                </c:pt>
                <c:pt idx="860">
                  <c:v>2.8407014380655279E-2</c:v>
                </c:pt>
                <c:pt idx="861">
                  <c:v>2.8535576066056174E-2</c:v>
                </c:pt>
                <c:pt idx="862">
                  <c:v>2.9030620751340865E-2</c:v>
                </c:pt>
                <c:pt idx="863">
                  <c:v>3.2222546041966789E-2</c:v>
                </c:pt>
                <c:pt idx="864">
                  <c:v>3.1886983806187173E-2</c:v>
                </c:pt>
                <c:pt idx="865">
                  <c:v>3.2370329393994736E-2</c:v>
                </c:pt>
                <c:pt idx="866">
                  <c:v>3.1734203516774612E-2</c:v>
                </c:pt>
                <c:pt idx="867">
                  <c:v>2.9715472820999109E-2</c:v>
                </c:pt>
                <c:pt idx="868">
                  <c:v>3.1262000822820123E-2</c:v>
                </c:pt>
                <c:pt idx="869">
                  <c:v>3.1351111526360699E-2</c:v>
                </c:pt>
                <c:pt idx="870">
                  <c:v>3.2602675332895653E-2</c:v>
                </c:pt>
                <c:pt idx="871">
                  <c:v>3.2195919068562791E-2</c:v>
                </c:pt>
                <c:pt idx="872">
                  <c:v>2.9561514479017781E-2</c:v>
                </c:pt>
                <c:pt idx="873">
                  <c:v>2.6974533844789775E-2</c:v>
                </c:pt>
                <c:pt idx="874">
                  <c:v>2.6698099454791263E-2</c:v>
                </c:pt>
                <c:pt idx="875">
                  <c:v>2.9238775652188586E-2</c:v>
                </c:pt>
                <c:pt idx="876">
                  <c:v>3.0612132002203377E-2</c:v>
                </c:pt>
                <c:pt idx="877">
                  <c:v>3.0747790805497062E-2</c:v>
                </c:pt>
                <c:pt idx="878">
                  <c:v>3.0650455377100223E-2</c:v>
                </c:pt>
                <c:pt idx="879">
                  <c:v>2.8087223888674615E-2</c:v>
                </c:pt>
                <c:pt idx="880">
                  <c:v>2.8664142392701552E-2</c:v>
                </c:pt>
                <c:pt idx="881">
                  <c:v>3.0061136434815668E-2</c:v>
                </c:pt>
                <c:pt idx="882">
                  <c:v>2.8545283835107984E-2</c:v>
                </c:pt>
                <c:pt idx="883">
                  <c:v>2.880659272765744E-2</c:v>
                </c:pt>
                <c:pt idx="884">
                  <c:v>3.0976660461323101E-2</c:v>
                </c:pt>
                <c:pt idx="885">
                  <c:v>3.2386369946364665E-2</c:v>
                </c:pt>
                <c:pt idx="886">
                  <c:v>3.1533947203748691E-2</c:v>
                </c:pt>
                <c:pt idx="887">
                  <c:v>3.0910094475216907E-2</c:v>
                </c:pt>
                <c:pt idx="888">
                  <c:v>2.5725793591554587E-2</c:v>
                </c:pt>
                <c:pt idx="889">
                  <c:v>2.517895733559564E-2</c:v>
                </c:pt>
                <c:pt idx="890">
                  <c:v>2.5735915551617111E-2</c:v>
                </c:pt>
                <c:pt idx="891">
                  <c:v>2.5728760883046587E-2</c:v>
                </c:pt>
                <c:pt idx="892">
                  <c:v>2.8936874838857592E-2</c:v>
                </c:pt>
                <c:pt idx="893">
                  <c:v>3.115860961986272E-2</c:v>
                </c:pt>
                <c:pt idx="894">
                  <c:v>3.3404306763063198E-2</c:v>
                </c:pt>
                <c:pt idx="895">
                  <c:v>3.149856371699853E-2</c:v>
                </c:pt>
                <c:pt idx="896">
                  <c:v>2.9428367280279873E-2</c:v>
                </c:pt>
                <c:pt idx="897">
                  <c:v>3.06745354287161E-2</c:v>
                </c:pt>
                <c:pt idx="898">
                  <c:v>2.727007146649732E-2</c:v>
                </c:pt>
                <c:pt idx="899">
                  <c:v>2.6214239314339281E-2</c:v>
                </c:pt>
                <c:pt idx="900">
                  <c:v>2.7838723703958176E-2</c:v>
                </c:pt>
                <c:pt idx="901">
                  <c:v>2.6046628037153519E-2</c:v>
                </c:pt>
                <c:pt idx="902">
                  <c:v>2.6081292841593672E-2</c:v>
                </c:pt>
                <c:pt idx="903">
                  <c:v>2.6084338938198837E-2</c:v>
                </c:pt>
                <c:pt idx="904">
                  <c:v>2.5167723745692264E-2</c:v>
                </c:pt>
                <c:pt idx="905">
                  <c:v>2.4373878302144124E-2</c:v>
                </c:pt>
                <c:pt idx="906">
                  <c:v>2.4895867030694449E-2</c:v>
                </c:pt>
                <c:pt idx="907">
                  <c:v>2.3714904059138901E-2</c:v>
                </c:pt>
                <c:pt idx="908">
                  <c:v>2.5860795941769269E-2</c:v>
                </c:pt>
                <c:pt idx="909">
                  <c:v>2.9390376865589585E-2</c:v>
                </c:pt>
                <c:pt idx="910">
                  <c:v>2.6336106865213128E-2</c:v>
                </c:pt>
                <c:pt idx="911">
                  <c:v>2.9075402608561902E-2</c:v>
                </c:pt>
                <c:pt idx="912">
                  <c:v>2.9253154036816172E-2</c:v>
                </c:pt>
                <c:pt idx="913">
                  <c:v>2.8500576210226267E-2</c:v>
                </c:pt>
                <c:pt idx="914">
                  <c:v>2.5554114407768513E-2</c:v>
                </c:pt>
                <c:pt idx="915">
                  <c:v>2.7497163001893744E-2</c:v>
                </c:pt>
                <c:pt idx="916">
                  <c:v>2.6651767040255521E-2</c:v>
                </c:pt>
                <c:pt idx="917">
                  <c:v>2.6258904651513575E-2</c:v>
                </c:pt>
                <c:pt idx="918">
                  <c:v>2.5041640037712566E-2</c:v>
                </c:pt>
                <c:pt idx="919">
                  <c:v>2.5751795735017024E-2</c:v>
                </c:pt>
                <c:pt idx="920">
                  <c:v>2.5446976876326396E-2</c:v>
                </c:pt>
                <c:pt idx="921">
                  <c:v>2.5410842287266023E-2</c:v>
                </c:pt>
                <c:pt idx="922">
                  <c:v>2.5501859520913221E-2</c:v>
                </c:pt>
                <c:pt idx="923">
                  <c:v>2.6532866866341542E-2</c:v>
                </c:pt>
                <c:pt idx="924">
                  <c:v>2.5873151757055145E-2</c:v>
                </c:pt>
                <c:pt idx="925">
                  <c:v>2.4042032598299352E-2</c:v>
                </c:pt>
                <c:pt idx="926">
                  <c:v>2.2966220812468057E-2</c:v>
                </c:pt>
                <c:pt idx="927">
                  <c:v>2.5073796967012431E-2</c:v>
                </c:pt>
                <c:pt idx="928">
                  <c:v>2.6242383756895703E-2</c:v>
                </c:pt>
                <c:pt idx="929">
                  <c:v>2.307701587165736E-2</c:v>
                </c:pt>
                <c:pt idx="930">
                  <c:v>2.4118236904513524E-2</c:v>
                </c:pt>
                <c:pt idx="931">
                  <c:v>2.334141730516591E-2</c:v>
                </c:pt>
                <c:pt idx="932">
                  <c:v>2.6563362597663936E-2</c:v>
                </c:pt>
                <c:pt idx="933">
                  <c:v>2.4798643933819708E-2</c:v>
                </c:pt>
                <c:pt idx="934">
                  <c:v>2.5674164152732729E-2</c:v>
                </c:pt>
                <c:pt idx="935">
                  <c:v>2.4540893014847368E-2</c:v>
                </c:pt>
                <c:pt idx="936">
                  <c:v>2.5550607796635635E-2</c:v>
                </c:pt>
                <c:pt idx="937">
                  <c:v>2.4488523334049151E-2</c:v>
                </c:pt>
                <c:pt idx="938">
                  <c:v>2.1911937541208175E-2</c:v>
                </c:pt>
                <c:pt idx="939">
                  <c:v>2.2001804672272567E-2</c:v>
                </c:pt>
                <c:pt idx="940">
                  <c:v>2.5458117775343406E-2</c:v>
                </c:pt>
                <c:pt idx="941">
                  <c:v>2.4129498893123335E-2</c:v>
                </c:pt>
                <c:pt idx="942">
                  <c:v>2.3404499562436058E-2</c:v>
                </c:pt>
                <c:pt idx="943">
                  <c:v>2.5094314650620571E-2</c:v>
                </c:pt>
                <c:pt idx="944">
                  <c:v>2.8251371555766264E-2</c:v>
                </c:pt>
                <c:pt idx="945">
                  <c:v>2.8915095939201819E-2</c:v>
                </c:pt>
                <c:pt idx="946">
                  <c:v>2.6471666871989073E-2</c:v>
                </c:pt>
                <c:pt idx="947">
                  <c:v>2.7721779915583892E-2</c:v>
                </c:pt>
                <c:pt idx="948">
                  <c:v>2.7843229546631609E-2</c:v>
                </c:pt>
                <c:pt idx="949">
                  <c:v>2.5086073135667103E-2</c:v>
                </c:pt>
                <c:pt idx="950">
                  <c:v>2.4677141983214981E-2</c:v>
                </c:pt>
                <c:pt idx="951">
                  <c:v>2.3470454191879771E-2</c:v>
                </c:pt>
                <c:pt idx="952">
                  <c:v>2.1997178768920503E-2</c:v>
                </c:pt>
                <c:pt idx="953">
                  <c:v>2.1515176810974427E-2</c:v>
                </c:pt>
                <c:pt idx="954">
                  <c:v>2.5284635372875296E-2</c:v>
                </c:pt>
                <c:pt idx="955">
                  <c:v>2.6208009746663489E-2</c:v>
                </c:pt>
                <c:pt idx="956">
                  <c:v>2.5352724392130609E-2</c:v>
                </c:pt>
                <c:pt idx="957">
                  <c:v>2.2012500372408768E-2</c:v>
                </c:pt>
                <c:pt idx="958">
                  <c:v>2.1565428201690977E-2</c:v>
                </c:pt>
                <c:pt idx="959">
                  <c:v>2.4595359873970088E-2</c:v>
                </c:pt>
                <c:pt idx="960">
                  <c:v>2.2649866658213214E-2</c:v>
                </c:pt>
                <c:pt idx="961">
                  <c:v>2.1190573393691004E-2</c:v>
                </c:pt>
                <c:pt idx="962">
                  <c:v>2.1885677437495123E-2</c:v>
                </c:pt>
                <c:pt idx="963">
                  <c:v>2.3290824447479666E-2</c:v>
                </c:pt>
                <c:pt idx="964">
                  <c:v>2.5011777966634563E-2</c:v>
                </c:pt>
                <c:pt idx="965">
                  <c:v>2.5067943007396468E-2</c:v>
                </c:pt>
                <c:pt idx="966">
                  <c:v>2.4169374788114005E-2</c:v>
                </c:pt>
                <c:pt idx="967">
                  <c:v>2.2716992063138226E-2</c:v>
                </c:pt>
                <c:pt idx="968">
                  <c:v>2.0059691933457708E-2</c:v>
                </c:pt>
                <c:pt idx="969">
                  <c:v>2.1726864259420439E-2</c:v>
                </c:pt>
                <c:pt idx="970">
                  <c:v>2.2440810010109721E-2</c:v>
                </c:pt>
                <c:pt idx="971">
                  <c:v>1.9783952091098667E-2</c:v>
                </c:pt>
                <c:pt idx="972">
                  <c:v>2.1180775607489197E-2</c:v>
                </c:pt>
                <c:pt idx="973">
                  <c:v>2.2559417930164548E-2</c:v>
                </c:pt>
                <c:pt idx="974">
                  <c:v>2.3266529532159734E-2</c:v>
                </c:pt>
                <c:pt idx="975">
                  <c:v>2.1966060398300936E-2</c:v>
                </c:pt>
                <c:pt idx="976">
                  <c:v>2.2847282692153033E-2</c:v>
                </c:pt>
                <c:pt idx="977">
                  <c:v>2.2332967827659447E-2</c:v>
                </c:pt>
                <c:pt idx="978">
                  <c:v>2.1192309699399971E-2</c:v>
                </c:pt>
                <c:pt idx="979">
                  <c:v>2.1308228973128656E-2</c:v>
                </c:pt>
                <c:pt idx="980">
                  <c:v>2.2597835061434746E-2</c:v>
                </c:pt>
                <c:pt idx="981">
                  <c:v>2.2200142890284019E-2</c:v>
                </c:pt>
                <c:pt idx="982">
                  <c:v>2.5668734530539472E-2</c:v>
                </c:pt>
                <c:pt idx="983">
                  <c:v>2.3351609082236314E-2</c:v>
                </c:pt>
                <c:pt idx="984">
                  <c:v>2.1596447325882704E-2</c:v>
                </c:pt>
                <c:pt idx="985">
                  <c:v>2.0544330309818507E-2</c:v>
                </c:pt>
                <c:pt idx="986">
                  <c:v>1.9859971670890694E-2</c:v>
                </c:pt>
                <c:pt idx="987">
                  <c:v>1.9066634557742199E-2</c:v>
                </c:pt>
                <c:pt idx="988">
                  <c:v>1.9360739211396825E-2</c:v>
                </c:pt>
                <c:pt idx="989">
                  <c:v>1.9668025431924276E-2</c:v>
                </c:pt>
                <c:pt idx="990">
                  <c:v>1.9799334907043619E-2</c:v>
                </c:pt>
                <c:pt idx="991">
                  <c:v>2.0168484171129382E-2</c:v>
                </c:pt>
                <c:pt idx="992">
                  <c:v>2.0519375787089768E-2</c:v>
                </c:pt>
                <c:pt idx="993">
                  <c:v>2.3046142335759235E-2</c:v>
                </c:pt>
                <c:pt idx="994">
                  <c:v>2.6195748071790734E-2</c:v>
                </c:pt>
                <c:pt idx="995">
                  <c:v>2.3722531181346745E-2</c:v>
                </c:pt>
                <c:pt idx="996">
                  <c:v>2.5004800793742277E-2</c:v>
                </c:pt>
                <c:pt idx="997">
                  <c:v>2.1301178393710027E-2</c:v>
                </c:pt>
                <c:pt idx="998">
                  <c:v>1.8616300767630808E-2</c:v>
                </c:pt>
                <c:pt idx="999">
                  <c:v>1.8769035990806395E-2</c:v>
                </c:pt>
                <c:pt idx="1000">
                  <c:v>2.0129633042905267E-2</c:v>
                </c:pt>
                <c:pt idx="1001">
                  <c:v>1.9769746921903291E-2</c:v>
                </c:pt>
                <c:pt idx="1002">
                  <c:v>2.1922530877135225E-2</c:v>
                </c:pt>
                <c:pt idx="1003">
                  <c:v>2.2092777230174991E-2</c:v>
                </c:pt>
                <c:pt idx="1004">
                  <c:v>2.2091885211001042E-2</c:v>
                </c:pt>
                <c:pt idx="1005">
                  <c:v>2.1892000977740907E-2</c:v>
                </c:pt>
                <c:pt idx="1006">
                  <c:v>2.1130095585106801E-2</c:v>
                </c:pt>
                <c:pt idx="1007">
                  <c:v>1.7609578352230943E-2</c:v>
                </c:pt>
                <c:pt idx="1008">
                  <c:v>2.3751197081737126E-2</c:v>
                </c:pt>
                <c:pt idx="1009">
                  <c:v>1.9486498343368321E-2</c:v>
                </c:pt>
                <c:pt idx="1010">
                  <c:v>1.6243534826530032E-2</c:v>
                </c:pt>
                <c:pt idx="1011">
                  <c:v>1.819512241623621E-2</c:v>
                </c:pt>
                <c:pt idx="1012">
                  <c:v>1.4590865502040112E-2</c:v>
                </c:pt>
                <c:pt idx="1013">
                  <c:v>1.8035885941479254E-2</c:v>
                </c:pt>
                <c:pt idx="1014">
                  <c:v>2.071523632908142E-2</c:v>
                </c:pt>
                <c:pt idx="1015">
                  <c:v>1.8504461780672939E-2</c:v>
                </c:pt>
                <c:pt idx="1016">
                  <c:v>1.9855757845983396E-2</c:v>
                </c:pt>
                <c:pt idx="1017">
                  <c:v>2.2204034873789209E-2</c:v>
                </c:pt>
                <c:pt idx="1018">
                  <c:v>2.1240107496344425E-2</c:v>
                </c:pt>
                <c:pt idx="1019">
                  <c:v>2.2389422204466377E-2</c:v>
                </c:pt>
                <c:pt idx="1020">
                  <c:v>1.9158546858334208E-2</c:v>
                </c:pt>
                <c:pt idx="1021">
                  <c:v>1.6849881869574382E-2</c:v>
                </c:pt>
                <c:pt idx="1022">
                  <c:v>1.2271185286000448E-2</c:v>
                </c:pt>
                <c:pt idx="1023">
                  <c:v>1.1123667586342787E-2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88B-4479-B450-3F5F3DF8062F}"/>
            </c:ext>
          </c:extLst>
        </c:ser>
        <c:ser>
          <c:idx val="1"/>
          <c:order val="2"/>
          <c:tx>
            <c:strRef>
              <c:f>'Blue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'Blue sp'!$G$2:$G$1025</c:f>
              <c:numCache>
                <c:formatCode>0.00</c:formatCode>
                <c:ptCount val="1024"/>
                <c:pt idx="0">
                  <c:v>-3.5990166701105775</c:v>
                </c:pt>
                <c:pt idx="1">
                  <c:v>-3.5860866701105776</c:v>
                </c:pt>
                <c:pt idx="2">
                  <c:v>-3.5731566701105772</c:v>
                </c:pt>
                <c:pt idx="3">
                  <c:v>-3.5602266701105774</c:v>
                </c:pt>
                <c:pt idx="4">
                  <c:v>-3.5472966701105775</c:v>
                </c:pt>
                <c:pt idx="5">
                  <c:v>-3.5343666701105776</c:v>
                </c:pt>
                <c:pt idx="6">
                  <c:v>-3.5214366701105773</c:v>
                </c:pt>
                <c:pt idx="7">
                  <c:v>-3.5085066701105774</c:v>
                </c:pt>
                <c:pt idx="8">
                  <c:v>-3.4955766701105775</c:v>
                </c:pt>
                <c:pt idx="9">
                  <c:v>-3.4826466701105776</c:v>
                </c:pt>
                <c:pt idx="10">
                  <c:v>-3.4697166701105773</c:v>
                </c:pt>
                <c:pt idx="11">
                  <c:v>-3.4567866701105774</c:v>
                </c:pt>
                <c:pt idx="12">
                  <c:v>-3.4438566701105775</c:v>
                </c:pt>
                <c:pt idx="13">
                  <c:v>-3.4309266701105776</c:v>
                </c:pt>
                <c:pt idx="14">
                  <c:v>-3.4179966701105773</c:v>
                </c:pt>
                <c:pt idx="15">
                  <c:v>-3.4050666701105774</c:v>
                </c:pt>
                <c:pt idx="16">
                  <c:v>-3.3921366701105775</c:v>
                </c:pt>
                <c:pt idx="17">
                  <c:v>-3.3792066701105776</c:v>
                </c:pt>
                <c:pt idx="18">
                  <c:v>-3.3662766701105773</c:v>
                </c:pt>
                <c:pt idx="19">
                  <c:v>-3.3533466701105774</c:v>
                </c:pt>
                <c:pt idx="20">
                  <c:v>-3.3404166701105775</c:v>
                </c:pt>
                <c:pt idx="21">
                  <c:v>-3.3274866701105776</c:v>
                </c:pt>
                <c:pt idx="22">
                  <c:v>-3.3145566701105773</c:v>
                </c:pt>
                <c:pt idx="23">
                  <c:v>-3.3016266701105774</c:v>
                </c:pt>
                <c:pt idx="24">
                  <c:v>-3.2886966701105775</c:v>
                </c:pt>
                <c:pt idx="25">
                  <c:v>-3.2757666701105776</c:v>
                </c:pt>
                <c:pt idx="26">
                  <c:v>-3.2628366701105773</c:v>
                </c:pt>
                <c:pt idx="27">
                  <c:v>-3.2499066701105774</c:v>
                </c:pt>
                <c:pt idx="28">
                  <c:v>-3.2369766701105775</c:v>
                </c:pt>
                <c:pt idx="29">
                  <c:v>-3.2240466701105772</c:v>
                </c:pt>
                <c:pt idx="30">
                  <c:v>-3.2111166701105773</c:v>
                </c:pt>
                <c:pt idx="31">
                  <c:v>-3.1981866701105774</c:v>
                </c:pt>
                <c:pt idx="32">
                  <c:v>-3.1852566701105776</c:v>
                </c:pt>
                <c:pt idx="33">
                  <c:v>-3.1723266701105777</c:v>
                </c:pt>
                <c:pt idx="34">
                  <c:v>-3.1593966701105773</c:v>
                </c:pt>
                <c:pt idx="35">
                  <c:v>-3.1464666701105775</c:v>
                </c:pt>
                <c:pt idx="36">
                  <c:v>-3.1335366701105776</c:v>
                </c:pt>
                <c:pt idx="37">
                  <c:v>-3.1206066701105772</c:v>
                </c:pt>
                <c:pt idx="38">
                  <c:v>-3.1076766701105774</c:v>
                </c:pt>
                <c:pt idx="39">
                  <c:v>-3.0947466701105775</c:v>
                </c:pt>
                <c:pt idx="40">
                  <c:v>-3.0818166701105776</c:v>
                </c:pt>
                <c:pt idx="41">
                  <c:v>-3.0688866701105777</c:v>
                </c:pt>
                <c:pt idx="42">
                  <c:v>-3.0559566701105774</c:v>
                </c:pt>
                <c:pt idx="43">
                  <c:v>-3.0430266701105775</c:v>
                </c:pt>
                <c:pt idx="44">
                  <c:v>-3.0300966701105776</c:v>
                </c:pt>
                <c:pt idx="45">
                  <c:v>-3.0171666701105773</c:v>
                </c:pt>
                <c:pt idx="46">
                  <c:v>-3.0042366701105774</c:v>
                </c:pt>
                <c:pt idx="47">
                  <c:v>-2.9913066701105775</c:v>
                </c:pt>
                <c:pt idx="48">
                  <c:v>-2.9783766701105776</c:v>
                </c:pt>
                <c:pt idx="49">
                  <c:v>-2.9654466701105773</c:v>
                </c:pt>
                <c:pt idx="50">
                  <c:v>-2.9525166701105774</c:v>
                </c:pt>
                <c:pt idx="51">
                  <c:v>-2.9395866701105775</c:v>
                </c:pt>
                <c:pt idx="52">
                  <c:v>-2.9266566701105772</c:v>
                </c:pt>
                <c:pt idx="53">
                  <c:v>-2.9137266701105773</c:v>
                </c:pt>
                <c:pt idx="54">
                  <c:v>-2.9007966701105774</c:v>
                </c:pt>
                <c:pt idx="55">
                  <c:v>-2.8878666701105775</c:v>
                </c:pt>
                <c:pt idx="56">
                  <c:v>-2.8749366701105776</c:v>
                </c:pt>
                <c:pt idx="57">
                  <c:v>-2.8620066701105773</c:v>
                </c:pt>
                <c:pt idx="58">
                  <c:v>-2.8490766701105774</c:v>
                </c:pt>
                <c:pt idx="59">
                  <c:v>-2.8361466701105775</c:v>
                </c:pt>
                <c:pt idx="60">
                  <c:v>-2.8232166701105772</c:v>
                </c:pt>
                <c:pt idx="61">
                  <c:v>-2.8102866701105773</c:v>
                </c:pt>
                <c:pt idx="62">
                  <c:v>-2.7973566701105774</c:v>
                </c:pt>
                <c:pt idx="63">
                  <c:v>-2.7844266701105775</c:v>
                </c:pt>
                <c:pt idx="64">
                  <c:v>-2.7714966701105777</c:v>
                </c:pt>
                <c:pt idx="65">
                  <c:v>-2.7585666701105773</c:v>
                </c:pt>
                <c:pt idx="66">
                  <c:v>-2.7456366701105774</c:v>
                </c:pt>
                <c:pt idx="67">
                  <c:v>-2.7327066701105776</c:v>
                </c:pt>
                <c:pt idx="68">
                  <c:v>-2.7197766701105772</c:v>
                </c:pt>
                <c:pt idx="69">
                  <c:v>-2.7068466701105773</c:v>
                </c:pt>
                <c:pt idx="70">
                  <c:v>-2.6939166701105774</c:v>
                </c:pt>
                <c:pt idx="71">
                  <c:v>-2.6809866701105776</c:v>
                </c:pt>
                <c:pt idx="72">
                  <c:v>-2.6680566701105777</c:v>
                </c:pt>
                <c:pt idx="73">
                  <c:v>-2.6551266701105773</c:v>
                </c:pt>
                <c:pt idx="74">
                  <c:v>-2.6421966701105775</c:v>
                </c:pt>
                <c:pt idx="75">
                  <c:v>-2.6292666701105776</c:v>
                </c:pt>
                <c:pt idx="76">
                  <c:v>-2.6163366701105772</c:v>
                </c:pt>
                <c:pt idx="77">
                  <c:v>-2.6034066701105774</c:v>
                </c:pt>
                <c:pt idx="78">
                  <c:v>-2.5904766701105775</c:v>
                </c:pt>
                <c:pt idx="79">
                  <c:v>-2.5775466701105776</c:v>
                </c:pt>
                <c:pt idx="80">
                  <c:v>-2.5646166701105777</c:v>
                </c:pt>
                <c:pt idx="81">
                  <c:v>-2.5516866701105778</c:v>
                </c:pt>
                <c:pt idx="82">
                  <c:v>-2.5387566701105775</c:v>
                </c:pt>
                <c:pt idx="83">
                  <c:v>-2.5258266701105776</c:v>
                </c:pt>
                <c:pt idx="84">
                  <c:v>-2.5128966701105773</c:v>
                </c:pt>
                <c:pt idx="85">
                  <c:v>-2.4999666701105774</c:v>
                </c:pt>
                <c:pt idx="86">
                  <c:v>-2.4870366701105775</c:v>
                </c:pt>
                <c:pt idx="87">
                  <c:v>-2.4741066701105776</c:v>
                </c:pt>
                <c:pt idx="88">
                  <c:v>-2.4611766701105777</c:v>
                </c:pt>
                <c:pt idx="89">
                  <c:v>-2.4482466701105778</c:v>
                </c:pt>
                <c:pt idx="90">
                  <c:v>-2.4353166701105775</c:v>
                </c:pt>
                <c:pt idx="91">
                  <c:v>-2.4223866701105776</c:v>
                </c:pt>
                <c:pt idx="92">
                  <c:v>-2.4094566701105773</c:v>
                </c:pt>
                <c:pt idx="93">
                  <c:v>-2.3965266701105774</c:v>
                </c:pt>
                <c:pt idx="94">
                  <c:v>-2.3835966701105775</c:v>
                </c:pt>
                <c:pt idx="95">
                  <c:v>-2.3706666701105776</c:v>
                </c:pt>
                <c:pt idx="96">
                  <c:v>-2.3577366701105777</c:v>
                </c:pt>
                <c:pt idx="97">
                  <c:v>-2.3448066701105774</c:v>
                </c:pt>
                <c:pt idx="98">
                  <c:v>-2.3318766701105775</c:v>
                </c:pt>
                <c:pt idx="99">
                  <c:v>-2.3189466701105772</c:v>
                </c:pt>
                <c:pt idx="100">
                  <c:v>-2.3060166701105773</c:v>
                </c:pt>
                <c:pt idx="101">
                  <c:v>-2.2930866701105774</c:v>
                </c:pt>
                <c:pt idx="102">
                  <c:v>-2.2801566701105775</c:v>
                </c:pt>
                <c:pt idx="103">
                  <c:v>-2.2672266701105777</c:v>
                </c:pt>
                <c:pt idx="104">
                  <c:v>-2.2542966701105778</c:v>
                </c:pt>
                <c:pt idx="105">
                  <c:v>-2.2413666701105774</c:v>
                </c:pt>
                <c:pt idx="106">
                  <c:v>-2.2284366701105776</c:v>
                </c:pt>
                <c:pt idx="107">
                  <c:v>-2.2155066701105772</c:v>
                </c:pt>
                <c:pt idx="108">
                  <c:v>-2.2025766701105773</c:v>
                </c:pt>
                <c:pt idx="109">
                  <c:v>-2.1896466701105775</c:v>
                </c:pt>
                <c:pt idx="110">
                  <c:v>-2.1767166701105776</c:v>
                </c:pt>
                <c:pt idx="111">
                  <c:v>-2.1637866701105777</c:v>
                </c:pt>
                <c:pt idx="112">
                  <c:v>-2.1508566701105778</c:v>
                </c:pt>
                <c:pt idx="113">
                  <c:v>-2.1379266701105775</c:v>
                </c:pt>
                <c:pt idx="114">
                  <c:v>-2.1249966701105776</c:v>
                </c:pt>
                <c:pt idx="115">
                  <c:v>-2.1120666701105772</c:v>
                </c:pt>
                <c:pt idx="116">
                  <c:v>-2.0991366701105774</c:v>
                </c:pt>
                <c:pt idx="117">
                  <c:v>-2.0862066701105775</c:v>
                </c:pt>
                <c:pt idx="118">
                  <c:v>-2.0732766701105776</c:v>
                </c:pt>
                <c:pt idx="119">
                  <c:v>-2.0603466701105777</c:v>
                </c:pt>
                <c:pt idx="120">
                  <c:v>-2.0474166701105778</c:v>
                </c:pt>
                <c:pt idx="121">
                  <c:v>-2.0344866701105775</c:v>
                </c:pt>
                <c:pt idx="122">
                  <c:v>-2.0215566701105776</c:v>
                </c:pt>
                <c:pt idx="123">
                  <c:v>-2.0086266701105773</c:v>
                </c:pt>
                <c:pt idx="124">
                  <c:v>-1.9956966701105776</c:v>
                </c:pt>
                <c:pt idx="125">
                  <c:v>-1.9827666701105775</c:v>
                </c:pt>
                <c:pt idx="126">
                  <c:v>-1.9698366701105776</c:v>
                </c:pt>
                <c:pt idx="127">
                  <c:v>-1.9569066701105775</c:v>
                </c:pt>
                <c:pt idx="128">
                  <c:v>-1.9439766701105774</c:v>
                </c:pt>
                <c:pt idx="129">
                  <c:v>-1.9310466701105775</c:v>
                </c:pt>
                <c:pt idx="130">
                  <c:v>-1.9181166701105774</c:v>
                </c:pt>
                <c:pt idx="131">
                  <c:v>-1.9051866701105775</c:v>
                </c:pt>
                <c:pt idx="132">
                  <c:v>-1.8922566701105774</c:v>
                </c:pt>
                <c:pt idx="133">
                  <c:v>-1.8793266701105775</c:v>
                </c:pt>
                <c:pt idx="134">
                  <c:v>-1.8663966701105774</c:v>
                </c:pt>
                <c:pt idx="135">
                  <c:v>-1.8534666701105775</c:v>
                </c:pt>
                <c:pt idx="136">
                  <c:v>-1.8405366701105774</c:v>
                </c:pt>
                <c:pt idx="137">
                  <c:v>-1.8276066701105775</c:v>
                </c:pt>
                <c:pt idx="138">
                  <c:v>-1.8146766701105774</c:v>
                </c:pt>
                <c:pt idx="139">
                  <c:v>-1.8017466701105775</c:v>
                </c:pt>
                <c:pt idx="140">
                  <c:v>-1.7888166701105774</c:v>
                </c:pt>
                <c:pt idx="141">
                  <c:v>-1.7758866701105775</c:v>
                </c:pt>
                <c:pt idx="142">
                  <c:v>-1.7629566701105774</c:v>
                </c:pt>
                <c:pt idx="143">
                  <c:v>-1.7500266701105776</c:v>
                </c:pt>
                <c:pt idx="144">
                  <c:v>-1.7370966701105774</c:v>
                </c:pt>
                <c:pt idx="145">
                  <c:v>-1.7241666701105776</c:v>
                </c:pt>
                <c:pt idx="146">
                  <c:v>-1.7112366701105775</c:v>
                </c:pt>
                <c:pt idx="147">
                  <c:v>-1.6983066701105776</c:v>
                </c:pt>
                <c:pt idx="148">
                  <c:v>-1.6853766701105775</c:v>
                </c:pt>
                <c:pt idx="149">
                  <c:v>-1.6724466701105776</c:v>
                </c:pt>
                <c:pt idx="150">
                  <c:v>-1.6595166701105775</c:v>
                </c:pt>
                <c:pt idx="151">
                  <c:v>-1.6465866701105776</c:v>
                </c:pt>
                <c:pt idx="152">
                  <c:v>-1.6336566701105775</c:v>
                </c:pt>
                <c:pt idx="153">
                  <c:v>-1.6207266701105776</c:v>
                </c:pt>
                <c:pt idx="154">
                  <c:v>-1.6077966701105775</c:v>
                </c:pt>
                <c:pt idx="155">
                  <c:v>-1.5948666701105774</c:v>
                </c:pt>
                <c:pt idx="156">
                  <c:v>-1.5819366701105775</c:v>
                </c:pt>
                <c:pt idx="157">
                  <c:v>-1.5690066701105772</c:v>
                </c:pt>
                <c:pt idx="158">
                  <c:v>-1.5560766701105773</c:v>
                </c:pt>
                <c:pt idx="159">
                  <c:v>-1.5431466701105774</c:v>
                </c:pt>
                <c:pt idx="160">
                  <c:v>-1.530216670110577</c:v>
                </c:pt>
                <c:pt idx="161">
                  <c:v>-1.5172866701105772</c:v>
                </c:pt>
                <c:pt idx="162">
                  <c:v>-1.5043566701105773</c:v>
                </c:pt>
                <c:pt idx="163">
                  <c:v>-1.4914266701105774</c:v>
                </c:pt>
                <c:pt idx="164">
                  <c:v>-1.4784966701105771</c:v>
                </c:pt>
                <c:pt idx="165">
                  <c:v>-1.4655666701105772</c:v>
                </c:pt>
                <c:pt idx="166">
                  <c:v>-1.4526366701105773</c:v>
                </c:pt>
                <c:pt idx="167">
                  <c:v>-1.4397066701105774</c:v>
                </c:pt>
                <c:pt idx="168">
                  <c:v>-1.4267766701105771</c:v>
                </c:pt>
                <c:pt idx="169">
                  <c:v>-1.4138466701105772</c:v>
                </c:pt>
                <c:pt idx="170">
                  <c:v>-1.4009166701105773</c:v>
                </c:pt>
                <c:pt idx="171">
                  <c:v>-1.3879866701105774</c:v>
                </c:pt>
                <c:pt idx="172">
                  <c:v>-1.3750566701105771</c:v>
                </c:pt>
                <c:pt idx="173">
                  <c:v>-1.3621266701105772</c:v>
                </c:pt>
                <c:pt idx="174">
                  <c:v>-1.3491966701105773</c:v>
                </c:pt>
                <c:pt idx="175">
                  <c:v>-1.3362666701105774</c:v>
                </c:pt>
                <c:pt idx="176">
                  <c:v>-1.3233366701105771</c:v>
                </c:pt>
                <c:pt idx="177">
                  <c:v>-1.3104066701105772</c:v>
                </c:pt>
                <c:pt idx="178">
                  <c:v>-1.2974766701105773</c:v>
                </c:pt>
                <c:pt idx="179">
                  <c:v>-1.2845466701105774</c:v>
                </c:pt>
                <c:pt idx="180">
                  <c:v>-1.2716166701105771</c:v>
                </c:pt>
                <c:pt idx="181">
                  <c:v>-1.2586866701105772</c:v>
                </c:pt>
                <c:pt idx="182">
                  <c:v>-1.2457566701105773</c:v>
                </c:pt>
                <c:pt idx="183">
                  <c:v>-1.2328266701105774</c:v>
                </c:pt>
                <c:pt idx="184">
                  <c:v>-1.2198966701105771</c:v>
                </c:pt>
                <c:pt idx="185">
                  <c:v>-1.2069666701105772</c:v>
                </c:pt>
                <c:pt idx="186">
                  <c:v>-1.1940366701105773</c:v>
                </c:pt>
                <c:pt idx="187">
                  <c:v>-1.1811066701105775</c:v>
                </c:pt>
                <c:pt idx="188">
                  <c:v>-1.1681766701105771</c:v>
                </c:pt>
                <c:pt idx="189">
                  <c:v>-1.1552466701105772</c:v>
                </c:pt>
                <c:pt idx="190">
                  <c:v>-1.1423166701105774</c:v>
                </c:pt>
                <c:pt idx="191">
                  <c:v>-1.129386670110577</c:v>
                </c:pt>
                <c:pt idx="192">
                  <c:v>-1.1164566701105771</c:v>
                </c:pt>
                <c:pt idx="193">
                  <c:v>-1.1035266701105773</c:v>
                </c:pt>
                <c:pt idx="194">
                  <c:v>-1.0905966701105774</c:v>
                </c:pt>
                <c:pt idx="195">
                  <c:v>-1.077666670110577</c:v>
                </c:pt>
                <c:pt idx="196">
                  <c:v>-1.0647366701105772</c:v>
                </c:pt>
                <c:pt idx="197">
                  <c:v>-1.0518066701105773</c:v>
                </c:pt>
                <c:pt idx="198">
                  <c:v>-1.0388766701105774</c:v>
                </c:pt>
                <c:pt idx="199">
                  <c:v>-1.0259466701105771</c:v>
                </c:pt>
                <c:pt idx="200">
                  <c:v>-1.0130166701105772</c:v>
                </c:pt>
                <c:pt idx="201">
                  <c:v>-1.0000866701105773</c:v>
                </c:pt>
                <c:pt idx="202">
                  <c:v>-0.98715667011057739</c:v>
                </c:pt>
                <c:pt idx="203">
                  <c:v>-0.97422667011057706</c:v>
                </c:pt>
                <c:pt idx="204">
                  <c:v>-0.96129667011057718</c:v>
                </c:pt>
                <c:pt idx="205">
                  <c:v>-0.94836667011057729</c:v>
                </c:pt>
                <c:pt idx="206">
                  <c:v>-0.93543667011057741</c:v>
                </c:pt>
                <c:pt idx="207">
                  <c:v>-0.92250667011057708</c:v>
                </c:pt>
                <c:pt idx="208">
                  <c:v>-0.90957667011057719</c:v>
                </c:pt>
                <c:pt idx="209">
                  <c:v>-0.8966466701105773</c:v>
                </c:pt>
                <c:pt idx="210">
                  <c:v>-0.88371667011057742</c:v>
                </c:pt>
                <c:pt idx="211">
                  <c:v>-0.87078667011057709</c:v>
                </c:pt>
                <c:pt idx="212">
                  <c:v>-0.8578566701105772</c:v>
                </c:pt>
                <c:pt idx="213">
                  <c:v>-0.84492667011057732</c:v>
                </c:pt>
                <c:pt idx="214">
                  <c:v>-0.83199667011057743</c:v>
                </c:pt>
                <c:pt idx="215">
                  <c:v>-0.8190666701105771</c:v>
                </c:pt>
                <c:pt idx="216">
                  <c:v>-0.80613667011057721</c:v>
                </c:pt>
                <c:pt idx="217">
                  <c:v>-0.79320667011057733</c:v>
                </c:pt>
                <c:pt idx="218">
                  <c:v>-0.78027667011057744</c:v>
                </c:pt>
                <c:pt idx="219">
                  <c:v>-0.76734667011057711</c:v>
                </c:pt>
                <c:pt idx="220">
                  <c:v>-0.75441667011057723</c:v>
                </c:pt>
                <c:pt idx="221">
                  <c:v>-0.74148667011057734</c:v>
                </c:pt>
                <c:pt idx="222">
                  <c:v>-0.72855667011057745</c:v>
                </c:pt>
                <c:pt idx="223">
                  <c:v>-0.71562667011057712</c:v>
                </c:pt>
                <c:pt idx="224">
                  <c:v>-0.70269667011057724</c:v>
                </c:pt>
                <c:pt idx="225">
                  <c:v>-0.68976667011057735</c:v>
                </c:pt>
                <c:pt idx="226">
                  <c:v>-0.67683667011057702</c:v>
                </c:pt>
                <c:pt idx="227">
                  <c:v>-0.66390667011057714</c:v>
                </c:pt>
                <c:pt idx="228">
                  <c:v>-0.65097667011057725</c:v>
                </c:pt>
                <c:pt idx="229">
                  <c:v>-0.63804667011057736</c:v>
                </c:pt>
                <c:pt idx="230">
                  <c:v>-0.62511667011057703</c:v>
                </c:pt>
                <c:pt idx="231">
                  <c:v>-0.61218667011057715</c:v>
                </c:pt>
                <c:pt idx="232">
                  <c:v>-0.59925667011057726</c:v>
                </c:pt>
                <c:pt idx="233">
                  <c:v>-0.58632667011057737</c:v>
                </c:pt>
                <c:pt idx="234">
                  <c:v>-0.57339667011057704</c:v>
                </c:pt>
                <c:pt idx="235">
                  <c:v>-0.56046667011057716</c:v>
                </c:pt>
                <c:pt idx="236">
                  <c:v>-0.54753667011057727</c:v>
                </c:pt>
                <c:pt idx="237">
                  <c:v>-0.53460667011057739</c:v>
                </c:pt>
                <c:pt idx="238">
                  <c:v>-0.52167667011057706</c:v>
                </c:pt>
                <c:pt idx="239">
                  <c:v>-0.50874667011057717</c:v>
                </c:pt>
                <c:pt idx="240">
                  <c:v>-0.49581667011057728</c:v>
                </c:pt>
                <c:pt idx="241">
                  <c:v>-0.4828866701105774</c:v>
                </c:pt>
                <c:pt idx="242">
                  <c:v>-0.46995667011057707</c:v>
                </c:pt>
                <c:pt idx="243">
                  <c:v>-0.45702667011057718</c:v>
                </c:pt>
                <c:pt idx="244">
                  <c:v>-0.4440966701105773</c:v>
                </c:pt>
                <c:pt idx="245">
                  <c:v>-0.43116667011057741</c:v>
                </c:pt>
                <c:pt idx="246">
                  <c:v>-0.41823667011057708</c:v>
                </c:pt>
                <c:pt idx="247">
                  <c:v>-0.40530667011057719</c:v>
                </c:pt>
                <c:pt idx="248">
                  <c:v>-0.39237667011057731</c:v>
                </c:pt>
                <c:pt idx="249">
                  <c:v>-0.37944667011057742</c:v>
                </c:pt>
                <c:pt idx="250">
                  <c:v>-0.36651667011057709</c:v>
                </c:pt>
                <c:pt idx="251">
                  <c:v>-0.35358667011057721</c:v>
                </c:pt>
                <c:pt idx="252">
                  <c:v>-0.34065667011057732</c:v>
                </c:pt>
                <c:pt idx="253">
                  <c:v>-0.32772667011057743</c:v>
                </c:pt>
                <c:pt idx="254">
                  <c:v>-0.3147966701105771</c:v>
                </c:pt>
                <c:pt idx="255">
                  <c:v>-0.30186667011057722</c:v>
                </c:pt>
                <c:pt idx="256">
                  <c:v>-0.28893667011057733</c:v>
                </c:pt>
                <c:pt idx="257">
                  <c:v>-0.276006670110577</c:v>
                </c:pt>
                <c:pt idx="258">
                  <c:v>-0.26307667011057712</c:v>
                </c:pt>
                <c:pt idx="259">
                  <c:v>-0.25014667011057723</c:v>
                </c:pt>
                <c:pt idx="260">
                  <c:v>-0.23721667011057734</c:v>
                </c:pt>
                <c:pt idx="261">
                  <c:v>-0.22428667011057701</c:v>
                </c:pt>
                <c:pt idx="262">
                  <c:v>-0.21135667011057713</c:v>
                </c:pt>
                <c:pt idx="263">
                  <c:v>-0.19842667011057724</c:v>
                </c:pt>
                <c:pt idx="264">
                  <c:v>-0.18549667011057736</c:v>
                </c:pt>
                <c:pt idx="265">
                  <c:v>-0.17256667011057703</c:v>
                </c:pt>
                <c:pt idx="266">
                  <c:v>-0.15963667011057714</c:v>
                </c:pt>
                <c:pt idx="267">
                  <c:v>-0.14670667011057725</c:v>
                </c:pt>
                <c:pt idx="268">
                  <c:v>-0.13377667011057737</c:v>
                </c:pt>
                <c:pt idx="269">
                  <c:v>-0.12084667011057704</c:v>
                </c:pt>
                <c:pt idx="270">
                  <c:v>-0.10791667011057715</c:v>
                </c:pt>
                <c:pt idx="271">
                  <c:v>-9.4986670110577265E-2</c:v>
                </c:pt>
                <c:pt idx="272">
                  <c:v>-8.2056670110577379E-2</c:v>
                </c:pt>
                <c:pt idx="273">
                  <c:v>-6.9126670110577049E-2</c:v>
                </c:pt>
                <c:pt idx="274">
                  <c:v>-5.6196670110577163E-2</c:v>
                </c:pt>
                <c:pt idx="275">
                  <c:v>-4.3266670110577277E-2</c:v>
                </c:pt>
                <c:pt idx="276">
                  <c:v>-3.0336670110577391E-2</c:v>
                </c:pt>
                <c:pt idx="277">
                  <c:v>-1.740667011057706E-2</c:v>
                </c:pt>
                <c:pt idx="278">
                  <c:v>-4.4766701105771745E-3</c:v>
                </c:pt>
                <c:pt idx="279">
                  <c:v>8.4533298894227116E-3</c:v>
                </c:pt>
                <c:pt idx="280">
                  <c:v>2.1383329889422598E-2</c:v>
                </c:pt>
                <c:pt idx="281">
                  <c:v>3.4313329889422928E-2</c:v>
                </c:pt>
                <c:pt idx="282">
                  <c:v>4.7243329889422814E-2</c:v>
                </c:pt>
                <c:pt idx="283">
                  <c:v>6.01733298894227E-2</c:v>
                </c:pt>
                <c:pt idx="284">
                  <c:v>7.3103329889422586E-2</c:v>
                </c:pt>
                <c:pt idx="285">
                  <c:v>8.6033329889422916E-2</c:v>
                </c:pt>
                <c:pt idx="286">
                  <c:v>9.8963329889422802E-2</c:v>
                </c:pt>
                <c:pt idx="287">
                  <c:v>0.11189332988942269</c:v>
                </c:pt>
                <c:pt idx="288">
                  <c:v>0.12482332988942302</c:v>
                </c:pt>
                <c:pt idx="289">
                  <c:v>0.1377533298894229</c:v>
                </c:pt>
                <c:pt idx="290">
                  <c:v>0.15068332988942279</c:v>
                </c:pt>
                <c:pt idx="291">
                  <c:v>0.16361332988942268</c:v>
                </c:pt>
                <c:pt idx="292">
                  <c:v>0.17654332988942301</c:v>
                </c:pt>
                <c:pt idx="293">
                  <c:v>0.18947332988942289</c:v>
                </c:pt>
                <c:pt idx="294">
                  <c:v>0.20240332988942278</c:v>
                </c:pt>
                <c:pt idx="295">
                  <c:v>0.21533332988942266</c:v>
                </c:pt>
                <c:pt idx="296">
                  <c:v>0.22826332988942299</c:v>
                </c:pt>
                <c:pt idx="297">
                  <c:v>0.24119332988942288</c:v>
                </c:pt>
                <c:pt idx="298">
                  <c:v>0.25412332988942277</c:v>
                </c:pt>
                <c:pt idx="299">
                  <c:v>0.26705332988942265</c:v>
                </c:pt>
                <c:pt idx="300">
                  <c:v>0.27998332988942298</c:v>
                </c:pt>
                <c:pt idx="301">
                  <c:v>0.29291332988942287</c:v>
                </c:pt>
                <c:pt idx="302">
                  <c:v>0.30584332988942275</c:v>
                </c:pt>
                <c:pt idx="303">
                  <c:v>0.31877332988942264</c:v>
                </c:pt>
                <c:pt idx="304">
                  <c:v>0.33170332988942297</c:v>
                </c:pt>
                <c:pt idx="305">
                  <c:v>0.34463332988942286</c:v>
                </c:pt>
                <c:pt idx="306">
                  <c:v>0.35756332988942274</c:v>
                </c:pt>
                <c:pt idx="307">
                  <c:v>0.37049332988942263</c:v>
                </c:pt>
                <c:pt idx="308">
                  <c:v>0.38342332988942296</c:v>
                </c:pt>
                <c:pt idx="309">
                  <c:v>0.39635332988942285</c:v>
                </c:pt>
                <c:pt idx="310">
                  <c:v>0.40928332988942273</c:v>
                </c:pt>
                <c:pt idx="311">
                  <c:v>0.42221332988942262</c:v>
                </c:pt>
                <c:pt idx="312">
                  <c:v>0.4351433298894225</c:v>
                </c:pt>
                <c:pt idx="313">
                  <c:v>0.44807332988942239</c:v>
                </c:pt>
                <c:pt idx="314">
                  <c:v>0.46100332988942316</c:v>
                </c:pt>
                <c:pt idx="315">
                  <c:v>0.47393332988942305</c:v>
                </c:pt>
                <c:pt idx="316">
                  <c:v>0.48686332988942294</c:v>
                </c:pt>
                <c:pt idx="317">
                  <c:v>0.49979332988942282</c:v>
                </c:pt>
                <c:pt idx="318">
                  <c:v>0.51272332988942271</c:v>
                </c:pt>
                <c:pt idx="319">
                  <c:v>0.52565332988942259</c:v>
                </c:pt>
                <c:pt idx="320">
                  <c:v>0.53858332988942248</c:v>
                </c:pt>
                <c:pt idx="321">
                  <c:v>0.55151332988942325</c:v>
                </c:pt>
                <c:pt idx="322">
                  <c:v>0.56444332988942314</c:v>
                </c:pt>
                <c:pt idx="323">
                  <c:v>0.57737332988942303</c:v>
                </c:pt>
                <c:pt idx="324">
                  <c:v>0.59030332988942291</c:v>
                </c:pt>
                <c:pt idx="325">
                  <c:v>0.6032333298894228</c:v>
                </c:pt>
                <c:pt idx="326">
                  <c:v>0.61616332988942268</c:v>
                </c:pt>
                <c:pt idx="327">
                  <c:v>0.62909332988942257</c:v>
                </c:pt>
                <c:pt idx="328">
                  <c:v>0.64202332988942246</c:v>
                </c:pt>
                <c:pt idx="329">
                  <c:v>0.65495332988942323</c:v>
                </c:pt>
                <c:pt idx="330">
                  <c:v>0.66788332988942312</c:v>
                </c:pt>
                <c:pt idx="331">
                  <c:v>0.680813329889423</c:v>
                </c:pt>
                <c:pt idx="332">
                  <c:v>0.69374332988942289</c:v>
                </c:pt>
                <c:pt idx="333">
                  <c:v>0.70667332988942277</c:v>
                </c:pt>
                <c:pt idx="334">
                  <c:v>0.71960332988942266</c:v>
                </c:pt>
                <c:pt idx="335">
                  <c:v>0.73253332988942255</c:v>
                </c:pt>
                <c:pt idx="336">
                  <c:v>0.74546332988942243</c:v>
                </c:pt>
                <c:pt idx="337">
                  <c:v>0.75839332988942321</c:v>
                </c:pt>
                <c:pt idx="338">
                  <c:v>0.77132332988942309</c:v>
                </c:pt>
                <c:pt idx="339">
                  <c:v>0.78425332988942298</c:v>
                </c:pt>
                <c:pt idx="340">
                  <c:v>0.79718332988942286</c:v>
                </c:pt>
                <c:pt idx="341">
                  <c:v>0.81011332988942275</c:v>
                </c:pt>
                <c:pt idx="342">
                  <c:v>0.82304332988942264</c:v>
                </c:pt>
                <c:pt idx="343">
                  <c:v>0.83597332988942252</c:v>
                </c:pt>
                <c:pt idx="344">
                  <c:v>0.84890332988942241</c:v>
                </c:pt>
                <c:pt idx="345">
                  <c:v>0.86183332988942318</c:v>
                </c:pt>
                <c:pt idx="346">
                  <c:v>0.87476332988942307</c:v>
                </c:pt>
                <c:pt idx="347">
                  <c:v>0.88769332988942296</c:v>
                </c:pt>
                <c:pt idx="348">
                  <c:v>0.90062332988942284</c:v>
                </c:pt>
                <c:pt idx="349">
                  <c:v>0.91355332988942273</c:v>
                </c:pt>
                <c:pt idx="350">
                  <c:v>0.92648332988942261</c:v>
                </c:pt>
                <c:pt idx="351">
                  <c:v>0.9394133298894225</c:v>
                </c:pt>
                <c:pt idx="352">
                  <c:v>0.95234332988942327</c:v>
                </c:pt>
                <c:pt idx="353">
                  <c:v>0.96527332988942316</c:v>
                </c:pt>
                <c:pt idx="354">
                  <c:v>0.97820332988942305</c:v>
                </c:pt>
                <c:pt idx="355">
                  <c:v>0.99113332988942293</c:v>
                </c:pt>
                <c:pt idx="356">
                  <c:v>1.0040633298894228</c:v>
                </c:pt>
                <c:pt idx="357">
                  <c:v>1.0169933298894227</c:v>
                </c:pt>
                <c:pt idx="358">
                  <c:v>1.0299233298894226</c:v>
                </c:pt>
                <c:pt idx="359">
                  <c:v>1.0428533298894225</c:v>
                </c:pt>
                <c:pt idx="360">
                  <c:v>1.0557833298894232</c:v>
                </c:pt>
                <c:pt idx="361">
                  <c:v>1.0687133298894231</c:v>
                </c:pt>
                <c:pt idx="362">
                  <c:v>1.081643329889423</c:v>
                </c:pt>
                <c:pt idx="363">
                  <c:v>1.0945733298894229</c:v>
                </c:pt>
                <c:pt idx="364">
                  <c:v>1.1075033298894228</c:v>
                </c:pt>
                <c:pt idx="365">
                  <c:v>1.1204333298894227</c:v>
                </c:pt>
                <c:pt idx="366">
                  <c:v>1.1333633298894226</c:v>
                </c:pt>
                <c:pt idx="367">
                  <c:v>1.1462933298894225</c:v>
                </c:pt>
                <c:pt idx="368">
                  <c:v>1.1592233298894232</c:v>
                </c:pt>
                <c:pt idx="369">
                  <c:v>1.1721533298894231</c:v>
                </c:pt>
                <c:pt idx="370">
                  <c:v>1.185083329889423</c:v>
                </c:pt>
                <c:pt idx="371">
                  <c:v>1.1980133298894229</c:v>
                </c:pt>
                <c:pt idx="372">
                  <c:v>1.2109433298894228</c:v>
                </c:pt>
                <c:pt idx="373">
                  <c:v>1.2238733298894227</c:v>
                </c:pt>
                <c:pt idx="374">
                  <c:v>1.2368033298894225</c:v>
                </c:pt>
                <c:pt idx="375">
                  <c:v>1.2497333298894224</c:v>
                </c:pt>
                <c:pt idx="376">
                  <c:v>1.2626633298894232</c:v>
                </c:pt>
                <c:pt idx="377">
                  <c:v>1.2755933298894231</c:v>
                </c:pt>
                <c:pt idx="378">
                  <c:v>1.288523329889423</c:v>
                </c:pt>
                <c:pt idx="379">
                  <c:v>1.3014533298894229</c:v>
                </c:pt>
                <c:pt idx="380">
                  <c:v>1.3143833298894227</c:v>
                </c:pt>
                <c:pt idx="381">
                  <c:v>1.3273133298894226</c:v>
                </c:pt>
                <c:pt idx="382">
                  <c:v>1.3402433298894225</c:v>
                </c:pt>
                <c:pt idx="383">
                  <c:v>1.3531733298894233</c:v>
                </c:pt>
                <c:pt idx="384">
                  <c:v>1.3661033298894232</c:v>
                </c:pt>
                <c:pt idx="385">
                  <c:v>1.3790333298894231</c:v>
                </c:pt>
                <c:pt idx="386">
                  <c:v>1.391963329889423</c:v>
                </c:pt>
                <c:pt idx="387">
                  <c:v>1.4048933298894228</c:v>
                </c:pt>
                <c:pt idx="388">
                  <c:v>1.4178233298894227</c:v>
                </c:pt>
                <c:pt idx="389">
                  <c:v>1.4307533298894226</c:v>
                </c:pt>
                <c:pt idx="390">
                  <c:v>1.4436833298894225</c:v>
                </c:pt>
                <c:pt idx="391">
                  <c:v>1.4566133298894233</c:v>
                </c:pt>
                <c:pt idx="392">
                  <c:v>1.4695433298894232</c:v>
                </c:pt>
                <c:pt idx="393">
                  <c:v>1.482473329889423</c:v>
                </c:pt>
                <c:pt idx="394">
                  <c:v>1.4954033298894229</c:v>
                </c:pt>
                <c:pt idx="395">
                  <c:v>1.5083333298894228</c:v>
                </c:pt>
                <c:pt idx="396">
                  <c:v>1.5212633298894227</c:v>
                </c:pt>
                <c:pt idx="397">
                  <c:v>1.5341933298894226</c:v>
                </c:pt>
                <c:pt idx="398">
                  <c:v>1.5471233298894225</c:v>
                </c:pt>
                <c:pt idx="399">
                  <c:v>1.5600533298894232</c:v>
                </c:pt>
                <c:pt idx="400">
                  <c:v>1.5729833298894231</c:v>
                </c:pt>
                <c:pt idx="401">
                  <c:v>1.585913329889423</c:v>
                </c:pt>
                <c:pt idx="402">
                  <c:v>1.5988433298894229</c:v>
                </c:pt>
                <c:pt idx="403">
                  <c:v>1.6117733298894228</c:v>
                </c:pt>
                <c:pt idx="404">
                  <c:v>1.6247033298894227</c:v>
                </c:pt>
                <c:pt idx="405">
                  <c:v>1.6376333298894226</c:v>
                </c:pt>
                <c:pt idx="406">
                  <c:v>1.6505633298894224</c:v>
                </c:pt>
                <c:pt idx="407">
                  <c:v>1.6634933298894232</c:v>
                </c:pt>
                <c:pt idx="408">
                  <c:v>1.6764233298894231</c:v>
                </c:pt>
                <c:pt idx="409">
                  <c:v>1.689353329889423</c:v>
                </c:pt>
                <c:pt idx="410">
                  <c:v>1.7022833298894229</c:v>
                </c:pt>
                <c:pt idx="411">
                  <c:v>1.7152133298894228</c:v>
                </c:pt>
                <c:pt idx="412">
                  <c:v>1.7281433298894227</c:v>
                </c:pt>
                <c:pt idx="413">
                  <c:v>1.7410733298894225</c:v>
                </c:pt>
                <c:pt idx="414">
                  <c:v>1.7540033298894224</c:v>
                </c:pt>
                <c:pt idx="415">
                  <c:v>1.7669333298894232</c:v>
                </c:pt>
                <c:pt idx="416">
                  <c:v>1.7798633298894231</c:v>
                </c:pt>
                <c:pt idx="417">
                  <c:v>1.792793329889423</c:v>
                </c:pt>
                <c:pt idx="418">
                  <c:v>1.8057233298894229</c:v>
                </c:pt>
                <c:pt idx="419">
                  <c:v>1.8186533298894227</c:v>
                </c:pt>
                <c:pt idx="420">
                  <c:v>1.8315833298894226</c:v>
                </c:pt>
                <c:pt idx="421">
                  <c:v>1.8445133298894225</c:v>
                </c:pt>
                <c:pt idx="422">
                  <c:v>1.8574433298894233</c:v>
                </c:pt>
                <c:pt idx="423">
                  <c:v>1.8703733298894232</c:v>
                </c:pt>
                <c:pt idx="424">
                  <c:v>1.8833033298894231</c:v>
                </c:pt>
                <c:pt idx="425">
                  <c:v>1.8962333298894229</c:v>
                </c:pt>
                <c:pt idx="426">
                  <c:v>1.9091633298894228</c:v>
                </c:pt>
                <c:pt idx="427">
                  <c:v>1.9220933298894227</c:v>
                </c:pt>
                <c:pt idx="428">
                  <c:v>1.9350233298894226</c:v>
                </c:pt>
                <c:pt idx="429">
                  <c:v>1.9479533298894225</c:v>
                </c:pt>
                <c:pt idx="430">
                  <c:v>1.9608833298894233</c:v>
                </c:pt>
                <c:pt idx="431">
                  <c:v>1.9738133298894232</c:v>
                </c:pt>
                <c:pt idx="432">
                  <c:v>1.986743329889423</c:v>
                </c:pt>
                <c:pt idx="433">
                  <c:v>1.9996733298894229</c:v>
                </c:pt>
                <c:pt idx="434">
                  <c:v>2.0126033298894228</c:v>
                </c:pt>
                <c:pt idx="435">
                  <c:v>2.0255333298894227</c:v>
                </c:pt>
                <c:pt idx="436">
                  <c:v>2.0384633298894226</c:v>
                </c:pt>
                <c:pt idx="437">
                  <c:v>2.0513933298894225</c:v>
                </c:pt>
                <c:pt idx="438">
                  <c:v>2.0643233298894232</c:v>
                </c:pt>
                <c:pt idx="439">
                  <c:v>2.0772533298894231</c:v>
                </c:pt>
                <c:pt idx="440">
                  <c:v>2.090183329889423</c:v>
                </c:pt>
                <c:pt idx="441">
                  <c:v>2.1031133298894229</c:v>
                </c:pt>
                <c:pt idx="442">
                  <c:v>2.1160433298894228</c:v>
                </c:pt>
                <c:pt idx="443">
                  <c:v>2.1289733298894227</c:v>
                </c:pt>
                <c:pt idx="444">
                  <c:v>2.1419033298894226</c:v>
                </c:pt>
                <c:pt idx="445">
                  <c:v>2.1548333298894224</c:v>
                </c:pt>
                <c:pt idx="446">
                  <c:v>2.1677633298894232</c:v>
                </c:pt>
                <c:pt idx="447">
                  <c:v>2.1806933298894231</c:v>
                </c:pt>
                <c:pt idx="448">
                  <c:v>2.193623329889423</c:v>
                </c:pt>
                <c:pt idx="449">
                  <c:v>2.2065533298894229</c:v>
                </c:pt>
                <c:pt idx="450">
                  <c:v>2.2194833298894228</c:v>
                </c:pt>
                <c:pt idx="451">
                  <c:v>2.2324133298894226</c:v>
                </c:pt>
                <c:pt idx="452">
                  <c:v>2.2453433298894225</c:v>
                </c:pt>
                <c:pt idx="453">
                  <c:v>2.2582733298894233</c:v>
                </c:pt>
                <c:pt idx="454">
                  <c:v>2.2712033298894232</c:v>
                </c:pt>
                <c:pt idx="455">
                  <c:v>2.2841333298894231</c:v>
                </c:pt>
                <c:pt idx="456">
                  <c:v>2.297063329889423</c:v>
                </c:pt>
                <c:pt idx="457">
                  <c:v>2.3099933298894229</c:v>
                </c:pt>
                <c:pt idx="458">
                  <c:v>2.3229233298894227</c:v>
                </c:pt>
                <c:pt idx="459">
                  <c:v>2.3358533298894226</c:v>
                </c:pt>
                <c:pt idx="460">
                  <c:v>2.3487833298894225</c:v>
                </c:pt>
                <c:pt idx="461">
                  <c:v>2.3617133298894233</c:v>
                </c:pt>
                <c:pt idx="462">
                  <c:v>2.3746433298894232</c:v>
                </c:pt>
                <c:pt idx="463">
                  <c:v>2.3875733298894231</c:v>
                </c:pt>
                <c:pt idx="464">
                  <c:v>2.4005033298894229</c:v>
                </c:pt>
                <c:pt idx="465">
                  <c:v>2.4134333298894228</c:v>
                </c:pt>
                <c:pt idx="466">
                  <c:v>2.4263633298894227</c:v>
                </c:pt>
                <c:pt idx="467">
                  <c:v>2.4392933298894226</c:v>
                </c:pt>
                <c:pt idx="468">
                  <c:v>2.4522233298894225</c:v>
                </c:pt>
                <c:pt idx="469">
                  <c:v>2.4651533298894233</c:v>
                </c:pt>
                <c:pt idx="470">
                  <c:v>2.4780833298894231</c:v>
                </c:pt>
                <c:pt idx="471">
                  <c:v>2.491013329889423</c:v>
                </c:pt>
                <c:pt idx="472">
                  <c:v>2.5039433298894229</c:v>
                </c:pt>
                <c:pt idx="473">
                  <c:v>2.5168733298894228</c:v>
                </c:pt>
                <c:pt idx="474">
                  <c:v>2.5298033298894227</c:v>
                </c:pt>
                <c:pt idx="475">
                  <c:v>2.5427333298894226</c:v>
                </c:pt>
                <c:pt idx="476">
                  <c:v>2.5556633298894225</c:v>
                </c:pt>
                <c:pt idx="477">
                  <c:v>2.5685933298894232</c:v>
                </c:pt>
                <c:pt idx="478">
                  <c:v>2.5815233298894231</c:v>
                </c:pt>
                <c:pt idx="479">
                  <c:v>2.594453329889423</c:v>
                </c:pt>
                <c:pt idx="480">
                  <c:v>2.6073833298894229</c:v>
                </c:pt>
                <c:pt idx="481">
                  <c:v>2.6203133298894228</c:v>
                </c:pt>
                <c:pt idx="482">
                  <c:v>2.6332433298894227</c:v>
                </c:pt>
                <c:pt idx="483">
                  <c:v>2.6461733298894226</c:v>
                </c:pt>
                <c:pt idx="484">
                  <c:v>2.6591033298894233</c:v>
                </c:pt>
                <c:pt idx="485">
                  <c:v>2.6720333298894232</c:v>
                </c:pt>
                <c:pt idx="486">
                  <c:v>2.6849633298894231</c:v>
                </c:pt>
                <c:pt idx="487">
                  <c:v>2.697893329889423</c:v>
                </c:pt>
                <c:pt idx="488">
                  <c:v>2.7108233298894229</c:v>
                </c:pt>
                <c:pt idx="489">
                  <c:v>2.7237533298894228</c:v>
                </c:pt>
                <c:pt idx="490">
                  <c:v>2.7366833298894226</c:v>
                </c:pt>
                <c:pt idx="491">
                  <c:v>2.7496133298894225</c:v>
                </c:pt>
                <c:pt idx="492">
                  <c:v>2.7625433298894233</c:v>
                </c:pt>
                <c:pt idx="493">
                  <c:v>2.7754733298894232</c:v>
                </c:pt>
                <c:pt idx="494">
                  <c:v>2.7884033298894231</c:v>
                </c:pt>
                <c:pt idx="495">
                  <c:v>2.801333329889423</c:v>
                </c:pt>
                <c:pt idx="496">
                  <c:v>2.8142633298894228</c:v>
                </c:pt>
                <c:pt idx="497">
                  <c:v>2.8271933298894227</c:v>
                </c:pt>
                <c:pt idx="498">
                  <c:v>2.8401233298894226</c:v>
                </c:pt>
                <c:pt idx="499">
                  <c:v>2.8530533298894225</c:v>
                </c:pt>
                <c:pt idx="500">
                  <c:v>2.8659833298894233</c:v>
                </c:pt>
                <c:pt idx="501">
                  <c:v>2.8789133298894232</c:v>
                </c:pt>
                <c:pt idx="502">
                  <c:v>2.8918433298894231</c:v>
                </c:pt>
                <c:pt idx="503">
                  <c:v>2.9047733298894229</c:v>
                </c:pt>
                <c:pt idx="504">
                  <c:v>2.9177033298894228</c:v>
                </c:pt>
                <c:pt idx="505">
                  <c:v>2.9306333298894227</c:v>
                </c:pt>
                <c:pt idx="506">
                  <c:v>2.9435633298894226</c:v>
                </c:pt>
                <c:pt idx="507">
                  <c:v>2.9564933298894225</c:v>
                </c:pt>
                <c:pt idx="508">
                  <c:v>2.9694233298894233</c:v>
                </c:pt>
                <c:pt idx="509">
                  <c:v>2.9823533298894231</c:v>
                </c:pt>
                <c:pt idx="510">
                  <c:v>2.995283329889423</c:v>
                </c:pt>
                <c:pt idx="511">
                  <c:v>3.0082133298894229</c:v>
                </c:pt>
                <c:pt idx="512">
                  <c:v>3.0211433298894228</c:v>
                </c:pt>
                <c:pt idx="513">
                  <c:v>3.0340733298894227</c:v>
                </c:pt>
                <c:pt idx="514">
                  <c:v>3.0470033298894226</c:v>
                </c:pt>
                <c:pt idx="515">
                  <c:v>3.0599333298894233</c:v>
                </c:pt>
                <c:pt idx="516">
                  <c:v>3.0728633298894232</c:v>
                </c:pt>
                <c:pt idx="517">
                  <c:v>3.0857933298894231</c:v>
                </c:pt>
                <c:pt idx="518">
                  <c:v>3.098723329889423</c:v>
                </c:pt>
                <c:pt idx="519">
                  <c:v>3.1116533298894229</c:v>
                </c:pt>
                <c:pt idx="520">
                  <c:v>3.1245833298894228</c:v>
                </c:pt>
                <c:pt idx="521">
                  <c:v>3.1375133298894227</c:v>
                </c:pt>
                <c:pt idx="522">
                  <c:v>3.1504433298894226</c:v>
                </c:pt>
                <c:pt idx="523">
                  <c:v>3.1633733298894233</c:v>
                </c:pt>
                <c:pt idx="524">
                  <c:v>3.1763033298894232</c:v>
                </c:pt>
                <c:pt idx="525">
                  <c:v>3.1892333298894231</c:v>
                </c:pt>
                <c:pt idx="526">
                  <c:v>3.202163329889423</c:v>
                </c:pt>
                <c:pt idx="527">
                  <c:v>3.2150933298894229</c:v>
                </c:pt>
                <c:pt idx="528">
                  <c:v>3.2280233298894228</c:v>
                </c:pt>
                <c:pt idx="529">
                  <c:v>3.2409533298894226</c:v>
                </c:pt>
                <c:pt idx="530">
                  <c:v>3.2538833298894225</c:v>
                </c:pt>
                <c:pt idx="531">
                  <c:v>3.2668133298894233</c:v>
                </c:pt>
                <c:pt idx="532">
                  <c:v>3.2797433298894232</c:v>
                </c:pt>
                <c:pt idx="533">
                  <c:v>3.2926733298894231</c:v>
                </c:pt>
                <c:pt idx="534">
                  <c:v>3.305603329889423</c:v>
                </c:pt>
                <c:pt idx="535">
                  <c:v>3.3185333298894228</c:v>
                </c:pt>
                <c:pt idx="536">
                  <c:v>3.3314633298894227</c:v>
                </c:pt>
                <c:pt idx="537">
                  <c:v>3.3443933298894226</c:v>
                </c:pt>
                <c:pt idx="538">
                  <c:v>3.3573233298894225</c:v>
                </c:pt>
                <c:pt idx="539">
                  <c:v>3.3702533298894233</c:v>
                </c:pt>
                <c:pt idx="540">
                  <c:v>3.3831833298894232</c:v>
                </c:pt>
                <c:pt idx="541">
                  <c:v>3.396113329889423</c:v>
                </c:pt>
                <c:pt idx="542">
                  <c:v>3.4090433298894229</c:v>
                </c:pt>
                <c:pt idx="543">
                  <c:v>3.4219733298894228</c:v>
                </c:pt>
                <c:pt idx="544">
                  <c:v>3.4349033298894227</c:v>
                </c:pt>
                <c:pt idx="545">
                  <c:v>3.4478333298894226</c:v>
                </c:pt>
                <c:pt idx="546">
                  <c:v>3.4607633298894234</c:v>
                </c:pt>
                <c:pt idx="547">
                  <c:v>3.4736933298894233</c:v>
                </c:pt>
                <c:pt idx="548">
                  <c:v>3.4866233298894231</c:v>
                </c:pt>
                <c:pt idx="549">
                  <c:v>3.499553329889423</c:v>
                </c:pt>
                <c:pt idx="550">
                  <c:v>3.5124833298894229</c:v>
                </c:pt>
                <c:pt idx="551">
                  <c:v>3.5254133298894228</c:v>
                </c:pt>
                <c:pt idx="552">
                  <c:v>3.5383433298894227</c:v>
                </c:pt>
                <c:pt idx="553">
                  <c:v>3.5512733298894226</c:v>
                </c:pt>
                <c:pt idx="554">
                  <c:v>3.5642033298894233</c:v>
                </c:pt>
                <c:pt idx="555">
                  <c:v>3.5771333298894232</c:v>
                </c:pt>
                <c:pt idx="556">
                  <c:v>3.5900633298894231</c:v>
                </c:pt>
                <c:pt idx="557">
                  <c:v>3.602993329889423</c:v>
                </c:pt>
                <c:pt idx="558">
                  <c:v>3.6159233298894229</c:v>
                </c:pt>
                <c:pt idx="559">
                  <c:v>3.6288533298894228</c:v>
                </c:pt>
                <c:pt idx="560">
                  <c:v>3.6417833298894227</c:v>
                </c:pt>
                <c:pt idx="561">
                  <c:v>3.6547133298894225</c:v>
                </c:pt>
                <c:pt idx="562">
                  <c:v>3.6676433298894233</c:v>
                </c:pt>
                <c:pt idx="563">
                  <c:v>3.6805733298894232</c:v>
                </c:pt>
                <c:pt idx="564">
                  <c:v>3.6935033298894231</c:v>
                </c:pt>
                <c:pt idx="565">
                  <c:v>3.706433329889423</c:v>
                </c:pt>
                <c:pt idx="566">
                  <c:v>3.7193633298894229</c:v>
                </c:pt>
                <c:pt idx="567">
                  <c:v>3.7322933298894228</c:v>
                </c:pt>
                <c:pt idx="568">
                  <c:v>3.7452233298894226</c:v>
                </c:pt>
                <c:pt idx="569">
                  <c:v>3.7581533298894225</c:v>
                </c:pt>
                <c:pt idx="570">
                  <c:v>3.7710833298894233</c:v>
                </c:pt>
                <c:pt idx="571">
                  <c:v>3.7840133298894232</c:v>
                </c:pt>
                <c:pt idx="572">
                  <c:v>3.7969433298894231</c:v>
                </c:pt>
                <c:pt idx="573">
                  <c:v>3.809873329889423</c:v>
                </c:pt>
                <c:pt idx="574">
                  <c:v>3.8228033298894228</c:v>
                </c:pt>
                <c:pt idx="575">
                  <c:v>3.8357333298894227</c:v>
                </c:pt>
                <c:pt idx="576">
                  <c:v>3.8486633298894226</c:v>
                </c:pt>
                <c:pt idx="577">
                  <c:v>3.8615933298894234</c:v>
                </c:pt>
                <c:pt idx="578">
                  <c:v>3.8745233298894233</c:v>
                </c:pt>
                <c:pt idx="579">
                  <c:v>3.8874533298894232</c:v>
                </c:pt>
                <c:pt idx="580">
                  <c:v>3.900383329889423</c:v>
                </c:pt>
                <c:pt idx="581">
                  <c:v>3.9133133298894229</c:v>
                </c:pt>
                <c:pt idx="582">
                  <c:v>3.9262433298894228</c:v>
                </c:pt>
                <c:pt idx="583">
                  <c:v>3.9391733298894227</c:v>
                </c:pt>
                <c:pt idx="584">
                  <c:v>3.9521033298894226</c:v>
                </c:pt>
                <c:pt idx="585">
                  <c:v>3.9650333298894234</c:v>
                </c:pt>
                <c:pt idx="586">
                  <c:v>3.9779633298894232</c:v>
                </c:pt>
                <c:pt idx="587">
                  <c:v>3.9908933298894231</c:v>
                </c:pt>
                <c:pt idx="588">
                  <c:v>4.003823329889423</c:v>
                </c:pt>
                <c:pt idx="589">
                  <c:v>4.0167533298894229</c:v>
                </c:pt>
                <c:pt idx="590">
                  <c:v>4.0296833298894228</c:v>
                </c:pt>
                <c:pt idx="591">
                  <c:v>4.0426133298894227</c:v>
                </c:pt>
                <c:pt idx="592">
                  <c:v>4.0555433298894226</c:v>
                </c:pt>
                <c:pt idx="593">
                  <c:v>4.0684733298894233</c:v>
                </c:pt>
                <c:pt idx="594">
                  <c:v>4.0814033298894232</c:v>
                </c:pt>
                <c:pt idx="595">
                  <c:v>4.0943333298894231</c:v>
                </c:pt>
                <c:pt idx="596">
                  <c:v>4.107263329889423</c:v>
                </c:pt>
                <c:pt idx="597">
                  <c:v>4.1201933298894229</c:v>
                </c:pt>
                <c:pt idx="598">
                  <c:v>4.1331233298894228</c:v>
                </c:pt>
                <c:pt idx="599">
                  <c:v>4.1460533298894227</c:v>
                </c:pt>
                <c:pt idx="600">
                  <c:v>4.1589833298894225</c:v>
                </c:pt>
                <c:pt idx="601">
                  <c:v>4.1719133298894233</c:v>
                </c:pt>
                <c:pt idx="602">
                  <c:v>4.1848433298894232</c:v>
                </c:pt>
                <c:pt idx="603">
                  <c:v>4.1977733298894231</c:v>
                </c:pt>
                <c:pt idx="604">
                  <c:v>4.210703329889423</c:v>
                </c:pt>
                <c:pt idx="605">
                  <c:v>4.2236333298894229</c:v>
                </c:pt>
                <c:pt idx="606">
                  <c:v>4.2365633298894227</c:v>
                </c:pt>
                <c:pt idx="607">
                  <c:v>4.2494933298894226</c:v>
                </c:pt>
                <c:pt idx="608">
                  <c:v>4.2624233298894234</c:v>
                </c:pt>
                <c:pt idx="609">
                  <c:v>4.2753533298894233</c:v>
                </c:pt>
                <c:pt idx="610">
                  <c:v>4.2882833298894232</c:v>
                </c:pt>
                <c:pt idx="611">
                  <c:v>4.3012133298894231</c:v>
                </c:pt>
                <c:pt idx="612">
                  <c:v>4.314143329889423</c:v>
                </c:pt>
                <c:pt idx="613">
                  <c:v>4.3270733298894228</c:v>
                </c:pt>
                <c:pt idx="614">
                  <c:v>4.3400033298894227</c:v>
                </c:pt>
                <c:pt idx="615">
                  <c:v>4.3529333298894226</c:v>
                </c:pt>
                <c:pt idx="616">
                  <c:v>4.3658633298894234</c:v>
                </c:pt>
                <c:pt idx="617">
                  <c:v>4.3787933298894233</c:v>
                </c:pt>
                <c:pt idx="618">
                  <c:v>4.3917233298894223</c:v>
                </c:pt>
                <c:pt idx="619">
                  <c:v>4.4046533298894222</c:v>
                </c:pt>
                <c:pt idx="620">
                  <c:v>4.4175833298894229</c:v>
                </c:pt>
                <c:pt idx="621">
                  <c:v>4.4305133298894219</c:v>
                </c:pt>
                <c:pt idx="622">
                  <c:v>4.4434433298894227</c:v>
                </c:pt>
                <c:pt idx="623">
                  <c:v>4.4563733298894217</c:v>
                </c:pt>
                <c:pt idx="624">
                  <c:v>4.4693033298894225</c:v>
                </c:pt>
                <c:pt idx="625">
                  <c:v>4.4822333298894215</c:v>
                </c:pt>
                <c:pt idx="626">
                  <c:v>4.4951633298894222</c:v>
                </c:pt>
                <c:pt idx="627">
                  <c:v>4.5080933298894212</c:v>
                </c:pt>
                <c:pt idx="628">
                  <c:v>4.521023329889422</c:v>
                </c:pt>
                <c:pt idx="629">
                  <c:v>4.5339533298894228</c:v>
                </c:pt>
                <c:pt idx="630">
                  <c:v>4.5468833298894218</c:v>
                </c:pt>
                <c:pt idx="631">
                  <c:v>4.5598133298894226</c:v>
                </c:pt>
                <c:pt idx="632">
                  <c:v>4.5727433298894216</c:v>
                </c:pt>
                <c:pt idx="633">
                  <c:v>4.5856733298894223</c:v>
                </c:pt>
                <c:pt idx="634">
                  <c:v>4.5986033298894213</c:v>
                </c:pt>
                <c:pt idx="635">
                  <c:v>4.6115333298894221</c:v>
                </c:pt>
                <c:pt idx="636">
                  <c:v>4.6244633298894229</c:v>
                </c:pt>
                <c:pt idx="637">
                  <c:v>4.6373933298894219</c:v>
                </c:pt>
                <c:pt idx="638">
                  <c:v>4.6503233298894227</c:v>
                </c:pt>
                <c:pt idx="639">
                  <c:v>4.6632533298894217</c:v>
                </c:pt>
                <c:pt idx="640">
                  <c:v>4.6761833298894224</c:v>
                </c:pt>
                <c:pt idx="641">
                  <c:v>4.6891133298894214</c:v>
                </c:pt>
                <c:pt idx="642">
                  <c:v>4.7020433298894222</c:v>
                </c:pt>
                <c:pt idx="643">
                  <c:v>4.714973329889423</c:v>
                </c:pt>
                <c:pt idx="644">
                  <c:v>4.727903329889422</c:v>
                </c:pt>
                <c:pt idx="645">
                  <c:v>4.7408333298894227</c:v>
                </c:pt>
                <c:pt idx="646">
                  <c:v>4.7537633298894217</c:v>
                </c:pt>
                <c:pt idx="647">
                  <c:v>4.7666933298894225</c:v>
                </c:pt>
                <c:pt idx="648">
                  <c:v>4.7796233298894215</c:v>
                </c:pt>
                <c:pt idx="649">
                  <c:v>4.7925533298894223</c:v>
                </c:pt>
                <c:pt idx="650">
                  <c:v>4.8054833298894213</c:v>
                </c:pt>
                <c:pt idx="651">
                  <c:v>4.8184133298894221</c:v>
                </c:pt>
                <c:pt idx="652">
                  <c:v>4.8313433298894228</c:v>
                </c:pt>
                <c:pt idx="653">
                  <c:v>4.8442733298894218</c:v>
                </c:pt>
                <c:pt idx="654">
                  <c:v>4.8572033298894226</c:v>
                </c:pt>
                <c:pt idx="655">
                  <c:v>4.8701333298894216</c:v>
                </c:pt>
                <c:pt idx="656">
                  <c:v>4.8830633298894224</c:v>
                </c:pt>
                <c:pt idx="657">
                  <c:v>4.8959933298894214</c:v>
                </c:pt>
                <c:pt idx="658">
                  <c:v>4.9089233298894221</c:v>
                </c:pt>
                <c:pt idx="659">
                  <c:v>4.9218533298894229</c:v>
                </c:pt>
                <c:pt idx="660">
                  <c:v>4.9347833298894219</c:v>
                </c:pt>
                <c:pt idx="661">
                  <c:v>4.9477133298894227</c:v>
                </c:pt>
                <c:pt idx="662">
                  <c:v>4.9606433298894217</c:v>
                </c:pt>
                <c:pt idx="663">
                  <c:v>4.9735733298894225</c:v>
                </c:pt>
                <c:pt idx="664">
                  <c:v>4.9865033298894215</c:v>
                </c:pt>
                <c:pt idx="665">
                  <c:v>4.9994333298894222</c:v>
                </c:pt>
                <c:pt idx="666">
                  <c:v>5.0123633298894212</c:v>
                </c:pt>
                <c:pt idx="667">
                  <c:v>5.025293329889422</c:v>
                </c:pt>
                <c:pt idx="668">
                  <c:v>5.0382233298894228</c:v>
                </c:pt>
                <c:pt idx="669">
                  <c:v>5.0511533298894218</c:v>
                </c:pt>
                <c:pt idx="670">
                  <c:v>5.0640833298894226</c:v>
                </c:pt>
                <c:pt idx="671">
                  <c:v>5.0770133298894216</c:v>
                </c:pt>
                <c:pt idx="672">
                  <c:v>5.0899433298894223</c:v>
                </c:pt>
                <c:pt idx="673">
                  <c:v>5.1028733298894213</c:v>
                </c:pt>
                <c:pt idx="674">
                  <c:v>5.1158033298894221</c:v>
                </c:pt>
                <c:pt idx="675">
                  <c:v>5.1287333298894229</c:v>
                </c:pt>
                <c:pt idx="676">
                  <c:v>5.1416633298894219</c:v>
                </c:pt>
                <c:pt idx="677">
                  <c:v>5.1545933298894226</c:v>
                </c:pt>
                <c:pt idx="678">
                  <c:v>5.1675233298894216</c:v>
                </c:pt>
                <c:pt idx="679">
                  <c:v>5.1804533298894224</c:v>
                </c:pt>
                <c:pt idx="680">
                  <c:v>5.1933833298894214</c:v>
                </c:pt>
                <c:pt idx="681">
                  <c:v>5.2063133298894222</c:v>
                </c:pt>
                <c:pt idx="682">
                  <c:v>5.219243329889423</c:v>
                </c:pt>
                <c:pt idx="683">
                  <c:v>5.232173329889422</c:v>
                </c:pt>
                <c:pt idx="684">
                  <c:v>5.2451033298894227</c:v>
                </c:pt>
                <c:pt idx="685">
                  <c:v>5.2580333298894217</c:v>
                </c:pt>
                <c:pt idx="686">
                  <c:v>5.2709633298894225</c:v>
                </c:pt>
                <c:pt idx="687">
                  <c:v>5.2838933298894215</c:v>
                </c:pt>
                <c:pt idx="688">
                  <c:v>5.2968233298894223</c:v>
                </c:pt>
                <c:pt idx="689">
                  <c:v>5.3097533298894213</c:v>
                </c:pt>
                <c:pt idx="690">
                  <c:v>5.3226833298894221</c:v>
                </c:pt>
                <c:pt idx="691">
                  <c:v>5.3356133298894228</c:v>
                </c:pt>
                <c:pt idx="692">
                  <c:v>5.3485433298894218</c:v>
                </c:pt>
                <c:pt idx="693">
                  <c:v>5.3614733298894226</c:v>
                </c:pt>
                <c:pt idx="694">
                  <c:v>5.3744033298894216</c:v>
                </c:pt>
                <c:pt idx="695">
                  <c:v>5.3873333298894224</c:v>
                </c:pt>
                <c:pt idx="696">
                  <c:v>5.4002633298894214</c:v>
                </c:pt>
                <c:pt idx="697">
                  <c:v>5.4131933298894221</c:v>
                </c:pt>
                <c:pt idx="698">
                  <c:v>5.4261233298894229</c:v>
                </c:pt>
                <c:pt idx="699">
                  <c:v>5.4390533298894219</c:v>
                </c:pt>
                <c:pt idx="700">
                  <c:v>5.4519833298894227</c:v>
                </c:pt>
                <c:pt idx="701">
                  <c:v>5.4649133298894217</c:v>
                </c:pt>
                <c:pt idx="702">
                  <c:v>5.4778433298894225</c:v>
                </c:pt>
                <c:pt idx="703">
                  <c:v>5.4907733298894215</c:v>
                </c:pt>
                <c:pt idx="704">
                  <c:v>5.5037033298894222</c:v>
                </c:pt>
                <c:pt idx="705">
                  <c:v>5.516633329889423</c:v>
                </c:pt>
                <c:pt idx="706">
                  <c:v>5.529563329889422</c:v>
                </c:pt>
                <c:pt idx="707">
                  <c:v>5.5424933298894228</c:v>
                </c:pt>
                <c:pt idx="708">
                  <c:v>5.5554233298894218</c:v>
                </c:pt>
                <c:pt idx="709">
                  <c:v>5.5683533298894226</c:v>
                </c:pt>
                <c:pt idx="710">
                  <c:v>5.5812833298894216</c:v>
                </c:pt>
                <c:pt idx="711">
                  <c:v>5.5942133298894223</c:v>
                </c:pt>
                <c:pt idx="712">
                  <c:v>5.6071433298894213</c:v>
                </c:pt>
                <c:pt idx="713">
                  <c:v>5.6200733298894221</c:v>
                </c:pt>
                <c:pt idx="714">
                  <c:v>5.6330033298894229</c:v>
                </c:pt>
                <c:pt idx="715">
                  <c:v>5.6459333298894219</c:v>
                </c:pt>
                <c:pt idx="716">
                  <c:v>5.6588633298894226</c:v>
                </c:pt>
                <c:pt idx="717">
                  <c:v>5.6717933298894216</c:v>
                </c:pt>
                <c:pt idx="718">
                  <c:v>5.6847233298894224</c:v>
                </c:pt>
                <c:pt idx="719">
                  <c:v>5.6976533298894214</c:v>
                </c:pt>
                <c:pt idx="720">
                  <c:v>5.7105833298894222</c:v>
                </c:pt>
                <c:pt idx="721">
                  <c:v>5.723513329889423</c:v>
                </c:pt>
                <c:pt idx="722">
                  <c:v>5.736443329889422</c:v>
                </c:pt>
                <c:pt idx="723">
                  <c:v>5.7493733298894227</c:v>
                </c:pt>
                <c:pt idx="724">
                  <c:v>5.7623033298894217</c:v>
                </c:pt>
                <c:pt idx="725">
                  <c:v>5.7752333298894225</c:v>
                </c:pt>
                <c:pt idx="726">
                  <c:v>5.7881633298894215</c:v>
                </c:pt>
                <c:pt idx="727">
                  <c:v>5.8010933298894223</c:v>
                </c:pt>
                <c:pt idx="728">
                  <c:v>5.8140233298894213</c:v>
                </c:pt>
                <c:pt idx="729">
                  <c:v>5.8269533298894221</c:v>
                </c:pt>
                <c:pt idx="730">
                  <c:v>5.8398833298894228</c:v>
                </c:pt>
                <c:pt idx="731">
                  <c:v>5.8528133298894218</c:v>
                </c:pt>
                <c:pt idx="732">
                  <c:v>5.8657433298894226</c:v>
                </c:pt>
                <c:pt idx="733">
                  <c:v>5.8786733298894216</c:v>
                </c:pt>
                <c:pt idx="734">
                  <c:v>5.8916033298894224</c:v>
                </c:pt>
                <c:pt idx="735">
                  <c:v>5.9045333298894214</c:v>
                </c:pt>
                <c:pt idx="736">
                  <c:v>5.9174633298894221</c:v>
                </c:pt>
                <c:pt idx="737">
                  <c:v>5.9303933298894229</c:v>
                </c:pt>
                <c:pt idx="738">
                  <c:v>5.9433233298894219</c:v>
                </c:pt>
                <c:pt idx="739">
                  <c:v>5.9562533298894227</c:v>
                </c:pt>
                <c:pt idx="740">
                  <c:v>5.9691833298894217</c:v>
                </c:pt>
                <c:pt idx="741">
                  <c:v>5.9821133298894225</c:v>
                </c:pt>
                <c:pt idx="742">
                  <c:v>5.9950433298894215</c:v>
                </c:pt>
                <c:pt idx="743">
                  <c:v>6.0079733298894222</c:v>
                </c:pt>
                <c:pt idx="744">
                  <c:v>6.020903329889423</c:v>
                </c:pt>
                <c:pt idx="745">
                  <c:v>6.033833329889422</c:v>
                </c:pt>
                <c:pt idx="746">
                  <c:v>6.0467633298894228</c:v>
                </c:pt>
                <c:pt idx="747">
                  <c:v>6.0596933298894218</c:v>
                </c:pt>
                <c:pt idx="748">
                  <c:v>6.0726233298894225</c:v>
                </c:pt>
                <c:pt idx="749">
                  <c:v>6.0855533298894215</c:v>
                </c:pt>
                <c:pt idx="750">
                  <c:v>6.0984833298894223</c:v>
                </c:pt>
                <c:pt idx="751">
                  <c:v>6.1114133298894213</c:v>
                </c:pt>
                <c:pt idx="752">
                  <c:v>6.1243433298894221</c:v>
                </c:pt>
                <c:pt idx="753">
                  <c:v>6.1372733298894229</c:v>
                </c:pt>
                <c:pt idx="754">
                  <c:v>6.1502033298894219</c:v>
                </c:pt>
                <c:pt idx="755">
                  <c:v>6.1631333298894226</c:v>
                </c:pt>
                <c:pt idx="756">
                  <c:v>6.1760633298894216</c:v>
                </c:pt>
                <c:pt idx="757">
                  <c:v>6.1889933298894224</c:v>
                </c:pt>
                <c:pt idx="758">
                  <c:v>6.2019233298894214</c:v>
                </c:pt>
                <c:pt idx="759">
                  <c:v>6.2148533298894222</c:v>
                </c:pt>
                <c:pt idx="760">
                  <c:v>6.227783329889423</c:v>
                </c:pt>
                <c:pt idx="761">
                  <c:v>6.240713329889422</c:v>
                </c:pt>
                <c:pt idx="762">
                  <c:v>6.2536433298894227</c:v>
                </c:pt>
                <c:pt idx="763">
                  <c:v>6.2665733298894217</c:v>
                </c:pt>
                <c:pt idx="764">
                  <c:v>6.2795033298894225</c:v>
                </c:pt>
                <c:pt idx="765">
                  <c:v>6.2924333298894215</c:v>
                </c:pt>
                <c:pt idx="766">
                  <c:v>6.3053633298894223</c:v>
                </c:pt>
                <c:pt idx="767">
                  <c:v>6.318293329889423</c:v>
                </c:pt>
                <c:pt idx="768">
                  <c:v>6.331223329889422</c:v>
                </c:pt>
                <c:pt idx="769">
                  <c:v>6.3441533298894228</c:v>
                </c:pt>
                <c:pt idx="770">
                  <c:v>6.3570833298894218</c:v>
                </c:pt>
                <c:pt idx="771">
                  <c:v>6.3700133298894226</c:v>
                </c:pt>
                <c:pt idx="772">
                  <c:v>6.3829433298894216</c:v>
                </c:pt>
                <c:pt idx="773">
                  <c:v>6.3958733298894224</c:v>
                </c:pt>
                <c:pt idx="774">
                  <c:v>6.4088033298894214</c:v>
                </c:pt>
                <c:pt idx="775">
                  <c:v>6.4217333298894221</c:v>
                </c:pt>
                <c:pt idx="776">
                  <c:v>6.4346633298894229</c:v>
                </c:pt>
                <c:pt idx="777">
                  <c:v>6.4475933298894219</c:v>
                </c:pt>
                <c:pt idx="778">
                  <c:v>6.4605233298894227</c:v>
                </c:pt>
                <c:pt idx="779">
                  <c:v>6.4734533298894217</c:v>
                </c:pt>
                <c:pt idx="780">
                  <c:v>6.4863833298894225</c:v>
                </c:pt>
                <c:pt idx="781">
                  <c:v>6.4993133298894215</c:v>
                </c:pt>
                <c:pt idx="782">
                  <c:v>6.5122433298894222</c:v>
                </c:pt>
                <c:pt idx="783">
                  <c:v>6.525173329889423</c:v>
                </c:pt>
                <c:pt idx="784">
                  <c:v>6.538103329889422</c:v>
                </c:pt>
                <c:pt idx="785">
                  <c:v>6.5510333298894228</c:v>
                </c:pt>
                <c:pt idx="786">
                  <c:v>6.5639633298894218</c:v>
                </c:pt>
                <c:pt idx="787">
                  <c:v>6.5768933298894225</c:v>
                </c:pt>
                <c:pt idx="788">
                  <c:v>6.5898233298894215</c:v>
                </c:pt>
                <c:pt idx="789">
                  <c:v>6.6027533298894223</c:v>
                </c:pt>
                <c:pt idx="790">
                  <c:v>6.6156833298894213</c:v>
                </c:pt>
                <c:pt idx="791">
                  <c:v>6.6286133298894221</c:v>
                </c:pt>
                <c:pt idx="792">
                  <c:v>6.6415433298894229</c:v>
                </c:pt>
                <c:pt idx="793">
                  <c:v>6.6544733298894219</c:v>
                </c:pt>
                <c:pt idx="794">
                  <c:v>6.6674033298894226</c:v>
                </c:pt>
                <c:pt idx="795">
                  <c:v>6.6803333298894216</c:v>
                </c:pt>
                <c:pt idx="796">
                  <c:v>6.6932633298894224</c:v>
                </c:pt>
                <c:pt idx="797">
                  <c:v>6.7061933298894214</c:v>
                </c:pt>
                <c:pt idx="798">
                  <c:v>6.7191233298894222</c:v>
                </c:pt>
                <c:pt idx="799">
                  <c:v>6.732053329889423</c:v>
                </c:pt>
                <c:pt idx="800">
                  <c:v>6.744983329889422</c:v>
                </c:pt>
                <c:pt idx="801">
                  <c:v>6.7579133298894227</c:v>
                </c:pt>
                <c:pt idx="802">
                  <c:v>6.7708433298894217</c:v>
                </c:pt>
                <c:pt idx="803">
                  <c:v>6.7837733298894225</c:v>
                </c:pt>
                <c:pt idx="804">
                  <c:v>6.7967033298894215</c:v>
                </c:pt>
                <c:pt idx="805">
                  <c:v>6.8096333298894223</c:v>
                </c:pt>
                <c:pt idx="806">
                  <c:v>6.822563329889423</c:v>
                </c:pt>
                <c:pt idx="807">
                  <c:v>6.835493329889422</c:v>
                </c:pt>
                <c:pt idx="808">
                  <c:v>6.8484233298894228</c:v>
                </c:pt>
                <c:pt idx="809">
                  <c:v>6.8613533298894218</c:v>
                </c:pt>
                <c:pt idx="810">
                  <c:v>6.8742833298894226</c:v>
                </c:pt>
                <c:pt idx="811">
                  <c:v>6.8872133298894216</c:v>
                </c:pt>
                <c:pt idx="812">
                  <c:v>6.9001433298894224</c:v>
                </c:pt>
                <c:pt idx="813">
                  <c:v>6.9130733298894214</c:v>
                </c:pt>
                <c:pt idx="814">
                  <c:v>6.9260033298894221</c:v>
                </c:pt>
                <c:pt idx="815">
                  <c:v>6.9389333298894229</c:v>
                </c:pt>
                <c:pt idx="816">
                  <c:v>6.9518633298894219</c:v>
                </c:pt>
                <c:pt idx="817">
                  <c:v>6.9647933298894227</c:v>
                </c:pt>
                <c:pt idx="818">
                  <c:v>6.9777233298894217</c:v>
                </c:pt>
                <c:pt idx="819">
                  <c:v>6.9906533298894225</c:v>
                </c:pt>
                <c:pt idx="820">
                  <c:v>7.0035833298894214</c:v>
                </c:pt>
                <c:pt idx="821">
                  <c:v>7.0165133298894222</c:v>
                </c:pt>
                <c:pt idx="822">
                  <c:v>7.029443329889423</c:v>
                </c:pt>
                <c:pt idx="823">
                  <c:v>7.042373329889422</c:v>
                </c:pt>
                <c:pt idx="824">
                  <c:v>7.0553033298894228</c:v>
                </c:pt>
                <c:pt idx="825">
                  <c:v>7.0682333298894218</c:v>
                </c:pt>
                <c:pt idx="826">
                  <c:v>7.0811633298894225</c:v>
                </c:pt>
                <c:pt idx="827">
                  <c:v>7.0940933298894215</c:v>
                </c:pt>
                <c:pt idx="828">
                  <c:v>7.1070233298894223</c:v>
                </c:pt>
                <c:pt idx="829">
                  <c:v>7.1199533298894213</c:v>
                </c:pt>
                <c:pt idx="830">
                  <c:v>7.1328833298894221</c:v>
                </c:pt>
                <c:pt idx="831">
                  <c:v>7.1458133298894229</c:v>
                </c:pt>
                <c:pt idx="832">
                  <c:v>7.1587433298894219</c:v>
                </c:pt>
                <c:pt idx="833">
                  <c:v>7.1716733298894226</c:v>
                </c:pt>
                <c:pt idx="834">
                  <c:v>7.1846033298894216</c:v>
                </c:pt>
                <c:pt idx="835">
                  <c:v>7.1975333298894224</c:v>
                </c:pt>
                <c:pt idx="836">
                  <c:v>7.2104633298894214</c:v>
                </c:pt>
                <c:pt idx="837">
                  <c:v>7.2233933298894222</c:v>
                </c:pt>
                <c:pt idx="838">
                  <c:v>7.236323329889423</c:v>
                </c:pt>
                <c:pt idx="839">
                  <c:v>7.2492533298894219</c:v>
                </c:pt>
                <c:pt idx="840">
                  <c:v>7.2621833298894227</c:v>
                </c:pt>
                <c:pt idx="841">
                  <c:v>7.2751133298894217</c:v>
                </c:pt>
                <c:pt idx="842">
                  <c:v>7.2880433298894225</c:v>
                </c:pt>
                <c:pt idx="843">
                  <c:v>7.3009733298894215</c:v>
                </c:pt>
                <c:pt idx="844">
                  <c:v>7.3139033298894223</c:v>
                </c:pt>
                <c:pt idx="845">
                  <c:v>7.326833329889423</c:v>
                </c:pt>
                <c:pt idx="846">
                  <c:v>7.339763329889422</c:v>
                </c:pt>
                <c:pt idx="847">
                  <c:v>7.3526933298894228</c:v>
                </c:pt>
                <c:pt idx="848">
                  <c:v>7.3656233298894218</c:v>
                </c:pt>
                <c:pt idx="849">
                  <c:v>7.3785533298894226</c:v>
                </c:pt>
                <c:pt idx="850">
                  <c:v>7.3914833298894216</c:v>
                </c:pt>
                <c:pt idx="851">
                  <c:v>7.4044133298894224</c:v>
                </c:pt>
                <c:pt idx="852">
                  <c:v>7.4173433298894214</c:v>
                </c:pt>
                <c:pt idx="853">
                  <c:v>7.4302733298894221</c:v>
                </c:pt>
                <c:pt idx="854">
                  <c:v>7.4432033298894229</c:v>
                </c:pt>
                <c:pt idx="855">
                  <c:v>7.4561333298894219</c:v>
                </c:pt>
                <c:pt idx="856">
                  <c:v>7.4690633298894227</c:v>
                </c:pt>
                <c:pt idx="857">
                  <c:v>7.4819933298894217</c:v>
                </c:pt>
                <c:pt idx="858">
                  <c:v>7.4949233298894224</c:v>
                </c:pt>
                <c:pt idx="859">
                  <c:v>7.5078533298894214</c:v>
                </c:pt>
                <c:pt idx="860">
                  <c:v>7.5207833298894222</c:v>
                </c:pt>
                <c:pt idx="861">
                  <c:v>7.533713329889423</c:v>
                </c:pt>
                <c:pt idx="862">
                  <c:v>7.546643329889422</c:v>
                </c:pt>
                <c:pt idx="863">
                  <c:v>7.5595733298894228</c:v>
                </c:pt>
                <c:pt idx="864">
                  <c:v>7.5725033298894218</c:v>
                </c:pt>
                <c:pt idx="865">
                  <c:v>7.5854333298894225</c:v>
                </c:pt>
                <c:pt idx="866">
                  <c:v>7.5983633298894215</c:v>
                </c:pt>
                <c:pt idx="867">
                  <c:v>7.6112933298894223</c:v>
                </c:pt>
                <c:pt idx="868">
                  <c:v>7.6242233298894231</c:v>
                </c:pt>
                <c:pt idx="869">
                  <c:v>7.6371533298894221</c:v>
                </c:pt>
                <c:pt idx="870">
                  <c:v>7.6500833298894229</c:v>
                </c:pt>
                <c:pt idx="871">
                  <c:v>7.6630133298894219</c:v>
                </c:pt>
                <c:pt idx="872">
                  <c:v>7.6759433298894226</c:v>
                </c:pt>
                <c:pt idx="873">
                  <c:v>7.6888733298894216</c:v>
                </c:pt>
                <c:pt idx="874">
                  <c:v>7.7018033298894224</c:v>
                </c:pt>
                <c:pt idx="875">
                  <c:v>7.7147333298894214</c:v>
                </c:pt>
                <c:pt idx="876">
                  <c:v>7.7276633298894222</c:v>
                </c:pt>
                <c:pt idx="877">
                  <c:v>7.7405933298894229</c:v>
                </c:pt>
                <c:pt idx="878">
                  <c:v>7.7535233298894219</c:v>
                </c:pt>
                <c:pt idx="879">
                  <c:v>7.7664533298894227</c:v>
                </c:pt>
                <c:pt idx="880">
                  <c:v>7.7793833298894217</c:v>
                </c:pt>
                <c:pt idx="881">
                  <c:v>7.7923133298894225</c:v>
                </c:pt>
                <c:pt idx="882">
                  <c:v>7.8052433298894215</c:v>
                </c:pt>
                <c:pt idx="883">
                  <c:v>7.8181733298894223</c:v>
                </c:pt>
                <c:pt idx="884">
                  <c:v>7.831103329889423</c:v>
                </c:pt>
                <c:pt idx="885">
                  <c:v>7.844033329889422</c:v>
                </c:pt>
                <c:pt idx="886">
                  <c:v>7.8569633298894228</c:v>
                </c:pt>
                <c:pt idx="887">
                  <c:v>7.8698933298894218</c:v>
                </c:pt>
                <c:pt idx="888">
                  <c:v>7.8828233298894226</c:v>
                </c:pt>
                <c:pt idx="889">
                  <c:v>7.8957533298894216</c:v>
                </c:pt>
                <c:pt idx="890">
                  <c:v>7.9086833298894224</c:v>
                </c:pt>
                <c:pt idx="891">
                  <c:v>7.9216133298894214</c:v>
                </c:pt>
                <c:pt idx="892">
                  <c:v>7.9345433298894221</c:v>
                </c:pt>
                <c:pt idx="893">
                  <c:v>7.9474733298894229</c:v>
                </c:pt>
                <c:pt idx="894">
                  <c:v>7.9604033298894219</c:v>
                </c:pt>
                <c:pt idx="895">
                  <c:v>7.9733333298894227</c:v>
                </c:pt>
                <c:pt idx="896">
                  <c:v>7.9862633298894217</c:v>
                </c:pt>
                <c:pt idx="897">
                  <c:v>7.9991933298894224</c:v>
                </c:pt>
                <c:pt idx="898">
                  <c:v>8.0121233298894214</c:v>
                </c:pt>
                <c:pt idx="899">
                  <c:v>8.0250533298894222</c:v>
                </c:pt>
                <c:pt idx="900">
                  <c:v>8.037983329889423</c:v>
                </c:pt>
                <c:pt idx="901">
                  <c:v>8.050913329889422</c:v>
                </c:pt>
                <c:pt idx="902">
                  <c:v>8.0638433298894228</c:v>
                </c:pt>
                <c:pt idx="903">
                  <c:v>8.0767733298894218</c:v>
                </c:pt>
                <c:pt idx="904">
                  <c:v>8.0897033298894225</c:v>
                </c:pt>
                <c:pt idx="905">
                  <c:v>8.1026333298894215</c:v>
                </c:pt>
                <c:pt idx="906">
                  <c:v>8.1155633298894223</c:v>
                </c:pt>
                <c:pt idx="907">
                  <c:v>8.1284933298894231</c:v>
                </c:pt>
                <c:pt idx="908">
                  <c:v>8.1414233298894221</c:v>
                </c:pt>
                <c:pt idx="909">
                  <c:v>8.1543533298894229</c:v>
                </c:pt>
                <c:pt idx="910">
                  <c:v>8.1672833298894219</c:v>
                </c:pt>
                <c:pt idx="911">
                  <c:v>8.1802133298894226</c:v>
                </c:pt>
                <c:pt idx="912">
                  <c:v>8.1931433298894216</c:v>
                </c:pt>
                <c:pt idx="913">
                  <c:v>8.2060733298894224</c:v>
                </c:pt>
                <c:pt idx="914">
                  <c:v>8.2190033298894214</c:v>
                </c:pt>
                <c:pt idx="915">
                  <c:v>8.2319333298894222</c:v>
                </c:pt>
                <c:pt idx="916">
                  <c:v>8.2448633298894229</c:v>
                </c:pt>
                <c:pt idx="917">
                  <c:v>8.2577933298894219</c:v>
                </c:pt>
                <c:pt idx="918">
                  <c:v>8.2707233298894227</c:v>
                </c:pt>
                <c:pt idx="919">
                  <c:v>8.2836533298894217</c:v>
                </c:pt>
                <c:pt idx="920">
                  <c:v>8.2965833298894225</c:v>
                </c:pt>
                <c:pt idx="921">
                  <c:v>8.3095133298894215</c:v>
                </c:pt>
                <c:pt idx="922">
                  <c:v>8.3224433298894223</c:v>
                </c:pt>
                <c:pt idx="923">
                  <c:v>8.335373329889423</c:v>
                </c:pt>
                <c:pt idx="924">
                  <c:v>8.348303329889422</c:v>
                </c:pt>
                <c:pt idx="925">
                  <c:v>8.3612333298894228</c:v>
                </c:pt>
                <c:pt idx="926">
                  <c:v>8.3741633298894218</c:v>
                </c:pt>
                <c:pt idx="927">
                  <c:v>8.3870933298894226</c:v>
                </c:pt>
                <c:pt idx="928">
                  <c:v>8.4000233298894216</c:v>
                </c:pt>
                <c:pt idx="929">
                  <c:v>8.4129533298894223</c:v>
                </c:pt>
                <c:pt idx="930">
                  <c:v>8.4258833298894231</c:v>
                </c:pt>
                <c:pt idx="931">
                  <c:v>8.4388133298894221</c:v>
                </c:pt>
                <c:pt idx="932">
                  <c:v>8.4517433298894229</c:v>
                </c:pt>
                <c:pt idx="933">
                  <c:v>8.4646733298894219</c:v>
                </c:pt>
                <c:pt idx="934">
                  <c:v>8.4776033298894227</c:v>
                </c:pt>
                <c:pt idx="935">
                  <c:v>8.4905333298894217</c:v>
                </c:pt>
                <c:pt idx="936">
                  <c:v>8.5034633298894224</c:v>
                </c:pt>
                <c:pt idx="937">
                  <c:v>8.5163933298894214</c:v>
                </c:pt>
                <c:pt idx="938">
                  <c:v>8.5293233298894222</c:v>
                </c:pt>
                <c:pt idx="939">
                  <c:v>8.542253329889423</c:v>
                </c:pt>
                <c:pt idx="940">
                  <c:v>8.555183329889422</c:v>
                </c:pt>
                <c:pt idx="941">
                  <c:v>8.5681133298894228</c:v>
                </c:pt>
                <c:pt idx="942">
                  <c:v>8.5810433298894218</c:v>
                </c:pt>
                <c:pt idx="943">
                  <c:v>8.5939733298894225</c:v>
                </c:pt>
                <c:pt idx="944">
                  <c:v>8.6069033298894215</c:v>
                </c:pt>
                <c:pt idx="945">
                  <c:v>8.6198333298894223</c:v>
                </c:pt>
                <c:pt idx="946">
                  <c:v>8.6327633298894231</c:v>
                </c:pt>
                <c:pt idx="947">
                  <c:v>8.6456933298894221</c:v>
                </c:pt>
                <c:pt idx="948">
                  <c:v>8.6586233298894228</c:v>
                </c:pt>
                <c:pt idx="949">
                  <c:v>8.6715533298894218</c:v>
                </c:pt>
                <c:pt idx="950">
                  <c:v>8.6844833298894226</c:v>
                </c:pt>
                <c:pt idx="951">
                  <c:v>8.6974133298894216</c:v>
                </c:pt>
                <c:pt idx="952">
                  <c:v>8.7103433298894224</c:v>
                </c:pt>
                <c:pt idx="953">
                  <c:v>8.7232733298894214</c:v>
                </c:pt>
                <c:pt idx="954">
                  <c:v>8.7362033298894222</c:v>
                </c:pt>
                <c:pt idx="955">
                  <c:v>8.7491333298894229</c:v>
                </c:pt>
                <c:pt idx="956">
                  <c:v>8.7620633298894219</c:v>
                </c:pt>
                <c:pt idx="957">
                  <c:v>8.7749933298894227</c:v>
                </c:pt>
                <c:pt idx="958">
                  <c:v>8.7879233298894217</c:v>
                </c:pt>
                <c:pt idx="959">
                  <c:v>8.8008533298894225</c:v>
                </c:pt>
                <c:pt idx="960">
                  <c:v>8.8137833298894215</c:v>
                </c:pt>
                <c:pt idx="961">
                  <c:v>8.8267133298894223</c:v>
                </c:pt>
                <c:pt idx="962">
                  <c:v>8.839643329889423</c:v>
                </c:pt>
                <c:pt idx="963">
                  <c:v>8.852573329889422</c:v>
                </c:pt>
                <c:pt idx="964">
                  <c:v>8.8655033298894228</c:v>
                </c:pt>
                <c:pt idx="965">
                  <c:v>8.8784333298894218</c:v>
                </c:pt>
                <c:pt idx="966">
                  <c:v>8.8913633298894226</c:v>
                </c:pt>
                <c:pt idx="967">
                  <c:v>8.9042933298894216</c:v>
                </c:pt>
                <c:pt idx="968">
                  <c:v>8.9172233298894223</c:v>
                </c:pt>
                <c:pt idx="969">
                  <c:v>8.9301533298894231</c:v>
                </c:pt>
                <c:pt idx="970">
                  <c:v>8.9430833298894221</c:v>
                </c:pt>
                <c:pt idx="971">
                  <c:v>8.9560133298894229</c:v>
                </c:pt>
                <c:pt idx="972">
                  <c:v>8.9689433298894219</c:v>
                </c:pt>
                <c:pt idx="973">
                  <c:v>8.9818733298894227</c:v>
                </c:pt>
                <c:pt idx="974">
                  <c:v>8.9948033298894217</c:v>
                </c:pt>
                <c:pt idx="975">
                  <c:v>9.0077333298894224</c:v>
                </c:pt>
                <c:pt idx="976">
                  <c:v>9.0206633298894214</c:v>
                </c:pt>
                <c:pt idx="977">
                  <c:v>9.0335933298894222</c:v>
                </c:pt>
                <c:pt idx="978">
                  <c:v>9.046523329889423</c:v>
                </c:pt>
                <c:pt idx="979">
                  <c:v>9.059453329889422</c:v>
                </c:pt>
                <c:pt idx="980">
                  <c:v>9.0723833298894228</c:v>
                </c:pt>
                <c:pt idx="981">
                  <c:v>9.0853133298894218</c:v>
                </c:pt>
                <c:pt idx="982">
                  <c:v>9.0982433298894225</c:v>
                </c:pt>
                <c:pt idx="983">
                  <c:v>9.1111733298894215</c:v>
                </c:pt>
                <c:pt idx="984">
                  <c:v>9.1241033298894223</c:v>
                </c:pt>
                <c:pt idx="985">
                  <c:v>9.1370333298894231</c:v>
                </c:pt>
                <c:pt idx="986">
                  <c:v>9.1499633298894221</c:v>
                </c:pt>
                <c:pt idx="987">
                  <c:v>9.1628933298894228</c:v>
                </c:pt>
                <c:pt idx="988">
                  <c:v>9.1758233298894218</c:v>
                </c:pt>
                <c:pt idx="989">
                  <c:v>9.1887533298894226</c:v>
                </c:pt>
                <c:pt idx="990">
                  <c:v>9.2016833298894216</c:v>
                </c:pt>
                <c:pt idx="991">
                  <c:v>9.2146133298894224</c:v>
                </c:pt>
                <c:pt idx="992">
                  <c:v>9.2275433298894232</c:v>
                </c:pt>
                <c:pt idx="993">
                  <c:v>9.2404733298894222</c:v>
                </c:pt>
                <c:pt idx="994">
                  <c:v>9.2534033298894229</c:v>
                </c:pt>
                <c:pt idx="995">
                  <c:v>9.2663333298894219</c:v>
                </c:pt>
                <c:pt idx="996">
                  <c:v>9.2792633298894227</c:v>
                </c:pt>
                <c:pt idx="997">
                  <c:v>9.2921933298894217</c:v>
                </c:pt>
                <c:pt idx="998">
                  <c:v>9.3051233298894225</c:v>
                </c:pt>
                <c:pt idx="999">
                  <c:v>9.3180533298894215</c:v>
                </c:pt>
                <c:pt idx="1000">
                  <c:v>9.3309833298894223</c:v>
                </c:pt>
                <c:pt idx="1001">
                  <c:v>9.343913329889423</c:v>
                </c:pt>
                <c:pt idx="1002">
                  <c:v>9.356843329889422</c:v>
                </c:pt>
                <c:pt idx="1003">
                  <c:v>9.3697733298894228</c:v>
                </c:pt>
                <c:pt idx="1004">
                  <c:v>9.3827033298894218</c:v>
                </c:pt>
                <c:pt idx="1005">
                  <c:v>9.3956333298894226</c:v>
                </c:pt>
                <c:pt idx="1006">
                  <c:v>9.4085633298894216</c:v>
                </c:pt>
                <c:pt idx="1007">
                  <c:v>9.4214933298894223</c:v>
                </c:pt>
                <c:pt idx="1008">
                  <c:v>9.4344233298894231</c:v>
                </c:pt>
                <c:pt idx="1009">
                  <c:v>9.4473533298894221</c:v>
                </c:pt>
                <c:pt idx="1010">
                  <c:v>9.4602833298894229</c:v>
                </c:pt>
                <c:pt idx="1011">
                  <c:v>9.4732133298894219</c:v>
                </c:pt>
                <c:pt idx="1012">
                  <c:v>9.4861433298894227</c:v>
                </c:pt>
                <c:pt idx="1013">
                  <c:v>9.4990733298894217</c:v>
                </c:pt>
                <c:pt idx="1014">
                  <c:v>9.5120033298894224</c:v>
                </c:pt>
                <c:pt idx="1015">
                  <c:v>9.5249333298894214</c:v>
                </c:pt>
                <c:pt idx="1016">
                  <c:v>9.5378633298894222</c:v>
                </c:pt>
                <c:pt idx="1017">
                  <c:v>9.550793329889423</c:v>
                </c:pt>
                <c:pt idx="1018">
                  <c:v>9.563723329889422</c:v>
                </c:pt>
                <c:pt idx="1019">
                  <c:v>9.5766533298894227</c:v>
                </c:pt>
                <c:pt idx="1020">
                  <c:v>9.5895833298894217</c:v>
                </c:pt>
                <c:pt idx="1021">
                  <c:v>9.6025133298894225</c:v>
                </c:pt>
                <c:pt idx="1022">
                  <c:v>9.6154433298894215</c:v>
                </c:pt>
                <c:pt idx="1023">
                  <c:v>9.6283733298894223</c:v>
                </c:pt>
              </c:numCache>
            </c:numRef>
          </c:xVal>
          <c:yVal>
            <c:numRef>
              <c:f>'Blue sp'!$I$2:$I$1025</c:f>
              <c:numCache>
                <c:formatCode>General</c:formatCode>
                <c:ptCount val="1024"/>
                <c:pt idx="0">
                  <c:v>1.0345493238307685E-2</c:v>
                </c:pt>
                <c:pt idx="1">
                  <c:v>1.0715480218965226E-2</c:v>
                </c:pt>
                <c:pt idx="2">
                  <c:v>8.0735550568878933E-3</c:v>
                </c:pt>
                <c:pt idx="3">
                  <c:v>7.2425295432753407E-3</c:v>
                </c:pt>
                <c:pt idx="4">
                  <c:v>6.7059646338800162E-3</c:v>
                </c:pt>
                <c:pt idx="5">
                  <c:v>7.3656802312155314E-3</c:v>
                </c:pt>
                <c:pt idx="6">
                  <c:v>9.8220899051695235E-3</c:v>
                </c:pt>
                <c:pt idx="7">
                  <c:v>7.6100504237411552E-3</c:v>
                </c:pt>
                <c:pt idx="8">
                  <c:v>6.4074500629440348E-3</c:v>
                </c:pt>
                <c:pt idx="9">
                  <c:v>1.1830824563579314E-2</c:v>
                </c:pt>
                <c:pt idx="10">
                  <c:v>7.439611406261047E-3</c:v>
                </c:pt>
                <c:pt idx="11">
                  <c:v>9.2117126453769276E-3</c:v>
                </c:pt>
                <c:pt idx="12">
                  <c:v>1.0597552596391641E-2</c:v>
                </c:pt>
                <c:pt idx="13">
                  <c:v>1.1774878491162408E-2</c:v>
                </c:pt>
                <c:pt idx="14">
                  <c:v>1.1631101885283948E-2</c:v>
                </c:pt>
                <c:pt idx="15">
                  <c:v>9.4448992741369558E-3</c:v>
                </c:pt>
                <c:pt idx="16">
                  <c:v>1.0705295651626694E-2</c:v>
                </c:pt>
                <c:pt idx="17">
                  <c:v>1.0644509649332291E-2</c:v>
                </c:pt>
                <c:pt idx="18">
                  <c:v>1.3109623499146381E-2</c:v>
                </c:pt>
                <c:pt idx="19">
                  <c:v>1.205406645473471E-2</c:v>
                </c:pt>
                <c:pt idx="20">
                  <c:v>9.0986265724953917E-3</c:v>
                </c:pt>
                <c:pt idx="21">
                  <c:v>7.2811359924101794E-3</c:v>
                </c:pt>
                <c:pt idx="22">
                  <c:v>8.6004205327565343E-3</c:v>
                </c:pt>
                <c:pt idx="23">
                  <c:v>9.0345641140338277E-3</c:v>
                </c:pt>
                <c:pt idx="24">
                  <c:v>9.82051835158591E-3</c:v>
                </c:pt>
                <c:pt idx="25">
                  <c:v>1.0891515729717395E-2</c:v>
                </c:pt>
                <c:pt idx="26">
                  <c:v>1.3109263995204555E-2</c:v>
                </c:pt>
                <c:pt idx="27">
                  <c:v>9.1124514844747422E-3</c:v>
                </c:pt>
                <c:pt idx="28">
                  <c:v>9.3686379354888123E-3</c:v>
                </c:pt>
                <c:pt idx="29">
                  <c:v>1.0677321747818356E-2</c:v>
                </c:pt>
                <c:pt idx="30">
                  <c:v>1.2732481954263759E-2</c:v>
                </c:pt>
                <c:pt idx="31">
                  <c:v>1.0718956191419299E-2</c:v>
                </c:pt>
                <c:pt idx="32">
                  <c:v>1.1093498466493785E-2</c:v>
                </c:pt>
                <c:pt idx="33">
                  <c:v>1.0815637074652183E-2</c:v>
                </c:pt>
                <c:pt idx="34">
                  <c:v>8.7203365217521159E-3</c:v>
                </c:pt>
                <c:pt idx="35">
                  <c:v>8.7202939711257515E-3</c:v>
                </c:pt>
                <c:pt idx="36">
                  <c:v>1.1577585964801632E-2</c:v>
                </c:pt>
                <c:pt idx="37">
                  <c:v>1.0557119129227266E-2</c:v>
                </c:pt>
                <c:pt idx="38">
                  <c:v>1.1733518288902829E-2</c:v>
                </c:pt>
                <c:pt idx="39">
                  <c:v>9.5650262422923606E-3</c:v>
                </c:pt>
                <c:pt idx="40">
                  <c:v>8.7724493507088438E-3</c:v>
                </c:pt>
                <c:pt idx="41">
                  <c:v>1.1087259241071437E-2</c:v>
                </c:pt>
                <c:pt idx="42">
                  <c:v>1.1849805577117886E-2</c:v>
                </c:pt>
                <c:pt idx="43">
                  <c:v>1.0426086186800021E-2</c:v>
                </c:pt>
                <c:pt idx="44">
                  <c:v>9.2943464770887385E-3</c:v>
                </c:pt>
                <c:pt idx="45">
                  <c:v>8.6199596412263792E-3</c:v>
                </c:pt>
                <c:pt idx="46">
                  <c:v>7.1139865189013196E-3</c:v>
                </c:pt>
                <c:pt idx="47">
                  <c:v>7.4095026873856381E-3</c:v>
                </c:pt>
                <c:pt idx="48">
                  <c:v>1.1612068328912963E-2</c:v>
                </c:pt>
                <c:pt idx="49">
                  <c:v>9.763703819578088E-3</c:v>
                </c:pt>
                <c:pt idx="50">
                  <c:v>9.02719970399052E-3</c:v>
                </c:pt>
                <c:pt idx="51">
                  <c:v>1.3468743526366563E-2</c:v>
                </c:pt>
                <c:pt idx="52">
                  <c:v>1.2315004305262492E-2</c:v>
                </c:pt>
                <c:pt idx="53">
                  <c:v>1.1962501704539417E-2</c:v>
                </c:pt>
                <c:pt idx="54">
                  <c:v>1.0808553858902236E-2</c:v>
                </c:pt>
                <c:pt idx="55">
                  <c:v>8.8600230609860494E-3</c:v>
                </c:pt>
                <c:pt idx="56">
                  <c:v>9.4570022749155495E-3</c:v>
                </c:pt>
                <c:pt idx="57">
                  <c:v>1.0151808763722148E-2</c:v>
                </c:pt>
                <c:pt idx="58">
                  <c:v>1.1470596528859754E-2</c:v>
                </c:pt>
                <c:pt idx="59">
                  <c:v>1.0989573122531135E-2</c:v>
                </c:pt>
                <c:pt idx="60">
                  <c:v>1.0929346705969512E-2</c:v>
                </c:pt>
                <c:pt idx="61">
                  <c:v>7.8881683194118538E-3</c:v>
                </c:pt>
                <c:pt idx="62">
                  <c:v>9.2859182938209266E-3</c:v>
                </c:pt>
                <c:pt idx="63">
                  <c:v>1.1807679984046844E-2</c:v>
                </c:pt>
                <c:pt idx="64">
                  <c:v>1.2710308741458454E-2</c:v>
                </c:pt>
                <c:pt idx="65">
                  <c:v>1.1527963094781213E-2</c:v>
                </c:pt>
                <c:pt idx="66">
                  <c:v>1.3193224465625075E-2</c:v>
                </c:pt>
                <c:pt idx="67">
                  <c:v>1.1253209023895532E-2</c:v>
                </c:pt>
                <c:pt idx="68">
                  <c:v>8.7833353734344827E-3</c:v>
                </c:pt>
                <c:pt idx="69">
                  <c:v>8.7803488541623748E-3</c:v>
                </c:pt>
                <c:pt idx="70">
                  <c:v>8.7614039933480783E-3</c:v>
                </c:pt>
                <c:pt idx="71">
                  <c:v>9.6154799153198873E-3</c:v>
                </c:pt>
                <c:pt idx="72">
                  <c:v>1.042793148944684E-2</c:v>
                </c:pt>
                <c:pt idx="73">
                  <c:v>8.1633885587169327E-3</c:v>
                </c:pt>
                <c:pt idx="74">
                  <c:v>9.5707108270769899E-3</c:v>
                </c:pt>
                <c:pt idx="75">
                  <c:v>9.5701193203302417E-3</c:v>
                </c:pt>
                <c:pt idx="76">
                  <c:v>1.1651755211373802E-2</c:v>
                </c:pt>
                <c:pt idx="77">
                  <c:v>1.2098092123484375E-2</c:v>
                </c:pt>
                <c:pt idx="78">
                  <c:v>1.4233789530928668E-2</c:v>
                </c:pt>
                <c:pt idx="79">
                  <c:v>1.04462800357691E-2</c:v>
                </c:pt>
                <c:pt idx="80">
                  <c:v>1.1936161330892056E-2</c:v>
                </c:pt>
                <c:pt idx="81">
                  <c:v>1.0253009059755085E-2</c:v>
                </c:pt>
                <c:pt idx="82">
                  <c:v>1.0244374610893392E-2</c:v>
                </c:pt>
                <c:pt idx="83">
                  <c:v>1.2046506750656352E-2</c:v>
                </c:pt>
                <c:pt idx="84">
                  <c:v>1.1716502849860632E-2</c:v>
                </c:pt>
                <c:pt idx="85">
                  <c:v>1.0636363144079255E-2</c:v>
                </c:pt>
                <c:pt idx="86">
                  <c:v>1.1062129666103175E-2</c:v>
                </c:pt>
                <c:pt idx="87">
                  <c:v>1.4442169013150707E-2</c:v>
                </c:pt>
                <c:pt idx="88">
                  <c:v>1.1041170201512575E-2</c:v>
                </c:pt>
                <c:pt idx="89">
                  <c:v>1.1837223149602451E-2</c:v>
                </c:pt>
                <c:pt idx="90">
                  <c:v>1.09425094429745E-2</c:v>
                </c:pt>
                <c:pt idx="91">
                  <c:v>9.5396505540141854E-3</c:v>
                </c:pt>
                <c:pt idx="92">
                  <c:v>9.3969854137856794E-3</c:v>
                </c:pt>
                <c:pt idx="93">
                  <c:v>1.0955781394577044E-2</c:v>
                </c:pt>
                <c:pt idx="94">
                  <c:v>1.1644811750977429E-2</c:v>
                </c:pt>
                <c:pt idx="95">
                  <c:v>1.1871602432975401E-2</c:v>
                </c:pt>
                <c:pt idx="96">
                  <c:v>1.1894389114495536E-2</c:v>
                </c:pt>
                <c:pt idx="97">
                  <c:v>1.3712728688590492E-2</c:v>
                </c:pt>
                <c:pt idx="98">
                  <c:v>1.1658451558524794E-2</c:v>
                </c:pt>
                <c:pt idx="99">
                  <c:v>1.4538776272515236E-2</c:v>
                </c:pt>
                <c:pt idx="100">
                  <c:v>1.5342254102925881E-2</c:v>
                </c:pt>
                <c:pt idx="101">
                  <c:v>1.3163252345146613E-2</c:v>
                </c:pt>
                <c:pt idx="102">
                  <c:v>1.0723331001048114E-2</c:v>
                </c:pt>
                <c:pt idx="103">
                  <c:v>1.1944294428011362E-2</c:v>
                </c:pt>
                <c:pt idx="104">
                  <c:v>1.1874305283184E-2</c:v>
                </c:pt>
                <c:pt idx="105">
                  <c:v>9.1555225238938529E-3</c:v>
                </c:pt>
                <c:pt idx="106">
                  <c:v>9.5830161633081584E-3</c:v>
                </c:pt>
                <c:pt idx="107">
                  <c:v>9.8182949874353435E-3</c:v>
                </c:pt>
                <c:pt idx="108">
                  <c:v>1.4818215186386681E-2</c:v>
                </c:pt>
                <c:pt idx="109">
                  <c:v>1.0188570933038521E-2</c:v>
                </c:pt>
                <c:pt idx="110">
                  <c:v>9.2428915692828271E-3</c:v>
                </c:pt>
                <c:pt idx="111">
                  <c:v>1.1949225908354365E-2</c:v>
                </c:pt>
                <c:pt idx="112">
                  <c:v>1.3562365018832992E-2</c:v>
                </c:pt>
                <c:pt idx="113">
                  <c:v>1.1569422045818248E-2</c:v>
                </c:pt>
                <c:pt idx="114">
                  <c:v>1.2067285572427571E-2</c:v>
                </c:pt>
                <c:pt idx="115">
                  <c:v>1.4799465093406221E-2</c:v>
                </c:pt>
                <c:pt idx="116">
                  <c:v>1.2887781556175159E-2</c:v>
                </c:pt>
                <c:pt idx="117">
                  <c:v>1.0877653182524349E-2</c:v>
                </c:pt>
                <c:pt idx="118">
                  <c:v>1.3096288304784143E-2</c:v>
                </c:pt>
                <c:pt idx="119">
                  <c:v>1.2631365901194496E-2</c:v>
                </c:pt>
                <c:pt idx="120">
                  <c:v>9.2157677408889402E-3</c:v>
                </c:pt>
                <c:pt idx="121">
                  <c:v>1.101031587470752E-2</c:v>
                </c:pt>
                <c:pt idx="122">
                  <c:v>1.313693723135571E-2</c:v>
                </c:pt>
                <c:pt idx="123">
                  <c:v>1.2768828272385433E-2</c:v>
                </c:pt>
                <c:pt idx="124">
                  <c:v>1.1296290689986617E-2</c:v>
                </c:pt>
                <c:pt idx="125">
                  <c:v>1.2696226440041664E-2</c:v>
                </c:pt>
                <c:pt idx="126">
                  <c:v>1.0677213437206489E-2</c:v>
                </c:pt>
                <c:pt idx="127">
                  <c:v>1.4191273761147923E-2</c:v>
                </c:pt>
                <c:pt idx="128">
                  <c:v>1.4309353181034526E-2</c:v>
                </c:pt>
                <c:pt idx="129">
                  <c:v>1.3983718324592912E-2</c:v>
                </c:pt>
                <c:pt idx="130">
                  <c:v>1.562173599588181E-2</c:v>
                </c:pt>
                <c:pt idx="131">
                  <c:v>1.453494296282473E-2</c:v>
                </c:pt>
                <c:pt idx="132">
                  <c:v>1.7480966726468726E-2</c:v>
                </c:pt>
                <c:pt idx="133">
                  <c:v>1.5985088573169229E-2</c:v>
                </c:pt>
                <c:pt idx="134">
                  <c:v>1.3203495869436465E-2</c:v>
                </c:pt>
                <c:pt idx="135">
                  <c:v>1.6126825928611661E-2</c:v>
                </c:pt>
                <c:pt idx="136">
                  <c:v>1.3280090625835876E-2</c:v>
                </c:pt>
                <c:pt idx="137">
                  <c:v>1.2993844024885518E-2</c:v>
                </c:pt>
                <c:pt idx="138">
                  <c:v>1.3632553396499377E-2</c:v>
                </c:pt>
                <c:pt idx="139">
                  <c:v>1.6529561321965359E-2</c:v>
                </c:pt>
                <c:pt idx="140">
                  <c:v>1.5610698279848846E-2</c:v>
                </c:pt>
                <c:pt idx="141">
                  <c:v>1.6498567750830372E-2</c:v>
                </c:pt>
                <c:pt idx="142">
                  <c:v>1.3387508563497467E-2</c:v>
                </c:pt>
                <c:pt idx="143">
                  <c:v>1.3877166703269203E-2</c:v>
                </c:pt>
                <c:pt idx="144">
                  <c:v>1.4041370838383048E-2</c:v>
                </c:pt>
                <c:pt idx="145">
                  <c:v>1.5252975060891547E-2</c:v>
                </c:pt>
                <c:pt idx="146">
                  <c:v>1.591211666989454E-2</c:v>
                </c:pt>
                <c:pt idx="147">
                  <c:v>1.3681287017018092E-2</c:v>
                </c:pt>
                <c:pt idx="148">
                  <c:v>1.2704121536232123E-2</c:v>
                </c:pt>
                <c:pt idx="149">
                  <c:v>1.1856782480764464E-2</c:v>
                </c:pt>
                <c:pt idx="150">
                  <c:v>1.565052112847792E-2</c:v>
                </c:pt>
                <c:pt idx="151">
                  <c:v>1.3979782913276664E-2</c:v>
                </c:pt>
                <c:pt idx="152">
                  <c:v>1.7134769439404368E-2</c:v>
                </c:pt>
                <c:pt idx="153">
                  <c:v>1.5257804781893401E-2</c:v>
                </c:pt>
                <c:pt idx="154">
                  <c:v>1.7577299825472022E-2</c:v>
                </c:pt>
                <c:pt idx="155">
                  <c:v>1.8995433278107814E-2</c:v>
                </c:pt>
                <c:pt idx="156">
                  <c:v>1.4919217275282816E-2</c:v>
                </c:pt>
                <c:pt idx="157">
                  <c:v>1.6297511438523069E-2</c:v>
                </c:pt>
                <c:pt idx="158">
                  <c:v>1.741630741342292E-2</c:v>
                </c:pt>
                <c:pt idx="159">
                  <c:v>1.5243777931489306E-2</c:v>
                </c:pt>
                <c:pt idx="160">
                  <c:v>1.4932830217942561E-2</c:v>
                </c:pt>
                <c:pt idx="161">
                  <c:v>1.6186367644736469E-2</c:v>
                </c:pt>
                <c:pt idx="162">
                  <c:v>1.6891640017207325E-2</c:v>
                </c:pt>
                <c:pt idx="163">
                  <c:v>1.5344521596552791E-2</c:v>
                </c:pt>
                <c:pt idx="164">
                  <c:v>1.5341615054539737E-2</c:v>
                </c:pt>
                <c:pt idx="165">
                  <c:v>1.6377347301400901E-2</c:v>
                </c:pt>
                <c:pt idx="166">
                  <c:v>2.0609596555609972E-2</c:v>
                </c:pt>
                <c:pt idx="167">
                  <c:v>1.5537161652335364E-2</c:v>
                </c:pt>
                <c:pt idx="168">
                  <c:v>1.6716914423195697E-2</c:v>
                </c:pt>
                <c:pt idx="169">
                  <c:v>1.8176682669916022E-2</c:v>
                </c:pt>
                <c:pt idx="170">
                  <c:v>1.7245433006053121E-2</c:v>
                </c:pt>
                <c:pt idx="171">
                  <c:v>1.8416255267187071E-2</c:v>
                </c:pt>
                <c:pt idx="172">
                  <c:v>1.7891563261188778E-2</c:v>
                </c:pt>
                <c:pt idx="173">
                  <c:v>1.7067788948300116E-2</c:v>
                </c:pt>
                <c:pt idx="174">
                  <c:v>1.6477909834646157E-2</c:v>
                </c:pt>
                <c:pt idx="175">
                  <c:v>2.2727395803951861E-2</c:v>
                </c:pt>
                <c:pt idx="176">
                  <c:v>2.1654631239434102E-2</c:v>
                </c:pt>
                <c:pt idx="177">
                  <c:v>1.7455584034972636E-2</c:v>
                </c:pt>
                <c:pt idx="178">
                  <c:v>1.7767512625282606E-2</c:v>
                </c:pt>
                <c:pt idx="179">
                  <c:v>1.9628395048635665E-2</c:v>
                </c:pt>
                <c:pt idx="180">
                  <c:v>1.7974065514920947E-2</c:v>
                </c:pt>
                <c:pt idx="181">
                  <c:v>1.523210253816256E-2</c:v>
                </c:pt>
                <c:pt idx="182">
                  <c:v>1.6802093166896247E-2</c:v>
                </c:pt>
                <c:pt idx="183">
                  <c:v>1.7621783035717851E-2</c:v>
                </c:pt>
                <c:pt idx="184">
                  <c:v>1.6511645309507366E-2</c:v>
                </c:pt>
                <c:pt idx="185">
                  <c:v>1.5918356206769076E-2</c:v>
                </c:pt>
                <c:pt idx="186">
                  <c:v>2.0095566644517185E-2</c:v>
                </c:pt>
                <c:pt idx="187">
                  <c:v>2.2340454241173827E-2</c:v>
                </c:pt>
                <c:pt idx="188">
                  <c:v>1.9414982009482325E-2</c:v>
                </c:pt>
                <c:pt idx="189">
                  <c:v>1.7182102724670023E-2</c:v>
                </c:pt>
                <c:pt idx="190">
                  <c:v>1.8366298095422555E-2</c:v>
                </c:pt>
                <c:pt idx="191">
                  <c:v>1.9761903533904942E-2</c:v>
                </c:pt>
                <c:pt idx="192">
                  <c:v>1.7408818333312689E-2</c:v>
                </c:pt>
                <c:pt idx="193">
                  <c:v>1.6446573795249265E-2</c:v>
                </c:pt>
                <c:pt idx="194">
                  <c:v>1.6707854859165018E-2</c:v>
                </c:pt>
                <c:pt idx="195">
                  <c:v>1.8860530260429567E-2</c:v>
                </c:pt>
                <c:pt idx="196">
                  <c:v>1.7440400746204468E-2</c:v>
                </c:pt>
                <c:pt idx="197">
                  <c:v>1.9657511623958616E-2</c:v>
                </c:pt>
                <c:pt idx="198">
                  <c:v>1.9816076666983148E-2</c:v>
                </c:pt>
                <c:pt idx="199">
                  <c:v>1.936741159220965E-2</c:v>
                </c:pt>
                <c:pt idx="200">
                  <c:v>2.0735732540538759E-2</c:v>
                </c:pt>
                <c:pt idx="201">
                  <c:v>2.0218608953680398E-2</c:v>
                </c:pt>
                <c:pt idx="202">
                  <c:v>2.4738894969273399E-2</c:v>
                </c:pt>
                <c:pt idx="203">
                  <c:v>2.8095883456554484E-2</c:v>
                </c:pt>
                <c:pt idx="204">
                  <c:v>2.2054180751264019E-2</c:v>
                </c:pt>
                <c:pt idx="205">
                  <c:v>2.2968418812271678E-2</c:v>
                </c:pt>
                <c:pt idx="206">
                  <c:v>2.5041206299017731E-2</c:v>
                </c:pt>
                <c:pt idx="207">
                  <c:v>2.0414171066826595E-2</c:v>
                </c:pt>
                <c:pt idx="208">
                  <c:v>2.037323553845204E-2</c:v>
                </c:pt>
                <c:pt idx="209">
                  <c:v>2.0656359042754258E-2</c:v>
                </c:pt>
                <c:pt idx="210">
                  <c:v>1.8737491395211064E-2</c:v>
                </c:pt>
                <c:pt idx="211">
                  <c:v>2.2260027639984834E-2</c:v>
                </c:pt>
                <c:pt idx="212">
                  <c:v>2.3800163149247065E-2</c:v>
                </c:pt>
                <c:pt idx="213">
                  <c:v>2.2460974163538591E-2</c:v>
                </c:pt>
                <c:pt idx="214">
                  <c:v>2.4052890952323457E-2</c:v>
                </c:pt>
                <c:pt idx="215">
                  <c:v>2.5773039559031118E-2</c:v>
                </c:pt>
                <c:pt idx="216">
                  <c:v>2.4753315176914353E-2</c:v>
                </c:pt>
                <c:pt idx="217">
                  <c:v>2.3039722740814391E-2</c:v>
                </c:pt>
                <c:pt idx="218">
                  <c:v>2.2457443334262001E-2</c:v>
                </c:pt>
                <c:pt idx="219">
                  <c:v>2.636643858702415E-2</c:v>
                </c:pt>
                <c:pt idx="220">
                  <c:v>2.4096516448318454E-2</c:v>
                </c:pt>
                <c:pt idx="221">
                  <c:v>2.413153571026708E-2</c:v>
                </c:pt>
                <c:pt idx="222">
                  <c:v>2.8074003298051028E-2</c:v>
                </c:pt>
                <c:pt idx="223">
                  <c:v>2.6673195183056587E-2</c:v>
                </c:pt>
                <c:pt idx="224">
                  <c:v>2.5959862520394894E-2</c:v>
                </c:pt>
                <c:pt idx="225">
                  <c:v>2.4372086639382548E-2</c:v>
                </c:pt>
                <c:pt idx="226">
                  <c:v>2.3552232172828289E-2</c:v>
                </c:pt>
                <c:pt idx="227">
                  <c:v>2.438381357523876E-2</c:v>
                </c:pt>
                <c:pt idx="228">
                  <c:v>2.6166401449010175E-2</c:v>
                </c:pt>
                <c:pt idx="229">
                  <c:v>2.5701998075629371E-2</c:v>
                </c:pt>
                <c:pt idx="230">
                  <c:v>2.3573210557858562E-2</c:v>
                </c:pt>
                <c:pt idx="231">
                  <c:v>2.8683484178447453E-2</c:v>
                </c:pt>
                <c:pt idx="232">
                  <c:v>3.5480721594150159E-2</c:v>
                </c:pt>
                <c:pt idx="233">
                  <c:v>2.9696723741771083E-2</c:v>
                </c:pt>
                <c:pt idx="234">
                  <c:v>2.6981471048909588E-2</c:v>
                </c:pt>
                <c:pt idx="235">
                  <c:v>2.7405506410786068E-2</c:v>
                </c:pt>
                <c:pt idx="236">
                  <c:v>2.9271205637060857E-2</c:v>
                </c:pt>
                <c:pt idx="237">
                  <c:v>2.8652480723291351E-2</c:v>
                </c:pt>
                <c:pt idx="238">
                  <c:v>3.1166328541872977E-2</c:v>
                </c:pt>
                <c:pt idx="239">
                  <c:v>2.941640224527348E-2</c:v>
                </c:pt>
                <c:pt idx="240">
                  <c:v>3.0844571882058799E-2</c:v>
                </c:pt>
                <c:pt idx="241">
                  <c:v>2.8569867829740064E-2</c:v>
                </c:pt>
                <c:pt idx="242">
                  <c:v>2.9702907146307019E-2</c:v>
                </c:pt>
                <c:pt idx="243">
                  <c:v>3.0681687709650129E-2</c:v>
                </c:pt>
                <c:pt idx="244">
                  <c:v>3.0270686423771828E-2</c:v>
                </c:pt>
                <c:pt idx="245">
                  <c:v>3.2294999480353935E-2</c:v>
                </c:pt>
                <c:pt idx="246">
                  <c:v>3.4683938514862359E-2</c:v>
                </c:pt>
                <c:pt idx="247">
                  <c:v>3.672413833530723E-2</c:v>
                </c:pt>
                <c:pt idx="248">
                  <c:v>3.4761679388226219E-2</c:v>
                </c:pt>
                <c:pt idx="249">
                  <c:v>3.3660164509460036E-2</c:v>
                </c:pt>
                <c:pt idx="250">
                  <c:v>3.7970944876017841E-2</c:v>
                </c:pt>
                <c:pt idx="251">
                  <c:v>4.3475453720888846E-2</c:v>
                </c:pt>
                <c:pt idx="252">
                  <c:v>4.4303015810530727E-2</c:v>
                </c:pt>
                <c:pt idx="253">
                  <c:v>4.6129364784304586E-2</c:v>
                </c:pt>
                <c:pt idx="254">
                  <c:v>4.9198396357106024E-2</c:v>
                </c:pt>
                <c:pt idx="255">
                  <c:v>5.1790535172902281E-2</c:v>
                </c:pt>
                <c:pt idx="256">
                  <c:v>5.3947211109454545E-2</c:v>
                </c:pt>
                <c:pt idx="257">
                  <c:v>5.5435809722270128E-2</c:v>
                </c:pt>
                <c:pt idx="258">
                  <c:v>5.5859155937945486E-2</c:v>
                </c:pt>
                <c:pt idx="259">
                  <c:v>5.7950077576570849E-2</c:v>
                </c:pt>
                <c:pt idx="260">
                  <c:v>6.2881325135216978E-2</c:v>
                </c:pt>
                <c:pt idx="261">
                  <c:v>6.5080510824136142E-2</c:v>
                </c:pt>
                <c:pt idx="262">
                  <c:v>7.2431512529497435E-2</c:v>
                </c:pt>
                <c:pt idx="263">
                  <c:v>7.4499721916629763E-2</c:v>
                </c:pt>
                <c:pt idx="264">
                  <c:v>8.2940732087468577E-2</c:v>
                </c:pt>
                <c:pt idx="265">
                  <c:v>8.1321049838746925E-2</c:v>
                </c:pt>
                <c:pt idx="266">
                  <c:v>8.4125127755815682E-2</c:v>
                </c:pt>
                <c:pt idx="267">
                  <c:v>8.7799930735215012E-2</c:v>
                </c:pt>
                <c:pt idx="268">
                  <c:v>9.1609495621978052E-2</c:v>
                </c:pt>
                <c:pt idx="269">
                  <c:v>9.6667519826911755E-2</c:v>
                </c:pt>
                <c:pt idx="270">
                  <c:v>0.10475649855760739</c:v>
                </c:pt>
                <c:pt idx="271">
                  <c:v>0.11076315647899329</c:v>
                </c:pt>
                <c:pt idx="272">
                  <c:v>0.12568730891587879</c:v>
                </c:pt>
                <c:pt idx="273">
                  <c:v>0.1206093600140497</c:v>
                </c:pt>
                <c:pt idx="274">
                  <c:v>0.1281705212953729</c:v>
                </c:pt>
                <c:pt idx="275">
                  <c:v>0.13143500207532655</c:v>
                </c:pt>
                <c:pt idx="276">
                  <c:v>0.14013643919474619</c:v>
                </c:pt>
                <c:pt idx="277">
                  <c:v>0.14787282722829634</c:v>
                </c:pt>
                <c:pt idx="278">
                  <c:v>0.15536830783726213</c:v>
                </c:pt>
                <c:pt idx="279">
                  <c:v>0.16418199910734327</c:v>
                </c:pt>
                <c:pt idx="280">
                  <c:v>0.16129399069661682</c:v>
                </c:pt>
                <c:pt idx="281">
                  <c:v>0.16859489780854242</c:v>
                </c:pt>
                <c:pt idx="282">
                  <c:v>0.1726742717193602</c:v>
                </c:pt>
                <c:pt idx="283">
                  <c:v>0.17603194101072886</c:v>
                </c:pt>
                <c:pt idx="284">
                  <c:v>0.18955390522433366</c:v>
                </c:pt>
                <c:pt idx="285">
                  <c:v>0.20238897206053663</c:v>
                </c:pt>
                <c:pt idx="286">
                  <c:v>0.20396878621631298</c:v>
                </c:pt>
                <c:pt idx="287">
                  <c:v>0.20718233877765377</c:v>
                </c:pt>
                <c:pt idx="288">
                  <c:v>0.21208569323467796</c:v>
                </c:pt>
                <c:pt idx="289">
                  <c:v>0.22013984015207444</c:v>
                </c:pt>
                <c:pt idx="290">
                  <c:v>0.22742817424632447</c:v>
                </c:pt>
                <c:pt idx="291">
                  <c:v>0.23430272936470004</c:v>
                </c:pt>
                <c:pt idx="292">
                  <c:v>0.24221130110456315</c:v>
                </c:pt>
                <c:pt idx="293">
                  <c:v>0.24189681040027916</c:v>
                </c:pt>
                <c:pt idx="294">
                  <c:v>0.24865891335553464</c:v>
                </c:pt>
                <c:pt idx="295">
                  <c:v>0.24928089016506713</c:v>
                </c:pt>
                <c:pt idx="296">
                  <c:v>0.25159014909061922</c:v>
                </c:pt>
                <c:pt idx="297">
                  <c:v>0.24944988792822795</c:v>
                </c:pt>
                <c:pt idx="298">
                  <c:v>0.25325172868788226</c:v>
                </c:pt>
                <c:pt idx="299">
                  <c:v>0.256733850458367</c:v>
                </c:pt>
                <c:pt idx="300">
                  <c:v>0.26582299297504264</c:v>
                </c:pt>
                <c:pt idx="301">
                  <c:v>0.27641867426248423</c:v>
                </c:pt>
                <c:pt idx="302">
                  <c:v>0.2726425132830973</c:v>
                </c:pt>
                <c:pt idx="303">
                  <c:v>0.28377930107648813</c:v>
                </c:pt>
                <c:pt idx="304">
                  <c:v>0.28684207339677187</c:v>
                </c:pt>
                <c:pt idx="305">
                  <c:v>0.29447338424023822</c:v>
                </c:pt>
                <c:pt idx="306">
                  <c:v>0.29808557487451426</c:v>
                </c:pt>
                <c:pt idx="307">
                  <c:v>0.29848990237003065</c:v>
                </c:pt>
                <c:pt idx="308">
                  <c:v>0.3001181797278511</c:v>
                </c:pt>
                <c:pt idx="309">
                  <c:v>0.30174122700514916</c:v>
                </c:pt>
                <c:pt idx="310">
                  <c:v>0.31323762503357072</c:v>
                </c:pt>
                <c:pt idx="311">
                  <c:v>0.30742905737041598</c:v>
                </c:pt>
                <c:pt idx="312">
                  <c:v>0.30865335577664987</c:v>
                </c:pt>
                <c:pt idx="313">
                  <c:v>0.31177274917663178</c:v>
                </c:pt>
                <c:pt idx="314">
                  <c:v>0.31024024331576117</c:v>
                </c:pt>
                <c:pt idx="315">
                  <c:v>0.31466012858161369</c:v>
                </c:pt>
                <c:pt idx="316">
                  <c:v>0.31889868676258815</c:v>
                </c:pt>
                <c:pt idx="317">
                  <c:v>0.3287146304004181</c:v>
                </c:pt>
                <c:pt idx="318">
                  <c:v>0.3307810867260878</c:v>
                </c:pt>
                <c:pt idx="319">
                  <c:v>0.33372787005978022</c:v>
                </c:pt>
                <c:pt idx="320">
                  <c:v>0.33357340008334074</c:v>
                </c:pt>
                <c:pt idx="321">
                  <c:v>0.33104941471408605</c:v>
                </c:pt>
                <c:pt idx="322">
                  <c:v>0.32438139249118186</c:v>
                </c:pt>
                <c:pt idx="323">
                  <c:v>0.33201930081344844</c:v>
                </c:pt>
                <c:pt idx="324">
                  <c:v>0.32946519614885683</c:v>
                </c:pt>
                <c:pt idx="325">
                  <c:v>0.32847344129128508</c:v>
                </c:pt>
                <c:pt idx="326">
                  <c:v>0.33267617369619462</c:v>
                </c:pt>
                <c:pt idx="327">
                  <c:v>0.33860126021179626</c:v>
                </c:pt>
                <c:pt idx="328">
                  <c:v>0.33537019425204578</c:v>
                </c:pt>
                <c:pt idx="329">
                  <c:v>0.33646518889213828</c:v>
                </c:pt>
                <c:pt idx="330">
                  <c:v>0.34383544764692009</c:v>
                </c:pt>
                <c:pt idx="331">
                  <c:v>0.34354734072749654</c:v>
                </c:pt>
                <c:pt idx="332">
                  <c:v>0.34126129202180111</c:v>
                </c:pt>
                <c:pt idx="333">
                  <c:v>0.33131097780637692</c:v>
                </c:pt>
                <c:pt idx="334">
                  <c:v>0.32105827258586372</c:v>
                </c:pt>
                <c:pt idx="335">
                  <c:v>0.33177009808775576</c:v>
                </c:pt>
                <c:pt idx="336">
                  <c:v>0.32573425155709823</c:v>
                </c:pt>
                <c:pt idx="337">
                  <c:v>0.33279025398140893</c:v>
                </c:pt>
                <c:pt idx="338">
                  <c:v>0.33707469572472337</c:v>
                </c:pt>
                <c:pt idx="339">
                  <c:v>0.3348984539228132</c:v>
                </c:pt>
                <c:pt idx="340">
                  <c:v>0.32912001558232584</c:v>
                </c:pt>
                <c:pt idx="341">
                  <c:v>0.32393089191090602</c:v>
                </c:pt>
                <c:pt idx="342">
                  <c:v>0.31760155288278086</c:v>
                </c:pt>
                <c:pt idx="343">
                  <c:v>0.31699072911209791</c:v>
                </c:pt>
                <c:pt idx="344">
                  <c:v>0.33073559883775594</c:v>
                </c:pt>
                <c:pt idx="345">
                  <c:v>0.32771092198303964</c:v>
                </c:pt>
                <c:pt idx="346">
                  <c:v>0.32270010545892519</c:v>
                </c:pt>
                <c:pt idx="347">
                  <c:v>0.33053982521036812</c:v>
                </c:pt>
                <c:pt idx="348">
                  <c:v>0.32516322082744903</c:v>
                </c:pt>
                <c:pt idx="349">
                  <c:v>0.32802000862254882</c:v>
                </c:pt>
                <c:pt idx="350">
                  <c:v>0.32152042224759436</c:v>
                </c:pt>
                <c:pt idx="351">
                  <c:v>0.33172621739569969</c:v>
                </c:pt>
                <c:pt idx="352">
                  <c:v>0.32738387292875765</c:v>
                </c:pt>
                <c:pt idx="353">
                  <c:v>0.31611984536753118</c:v>
                </c:pt>
                <c:pt idx="354">
                  <c:v>0.32129290996088977</c:v>
                </c:pt>
                <c:pt idx="355">
                  <c:v>0.32463385331048855</c:v>
                </c:pt>
                <c:pt idx="356">
                  <c:v>0.3196679990000601</c:v>
                </c:pt>
                <c:pt idx="357">
                  <c:v>0.3097323638733393</c:v>
                </c:pt>
                <c:pt idx="358">
                  <c:v>0.31688350310908331</c:v>
                </c:pt>
                <c:pt idx="359">
                  <c:v>0.318851394558542</c:v>
                </c:pt>
                <c:pt idx="360">
                  <c:v>0.31828814644468534</c:v>
                </c:pt>
                <c:pt idx="361">
                  <c:v>0.32230930621224207</c:v>
                </c:pt>
                <c:pt idx="362">
                  <c:v>0.31962417128543757</c:v>
                </c:pt>
                <c:pt idx="363">
                  <c:v>0.31664974940429935</c:v>
                </c:pt>
                <c:pt idx="364">
                  <c:v>0.31357753235596025</c:v>
                </c:pt>
                <c:pt idx="365">
                  <c:v>0.31041642110721529</c:v>
                </c:pt>
                <c:pt idx="366">
                  <c:v>0.31584200184675248</c:v>
                </c:pt>
                <c:pt idx="367">
                  <c:v>0.31482417030213705</c:v>
                </c:pt>
                <c:pt idx="368">
                  <c:v>0.30378512918326211</c:v>
                </c:pt>
                <c:pt idx="369">
                  <c:v>0.31174197572773044</c:v>
                </c:pt>
                <c:pt idx="370">
                  <c:v>0.312111700462335</c:v>
                </c:pt>
                <c:pt idx="371">
                  <c:v>0.30252499607954231</c:v>
                </c:pt>
                <c:pt idx="372">
                  <c:v>0.30153905160297229</c:v>
                </c:pt>
                <c:pt idx="373">
                  <c:v>0.30447314996143132</c:v>
                </c:pt>
                <c:pt idx="374">
                  <c:v>0.30323839379839451</c:v>
                </c:pt>
                <c:pt idx="375">
                  <c:v>0.30166380519271957</c:v>
                </c:pt>
                <c:pt idx="376">
                  <c:v>0.30092974864418659</c:v>
                </c:pt>
                <c:pt idx="377">
                  <c:v>0.3011146292547785</c:v>
                </c:pt>
                <c:pt idx="378">
                  <c:v>0.29954805694582132</c:v>
                </c:pt>
                <c:pt idx="379">
                  <c:v>0.30495204615569499</c:v>
                </c:pt>
                <c:pt idx="380">
                  <c:v>0.31214489100804599</c:v>
                </c:pt>
                <c:pt idx="381">
                  <c:v>0.30368964476493987</c:v>
                </c:pt>
                <c:pt idx="382">
                  <c:v>0.29879453633342562</c:v>
                </c:pt>
                <c:pt idx="383">
                  <c:v>0.30616451548087315</c:v>
                </c:pt>
                <c:pt idx="384">
                  <c:v>0.30649551602548325</c:v>
                </c:pt>
                <c:pt idx="385">
                  <c:v>0.30230834933283124</c:v>
                </c:pt>
                <c:pt idx="386">
                  <c:v>0.2944532962214868</c:v>
                </c:pt>
                <c:pt idx="387">
                  <c:v>0.30203687998976936</c:v>
                </c:pt>
                <c:pt idx="388">
                  <c:v>0.30161312905546356</c:v>
                </c:pt>
                <c:pt idx="389">
                  <c:v>0.30453202409811969</c:v>
                </c:pt>
                <c:pt idx="390">
                  <c:v>0.30423879670372067</c:v>
                </c:pt>
                <c:pt idx="391">
                  <c:v>0.29304616465028194</c:v>
                </c:pt>
                <c:pt idx="392">
                  <c:v>0.29133315429900242</c:v>
                </c:pt>
                <c:pt idx="393">
                  <c:v>0.29812751434007806</c:v>
                </c:pt>
                <c:pt idx="394">
                  <c:v>0.30293102954210316</c:v>
                </c:pt>
                <c:pt idx="395">
                  <c:v>0.2968117892572007</c:v>
                </c:pt>
                <c:pt idx="396">
                  <c:v>0.28552701678563169</c:v>
                </c:pt>
                <c:pt idx="397">
                  <c:v>0.28224306512470043</c:v>
                </c:pt>
                <c:pt idx="398">
                  <c:v>0.28293613949712992</c:v>
                </c:pt>
                <c:pt idx="399">
                  <c:v>0.28434335032533414</c:v>
                </c:pt>
                <c:pt idx="400">
                  <c:v>0.29033005439699427</c:v>
                </c:pt>
                <c:pt idx="401">
                  <c:v>0.28682485360970922</c:v>
                </c:pt>
                <c:pt idx="402">
                  <c:v>0.2826398580550803</c:v>
                </c:pt>
                <c:pt idx="403">
                  <c:v>0.28211426590140315</c:v>
                </c:pt>
                <c:pt idx="404">
                  <c:v>0.28110060878130505</c:v>
                </c:pt>
                <c:pt idx="405">
                  <c:v>0.27939170283162446</c:v>
                </c:pt>
                <c:pt idx="406">
                  <c:v>0.2752368400096426</c:v>
                </c:pt>
                <c:pt idx="407">
                  <c:v>0.2725455243651545</c:v>
                </c:pt>
                <c:pt idx="408">
                  <c:v>0.27628257655201471</c:v>
                </c:pt>
                <c:pt idx="409">
                  <c:v>0.28014594014400884</c:v>
                </c:pt>
                <c:pt idx="410">
                  <c:v>0.28706146278671485</c:v>
                </c:pt>
                <c:pt idx="411">
                  <c:v>0.27931073536341472</c:v>
                </c:pt>
                <c:pt idx="412">
                  <c:v>0.28408431117954447</c:v>
                </c:pt>
                <c:pt idx="413">
                  <c:v>0.27416202717442961</c:v>
                </c:pt>
                <c:pt idx="414">
                  <c:v>0.27245786560859953</c:v>
                </c:pt>
                <c:pt idx="415">
                  <c:v>0.27791335082344976</c:v>
                </c:pt>
                <c:pt idx="416">
                  <c:v>0.27666666350630731</c:v>
                </c:pt>
                <c:pt idx="417">
                  <c:v>0.27168800390944897</c:v>
                </c:pt>
                <c:pt idx="418">
                  <c:v>0.26887878334643345</c:v>
                </c:pt>
                <c:pt idx="419">
                  <c:v>0.26714753133816754</c:v>
                </c:pt>
                <c:pt idx="420">
                  <c:v>0.25887998898083397</c:v>
                </c:pt>
                <c:pt idx="421">
                  <c:v>0.25442164487763586</c:v>
                </c:pt>
                <c:pt idx="422">
                  <c:v>0.26121991155974172</c:v>
                </c:pt>
                <c:pt idx="423">
                  <c:v>0.26740739263592544</c:v>
                </c:pt>
                <c:pt idx="424">
                  <c:v>0.27682047827510892</c:v>
                </c:pt>
                <c:pt idx="425">
                  <c:v>0.26496755375816516</c:v>
                </c:pt>
                <c:pt idx="426">
                  <c:v>0.26788694812052039</c:v>
                </c:pt>
                <c:pt idx="427">
                  <c:v>0.26494849638134238</c:v>
                </c:pt>
                <c:pt idx="428">
                  <c:v>0.26641036725315226</c:v>
                </c:pt>
                <c:pt idx="429">
                  <c:v>0.25983596637800854</c:v>
                </c:pt>
                <c:pt idx="430">
                  <c:v>0.27222940498676318</c:v>
                </c:pt>
                <c:pt idx="431">
                  <c:v>0.26626114508509491</c:v>
                </c:pt>
                <c:pt idx="432">
                  <c:v>0.26132413026228396</c:v>
                </c:pt>
                <c:pt idx="433">
                  <c:v>0.25938610158725883</c:v>
                </c:pt>
                <c:pt idx="434">
                  <c:v>0.25833412987244531</c:v>
                </c:pt>
                <c:pt idx="435">
                  <c:v>0.26345571075882152</c:v>
                </c:pt>
                <c:pt idx="436">
                  <c:v>0.26034685531253116</c:v>
                </c:pt>
                <c:pt idx="437">
                  <c:v>0.2569031527273451</c:v>
                </c:pt>
                <c:pt idx="438">
                  <c:v>0.25842308731102948</c:v>
                </c:pt>
                <c:pt idx="439">
                  <c:v>0.25521265823345662</c:v>
                </c:pt>
                <c:pt idx="440">
                  <c:v>0.253131972343139</c:v>
                </c:pt>
                <c:pt idx="441">
                  <c:v>0.25997648820495795</c:v>
                </c:pt>
                <c:pt idx="442">
                  <c:v>0.2627822943790013</c:v>
                </c:pt>
                <c:pt idx="443">
                  <c:v>0.2635904308130268</c:v>
                </c:pt>
                <c:pt idx="444">
                  <c:v>0.26360230344892488</c:v>
                </c:pt>
                <c:pt idx="445">
                  <c:v>0.26229223017697567</c:v>
                </c:pt>
                <c:pt idx="446">
                  <c:v>0.25493931393158697</c:v>
                </c:pt>
                <c:pt idx="447">
                  <c:v>0.25068438867482568</c:v>
                </c:pt>
                <c:pt idx="448">
                  <c:v>0.24686578864757122</c:v>
                </c:pt>
                <c:pt idx="449">
                  <c:v>0.30788165042667281</c:v>
                </c:pt>
                <c:pt idx="450">
                  <c:v>0.2576350328322925</c:v>
                </c:pt>
                <c:pt idx="451">
                  <c:v>0.25336773258379958</c:v>
                </c:pt>
                <c:pt idx="452">
                  <c:v>0.25280835958244419</c:v>
                </c:pt>
                <c:pt idx="453">
                  <c:v>0.25250442255354033</c:v>
                </c:pt>
                <c:pt idx="454">
                  <c:v>0.24982725480658755</c:v>
                </c:pt>
                <c:pt idx="455">
                  <c:v>0.24933996207400641</c:v>
                </c:pt>
                <c:pt idx="456">
                  <c:v>0.25084436909042951</c:v>
                </c:pt>
                <c:pt idx="457">
                  <c:v>0.25103251871051618</c:v>
                </c:pt>
                <c:pt idx="458">
                  <c:v>0.24445133216768081</c:v>
                </c:pt>
                <c:pt idx="459">
                  <c:v>0.23848901388891264</c:v>
                </c:pt>
                <c:pt idx="460">
                  <c:v>0.23309192979980567</c:v>
                </c:pt>
                <c:pt idx="461">
                  <c:v>0.24320661753456782</c:v>
                </c:pt>
                <c:pt idx="462">
                  <c:v>0.24032647956724892</c:v>
                </c:pt>
                <c:pt idx="463">
                  <c:v>0.24751132886812335</c:v>
                </c:pt>
                <c:pt idx="464">
                  <c:v>0.24677592029942153</c:v>
                </c:pt>
                <c:pt idx="465">
                  <c:v>0.24101346574456825</c:v>
                </c:pt>
                <c:pt idx="466">
                  <c:v>0.24061874549447879</c:v>
                </c:pt>
                <c:pt idx="467">
                  <c:v>0.24244719198341669</c:v>
                </c:pt>
                <c:pt idx="468">
                  <c:v>0.24249411845696112</c:v>
                </c:pt>
                <c:pt idx="469">
                  <c:v>0.2443383382344527</c:v>
                </c:pt>
                <c:pt idx="470">
                  <c:v>0.23750789594110486</c:v>
                </c:pt>
                <c:pt idx="471">
                  <c:v>0.242176006282254</c:v>
                </c:pt>
                <c:pt idx="472">
                  <c:v>0.23770293117804622</c:v>
                </c:pt>
                <c:pt idx="473">
                  <c:v>0.23286383144994846</c:v>
                </c:pt>
                <c:pt idx="474">
                  <c:v>0.23483344935448194</c:v>
                </c:pt>
                <c:pt idx="475">
                  <c:v>0.23442456968927688</c:v>
                </c:pt>
                <c:pt idx="476">
                  <c:v>0.23247552347048869</c:v>
                </c:pt>
                <c:pt idx="477">
                  <c:v>0.23148523950670435</c:v>
                </c:pt>
                <c:pt idx="478">
                  <c:v>0.23728529439928212</c:v>
                </c:pt>
                <c:pt idx="479">
                  <c:v>0.23620639018701409</c:v>
                </c:pt>
                <c:pt idx="480">
                  <c:v>0.23269950179250845</c:v>
                </c:pt>
                <c:pt idx="481">
                  <c:v>0.22235915209725771</c:v>
                </c:pt>
                <c:pt idx="482">
                  <c:v>0.22582173514375223</c:v>
                </c:pt>
                <c:pt idx="483">
                  <c:v>0.22778986826490102</c:v>
                </c:pt>
                <c:pt idx="484">
                  <c:v>0.21990336727410553</c:v>
                </c:pt>
                <c:pt idx="485">
                  <c:v>0.21350532470012387</c:v>
                </c:pt>
                <c:pt idx="486">
                  <c:v>0.22147184776784815</c:v>
                </c:pt>
                <c:pt idx="487">
                  <c:v>0.22235843872448988</c:v>
                </c:pt>
                <c:pt idx="488">
                  <c:v>0.22332027888191971</c:v>
                </c:pt>
                <c:pt idx="489">
                  <c:v>0.22340625456397417</c:v>
                </c:pt>
                <c:pt idx="490">
                  <c:v>0.2324752894956183</c:v>
                </c:pt>
                <c:pt idx="491">
                  <c:v>0.22505443971291667</c:v>
                </c:pt>
                <c:pt idx="492">
                  <c:v>0.21938753558018498</c:v>
                </c:pt>
                <c:pt idx="493">
                  <c:v>0.22435941798491088</c:v>
                </c:pt>
                <c:pt idx="494">
                  <c:v>0.22481129238718608</c:v>
                </c:pt>
                <c:pt idx="495">
                  <c:v>0.21756892226338848</c:v>
                </c:pt>
                <c:pt idx="496">
                  <c:v>0.22723512586060293</c:v>
                </c:pt>
                <c:pt idx="497">
                  <c:v>0.2188369615943693</c:v>
                </c:pt>
                <c:pt idx="498">
                  <c:v>0.21829651018042939</c:v>
                </c:pt>
                <c:pt idx="499">
                  <c:v>0.22595070125217256</c:v>
                </c:pt>
                <c:pt idx="500">
                  <c:v>0.22649847453535599</c:v>
                </c:pt>
                <c:pt idx="501">
                  <c:v>0.21560238680618088</c:v>
                </c:pt>
                <c:pt idx="502">
                  <c:v>0.2188145092980853</c:v>
                </c:pt>
                <c:pt idx="503">
                  <c:v>0.21622421991920163</c:v>
                </c:pt>
                <c:pt idx="504">
                  <c:v>0.21518993459019245</c:v>
                </c:pt>
                <c:pt idx="505">
                  <c:v>0.22143655600300746</c:v>
                </c:pt>
                <c:pt idx="506">
                  <c:v>0.22489638670373963</c:v>
                </c:pt>
                <c:pt idx="507">
                  <c:v>0.21429801148838135</c:v>
                </c:pt>
                <c:pt idx="508">
                  <c:v>0.2218958831203369</c:v>
                </c:pt>
                <c:pt idx="509">
                  <c:v>0.22076284356122977</c:v>
                </c:pt>
                <c:pt idx="510">
                  <c:v>0.21791010506901676</c:v>
                </c:pt>
                <c:pt idx="511">
                  <c:v>0.21836177610380758</c:v>
                </c:pt>
                <c:pt idx="512">
                  <c:v>0.21327627033303678</c:v>
                </c:pt>
                <c:pt idx="513">
                  <c:v>0.21327892533331277</c:v>
                </c:pt>
                <c:pt idx="514">
                  <c:v>0.20962969739375112</c:v>
                </c:pt>
                <c:pt idx="515">
                  <c:v>0.21186353745445546</c:v>
                </c:pt>
                <c:pt idx="516">
                  <c:v>0.20928069101863703</c:v>
                </c:pt>
                <c:pt idx="517">
                  <c:v>0.20556859470559821</c:v>
                </c:pt>
                <c:pt idx="518">
                  <c:v>0.20277159416044802</c:v>
                </c:pt>
                <c:pt idx="519">
                  <c:v>0.20984045006143986</c:v>
                </c:pt>
                <c:pt idx="520">
                  <c:v>0.20873481753074802</c:v>
                </c:pt>
                <c:pt idx="521">
                  <c:v>0.21032755068912487</c:v>
                </c:pt>
                <c:pt idx="522">
                  <c:v>0.21236540147404601</c:v>
                </c:pt>
                <c:pt idx="523">
                  <c:v>0.21604697094981667</c:v>
                </c:pt>
                <c:pt idx="524">
                  <c:v>0.21669880832574784</c:v>
                </c:pt>
                <c:pt idx="525">
                  <c:v>0.21144514451875177</c:v>
                </c:pt>
                <c:pt idx="526">
                  <c:v>0.21213305768715993</c:v>
                </c:pt>
                <c:pt idx="527">
                  <c:v>0.20919629386230365</c:v>
                </c:pt>
                <c:pt idx="528">
                  <c:v>0.2052331607272927</c:v>
                </c:pt>
                <c:pt idx="529">
                  <c:v>0.20458665221131431</c:v>
                </c:pt>
                <c:pt idx="530">
                  <c:v>0.20659287585926581</c:v>
                </c:pt>
                <c:pt idx="531">
                  <c:v>0.20235503536754995</c:v>
                </c:pt>
                <c:pt idx="532">
                  <c:v>0.20130586054206462</c:v>
                </c:pt>
                <c:pt idx="533">
                  <c:v>0.20248199987392762</c:v>
                </c:pt>
                <c:pt idx="534">
                  <c:v>0.2001769831787156</c:v>
                </c:pt>
                <c:pt idx="535">
                  <c:v>0.19999178353564517</c:v>
                </c:pt>
                <c:pt idx="536">
                  <c:v>0.20445749046597117</c:v>
                </c:pt>
                <c:pt idx="537">
                  <c:v>0.2078408480358542</c:v>
                </c:pt>
                <c:pt idx="538">
                  <c:v>0.20138512364899958</c:v>
                </c:pt>
                <c:pt idx="539">
                  <c:v>0.19878056525773499</c:v>
                </c:pt>
                <c:pt idx="540">
                  <c:v>0.2044018153878579</c:v>
                </c:pt>
                <c:pt idx="541">
                  <c:v>0.19847863420858164</c:v>
                </c:pt>
                <c:pt idx="542">
                  <c:v>0.19951418941662089</c:v>
                </c:pt>
                <c:pt idx="543">
                  <c:v>0.2016167283464452</c:v>
                </c:pt>
                <c:pt idx="544">
                  <c:v>0.19898853915068618</c:v>
                </c:pt>
                <c:pt idx="545">
                  <c:v>0.20050183483410788</c:v>
                </c:pt>
                <c:pt idx="546">
                  <c:v>0.19217265205786965</c:v>
                </c:pt>
                <c:pt idx="547">
                  <c:v>0.2014605018243876</c:v>
                </c:pt>
                <c:pt idx="548">
                  <c:v>0.19855635606770913</c:v>
                </c:pt>
                <c:pt idx="549">
                  <c:v>0.19569103858541792</c:v>
                </c:pt>
                <c:pt idx="550">
                  <c:v>0.19616490268843659</c:v>
                </c:pt>
                <c:pt idx="551">
                  <c:v>0.2032979811658997</c:v>
                </c:pt>
                <c:pt idx="552">
                  <c:v>0.20104517332060132</c:v>
                </c:pt>
                <c:pt idx="553">
                  <c:v>0.19577693520382466</c:v>
                </c:pt>
                <c:pt idx="554">
                  <c:v>0.19510690861249524</c:v>
                </c:pt>
                <c:pt idx="555">
                  <c:v>0.19010894641735848</c:v>
                </c:pt>
                <c:pt idx="556">
                  <c:v>0.18926195149058905</c:v>
                </c:pt>
                <c:pt idx="557">
                  <c:v>0.190552077240287</c:v>
                </c:pt>
                <c:pt idx="558">
                  <c:v>0.20116058384203436</c:v>
                </c:pt>
                <c:pt idx="559">
                  <c:v>0.20636586213635943</c:v>
                </c:pt>
                <c:pt idx="560">
                  <c:v>0.2010533824361373</c:v>
                </c:pt>
                <c:pt idx="561">
                  <c:v>0.19184349744968321</c:v>
                </c:pt>
                <c:pt idx="562">
                  <c:v>0.18849872118709859</c:v>
                </c:pt>
                <c:pt idx="563">
                  <c:v>0.18943649884958005</c:v>
                </c:pt>
                <c:pt idx="564">
                  <c:v>0.17834258409606463</c:v>
                </c:pt>
                <c:pt idx="565">
                  <c:v>0.18768514244552986</c:v>
                </c:pt>
                <c:pt idx="566">
                  <c:v>0.1925235076144082</c:v>
                </c:pt>
                <c:pt idx="567">
                  <c:v>0.1891114608306621</c:v>
                </c:pt>
                <c:pt idx="568">
                  <c:v>0.18978015982588928</c:v>
                </c:pt>
                <c:pt idx="569">
                  <c:v>0.19169483473486049</c:v>
                </c:pt>
                <c:pt idx="570">
                  <c:v>0.19380410279595489</c:v>
                </c:pt>
                <c:pt idx="571">
                  <c:v>0.18304244302512174</c:v>
                </c:pt>
                <c:pt idx="572">
                  <c:v>0.18543061292269167</c:v>
                </c:pt>
                <c:pt idx="573">
                  <c:v>0.19148722015278835</c:v>
                </c:pt>
                <c:pt idx="574">
                  <c:v>0.19310621784087542</c:v>
                </c:pt>
                <c:pt idx="575">
                  <c:v>0.19291931217420347</c:v>
                </c:pt>
                <c:pt idx="576">
                  <c:v>0.18697865168266742</c:v>
                </c:pt>
                <c:pt idx="577">
                  <c:v>0.18721276922831603</c:v>
                </c:pt>
                <c:pt idx="578">
                  <c:v>0.19199723188447421</c:v>
                </c:pt>
                <c:pt idx="579">
                  <c:v>0.19018350247684462</c:v>
                </c:pt>
                <c:pt idx="580">
                  <c:v>0.18450544618847645</c:v>
                </c:pt>
                <c:pt idx="581">
                  <c:v>0.18636211544676284</c:v>
                </c:pt>
                <c:pt idx="582">
                  <c:v>0.18469859178571149</c:v>
                </c:pt>
                <c:pt idx="583">
                  <c:v>0.18572298584176755</c:v>
                </c:pt>
                <c:pt idx="584">
                  <c:v>0.18573857830156909</c:v>
                </c:pt>
                <c:pt idx="585">
                  <c:v>0.18574825117111607</c:v>
                </c:pt>
                <c:pt idx="586">
                  <c:v>0.18311353539814884</c:v>
                </c:pt>
                <c:pt idx="587">
                  <c:v>0.18632126609118979</c:v>
                </c:pt>
                <c:pt idx="588">
                  <c:v>0.19755890340852547</c:v>
                </c:pt>
                <c:pt idx="589">
                  <c:v>0.19067800172997876</c:v>
                </c:pt>
                <c:pt idx="590">
                  <c:v>0.18668189436214142</c:v>
                </c:pt>
                <c:pt idx="591">
                  <c:v>0.18576318169175376</c:v>
                </c:pt>
                <c:pt idx="592">
                  <c:v>0.19131582615656603</c:v>
                </c:pt>
                <c:pt idx="593">
                  <c:v>0.18675620296526985</c:v>
                </c:pt>
                <c:pt idx="594">
                  <c:v>0.18710207334419146</c:v>
                </c:pt>
                <c:pt idx="595">
                  <c:v>0.19418478694226476</c:v>
                </c:pt>
                <c:pt idx="596">
                  <c:v>0.19188857280916777</c:v>
                </c:pt>
                <c:pt idx="597">
                  <c:v>0.18970078868788709</c:v>
                </c:pt>
                <c:pt idx="598">
                  <c:v>0.18876445214141266</c:v>
                </c:pt>
                <c:pt idx="599">
                  <c:v>0.1761924076606822</c:v>
                </c:pt>
                <c:pt idx="600">
                  <c:v>0.18175891551173737</c:v>
                </c:pt>
                <c:pt idx="601">
                  <c:v>0.1805444264601363</c:v>
                </c:pt>
                <c:pt idx="602">
                  <c:v>0.18198679206130428</c:v>
                </c:pt>
                <c:pt idx="603">
                  <c:v>0.18954647094857968</c:v>
                </c:pt>
                <c:pt idx="604">
                  <c:v>0.18490261852807896</c:v>
                </c:pt>
                <c:pt idx="605">
                  <c:v>0.18916610731045355</c:v>
                </c:pt>
                <c:pt idx="606">
                  <c:v>0.17921321750603597</c:v>
                </c:pt>
                <c:pt idx="607">
                  <c:v>0.17621216607810825</c:v>
                </c:pt>
                <c:pt idx="608">
                  <c:v>0.17766825049098284</c:v>
                </c:pt>
                <c:pt idx="609">
                  <c:v>0.177982572420427</c:v>
                </c:pt>
                <c:pt idx="610">
                  <c:v>0.1784768194576295</c:v>
                </c:pt>
                <c:pt idx="611">
                  <c:v>0.18233671307676833</c:v>
                </c:pt>
                <c:pt idx="612">
                  <c:v>0.1858973308742079</c:v>
                </c:pt>
                <c:pt idx="613">
                  <c:v>0.17793824129617072</c:v>
                </c:pt>
                <c:pt idx="614">
                  <c:v>0.18007580522653896</c:v>
                </c:pt>
                <c:pt idx="615">
                  <c:v>0.18059803721417581</c:v>
                </c:pt>
                <c:pt idx="616">
                  <c:v>0.17475345044806556</c:v>
                </c:pt>
                <c:pt idx="617">
                  <c:v>0.16584753090571747</c:v>
                </c:pt>
                <c:pt idx="618">
                  <c:v>0.16928914616160309</c:v>
                </c:pt>
                <c:pt idx="619">
                  <c:v>0.17536757744177461</c:v>
                </c:pt>
                <c:pt idx="620">
                  <c:v>0.17383338063148482</c:v>
                </c:pt>
                <c:pt idx="621">
                  <c:v>0.17604090971606559</c:v>
                </c:pt>
                <c:pt idx="622">
                  <c:v>0.17170846749766236</c:v>
                </c:pt>
                <c:pt idx="623">
                  <c:v>0.18101056888843278</c:v>
                </c:pt>
                <c:pt idx="624">
                  <c:v>0.16899814518515821</c:v>
                </c:pt>
                <c:pt idx="625">
                  <c:v>0.16798409036862594</c:v>
                </c:pt>
                <c:pt idx="626">
                  <c:v>0.17706562171893855</c:v>
                </c:pt>
                <c:pt idx="627">
                  <c:v>0.17489949707509347</c:v>
                </c:pt>
                <c:pt idx="628">
                  <c:v>0.17802295817847072</c:v>
                </c:pt>
                <c:pt idx="629">
                  <c:v>0.17090158754321799</c:v>
                </c:pt>
                <c:pt idx="630">
                  <c:v>0.17248660516623301</c:v>
                </c:pt>
                <c:pt idx="631">
                  <c:v>0.1737012179932784</c:v>
                </c:pt>
                <c:pt idx="632">
                  <c:v>0.17566588102270031</c:v>
                </c:pt>
                <c:pt idx="633">
                  <c:v>0.17093741738274115</c:v>
                </c:pt>
                <c:pt idx="634">
                  <c:v>0.16701440656330388</c:v>
                </c:pt>
                <c:pt idx="635">
                  <c:v>0.17525861189943223</c:v>
                </c:pt>
                <c:pt idx="636">
                  <c:v>0.18090326086087846</c:v>
                </c:pt>
                <c:pt idx="637">
                  <c:v>0.16894836319370379</c:v>
                </c:pt>
                <c:pt idx="638">
                  <c:v>0.16431161272982706</c:v>
                </c:pt>
                <c:pt idx="639">
                  <c:v>0.16482649148043385</c:v>
                </c:pt>
                <c:pt idx="640">
                  <c:v>0.15837310419485121</c:v>
                </c:pt>
                <c:pt idx="641">
                  <c:v>0.15738113822552716</c:v>
                </c:pt>
                <c:pt idx="642">
                  <c:v>0.15863890708350567</c:v>
                </c:pt>
                <c:pt idx="643">
                  <c:v>0.16253530056609025</c:v>
                </c:pt>
                <c:pt idx="644">
                  <c:v>0.16410703493685377</c:v>
                </c:pt>
                <c:pt idx="645">
                  <c:v>0.16882576952914144</c:v>
                </c:pt>
                <c:pt idx="646">
                  <c:v>0.16240594182427806</c:v>
                </c:pt>
                <c:pt idx="647">
                  <c:v>0.16381570701175333</c:v>
                </c:pt>
                <c:pt idx="648">
                  <c:v>0.16895860251786407</c:v>
                </c:pt>
                <c:pt idx="649">
                  <c:v>0.16770547857413962</c:v>
                </c:pt>
                <c:pt idx="650">
                  <c:v>0.17095461886635405</c:v>
                </c:pt>
                <c:pt idx="651">
                  <c:v>0.16123624614974141</c:v>
                </c:pt>
                <c:pt idx="652">
                  <c:v>0.16873595694270285</c:v>
                </c:pt>
                <c:pt idx="653">
                  <c:v>0.17411441354050108</c:v>
                </c:pt>
                <c:pt idx="654">
                  <c:v>0.16324522024405433</c:v>
                </c:pt>
                <c:pt idx="655">
                  <c:v>0.15702335481830562</c:v>
                </c:pt>
                <c:pt idx="656">
                  <c:v>0.15913078527640573</c:v>
                </c:pt>
                <c:pt idx="657">
                  <c:v>0.16489616283046538</c:v>
                </c:pt>
                <c:pt idx="658">
                  <c:v>0.15590285866298648</c:v>
                </c:pt>
                <c:pt idx="659">
                  <c:v>0.16084020334048943</c:v>
                </c:pt>
                <c:pt idx="660">
                  <c:v>0.15882313669431983</c:v>
                </c:pt>
                <c:pt idx="661">
                  <c:v>0.15595852928897583</c:v>
                </c:pt>
                <c:pt idx="662">
                  <c:v>0.15186634879640443</c:v>
                </c:pt>
                <c:pt idx="663">
                  <c:v>0.16123874084188011</c:v>
                </c:pt>
                <c:pt idx="664">
                  <c:v>0.15973661154374336</c:v>
                </c:pt>
                <c:pt idx="665">
                  <c:v>0.15987145307913794</c:v>
                </c:pt>
                <c:pt idx="666">
                  <c:v>0.15872468596524908</c:v>
                </c:pt>
                <c:pt idx="667">
                  <c:v>0.15988355902241269</c:v>
                </c:pt>
                <c:pt idx="668">
                  <c:v>0.15734010496649981</c:v>
                </c:pt>
                <c:pt idx="669">
                  <c:v>0.16214200947511137</c:v>
                </c:pt>
                <c:pt idx="670">
                  <c:v>0.1634859230545605</c:v>
                </c:pt>
                <c:pt idx="671">
                  <c:v>0.16267698910791631</c:v>
                </c:pt>
                <c:pt idx="672">
                  <c:v>0.15804425596244284</c:v>
                </c:pt>
                <c:pt idx="673">
                  <c:v>0.15468995706083916</c:v>
                </c:pt>
                <c:pt idx="674">
                  <c:v>0.16302986675310463</c:v>
                </c:pt>
                <c:pt idx="675">
                  <c:v>0.16532895950724502</c:v>
                </c:pt>
                <c:pt idx="676">
                  <c:v>0.1630269296154539</c:v>
                </c:pt>
                <c:pt idx="677">
                  <c:v>0.16389983385550985</c:v>
                </c:pt>
                <c:pt idx="678">
                  <c:v>0.15762647978444061</c:v>
                </c:pt>
                <c:pt idx="679">
                  <c:v>0.15907805736327171</c:v>
                </c:pt>
                <c:pt idx="680">
                  <c:v>0.15817465624795218</c:v>
                </c:pt>
                <c:pt idx="681">
                  <c:v>0.1542767521088001</c:v>
                </c:pt>
                <c:pt idx="682">
                  <c:v>0.16498654829982848</c:v>
                </c:pt>
                <c:pt idx="683">
                  <c:v>0.16148252707477576</c:v>
                </c:pt>
                <c:pt idx="684">
                  <c:v>0.15488254383913197</c:v>
                </c:pt>
                <c:pt idx="685">
                  <c:v>0.16029857431207126</c:v>
                </c:pt>
                <c:pt idx="686">
                  <c:v>0.15716618492107459</c:v>
                </c:pt>
                <c:pt idx="687">
                  <c:v>0.15696547021635057</c:v>
                </c:pt>
                <c:pt idx="688">
                  <c:v>0.1586218030036998</c:v>
                </c:pt>
                <c:pt idx="689">
                  <c:v>0.15485104279641862</c:v>
                </c:pt>
                <c:pt idx="690">
                  <c:v>0.15073431916465155</c:v>
                </c:pt>
                <c:pt idx="691">
                  <c:v>0.14978762748766355</c:v>
                </c:pt>
                <c:pt idx="692">
                  <c:v>0.15088441356998286</c:v>
                </c:pt>
                <c:pt idx="693">
                  <c:v>0.15195236922514402</c:v>
                </c:pt>
                <c:pt idx="694">
                  <c:v>0.15502614467546716</c:v>
                </c:pt>
                <c:pt idx="695">
                  <c:v>0.15248931297449783</c:v>
                </c:pt>
                <c:pt idx="696">
                  <c:v>0.15280528974776061</c:v>
                </c:pt>
                <c:pt idx="697">
                  <c:v>0.15729805190039481</c:v>
                </c:pt>
                <c:pt idx="698">
                  <c:v>0.15587785629746051</c:v>
                </c:pt>
                <c:pt idx="699">
                  <c:v>0.14962558197959133</c:v>
                </c:pt>
                <c:pt idx="700">
                  <c:v>0.15221948369897212</c:v>
                </c:pt>
                <c:pt idx="701">
                  <c:v>0.15447126403515365</c:v>
                </c:pt>
                <c:pt idx="702">
                  <c:v>0.1537069356213423</c:v>
                </c:pt>
                <c:pt idx="703">
                  <c:v>0.15395225340166943</c:v>
                </c:pt>
                <c:pt idx="704">
                  <c:v>0.15573421081261787</c:v>
                </c:pt>
                <c:pt idx="705">
                  <c:v>0.15575509330715084</c:v>
                </c:pt>
                <c:pt idx="706">
                  <c:v>0.15414288936852469</c:v>
                </c:pt>
                <c:pt idx="707">
                  <c:v>0.15541251319913341</c:v>
                </c:pt>
                <c:pt idx="708">
                  <c:v>0.15089449827013326</c:v>
                </c:pt>
                <c:pt idx="709">
                  <c:v>0.15488142924261808</c:v>
                </c:pt>
                <c:pt idx="710">
                  <c:v>0.15137062289344486</c:v>
                </c:pt>
                <c:pt idx="711">
                  <c:v>0.15546628743905122</c:v>
                </c:pt>
                <c:pt idx="712">
                  <c:v>0.15418344463732991</c:v>
                </c:pt>
                <c:pt idx="713">
                  <c:v>0.14643377839138763</c:v>
                </c:pt>
                <c:pt idx="714">
                  <c:v>0.15420576623334425</c:v>
                </c:pt>
                <c:pt idx="715">
                  <c:v>0.15923492362882435</c:v>
                </c:pt>
                <c:pt idx="716">
                  <c:v>0.16004214475920686</c:v>
                </c:pt>
                <c:pt idx="717">
                  <c:v>0.15627952623728503</c:v>
                </c:pt>
                <c:pt idx="718">
                  <c:v>0.15496661744816506</c:v>
                </c:pt>
                <c:pt idx="719">
                  <c:v>0.14943059599214267</c:v>
                </c:pt>
                <c:pt idx="720">
                  <c:v>0.15073189343544169</c:v>
                </c:pt>
                <c:pt idx="721">
                  <c:v>0.1486002755542388</c:v>
                </c:pt>
                <c:pt idx="722">
                  <c:v>0.14702031731187395</c:v>
                </c:pt>
                <c:pt idx="723">
                  <c:v>0.15034413165091307</c:v>
                </c:pt>
                <c:pt idx="724">
                  <c:v>0.14597443723659898</c:v>
                </c:pt>
                <c:pt idx="725">
                  <c:v>0.14726660783781928</c:v>
                </c:pt>
                <c:pt idx="726">
                  <c:v>0.14800054296339402</c:v>
                </c:pt>
                <c:pt idx="727">
                  <c:v>0.15027159265468074</c:v>
                </c:pt>
                <c:pt idx="728">
                  <c:v>0.15105883452086871</c:v>
                </c:pt>
                <c:pt idx="729">
                  <c:v>0.15862183176812014</c:v>
                </c:pt>
                <c:pt idx="730">
                  <c:v>0.15119357005637435</c:v>
                </c:pt>
                <c:pt idx="731">
                  <c:v>0.15381170041933842</c:v>
                </c:pt>
                <c:pt idx="732">
                  <c:v>0.15131392201002225</c:v>
                </c:pt>
                <c:pt idx="733">
                  <c:v>0.15137737926180878</c:v>
                </c:pt>
                <c:pt idx="734">
                  <c:v>0.15084950580518872</c:v>
                </c:pt>
                <c:pt idx="735">
                  <c:v>0.147734981983837</c:v>
                </c:pt>
                <c:pt idx="736">
                  <c:v>0.14443632709444795</c:v>
                </c:pt>
                <c:pt idx="737">
                  <c:v>0.14688196230399181</c:v>
                </c:pt>
                <c:pt idx="738">
                  <c:v>0.14540493431792087</c:v>
                </c:pt>
                <c:pt idx="739">
                  <c:v>0.14941712341650626</c:v>
                </c:pt>
                <c:pt idx="740">
                  <c:v>0.15002480236521079</c:v>
                </c:pt>
                <c:pt idx="741">
                  <c:v>0.14534153092834279</c:v>
                </c:pt>
                <c:pt idx="742">
                  <c:v>0.14356123385926653</c:v>
                </c:pt>
                <c:pt idx="743">
                  <c:v>0.1449891355863808</c:v>
                </c:pt>
                <c:pt idx="744">
                  <c:v>0.13958769683189595</c:v>
                </c:pt>
                <c:pt idx="745">
                  <c:v>0.14391414237376776</c:v>
                </c:pt>
                <c:pt idx="746">
                  <c:v>0.14128613404285223</c:v>
                </c:pt>
                <c:pt idx="747">
                  <c:v>0.13901866456893416</c:v>
                </c:pt>
                <c:pt idx="748">
                  <c:v>0.14059718781402669</c:v>
                </c:pt>
                <c:pt idx="749">
                  <c:v>0.1403993630287774</c:v>
                </c:pt>
                <c:pt idx="750">
                  <c:v>0.1416354147824512</c:v>
                </c:pt>
                <c:pt idx="751">
                  <c:v>0.14539949875237446</c:v>
                </c:pt>
                <c:pt idx="752">
                  <c:v>0.14390714084188344</c:v>
                </c:pt>
                <c:pt idx="753">
                  <c:v>0.14453397349326799</c:v>
                </c:pt>
                <c:pt idx="754">
                  <c:v>0.14029772461851411</c:v>
                </c:pt>
                <c:pt idx="755">
                  <c:v>0.14123151151935343</c:v>
                </c:pt>
                <c:pt idx="756">
                  <c:v>0.14007493667455309</c:v>
                </c:pt>
                <c:pt idx="757">
                  <c:v>0.14797893529508874</c:v>
                </c:pt>
                <c:pt idx="758">
                  <c:v>0.14746447589800879</c:v>
                </c:pt>
                <c:pt idx="759">
                  <c:v>0.14753215990549692</c:v>
                </c:pt>
                <c:pt idx="760">
                  <c:v>0.14001599240440654</c:v>
                </c:pt>
                <c:pt idx="761">
                  <c:v>0.14017736416559012</c:v>
                </c:pt>
                <c:pt idx="762">
                  <c:v>0.1364901880530672</c:v>
                </c:pt>
                <c:pt idx="763">
                  <c:v>0.14618420670426599</c:v>
                </c:pt>
                <c:pt idx="764">
                  <c:v>0.14636148179729239</c:v>
                </c:pt>
                <c:pt idx="765">
                  <c:v>0.13992732113373368</c:v>
                </c:pt>
                <c:pt idx="766">
                  <c:v>0.14056778040502615</c:v>
                </c:pt>
                <c:pt idx="767">
                  <c:v>0.13377057103083717</c:v>
                </c:pt>
                <c:pt idx="768">
                  <c:v>0.12614943036529286</c:v>
                </c:pt>
                <c:pt idx="769">
                  <c:v>0.13919189876863433</c:v>
                </c:pt>
                <c:pt idx="770">
                  <c:v>0.14012786846647965</c:v>
                </c:pt>
                <c:pt idx="771">
                  <c:v>0.13609366767216688</c:v>
                </c:pt>
                <c:pt idx="772">
                  <c:v>0.13445950520080635</c:v>
                </c:pt>
                <c:pt idx="773">
                  <c:v>0.13504774673456263</c:v>
                </c:pt>
                <c:pt idx="774">
                  <c:v>0.13912389225437555</c:v>
                </c:pt>
                <c:pt idx="775">
                  <c:v>0.13446389354580845</c:v>
                </c:pt>
                <c:pt idx="776">
                  <c:v>0.14014792983783708</c:v>
                </c:pt>
                <c:pt idx="777">
                  <c:v>0.14529655566519903</c:v>
                </c:pt>
                <c:pt idx="778">
                  <c:v>0.14131068991132389</c:v>
                </c:pt>
                <c:pt idx="779">
                  <c:v>0.14498081589237163</c:v>
                </c:pt>
                <c:pt idx="780">
                  <c:v>0.13332301574548386</c:v>
                </c:pt>
                <c:pt idx="781">
                  <c:v>0.13504964486071694</c:v>
                </c:pt>
                <c:pt idx="782">
                  <c:v>0.14210441315496763</c:v>
                </c:pt>
                <c:pt idx="783">
                  <c:v>0.14512317162051463</c:v>
                </c:pt>
                <c:pt idx="784">
                  <c:v>0.13984171071503962</c:v>
                </c:pt>
                <c:pt idx="785">
                  <c:v>0.14084452001356956</c:v>
                </c:pt>
                <c:pt idx="786">
                  <c:v>0.14111565489332298</c:v>
                </c:pt>
                <c:pt idx="787">
                  <c:v>0.14192626279987341</c:v>
                </c:pt>
                <c:pt idx="788">
                  <c:v>0.14416759119177028</c:v>
                </c:pt>
                <c:pt idx="789">
                  <c:v>0.1396812847814291</c:v>
                </c:pt>
                <c:pt idx="790">
                  <c:v>0.13384651194572547</c:v>
                </c:pt>
                <c:pt idx="791">
                  <c:v>0.1402916798891676</c:v>
                </c:pt>
                <c:pt idx="792">
                  <c:v>0.13916898878683198</c:v>
                </c:pt>
                <c:pt idx="793">
                  <c:v>0.13426047836690036</c:v>
                </c:pt>
                <c:pt idx="794">
                  <c:v>0.14381979496116715</c:v>
                </c:pt>
                <c:pt idx="795">
                  <c:v>0.13631487826784364</c:v>
                </c:pt>
                <c:pt idx="796">
                  <c:v>0.1333471163312975</c:v>
                </c:pt>
                <c:pt idx="797">
                  <c:v>0.1367269722641348</c:v>
                </c:pt>
                <c:pt idx="798">
                  <c:v>0.1324539517709945</c:v>
                </c:pt>
                <c:pt idx="799">
                  <c:v>0.13135953402691755</c:v>
                </c:pt>
                <c:pt idx="800">
                  <c:v>0.13734479115976203</c:v>
                </c:pt>
                <c:pt idx="801">
                  <c:v>0.14249162910000301</c:v>
                </c:pt>
                <c:pt idx="802">
                  <c:v>0.13896952655677774</c:v>
                </c:pt>
                <c:pt idx="803">
                  <c:v>0.13636937756221937</c:v>
                </c:pt>
                <c:pt idx="804">
                  <c:v>0.13838239951930828</c:v>
                </c:pt>
                <c:pt idx="805">
                  <c:v>0.13639726478947467</c:v>
                </c:pt>
                <c:pt idx="806">
                  <c:v>0.13768851828754819</c:v>
                </c:pt>
                <c:pt idx="807">
                  <c:v>0.13545865120629527</c:v>
                </c:pt>
                <c:pt idx="808">
                  <c:v>0.13879656838741625</c:v>
                </c:pt>
                <c:pt idx="809">
                  <c:v>0.13695363929027241</c:v>
                </c:pt>
                <c:pt idx="810">
                  <c:v>0.13460848960204744</c:v>
                </c:pt>
                <c:pt idx="811">
                  <c:v>0.13175747364816698</c:v>
                </c:pt>
                <c:pt idx="812">
                  <c:v>0.13275829259325517</c:v>
                </c:pt>
                <c:pt idx="813">
                  <c:v>0.13434339258584993</c:v>
                </c:pt>
                <c:pt idx="814">
                  <c:v>0.13522330884169134</c:v>
                </c:pt>
                <c:pt idx="815">
                  <c:v>0.1374106204139324</c:v>
                </c:pt>
                <c:pt idx="816">
                  <c:v>0.13734493860588809</c:v>
                </c:pt>
                <c:pt idx="817">
                  <c:v>0.139486367613467</c:v>
                </c:pt>
                <c:pt idx="818">
                  <c:v>0.13349791874412986</c:v>
                </c:pt>
                <c:pt idx="819">
                  <c:v>0.12958917354837024</c:v>
                </c:pt>
                <c:pt idx="820">
                  <c:v>0.13284456363196995</c:v>
                </c:pt>
                <c:pt idx="821">
                  <c:v>0.13882904131929313</c:v>
                </c:pt>
                <c:pt idx="822">
                  <c:v>0.1342157270155831</c:v>
                </c:pt>
                <c:pt idx="823">
                  <c:v>0.13351744975206292</c:v>
                </c:pt>
                <c:pt idx="824">
                  <c:v>0.13808540904361613</c:v>
                </c:pt>
                <c:pt idx="825">
                  <c:v>0.1338760706343709</c:v>
                </c:pt>
                <c:pt idx="826">
                  <c:v>0.12980891717362389</c:v>
                </c:pt>
                <c:pt idx="827">
                  <c:v>0.12716150955131433</c:v>
                </c:pt>
                <c:pt idx="828">
                  <c:v>0.12692942603559743</c:v>
                </c:pt>
                <c:pt idx="829">
                  <c:v>0.12643073522987092</c:v>
                </c:pt>
                <c:pt idx="830">
                  <c:v>0.12902633285741189</c:v>
                </c:pt>
                <c:pt idx="831">
                  <c:v>0.13566365159873153</c:v>
                </c:pt>
                <c:pt idx="832">
                  <c:v>0.12991753590641739</c:v>
                </c:pt>
                <c:pt idx="833">
                  <c:v>0.13502825103537103</c:v>
                </c:pt>
                <c:pt idx="834">
                  <c:v>0.13155615352519348</c:v>
                </c:pt>
                <c:pt idx="835">
                  <c:v>0.12750655082511206</c:v>
                </c:pt>
                <c:pt idx="836">
                  <c:v>0.125850427218718</c:v>
                </c:pt>
                <c:pt idx="837">
                  <c:v>0.12530905281713559</c:v>
                </c:pt>
                <c:pt idx="838">
                  <c:v>0.12532155715299581</c:v>
                </c:pt>
                <c:pt idx="839">
                  <c:v>0.12963710240895876</c:v>
                </c:pt>
                <c:pt idx="840">
                  <c:v>0.1355767411586136</c:v>
                </c:pt>
                <c:pt idx="841">
                  <c:v>0.13894381160535998</c:v>
                </c:pt>
                <c:pt idx="842">
                  <c:v>0.13280594528957704</c:v>
                </c:pt>
                <c:pt idx="843">
                  <c:v>0.12853581757262503</c:v>
                </c:pt>
                <c:pt idx="844">
                  <c:v>0.12135302378265314</c:v>
                </c:pt>
                <c:pt idx="845">
                  <c:v>0.12244305730587174</c:v>
                </c:pt>
                <c:pt idx="846">
                  <c:v>0.12892376818225743</c:v>
                </c:pt>
                <c:pt idx="847">
                  <c:v>0.12422192557844744</c:v>
                </c:pt>
                <c:pt idx="848">
                  <c:v>0.12397738501017215</c:v>
                </c:pt>
                <c:pt idx="849">
                  <c:v>0.12209487567705525</c:v>
                </c:pt>
                <c:pt idx="850">
                  <c:v>0.12114482570002083</c:v>
                </c:pt>
                <c:pt idx="851">
                  <c:v>0.12423758717628852</c:v>
                </c:pt>
                <c:pt idx="852">
                  <c:v>0.12724643911821334</c:v>
                </c:pt>
                <c:pt idx="853">
                  <c:v>0.12480590965246208</c:v>
                </c:pt>
                <c:pt idx="854">
                  <c:v>0.12316183627023619</c:v>
                </c:pt>
                <c:pt idx="855">
                  <c:v>0.12062003110517869</c:v>
                </c:pt>
                <c:pt idx="856">
                  <c:v>0.12173180861957847</c:v>
                </c:pt>
                <c:pt idx="857">
                  <c:v>0.12499228939938445</c:v>
                </c:pt>
                <c:pt idx="858">
                  <c:v>0.12472080988071771</c:v>
                </c:pt>
                <c:pt idx="859">
                  <c:v>0.12984673527573293</c:v>
                </c:pt>
                <c:pt idx="860">
                  <c:v>0.12671069538652441</c:v>
                </c:pt>
                <c:pt idx="861">
                  <c:v>0.12567347511393115</c:v>
                </c:pt>
                <c:pt idx="862">
                  <c:v>0.11919942616283631</c:v>
                </c:pt>
                <c:pt idx="863">
                  <c:v>0.12601474241656713</c:v>
                </c:pt>
                <c:pt idx="864">
                  <c:v>0.12962582328830285</c:v>
                </c:pt>
                <c:pt idx="865">
                  <c:v>0.12663537252189547</c:v>
                </c:pt>
                <c:pt idx="866">
                  <c:v>0.12833624111236774</c:v>
                </c:pt>
                <c:pt idx="867">
                  <c:v>0.12730586452920939</c:v>
                </c:pt>
                <c:pt idx="868">
                  <c:v>0.12847207909792629</c:v>
                </c:pt>
                <c:pt idx="869">
                  <c:v>0.12375794031126586</c:v>
                </c:pt>
                <c:pt idx="870">
                  <c:v>0.12884455473590117</c:v>
                </c:pt>
                <c:pt idx="871">
                  <c:v>0.13407423677890398</c:v>
                </c:pt>
                <c:pt idx="872">
                  <c:v>0.12765268153190909</c:v>
                </c:pt>
                <c:pt idx="873">
                  <c:v>0.12529616343811326</c:v>
                </c:pt>
                <c:pt idx="874">
                  <c:v>0.12407785099683487</c:v>
                </c:pt>
                <c:pt idx="875">
                  <c:v>0.12615507818299321</c:v>
                </c:pt>
                <c:pt idx="876">
                  <c:v>0.12255739724519317</c:v>
                </c:pt>
                <c:pt idx="877">
                  <c:v>0.12607412335928012</c:v>
                </c:pt>
                <c:pt idx="878">
                  <c:v>0.12769400296385502</c:v>
                </c:pt>
                <c:pt idx="879">
                  <c:v>0.1240091784089212</c:v>
                </c:pt>
                <c:pt idx="880">
                  <c:v>0.12318576161758256</c:v>
                </c:pt>
                <c:pt idx="881">
                  <c:v>0.1317050790950576</c:v>
                </c:pt>
                <c:pt idx="882">
                  <c:v>0.1250864795024268</c:v>
                </c:pt>
                <c:pt idx="883">
                  <c:v>0.12587397271318521</c:v>
                </c:pt>
                <c:pt idx="884">
                  <c:v>0.12809615671457664</c:v>
                </c:pt>
                <c:pt idx="885">
                  <c:v>0.12455427311865958</c:v>
                </c:pt>
                <c:pt idx="886">
                  <c:v>0.12582126895372858</c:v>
                </c:pt>
                <c:pt idx="887">
                  <c:v>0.12697183427032116</c:v>
                </c:pt>
                <c:pt idx="888">
                  <c:v>0.11991435713271359</c:v>
                </c:pt>
                <c:pt idx="889">
                  <c:v>0.1204443379900715</c:v>
                </c:pt>
                <c:pt idx="890">
                  <c:v>0.12711622097540243</c:v>
                </c:pt>
                <c:pt idx="891">
                  <c:v>0.13032391438839297</c:v>
                </c:pt>
                <c:pt idx="892">
                  <c:v>0.13173145841525585</c:v>
                </c:pt>
                <c:pt idx="893">
                  <c:v>0.12240330471860622</c:v>
                </c:pt>
                <c:pt idx="894">
                  <c:v>0.12144811046836657</c:v>
                </c:pt>
                <c:pt idx="895">
                  <c:v>0.13139314890868134</c:v>
                </c:pt>
                <c:pt idx="896">
                  <c:v>0.12824624301280879</c:v>
                </c:pt>
                <c:pt idx="897">
                  <c:v>0.12993040576188378</c:v>
                </c:pt>
                <c:pt idx="898">
                  <c:v>0.13121458498546132</c:v>
                </c:pt>
                <c:pt idx="899">
                  <c:v>0.13112015715287859</c:v>
                </c:pt>
                <c:pt idx="900">
                  <c:v>0.13064180809503448</c:v>
                </c:pt>
                <c:pt idx="901">
                  <c:v>0.13063683053412625</c:v>
                </c:pt>
                <c:pt idx="902">
                  <c:v>0.1284753634927972</c:v>
                </c:pt>
                <c:pt idx="903">
                  <c:v>0.12338359876269514</c:v>
                </c:pt>
                <c:pt idx="904">
                  <c:v>0.13500227894728548</c:v>
                </c:pt>
                <c:pt idx="905">
                  <c:v>0.1236670803814811</c:v>
                </c:pt>
                <c:pt idx="906">
                  <c:v>0.12883416499843395</c:v>
                </c:pt>
                <c:pt idx="907">
                  <c:v>0.12422619404648891</c:v>
                </c:pt>
                <c:pt idx="908">
                  <c:v>0.11806264262266569</c:v>
                </c:pt>
                <c:pt idx="909">
                  <c:v>0.11920618909310386</c:v>
                </c:pt>
                <c:pt idx="910">
                  <c:v>0.12142912870906958</c:v>
                </c:pt>
                <c:pt idx="911">
                  <c:v>0.12530462680375792</c:v>
                </c:pt>
                <c:pt idx="912">
                  <c:v>0.11975382434615466</c:v>
                </c:pt>
                <c:pt idx="913">
                  <c:v>0.12149121756010926</c:v>
                </c:pt>
                <c:pt idx="914">
                  <c:v>0.12550191712859335</c:v>
                </c:pt>
                <c:pt idx="915">
                  <c:v>0.12358632080392991</c:v>
                </c:pt>
                <c:pt idx="916">
                  <c:v>0.12365823007798349</c:v>
                </c:pt>
                <c:pt idx="917">
                  <c:v>0.12399149873877452</c:v>
                </c:pt>
                <c:pt idx="918">
                  <c:v>0.11710143678597815</c:v>
                </c:pt>
                <c:pt idx="919">
                  <c:v>0.11605858000799149</c:v>
                </c:pt>
                <c:pt idx="920">
                  <c:v>0.12342154434461336</c:v>
                </c:pt>
                <c:pt idx="921">
                  <c:v>0.12417896594999513</c:v>
                </c:pt>
                <c:pt idx="922">
                  <c:v>0.11490133331230881</c:v>
                </c:pt>
                <c:pt idx="923">
                  <c:v>0.11675271157585626</c:v>
                </c:pt>
                <c:pt idx="924">
                  <c:v>0.12011818106512052</c:v>
                </c:pt>
                <c:pt idx="925">
                  <c:v>0.11659691088457154</c:v>
                </c:pt>
                <c:pt idx="926">
                  <c:v>0.11358795936134554</c:v>
                </c:pt>
                <c:pt idx="927">
                  <c:v>0.12085858028515858</c:v>
                </c:pt>
                <c:pt idx="928">
                  <c:v>0.12198185365008664</c:v>
                </c:pt>
                <c:pt idx="929">
                  <c:v>0.12047556658739093</c:v>
                </c:pt>
                <c:pt idx="930">
                  <c:v>0.12000529292902171</c:v>
                </c:pt>
                <c:pt idx="931">
                  <c:v>0.11978478822453192</c:v>
                </c:pt>
                <c:pt idx="932">
                  <c:v>0.11991775718291289</c:v>
                </c:pt>
                <c:pt idx="933">
                  <c:v>0.11902816409810058</c:v>
                </c:pt>
                <c:pt idx="934">
                  <c:v>0.11756917797272821</c:v>
                </c:pt>
                <c:pt idx="935">
                  <c:v>0.11741084944920764</c:v>
                </c:pt>
                <c:pt idx="936">
                  <c:v>0.12458523984659457</c:v>
                </c:pt>
                <c:pt idx="937">
                  <c:v>0.11879413175512422</c:v>
                </c:pt>
                <c:pt idx="938">
                  <c:v>0.1135438336453017</c:v>
                </c:pt>
                <c:pt idx="939">
                  <c:v>0.11342521900906798</c:v>
                </c:pt>
                <c:pt idx="940">
                  <c:v>0.12024856360385906</c:v>
                </c:pt>
                <c:pt idx="941">
                  <c:v>0.12223511963552096</c:v>
                </c:pt>
                <c:pt idx="942">
                  <c:v>0.12104412899424237</c:v>
                </c:pt>
                <c:pt idx="943">
                  <c:v>0.12162454087671233</c:v>
                </c:pt>
                <c:pt idx="944">
                  <c:v>0.12650741127844065</c:v>
                </c:pt>
                <c:pt idx="945">
                  <c:v>0.12251454854222556</c:v>
                </c:pt>
                <c:pt idx="946">
                  <c:v>0.11828103678656426</c:v>
                </c:pt>
                <c:pt idx="947">
                  <c:v>0.12063635741883809</c:v>
                </c:pt>
                <c:pt idx="948">
                  <c:v>0.1189277198987367</c:v>
                </c:pt>
                <c:pt idx="949">
                  <c:v>0.12322652353947801</c:v>
                </c:pt>
                <c:pt idx="950">
                  <c:v>0.12083405159598622</c:v>
                </c:pt>
                <c:pt idx="951">
                  <c:v>0.12209410817763372</c:v>
                </c:pt>
                <c:pt idx="952">
                  <c:v>0.11248296895787427</c:v>
                </c:pt>
                <c:pt idx="953">
                  <c:v>0.11255828961633586</c:v>
                </c:pt>
                <c:pt idx="954">
                  <c:v>0.11811485725184645</c:v>
                </c:pt>
                <c:pt idx="955">
                  <c:v>0.11779656008614241</c:v>
                </c:pt>
                <c:pt idx="956">
                  <c:v>0.11298873811367015</c:v>
                </c:pt>
                <c:pt idx="957">
                  <c:v>0.11525608313550911</c:v>
                </c:pt>
                <c:pt idx="958">
                  <c:v>0.11766813915479937</c:v>
                </c:pt>
                <c:pt idx="959">
                  <c:v>0.11619975520753126</c:v>
                </c:pt>
                <c:pt idx="960">
                  <c:v>0.11277210516159966</c:v>
                </c:pt>
                <c:pt idx="961">
                  <c:v>0.11523629798348443</c:v>
                </c:pt>
                <c:pt idx="962">
                  <c:v>0.11312253501444708</c:v>
                </c:pt>
                <c:pt idx="963">
                  <c:v>0.11533497453245942</c:v>
                </c:pt>
                <c:pt idx="964">
                  <c:v>0.11079081917010393</c:v>
                </c:pt>
                <c:pt idx="965">
                  <c:v>0.11441442045878571</c:v>
                </c:pt>
                <c:pt idx="966">
                  <c:v>0.12001287311856262</c:v>
                </c:pt>
                <c:pt idx="967">
                  <c:v>0.11599500004893551</c:v>
                </c:pt>
                <c:pt idx="968">
                  <c:v>0.11332401512364981</c:v>
                </c:pt>
                <c:pt idx="969">
                  <c:v>0.10902052925336649</c:v>
                </c:pt>
                <c:pt idx="970">
                  <c:v>0.1162564183557307</c:v>
                </c:pt>
                <c:pt idx="971">
                  <c:v>0.12002798121301375</c:v>
                </c:pt>
                <c:pt idx="972">
                  <c:v>0.11501348350135616</c:v>
                </c:pt>
                <c:pt idx="973">
                  <c:v>0.10965691995905509</c:v>
                </c:pt>
                <c:pt idx="974">
                  <c:v>0.11221292192060012</c:v>
                </c:pt>
                <c:pt idx="975">
                  <c:v>0.11360588569338101</c:v>
                </c:pt>
                <c:pt idx="976">
                  <c:v>0.11376482214410698</c:v>
                </c:pt>
                <c:pt idx="977">
                  <c:v>0.11594151823308867</c:v>
                </c:pt>
                <c:pt idx="978">
                  <c:v>0.11529587425168199</c:v>
                </c:pt>
                <c:pt idx="979">
                  <c:v>0.11339408774660938</c:v>
                </c:pt>
                <c:pt idx="980">
                  <c:v>0.11334949718699694</c:v>
                </c:pt>
                <c:pt idx="981">
                  <c:v>0.11617572658257139</c:v>
                </c:pt>
                <c:pt idx="982">
                  <c:v>0.11450788722320211</c:v>
                </c:pt>
                <c:pt idx="983">
                  <c:v>0.11393955222187738</c:v>
                </c:pt>
                <c:pt idx="984">
                  <c:v>0.11359668708777822</c:v>
                </c:pt>
                <c:pt idx="985">
                  <c:v>0.11371524865371663</c:v>
                </c:pt>
                <c:pt idx="986">
                  <c:v>0.11924269705323379</c:v>
                </c:pt>
                <c:pt idx="987">
                  <c:v>0.11951697387286259</c:v>
                </c:pt>
                <c:pt idx="988">
                  <c:v>0.1102294349210384</c:v>
                </c:pt>
                <c:pt idx="989">
                  <c:v>0.10953730545336063</c:v>
                </c:pt>
                <c:pt idx="990">
                  <c:v>0.11079076233093199</c:v>
                </c:pt>
                <c:pt idx="991">
                  <c:v>0.10985400362802146</c:v>
                </c:pt>
                <c:pt idx="992">
                  <c:v>0.11071498350437048</c:v>
                </c:pt>
                <c:pt idx="993">
                  <c:v>0.1111777244269516</c:v>
                </c:pt>
                <c:pt idx="994">
                  <c:v>0.11331332498964049</c:v>
                </c:pt>
                <c:pt idx="995">
                  <c:v>0.11541428081010212</c:v>
                </c:pt>
                <c:pt idx="996">
                  <c:v>0.11366361516414965</c:v>
                </c:pt>
                <c:pt idx="997">
                  <c:v>0.11013172741019442</c:v>
                </c:pt>
                <c:pt idx="998">
                  <c:v>0.10966640435760219</c:v>
                </c:pt>
                <c:pt idx="999">
                  <c:v>0.10961708805018099</c:v>
                </c:pt>
                <c:pt idx="1000">
                  <c:v>0.11130001781797691</c:v>
                </c:pt>
                <c:pt idx="1001">
                  <c:v>0.11841970567049966</c:v>
                </c:pt>
                <c:pt idx="1002">
                  <c:v>0.11659835976710548</c:v>
                </c:pt>
                <c:pt idx="1003">
                  <c:v>0.11281865677751111</c:v>
                </c:pt>
                <c:pt idx="1004">
                  <c:v>0.10880150088285408</c:v>
                </c:pt>
                <c:pt idx="1005">
                  <c:v>0.11114596015423683</c:v>
                </c:pt>
                <c:pt idx="1006">
                  <c:v>0.10933351222185533</c:v>
                </c:pt>
                <c:pt idx="1007">
                  <c:v>0.1152209140123058</c:v>
                </c:pt>
                <c:pt idx="1008">
                  <c:v>0.11113234278714344</c:v>
                </c:pt>
                <c:pt idx="1009">
                  <c:v>0.1068601009498787</c:v>
                </c:pt>
                <c:pt idx="1010">
                  <c:v>0.11002981949237244</c:v>
                </c:pt>
                <c:pt idx="1011">
                  <c:v>0.11112917205710977</c:v>
                </c:pt>
                <c:pt idx="1012">
                  <c:v>0.11028625398037775</c:v>
                </c:pt>
                <c:pt idx="1013">
                  <c:v>0.11376192496685862</c:v>
                </c:pt>
                <c:pt idx="1014">
                  <c:v>0.11840481046803332</c:v>
                </c:pt>
                <c:pt idx="1015">
                  <c:v>0.11155542283485818</c:v>
                </c:pt>
                <c:pt idx="1016">
                  <c:v>0.11069703746738566</c:v>
                </c:pt>
                <c:pt idx="1017">
                  <c:v>0.11941226658385017</c:v>
                </c:pt>
                <c:pt idx="1018">
                  <c:v>0.10831039412494603</c:v>
                </c:pt>
                <c:pt idx="1019">
                  <c:v>0.10931828176611069</c:v>
                </c:pt>
                <c:pt idx="1020">
                  <c:v>0.10491031785080326</c:v>
                </c:pt>
                <c:pt idx="1021">
                  <c:v>9.7008475725972501E-2</c:v>
                </c:pt>
                <c:pt idx="1022">
                  <c:v>9.3463063726921342E-2</c:v>
                </c:pt>
                <c:pt idx="1023">
                  <c:v>9.2435056055391013E-2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88B-4479-B450-3F5F3DF8062F}"/>
            </c:ext>
          </c:extLst>
        </c:ser>
        <c:ser>
          <c:idx val="3"/>
          <c:order val="3"/>
          <c:tx>
            <c:strRef>
              <c:f>'Blue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'Blue sp'!$J$2:$J$1025</c:f>
              <c:numCache>
                <c:formatCode>0.00</c:formatCode>
                <c:ptCount val="1024"/>
                <c:pt idx="0">
                  <c:v>-3.7231807815535287</c:v>
                </c:pt>
                <c:pt idx="1">
                  <c:v>-3.7102507815535288</c:v>
                </c:pt>
                <c:pt idx="2">
                  <c:v>-3.6973207815535285</c:v>
                </c:pt>
                <c:pt idx="3">
                  <c:v>-3.6843907815535286</c:v>
                </c:pt>
                <c:pt idx="4">
                  <c:v>-3.6714607815535287</c:v>
                </c:pt>
                <c:pt idx="5">
                  <c:v>-3.6585307815535288</c:v>
                </c:pt>
                <c:pt idx="6">
                  <c:v>-3.6456007815535285</c:v>
                </c:pt>
                <c:pt idx="7">
                  <c:v>-3.6326707815535286</c:v>
                </c:pt>
                <c:pt idx="8">
                  <c:v>-3.6197407815535287</c:v>
                </c:pt>
                <c:pt idx="9">
                  <c:v>-3.6068107815535289</c:v>
                </c:pt>
                <c:pt idx="10">
                  <c:v>-3.5938807815535285</c:v>
                </c:pt>
                <c:pt idx="11">
                  <c:v>-3.5809507815535286</c:v>
                </c:pt>
                <c:pt idx="12">
                  <c:v>-3.5680207815535288</c:v>
                </c:pt>
                <c:pt idx="13">
                  <c:v>-3.5550907815535289</c:v>
                </c:pt>
                <c:pt idx="14">
                  <c:v>-3.5421607815535285</c:v>
                </c:pt>
                <c:pt idx="15">
                  <c:v>-3.5292307815535287</c:v>
                </c:pt>
                <c:pt idx="16">
                  <c:v>-3.5163007815535288</c:v>
                </c:pt>
                <c:pt idx="17">
                  <c:v>-3.5033707815535289</c:v>
                </c:pt>
                <c:pt idx="18">
                  <c:v>-3.4904407815535285</c:v>
                </c:pt>
                <c:pt idx="19">
                  <c:v>-3.4775107815535287</c:v>
                </c:pt>
                <c:pt idx="20">
                  <c:v>-3.4645807815535288</c:v>
                </c:pt>
                <c:pt idx="21">
                  <c:v>-3.4516507815535289</c:v>
                </c:pt>
                <c:pt idx="22">
                  <c:v>-3.4387207815535286</c:v>
                </c:pt>
                <c:pt idx="23">
                  <c:v>-3.4257907815535287</c:v>
                </c:pt>
                <c:pt idx="24">
                  <c:v>-3.4128607815535288</c:v>
                </c:pt>
                <c:pt idx="25">
                  <c:v>-3.3999307815535289</c:v>
                </c:pt>
                <c:pt idx="26">
                  <c:v>-3.3870007815535286</c:v>
                </c:pt>
                <c:pt idx="27">
                  <c:v>-3.3740707815535287</c:v>
                </c:pt>
                <c:pt idx="28">
                  <c:v>-3.3611407815535288</c:v>
                </c:pt>
                <c:pt idx="29">
                  <c:v>-3.3482107815535285</c:v>
                </c:pt>
                <c:pt idx="30">
                  <c:v>-3.3352807815535286</c:v>
                </c:pt>
                <c:pt idx="31">
                  <c:v>-3.3223507815535287</c:v>
                </c:pt>
                <c:pt idx="32">
                  <c:v>-3.3094207815535288</c:v>
                </c:pt>
                <c:pt idx="33">
                  <c:v>-3.2964907815535289</c:v>
                </c:pt>
                <c:pt idx="34">
                  <c:v>-3.2835607815535286</c:v>
                </c:pt>
                <c:pt idx="35">
                  <c:v>-3.2706307815535287</c:v>
                </c:pt>
                <c:pt idx="36">
                  <c:v>-3.2577007815535288</c:v>
                </c:pt>
                <c:pt idx="37">
                  <c:v>-3.2447707815535285</c:v>
                </c:pt>
                <c:pt idx="38">
                  <c:v>-3.2318407815535286</c:v>
                </c:pt>
                <c:pt idx="39">
                  <c:v>-3.2189107815535287</c:v>
                </c:pt>
                <c:pt idx="40">
                  <c:v>-3.2059807815535288</c:v>
                </c:pt>
                <c:pt idx="41">
                  <c:v>-3.1930507815535289</c:v>
                </c:pt>
                <c:pt idx="42">
                  <c:v>-3.1801207815535286</c:v>
                </c:pt>
                <c:pt idx="43">
                  <c:v>-3.1671907815535287</c:v>
                </c:pt>
                <c:pt idx="44">
                  <c:v>-3.1542607815535288</c:v>
                </c:pt>
                <c:pt idx="45">
                  <c:v>-3.1413307815535285</c:v>
                </c:pt>
                <c:pt idx="46">
                  <c:v>-3.1284007815535286</c:v>
                </c:pt>
                <c:pt idx="47">
                  <c:v>-3.1154707815535287</c:v>
                </c:pt>
                <c:pt idx="48">
                  <c:v>-3.1025407815535289</c:v>
                </c:pt>
                <c:pt idx="49">
                  <c:v>-3.0896107815535285</c:v>
                </c:pt>
                <c:pt idx="50">
                  <c:v>-3.0766807815535286</c:v>
                </c:pt>
                <c:pt idx="51">
                  <c:v>-3.0637507815535288</c:v>
                </c:pt>
                <c:pt idx="52">
                  <c:v>-3.0508207815535284</c:v>
                </c:pt>
                <c:pt idx="53">
                  <c:v>-3.0378907815535285</c:v>
                </c:pt>
                <c:pt idx="54">
                  <c:v>-3.0249607815535287</c:v>
                </c:pt>
                <c:pt idx="55">
                  <c:v>-3.0120307815535288</c:v>
                </c:pt>
                <c:pt idx="56">
                  <c:v>-2.9991007815535289</c:v>
                </c:pt>
                <c:pt idx="57">
                  <c:v>-2.9861707815535286</c:v>
                </c:pt>
                <c:pt idx="58">
                  <c:v>-2.9732407815535287</c:v>
                </c:pt>
                <c:pt idx="59">
                  <c:v>-2.9603107815535288</c:v>
                </c:pt>
                <c:pt idx="60">
                  <c:v>-2.9473807815535285</c:v>
                </c:pt>
                <c:pt idx="61">
                  <c:v>-2.9344507815535286</c:v>
                </c:pt>
                <c:pt idx="62">
                  <c:v>-2.9215207815535287</c:v>
                </c:pt>
                <c:pt idx="63">
                  <c:v>-2.9085907815535288</c:v>
                </c:pt>
                <c:pt idx="64">
                  <c:v>-2.8956607815535289</c:v>
                </c:pt>
                <c:pt idx="65">
                  <c:v>-2.8827307815535286</c:v>
                </c:pt>
                <c:pt idx="66">
                  <c:v>-2.8698007815535287</c:v>
                </c:pt>
                <c:pt idx="67">
                  <c:v>-2.8568707815535288</c:v>
                </c:pt>
                <c:pt idx="68">
                  <c:v>-2.8439407815535285</c:v>
                </c:pt>
                <c:pt idx="69">
                  <c:v>-2.8310107815535286</c:v>
                </c:pt>
                <c:pt idx="70">
                  <c:v>-2.8180807815535287</c:v>
                </c:pt>
                <c:pt idx="71">
                  <c:v>-2.8051507815535288</c:v>
                </c:pt>
                <c:pt idx="72">
                  <c:v>-2.7922207815535289</c:v>
                </c:pt>
                <c:pt idx="73">
                  <c:v>-2.7792907815535286</c:v>
                </c:pt>
                <c:pt idx="74">
                  <c:v>-2.7663607815535287</c:v>
                </c:pt>
                <c:pt idx="75">
                  <c:v>-2.7534307815535288</c:v>
                </c:pt>
                <c:pt idx="76">
                  <c:v>-2.7405007815535285</c:v>
                </c:pt>
                <c:pt idx="77">
                  <c:v>-2.7275707815535286</c:v>
                </c:pt>
                <c:pt idx="78">
                  <c:v>-2.7146407815535287</c:v>
                </c:pt>
                <c:pt idx="79">
                  <c:v>-2.7017107815535288</c:v>
                </c:pt>
                <c:pt idx="80">
                  <c:v>-2.688780781553529</c:v>
                </c:pt>
                <c:pt idx="81">
                  <c:v>-2.6758507815535291</c:v>
                </c:pt>
                <c:pt idx="82">
                  <c:v>-2.6629207815535287</c:v>
                </c:pt>
                <c:pt idx="83">
                  <c:v>-2.6499907815535289</c:v>
                </c:pt>
                <c:pt idx="84">
                  <c:v>-2.6370607815535285</c:v>
                </c:pt>
                <c:pt idx="85">
                  <c:v>-2.6241307815535286</c:v>
                </c:pt>
                <c:pt idx="86">
                  <c:v>-2.6112007815535287</c:v>
                </c:pt>
                <c:pt idx="87">
                  <c:v>-2.5982707815535289</c:v>
                </c:pt>
                <c:pt idx="88">
                  <c:v>-2.585340781553529</c:v>
                </c:pt>
                <c:pt idx="89">
                  <c:v>-2.5724107815535291</c:v>
                </c:pt>
                <c:pt idx="90">
                  <c:v>-2.5594807815535288</c:v>
                </c:pt>
                <c:pt idx="91">
                  <c:v>-2.5465507815535289</c:v>
                </c:pt>
                <c:pt idx="92">
                  <c:v>-2.5336207815535285</c:v>
                </c:pt>
                <c:pt idx="93">
                  <c:v>-2.5206907815535287</c:v>
                </c:pt>
                <c:pt idx="94">
                  <c:v>-2.5077607815535288</c:v>
                </c:pt>
                <c:pt idx="95">
                  <c:v>-2.4948307815535289</c:v>
                </c:pt>
                <c:pt idx="96">
                  <c:v>-2.481900781553529</c:v>
                </c:pt>
                <c:pt idx="97">
                  <c:v>-2.4689707815535287</c:v>
                </c:pt>
                <c:pt idx="98">
                  <c:v>-2.4560407815535288</c:v>
                </c:pt>
                <c:pt idx="99">
                  <c:v>-2.4431107815535285</c:v>
                </c:pt>
                <c:pt idx="100">
                  <c:v>-2.4301807815535286</c:v>
                </c:pt>
                <c:pt idx="101">
                  <c:v>-2.4172507815535287</c:v>
                </c:pt>
                <c:pt idx="102">
                  <c:v>-2.4043207815535288</c:v>
                </c:pt>
                <c:pt idx="103">
                  <c:v>-2.3913907815535289</c:v>
                </c:pt>
                <c:pt idx="104">
                  <c:v>-2.378460781553529</c:v>
                </c:pt>
                <c:pt idx="105">
                  <c:v>-2.3655307815535287</c:v>
                </c:pt>
                <c:pt idx="106">
                  <c:v>-2.3526007815535288</c:v>
                </c:pt>
                <c:pt idx="107">
                  <c:v>-2.3396707815535285</c:v>
                </c:pt>
                <c:pt idx="108">
                  <c:v>-2.3267407815535286</c:v>
                </c:pt>
                <c:pt idx="109">
                  <c:v>-2.3138107815535287</c:v>
                </c:pt>
                <c:pt idx="110">
                  <c:v>-2.3008807815535288</c:v>
                </c:pt>
                <c:pt idx="111">
                  <c:v>-2.2879507815535289</c:v>
                </c:pt>
                <c:pt idx="112">
                  <c:v>-2.275020781553529</c:v>
                </c:pt>
                <c:pt idx="113">
                  <c:v>-2.2620907815535287</c:v>
                </c:pt>
                <c:pt idx="114">
                  <c:v>-2.2491607815535288</c:v>
                </c:pt>
                <c:pt idx="115">
                  <c:v>-2.2362307815535285</c:v>
                </c:pt>
                <c:pt idx="116">
                  <c:v>-2.2233007815535286</c:v>
                </c:pt>
                <c:pt idx="117">
                  <c:v>-2.2103707815535287</c:v>
                </c:pt>
                <c:pt idx="118">
                  <c:v>-2.1974407815535288</c:v>
                </c:pt>
                <c:pt idx="119">
                  <c:v>-2.184510781553529</c:v>
                </c:pt>
                <c:pt idx="120">
                  <c:v>-2.1715807815535291</c:v>
                </c:pt>
                <c:pt idx="121">
                  <c:v>-2.1586507815535287</c:v>
                </c:pt>
                <c:pt idx="122">
                  <c:v>-2.1457207815535289</c:v>
                </c:pt>
                <c:pt idx="123">
                  <c:v>-2.1327907815535285</c:v>
                </c:pt>
                <c:pt idx="124">
                  <c:v>-2.1198607815535286</c:v>
                </c:pt>
                <c:pt idx="125">
                  <c:v>-2.1069307815535288</c:v>
                </c:pt>
                <c:pt idx="126">
                  <c:v>-2.0940007815535289</c:v>
                </c:pt>
                <c:pt idx="127">
                  <c:v>-2.081070781553529</c:v>
                </c:pt>
                <c:pt idx="128">
                  <c:v>-2.0681407815535287</c:v>
                </c:pt>
                <c:pt idx="129">
                  <c:v>-2.0552107815535288</c:v>
                </c:pt>
                <c:pt idx="130">
                  <c:v>-2.0422807815535284</c:v>
                </c:pt>
                <c:pt idx="131">
                  <c:v>-2.0293507815535285</c:v>
                </c:pt>
                <c:pt idx="132">
                  <c:v>-2.0164207815535287</c:v>
                </c:pt>
                <c:pt idx="133">
                  <c:v>-2.0034907815535288</c:v>
                </c:pt>
                <c:pt idx="134">
                  <c:v>-1.9905607815535287</c:v>
                </c:pt>
                <c:pt idx="135">
                  <c:v>-1.9776307815535288</c:v>
                </c:pt>
                <c:pt idx="136">
                  <c:v>-1.9647007815535287</c:v>
                </c:pt>
                <c:pt idx="137">
                  <c:v>-1.9517707815535288</c:v>
                </c:pt>
                <c:pt idx="138">
                  <c:v>-1.9388407815535287</c:v>
                </c:pt>
                <c:pt idx="139">
                  <c:v>-1.9259107815535288</c:v>
                </c:pt>
                <c:pt idx="140">
                  <c:v>-1.9129807815535287</c:v>
                </c:pt>
                <c:pt idx="141">
                  <c:v>-1.9000507815535288</c:v>
                </c:pt>
                <c:pt idx="142">
                  <c:v>-1.8871207815535287</c:v>
                </c:pt>
                <c:pt idx="143">
                  <c:v>-1.8741907815535288</c:v>
                </c:pt>
                <c:pt idx="144">
                  <c:v>-1.8612607815535287</c:v>
                </c:pt>
                <c:pt idx="145">
                  <c:v>-1.8483307815535288</c:v>
                </c:pt>
                <c:pt idx="146">
                  <c:v>-1.8354007815535287</c:v>
                </c:pt>
                <c:pt idx="147">
                  <c:v>-1.8224707815535288</c:v>
                </c:pt>
                <c:pt idx="148">
                  <c:v>-1.8095407815535287</c:v>
                </c:pt>
                <c:pt idx="149">
                  <c:v>-1.7966107815535288</c:v>
                </c:pt>
                <c:pt idx="150">
                  <c:v>-1.7836807815535287</c:v>
                </c:pt>
                <c:pt idx="151">
                  <c:v>-1.7707507815535288</c:v>
                </c:pt>
                <c:pt idx="152">
                  <c:v>-1.7578207815535287</c:v>
                </c:pt>
                <c:pt idx="153">
                  <c:v>-1.7448907815535288</c:v>
                </c:pt>
                <c:pt idx="154">
                  <c:v>-1.7319607815535287</c:v>
                </c:pt>
                <c:pt idx="155">
                  <c:v>-1.7190307815535286</c:v>
                </c:pt>
                <c:pt idx="156">
                  <c:v>-1.7061007815535287</c:v>
                </c:pt>
                <c:pt idx="157">
                  <c:v>-1.6931707815535284</c:v>
                </c:pt>
                <c:pt idx="158">
                  <c:v>-1.6802407815535285</c:v>
                </c:pt>
                <c:pt idx="159">
                  <c:v>-1.6673107815535286</c:v>
                </c:pt>
                <c:pt idx="160">
                  <c:v>-1.6543807815535283</c:v>
                </c:pt>
                <c:pt idx="161">
                  <c:v>-1.6414507815535284</c:v>
                </c:pt>
                <c:pt idx="162">
                  <c:v>-1.6285207815535285</c:v>
                </c:pt>
                <c:pt idx="163">
                  <c:v>-1.6155907815535286</c:v>
                </c:pt>
                <c:pt idx="164">
                  <c:v>-1.6026607815535283</c:v>
                </c:pt>
                <c:pt idx="165">
                  <c:v>-1.5897307815535284</c:v>
                </c:pt>
                <c:pt idx="166">
                  <c:v>-1.5768007815535285</c:v>
                </c:pt>
                <c:pt idx="167">
                  <c:v>-1.5638707815535287</c:v>
                </c:pt>
                <c:pt idx="168">
                  <c:v>-1.5509407815535283</c:v>
                </c:pt>
                <c:pt idx="169">
                  <c:v>-1.5380107815535284</c:v>
                </c:pt>
                <c:pt idx="170">
                  <c:v>-1.5250807815535286</c:v>
                </c:pt>
                <c:pt idx="171">
                  <c:v>-1.5121507815535287</c:v>
                </c:pt>
                <c:pt idx="172">
                  <c:v>-1.4992207815535283</c:v>
                </c:pt>
                <c:pt idx="173">
                  <c:v>-1.4862907815535285</c:v>
                </c:pt>
                <c:pt idx="174">
                  <c:v>-1.4733607815535286</c:v>
                </c:pt>
                <c:pt idx="175">
                  <c:v>-1.4604307815535287</c:v>
                </c:pt>
                <c:pt idx="176">
                  <c:v>-1.4475007815535283</c:v>
                </c:pt>
                <c:pt idx="177">
                  <c:v>-1.4345707815535285</c:v>
                </c:pt>
                <c:pt idx="178">
                  <c:v>-1.4216407815535286</c:v>
                </c:pt>
                <c:pt idx="179">
                  <c:v>-1.4087107815535287</c:v>
                </c:pt>
                <c:pt idx="180">
                  <c:v>-1.3957807815535284</c:v>
                </c:pt>
                <c:pt idx="181">
                  <c:v>-1.3828507815535285</c:v>
                </c:pt>
                <c:pt idx="182">
                  <c:v>-1.3699207815535286</c:v>
                </c:pt>
                <c:pt idx="183">
                  <c:v>-1.3569907815535287</c:v>
                </c:pt>
                <c:pt idx="184">
                  <c:v>-1.3440607815535284</c:v>
                </c:pt>
                <c:pt idx="185">
                  <c:v>-1.3311307815535285</c:v>
                </c:pt>
                <c:pt idx="186">
                  <c:v>-1.3182007815535286</c:v>
                </c:pt>
                <c:pt idx="187">
                  <c:v>-1.3052707815535287</c:v>
                </c:pt>
                <c:pt idx="188">
                  <c:v>-1.2923407815535284</c:v>
                </c:pt>
                <c:pt idx="189">
                  <c:v>-1.2794107815535285</c:v>
                </c:pt>
                <c:pt idx="190">
                  <c:v>-1.2664807815535286</c:v>
                </c:pt>
                <c:pt idx="191">
                  <c:v>-1.2535507815535283</c:v>
                </c:pt>
                <c:pt idx="192">
                  <c:v>-1.2406207815535284</c:v>
                </c:pt>
                <c:pt idx="193">
                  <c:v>-1.2276907815535285</c:v>
                </c:pt>
                <c:pt idx="194">
                  <c:v>-1.2147607815535286</c:v>
                </c:pt>
                <c:pt idx="195">
                  <c:v>-1.2018307815535283</c:v>
                </c:pt>
                <c:pt idx="196">
                  <c:v>-1.1889007815535284</c:v>
                </c:pt>
                <c:pt idx="197">
                  <c:v>-1.1759707815535285</c:v>
                </c:pt>
                <c:pt idx="198">
                  <c:v>-1.1630407815535286</c:v>
                </c:pt>
                <c:pt idx="199">
                  <c:v>-1.1501107815535283</c:v>
                </c:pt>
                <c:pt idx="200">
                  <c:v>-1.1371807815535284</c:v>
                </c:pt>
                <c:pt idx="201">
                  <c:v>-1.1242507815535285</c:v>
                </c:pt>
                <c:pt idx="202">
                  <c:v>-1.1113207815535286</c:v>
                </c:pt>
                <c:pt idx="203">
                  <c:v>-1.0983907815535283</c:v>
                </c:pt>
                <c:pt idx="204">
                  <c:v>-1.0854607815535284</c:v>
                </c:pt>
                <c:pt idx="205">
                  <c:v>-1.0725307815535285</c:v>
                </c:pt>
                <c:pt idx="206">
                  <c:v>-1.0596007815535287</c:v>
                </c:pt>
                <c:pt idx="207">
                  <c:v>-1.0466707815535283</c:v>
                </c:pt>
                <c:pt idx="208">
                  <c:v>-1.0337407815535284</c:v>
                </c:pt>
                <c:pt idx="209">
                  <c:v>-1.0208107815535286</c:v>
                </c:pt>
                <c:pt idx="210">
                  <c:v>-1.0078807815535287</c:v>
                </c:pt>
                <c:pt idx="211">
                  <c:v>-0.99495078155352834</c:v>
                </c:pt>
                <c:pt idx="212">
                  <c:v>-0.98202078155352845</c:v>
                </c:pt>
                <c:pt idx="213">
                  <c:v>-0.96909078155352857</c:v>
                </c:pt>
                <c:pt idx="214">
                  <c:v>-0.95616078155352868</c:v>
                </c:pt>
                <c:pt idx="215">
                  <c:v>-0.94323078155352835</c:v>
                </c:pt>
                <c:pt idx="216">
                  <c:v>-0.93030078155352847</c:v>
                </c:pt>
                <c:pt idx="217">
                  <c:v>-0.91737078155352858</c:v>
                </c:pt>
                <c:pt idx="218">
                  <c:v>-0.90444078155352869</c:v>
                </c:pt>
                <c:pt idx="219">
                  <c:v>-0.89151078155352836</c:v>
                </c:pt>
                <c:pt idx="220">
                  <c:v>-0.87858078155352848</c:v>
                </c:pt>
                <c:pt idx="221">
                  <c:v>-0.86565078155352859</c:v>
                </c:pt>
                <c:pt idx="222">
                  <c:v>-0.85272078155352871</c:v>
                </c:pt>
                <c:pt idx="223">
                  <c:v>-0.83979078155352838</c:v>
                </c:pt>
                <c:pt idx="224">
                  <c:v>-0.82686078155352849</c:v>
                </c:pt>
                <c:pt idx="225">
                  <c:v>-0.8139307815535286</c:v>
                </c:pt>
                <c:pt idx="226">
                  <c:v>-0.80100078155352827</c:v>
                </c:pt>
                <c:pt idx="227">
                  <c:v>-0.78807078155352839</c:v>
                </c:pt>
                <c:pt idx="228">
                  <c:v>-0.7751407815535285</c:v>
                </c:pt>
                <c:pt idx="229">
                  <c:v>-0.76221078155352862</c:v>
                </c:pt>
                <c:pt idx="230">
                  <c:v>-0.74928078155352829</c:v>
                </c:pt>
                <c:pt idx="231">
                  <c:v>-0.7363507815535284</c:v>
                </c:pt>
                <c:pt idx="232">
                  <c:v>-0.72342078155352851</c:v>
                </c:pt>
                <c:pt idx="233">
                  <c:v>-0.71049078155352863</c:v>
                </c:pt>
                <c:pt idx="234">
                  <c:v>-0.6975607815535283</c:v>
                </c:pt>
                <c:pt idx="235">
                  <c:v>-0.68463078155352841</c:v>
                </c:pt>
                <c:pt idx="236">
                  <c:v>-0.67170078155352853</c:v>
                </c:pt>
                <c:pt idx="237">
                  <c:v>-0.65877078155352864</c:v>
                </c:pt>
                <c:pt idx="238">
                  <c:v>-0.64584078155352831</c:v>
                </c:pt>
                <c:pt idx="239">
                  <c:v>-0.63291078155352842</c:v>
                </c:pt>
                <c:pt idx="240">
                  <c:v>-0.61998078155352854</c:v>
                </c:pt>
                <c:pt idx="241">
                  <c:v>-0.60705078155352865</c:v>
                </c:pt>
                <c:pt idx="242">
                  <c:v>-0.59412078155352832</c:v>
                </c:pt>
                <c:pt idx="243">
                  <c:v>-0.58119078155352843</c:v>
                </c:pt>
                <c:pt idx="244">
                  <c:v>-0.56826078155352855</c:v>
                </c:pt>
                <c:pt idx="245">
                  <c:v>-0.55533078155352866</c:v>
                </c:pt>
                <c:pt idx="246">
                  <c:v>-0.54240078155352833</c:v>
                </c:pt>
                <c:pt idx="247">
                  <c:v>-0.52947078155352845</c:v>
                </c:pt>
                <c:pt idx="248">
                  <c:v>-0.51654078155352856</c:v>
                </c:pt>
                <c:pt idx="249">
                  <c:v>-0.50361078155352867</c:v>
                </c:pt>
                <c:pt idx="250">
                  <c:v>-0.49068078155352834</c:v>
                </c:pt>
                <c:pt idx="251">
                  <c:v>-0.47775078155352846</c:v>
                </c:pt>
                <c:pt idx="252">
                  <c:v>-0.46482078155352857</c:v>
                </c:pt>
                <c:pt idx="253">
                  <c:v>-0.45189078155352869</c:v>
                </c:pt>
                <c:pt idx="254">
                  <c:v>-0.43896078155352836</c:v>
                </c:pt>
                <c:pt idx="255">
                  <c:v>-0.42603078155352847</c:v>
                </c:pt>
                <c:pt idx="256">
                  <c:v>-0.41310078155352858</c:v>
                </c:pt>
                <c:pt idx="257">
                  <c:v>-0.40017078155352825</c:v>
                </c:pt>
                <c:pt idx="258">
                  <c:v>-0.38724078155352837</c:v>
                </c:pt>
                <c:pt idx="259">
                  <c:v>-0.37431078155352848</c:v>
                </c:pt>
                <c:pt idx="260">
                  <c:v>-0.3613807815535286</c:v>
                </c:pt>
                <c:pt idx="261">
                  <c:v>-0.34845078155352827</c:v>
                </c:pt>
                <c:pt idx="262">
                  <c:v>-0.33552078155352838</c:v>
                </c:pt>
                <c:pt idx="263">
                  <c:v>-0.32259078155352849</c:v>
                </c:pt>
                <c:pt idx="264">
                  <c:v>-0.30966078155352861</c:v>
                </c:pt>
                <c:pt idx="265">
                  <c:v>-0.29673078155352828</c:v>
                </c:pt>
                <c:pt idx="266">
                  <c:v>-0.28380078155352839</c:v>
                </c:pt>
                <c:pt idx="267">
                  <c:v>-0.27087078155352851</c:v>
                </c:pt>
                <c:pt idx="268">
                  <c:v>-0.25794078155352862</c:v>
                </c:pt>
                <c:pt idx="269">
                  <c:v>-0.24501078155352829</c:v>
                </c:pt>
                <c:pt idx="270">
                  <c:v>-0.2320807815535284</c:v>
                </c:pt>
                <c:pt idx="271">
                  <c:v>-0.21915078155352852</c:v>
                </c:pt>
                <c:pt idx="272">
                  <c:v>-0.20622078155352863</c:v>
                </c:pt>
                <c:pt idx="273">
                  <c:v>-0.1932907815535283</c:v>
                </c:pt>
                <c:pt idx="274">
                  <c:v>-0.18036078155352842</c:v>
                </c:pt>
                <c:pt idx="275">
                  <c:v>-0.16743078155352853</c:v>
                </c:pt>
                <c:pt idx="276">
                  <c:v>-0.15450078155352864</c:v>
                </c:pt>
                <c:pt idx="277">
                  <c:v>-0.14157078155352831</c:v>
                </c:pt>
                <c:pt idx="278">
                  <c:v>-0.12864078155352843</c:v>
                </c:pt>
                <c:pt idx="279">
                  <c:v>-0.11571078155352854</c:v>
                </c:pt>
                <c:pt idx="280">
                  <c:v>-0.10278078155352866</c:v>
                </c:pt>
                <c:pt idx="281">
                  <c:v>-8.9850781553528325E-2</c:v>
                </c:pt>
                <c:pt idx="282">
                  <c:v>-7.6920781553528439E-2</c:v>
                </c:pt>
                <c:pt idx="283">
                  <c:v>-6.3990781553528553E-2</c:v>
                </c:pt>
                <c:pt idx="284">
                  <c:v>-5.1060781553528667E-2</c:v>
                </c:pt>
                <c:pt idx="285">
                  <c:v>-3.8130781553528337E-2</c:v>
                </c:pt>
                <c:pt idx="286">
                  <c:v>-2.5200781553528451E-2</c:v>
                </c:pt>
                <c:pt idx="287">
                  <c:v>-1.2270781553528565E-2</c:v>
                </c:pt>
                <c:pt idx="288">
                  <c:v>6.5921844647176542E-4</c:v>
                </c:pt>
                <c:pt idx="289">
                  <c:v>1.3589218446471651E-2</c:v>
                </c:pt>
                <c:pt idx="290">
                  <c:v>2.6519218446471537E-2</c:v>
                </c:pt>
                <c:pt idx="291">
                  <c:v>3.9449218446471424E-2</c:v>
                </c:pt>
                <c:pt idx="292">
                  <c:v>5.2379218446471754E-2</c:v>
                </c:pt>
                <c:pt idx="293">
                  <c:v>6.530921844647164E-2</c:v>
                </c:pt>
                <c:pt idx="294">
                  <c:v>7.8239218446471526E-2</c:v>
                </c:pt>
                <c:pt idx="295">
                  <c:v>9.1169218446471412E-2</c:v>
                </c:pt>
                <c:pt idx="296">
                  <c:v>0.10409921844647174</c:v>
                </c:pt>
                <c:pt idx="297">
                  <c:v>0.11702921844647163</c:v>
                </c:pt>
                <c:pt idx="298">
                  <c:v>0.12995921844647151</c:v>
                </c:pt>
                <c:pt idx="299">
                  <c:v>0.1428892184464714</c:v>
                </c:pt>
                <c:pt idx="300">
                  <c:v>0.15581921844647173</c:v>
                </c:pt>
                <c:pt idx="301">
                  <c:v>0.16874921844647162</c:v>
                </c:pt>
                <c:pt idx="302">
                  <c:v>0.1816792184464715</c:v>
                </c:pt>
                <c:pt idx="303">
                  <c:v>0.19460921844647139</c:v>
                </c:pt>
                <c:pt idx="304">
                  <c:v>0.20753921844647172</c:v>
                </c:pt>
                <c:pt idx="305">
                  <c:v>0.2204692184464716</c:v>
                </c:pt>
                <c:pt idx="306">
                  <c:v>0.23339921844647149</c:v>
                </c:pt>
                <c:pt idx="307">
                  <c:v>0.24632921844647138</c:v>
                </c:pt>
                <c:pt idx="308">
                  <c:v>0.25925921844647171</c:v>
                </c:pt>
                <c:pt idx="309">
                  <c:v>0.27218921844647159</c:v>
                </c:pt>
                <c:pt idx="310">
                  <c:v>0.28511921844647148</c:v>
                </c:pt>
                <c:pt idx="311">
                  <c:v>0.29804921844647136</c:v>
                </c:pt>
                <c:pt idx="312">
                  <c:v>0.31097921844647125</c:v>
                </c:pt>
                <c:pt idx="313">
                  <c:v>0.32390921844647114</c:v>
                </c:pt>
                <c:pt idx="314">
                  <c:v>0.33683921844647191</c:v>
                </c:pt>
                <c:pt idx="315">
                  <c:v>0.3497692184464718</c:v>
                </c:pt>
                <c:pt idx="316">
                  <c:v>0.36269921844647168</c:v>
                </c:pt>
                <c:pt idx="317">
                  <c:v>0.37562921844647157</c:v>
                </c:pt>
                <c:pt idx="318">
                  <c:v>0.38855921844647145</c:v>
                </c:pt>
                <c:pt idx="319">
                  <c:v>0.40148921844647134</c:v>
                </c:pt>
                <c:pt idx="320">
                  <c:v>0.41441921844647123</c:v>
                </c:pt>
                <c:pt idx="321">
                  <c:v>0.427349218446472</c:v>
                </c:pt>
                <c:pt idx="322">
                  <c:v>0.44027921844647189</c:v>
                </c:pt>
                <c:pt idx="323">
                  <c:v>0.45320921844647177</c:v>
                </c:pt>
                <c:pt idx="324">
                  <c:v>0.46613921844647166</c:v>
                </c:pt>
                <c:pt idx="325">
                  <c:v>0.47906921844647155</c:v>
                </c:pt>
                <c:pt idx="326">
                  <c:v>0.49199921844647143</c:v>
                </c:pt>
                <c:pt idx="327">
                  <c:v>0.50492921844647132</c:v>
                </c:pt>
                <c:pt idx="328">
                  <c:v>0.5178592184464712</c:v>
                </c:pt>
                <c:pt idx="329">
                  <c:v>0.53078921844647198</c:v>
                </c:pt>
                <c:pt idx="330">
                  <c:v>0.54371921844647186</c:v>
                </c:pt>
                <c:pt idx="331">
                  <c:v>0.55664921844647175</c:v>
                </c:pt>
                <c:pt idx="332">
                  <c:v>0.56957921844647164</c:v>
                </c:pt>
                <c:pt idx="333">
                  <c:v>0.58250921844647152</c:v>
                </c:pt>
                <c:pt idx="334">
                  <c:v>0.59543921844647141</c:v>
                </c:pt>
                <c:pt idx="335">
                  <c:v>0.60836921844647129</c:v>
                </c:pt>
                <c:pt idx="336">
                  <c:v>0.62129921844647118</c:v>
                </c:pt>
                <c:pt idx="337">
                  <c:v>0.63422921844647195</c:v>
                </c:pt>
                <c:pt idx="338">
                  <c:v>0.64715921844647184</c:v>
                </c:pt>
                <c:pt idx="339">
                  <c:v>0.66008921844647173</c:v>
                </c:pt>
                <c:pt idx="340">
                  <c:v>0.67301921844647161</c:v>
                </c:pt>
                <c:pt idx="341">
                  <c:v>0.6859492184464715</c:v>
                </c:pt>
                <c:pt idx="342">
                  <c:v>0.69887921844647138</c:v>
                </c:pt>
                <c:pt idx="343">
                  <c:v>0.71180921844647127</c:v>
                </c:pt>
                <c:pt idx="344">
                  <c:v>0.72473921844647116</c:v>
                </c:pt>
                <c:pt idx="345">
                  <c:v>0.73766921844647193</c:v>
                </c:pt>
                <c:pt idx="346">
                  <c:v>0.75059921844647182</c:v>
                </c:pt>
                <c:pt idx="347">
                  <c:v>0.7635292184464717</c:v>
                </c:pt>
                <c:pt idx="348">
                  <c:v>0.77645921844647159</c:v>
                </c:pt>
                <c:pt idx="349">
                  <c:v>0.78938921844647147</c:v>
                </c:pt>
                <c:pt idx="350">
                  <c:v>0.80231921844647136</c:v>
                </c:pt>
                <c:pt idx="351">
                  <c:v>0.81524921844647125</c:v>
                </c:pt>
                <c:pt idx="352">
                  <c:v>0.82817921844647202</c:v>
                </c:pt>
                <c:pt idx="353">
                  <c:v>0.84110921844647191</c:v>
                </c:pt>
                <c:pt idx="354">
                  <c:v>0.85403921844647179</c:v>
                </c:pt>
                <c:pt idx="355">
                  <c:v>0.86696921844647168</c:v>
                </c:pt>
                <c:pt idx="356">
                  <c:v>0.87989921844647156</c:v>
                </c:pt>
                <c:pt idx="357">
                  <c:v>0.89282921844647145</c:v>
                </c:pt>
                <c:pt idx="358">
                  <c:v>0.90575921844647134</c:v>
                </c:pt>
                <c:pt idx="359">
                  <c:v>0.91868921844647122</c:v>
                </c:pt>
                <c:pt idx="360">
                  <c:v>0.931619218446472</c:v>
                </c:pt>
                <c:pt idx="361">
                  <c:v>0.94454921844647188</c:v>
                </c:pt>
                <c:pt idx="362">
                  <c:v>0.95747921844647177</c:v>
                </c:pt>
                <c:pt idx="363">
                  <c:v>0.97040921844647166</c:v>
                </c:pt>
                <c:pt idx="364">
                  <c:v>0.98333921844647154</c:v>
                </c:pt>
                <c:pt idx="365">
                  <c:v>0.99626921844647143</c:v>
                </c:pt>
                <c:pt idx="366">
                  <c:v>1.0091992184464713</c:v>
                </c:pt>
                <c:pt idx="367">
                  <c:v>1.0221292184464712</c:v>
                </c:pt>
                <c:pt idx="368">
                  <c:v>1.035059218446472</c:v>
                </c:pt>
                <c:pt idx="369">
                  <c:v>1.0479892184464719</c:v>
                </c:pt>
                <c:pt idx="370">
                  <c:v>1.0609192184464717</c:v>
                </c:pt>
                <c:pt idx="371">
                  <c:v>1.0738492184464716</c:v>
                </c:pt>
                <c:pt idx="372">
                  <c:v>1.0867792184464715</c:v>
                </c:pt>
                <c:pt idx="373">
                  <c:v>1.0997092184464714</c:v>
                </c:pt>
                <c:pt idx="374">
                  <c:v>1.1126392184464713</c:v>
                </c:pt>
                <c:pt idx="375">
                  <c:v>1.1255692184464712</c:v>
                </c:pt>
                <c:pt idx="376">
                  <c:v>1.138499218446472</c:v>
                </c:pt>
                <c:pt idx="377">
                  <c:v>1.1514292184464718</c:v>
                </c:pt>
                <c:pt idx="378">
                  <c:v>1.1643592184464717</c:v>
                </c:pt>
                <c:pt idx="379">
                  <c:v>1.1772892184464716</c:v>
                </c:pt>
                <c:pt idx="380">
                  <c:v>1.1902192184464715</c:v>
                </c:pt>
                <c:pt idx="381">
                  <c:v>1.2031492184464714</c:v>
                </c:pt>
                <c:pt idx="382">
                  <c:v>1.2160792184464713</c:v>
                </c:pt>
                <c:pt idx="383">
                  <c:v>1.229009218446472</c:v>
                </c:pt>
                <c:pt idx="384">
                  <c:v>1.2419392184464719</c:v>
                </c:pt>
                <c:pt idx="385">
                  <c:v>1.2548692184464718</c:v>
                </c:pt>
                <c:pt idx="386">
                  <c:v>1.2677992184464717</c:v>
                </c:pt>
                <c:pt idx="387">
                  <c:v>1.2807292184464716</c:v>
                </c:pt>
                <c:pt idx="388">
                  <c:v>1.2936592184464715</c:v>
                </c:pt>
                <c:pt idx="389">
                  <c:v>1.3065892184464714</c:v>
                </c:pt>
                <c:pt idx="390">
                  <c:v>1.3195192184464712</c:v>
                </c:pt>
                <c:pt idx="391">
                  <c:v>1.332449218446472</c:v>
                </c:pt>
                <c:pt idx="392">
                  <c:v>1.3453792184464719</c:v>
                </c:pt>
                <c:pt idx="393">
                  <c:v>1.3583092184464718</c:v>
                </c:pt>
                <c:pt idx="394">
                  <c:v>1.3712392184464717</c:v>
                </c:pt>
                <c:pt idx="395">
                  <c:v>1.3841692184464716</c:v>
                </c:pt>
                <c:pt idx="396">
                  <c:v>1.3970992184464714</c:v>
                </c:pt>
                <c:pt idx="397">
                  <c:v>1.4100292184464713</c:v>
                </c:pt>
                <c:pt idx="398">
                  <c:v>1.4229592184464712</c:v>
                </c:pt>
                <c:pt idx="399">
                  <c:v>1.435889218446472</c:v>
                </c:pt>
                <c:pt idx="400">
                  <c:v>1.4488192184464719</c:v>
                </c:pt>
                <c:pt idx="401">
                  <c:v>1.4617492184464718</c:v>
                </c:pt>
                <c:pt idx="402">
                  <c:v>1.4746792184464717</c:v>
                </c:pt>
                <c:pt idx="403">
                  <c:v>1.4876092184464715</c:v>
                </c:pt>
                <c:pt idx="404">
                  <c:v>1.5005392184464714</c:v>
                </c:pt>
                <c:pt idx="405">
                  <c:v>1.5134692184464713</c:v>
                </c:pt>
                <c:pt idx="406">
                  <c:v>1.5263992184464712</c:v>
                </c:pt>
                <c:pt idx="407">
                  <c:v>1.539329218446472</c:v>
                </c:pt>
                <c:pt idx="408">
                  <c:v>1.5522592184464719</c:v>
                </c:pt>
                <c:pt idx="409">
                  <c:v>1.5651892184464717</c:v>
                </c:pt>
                <c:pt idx="410">
                  <c:v>1.5781192184464716</c:v>
                </c:pt>
                <c:pt idx="411">
                  <c:v>1.5910492184464715</c:v>
                </c:pt>
                <c:pt idx="412">
                  <c:v>1.6039792184464714</c:v>
                </c:pt>
                <c:pt idx="413">
                  <c:v>1.6169092184464713</c:v>
                </c:pt>
                <c:pt idx="414">
                  <c:v>1.6298392184464712</c:v>
                </c:pt>
                <c:pt idx="415">
                  <c:v>1.6427692184464719</c:v>
                </c:pt>
                <c:pt idx="416">
                  <c:v>1.6556992184464718</c:v>
                </c:pt>
                <c:pt idx="417">
                  <c:v>1.6686292184464717</c:v>
                </c:pt>
                <c:pt idx="418">
                  <c:v>1.6815592184464716</c:v>
                </c:pt>
                <c:pt idx="419">
                  <c:v>1.6944892184464715</c:v>
                </c:pt>
                <c:pt idx="420">
                  <c:v>1.7074192184464714</c:v>
                </c:pt>
                <c:pt idx="421">
                  <c:v>1.7203492184464713</c:v>
                </c:pt>
                <c:pt idx="422">
                  <c:v>1.733279218446472</c:v>
                </c:pt>
                <c:pt idx="423">
                  <c:v>1.7462092184464719</c:v>
                </c:pt>
                <c:pt idx="424">
                  <c:v>1.7591392184464718</c:v>
                </c:pt>
                <c:pt idx="425">
                  <c:v>1.7720692184464717</c:v>
                </c:pt>
                <c:pt idx="426">
                  <c:v>1.7849992184464716</c:v>
                </c:pt>
                <c:pt idx="427">
                  <c:v>1.7979292184464715</c:v>
                </c:pt>
                <c:pt idx="428">
                  <c:v>1.8108592184464714</c:v>
                </c:pt>
                <c:pt idx="429">
                  <c:v>1.8237892184464712</c:v>
                </c:pt>
                <c:pt idx="430">
                  <c:v>1.836719218446472</c:v>
                </c:pt>
                <c:pt idx="431">
                  <c:v>1.8496492184464719</c:v>
                </c:pt>
                <c:pt idx="432">
                  <c:v>1.8625792184464718</c:v>
                </c:pt>
                <c:pt idx="433">
                  <c:v>1.8755092184464717</c:v>
                </c:pt>
                <c:pt idx="434">
                  <c:v>1.8884392184464716</c:v>
                </c:pt>
                <c:pt idx="435">
                  <c:v>1.9013692184464714</c:v>
                </c:pt>
                <c:pt idx="436">
                  <c:v>1.9142992184464713</c:v>
                </c:pt>
                <c:pt idx="437">
                  <c:v>1.9272292184464712</c:v>
                </c:pt>
                <c:pt idx="438">
                  <c:v>1.940159218446472</c:v>
                </c:pt>
                <c:pt idx="439">
                  <c:v>1.9530892184464719</c:v>
                </c:pt>
                <c:pt idx="440">
                  <c:v>1.9660192184464718</c:v>
                </c:pt>
                <c:pt idx="441">
                  <c:v>1.9789492184464716</c:v>
                </c:pt>
                <c:pt idx="442">
                  <c:v>1.9918792184464715</c:v>
                </c:pt>
                <c:pt idx="443">
                  <c:v>2.0048092184464714</c:v>
                </c:pt>
                <c:pt idx="444">
                  <c:v>2.0177392184464713</c:v>
                </c:pt>
                <c:pt idx="445">
                  <c:v>2.0306692184464712</c:v>
                </c:pt>
                <c:pt idx="446">
                  <c:v>2.043599218446472</c:v>
                </c:pt>
                <c:pt idx="447">
                  <c:v>2.0565292184464719</c:v>
                </c:pt>
                <c:pt idx="448">
                  <c:v>2.0694592184464717</c:v>
                </c:pt>
                <c:pt idx="449">
                  <c:v>2.0823892184464716</c:v>
                </c:pt>
                <c:pt idx="450">
                  <c:v>2.0953192184464715</c:v>
                </c:pt>
                <c:pt idx="451">
                  <c:v>2.1082492184464714</c:v>
                </c:pt>
                <c:pt idx="452">
                  <c:v>2.1211792184464713</c:v>
                </c:pt>
                <c:pt idx="453">
                  <c:v>2.1341092184464721</c:v>
                </c:pt>
                <c:pt idx="454">
                  <c:v>2.1470392184464719</c:v>
                </c:pt>
                <c:pt idx="455">
                  <c:v>2.1599692184464718</c:v>
                </c:pt>
                <c:pt idx="456">
                  <c:v>2.1728992184464717</c:v>
                </c:pt>
                <c:pt idx="457">
                  <c:v>2.1858292184464716</c:v>
                </c:pt>
                <c:pt idx="458">
                  <c:v>2.1987592184464715</c:v>
                </c:pt>
                <c:pt idx="459">
                  <c:v>2.2116892184464714</c:v>
                </c:pt>
                <c:pt idx="460">
                  <c:v>2.2246192184464713</c:v>
                </c:pt>
                <c:pt idx="461">
                  <c:v>2.237549218446472</c:v>
                </c:pt>
                <c:pt idx="462">
                  <c:v>2.2504792184464719</c:v>
                </c:pt>
                <c:pt idx="463">
                  <c:v>2.2634092184464718</c:v>
                </c:pt>
                <c:pt idx="464">
                  <c:v>2.2763392184464717</c:v>
                </c:pt>
                <c:pt idx="465">
                  <c:v>2.2892692184464716</c:v>
                </c:pt>
                <c:pt idx="466">
                  <c:v>2.3021992184464715</c:v>
                </c:pt>
                <c:pt idx="467">
                  <c:v>2.3151292184464713</c:v>
                </c:pt>
                <c:pt idx="468">
                  <c:v>2.3280592184464712</c:v>
                </c:pt>
                <c:pt idx="469">
                  <c:v>2.340989218446472</c:v>
                </c:pt>
                <c:pt idx="470">
                  <c:v>2.3539192184464719</c:v>
                </c:pt>
                <c:pt idx="471">
                  <c:v>2.3668492184464718</c:v>
                </c:pt>
                <c:pt idx="472">
                  <c:v>2.3797792184464717</c:v>
                </c:pt>
                <c:pt idx="473">
                  <c:v>2.3927092184464716</c:v>
                </c:pt>
                <c:pt idx="474">
                  <c:v>2.4056392184464714</c:v>
                </c:pt>
                <c:pt idx="475">
                  <c:v>2.4185692184464713</c:v>
                </c:pt>
                <c:pt idx="476">
                  <c:v>2.4314992184464712</c:v>
                </c:pt>
                <c:pt idx="477">
                  <c:v>2.444429218446472</c:v>
                </c:pt>
                <c:pt idx="478">
                  <c:v>2.4573592184464719</c:v>
                </c:pt>
                <c:pt idx="479">
                  <c:v>2.4702892184464718</c:v>
                </c:pt>
                <c:pt idx="480">
                  <c:v>2.4832192184464716</c:v>
                </c:pt>
                <c:pt idx="481">
                  <c:v>2.4961492184464715</c:v>
                </c:pt>
                <c:pt idx="482">
                  <c:v>2.5090792184464714</c:v>
                </c:pt>
                <c:pt idx="483">
                  <c:v>2.5220092184464713</c:v>
                </c:pt>
                <c:pt idx="484">
                  <c:v>2.5349392184464721</c:v>
                </c:pt>
                <c:pt idx="485">
                  <c:v>2.547869218446472</c:v>
                </c:pt>
                <c:pt idx="486">
                  <c:v>2.5607992184464718</c:v>
                </c:pt>
                <c:pt idx="487">
                  <c:v>2.5737292184464717</c:v>
                </c:pt>
                <c:pt idx="488">
                  <c:v>2.5866592184464716</c:v>
                </c:pt>
                <c:pt idx="489">
                  <c:v>2.5995892184464715</c:v>
                </c:pt>
                <c:pt idx="490">
                  <c:v>2.6125192184464714</c:v>
                </c:pt>
                <c:pt idx="491">
                  <c:v>2.6254492184464713</c:v>
                </c:pt>
                <c:pt idx="492">
                  <c:v>2.6383792184464721</c:v>
                </c:pt>
                <c:pt idx="493">
                  <c:v>2.6513092184464719</c:v>
                </c:pt>
                <c:pt idx="494">
                  <c:v>2.6642392184464718</c:v>
                </c:pt>
                <c:pt idx="495">
                  <c:v>2.6771692184464717</c:v>
                </c:pt>
                <c:pt idx="496">
                  <c:v>2.6900992184464716</c:v>
                </c:pt>
                <c:pt idx="497">
                  <c:v>2.7030292184464715</c:v>
                </c:pt>
                <c:pt idx="498">
                  <c:v>2.7159592184464714</c:v>
                </c:pt>
                <c:pt idx="499">
                  <c:v>2.7288892184464713</c:v>
                </c:pt>
                <c:pt idx="500">
                  <c:v>2.741819218446472</c:v>
                </c:pt>
                <c:pt idx="501">
                  <c:v>2.7547492184464719</c:v>
                </c:pt>
                <c:pt idx="502">
                  <c:v>2.7676792184464718</c:v>
                </c:pt>
                <c:pt idx="503">
                  <c:v>2.7806092184464717</c:v>
                </c:pt>
                <c:pt idx="504">
                  <c:v>2.7935392184464716</c:v>
                </c:pt>
                <c:pt idx="505">
                  <c:v>2.8064692184464715</c:v>
                </c:pt>
                <c:pt idx="506">
                  <c:v>2.8193992184464713</c:v>
                </c:pt>
                <c:pt idx="507">
                  <c:v>2.8323292184464712</c:v>
                </c:pt>
                <c:pt idx="508">
                  <c:v>2.845259218446472</c:v>
                </c:pt>
                <c:pt idx="509">
                  <c:v>2.8581892184464719</c:v>
                </c:pt>
                <c:pt idx="510">
                  <c:v>2.8711192184464718</c:v>
                </c:pt>
                <c:pt idx="511">
                  <c:v>2.8840492184464717</c:v>
                </c:pt>
                <c:pt idx="512">
                  <c:v>2.8969792184464715</c:v>
                </c:pt>
                <c:pt idx="513">
                  <c:v>2.9099092184464714</c:v>
                </c:pt>
                <c:pt idx="514">
                  <c:v>2.9228392184464713</c:v>
                </c:pt>
                <c:pt idx="515">
                  <c:v>2.9357692184464721</c:v>
                </c:pt>
                <c:pt idx="516">
                  <c:v>2.948699218446472</c:v>
                </c:pt>
                <c:pt idx="517">
                  <c:v>2.9616292184464719</c:v>
                </c:pt>
                <c:pt idx="518">
                  <c:v>2.9745592184464718</c:v>
                </c:pt>
                <c:pt idx="519">
                  <c:v>2.9874892184464716</c:v>
                </c:pt>
                <c:pt idx="520">
                  <c:v>3.0004192184464715</c:v>
                </c:pt>
                <c:pt idx="521">
                  <c:v>3.0133492184464714</c:v>
                </c:pt>
                <c:pt idx="522">
                  <c:v>3.0262792184464713</c:v>
                </c:pt>
                <c:pt idx="523">
                  <c:v>3.0392092184464721</c:v>
                </c:pt>
                <c:pt idx="524">
                  <c:v>3.052139218446472</c:v>
                </c:pt>
                <c:pt idx="525">
                  <c:v>3.0650692184464718</c:v>
                </c:pt>
                <c:pt idx="526">
                  <c:v>3.0779992184464717</c:v>
                </c:pt>
                <c:pt idx="527">
                  <c:v>3.0909292184464716</c:v>
                </c:pt>
                <c:pt idx="528">
                  <c:v>3.1038592184464715</c:v>
                </c:pt>
                <c:pt idx="529">
                  <c:v>3.1167892184464714</c:v>
                </c:pt>
                <c:pt idx="530">
                  <c:v>3.1297192184464713</c:v>
                </c:pt>
                <c:pt idx="531">
                  <c:v>3.142649218446472</c:v>
                </c:pt>
                <c:pt idx="532">
                  <c:v>3.1555792184464719</c:v>
                </c:pt>
                <c:pt idx="533">
                  <c:v>3.1685092184464718</c:v>
                </c:pt>
                <c:pt idx="534">
                  <c:v>3.1814392184464717</c:v>
                </c:pt>
                <c:pt idx="535">
                  <c:v>3.1943692184464716</c:v>
                </c:pt>
                <c:pt idx="536">
                  <c:v>3.2072992184464715</c:v>
                </c:pt>
                <c:pt idx="537">
                  <c:v>3.2202292184464714</c:v>
                </c:pt>
                <c:pt idx="538">
                  <c:v>3.2331592184464713</c:v>
                </c:pt>
                <c:pt idx="539">
                  <c:v>3.246089218446472</c:v>
                </c:pt>
                <c:pt idx="540">
                  <c:v>3.2590192184464719</c:v>
                </c:pt>
                <c:pt idx="541">
                  <c:v>3.2719492184464718</c:v>
                </c:pt>
                <c:pt idx="542">
                  <c:v>3.2848792184464717</c:v>
                </c:pt>
                <c:pt idx="543">
                  <c:v>3.2978092184464716</c:v>
                </c:pt>
                <c:pt idx="544">
                  <c:v>3.3107392184464715</c:v>
                </c:pt>
                <c:pt idx="545">
                  <c:v>3.3236692184464713</c:v>
                </c:pt>
                <c:pt idx="546">
                  <c:v>3.3365992184464721</c:v>
                </c:pt>
                <c:pt idx="547">
                  <c:v>3.349529218446472</c:v>
                </c:pt>
                <c:pt idx="548">
                  <c:v>3.3624592184464719</c:v>
                </c:pt>
                <c:pt idx="549">
                  <c:v>3.3753892184464718</c:v>
                </c:pt>
                <c:pt idx="550">
                  <c:v>3.3883192184464717</c:v>
                </c:pt>
                <c:pt idx="551">
                  <c:v>3.4012492184464715</c:v>
                </c:pt>
                <c:pt idx="552">
                  <c:v>3.4141792184464714</c:v>
                </c:pt>
                <c:pt idx="553">
                  <c:v>3.4271092184464713</c:v>
                </c:pt>
                <c:pt idx="554">
                  <c:v>3.4400392184464721</c:v>
                </c:pt>
                <c:pt idx="555">
                  <c:v>3.452969218446472</c:v>
                </c:pt>
                <c:pt idx="556">
                  <c:v>3.4658992184464719</c:v>
                </c:pt>
                <c:pt idx="557">
                  <c:v>3.4788292184464717</c:v>
                </c:pt>
                <c:pt idx="558">
                  <c:v>3.4917592184464716</c:v>
                </c:pt>
                <c:pt idx="559">
                  <c:v>3.5046892184464715</c:v>
                </c:pt>
                <c:pt idx="560">
                  <c:v>3.5176192184464714</c:v>
                </c:pt>
                <c:pt idx="561">
                  <c:v>3.5305492184464713</c:v>
                </c:pt>
                <c:pt idx="562">
                  <c:v>3.5434792184464721</c:v>
                </c:pt>
                <c:pt idx="563">
                  <c:v>3.556409218446472</c:v>
                </c:pt>
                <c:pt idx="564">
                  <c:v>3.5693392184464718</c:v>
                </c:pt>
                <c:pt idx="565">
                  <c:v>3.5822692184464717</c:v>
                </c:pt>
                <c:pt idx="566">
                  <c:v>3.5951992184464716</c:v>
                </c:pt>
                <c:pt idx="567">
                  <c:v>3.6081292184464715</c:v>
                </c:pt>
                <c:pt idx="568">
                  <c:v>3.6210592184464714</c:v>
                </c:pt>
                <c:pt idx="569">
                  <c:v>3.6339892184464713</c:v>
                </c:pt>
                <c:pt idx="570">
                  <c:v>3.646919218446472</c:v>
                </c:pt>
                <c:pt idx="571">
                  <c:v>3.6598492184464719</c:v>
                </c:pt>
                <c:pt idx="572">
                  <c:v>3.6727792184464718</c:v>
                </c:pt>
                <c:pt idx="573">
                  <c:v>3.6857092184464717</c:v>
                </c:pt>
                <c:pt idx="574">
                  <c:v>3.6986392184464716</c:v>
                </c:pt>
                <c:pt idx="575">
                  <c:v>3.7115692184464715</c:v>
                </c:pt>
                <c:pt idx="576">
                  <c:v>3.7244992184464714</c:v>
                </c:pt>
                <c:pt idx="577">
                  <c:v>3.7374292184464721</c:v>
                </c:pt>
                <c:pt idx="578">
                  <c:v>3.750359218446472</c:v>
                </c:pt>
                <c:pt idx="579">
                  <c:v>3.7632892184464719</c:v>
                </c:pt>
                <c:pt idx="580">
                  <c:v>3.7762192184464718</c:v>
                </c:pt>
                <c:pt idx="581">
                  <c:v>3.7891492184464717</c:v>
                </c:pt>
                <c:pt idx="582">
                  <c:v>3.8020792184464716</c:v>
                </c:pt>
                <c:pt idx="583">
                  <c:v>3.8150092184464715</c:v>
                </c:pt>
                <c:pt idx="584">
                  <c:v>3.8279392184464713</c:v>
                </c:pt>
                <c:pt idx="585">
                  <c:v>3.8408692184464721</c:v>
                </c:pt>
                <c:pt idx="586">
                  <c:v>3.853799218446472</c:v>
                </c:pt>
                <c:pt idx="587">
                  <c:v>3.8667292184464719</c:v>
                </c:pt>
                <c:pt idx="588">
                  <c:v>3.8796592184464718</c:v>
                </c:pt>
                <c:pt idx="589">
                  <c:v>3.8925892184464717</c:v>
                </c:pt>
                <c:pt idx="590">
                  <c:v>3.9055192184464715</c:v>
                </c:pt>
                <c:pt idx="591">
                  <c:v>3.9184492184464714</c:v>
                </c:pt>
                <c:pt idx="592">
                  <c:v>3.9313792184464713</c:v>
                </c:pt>
                <c:pt idx="593">
                  <c:v>3.9443092184464721</c:v>
                </c:pt>
                <c:pt idx="594">
                  <c:v>3.957239218446472</c:v>
                </c:pt>
                <c:pt idx="595">
                  <c:v>3.9701692184464719</c:v>
                </c:pt>
                <c:pt idx="596">
                  <c:v>3.9830992184464717</c:v>
                </c:pt>
                <c:pt idx="597">
                  <c:v>3.9960292184464716</c:v>
                </c:pt>
                <c:pt idx="598">
                  <c:v>4.0089592184464715</c:v>
                </c:pt>
                <c:pt idx="599">
                  <c:v>4.0218892184464714</c:v>
                </c:pt>
                <c:pt idx="600">
                  <c:v>4.0348192184464713</c:v>
                </c:pt>
                <c:pt idx="601">
                  <c:v>4.0477492184464721</c:v>
                </c:pt>
                <c:pt idx="602">
                  <c:v>4.0606792184464719</c:v>
                </c:pt>
                <c:pt idx="603">
                  <c:v>4.0736092184464718</c:v>
                </c:pt>
                <c:pt idx="604">
                  <c:v>4.0865392184464717</c:v>
                </c:pt>
                <c:pt idx="605">
                  <c:v>4.0994692184464716</c:v>
                </c:pt>
                <c:pt idx="606">
                  <c:v>4.1123992184464715</c:v>
                </c:pt>
                <c:pt idx="607">
                  <c:v>4.1253292184464714</c:v>
                </c:pt>
                <c:pt idx="608">
                  <c:v>4.1382592184464722</c:v>
                </c:pt>
                <c:pt idx="609">
                  <c:v>4.151189218446472</c:v>
                </c:pt>
                <c:pt idx="610">
                  <c:v>4.1641192184464719</c:v>
                </c:pt>
                <c:pt idx="611">
                  <c:v>4.1770492184464718</c:v>
                </c:pt>
                <c:pt idx="612">
                  <c:v>4.1899792184464717</c:v>
                </c:pt>
                <c:pt idx="613">
                  <c:v>4.2029092184464716</c:v>
                </c:pt>
                <c:pt idx="614">
                  <c:v>4.2158392184464715</c:v>
                </c:pt>
                <c:pt idx="615">
                  <c:v>4.2287692184464714</c:v>
                </c:pt>
                <c:pt idx="616">
                  <c:v>4.2416992184464721</c:v>
                </c:pt>
                <c:pt idx="617">
                  <c:v>4.254629218446472</c:v>
                </c:pt>
                <c:pt idx="618">
                  <c:v>4.267559218446471</c:v>
                </c:pt>
                <c:pt idx="619">
                  <c:v>4.2804892184464709</c:v>
                </c:pt>
                <c:pt idx="620">
                  <c:v>4.2934192184464717</c:v>
                </c:pt>
                <c:pt idx="621">
                  <c:v>4.3063492184464707</c:v>
                </c:pt>
                <c:pt idx="622">
                  <c:v>4.3192792184464714</c:v>
                </c:pt>
                <c:pt idx="623">
                  <c:v>4.3322092184464704</c:v>
                </c:pt>
                <c:pt idx="624">
                  <c:v>4.3451392184464712</c:v>
                </c:pt>
                <c:pt idx="625">
                  <c:v>4.3580692184464702</c:v>
                </c:pt>
                <c:pt idx="626">
                  <c:v>4.370999218446471</c:v>
                </c:pt>
                <c:pt idx="627">
                  <c:v>4.38392921844647</c:v>
                </c:pt>
                <c:pt idx="628">
                  <c:v>4.3968592184464708</c:v>
                </c:pt>
                <c:pt idx="629">
                  <c:v>4.4097892184464715</c:v>
                </c:pt>
                <c:pt idx="630">
                  <c:v>4.4227192184464705</c:v>
                </c:pt>
                <c:pt idx="631">
                  <c:v>4.4356492184464713</c:v>
                </c:pt>
                <c:pt idx="632">
                  <c:v>4.4485792184464703</c:v>
                </c:pt>
                <c:pt idx="633">
                  <c:v>4.4615092184464711</c:v>
                </c:pt>
                <c:pt idx="634">
                  <c:v>4.4744392184464701</c:v>
                </c:pt>
                <c:pt idx="635">
                  <c:v>4.4873692184464709</c:v>
                </c:pt>
                <c:pt idx="636">
                  <c:v>4.5002992184464716</c:v>
                </c:pt>
                <c:pt idx="637">
                  <c:v>4.5132292184464706</c:v>
                </c:pt>
                <c:pt idx="638">
                  <c:v>4.5261592184464714</c:v>
                </c:pt>
                <c:pt idx="639">
                  <c:v>4.5390892184464704</c:v>
                </c:pt>
                <c:pt idx="640">
                  <c:v>4.5520192184464712</c:v>
                </c:pt>
                <c:pt idx="641">
                  <c:v>4.5649492184464702</c:v>
                </c:pt>
                <c:pt idx="642">
                  <c:v>4.5778792184464709</c:v>
                </c:pt>
                <c:pt idx="643">
                  <c:v>4.5908092184464717</c:v>
                </c:pt>
                <c:pt idx="644">
                  <c:v>4.6037392184464707</c:v>
                </c:pt>
                <c:pt idx="645">
                  <c:v>4.6166692184464715</c:v>
                </c:pt>
                <c:pt idx="646">
                  <c:v>4.6295992184464705</c:v>
                </c:pt>
                <c:pt idx="647">
                  <c:v>4.6425292184464713</c:v>
                </c:pt>
                <c:pt idx="648">
                  <c:v>4.6554592184464703</c:v>
                </c:pt>
                <c:pt idx="649">
                  <c:v>4.668389218446471</c:v>
                </c:pt>
                <c:pt idx="650">
                  <c:v>4.68131921844647</c:v>
                </c:pt>
                <c:pt idx="651">
                  <c:v>4.6942492184464708</c:v>
                </c:pt>
                <c:pt idx="652">
                  <c:v>4.7071792184464716</c:v>
                </c:pt>
                <c:pt idx="653">
                  <c:v>4.7201092184464706</c:v>
                </c:pt>
                <c:pt idx="654">
                  <c:v>4.7330392184464714</c:v>
                </c:pt>
                <c:pt idx="655">
                  <c:v>4.7459692184464704</c:v>
                </c:pt>
                <c:pt idx="656">
                  <c:v>4.7588992184464711</c:v>
                </c:pt>
                <c:pt idx="657">
                  <c:v>4.7718292184464701</c:v>
                </c:pt>
                <c:pt idx="658">
                  <c:v>4.7847592184464709</c:v>
                </c:pt>
                <c:pt idx="659">
                  <c:v>4.7976892184464717</c:v>
                </c:pt>
                <c:pt idx="660">
                  <c:v>4.8106192184464707</c:v>
                </c:pt>
                <c:pt idx="661">
                  <c:v>4.8235492184464714</c:v>
                </c:pt>
                <c:pt idx="662">
                  <c:v>4.8364792184464704</c:v>
                </c:pt>
                <c:pt idx="663">
                  <c:v>4.8494092184464712</c:v>
                </c:pt>
                <c:pt idx="664">
                  <c:v>4.8623392184464702</c:v>
                </c:pt>
                <c:pt idx="665">
                  <c:v>4.875269218446471</c:v>
                </c:pt>
                <c:pt idx="666">
                  <c:v>4.88819921844647</c:v>
                </c:pt>
                <c:pt idx="667">
                  <c:v>4.9011292184464708</c:v>
                </c:pt>
                <c:pt idx="668">
                  <c:v>4.9140592184464715</c:v>
                </c:pt>
                <c:pt idx="669">
                  <c:v>4.9269892184464705</c:v>
                </c:pt>
                <c:pt idx="670">
                  <c:v>4.9399192184464713</c:v>
                </c:pt>
                <c:pt idx="671">
                  <c:v>4.9528492184464703</c:v>
                </c:pt>
                <c:pt idx="672">
                  <c:v>4.9657792184464711</c:v>
                </c:pt>
                <c:pt idx="673">
                  <c:v>4.9787092184464701</c:v>
                </c:pt>
                <c:pt idx="674">
                  <c:v>4.9916392184464708</c:v>
                </c:pt>
                <c:pt idx="675">
                  <c:v>5.0045692184464716</c:v>
                </c:pt>
                <c:pt idx="676">
                  <c:v>5.0174992184464706</c:v>
                </c:pt>
                <c:pt idx="677">
                  <c:v>5.0304292184464714</c:v>
                </c:pt>
                <c:pt idx="678">
                  <c:v>5.0433592184464704</c:v>
                </c:pt>
                <c:pt idx="679">
                  <c:v>5.0562892184464712</c:v>
                </c:pt>
                <c:pt idx="680">
                  <c:v>5.0692192184464702</c:v>
                </c:pt>
                <c:pt idx="681">
                  <c:v>5.0821492184464709</c:v>
                </c:pt>
                <c:pt idx="682">
                  <c:v>5.0950792184464717</c:v>
                </c:pt>
                <c:pt idx="683">
                  <c:v>5.1080092184464707</c:v>
                </c:pt>
                <c:pt idx="684">
                  <c:v>5.1209392184464715</c:v>
                </c:pt>
                <c:pt idx="685">
                  <c:v>5.1338692184464705</c:v>
                </c:pt>
                <c:pt idx="686">
                  <c:v>5.1467992184464713</c:v>
                </c:pt>
                <c:pt idx="687">
                  <c:v>5.1597292184464703</c:v>
                </c:pt>
                <c:pt idx="688">
                  <c:v>5.172659218446471</c:v>
                </c:pt>
                <c:pt idx="689">
                  <c:v>5.18558921844647</c:v>
                </c:pt>
                <c:pt idx="690">
                  <c:v>5.1985192184464708</c:v>
                </c:pt>
                <c:pt idx="691">
                  <c:v>5.2114492184464716</c:v>
                </c:pt>
                <c:pt idx="692">
                  <c:v>5.2243792184464706</c:v>
                </c:pt>
                <c:pt idx="693">
                  <c:v>5.2373092184464713</c:v>
                </c:pt>
                <c:pt idx="694">
                  <c:v>5.2502392184464703</c:v>
                </c:pt>
                <c:pt idx="695">
                  <c:v>5.2631692184464711</c:v>
                </c:pt>
                <c:pt idx="696">
                  <c:v>5.2760992184464701</c:v>
                </c:pt>
                <c:pt idx="697">
                  <c:v>5.2890292184464709</c:v>
                </c:pt>
                <c:pt idx="698">
                  <c:v>5.3019592184464717</c:v>
                </c:pt>
                <c:pt idx="699">
                  <c:v>5.3148892184464707</c:v>
                </c:pt>
                <c:pt idx="700">
                  <c:v>5.3278192184464714</c:v>
                </c:pt>
                <c:pt idx="701">
                  <c:v>5.3407492184464704</c:v>
                </c:pt>
                <c:pt idx="702">
                  <c:v>5.3536792184464712</c:v>
                </c:pt>
                <c:pt idx="703">
                  <c:v>5.3666092184464702</c:v>
                </c:pt>
                <c:pt idx="704">
                  <c:v>5.379539218446471</c:v>
                </c:pt>
                <c:pt idx="705">
                  <c:v>5.3924692184464718</c:v>
                </c:pt>
                <c:pt idx="706">
                  <c:v>5.4053992184464708</c:v>
                </c:pt>
                <c:pt idx="707">
                  <c:v>5.4183292184464715</c:v>
                </c:pt>
                <c:pt idx="708">
                  <c:v>5.4312592184464705</c:v>
                </c:pt>
                <c:pt idx="709">
                  <c:v>5.4441892184464713</c:v>
                </c:pt>
                <c:pt idx="710">
                  <c:v>5.4571192184464703</c:v>
                </c:pt>
                <c:pt idx="711">
                  <c:v>5.4700492184464711</c:v>
                </c:pt>
                <c:pt idx="712">
                  <c:v>5.4829792184464701</c:v>
                </c:pt>
                <c:pt idx="713">
                  <c:v>5.4959092184464708</c:v>
                </c:pt>
                <c:pt idx="714">
                  <c:v>5.5088392184464716</c:v>
                </c:pt>
                <c:pt idx="715">
                  <c:v>5.5217692184464706</c:v>
                </c:pt>
                <c:pt idx="716">
                  <c:v>5.5346992184464714</c:v>
                </c:pt>
                <c:pt idx="717">
                  <c:v>5.5476292184464704</c:v>
                </c:pt>
                <c:pt idx="718">
                  <c:v>5.5605592184464712</c:v>
                </c:pt>
                <c:pt idx="719">
                  <c:v>5.5734892184464702</c:v>
                </c:pt>
                <c:pt idx="720">
                  <c:v>5.5864192184464709</c:v>
                </c:pt>
                <c:pt idx="721">
                  <c:v>5.5993492184464717</c:v>
                </c:pt>
                <c:pt idx="722">
                  <c:v>5.6122792184464707</c:v>
                </c:pt>
                <c:pt idx="723">
                  <c:v>5.6252092184464715</c:v>
                </c:pt>
                <c:pt idx="724">
                  <c:v>5.6381392184464705</c:v>
                </c:pt>
                <c:pt idx="725">
                  <c:v>5.6510692184464713</c:v>
                </c:pt>
                <c:pt idx="726">
                  <c:v>5.6639992184464703</c:v>
                </c:pt>
                <c:pt idx="727">
                  <c:v>5.676929218446471</c:v>
                </c:pt>
                <c:pt idx="728">
                  <c:v>5.68985921844647</c:v>
                </c:pt>
                <c:pt idx="729">
                  <c:v>5.7027892184464708</c:v>
                </c:pt>
                <c:pt idx="730">
                  <c:v>5.7157192184464716</c:v>
                </c:pt>
                <c:pt idx="731">
                  <c:v>5.7286492184464706</c:v>
                </c:pt>
                <c:pt idx="732">
                  <c:v>5.7415792184464713</c:v>
                </c:pt>
                <c:pt idx="733">
                  <c:v>5.7545092184464703</c:v>
                </c:pt>
                <c:pt idx="734">
                  <c:v>5.7674392184464711</c:v>
                </c:pt>
                <c:pt idx="735">
                  <c:v>5.7803692184464701</c:v>
                </c:pt>
                <c:pt idx="736">
                  <c:v>5.7932992184464709</c:v>
                </c:pt>
                <c:pt idx="737">
                  <c:v>5.8062292184464717</c:v>
                </c:pt>
                <c:pt idx="738">
                  <c:v>5.8191592184464707</c:v>
                </c:pt>
                <c:pt idx="739">
                  <c:v>5.8320892184464714</c:v>
                </c:pt>
                <c:pt idx="740">
                  <c:v>5.8450192184464704</c:v>
                </c:pt>
                <c:pt idx="741">
                  <c:v>5.8579492184464712</c:v>
                </c:pt>
                <c:pt idx="742">
                  <c:v>5.8708792184464702</c:v>
                </c:pt>
                <c:pt idx="743">
                  <c:v>5.883809218446471</c:v>
                </c:pt>
                <c:pt idx="744">
                  <c:v>5.8967392184464718</c:v>
                </c:pt>
                <c:pt idx="745">
                  <c:v>5.9096692184464708</c:v>
                </c:pt>
                <c:pt idx="746">
                  <c:v>5.9225992184464715</c:v>
                </c:pt>
                <c:pt idx="747">
                  <c:v>5.9355292184464705</c:v>
                </c:pt>
                <c:pt idx="748">
                  <c:v>5.9484592184464713</c:v>
                </c:pt>
                <c:pt idx="749">
                  <c:v>5.9613892184464703</c:v>
                </c:pt>
                <c:pt idx="750">
                  <c:v>5.9743192184464711</c:v>
                </c:pt>
                <c:pt idx="751">
                  <c:v>5.9872492184464701</c:v>
                </c:pt>
                <c:pt idx="752">
                  <c:v>6.0001792184464708</c:v>
                </c:pt>
                <c:pt idx="753">
                  <c:v>6.0131092184464716</c:v>
                </c:pt>
                <c:pt idx="754">
                  <c:v>6.0260392184464706</c:v>
                </c:pt>
                <c:pt idx="755">
                  <c:v>6.0389692184464714</c:v>
                </c:pt>
                <c:pt idx="756">
                  <c:v>6.0518992184464704</c:v>
                </c:pt>
                <c:pt idx="757">
                  <c:v>6.0648292184464712</c:v>
                </c:pt>
                <c:pt idx="758">
                  <c:v>6.0777592184464702</c:v>
                </c:pt>
                <c:pt idx="759">
                  <c:v>6.0906892184464709</c:v>
                </c:pt>
                <c:pt idx="760">
                  <c:v>6.1036192184464717</c:v>
                </c:pt>
                <c:pt idx="761">
                  <c:v>6.1165492184464707</c:v>
                </c:pt>
                <c:pt idx="762">
                  <c:v>6.1294792184464715</c:v>
                </c:pt>
                <c:pt idx="763">
                  <c:v>6.1424092184464705</c:v>
                </c:pt>
                <c:pt idx="764">
                  <c:v>6.1553392184464712</c:v>
                </c:pt>
                <c:pt idx="765">
                  <c:v>6.1682692184464702</c:v>
                </c:pt>
                <c:pt idx="766">
                  <c:v>6.181199218446471</c:v>
                </c:pt>
                <c:pt idx="767">
                  <c:v>6.1941292184464718</c:v>
                </c:pt>
                <c:pt idx="768">
                  <c:v>6.2070592184464708</c:v>
                </c:pt>
                <c:pt idx="769">
                  <c:v>6.2199892184464716</c:v>
                </c:pt>
                <c:pt idx="770">
                  <c:v>6.2329192184464706</c:v>
                </c:pt>
                <c:pt idx="771">
                  <c:v>6.2458492184464713</c:v>
                </c:pt>
                <c:pt idx="772">
                  <c:v>6.2587792184464703</c:v>
                </c:pt>
                <c:pt idx="773">
                  <c:v>6.2717092184464711</c:v>
                </c:pt>
                <c:pt idx="774">
                  <c:v>6.2846392184464701</c:v>
                </c:pt>
                <c:pt idx="775">
                  <c:v>6.2975692184464709</c:v>
                </c:pt>
                <c:pt idx="776">
                  <c:v>6.3104992184464717</c:v>
                </c:pt>
                <c:pt idx="777">
                  <c:v>6.3234292184464707</c:v>
                </c:pt>
                <c:pt idx="778">
                  <c:v>6.3363592184464714</c:v>
                </c:pt>
                <c:pt idx="779">
                  <c:v>6.3492892184464704</c:v>
                </c:pt>
                <c:pt idx="780">
                  <c:v>6.3622192184464712</c:v>
                </c:pt>
                <c:pt idx="781">
                  <c:v>6.3751492184464702</c:v>
                </c:pt>
                <c:pt idx="782">
                  <c:v>6.388079218446471</c:v>
                </c:pt>
                <c:pt idx="783">
                  <c:v>6.4010092184464717</c:v>
                </c:pt>
                <c:pt idx="784">
                  <c:v>6.4139392184464707</c:v>
                </c:pt>
                <c:pt idx="785">
                  <c:v>6.4268692184464715</c:v>
                </c:pt>
                <c:pt idx="786">
                  <c:v>6.4397992184464705</c:v>
                </c:pt>
                <c:pt idx="787">
                  <c:v>6.4527292184464713</c:v>
                </c:pt>
                <c:pt idx="788">
                  <c:v>6.4656592184464703</c:v>
                </c:pt>
                <c:pt idx="789">
                  <c:v>6.4785892184464711</c:v>
                </c:pt>
                <c:pt idx="790">
                  <c:v>6.4915192184464701</c:v>
                </c:pt>
                <c:pt idx="791">
                  <c:v>6.5044492184464708</c:v>
                </c:pt>
                <c:pt idx="792">
                  <c:v>6.5173792184464716</c:v>
                </c:pt>
                <c:pt idx="793">
                  <c:v>6.5303092184464706</c:v>
                </c:pt>
                <c:pt idx="794">
                  <c:v>6.5432392184464714</c:v>
                </c:pt>
                <c:pt idx="795">
                  <c:v>6.5561692184464704</c:v>
                </c:pt>
                <c:pt idx="796">
                  <c:v>6.5690992184464712</c:v>
                </c:pt>
                <c:pt idx="797">
                  <c:v>6.5820292184464702</c:v>
                </c:pt>
                <c:pt idx="798">
                  <c:v>6.5949592184464709</c:v>
                </c:pt>
                <c:pt idx="799">
                  <c:v>6.6078892184464717</c:v>
                </c:pt>
                <c:pt idx="800">
                  <c:v>6.6208192184464707</c:v>
                </c:pt>
                <c:pt idx="801">
                  <c:v>6.6337492184464715</c:v>
                </c:pt>
                <c:pt idx="802">
                  <c:v>6.6466792184464705</c:v>
                </c:pt>
                <c:pt idx="803">
                  <c:v>6.6596092184464712</c:v>
                </c:pt>
                <c:pt idx="804">
                  <c:v>6.6725392184464702</c:v>
                </c:pt>
                <c:pt idx="805">
                  <c:v>6.685469218446471</c:v>
                </c:pt>
                <c:pt idx="806">
                  <c:v>6.6983992184464718</c:v>
                </c:pt>
                <c:pt idx="807">
                  <c:v>6.7113292184464708</c:v>
                </c:pt>
                <c:pt idx="808">
                  <c:v>6.7242592184464716</c:v>
                </c:pt>
                <c:pt idx="809">
                  <c:v>6.7371892184464706</c:v>
                </c:pt>
                <c:pt idx="810">
                  <c:v>6.7501192184464713</c:v>
                </c:pt>
                <c:pt idx="811">
                  <c:v>6.7630492184464703</c:v>
                </c:pt>
                <c:pt idx="812">
                  <c:v>6.7759792184464711</c:v>
                </c:pt>
                <c:pt idx="813">
                  <c:v>6.7889092184464701</c:v>
                </c:pt>
                <c:pt idx="814">
                  <c:v>6.8018392184464709</c:v>
                </c:pt>
                <c:pt idx="815">
                  <c:v>6.8147692184464717</c:v>
                </c:pt>
                <c:pt idx="816">
                  <c:v>6.8276992184464707</c:v>
                </c:pt>
                <c:pt idx="817">
                  <c:v>6.8406292184464714</c:v>
                </c:pt>
                <c:pt idx="818">
                  <c:v>6.8535592184464704</c:v>
                </c:pt>
                <c:pt idx="819">
                  <c:v>6.8664892184464712</c:v>
                </c:pt>
                <c:pt idx="820">
                  <c:v>6.8794192184464702</c:v>
                </c:pt>
                <c:pt idx="821">
                  <c:v>6.892349218446471</c:v>
                </c:pt>
                <c:pt idx="822">
                  <c:v>6.9052792184464717</c:v>
                </c:pt>
                <c:pt idx="823">
                  <c:v>6.9182092184464707</c:v>
                </c:pt>
                <c:pt idx="824">
                  <c:v>6.9311392184464715</c:v>
                </c:pt>
                <c:pt idx="825">
                  <c:v>6.9440692184464705</c:v>
                </c:pt>
                <c:pt idx="826">
                  <c:v>6.9569992184464713</c:v>
                </c:pt>
                <c:pt idx="827">
                  <c:v>6.9699292184464703</c:v>
                </c:pt>
                <c:pt idx="828">
                  <c:v>6.9828592184464711</c:v>
                </c:pt>
                <c:pt idx="829">
                  <c:v>6.9957892184464701</c:v>
                </c:pt>
                <c:pt idx="830">
                  <c:v>7.0087192184464708</c:v>
                </c:pt>
                <c:pt idx="831">
                  <c:v>7.0216492184464716</c:v>
                </c:pt>
                <c:pt idx="832">
                  <c:v>7.0345792184464706</c:v>
                </c:pt>
                <c:pt idx="833">
                  <c:v>7.0475092184464714</c:v>
                </c:pt>
                <c:pt idx="834">
                  <c:v>7.0604392184464704</c:v>
                </c:pt>
                <c:pt idx="835">
                  <c:v>7.0733692184464712</c:v>
                </c:pt>
                <c:pt idx="836">
                  <c:v>7.0862992184464701</c:v>
                </c:pt>
                <c:pt idx="837">
                  <c:v>7.0992292184464709</c:v>
                </c:pt>
                <c:pt idx="838">
                  <c:v>7.1121592184464717</c:v>
                </c:pt>
                <c:pt idx="839">
                  <c:v>7.1250892184464707</c:v>
                </c:pt>
                <c:pt idx="840">
                  <c:v>7.1380192184464715</c:v>
                </c:pt>
                <c:pt idx="841">
                  <c:v>7.1509492184464705</c:v>
                </c:pt>
                <c:pt idx="842">
                  <c:v>7.1638792184464712</c:v>
                </c:pt>
                <c:pt idx="843">
                  <c:v>7.1768092184464702</c:v>
                </c:pt>
                <c:pt idx="844">
                  <c:v>7.189739218446471</c:v>
                </c:pt>
                <c:pt idx="845">
                  <c:v>7.2026692184464718</c:v>
                </c:pt>
                <c:pt idx="846">
                  <c:v>7.2155992184464708</c:v>
                </c:pt>
                <c:pt idx="847">
                  <c:v>7.2285292184464716</c:v>
                </c:pt>
                <c:pt idx="848">
                  <c:v>7.2414592184464706</c:v>
                </c:pt>
                <c:pt idx="849">
                  <c:v>7.2543892184464713</c:v>
                </c:pt>
                <c:pt idx="850">
                  <c:v>7.2673192184464703</c:v>
                </c:pt>
                <c:pt idx="851">
                  <c:v>7.2802492184464711</c:v>
                </c:pt>
                <c:pt idx="852">
                  <c:v>7.2931792184464701</c:v>
                </c:pt>
                <c:pt idx="853">
                  <c:v>7.3061092184464709</c:v>
                </c:pt>
                <c:pt idx="854">
                  <c:v>7.3190392184464717</c:v>
                </c:pt>
                <c:pt idx="855">
                  <c:v>7.3319692184464706</c:v>
                </c:pt>
                <c:pt idx="856">
                  <c:v>7.3448992184464714</c:v>
                </c:pt>
                <c:pt idx="857">
                  <c:v>7.3578292184464704</c:v>
                </c:pt>
                <c:pt idx="858">
                  <c:v>7.3707592184464712</c:v>
                </c:pt>
                <c:pt idx="859">
                  <c:v>7.3836892184464702</c:v>
                </c:pt>
                <c:pt idx="860">
                  <c:v>7.396619218446471</c:v>
                </c:pt>
                <c:pt idx="861">
                  <c:v>7.4095492184464717</c:v>
                </c:pt>
                <c:pt idx="862">
                  <c:v>7.4224792184464707</c:v>
                </c:pt>
                <c:pt idx="863">
                  <c:v>7.4354092184464715</c:v>
                </c:pt>
                <c:pt idx="864">
                  <c:v>7.4483392184464705</c:v>
                </c:pt>
                <c:pt idx="865">
                  <c:v>7.4612692184464713</c:v>
                </c:pt>
                <c:pt idx="866">
                  <c:v>7.4741992184464703</c:v>
                </c:pt>
                <c:pt idx="867">
                  <c:v>7.4871292184464711</c:v>
                </c:pt>
                <c:pt idx="868">
                  <c:v>7.5000592184464718</c:v>
                </c:pt>
                <c:pt idx="869">
                  <c:v>7.5129892184464708</c:v>
                </c:pt>
                <c:pt idx="870">
                  <c:v>7.5259192184464716</c:v>
                </c:pt>
                <c:pt idx="871">
                  <c:v>7.5388492184464706</c:v>
                </c:pt>
                <c:pt idx="872">
                  <c:v>7.5517792184464714</c:v>
                </c:pt>
                <c:pt idx="873">
                  <c:v>7.5647092184464704</c:v>
                </c:pt>
                <c:pt idx="874">
                  <c:v>7.5776392184464711</c:v>
                </c:pt>
                <c:pt idx="875">
                  <c:v>7.5905692184464701</c:v>
                </c:pt>
                <c:pt idx="876">
                  <c:v>7.6034992184464709</c:v>
                </c:pt>
                <c:pt idx="877">
                  <c:v>7.6164292184464717</c:v>
                </c:pt>
                <c:pt idx="878">
                  <c:v>7.6293592184464707</c:v>
                </c:pt>
                <c:pt idx="879">
                  <c:v>7.6422892184464715</c:v>
                </c:pt>
                <c:pt idx="880">
                  <c:v>7.6552192184464705</c:v>
                </c:pt>
                <c:pt idx="881">
                  <c:v>7.6681492184464712</c:v>
                </c:pt>
                <c:pt idx="882">
                  <c:v>7.6810792184464702</c:v>
                </c:pt>
                <c:pt idx="883">
                  <c:v>7.694009218446471</c:v>
                </c:pt>
                <c:pt idx="884">
                  <c:v>7.7069392184464718</c:v>
                </c:pt>
                <c:pt idx="885">
                  <c:v>7.7198692184464708</c:v>
                </c:pt>
                <c:pt idx="886">
                  <c:v>7.7327992184464716</c:v>
                </c:pt>
                <c:pt idx="887">
                  <c:v>7.7457292184464706</c:v>
                </c:pt>
                <c:pt idx="888">
                  <c:v>7.7586592184464713</c:v>
                </c:pt>
                <c:pt idx="889">
                  <c:v>7.7715892184464703</c:v>
                </c:pt>
                <c:pt idx="890">
                  <c:v>7.7845192184464711</c:v>
                </c:pt>
                <c:pt idx="891">
                  <c:v>7.7974492184464701</c:v>
                </c:pt>
                <c:pt idx="892">
                  <c:v>7.8103792184464709</c:v>
                </c:pt>
                <c:pt idx="893">
                  <c:v>7.8233092184464716</c:v>
                </c:pt>
                <c:pt idx="894">
                  <c:v>7.8362392184464706</c:v>
                </c:pt>
                <c:pt idx="895">
                  <c:v>7.8491692184464714</c:v>
                </c:pt>
                <c:pt idx="896">
                  <c:v>7.8620992184464704</c:v>
                </c:pt>
                <c:pt idx="897">
                  <c:v>7.8750292184464712</c:v>
                </c:pt>
                <c:pt idx="898">
                  <c:v>7.8879592184464702</c:v>
                </c:pt>
                <c:pt idx="899">
                  <c:v>7.900889218446471</c:v>
                </c:pt>
                <c:pt idx="900">
                  <c:v>7.9138192184464717</c:v>
                </c:pt>
                <c:pt idx="901">
                  <c:v>7.9267492184464707</c:v>
                </c:pt>
                <c:pt idx="902">
                  <c:v>7.9396792184464715</c:v>
                </c:pt>
                <c:pt idx="903">
                  <c:v>7.9526092184464705</c:v>
                </c:pt>
                <c:pt idx="904">
                  <c:v>7.9655392184464713</c:v>
                </c:pt>
                <c:pt idx="905">
                  <c:v>7.9784692184464703</c:v>
                </c:pt>
                <c:pt idx="906">
                  <c:v>7.9913992184464711</c:v>
                </c:pt>
                <c:pt idx="907">
                  <c:v>8.0043292184464718</c:v>
                </c:pt>
                <c:pt idx="908">
                  <c:v>8.0172592184464708</c:v>
                </c:pt>
                <c:pt idx="909">
                  <c:v>8.0301892184464716</c:v>
                </c:pt>
                <c:pt idx="910">
                  <c:v>8.0431192184464706</c:v>
                </c:pt>
                <c:pt idx="911">
                  <c:v>8.0560492184464714</c:v>
                </c:pt>
                <c:pt idx="912">
                  <c:v>8.0689792184464704</c:v>
                </c:pt>
                <c:pt idx="913">
                  <c:v>8.0819092184464711</c:v>
                </c:pt>
                <c:pt idx="914">
                  <c:v>8.0948392184464701</c:v>
                </c:pt>
                <c:pt idx="915">
                  <c:v>8.1077692184464709</c:v>
                </c:pt>
                <c:pt idx="916">
                  <c:v>8.1206992184464717</c:v>
                </c:pt>
                <c:pt idx="917">
                  <c:v>8.1336292184464707</c:v>
                </c:pt>
                <c:pt idx="918">
                  <c:v>8.1465592184464715</c:v>
                </c:pt>
                <c:pt idx="919">
                  <c:v>8.1594892184464705</c:v>
                </c:pt>
                <c:pt idx="920">
                  <c:v>8.1724192184464712</c:v>
                </c:pt>
                <c:pt idx="921">
                  <c:v>8.1853492184464702</c:v>
                </c:pt>
                <c:pt idx="922">
                  <c:v>8.198279218446471</c:v>
                </c:pt>
                <c:pt idx="923">
                  <c:v>8.2112092184464718</c:v>
                </c:pt>
                <c:pt idx="924">
                  <c:v>8.2241392184464708</c:v>
                </c:pt>
                <c:pt idx="925">
                  <c:v>8.2370692184464716</c:v>
                </c:pt>
                <c:pt idx="926">
                  <c:v>8.2499992184464706</c:v>
                </c:pt>
                <c:pt idx="927">
                  <c:v>8.2629292184464713</c:v>
                </c:pt>
                <c:pt idx="928">
                  <c:v>8.2758592184464703</c:v>
                </c:pt>
                <c:pt idx="929">
                  <c:v>8.2887892184464711</c:v>
                </c:pt>
                <c:pt idx="930">
                  <c:v>8.3017192184464719</c:v>
                </c:pt>
                <c:pt idx="931">
                  <c:v>8.3146492184464709</c:v>
                </c:pt>
                <c:pt idx="932">
                  <c:v>8.3275792184464716</c:v>
                </c:pt>
                <c:pt idx="933">
                  <c:v>8.3405092184464706</c:v>
                </c:pt>
                <c:pt idx="934">
                  <c:v>8.3534392184464714</c:v>
                </c:pt>
                <c:pt idx="935">
                  <c:v>8.3663692184464704</c:v>
                </c:pt>
                <c:pt idx="936">
                  <c:v>8.3792992184464712</c:v>
                </c:pt>
                <c:pt idx="937">
                  <c:v>8.3922292184464702</c:v>
                </c:pt>
                <c:pt idx="938">
                  <c:v>8.405159218446471</c:v>
                </c:pt>
                <c:pt idx="939">
                  <c:v>8.4180892184464717</c:v>
                </c:pt>
                <c:pt idx="940">
                  <c:v>8.4310192184464707</c:v>
                </c:pt>
                <c:pt idx="941">
                  <c:v>8.4439492184464715</c:v>
                </c:pt>
                <c:pt idx="942">
                  <c:v>8.4568792184464705</c:v>
                </c:pt>
                <c:pt idx="943">
                  <c:v>8.4698092184464713</c:v>
                </c:pt>
                <c:pt idx="944">
                  <c:v>8.4827392184464703</c:v>
                </c:pt>
                <c:pt idx="945">
                  <c:v>8.495669218446471</c:v>
                </c:pt>
                <c:pt idx="946">
                  <c:v>8.5085992184464718</c:v>
                </c:pt>
                <c:pt idx="947">
                  <c:v>8.5215292184464708</c:v>
                </c:pt>
                <c:pt idx="948">
                  <c:v>8.5344592184464716</c:v>
                </c:pt>
                <c:pt idx="949">
                  <c:v>8.5473892184464706</c:v>
                </c:pt>
                <c:pt idx="950">
                  <c:v>8.5603192184464714</c:v>
                </c:pt>
                <c:pt idx="951">
                  <c:v>8.5732492184464704</c:v>
                </c:pt>
                <c:pt idx="952">
                  <c:v>8.5861792184464711</c:v>
                </c:pt>
                <c:pt idx="953">
                  <c:v>8.5991092184464701</c:v>
                </c:pt>
                <c:pt idx="954">
                  <c:v>8.6120392184464709</c:v>
                </c:pt>
                <c:pt idx="955">
                  <c:v>8.6249692184464717</c:v>
                </c:pt>
                <c:pt idx="956">
                  <c:v>8.6378992184464707</c:v>
                </c:pt>
                <c:pt idx="957">
                  <c:v>8.6508292184464715</c:v>
                </c:pt>
                <c:pt idx="958">
                  <c:v>8.6637592184464705</c:v>
                </c:pt>
                <c:pt idx="959">
                  <c:v>8.6766892184464712</c:v>
                </c:pt>
                <c:pt idx="960">
                  <c:v>8.6896192184464702</c:v>
                </c:pt>
                <c:pt idx="961">
                  <c:v>8.702549218446471</c:v>
                </c:pt>
                <c:pt idx="962">
                  <c:v>8.7154792184464718</c:v>
                </c:pt>
                <c:pt idx="963">
                  <c:v>8.7284092184464708</c:v>
                </c:pt>
                <c:pt idx="964">
                  <c:v>8.7413392184464715</c:v>
                </c:pt>
                <c:pt idx="965">
                  <c:v>8.7542692184464705</c:v>
                </c:pt>
                <c:pt idx="966">
                  <c:v>8.7671992184464713</c:v>
                </c:pt>
                <c:pt idx="967">
                  <c:v>8.7801292184464703</c:v>
                </c:pt>
                <c:pt idx="968">
                  <c:v>8.7930592184464711</c:v>
                </c:pt>
                <c:pt idx="969">
                  <c:v>8.8059892184464719</c:v>
                </c:pt>
                <c:pt idx="970">
                  <c:v>8.8189192184464709</c:v>
                </c:pt>
                <c:pt idx="971">
                  <c:v>8.8318492184464716</c:v>
                </c:pt>
                <c:pt idx="972">
                  <c:v>8.8447792184464706</c:v>
                </c:pt>
                <c:pt idx="973">
                  <c:v>8.8577092184464714</c:v>
                </c:pt>
                <c:pt idx="974">
                  <c:v>8.8706392184464704</c:v>
                </c:pt>
                <c:pt idx="975">
                  <c:v>8.8835692184464712</c:v>
                </c:pt>
                <c:pt idx="976">
                  <c:v>8.8964992184464702</c:v>
                </c:pt>
                <c:pt idx="977">
                  <c:v>8.909429218446471</c:v>
                </c:pt>
                <c:pt idx="978">
                  <c:v>8.9223592184464717</c:v>
                </c:pt>
                <c:pt idx="979">
                  <c:v>8.9352892184464707</c:v>
                </c:pt>
                <c:pt idx="980">
                  <c:v>8.9482192184464715</c:v>
                </c:pt>
                <c:pt idx="981">
                  <c:v>8.9611492184464705</c:v>
                </c:pt>
                <c:pt idx="982">
                  <c:v>8.9740792184464713</c:v>
                </c:pt>
                <c:pt idx="983">
                  <c:v>8.9870092184464703</c:v>
                </c:pt>
                <c:pt idx="984">
                  <c:v>8.999939218446471</c:v>
                </c:pt>
                <c:pt idx="985">
                  <c:v>9.0128692184464718</c:v>
                </c:pt>
                <c:pt idx="986">
                  <c:v>9.0257992184464708</c:v>
                </c:pt>
                <c:pt idx="987">
                  <c:v>9.0387292184464716</c:v>
                </c:pt>
                <c:pt idx="988">
                  <c:v>9.0516592184464706</c:v>
                </c:pt>
                <c:pt idx="989">
                  <c:v>9.0645892184464714</c:v>
                </c:pt>
                <c:pt idx="990">
                  <c:v>9.0775192184464704</c:v>
                </c:pt>
                <c:pt idx="991">
                  <c:v>9.0904492184464711</c:v>
                </c:pt>
                <c:pt idx="992">
                  <c:v>9.1033792184464719</c:v>
                </c:pt>
                <c:pt idx="993">
                  <c:v>9.1163092184464709</c:v>
                </c:pt>
                <c:pt idx="994">
                  <c:v>9.1292392184464717</c:v>
                </c:pt>
                <c:pt idx="995">
                  <c:v>9.1421692184464707</c:v>
                </c:pt>
                <c:pt idx="996">
                  <c:v>9.1550992184464715</c:v>
                </c:pt>
                <c:pt idx="997">
                  <c:v>9.1680292184464705</c:v>
                </c:pt>
                <c:pt idx="998">
                  <c:v>9.1809592184464712</c:v>
                </c:pt>
                <c:pt idx="999">
                  <c:v>9.1938892184464702</c:v>
                </c:pt>
                <c:pt idx="1000">
                  <c:v>9.206819218446471</c:v>
                </c:pt>
                <c:pt idx="1001">
                  <c:v>9.2197492184464718</c:v>
                </c:pt>
                <c:pt idx="1002">
                  <c:v>9.2326792184464708</c:v>
                </c:pt>
                <c:pt idx="1003">
                  <c:v>9.2456092184464715</c:v>
                </c:pt>
                <c:pt idx="1004">
                  <c:v>9.2585392184464705</c:v>
                </c:pt>
                <c:pt idx="1005">
                  <c:v>9.2714692184464713</c:v>
                </c:pt>
                <c:pt idx="1006">
                  <c:v>9.2843992184464703</c:v>
                </c:pt>
                <c:pt idx="1007">
                  <c:v>9.2973292184464711</c:v>
                </c:pt>
                <c:pt idx="1008">
                  <c:v>9.3102592184464719</c:v>
                </c:pt>
                <c:pt idx="1009">
                  <c:v>9.3231892184464709</c:v>
                </c:pt>
                <c:pt idx="1010">
                  <c:v>9.3361192184464716</c:v>
                </c:pt>
                <c:pt idx="1011">
                  <c:v>9.3490492184464706</c:v>
                </c:pt>
                <c:pt idx="1012">
                  <c:v>9.3619792184464714</c:v>
                </c:pt>
                <c:pt idx="1013">
                  <c:v>9.3749092184464704</c:v>
                </c:pt>
                <c:pt idx="1014">
                  <c:v>9.3878392184464712</c:v>
                </c:pt>
                <c:pt idx="1015">
                  <c:v>9.4007692184464702</c:v>
                </c:pt>
                <c:pt idx="1016">
                  <c:v>9.413699218446471</c:v>
                </c:pt>
                <c:pt idx="1017">
                  <c:v>9.4266292184464717</c:v>
                </c:pt>
                <c:pt idx="1018">
                  <c:v>9.4395592184464707</c:v>
                </c:pt>
                <c:pt idx="1019">
                  <c:v>9.4524892184464715</c:v>
                </c:pt>
                <c:pt idx="1020">
                  <c:v>9.4654192184464705</c:v>
                </c:pt>
                <c:pt idx="1021">
                  <c:v>9.4783492184464713</c:v>
                </c:pt>
                <c:pt idx="1022">
                  <c:v>9.4912792184464703</c:v>
                </c:pt>
                <c:pt idx="1023">
                  <c:v>9.504209218446471</c:v>
                </c:pt>
              </c:numCache>
            </c:numRef>
          </c:xVal>
          <c:yVal>
            <c:numRef>
              <c:f>'Blue sp'!$L$2:$L$1025</c:f>
              <c:numCache>
                <c:formatCode>General</c:formatCode>
                <c:ptCount val="1024"/>
                <c:pt idx="0">
                  <c:v>8.0543949209219562E-3</c:v>
                </c:pt>
                <c:pt idx="1">
                  <c:v>8.6715180491173834E-3</c:v>
                </c:pt>
                <c:pt idx="2">
                  <c:v>9.9914183109981146E-3</c:v>
                </c:pt>
                <c:pt idx="3">
                  <c:v>1.04294041960798E-2</c:v>
                </c:pt>
                <c:pt idx="4">
                  <c:v>5.6643359326980251E-3</c:v>
                </c:pt>
                <c:pt idx="5">
                  <c:v>9.4656598250101327E-3</c:v>
                </c:pt>
                <c:pt idx="6">
                  <c:v>8.6644145640104239E-3</c:v>
                </c:pt>
                <c:pt idx="7">
                  <c:v>9.2445154454484507E-3</c:v>
                </c:pt>
                <c:pt idx="8">
                  <c:v>9.7695681727887843E-3</c:v>
                </c:pt>
                <c:pt idx="9">
                  <c:v>5.9820351826961951E-3</c:v>
                </c:pt>
                <c:pt idx="10">
                  <c:v>8.8135645623246637E-3</c:v>
                </c:pt>
                <c:pt idx="11">
                  <c:v>8.8497418370183031E-3</c:v>
                </c:pt>
                <c:pt idx="12">
                  <c:v>1.0069252862334E-2</c:v>
                </c:pt>
                <c:pt idx="13">
                  <c:v>1.0879498482939412E-2</c:v>
                </c:pt>
                <c:pt idx="14">
                  <c:v>1.0551974527106468E-2</c:v>
                </c:pt>
                <c:pt idx="15">
                  <c:v>1.1029584976890704E-2</c:v>
                </c:pt>
                <c:pt idx="16">
                  <c:v>9.4354240256746998E-3</c:v>
                </c:pt>
                <c:pt idx="17">
                  <c:v>8.9735230699942471E-3</c:v>
                </c:pt>
                <c:pt idx="18">
                  <c:v>1.1454962909641821E-2</c:v>
                </c:pt>
                <c:pt idx="19">
                  <c:v>1.0452385545362397E-2</c:v>
                </c:pt>
                <c:pt idx="20">
                  <c:v>9.5338558095314201E-3</c:v>
                </c:pt>
                <c:pt idx="21">
                  <c:v>5.8967437736174872E-3</c:v>
                </c:pt>
                <c:pt idx="22">
                  <c:v>8.8866133842800434E-3</c:v>
                </c:pt>
                <c:pt idx="23">
                  <c:v>8.4109339170290801E-3</c:v>
                </c:pt>
                <c:pt idx="24">
                  <c:v>9.0259032481303479E-3</c:v>
                </c:pt>
                <c:pt idx="25">
                  <c:v>1.0381251472582516E-2</c:v>
                </c:pt>
                <c:pt idx="26">
                  <c:v>1.067180580702067E-2</c:v>
                </c:pt>
                <c:pt idx="27">
                  <c:v>8.820276421333522E-3</c:v>
                </c:pt>
                <c:pt idx="28">
                  <c:v>7.2511765971043978E-3</c:v>
                </c:pt>
                <c:pt idx="29">
                  <c:v>8.1222794894853963E-3</c:v>
                </c:pt>
                <c:pt idx="30">
                  <c:v>1.126300316137153E-2</c:v>
                </c:pt>
                <c:pt idx="31">
                  <c:v>1.0262705059908438E-2</c:v>
                </c:pt>
                <c:pt idx="32">
                  <c:v>9.7767720514997433E-3</c:v>
                </c:pt>
                <c:pt idx="33">
                  <c:v>1.1500590937913982E-2</c:v>
                </c:pt>
                <c:pt idx="34">
                  <c:v>9.8363355709220422E-3</c:v>
                </c:pt>
                <c:pt idx="35">
                  <c:v>1.0874517814522639E-2</c:v>
                </c:pt>
                <c:pt idx="36">
                  <c:v>1.1227637668453673E-2</c:v>
                </c:pt>
                <c:pt idx="37">
                  <c:v>1.0445961710548315E-2</c:v>
                </c:pt>
                <c:pt idx="38">
                  <c:v>1.0798807740488451E-2</c:v>
                </c:pt>
                <c:pt idx="39">
                  <c:v>8.8338653970336523E-3</c:v>
                </c:pt>
                <c:pt idx="40">
                  <c:v>7.3793361434424439E-3</c:v>
                </c:pt>
                <c:pt idx="41">
                  <c:v>9.7244682815650785E-3</c:v>
                </c:pt>
                <c:pt idx="42">
                  <c:v>1.1070032326051093E-2</c:v>
                </c:pt>
                <c:pt idx="43">
                  <c:v>8.4045914982792489E-3</c:v>
                </c:pt>
                <c:pt idx="44">
                  <c:v>1.0024005651802292E-2</c:v>
                </c:pt>
                <c:pt idx="45">
                  <c:v>9.2139500050724462E-3</c:v>
                </c:pt>
                <c:pt idx="46">
                  <c:v>8.8546200483943134E-3</c:v>
                </c:pt>
                <c:pt idx="47">
                  <c:v>1.0240194347408959E-2</c:v>
                </c:pt>
                <c:pt idx="48">
                  <c:v>1.2377547941438728E-2</c:v>
                </c:pt>
                <c:pt idx="49">
                  <c:v>9.996161332623996E-3</c:v>
                </c:pt>
                <c:pt idx="50">
                  <c:v>7.7696492797533342E-3</c:v>
                </c:pt>
                <c:pt idx="51">
                  <c:v>9.7683026843623389E-3</c:v>
                </c:pt>
                <c:pt idx="52">
                  <c:v>9.8991894280325461E-3</c:v>
                </c:pt>
                <c:pt idx="53">
                  <c:v>1.1381779393765883E-2</c:v>
                </c:pt>
                <c:pt idx="54">
                  <c:v>1.109612334531568E-2</c:v>
                </c:pt>
                <c:pt idx="55">
                  <c:v>1.254846606032228E-2</c:v>
                </c:pt>
                <c:pt idx="56">
                  <c:v>1.2187958207660025E-2</c:v>
                </c:pt>
                <c:pt idx="57">
                  <c:v>8.8511088603132077E-3</c:v>
                </c:pt>
                <c:pt idx="58">
                  <c:v>1.1262921096898757E-2</c:v>
                </c:pt>
                <c:pt idx="59">
                  <c:v>9.5174077457701508E-3</c:v>
                </c:pt>
                <c:pt idx="60">
                  <c:v>1.019637506602703E-2</c:v>
                </c:pt>
                <c:pt idx="61">
                  <c:v>1.1878647018549926E-2</c:v>
                </c:pt>
                <c:pt idx="62">
                  <c:v>1.2528115308497087E-2</c:v>
                </c:pt>
                <c:pt idx="63">
                  <c:v>1.1845969553479951E-2</c:v>
                </c:pt>
                <c:pt idx="64">
                  <c:v>1.0470783455296E-2</c:v>
                </c:pt>
                <c:pt idx="65">
                  <c:v>7.9926107254382865E-3</c:v>
                </c:pt>
                <c:pt idx="66">
                  <c:v>1.1726572990615726E-2</c:v>
                </c:pt>
                <c:pt idx="67">
                  <c:v>8.7089664616900441E-3</c:v>
                </c:pt>
                <c:pt idx="68">
                  <c:v>1.0261364937598993E-2</c:v>
                </c:pt>
                <c:pt idx="69">
                  <c:v>1.123808933582306E-2</c:v>
                </c:pt>
                <c:pt idx="70">
                  <c:v>1.1134960154562603E-2</c:v>
                </c:pt>
                <c:pt idx="71">
                  <c:v>1.1093828711751129E-2</c:v>
                </c:pt>
                <c:pt idx="72">
                  <c:v>1.1638024825618921E-2</c:v>
                </c:pt>
                <c:pt idx="73">
                  <c:v>1.1584858478492697E-2</c:v>
                </c:pt>
                <c:pt idx="74">
                  <c:v>1.0477168121181008E-2</c:v>
                </c:pt>
                <c:pt idx="75">
                  <c:v>8.5208721270224989E-3</c:v>
                </c:pt>
                <c:pt idx="76">
                  <c:v>8.804983153846483E-3</c:v>
                </c:pt>
                <c:pt idx="77">
                  <c:v>9.721383011946064E-3</c:v>
                </c:pt>
                <c:pt idx="78">
                  <c:v>9.7871217042175811E-3</c:v>
                </c:pt>
                <c:pt idx="79">
                  <c:v>1.0529697580381322E-2</c:v>
                </c:pt>
                <c:pt idx="80">
                  <c:v>1.1791888047814263E-2</c:v>
                </c:pt>
                <c:pt idx="81">
                  <c:v>1.1398570092502652E-2</c:v>
                </c:pt>
                <c:pt idx="82">
                  <c:v>1.0197613060482703E-2</c:v>
                </c:pt>
                <c:pt idx="83">
                  <c:v>1.240440083009414E-2</c:v>
                </c:pt>
                <c:pt idx="84">
                  <c:v>1.5418737921753469E-2</c:v>
                </c:pt>
                <c:pt idx="85">
                  <c:v>1.2483198099978126E-2</c:v>
                </c:pt>
                <c:pt idx="86">
                  <c:v>1.0266344021789903E-2</c:v>
                </c:pt>
                <c:pt idx="87">
                  <c:v>1.2335204440743985E-2</c:v>
                </c:pt>
                <c:pt idx="88">
                  <c:v>1.2379672537047951E-2</c:v>
                </c:pt>
                <c:pt idx="89">
                  <c:v>1.1416696842082739E-2</c:v>
                </c:pt>
                <c:pt idx="90">
                  <c:v>9.5010732036172364E-3</c:v>
                </c:pt>
                <c:pt idx="91">
                  <c:v>8.7959250419654966E-3</c:v>
                </c:pt>
                <c:pt idx="92">
                  <c:v>9.0983302597467171E-3</c:v>
                </c:pt>
                <c:pt idx="93">
                  <c:v>8.8140386733713116E-3</c:v>
                </c:pt>
                <c:pt idx="94">
                  <c:v>1.021897369839242E-2</c:v>
                </c:pt>
                <c:pt idx="95">
                  <c:v>1.0103417140060706E-2</c:v>
                </c:pt>
                <c:pt idx="96">
                  <c:v>1.1726707413156947E-2</c:v>
                </c:pt>
                <c:pt idx="97">
                  <c:v>1.3109386109292836E-2</c:v>
                </c:pt>
                <c:pt idx="98">
                  <c:v>9.4524364569262397E-3</c:v>
                </c:pt>
                <c:pt idx="99">
                  <c:v>8.5221238818181284E-3</c:v>
                </c:pt>
                <c:pt idx="100">
                  <c:v>7.7024908374968837E-3</c:v>
                </c:pt>
                <c:pt idx="101">
                  <c:v>8.5670964819769581E-3</c:v>
                </c:pt>
                <c:pt idx="102">
                  <c:v>1.0575556077234873E-2</c:v>
                </c:pt>
                <c:pt idx="103">
                  <c:v>1.0411471936592743E-2</c:v>
                </c:pt>
                <c:pt idx="104">
                  <c:v>1.1901339104086304E-2</c:v>
                </c:pt>
                <c:pt idx="105">
                  <c:v>1.145828982310528E-2</c:v>
                </c:pt>
                <c:pt idx="106">
                  <c:v>9.3479204250935775E-3</c:v>
                </c:pt>
                <c:pt idx="107">
                  <c:v>1.0871225780866526E-2</c:v>
                </c:pt>
                <c:pt idx="108">
                  <c:v>1.4360971816586987E-2</c:v>
                </c:pt>
                <c:pt idx="109">
                  <c:v>1.1902219965963103E-2</c:v>
                </c:pt>
                <c:pt idx="110">
                  <c:v>1.1501245666982069E-2</c:v>
                </c:pt>
                <c:pt idx="111">
                  <c:v>1.0897281603086981E-2</c:v>
                </c:pt>
                <c:pt idx="112">
                  <c:v>1.2261587315128556E-2</c:v>
                </c:pt>
                <c:pt idx="113">
                  <c:v>1.2281530134066635E-2</c:v>
                </c:pt>
                <c:pt idx="114">
                  <c:v>1.1721405622316902E-2</c:v>
                </c:pt>
                <c:pt idx="115">
                  <c:v>1.1106581307742091E-2</c:v>
                </c:pt>
                <c:pt idx="116">
                  <c:v>1.1733400169776378E-2</c:v>
                </c:pt>
                <c:pt idx="117">
                  <c:v>1.2503089850757801E-2</c:v>
                </c:pt>
                <c:pt idx="118">
                  <c:v>1.2611034684822079E-2</c:v>
                </c:pt>
                <c:pt idx="119">
                  <c:v>1.511478366220771E-2</c:v>
                </c:pt>
                <c:pt idx="120">
                  <c:v>1.4564095330645118E-2</c:v>
                </c:pt>
                <c:pt idx="121">
                  <c:v>1.091886870743671E-2</c:v>
                </c:pt>
                <c:pt idx="122">
                  <c:v>1.1347140401281836E-2</c:v>
                </c:pt>
                <c:pt idx="123">
                  <c:v>1.093338980119571E-2</c:v>
                </c:pt>
                <c:pt idx="124">
                  <c:v>1.2397548914681287E-2</c:v>
                </c:pt>
                <c:pt idx="125">
                  <c:v>1.1186234449671487E-2</c:v>
                </c:pt>
                <c:pt idx="126">
                  <c:v>1.1973405372270464E-2</c:v>
                </c:pt>
                <c:pt idx="127">
                  <c:v>1.4414478861431658E-2</c:v>
                </c:pt>
                <c:pt idx="128">
                  <c:v>1.6430107598695606E-2</c:v>
                </c:pt>
                <c:pt idx="129">
                  <c:v>1.7316587791910684E-2</c:v>
                </c:pt>
                <c:pt idx="130">
                  <c:v>1.6164459796439205E-2</c:v>
                </c:pt>
                <c:pt idx="131">
                  <c:v>1.3040356784840701E-2</c:v>
                </c:pt>
                <c:pt idx="132">
                  <c:v>1.443540297350524E-2</c:v>
                </c:pt>
                <c:pt idx="133">
                  <c:v>1.3988308456294679E-2</c:v>
                </c:pt>
                <c:pt idx="134">
                  <c:v>1.2326280780200823E-2</c:v>
                </c:pt>
                <c:pt idx="135">
                  <c:v>1.6640053482083039E-2</c:v>
                </c:pt>
                <c:pt idx="136">
                  <c:v>1.3587574606429859E-2</c:v>
                </c:pt>
                <c:pt idx="137">
                  <c:v>1.2866101361099488E-2</c:v>
                </c:pt>
                <c:pt idx="138">
                  <c:v>1.3529479204861462E-2</c:v>
                </c:pt>
                <c:pt idx="139">
                  <c:v>1.7049672196642451E-2</c:v>
                </c:pt>
                <c:pt idx="140">
                  <c:v>1.5749559286319492E-2</c:v>
                </c:pt>
                <c:pt idx="141">
                  <c:v>1.8674372885394915E-2</c:v>
                </c:pt>
                <c:pt idx="142">
                  <c:v>1.4963895367018875E-2</c:v>
                </c:pt>
                <c:pt idx="143">
                  <c:v>1.2656059189852695E-2</c:v>
                </c:pt>
                <c:pt idx="144">
                  <c:v>1.1742248082414503E-2</c:v>
                </c:pt>
                <c:pt idx="145">
                  <c:v>1.3477312436996682E-2</c:v>
                </c:pt>
                <c:pt idx="146">
                  <c:v>1.6060886122274534E-2</c:v>
                </c:pt>
                <c:pt idx="147">
                  <c:v>1.3895676493411656E-2</c:v>
                </c:pt>
                <c:pt idx="148">
                  <c:v>1.1411075270079214E-2</c:v>
                </c:pt>
                <c:pt idx="149">
                  <c:v>1.1904532487732437E-2</c:v>
                </c:pt>
                <c:pt idx="150">
                  <c:v>1.3788037200386058E-2</c:v>
                </c:pt>
                <c:pt idx="151">
                  <c:v>1.416509547658667E-2</c:v>
                </c:pt>
                <c:pt idx="152">
                  <c:v>1.8679367261616932E-2</c:v>
                </c:pt>
                <c:pt idx="153">
                  <c:v>1.7478067416937294E-2</c:v>
                </c:pt>
                <c:pt idx="154">
                  <c:v>1.4401962524422796E-2</c:v>
                </c:pt>
                <c:pt idx="155">
                  <c:v>1.3864854277308597E-2</c:v>
                </c:pt>
                <c:pt idx="156">
                  <c:v>1.604716665319561E-2</c:v>
                </c:pt>
                <c:pt idx="157">
                  <c:v>1.6942576896623079E-2</c:v>
                </c:pt>
                <c:pt idx="158">
                  <c:v>1.49377686375947E-2</c:v>
                </c:pt>
                <c:pt idx="159">
                  <c:v>1.30174728270446E-2</c:v>
                </c:pt>
                <c:pt idx="160">
                  <c:v>1.4922060527312245E-2</c:v>
                </c:pt>
                <c:pt idx="161">
                  <c:v>1.4999832214034867E-2</c:v>
                </c:pt>
                <c:pt idx="162">
                  <c:v>1.1846488268254343E-2</c:v>
                </c:pt>
                <c:pt idx="163">
                  <c:v>1.5594978746512372E-2</c:v>
                </c:pt>
                <c:pt idx="164">
                  <c:v>1.6212184040197981E-2</c:v>
                </c:pt>
                <c:pt idx="165">
                  <c:v>1.6650368020735357E-2</c:v>
                </c:pt>
                <c:pt idx="166">
                  <c:v>1.8034922152239879E-2</c:v>
                </c:pt>
                <c:pt idx="167">
                  <c:v>1.7862841488713081E-2</c:v>
                </c:pt>
                <c:pt idx="168">
                  <c:v>1.7357077799875241E-2</c:v>
                </c:pt>
                <c:pt idx="169">
                  <c:v>1.9626860133913428E-2</c:v>
                </c:pt>
                <c:pt idx="170">
                  <c:v>1.8386885442488489E-2</c:v>
                </c:pt>
                <c:pt idx="171">
                  <c:v>1.6311106225670773E-2</c:v>
                </c:pt>
                <c:pt idx="172">
                  <c:v>1.8403804696129202E-2</c:v>
                </c:pt>
                <c:pt idx="173">
                  <c:v>1.8614892464042486E-2</c:v>
                </c:pt>
                <c:pt idx="174">
                  <c:v>1.6026281747826419E-2</c:v>
                </c:pt>
                <c:pt idx="175">
                  <c:v>1.7635589301207764E-2</c:v>
                </c:pt>
                <c:pt idx="176">
                  <c:v>1.8398628734370846E-2</c:v>
                </c:pt>
                <c:pt idx="177">
                  <c:v>1.6564586893719983E-2</c:v>
                </c:pt>
                <c:pt idx="178">
                  <c:v>1.612556946514317E-2</c:v>
                </c:pt>
                <c:pt idx="179">
                  <c:v>1.9254058961070668E-2</c:v>
                </c:pt>
                <c:pt idx="180">
                  <c:v>1.8367947679046738E-2</c:v>
                </c:pt>
                <c:pt idx="181">
                  <c:v>1.595320648017149E-2</c:v>
                </c:pt>
                <c:pt idx="182">
                  <c:v>1.6984329170893566E-2</c:v>
                </c:pt>
                <c:pt idx="183">
                  <c:v>1.5621616310204985E-2</c:v>
                </c:pt>
                <c:pt idx="184">
                  <c:v>1.5305784382490726E-2</c:v>
                </c:pt>
                <c:pt idx="185">
                  <c:v>1.472575415968356E-2</c:v>
                </c:pt>
                <c:pt idx="186">
                  <c:v>1.907871414261636E-2</c:v>
                </c:pt>
                <c:pt idx="187">
                  <c:v>1.8963655749179385E-2</c:v>
                </c:pt>
                <c:pt idx="188">
                  <c:v>1.7561925654112871E-2</c:v>
                </c:pt>
                <c:pt idx="189">
                  <c:v>1.99908095230001E-2</c:v>
                </c:pt>
                <c:pt idx="190">
                  <c:v>1.7468804127967155E-2</c:v>
                </c:pt>
                <c:pt idx="191">
                  <c:v>1.6474302211785707E-2</c:v>
                </c:pt>
                <c:pt idx="192">
                  <c:v>1.5428089287298748E-2</c:v>
                </c:pt>
                <c:pt idx="193">
                  <c:v>1.6519332834050916E-2</c:v>
                </c:pt>
                <c:pt idx="194">
                  <c:v>1.9177239417677301E-2</c:v>
                </c:pt>
                <c:pt idx="195">
                  <c:v>1.7578643795530417E-2</c:v>
                </c:pt>
                <c:pt idx="196">
                  <c:v>1.8351742155367189E-2</c:v>
                </c:pt>
                <c:pt idx="197">
                  <c:v>1.9725864535098496E-2</c:v>
                </c:pt>
                <c:pt idx="198">
                  <c:v>1.7917124437538616E-2</c:v>
                </c:pt>
                <c:pt idx="199">
                  <c:v>1.6751111320376686E-2</c:v>
                </c:pt>
                <c:pt idx="200">
                  <c:v>2.0251514611182034E-2</c:v>
                </c:pt>
                <c:pt idx="201">
                  <c:v>2.017627563288692E-2</c:v>
                </c:pt>
                <c:pt idx="202">
                  <c:v>2.2654760456978756E-2</c:v>
                </c:pt>
                <c:pt idx="203">
                  <c:v>2.2583945773561129E-2</c:v>
                </c:pt>
                <c:pt idx="204">
                  <c:v>1.897984764022782E-2</c:v>
                </c:pt>
                <c:pt idx="205">
                  <c:v>1.8894201486695582E-2</c:v>
                </c:pt>
                <c:pt idx="206">
                  <c:v>2.0769625253202077E-2</c:v>
                </c:pt>
                <c:pt idx="207">
                  <c:v>1.9791659488110597E-2</c:v>
                </c:pt>
                <c:pt idx="208">
                  <c:v>1.9348060020964338E-2</c:v>
                </c:pt>
                <c:pt idx="209">
                  <c:v>2.2038570124170372E-2</c:v>
                </c:pt>
                <c:pt idx="210">
                  <c:v>2.2140699008776604E-2</c:v>
                </c:pt>
                <c:pt idx="211">
                  <c:v>2.2839456756080664E-2</c:v>
                </c:pt>
                <c:pt idx="212">
                  <c:v>2.2812130211695217E-2</c:v>
                </c:pt>
                <c:pt idx="213">
                  <c:v>2.1615586519529651E-2</c:v>
                </c:pt>
                <c:pt idx="214">
                  <c:v>2.3421468418145384E-2</c:v>
                </c:pt>
                <c:pt idx="215">
                  <c:v>2.2752978171766143E-2</c:v>
                </c:pt>
                <c:pt idx="216">
                  <c:v>2.1833556283889825E-2</c:v>
                </c:pt>
                <c:pt idx="217">
                  <c:v>2.2688516735012619E-2</c:v>
                </c:pt>
                <c:pt idx="218">
                  <c:v>2.1665890387651557E-2</c:v>
                </c:pt>
                <c:pt idx="219">
                  <c:v>2.5011374253845541E-2</c:v>
                </c:pt>
                <c:pt idx="220">
                  <c:v>2.1835319316023366E-2</c:v>
                </c:pt>
                <c:pt idx="221">
                  <c:v>2.3248660838967278E-2</c:v>
                </c:pt>
                <c:pt idx="222">
                  <c:v>2.535819268601755E-2</c:v>
                </c:pt>
                <c:pt idx="223">
                  <c:v>2.2658649308777635E-2</c:v>
                </c:pt>
                <c:pt idx="224">
                  <c:v>2.3382749277768979E-2</c:v>
                </c:pt>
                <c:pt idx="225">
                  <c:v>2.554858377894886E-2</c:v>
                </c:pt>
                <c:pt idx="226">
                  <c:v>2.1309168546776471E-2</c:v>
                </c:pt>
                <c:pt idx="227">
                  <c:v>2.078127546220818E-2</c:v>
                </c:pt>
                <c:pt idx="228">
                  <c:v>2.3279129443316338E-2</c:v>
                </c:pt>
                <c:pt idx="229">
                  <c:v>2.5855970911215217E-2</c:v>
                </c:pt>
                <c:pt idx="230">
                  <c:v>2.5021051138853705E-2</c:v>
                </c:pt>
                <c:pt idx="231">
                  <c:v>2.5379352668241827E-2</c:v>
                </c:pt>
                <c:pt idx="232">
                  <c:v>2.7953528796735596E-2</c:v>
                </c:pt>
                <c:pt idx="233">
                  <c:v>2.5059667944172845E-2</c:v>
                </c:pt>
                <c:pt idx="234">
                  <c:v>2.3404655397213116E-2</c:v>
                </c:pt>
                <c:pt idx="235">
                  <c:v>2.617017951459558E-2</c:v>
                </c:pt>
                <c:pt idx="236">
                  <c:v>3.0988711806020797E-2</c:v>
                </c:pt>
                <c:pt idx="237">
                  <c:v>2.8846832396186052E-2</c:v>
                </c:pt>
                <c:pt idx="238">
                  <c:v>2.9086081712545404E-2</c:v>
                </c:pt>
                <c:pt idx="239">
                  <c:v>2.9372291778797462E-2</c:v>
                </c:pt>
                <c:pt idx="240">
                  <c:v>2.8431299279879751E-2</c:v>
                </c:pt>
                <c:pt idx="241">
                  <c:v>2.5660594726275056E-2</c:v>
                </c:pt>
                <c:pt idx="242">
                  <c:v>2.643789992707752E-2</c:v>
                </c:pt>
                <c:pt idx="243">
                  <c:v>2.5548373486597602E-2</c:v>
                </c:pt>
                <c:pt idx="244">
                  <c:v>2.4776418759245494E-2</c:v>
                </c:pt>
                <c:pt idx="245">
                  <c:v>2.7868607387934466E-2</c:v>
                </c:pt>
                <c:pt idx="246">
                  <c:v>3.3519110402209576E-2</c:v>
                </c:pt>
                <c:pt idx="247">
                  <c:v>3.3154130517850558E-2</c:v>
                </c:pt>
                <c:pt idx="248">
                  <c:v>3.0459197876197597E-2</c:v>
                </c:pt>
                <c:pt idx="249">
                  <c:v>3.2384481509565605E-2</c:v>
                </c:pt>
                <c:pt idx="250">
                  <c:v>3.3783372526473343E-2</c:v>
                </c:pt>
                <c:pt idx="251">
                  <c:v>3.6540622912821397E-2</c:v>
                </c:pt>
                <c:pt idx="252">
                  <c:v>3.9110480249497766E-2</c:v>
                </c:pt>
                <c:pt idx="253">
                  <c:v>3.4639692130293658E-2</c:v>
                </c:pt>
                <c:pt idx="254">
                  <c:v>3.5850652184582964E-2</c:v>
                </c:pt>
                <c:pt idx="255">
                  <c:v>3.9660906231991443E-2</c:v>
                </c:pt>
                <c:pt idx="256">
                  <c:v>4.2922881503234374E-2</c:v>
                </c:pt>
                <c:pt idx="257">
                  <c:v>4.3883719059674801E-2</c:v>
                </c:pt>
                <c:pt idx="258">
                  <c:v>4.4432681440021188E-2</c:v>
                </c:pt>
                <c:pt idx="259">
                  <c:v>5.1258278224926047E-2</c:v>
                </c:pt>
                <c:pt idx="260">
                  <c:v>5.3488649152819208E-2</c:v>
                </c:pt>
                <c:pt idx="261">
                  <c:v>4.9818971065859342E-2</c:v>
                </c:pt>
                <c:pt idx="262">
                  <c:v>4.9419615409079597E-2</c:v>
                </c:pt>
                <c:pt idx="263">
                  <c:v>5.6205873935600573E-2</c:v>
                </c:pt>
                <c:pt idx="264">
                  <c:v>6.0390385168661173E-2</c:v>
                </c:pt>
                <c:pt idx="265">
                  <c:v>6.7374782881841733E-2</c:v>
                </c:pt>
                <c:pt idx="266">
                  <c:v>6.9808233720412075E-2</c:v>
                </c:pt>
                <c:pt idx="267">
                  <c:v>7.2947760257207242E-2</c:v>
                </c:pt>
                <c:pt idx="268">
                  <c:v>7.5793413613287536E-2</c:v>
                </c:pt>
                <c:pt idx="269">
                  <c:v>7.4626393721140077E-2</c:v>
                </c:pt>
                <c:pt idx="270">
                  <c:v>8.1853134873187669E-2</c:v>
                </c:pt>
                <c:pt idx="271">
                  <c:v>8.6548003919332789E-2</c:v>
                </c:pt>
                <c:pt idx="272">
                  <c:v>0.101331970296999</c:v>
                </c:pt>
                <c:pt idx="273">
                  <c:v>9.7311129623517637E-2</c:v>
                </c:pt>
                <c:pt idx="274">
                  <c:v>0.1051536133551455</c:v>
                </c:pt>
                <c:pt idx="275">
                  <c:v>0.10891907346601257</c:v>
                </c:pt>
                <c:pt idx="276">
                  <c:v>0.10854786303993963</c:v>
                </c:pt>
                <c:pt idx="277">
                  <c:v>0.1230784570801869</c:v>
                </c:pt>
                <c:pt idx="278">
                  <c:v>0.1329806085593582</c:v>
                </c:pt>
                <c:pt idx="279">
                  <c:v>0.14014124775173514</c:v>
                </c:pt>
                <c:pt idx="280">
                  <c:v>0.14614167372867801</c:v>
                </c:pt>
                <c:pt idx="281">
                  <c:v>0.15284451903593735</c:v>
                </c:pt>
                <c:pt idx="282">
                  <c:v>0.15556381233817354</c:v>
                </c:pt>
                <c:pt idx="283">
                  <c:v>0.16136674931328149</c:v>
                </c:pt>
                <c:pt idx="284">
                  <c:v>0.16636351848873024</c:v>
                </c:pt>
                <c:pt idx="285">
                  <c:v>0.17206255572631696</c:v>
                </c:pt>
                <c:pt idx="286">
                  <c:v>0.17848786911226922</c:v>
                </c:pt>
                <c:pt idx="287">
                  <c:v>0.18966849142602071</c:v>
                </c:pt>
                <c:pt idx="288">
                  <c:v>0.19448162627587134</c:v>
                </c:pt>
                <c:pt idx="289">
                  <c:v>0.20436830188202412</c:v>
                </c:pt>
                <c:pt idx="290">
                  <c:v>0.20739292951784191</c:v>
                </c:pt>
                <c:pt idx="291">
                  <c:v>0.21081582512681735</c:v>
                </c:pt>
                <c:pt idx="292">
                  <c:v>0.22006312976585427</c:v>
                </c:pt>
                <c:pt idx="293">
                  <c:v>0.22687723937345392</c:v>
                </c:pt>
                <c:pt idx="294">
                  <c:v>0.23272561625421706</c:v>
                </c:pt>
                <c:pt idx="295">
                  <c:v>0.24147546434018877</c:v>
                </c:pt>
                <c:pt idx="296">
                  <c:v>0.24555567814870477</c:v>
                </c:pt>
                <c:pt idx="297">
                  <c:v>0.25555228002195274</c:v>
                </c:pt>
                <c:pt idx="298">
                  <c:v>0.25808530129232421</c:v>
                </c:pt>
                <c:pt idx="299">
                  <c:v>0.27037355762759457</c:v>
                </c:pt>
                <c:pt idx="300">
                  <c:v>0.27211114040582673</c:v>
                </c:pt>
                <c:pt idx="301">
                  <c:v>0.28191127257864596</c:v>
                </c:pt>
                <c:pt idx="302">
                  <c:v>0.2870799960816986</c:v>
                </c:pt>
                <c:pt idx="303">
                  <c:v>0.28979913145117014</c:v>
                </c:pt>
                <c:pt idx="304">
                  <c:v>0.29484700428691635</c:v>
                </c:pt>
                <c:pt idx="305">
                  <c:v>0.30812588213928377</c:v>
                </c:pt>
                <c:pt idx="306">
                  <c:v>0.31556537335417872</c:v>
                </c:pt>
                <c:pt idx="307">
                  <c:v>0.3234453364067949</c:v>
                </c:pt>
                <c:pt idx="308">
                  <c:v>0.32506370865017858</c:v>
                </c:pt>
                <c:pt idx="309">
                  <c:v>0.33126862785960992</c:v>
                </c:pt>
                <c:pt idx="310">
                  <c:v>0.33242568420637986</c:v>
                </c:pt>
                <c:pt idx="311">
                  <c:v>0.33125146190635574</c:v>
                </c:pt>
                <c:pt idx="312">
                  <c:v>0.33040218228268814</c:v>
                </c:pt>
                <c:pt idx="313">
                  <c:v>0.33382843079826263</c:v>
                </c:pt>
                <c:pt idx="314">
                  <c:v>0.33741954684621889</c:v>
                </c:pt>
                <c:pt idx="315">
                  <c:v>0.33573002226573839</c:v>
                </c:pt>
                <c:pt idx="316">
                  <c:v>0.33321879832306683</c:v>
                </c:pt>
                <c:pt idx="317">
                  <c:v>0.33947750298285101</c:v>
                </c:pt>
                <c:pt idx="318">
                  <c:v>0.34140197429521657</c:v>
                </c:pt>
                <c:pt idx="319">
                  <c:v>0.35456108759293986</c:v>
                </c:pt>
                <c:pt idx="320">
                  <c:v>0.36127782520965523</c:v>
                </c:pt>
                <c:pt idx="321">
                  <c:v>0.37104943081319242</c:v>
                </c:pt>
                <c:pt idx="322">
                  <c:v>0.37501921146600109</c:v>
                </c:pt>
                <c:pt idx="323">
                  <c:v>0.36680011462919537</c:v>
                </c:pt>
                <c:pt idx="324">
                  <c:v>0.36148083209992676</c:v>
                </c:pt>
                <c:pt idx="325">
                  <c:v>0.36556690536783998</c:v>
                </c:pt>
                <c:pt idx="326">
                  <c:v>0.37198081315107351</c:v>
                </c:pt>
                <c:pt idx="327">
                  <c:v>0.36911430610501594</c:v>
                </c:pt>
                <c:pt idx="328">
                  <c:v>0.37357807643317675</c:v>
                </c:pt>
                <c:pt idx="329">
                  <c:v>0.37183945252526629</c:v>
                </c:pt>
                <c:pt idx="330">
                  <c:v>0.36831120288433605</c:v>
                </c:pt>
                <c:pt idx="331">
                  <c:v>0.36847990515228324</c:v>
                </c:pt>
                <c:pt idx="332">
                  <c:v>0.37347665524220836</c:v>
                </c:pt>
                <c:pt idx="333">
                  <c:v>0.37386614545229113</c:v>
                </c:pt>
                <c:pt idx="334">
                  <c:v>0.36053251731515734</c:v>
                </c:pt>
                <c:pt idx="335">
                  <c:v>0.36796157445352279</c:v>
                </c:pt>
                <c:pt idx="336">
                  <c:v>0.37597130832075176</c:v>
                </c:pt>
                <c:pt idx="337">
                  <c:v>0.37164974891873515</c:v>
                </c:pt>
                <c:pt idx="338">
                  <c:v>0.36536263546855852</c:v>
                </c:pt>
                <c:pt idx="339">
                  <c:v>0.37511690573380163</c:v>
                </c:pt>
                <c:pt idx="340">
                  <c:v>0.3768768814563313</c:v>
                </c:pt>
                <c:pt idx="341">
                  <c:v>0.37349561237204282</c:v>
                </c:pt>
                <c:pt idx="342">
                  <c:v>0.3843268577789043</c:v>
                </c:pt>
                <c:pt idx="343">
                  <c:v>0.38950203464473043</c:v>
                </c:pt>
                <c:pt idx="344">
                  <c:v>0.385251776109375</c:v>
                </c:pt>
                <c:pt idx="345">
                  <c:v>0.37438363382960199</c:v>
                </c:pt>
                <c:pt idx="346">
                  <c:v>0.36969228148025729</c:v>
                </c:pt>
                <c:pt idx="347">
                  <c:v>0.37696270523981718</c:v>
                </c:pt>
                <c:pt idx="348">
                  <c:v>0.37957513264853265</c:v>
                </c:pt>
                <c:pt idx="349">
                  <c:v>0.38121849719977807</c:v>
                </c:pt>
                <c:pt idx="350">
                  <c:v>0.37643852604756478</c:v>
                </c:pt>
                <c:pt idx="351">
                  <c:v>0.36818987704707395</c:v>
                </c:pt>
                <c:pt idx="352">
                  <c:v>0.36734584873069165</c:v>
                </c:pt>
                <c:pt idx="353">
                  <c:v>0.36841609199158798</c:v>
                </c:pt>
                <c:pt idx="354">
                  <c:v>0.36835217241488011</c:v>
                </c:pt>
                <c:pt idx="355">
                  <c:v>0.37283606848518364</c:v>
                </c:pt>
                <c:pt idx="356">
                  <c:v>0.37438120455495649</c:v>
                </c:pt>
                <c:pt idx="357">
                  <c:v>0.37061142800939317</c:v>
                </c:pt>
                <c:pt idx="358">
                  <c:v>0.36969193896321212</c:v>
                </c:pt>
                <c:pt idx="359">
                  <c:v>0.3726398136180244</c:v>
                </c:pt>
                <c:pt idx="360">
                  <c:v>0.36393338444492379</c:v>
                </c:pt>
                <c:pt idx="361">
                  <c:v>0.36884841745328439</c:v>
                </c:pt>
                <c:pt idx="362">
                  <c:v>0.36605047024122306</c:v>
                </c:pt>
                <c:pt idx="363">
                  <c:v>0.36473622985782822</c:v>
                </c:pt>
                <c:pt idx="364">
                  <c:v>0.39427070073883225</c:v>
                </c:pt>
                <c:pt idx="365">
                  <c:v>0.38206129385071741</c:v>
                </c:pt>
                <c:pt idx="366">
                  <c:v>0.37662047114281239</c:v>
                </c:pt>
                <c:pt idx="367">
                  <c:v>0.37471535641620235</c:v>
                </c:pt>
                <c:pt idx="368">
                  <c:v>0.36749440152328411</c:v>
                </c:pt>
                <c:pt idx="369">
                  <c:v>0.36541207294692729</c:v>
                </c:pt>
                <c:pt idx="370">
                  <c:v>0.36146181956085488</c:v>
                </c:pt>
                <c:pt idx="371">
                  <c:v>0.35340834062328624</c:v>
                </c:pt>
                <c:pt idx="372">
                  <c:v>0.35073887332686249</c:v>
                </c:pt>
                <c:pt idx="373">
                  <c:v>0.35133584154995967</c:v>
                </c:pt>
                <c:pt idx="374">
                  <c:v>0.35413587847683603</c:v>
                </c:pt>
                <c:pt idx="375">
                  <c:v>0.34946867512589191</c:v>
                </c:pt>
                <c:pt idx="376">
                  <c:v>0.34946632835420383</c:v>
                </c:pt>
                <c:pt idx="377">
                  <c:v>0.3475323593182677</c:v>
                </c:pt>
                <c:pt idx="378">
                  <c:v>0.35625896206796387</c:v>
                </c:pt>
                <c:pt idx="379">
                  <c:v>0.34424039147014779</c:v>
                </c:pt>
                <c:pt idx="380">
                  <c:v>0.3536976201507977</c:v>
                </c:pt>
                <c:pt idx="381">
                  <c:v>0.35994502244820958</c:v>
                </c:pt>
                <c:pt idx="382">
                  <c:v>0.34335993159797412</c:v>
                </c:pt>
                <c:pt idx="383">
                  <c:v>0.3380000602106899</c:v>
                </c:pt>
                <c:pt idx="384">
                  <c:v>0.34368091772784437</c:v>
                </c:pt>
                <c:pt idx="385">
                  <c:v>0.33986141500304784</c:v>
                </c:pt>
                <c:pt idx="386">
                  <c:v>0.33198406030227223</c:v>
                </c:pt>
                <c:pt idx="387">
                  <c:v>0.33840982749619558</c:v>
                </c:pt>
                <c:pt idx="388">
                  <c:v>0.33138005064201498</c:v>
                </c:pt>
                <c:pt idx="389">
                  <c:v>0.32529067154002322</c:v>
                </c:pt>
                <c:pt idx="390">
                  <c:v>0.32597099632124049</c:v>
                </c:pt>
                <c:pt idx="391">
                  <c:v>0.32721727960176489</c:v>
                </c:pt>
                <c:pt idx="392">
                  <c:v>0.33547350336057424</c:v>
                </c:pt>
                <c:pt idx="393">
                  <c:v>0.32722144099842132</c:v>
                </c:pt>
                <c:pt idx="394">
                  <c:v>0.33116931370669239</c:v>
                </c:pt>
                <c:pt idx="395">
                  <c:v>0.32561176207201581</c:v>
                </c:pt>
                <c:pt idx="396">
                  <c:v>0.3226570504740357</c:v>
                </c:pt>
                <c:pt idx="397">
                  <c:v>0.32923872686746758</c:v>
                </c:pt>
                <c:pt idx="398">
                  <c:v>0.33445482660711745</c:v>
                </c:pt>
                <c:pt idx="399">
                  <c:v>0.32791899453564105</c:v>
                </c:pt>
                <c:pt idx="400">
                  <c:v>0.31908466155300014</c:v>
                </c:pt>
                <c:pt idx="401">
                  <c:v>0.31869236368556958</c:v>
                </c:pt>
                <c:pt idx="402">
                  <c:v>0.33370916727779265</c:v>
                </c:pt>
                <c:pt idx="403">
                  <c:v>0.31925046997405776</c:v>
                </c:pt>
                <c:pt idx="404">
                  <c:v>0.31741388340319571</c:v>
                </c:pt>
                <c:pt idx="405">
                  <c:v>0.31137701046050403</c:v>
                </c:pt>
                <c:pt idx="406">
                  <c:v>0.30121023912021216</c:v>
                </c:pt>
                <c:pt idx="407">
                  <c:v>0.30856439436741301</c:v>
                </c:pt>
                <c:pt idx="408">
                  <c:v>0.30582640980835701</c:v>
                </c:pt>
                <c:pt idx="409">
                  <c:v>0.30249181697787869</c:v>
                </c:pt>
                <c:pt idx="410">
                  <c:v>0.31487764173612059</c:v>
                </c:pt>
                <c:pt idx="411">
                  <c:v>0.31526629461649258</c:v>
                </c:pt>
                <c:pt idx="412">
                  <c:v>0.30523086887407663</c:v>
                </c:pt>
                <c:pt idx="413">
                  <c:v>0.3038479199114496</c:v>
                </c:pt>
                <c:pt idx="414">
                  <c:v>0.29593682757687645</c:v>
                </c:pt>
                <c:pt idx="415">
                  <c:v>0.29248369328441065</c:v>
                </c:pt>
                <c:pt idx="416">
                  <c:v>0.28990847124852426</c:v>
                </c:pt>
                <c:pt idx="417">
                  <c:v>0.29435844428136287</c:v>
                </c:pt>
                <c:pt idx="418">
                  <c:v>0.30042805013030111</c:v>
                </c:pt>
                <c:pt idx="419">
                  <c:v>0.30128704509642723</c:v>
                </c:pt>
                <c:pt idx="420">
                  <c:v>0.29464699070996275</c:v>
                </c:pt>
                <c:pt idx="421">
                  <c:v>0.29012582799879216</c:v>
                </c:pt>
                <c:pt idx="422">
                  <c:v>0.29491884639061383</c:v>
                </c:pt>
                <c:pt idx="423">
                  <c:v>0.29018844739300614</c:v>
                </c:pt>
                <c:pt idx="424">
                  <c:v>0.28982882804811227</c:v>
                </c:pt>
                <c:pt idx="425">
                  <c:v>0.28584340129325636</c:v>
                </c:pt>
                <c:pt idx="426">
                  <c:v>0.28685557946771928</c:v>
                </c:pt>
                <c:pt idx="427">
                  <c:v>0.27846044009360477</c:v>
                </c:pt>
                <c:pt idx="428">
                  <c:v>0.28394671299978907</c:v>
                </c:pt>
                <c:pt idx="429">
                  <c:v>0.29231159370848525</c:v>
                </c:pt>
                <c:pt idx="430">
                  <c:v>0.29824211694925418</c:v>
                </c:pt>
                <c:pt idx="431">
                  <c:v>0.29390461603318646</c:v>
                </c:pt>
                <c:pt idx="432">
                  <c:v>0.28442377351385939</c:v>
                </c:pt>
                <c:pt idx="433">
                  <c:v>0.27414235820434868</c:v>
                </c:pt>
                <c:pt idx="434">
                  <c:v>0.28030190287901374</c:v>
                </c:pt>
                <c:pt idx="435">
                  <c:v>0.28188819569892187</c:v>
                </c:pt>
                <c:pt idx="436">
                  <c:v>0.28062530656043949</c:v>
                </c:pt>
                <c:pt idx="437">
                  <c:v>0.28510510019450064</c:v>
                </c:pt>
                <c:pt idx="438">
                  <c:v>0.27948116110523624</c:v>
                </c:pt>
                <c:pt idx="439">
                  <c:v>0.27880838099083222</c:v>
                </c:pt>
                <c:pt idx="440">
                  <c:v>0.27882525365282174</c:v>
                </c:pt>
                <c:pt idx="441">
                  <c:v>0.27830373749941156</c:v>
                </c:pt>
                <c:pt idx="442">
                  <c:v>0.27973909892703591</c:v>
                </c:pt>
                <c:pt idx="443">
                  <c:v>0.27684174575406256</c:v>
                </c:pt>
                <c:pt idx="444">
                  <c:v>0.2786226404053595</c:v>
                </c:pt>
                <c:pt idx="445">
                  <c:v>0.27737805661364756</c:v>
                </c:pt>
                <c:pt idx="446">
                  <c:v>0.28076112053185948</c:v>
                </c:pt>
                <c:pt idx="447">
                  <c:v>0.27370293688171787</c:v>
                </c:pt>
                <c:pt idx="448">
                  <c:v>0.27102850708917614</c:v>
                </c:pt>
                <c:pt idx="449">
                  <c:v>0.313751210236971</c:v>
                </c:pt>
                <c:pt idx="450">
                  <c:v>0.27691449841795501</c:v>
                </c:pt>
                <c:pt idx="451">
                  <c:v>0.26817993269311247</c:v>
                </c:pt>
                <c:pt idx="452">
                  <c:v>0.27035844077523069</c:v>
                </c:pt>
                <c:pt idx="453">
                  <c:v>0.26318378409981097</c:v>
                </c:pt>
                <c:pt idx="454">
                  <c:v>0.26284612506467947</c:v>
                </c:pt>
                <c:pt idx="455">
                  <c:v>0.25343134473403045</c:v>
                </c:pt>
                <c:pt idx="456">
                  <c:v>0.26847894660003618</c:v>
                </c:pt>
                <c:pt idx="457">
                  <c:v>0.26490586894009915</c:v>
                </c:pt>
                <c:pt idx="458">
                  <c:v>0.26277550278963718</c:v>
                </c:pt>
                <c:pt idx="459">
                  <c:v>0.26949796866010556</c:v>
                </c:pt>
                <c:pt idx="460">
                  <c:v>0.27286899895411248</c:v>
                </c:pt>
                <c:pt idx="461">
                  <c:v>0.2603079702034421</c:v>
                </c:pt>
                <c:pt idx="462">
                  <c:v>0.25529284784692924</c:v>
                </c:pt>
                <c:pt idx="463">
                  <c:v>0.25501119533058764</c:v>
                </c:pt>
                <c:pt idx="464">
                  <c:v>0.25272706967367847</c:v>
                </c:pt>
                <c:pt idx="465">
                  <c:v>0.25204645289715794</c:v>
                </c:pt>
                <c:pt idx="466">
                  <c:v>0.25329622140404656</c:v>
                </c:pt>
                <c:pt idx="467">
                  <c:v>0.25369060898522527</c:v>
                </c:pt>
                <c:pt idx="468">
                  <c:v>0.25691538111198858</c:v>
                </c:pt>
                <c:pt idx="469">
                  <c:v>0.25361907944239892</c:v>
                </c:pt>
                <c:pt idx="470">
                  <c:v>0.24743247103936775</c:v>
                </c:pt>
                <c:pt idx="471">
                  <c:v>0.24459333380757911</c:v>
                </c:pt>
                <c:pt idx="472">
                  <c:v>0.23981846857921463</c:v>
                </c:pt>
                <c:pt idx="473">
                  <c:v>0.23843490278563079</c:v>
                </c:pt>
                <c:pt idx="474">
                  <c:v>0.24731441307571247</c:v>
                </c:pt>
                <c:pt idx="475">
                  <c:v>0.24872428466869445</c:v>
                </c:pt>
                <c:pt idx="476">
                  <c:v>0.24594286234246948</c:v>
                </c:pt>
                <c:pt idx="477">
                  <c:v>0.24657526803300203</c:v>
                </c:pt>
                <c:pt idx="478">
                  <c:v>0.24256008928308853</c:v>
                </c:pt>
                <c:pt idx="479">
                  <c:v>0.2484249976620008</c:v>
                </c:pt>
                <c:pt idx="480">
                  <c:v>0.2486324285447544</c:v>
                </c:pt>
                <c:pt idx="481">
                  <c:v>0.24514544411228745</c:v>
                </c:pt>
                <c:pt idx="482">
                  <c:v>0.24286075275891389</c:v>
                </c:pt>
                <c:pt idx="483">
                  <c:v>0.23669464259983353</c:v>
                </c:pt>
                <c:pt idx="484">
                  <c:v>0.23711000182741612</c:v>
                </c:pt>
                <c:pt idx="485">
                  <c:v>0.24114661258228579</c:v>
                </c:pt>
                <c:pt idx="486">
                  <c:v>0.24713562496530755</c:v>
                </c:pt>
                <c:pt idx="487">
                  <c:v>0.24814226983371537</c:v>
                </c:pt>
                <c:pt idx="488">
                  <c:v>0.24603596750069748</c:v>
                </c:pt>
                <c:pt idx="489">
                  <c:v>0.23701811593676925</c:v>
                </c:pt>
                <c:pt idx="490">
                  <c:v>0.23647367802276678</c:v>
                </c:pt>
                <c:pt idx="491">
                  <c:v>0.2397731688930522</c:v>
                </c:pt>
                <c:pt idx="492">
                  <c:v>0.24129599411312022</c:v>
                </c:pt>
                <c:pt idx="493">
                  <c:v>0.23927987964420239</c:v>
                </c:pt>
                <c:pt idx="494">
                  <c:v>0.23444786834787162</c:v>
                </c:pt>
                <c:pt idx="495">
                  <c:v>0.23161748219845124</c:v>
                </c:pt>
                <c:pt idx="496">
                  <c:v>0.22750182434903574</c:v>
                </c:pt>
                <c:pt idx="497">
                  <c:v>0.23907604639254892</c:v>
                </c:pt>
                <c:pt idx="498">
                  <c:v>0.24196594798895921</c:v>
                </c:pt>
                <c:pt idx="499">
                  <c:v>0.22971069438257744</c:v>
                </c:pt>
                <c:pt idx="500">
                  <c:v>0.23135013786338712</c:v>
                </c:pt>
                <c:pt idx="501">
                  <c:v>0.23086245701680913</c:v>
                </c:pt>
                <c:pt idx="502">
                  <c:v>0.22982041984048718</c:v>
                </c:pt>
                <c:pt idx="503">
                  <c:v>0.22987674104626551</c:v>
                </c:pt>
                <c:pt idx="504">
                  <c:v>0.23063347748492977</c:v>
                </c:pt>
                <c:pt idx="505">
                  <c:v>0.21819826046921226</c:v>
                </c:pt>
                <c:pt idx="506">
                  <c:v>0.22172830495761028</c:v>
                </c:pt>
                <c:pt idx="507">
                  <c:v>0.22204427746870475</c:v>
                </c:pt>
                <c:pt idx="508">
                  <c:v>0.23384274730373558</c:v>
                </c:pt>
                <c:pt idx="509">
                  <c:v>0.23545522012491632</c:v>
                </c:pt>
                <c:pt idx="510">
                  <c:v>0.23312300659280666</c:v>
                </c:pt>
                <c:pt idx="511">
                  <c:v>0.23748600113595381</c:v>
                </c:pt>
                <c:pt idx="512">
                  <c:v>0.23304365708733896</c:v>
                </c:pt>
                <c:pt idx="513">
                  <c:v>0.23444187855934748</c:v>
                </c:pt>
                <c:pt idx="514">
                  <c:v>0.2358490939122915</c:v>
                </c:pt>
                <c:pt idx="515">
                  <c:v>0.22466384436305389</c:v>
                </c:pt>
                <c:pt idx="516">
                  <c:v>0.21975415872427226</c:v>
                </c:pt>
                <c:pt idx="517">
                  <c:v>0.23047374603385759</c:v>
                </c:pt>
                <c:pt idx="518">
                  <c:v>0.23381629833548059</c:v>
                </c:pt>
                <c:pt idx="519">
                  <c:v>0.23132915099515275</c:v>
                </c:pt>
                <c:pt idx="520">
                  <c:v>0.2357271666874203</c:v>
                </c:pt>
                <c:pt idx="521">
                  <c:v>0.23003396103332821</c:v>
                </c:pt>
                <c:pt idx="522">
                  <c:v>0.23491455070621994</c:v>
                </c:pt>
                <c:pt idx="523">
                  <c:v>0.23203124861518781</c:v>
                </c:pt>
                <c:pt idx="524">
                  <c:v>0.22715221037193789</c:v>
                </c:pt>
                <c:pt idx="525">
                  <c:v>0.21486932067270964</c:v>
                </c:pt>
                <c:pt idx="526">
                  <c:v>0.21904758719535569</c:v>
                </c:pt>
                <c:pt idx="527">
                  <c:v>0.22492642259490453</c:v>
                </c:pt>
                <c:pt idx="528">
                  <c:v>0.22160645266224521</c:v>
                </c:pt>
                <c:pt idx="529">
                  <c:v>0.22394042010307666</c:v>
                </c:pt>
                <c:pt idx="530">
                  <c:v>0.21520341731793441</c:v>
                </c:pt>
                <c:pt idx="531">
                  <c:v>0.21353500381791093</c:v>
                </c:pt>
                <c:pt idx="532">
                  <c:v>0.22031206810527837</c:v>
                </c:pt>
                <c:pt idx="533">
                  <c:v>0.22228235556556694</c:v>
                </c:pt>
                <c:pt idx="534">
                  <c:v>0.22332086299517379</c:v>
                </c:pt>
                <c:pt idx="535">
                  <c:v>0.22365885920156603</c:v>
                </c:pt>
                <c:pt idx="536">
                  <c:v>0.21509735287967099</c:v>
                </c:pt>
                <c:pt idx="537">
                  <c:v>0.21864743700772879</c:v>
                </c:pt>
                <c:pt idx="538">
                  <c:v>0.21491787508041066</c:v>
                </c:pt>
                <c:pt idx="539">
                  <c:v>0.21872365504918109</c:v>
                </c:pt>
                <c:pt idx="540">
                  <c:v>0.22485386468617863</c:v>
                </c:pt>
                <c:pt idx="541">
                  <c:v>0.21556667617964759</c:v>
                </c:pt>
                <c:pt idx="542">
                  <c:v>0.22081489780494792</c:v>
                </c:pt>
                <c:pt idx="543">
                  <c:v>0.22710953090982847</c:v>
                </c:pt>
                <c:pt idx="544">
                  <c:v>0.21896233469979476</c:v>
                </c:pt>
                <c:pt idx="545">
                  <c:v>0.22303160753417303</c:v>
                </c:pt>
                <c:pt idx="546">
                  <c:v>0.21614176470201932</c:v>
                </c:pt>
                <c:pt idx="547">
                  <c:v>0.21855358732781013</c:v>
                </c:pt>
                <c:pt idx="548">
                  <c:v>0.21277486105751509</c:v>
                </c:pt>
                <c:pt idx="549">
                  <c:v>0.21100522439232744</c:v>
                </c:pt>
                <c:pt idx="550">
                  <c:v>0.2154874644556776</c:v>
                </c:pt>
                <c:pt idx="551">
                  <c:v>0.21200560780084918</c:v>
                </c:pt>
                <c:pt idx="552">
                  <c:v>0.20836856092322398</c:v>
                </c:pt>
                <c:pt idx="553">
                  <c:v>0.20965544411543832</c:v>
                </c:pt>
                <c:pt idx="554">
                  <c:v>0.21582502481908544</c:v>
                </c:pt>
                <c:pt idx="555">
                  <c:v>0.21050240192639308</c:v>
                </c:pt>
                <c:pt idx="556">
                  <c:v>0.21098439616568451</c:v>
                </c:pt>
                <c:pt idx="557">
                  <c:v>0.21185588314747336</c:v>
                </c:pt>
                <c:pt idx="558">
                  <c:v>0.21196508660524127</c:v>
                </c:pt>
                <c:pt idx="559">
                  <c:v>0.20389072077720213</c:v>
                </c:pt>
                <c:pt idx="560">
                  <c:v>0.21232060436660261</c:v>
                </c:pt>
                <c:pt idx="561">
                  <c:v>0.21527082843240317</c:v>
                </c:pt>
                <c:pt idx="562">
                  <c:v>0.20594961457069916</c:v>
                </c:pt>
                <c:pt idx="563">
                  <c:v>0.20215533311559761</c:v>
                </c:pt>
                <c:pt idx="564">
                  <c:v>0.20155211310834115</c:v>
                </c:pt>
                <c:pt idx="565">
                  <c:v>0.20712128208457151</c:v>
                </c:pt>
                <c:pt idx="566">
                  <c:v>0.20342919641544227</c:v>
                </c:pt>
                <c:pt idx="567">
                  <c:v>0.20050553510873054</c:v>
                </c:pt>
                <c:pt idx="568">
                  <c:v>0.20452337558075204</c:v>
                </c:pt>
                <c:pt idx="569">
                  <c:v>0.20725577234722664</c:v>
                </c:pt>
                <c:pt idx="570">
                  <c:v>0.20026960770771782</c:v>
                </c:pt>
                <c:pt idx="571">
                  <c:v>0.20326072201435694</c:v>
                </c:pt>
                <c:pt idx="572">
                  <c:v>0.20464214292457716</c:v>
                </c:pt>
                <c:pt idx="573">
                  <c:v>0.20677060344349329</c:v>
                </c:pt>
                <c:pt idx="574">
                  <c:v>0.19831991940804519</c:v>
                </c:pt>
                <c:pt idx="575">
                  <c:v>0.20144146073666691</c:v>
                </c:pt>
                <c:pt idx="576">
                  <c:v>0.20448788899600467</c:v>
                </c:pt>
                <c:pt idx="577">
                  <c:v>0.20487339086722947</c:v>
                </c:pt>
                <c:pt idx="578">
                  <c:v>0.20546867018884699</c:v>
                </c:pt>
                <c:pt idx="579">
                  <c:v>0.20008715681743394</c:v>
                </c:pt>
                <c:pt idx="580">
                  <c:v>0.19587881519128764</c:v>
                </c:pt>
                <c:pt idx="581">
                  <c:v>0.19734092694546587</c:v>
                </c:pt>
                <c:pt idx="582">
                  <c:v>0.20638441385154782</c:v>
                </c:pt>
                <c:pt idx="583">
                  <c:v>0.20340715898558187</c:v>
                </c:pt>
                <c:pt idx="584">
                  <c:v>0.19845622277874539</c:v>
                </c:pt>
                <c:pt idx="585">
                  <c:v>0.19830703511655179</c:v>
                </c:pt>
                <c:pt idx="586">
                  <c:v>0.19793900362109304</c:v>
                </c:pt>
                <c:pt idx="587">
                  <c:v>0.19505948888531022</c:v>
                </c:pt>
                <c:pt idx="588">
                  <c:v>0.19748145346542498</c:v>
                </c:pt>
                <c:pt idx="589">
                  <c:v>0.19557822827970223</c:v>
                </c:pt>
                <c:pt idx="590">
                  <c:v>0.19790231117632953</c:v>
                </c:pt>
                <c:pt idx="591">
                  <c:v>0.19911372233707569</c:v>
                </c:pt>
                <c:pt idx="592">
                  <c:v>0.19538025790016908</c:v>
                </c:pt>
                <c:pt idx="593">
                  <c:v>0.19420159423829811</c:v>
                </c:pt>
                <c:pt idx="594">
                  <c:v>0.19595443090553277</c:v>
                </c:pt>
                <c:pt idx="595">
                  <c:v>0.20893995894619435</c:v>
                </c:pt>
                <c:pt idx="596">
                  <c:v>0.19852421998036399</c:v>
                </c:pt>
                <c:pt idx="597">
                  <c:v>0.19489537748282529</c:v>
                </c:pt>
                <c:pt idx="598">
                  <c:v>0.19463446375941401</c:v>
                </c:pt>
                <c:pt idx="599">
                  <c:v>0.1917167686065904</c:v>
                </c:pt>
                <c:pt idx="600">
                  <c:v>0.19375299939950794</c:v>
                </c:pt>
                <c:pt idx="601">
                  <c:v>0.20254962454282621</c:v>
                </c:pt>
                <c:pt idx="602">
                  <c:v>0.19860108564394083</c:v>
                </c:pt>
                <c:pt idx="603">
                  <c:v>0.20210286553041021</c:v>
                </c:pt>
                <c:pt idx="604">
                  <c:v>0.19377274575684558</c:v>
                </c:pt>
                <c:pt idx="605">
                  <c:v>0.19368751632466896</c:v>
                </c:pt>
                <c:pt idx="606">
                  <c:v>0.19712108936962433</c:v>
                </c:pt>
                <c:pt idx="607">
                  <c:v>0.20053963968456087</c:v>
                </c:pt>
                <c:pt idx="608">
                  <c:v>0.19861064532642059</c:v>
                </c:pt>
                <c:pt idx="609">
                  <c:v>0.1924786682940858</c:v>
                </c:pt>
                <c:pt idx="610">
                  <c:v>0.19527891685544774</c:v>
                </c:pt>
                <c:pt idx="611">
                  <c:v>0.18934349041080242</c:v>
                </c:pt>
                <c:pt idx="612">
                  <c:v>0.18940725296842731</c:v>
                </c:pt>
                <c:pt idx="613">
                  <c:v>0.19846648587585941</c:v>
                </c:pt>
                <c:pt idx="614">
                  <c:v>0.20017536715003523</c:v>
                </c:pt>
                <c:pt idx="615">
                  <c:v>0.18864080780920292</c:v>
                </c:pt>
                <c:pt idx="616">
                  <c:v>0.18827439575157875</c:v>
                </c:pt>
                <c:pt idx="617">
                  <c:v>0.19656310929550413</c:v>
                </c:pt>
                <c:pt idx="618">
                  <c:v>0.19377650375569452</c:v>
                </c:pt>
                <c:pt idx="619">
                  <c:v>0.19005061020600475</c:v>
                </c:pt>
                <c:pt idx="620">
                  <c:v>0.19783936117965437</c:v>
                </c:pt>
                <c:pt idx="621">
                  <c:v>0.19589782840930464</c:v>
                </c:pt>
                <c:pt idx="622">
                  <c:v>0.19125440508219943</c:v>
                </c:pt>
                <c:pt idx="623">
                  <c:v>0.19707535718918773</c:v>
                </c:pt>
                <c:pt idx="624">
                  <c:v>0.18696200920955566</c:v>
                </c:pt>
                <c:pt idx="625">
                  <c:v>0.18790075314357441</c:v>
                </c:pt>
                <c:pt idx="626">
                  <c:v>0.19332283841143069</c:v>
                </c:pt>
                <c:pt idx="627">
                  <c:v>0.20378476863841077</c:v>
                </c:pt>
                <c:pt idx="628">
                  <c:v>0.20308223301906239</c:v>
                </c:pt>
                <c:pt idx="629">
                  <c:v>0.19897156229367749</c:v>
                </c:pt>
                <c:pt idx="630">
                  <c:v>0.19962117603420895</c:v>
                </c:pt>
                <c:pt idx="631">
                  <c:v>0.191116663475007</c:v>
                </c:pt>
                <c:pt idx="632">
                  <c:v>0.18966075379088115</c:v>
                </c:pt>
                <c:pt idx="633">
                  <c:v>0.18730781699792917</c:v>
                </c:pt>
                <c:pt idx="634">
                  <c:v>0.18625516696380626</c:v>
                </c:pt>
                <c:pt idx="635">
                  <c:v>0.18400185195885541</c:v>
                </c:pt>
                <c:pt idx="636">
                  <c:v>0.17648873509274682</c:v>
                </c:pt>
                <c:pt idx="637">
                  <c:v>0.17687274008854237</c:v>
                </c:pt>
                <c:pt idx="638">
                  <c:v>0.17655881991225941</c:v>
                </c:pt>
                <c:pt idx="639">
                  <c:v>0.18385311956111677</c:v>
                </c:pt>
                <c:pt idx="640">
                  <c:v>0.18243065112884507</c:v>
                </c:pt>
                <c:pt idx="641">
                  <c:v>0.17533818893789535</c:v>
                </c:pt>
                <c:pt idx="642">
                  <c:v>0.17924786844563897</c:v>
                </c:pt>
                <c:pt idx="643">
                  <c:v>0.18360900499634752</c:v>
                </c:pt>
                <c:pt idx="644">
                  <c:v>0.18613002916791108</c:v>
                </c:pt>
                <c:pt idx="645">
                  <c:v>0.17743281499894467</c:v>
                </c:pt>
                <c:pt idx="646">
                  <c:v>0.18310211057332704</c:v>
                </c:pt>
                <c:pt idx="647">
                  <c:v>0.18540956156307661</c:v>
                </c:pt>
                <c:pt idx="648">
                  <c:v>0.18671022114717262</c:v>
                </c:pt>
                <c:pt idx="649">
                  <c:v>0.18174855593058881</c:v>
                </c:pt>
                <c:pt idx="650">
                  <c:v>0.17709947817474206</c:v>
                </c:pt>
                <c:pt idx="651">
                  <c:v>0.1736782036499693</c:v>
                </c:pt>
                <c:pt idx="652">
                  <c:v>0.16682130321104749</c:v>
                </c:pt>
                <c:pt idx="653">
                  <c:v>0.17722336619435961</c:v>
                </c:pt>
                <c:pt idx="654">
                  <c:v>0.17710363454954972</c:v>
                </c:pt>
                <c:pt idx="655">
                  <c:v>0.17158883625275057</c:v>
                </c:pt>
                <c:pt idx="656">
                  <c:v>0.17357390034073156</c:v>
                </c:pt>
                <c:pt idx="657">
                  <c:v>0.17107277344459945</c:v>
                </c:pt>
                <c:pt idx="658">
                  <c:v>0.17348587626455556</c:v>
                </c:pt>
                <c:pt idx="659">
                  <c:v>0.17459302360182755</c:v>
                </c:pt>
                <c:pt idx="660">
                  <c:v>0.17979821895837561</c:v>
                </c:pt>
                <c:pt idx="661">
                  <c:v>0.17315122383657333</c:v>
                </c:pt>
                <c:pt idx="662">
                  <c:v>0.17621736618189368</c:v>
                </c:pt>
                <c:pt idx="663">
                  <c:v>0.18192203392347941</c:v>
                </c:pt>
                <c:pt idx="664">
                  <c:v>0.1753600474483879</c:v>
                </c:pt>
                <c:pt idx="665">
                  <c:v>0.16477932892784894</c:v>
                </c:pt>
                <c:pt idx="666">
                  <c:v>0.15445880229696371</c:v>
                </c:pt>
                <c:pt idx="667">
                  <c:v>0.16327299626994368</c:v>
                </c:pt>
                <c:pt idx="668">
                  <c:v>0.1690452502354913</c:v>
                </c:pt>
                <c:pt idx="669">
                  <c:v>0.17140003946584531</c:v>
                </c:pt>
                <c:pt idx="670">
                  <c:v>0.16947151639482047</c:v>
                </c:pt>
                <c:pt idx="671">
                  <c:v>0.16544547568982892</c:v>
                </c:pt>
                <c:pt idx="672">
                  <c:v>0.1673988497853022</c:v>
                </c:pt>
                <c:pt idx="673">
                  <c:v>0.1676133413765005</c:v>
                </c:pt>
                <c:pt idx="674">
                  <c:v>0.16748356276996762</c:v>
                </c:pt>
                <c:pt idx="675">
                  <c:v>0.16675177819998366</c:v>
                </c:pt>
                <c:pt idx="676">
                  <c:v>0.16658548101470397</c:v>
                </c:pt>
                <c:pt idx="677">
                  <c:v>0.16530692119192181</c:v>
                </c:pt>
                <c:pt idx="678">
                  <c:v>0.16532716706531395</c:v>
                </c:pt>
                <c:pt idx="679">
                  <c:v>0.16916078121172229</c:v>
                </c:pt>
                <c:pt idx="680">
                  <c:v>0.17140800244521584</c:v>
                </c:pt>
                <c:pt idx="681">
                  <c:v>0.17221379590590491</c:v>
                </c:pt>
                <c:pt idx="682">
                  <c:v>0.17183401241253313</c:v>
                </c:pt>
                <c:pt idx="683">
                  <c:v>0.16655587746098435</c:v>
                </c:pt>
                <c:pt idx="684">
                  <c:v>0.16695515693057958</c:v>
                </c:pt>
                <c:pt idx="685">
                  <c:v>0.16172697002414171</c:v>
                </c:pt>
                <c:pt idx="686">
                  <c:v>0.15916741461974226</c:v>
                </c:pt>
                <c:pt idx="687">
                  <c:v>0.15920657910681327</c:v>
                </c:pt>
                <c:pt idx="688">
                  <c:v>0.16167266689613574</c:v>
                </c:pt>
                <c:pt idx="689">
                  <c:v>0.15501446550121417</c:v>
                </c:pt>
                <c:pt idx="690">
                  <c:v>0.15805124379146032</c:v>
                </c:pt>
                <c:pt idx="691">
                  <c:v>0.16297426489537883</c:v>
                </c:pt>
                <c:pt idx="692">
                  <c:v>0.16394496705859107</c:v>
                </c:pt>
                <c:pt idx="693">
                  <c:v>0.16410876075030009</c:v>
                </c:pt>
                <c:pt idx="694">
                  <c:v>0.15754017645178858</c:v>
                </c:pt>
                <c:pt idx="695">
                  <c:v>0.15146483868926711</c:v>
                </c:pt>
                <c:pt idx="696">
                  <c:v>0.16107059193279502</c:v>
                </c:pt>
                <c:pt idx="697">
                  <c:v>0.16630068896369735</c:v>
                </c:pt>
                <c:pt idx="698">
                  <c:v>0.16637080264333559</c:v>
                </c:pt>
                <c:pt idx="699">
                  <c:v>0.16289336442236407</c:v>
                </c:pt>
                <c:pt idx="700">
                  <c:v>0.16085259435869775</c:v>
                </c:pt>
                <c:pt idx="701">
                  <c:v>0.15861899262261003</c:v>
                </c:pt>
                <c:pt idx="702">
                  <c:v>0.15861602708202183</c:v>
                </c:pt>
                <c:pt idx="703">
                  <c:v>0.15961837068194121</c:v>
                </c:pt>
                <c:pt idx="704">
                  <c:v>0.16135509148148036</c:v>
                </c:pt>
                <c:pt idx="705">
                  <c:v>0.16135504589253941</c:v>
                </c:pt>
                <c:pt idx="706">
                  <c:v>0.15920769070756494</c:v>
                </c:pt>
                <c:pt idx="707">
                  <c:v>0.16406303555647764</c:v>
                </c:pt>
                <c:pt idx="708">
                  <c:v>0.16041939085572907</c:v>
                </c:pt>
                <c:pt idx="709">
                  <c:v>0.166742080556603</c:v>
                </c:pt>
                <c:pt idx="710">
                  <c:v>0.16174262861902888</c:v>
                </c:pt>
                <c:pt idx="711">
                  <c:v>0.15626651341161693</c:v>
                </c:pt>
                <c:pt idx="712">
                  <c:v>0.16279987457247949</c:v>
                </c:pt>
                <c:pt idx="713">
                  <c:v>0.15959465094478273</c:v>
                </c:pt>
                <c:pt idx="714">
                  <c:v>0.1541974519116244</c:v>
                </c:pt>
                <c:pt idx="715">
                  <c:v>0.15505666541734608</c:v>
                </c:pt>
                <c:pt idx="716">
                  <c:v>0.16367274106224824</c:v>
                </c:pt>
                <c:pt idx="717">
                  <c:v>0.15794488052363895</c:v>
                </c:pt>
                <c:pt idx="718">
                  <c:v>0.15412853460618514</c:v>
                </c:pt>
                <c:pt idx="719">
                  <c:v>0.15866197401040477</c:v>
                </c:pt>
                <c:pt idx="720">
                  <c:v>0.16261489009346639</c:v>
                </c:pt>
                <c:pt idx="721">
                  <c:v>0.15712262539152672</c:v>
                </c:pt>
                <c:pt idx="722">
                  <c:v>0.15395399246601646</c:v>
                </c:pt>
                <c:pt idx="723">
                  <c:v>0.1566175583694514</c:v>
                </c:pt>
                <c:pt idx="724">
                  <c:v>0.15248187854702547</c:v>
                </c:pt>
                <c:pt idx="725">
                  <c:v>0.15343789370378977</c:v>
                </c:pt>
                <c:pt idx="726">
                  <c:v>0.1568205441654128</c:v>
                </c:pt>
                <c:pt idx="727">
                  <c:v>0.15586809419167028</c:v>
                </c:pt>
                <c:pt idx="728">
                  <c:v>0.15906498422001841</c:v>
                </c:pt>
                <c:pt idx="729">
                  <c:v>0.16825263943469662</c:v>
                </c:pt>
                <c:pt idx="730">
                  <c:v>0.15613355432678569</c:v>
                </c:pt>
                <c:pt idx="731">
                  <c:v>0.14974418118965466</c:v>
                </c:pt>
                <c:pt idx="732">
                  <c:v>0.15094422922201448</c:v>
                </c:pt>
                <c:pt idx="733">
                  <c:v>0.14688644145359686</c:v>
                </c:pt>
                <c:pt idx="734">
                  <c:v>0.15290806432137188</c:v>
                </c:pt>
                <c:pt idx="735">
                  <c:v>0.15207855772378712</c:v>
                </c:pt>
                <c:pt idx="736">
                  <c:v>0.15334327553926094</c:v>
                </c:pt>
                <c:pt idx="737">
                  <c:v>0.15481527018019423</c:v>
                </c:pt>
                <c:pt idx="738">
                  <c:v>0.15136948195355732</c:v>
                </c:pt>
                <c:pt idx="739">
                  <c:v>0.1516109655678104</c:v>
                </c:pt>
                <c:pt idx="740">
                  <c:v>0.1537853592665511</c:v>
                </c:pt>
                <c:pt idx="741">
                  <c:v>0.152271436135275</c:v>
                </c:pt>
                <c:pt idx="742">
                  <c:v>0.15238801453164311</c:v>
                </c:pt>
                <c:pt idx="743">
                  <c:v>0.15280697814791422</c:v>
                </c:pt>
                <c:pt idx="744">
                  <c:v>0.15135334738379067</c:v>
                </c:pt>
                <c:pt idx="745">
                  <c:v>0.1498073260303753</c:v>
                </c:pt>
                <c:pt idx="746">
                  <c:v>0.15120454475177492</c:v>
                </c:pt>
                <c:pt idx="747">
                  <c:v>0.15229980217496497</c:v>
                </c:pt>
                <c:pt idx="748">
                  <c:v>0.15322992945671376</c:v>
                </c:pt>
                <c:pt idx="749">
                  <c:v>0.14677785810995039</c:v>
                </c:pt>
                <c:pt idx="750">
                  <c:v>0.14411001027965376</c:v>
                </c:pt>
                <c:pt idx="751">
                  <c:v>0.14809148317724471</c:v>
                </c:pt>
                <c:pt idx="752">
                  <c:v>0.14705483925089305</c:v>
                </c:pt>
                <c:pt idx="753">
                  <c:v>0.14298332998390348</c:v>
                </c:pt>
                <c:pt idx="754">
                  <c:v>0.14532079387637015</c:v>
                </c:pt>
                <c:pt idx="755">
                  <c:v>0.15230935227832929</c:v>
                </c:pt>
                <c:pt idx="756">
                  <c:v>0.14630684321059861</c:v>
                </c:pt>
                <c:pt idx="757">
                  <c:v>0.14478311525171444</c:v>
                </c:pt>
                <c:pt idx="758">
                  <c:v>0.14424497563276481</c:v>
                </c:pt>
                <c:pt idx="759">
                  <c:v>0.14775901936972885</c:v>
                </c:pt>
                <c:pt idx="760">
                  <c:v>0.14749529831057256</c:v>
                </c:pt>
                <c:pt idx="761">
                  <c:v>0.14535899292766416</c:v>
                </c:pt>
                <c:pt idx="762">
                  <c:v>0.14499036248671451</c:v>
                </c:pt>
                <c:pt idx="763">
                  <c:v>0.14057373450019431</c:v>
                </c:pt>
                <c:pt idx="764">
                  <c:v>0.14499252138658703</c:v>
                </c:pt>
                <c:pt idx="765">
                  <c:v>0.15131744110525669</c:v>
                </c:pt>
                <c:pt idx="766">
                  <c:v>0.15326043584271037</c:v>
                </c:pt>
                <c:pt idx="767">
                  <c:v>0.14437036014935314</c:v>
                </c:pt>
                <c:pt idx="768">
                  <c:v>0.14628759230834185</c:v>
                </c:pt>
                <c:pt idx="769">
                  <c:v>0.14834624497084234</c:v>
                </c:pt>
                <c:pt idx="770">
                  <c:v>0.14359888257610345</c:v>
                </c:pt>
                <c:pt idx="771">
                  <c:v>0.13985506628525129</c:v>
                </c:pt>
                <c:pt idx="772">
                  <c:v>0.13922913211148807</c:v>
                </c:pt>
                <c:pt idx="773">
                  <c:v>0.14618688739641741</c:v>
                </c:pt>
                <c:pt idx="774">
                  <c:v>0.14995284412108142</c:v>
                </c:pt>
                <c:pt idx="775">
                  <c:v>0.14181135906486461</c:v>
                </c:pt>
                <c:pt idx="776">
                  <c:v>0.14281041093222083</c:v>
                </c:pt>
                <c:pt idx="777">
                  <c:v>0.14672140472932732</c:v>
                </c:pt>
                <c:pt idx="778">
                  <c:v>0.14593385437926618</c:v>
                </c:pt>
                <c:pt idx="779">
                  <c:v>0.15123238527447652</c:v>
                </c:pt>
                <c:pt idx="780">
                  <c:v>0.1480014702109595</c:v>
                </c:pt>
                <c:pt idx="781">
                  <c:v>0.14799851744220885</c:v>
                </c:pt>
                <c:pt idx="782">
                  <c:v>0.15026226268899578</c:v>
                </c:pt>
                <c:pt idx="783">
                  <c:v>0.14417726825533375</c:v>
                </c:pt>
                <c:pt idx="784">
                  <c:v>0.14443480460731986</c:v>
                </c:pt>
                <c:pt idx="785">
                  <c:v>0.15050869788748028</c:v>
                </c:pt>
                <c:pt idx="786">
                  <c:v>0.14942272412626059</c:v>
                </c:pt>
                <c:pt idx="787">
                  <c:v>0.14643707762036434</c:v>
                </c:pt>
                <c:pt idx="788">
                  <c:v>0.14524472682164116</c:v>
                </c:pt>
                <c:pt idx="789">
                  <c:v>0.13921694233979306</c:v>
                </c:pt>
                <c:pt idx="790">
                  <c:v>0.14319990199987206</c:v>
                </c:pt>
                <c:pt idx="791">
                  <c:v>0.14247722061017978</c:v>
                </c:pt>
                <c:pt idx="792">
                  <c:v>0.14550476749576555</c:v>
                </c:pt>
                <c:pt idx="793">
                  <c:v>0.14610051175457422</c:v>
                </c:pt>
                <c:pt idx="794">
                  <c:v>0.14396293552991468</c:v>
                </c:pt>
                <c:pt idx="795">
                  <c:v>0.14051264955021514</c:v>
                </c:pt>
                <c:pt idx="796">
                  <c:v>0.13841014605775892</c:v>
                </c:pt>
                <c:pt idx="797">
                  <c:v>0.13649610961186567</c:v>
                </c:pt>
                <c:pt idx="798">
                  <c:v>0.13650095122189471</c:v>
                </c:pt>
                <c:pt idx="799">
                  <c:v>0.13624648424907906</c:v>
                </c:pt>
                <c:pt idx="800">
                  <c:v>0.14117977235948581</c:v>
                </c:pt>
                <c:pt idx="801">
                  <c:v>0.14089422281677988</c:v>
                </c:pt>
                <c:pt idx="802">
                  <c:v>0.14194110272629909</c:v>
                </c:pt>
                <c:pt idx="803">
                  <c:v>0.14357213251767317</c:v>
                </c:pt>
                <c:pt idx="804">
                  <c:v>0.14325907436962848</c:v>
                </c:pt>
                <c:pt idx="805">
                  <c:v>0.1473850814298383</c:v>
                </c:pt>
                <c:pt idx="806">
                  <c:v>0.14213792643596904</c:v>
                </c:pt>
                <c:pt idx="807">
                  <c:v>0.14259215196762962</c:v>
                </c:pt>
                <c:pt idx="808">
                  <c:v>0.13554988692994369</c:v>
                </c:pt>
                <c:pt idx="809">
                  <c:v>0.13443042442211892</c:v>
                </c:pt>
                <c:pt idx="810">
                  <c:v>0.13692583947292811</c:v>
                </c:pt>
                <c:pt idx="811">
                  <c:v>0.14157010824586055</c:v>
                </c:pt>
                <c:pt idx="812">
                  <c:v>0.13931684411590817</c:v>
                </c:pt>
                <c:pt idx="813">
                  <c:v>0.13402261337495847</c:v>
                </c:pt>
                <c:pt idx="814">
                  <c:v>0.13549651121760206</c:v>
                </c:pt>
                <c:pt idx="815">
                  <c:v>0.13528705128265325</c:v>
                </c:pt>
                <c:pt idx="816">
                  <c:v>0.141510148811687</c:v>
                </c:pt>
                <c:pt idx="817">
                  <c:v>0.13987613108787481</c:v>
                </c:pt>
                <c:pt idx="818">
                  <c:v>0.14526239102277896</c:v>
                </c:pt>
                <c:pt idx="819">
                  <c:v>0.13859586559316395</c:v>
                </c:pt>
                <c:pt idx="820">
                  <c:v>0.13884706908269609</c:v>
                </c:pt>
                <c:pt idx="821">
                  <c:v>0.13212571025678047</c:v>
                </c:pt>
                <c:pt idx="822">
                  <c:v>0.13118953806649697</c:v>
                </c:pt>
                <c:pt idx="823">
                  <c:v>0.13438951559737863</c:v>
                </c:pt>
                <c:pt idx="824">
                  <c:v>0.13194367446011726</c:v>
                </c:pt>
                <c:pt idx="825">
                  <c:v>0.13597789230295984</c:v>
                </c:pt>
                <c:pt idx="826">
                  <c:v>0.13376678960792818</c:v>
                </c:pt>
                <c:pt idx="827">
                  <c:v>0.13556199047043521</c:v>
                </c:pt>
                <c:pt idx="828">
                  <c:v>0.13414693326425597</c:v>
                </c:pt>
                <c:pt idx="829">
                  <c:v>0.13888191316668155</c:v>
                </c:pt>
                <c:pt idx="830">
                  <c:v>0.13903877796574571</c:v>
                </c:pt>
                <c:pt idx="831">
                  <c:v>0.13543567082097119</c:v>
                </c:pt>
                <c:pt idx="832">
                  <c:v>0.13645028739505788</c:v>
                </c:pt>
                <c:pt idx="833">
                  <c:v>0.14200331669805483</c:v>
                </c:pt>
                <c:pt idx="834">
                  <c:v>0.13932331085407762</c:v>
                </c:pt>
                <c:pt idx="835">
                  <c:v>0.1391648457485079</c:v>
                </c:pt>
                <c:pt idx="836">
                  <c:v>0.13307785287439372</c:v>
                </c:pt>
                <c:pt idx="837">
                  <c:v>0.13340333565402987</c:v>
                </c:pt>
                <c:pt idx="838">
                  <c:v>0.13564689161754856</c:v>
                </c:pt>
                <c:pt idx="839">
                  <c:v>0.13937126310067541</c:v>
                </c:pt>
                <c:pt idx="840">
                  <c:v>0.13947953323816262</c:v>
                </c:pt>
                <c:pt idx="841">
                  <c:v>0.13761242247855907</c:v>
                </c:pt>
                <c:pt idx="842">
                  <c:v>0.13320987785734445</c:v>
                </c:pt>
                <c:pt idx="843">
                  <c:v>0.13057334556183248</c:v>
                </c:pt>
                <c:pt idx="844">
                  <c:v>0.13106946651205989</c:v>
                </c:pt>
                <c:pt idx="845">
                  <c:v>0.13516515954547573</c:v>
                </c:pt>
                <c:pt idx="846">
                  <c:v>0.13856113285103508</c:v>
                </c:pt>
                <c:pt idx="847">
                  <c:v>0.1366986741535704</c:v>
                </c:pt>
                <c:pt idx="848">
                  <c:v>0.13675030965409274</c:v>
                </c:pt>
                <c:pt idx="849">
                  <c:v>0.13457601262922539</c:v>
                </c:pt>
                <c:pt idx="850">
                  <c:v>0.13409099654764808</c:v>
                </c:pt>
                <c:pt idx="851">
                  <c:v>0.13786659442072113</c:v>
                </c:pt>
                <c:pt idx="852">
                  <c:v>0.13911570868504605</c:v>
                </c:pt>
                <c:pt idx="853">
                  <c:v>0.13284583584566406</c:v>
                </c:pt>
                <c:pt idx="854">
                  <c:v>0.13677981989799975</c:v>
                </c:pt>
                <c:pt idx="855">
                  <c:v>0.13320052300765145</c:v>
                </c:pt>
                <c:pt idx="856">
                  <c:v>0.13698103565586517</c:v>
                </c:pt>
                <c:pt idx="857">
                  <c:v>0.13764756963294475</c:v>
                </c:pt>
                <c:pt idx="858">
                  <c:v>0.13603411183668568</c:v>
                </c:pt>
                <c:pt idx="859">
                  <c:v>0.13128609824003748</c:v>
                </c:pt>
                <c:pt idx="860">
                  <c:v>0.12931481645582146</c:v>
                </c:pt>
                <c:pt idx="861">
                  <c:v>0.12948938507899518</c:v>
                </c:pt>
                <c:pt idx="862">
                  <c:v>0.13131277274952322</c:v>
                </c:pt>
                <c:pt idx="863">
                  <c:v>0.13478747439630281</c:v>
                </c:pt>
                <c:pt idx="864">
                  <c:v>0.13303600966790352</c:v>
                </c:pt>
                <c:pt idx="865">
                  <c:v>0.1310572746627624</c:v>
                </c:pt>
                <c:pt idx="866">
                  <c:v>0.13181357839378097</c:v>
                </c:pt>
                <c:pt idx="867">
                  <c:v>0.12664500239803078</c:v>
                </c:pt>
                <c:pt idx="868">
                  <c:v>0.13537324950460203</c:v>
                </c:pt>
                <c:pt idx="869">
                  <c:v>0.13751887532134313</c:v>
                </c:pt>
                <c:pt idx="870">
                  <c:v>0.13737854285299195</c:v>
                </c:pt>
                <c:pt idx="871">
                  <c:v>0.13852876044801563</c:v>
                </c:pt>
                <c:pt idx="872">
                  <c:v>0.13928092282906171</c:v>
                </c:pt>
                <c:pt idx="873">
                  <c:v>0.13072037411729273</c:v>
                </c:pt>
                <c:pt idx="874">
                  <c:v>0.1249630541067889</c:v>
                </c:pt>
                <c:pt idx="875">
                  <c:v>0.12320231761485935</c:v>
                </c:pt>
                <c:pt idx="876">
                  <c:v>0.12703354294620717</c:v>
                </c:pt>
                <c:pt idx="877">
                  <c:v>0.12723899321612867</c:v>
                </c:pt>
                <c:pt idx="878">
                  <c:v>0.12492895074123607</c:v>
                </c:pt>
                <c:pt idx="879">
                  <c:v>0.12102492457869318</c:v>
                </c:pt>
                <c:pt idx="880">
                  <c:v>0.11857130907840889</c:v>
                </c:pt>
                <c:pt idx="881">
                  <c:v>0.12689207658105103</c:v>
                </c:pt>
                <c:pt idx="882">
                  <c:v>0.12215128418971107</c:v>
                </c:pt>
                <c:pt idx="883">
                  <c:v>0.12418158508592454</c:v>
                </c:pt>
                <c:pt idx="884">
                  <c:v>0.12735792854541972</c:v>
                </c:pt>
                <c:pt idx="885">
                  <c:v>0.12499134706652285</c:v>
                </c:pt>
                <c:pt idx="886">
                  <c:v>0.1227914534150506</c:v>
                </c:pt>
                <c:pt idx="887">
                  <c:v>0.1247950705790391</c:v>
                </c:pt>
                <c:pt idx="888">
                  <c:v>0.12372416245949482</c:v>
                </c:pt>
                <c:pt idx="889">
                  <c:v>0.127309499451006</c:v>
                </c:pt>
                <c:pt idx="890">
                  <c:v>0.12468363616337798</c:v>
                </c:pt>
                <c:pt idx="891">
                  <c:v>0.12139066070923613</c:v>
                </c:pt>
                <c:pt idx="892">
                  <c:v>0.12535784079233517</c:v>
                </c:pt>
                <c:pt idx="893">
                  <c:v>0.12732007294326517</c:v>
                </c:pt>
                <c:pt idx="894">
                  <c:v>0.12667758171516089</c:v>
                </c:pt>
                <c:pt idx="895">
                  <c:v>0.12942639957574434</c:v>
                </c:pt>
                <c:pt idx="896">
                  <c:v>0.12609598076973441</c:v>
                </c:pt>
                <c:pt idx="897">
                  <c:v>0.12305988292899324</c:v>
                </c:pt>
                <c:pt idx="898">
                  <c:v>0.12557109021982418</c:v>
                </c:pt>
                <c:pt idx="899">
                  <c:v>0.12588153249818174</c:v>
                </c:pt>
                <c:pt idx="900">
                  <c:v>0.12427536017430241</c:v>
                </c:pt>
                <c:pt idx="901">
                  <c:v>0.12116851840408333</c:v>
                </c:pt>
                <c:pt idx="902">
                  <c:v>0.12298698413296723</c:v>
                </c:pt>
                <c:pt idx="903">
                  <c:v>0.12512904476567088</c:v>
                </c:pt>
                <c:pt idx="904">
                  <c:v>0.12678071151338044</c:v>
                </c:pt>
                <c:pt idx="905">
                  <c:v>0.11860937174424382</c:v>
                </c:pt>
                <c:pt idx="906">
                  <c:v>0.12160112076378522</c:v>
                </c:pt>
                <c:pt idx="907">
                  <c:v>0.12133544777229049</c:v>
                </c:pt>
                <c:pt idx="908">
                  <c:v>0.12412009914549484</c:v>
                </c:pt>
                <c:pt idx="909">
                  <c:v>0.12241372769798967</c:v>
                </c:pt>
                <c:pt idx="910">
                  <c:v>0.12226542346487285</c:v>
                </c:pt>
                <c:pt idx="911">
                  <c:v>0.12636269926974006</c:v>
                </c:pt>
                <c:pt idx="912">
                  <c:v>0.12166421798835853</c:v>
                </c:pt>
                <c:pt idx="913">
                  <c:v>0.12195882908850735</c:v>
                </c:pt>
                <c:pt idx="914">
                  <c:v>0.12097230704925178</c:v>
                </c:pt>
                <c:pt idx="915">
                  <c:v>0.12058511819799612</c:v>
                </c:pt>
                <c:pt idx="916">
                  <c:v>0.12363114758347063</c:v>
                </c:pt>
                <c:pt idx="917">
                  <c:v>0.11824852940251467</c:v>
                </c:pt>
                <c:pt idx="918">
                  <c:v>0.11853016572808725</c:v>
                </c:pt>
                <c:pt idx="919">
                  <c:v>0.11773486418682018</c:v>
                </c:pt>
                <c:pt idx="920">
                  <c:v>0.11655771027625141</c:v>
                </c:pt>
                <c:pt idx="921">
                  <c:v>0.11986497652969826</c:v>
                </c:pt>
                <c:pt idx="922">
                  <c:v>0.12172946759530781</c:v>
                </c:pt>
                <c:pt idx="923">
                  <c:v>0.12257812701576962</c:v>
                </c:pt>
                <c:pt idx="924">
                  <c:v>0.11956660669989912</c:v>
                </c:pt>
                <c:pt idx="925">
                  <c:v>0.12022796842264352</c:v>
                </c:pt>
                <c:pt idx="926">
                  <c:v>0.12331218752925073</c:v>
                </c:pt>
                <c:pt idx="927">
                  <c:v>0.12229400280554548</c:v>
                </c:pt>
                <c:pt idx="928">
                  <c:v>0.12164237644790021</c:v>
                </c:pt>
                <c:pt idx="929">
                  <c:v>0.12041317552067306</c:v>
                </c:pt>
                <c:pt idx="930">
                  <c:v>0.11587625749320976</c:v>
                </c:pt>
                <c:pt idx="931">
                  <c:v>0.1184591719648333</c:v>
                </c:pt>
                <c:pt idx="932">
                  <c:v>0.11630231573746942</c:v>
                </c:pt>
                <c:pt idx="933">
                  <c:v>0.11337604556248453</c:v>
                </c:pt>
                <c:pt idx="934">
                  <c:v>0.11802986763359551</c:v>
                </c:pt>
                <c:pt idx="935">
                  <c:v>0.11797219585967134</c:v>
                </c:pt>
                <c:pt idx="936">
                  <c:v>0.12240331463118072</c:v>
                </c:pt>
                <c:pt idx="937">
                  <c:v>0.12577398774824775</c:v>
                </c:pt>
                <c:pt idx="938">
                  <c:v>0.12291459367210922</c:v>
                </c:pt>
                <c:pt idx="939">
                  <c:v>0.12153314385195076</c:v>
                </c:pt>
                <c:pt idx="940">
                  <c:v>0.12060358449555618</c:v>
                </c:pt>
                <c:pt idx="941">
                  <c:v>0.11820039816126808</c:v>
                </c:pt>
                <c:pt idx="942">
                  <c:v>0.11609665000334034</c:v>
                </c:pt>
                <c:pt idx="943">
                  <c:v>0.11848638350034423</c:v>
                </c:pt>
                <c:pt idx="944">
                  <c:v>0.11983462727996932</c:v>
                </c:pt>
                <c:pt idx="945">
                  <c:v>0.11240767497881476</c:v>
                </c:pt>
                <c:pt idx="946">
                  <c:v>0.11356185790137531</c:v>
                </c:pt>
                <c:pt idx="947">
                  <c:v>0.12100632999794032</c:v>
                </c:pt>
                <c:pt idx="948">
                  <c:v>0.11463441862129552</c:v>
                </c:pt>
                <c:pt idx="949">
                  <c:v>0.11629811377011484</c:v>
                </c:pt>
                <c:pt idx="950">
                  <c:v>0.11834592521518078</c:v>
                </c:pt>
                <c:pt idx="951">
                  <c:v>0.12334582302768934</c:v>
                </c:pt>
                <c:pt idx="952">
                  <c:v>0.11663763759127506</c:v>
                </c:pt>
                <c:pt idx="953">
                  <c:v>0.11351461045190106</c:v>
                </c:pt>
                <c:pt idx="954">
                  <c:v>0.11542476812027663</c:v>
                </c:pt>
                <c:pt idx="955">
                  <c:v>0.11518595873381769</c:v>
                </c:pt>
                <c:pt idx="956">
                  <c:v>0.11609211494882549</c:v>
                </c:pt>
                <c:pt idx="957">
                  <c:v>0.11327840885183774</c:v>
                </c:pt>
                <c:pt idx="958">
                  <c:v>0.11296879429295757</c:v>
                </c:pt>
                <c:pt idx="959">
                  <c:v>0.11657130578428763</c:v>
                </c:pt>
                <c:pt idx="960">
                  <c:v>0.11236588050919047</c:v>
                </c:pt>
                <c:pt idx="961">
                  <c:v>0.11376160497838846</c:v>
                </c:pt>
                <c:pt idx="962">
                  <c:v>0.11584936240907742</c:v>
                </c:pt>
                <c:pt idx="963">
                  <c:v>0.11712612006816722</c:v>
                </c:pt>
                <c:pt idx="964">
                  <c:v>0.11754067112004958</c:v>
                </c:pt>
                <c:pt idx="965">
                  <c:v>0.11425899871342735</c:v>
                </c:pt>
                <c:pt idx="966">
                  <c:v>0.118399253292043</c:v>
                </c:pt>
                <c:pt idx="967">
                  <c:v>0.11252526518813677</c:v>
                </c:pt>
                <c:pt idx="968">
                  <c:v>0.11403990270164577</c:v>
                </c:pt>
                <c:pt idx="969">
                  <c:v>0.12266166058524876</c:v>
                </c:pt>
                <c:pt idx="970">
                  <c:v>0.11692742794006331</c:v>
                </c:pt>
                <c:pt idx="971">
                  <c:v>0.11191554120331104</c:v>
                </c:pt>
                <c:pt idx="972">
                  <c:v>0.11291615011411922</c:v>
                </c:pt>
                <c:pt idx="973">
                  <c:v>0.11512150198222046</c:v>
                </c:pt>
                <c:pt idx="974">
                  <c:v>0.11125173778107889</c:v>
                </c:pt>
                <c:pt idx="975">
                  <c:v>0.11184857025907897</c:v>
                </c:pt>
                <c:pt idx="976">
                  <c:v>0.12059019009362736</c:v>
                </c:pt>
                <c:pt idx="977">
                  <c:v>0.11294160728028388</c:v>
                </c:pt>
                <c:pt idx="978">
                  <c:v>0.11341593270093515</c:v>
                </c:pt>
                <c:pt idx="979">
                  <c:v>0.1165558649536472</c:v>
                </c:pt>
                <c:pt idx="980">
                  <c:v>0.11473825785938987</c:v>
                </c:pt>
                <c:pt idx="981">
                  <c:v>0.11397244905702755</c:v>
                </c:pt>
                <c:pt idx="982">
                  <c:v>0.11372374815375248</c:v>
                </c:pt>
                <c:pt idx="983">
                  <c:v>0.11631718317850019</c:v>
                </c:pt>
                <c:pt idx="984">
                  <c:v>0.11639363233276807</c:v>
                </c:pt>
                <c:pt idx="985">
                  <c:v>0.11839199081575937</c:v>
                </c:pt>
                <c:pt idx="986">
                  <c:v>0.11514984603575566</c:v>
                </c:pt>
                <c:pt idx="987">
                  <c:v>0.1152423926399172</c:v>
                </c:pt>
                <c:pt idx="988">
                  <c:v>0.11862167146157294</c:v>
                </c:pt>
                <c:pt idx="989">
                  <c:v>0.11601765875383392</c:v>
                </c:pt>
                <c:pt idx="990">
                  <c:v>0.11489643207122413</c:v>
                </c:pt>
                <c:pt idx="991">
                  <c:v>0.116134211772136</c:v>
                </c:pt>
                <c:pt idx="992">
                  <c:v>0.11401128119254102</c:v>
                </c:pt>
                <c:pt idx="993">
                  <c:v>0.11574682589101178</c:v>
                </c:pt>
                <c:pt idx="994">
                  <c:v>0.11324604028054867</c:v>
                </c:pt>
                <c:pt idx="995">
                  <c:v>0.10988669120338683</c:v>
                </c:pt>
                <c:pt idx="996">
                  <c:v>0.10927842580726112</c:v>
                </c:pt>
                <c:pt idx="997">
                  <c:v>0.11231528273558967</c:v>
                </c:pt>
                <c:pt idx="998">
                  <c:v>0.11161384370879382</c:v>
                </c:pt>
                <c:pt idx="999">
                  <c:v>0.11479230801817911</c:v>
                </c:pt>
                <c:pt idx="1000">
                  <c:v>0.11538332507260252</c:v>
                </c:pt>
                <c:pt idx="1001">
                  <c:v>0.11785036180388697</c:v>
                </c:pt>
                <c:pt idx="1002">
                  <c:v>0.11382350102157011</c:v>
                </c:pt>
                <c:pt idx="1003">
                  <c:v>0.11150592034860135</c:v>
                </c:pt>
                <c:pt idx="1004">
                  <c:v>0.11154049271468637</c:v>
                </c:pt>
                <c:pt idx="1005">
                  <c:v>0.11266864052848888</c:v>
                </c:pt>
                <c:pt idx="1006">
                  <c:v>0.11178022241687159</c:v>
                </c:pt>
                <c:pt idx="1007">
                  <c:v>0.10912218590162089</c:v>
                </c:pt>
                <c:pt idx="1008">
                  <c:v>0.10387152157215644</c:v>
                </c:pt>
                <c:pt idx="1009">
                  <c:v>0.10517603627410169</c:v>
                </c:pt>
                <c:pt idx="1010">
                  <c:v>0.11003110325100365</c:v>
                </c:pt>
                <c:pt idx="1011">
                  <c:v>0.10808762397009634</c:v>
                </c:pt>
                <c:pt idx="1012">
                  <c:v>0.11205774959553073</c:v>
                </c:pt>
                <c:pt idx="1013">
                  <c:v>0.11135166504390676</c:v>
                </c:pt>
                <c:pt idx="1014">
                  <c:v>0.11289341095161265</c:v>
                </c:pt>
                <c:pt idx="1015">
                  <c:v>0.10628354888484602</c:v>
                </c:pt>
                <c:pt idx="1016">
                  <c:v>0.10364899360492311</c:v>
                </c:pt>
                <c:pt idx="1017">
                  <c:v>0.1121841008480229</c:v>
                </c:pt>
                <c:pt idx="1018">
                  <c:v>0.11058186221422676</c:v>
                </c:pt>
                <c:pt idx="1019">
                  <c:v>0.11231263039837229</c:v>
                </c:pt>
                <c:pt idx="1020">
                  <c:v>0.1083883553322315</c:v>
                </c:pt>
                <c:pt idx="1021">
                  <c:v>0.10755694854962684</c:v>
                </c:pt>
                <c:pt idx="1022">
                  <c:v>0.10350306129465546</c:v>
                </c:pt>
                <c:pt idx="1023">
                  <c:v>9.8849485868837128E-2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88B-4479-B450-3F5F3DF80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8"/>
          <c:min val="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  <c:majorUnit val="2"/>
      </c:valAx>
      <c:valAx>
        <c:axId val="148305659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5546223388743077"/>
          <c:y val="5.1908823897012873E-2"/>
          <c:w val="0.4358809662681053"/>
          <c:h val="0.3698006499187601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490-890</a:t>
            </a:r>
            <a:r>
              <a:rPr lang="en-US" sz="1400" baseline="0"/>
              <a:t> nm</a:t>
            </a:r>
            <a:endParaRPr lang="en-US" sz="1400"/>
          </a:p>
        </c:rich>
      </c:tx>
      <c:layout>
        <c:manualLayout>
          <c:xMode val="edge"/>
          <c:yMode val="edge"/>
          <c:x val="0.26148148148148148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939316613201127"/>
          <c:y val="0.12517841519810025"/>
          <c:w val="0.69359215514727324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'Red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'Red sp'!$D$2:$D$1025</c:f>
              <c:numCache>
                <c:formatCode>0.00</c:formatCode>
                <c:ptCount val="1024"/>
                <c:pt idx="0">
                  <c:v>-2.8558854889168117</c:v>
                </c:pt>
                <c:pt idx="1">
                  <c:v>-2.8430854889168118</c:v>
                </c:pt>
                <c:pt idx="2">
                  <c:v>-2.8302854889168119</c:v>
                </c:pt>
                <c:pt idx="3">
                  <c:v>-2.8174854889168115</c:v>
                </c:pt>
                <c:pt idx="4">
                  <c:v>-2.8046854889168116</c:v>
                </c:pt>
                <c:pt idx="5">
                  <c:v>-2.7918854889168117</c:v>
                </c:pt>
                <c:pt idx="6">
                  <c:v>-2.7790854889168117</c:v>
                </c:pt>
                <c:pt idx="7">
                  <c:v>-2.7662854889168118</c:v>
                </c:pt>
                <c:pt idx="8">
                  <c:v>-2.7534854889168119</c:v>
                </c:pt>
                <c:pt idx="9">
                  <c:v>-2.7406854889168115</c:v>
                </c:pt>
                <c:pt idx="10">
                  <c:v>-2.7278854889168116</c:v>
                </c:pt>
                <c:pt idx="11">
                  <c:v>-2.7150854889168117</c:v>
                </c:pt>
                <c:pt idx="12">
                  <c:v>-2.7022854889168118</c:v>
                </c:pt>
                <c:pt idx="13">
                  <c:v>-2.6894854889168118</c:v>
                </c:pt>
                <c:pt idx="14">
                  <c:v>-2.6766854889168119</c:v>
                </c:pt>
                <c:pt idx="15">
                  <c:v>-2.6638854889168115</c:v>
                </c:pt>
                <c:pt idx="16">
                  <c:v>-2.6510854889168116</c:v>
                </c:pt>
                <c:pt idx="17">
                  <c:v>-2.6382854889168117</c:v>
                </c:pt>
                <c:pt idx="18">
                  <c:v>-2.6254854889168118</c:v>
                </c:pt>
                <c:pt idx="19">
                  <c:v>-2.6126854889168118</c:v>
                </c:pt>
                <c:pt idx="20">
                  <c:v>-2.5998854889168115</c:v>
                </c:pt>
                <c:pt idx="21">
                  <c:v>-2.5870854889168116</c:v>
                </c:pt>
                <c:pt idx="22">
                  <c:v>-2.5742854889168116</c:v>
                </c:pt>
                <c:pt idx="23">
                  <c:v>-2.5614854889168117</c:v>
                </c:pt>
                <c:pt idx="24">
                  <c:v>-2.5486854889168118</c:v>
                </c:pt>
                <c:pt idx="25">
                  <c:v>-2.5358854889168114</c:v>
                </c:pt>
                <c:pt idx="26">
                  <c:v>-2.5230854889168115</c:v>
                </c:pt>
                <c:pt idx="27">
                  <c:v>-2.5102854889168116</c:v>
                </c:pt>
                <c:pt idx="28">
                  <c:v>-2.4974854889168117</c:v>
                </c:pt>
                <c:pt idx="29">
                  <c:v>-2.4846854889168117</c:v>
                </c:pt>
                <c:pt idx="30">
                  <c:v>-2.4718854889168118</c:v>
                </c:pt>
                <c:pt idx="31">
                  <c:v>-2.4590854889168119</c:v>
                </c:pt>
                <c:pt idx="32">
                  <c:v>-2.4462854889168115</c:v>
                </c:pt>
                <c:pt idx="33">
                  <c:v>-2.4334854889168116</c:v>
                </c:pt>
                <c:pt idx="34">
                  <c:v>-2.4206854889168117</c:v>
                </c:pt>
                <c:pt idx="35">
                  <c:v>-2.4078854889168118</c:v>
                </c:pt>
                <c:pt idx="36">
                  <c:v>-2.3950854889168118</c:v>
                </c:pt>
                <c:pt idx="37">
                  <c:v>-2.3822854889168115</c:v>
                </c:pt>
                <c:pt idx="38">
                  <c:v>-2.3694854889168115</c:v>
                </c:pt>
                <c:pt idx="39">
                  <c:v>-2.3566854889168116</c:v>
                </c:pt>
                <c:pt idx="40">
                  <c:v>-2.3438854889168117</c:v>
                </c:pt>
                <c:pt idx="41">
                  <c:v>-2.3310854889168118</c:v>
                </c:pt>
                <c:pt idx="42">
                  <c:v>-2.3182854889168119</c:v>
                </c:pt>
                <c:pt idx="43">
                  <c:v>-2.3054854889168119</c:v>
                </c:pt>
                <c:pt idx="44">
                  <c:v>-2.2926854889168116</c:v>
                </c:pt>
                <c:pt idx="45">
                  <c:v>-2.2798854889168116</c:v>
                </c:pt>
                <c:pt idx="46">
                  <c:v>-2.2670854889168117</c:v>
                </c:pt>
                <c:pt idx="47">
                  <c:v>-2.2542854889168118</c:v>
                </c:pt>
                <c:pt idx="48">
                  <c:v>-2.2414854889168119</c:v>
                </c:pt>
                <c:pt idx="49">
                  <c:v>-2.2286854889168115</c:v>
                </c:pt>
                <c:pt idx="50">
                  <c:v>-2.2158854889168116</c:v>
                </c:pt>
                <c:pt idx="51">
                  <c:v>-2.2030854889168117</c:v>
                </c:pt>
                <c:pt idx="52">
                  <c:v>-2.1902854889168117</c:v>
                </c:pt>
                <c:pt idx="53">
                  <c:v>-2.1774854889168118</c:v>
                </c:pt>
                <c:pt idx="54">
                  <c:v>-2.1646854889168115</c:v>
                </c:pt>
                <c:pt idx="55">
                  <c:v>-2.151885488916812</c:v>
                </c:pt>
                <c:pt idx="56">
                  <c:v>-2.1390854889168116</c:v>
                </c:pt>
                <c:pt idx="57">
                  <c:v>-2.1262854889168117</c:v>
                </c:pt>
                <c:pt idx="58">
                  <c:v>-2.1134854889168118</c:v>
                </c:pt>
                <c:pt idx="59">
                  <c:v>-2.1006854889168118</c:v>
                </c:pt>
                <c:pt idx="60">
                  <c:v>-2.0878854889168119</c:v>
                </c:pt>
                <c:pt idx="61">
                  <c:v>-2.0750854889168115</c:v>
                </c:pt>
                <c:pt idx="62">
                  <c:v>-2.0622854889168116</c:v>
                </c:pt>
                <c:pt idx="63">
                  <c:v>-2.0494854889168117</c:v>
                </c:pt>
                <c:pt idx="64">
                  <c:v>-2.0366854889168118</c:v>
                </c:pt>
                <c:pt idx="65">
                  <c:v>-2.0238854889168119</c:v>
                </c:pt>
                <c:pt idx="66">
                  <c:v>-2.0110854889168115</c:v>
                </c:pt>
                <c:pt idx="67">
                  <c:v>-1.9982854889168116</c:v>
                </c:pt>
                <c:pt idx="68">
                  <c:v>-1.9854854889168116</c:v>
                </c:pt>
                <c:pt idx="69">
                  <c:v>-1.9726854889168117</c:v>
                </c:pt>
                <c:pt idx="70">
                  <c:v>-1.9598854889168118</c:v>
                </c:pt>
                <c:pt idx="71">
                  <c:v>-1.9470854889168117</c:v>
                </c:pt>
                <c:pt idx="72">
                  <c:v>-1.9342854889168117</c:v>
                </c:pt>
                <c:pt idx="73">
                  <c:v>-1.9214854889168116</c:v>
                </c:pt>
                <c:pt idx="74">
                  <c:v>-1.9086854889168117</c:v>
                </c:pt>
                <c:pt idx="75">
                  <c:v>-1.8958854889168117</c:v>
                </c:pt>
                <c:pt idx="76">
                  <c:v>-1.8830854889168118</c:v>
                </c:pt>
                <c:pt idx="77">
                  <c:v>-1.8702854889168117</c:v>
                </c:pt>
                <c:pt idx="78">
                  <c:v>-1.8574854889168115</c:v>
                </c:pt>
                <c:pt idx="79">
                  <c:v>-1.8446854889168116</c:v>
                </c:pt>
                <c:pt idx="80">
                  <c:v>-1.8318854889168117</c:v>
                </c:pt>
                <c:pt idx="81">
                  <c:v>-1.8190854889168115</c:v>
                </c:pt>
                <c:pt idx="82">
                  <c:v>-1.8062854889168116</c:v>
                </c:pt>
                <c:pt idx="83">
                  <c:v>-1.7934854889168115</c:v>
                </c:pt>
                <c:pt idx="84">
                  <c:v>-1.7806854889168116</c:v>
                </c:pt>
                <c:pt idx="85">
                  <c:v>-1.7678854889168116</c:v>
                </c:pt>
                <c:pt idx="86">
                  <c:v>-1.7550854889168115</c:v>
                </c:pt>
                <c:pt idx="87">
                  <c:v>-1.7422854889168116</c:v>
                </c:pt>
                <c:pt idx="88">
                  <c:v>-1.7294854889168116</c:v>
                </c:pt>
                <c:pt idx="89">
                  <c:v>-1.7166854889168115</c:v>
                </c:pt>
                <c:pt idx="90">
                  <c:v>-1.7038854889168116</c:v>
                </c:pt>
                <c:pt idx="91">
                  <c:v>-1.6910854889168117</c:v>
                </c:pt>
                <c:pt idx="92">
                  <c:v>-1.6782854889168115</c:v>
                </c:pt>
                <c:pt idx="93">
                  <c:v>-1.6654854889168116</c:v>
                </c:pt>
                <c:pt idx="94">
                  <c:v>-1.6526854889168117</c:v>
                </c:pt>
                <c:pt idx="95">
                  <c:v>-1.6398854889168115</c:v>
                </c:pt>
                <c:pt idx="96">
                  <c:v>-1.6270854889168116</c:v>
                </c:pt>
                <c:pt idx="97">
                  <c:v>-1.6142854889168117</c:v>
                </c:pt>
                <c:pt idx="98">
                  <c:v>-1.6014854889168115</c:v>
                </c:pt>
                <c:pt idx="99">
                  <c:v>-1.5886854889168116</c:v>
                </c:pt>
                <c:pt idx="100">
                  <c:v>-1.5758854889168115</c:v>
                </c:pt>
                <c:pt idx="101">
                  <c:v>-1.5630854889168115</c:v>
                </c:pt>
                <c:pt idx="102">
                  <c:v>-1.5502854889168116</c:v>
                </c:pt>
                <c:pt idx="103">
                  <c:v>-1.5374854889168115</c:v>
                </c:pt>
                <c:pt idx="104">
                  <c:v>-1.5246854889168115</c:v>
                </c:pt>
                <c:pt idx="105">
                  <c:v>-1.5118854889168116</c:v>
                </c:pt>
                <c:pt idx="106">
                  <c:v>-1.4990854889168115</c:v>
                </c:pt>
                <c:pt idx="107">
                  <c:v>-1.4862854889168116</c:v>
                </c:pt>
                <c:pt idx="108">
                  <c:v>-1.4734854889168116</c:v>
                </c:pt>
                <c:pt idx="109">
                  <c:v>-1.4606854889168115</c:v>
                </c:pt>
                <c:pt idx="110">
                  <c:v>-1.4478854889168116</c:v>
                </c:pt>
                <c:pt idx="111">
                  <c:v>-1.4350854889168116</c:v>
                </c:pt>
                <c:pt idx="112">
                  <c:v>-1.4222854889168115</c:v>
                </c:pt>
                <c:pt idx="113">
                  <c:v>-1.4094854889168116</c:v>
                </c:pt>
                <c:pt idx="114">
                  <c:v>-1.3966854889168117</c:v>
                </c:pt>
                <c:pt idx="115">
                  <c:v>-1.3838854889168115</c:v>
                </c:pt>
                <c:pt idx="116">
                  <c:v>-1.3710854889168116</c:v>
                </c:pt>
                <c:pt idx="117">
                  <c:v>-1.3582854889168117</c:v>
                </c:pt>
                <c:pt idx="118">
                  <c:v>-1.3454854889168115</c:v>
                </c:pt>
                <c:pt idx="119">
                  <c:v>-1.3326854889168116</c:v>
                </c:pt>
                <c:pt idx="120">
                  <c:v>-1.3198854889168115</c:v>
                </c:pt>
                <c:pt idx="121">
                  <c:v>-1.3070854889168115</c:v>
                </c:pt>
                <c:pt idx="122">
                  <c:v>-1.2942854889168116</c:v>
                </c:pt>
                <c:pt idx="123">
                  <c:v>-1.2814854889168115</c:v>
                </c:pt>
                <c:pt idx="124">
                  <c:v>-1.2686854889168115</c:v>
                </c:pt>
                <c:pt idx="125">
                  <c:v>-1.2558854889168116</c:v>
                </c:pt>
                <c:pt idx="126">
                  <c:v>-1.2430854889168115</c:v>
                </c:pt>
                <c:pt idx="127">
                  <c:v>-1.2302854889168116</c:v>
                </c:pt>
                <c:pt idx="128">
                  <c:v>-1.2174854889168116</c:v>
                </c:pt>
                <c:pt idx="129">
                  <c:v>-1.2046854889168115</c:v>
                </c:pt>
                <c:pt idx="130">
                  <c:v>-1.1918854889168116</c:v>
                </c:pt>
                <c:pt idx="131">
                  <c:v>-1.1790854889168116</c:v>
                </c:pt>
                <c:pt idx="132">
                  <c:v>-1.1662854889168115</c:v>
                </c:pt>
                <c:pt idx="133">
                  <c:v>-1.1534854889168116</c:v>
                </c:pt>
                <c:pt idx="134">
                  <c:v>-1.1406854889168117</c:v>
                </c:pt>
                <c:pt idx="135">
                  <c:v>-1.1278854889168115</c:v>
                </c:pt>
                <c:pt idx="136">
                  <c:v>-1.1150854889168116</c:v>
                </c:pt>
                <c:pt idx="137">
                  <c:v>-1.1022854889168114</c:v>
                </c:pt>
                <c:pt idx="138">
                  <c:v>-1.0894854889168115</c:v>
                </c:pt>
                <c:pt idx="139">
                  <c:v>-1.0766854889168116</c:v>
                </c:pt>
                <c:pt idx="140">
                  <c:v>-1.0638854889168115</c:v>
                </c:pt>
                <c:pt idx="141">
                  <c:v>-1.0510854889168115</c:v>
                </c:pt>
                <c:pt idx="142">
                  <c:v>-1.0382854889168116</c:v>
                </c:pt>
                <c:pt idx="143">
                  <c:v>-1.0254854889168115</c:v>
                </c:pt>
                <c:pt idx="144">
                  <c:v>-1.0126854889168115</c:v>
                </c:pt>
                <c:pt idx="145">
                  <c:v>-0.99988548891681162</c:v>
                </c:pt>
                <c:pt idx="146">
                  <c:v>-0.98708548891681147</c:v>
                </c:pt>
                <c:pt idx="147">
                  <c:v>-0.97428548891681155</c:v>
                </c:pt>
                <c:pt idx="148">
                  <c:v>-0.96148548891681163</c:v>
                </c:pt>
                <c:pt idx="149">
                  <c:v>-0.94868548891681148</c:v>
                </c:pt>
                <c:pt idx="150">
                  <c:v>-0.93588548891681156</c:v>
                </c:pt>
                <c:pt idx="151">
                  <c:v>-0.92308548891681164</c:v>
                </c:pt>
                <c:pt idx="152">
                  <c:v>-0.91028548891681149</c:v>
                </c:pt>
                <c:pt idx="153">
                  <c:v>-0.89748548891681157</c:v>
                </c:pt>
                <c:pt idx="154">
                  <c:v>-0.88468548891681165</c:v>
                </c:pt>
                <c:pt idx="155">
                  <c:v>-0.8718854889168115</c:v>
                </c:pt>
                <c:pt idx="156">
                  <c:v>-0.85908548891681136</c:v>
                </c:pt>
                <c:pt idx="157">
                  <c:v>-0.84628548891681143</c:v>
                </c:pt>
                <c:pt idx="158">
                  <c:v>-0.83348548891681151</c:v>
                </c:pt>
                <c:pt idx="159">
                  <c:v>-0.82068548891681159</c:v>
                </c:pt>
                <c:pt idx="160">
                  <c:v>-0.80788548891681167</c:v>
                </c:pt>
                <c:pt idx="161">
                  <c:v>-0.79508548891681174</c:v>
                </c:pt>
                <c:pt idx="162">
                  <c:v>-0.78228548891681138</c:v>
                </c:pt>
                <c:pt idx="163">
                  <c:v>-0.76948548891681146</c:v>
                </c:pt>
                <c:pt idx="164">
                  <c:v>-0.75668548891681153</c:v>
                </c:pt>
                <c:pt idx="165">
                  <c:v>-0.74388548891681161</c:v>
                </c:pt>
                <c:pt idx="166">
                  <c:v>-0.73108548891681169</c:v>
                </c:pt>
                <c:pt idx="167">
                  <c:v>-0.71828548891681132</c:v>
                </c:pt>
                <c:pt idx="168">
                  <c:v>-0.7054854889168114</c:v>
                </c:pt>
                <c:pt idx="169">
                  <c:v>-0.69268548891681148</c:v>
                </c:pt>
                <c:pt idx="170">
                  <c:v>-0.67988548891681155</c:v>
                </c:pt>
                <c:pt idx="171">
                  <c:v>-0.66708548891681163</c:v>
                </c:pt>
                <c:pt idx="172">
                  <c:v>-0.65428548891681171</c:v>
                </c:pt>
                <c:pt idx="173">
                  <c:v>-0.64148548891681134</c:v>
                </c:pt>
                <c:pt idx="174">
                  <c:v>-0.62868548891681142</c:v>
                </c:pt>
                <c:pt idx="175">
                  <c:v>-0.6158854889168115</c:v>
                </c:pt>
                <c:pt idx="176">
                  <c:v>-0.60308548891681157</c:v>
                </c:pt>
                <c:pt idx="177">
                  <c:v>-0.59028548891681165</c:v>
                </c:pt>
                <c:pt idx="178">
                  <c:v>-0.57748548891681173</c:v>
                </c:pt>
                <c:pt idx="179">
                  <c:v>-0.56468548891681136</c:v>
                </c:pt>
                <c:pt idx="180">
                  <c:v>-0.55188548891681144</c:v>
                </c:pt>
                <c:pt idx="181">
                  <c:v>-0.53908548891681152</c:v>
                </c:pt>
                <c:pt idx="182">
                  <c:v>-0.52628548891681159</c:v>
                </c:pt>
                <c:pt idx="183">
                  <c:v>-0.51348548891681167</c:v>
                </c:pt>
                <c:pt idx="184">
                  <c:v>-0.50068548891681131</c:v>
                </c:pt>
                <c:pt idx="185">
                  <c:v>-0.48788548891681138</c:v>
                </c:pt>
                <c:pt idx="186">
                  <c:v>-0.47508548891681146</c:v>
                </c:pt>
                <c:pt idx="187">
                  <c:v>-0.46228548891681154</c:v>
                </c:pt>
                <c:pt idx="188">
                  <c:v>-0.44948548891681162</c:v>
                </c:pt>
                <c:pt idx="189">
                  <c:v>-0.43668548891681169</c:v>
                </c:pt>
                <c:pt idx="190">
                  <c:v>-0.42388548891681133</c:v>
                </c:pt>
                <c:pt idx="191">
                  <c:v>-0.4110854889168114</c:v>
                </c:pt>
                <c:pt idx="192">
                  <c:v>-0.39828548891681148</c:v>
                </c:pt>
                <c:pt idx="193">
                  <c:v>-0.38548548891681156</c:v>
                </c:pt>
                <c:pt idx="194">
                  <c:v>-0.37268548891681164</c:v>
                </c:pt>
                <c:pt idx="195">
                  <c:v>-0.35988548891681171</c:v>
                </c:pt>
                <c:pt idx="196">
                  <c:v>-0.34708548891681135</c:v>
                </c:pt>
                <c:pt idx="197">
                  <c:v>-0.33428548891681142</c:v>
                </c:pt>
                <c:pt idx="198">
                  <c:v>-0.3214854889168115</c:v>
                </c:pt>
                <c:pt idx="199">
                  <c:v>-0.30868548891681158</c:v>
                </c:pt>
                <c:pt idx="200">
                  <c:v>-0.29588548891681166</c:v>
                </c:pt>
                <c:pt idx="201">
                  <c:v>-0.28308548891681129</c:v>
                </c:pt>
                <c:pt idx="202">
                  <c:v>-0.27028548891681137</c:v>
                </c:pt>
                <c:pt idx="203">
                  <c:v>-0.25748548891681144</c:v>
                </c:pt>
                <c:pt idx="204">
                  <c:v>-0.24468548891681152</c:v>
                </c:pt>
                <c:pt idx="205">
                  <c:v>-0.2318854889168116</c:v>
                </c:pt>
                <c:pt idx="206">
                  <c:v>-0.21908548891681168</c:v>
                </c:pt>
                <c:pt idx="207">
                  <c:v>-0.20628548891681131</c:v>
                </c:pt>
                <c:pt idx="208">
                  <c:v>-0.19348548891681139</c:v>
                </c:pt>
                <c:pt idx="209">
                  <c:v>-0.18068548891681147</c:v>
                </c:pt>
                <c:pt idx="210">
                  <c:v>-0.16788548891681154</c:v>
                </c:pt>
                <c:pt idx="211">
                  <c:v>-0.15508548891681162</c:v>
                </c:pt>
                <c:pt idx="212">
                  <c:v>-0.1422854889168117</c:v>
                </c:pt>
                <c:pt idx="213">
                  <c:v>-0.12948548891681133</c:v>
                </c:pt>
                <c:pt idx="214">
                  <c:v>-0.11668548891681141</c:v>
                </c:pt>
                <c:pt idx="215">
                  <c:v>-0.10388548891681149</c:v>
                </c:pt>
                <c:pt idx="216">
                  <c:v>-9.1085488916811563E-2</c:v>
                </c:pt>
                <c:pt idx="217">
                  <c:v>-7.8285488916811641E-2</c:v>
                </c:pt>
                <c:pt idx="218">
                  <c:v>-6.5485488916811718E-2</c:v>
                </c:pt>
                <c:pt idx="219">
                  <c:v>-5.2685488916811352E-2</c:v>
                </c:pt>
                <c:pt idx="220">
                  <c:v>-3.9885488916811429E-2</c:v>
                </c:pt>
                <c:pt idx="221">
                  <c:v>-2.7085488916811506E-2</c:v>
                </c:pt>
                <c:pt idx="222">
                  <c:v>-1.4285488916811584E-2</c:v>
                </c:pt>
                <c:pt idx="223">
                  <c:v>-1.4854889168116614E-3</c:v>
                </c:pt>
                <c:pt idx="224">
                  <c:v>1.1314511083188705E-2</c:v>
                </c:pt>
                <c:pt idx="225">
                  <c:v>2.4114511083188628E-2</c:v>
                </c:pt>
                <c:pt idx="226">
                  <c:v>3.691451108318855E-2</c:v>
                </c:pt>
                <c:pt idx="227">
                  <c:v>4.9714511083188473E-2</c:v>
                </c:pt>
                <c:pt idx="228">
                  <c:v>6.2514511083188395E-2</c:v>
                </c:pt>
                <c:pt idx="229">
                  <c:v>7.5314511083188318E-2</c:v>
                </c:pt>
                <c:pt idx="230">
                  <c:v>8.8114511083188685E-2</c:v>
                </c:pt>
                <c:pt idx="231">
                  <c:v>0.10091451108318861</c:v>
                </c:pt>
                <c:pt idx="232">
                  <c:v>0.11371451108318853</c:v>
                </c:pt>
                <c:pt idx="233">
                  <c:v>0.12651451108318845</c:v>
                </c:pt>
                <c:pt idx="234">
                  <c:v>0.13931451108318837</c:v>
                </c:pt>
                <c:pt idx="235">
                  <c:v>0.1521145110831883</c:v>
                </c:pt>
                <c:pt idx="236">
                  <c:v>0.16491451108318866</c:v>
                </c:pt>
                <c:pt idx="237">
                  <c:v>0.17771451108318859</c:v>
                </c:pt>
                <c:pt idx="238">
                  <c:v>0.19051451108318851</c:v>
                </c:pt>
                <c:pt idx="239">
                  <c:v>0.20331451108318843</c:v>
                </c:pt>
                <c:pt idx="240">
                  <c:v>0.21611451108318835</c:v>
                </c:pt>
                <c:pt idx="241">
                  <c:v>0.22891451108318872</c:v>
                </c:pt>
                <c:pt idx="242">
                  <c:v>0.24171451108318864</c:v>
                </c:pt>
                <c:pt idx="243">
                  <c:v>0.25451451108318857</c:v>
                </c:pt>
                <c:pt idx="244">
                  <c:v>0.26731451108318849</c:v>
                </c:pt>
                <c:pt idx="245">
                  <c:v>0.28011451108318841</c:v>
                </c:pt>
                <c:pt idx="246">
                  <c:v>0.29291451108318833</c:v>
                </c:pt>
                <c:pt idx="247">
                  <c:v>0.3057145110831887</c:v>
                </c:pt>
                <c:pt idx="248">
                  <c:v>0.31851451108318862</c:v>
                </c:pt>
                <c:pt idx="249">
                  <c:v>0.33131451108318855</c:v>
                </c:pt>
                <c:pt idx="250">
                  <c:v>0.34411451108318847</c:v>
                </c:pt>
                <c:pt idx="251">
                  <c:v>0.35691451108318839</c:v>
                </c:pt>
                <c:pt idx="252">
                  <c:v>0.36971451108318831</c:v>
                </c:pt>
                <c:pt idx="253">
                  <c:v>0.38251451108318868</c:v>
                </c:pt>
                <c:pt idx="254">
                  <c:v>0.3953145110831886</c:v>
                </c:pt>
                <c:pt idx="255">
                  <c:v>0.40811451108318852</c:v>
                </c:pt>
                <c:pt idx="256">
                  <c:v>0.42091451108318845</c:v>
                </c:pt>
                <c:pt idx="257">
                  <c:v>0.43371451108318837</c:v>
                </c:pt>
                <c:pt idx="258">
                  <c:v>0.44651451108318874</c:v>
                </c:pt>
                <c:pt idx="259">
                  <c:v>0.45931451108318866</c:v>
                </c:pt>
                <c:pt idx="260">
                  <c:v>0.47211451108318858</c:v>
                </c:pt>
                <c:pt idx="261">
                  <c:v>0.4849145110831885</c:v>
                </c:pt>
                <c:pt idx="262">
                  <c:v>0.49771451108318843</c:v>
                </c:pt>
                <c:pt idx="263">
                  <c:v>0.51051451108318835</c:v>
                </c:pt>
                <c:pt idx="264">
                  <c:v>0.52331451108318872</c:v>
                </c:pt>
                <c:pt idx="265">
                  <c:v>0.53611451108318864</c:v>
                </c:pt>
                <c:pt idx="266">
                  <c:v>0.54891451108318856</c:v>
                </c:pt>
                <c:pt idx="267">
                  <c:v>0.56171451108318848</c:v>
                </c:pt>
                <c:pt idx="268">
                  <c:v>0.57451451108318841</c:v>
                </c:pt>
                <c:pt idx="269">
                  <c:v>0.58731451108318833</c:v>
                </c:pt>
                <c:pt idx="270">
                  <c:v>0.6001145110831887</c:v>
                </c:pt>
                <c:pt idx="271">
                  <c:v>0.61291451108318862</c:v>
                </c:pt>
                <c:pt idx="272">
                  <c:v>0.62571451108318854</c:v>
                </c:pt>
                <c:pt idx="273">
                  <c:v>0.63851451108318846</c:v>
                </c:pt>
                <c:pt idx="274">
                  <c:v>0.65131451108318839</c:v>
                </c:pt>
                <c:pt idx="275">
                  <c:v>0.66411451108318875</c:v>
                </c:pt>
                <c:pt idx="276">
                  <c:v>0.67691451108318867</c:v>
                </c:pt>
                <c:pt idx="277">
                  <c:v>0.6897145110831886</c:v>
                </c:pt>
                <c:pt idx="278">
                  <c:v>0.70251451108318852</c:v>
                </c:pt>
                <c:pt idx="279">
                  <c:v>0.71531451108318844</c:v>
                </c:pt>
                <c:pt idx="280">
                  <c:v>0.72811451108318836</c:v>
                </c:pt>
                <c:pt idx="281">
                  <c:v>0.74091451108318873</c:v>
                </c:pt>
                <c:pt idx="282">
                  <c:v>0.75371451108318865</c:v>
                </c:pt>
                <c:pt idx="283">
                  <c:v>0.76651451108318858</c:v>
                </c:pt>
                <c:pt idx="284">
                  <c:v>0.7793145110831885</c:v>
                </c:pt>
                <c:pt idx="285">
                  <c:v>0.79211451108318842</c:v>
                </c:pt>
                <c:pt idx="286">
                  <c:v>0.80491451108318834</c:v>
                </c:pt>
                <c:pt idx="287">
                  <c:v>0.81771451108318871</c:v>
                </c:pt>
                <c:pt idx="288">
                  <c:v>0.83051451108318863</c:v>
                </c:pt>
                <c:pt idx="289">
                  <c:v>0.84331451108318856</c:v>
                </c:pt>
                <c:pt idx="290">
                  <c:v>0.85611451108318848</c:v>
                </c:pt>
                <c:pt idx="291">
                  <c:v>0.8689145110831884</c:v>
                </c:pt>
                <c:pt idx="292">
                  <c:v>0.88171451108318877</c:v>
                </c:pt>
                <c:pt idx="293">
                  <c:v>0.89451451108318869</c:v>
                </c:pt>
                <c:pt idx="294">
                  <c:v>0.90731451108318861</c:v>
                </c:pt>
                <c:pt idx="295">
                  <c:v>0.92011451108318854</c:v>
                </c:pt>
                <c:pt idx="296">
                  <c:v>0.93291451108318846</c:v>
                </c:pt>
                <c:pt idx="297">
                  <c:v>0.94571451108318838</c:v>
                </c:pt>
                <c:pt idx="298">
                  <c:v>0.95851451108318875</c:v>
                </c:pt>
                <c:pt idx="299">
                  <c:v>0.97131451108318867</c:v>
                </c:pt>
                <c:pt idx="300">
                  <c:v>0.98411451108318859</c:v>
                </c:pt>
                <c:pt idx="301">
                  <c:v>0.99691451108318851</c:v>
                </c:pt>
                <c:pt idx="302">
                  <c:v>1.0097145110831884</c:v>
                </c:pt>
                <c:pt idx="303">
                  <c:v>1.0225145110831884</c:v>
                </c:pt>
                <c:pt idx="304">
                  <c:v>1.0353145110831887</c:v>
                </c:pt>
                <c:pt idx="305">
                  <c:v>1.0481145110831886</c:v>
                </c:pt>
                <c:pt idx="306">
                  <c:v>1.0609145110831886</c:v>
                </c:pt>
                <c:pt idx="307">
                  <c:v>1.0737145110831885</c:v>
                </c:pt>
                <c:pt idx="308">
                  <c:v>1.0865145110831884</c:v>
                </c:pt>
                <c:pt idx="309">
                  <c:v>1.0993145110831883</c:v>
                </c:pt>
                <c:pt idx="310">
                  <c:v>1.1121145110831887</c:v>
                </c:pt>
                <c:pt idx="311">
                  <c:v>1.1249145110831886</c:v>
                </c:pt>
                <c:pt idx="312">
                  <c:v>1.1377145110831886</c:v>
                </c:pt>
                <c:pt idx="313">
                  <c:v>1.1505145110831885</c:v>
                </c:pt>
                <c:pt idx="314">
                  <c:v>1.163314511083188</c:v>
                </c:pt>
                <c:pt idx="315">
                  <c:v>1.1761145110831883</c:v>
                </c:pt>
                <c:pt idx="316">
                  <c:v>1.1889145110831878</c:v>
                </c:pt>
                <c:pt idx="317">
                  <c:v>1.2017145110831882</c:v>
                </c:pt>
                <c:pt idx="318">
                  <c:v>1.2145145110831885</c:v>
                </c:pt>
                <c:pt idx="319">
                  <c:v>1.227314511083188</c:v>
                </c:pt>
                <c:pt idx="320">
                  <c:v>1.2401145110831884</c:v>
                </c:pt>
                <c:pt idx="321">
                  <c:v>1.2529145110831879</c:v>
                </c:pt>
                <c:pt idx="322">
                  <c:v>1.2657145110831882</c:v>
                </c:pt>
                <c:pt idx="323">
                  <c:v>1.2785145110831877</c:v>
                </c:pt>
                <c:pt idx="324">
                  <c:v>1.2913145110831881</c:v>
                </c:pt>
                <c:pt idx="325">
                  <c:v>1.3041145110831884</c:v>
                </c:pt>
                <c:pt idx="326">
                  <c:v>1.3169145110831879</c:v>
                </c:pt>
                <c:pt idx="327">
                  <c:v>1.3297145110831883</c:v>
                </c:pt>
                <c:pt idx="328">
                  <c:v>1.3425145110831878</c:v>
                </c:pt>
                <c:pt idx="329">
                  <c:v>1.3553145110831881</c:v>
                </c:pt>
                <c:pt idx="330">
                  <c:v>1.3681145110831885</c:v>
                </c:pt>
                <c:pt idx="331">
                  <c:v>1.380914511083188</c:v>
                </c:pt>
                <c:pt idx="332">
                  <c:v>1.3937145110831883</c:v>
                </c:pt>
                <c:pt idx="333">
                  <c:v>1.4065145110831878</c:v>
                </c:pt>
                <c:pt idx="334">
                  <c:v>1.4193145110831882</c:v>
                </c:pt>
                <c:pt idx="335">
                  <c:v>1.4321145110831885</c:v>
                </c:pt>
                <c:pt idx="336">
                  <c:v>1.444914511083188</c:v>
                </c:pt>
                <c:pt idx="337">
                  <c:v>1.4577145110831884</c:v>
                </c:pt>
                <c:pt idx="338">
                  <c:v>1.4705145110831879</c:v>
                </c:pt>
                <c:pt idx="339">
                  <c:v>1.4833145110831882</c:v>
                </c:pt>
                <c:pt idx="340">
                  <c:v>1.4961145110831877</c:v>
                </c:pt>
                <c:pt idx="341">
                  <c:v>1.5089145110831881</c:v>
                </c:pt>
                <c:pt idx="342">
                  <c:v>1.5217145110831884</c:v>
                </c:pt>
                <c:pt idx="343">
                  <c:v>1.5345145110831879</c:v>
                </c:pt>
                <c:pt idx="344">
                  <c:v>1.5473145110831883</c:v>
                </c:pt>
                <c:pt idx="345">
                  <c:v>1.5601145110831878</c:v>
                </c:pt>
                <c:pt idx="346">
                  <c:v>1.5729145110831881</c:v>
                </c:pt>
                <c:pt idx="347">
                  <c:v>1.5857145110831885</c:v>
                </c:pt>
                <c:pt idx="348">
                  <c:v>1.598514511083188</c:v>
                </c:pt>
                <c:pt idx="349">
                  <c:v>1.6113145110831883</c:v>
                </c:pt>
                <c:pt idx="350">
                  <c:v>1.6241145110831878</c:v>
                </c:pt>
                <c:pt idx="351">
                  <c:v>1.6369145110831882</c:v>
                </c:pt>
                <c:pt idx="352">
                  <c:v>1.6497145110831886</c:v>
                </c:pt>
                <c:pt idx="353">
                  <c:v>1.662514511083188</c:v>
                </c:pt>
                <c:pt idx="354">
                  <c:v>1.6753145110831884</c:v>
                </c:pt>
                <c:pt idx="355">
                  <c:v>1.6881145110831879</c:v>
                </c:pt>
                <c:pt idx="356">
                  <c:v>1.7009145110831883</c:v>
                </c:pt>
                <c:pt idx="357">
                  <c:v>1.7137145110831877</c:v>
                </c:pt>
                <c:pt idx="358">
                  <c:v>1.7265145110831881</c:v>
                </c:pt>
                <c:pt idx="359">
                  <c:v>1.7393145110831885</c:v>
                </c:pt>
                <c:pt idx="360">
                  <c:v>1.7521145110831879</c:v>
                </c:pt>
                <c:pt idx="361">
                  <c:v>1.7649145110831883</c:v>
                </c:pt>
                <c:pt idx="362">
                  <c:v>1.7777145110831878</c:v>
                </c:pt>
                <c:pt idx="363">
                  <c:v>1.7905145110831882</c:v>
                </c:pt>
                <c:pt idx="364">
                  <c:v>1.8033145110831885</c:v>
                </c:pt>
                <c:pt idx="365">
                  <c:v>1.816114511083188</c:v>
                </c:pt>
                <c:pt idx="366">
                  <c:v>1.8289145110831884</c:v>
                </c:pt>
                <c:pt idx="367">
                  <c:v>1.8417145110831878</c:v>
                </c:pt>
                <c:pt idx="368">
                  <c:v>1.8545145110831882</c:v>
                </c:pt>
                <c:pt idx="369">
                  <c:v>1.8673145110831886</c:v>
                </c:pt>
                <c:pt idx="370">
                  <c:v>1.8801145110831881</c:v>
                </c:pt>
                <c:pt idx="371">
                  <c:v>1.8929145110831884</c:v>
                </c:pt>
                <c:pt idx="372">
                  <c:v>1.9057145110831879</c:v>
                </c:pt>
                <c:pt idx="373">
                  <c:v>1.9185145110831883</c:v>
                </c:pt>
                <c:pt idx="374">
                  <c:v>1.9313145110831877</c:v>
                </c:pt>
                <c:pt idx="375">
                  <c:v>1.9441145110831881</c:v>
                </c:pt>
                <c:pt idx="376">
                  <c:v>1.9569145110831885</c:v>
                </c:pt>
                <c:pt idx="377">
                  <c:v>1.969714511083188</c:v>
                </c:pt>
                <c:pt idx="378">
                  <c:v>1.9825145110831883</c:v>
                </c:pt>
                <c:pt idx="379">
                  <c:v>1.9953145110831878</c:v>
                </c:pt>
                <c:pt idx="380">
                  <c:v>2.0081145110831882</c:v>
                </c:pt>
                <c:pt idx="381">
                  <c:v>2.0209145110831885</c:v>
                </c:pt>
                <c:pt idx="382">
                  <c:v>2.033714511083188</c:v>
                </c:pt>
                <c:pt idx="383">
                  <c:v>2.0465145110831884</c:v>
                </c:pt>
                <c:pt idx="384">
                  <c:v>2.0593145110831879</c:v>
                </c:pt>
                <c:pt idx="385">
                  <c:v>2.0721145110831882</c:v>
                </c:pt>
                <c:pt idx="386">
                  <c:v>2.0849145110831886</c:v>
                </c:pt>
                <c:pt idx="387">
                  <c:v>2.0977145110831881</c:v>
                </c:pt>
                <c:pt idx="388">
                  <c:v>2.1105145110831884</c:v>
                </c:pt>
                <c:pt idx="389">
                  <c:v>2.1233145110831879</c:v>
                </c:pt>
                <c:pt idx="390">
                  <c:v>2.1361145110831883</c:v>
                </c:pt>
                <c:pt idx="391">
                  <c:v>2.1489145110831878</c:v>
                </c:pt>
                <c:pt idx="392">
                  <c:v>2.1617145110831881</c:v>
                </c:pt>
                <c:pt idx="393">
                  <c:v>2.1745145110831885</c:v>
                </c:pt>
                <c:pt idx="394">
                  <c:v>2.187314511083188</c:v>
                </c:pt>
                <c:pt idx="395">
                  <c:v>2.2001145110831883</c:v>
                </c:pt>
                <c:pt idx="396">
                  <c:v>2.2129145110831878</c:v>
                </c:pt>
                <c:pt idx="397">
                  <c:v>2.2257145110831882</c:v>
                </c:pt>
                <c:pt idx="398">
                  <c:v>2.2385145110831886</c:v>
                </c:pt>
                <c:pt idx="399">
                  <c:v>2.251314511083188</c:v>
                </c:pt>
                <c:pt idx="400">
                  <c:v>2.2641145110831884</c:v>
                </c:pt>
                <c:pt idx="401">
                  <c:v>2.2769145110831879</c:v>
                </c:pt>
                <c:pt idx="402">
                  <c:v>2.2897145110831882</c:v>
                </c:pt>
                <c:pt idx="403">
                  <c:v>2.3025145110831886</c:v>
                </c:pt>
                <c:pt idx="404">
                  <c:v>2.3153145110831881</c:v>
                </c:pt>
                <c:pt idx="405">
                  <c:v>2.3281145110831885</c:v>
                </c:pt>
                <c:pt idx="406">
                  <c:v>2.3409145110831879</c:v>
                </c:pt>
                <c:pt idx="407">
                  <c:v>2.3537145110831883</c:v>
                </c:pt>
                <c:pt idx="408">
                  <c:v>2.3665145110831878</c:v>
                </c:pt>
                <c:pt idx="409">
                  <c:v>2.3793145110831881</c:v>
                </c:pt>
                <c:pt idx="410">
                  <c:v>2.3921145110831885</c:v>
                </c:pt>
                <c:pt idx="411">
                  <c:v>2.404914511083188</c:v>
                </c:pt>
                <c:pt idx="412">
                  <c:v>2.4177145110831884</c:v>
                </c:pt>
                <c:pt idx="413">
                  <c:v>2.4305145110831878</c:v>
                </c:pt>
                <c:pt idx="414">
                  <c:v>2.4433145110831882</c:v>
                </c:pt>
                <c:pt idx="415">
                  <c:v>2.4561145110831886</c:v>
                </c:pt>
                <c:pt idx="416">
                  <c:v>2.468914511083188</c:v>
                </c:pt>
                <c:pt idx="417">
                  <c:v>2.4817145110831884</c:v>
                </c:pt>
                <c:pt idx="418">
                  <c:v>2.4945145110831879</c:v>
                </c:pt>
                <c:pt idx="419">
                  <c:v>2.5073145110831883</c:v>
                </c:pt>
                <c:pt idx="420">
                  <c:v>2.5201145110831886</c:v>
                </c:pt>
                <c:pt idx="421">
                  <c:v>2.5329145110831881</c:v>
                </c:pt>
                <c:pt idx="422">
                  <c:v>2.5457145110831885</c:v>
                </c:pt>
                <c:pt idx="423">
                  <c:v>2.5585145110831879</c:v>
                </c:pt>
                <c:pt idx="424">
                  <c:v>2.5713145110831883</c:v>
                </c:pt>
                <c:pt idx="425">
                  <c:v>2.5841145110831878</c:v>
                </c:pt>
                <c:pt idx="426">
                  <c:v>2.5969145110831882</c:v>
                </c:pt>
                <c:pt idx="427">
                  <c:v>2.6097145110831885</c:v>
                </c:pt>
                <c:pt idx="428">
                  <c:v>2.622514511083188</c:v>
                </c:pt>
                <c:pt idx="429">
                  <c:v>2.6353145110831884</c:v>
                </c:pt>
                <c:pt idx="430">
                  <c:v>2.6481145110831878</c:v>
                </c:pt>
                <c:pt idx="431">
                  <c:v>2.6609145110831882</c:v>
                </c:pt>
                <c:pt idx="432">
                  <c:v>2.6737145110831886</c:v>
                </c:pt>
                <c:pt idx="433">
                  <c:v>2.6865145110831881</c:v>
                </c:pt>
                <c:pt idx="434">
                  <c:v>2.6993145110831884</c:v>
                </c:pt>
                <c:pt idx="435">
                  <c:v>2.7121145110831879</c:v>
                </c:pt>
                <c:pt idx="436">
                  <c:v>2.7249145110831883</c:v>
                </c:pt>
                <c:pt idx="437">
                  <c:v>2.7377145110831878</c:v>
                </c:pt>
                <c:pt idx="438">
                  <c:v>2.7505145110831881</c:v>
                </c:pt>
                <c:pt idx="439">
                  <c:v>2.7633145110831885</c:v>
                </c:pt>
                <c:pt idx="440">
                  <c:v>2.776114511083188</c:v>
                </c:pt>
                <c:pt idx="441">
                  <c:v>2.7889145110831883</c:v>
                </c:pt>
                <c:pt idx="442">
                  <c:v>2.8017145110831878</c:v>
                </c:pt>
                <c:pt idx="443">
                  <c:v>2.8145145110831882</c:v>
                </c:pt>
                <c:pt idx="444">
                  <c:v>2.8273145110831885</c:v>
                </c:pt>
                <c:pt idx="445">
                  <c:v>2.840114511083188</c:v>
                </c:pt>
                <c:pt idx="446">
                  <c:v>2.8529145110831884</c:v>
                </c:pt>
                <c:pt idx="447">
                  <c:v>2.8657145110831879</c:v>
                </c:pt>
                <c:pt idx="448">
                  <c:v>2.8785145110831882</c:v>
                </c:pt>
                <c:pt idx="449">
                  <c:v>2.8913145110831886</c:v>
                </c:pt>
                <c:pt idx="450">
                  <c:v>2.9041145110831881</c:v>
                </c:pt>
                <c:pt idx="451">
                  <c:v>2.9169145110831884</c:v>
                </c:pt>
                <c:pt idx="452">
                  <c:v>2.9297145110831879</c:v>
                </c:pt>
                <c:pt idx="453">
                  <c:v>2.9425145110831883</c:v>
                </c:pt>
                <c:pt idx="454">
                  <c:v>2.9553145110831878</c:v>
                </c:pt>
                <c:pt idx="455">
                  <c:v>2.9681145110831881</c:v>
                </c:pt>
                <c:pt idx="456">
                  <c:v>2.9809145110831885</c:v>
                </c:pt>
                <c:pt idx="457">
                  <c:v>2.993714511083188</c:v>
                </c:pt>
                <c:pt idx="458">
                  <c:v>3.0065145110831883</c:v>
                </c:pt>
                <c:pt idx="459">
                  <c:v>3.0193145110831878</c:v>
                </c:pt>
                <c:pt idx="460">
                  <c:v>3.0321145110831882</c:v>
                </c:pt>
                <c:pt idx="461">
                  <c:v>3.0449145110831886</c:v>
                </c:pt>
                <c:pt idx="462">
                  <c:v>3.057714511083188</c:v>
                </c:pt>
                <c:pt idx="463">
                  <c:v>3.0705145110831884</c:v>
                </c:pt>
                <c:pt idx="464">
                  <c:v>3.0833145110831879</c:v>
                </c:pt>
                <c:pt idx="465">
                  <c:v>3.0961145110831882</c:v>
                </c:pt>
                <c:pt idx="466">
                  <c:v>3.1089145110831886</c:v>
                </c:pt>
                <c:pt idx="467">
                  <c:v>3.1217145110831881</c:v>
                </c:pt>
                <c:pt idx="468">
                  <c:v>3.1345145110831885</c:v>
                </c:pt>
                <c:pt idx="469">
                  <c:v>3.1473145110831879</c:v>
                </c:pt>
                <c:pt idx="470">
                  <c:v>3.1601145110831883</c:v>
                </c:pt>
                <c:pt idx="471">
                  <c:v>3.1729145110831878</c:v>
                </c:pt>
                <c:pt idx="472">
                  <c:v>3.1857145110831881</c:v>
                </c:pt>
                <c:pt idx="473">
                  <c:v>3.1985145110831885</c:v>
                </c:pt>
                <c:pt idx="474">
                  <c:v>3.211314511083188</c:v>
                </c:pt>
                <c:pt idx="475">
                  <c:v>3.2241145110831884</c:v>
                </c:pt>
                <c:pt idx="476">
                  <c:v>3.2369145110831878</c:v>
                </c:pt>
                <c:pt idx="477">
                  <c:v>3.2497145110831882</c:v>
                </c:pt>
                <c:pt idx="478">
                  <c:v>3.2625145110831886</c:v>
                </c:pt>
                <c:pt idx="479">
                  <c:v>3.2753145110831881</c:v>
                </c:pt>
                <c:pt idx="480">
                  <c:v>3.2881145110831884</c:v>
                </c:pt>
                <c:pt idx="481">
                  <c:v>3.3009145110831879</c:v>
                </c:pt>
                <c:pt idx="482">
                  <c:v>3.3137145110831883</c:v>
                </c:pt>
                <c:pt idx="483">
                  <c:v>3.3265145110831886</c:v>
                </c:pt>
                <c:pt idx="484">
                  <c:v>3.3393145110831881</c:v>
                </c:pt>
                <c:pt idx="485">
                  <c:v>3.3521145110831885</c:v>
                </c:pt>
                <c:pt idx="486">
                  <c:v>3.364914511083188</c:v>
                </c:pt>
                <c:pt idx="487">
                  <c:v>3.3777145110831883</c:v>
                </c:pt>
                <c:pt idx="488">
                  <c:v>3.3905145110831878</c:v>
                </c:pt>
                <c:pt idx="489">
                  <c:v>3.4033145110831882</c:v>
                </c:pt>
                <c:pt idx="490">
                  <c:v>3.4161145110831885</c:v>
                </c:pt>
                <c:pt idx="491">
                  <c:v>3.428914511083188</c:v>
                </c:pt>
                <c:pt idx="492">
                  <c:v>3.4417145110831884</c:v>
                </c:pt>
                <c:pt idx="493">
                  <c:v>3.4545145110831879</c:v>
                </c:pt>
                <c:pt idx="494">
                  <c:v>3.4673145110831882</c:v>
                </c:pt>
                <c:pt idx="495">
                  <c:v>3.4801145110831886</c:v>
                </c:pt>
                <c:pt idx="496">
                  <c:v>3.4929145110831881</c:v>
                </c:pt>
                <c:pt idx="497">
                  <c:v>3.5057145110831884</c:v>
                </c:pt>
                <c:pt idx="498">
                  <c:v>3.5185145110831879</c:v>
                </c:pt>
                <c:pt idx="499">
                  <c:v>3.5313145110831883</c:v>
                </c:pt>
                <c:pt idx="500">
                  <c:v>3.5441145110831886</c:v>
                </c:pt>
                <c:pt idx="501">
                  <c:v>3.5569145110831881</c:v>
                </c:pt>
                <c:pt idx="502">
                  <c:v>3.5697145110831885</c:v>
                </c:pt>
                <c:pt idx="503">
                  <c:v>3.582514511083188</c:v>
                </c:pt>
                <c:pt idx="504">
                  <c:v>3.5953145110831883</c:v>
                </c:pt>
                <c:pt idx="505">
                  <c:v>3.6081145110831878</c:v>
                </c:pt>
                <c:pt idx="506">
                  <c:v>3.6209145110831882</c:v>
                </c:pt>
                <c:pt idx="507">
                  <c:v>3.6337145110831885</c:v>
                </c:pt>
                <c:pt idx="508">
                  <c:v>3.646514511083188</c:v>
                </c:pt>
                <c:pt idx="509">
                  <c:v>3.6593145110831884</c:v>
                </c:pt>
                <c:pt idx="510">
                  <c:v>3.6721145110831879</c:v>
                </c:pt>
                <c:pt idx="511">
                  <c:v>3.6849145110831882</c:v>
                </c:pt>
                <c:pt idx="512">
                  <c:v>3.6977145110831886</c:v>
                </c:pt>
                <c:pt idx="513">
                  <c:v>3.7105145110831881</c:v>
                </c:pt>
                <c:pt idx="514">
                  <c:v>3.7233145110831884</c:v>
                </c:pt>
                <c:pt idx="515">
                  <c:v>3.7361145110831879</c:v>
                </c:pt>
                <c:pt idx="516">
                  <c:v>3.7489145110831883</c:v>
                </c:pt>
                <c:pt idx="517">
                  <c:v>3.7617145110831887</c:v>
                </c:pt>
                <c:pt idx="518">
                  <c:v>3.7745145110831881</c:v>
                </c:pt>
                <c:pt idx="519">
                  <c:v>3.7873145110831885</c:v>
                </c:pt>
                <c:pt idx="520">
                  <c:v>3.800114511083188</c:v>
                </c:pt>
                <c:pt idx="521">
                  <c:v>3.8129145110831884</c:v>
                </c:pt>
                <c:pt idx="522">
                  <c:v>3.8257145110831878</c:v>
                </c:pt>
                <c:pt idx="523">
                  <c:v>3.8385145110831882</c:v>
                </c:pt>
                <c:pt idx="524">
                  <c:v>3.8513145110831886</c:v>
                </c:pt>
                <c:pt idx="525">
                  <c:v>3.864114511083188</c:v>
                </c:pt>
                <c:pt idx="526">
                  <c:v>3.8769145110831884</c:v>
                </c:pt>
                <c:pt idx="527">
                  <c:v>3.8897145110831879</c:v>
                </c:pt>
                <c:pt idx="528">
                  <c:v>3.9025145110831883</c:v>
                </c:pt>
                <c:pt idx="529">
                  <c:v>3.9153145110831886</c:v>
                </c:pt>
                <c:pt idx="530">
                  <c:v>3.9281145110831881</c:v>
                </c:pt>
                <c:pt idx="531">
                  <c:v>3.9409145110831885</c:v>
                </c:pt>
                <c:pt idx="532">
                  <c:v>3.9537145110831879</c:v>
                </c:pt>
                <c:pt idx="533">
                  <c:v>3.9665145110831883</c:v>
                </c:pt>
                <c:pt idx="534">
                  <c:v>3.9793145110831887</c:v>
                </c:pt>
                <c:pt idx="535">
                  <c:v>3.9921145110831882</c:v>
                </c:pt>
                <c:pt idx="536">
                  <c:v>4.0049145110831885</c:v>
                </c:pt>
                <c:pt idx="537">
                  <c:v>4.017714511083188</c:v>
                </c:pt>
                <c:pt idx="538">
                  <c:v>4.0305145110831884</c:v>
                </c:pt>
                <c:pt idx="539">
                  <c:v>4.0433145110831878</c:v>
                </c:pt>
                <c:pt idx="540">
                  <c:v>4.0561145110831882</c:v>
                </c:pt>
                <c:pt idx="541">
                  <c:v>4.0689145110831886</c:v>
                </c:pt>
                <c:pt idx="542">
                  <c:v>4.0817145110831881</c:v>
                </c:pt>
                <c:pt idx="543">
                  <c:v>4.0945145110831884</c:v>
                </c:pt>
                <c:pt idx="544">
                  <c:v>4.1073145110831879</c:v>
                </c:pt>
                <c:pt idx="545">
                  <c:v>4.1201145110831883</c:v>
                </c:pt>
                <c:pt idx="546">
                  <c:v>4.1329145110831886</c:v>
                </c:pt>
                <c:pt idx="547">
                  <c:v>4.1457145110831881</c:v>
                </c:pt>
                <c:pt idx="548">
                  <c:v>4.1585145110831885</c:v>
                </c:pt>
                <c:pt idx="549">
                  <c:v>4.171314511083188</c:v>
                </c:pt>
                <c:pt idx="550">
                  <c:v>4.1841145110831883</c:v>
                </c:pt>
                <c:pt idx="551">
                  <c:v>4.1969145110831887</c:v>
                </c:pt>
                <c:pt idx="552">
                  <c:v>4.2097145110831882</c:v>
                </c:pt>
                <c:pt idx="553">
                  <c:v>4.2225145110831885</c:v>
                </c:pt>
                <c:pt idx="554">
                  <c:v>4.235314511083188</c:v>
                </c:pt>
                <c:pt idx="555">
                  <c:v>4.2481145110831884</c:v>
                </c:pt>
                <c:pt idx="556">
                  <c:v>4.2609145110831879</c:v>
                </c:pt>
                <c:pt idx="557">
                  <c:v>4.2737145110831882</c:v>
                </c:pt>
                <c:pt idx="558">
                  <c:v>4.2865145110831886</c:v>
                </c:pt>
                <c:pt idx="559">
                  <c:v>4.2993145110831881</c:v>
                </c:pt>
                <c:pt idx="560">
                  <c:v>4.3121145110831884</c:v>
                </c:pt>
                <c:pt idx="561">
                  <c:v>4.3249145110831879</c:v>
                </c:pt>
                <c:pt idx="562">
                  <c:v>4.3377145110831883</c:v>
                </c:pt>
                <c:pt idx="563">
                  <c:v>4.3505145110831887</c:v>
                </c:pt>
                <c:pt idx="564">
                  <c:v>4.3633145110831881</c:v>
                </c:pt>
                <c:pt idx="565">
                  <c:v>4.3761145110831885</c:v>
                </c:pt>
                <c:pt idx="566">
                  <c:v>4.388914511083188</c:v>
                </c:pt>
                <c:pt idx="567">
                  <c:v>4.4017145110831883</c:v>
                </c:pt>
                <c:pt idx="568">
                  <c:v>4.4145145110831887</c:v>
                </c:pt>
                <c:pt idx="569">
                  <c:v>4.4273145110831882</c:v>
                </c:pt>
                <c:pt idx="570">
                  <c:v>4.4401145110831886</c:v>
                </c:pt>
                <c:pt idx="571">
                  <c:v>4.452914511083188</c:v>
                </c:pt>
                <c:pt idx="572">
                  <c:v>4.4657145110831884</c:v>
                </c:pt>
                <c:pt idx="573">
                  <c:v>4.4785145110831879</c:v>
                </c:pt>
                <c:pt idx="574">
                  <c:v>4.4913145110831882</c:v>
                </c:pt>
                <c:pt idx="575">
                  <c:v>4.5041145110831886</c:v>
                </c:pt>
                <c:pt idx="576">
                  <c:v>4.5169145110831881</c:v>
                </c:pt>
                <c:pt idx="577">
                  <c:v>4.5297145110831885</c:v>
                </c:pt>
                <c:pt idx="578">
                  <c:v>4.5425145110831879</c:v>
                </c:pt>
                <c:pt idx="579">
                  <c:v>4.5553145110831883</c:v>
                </c:pt>
                <c:pt idx="580">
                  <c:v>4.5681145110831887</c:v>
                </c:pt>
                <c:pt idx="581">
                  <c:v>4.5809145110831881</c:v>
                </c:pt>
                <c:pt idx="582">
                  <c:v>4.5937145110831885</c:v>
                </c:pt>
                <c:pt idx="583">
                  <c:v>4.606514511083188</c:v>
                </c:pt>
                <c:pt idx="584">
                  <c:v>4.6193145110831884</c:v>
                </c:pt>
                <c:pt idx="585">
                  <c:v>4.6321145110831887</c:v>
                </c:pt>
                <c:pt idx="586">
                  <c:v>4.6449145110831882</c:v>
                </c:pt>
                <c:pt idx="587">
                  <c:v>4.6577145110831886</c:v>
                </c:pt>
                <c:pt idx="588">
                  <c:v>4.670514511083188</c:v>
                </c:pt>
                <c:pt idx="589">
                  <c:v>4.6833145110831884</c:v>
                </c:pt>
                <c:pt idx="590">
                  <c:v>4.6961145110831879</c:v>
                </c:pt>
                <c:pt idx="591">
                  <c:v>4.7089145110831883</c:v>
                </c:pt>
                <c:pt idx="592">
                  <c:v>4.7217145110831886</c:v>
                </c:pt>
                <c:pt idx="593">
                  <c:v>4.7345145110831881</c:v>
                </c:pt>
                <c:pt idx="594">
                  <c:v>4.7473145110831885</c:v>
                </c:pt>
                <c:pt idx="595">
                  <c:v>4.7601145110831879</c:v>
                </c:pt>
                <c:pt idx="596">
                  <c:v>4.7729145110831883</c:v>
                </c:pt>
                <c:pt idx="597">
                  <c:v>4.7857145110831887</c:v>
                </c:pt>
                <c:pt idx="598">
                  <c:v>4.7985145110831882</c:v>
                </c:pt>
                <c:pt idx="599">
                  <c:v>4.8113145110831885</c:v>
                </c:pt>
                <c:pt idx="600">
                  <c:v>4.824114511083188</c:v>
                </c:pt>
                <c:pt idx="601">
                  <c:v>4.8369145110831884</c:v>
                </c:pt>
                <c:pt idx="602">
                  <c:v>4.8497145110831879</c:v>
                </c:pt>
                <c:pt idx="603">
                  <c:v>4.8625145110831882</c:v>
                </c:pt>
                <c:pt idx="604">
                  <c:v>4.8753145110831886</c:v>
                </c:pt>
                <c:pt idx="605">
                  <c:v>4.8881145110831881</c:v>
                </c:pt>
                <c:pt idx="606">
                  <c:v>4.9009145110831884</c:v>
                </c:pt>
                <c:pt idx="607">
                  <c:v>4.9137145110831879</c:v>
                </c:pt>
                <c:pt idx="608">
                  <c:v>4.9265145110831883</c:v>
                </c:pt>
                <c:pt idx="609">
                  <c:v>4.9393145110831886</c:v>
                </c:pt>
                <c:pt idx="610">
                  <c:v>4.9521145110831881</c:v>
                </c:pt>
                <c:pt idx="611">
                  <c:v>4.9649145110831885</c:v>
                </c:pt>
                <c:pt idx="612">
                  <c:v>4.977714511083188</c:v>
                </c:pt>
                <c:pt idx="613">
                  <c:v>4.9905145110831883</c:v>
                </c:pt>
                <c:pt idx="614">
                  <c:v>5.0033145110831887</c:v>
                </c:pt>
                <c:pt idx="615">
                  <c:v>5.0161145110831882</c:v>
                </c:pt>
                <c:pt idx="616">
                  <c:v>5.0289145110831885</c:v>
                </c:pt>
                <c:pt idx="617">
                  <c:v>5.041714511083188</c:v>
                </c:pt>
                <c:pt idx="618">
                  <c:v>5.0545145110831884</c:v>
                </c:pt>
                <c:pt idx="619">
                  <c:v>5.0673145110831879</c:v>
                </c:pt>
                <c:pt idx="620">
                  <c:v>5.0801145110831882</c:v>
                </c:pt>
                <c:pt idx="621">
                  <c:v>5.0929145110831886</c:v>
                </c:pt>
                <c:pt idx="622">
                  <c:v>5.1057145110831881</c:v>
                </c:pt>
                <c:pt idx="623">
                  <c:v>5.1185145110831884</c:v>
                </c:pt>
                <c:pt idx="624">
                  <c:v>5.1313145110831879</c:v>
                </c:pt>
                <c:pt idx="625">
                  <c:v>5.1441145110831883</c:v>
                </c:pt>
                <c:pt idx="626">
                  <c:v>5.1569145110831887</c:v>
                </c:pt>
                <c:pt idx="627">
                  <c:v>5.169714511083189</c:v>
                </c:pt>
                <c:pt idx="628">
                  <c:v>5.1825145110831876</c:v>
                </c:pt>
                <c:pt idx="629">
                  <c:v>5.195314511083188</c:v>
                </c:pt>
                <c:pt idx="630">
                  <c:v>5.2081145110831883</c:v>
                </c:pt>
                <c:pt idx="631">
                  <c:v>5.2209145110831887</c:v>
                </c:pt>
                <c:pt idx="632">
                  <c:v>5.2337145110831891</c:v>
                </c:pt>
                <c:pt idx="633">
                  <c:v>5.2465145110831877</c:v>
                </c:pt>
                <c:pt idx="634">
                  <c:v>5.259314511083188</c:v>
                </c:pt>
                <c:pt idx="635">
                  <c:v>5.2721145110831884</c:v>
                </c:pt>
                <c:pt idx="636">
                  <c:v>5.2849145110831888</c:v>
                </c:pt>
                <c:pt idx="637">
                  <c:v>5.2977145110831891</c:v>
                </c:pt>
                <c:pt idx="638">
                  <c:v>5.3105145110831877</c:v>
                </c:pt>
                <c:pt idx="639">
                  <c:v>5.3233145110831881</c:v>
                </c:pt>
                <c:pt idx="640">
                  <c:v>5.3361145110831885</c:v>
                </c:pt>
                <c:pt idx="641">
                  <c:v>5.3489145110831888</c:v>
                </c:pt>
                <c:pt idx="642">
                  <c:v>5.3617145110831892</c:v>
                </c:pt>
                <c:pt idx="643">
                  <c:v>5.3745145110831878</c:v>
                </c:pt>
                <c:pt idx="644">
                  <c:v>5.3873145110831882</c:v>
                </c:pt>
                <c:pt idx="645">
                  <c:v>5.4001145110831885</c:v>
                </c:pt>
                <c:pt idx="646">
                  <c:v>5.4129145110831889</c:v>
                </c:pt>
                <c:pt idx="647">
                  <c:v>5.4257145110831875</c:v>
                </c:pt>
                <c:pt idx="648">
                  <c:v>5.4385145110831878</c:v>
                </c:pt>
                <c:pt idx="649">
                  <c:v>5.4513145110831882</c:v>
                </c:pt>
                <c:pt idx="650">
                  <c:v>5.4641145110831886</c:v>
                </c:pt>
                <c:pt idx="651">
                  <c:v>5.4769145110831889</c:v>
                </c:pt>
                <c:pt idx="652">
                  <c:v>5.4897145110831875</c:v>
                </c:pt>
                <c:pt idx="653">
                  <c:v>5.5025145110831879</c:v>
                </c:pt>
                <c:pt idx="654">
                  <c:v>5.5153145110831883</c:v>
                </c:pt>
                <c:pt idx="655">
                  <c:v>5.5281145110831886</c:v>
                </c:pt>
                <c:pt idx="656">
                  <c:v>5.540914511083189</c:v>
                </c:pt>
                <c:pt idx="657">
                  <c:v>5.5537145110831876</c:v>
                </c:pt>
                <c:pt idx="658">
                  <c:v>5.566514511083188</c:v>
                </c:pt>
                <c:pt idx="659">
                  <c:v>5.5793145110831883</c:v>
                </c:pt>
                <c:pt idx="660">
                  <c:v>5.5921145110831887</c:v>
                </c:pt>
                <c:pt idx="661">
                  <c:v>5.6049145110831891</c:v>
                </c:pt>
                <c:pt idx="662">
                  <c:v>5.6177145110831876</c:v>
                </c:pt>
                <c:pt idx="663">
                  <c:v>5.630514511083188</c:v>
                </c:pt>
                <c:pt idx="664">
                  <c:v>5.6433145110831884</c:v>
                </c:pt>
                <c:pt idx="665">
                  <c:v>5.6561145110831887</c:v>
                </c:pt>
                <c:pt idx="666">
                  <c:v>5.6689145110831891</c:v>
                </c:pt>
                <c:pt idx="667">
                  <c:v>5.6817145110831877</c:v>
                </c:pt>
                <c:pt idx="668">
                  <c:v>5.6945145110831881</c:v>
                </c:pt>
                <c:pt idx="669">
                  <c:v>5.7073145110831884</c:v>
                </c:pt>
                <c:pt idx="670">
                  <c:v>5.7201145110831888</c:v>
                </c:pt>
                <c:pt idx="671">
                  <c:v>5.7329145110831892</c:v>
                </c:pt>
                <c:pt idx="672">
                  <c:v>5.7457145110831878</c:v>
                </c:pt>
                <c:pt idx="673">
                  <c:v>5.7585145110831881</c:v>
                </c:pt>
                <c:pt idx="674">
                  <c:v>5.7713145110831885</c:v>
                </c:pt>
                <c:pt idx="675">
                  <c:v>5.7841145110831889</c:v>
                </c:pt>
                <c:pt idx="676">
                  <c:v>5.7969145110831892</c:v>
                </c:pt>
                <c:pt idx="677">
                  <c:v>5.8097145110831878</c:v>
                </c:pt>
                <c:pt idx="678">
                  <c:v>5.8225145110831882</c:v>
                </c:pt>
                <c:pt idx="679">
                  <c:v>5.8353145110831885</c:v>
                </c:pt>
                <c:pt idx="680">
                  <c:v>5.8481145110831889</c:v>
                </c:pt>
                <c:pt idx="681">
                  <c:v>5.8609145110831875</c:v>
                </c:pt>
                <c:pt idx="682">
                  <c:v>5.8737145110831879</c:v>
                </c:pt>
                <c:pt idx="683">
                  <c:v>5.8865145110831882</c:v>
                </c:pt>
                <c:pt idx="684">
                  <c:v>5.8993145110831886</c:v>
                </c:pt>
                <c:pt idx="685">
                  <c:v>5.912114511083189</c:v>
                </c:pt>
                <c:pt idx="686">
                  <c:v>5.9249145110831876</c:v>
                </c:pt>
                <c:pt idx="687">
                  <c:v>5.9377145110831879</c:v>
                </c:pt>
                <c:pt idx="688">
                  <c:v>5.9505145110831883</c:v>
                </c:pt>
                <c:pt idx="689">
                  <c:v>5.9633145110831887</c:v>
                </c:pt>
                <c:pt idx="690">
                  <c:v>5.976114511083189</c:v>
                </c:pt>
                <c:pt idx="691">
                  <c:v>5.9889145110831876</c:v>
                </c:pt>
                <c:pt idx="692">
                  <c:v>6.001714511083188</c:v>
                </c:pt>
                <c:pt idx="693">
                  <c:v>6.0145145110831884</c:v>
                </c:pt>
                <c:pt idx="694">
                  <c:v>6.0273145110831887</c:v>
                </c:pt>
                <c:pt idx="695">
                  <c:v>6.0401145110831891</c:v>
                </c:pt>
                <c:pt idx="696">
                  <c:v>6.0529145110831877</c:v>
                </c:pt>
                <c:pt idx="697">
                  <c:v>6.065714511083188</c:v>
                </c:pt>
                <c:pt idx="698">
                  <c:v>6.0785145110831884</c:v>
                </c:pt>
                <c:pt idx="699">
                  <c:v>6.0913145110831888</c:v>
                </c:pt>
                <c:pt idx="700">
                  <c:v>6.1041145110831891</c:v>
                </c:pt>
                <c:pt idx="701">
                  <c:v>6.1169145110831877</c:v>
                </c:pt>
                <c:pt idx="702">
                  <c:v>6.1297145110831881</c:v>
                </c:pt>
                <c:pt idx="703">
                  <c:v>6.1425145110831885</c:v>
                </c:pt>
                <c:pt idx="704">
                  <c:v>6.1553145110831888</c:v>
                </c:pt>
                <c:pt idx="705">
                  <c:v>6.1681145110831892</c:v>
                </c:pt>
                <c:pt idx="706">
                  <c:v>6.1809145110831878</c:v>
                </c:pt>
                <c:pt idx="707">
                  <c:v>6.1937145110831882</c:v>
                </c:pt>
                <c:pt idx="708">
                  <c:v>6.2065145110831885</c:v>
                </c:pt>
                <c:pt idx="709">
                  <c:v>6.2193145110831889</c:v>
                </c:pt>
                <c:pt idx="710">
                  <c:v>6.2321145110831875</c:v>
                </c:pt>
                <c:pt idx="711">
                  <c:v>6.2449145110831878</c:v>
                </c:pt>
                <c:pt idx="712">
                  <c:v>6.2577145110831882</c:v>
                </c:pt>
                <c:pt idx="713">
                  <c:v>6.2705145110831886</c:v>
                </c:pt>
                <c:pt idx="714">
                  <c:v>6.2833145110831889</c:v>
                </c:pt>
                <c:pt idx="715">
                  <c:v>6.2961145110831875</c:v>
                </c:pt>
                <c:pt idx="716">
                  <c:v>6.3089145110831879</c:v>
                </c:pt>
                <c:pt idx="717">
                  <c:v>6.3217145110831883</c:v>
                </c:pt>
                <c:pt idx="718">
                  <c:v>6.3345145110831886</c:v>
                </c:pt>
                <c:pt idx="719">
                  <c:v>6.347314511083189</c:v>
                </c:pt>
                <c:pt idx="720">
                  <c:v>6.3601145110831876</c:v>
                </c:pt>
                <c:pt idx="721">
                  <c:v>6.372914511083188</c:v>
                </c:pt>
                <c:pt idx="722">
                  <c:v>6.3857145110831883</c:v>
                </c:pt>
                <c:pt idx="723">
                  <c:v>6.3985145110831887</c:v>
                </c:pt>
                <c:pt idx="724">
                  <c:v>6.4113145110831891</c:v>
                </c:pt>
                <c:pt idx="725">
                  <c:v>6.4241145110831877</c:v>
                </c:pt>
                <c:pt idx="726">
                  <c:v>6.436914511083188</c:v>
                </c:pt>
                <c:pt idx="727">
                  <c:v>6.4497145110831884</c:v>
                </c:pt>
                <c:pt idx="728">
                  <c:v>6.4625145110831888</c:v>
                </c:pt>
                <c:pt idx="729">
                  <c:v>6.4753145110831891</c:v>
                </c:pt>
                <c:pt idx="730">
                  <c:v>6.4881145110831877</c:v>
                </c:pt>
                <c:pt idx="731">
                  <c:v>6.5009145110831881</c:v>
                </c:pt>
                <c:pt idx="732">
                  <c:v>6.5137145110831884</c:v>
                </c:pt>
                <c:pt idx="733">
                  <c:v>6.5265145110831888</c:v>
                </c:pt>
                <c:pt idx="734">
                  <c:v>6.5393145110831892</c:v>
                </c:pt>
                <c:pt idx="735">
                  <c:v>6.5521145110831878</c:v>
                </c:pt>
                <c:pt idx="736">
                  <c:v>6.5649145110831881</c:v>
                </c:pt>
                <c:pt idx="737">
                  <c:v>6.5777145110831885</c:v>
                </c:pt>
                <c:pt idx="738">
                  <c:v>6.5905145110831889</c:v>
                </c:pt>
                <c:pt idx="739">
                  <c:v>6.6033145110831892</c:v>
                </c:pt>
                <c:pt idx="740">
                  <c:v>6.6161145110831878</c:v>
                </c:pt>
                <c:pt idx="741">
                  <c:v>6.6289145110831882</c:v>
                </c:pt>
                <c:pt idx="742">
                  <c:v>6.6417145110831886</c:v>
                </c:pt>
                <c:pt idx="743">
                  <c:v>6.6545145110831889</c:v>
                </c:pt>
                <c:pt idx="744">
                  <c:v>6.6673145110831875</c:v>
                </c:pt>
                <c:pt idx="745">
                  <c:v>6.6801145110831879</c:v>
                </c:pt>
                <c:pt idx="746">
                  <c:v>6.6929145110831882</c:v>
                </c:pt>
                <c:pt idx="747">
                  <c:v>6.7057145110831886</c:v>
                </c:pt>
                <c:pt idx="748">
                  <c:v>6.718514511083189</c:v>
                </c:pt>
                <c:pt idx="749">
                  <c:v>6.7313145110831876</c:v>
                </c:pt>
                <c:pt idx="750">
                  <c:v>6.7441145110831879</c:v>
                </c:pt>
                <c:pt idx="751">
                  <c:v>6.7569145110831883</c:v>
                </c:pt>
                <c:pt idx="752">
                  <c:v>6.7697145110831887</c:v>
                </c:pt>
                <c:pt idx="753">
                  <c:v>6.782514511083189</c:v>
                </c:pt>
                <c:pt idx="754">
                  <c:v>6.7953145110831876</c:v>
                </c:pt>
                <c:pt idx="755">
                  <c:v>6.808114511083188</c:v>
                </c:pt>
                <c:pt idx="756">
                  <c:v>6.8209145110831884</c:v>
                </c:pt>
                <c:pt idx="757">
                  <c:v>6.8337145110831887</c:v>
                </c:pt>
                <c:pt idx="758">
                  <c:v>6.8465145110831891</c:v>
                </c:pt>
                <c:pt idx="759">
                  <c:v>6.8593145110831877</c:v>
                </c:pt>
                <c:pt idx="760">
                  <c:v>6.872114511083188</c:v>
                </c:pt>
                <c:pt idx="761">
                  <c:v>6.8849145110831884</c:v>
                </c:pt>
                <c:pt idx="762">
                  <c:v>6.8977145110831888</c:v>
                </c:pt>
                <c:pt idx="763">
                  <c:v>6.9105145110831891</c:v>
                </c:pt>
                <c:pt idx="764">
                  <c:v>6.9233145110831877</c:v>
                </c:pt>
                <c:pt idx="765">
                  <c:v>6.9361145110831881</c:v>
                </c:pt>
                <c:pt idx="766">
                  <c:v>6.9489145110831885</c:v>
                </c:pt>
                <c:pt idx="767">
                  <c:v>6.9617145110831888</c:v>
                </c:pt>
                <c:pt idx="768">
                  <c:v>6.9745145110831892</c:v>
                </c:pt>
                <c:pt idx="769">
                  <c:v>6.9873145110831878</c:v>
                </c:pt>
                <c:pt idx="770">
                  <c:v>7.0001145110831882</c:v>
                </c:pt>
                <c:pt idx="771">
                  <c:v>7.0129145110831885</c:v>
                </c:pt>
                <c:pt idx="772">
                  <c:v>7.0257145110831889</c:v>
                </c:pt>
                <c:pt idx="773">
                  <c:v>7.0385145110831893</c:v>
                </c:pt>
                <c:pt idx="774">
                  <c:v>7.0513145110831879</c:v>
                </c:pt>
                <c:pt idx="775">
                  <c:v>7.0641145110831882</c:v>
                </c:pt>
                <c:pt idx="776">
                  <c:v>7.0769145110831886</c:v>
                </c:pt>
                <c:pt idx="777">
                  <c:v>7.089714511083189</c:v>
                </c:pt>
                <c:pt idx="778">
                  <c:v>7.1025145110831875</c:v>
                </c:pt>
                <c:pt idx="779">
                  <c:v>7.1153145110831879</c:v>
                </c:pt>
                <c:pt idx="780">
                  <c:v>7.1281145110831883</c:v>
                </c:pt>
                <c:pt idx="781">
                  <c:v>7.1409145110831886</c:v>
                </c:pt>
                <c:pt idx="782">
                  <c:v>7.153714511083189</c:v>
                </c:pt>
                <c:pt idx="783">
                  <c:v>7.1665145110831876</c:v>
                </c:pt>
                <c:pt idx="784">
                  <c:v>7.179314511083188</c:v>
                </c:pt>
                <c:pt idx="785">
                  <c:v>7.1921145110831883</c:v>
                </c:pt>
                <c:pt idx="786">
                  <c:v>7.2049145110831887</c:v>
                </c:pt>
                <c:pt idx="787">
                  <c:v>7.2177145110831891</c:v>
                </c:pt>
                <c:pt idx="788">
                  <c:v>7.2305145110831877</c:v>
                </c:pt>
                <c:pt idx="789">
                  <c:v>7.243314511083188</c:v>
                </c:pt>
                <c:pt idx="790">
                  <c:v>7.2561145110831884</c:v>
                </c:pt>
                <c:pt idx="791">
                  <c:v>7.2689145110831888</c:v>
                </c:pt>
                <c:pt idx="792">
                  <c:v>7.2817145110831891</c:v>
                </c:pt>
                <c:pt idx="793">
                  <c:v>7.2945145110831877</c:v>
                </c:pt>
                <c:pt idx="794">
                  <c:v>7.3073145110831881</c:v>
                </c:pt>
                <c:pt idx="795">
                  <c:v>7.3201145110831884</c:v>
                </c:pt>
                <c:pt idx="796">
                  <c:v>7.3329145110831888</c:v>
                </c:pt>
                <c:pt idx="797">
                  <c:v>7.3457145110831892</c:v>
                </c:pt>
                <c:pt idx="798">
                  <c:v>7.3585145110831878</c:v>
                </c:pt>
                <c:pt idx="799">
                  <c:v>7.3713145110831881</c:v>
                </c:pt>
                <c:pt idx="800">
                  <c:v>7.3841145110831885</c:v>
                </c:pt>
                <c:pt idx="801">
                  <c:v>7.3969145110831889</c:v>
                </c:pt>
                <c:pt idx="802">
                  <c:v>7.4097145110831892</c:v>
                </c:pt>
                <c:pt idx="803">
                  <c:v>7.4225145110831878</c:v>
                </c:pt>
                <c:pt idx="804">
                  <c:v>7.4353145110831882</c:v>
                </c:pt>
                <c:pt idx="805">
                  <c:v>7.4481145110831886</c:v>
                </c:pt>
                <c:pt idx="806">
                  <c:v>7.4609145110831889</c:v>
                </c:pt>
                <c:pt idx="807">
                  <c:v>7.4737145110831893</c:v>
                </c:pt>
                <c:pt idx="808">
                  <c:v>7.4865145110831879</c:v>
                </c:pt>
                <c:pt idx="809">
                  <c:v>7.4993145110831883</c:v>
                </c:pt>
                <c:pt idx="810">
                  <c:v>7.5121145110831886</c:v>
                </c:pt>
                <c:pt idx="811">
                  <c:v>7.524914511083189</c:v>
                </c:pt>
                <c:pt idx="812">
                  <c:v>7.5377145110831876</c:v>
                </c:pt>
                <c:pt idx="813">
                  <c:v>7.5505145110831879</c:v>
                </c:pt>
                <c:pt idx="814">
                  <c:v>7.5633145110831883</c:v>
                </c:pt>
                <c:pt idx="815">
                  <c:v>7.5761145110831887</c:v>
                </c:pt>
                <c:pt idx="816">
                  <c:v>7.588914511083189</c:v>
                </c:pt>
                <c:pt idx="817">
                  <c:v>7.6017145110831876</c:v>
                </c:pt>
                <c:pt idx="818">
                  <c:v>7.614514511083188</c:v>
                </c:pt>
                <c:pt idx="819">
                  <c:v>7.6273145110831884</c:v>
                </c:pt>
                <c:pt idx="820">
                  <c:v>7.6401145110831887</c:v>
                </c:pt>
                <c:pt idx="821">
                  <c:v>7.6529145110831891</c:v>
                </c:pt>
                <c:pt idx="822">
                  <c:v>7.6657145110831877</c:v>
                </c:pt>
                <c:pt idx="823">
                  <c:v>7.6785145110831881</c:v>
                </c:pt>
                <c:pt idx="824">
                  <c:v>7.6913145110831884</c:v>
                </c:pt>
                <c:pt idx="825">
                  <c:v>7.7041145110831888</c:v>
                </c:pt>
                <c:pt idx="826">
                  <c:v>7.7169145110831892</c:v>
                </c:pt>
                <c:pt idx="827">
                  <c:v>7.7297145110831877</c:v>
                </c:pt>
                <c:pt idx="828">
                  <c:v>7.7425145110831881</c:v>
                </c:pt>
                <c:pt idx="829">
                  <c:v>7.7553145110831885</c:v>
                </c:pt>
                <c:pt idx="830">
                  <c:v>7.7681145110831888</c:v>
                </c:pt>
                <c:pt idx="831">
                  <c:v>7.7809145110831892</c:v>
                </c:pt>
                <c:pt idx="832">
                  <c:v>7.7937145110831878</c:v>
                </c:pt>
                <c:pt idx="833">
                  <c:v>7.8065145110831882</c:v>
                </c:pt>
                <c:pt idx="834">
                  <c:v>7.8193145110831885</c:v>
                </c:pt>
                <c:pt idx="835">
                  <c:v>7.8321145110831889</c:v>
                </c:pt>
                <c:pt idx="836">
                  <c:v>7.8449145110831893</c:v>
                </c:pt>
                <c:pt idx="837">
                  <c:v>7.8577145110831879</c:v>
                </c:pt>
                <c:pt idx="838">
                  <c:v>7.8705145110831882</c:v>
                </c:pt>
                <c:pt idx="839">
                  <c:v>7.8833145110831886</c:v>
                </c:pt>
                <c:pt idx="840">
                  <c:v>7.896114511083189</c:v>
                </c:pt>
                <c:pt idx="841">
                  <c:v>7.9089145110831893</c:v>
                </c:pt>
                <c:pt idx="842">
                  <c:v>7.9217145110831879</c:v>
                </c:pt>
                <c:pt idx="843">
                  <c:v>7.9345145110831883</c:v>
                </c:pt>
                <c:pt idx="844">
                  <c:v>7.9473145110831886</c:v>
                </c:pt>
                <c:pt idx="845">
                  <c:v>7.960114511083189</c:v>
                </c:pt>
                <c:pt idx="846">
                  <c:v>7.9729145110831876</c:v>
                </c:pt>
                <c:pt idx="847">
                  <c:v>7.985714511083188</c:v>
                </c:pt>
                <c:pt idx="848">
                  <c:v>7.9985145110831883</c:v>
                </c:pt>
                <c:pt idx="849">
                  <c:v>8.0113145110831887</c:v>
                </c:pt>
                <c:pt idx="850">
                  <c:v>8.0241145110831891</c:v>
                </c:pt>
                <c:pt idx="851">
                  <c:v>8.0369145110831877</c:v>
                </c:pt>
                <c:pt idx="852">
                  <c:v>8.049714511083188</c:v>
                </c:pt>
                <c:pt idx="853">
                  <c:v>8.0625145110831884</c:v>
                </c:pt>
                <c:pt idx="854">
                  <c:v>8.0753145110831888</c:v>
                </c:pt>
                <c:pt idx="855">
                  <c:v>8.0881145110831891</c:v>
                </c:pt>
                <c:pt idx="856">
                  <c:v>8.1009145110831877</c:v>
                </c:pt>
                <c:pt idx="857">
                  <c:v>8.1137145110831881</c:v>
                </c:pt>
                <c:pt idx="858">
                  <c:v>8.1265145110831885</c:v>
                </c:pt>
                <c:pt idx="859">
                  <c:v>8.1393145110831888</c:v>
                </c:pt>
                <c:pt idx="860">
                  <c:v>8.1521145110831892</c:v>
                </c:pt>
                <c:pt idx="861">
                  <c:v>8.1649145110831878</c:v>
                </c:pt>
                <c:pt idx="862">
                  <c:v>8.1777145110831881</c:v>
                </c:pt>
                <c:pt idx="863">
                  <c:v>8.1905145110831885</c:v>
                </c:pt>
                <c:pt idx="864">
                  <c:v>8.2033145110831889</c:v>
                </c:pt>
                <c:pt idx="865">
                  <c:v>8.2161145110831892</c:v>
                </c:pt>
                <c:pt idx="866">
                  <c:v>8.2289145110831878</c:v>
                </c:pt>
                <c:pt idx="867">
                  <c:v>8.2417145110831882</c:v>
                </c:pt>
                <c:pt idx="868">
                  <c:v>8.2545145110831886</c:v>
                </c:pt>
                <c:pt idx="869">
                  <c:v>8.2673145110831889</c:v>
                </c:pt>
                <c:pt idx="870">
                  <c:v>8.2801145110831893</c:v>
                </c:pt>
                <c:pt idx="871">
                  <c:v>8.2929145110831879</c:v>
                </c:pt>
                <c:pt idx="872">
                  <c:v>8.3057145110831883</c:v>
                </c:pt>
                <c:pt idx="873">
                  <c:v>8.3185145110831886</c:v>
                </c:pt>
                <c:pt idx="874">
                  <c:v>8.331314511083189</c:v>
                </c:pt>
                <c:pt idx="875">
                  <c:v>8.3441145110831876</c:v>
                </c:pt>
                <c:pt idx="876">
                  <c:v>8.3569145110831879</c:v>
                </c:pt>
                <c:pt idx="877">
                  <c:v>8.3697145110831883</c:v>
                </c:pt>
                <c:pt idx="878">
                  <c:v>8.3825145110831887</c:v>
                </c:pt>
                <c:pt idx="879">
                  <c:v>8.395314511083189</c:v>
                </c:pt>
                <c:pt idx="880">
                  <c:v>8.4081145110831876</c:v>
                </c:pt>
                <c:pt idx="881">
                  <c:v>8.420914511083188</c:v>
                </c:pt>
                <c:pt idx="882">
                  <c:v>8.4337145110831884</c:v>
                </c:pt>
                <c:pt idx="883">
                  <c:v>8.4465145110831887</c:v>
                </c:pt>
                <c:pt idx="884">
                  <c:v>8.4593145110831891</c:v>
                </c:pt>
                <c:pt idx="885">
                  <c:v>8.4721145110831877</c:v>
                </c:pt>
                <c:pt idx="886">
                  <c:v>8.4849145110831881</c:v>
                </c:pt>
                <c:pt idx="887">
                  <c:v>8.4977145110831884</c:v>
                </c:pt>
                <c:pt idx="888">
                  <c:v>8.5105145110831888</c:v>
                </c:pt>
                <c:pt idx="889">
                  <c:v>8.5233145110831892</c:v>
                </c:pt>
                <c:pt idx="890">
                  <c:v>8.5361145110831878</c:v>
                </c:pt>
                <c:pt idx="891">
                  <c:v>8.5489145110831881</c:v>
                </c:pt>
                <c:pt idx="892">
                  <c:v>8.5617145110831885</c:v>
                </c:pt>
                <c:pt idx="893">
                  <c:v>8.5745145110831889</c:v>
                </c:pt>
                <c:pt idx="894">
                  <c:v>8.5873145110831892</c:v>
                </c:pt>
                <c:pt idx="895">
                  <c:v>8.6001145110831878</c:v>
                </c:pt>
                <c:pt idx="896">
                  <c:v>8.6129145110831882</c:v>
                </c:pt>
                <c:pt idx="897">
                  <c:v>8.6257145110831885</c:v>
                </c:pt>
                <c:pt idx="898">
                  <c:v>8.6385145110831889</c:v>
                </c:pt>
                <c:pt idx="899">
                  <c:v>8.6513145110831893</c:v>
                </c:pt>
                <c:pt idx="900">
                  <c:v>8.6641145110831879</c:v>
                </c:pt>
                <c:pt idx="901">
                  <c:v>8.6769145110831882</c:v>
                </c:pt>
                <c:pt idx="902">
                  <c:v>8.6897145110831886</c:v>
                </c:pt>
                <c:pt idx="903">
                  <c:v>8.702514511083189</c:v>
                </c:pt>
                <c:pt idx="904">
                  <c:v>8.7153145110831893</c:v>
                </c:pt>
                <c:pt idx="905">
                  <c:v>8.7281145110831879</c:v>
                </c:pt>
                <c:pt idx="906">
                  <c:v>8.7409145110831883</c:v>
                </c:pt>
                <c:pt idx="907">
                  <c:v>8.7537145110831887</c:v>
                </c:pt>
                <c:pt idx="908">
                  <c:v>8.766514511083189</c:v>
                </c:pt>
                <c:pt idx="909">
                  <c:v>8.7793145110831876</c:v>
                </c:pt>
                <c:pt idx="910">
                  <c:v>8.792114511083188</c:v>
                </c:pt>
                <c:pt idx="911">
                  <c:v>8.8049145110831883</c:v>
                </c:pt>
                <c:pt idx="912">
                  <c:v>8.8177145110831887</c:v>
                </c:pt>
                <c:pt idx="913">
                  <c:v>8.8305145110831891</c:v>
                </c:pt>
                <c:pt idx="914">
                  <c:v>8.8433145110831877</c:v>
                </c:pt>
                <c:pt idx="915">
                  <c:v>8.856114511083188</c:v>
                </c:pt>
                <c:pt idx="916">
                  <c:v>8.8689145110831884</c:v>
                </c:pt>
                <c:pt idx="917">
                  <c:v>8.8817145110831888</c:v>
                </c:pt>
                <c:pt idx="918">
                  <c:v>8.8945145110831891</c:v>
                </c:pt>
                <c:pt idx="919">
                  <c:v>8.9073145110831877</c:v>
                </c:pt>
                <c:pt idx="920">
                  <c:v>8.9201145110831881</c:v>
                </c:pt>
                <c:pt idx="921">
                  <c:v>8.9329145110831885</c:v>
                </c:pt>
                <c:pt idx="922">
                  <c:v>8.9457145110831888</c:v>
                </c:pt>
                <c:pt idx="923">
                  <c:v>8.9585145110831892</c:v>
                </c:pt>
                <c:pt idx="924">
                  <c:v>8.9713145110831878</c:v>
                </c:pt>
                <c:pt idx="925">
                  <c:v>8.9841145110831881</c:v>
                </c:pt>
                <c:pt idx="926">
                  <c:v>8.9969145110831885</c:v>
                </c:pt>
                <c:pt idx="927">
                  <c:v>9.0097145110831889</c:v>
                </c:pt>
                <c:pt idx="928">
                  <c:v>9.0225145110831892</c:v>
                </c:pt>
                <c:pt idx="929">
                  <c:v>9.0353145110831878</c:v>
                </c:pt>
                <c:pt idx="930">
                  <c:v>9.0481145110831882</c:v>
                </c:pt>
                <c:pt idx="931">
                  <c:v>9.0609145110831886</c:v>
                </c:pt>
                <c:pt idx="932">
                  <c:v>9.0737145110831889</c:v>
                </c:pt>
                <c:pt idx="933">
                  <c:v>9.0865145110831893</c:v>
                </c:pt>
                <c:pt idx="934">
                  <c:v>9.0993145110831879</c:v>
                </c:pt>
                <c:pt idx="935">
                  <c:v>9.1121145110831883</c:v>
                </c:pt>
                <c:pt idx="936">
                  <c:v>9.1249145110831886</c:v>
                </c:pt>
                <c:pt idx="937">
                  <c:v>9.137714511083189</c:v>
                </c:pt>
                <c:pt idx="938">
                  <c:v>9.1505145110831894</c:v>
                </c:pt>
                <c:pt idx="939">
                  <c:v>9.163314511083188</c:v>
                </c:pt>
                <c:pt idx="940">
                  <c:v>9.1761145110831883</c:v>
                </c:pt>
                <c:pt idx="941">
                  <c:v>9.1889145110831887</c:v>
                </c:pt>
                <c:pt idx="942">
                  <c:v>9.2017145110831891</c:v>
                </c:pt>
                <c:pt idx="943">
                  <c:v>9.2145145110831876</c:v>
                </c:pt>
                <c:pt idx="944">
                  <c:v>9.227314511083188</c:v>
                </c:pt>
                <c:pt idx="945">
                  <c:v>9.2401145110831884</c:v>
                </c:pt>
                <c:pt idx="946">
                  <c:v>9.2529145110831887</c:v>
                </c:pt>
                <c:pt idx="947">
                  <c:v>9.2657145110831891</c:v>
                </c:pt>
                <c:pt idx="948">
                  <c:v>9.2785145110831877</c:v>
                </c:pt>
                <c:pt idx="949">
                  <c:v>9.2913145110831881</c:v>
                </c:pt>
                <c:pt idx="950">
                  <c:v>9.3041145110831884</c:v>
                </c:pt>
                <c:pt idx="951">
                  <c:v>9.3169145110831888</c:v>
                </c:pt>
                <c:pt idx="952">
                  <c:v>9.3297145110831892</c:v>
                </c:pt>
                <c:pt idx="953">
                  <c:v>9.3425145110831878</c:v>
                </c:pt>
                <c:pt idx="954">
                  <c:v>9.3553145110831881</c:v>
                </c:pt>
                <c:pt idx="955">
                  <c:v>9.3681145110831885</c:v>
                </c:pt>
                <c:pt idx="956">
                  <c:v>9.3809145110831889</c:v>
                </c:pt>
                <c:pt idx="957">
                  <c:v>9.3937145110831892</c:v>
                </c:pt>
                <c:pt idx="958">
                  <c:v>9.4065145110831878</c:v>
                </c:pt>
                <c:pt idx="959">
                  <c:v>9.4193145110831882</c:v>
                </c:pt>
                <c:pt idx="960">
                  <c:v>9.4321145110831885</c:v>
                </c:pt>
                <c:pt idx="961">
                  <c:v>9.4449145110831889</c:v>
                </c:pt>
                <c:pt idx="962">
                  <c:v>9.4577145110831893</c:v>
                </c:pt>
                <c:pt idx="963">
                  <c:v>9.4705145110831879</c:v>
                </c:pt>
                <c:pt idx="964">
                  <c:v>9.4833145110831882</c:v>
                </c:pt>
                <c:pt idx="965">
                  <c:v>9.4961145110831886</c:v>
                </c:pt>
                <c:pt idx="966">
                  <c:v>9.508914511083189</c:v>
                </c:pt>
                <c:pt idx="967">
                  <c:v>9.5217145110831893</c:v>
                </c:pt>
                <c:pt idx="968">
                  <c:v>9.5345145110831879</c:v>
                </c:pt>
                <c:pt idx="969">
                  <c:v>9.5473145110831883</c:v>
                </c:pt>
                <c:pt idx="970">
                  <c:v>9.5601145110831887</c:v>
                </c:pt>
                <c:pt idx="971">
                  <c:v>9.572914511083189</c:v>
                </c:pt>
                <c:pt idx="972">
                  <c:v>9.5857145110831894</c:v>
                </c:pt>
                <c:pt idx="973">
                  <c:v>9.598514511083188</c:v>
                </c:pt>
                <c:pt idx="974">
                  <c:v>9.6113145110831883</c:v>
                </c:pt>
                <c:pt idx="975">
                  <c:v>9.6241145110831887</c:v>
                </c:pt>
                <c:pt idx="976">
                  <c:v>9.6369145110831891</c:v>
                </c:pt>
                <c:pt idx="977">
                  <c:v>9.6497145110831877</c:v>
                </c:pt>
                <c:pt idx="978">
                  <c:v>9.662514511083188</c:v>
                </c:pt>
                <c:pt idx="979">
                  <c:v>9.6753145110831884</c:v>
                </c:pt>
                <c:pt idx="980">
                  <c:v>9.6881145110831888</c:v>
                </c:pt>
                <c:pt idx="981">
                  <c:v>9.7009145110831891</c:v>
                </c:pt>
                <c:pt idx="982">
                  <c:v>9.7137145110831877</c:v>
                </c:pt>
                <c:pt idx="983">
                  <c:v>9.7265145110831881</c:v>
                </c:pt>
                <c:pt idx="984">
                  <c:v>9.7393145110831885</c:v>
                </c:pt>
                <c:pt idx="985">
                  <c:v>9.7521145110831888</c:v>
                </c:pt>
                <c:pt idx="986">
                  <c:v>9.7649145110831892</c:v>
                </c:pt>
                <c:pt idx="987">
                  <c:v>9.7777145110831878</c:v>
                </c:pt>
                <c:pt idx="988">
                  <c:v>9.7905145110831882</c:v>
                </c:pt>
                <c:pt idx="989">
                  <c:v>9.8033145110831885</c:v>
                </c:pt>
                <c:pt idx="990">
                  <c:v>9.8161145110831889</c:v>
                </c:pt>
                <c:pt idx="991">
                  <c:v>9.8289145110831893</c:v>
                </c:pt>
                <c:pt idx="992">
                  <c:v>9.8417145110831878</c:v>
                </c:pt>
                <c:pt idx="993">
                  <c:v>9.8545145110831882</c:v>
                </c:pt>
                <c:pt idx="994">
                  <c:v>9.8673145110831886</c:v>
                </c:pt>
                <c:pt idx="995">
                  <c:v>9.8801145110831889</c:v>
                </c:pt>
                <c:pt idx="996">
                  <c:v>9.8929145110831893</c:v>
                </c:pt>
                <c:pt idx="997">
                  <c:v>9.9057145110831879</c:v>
                </c:pt>
                <c:pt idx="998">
                  <c:v>9.9185145110831883</c:v>
                </c:pt>
                <c:pt idx="999">
                  <c:v>9.9313145110831886</c:v>
                </c:pt>
                <c:pt idx="1000">
                  <c:v>9.944114511083189</c:v>
                </c:pt>
                <c:pt idx="1001">
                  <c:v>9.9569145110831894</c:v>
                </c:pt>
                <c:pt idx="1002">
                  <c:v>9.969714511083188</c:v>
                </c:pt>
                <c:pt idx="1003">
                  <c:v>9.9825145110831883</c:v>
                </c:pt>
                <c:pt idx="1004">
                  <c:v>9.9953145110831887</c:v>
                </c:pt>
                <c:pt idx="1005">
                  <c:v>10.008114511083189</c:v>
                </c:pt>
                <c:pt idx="1006">
                  <c:v>10.020914511083189</c:v>
                </c:pt>
                <c:pt idx="1007">
                  <c:v>10.033714511083188</c:v>
                </c:pt>
                <c:pt idx="1008">
                  <c:v>10.046514511083188</c:v>
                </c:pt>
                <c:pt idx="1009">
                  <c:v>10.059314511083189</c:v>
                </c:pt>
                <c:pt idx="1010">
                  <c:v>10.072114511083189</c:v>
                </c:pt>
                <c:pt idx="1011">
                  <c:v>10.084914511083188</c:v>
                </c:pt>
                <c:pt idx="1012">
                  <c:v>10.097714511083188</c:v>
                </c:pt>
                <c:pt idx="1013">
                  <c:v>10.110514511083188</c:v>
                </c:pt>
                <c:pt idx="1014">
                  <c:v>10.123314511083189</c:v>
                </c:pt>
                <c:pt idx="1015">
                  <c:v>10.136114511083189</c:v>
                </c:pt>
                <c:pt idx="1016">
                  <c:v>10.148914511083188</c:v>
                </c:pt>
                <c:pt idx="1017">
                  <c:v>10.161714511083188</c:v>
                </c:pt>
                <c:pt idx="1018">
                  <c:v>10.174514511083188</c:v>
                </c:pt>
                <c:pt idx="1019">
                  <c:v>10.187314511083189</c:v>
                </c:pt>
                <c:pt idx="1020">
                  <c:v>10.200114511083189</c:v>
                </c:pt>
                <c:pt idx="1021">
                  <c:v>10.212914511083188</c:v>
                </c:pt>
                <c:pt idx="1022">
                  <c:v>10.225714511083188</c:v>
                </c:pt>
                <c:pt idx="1023">
                  <c:v>10.238514511083189</c:v>
                </c:pt>
              </c:numCache>
            </c:numRef>
          </c:xVal>
          <c:yVal>
            <c:numRef>
              <c:f>'Red sp'!$F$2:$F$1025</c:f>
              <c:numCache>
                <c:formatCode>General</c:formatCode>
                <c:ptCount val="1024"/>
                <c:pt idx="0">
                  <c:v>1.4032157514157473E-3</c:v>
                </c:pt>
                <c:pt idx="1">
                  <c:v>2.5306115206632836E-3</c:v>
                </c:pt>
                <c:pt idx="2">
                  <c:v>2.1422608752098404E-3</c:v>
                </c:pt>
                <c:pt idx="3">
                  <c:v>2.3759032917041677E-3</c:v>
                </c:pt>
                <c:pt idx="4">
                  <c:v>3.6494464018830171E-3</c:v>
                </c:pt>
                <c:pt idx="5">
                  <c:v>4.8304220228580661E-3</c:v>
                </c:pt>
                <c:pt idx="6">
                  <c:v>4.4388847455756495E-3</c:v>
                </c:pt>
                <c:pt idx="7">
                  <c:v>3.8836537494185181E-3</c:v>
                </c:pt>
                <c:pt idx="8">
                  <c:v>2.6288922742170656E-3</c:v>
                </c:pt>
                <c:pt idx="9">
                  <c:v>1.7489374227148014E-3</c:v>
                </c:pt>
                <c:pt idx="10">
                  <c:v>9.7786080017440383E-4</c:v>
                </c:pt>
                <c:pt idx="11">
                  <c:v>9.0805434902602731E-4</c:v>
                </c:pt>
                <c:pt idx="12">
                  <c:v>9.5512776195183242E-4</c:v>
                </c:pt>
                <c:pt idx="13">
                  <c:v>7.8102077791181526E-4</c:v>
                </c:pt>
                <c:pt idx="14">
                  <c:v>4.1274332638578627E-4</c:v>
                </c:pt>
                <c:pt idx="15">
                  <c:v>8.5530072932680311E-5</c:v>
                </c:pt>
                <c:pt idx="16">
                  <c:v>2.536875826147692E-4</c:v>
                </c:pt>
                <c:pt idx="17">
                  <c:v>5.9580212726137146E-4</c:v>
                </c:pt>
                <c:pt idx="18">
                  <c:v>5.6288855958576498E-4</c:v>
                </c:pt>
                <c:pt idx="19">
                  <c:v>6.2515887417886743E-4</c:v>
                </c:pt>
                <c:pt idx="20">
                  <c:v>6.3965661905579453E-4</c:v>
                </c:pt>
                <c:pt idx="21">
                  <c:v>3.7363458472506841E-4</c:v>
                </c:pt>
                <c:pt idx="22">
                  <c:v>3.9630305720771901E-4</c:v>
                </c:pt>
                <c:pt idx="23">
                  <c:v>4.9753469476655667E-4</c:v>
                </c:pt>
                <c:pt idx="24">
                  <c:v>5.2594397529372508E-4</c:v>
                </c:pt>
                <c:pt idx="25">
                  <c:v>7.4173666480907455E-4</c:v>
                </c:pt>
                <c:pt idx="26">
                  <c:v>7.5068658206442842E-4</c:v>
                </c:pt>
                <c:pt idx="27">
                  <c:v>5.218927222240291E-4</c:v>
                </c:pt>
                <c:pt idx="28">
                  <c:v>6.1490375129961907E-4</c:v>
                </c:pt>
                <c:pt idx="29">
                  <c:v>3.9883705374850015E-4</c:v>
                </c:pt>
                <c:pt idx="30">
                  <c:v>3.8670582910778654E-4</c:v>
                </c:pt>
                <c:pt idx="31">
                  <c:v>3.1016384466949853E-4</c:v>
                </c:pt>
                <c:pt idx="32">
                  <c:v>3.184285039168207E-4</c:v>
                </c:pt>
                <c:pt idx="33">
                  <c:v>5.4243569135458509E-4</c:v>
                </c:pt>
                <c:pt idx="34">
                  <c:v>5.8147048813001791E-4</c:v>
                </c:pt>
                <c:pt idx="35">
                  <c:v>3.326197226700322E-4</c:v>
                </c:pt>
                <c:pt idx="36">
                  <c:v>2.5121245815401945E-4</c:v>
                </c:pt>
                <c:pt idx="37">
                  <c:v>2.2564216120157823E-4</c:v>
                </c:pt>
                <c:pt idx="38">
                  <c:v>9.6560384429400612E-4</c:v>
                </c:pt>
                <c:pt idx="39">
                  <c:v>6.2283861991924161E-4</c:v>
                </c:pt>
                <c:pt idx="40">
                  <c:v>5.3692742773767696E-4</c:v>
                </c:pt>
                <c:pt idx="41">
                  <c:v>5.9482142820744578E-4</c:v>
                </c:pt>
                <c:pt idx="42">
                  <c:v>6.2263307610735071E-4</c:v>
                </c:pt>
                <c:pt idx="43">
                  <c:v>5.2520748356580825E-4</c:v>
                </c:pt>
                <c:pt idx="44">
                  <c:v>2.981246979229726E-4</c:v>
                </c:pt>
                <c:pt idx="45">
                  <c:v>4.8047328069570586E-4</c:v>
                </c:pt>
                <c:pt idx="46">
                  <c:v>5.5404630561946104E-4</c:v>
                </c:pt>
                <c:pt idx="47">
                  <c:v>3.9815697996070095E-4</c:v>
                </c:pt>
                <c:pt idx="48">
                  <c:v>5.3345861612419171E-4</c:v>
                </c:pt>
                <c:pt idx="49">
                  <c:v>6.691625523998746E-4</c:v>
                </c:pt>
                <c:pt idx="50">
                  <c:v>5.2218818588452374E-4</c:v>
                </c:pt>
                <c:pt idx="51">
                  <c:v>3.333891061460271E-4</c:v>
                </c:pt>
                <c:pt idx="52">
                  <c:v>3.4123573181421189E-4</c:v>
                </c:pt>
                <c:pt idx="53">
                  <c:v>5.4613103473499227E-4</c:v>
                </c:pt>
                <c:pt idx="54">
                  <c:v>6.0556375810021112E-4</c:v>
                </c:pt>
                <c:pt idx="55">
                  <c:v>3.7696637941301469E-4</c:v>
                </c:pt>
                <c:pt idx="56">
                  <c:v>1.8322744374876275E-4</c:v>
                </c:pt>
                <c:pt idx="57">
                  <c:v>6.174737250178614E-4</c:v>
                </c:pt>
                <c:pt idx="58">
                  <c:v>5.5460139404909614E-4</c:v>
                </c:pt>
                <c:pt idx="59">
                  <c:v>5.9082690300569422E-4</c:v>
                </c:pt>
                <c:pt idx="60">
                  <c:v>6.5402236723912472E-4</c:v>
                </c:pt>
                <c:pt idx="61">
                  <c:v>5.6739922545489315E-4</c:v>
                </c:pt>
                <c:pt idx="62">
                  <c:v>7.6917361216658018E-4</c:v>
                </c:pt>
                <c:pt idx="63">
                  <c:v>8.1496859205807889E-4</c:v>
                </c:pt>
                <c:pt idx="64">
                  <c:v>9.4969299700750761E-4</c:v>
                </c:pt>
                <c:pt idx="65">
                  <c:v>6.2020584995842848E-4</c:v>
                </c:pt>
                <c:pt idx="66">
                  <c:v>6.2763002782311513E-4</c:v>
                </c:pt>
                <c:pt idx="67">
                  <c:v>1.931559129513279E-3</c:v>
                </c:pt>
                <c:pt idx="68">
                  <c:v>1.2021273486825118E-3</c:v>
                </c:pt>
                <c:pt idx="69">
                  <c:v>8.6083506385398547E-4</c:v>
                </c:pt>
                <c:pt idx="70">
                  <c:v>8.1364821319673385E-4</c:v>
                </c:pt>
                <c:pt idx="71">
                  <c:v>6.9634078516004044E-4</c:v>
                </c:pt>
                <c:pt idx="72">
                  <c:v>4.9127126100616053E-4</c:v>
                </c:pt>
                <c:pt idx="73">
                  <c:v>4.1031275447083089E-4</c:v>
                </c:pt>
                <c:pt idx="74">
                  <c:v>6.9298056377345397E-4</c:v>
                </c:pt>
                <c:pt idx="75">
                  <c:v>1.072254157655916E-3</c:v>
                </c:pt>
                <c:pt idx="76">
                  <c:v>9.0799340937993713E-4</c:v>
                </c:pt>
                <c:pt idx="77">
                  <c:v>6.7877117058202311E-4</c:v>
                </c:pt>
                <c:pt idx="78">
                  <c:v>5.4002453878216879E-4</c:v>
                </c:pt>
                <c:pt idx="79">
                  <c:v>9.6025273230108347E-4</c:v>
                </c:pt>
                <c:pt idx="80">
                  <c:v>6.0575642249875575E-4</c:v>
                </c:pt>
                <c:pt idx="81">
                  <c:v>6.9158670975783226E-4</c:v>
                </c:pt>
                <c:pt idx="82">
                  <c:v>5.7775586980412749E-4</c:v>
                </c:pt>
                <c:pt idx="83">
                  <c:v>5.2831452646329624E-4</c:v>
                </c:pt>
                <c:pt idx="84">
                  <c:v>8.0275655605130012E-4</c:v>
                </c:pt>
                <c:pt idx="85">
                  <c:v>6.4544180875352256E-4</c:v>
                </c:pt>
                <c:pt idx="86">
                  <c:v>4.7640940683187593E-4</c:v>
                </c:pt>
                <c:pt idx="87">
                  <c:v>8.9595441528400274E-4</c:v>
                </c:pt>
                <c:pt idx="88">
                  <c:v>7.5426526000198604E-4</c:v>
                </c:pt>
                <c:pt idx="89">
                  <c:v>8.0523692415365191E-4</c:v>
                </c:pt>
                <c:pt idx="90">
                  <c:v>9.1012238174193426E-4</c:v>
                </c:pt>
                <c:pt idx="91">
                  <c:v>1.0576605223240768E-3</c:v>
                </c:pt>
                <c:pt idx="92">
                  <c:v>7.8244400196698157E-4</c:v>
                </c:pt>
                <c:pt idx="93">
                  <c:v>5.9951104244616318E-4</c:v>
                </c:pt>
                <c:pt idx="94">
                  <c:v>1.1712082420220831E-3</c:v>
                </c:pt>
                <c:pt idx="95">
                  <c:v>1.1600001206137479E-3</c:v>
                </c:pt>
                <c:pt idx="96">
                  <c:v>7.8916386574892725E-4</c:v>
                </c:pt>
                <c:pt idx="97">
                  <c:v>8.3674712001729698E-4</c:v>
                </c:pt>
                <c:pt idx="98">
                  <c:v>9.0544651660684049E-4</c:v>
                </c:pt>
                <c:pt idx="99">
                  <c:v>5.9216270125243061E-4</c:v>
                </c:pt>
                <c:pt idx="100">
                  <c:v>6.0846644483365938E-4</c:v>
                </c:pt>
                <c:pt idx="101">
                  <c:v>9.3251474657185399E-4</c:v>
                </c:pt>
                <c:pt idx="102">
                  <c:v>1.0858137272567784E-3</c:v>
                </c:pt>
                <c:pt idx="103">
                  <c:v>9.927679140977004E-4</c:v>
                </c:pt>
                <c:pt idx="104">
                  <c:v>1.0044440907340283E-3</c:v>
                </c:pt>
                <c:pt idx="105">
                  <c:v>8.7582667336562087E-4</c:v>
                </c:pt>
                <c:pt idx="106">
                  <c:v>1.0910713894760752E-3</c:v>
                </c:pt>
                <c:pt idx="107">
                  <c:v>1.0593056913452618E-3</c:v>
                </c:pt>
                <c:pt idx="108">
                  <c:v>1.0004686378432299E-3</c:v>
                </c:pt>
                <c:pt idx="109">
                  <c:v>9.4516763068670318E-4</c:v>
                </c:pt>
                <c:pt idx="110">
                  <c:v>1.0443030946217314E-3</c:v>
                </c:pt>
                <c:pt idx="111">
                  <c:v>1.2478013348743015E-3</c:v>
                </c:pt>
                <c:pt idx="112">
                  <c:v>1.4747741975885342E-3</c:v>
                </c:pt>
                <c:pt idx="113">
                  <c:v>1.4508894603584494E-3</c:v>
                </c:pt>
                <c:pt idx="114">
                  <c:v>1.608151938359855E-3</c:v>
                </c:pt>
                <c:pt idx="115">
                  <c:v>1.7778233169106997E-3</c:v>
                </c:pt>
                <c:pt idx="116">
                  <c:v>1.632751683632935E-3</c:v>
                </c:pt>
                <c:pt idx="117">
                  <c:v>1.5508487922368001E-3</c:v>
                </c:pt>
                <c:pt idx="118">
                  <c:v>1.9026362908376128E-3</c:v>
                </c:pt>
                <c:pt idx="119">
                  <c:v>2.0689628545770247E-3</c:v>
                </c:pt>
                <c:pt idx="120">
                  <c:v>2.2679291051544009E-3</c:v>
                </c:pt>
                <c:pt idx="121">
                  <c:v>2.8132536625040156E-3</c:v>
                </c:pt>
                <c:pt idx="122">
                  <c:v>3.0359403295836074E-3</c:v>
                </c:pt>
                <c:pt idx="123">
                  <c:v>2.4236875306433425E-3</c:v>
                </c:pt>
                <c:pt idx="124">
                  <c:v>2.6800806593265851E-3</c:v>
                </c:pt>
                <c:pt idx="125">
                  <c:v>2.5259155546819173E-3</c:v>
                </c:pt>
                <c:pt idx="126">
                  <c:v>2.959007659675366E-3</c:v>
                </c:pt>
                <c:pt idx="127">
                  <c:v>3.5944401729283101E-3</c:v>
                </c:pt>
                <c:pt idx="128">
                  <c:v>3.1958365652557056E-3</c:v>
                </c:pt>
                <c:pt idx="129">
                  <c:v>2.863932346666904E-3</c:v>
                </c:pt>
                <c:pt idx="130">
                  <c:v>3.4436257899047892E-3</c:v>
                </c:pt>
                <c:pt idx="131">
                  <c:v>3.788226095594802E-3</c:v>
                </c:pt>
                <c:pt idx="132">
                  <c:v>4.2170083111642215E-3</c:v>
                </c:pt>
                <c:pt idx="133">
                  <c:v>4.1921793182117797E-3</c:v>
                </c:pt>
                <c:pt idx="134">
                  <c:v>4.7516123877834578E-3</c:v>
                </c:pt>
                <c:pt idx="135">
                  <c:v>5.2086843378514698E-3</c:v>
                </c:pt>
                <c:pt idx="136">
                  <c:v>5.4706879416433589E-3</c:v>
                </c:pt>
                <c:pt idx="137">
                  <c:v>5.4284434045850805E-3</c:v>
                </c:pt>
                <c:pt idx="138">
                  <c:v>5.9781927765033861E-3</c:v>
                </c:pt>
                <c:pt idx="139">
                  <c:v>7.0601138180543845E-3</c:v>
                </c:pt>
                <c:pt idx="140">
                  <c:v>7.004765612668145E-3</c:v>
                </c:pt>
                <c:pt idx="141">
                  <c:v>8.6525443010584593E-3</c:v>
                </c:pt>
                <c:pt idx="142">
                  <c:v>1.0068398078336857E-2</c:v>
                </c:pt>
                <c:pt idx="143">
                  <c:v>9.9947691208457125E-3</c:v>
                </c:pt>
                <c:pt idx="144">
                  <c:v>1.0009138976064241E-2</c:v>
                </c:pt>
                <c:pt idx="145">
                  <c:v>1.156490446382928E-2</c:v>
                </c:pt>
                <c:pt idx="146">
                  <c:v>1.2877649995103501E-2</c:v>
                </c:pt>
                <c:pt idx="147">
                  <c:v>1.4418161398899423E-2</c:v>
                </c:pt>
                <c:pt idx="148">
                  <c:v>1.4629391027594795E-2</c:v>
                </c:pt>
                <c:pt idx="149">
                  <c:v>1.5844390738649395E-2</c:v>
                </c:pt>
                <c:pt idx="150">
                  <c:v>1.6822702399846515E-2</c:v>
                </c:pt>
                <c:pt idx="151">
                  <c:v>1.8609400362584627E-2</c:v>
                </c:pt>
                <c:pt idx="152">
                  <c:v>2.0346556435735103E-2</c:v>
                </c:pt>
                <c:pt idx="153">
                  <c:v>2.2138342601630948E-2</c:v>
                </c:pt>
                <c:pt idx="154">
                  <c:v>2.4675065151458477E-2</c:v>
                </c:pt>
                <c:pt idx="155">
                  <c:v>2.5907763768140024E-2</c:v>
                </c:pt>
                <c:pt idx="156">
                  <c:v>2.7097187213408955E-2</c:v>
                </c:pt>
                <c:pt idx="157">
                  <c:v>2.9427019231066668E-2</c:v>
                </c:pt>
                <c:pt idx="158">
                  <c:v>3.1284187089040211E-2</c:v>
                </c:pt>
                <c:pt idx="159">
                  <c:v>3.3054480523563558E-2</c:v>
                </c:pt>
                <c:pt idx="160">
                  <c:v>3.6398006814507028E-2</c:v>
                </c:pt>
                <c:pt idx="161">
                  <c:v>3.8750661076535797E-2</c:v>
                </c:pt>
                <c:pt idx="162">
                  <c:v>4.1856843598934754E-2</c:v>
                </c:pt>
                <c:pt idx="163">
                  <c:v>4.2200668695728423E-2</c:v>
                </c:pt>
                <c:pt idx="164">
                  <c:v>4.5436279370325454E-2</c:v>
                </c:pt>
                <c:pt idx="165">
                  <c:v>4.7665074683283383E-2</c:v>
                </c:pt>
                <c:pt idx="166">
                  <c:v>5.1527064441776793E-2</c:v>
                </c:pt>
                <c:pt idx="167">
                  <c:v>5.3468251936779024E-2</c:v>
                </c:pt>
                <c:pt idx="168">
                  <c:v>5.6081019627977353E-2</c:v>
                </c:pt>
                <c:pt idx="169">
                  <c:v>6.039137194423342E-2</c:v>
                </c:pt>
                <c:pt idx="170">
                  <c:v>6.0281331136529143E-2</c:v>
                </c:pt>
                <c:pt idx="171">
                  <c:v>6.5225986690665649E-2</c:v>
                </c:pt>
                <c:pt idx="172">
                  <c:v>6.4678329046432476E-2</c:v>
                </c:pt>
                <c:pt idx="173">
                  <c:v>6.6951541756405622E-2</c:v>
                </c:pt>
                <c:pt idx="174">
                  <c:v>7.0502199997101694E-2</c:v>
                </c:pt>
                <c:pt idx="175">
                  <c:v>7.3632157387180638E-2</c:v>
                </c:pt>
                <c:pt idx="176">
                  <c:v>7.7217387081849706E-2</c:v>
                </c:pt>
                <c:pt idx="177">
                  <c:v>7.9668787123083062E-2</c:v>
                </c:pt>
                <c:pt idx="178">
                  <c:v>8.2544401301995585E-2</c:v>
                </c:pt>
                <c:pt idx="179">
                  <c:v>8.4836228398964542E-2</c:v>
                </c:pt>
                <c:pt idx="180">
                  <c:v>9.0138201839650572E-2</c:v>
                </c:pt>
                <c:pt idx="181">
                  <c:v>9.5523819332424584E-2</c:v>
                </c:pt>
                <c:pt idx="182">
                  <c:v>9.8180760075495366E-2</c:v>
                </c:pt>
                <c:pt idx="183">
                  <c:v>9.9718926701356153E-2</c:v>
                </c:pt>
                <c:pt idx="184">
                  <c:v>0.10059068659403497</c:v>
                </c:pt>
                <c:pt idx="185">
                  <c:v>0.10442068535009574</c:v>
                </c:pt>
                <c:pt idx="186">
                  <c:v>0.1066021792632067</c:v>
                </c:pt>
                <c:pt idx="187">
                  <c:v>0.1083205393342081</c:v>
                </c:pt>
                <c:pt idx="188">
                  <c:v>0.1103180042037209</c:v>
                </c:pt>
                <c:pt idx="189">
                  <c:v>0.11338089778835173</c:v>
                </c:pt>
                <c:pt idx="190">
                  <c:v>0.11696570969969267</c:v>
                </c:pt>
                <c:pt idx="191">
                  <c:v>0.11789493218074645</c:v>
                </c:pt>
                <c:pt idx="192">
                  <c:v>0.12214363905463772</c:v>
                </c:pt>
                <c:pt idx="193">
                  <c:v>0.12241489639429094</c:v>
                </c:pt>
                <c:pt idx="194">
                  <c:v>0.12263964837747002</c:v>
                </c:pt>
                <c:pt idx="195">
                  <c:v>0.12598344662086161</c:v>
                </c:pt>
                <c:pt idx="196">
                  <c:v>0.12918361969638958</c:v>
                </c:pt>
                <c:pt idx="197">
                  <c:v>0.13064237392455799</c:v>
                </c:pt>
                <c:pt idx="198">
                  <c:v>0.13305399509175692</c:v>
                </c:pt>
                <c:pt idx="199">
                  <c:v>0.13464943056908243</c:v>
                </c:pt>
                <c:pt idx="200">
                  <c:v>0.13555550126764332</c:v>
                </c:pt>
                <c:pt idx="201">
                  <c:v>0.13550966352284632</c:v>
                </c:pt>
                <c:pt idx="202">
                  <c:v>0.13507629585930436</c:v>
                </c:pt>
                <c:pt idx="203">
                  <c:v>0.13733340191836763</c:v>
                </c:pt>
                <c:pt idx="204">
                  <c:v>0.13894290377806345</c:v>
                </c:pt>
                <c:pt idx="205">
                  <c:v>0.14277955045364685</c:v>
                </c:pt>
                <c:pt idx="206">
                  <c:v>0.14240173010710333</c:v>
                </c:pt>
                <c:pt idx="207">
                  <c:v>0.14253736760205146</c:v>
                </c:pt>
                <c:pt idx="208">
                  <c:v>0.14487774255905256</c:v>
                </c:pt>
                <c:pt idx="209">
                  <c:v>0.14939715222702984</c:v>
                </c:pt>
                <c:pt idx="210">
                  <c:v>0.14794866774356627</c:v>
                </c:pt>
                <c:pt idx="211">
                  <c:v>0.14713361837925051</c:v>
                </c:pt>
                <c:pt idx="212">
                  <c:v>0.15043928695554643</c:v>
                </c:pt>
                <c:pt idx="213">
                  <c:v>0.15149614157567981</c:v>
                </c:pt>
                <c:pt idx="214">
                  <c:v>0.14859980912843315</c:v>
                </c:pt>
                <c:pt idx="215">
                  <c:v>0.15079137139883006</c:v>
                </c:pt>
                <c:pt idx="216">
                  <c:v>0.15195403161274396</c:v>
                </c:pt>
                <c:pt idx="217">
                  <c:v>0.15005937088666901</c:v>
                </c:pt>
                <c:pt idx="218">
                  <c:v>0.14874671361780348</c:v>
                </c:pt>
                <c:pt idx="219">
                  <c:v>0.15074577798354943</c:v>
                </c:pt>
                <c:pt idx="220">
                  <c:v>0.15221667491117619</c:v>
                </c:pt>
                <c:pt idx="221">
                  <c:v>0.15403772713529429</c:v>
                </c:pt>
                <c:pt idx="222">
                  <c:v>0.15443646162104852</c:v>
                </c:pt>
                <c:pt idx="223">
                  <c:v>0.15290032670419099</c:v>
                </c:pt>
                <c:pt idx="224">
                  <c:v>0.15437964199091511</c:v>
                </c:pt>
                <c:pt idx="225">
                  <c:v>0.15347695499204228</c:v>
                </c:pt>
                <c:pt idx="226">
                  <c:v>0.15282435794864116</c:v>
                </c:pt>
                <c:pt idx="227">
                  <c:v>0.15290359813779808</c:v>
                </c:pt>
                <c:pt idx="228">
                  <c:v>0.1542153572589533</c:v>
                </c:pt>
                <c:pt idx="229">
                  <c:v>0.15244983961894679</c:v>
                </c:pt>
                <c:pt idx="230">
                  <c:v>0.15232816130330079</c:v>
                </c:pt>
                <c:pt idx="231">
                  <c:v>0.1542251937784074</c:v>
                </c:pt>
                <c:pt idx="232">
                  <c:v>0.15358066435962806</c:v>
                </c:pt>
                <c:pt idx="233">
                  <c:v>0.15138209361048741</c:v>
                </c:pt>
                <c:pt idx="234">
                  <c:v>0.15072750712409305</c:v>
                </c:pt>
                <c:pt idx="235">
                  <c:v>0.15295766282923862</c:v>
                </c:pt>
                <c:pt idx="236">
                  <c:v>0.15356744707546924</c:v>
                </c:pt>
                <c:pt idx="237">
                  <c:v>0.15368590165829232</c:v>
                </c:pt>
                <c:pt idx="238">
                  <c:v>0.15164441338210199</c:v>
                </c:pt>
                <c:pt idx="239">
                  <c:v>0.14992157009598972</c:v>
                </c:pt>
                <c:pt idx="240">
                  <c:v>0.15190124874033176</c:v>
                </c:pt>
                <c:pt idx="241">
                  <c:v>0.15193129047148488</c:v>
                </c:pt>
                <c:pt idx="242">
                  <c:v>0.15255320877265921</c:v>
                </c:pt>
                <c:pt idx="243">
                  <c:v>0.14730970965260667</c:v>
                </c:pt>
                <c:pt idx="244">
                  <c:v>0.1462724746030106</c:v>
                </c:pt>
                <c:pt idx="245">
                  <c:v>0.14623704186006389</c:v>
                </c:pt>
                <c:pt idx="246">
                  <c:v>0.14789381397036447</c:v>
                </c:pt>
                <c:pt idx="247">
                  <c:v>0.14560304699905754</c:v>
                </c:pt>
                <c:pt idx="248">
                  <c:v>0.1448579961247243</c:v>
                </c:pt>
                <c:pt idx="249">
                  <c:v>0.14535522656679806</c:v>
                </c:pt>
                <c:pt idx="250">
                  <c:v>0.14441093543068143</c:v>
                </c:pt>
                <c:pt idx="251">
                  <c:v>0.14215440040643762</c:v>
                </c:pt>
                <c:pt idx="252">
                  <c:v>0.14061611921605996</c:v>
                </c:pt>
                <c:pt idx="253">
                  <c:v>0.14442034540664458</c:v>
                </c:pt>
                <c:pt idx="254">
                  <c:v>0.14367585099476254</c:v>
                </c:pt>
                <c:pt idx="255">
                  <c:v>0.1445115717730443</c:v>
                </c:pt>
                <c:pt idx="256">
                  <c:v>0.14336359085986919</c:v>
                </c:pt>
                <c:pt idx="257">
                  <c:v>0.14176198060977602</c:v>
                </c:pt>
                <c:pt idx="258">
                  <c:v>0.14265219462796269</c:v>
                </c:pt>
                <c:pt idx="259">
                  <c:v>0.1420070488002588</c:v>
                </c:pt>
                <c:pt idx="260">
                  <c:v>0.13938351691718154</c:v>
                </c:pt>
                <c:pt idx="261">
                  <c:v>0.13954407215442502</c:v>
                </c:pt>
                <c:pt idx="262">
                  <c:v>0.14122956272475995</c:v>
                </c:pt>
                <c:pt idx="263">
                  <c:v>0.14191191717932988</c:v>
                </c:pt>
                <c:pt idx="264">
                  <c:v>0.14060900291471434</c:v>
                </c:pt>
                <c:pt idx="265">
                  <c:v>0.13693004007374662</c:v>
                </c:pt>
                <c:pt idx="266">
                  <c:v>0.13817913176377555</c:v>
                </c:pt>
                <c:pt idx="267">
                  <c:v>0.13811597427721975</c:v>
                </c:pt>
                <c:pt idx="268">
                  <c:v>0.13977389000909102</c:v>
                </c:pt>
                <c:pt idx="269">
                  <c:v>0.13970692980720625</c:v>
                </c:pt>
                <c:pt idx="270">
                  <c:v>0.13726853871361497</c:v>
                </c:pt>
                <c:pt idx="271">
                  <c:v>0.13323211461481047</c:v>
                </c:pt>
                <c:pt idx="272">
                  <c:v>0.13212311110680516</c:v>
                </c:pt>
                <c:pt idx="273">
                  <c:v>0.13654504043909249</c:v>
                </c:pt>
                <c:pt idx="274">
                  <c:v>0.13853131449367556</c:v>
                </c:pt>
                <c:pt idx="275">
                  <c:v>0.13523145393148847</c:v>
                </c:pt>
                <c:pt idx="276">
                  <c:v>0.13265352443907602</c:v>
                </c:pt>
                <c:pt idx="277">
                  <c:v>0.133028278808733</c:v>
                </c:pt>
                <c:pt idx="278">
                  <c:v>0.13389033554645666</c:v>
                </c:pt>
                <c:pt idx="279">
                  <c:v>0.12830245320738895</c:v>
                </c:pt>
                <c:pt idx="280">
                  <c:v>0.12838466349588812</c:v>
                </c:pt>
                <c:pt idx="281">
                  <c:v>0.13275994879206274</c:v>
                </c:pt>
                <c:pt idx="282">
                  <c:v>0.12933219809137161</c:v>
                </c:pt>
                <c:pt idx="283">
                  <c:v>0.12982347114239265</c:v>
                </c:pt>
                <c:pt idx="284">
                  <c:v>0.13046481747014244</c:v>
                </c:pt>
                <c:pt idx="285">
                  <c:v>0.12870588106068262</c:v>
                </c:pt>
                <c:pt idx="286">
                  <c:v>0.12635870273790423</c:v>
                </c:pt>
                <c:pt idx="287">
                  <c:v>0.12436522446760086</c:v>
                </c:pt>
                <c:pt idx="288">
                  <c:v>0.12354414443573644</c:v>
                </c:pt>
                <c:pt idx="289">
                  <c:v>0.12454314902748019</c:v>
                </c:pt>
                <c:pt idx="290">
                  <c:v>0.1232815460329144</c:v>
                </c:pt>
                <c:pt idx="291">
                  <c:v>0.12350357295476674</c:v>
                </c:pt>
                <c:pt idx="292">
                  <c:v>0.12579817661992748</c:v>
                </c:pt>
                <c:pt idx="293">
                  <c:v>0.12425065312335473</c:v>
                </c:pt>
                <c:pt idx="294">
                  <c:v>0.12219206277853907</c:v>
                </c:pt>
                <c:pt idx="295">
                  <c:v>0.12143437788990004</c:v>
                </c:pt>
                <c:pt idx="296">
                  <c:v>0.12515115764805507</c:v>
                </c:pt>
                <c:pt idx="297">
                  <c:v>0.12359632391763574</c:v>
                </c:pt>
                <c:pt idx="298">
                  <c:v>0.12323457676602136</c:v>
                </c:pt>
                <c:pt idx="299">
                  <c:v>0.12333983091124116</c:v>
                </c:pt>
                <c:pt idx="300">
                  <c:v>0.12215601047515082</c:v>
                </c:pt>
                <c:pt idx="301">
                  <c:v>0.11995658836709153</c:v>
                </c:pt>
                <c:pt idx="302">
                  <c:v>0.12007014610036608</c:v>
                </c:pt>
                <c:pt idx="303">
                  <c:v>0.12135554500562309</c:v>
                </c:pt>
                <c:pt idx="304">
                  <c:v>0.11943074153601271</c:v>
                </c:pt>
                <c:pt idx="305">
                  <c:v>0.11737281871530582</c:v>
                </c:pt>
                <c:pt idx="306">
                  <c:v>0.11794772340229356</c:v>
                </c:pt>
                <c:pt idx="307">
                  <c:v>0.11597752936934588</c:v>
                </c:pt>
                <c:pt idx="308">
                  <c:v>0.11792065627688647</c:v>
                </c:pt>
                <c:pt idx="309">
                  <c:v>0.11803392298871913</c:v>
                </c:pt>
                <c:pt idx="310">
                  <c:v>0.11816104949056733</c:v>
                </c:pt>
                <c:pt idx="311">
                  <c:v>0.11592119584552682</c:v>
                </c:pt>
                <c:pt idx="312">
                  <c:v>0.11633000579272665</c:v>
                </c:pt>
                <c:pt idx="313">
                  <c:v>0.11449972495981382</c:v>
                </c:pt>
                <c:pt idx="314">
                  <c:v>0.1143058921357806</c:v>
                </c:pt>
                <c:pt idx="315">
                  <c:v>0.11565633351181015</c:v>
                </c:pt>
                <c:pt idx="316">
                  <c:v>0.11617381600701313</c:v>
                </c:pt>
                <c:pt idx="317">
                  <c:v>0.11576316353137776</c:v>
                </c:pt>
                <c:pt idx="318">
                  <c:v>0.11621987179779235</c:v>
                </c:pt>
                <c:pt idx="319">
                  <c:v>0.11403525981570445</c:v>
                </c:pt>
                <c:pt idx="320">
                  <c:v>0.11252998131329485</c:v>
                </c:pt>
                <c:pt idx="321">
                  <c:v>0.1115863735895818</c:v>
                </c:pt>
                <c:pt idx="322">
                  <c:v>0.11094741214157822</c:v>
                </c:pt>
                <c:pt idx="323">
                  <c:v>0.10970395468283822</c:v>
                </c:pt>
                <c:pt idx="324">
                  <c:v>0.10865588747920417</c:v>
                </c:pt>
                <c:pt idx="325">
                  <c:v>0.10987098638023977</c:v>
                </c:pt>
                <c:pt idx="326">
                  <c:v>0.10974454123090924</c:v>
                </c:pt>
                <c:pt idx="327">
                  <c:v>0.11000269267360457</c:v>
                </c:pt>
                <c:pt idx="328">
                  <c:v>0.10925902448992898</c:v>
                </c:pt>
                <c:pt idx="329">
                  <c:v>0.10730703970913354</c:v>
                </c:pt>
                <c:pt idx="330">
                  <c:v>0.10476648546053362</c:v>
                </c:pt>
                <c:pt idx="331">
                  <c:v>0.10650177771631104</c:v>
                </c:pt>
                <c:pt idx="332">
                  <c:v>0.10679854951936678</c:v>
                </c:pt>
                <c:pt idx="333">
                  <c:v>0.10691965216218373</c:v>
                </c:pt>
                <c:pt idx="334">
                  <c:v>0.10992744356887901</c:v>
                </c:pt>
                <c:pt idx="335">
                  <c:v>0.1083263664402102</c:v>
                </c:pt>
                <c:pt idx="336">
                  <c:v>0.10826468557137886</c:v>
                </c:pt>
                <c:pt idx="337">
                  <c:v>0.10637547569281675</c:v>
                </c:pt>
                <c:pt idx="338">
                  <c:v>0.1063545641250588</c:v>
                </c:pt>
                <c:pt idx="339">
                  <c:v>0.10627740363176202</c:v>
                </c:pt>
                <c:pt idx="340">
                  <c:v>0.10354079128312609</c:v>
                </c:pt>
                <c:pt idx="341">
                  <c:v>0.1023807189289019</c:v>
                </c:pt>
                <c:pt idx="342">
                  <c:v>0.10538861923599883</c:v>
                </c:pt>
                <c:pt idx="343">
                  <c:v>0.10409986744202072</c:v>
                </c:pt>
                <c:pt idx="344">
                  <c:v>0.1010622232378573</c:v>
                </c:pt>
                <c:pt idx="345">
                  <c:v>0.10028480972232696</c:v>
                </c:pt>
                <c:pt idx="346">
                  <c:v>0.10007639940297453</c:v>
                </c:pt>
                <c:pt idx="347">
                  <c:v>0.10134281302870297</c:v>
                </c:pt>
                <c:pt idx="348">
                  <c:v>0.10331342552647108</c:v>
                </c:pt>
                <c:pt idx="349">
                  <c:v>0.10284217885778649</c:v>
                </c:pt>
                <c:pt idx="350">
                  <c:v>0.10247376025854465</c:v>
                </c:pt>
                <c:pt idx="351">
                  <c:v>0.10157946278464591</c:v>
                </c:pt>
                <c:pt idx="352">
                  <c:v>0.10135884339588956</c:v>
                </c:pt>
                <c:pt idx="353">
                  <c:v>0.10138533894245838</c:v>
                </c:pt>
                <c:pt idx="354">
                  <c:v>0.10287433843137637</c:v>
                </c:pt>
                <c:pt idx="355">
                  <c:v>0.10198424059174832</c:v>
                </c:pt>
                <c:pt idx="356">
                  <c:v>9.8850200332440463E-2</c:v>
                </c:pt>
                <c:pt idx="357">
                  <c:v>9.7868837068539105E-2</c:v>
                </c:pt>
                <c:pt idx="358">
                  <c:v>9.767858814207149E-2</c:v>
                </c:pt>
                <c:pt idx="359">
                  <c:v>9.5854813330515709E-2</c:v>
                </c:pt>
                <c:pt idx="360">
                  <c:v>9.832179309716324E-2</c:v>
                </c:pt>
                <c:pt idx="361">
                  <c:v>9.6498994108703218E-2</c:v>
                </c:pt>
                <c:pt idx="362">
                  <c:v>9.7604627047481449E-2</c:v>
                </c:pt>
                <c:pt idx="363">
                  <c:v>9.78643688316818E-2</c:v>
                </c:pt>
                <c:pt idx="364">
                  <c:v>9.6957433603195281E-2</c:v>
                </c:pt>
                <c:pt idx="365">
                  <c:v>9.8056822190539253E-2</c:v>
                </c:pt>
                <c:pt idx="366">
                  <c:v>9.5471191483957232E-2</c:v>
                </c:pt>
                <c:pt idx="367">
                  <c:v>9.747242974589912E-2</c:v>
                </c:pt>
                <c:pt idx="368">
                  <c:v>9.820640702695585E-2</c:v>
                </c:pt>
                <c:pt idx="369">
                  <c:v>9.4378479772182153E-2</c:v>
                </c:pt>
                <c:pt idx="370">
                  <c:v>9.411540931055136E-2</c:v>
                </c:pt>
                <c:pt idx="371">
                  <c:v>9.5137486574214766E-2</c:v>
                </c:pt>
                <c:pt idx="372">
                  <c:v>9.4589890555605169E-2</c:v>
                </c:pt>
                <c:pt idx="373">
                  <c:v>9.2990383561973561E-2</c:v>
                </c:pt>
                <c:pt idx="374">
                  <c:v>9.1141099067243186E-2</c:v>
                </c:pt>
                <c:pt idx="375">
                  <c:v>9.0104674821561606E-2</c:v>
                </c:pt>
                <c:pt idx="376">
                  <c:v>9.0261812285867563E-2</c:v>
                </c:pt>
                <c:pt idx="377">
                  <c:v>9.2033100407205123E-2</c:v>
                </c:pt>
                <c:pt idx="378">
                  <c:v>9.0811372625537637E-2</c:v>
                </c:pt>
                <c:pt idx="379">
                  <c:v>9.2504314455261125E-2</c:v>
                </c:pt>
                <c:pt idx="380">
                  <c:v>9.0339496933050392E-2</c:v>
                </c:pt>
                <c:pt idx="381">
                  <c:v>8.8759763240644107E-2</c:v>
                </c:pt>
                <c:pt idx="382">
                  <c:v>8.8979699546766308E-2</c:v>
                </c:pt>
                <c:pt idx="383">
                  <c:v>9.1092514968879088E-2</c:v>
                </c:pt>
                <c:pt idx="384">
                  <c:v>9.0262665606466785E-2</c:v>
                </c:pt>
                <c:pt idx="385">
                  <c:v>9.1370484605283478E-2</c:v>
                </c:pt>
                <c:pt idx="386">
                  <c:v>9.0116194214530876E-2</c:v>
                </c:pt>
                <c:pt idx="387">
                  <c:v>8.9041664390959702E-2</c:v>
                </c:pt>
                <c:pt idx="388">
                  <c:v>8.9540867257282719E-2</c:v>
                </c:pt>
                <c:pt idx="389">
                  <c:v>8.8722367262711807E-2</c:v>
                </c:pt>
                <c:pt idx="390">
                  <c:v>8.7156515430753187E-2</c:v>
                </c:pt>
                <c:pt idx="391">
                  <c:v>8.7018304515737777E-2</c:v>
                </c:pt>
                <c:pt idx="392">
                  <c:v>8.515157396355999E-2</c:v>
                </c:pt>
                <c:pt idx="393">
                  <c:v>8.3584455947116637E-2</c:v>
                </c:pt>
                <c:pt idx="394">
                  <c:v>8.5438933942335676E-2</c:v>
                </c:pt>
                <c:pt idx="395">
                  <c:v>8.7942689002857483E-2</c:v>
                </c:pt>
                <c:pt idx="396">
                  <c:v>8.8816257592202422E-2</c:v>
                </c:pt>
                <c:pt idx="397">
                  <c:v>8.844024812984537E-2</c:v>
                </c:pt>
                <c:pt idx="398">
                  <c:v>8.6534330413250898E-2</c:v>
                </c:pt>
                <c:pt idx="399">
                  <c:v>8.4272086138650601E-2</c:v>
                </c:pt>
                <c:pt idx="400">
                  <c:v>8.4839242345576785E-2</c:v>
                </c:pt>
                <c:pt idx="401">
                  <c:v>8.6610546557476367E-2</c:v>
                </c:pt>
                <c:pt idx="402">
                  <c:v>8.5923467654007379E-2</c:v>
                </c:pt>
                <c:pt idx="403">
                  <c:v>8.755628546145558E-2</c:v>
                </c:pt>
                <c:pt idx="404">
                  <c:v>8.5632972542797434E-2</c:v>
                </c:pt>
                <c:pt idx="405">
                  <c:v>8.4649432028108498E-2</c:v>
                </c:pt>
                <c:pt idx="406">
                  <c:v>8.331055630823421E-2</c:v>
                </c:pt>
                <c:pt idx="407">
                  <c:v>8.5668602749390574E-2</c:v>
                </c:pt>
                <c:pt idx="408">
                  <c:v>8.6007388934975088E-2</c:v>
                </c:pt>
                <c:pt idx="409">
                  <c:v>8.4393324290465865E-2</c:v>
                </c:pt>
                <c:pt idx="410">
                  <c:v>8.3182251902564452E-2</c:v>
                </c:pt>
                <c:pt idx="411">
                  <c:v>8.3568876447178378E-2</c:v>
                </c:pt>
                <c:pt idx="412">
                  <c:v>8.1832583316351723E-2</c:v>
                </c:pt>
                <c:pt idx="413">
                  <c:v>8.1061595512852969E-2</c:v>
                </c:pt>
                <c:pt idx="414">
                  <c:v>8.091426505826145E-2</c:v>
                </c:pt>
                <c:pt idx="415">
                  <c:v>8.3897399008219298E-2</c:v>
                </c:pt>
                <c:pt idx="416">
                  <c:v>8.0963786834570395E-2</c:v>
                </c:pt>
                <c:pt idx="417">
                  <c:v>8.1587393877808972E-2</c:v>
                </c:pt>
                <c:pt idx="418">
                  <c:v>8.1157496657260006E-2</c:v>
                </c:pt>
                <c:pt idx="419">
                  <c:v>7.9359188042617101E-2</c:v>
                </c:pt>
                <c:pt idx="420">
                  <c:v>7.939618341121471E-2</c:v>
                </c:pt>
                <c:pt idx="421">
                  <c:v>7.8835939864342564E-2</c:v>
                </c:pt>
                <c:pt idx="422">
                  <c:v>7.9917891710474614E-2</c:v>
                </c:pt>
                <c:pt idx="423">
                  <c:v>8.1639057818417002E-2</c:v>
                </c:pt>
                <c:pt idx="424">
                  <c:v>8.1525536948822405E-2</c:v>
                </c:pt>
                <c:pt idx="425">
                  <c:v>7.9219448744897919E-2</c:v>
                </c:pt>
                <c:pt idx="426">
                  <c:v>8.1320564844598126E-2</c:v>
                </c:pt>
                <c:pt idx="427">
                  <c:v>7.9993625548604508E-2</c:v>
                </c:pt>
                <c:pt idx="428">
                  <c:v>7.9117815273746256E-2</c:v>
                </c:pt>
                <c:pt idx="429">
                  <c:v>7.9932720542031294E-2</c:v>
                </c:pt>
                <c:pt idx="430">
                  <c:v>7.9512546579898105E-2</c:v>
                </c:pt>
                <c:pt idx="431">
                  <c:v>8.017765004330385E-2</c:v>
                </c:pt>
                <c:pt idx="432">
                  <c:v>8.0115436281527647E-2</c:v>
                </c:pt>
                <c:pt idx="433">
                  <c:v>8.0022583319666982E-2</c:v>
                </c:pt>
                <c:pt idx="434">
                  <c:v>7.5124965646778633E-2</c:v>
                </c:pt>
                <c:pt idx="435">
                  <c:v>7.6485132844236095E-2</c:v>
                </c:pt>
                <c:pt idx="436">
                  <c:v>7.6511071896485566E-2</c:v>
                </c:pt>
                <c:pt idx="437">
                  <c:v>7.4858823754836518E-2</c:v>
                </c:pt>
                <c:pt idx="438">
                  <c:v>7.6673914995317297E-2</c:v>
                </c:pt>
                <c:pt idx="439">
                  <c:v>7.6098675638521296E-2</c:v>
                </c:pt>
                <c:pt idx="440">
                  <c:v>7.7623637371252191E-2</c:v>
                </c:pt>
                <c:pt idx="441">
                  <c:v>7.4615166129698304E-2</c:v>
                </c:pt>
                <c:pt idx="442">
                  <c:v>7.5048707923736593E-2</c:v>
                </c:pt>
                <c:pt idx="443">
                  <c:v>7.5043801358594092E-2</c:v>
                </c:pt>
                <c:pt idx="444">
                  <c:v>7.4507247891925782E-2</c:v>
                </c:pt>
                <c:pt idx="445">
                  <c:v>7.6961953298349525E-2</c:v>
                </c:pt>
                <c:pt idx="446">
                  <c:v>7.5892987497736347E-2</c:v>
                </c:pt>
                <c:pt idx="447">
                  <c:v>7.4083486164196924E-2</c:v>
                </c:pt>
                <c:pt idx="448">
                  <c:v>7.4570737263390419E-2</c:v>
                </c:pt>
                <c:pt idx="449">
                  <c:v>7.261281530943528E-2</c:v>
                </c:pt>
                <c:pt idx="450">
                  <c:v>7.2582194758987403E-2</c:v>
                </c:pt>
                <c:pt idx="451">
                  <c:v>7.0948787606355507E-2</c:v>
                </c:pt>
                <c:pt idx="452">
                  <c:v>7.1821591594065315E-2</c:v>
                </c:pt>
                <c:pt idx="453">
                  <c:v>7.2276177566279631E-2</c:v>
                </c:pt>
                <c:pt idx="454">
                  <c:v>7.1071478213591568E-2</c:v>
                </c:pt>
                <c:pt idx="455">
                  <c:v>7.0775513371656759E-2</c:v>
                </c:pt>
                <c:pt idx="456">
                  <c:v>7.3976437366532338E-2</c:v>
                </c:pt>
                <c:pt idx="457">
                  <c:v>7.3889327682996636E-2</c:v>
                </c:pt>
                <c:pt idx="458">
                  <c:v>7.4173526435587028E-2</c:v>
                </c:pt>
                <c:pt idx="459">
                  <c:v>7.2984350754063079E-2</c:v>
                </c:pt>
                <c:pt idx="460">
                  <c:v>7.1051201659084157E-2</c:v>
                </c:pt>
                <c:pt idx="461">
                  <c:v>7.0849097105293926E-2</c:v>
                </c:pt>
                <c:pt idx="462">
                  <c:v>7.018970994894784E-2</c:v>
                </c:pt>
                <c:pt idx="463">
                  <c:v>7.121314497036671E-2</c:v>
                </c:pt>
                <c:pt idx="464">
                  <c:v>7.2139617010043594E-2</c:v>
                </c:pt>
                <c:pt idx="465">
                  <c:v>7.1481725523017861E-2</c:v>
                </c:pt>
                <c:pt idx="466">
                  <c:v>6.8882980021468185E-2</c:v>
                </c:pt>
                <c:pt idx="467">
                  <c:v>6.9029585142434041E-2</c:v>
                </c:pt>
                <c:pt idx="468">
                  <c:v>7.0093057879937165E-2</c:v>
                </c:pt>
                <c:pt idx="469">
                  <c:v>6.9626503183510824E-2</c:v>
                </c:pt>
                <c:pt idx="470">
                  <c:v>7.0591824699263533E-2</c:v>
                </c:pt>
                <c:pt idx="471">
                  <c:v>7.1073442935137607E-2</c:v>
                </c:pt>
                <c:pt idx="472">
                  <c:v>7.2275141596275169E-2</c:v>
                </c:pt>
                <c:pt idx="473">
                  <c:v>7.2401370127520043E-2</c:v>
                </c:pt>
                <c:pt idx="474">
                  <c:v>7.0894497659210451E-2</c:v>
                </c:pt>
                <c:pt idx="475">
                  <c:v>7.0357911936047166E-2</c:v>
                </c:pt>
                <c:pt idx="476">
                  <c:v>6.6532285964323257E-2</c:v>
                </c:pt>
                <c:pt idx="477">
                  <c:v>6.6441165824075346E-2</c:v>
                </c:pt>
                <c:pt idx="478">
                  <c:v>6.9333035355685343E-2</c:v>
                </c:pt>
                <c:pt idx="479">
                  <c:v>6.9637090054035358E-2</c:v>
                </c:pt>
                <c:pt idx="480">
                  <c:v>6.673644234423777E-2</c:v>
                </c:pt>
                <c:pt idx="481">
                  <c:v>6.728009134951618E-2</c:v>
                </c:pt>
                <c:pt idx="482">
                  <c:v>6.8873033536130335E-2</c:v>
                </c:pt>
                <c:pt idx="483">
                  <c:v>6.9306078736358107E-2</c:v>
                </c:pt>
                <c:pt idx="484">
                  <c:v>6.7329283058195175E-2</c:v>
                </c:pt>
                <c:pt idx="485">
                  <c:v>6.8007699985201078E-2</c:v>
                </c:pt>
                <c:pt idx="486">
                  <c:v>6.6128974705071994E-2</c:v>
                </c:pt>
                <c:pt idx="487">
                  <c:v>6.8001415947963356E-2</c:v>
                </c:pt>
                <c:pt idx="488">
                  <c:v>6.6813487236041844E-2</c:v>
                </c:pt>
                <c:pt idx="489">
                  <c:v>6.6221498689808755E-2</c:v>
                </c:pt>
                <c:pt idx="490">
                  <c:v>6.7005805438603558E-2</c:v>
                </c:pt>
                <c:pt idx="491">
                  <c:v>6.6395213325972632E-2</c:v>
                </c:pt>
                <c:pt idx="492">
                  <c:v>6.6566645305144626E-2</c:v>
                </c:pt>
                <c:pt idx="493">
                  <c:v>6.4033587963975111E-2</c:v>
                </c:pt>
                <c:pt idx="494">
                  <c:v>6.4996612086965222E-2</c:v>
                </c:pt>
                <c:pt idx="495">
                  <c:v>6.4733323223463424E-2</c:v>
                </c:pt>
                <c:pt idx="496">
                  <c:v>6.5421964381208064E-2</c:v>
                </c:pt>
                <c:pt idx="497">
                  <c:v>6.3937217818826525E-2</c:v>
                </c:pt>
                <c:pt idx="498">
                  <c:v>6.4389981845091315E-2</c:v>
                </c:pt>
                <c:pt idx="499">
                  <c:v>6.5899935225268366E-2</c:v>
                </c:pt>
                <c:pt idx="500">
                  <c:v>6.6766491709224024E-2</c:v>
                </c:pt>
                <c:pt idx="501">
                  <c:v>6.6245925019284363E-2</c:v>
                </c:pt>
                <c:pt idx="502">
                  <c:v>6.4341300926007317E-2</c:v>
                </c:pt>
                <c:pt idx="503">
                  <c:v>6.4482265068324732E-2</c:v>
                </c:pt>
                <c:pt idx="504">
                  <c:v>6.5206341502330456E-2</c:v>
                </c:pt>
                <c:pt idx="505">
                  <c:v>6.5929162627873253E-2</c:v>
                </c:pt>
                <c:pt idx="506">
                  <c:v>6.2627008347317992E-2</c:v>
                </c:pt>
                <c:pt idx="507">
                  <c:v>6.4586019684522211E-2</c:v>
                </c:pt>
                <c:pt idx="508">
                  <c:v>6.3443831716657212E-2</c:v>
                </c:pt>
                <c:pt idx="509">
                  <c:v>6.4635534433731726E-2</c:v>
                </c:pt>
                <c:pt idx="510">
                  <c:v>6.2729061389366236E-2</c:v>
                </c:pt>
                <c:pt idx="511">
                  <c:v>6.293200576500875E-2</c:v>
                </c:pt>
                <c:pt idx="512">
                  <c:v>6.531800680506572E-2</c:v>
                </c:pt>
                <c:pt idx="513">
                  <c:v>6.3789698088788246E-2</c:v>
                </c:pt>
                <c:pt idx="514">
                  <c:v>6.2349424743422047E-2</c:v>
                </c:pt>
                <c:pt idx="515">
                  <c:v>6.3216657888136393E-2</c:v>
                </c:pt>
                <c:pt idx="516">
                  <c:v>6.5447635173681198E-2</c:v>
                </c:pt>
                <c:pt idx="517">
                  <c:v>6.4366964435503757E-2</c:v>
                </c:pt>
                <c:pt idx="518">
                  <c:v>6.3498503590235608E-2</c:v>
                </c:pt>
                <c:pt idx="519">
                  <c:v>6.3905340365279659E-2</c:v>
                </c:pt>
                <c:pt idx="520">
                  <c:v>6.2494721128564641E-2</c:v>
                </c:pt>
                <c:pt idx="521">
                  <c:v>6.1580738587012809E-2</c:v>
                </c:pt>
                <c:pt idx="522">
                  <c:v>6.1700297751199951E-2</c:v>
                </c:pt>
                <c:pt idx="523">
                  <c:v>6.1039269400114546E-2</c:v>
                </c:pt>
                <c:pt idx="524">
                  <c:v>6.1732932183078688E-2</c:v>
                </c:pt>
                <c:pt idx="525">
                  <c:v>6.1713584051350509E-2</c:v>
                </c:pt>
                <c:pt idx="526">
                  <c:v>6.2299177245294067E-2</c:v>
                </c:pt>
                <c:pt idx="527">
                  <c:v>6.3114720563113166E-2</c:v>
                </c:pt>
                <c:pt idx="528">
                  <c:v>6.1142417223689051E-2</c:v>
                </c:pt>
                <c:pt idx="529">
                  <c:v>6.1590630861385158E-2</c:v>
                </c:pt>
                <c:pt idx="530">
                  <c:v>6.1753727802677912E-2</c:v>
                </c:pt>
                <c:pt idx="531">
                  <c:v>6.2024006341272121E-2</c:v>
                </c:pt>
                <c:pt idx="532">
                  <c:v>6.1068216768294645E-2</c:v>
                </c:pt>
                <c:pt idx="533">
                  <c:v>6.0028716993059693E-2</c:v>
                </c:pt>
                <c:pt idx="534">
                  <c:v>6.0803878775989237E-2</c:v>
                </c:pt>
                <c:pt idx="535">
                  <c:v>6.2718423106815607E-2</c:v>
                </c:pt>
                <c:pt idx="536">
                  <c:v>6.1673274364928213E-2</c:v>
                </c:pt>
                <c:pt idx="537">
                  <c:v>5.9802651968134092E-2</c:v>
                </c:pt>
                <c:pt idx="538">
                  <c:v>5.9511819534989831E-2</c:v>
                </c:pt>
                <c:pt idx="539">
                  <c:v>6.0296720358827931E-2</c:v>
                </c:pt>
                <c:pt idx="540">
                  <c:v>6.0693853559255169E-2</c:v>
                </c:pt>
                <c:pt idx="541">
                  <c:v>6.1275021065999705E-2</c:v>
                </c:pt>
                <c:pt idx="542">
                  <c:v>5.8696185821178019E-2</c:v>
                </c:pt>
                <c:pt idx="543">
                  <c:v>5.96301145495019E-2</c:v>
                </c:pt>
                <c:pt idx="544">
                  <c:v>6.0150354764862718E-2</c:v>
                </c:pt>
                <c:pt idx="545">
                  <c:v>6.0165597352234236E-2</c:v>
                </c:pt>
                <c:pt idx="546">
                  <c:v>5.9281072867067852E-2</c:v>
                </c:pt>
                <c:pt idx="547">
                  <c:v>5.8943306189492388E-2</c:v>
                </c:pt>
                <c:pt idx="548">
                  <c:v>6.0571303174519711E-2</c:v>
                </c:pt>
                <c:pt idx="549">
                  <c:v>5.8535644228063233E-2</c:v>
                </c:pt>
                <c:pt idx="550">
                  <c:v>5.8915165800108936E-2</c:v>
                </c:pt>
                <c:pt idx="551">
                  <c:v>5.8352949864794175E-2</c:v>
                </c:pt>
                <c:pt idx="552">
                  <c:v>5.9081642559045924E-2</c:v>
                </c:pt>
                <c:pt idx="553">
                  <c:v>5.9909338086582553E-2</c:v>
                </c:pt>
                <c:pt idx="554">
                  <c:v>5.8981056278473172E-2</c:v>
                </c:pt>
                <c:pt idx="555">
                  <c:v>5.8301575322251525E-2</c:v>
                </c:pt>
                <c:pt idx="556">
                  <c:v>5.7220985642157586E-2</c:v>
                </c:pt>
                <c:pt idx="557">
                  <c:v>5.9622725552591876E-2</c:v>
                </c:pt>
                <c:pt idx="558">
                  <c:v>6.1088719105751199E-2</c:v>
                </c:pt>
                <c:pt idx="559">
                  <c:v>5.8706337214014449E-2</c:v>
                </c:pt>
                <c:pt idx="560">
                  <c:v>5.7565475732870859E-2</c:v>
                </c:pt>
                <c:pt idx="561">
                  <c:v>5.7139701238922681E-2</c:v>
                </c:pt>
                <c:pt idx="562">
                  <c:v>5.6726794391257454E-2</c:v>
                </c:pt>
                <c:pt idx="563">
                  <c:v>5.7464615695085298E-2</c:v>
                </c:pt>
                <c:pt idx="564">
                  <c:v>5.6923450853225525E-2</c:v>
                </c:pt>
                <c:pt idx="565">
                  <c:v>5.8374045614377798E-2</c:v>
                </c:pt>
                <c:pt idx="566">
                  <c:v>5.6095218070195567E-2</c:v>
                </c:pt>
                <c:pt idx="567">
                  <c:v>5.6720890548332487E-2</c:v>
                </c:pt>
                <c:pt idx="568">
                  <c:v>5.8212880396500022E-2</c:v>
                </c:pt>
                <c:pt idx="569">
                  <c:v>5.8116802887324286E-2</c:v>
                </c:pt>
                <c:pt idx="570">
                  <c:v>5.5628149092796252E-2</c:v>
                </c:pt>
                <c:pt idx="571">
                  <c:v>5.6570219342973807E-2</c:v>
                </c:pt>
                <c:pt idx="572">
                  <c:v>5.7260117233635867E-2</c:v>
                </c:pt>
                <c:pt idx="573">
                  <c:v>5.6378045177157637E-2</c:v>
                </c:pt>
                <c:pt idx="574">
                  <c:v>5.5776952158369232E-2</c:v>
                </c:pt>
                <c:pt idx="575">
                  <c:v>5.6823841895887489E-2</c:v>
                </c:pt>
                <c:pt idx="576">
                  <c:v>5.655415740579714E-2</c:v>
                </c:pt>
                <c:pt idx="577">
                  <c:v>5.7550952114589257E-2</c:v>
                </c:pt>
                <c:pt idx="578">
                  <c:v>5.6410603873866275E-2</c:v>
                </c:pt>
                <c:pt idx="579">
                  <c:v>5.7304166972577383E-2</c:v>
                </c:pt>
                <c:pt idx="580">
                  <c:v>5.6167925568452841E-2</c:v>
                </c:pt>
                <c:pt idx="581">
                  <c:v>5.6531318435596251E-2</c:v>
                </c:pt>
                <c:pt idx="582">
                  <c:v>5.6176139908558707E-2</c:v>
                </c:pt>
                <c:pt idx="583">
                  <c:v>5.5724317488474527E-2</c:v>
                </c:pt>
                <c:pt idx="584">
                  <c:v>5.5591369807256458E-2</c:v>
                </c:pt>
                <c:pt idx="585">
                  <c:v>5.5843530312580859E-2</c:v>
                </c:pt>
                <c:pt idx="586">
                  <c:v>5.5795371955858715E-2</c:v>
                </c:pt>
                <c:pt idx="587">
                  <c:v>5.6356954067366703E-2</c:v>
                </c:pt>
                <c:pt idx="588">
                  <c:v>5.6859247841582861E-2</c:v>
                </c:pt>
                <c:pt idx="589">
                  <c:v>5.6335419193353574E-2</c:v>
                </c:pt>
                <c:pt idx="590">
                  <c:v>5.4723937533359981E-2</c:v>
                </c:pt>
                <c:pt idx="591">
                  <c:v>5.5496118839111395E-2</c:v>
                </c:pt>
                <c:pt idx="592">
                  <c:v>5.6320973325085122E-2</c:v>
                </c:pt>
                <c:pt idx="593">
                  <c:v>5.5738597050827371E-2</c:v>
                </c:pt>
                <c:pt idx="594">
                  <c:v>5.4093662602122346E-2</c:v>
                </c:pt>
                <c:pt idx="595">
                  <c:v>5.5043892471882017E-2</c:v>
                </c:pt>
                <c:pt idx="596">
                  <c:v>5.5548237613164075E-2</c:v>
                </c:pt>
                <c:pt idx="597">
                  <c:v>5.4793132069920904E-2</c:v>
                </c:pt>
                <c:pt idx="598">
                  <c:v>5.4955701966998401E-2</c:v>
                </c:pt>
                <c:pt idx="599">
                  <c:v>5.249772782450618E-2</c:v>
                </c:pt>
                <c:pt idx="600">
                  <c:v>5.217771298678215E-2</c:v>
                </c:pt>
                <c:pt idx="601">
                  <c:v>5.4350926952535052E-2</c:v>
                </c:pt>
                <c:pt idx="602">
                  <c:v>5.3946785943439948E-2</c:v>
                </c:pt>
                <c:pt idx="603">
                  <c:v>5.3480257451060546E-2</c:v>
                </c:pt>
                <c:pt idx="604">
                  <c:v>5.323030901658974E-2</c:v>
                </c:pt>
                <c:pt idx="605">
                  <c:v>5.2874997215871085E-2</c:v>
                </c:pt>
                <c:pt idx="606">
                  <c:v>5.3038053878259772E-2</c:v>
                </c:pt>
                <c:pt idx="607">
                  <c:v>5.3449857589329262E-2</c:v>
                </c:pt>
                <c:pt idx="608">
                  <c:v>5.4401885786928401E-2</c:v>
                </c:pt>
                <c:pt idx="609">
                  <c:v>5.37783023732889E-2</c:v>
                </c:pt>
                <c:pt idx="610">
                  <c:v>5.3005794099980019E-2</c:v>
                </c:pt>
                <c:pt idx="611">
                  <c:v>5.0944745763882256E-2</c:v>
                </c:pt>
                <c:pt idx="612">
                  <c:v>5.2762069136820237E-2</c:v>
                </c:pt>
                <c:pt idx="613">
                  <c:v>5.2219319654837337E-2</c:v>
                </c:pt>
                <c:pt idx="614">
                  <c:v>5.1832345839784494E-2</c:v>
                </c:pt>
                <c:pt idx="615">
                  <c:v>5.2589636727809454E-2</c:v>
                </c:pt>
                <c:pt idx="616">
                  <c:v>5.2585439867669732E-2</c:v>
                </c:pt>
                <c:pt idx="617">
                  <c:v>5.1300120641573611E-2</c:v>
                </c:pt>
                <c:pt idx="618">
                  <c:v>5.2197941668165444E-2</c:v>
                </c:pt>
                <c:pt idx="619">
                  <c:v>5.2308765227384688E-2</c:v>
                </c:pt>
                <c:pt idx="620">
                  <c:v>5.2634552978263097E-2</c:v>
                </c:pt>
                <c:pt idx="621">
                  <c:v>5.124648934887651E-2</c:v>
                </c:pt>
                <c:pt idx="622">
                  <c:v>4.9977604048714909E-2</c:v>
                </c:pt>
                <c:pt idx="623">
                  <c:v>4.9772449613592763E-2</c:v>
                </c:pt>
                <c:pt idx="624">
                  <c:v>5.1169639998239903E-2</c:v>
                </c:pt>
                <c:pt idx="625">
                  <c:v>5.0759241793357668E-2</c:v>
                </c:pt>
                <c:pt idx="626">
                  <c:v>5.0001252736328335E-2</c:v>
                </c:pt>
                <c:pt idx="627">
                  <c:v>4.9034869680991015E-2</c:v>
                </c:pt>
                <c:pt idx="628">
                  <c:v>4.8921208178786341E-2</c:v>
                </c:pt>
                <c:pt idx="629">
                  <c:v>5.1188530109344085E-2</c:v>
                </c:pt>
                <c:pt idx="630">
                  <c:v>5.035013563239471E-2</c:v>
                </c:pt>
                <c:pt idx="631">
                  <c:v>5.0646114240391504E-2</c:v>
                </c:pt>
                <c:pt idx="632">
                  <c:v>4.9463938277893943E-2</c:v>
                </c:pt>
                <c:pt idx="633">
                  <c:v>4.9581065807471347E-2</c:v>
                </c:pt>
                <c:pt idx="634">
                  <c:v>5.0214250674595777E-2</c:v>
                </c:pt>
                <c:pt idx="635">
                  <c:v>5.0678486235884786E-2</c:v>
                </c:pt>
                <c:pt idx="636">
                  <c:v>4.9752768857338793E-2</c:v>
                </c:pt>
                <c:pt idx="637">
                  <c:v>5.1039700858050818E-2</c:v>
                </c:pt>
                <c:pt idx="638">
                  <c:v>4.8732403188550266E-2</c:v>
                </c:pt>
                <c:pt idx="639">
                  <c:v>4.8978529475301166E-2</c:v>
                </c:pt>
                <c:pt idx="640">
                  <c:v>5.0472621578976931E-2</c:v>
                </c:pt>
                <c:pt idx="641">
                  <c:v>5.0996462068269376E-2</c:v>
                </c:pt>
                <c:pt idx="642">
                  <c:v>4.9814443108300112E-2</c:v>
                </c:pt>
                <c:pt idx="643">
                  <c:v>4.940061004916943E-2</c:v>
                </c:pt>
                <c:pt idx="644">
                  <c:v>4.8825762600106667E-2</c:v>
                </c:pt>
                <c:pt idx="645">
                  <c:v>4.8943793532756422E-2</c:v>
                </c:pt>
                <c:pt idx="646">
                  <c:v>4.7318629207405198E-2</c:v>
                </c:pt>
                <c:pt idx="647">
                  <c:v>4.8445712960609483E-2</c:v>
                </c:pt>
                <c:pt idx="648">
                  <c:v>4.8624578723053369E-2</c:v>
                </c:pt>
                <c:pt idx="649">
                  <c:v>4.8869860933769778E-2</c:v>
                </c:pt>
                <c:pt idx="650">
                  <c:v>5.003419165179309E-2</c:v>
                </c:pt>
                <c:pt idx="651">
                  <c:v>5.0034569083779228E-2</c:v>
                </c:pt>
                <c:pt idx="652">
                  <c:v>4.8282509602061305E-2</c:v>
                </c:pt>
                <c:pt idx="653">
                  <c:v>4.8537289574646973E-2</c:v>
                </c:pt>
                <c:pt idx="654">
                  <c:v>4.7090849058008012E-2</c:v>
                </c:pt>
                <c:pt idx="655">
                  <c:v>4.7139126568742924E-2</c:v>
                </c:pt>
                <c:pt idx="656">
                  <c:v>4.7602449555891387E-2</c:v>
                </c:pt>
                <c:pt idx="657">
                  <c:v>4.6110412039860264E-2</c:v>
                </c:pt>
                <c:pt idx="658">
                  <c:v>4.5365867841682492E-2</c:v>
                </c:pt>
                <c:pt idx="659">
                  <c:v>4.6416297510283908E-2</c:v>
                </c:pt>
                <c:pt idx="660">
                  <c:v>4.6740288087108513E-2</c:v>
                </c:pt>
                <c:pt idx="661">
                  <c:v>4.7093498354994892E-2</c:v>
                </c:pt>
                <c:pt idx="662">
                  <c:v>4.7259420165508492E-2</c:v>
                </c:pt>
                <c:pt idx="663">
                  <c:v>4.6011790381427109E-2</c:v>
                </c:pt>
                <c:pt idx="664">
                  <c:v>4.5115182659657117E-2</c:v>
                </c:pt>
                <c:pt idx="665">
                  <c:v>4.6345426185643288E-2</c:v>
                </c:pt>
                <c:pt idx="666">
                  <c:v>4.4788866663945111E-2</c:v>
                </c:pt>
                <c:pt idx="667">
                  <c:v>4.5327281943673796E-2</c:v>
                </c:pt>
                <c:pt idx="668">
                  <c:v>4.5089593236866184E-2</c:v>
                </c:pt>
                <c:pt idx="669">
                  <c:v>4.4737243174249319E-2</c:v>
                </c:pt>
                <c:pt idx="670">
                  <c:v>4.5368895513010231E-2</c:v>
                </c:pt>
                <c:pt idx="671">
                  <c:v>4.460872134221603E-2</c:v>
                </c:pt>
                <c:pt idx="672">
                  <c:v>4.4888510282946978E-2</c:v>
                </c:pt>
                <c:pt idx="673">
                  <c:v>4.5991184486134949E-2</c:v>
                </c:pt>
                <c:pt idx="674">
                  <c:v>4.5083860636480705E-2</c:v>
                </c:pt>
                <c:pt idx="675">
                  <c:v>4.3374591522900102E-2</c:v>
                </c:pt>
                <c:pt idx="676">
                  <c:v>4.3746992400927498E-2</c:v>
                </c:pt>
                <c:pt idx="677">
                  <c:v>4.5906826443221992E-2</c:v>
                </c:pt>
                <c:pt idx="678">
                  <c:v>4.3478568280804715E-2</c:v>
                </c:pt>
                <c:pt idx="679">
                  <c:v>4.3023061772784386E-2</c:v>
                </c:pt>
                <c:pt idx="680">
                  <c:v>4.4251137117009676E-2</c:v>
                </c:pt>
                <c:pt idx="681">
                  <c:v>4.4827328026951205E-2</c:v>
                </c:pt>
                <c:pt idx="682">
                  <c:v>4.3866568716149426E-2</c:v>
                </c:pt>
                <c:pt idx="683">
                  <c:v>4.3076043419991175E-2</c:v>
                </c:pt>
                <c:pt idx="684">
                  <c:v>4.3759531461443957E-2</c:v>
                </c:pt>
                <c:pt idx="685">
                  <c:v>4.4071348414914412E-2</c:v>
                </c:pt>
                <c:pt idx="686">
                  <c:v>4.2446533770167404E-2</c:v>
                </c:pt>
                <c:pt idx="687">
                  <c:v>4.2008601166071698E-2</c:v>
                </c:pt>
                <c:pt idx="688">
                  <c:v>4.2738227617562137E-2</c:v>
                </c:pt>
                <c:pt idx="689">
                  <c:v>4.4597516711909813E-2</c:v>
                </c:pt>
                <c:pt idx="690">
                  <c:v>4.3465617646113161E-2</c:v>
                </c:pt>
                <c:pt idx="691">
                  <c:v>4.1971958253120965E-2</c:v>
                </c:pt>
                <c:pt idx="692">
                  <c:v>4.2517396925955249E-2</c:v>
                </c:pt>
                <c:pt idx="693">
                  <c:v>4.2595740421344952E-2</c:v>
                </c:pt>
                <c:pt idx="694">
                  <c:v>4.3288853760136019E-2</c:v>
                </c:pt>
                <c:pt idx="695">
                  <c:v>4.2752765561393249E-2</c:v>
                </c:pt>
                <c:pt idx="696">
                  <c:v>4.2093948378765185E-2</c:v>
                </c:pt>
                <c:pt idx="697">
                  <c:v>4.177598538509178E-2</c:v>
                </c:pt>
                <c:pt idx="698">
                  <c:v>4.1837731310423495E-2</c:v>
                </c:pt>
                <c:pt idx="699">
                  <c:v>4.1571966390220608E-2</c:v>
                </c:pt>
                <c:pt idx="700">
                  <c:v>4.2149067932776202E-2</c:v>
                </c:pt>
                <c:pt idx="701">
                  <c:v>4.2614165801204591E-2</c:v>
                </c:pt>
                <c:pt idx="702">
                  <c:v>4.2734842914454861E-2</c:v>
                </c:pt>
                <c:pt idx="703">
                  <c:v>4.1009376198320284E-2</c:v>
                </c:pt>
                <c:pt idx="704">
                  <c:v>4.1134701014831784E-2</c:v>
                </c:pt>
                <c:pt idx="705">
                  <c:v>4.1381700274186653E-2</c:v>
                </c:pt>
                <c:pt idx="706">
                  <c:v>4.083488915496241E-2</c:v>
                </c:pt>
                <c:pt idx="707">
                  <c:v>4.0368999879588467E-2</c:v>
                </c:pt>
                <c:pt idx="708">
                  <c:v>4.0764929120837477E-2</c:v>
                </c:pt>
                <c:pt idx="709">
                  <c:v>4.1704621432697458E-2</c:v>
                </c:pt>
                <c:pt idx="710">
                  <c:v>4.0262066384297822E-2</c:v>
                </c:pt>
                <c:pt idx="711">
                  <c:v>3.9554164056181451E-2</c:v>
                </c:pt>
                <c:pt idx="712">
                  <c:v>4.0126023956087123E-2</c:v>
                </c:pt>
                <c:pt idx="713">
                  <c:v>4.0414094946157185E-2</c:v>
                </c:pt>
                <c:pt idx="714">
                  <c:v>4.0101499198321768E-2</c:v>
                </c:pt>
                <c:pt idx="715">
                  <c:v>3.9304599748851352E-2</c:v>
                </c:pt>
                <c:pt idx="716">
                  <c:v>3.7962207719390455E-2</c:v>
                </c:pt>
                <c:pt idx="717">
                  <c:v>3.9189569054097456E-2</c:v>
                </c:pt>
                <c:pt idx="718">
                  <c:v>3.949325825616519E-2</c:v>
                </c:pt>
                <c:pt idx="719">
                  <c:v>3.9860161304884824E-2</c:v>
                </c:pt>
                <c:pt idx="720">
                  <c:v>3.9851608677583722E-2</c:v>
                </c:pt>
                <c:pt idx="721">
                  <c:v>4.1057515913905412E-2</c:v>
                </c:pt>
                <c:pt idx="722">
                  <c:v>4.103800830338343E-2</c:v>
                </c:pt>
                <c:pt idx="723">
                  <c:v>4.0636010773963595E-2</c:v>
                </c:pt>
                <c:pt idx="724">
                  <c:v>3.8878058031531916E-2</c:v>
                </c:pt>
                <c:pt idx="725">
                  <c:v>3.8774456090226755E-2</c:v>
                </c:pt>
                <c:pt idx="726">
                  <c:v>3.9320473161837829E-2</c:v>
                </c:pt>
                <c:pt idx="727">
                  <c:v>3.8739503291580615E-2</c:v>
                </c:pt>
                <c:pt idx="728">
                  <c:v>3.8650247986814996E-2</c:v>
                </c:pt>
                <c:pt idx="729">
                  <c:v>3.9066876665583637E-2</c:v>
                </c:pt>
                <c:pt idx="730">
                  <c:v>3.8837707098479106E-2</c:v>
                </c:pt>
                <c:pt idx="731">
                  <c:v>3.7701817023288564E-2</c:v>
                </c:pt>
                <c:pt idx="732">
                  <c:v>3.728461002505995E-2</c:v>
                </c:pt>
                <c:pt idx="733">
                  <c:v>3.9580431380348058E-2</c:v>
                </c:pt>
                <c:pt idx="734">
                  <c:v>3.854135230324774E-2</c:v>
                </c:pt>
                <c:pt idx="735">
                  <c:v>3.7956598425684863E-2</c:v>
                </c:pt>
                <c:pt idx="736">
                  <c:v>3.7786407881170998E-2</c:v>
                </c:pt>
                <c:pt idx="737">
                  <c:v>3.8044229549026906E-2</c:v>
                </c:pt>
                <c:pt idx="738">
                  <c:v>3.7028708141984772E-2</c:v>
                </c:pt>
                <c:pt idx="739">
                  <c:v>3.6391278843469779E-2</c:v>
                </c:pt>
                <c:pt idx="740">
                  <c:v>3.7580134134219609E-2</c:v>
                </c:pt>
                <c:pt idx="741">
                  <c:v>3.8547354450141375E-2</c:v>
                </c:pt>
                <c:pt idx="742">
                  <c:v>3.7858801196610767E-2</c:v>
                </c:pt>
                <c:pt idx="743">
                  <c:v>3.7597363660942462E-2</c:v>
                </c:pt>
                <c:pt idx="744">
                  <c:v>3.7324744758241747E-2</c:v>
                </c:pt>
                <c:pt idx="745">
                  <c:v>3.6254510143933966E-2</c:v>
                </c:pt>
                <c:pt idx="746">
                  <c:v>3.6830386510151095E-2</c:v>
                </c:pt>
                <c:pt idx="747">
                  <c:v>3.5911723172181151E-2</c:v>
                </c:pt>
                <c:pt idx="748">
                  <c:v>3.6536899568848681E-2</c:v>
                </c:pt>
                <c:pt idx="749">
                  <c:v>3.6961478984232875E-2</c:v>
                </c:pt>
                <c:pt idx="750">
                  <c:v>3.6720382641252852E-2</c:v>
                </c:pt>
                <c:pt idx="751">
                  <c:v>3.8176632257791242E-2</c:v>
                </c:pt>
                <c:pt idx="752">
                  <c:v>3.7456254550783538E-2</c:v>
                </c:pt>
                <c:pt idx="753">
                  <c:v>3.7558411538382068E-2</c:v>
                </c:pt>
                <c:pt idx="754">
                  <c:v>3.6790790790122985E-2</c:v>
                </c:pt>
                <c:pt idx="755">
                  <c:v>3.7162989934359174E-2</c:v>
                </c:pt>
                <c:pt idx="756">
                  <c:v>3.7624485091984551E-2</c:v>
                </c:pt>
                <c:pt idx="757">
                  <c:v>3.688631690534399E-2</c:v>
                </c:pt>
                <c:pt idx="758">
                  <c:v>3.5357891259318874E-2</c:v>
                </c:pt>
                <c:pt idx="759">
                  <c:v>3.6642670391665529E-2</c:v>
                </c:pt>
                <c:pt idx="760">
                  <c:v>3.5402658547734167E-2</c:v>
                </c:pt>
                <c:pt idx="761">
                  <c:v>3.5713081812858018E-2</c:v>
                </c:pt>
                <c:pt idx="762">
                  <c:v>3.5867137588277302E-2</c:v>
                </c:pt>
                <c:pt idx="763">
                  <c:v>3.5427204069629716E-2</c:v>
                </c:pt>
                <c:pt idx="764">
                  <c:v>3.5257180802366381E-2</c:v>
                </c:pt>
                <c:pt idx="765">
                  <c:v>3.4970207110008818E-2</c:v>
                </c:pt>
                <c:pt idx="766">
                  <c:v>3.5442182924982413E-2</c:v>
                </c:pt>
                <c:pt idx="767">
                  <c:v>3.4008573879266986E-2</c:v>
                </c:pt>
                <c:pt idx="768">
                  <c:v>3.4763690718334392E-2</c:v>
                </c:pt>
                <c:pt idx="769">
                  <c:v>3.4487776090582546E-2</c:v>
                </c:pt>
                <c:pt idx="770">
                  <c:v>3.3930547112735653E-2</c:v>
                </c:pt>
                <c:pt idx="771">
                  <c:v>3.3358842229460541E-2</c:v>
                </c:pt>
                <c:pt idx="772">
                  <c:v>3.3739910691105428E-2</c:v>
                </c:pt>
                <c:pt idx="773">
                  <c:v>3.3630112722855918E-2</c:v>
                </c:pt>
                <c:pt idx="774">
                  <c:v>3.3121981579273471E-2</c:v>
                </c:pt>
                <c:pt idx="775">
                  <c:v>3.345157699208684E-2</c:v>
                </c:pt>
                <c:pt idx="776">
                  <c:v>3.404453141112547E-2</c:v>
                </c:pt>
                <c:pt idx="777">
                  <c:v>3.3165394826140615E-2</c:v>
                </c:pt>
                <c:pt idx="778">
                  <c:v>3.3155649314963342E-2</c:v>
                </c:pt>
                <c:pt idx="779">
                  <c:v>3.2805999303170789E-2</c:v>
                </c:pt>
                <c:pt idx="780">
                  <c:v>3.3039611859455614E-2</c:v>
                </c:pt>
                <c:pt idx="781">
                  <c:v>3.3000926554057591E-2</c:v>
                </c:pt>
                <c:pt idx="782">
                  <c:v>3.2667605407358712E-2</c:v>
                </c:pt>
                <c:pt idx="783">
                  <c:v>3.3037140455641836E-2</c:v>
                </c:pt>
                <c:pt idx="784">
                  <c:v>3.2328392824760091E-2</c:v>
                </c:pt>
                <c:pt idx="785">
                  <c:v>3.3024350559091184E-2</c:v>
                </c:pt>
                <c:pt idx="786">
                  <c:v>3.2962045915223726E-2</c:v>
                </c:pt>
                <c:pt idx="787">
                  <c:v>3.1519890685713994E-2</c:v>
                </c:pt>
                <c:pt idx="788">
                  <c:v>3.2237698686451287E-2</c:v>
                </c:pt>
                <c:pt idx="789">
                  <c:v>3.1672313592842449E-2</c:v>
                </c:pt>
                <c:pt idx="790">
                  <c:v>3.1121788453650802E-2</c:v>
                </c:pt>
                <c:pt idx="791">
                  <c:v>3.2709421431995969E-2</c:v>
                </c:pt>
                <c:pt idx="792">
                  <c:v>3.139844034873758E-2</c:v>
                </c:pt>
                <c:pt idx="793">
                  <c:v>3.0808686825117147E-2</c:v>
                </c:pt>
                <c:pt idx="794">
                  <c:v>3.0330060511109629E-2</c:v>
                </c:pt>
                <c:pt idx="795">
                  <c:v>3.0031789751781807E-2</c:v>
                </c:pt>
                <c:pt idx="796">
                  <c:v>3.0112555719380894E-2</c:v>
                </c:pt>
                <c:pt idx="797">
                  <c:v>3.0937020158253409E-2</c:v>
                </c:pt>
                <c:pt idx="798">
                  <c:v>3.0200554865769159E-2</c:v>
                </c:pt>
                <c:pt idx="799">
                  <c:v>3.0062141332742095E-2</c:v>
                </c:pt>
                <c:pt idx="800">
                  <c:v>3.095948991441063E-2</c:v>
                </c:pt>
                <c:pt idx="801">
                  <c:v>3.0236704720018319E-2</c:v>
                </c:pt>
                <c:pt idx="802">
                  <c:v>3.0525932256509115E-2</c:v>
                </c:pt>
                <c:pt idx="803">
                  <c:v>3.0633535886669595E-2</c:v>
                </c:pt>
                <c:pt idx="804">
                  <c:v>2.9722830861308648E-2</c:v>
                </c:pt>
                <c:pt idx="805">
                  <c:v>2.9418227453402779E-2</c:v>
                </c:pt>
                <c:pt idx="806">
                  <c:v>2.9598528314451644E-2</c:v>
                </c:pt>
                <c:pt idx="807">
                  <c:v>3.053558409182372E-2</c:v>
                </c:pt>
                <c:pt idx="808">
                  <c:v>2.9904162819063516E-2</c:v>
                </c:pt>
                <c:pt idx="809">
                  <c:v>2.9459737167621659E-2</c:v>
                </c:pt>
                <c:pt idx="810">
                  <c:v>2.8364198173561641E-2</c:v>
                </c:pt>
                <c:pt idx="811">
                  <c:v>2.8077763395246199E-2</c:v>
                </c:pt>
                <c:pt idx="812">
                  <c:v>2.7610464146305028E-2</c:v>
                </c:pt>
                <c:pt idx="813">
                  <c:v>2.7598001109922717E-2</c:v>
                </c:pt>
                <c:pt idx="814">
                  <c:v>2.7268168899845027E-2</c:v>
                </c:pt>
                <c:pt idx="815">
                  <c:v>2.7618273622814476E-2</c:v>
                </c:pt>
                <c:pt idx="816">
                  <c:v>2.7902152949753529E-2</c:v>
                </c:pt>
                <c:pt idx="817">
                  <c:v>2.7316903059547485E-2</c:v>
                </c:pt>
                <c:pt idx="818">
                  <c:v>2.7103395751850841E-2</c:v>
                </c:pt>
                <c:pt idx="819">
                  <c:v>2.5762854799073934E-2</c:v>
                </c:pt>
                <c:pt idx="820">
                  <c:v>2.5558116348238378E-2</c:v>
                </c:pt>
                <c:pt idx="821">
                  <c:v>2.6010067609646022E-2</c:v>
                </c:pt>
                <c:pt idx="822">
                  <c:v>2.5742109770764417E-2</c:v>
                </c:pt>
                <c:pt idx="823">
                  <c:v>2.5516124225967982E-2</c:v>
                </c:pt>
                <c:pt idx="824">
                  <c:v>2.4006564240957099E-2</c:v>
                </c:pt>
                <c:pt idx="825">
                  <c:v>2.4596266988170676E-2</c:v>
                </c:pt>
                <c:pt idx="826">
                  <c:v>2.5001205226081603E-2</c:v>
                </c:pt>
                <c:pt idx="827">
                  <c:v>2.5293134151382197E-2</c:v>
                </c:pt>
                <c:pt idx="828">
                  <c:v>2.5748625443624044E-2</c:v>
                </c:pt>
                <c:pt idx="829">
                  <c:v>2.522317281630276E-2</c:v>
                </c:pt>
                <c:pt idx="830">
                  <c:v>2.4275909466474982E-2</c:v>
                </c:pt>
                <c:pt idx="831">
                  <c:v>2.2956196985339357E-2</c:v>
                </c:pt>
                <c:pt idx="832">
                  <c:v>2.3643018320912184E-2</c:v>
                </c:pt>
                <c:pt idx="833">
                  <c:v>2.2948009181551477E-2</c:v>
                </c:pt>
                <c:pt idx="834">
                  <c:v>2.3905516619615135E-2</c:v>
                </c:pt>
                <c:pt idx="835">
                  <c:v>2.3840132621764307E-2</c:v>
                </c:pt>
                <c:pt idx="836">
                  <c:v>2.2977040527107011E-2</c:v>
                </c:pt>
                <c:pt idx="837">
                  <c:v>2.3326665471233018E-2</c:v>
                </c:pt>
                <c:pt idx="838">
                  <c:v>2.3231298988204866E-2</c:v>
                </c:pt>
                <c:pt idx="839">
                  <c:v>2.3654289762735491E-2</c:v>
                </c:pt>
                <c:pt idx="840">
                  <c:v>2.1831766449621197E-2</c:v>
                </c:pt>
                <c:pt idx="841">
                  <c:v>2.1974300143645948E-2</c:v>
                </c:pt>
                <c:pt idx="842">
                  <c:v>2.2048827203489555E-2</c:v>
                </c:pt>
                <c:pt idx="843">
                  <c:v>2.2602925042354928E-2</c:v>
                </c:pt>
                <c:pt idx="844">
                  <c:v>2.1738577644283909E-2</c:v>
                </c:pt>
                <c:pt idx="845">
                  <c:v>2.1219215004430265E-2</c:v>
                </c:pt>
                <c:pt idx="846">
                  <c:v>2.0090528417436665E-2</c:v>
                </c:pt>
                <c:pt idx="847">
                  <c:v>2.0808287030780876E-2</c:v>
                </c:pt>
                <c:pt idx="848">
                  <c:v>2.0607506329127223E-2</c:v>
                </c:pt>
                <c:pt idx="849">
                  <c:v>2.0413169013836552E-2</c:v>
                </c:pt>
                <c:pt idx="850">
                  <c:v>1.9798092676214778E-2</c:v>
                </c:pt>
                <c:pt idx="851">
                  <c:v>1.9749376346759811E-2</c:v>
                </c:pt>
                <c:pt idx="852">
                  <c:v>1.9634959416573255E-2</c:v>
                </c:pt>
                <c:pt idx="853">
                  <c:v>2.024345399823178E-2</c:v>
                </c:pt>
                <c:pt idx="854">
                  <c:v>2.0105735437703432E-2</c:v>
                </c:pt>
                <c:pt idx="855">
                  <c:v>2.0316728643035062E-2</c:v>
                </c:pt>
                <c:pt idx="856">
                  <c:v>2.0292865025194465E-2</c:v>
                </c:pt>
                <c:pt idx="857">
                  <c:v>1.9953266062994093E-2</c:v>
                </c:pt>
                <c:pt idx="858">
                  <c:v>1.8929557014065342E-2</c:v>
                </c:pt>
                <c:pt idx="859">
                  <c:v>1.865957379537557E-2</c:v>
                </c:pt>
                <c:pt idx="860">
                  <c:v>1.8038446878533291E-2</c:v>
                </c:pt>
                <c:pt idx="861">
                  <c:v>1.8397964942779271E-2</c:v>
                </c:pt>
                <c:pt idx="862">
                  <c:v>1.7384899375299731E-2</c:v>
                </c:pt>
                <c:pt idx="863">
                  <c:v>1.7331027644545947E-2</c:v>
                </c:pt>
                <c:pt idx="864">
                  <c:v>1.7620848910225233E-2</c:v>
                </c:pt>
                <c:pt idx="865">
                  <c:v>1.7878810001041384E-2</c:v>
                </c:pt>
                <c:pt idx="866">
                  <c:v>1.7603854533446581E-2</c:v>
                </c:pt>
                <c:pt idx="867">
                  <c:v>1.7622931749112145E-2</c:v>
                </c:pt>
                <c:pt idx="868">
                  <c:v>1.6955028609037758E-2</c:v>
                </c:pt>
                <c:pt idx="869">
                  <c:v>1.6000468819578062E-2</c:v>
                </c:pt>
                <c:pt idx="870">
                  <c:v>1.6494568959153535E-2</c:v>
                </c:pt>
                <c:pt idx="871">
                  <c:v>1.7144247231216964E-2</c:v>
                </c:pt>
                <c:pt idx="872">
                  <c:v>1.6712955405822464E-2</c:v>
                </c:pt>
                <c:pt idx="873">
                  <c:v>1.6820133511549106E-2</c:v>
                </c:pt>
                <c:pt idx="874">
                  <c:v>1.5734445976787144E-2</c:v>
                </c:pt>
                <c:pt idx="875">
                  <c:v>1.5088643196212607E-2</c:v>
                </c:pt>
                <c:pt idx="876">
                  <c:v>1.5258171138034338E-2</c:v>
                </c:pt>
                <c:pt idx="877">
                  <c:v>1.5761047846082687E-2</c:v>
                </c:pt>
                <c:pt idx="878">
                  <c:v>1.5776257620832668E-2</c:v>
                </c:pt>
                <c:pt idx="879">
                  <c:v>1.621248375182173E-2</c:v>
                </c:pt>
                <c:pt idx="880">
                  <c:v>1.5812618783084063E-2</c:v>
                </c:pt>
                <c:pt idx="881">
                  <c:v>1.5819784888508801E-2</c:v>
                </c:pt>
                <c:pt idx="882">
                  <c:v>1.5444862905041788E-2</c:v>
                </c:pt>
                <c:pt idx="883">
                  <c:v>1.4968992818468049E-2</c:v>
                </c:pt>
                <c:pt idx="884">
                  <c:v>1.3985587516963011E-2</c:v>
                </c:pt>
                <c:pt idx="885">
                  <c:v>1.395575433596402E-2</c:v>
                </c:pt>
                <c:pt idx="886">
                  <c:v>1.4782953121586329E-2</c:v>
                </c:pt>
                <c:pt idx="887">
                  <c:v>1.3822084827523303E-2</c:v>
                </c:pt>
                <c:pt idx="888">
                  <c:v>1.4172489124090365E-2</c:v>
                </c:pt>
                <c:pt idx="889">
                  <c:v>1.4240362770224172E-2</c:v>
                </c:pt>
                <c:pt idx="890">
                  <c:v>1.3932485254646621E-2</c:v>
                </c:pt>
                <c:pt idx="891">
                  <c:v>1.4102553313561448E-2</c:v>
                </c:pt>
                <c:pt idx="892">
                  <c:v>1.3988100293417275E-2</c:v>
                </c:pt>
                <c:pt idx="893">
                  <c:v>1.3458282203663463E-2</c:v>
                </c:pt>
                <c:pt idx="894">
                  <c:v>1.3080457520558244E-2</c:v>
                </c:pt>
                <c:pt idx="895">
                  <c:v>1.2594624625357457E-2</c:v>
                </c:pt>
                <c:pt idx="896">
                  <c:v>1.2425232694357195E-2</c:v>
                </c:pt>
                <c:pt idx="897">
                  <c:v>1.2835676904178018E-2</c:v>
                </c:pt>
                <c:pt idx="898">
                  <c:v>1.2562553414214556E-2</c:v>
                </c:pt>
                <c:pt idx="899">
                  <c:v>1.2769604112219847E-2</c:v>
                </c:pt>
                <c:pt idx="900">
                  <c:v>1.3031418005492207E-2</c:v>
                </c:pt>
                <c:pt idx="901">
                  <c:v>1.2543679095491837E-2</c:v>
                </c:pt>
                <c:pt idx="902">
                  <c:v>1.197455252230034E-2</c:v>
                </c:pt>
                <c:pt idx="903">
                  <c:v>1.1926667297018682E-2</c:v>
                </c:pt>
                <c:pt idx="904">
                  <c:v>1.1798924264286947E-2</c:v>
                </c:pt>
                <c:pt idx="905">
                  <c:v>1.1509911556016947E-2</c:v>
                </c:pt>
                <c:pt idx="906">
                  <c:v>1.1816317738306449E-2</c:v>
                </c:pt>
                <c:pt idx="907">
                  <c:v>1.146867598095529E-2</c:v>
                </c:pt>
                <c:pt idx="908">
                  <c:v>1.2653870049933258E-2</c:v>
                </c:pt>
                <c:pt idx="909">
                  <c:v>1.283988402451596E-2</c:v>
                </c:pt>
                <c:pt idx="910">
                  <c:v>1.2461694563332956E-2</c:v>
                </c:pt>
                <c:pt idx="911">
                  <c:v>1.226914051727921E-2</c:v>
                </c:pt>
                <c:pt idx="912">
                  <c:v>1.1942274654647169E-2</c:v>
                </c:pt>
                <c:pt idx="913">
                  <c:v>1.1392556521583629E-2</c:v>
                </c:pt>
                <c:pt idx="914">
                  <c:v>1.1672963418020118E-2</c:v>
                </c:pt>
                <c:pt idx="915">
                  <c:v>1.106170115818832E-2</c:v>
                </c:pt>
                <c:pt idx="916">
                  <c:v>1.116474135559415E-2</c:v>
                </c:pt>
                <c:pt idx="917">
                  <c:v>1.0883444525119667E-2</c:v>
                </c:pt>
                <c:pt idx="918">
                  <c:v>1.0682673440760895E-2</c:v>
                </c:pt>
                <c:pt idx="919">
                  <c:v>1.0661150484331585E-2</c:v>
                </c:pt>
                <c:pt idx="920">
                  <c:v>1.0218723653645545E-2</c:v>
                </c:pt>
                <c:pt idx="921">
                  <c:v>1.0564188542872471E-2</c:v>
                </c:pt>
                <c:pt idx="922">
                  <c:v>1.0970304395036691E-2</c:v>
                </c:pt>
                <c:pt idx="923">
                  <c:v>1.0806362683399764E-2</c:v>
                </c:pt>
                <c:pt idx="924">
                  <c:v>1.0365962388578429E-2</c:v>
                </c:pt>
                <c:pt idx="925">
                  <c:v>1.0282814075566887E-2</c:v>
                </c:pt>
                <c:pt idx="926">
                  <c:v>1.0570962193859265E-2</c:v>
                </c:pt>
                <c:pt idx="927">
                  <c:v>1.10168844865648E-2</c:v>
                </c:pt>
                <c:pt idx="928">
                  <c:v>1.0714974516295401E-2</c:v>
                </c:pt>
                <c:pt idx="929">
                  <c:v>1.0137950793042468E-2</c:v>
                </c:pt>
                <c:pt idx="930">
                  <c:v>9.733361507053619E-3</c:v>
                </c:pt>
                <c:pt idx="931">
                  <c:v>9.8446364128172096E-3</c:v>
                </c:pt>
                <c:pt idx="932">
                  <c:v>9.0879688503569221E-3</c:v>
                </c:pt>
                <c:pt idx="933">
                  <c:v>9.6176230733234086E-3</c:v>
                </c:pt>
                <c:pt idx="934">
                  <c:v>9.9622022752062084E-3</c:v>
                </c:pt>
                <c:pt idx="935">
                  <c:v>9.3126722958220675E-3</c:v>
                </c:pt>
                <c:pt idx="936">
                  <c:v>9.6229339590940665E-3</c:v>
                </c:pt>
                <c:pt idx="937">
                  <c:v>9.3982502607597128E-3</c:v>
                </c:pt>
                <c:pt idx="938">
                  <c:v>9.7343975402598617E-3</c:v>
                </c:pt>
                <c:pt idx="939">
                  <c:v>9.0001017982399983E-3</c:v>
                </c:pt>
                <c:pt idx="940">
                  <c:v>8.758803863558897E-3</c:v>
                </c:pt>
                <c:pt idx="941">
                  <c:v>9.3518661347196472E-3</c:v>
                </c:pt>
                <c:pt idx="942">
                  <c:v>9.43688096030958E-3</c:v>
                </c:pt>
                <c:pt idx="943">
                  <c:v>9.1148966919615028E-3</c:v>
                </c:pt>
                <c:pt idx="944">
                  <c:v>8.9288456565110932E-3</c:v>
                </c:pt>
                <c:pt idx="945">
                  <c:v>9.380704530316572E-3</c:v>
                </c:pt>
                <c:pt idx="946">
                  <c:v>9.1906746825755094E-3</c:v>
                </c:pt>
                <c:pt idx="947">
                  <c:v>8.8881735753368763E-3</c:v>
                </c:pt>
                <c:pt idx="948">
                  <c:v>9.1148547319837864E-3</c:v>
                </c:pt>
                <c:pt idx="949">
                  <c:v>8.9195851331928411E-3</c:v>
                </c:pt>
                <c:pt idx="950">
                  <c:v>8.0746396799942898E-3</c:v>
                </c:pt>
                <c:pt idx="951">
                  <c:v>7.9185757775800149E-3</c:v>
                </c:pt>
                <c:pt idx="952">
                  <c:v>7.8041772290544809E-3</c:v>
                </c:pt>
                <c:pt idx="953">
                  <c:v>7.9386395053578657E-3</c:v>
                </c:pt>
                <c:pt idx="954">
                  <c:v>8.1253489387420885E-3</c:v>
                </c:pt>
                <c:pt idx="955">
                  <c:v>7.9457739838223618E-3</c:v>
                </c:pt>
                <c:pt idx="956">
                  <c:v>8.4647772451123225E-3</c:v>
                </c:pt>
                <c:pt idx="957">
                  <c:v>8.4973529304948267E-3</c:v>
                </c:pt>
                <c:pt idx="958">
                  <c:v>8.1708257765418322E-3</c:v>
                </c:pt>
                <c:pt idx="959">
                  <c:v>7.7881399136853742E-3</c:v>
                </c:pt>
                <c:pt idx="960">
                  <c:v>7.8299267244594222E-3</c:v>
                </c:pt>
                <c:pt idx="961">
                  <c:v>8.0338169585405343E-3</c:v>
                </c:pt>
                <c:pt idx="962">
                  <c:v>7.5799438612075467E-3</c:v>
                </c:pt>
                <c:pt idx="963">
                  <c:v>7.4901535319731706E-3</c:v>
                </c:pt>
                <c:pt idx="964">
                  <c:v>7.8887783872894773E-3</c:v>
                </c:pt>
                <c:pt idx="965">
                  <c:v>7.3570932903561006E-3</c:v>
                </c:pt>
                <c:pt idx="966">
                  <c:v>7.0809474079983926E-3</c:v>
                </c:pt>
                <c:pt idx="967">
                  <c:v>7.4803889942959634E-3</c:v>
                </c:pt>
                <c:pt idx="968">
                  <c:v>7.6634016109014373E-3</c:v>
                </c:pt>
                <c:pt idx="969">
                  <c:v>7.7406159276929417E-3</c:v>
                </c:pt>
                <c:pt idx="970">
                  <c:v>7.5617568004010365E-3</c:v>
                </c:pt>
                <c:pt idx="971">
                  <c:v>6.9019412130768964E-3</c:v>
                </c:pt>
                <c:pt idx="972">
                  <c:v>6.8157460811057386E-3</c:v>
                </c:pt>
                <c:pt idx="973">
                  <c:v>6.5456020988670753E-3</c:v>
                </c:pt>
                <c:pt idx="974">
                  <c:v>7.1819345177797905E-3</c:v>
                </c:pt>
                <c:pt idx="975">
                  <c:v>6.6249050944603167E-3</c:v>
                </c:pt>
                <c:pt idx="976">
                  <c:v>6.5961200263777485E-3</c:v>
                </c:pt>
                <c:pt idx="977">
                  <c:v>7.1392969714150498E-3</c:v>
                </c:pt>
                <c:pt idx="978">
                  <c:v>6.7955360542666862E-3</c:v>
                </c:pt>
                <c:pt idx="979">
                  <c:v>6.3334788818798938E-3</c:v>
                </c:pt>
                <c:pt idx="980">
                  <c:v>6.208930025233924E-3</c:v>
                </c:pt>
                <c:pt idx="981">
                  <c:v>6.337548387590714E-3</c:v>
                </c:pt>
                <c:pt idx="982">
                  <c:v>6.9491761408773493E-3</c:v>
                </c:pt>
                <c:pt idx="983">
                  <c:v>6.2510146449374455E-3</c:v>
                </c:pt>
                <c:pt idx="984">
                  <c:v>6.7097112095963812E-3</c:v>
                </c:pt>
                <c:pt idx="985">
                  <c:v>7.1729519914378401E-3</c:v>
                </c:pt>
                <c:pt idx="986">
                  <c:v>7.5906372551428529E-3</c:v>
                </c:pt>
                <c:pt idx="987">
                  <c:v>7.4583880725555699E-3</c:v>
                </c:pt>
                <c:pt idx="988">
                  <c:v>6.9877822857845806E-3</c:v>
                </c:pt>
                <c:pt idx="989">
                  <c:v>6.8827670944463636E-3</c:v>
                </c:pt>
                <c:pt idx="990">
                  <c:v>6.8714547221250828E-3</c:v>
                </c:pt>
                <c:pt idx="991">
                  <c:v>7.4403822055569618E-3</c:v>
                </c:pt>
                <c:pt idx="992">
                  <c:v>6.6321841795601542E-3</c:v>
                </c:pt>
                <c:pt idx="993">
                  <c:v>5.8485838813561964E-3</c:v>
                </c:pt>
                <c:pt idx="994">
                  <c:v>6.1383031851307947E-3</c:v>
                </c:pt>
                <c:pt idx="995">
                  <c:v>5.2512516095452808E-3</c:v>
                </c:pt>
                <c:pt idx="996">
                  <c:v>5.938779495036837E-3</c:v>
                </c:pt>
                <c:pt idx="997">
                  <c:v>5.7761933080320901E-3</c:v>
                </c:pt>
                <c:pt idx="998">
                  <c:v>5.9224503824270563E-3</c:v>
                </c:pt>
                <c:pt idx="999">
                  <c:v>5.6150325798545175E-3</c:v>
                </c:pt>
                <c:pt idx="1000">
                  <c:v>5.7972187435303213E-3</c:v>
                </c:pt>
                <c:pt idx="1001">
                  <c:v>5.4657572948905086E-3</c:v>
                </c:pt>
                <c:pt idx="1002">
                  <c:v>5.2561864160121435E-3</c:v>
                </c:pt>
                <c:pt idx="1003">
                  <c:v>5.437721282277568E-3</c:v>
                </c:pt>
                <c:pt idx="1004">
                  <c:v>5.6382310681441679E-3</c:v>
                </c:pt>
                <c:pt idx="1005">
                  <c:v>5.4773737647185157E-3</c:v>
                </c:pt>
                <c:pt idx="1006">
                  <c:v>4.8923297043998101E-3</c:v>
                </c:pt>
                <c:pt idx="1007">
                  <c:v>5.5064269587690381E-3</c:v>
                </c:pt>
                <c:pt idx="1008">
                  <c:v>5.7869817238705122E-3</c:v>
                </c:pt>
                <c:pt idx="1009">
                  <c:v>5.2166874489200333E-3</c:v>
                </c:pt>
                <c:pt idx="1010">
                  <c:v>5.1401629494075146E-3</c:v>
                </c:pt>
                <c:pt idx="1011">
                  <c:v>5.4933653019921718E-3</c:v>
                </c:pt>
                <c:pt idx="1012">
                  <c:v>5.288042990938332E-3</c:v>
                </c:pt>
                <c:pt idx="1013">
                  <c:v>5.1262954324041918E-3</c:v>
                </c:pt>
                <c:pt idx="1014">
                  <c:v>4.2319830691925258E-3</c:v>
                </c:pt>
                <c:pt idx="1015">
                  <c:v>5.5770817937451037E-3</c:v>
                </c:pt>
                <c:pt idx="1016">
                  <c:v>5.1658497478313005E-3</c:v>
                </c:pt>
                <c:pt idx="1017">
                  <c:v>4.9538431737797791E-3</c:v>
                </c:pt>
                <c:pt idx="1018">
                  <c:v>4.4996070447585156E-3</c:v>
                </c:pt>
                <c:pt idx="1019">
                  <c:v>4.1635394480647459E-3</c:v>
                </c:pt>
                <c:pt idx="1020">
                  <c:v>3.54995989058804E-3</c:v>
                </c:pt>
                <c:pt idx="1021">
                  <c:v>2.9603064526532875E-3</c:v>
                </c:pt>
                <c:pt idx="1022">
                  <c:v>3.482994049848346E-3</c:v>
                </c:pt>
                <c:pt idx="1023">
                  <c:v>4.1646758346497682E-3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E3-43D2-A423-8B89091D3C53}"/>
            </c:ext>
          </c:extLst>
        </c:ser>
        <c:ser>
          <c:idx val="2"/>
          <c:order val="1"/>
          <c:tx>
            <c:strRef>
              <c:f>'Red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'Red sp'!$A$2:$A$1025</c:f>
              <c:numCache>
                <c:formatCode>0.00</c:formatCode>
                <c:ptCount val="1024"/>
                <c:pt idx="0">
                  <c:v>-2.9404274188360544</c:v>
                </c:pt>
                <c:pt idx="1">
                  <c:v>-2.9277074188360546</c:v>
                </c:pt>
                <c:pt idx="2">
                  <c:v>-2.9149874188360543</c:v>
                </c:pt>
                <c:pt idx="3">
                  <c:v>-2.9022674188360544</c:v>
                </c:pt>
                <c:pt idx="4">
                  <c:v>-2.8895474188360546</c:v>
                </c:pt>
                <c:pt idx="5">
                  <c:v>-2.8768274188360543</c:v>
                </c:pt>
                <c:pt idx="6">
                  <c:v>-2.8641074188360545</c:v>
                </c:pt>
                <c:pt idx="7">
                  <c:v>-2.8513874188360546</c:v>
                </c:pt>
                <c:pt idx="8">
                  <c:v>-2.8386674188360543</c:v>
                </c:pt>
                <c:pt idx="9">
                  <c:v>-2.8259474188360545</c:v>
                </c:pt>
                <c:pt idx="10">
                  <c:v>-2.8132274188360542</c:v>
                </c:pt>
                <c:pt idx="11">
                  <c:v>-2.8005074188360544</c:v>
                </c:pt>
                <c:pt idx="12">
                  <c:v>-2.7877874188360545</c:v>
                </c:pt>
                <c:pt idx="13">
                  <c:v>-2.7750674188360542</c:v>
                </c:pt>
                <c:pt idx="14">
                  <c:v>-2.7623474188360544</c:v>
                </c:pt>
                <c:pt idx="15">
                  <c:v>-2.7496274188360545</c:v>
                </c:pt>
                <c:pt idx="16">
                  <c:v>-2.7369074188360543</c:v>
                </c:pt>
                <c:pt idx="17">
                  <c:v>-2.7241874188360544</c:v>
                </c:pt>
                <c:pt idx="18">
                  <c:v>-2.7114674188360546</c:v>
                </c:pt>
                <c:pt idx="19">
                  <c:v>-2.6987474188360543</c:v>
                </c:pt>
                <c:pt idx="20">
                  <c:v>-2.6860274188360544</c:v>
                </c:pt>
                <c:pt idx="21">
                  <c:v>-2.6733074188360542</c:v>
                </c:pt>
                <c:pt idx="22">
                  <c:v>-2.6605874188360543</c:v>
                </c:pt>
                <c:pt idx="23">
                  <c:v>-2.6478674188360545</c:v>
                </c:pt>
                <c:pt idx="24">
                  <c:v>-2.6351474188360546</c:v>
                </c:pt>
                <c:pt idx="25">
                  <c:v>-2.6224274188360543</c:v>
                </c:pt>
                <c:pt idx="26">
                  <c:v>-2.6097074188360545</c:v>
                </c:pt>
                <c:pt idx="27">
                  <c:v>-2.5969874188360542</c:v>
                </c:pt>
                <c:pt idx="28">
                  <c:v>-2.5842674188360544</c:v>
                </c:pt>
                <c:pt idx="29">
                  <c:v>-2.5715474188360545</c:v>
                </c:pt>
                <c:pt idx="30">
                  <c:v>-2.5588274188360542</c:v>
                </c:pt>
                <c:pt idx="31">
                  <c:v>-2.5461074188360544</c:v>
                </c:pt>
                <c:pt idx="32">
                  <c:v>-2.5333874188360546</c:v>
                </c:pt>
                <c:pt idx="33">
                  <c:v>-2.5206674188360543</c:v>
                </c:pt>
                <c:pt idx="34">
                  <c:v>-2.5079474188360544</c:v>
                </c:pt>
                <c:pt idx="35">
                  <c:v>-2.4952274188360546</c:v>
                </c:pt>
                <c:pt idx="36">
                  <c:v>-2.4825074188360543</c:v>
                </c:pt>
                <c:pt idx="37">
                  <c:v>-2.4697874188360545</c:v>
                </c:pt>
                <c:pt idx="38">
                  <c:v>-2.4570674188360542</c:v>
                </c:pt>
                <c:pt idx="39">
                  <c:v>-2.4443474188360543</c:v>
                </c:pt>
                <c:pt idx="40">
                  <c:v>-2.4316274188360545</c:v>
                </c:pt>
                <c:pt idx="41">
                  <c:v>-2.4189074188360542</c:v>
                </c:pt>
                <c:pt idx="42">
                  <c:v>-2.4061874188360544</c:v>
                </c:pt>
                <c:pt idx="43">
                  <c:v>-2.3934674188360541</c:v>
                </c:pt>
                <c:pt idx="44">
                  <c:v>-2.3807474188360542</c:v>
                </c:pt>
                <c:pt idx="45">
                  <c:v>-2.3680274188360544</c:v>
                </c:pt>
                <c:pt idx="46">
                  <c:v>-2.3553074188360545</c:v>
                </c:pt>
                <c:pt idx="47">
                  <c:v>-2.3425874188360543</c:v>
                </c:pt>
                <c:pt idx="48">
                  <c:v>-2.3298674188360544</c:v>
                </c:pt>
                <c:pt idx="49">
                  <c:v>-2.3171474188360541</c:v>
                </c:pt>
                <c:pt idx="50">
                  <c:v>-2.3044274188360543</c:v>
                </c:pt>
                <c:pt idx="51">
                  <c:v>-2.2917074188360544</c:v>
                </c:pt>
                <c:pt idx="52">
                  <c:v>-2.2789874188360546</c:v>
                </c:pt>
                <c:pt idx="53">
                  <c:v>-2.2662674188360543</c:v>
                </c:pt>
                <c:pt idx="54">
                  <c:v>-2.2535474188360545</c:v>
                </c:pt>
                <c:pt idx="55">
                  <c:v>-2.2408274188360542</c:v>
                </c:pt>
                <c:pt idx="56">
                  <c:v>-2.2281074188360543</c:v>
                </c:pt>
                <c:pt idx="57">
                  <c:v>-2.2153874188360545</c:v>
                </c:pt>
                <c:pt idx="58">
                  <c:v>-2.2026674188360542</c:v>
                </c:pt>
                <c:pt idx="59">
                  <c:v>-2.1899474188360544</c:v>
                </c:pt>
                <c:pt idx="60">
                  <c:v>-2.1772274188360541</c:v>
                </c:pt>
                <c:pt idx="61">
                  <c:v>-2.1645074188360542</c:v>
                </c:pt>
                <c:pt idx="62">
                  <c:v>-2.1517874188360544</c:v>
                </c:pt>
                <c:pt idx="63">
                  <c:v>-2.1390674188360546</c:v>
                </c:pt>
                <c:pt idx="64">
                  <c:v>-2.1263474188360543</c:v>
                </c:pt>
                <c:pt idx="65">
                  <c:v>-2.1136274188360544</c:v>
                </c:pt>
                <c:pt idx="66">
                  <c:v>-2.1009074188360541</c:v>
                </c:pt>
                <c:pt idx="67">
                  <c:v>-2.0881874188360543</c:v>
                </c:pt>
                <c:pt idx="68">
                  <c:v>-2.0754674188360545</c:v>
                </c:pt>
                <c:pt idx="69">
                  <c:v>-2.0627474188360542</c:v>
                </c:pt>
                <c:pt idx="70">
                  <c:v>-2.0500274188360543</c:v>
                </c:pt>
                <c:pt idx="71">
                  <c:v>-2.0373074188360545</c:v>
                </c:pt>
                <c:pt idx="72">
                  <c:v>-2.0245874188360542</c:v>
                </c:pt>
                <c:pt idx="73">
                  <c:v>-2.0118674188360544</c:v>
                </c:pt>
                <c:pt idx="74">
                  <c:v>-1.9991474188360543</c:v>
                </c:pt>
                <c:pt idx="75">
                  <c:v>-1.9864274188360542</c:v>
                </c:pt>
                <c:pt idx="76">
                  <c:v>-1.9737074188360544</c:v>
                </c:pt>
                <c:pt idx="77">
                  <c:v>-1.9609874188360543</c:v>
                </c:pt>
                <c:pt idx="78">
                  <c:v>-1.9482674188360543</c:v>
                </c:pt>
                <c:pt idx="79">
                  <c:v>-1.9355474188360544</c:v>
                </c:pt>
                <c:pt idx="80">
                  <c:v>-1.9228274188360543</c:v>
                </c:pt>
                <c:pt idx="81">
                  <c:v>-1.9101074188360545</c:v>
                </c:pt>
                <c:pt idx="82">
                  <c:v>-1.8973874188360544</c:v>
                </c:pt>
                <c:pt idx="83">
                  <c:v>-1.8846674188360544</c:v>
                </c:pt>
                <c:pt idx="84">
                  <c:v>-1.8719474188360545</c:v>
                </c:pt>
                <c:pt idx="85">
                  <c:v>-1.8592274188360545</c:v>
                </c:pt>
                <c:pt idx="86">
                  <c:v>-1.8465074188360544</c:v>
                </c:pt>
                <c:pt idx="87">
                  <c:v>-1.8337874188360543</c:v>
                </c:pt>
                <c:pt idx="88">
                  <c:v>-1.8210674188360545</c:v>
                </c:pt>
                <c:pt idx="89">
                  <c:v>-1.8083474188360544</c:v>
                </c:pt>
                <c:pt idx="90">
                  <c:v>-1.7956274188360544</c:v>
                </c:pt>
                <c:pt idx="91">
                  <c:v>-1.7829074188360545</c:v>
                </c:pt>
                <c:pt idx="92">
                  <c:v>-1.7701874188360545</c:v>
                </c:pt>
                <c:pt idx="93">
                  <c:v>-1.7574674188360544</c:v>
                </c:pt>
                <c:pt idx="94">
                  <c:v>-1.7447474188360543</c:v>
                </c:pt>
                <c:pt idx="95">
                  <c:v>-1.7320274188360545</c:v>
                </c:pt>
                <c:pt idx="96">
                  <c:v>-1.7193074188360544</c:v>
                </c:pt>
                <c:pt idx="97">
                  <c:v>-1.7065874188360544</c:v>
                </c:pt>
                <c:pt idx="98">
                  <c:v>-1.6938674188360545</c:v>
                </c:pt>
                <c:pt idx="99">
                  <c:v>-1.6811474188360545</c:v>
                </c:pt>
                <c:pt idx="100">
                  <c:v>-1.6684274188360544</c:v>
                </c:pt>
                <c:pt idx="101">
                  <c:v>-1.6557074188360543</c:v>
                </c:pt>
                <c:pt idx="102">
                  <c:v>-1.6429874188360545</c:v>
                </c:pt>
                <c:pt idx="103">
                  <c:v>-1.6302674188360544</c:v>
                </c:pt>
                <c:pt idx="104">
                  <c:v>-1.6175474188360544</c:v>
                </c:pt>
                <c:pt idx="105">
                  <c:v>-1.6048274188360545</c:v>
                </c:pt>
                <c:pt idx="106">
                  <c:v>-1.5921074188360544</c:v>
                </c:pt>
                <c:pt idx="107">
                  <c:v>-1.5793874188360544</c:v>
                </c:pt>
                <c:pt idx="108">
                  <c:v>-1.5666674188360545</c:v>
                </c:pt>
                <c:pt idx="109">
                  <c:v>-1.5539474188360545</c:v>
                </c:pt>
                <c:pt idx="110">
                  <c:v>-1.5412274188360544</c:v>
                </c:pt>
                <c:pt idx="111">
                  <c:v>-1.5285074188360543</c:v>
                </c:pt>
                <c:pt idx="112">
                  <c:v>-1.5157874188360545</c:v>
                </c:pt>
                <c:pt idx="113">
                  <c:v>-1.5030674188360544</c:v>
                </c:pt>
                <c:pt idx="114">
                  <c:v>-1.4903474188360544</c:v>
                </c:pt>
                <c:pt idx="115">
                  <c:v>-1.4776274188360545</c:v>
                </c:pt>
                <c:pt idx="116">
                  <c:v>-1.4649074188360545</c:v>
                </c:pt>
                <c:pt idx="117">
                  <c:v>-1.4521874188360544</c:v>
                </c:pt>
                <c:pt idx="118">
                  <c:v>-1.4394674188360543</c:v>
                </c:pt>
                <c:pt idx="119">
                  <c:v>-1.4267474188360545</c:v>
                </c:pt>
                <c:pt idx="120">
                  <c:v>-1.4140274188360544</c:v>
                </c:pt>
                <c:pt idx="121">
                  <c:v>-1.4013074188360544</c:v>
                </c:pt>
                <c:pt idx="122">
                  <c:v>-1.3885874188360545</c:v>
                </c:pt>
                <c:pt idx="123">
                  <c:v>-1.3758674188360545</c:v>
                </c:pt>
                <c:pt idx="124">
                  <c:v>-1.3631474188360544</c:v>
                </c:pt>
                <c:pt idx="125">
                  <c:v>-1.3504274188360543</c:v>
                </c:pt>
                <c:pt idx="126">
                  <c:v>-1.3377074188360545</c:v>
                </c:pt>
                <c:pt idx="127">
                  <c:v>-1.3249874188360544</c:v>
                </c:pt>
                <c:pt idx="128">
                  <c:v>-1.3122674188360544</c:v>
                </c:pt>
                <c:pt idx="129">
                  <c:v>-1.2995474188360545</c:v>
                </c:pt>
                <c:pt idx="130">
                  <c:v>-1.2868274188360544</c:v>
                </c:pt>
                <c:pt idx="131">
                  <c:v>-1.2741074188360544</c:v>
                </c:pt>
                <c:pt idx="132">
                  <c:v>-1.2613874188360543</c:v>
                </c:pt>
                <c:pt idx="133">
                  <c:v>-1.2486674188360545</c:v>
                </c:pt>
                <c:pt idx="134">
                  <c:v>-1.2359474188360544</c:v>
                </c:pt>
                <c:pt idx="135">
                  <c:v>-1.2232274188360543</c:v>
                </c:pt>
                <c:pt idx="136">
                  <c:v>-1.2105074188360545</c:v>
                </c:pt>
                <c:pt idx="137">
                  <c:v>-1.1977874188360544</c:v>
                </c:pt>
                <c:pt idx="138">
                  <c:v>-1.1850674188360544</c:v>
                </c:pt>
                <c:pt idx="139">
                  <c:v>-1.1723474188360543</c:v>
                </c:pt>
                <c:pt idx="140">
                  <c:v>-1.1596274188360545</c:v>
                </c:pt>
                <c:pt idx="141">
                  <c:v>-1.1469074188360544</c:v>
                </c:pt>
                <c:pt idx="142">
                  <c:v>-1.1341874188360543</c:v>
                </c:pt>
                <c:pt idx="143">
                  <c:v>-1.1214674188360545</c:v>
                </c:pt>
                <c:pt idx="144">
                  <c:v>-1.1087474188360544</c:v>
                </c:pt>
                <c:pt idx="145">
                  <c:v>-1.0960274188360544</c:v>
                </c:pt>
                <c:pt idx="146">
                  <c:v>-1.0833074188360543</c:v>
                </c:pt>
                <c:pt idx="147">
                  <c:v>-1.0705874188360545</c:v>
                </c:pt>
                <c:pt idx="148">
                  <c:v>-1.0578674188360544</c:v>
                </c:pt>
                <c:pt idx="149">
                  <c:v>-1.0451474188360543</c:v>
                </c:pt>
                <c:pt idx="150">
                  <c:v>-1.0324274188360545</c:v>
                </c:pt>
                <c:pt idx="151">
                  <c:v>-1.0197074188360544</c:v>
                </c:pt>
                <c:pt idx="152">
                  <c:v>-1.0069874188360544</c:v>
                </c:pt>
                <c:pt idx="153">
                  <c:v>-0.99426741883605452</c:v>
                </c:pt>
                <c:pt idx="154">
                  <c:v>-0.98154741883605445</c:v>
                </c:pt>
                <c:pt idx="155">
                  <c:v>-0.96882741883605439</c:v>
                </c:pt>
                <c:pt idx="156">
                  <c:v>-0.95610741883605432</c:v>
                </c:pt>
                <c:pt idx="157">
                  <c:v>-0.94338741883605448</c:v>
                </c:pt>
                <c:pt idx="158">
                  <c:v>-0.93066741883605397</c:v>
                </c:pt>
                <c:pt idx="159">
                  <c:v>-0.91794741883605413</c:v>
                </c:pt>
                <c:pt idx="160">
                  <c:v>-0.90522741883605429</c:v>
                </c:pt>
                <c:pt idx="161">
                  <c:v>-0.892507418836054</c:v>
                </c:pt>
                <c:pt idx="162">
                  <c:v>-0.87978741883605416</c:v>
                </c:pt>
                <c:pt idx="163">
                  <c:v>-0.86706741883605432</c:v>
                </c:pt>
                <c:pt idx="164">
                  <c:v>-0.85434741883605403</c:v>
                </c:pt>
                <c:pt idx="165">
                  <c:v>-0.84162741883605419</c:v>
                </c:pt>
                <c:pt idx="166">
                  <c:v>-0.82890741883605434</c:v>
                </c:pt>
                <c:pt idx="167">
                  <c:v>-0.81618741883605406</c:v>
                </c:pt>
                <c:pt idx="168">
                  <c:v>-0.80346741883605421</c:v>
                </c:pt>
                <c:pt idx="169">
                  <c:v>-0.79074741883605437</c:v>
                </c:pt>
                <c:pt idx="170">
                  <c:v>-0.77802741883605409</c:v>
                </c:pt>
                <c:pt idx="171">
                  <c:v>-0.76530741883605424</c:v>
                </c:pt>
                <c:pt idx="172">
                  <c:v>-0.7525874188360544</c:v>
                </c:pt>
                <c:pt idx="173">
                  <c:v>-0.73986741883605411</c:v>
                </c:pt>
                <c:pt idx="174">
                  <c:v>-0.72714741883605427</c:v>
                </c:pt>
                <c:pt idx="175">
                  <c:v>-0.71442741883605398</c:v>
                </c:pt>
                <c:pt idx="176">
                  <c:v>-0.70170741883605414</c:v>
                </c:pt>
                <c:pt idx="177">
                  <c:v>-0.6889874188360543</c:v>
                </c:pt>
                <c:pt idx="178">
                  <c:v>-0.67626741883605401</c:v>
                </c:pt>
                <c:pt idx="179">
                  <c:v>-0.66354741883605417</c:v>
                </c:pt>
                <c:pt idx="180">
                  <c:v>-0.65082741883605433</c:v>
                </c:pt>
                <c:pt idx="181">
                  <c:v>-0.63810741883605404</c:v>
                </c:pt>
                <c:pt idx="182">
                  <c:v>-0.6253874188360542</c:v>
                </c:pt>
                <c:pt idx="183">
                  <c:v>-0.61266741883605436</c:v>
                </c:pt>
                <c:pt idx="184">
                  <c:v>-0.59994741883605407</c:v>
                </c:pt>
                <c:pt idx="185">
                  <c:v>-0.58722741883605423</c:v>
                </c:pt>
                <c:pt idx="186">
                  <c:v>-0.57450741883605438</c:v>
                </c:pt>
                <c:pt idx="187">
                  <c:v>-0.5617874188360541</c:v>
                </c:pt>
                <c:pt idx="188">
                  <c:v>-0.54906741883605426</c:v>
                </c:pt>
                <c:pt idx="189">
                  <c:v>-0.53634741883605397</c:v>
                </c:pt>
                <c:pt idx="190">
                  <c:v>-0.52362741883605413</c:v>
                </c:pt>
                <c:pt idx="191">
                  <c:v>-0.51090741883605428</c:v>
                </c:pt>
                <c:pt idx="192">
                  <c:v>-0.498187418836054</c:v>
                </c:pt>
                <c:pt idx="193">
                  <c:v>-0.48546741883605415</c:v>
                </c:pt>
                <c:pt idx="194">
                  <c:v>-0.47274741883605431</c:v>
                </c:pt>
                <c:pt idx="195">
                  <c:v>-0.46002741883605403</c:v>
                </c:pt>
                <c:pt idx="196">
                  <c:v>-0.44730741883605418</c:v>
                </c:pt>
                <c:pt idx="197">
                  <c:v>-0.43458741883605434</c:v>
                </c:pt>
                <c:pt idx="198">
                  <c:v>-0.42186741883605405</c:v>
                </c:pt>
                <c:pt idx="199">
                  <c:v>-0.40914741883605421</c:v>
                </c:pt>
                <c:pt idx="200">
                  <c:v>-0.39642741883605437</c:v>
                </c:pt>
                <c:pt idx="201">
                  <c:v>-0.38370741883605408</c:v>
                </c:pt>
                <c:pt idx="202">
                  <c:v>-0.37098741883605424</c:v>
                </c:pt>
                <c:pt idx="203">
                  <c:v>-0.35826741883605395</c:v>
                </c:pt>
                <c:pt idx="204">
                  <c:v>-0.34554741883605411</c:v>
                </c:pt>
                <c:pt idx="205">
                  <c:v>-0.33282741883605427</c:v>
                </c:pt>
                <c:pt idx="206">
                  <c:v>-0.32010741883605398</c:v>
                </c:pt>
                <c:pt idx="207">
                  <c:v>-0.30738741883605414</c:v>
                </c:pt>
                <c:pt idx="208">
                  <c:v>-0.2946674188360543</c:v>
                </c:pt>
                <c:pt idx="209">
                  <c:v>-0.28194741883605401</c:v>
                </c:pt>
                <c:pt idx="210">
                  <c:v>-0.26922741883605417</c:v>
                </c:pt>
                <c:pt idx="211">
                  <c:v>-0.25650741883605432</c:v>
                </c:pt>
                <c:pt idx="212">
                  <c:v>-0.24378741883605404</c:v>
                </c:pt>
                <c:pt idx="213">
                  <c:v>-0.23106741883605419</c:v>
                </c:pt>
                <c:pt idx="214">
                  <c:v>-0.21834741883605435</c:v>
                </c:pt>
                <c:pt idx="215">
                  <c:v>-0.20562741883605407</c:v>
                </c:pt>
                <c:pt idx="216">
                  <c:v>-0.19290741883605422</c:v>
                </c:pt>
                <c:pt idx="217">
                  <c:v>-0.18018741883605438</c:v>
                </c:pt>
                <c:pt idx="218">
                  <c:v>-0.16746741883605409</c:v>
                </c:pt>
                <c:pt idx="219">
                  <c:v>-0.15474741883605425</c:v>
                </c:pt>
                <c:pt idx="220">
                  <c:v>-0.14202741883605396</c:v>
                </c:pt>
                <c:pt idx="221">
                  <c:v>-0.12930741883605412</c:v>
                </c:pt>
                <c:pt idx="222">
                  <c:v>-0.11658741883605428</c:v>
                </c:pt>
                <c:pt idx="223">
                  <c:v>-0.10386741883605399</c:v>
                </c:pt>
                <c:pt idx="224">
                  <c:v>-9.114741883605415E-2</c:v>
                </c:pt>
                <c:pt idx="225">
                  <c:v>-7.8427418836054308E-2</c:v>
                </c:pt>
                <c:pt idx="226">
                  <c:v>-6.5707418836054021E-2</c:v>
                </c:pt>
                <c:pt idx="227">
                  <c:v>-5.2987418836054179E-2</c:v>
                </c:pt>
                <c:pt idx="228">
                  <c:v>-4.0267418836054336E-2</c:v>
                </c:pt>
                <c:pt idx="229">
                  <c:v>-2.754741883605405E-2</c:v>
                </c:pt>
                <c:pt idx="230">
                  <c:v>-1.4827418836054207E-2</c:v>
                </c:pt>
                <c:pt idx="231">
                  <c:v>-2.1074188360543644E-3</c:v>
                </c:pt>
                <c:pt idx="232">
                  <c:v>1.0612581163945922E-2</c:v>
                </c:pt>
                <c:pt idx="233">
                  <c:v>2.3332581163945765E-2</c:v>
                </c:pt>
                <c:pt idx="234">
                  <c:v>3.6052581163946051E-2</c:v>
                </c:pt>
                <c:pt idx="235">
                  <c:v>4.8772581163945894E-2</c:v>
                </c:pt>
                <c:pt idx="236">
                  <c:v>6.1492581163945736E-2</c:v>
                </c:pt>
                <c:pt idx="237">
                  <c:v>7.4212581163946023E-2</c:v>
                </c:pt>
                <c:pt idx="238">
                  <c:v>8.6932581163945866E-2</c:v>
                </c:pt>
                <c:pt idx="239">
                  <c:v>9.9652581163945708E-2</c:v>
                </c:pt>
                <c:pt idx="240">
                  <c:v>0.11237258116394599</c:v>
                </c:pt>
                <c:pt idx="241">
                  <c:v>0.12509258116394584</c:v>
                </c:pt>
                <c:pt idx="242">
                  <c:v>0.13781258116394568</c:v>
                </c:pt>
                <c:pt idx="243">
                  <c:v>0.15053258116394597</c:v>
                </c:pt>
                <c:pt idx="244">
                  <c:v>0.16325258116394581</c:v>
                </c:pt>
                <c:pt idx="245">
                  <c:v>0.17597258116394565</c:v>
                </c:pt>
                <c:pt idx="246">
                  <c:v>0.18869258116394594</c:v>
                </c:pt>
                <c:pt idx="247">
                  <c:v>0.20141258116394578</c:v>
                </c:pt>
                <c:pt idx="248">
                  <c:v>0.21413258116394607</c:v>
                </c:pt>
                <c:pt idx="249">
                  <c:v>0.22685258116394591</c:v>
                </c:pt>
                <c:pt idx="250">
                  <c:v>0.23957258116394575</c:v>
                </c:pt>
                <c:pt idx="251">
                  <c:v>0.25229258116394604</c:v>
                </c:pt>
                <c:pt idx="252">
                  <c:v>0.26501258116394588</c:v>
                </c:pt>
                <c:pt idx="253">
                  <c:v>0.27773258116394572</c:v>
                </c:pt>
                <c:pt idx="254">
                  <c:v>0.29045258116394601</c:v>
                </c:pt>
                <c:pt idx="255">
                  <c:v>0.30317258116394585</c:v>
                </c:pt>
                <c:pt idx="256">
                  <c:v>0.3158925811639457</c:v>
                </c:pt>
                <c:pt idx="257">
                  <c:v>0.32861258116394598</c:v>
                </c:pt>
                <c:pt idx="258">
                  <c:v>0.34133258116394583</c:v>
                </c:pt>
                <c:pt idx="259">
                  <c:v>0.35405258116394567</c:v>
                </c:pt>
                <c:pt idx="260">
                  <c:v>0.36677258116394595</c:v>
                </c:pt>
                <c:pt idx="261">
                  <c:v>0.3794925811639458</c:v>
                </c:pt>
                <c:pt idx="262">
                  <c:v>0.39221258116394564</c:v>
                </c:pt>
                <c:pt idx="263">
                  <c:v>0.40493258116394593</c:v>
                </c:pt>
                <c:pt idx="264">
                  <c:v>0.41765258116394577</c:v>
                </c:pt>
                <c:pt idx="265">
                  <c:v>0.43037258116394606</c:v>
                </c:pt>
                <c:pt idx="266">
                  <c:v>0.4430925811639459</c:v>
                </c:pt>
                <c:pt idx="267">
                  <c:v>0.45581258116394574</c:v>
                </c:pt>
                <c:pt idx="268">
                  <c:v>0.46853258116394603</c:v>
                </c:pt>
                <c:pt idx="269">
                  <c:v>0.48125258116394587</c:v>
                </c:pt>
                <c:pt idx="270">
                  <c:v>0.49397258116394571</c:v>
                </c:pt>
                <c:pt idx="271">
                  <c:v>0.506692581163946</c:v>
                </c:pt>
                <c:pt idx="272">
                  <c:v>0.51941258116394584</c:v>
                </c:pt>
                <c:pt idx="273">
                  <c:v>0.53213258116394568</c:v>
                </c:pt>
                <c:pt idx="274">
                  <c:v>0.54485258116394597</c:v>
                </c:pt>
                <c:pt idx="275">
                  <c:v>0.55757258116394581</c:v>
                </c:pt>
                <c:pt idx="276">
                  <c:v>0.57029258116394566</c:v>
                </c:pt>
                <c:pt idx="277">
                  <c:v>0.58301258116394594</c:v>
                </c:pt>
                <c:pt idx="278">
                  <c:v>0.59573258116394578</c:v>
                </c:pt>
                <c:pt idx="279">
                  <c:v>0.60845258116394607</c:v>
                </c:pt>
                <c:pt idx="280">
                  <c:v>0.62117258116394591</c:v>
                </c:pt>
                <c:pt idx="281">
                  <c:v>0.63389258116394576</c:v>
                </c:pt>
                <c:pt idx="282">
                  <c:v>0.64661258116394604</c:v>
                </c:pt>
                <c:pt idx="283">
                  <c:v>0.65933258116394589</c:v>
                </c:pt>
                <c:pt idx="284">
                  <c:v>0.67205258116394573</c:v>
                </c:pt>
                <c:pt idx="285">
                  <c:v>0.68477258116394601</c:v>
                </c:pt>
                <c:pt idx="286">
                  <c:v>0.69749258116394586</c:v>
                </c:pt>
                <c:pt idx="287">
                  <c:v>0.7102125811639457</c:v>
                </c:pt>
                <c:pt idx="288">
                  <c:v>0.72293258116394599</c:v>
                </c:pt>
                <c:pt idx="289">
                  <c:v>0.73565258116394583</c:v>
                </c:pt>
                <c:pt idx="290">
                  <c:v>0.74837258116394567</c:v>
                </c:pt>
                <c:pt idx="291">
                  <c:v>0.76109258116394596</c:v>
                </c:pt>
                <c:pt idx="292">
                  <c:v>0.7738125811639458</c:v>
                </c:pt>
                <c:pt idx="293">
                  <c:v>0.78653258116394609</c:v>
                </c:pt>
                <c:pt idx="294">
                  <c:v>0.79925258116394593</c:v>
                </c:pt>
                <c:pt idx="295">
                  <c:v>0.81197258116394577</c:v>
                </c:pt>
                <c:pt idx="296">
                  <c:v>0.82469258116394606</c:v>
                </c:pt>
                <c:pt idx="297">
                  <c:v>0.8374125811639459</c:v>
                </c:pt>
                <c:pt idx="298">
                  <c:v>0.85013258116394574</c:v>
                </c:pt>
                <c:pt idx="299">
                  <c:v>0.86285258116394603</c:v>
                </c:pt>
                <c:pt idx="300">
                  <c:v>0.87557258116394587</c:v>
                </c:pt>
                <c:pt idx="301">
                  <c:v>0.88829258116394572</c:v>
                </c:pt>
                <c:pt idx="302">
                  <c:v>0.901012581163946</c:v>
                </c:pt>
                <c:pt idx="303">
                  <c:v>0.91373258116394585</c:v>
                </c:pt>
                <c:pt idx="304">
                  <c:v>0.92645258116394569</c:v>
                </c:pt>
                <c:pt idx="305">
                  <c:v>0.93917258116394597</c:v>
                </c:pt>
                <c:pt idx="306">
                  <c:v>0.95189258116394582</c:v>
                </c:pt>
                <c:pt idx="307">
                  <c:v>0.96461258116394566</c:v>
                </c:pt>
                <c:pt idx="308">
                  <c:v>0.97733258116394595</c:v>
                </c:pt>
                <c:pt idx="309">
                  <c:v>0.99005258116394579</c:v>
                </c:pt>
                <c:pt idx="310">
                  <c:v>1.0027725811639461</c:v>
                </c:pt>
                <c:pt idx="311">
                  <c:v>1.0154925811639459</c:v>
                </c:pt>
                <c:pt idx="312">
                  <c:v>1.0282125811639458</c:v>
                </c:pt>
                <c:pt idx="313">
                  <c:v>1.040932581163946</c:v>
                </c:pt>
                <c:pt idx="314">
                  <c:v>1.0536525811639459</c:v>
                </c:pt>
                <c:pt idx="315">
                  <c:v>1.0663725811639457</c:v>
                </c:pt>
                <c:pt idx="316">
                  <c:v>1.0790925811639456</c:v>
                </c:pt>
                <c:pt idx="317">
                  <c:v>1.0918125811639463</c:v>
                </c:pt>
                <c:pt idx="318">
                  <c:v>1.1045325811639461</c:v>
                </c:pt>
                <c:pt idx="319">
                  <c:v>1.117252581163946</c:v>
                </c:pt>
                <c:pt idx="320">
                  <c:v>1.1299725811639458</c:v>
                </c:pt>
                <c:pt idx="321">
                  <c:v>1.1426925811639457</c:v>
                </c:pt>
                <c:pt idx="322">
                  <c:v>1.1554125811639455</c:v>
                </c:pt>
                <c:pt idx="323">
                  <c:v>1.1681325811639462</c:v>
                </c:pt>
                <c:pt idx="324">
                  <c:v>1.1808525811639461</c:v>
                </c:pt>
                <c:pt idx="325">
                  <c:v>1.1935725811639459</c:v>
                </c:pt>
                <c:pt idx="326">
                  <c:v>1.2062925811639458</c:v>
                </c:pt>
                <c:pt idx="327">
                  <c:v>1.2190125811639456</c:v>
                </c:pt>
                <c:pt idx="328">
                  <c:v>1.2317325811639455</c:v>
                </c:pt>
                <c:pt idx="329">
                  <c:v>1.2444525811639462</c:v>
                </c:pt>
                <c:pt idx="330">
                  <c:v>1.257172581163946</c:v>
                </c:pt>
                <c:pt idx="331">
                  <c:v>1.2698925811639459</c:v>
                </c:pt>
                <c:pt idx="332">
                  <c:v>1.2826125811639457</c:v>
                </c:pt>
                <c:pt idx="333">
                  <c:v>1.2953325811639456</c:v>
                </c:pt>
                <c:pt idx="334">
                  <c:v>1.3080525811639463</c:v>
                </c:pt>
                <c:pt idx="335">
                  <c:v>1.3207725811639461</c:v>
                </c:pt>
                <c:pt idx="336">
                  <c:v>1.333492581163946</c:v>
                </c:pt>
                <c:pt idx="337">
                  <c:v>1.3462125811639458</c:v>
                </c:pt>
                <c:pt idx="338">
                  <c:v>1.3589325811639457</c:v>
                </c:pt>
                <c:pt idx="339">
                  <c:v>1.3716525811639455</c:v>
                </c:pt>
                <c:pt idx="340">
                  <c:v>1.3843725811639462</c:v>
                </c:pt>
                <c:pt idx="341">
                  <c:v>1.3970925811639461</c:v>
                </c:pt>
                <c:pt idx="342">
                  <c:v>1.4098125811639459</c:v>
                </c:pt>
                <c:pt idx="343">
                  <c:v>1.4225325811639458</c:v>
                </c:pt>
                <c:pt idx="344">
                  <c:v>1.4352525811639456</c:v>
                </c:pt>
                <c:pt idx="345">
                  <c:v>1.4479725811639454</c:v>
                </c:pt>
                <c:pt idx="346">
                  <c:v>1.4606925811639462</c:v>
                </c:pt>
                <c:pt idx="347">
                  <c:v>1.473412581163946</c:v>
                </c:pt>
                <c:pt idx="348">
                  <c:v>1.4861325811639459</c:v>
                </c:pt>
                <c:pt idx="349">
                  <c:v>1.4988525811639457</c:v>
                </c:pt>
                <c:pt idx="350">
                  <c:v>1.5115725811639456</c:v>
                </c:pt>
                <c:pt idx="351">
                  <c:v>1.5242925811639463</c:v>
                </c:pt>
                <c:pt idx="352">
                  <c:v>1.5370125811639461</c:v>
                </c:pt>
                <c:pt idx="353">
                  <c:v>1.549732581163946</c:v>
                </c:pt>
                <c:pt idx="354">
                  <c:v>1.5624525811639458</c:v>
                </c:pt>
                <c:pt idx="355">
                  <c:v>1.5751725811639457</c:v>
                </c:pt>
                <c:pt idx="356">
                  <c:v>1.5878925811639455</c:v>
                </c:pt>
                <c:pt idx="357">
                  <c:v>1.6006125811639462</c:v>
                </c:pt>
                <c:pt idx="358">
                  <c:v>1.6133325811639461</c:v>
                </c:pt>
                <c:pt idx="359">
                  <c:v>1.6260525811639459</c:v>
                </c:pt>
                <c:pt idx="360">
                  <c:v>1.6387725811639458</c:v>
                </c:pt>
                <c:pt idx="361">
                  <c:v>1.6514925811639456</c:v>
                </c:pt>
                <c:pt idx="362">
                  <c:v>1.6642125811639463</c:v>
                </c:pt>
                <c:pt idx="363">
                  <c:v>1.6769325811639462</c:v>
                </c:pt>
                <c:pt idx="364">
                  <c:v>1.689652581163946</c:v>
                </c:pt>
                <c:pt idx="365">
                  <c:v>1.7023725811639459</c:v>
                </c:pt>
                <c:pt idx="366">
                  <c:v>1.7150925811639457</c:v>
                </c:pt>
                <c:pt idx="367">
                  <c:v>1.7278125811639455</c:v>
                </c:pt>
                <c:pt idx="368">
                  <c:v>1.7405325811639463</c:v>
                </c:pt>
                <c:pt idx="369">
                  <c:v>1.7532525811639461</c:v>
                </c:pt>
                <c:pt idx="370">
                  <c:v>1.765972581163946</c:v>
                </c:pt>
                <c:pt idx="371">
                  <c:v>1.7786925811639458</c:v>
                </c:pt>
                <c:pt idx="372">
                  <c:v>1.7914125811639456</c:v>
                </c:pt>
                <c:pt idx="373">
                  <c:v>1.8041325811639455</c:v>
                </c:pt>
                <c:pt idx="374">
                  <c:v>1.8168525811639462</c:v>
                </c:pt>
                <c:pt idx="375">
                  <c:v>1.8295725811639461</c:v>
                </c:pt>
                <c:pt idx="376">
                  <c:v>1.8422925811639459</c:v>
                </c:pt>
                <c:pt idx="377">
                  <c:v>1.8550125811639457</c:v>
                </c:pt>
                <c:pt idx="378">
                  <c:v>1.8677325811639456</c:v>
                </c:pt>
                <c:pt idx="379">
                  <c:v>1.8804525811639463</c:v>
                </c:pt>
                <c:pt idx="380">
                  <c:v>1.8931725811639462</c:v>
                </c:pt>
                <c:pt idx="381">
                  <c:v>1.905892581163946</c:v>
                </c:pt>
                <c:pt idx="382">
                  <c:v>1.9186125811639458</c:v>
                </c:pt>
                <c:pt idx="383">
                  <c:v>1.9313325811639457</c:v>
                </c:pt>
                <c:pt idx="384">
                  <c:v>1.9440525811639455</c:v>
                </c:pt>
                <c:pt idx="385">
                  <c:v>1.9567725811639463</c:v>
                </c:pt>
                <c:pt idx="386">
                  <c:v>1.9694925811639461</c:v>
                </c:pt>
                <c:pt idx="387">
                  <c:v>1.9822125811639459</c:v>
                </c:pt>
                <c:pt idx="388">
                  <c:v>1.9949325811639458</c:v>
                </c:pt>
                <c:pt idx="389">
                  <c:v>2.0076525811639456</c:v>
                </c:pt>
                <c:pt idx="390">
                  <c:v>2.0203725811639455</c:v>
                </c:pt>
                <c:pt idx="391">
                  <c:v>2.0330925811639462</c:v>
                </c:pt>
                <c:pt idx="392">
                  <c:v>2.045812581163946</c:v>
                </c:pt>
                <c:pt idx="393">
                  <c:v>2.0585325811639459</c:v>
                </c:pt>
                <c:pt idx="394">
                  <c:v>2.0712525811639457</c:v>
                </c:pt>
                <c:pt idx="395">
                  <c:v>2.0839725811639456</c:v>
                </c:pt>
                <c:pt idx="396">
                  <c:v>2.0966925811639463</c:v>
                </c:pt>
                <c:pt idx="397">
                  <c:v>2.1094125811639461</c:v>
                </c:pt>
                <c:pt idx="398">
                  <c:v>2.122132581163946</c:v>
                </c:pt>
                <c:pt idx="399">
                  <c:v>2.1348525811639458</c:v>
                </c:pt>
                <c:pt idx="400">
                  <c:v>2.1475725811639457</c:v>
                </c:pt>
                <c:pt idx="401">
                  <c:v>2.1602925811639455</c:v>
                </c:pt>
                <c:pt idx="402">
                  <c:v>2.1730125811639462</c:v>
                </c:pt>
                <c:pt idx="403">
                  <c:v>2.1857325811639461</c:v>
                </c:pt>
                <c:pt idx="404">
                  <c:v>2.1984525811639459</c:v>
                </c:pt>
                <c:pt idx="405">
                  <c:v>2.2111725811639458</c:v>
                </c:pt>
                <c:pt idx="406">
                  <c:v>2.2238925811639456</c:v>
                </c:pt>
                <c:pt idx="407">
                  <c:v>2.2366125811639463</c:v>
                </c:pt>
                <c:pt idx="408">
                  <c:v>2.2493325811639462</c:v>
                </c:pt>
                <c:pt idx="409">
                  <c:v>2.262052581163946</c:v>
                </c:pt>
                <c:pt idx="410">
                  <c:v>2.2747725811639459</c:v>
                </c:pt>
                <c:pt idx="411">
                  <c:v>2.2874925811639457</c:v>
                </c:pt>
                <c:pt idx="412">
                  <c:v>2.3002125811639456</c:v>
                </c:pt>
                <c:pt idx="413">
                  <c:v>2.3129325811639463</c:v>
                </c:pt>
                <c:pt idx="414">
                  <c:v>2.3256525811639461</c:v>
                </c:pt>
                <c:pt idx="415">
                  <c:v>2.338372581163946</c:v>
                </c:pt>
                <c:pt idx="416">
                  <c:v>2.3510925811639458</c:v>
                </c:pt>
                <c:pt idx="417">
                  <c:v>2.3638125811639457</c:v>
                </c:pt>
                <c:pt idx="418">
                  <c:v>2.3765325811639455</c:v>
                </c:pt>
                <c:pt idx="419">
                  <c:v>2.3892525811639462</c:v>
                </c:pt>
                <c:pt idx="420">
                  <c:v>2.4019725811639461</c:v>
                </c:pt>
                <c:pt idx="421">
                  <c:v>2.4146925811639459</c:v>
                </c:pt>
                <c:pt idx="422">
                  <c:v>2.4274125811639458</c:v>
                </c:pt>
                <c:pt idx="423">
                  <c:v>2.4401325811639456</c:v>
                </c:pt>
                <c:pt idx="424">
                  <c:v>2.4528525811639463</c:v>
                </c:pt>
                <c:pt idx="425">
                  <c:v>2.4655725811639462</c:v>
                </c:pt>
                <c:pt idx="426">
                  <c:v>2.478292581163946</c:v>
                </c:pt>
                <c:pt idx="427">
                  <c:v>2.4910125811639459</c:v>
                </c:pt>
                <c:pt idx="428">
                  <c:v>2.5037325811639457</c:v>
                </c:pt>
                <c:pt idx="429">
                  <c:v>2.5164525811639455</c:v>
                </c:pt>
                <c:pt idx="430">
                  <c:v>2.5291725811639463</c:v>
                </c:pt>
                <c:pt idx="431">
                  <c:v>2.5418925811639461</c:v>
                </c:pt>
                <c:pt idx="432">
                  <c:v>2.554612581163946</c:v>
                </c:pt>
                <c:pt idx="433">
                  <c:v>2.5673325811639458</c:v>
                </c:pt>
                <c:pt idx="434">
                  <c:v>2.5800525811639456</c:v>
                </c:pt>
                <c:pt idx="435">
                  <c:v>2.5927725811639455</c:v>
                </c:pt>
                <c:pt idx="436">
                  <c:v>2.6054925811639462</c:v>
                </c:pt>
                <c:pt idx="437">
                  <c:v>2.6182125811639461</c:v>
                </c:pt>
                <c:pt idx="438">
                  <c:v>2.6309325811639459</c:v>
                </c:pt>
                <c:pt idx="439">
                  <c:v>2.6436525811639457</c:v>
                </c:pt>
                <c:pt idx="440">
                  <c:v>2.6563725811639456</c:v>
                </c:pt>
                <c:pt idx="441">
                  <c:v>2.6690925811639463</c:v>
                </c:pt>
                <c:pt idx="442">
                  <c:v>2.6818125811639462</c:v>
                </c:pt>
                <c:pt idx="443">
                  <c:v>2.694532581163946</c:v>
                </c:pt>
                <c:pt idx="444">
                  <c:v>2.7072525811639458</c:v>
                </c:pt>
                <c:pt idx="445">
                  <c:v>2.7199725811639457</c:v>
                </c:pt>
                <c:pt idx="446">
                  <c:v>2.7326925811639455</c:v>
                </c:pt>
                <c:pt idx="447">
                  <c:v>2.7454125811639463</c:v>
                </c:pt>
                <c:pt idx="448">
                  <c:v>2.7581325811639461</c:v>
                </c:pt>
                <c:pt idx="449">
                  <c:v>2.7708525811639459</c:v>
                </c:pt>
                <c:pt idx="450">
                  <c:v>2.7835725811639458</c:v>
                </c:pt>
                <c:pt idx="451">
                  <c:v>2.7962925811639456</c:v>
                </c:pt>
                <c:pt idx="452">
                  <c:v>2.8090125811639464</c:v>
                </c:pt>
                <c:pt idx="453">
                  <c:v>2.8217325811639462</c:v>
                </c:pt>
                <c:pt idx="454">
                  <c:v>2.834452581163946</c:v>
                </c:pt>
                <c:pt idx="455">
                  <c:v>2.8471725811639459</c:v>
                </c:pt>
                <c:pt idx="456">
                  <c:v>2.8598925811639457</c:v>
                </c:pt>
                <c:pt idx="457">
                  <c:v>2.8726125811639456</c:v>
                </c:pt>
                <c:pt idx="458">
                  <c:v>2.8853325811639463</c:v>
                </c:pt>
                <c:pt idx="459">
                  <c:v>2.8980525811639462</c:v>
                </c:pt>
                <c:pt idx="460">
                  <c:v>2.910772581163946</c:v>
                </c:pt>
                <c:pt idx="461">
                  <c:v>2.9234925811639458</c:v>
                </c:pt>
                <c:pt idx="462">
                  <c:v>2.9362125811639457</c:v>
                </c:pt>
                <c:pt idx="463">
                  <c:v>2.9489325811639455</c:v>
                </c:pt>
                <c:pt idx="464">
                  <c:v>2.9616525811639463</c:v>
                </c:pt>
                <c:pt idx="465">
                  <c:v>2.9743725811639461</c:v>
                </c:pt>
                <c:pt idx="466">
                  <c:v>2.9870925811639459</c:v>
                </c:pt>
                <c:pt idx="467">
                  <c:v>2.9998125811639458</c:v>
                </c:pt>
                <c:pt idx="468">
                  <c:v>3.0125325811639456</c:v>
                </c:pt>
                <c:pt idx="469">
                  <c:v>3.0252525811639464</c:v>
                </c:pt>
                <c:pt idx="470">
                  <c:v>3.0379725811639462</c:v>
                </c:pt>
                <c:pt idx="471">
                  <c:v>3.050692581163946</c:v>
                </c:pt>
                <c:pt idx="472">
                  <c:v>3.0634125811639459</c:v>
                </c:pt>
                <c:pt idx="473">
                  <c:v>3.0761325811639457</c:v>
                </c:pt>
                <c:pt idx="474">
                  <c:v>3.0888525811639456</c:v>
                </c:pt>
                <c:pt idx="475">
                  <c:v>3.1015725811639463</c:v>
                </c:pt>
                <c:pt idx="476">
                  <c:v>3.1142925811639461</c:v>
                </c:pt>
                <c:pt idx="477">
                  <c:v>3.127012581163946</c:v>
                </c:pt>
                <c:pt idx="478">
                  <c:v>3.1397325811639458</c:v>
                </c:pt>
                <c:pt idx="479">
                  <c:v>3.1524525811639457</c:v>
                </c:pt>
                <c:pt idx="480">
                  <c:v>3.1651725811639455</c:v>
                </c:pt>
                <c:pt idx="481">
                  <c:v>3.1778925811639462</c:v>
                </c:pt>
                <c:pt idx="482">
                  <c:v>3.1906125811639461</c:v>
                </c:pt>
                <c:pt idx="483">
                  <c:v>3.2033325811639459</c:v>
                </c:pt>
                <c:pt idx="484">
                  <c:v>3.2160525811639458</c:v>
                </c:pt>
                <c:pt idx="485">
                  <c:v>3.2287725811639456</c:v>
                </c:pt>
                <c:pt idx="486">
                  <c:v>3.2414925811639463</c:v>
                </c:pt>
                <c:pt idx="487">
                  <c:v>3.2542125811639462</c:v>
                </c:pt>
                <c:pt idx="488">
                  <c:v>3.266932581163946</c:v>
                </c:pt>
                <c:pt idx="489">
                  <c:v>3.2796525811639459</c:v>
                </c:pt>
                <c:pt idx="490">
                  <c:v>3.2923725811639457</c:v>
                </c:pt>
                <c:pt idx="491">
                  <c:v>3.3050925811639456</c:v>
                </c:pt>
                <c:pt idx="492">
                  <c:v>3.3178125811639463</c:v>
                </c:pt>
                <c:pt idx="493">
                  <c:v>3.3305325811639461</c:v>
                </c:pt>
                <c:pt idx="494">
                  <c:v>3.343252581163946</c:v>
                </c:pt>
                <c:pt idx="495">
                  <c:v>3.3559725811639458</c:v>
                </c:pt>
                <c:pt idx="496">
                  <c:v>3.3686925811639457</c:v>
                </c:pt>
                <c:pt idx="497">
                  <c:v>3.3814125811639464</c:v>
                </c:pt>
                <c:pt idx="498">
                  <c:v>3.3941325811639462</c:v>
                </c:pt>
                <c:pt idx="499">
                  <c:v>3.4068525811639461</c:v>
                </c:pt>
                <c:pt idx="500">
                  <c:v>3.4195725811639459</c:v>
                </c:pt>
                <c:pt idx="501">
                  <c:v>3.4322925811639458</c:v>
                </c:pt>
                <c:pt idx="502">
                  <c:v>3.4450125811639456</c:v>
                </c:pt>
                <c:pt idx="503">
                  <c:v>3.4577325811639463</c:v>
                </c:pt>
                <c:pt idx="504">
                  <c:v>3.4704525811639462</c:v>
                </c:pt>
                <c:pt idx="505">
                  <c:v>3.483172581163946</c:v>
                </c:pt>
                <c:pt idx="506">
                  <c:v>3.4958925811639459</c:v>
                </c:pt>
                <c:pt idx="507">
                  <c:v>3.5086125811639457</c:v>
                </c:pt>
                <c:pt idx="508">
                  <c:v>3.5213325811639455</c:v>
                </c:pt>
                <c:pt idx="509">
                  <c:v>3.5340525811639463</c:v>
                </c:pt>
                <c:pt idx="510">
                  <c:v>3.5467725811639461</c:v>
                </c:pt>
                <c:pt idx="511">
                  <c:v>3.559492581163946</c:v>
                </c:pt>
                <c:pt idx="512">
                  <c:v>3.5722125811639458</c:v>
                </c:pt>
                <c:pt idx="513">
                  <c:v>3.5849325811639456</c:v>
                </c:pt>
                <c:pt idx="514">
                  <c:v>3.5976525811639464</c:v>
                </c:pt>
                <c:pt idx="515">
                  <c:v>3.6103725811639462</c:v>
                </c:pt>
                <c:pt idx="516">
                  <c:v>3.6230925811639461</c:v>
                </c:pt>
                <c:pt idx="517">
                  <c:v>3.6358125811639459</c:v>
                </c:pt>
                <c:pt idx="518">
                  <c:v>3.6485325811639457</c:v>
                </c:pt>
                <c:pt idx="519">
                  <c:v>3.6612525811639456</c:v>
                </c:pt>
                <c:pt idx="520">
                  <c:v>3.6739725811639463</c:v>
                </c:pt>
                <c:pt idx="521">
                  <c:v>3.6866925811639462</c:v>
                </c:pt>
                <c:pt idx="522">
                  <c:v>3.699412581163946</c:v>
                </c:pt>
                <c:pt idx="523">
                  <c:v>3.7121325811639458</c:v>
                </c:pt>
                <c:pt idx="524">
                  <c:v>3.7248525811639457</c:v>
                </c:pt>
                <c:pt idx="525">
                  <c:v>3.7375725811639455</c:v>
                </c:pt>
                <c:pt idx="526">
                  <c:v>3.7502925811639463</c:v>
                </c:pt>
                <c:pt idx="527">
                  <c:v>3.7630125811639461</c:v>
                </c:pt>
                <c:pt idx="528">
                  <c:v>3.7757325811639459</c:v>
                </c:pt>
                <c:pt idx="529">
                  <c:v>3.7884525811639458</c:v>
                </c:pt>
                <c:pt idx="530">
                  <c:v>3.8011725811639456</c:v>
                </c:pt>
                <c:pt idx="531">
                  <c:v>3.8138925811639464</c:v>
                </c:pt>
                <c:pt idx="532">
                  <c:v>3.8266125811639462</c:v>
                </c:pt>
                <c:pt idx="533">
                  <c:v>3.839332581163946</c:v>
                </c:pt>
                <c:pt idx="534">
                  <c:v>3.8520525811639459</c:v>
                </c:pt>
                <c:pt idx="535">
                  <c:v>3.8647725811639457</c:v>
                </c:pt>
                <c:pt idx="536">
                  <c:v>3.8774925811639456</c:v>
                </c:pt>
                <c:pt idx="537">
                  <c:v>3.8902125811639463</c:v>
                </c:pt>
                <c:pt idx="538">
                  <c:v>3.9029325811639461</c:v>
                </c:pt>
                <c:pt idx="539">
                  <c:v>3.915652581163946</c:v>
                </c:pt>
                <c:pt idx="540">
                  <c:v>3.9283725811639458</c:v>
                </c:pt>
                <c:pt idx="541">
                  <c:v>3.9410925811639457</c:v>
                </c:pt>
                <c:pt idx="542">
                  <c:v>3.9538125811639464</c:v>
                </c:pt>
                <c:pt idx="543">
                  <c:v>3.9665325811639462</c:v>
                </c:pt>
                <c:pt idx="544">
                  <c:v>3.9792525811639461</c:v>
                </c:pt>
                <c:pt idx="545">
                  <c:v>3.9919725811639459</c:v>
                </c:pt>
                <c:pt idx="546">
                  <c:v>4.0046925811639458</c:v>
                </c:pt>
                <c:pt idx="547">
                  <c:v>4.0174125811639456</c:v>
                </c:pt>
                <c:pt idx="548">
                  <c:v>4.0301325811639463</c:v>
                </c:pt>
                <c:pt idx="549">
                  <c:v>4.0428525811639462</c:v>
                </c:pt>
                <c:pt idx="550">
                  <c:v>4.055572581163946</c:v>
                </c:pt>
                <c:pt idx="551">
                  <c:v>4.0682925811639459</c:v>
                </c:pt>
                <c:pt idx="552">
                  <c:v>4.0810125811639457</c:v>
                </c:pt>
                <c:pt idx="553">
                  <c:v>4.0937325811639456</c:v>
                </c:pt>
                <c:pt idx="554">
                  <c:v>4.1064525811639463</c:v>
                </c:pt>
                <c:pt idx="555">
                  <c:v>4.1191725811639461</c:v>
                </c:pt>
                <c:pt idx="556">
                  <c:v>4.131892581163946</c:v>
                </c:pt>
                <c:pt idx="557">
                  <c:v>4.1446125811639458</c:v>
                </c:pt>
                <c:pt idx="558">
                  <c:v>4.1573325811639457</c:v>
                </c:pt>
                <c:pt idx="559">
                  <c:v>4.1700525811639464</c:v>
                </c:pt>
                <c:pt idx="560">
                  <c:v>4.1827725811639462</c:v>
                </c:pt>
                <c:pt idx="561">
                  <c:v>4.1954925811639461</c:v>
                </c:pt>
                <c:pt idx="562">
                  <c:v>4.2082125811639459</c:v>
                </c:pt>
                <c:pt idx="563">
                  <c:v>4.2209325811639458</c:v>
                </c:pt>
                <c:pt idx="564">
                  <c:v>4.2336525811639456</c:v>
                </c:pt>
                <c:pt idx="565">
                  <c:v>4.2463725811639463</c:v>
                </c:pt>
                <c:pt idx="566">
                  <c:v>4.2590925811639462</c:v>
                </c:pt>
                <c:pt idx="567">
                  <c:v>4.271812581163946</c:v>
                </c:pt>
                <c:pt idx="568">
                  <c:v>4.2845325811639459</c:v>
                </c:pt>
                <c:pt idx="569">
                  <c:v>4.2972525811639457</c:v>
                </c:pt>
                <c:pt idx="570">
                  <c:v>4.3099725811639455</c:v>
                </c:pt>
                <c:pt idx="571">
                  <c:v>4.3226925811639463</c:v>
                </c:pt>
                <c:pt idx="572">
                  <c:v>4.3354125811639461</c:v>
                </c:pt>
                <c:pt idx="573">
                  <c:v>4.348132581163946</c:v>
                </c:pt>
                <c:pt idx="574">
                  <c:v>4.3608525811639458</c:v>
                </c:pt>
                <c:pt idx="575">
                  <c:v>4.3735725811639456</c:v>
                </c:pt>
                <c:pt idx="576">
                  <c:v>4.3862925811639464</c:v>
                </c:pt>
                <c:pt idx="577">
                  <c:v>4.3990125811639462</c:v>
                </c:pt>
                <c:pt idx="578">
                  <c:v>4.4117325811639461</c:v>
                </c:pt>
                <c:pt idx="579">
                  <c:v>4.4244525811639459</c:v>
                </c:pt>
                <c:pt idx="580">
                  <c:v>4.4371725811639458</c:v>
                </c:pt>
                <c:pt idx="581">
                  <c:v>4.4498925811639456</c:v>
                </c:pt>
                <c:pt idx="582">
                  <c:v>4.4626125811639463</c:v>
                </c:pt>
                <c:pt idx="583">
                  <c:v>4.4753325811639462</c:v>
                </c:pt>
                <c:pt idx="584">
                  <c:v>4.488052581163946</c:v>
                </c:pt>
                <c:pt idx="585">
                  <c:v>4.5007725811639459</c:v>
                </c:pt>
                <c:pt idx="586">
                  <c:v>4.5134925811639457</c:v>
                </c:pt>
                <c:pt idx="587">
                  <c:v>4.5262125811639464</c:v>
                </c:pt>
                <c:pt idx="588">
                  <c:v>4.5389325811639463</c:v>
                </c:pt>
                <c:pt idx="589">
                  <c:v>4.5516525811639461</c:v>
                </c:pt>
                <c:pt idx="590">
                  <c:v>4.564372581163946</c:v>
                </c:pt>
                <c:pt idx="591">
                  <c:v>4.5770925811639458</c:v>
                </c:pt>
                <c:pt idx="592">
                  <c:v>4.5898125811639456</c:v>
                </c:pt>
                <c:pt idx="593">
                  <c:v>4.6025325811639464</c:v>
                </c:pt>
                <c:pt idx="594">
                  <c:v>4.6152525811639462</c:v>
                </c:pt>
                <c:pt idx="595">
                  <c:v>4.6279725811639461</c:v>
                </c:pt>
                <c:pt idx="596">
                  <c:v>4.6406925811639459</c:v>
                </c:pt>
                <c:pt idx="597">
                  <c:v>4.6534125811639457</c:v>
                </c:pt>
                <c:pt idx="598">
                  <c:v>4.6661325811639456</c:v>
                </c:pt>
                <c:pt idx="599">
                  <c:v>4.6788525811639463</c:v>
                </c:pt>
                <c:pt idx="600">
                  <c:v>4.6915725811639462</c:v>
                </c:pt>
                <c:pt idx="601">
                  <c:v>4.704292581163946</c:v>
                </c:pt>
                <c:pt idx="602">
                  <c:v>4.7170125811639458</c:v>
                </c:pt>
                <c:pt idx="603">
                  <c:v>4.7297325811639457</c:v>
                </c:pt>
                <c:pt idx="604">
                  <c:v>4.7424525811639464</c:v>
                </c:pt>
                <c:pt idx="605">
                  <c:v>4.7551725811639463</c:v>
                </c:pt>
                <c:pt idx="606">
                  <c:v>4.7678925811639461</c:v>
                </c:pt>
                <c:pt idx="607">
                  <c:v>4.7806125811639459</c:v>
                </c:pt>
                <c:pt idx="608">
                  <c:v>4.7933325811639458</c:v>
                </c:pt>
                <c:pt idx="609">
                  <c:v>4.8060525811639456</c:v>
                </c:pt>
                <c:pt idx="610">
                  <c:v>4.8187725811639464</c:v>
                </c:pt>
                <c:pt idx="611">
                  <c:v>4.8314925811639462</c:v>
                </c:pt>
                <c:pt idx="612">
                  <c:v>4.844212581163946</c:v>
                </c:pt>
                <c:pt idx="613">
                  <c:v>4.8569325811639459</c:v>
                </c:pt>
                <c:pt idx="614">
                  <c:v>4.8696525811639457</c:v>
                </c:pt>
                <c:pt idx="615">
                  <c:v>4.8823725811639456</c:v>
                </c:pt>
                <c:pt idx="616">
                  <c:v>4.8950925811639463</c:v>
                </c:pt>
                <c:pt idx="617">
                  <c:v>4.9078125811639461</c:v>
                </c:pt>
                <c:pt idx="618">
                  <c:v>4.920532581163946</c:v>
                </c:pt>
                <c:pt idx="619">
                  <c:v>4.9332525811639458</c:v>
                </c:pt>
                <c:pt idx="620">
                  <c:v>4.9459725811639457</c:v>
                </c:pt>
                <c:pt idx="621">
                  <c:v>4.9586925811639464</c:v>
                </c:pt>
                <c:pt idx="622">
                  <c:v>4.9714125811639462</c:v>
                </c:pt>
                <c:pt idx="623">
                  <c:v>4.9841325811639461</c:v>
                </c:pt>
                <c:pt idx="624">
                  <c:v>4.9968525811639459</c:v>
                </c:pt>
                <c:pt idx="625">
                  <c:v>5.0095725811639458</c:v>
                </c:pt>
                <c:pt idx="626">
                  <c:v>5.0222925811639456</c:v>
                </c:pt>
                <c:pt idx="627">
                  <c:v>5.0350125811639463</c:v>
                </c:pt>
                <c:pt idx="628">
                  <c:v>5.0477325811639462</c:v>
                </c:pt>
                <c:pt idx="629">
                  <c:v>5.060452581163946</c:v>
                </c:pt>
                <c:pt idx="630">
                  <c:v>5.0731725811639459</c:v>
                </c:pt>
                <c:pt idx="631">
                  <c:v>5.0858925811639457</c:v>
                </c:pt>
                <c:pt idx="632">
                  <c:v>5.0986125811639456</c:v>
                </c:pt>
                <c:pt idx="633">
                  <c:v>5.1113325811639454</c:v>
                </c:pt>
                <c:pt idx="634">
                  <c:v>5.1240525811639452</c:v>
                </c:pt>
                <c:pt idx="635">
                  <c:v>5.1367725811639469</c:v>
                </c:pt>
                <c:pt idx="636">
                  <c:v>5.1494925811639467</c:v>
                </c:pt>
                <c:pt idx="637">
                  <c:v>5.1622125811639465</c:v>
                </c:pt>
                <c:pt idx="638">
                  <c:v>5.1749325811639464</c:v>
                </c:pt>
                <c:pt idx="639">
                  <c:v>5.1876525811639462</c:v>
                </c:pt>
                <c:pt idx="640">
                  <c:v>5.2003725811639461</c:v>
                </c:pt>
                <c:pt idx="641">
                  <c:v>5.2130925811639459</c:v>
                </c:pt>
                <c:pt idx="642">
                  <c:v>5.2258125811639458</c:v>
                </c:pt>
                <c:pt idx="643">
                  <c:v>5.2385325811639456</c:v>
                </c:pt>
                <c:pt idx="644">
                  <c:v>5.2512525811639454</c:v>
                </c:pt>
                <c:pt idx="645">
                  <c:v>5.2639725811639453</c:v>
                </c:pt>
                <c:pt idx="646">
                  <c:v>5.2766925811639451</c:v>
                </c:pt>
                <c:pt idx="647">
                  <c:v>5.2894125811639467</c:v>
                </c:pt>
                <c:pt idx="648">
                  <c:v>5.3021325811639466</c:v>
                </c:pt>
                <c:pt idx="649">
                  <c:v>5.3148525811639464</c:v>
                </c:pt>
                <c:pt idx="650">
                  <c:v>5.3275725811639463</c:v>
                </c:pt>
                <c:pt idx="651">
                  <c:v>5.3402925811639461</c:v>
                </c:pt>
                <c:pt idx="652">
                  <c:v>5.353012581163946</c:v>
                </c:pt>
                <c:pt idx="653">
                  <c:v>5.3657325811639458</c:v>
                </c:pt>
                <c:pt idx="654">
                  <c:v>5.3784525811639456</c:v>
                </c:pt>
                <c:pt idx="655">
                  <c:v>5.3911725811639455</c:v>
                </c:pt>
                <c:pt idx="656">
                  <c:v>5.4038925811639453</c:v>
                </c:pt>
                <c:pt idx="657">
                  <c:v>5.4166125811639452</c:v>
                </c:pt>
                <c:pt idx="658">
                  <c:v>5.4293325811639468</c:v>
                </c:pt>
                <c:pt idx="659">
                  <c:v>5.4420525811639466</c:v>
                </c:pt>
                <c:pt idx="660">
                  <c:v>5.4547725811639465</c:v>
                </c:pt>
                <c:pt idx="661">
                  <c:v>5.4674925811639463</c:v>
                </c:pt>
                <c:pt idx="662">
                  <c:v>5.4802125811639462</c:v>
                </c:pt>
                <c:pt idx="663">
                  <c:v>5.492932581163946</c:v>
                </c:pt>
                <c:pt idx="664">
                  <c:v>5.5056525811639458</c:v>
                </c:pt>
                <c:pt idx="665">
                  <c:v>5.5183725811639457</c:v>
                </c:pt>
                <c:pt idx="666">
                  <c:v>5.5310925811639455</c:v>
                </c:pt>
                <c:pt idx="667">
                  <c:v>5.5438125811639454</c:v>
                </c:pt>
                <c:pt idx="668">
                  <c:v>5.5565325811639452</c:v>
                </c:pt>
                <c:pt idx="669">
                  <c:v>5.5692525811639468</c:v>
                </c:pt>
                <c:pt idx="670">
                  <c:v>5.5819725811639467</c:v>
                </c:pt>
                <c:pt idx="671">
                  <c:v>5.5946925811639465</c:v>
                </c:pt>
                <c:pt idx="672">
                  <c:v>5.6074125811639464</c:v>
                </c:pt>
                <c:pt idx="673">
                  <c:v>5.6201325811639462</c:v>
                </c:pt>
                <c:pt idx="674">
                  <c:v>5.632852581163946</c:v>
                </c:pt>
                <c:pt idx="675">
                  <c:v>5.6455725811639459</c:v>
                </c:pt>
                <c:pt idx="676">
                  <c:v>5.6582925811639457</c:v>
                </c:pt>
                <c:pt idx="677">
                  <c:v>5.6710125811639456</c:v>
                </c:pt>
                <c:pt idx="678">
                  <c:v>5.6837325811639454</c:v>
                </c:pt>
                <c:pt idx="679">
                  <c:v>5.6964525811639453</c:v>
                </c:pt>
                <c:pt idx="680">
                  <c:v>5.7091725811639469</c:v>
                </c:pt>
                <c:pt idx="681">
                  <c:v>5.7218925811639467</c:v>
                </c:pt>
                <c:pt idx="682">
                  <c:v>5.7346125811639466</c:v>
                </c:pt>
                <c:pt idx="683">
                  <c:v>5.7473325811639464</c:v>
                </c:pt>
                <c:pt idx="684">
                  <c:v>5.7600525811639463</c:v>
                </c:pt>
                <c:pt idx="685">
                  <c:v>5.7727725811639461</c:v>
                </c:pt>
                <c:pt idx="686">
                  <c:v>5.7854925811639459</c:v>
                </c:pt>
                <c:pt idx="687">
                  <c:v>5.7982125811639458</c:v>
                </c:pt>
                <c:pt idx="688">
                  <c:v>5.8109325811639456</c:v>
                </c:pt>
                <c:pt idx="689">
                  <c:v>5.8236525811639455</c:v>
                </c:pt>
                <c:pt idx="690">
                  <c:v>5.8363725811639453</c:v>
                </c:pt>
                <c:pt idx="691">
                  <c:v>5.8490925811639451</c:v>
                </c:pt>
                <c:pt idx="692">
                  <c:v>5.8618125811639468</c:v>
                </c:pt>
                <c:pt idx="693">
                  <c:v>5.8745325811639466</c:v>
                </c:pt>
                <c:pt idx="694">
                  <c:v>5.8872525811639465</c:v>
                </c:pt>
                <c:pt idx="695">
                  <c:v>5.8999725811639463</c:v>
                </c:pt>
                <c:pt idx="696">
                  <c:v>5.9126925811639461</c:v>
                </c:pt>
                <c:pt idx="697">
                  <c:v>5.925412581163946</c:v>
                </c:pt>
                <c:pt idx="698">
                  <c:v>5.9381325811639458</c:v>
                </c:pt>
                <c:pt idx="699">
                  <c:v>5.9508525811639457</c:v>
                </c:pt>
                <c:pt idx="700">
                  <c:v>5.9635725811639455</c:v>
                </c:pt>
                <c:pt idx="701">
                  <c:v>5.9762925811639453</c:v>
                </c:pt>
                <c:pt idx="702">
                  <c:v>5.9890125811639452</c:v>
                </c:pt>
                <c:pt idx="703">
                  <c:v>6.0017325811639468</c:v>
                </c:pt>
                <c:pt idx="704">
                  <c:v>6.0144525811639467</c:v>
                </c:pt>
                <c:pt idx="705">
                  <c:v>6.0271725811639465</c:v>
                </c:pt>
                <c:pt idx="706">
                  <c:v>6.0398925811639463</c:v>
                </c:pt>
                <c:pt idx="707">
                  <c:v>6.0526125811639462</c:v>
                </c:pt>
                <c:pt idx="708">
                  <c:v>6.065332581163946</c:v>
                </c:pt>
                <c:pt idx="709">
                  <c:v>6.0780525811639459</c:v>
                </c:pt>
                <c:pt idx="710">
                  <c:v>6.0907725811639457</c:v>
                </c:pt>
                <c:pt idx="711">
                  <c:v>6.1034925811639456</c:v>
                </c:pt>
                <c:pt idx="712">
                  <c:v>6.1162125811639454</c:v>
                </c:pt>
                <c:pt idx="713">
                  <c:v>6.1289325811639452</c:v>
                </c:pt>
                <c:pt idx="714">
                  <c:v>6.1416525811639469</c:v>
                </c:pt>
                <c:pt idx="715">
                  <c:v>6.1543725811639467</c:v>
                </c:pt>
                <c:pt idx="716">
                  <c:v>6.1670925811639465</c:v>
                </c:pt>
                <c:pt idx="717">
                  <c:v>6.1798125811639464</c:v>
                </c:pt>
                <c:pt idx="718">
                  <c:v>6.1925325811639462</c:v>
                </c:pt>
                <c:pt idx="719">
                  <c:v>6.2052525811639461</c:v>
                </c:pt>
                <c:pt idx="720">
                  <c:v>6.2179725811639459</c:v>
                </c:pt>
                <c:pt idx="721">
                  <c:v>6.2306925811639458</c:v>
                </c:pt>
                <c:pt idx="722">
                  <c:v>6.2434125811639456</c:v>
                </c:pt>
                <c:pt idx="723">
                  <c:v>6.2561325811639454</c:v>
                </c:pt>
                <c:pt idx="724">
                  <c:v>6.2688525811639453</c:v>
                </c:pt>
                <c:pt idx="725">
                  <c:v>6.2815725811639469</c:v>
                </c:pt>
                <c:pt idx="726">
                  <c:v>6.2942925811639467</c:v>
                </c:pt>
                <c:pt idx="727">
                  <c:v>6.3070125811639466</c:v>
                </c:pt>
                <c:pt idx="728">
                  <c:v>6.3197325811639464</c:v>
                </c:pt>
                <c:pt idx="729">
                  <c:v>6.3324525811639463</c:v>
                </c:pt>
                <c:pt idx="730">
                  <c:v>6.3451725811639461</c:v>
                </c:pt>
                <c:pt idx="731">
                  <c:v>6.357892581163946</c:v>
                </c:pt>
                <c:pt idx="732">
                  <c:v>6.3706125811639458</c:v>
                </c:pt>
                <c:pt idx="733">
                  <c:v>6.3833325811639456</c:v>
                </c:pt>
                <c:pt idx="734">
                  <c:v>6.3960525811639455</c:v>
                </c:pt>
                <c:pt idx="735">
                  <c:v>6.4087725811639453</c:v>
                </c:pt>
                <c:pt idx="736">
                  <c:v>6.4214925811639452</c:v>
                </c:pt>
                <c:pt idx="737">
                  <c:v>6.4342125811639468</c:v>
                </c:pt>
                <c:pt idx="738">
                  <c:v>6.4469325811639466</c:v>
                </c:pt>
                <c:pt idx="739">
                  <c:v>6.4596525811639465</c:v>
                </c:pt>
                <c:pt idx="740">
                  <c:v>6.4723725811639463</c:v>
                </c:pt>
                <c:pt idx="741">
                  <c:v>6.4850925811639462</c:v>
                </c:pt>
                <c:pt idx="742">
                  <c:v>6.497812581163946</c:v>
                </c:pt>
                <c:pt idx="743">
                  <c:v>6.5105325811639458</c:v>
                </c:pt>
                <c:pt idx="744">
                  <c:v>6.5232525811639457</c:v>
                </c:pt>
                <c:pt idx="745">
                  <c:v>6.5359725811639455</c:v>
                </c:pt>
                <c:pt idx="746">
                  <c:v>6.5486925811639454</c:v>
                </c:pt>
                <c:pt idx="747">
                  <c:v>6.5614125811639452</c:v>
                </c:pt>
                <c:pt idx="748">
                  <c:v>6.5741325811639468</c:v>
                </c:pt>
                <c:pt idx="749">
                  <c:v>6.5868525811639467</c:v>
                </c:pt>
                <c:pt idx="750">
                  <c:v>6.5995725811639465</c:v>
                </c:pt>
                <c:pt idx="751">
                  <c:v>6.6122925811639464</c:v>
                </c:pt>
                <c:pt idx="752">
                  <c:v>6.6250125811639462</c:v>
                </c:pt>
                <c:pt idx="753">
                  <c:v>6.637732581163946</c:v>
                </c:pt>
                <c:pt idx="754">
                  <c:v>6.6504525811639459</c:v>
                </c:pt>
                <c:pt idx="755">
                  <c:v>6.6631725811639457</c:v>
                </c:pt>
                <c:pt idx="756">
                  <c:v>6.6758925811639456</c:v>
                </c:pt>
                <c:pt idx="757">
                  <c:v>6.6886125811639454</c:v>
                </c:pt>
                <c:pt idx="758">
                  <c:v>6.7013325811639453</c:v>
                </c:pt>
                <c:pt idx="759">
                  <c:v>6.7140525811639469</c:v>
                </c:pt>
                <c:pt idx="760">
                  <c:v>6.7267725811639467</c:v>
                </c:pt>
                <c:pt idx="761">
                  <c:v>6.7394925811639466</c:v>
                </c:pt>
                <c:pt idx="762">
                  <c:v>6.7522125811639464</c:v>
                </c:pt>
                <c:pt idx="763">
                  <c:v>6.7649325811639462</c:v>
                </c:pt>
                <c:pt idx="764">
                  <c:v>6.7776525811639461</c:v>
                </c:pt>
                <c:pt idx="765">
                  <c:v>6.7903725811639459</c:v>
                </c:pt>
                <c:pt idx="766">
                  <c:v>6.8030925811639458</c:v>
                </c:pt>
                <c:pt idx="767">
                  <c:v>6.8158125811639456</c:v>
                </c:pt>
                <c:pt idx="768">
                  <c:v>6.8285325811639455</c:v>
                </c:pt>
                <c:pt idx="769">
                  <c:v>6.8412525811639453</c:v>
                </c:pt>
                <c:pt idx="770">
                  <c:v>6.8539725811639469</c:v>
                </c:pt>
                <c:pt idx="771">
                  <c:v>6.8666925811639468</c:v>
                </c:pt>
                <c:pt idx="772">
                  <c:v>6.8794125811639466</c:v>
                </c:pt>
                <c:pt idx="773">
                  <c:v>6.8921325811639464</c:v>
                </c:pt>
                <c:pt idx="774">
                  <c:v>6.9048525811639463</c:v>
                </c:pt>
                <c:pt idx="775">
                  <c:v>6.9175725811639461</c:v>
                </c:pt>
                <c:pt idx="776">
                  <c:v>6.930292581163946</c:v>
                </c:pt>
                <c:pt idx="777">
                  <c:v>6.9430125811639458</c:v>
                </c:pt>
                <c:pt idx="778">
                  <c:v>6.9557325811639457</c:v>
                </c:pt>
                <c:pt idx="779">
                  <c:v>6.9684525811639455</c:v>
                </c:pt>
                <c:pt idx="780">
                  <c:v>6.9811725811639453</c:v>
                </c:pt>
                <c:pt idx="781">
                  <c:v>6.9938925811639452</c:v>
                </c:pt>
                <c:pt idx="782">
                  <c:v>7.0066125811639468</c:v>
                </c:pt>
                <c:pt idx="783">
                  <c:v>7.0193325811639466</c:v>
                </c:pt>
                <c:pt idx="784">
                  <c:v>7.0320525811639465</c:v>
                </c:pt>
                <c:pt idx="785">
                  <c:v>7.0447725811639463</c:v>
                </c:pt>
                <c:pt idx="786">
                  <c:v>7.0574925811639462</c:v>
                </c:pt>
                <c:pt idx="787">
                  <c:v>7.070212581163946</c:v>
                </c:pt>
                <c:pt idx="788">
                  <c:v>7.0829325811639459</c:v>
                </c:pt>
                <c:pt idx="789">
                  <c:v>7.0956525811639457</c:v>
                </c:pt>
                <c:pt idx="790">
                  <c:v>7.1083725811639455</c:v>
                </c:pt>
                <c:pt idx="791">
                  <c:v>7.1210925811639454</c:v>
                </c:pt>
                <c:pt idx="792">
                  <c:v>7.1338125811639452</c:v>
                </c:pt>
                <c:pt idx="793">
                  <c:v>7.1465325811639469</c:v>
                </c:pt>
                <c:pt idx="794">
                  <c:v>7.1592525811639467</c:v>
                </c:pt>
                <c:pt idx="795">
                  <c:v>7.1719725811639465</c:v>
                </c:pt>
                <c:pt idx="796">
                  <c:v>7.1846925811639464</c:v>
                </c:pt>
                <c:pt idx="797">
                  <c:v>7.1974125811639462</c:v>
                </c:pt>
                <c:pt idx="798">
                  <c:v>7.2101325811639461</c:v>
                </c:pt>
                <c:pt idx="799">
                  <c:v>7.2228525811639459</c:v>
                </c:pt>
                <c:pt idx="800">
                  <c:v>7.2355725811639457</c:v>
                </c:pt>
                <c:pt idx="801">
                  <c:v>7.2482925811639456</c:v>
                </c:pt>
                <c:pt idx="802">
                  <c:v>7.2610125811639454</c:v>
                </c:pt>
                <c:pt idx="803">
                  <c:v>7.2737325811639453</c:v>
                </c:pt>
                <c:pt idx="804">
                  <c:v>7.2864525811639469</c:v>
                </c:pt>
                <c:pt idx="805">
                  <c:v>7.2991725811639467</c:v>
                </c:pt>
                <c:pt idx="806">
                  <c:v>7.3118925811639466</c:v>
                </c:pt>
                <c:pt idx="807">
                  <c:v>7.3246125811639464</c:v>
                </c:pt>
                <c:pt idx="808">
                  <c:v>7.3373325811639463</c:v>
                </c:pt>
                <c:pt idx="809">
                  <c:v>7.3500525811639461</c:v>
                </c:pt>
                <c:pt idx="810">
                  <c:v>7.362772581163946</c:v>
                </c:pt>
                <c:pt idx="811">
                  <c:v>7.3754925811639458</c:v>
                </c:pt>
                <c:pt idx="812">
                  <c:v>7.3882125811639456</c:v>
                </c:pt>
                <c:pt idx="813">
                  <c:v>7.4009325811639455</c:v>
                </c:pt>
                <c:pt idx="814">
                  <c:v>7.4136525811639453</c:v>
                </c:pt>
                <c:pt idx="815">
                  <c:v>7.4263725811639469</c:v>
                </c:pt>
                <c:pt idx="816">
                  <c:v>7.4390925811639468</c:v>
                </c:pt>
                <c:pt idx="817">
                  <c:v>7.4518125811639466</c:v>
                </c:pt>
                <c:pt idx="818">
                  <c:v>7.4645325811639465</c:v>
                </c:pt>
                <c:pt idx="819">
                  <c:v>7.4772525811639463</c:v>
                </c:pt>
                <c:pt idx="820">
                  <c:v>7.4899725811639462</c:v>
                </c:pt>
                <c:pt idx="821">
                  <c:v>7.502692581163946</c:v>
                </c:pt>
                <c:pt idx="822">
                  <c:v>7.5154125811639458</c:v>
                </c:pt>
                <c:pt idx="823">
                  <c:v>7.5281325811639457</c:v>
                </c:pt>
                <c:pt idx="824">
                  <c:v>7.5408525811639455</c:v>
                </c:pt>
                <c:pt idx="825">
                  <c:v>7.5535725811639454</c:v>
                </c:pt>
                <c:pt idx="826">
                  <c:v>7.5662925811639452</c:v>
                </c:pt>
                <c:pt idx="827">
                  <c:v>7.5790125811639468</c:v>
                </c:pt>
                <c:pt idx="828">
                  <c:v>7.5917325811639467</c:v>
                </c:pt>
                <c:pt idx="829">
                  <c:v>7.6044525811639465</c:v>
                </c:pt>
                <c:pt idx="830">
                  <c:v>7.6171725811639464</c:v>
                </c:pt>
                <c:pt idx="831">
                  <c:v>7.6298925811639462</c:v>
                </c:pt>
                <c:pt idx="832">
                  <c:v>7.642612581163946</c:v>
                </c:pt>
                <c:pt idx="833">
                  <c:v>7.6553325811639459</c:v>
                </c:pt>
                <c:pt idx="834">
                  <c:v>7.6680525811639457</c:v>
                </c:pt>
                <c:pt idx="835">
                  <c:v>7.6807725811639456</c:v>
                </c:pt>
                <c:pt idx="836">
                  <c:v>7.6934925811639454</c:v>
                </c:pt>
                <c:pt idx="837">
                  <c:v>7.7062125811639453</c:v>
                </c:pt>
                <c:pt idx="838">
                  <c:v>7.7189325811639469</c:v>
                </c:pt>
                <c:pt idx="839">
                  <c:v>7.7316525811639467</c:v>
                </c:pt>
                <c:pt idx="840">
                  <c:v>7.7443725811639466</c:v>
                </c:pt>
                <c:pt idx="841">
                  <c:v>7.7570925811639464</c:v>
                </c:pt>
                <c:pt idx="842">
                  <c:v>7.7698125811639462</c:v>
                </c:pt>
                <c:pt idx="843">
                  <c:v>7.7825325811639461</c:v>
                </c:pt>
                <c:pt idx="844">
                  <c:v>7.7952525811639459</c:v>
                </c:pt>
                <c:pt idx="845">
                  <c:v>7.8079725811639458</c:v>
                </c:pt>
                <c:pt idx="846">
                  <c:v>7.8206925811639456</c:v>
                </c:pt>
                <c:pt idx="847">
                  <c:v>7.8334125811639455</c:v>
                </c:pt>
                <c:pt idx="848">
                  <c:v>7.8461325811639453</c:v>
                </c:pt>
                <c:pt idx="849">
                  <c:v>7.8588525811639469</c:v>
                </c:pt>
                <c:pt idx="850">
                  <c:v>7.8715725811639468</c:v>
                </c:pt>
                <c:pt idx="851">
                  <c:v>7.8842925811639466</c:v>
                </c:pt>
                <c:pt idx="852">
                  <c:v>7.8970125811639464</c:v>
                </c:pt>
                <c:pt idx="853">
                  <c:v>7.9097325811639463</c:v>
                </c:pt>
                <c:pt idx="854">
                  <c:v>7.9224525811639461</c:v>
                </c:pt>
                <c:pt idx="855">
                  <c:v>7.935172581163946</c:v>
                </c:pt>
                <c:pt idx="856">
                  <c:v>7.9478925811639458</c:v>
                </c:pt>
                <c:pt idx="857">
                  <c:v>7.9606125811639457</c:v>
                </c:pt>
                <c:pt idx="858">
                  <c:v>7.9733325811639455</c:v>
                </c:pt>
                <c:pt idx="859">
                  <c:v>7.9860525811639453</c:v>
                </c:pt>
                <c:pt idx="860">
                  <c:v>7.998772581163947</c:v>
                </c:pt>
                <c:pt idx="861">
                  <c:v>8.0114925811639459</c:v>
                </c:pt>
                <c:pt idx="862">
                  <c:v>8.0242125811639475</c:v>
                </c:pt>
                <c:pt idx="863">
                  <c:v>8.0369325811639456</c:v>
                </c:pt>
                <c:pt idx="864">
                  <c:v>8.0496525811639472</c:v>
                </c:pt>
                <c:pt idx="865">
                  <c:v>8.0623725811639453</c:v>
                </c:pt>
                <c:pt idx="866">
                  <c:v>8.0750925811639469</c:v>
                </c:pt>
                <c:pt idx="867">
                  <c:v>8.087812581163945</c:v>
                </c:pt>
                <c:pt idx="868">
                  <c:v>8.1005325811639466</c:v>
                </c:pt>
                <c:pt idx="869">
                  <c:v>8.1132525811639447</c:v>
                </c:pt>
                <c:pt idx="870">
                  <c:v>8.1259725811639463</c:v>
                </c:pt>
                <c:pt idx="871">
                  <c:v>8.1386925811639443</c:v>
                </c:pt>
                <c:pt idx="872">
                  <c:v>8.151412581163946</c:v>
                </c:pt>
                <c:pt idx="873">
                  <c:v>8.1641325811639476</c:v>
                </c:pt>
                <c:pt idx="874">
                  <c:v>8.1768525811639456</c:v>
                </c:pt>
                <c:pt idx="875">
                  <c:v>8.1895725811639473</c:v>
                </c:pt>
                <c:pt idx="876">
                  <c:v>8.2022925811639453</c:v>
                </c:pt>
                <c:pt idx="877">
                  <c:v>8.2150125811639469</c:v>
                </c:pt>
                <c:pt idx="878">
                  <c:v>8.227732581163945</c:v>
                </c:pt>
                <c:pt idx="879">
                  <c:v>8.2404525811639466</c:v>
                </c:pt>
                <c:pt idx="880">
                  <c:v>8.2531725811639447</c:v>
                </c:pt>
                <c:pt idx="881">
                  <c:v>8.2658925811639463</c:v>
                </c:pt>
                <c:pt idx="882">
                  <c:v>8.2786125811639444</c:v>
                </c:pt>
                <c:pt idx="883">
                  <c:v>8.291332581163946</c:v>
                </c:pt>
                <c:pt idx="884">
                  <c:v>8.3040525811639476</c:v>
                </c:pt>
                <c:pt idx="885">
                  <c:v>8.3167725811639457</c:v>
                </c:pt>
                <c:pt idx="886">
                  <c:v>8.3294925811639473</c:v>
                </c:pt>
                <c:pt idx="887">
                  <c:v>8.3422125811639454</c:v>
                </c:pt>
                <c:pt idx="888">
                  <c:v>8.354932581163947</c:v>
                </c:pt>
                <c:pt idx="889">
                  <c:v>8.3676525811639451</c:v>
                </c:pt>
                <c:pt idx="890">
                  <c:v>8.3803725811639467</c:v>
                </c:pt>
                <c:pt idx="891">
                  <c:v>8.3930925811639447</c:v>
                </c:pt>
                <c:pt idx="892">
                  <c:v>8.4058125811639464</c:v>
                </c:pt>
                <c:pt idx="893">
                  <c:v>8.4185325811639444</c:v>
                </c:pt>
                <c:pt idx="894">
                  <c:v>8.431252581163946</c:v>
                </c:pt>
                <c:pt idx="895">
                  <c:v>8.4439725811639477</c:v>
                </c:pt>
                <c:pt idx="896">
                  <c:v>8.4566925811639457</c:v>
                </c:pt>
                <c:pt idx="897">
                  <c:v>8.4694125811639474</c:v>
                </c:pt>
                <c:pt idx="898">
                  <c:v>8.4821325811639454</c:v>
                </c:pt>
                <c:pt idx="899">
                  <c:v>8.494852581163947</c:v>
                </c:pt>
                <c:pt idx="900">
                  <c:v>8.5075725811639451</c:v>
                </c:pt>
                <c:pt idx="901">
                  <c:v>8.5202925811639467</c:v>
                </c:pt>
                <c:pt idx="902">
                  <c:v>8.5330125811639448</c:v>
                </c:pt>
                <c:pt idx="903">
                  <c:v>8.5457325811639464</c:v>
                </c:pt>
                <c:pt idx="904">
                  <c:v>8.5584525811639445</c:v>
                </c:pt>
                <c:pt idx="905">
                  <c:v>8.5711725811639461</c:v>
                </c:pt>
                <c:pt idx="906">
                  <c:v>8.5838925811639477</c:v>
                </c:pt>
                <c:pt idx="907">
                  <c:v>8.5966125811639458</c:v>
                </c:pt>
                <c:pt idx="908">
                  <c:v>8.6093325811639474</c:v>
                </c:pt>
                <c:pt idx="909">
                  <c:v>8.6220525811639455</c:v>
                </c:pt>
                <c:pt idx="910">
                  <c:v>8.6347725811639471</c:v>
                </c:pt>
                <c:pt idx="911">
                  <c:v>8.6474925811639451</c:v>
                </c:pt>
                <c:pt idx="912">
                  <c:v>8.6602125811639468</c:v>
                </c:pt>
                <c:pt idx="913">
                  <c:v>8.6729325811639448</c:v>
                </c:pt>
                <c:pt idx="914">
                  <c:v>8.6856525811639465</c:v>
                </c:pt>
                <c:pt idx="915">
                  <c:v>8.6983725811639445</c:v>
                </c:pt>
                <c:pt idx="916">
                  <c:v>8.7110925811639461</c:v>
                </c:pt>
                <c:pt idx="917">
                  <c:v>8.7238125811639478</c:v>
                </c:pt>
                <c:pt idx="918">
                  <c:v>8.7365325811639458</c:v>
                </c:pt>
                <c:pt idx="919">
                  <c:v>8.7492525811639474</c:v>
                </c:pt>
                <c:pt idx="920">
                  <c:v>8.7619725811639455</c:v>
                </c:pt>
                <c:pt idx="921">
                  <c:v>8.7746925811639471</c:v>
                </c:pt>
                <c:pt idx="922">
                  <c:v>8.7874125811639452</c:v>
                </c:pt>
                <c:pt idx="923">
                  <c:v>8.8001325811639468</c:v>
                </c:pt>
                <c:pt idx="924">
                  <c:v>8.8128525811639449</c:v>
                </c:pt>
                <c:pt idx="925">
                  <c:v>8.8255725811639465</c:v>
                </c:pt>
                <c:pt idx="926">
                  <c:v>8.8382925811639446</c:v>
                </c:pt>
                <c:pt idx="927">
                  <c:v>8.8510125811639462</c:v>
                </c:pt>
                <c:pt idx="928">
                  <c:v>8.8637325811639478</c:v>
                </c:pt>
                <c:pt idx="929">
                  <c:v>8.8764525811639459</c:v>
                </c:pt>
                <c:pt idx="930">
                  <c:v>8.8891725811639475</c:v>
                </c:pt>
                <c:pt idx="931">
                  <c:v>8.9018925811639456</c:v>
                </c:pt>
                <c:pt idx="932">
                  <c:v>8.9146125811639472</c:v>
                </c:pt>
                <c:pt idx="933">
                  <c:v>8.9273325811639452</c:v>
                </c:pt>
                <c:pt idx="934">
                  <c:v>8.9400525811639469</c:v>
                </c:pt>
                <c:pt idx="935">
                  <c:v>8.9527725811639449</c:v>
                </c:pt>
                <c:pt idx="936">
                  <c:v>8.9654925811639465</c:v>
                </c:pt>
                <c:pt idx="937">
                  <c:v>8.9782125811639446</c:v>
                </c:pt>
                <c:pt idx="938">
                  <c:v>8.9909325811639462</c:v>
                </c:pt>
                <c:pt idx="939">
                  <c:v>9.0036525811639478</c:v>
                </c:pt>
                <c:pt idx="940">
                  <c:v>9.0163725811639459</c:v>
                </c:pt>
                <c:pt idx="941">
                  <c:v>9.0290925811639475</c:v>
                </c:pt>
                <c:pt idx="942">
                  <c:v>9.0418125811639456</c:v>
                </c:pt>
                <c:pt idx="943">
                  <c:v>9.0545325811639472</c:v>
                </c:pt>
                <c:pt idx="944">
                  <c:v>9.0672525811639453</c:v>
                </c:pt>
                <c:pt idx="945">
                  <c:v>9.0799725811639469</c:v>
                </c:pt>
                <c:pt idx="946">
                  <c:v>9.092692581163945</c:v>
                </c:pt>
                <c:pt idx="947">
                  <c:v>9.1054125811639466</c:v>
                </c:pt>
                <c:pt idx="948">
                  <c:v>9.1181325811639446</c:v>
                </c:pt>
                <c:pt idx="949">
                  <c:v>9.1308525811639463</c:v>
                </c:pt>
                <c:pt idx="950">
                  <c:v>9.1435725811639479</c:v>
                </c:pt>
                <c:pt idx="951">
                  <c:v>9.156292581163946</c:v>
                </c:pt>
                <c:pt idx="952">
                  <c:v>9.1690125811639476</c:v>
                </c:pt>
                <c:pt idx="953">
                  <c:v>9.1817325811639456</c:v>
                </c:pt>
                <c:pt idx="954">
                  <c:v>9.1944525811639473</c:v>
                </c:pt>
                <c:pt idx="955">
                  <c:v>9.2071725811639453</c:v>
                </c:pt>
                <c:pt idx="956">
                  <c:v>9.2198925811639469</c:v>
                </c:pt>
                <c:pt idx="957">
                  <c:v>9.232612581163945</c:v>
                </c:pt>
                <c:pt idx="958">
                  <c:v>9.2453325811639466</c:v>
                </c:pt>
                <c:pt idx="959">
                  <c:v>9.2580525811639447</c:v>
                </c:pt>
                <c:pt idx="960">
                  <c:v>9.2707725811639463</c:v>
                </c:pt>
                <c:pt idx="961">
                  <c:v>9.2834925811639444</c:v>
                </c:pt>
                <c:pt idx="962">
                  <c:v>9.296212581163946</c:v>
                </c:pt>
                <c:pt idx="963">
                  <c:v>9.3089325811639476</c:v>
                </c:pt>
                <c:pt idx="964">
                  <c:v>9.3216525811639457</c:v>
                </c:pt>
                <c:pt idx="965">
                  <c:v>9.3343725811639473</c:v>
                </c:pt>
                <c:pt idx="966">
                  <c:v>9.3470925811639454</c:v>
                </c:pt>
                <c:pt idx="967">
                  <c:v>9.359812581163947</c:v>
                </c:pt>
                <c:pt idx="968">
                  <c:v>9.3725325811639451</c:v>
                </c:pt>
                <c:pt idx="969">
                  <c:v>9.3852525811639467</c:v>
                </c:pt>
                <c:pt idx="970">
                  <c:v>9.3979725811639447</c:v>
                </c:pt>
                <c:pt idx="971">
                  <c:v>9.4106925811639464</c:v>
                </c:pt>
                <c:pt idx="972">
                  <c:v>9.4234125811639444</c:v>
                </c:pt>
                <c:pt idx="973">
                  <c:v>9.436132581163946</c:v>
                </c:pt>
                <c:pt idx="974">
                  <c:v>9.4488525811639477</c:v>
                </c:pt>
                <c:pt idx="975">
                  <c:v>9.4615725811639457</c:v>
                </c:pt>
                <c:pt idx="976">
                  <c:v>9.4742925811639473</c:v>
                </c:pt>
                <c:pt idx="977">
                  <c:v>9.4870125811639454</c:v>
                </c:pt>
                <c:pt idx="978">
                  <c:v>9.499732581163947</c:v>
                </c:pt>
                <c:pt idx="979">
                  <c:v>9.5124525811639451</c:v>
                </c:pt>
                <c:pt idx="980">
                  <c:v>9.5251725811639467</c:v>
                </c:pt>
                <c:pt idx="981">
                  <c:v>9.5378925811639448</c:v>
                </c:pt>
                <c:pt idx="982">
                  <c:v>9.5506125811639464</c:v>
                </c:pt>
                <c:pt idx="983">
                  <c:v>9.5633325811639445</c:v>
                </c:pt>
                <c:pt idx="984">
                  <c:v>9.5760525811639461</c:v>
                </c:pt>
                <c:pt idx="985">
                  <c:v>9.5887725811639477</c:v>
                </c:pt>
                <c:pt idx="986">
                  <c:v>9.6014925811639458</c:v>
                </c:pt>
                <c:pt idx="987">
                  <c:v>9.6142125811639474</c:v>
                </c:pt>
                <c:pt idx="988">
                  <c:v>9.6269325811639455</c:v>
                </c:pt>
                <c:pt idx="989">
                  <c:v>9.6396525811639471</c:v>
                </c:pt>
                <c:pt idx="990">
                  <c:v>9.6523725811639451</c:v>
                </c:pt>
                <c:pt idx="991">
                  <c:v>9.6650925811639468</c:v>
                </c:pt>
                <c:pt idx="992">
                  <c:v>9.6778125811639448</c:v>
                </c:pt>
                <c:pt idx="993">
                  <c:v>9.6905325811639464</c:v>
                </c:pt>
                <c:pt idx="994">
                  <c:v>9.7032525811639445</c:v>
                </c:pt>
                <c:pt idx="995">
                  <c:v>9.7159725811639461</c:v>
                </c:pt>
                <c:pt idx="996">
                  <c:v>9.7286925811639478</c:v>
                </c:pt>
                <c:pt idx="997">
                  <c:v>9.7414125811639458</c:v>
                </c:pt>
                <c:pt idx="998">
                  <c:v>9.7541325811639474</c:v>
                </c:pt>
                <c:pt idx="999">
                  <c:v>9.7668525811639455</c:v>
                </c:pt>
                <c:pt idx="1000">
                  <c:v>9.7795725811639471</c:v>
                </c:pt>
                <c:pt idx="1001">
                  <c:v>9.7922925811639452</c:v>
                </c:pt>
                <c:pt idx="1002">
                  <c:v>9.8050125811639468</c:v>
                </c:pt>
                <c:pt idx="1003">
                  <c:v>9.8177325811639449</c:v>
                </c:pt>
                <c:pt idx="1004">
                  <c:v>9.8304525811639465</c:v>
                </c:pt>
                <c:pt idx="1005">
                  <c:v>9.8431725811639446</c:v>
                </c:pt>
                <c:pt idx="1006">
                  <c:v>9.8558925811639462</c:v>
                </c:pt>
                <c:pt idx="1007">
                  <c:v>9.8686125811639478</c:v>
                </c:pt>
                <c:pt idx="1008">
                  <c:v>9.8813325811639459</c:v>
                </c:pt>
                <c:pt idx="1009">
                  <c:v>9.8940525811639475</c:v>
                </c:pt>
                <c:pt idx="1010">
                  <c:v>9.9067725811639455</c:v>
                </c:pt>
                <c:pt idx="1011">
                  <c:v>9.9194925811639472</c:v>
                </c:pt>
                <c:pt idx="1012">
                  <c:v>9.9322125811639452</c:v>
                </c:pt>
                <c:pt idx="1013">
                  <c:v>9.9449325811639468</c:v>
                </c:pt>
                <c:pt idx="1014">
                  <c:v>9.9576525811639449</c:v>
                </c:pt>
                <c:pt idx="1015">
                  <c:v>9.9703725811639465</c:v>
                </c:pt>
                <c:pt idx="1016">
                  <c:v>9.9830925811639446</c:v>
                </c:pt>
                <c:pt idx="1017">
                  <c:v>9.9958125811639462</c:v>
                </c:pt>
                <c:pt idx="1018">
                  <c:v>10.008532581163948</c:v>
                </c:pt>
                <c:pt idx="1019">
                  <c:v>10.021252581163946</c:v>
                </c:pt>
                <c:pt idx="1020">
                  <c:v>10.033972581163948</c:v>
                </c:pt>
                <c:pt idx="1021">
                  <c:v>10.046692581163946</c:v>
                </c:pt>
                <c:pt idx="1022">
                  <c:v>10.059412581163947</c:v>
                </c:pt>
                <c:pt idx="1023">
                  <c:v>10.072132581163945</c:v>
                </c:pt>
              </c:numCache>
            </c:numRef>
          </c:xVal>
          <c:yVal>
            <c:numRef>
              <c:f>'Red sp'!$C$2:$C$1025</c:f>
              <c:numCache>
                <c:formatCode>General</c:formatCode>
                <c:ptCount val="1024"/>
                <c:pt idx="0">
                  <c:v>3.814397366603656E-3</c:v>
                </c:pt>
                <c:pt idx="1">
                  <c:v>3.4094771743973088E-3</c:v>
                </c:pt>
                <c:pt idx="2">
                  <c:v>4.3212402724515202E-3</c:v>
                </c:pt>
                <c:pt idx="3">
                  <c:v>6.1421021486859784E-3</c:v>
                </c:pt>
                <c:pt idx="4">
                  <c:v>5.2098372324805081E-3</c:v>
                </c:pt>
                <c:pt idx="5">
                  <c:v>5.5397965804205879E-3</c:v>
                </c:pt>
                <c:pt idx="6">
                  <c:v>5.3295785952762907E-3</c:v>
                </c:pt>
                <c:pt idx="7">
                  <c:v>4.4037363090521546E-3</c:v>
                </c:pt>
                <c:pt idx="8">
                  <c:v>3.3075969998795879E-3</c:v>
                </c:pt>
                <c:pt idx="9">
                  <c:v>3.6052421897351914E-3</c:v>
                </c:pt>
                <c:pt idx="10">
                  <c:v>1.7001769807539163E-3</c:v>
                </c:pt>
                <c:pt idx="11">
                  <c:v>1.6840381908526775E-3</c:v>
                </c:pt>
                <c:pt idx="12">
                  <c:v>1.2246342454985128E-3</c:v>
                </c:pt>
                <c:pt idx="13">
                  <c:v>1.087717359878281E-3</c:v>
                </c:pt>
                <c:pt idx="14">
                  <c:v>1.2885306677512046E-3</c:v>
                </c:pt>
                <c:pt idx="15">
                  <c:v>9.7653102084957748E-4</c:v>
                </c:pt>
                <c:pt idx="16">
                  <c:v>6.4232960046264214E-4</c:v>
                </c:pt>
                <c:pt idx="17">
                  <c:v>5.7156336729730388E-4</c:v>
                </c:pt>
                <c:pt idx="18">
                  <c:v>7.0664837013743398E-4</c:v>
                </c:pt>
                <c:pt idx="19">
                  <c:v>1.0353566154549137E-3</c:v>
                </c:pt>
                <c:pt idx="20">
                  <c:v>7.667475343744489E-4</c:v>
                </c:pt>
                <c:pt idx="21">
                  <c:v>8.7743750972533085E-4</c:v>
                </c:pt>
                <c:pt idx="22">
                  <c:v>7.279846119205626E-4</c:v>
                </c:pt>
                <c:pt idx="23">
                  <c:v>7.9155078718844965E-4</c:v>
                </c:pt>
                <c:pt idx="24">
                  <c:v>9.5909958070528598E-4</c:v>
                </c:pt>
                <c:pt idx="25">
                  <c:v>8.5895121896716845E-4</c:v>
                </c:pt>
                <c:pt idx="26">
                  <c:v>7.3956346798682382E-4</c:v>
                </c:pt>
                <c:pt idx="27">
                  <c:v>4.4621239671564534E-4</c:v>
                </c:pt>
                <c:pt idx="28">
                  <c:v>5.9409711860888414E-4</c:v>
                </c:pt>
                <c:pt idx="29">
                  <c:v>7.9632089202369633E-4</c:v>
                </c:pt>
                <c:pt idx="30">
                  <c:v>6.0767780667763272E-4</c:v>
                </c:pt>
                <c:pt idx="31">
                  <c:v>5.5630373657023977E-4</c:v>
                </c:pt>
                <c:pt idx="32">
                  <c:v>4.443266896739289E-4</c:v>
                </c:pt>
                <c:pt idx="33">
                  <c:v>5.7405642771519961E-4</c:v>
                </c:pt>
                <c:pt idx="34">
                  <c:v>3.922330068596053E-4</c:v>
                </c:pt>
                <c:pt idx="35">
                  <c:v>4.9655923974101549E-4</c:v>
                </c:pt>
                <c:pt idx="36">
                  <c:v>5.3200920486217048E-4</c:v>
                </c:pt>
                <c:pt idx="37">
                  <c:v>5.5903649704935096E-4</c:v>
                </c:pt>
                <c:pt idx="38">
                  <c:v>7.8160581210896959E-4</c:v>
                </c:pt>
                <c:pt idx="39">
                  <c:v>4.6898612609615626E-4</c:v>
                </c:pt>
                <c:pt idx="40">
                  <c:v>6.0189157505295991E-4</c:v>
                </c:pt>
                <c:pt idx="41">
                  <c:v>7.5442427602761479E-4</c:v>
                </c:pt>
                <c:pt idx="42">
                  <c:v>6.3337041769532035E-4</c:v>
                </c:pt>
                <c:pt idx="43">
                  <c:v>4.7072369071070075E-4</c:v>
                </c:pt>
                <c:pt idx="44">
                  <c:v>3.178305822179459E-4</c:v>
                </c:pt>
                <c:pt idx="45">
                  <c:v>5.0486438468807203E-4</c:v>
                </c:pt>
                <c:pt idx="46">
                  <c:v>6.4183842794806711E-4</c:v>
                </c:pt>
                <c:pt idx="47">
                  <c:v>6.9922229770789783E-4</c:v>
                </c:pt>
                <c:pt idx="48">
                  <c:v>5.3520949246954521E-4</c:v>
                </c:pt>
                <c:pt idx="49">
                  <c:v>5.1679501322062882E-4</c:v>
                </c:pt>
                <c:pt idx="50">
                  <c:v>3.2355624280468501E-4</c:v>
                </c:pt>
                <c:pt idx="51">
                  <c:v>5.140090610442988E-4</c:v>
                </c:pt>
                <c:pt idx="52">
                  <c:v>3.4558450069859193E-4</c:v>
                </c:pt>
                <c:pt idx="53">
                  <c:v>3.5940059219509077E-4</c:v>
                </c:pt>
                <c:pt idx="54">
                  <c:v>7.8619608387843899E-4</c:v>
                </c:pt>
                <c:pt idx="55">
                  <c:v>5.9593830951071606E-4</c:v>
                </c:pt>
                <c:pt idx="56">
                  <c:v>3.6925013139755159E-4</c:v>
                </c:pt>
                <c:pt idx="57">
                  <c:v>3.9559507060744767E-4</c:v>
                </c:pt>
                <c:pt idx="58">
                  <c:v>4.008815890929648E-4</c:v>
                </c:pt>
                <c:pt idx="59">
                  <c:v>5.905058077351759E-4</c:v>
                </c:pt>
                <c:pt idx="60">
                  <c:v>5.0642305322904529E-4</c:v>
                </c:pt>
                <c:pt idx="61">
                  <c:v>4.743573911988066E-4</c:v>
                </c:pt>
                <c:pt idx="62">
                  <c:v>5.1786472136235834E-4</c:v>
                </c:pt>
                <c:pt idx="63">
                  <c:v>6.106297340057453E-4</c:v>
                </c:pt>
                <c:pt idx="64">
                  <c:v>6.1068449050222955E-4</c:v>
                </c:pt>
                <c:pt idx="65">
                  <c:v>4.7065813028020063E-4</c:v>
                </c:pt>
                <c:pt idx="66">
                  <c:v>3.5126741488004178E-4</c:v>
                </c:pt>
                <c:pt idx="67">
                  <c:v>1.1416953891537753E-3</c:v>
                </c:pt>
                <c:pt idx="68">
                  <c:v>7.7158505776879483E-4</c:v>
                </c:pt>
                <c:pt idx="69">
                  <c:v>9.4317100881828294E-4</c:v>
                </c:pt>
                <c:pt idx="70">
                  <c:v>9.3438374936746728E-4</c:v>
                </c:pt>
                <c:pt idx="71">
                  <c:v>6.7577817059742934E-4</c:v>
                </c:pt>
                <c:pt idx="72">
                  <c:v>4.6105481812101318E-4</c:v>
                </c:pt>
                <c:pt idx="73">
                  <c:v>8.718733148819918E-4</c:v>
                </c:pt>
                <c:pt idx="74">
                  <c:v>9.1563964032621739E-4</c:v>
                </c:pt>
                <c:pt idx="75">
                  <c:v>5.664613603525645E-4</c:v>
                </c:pt>
                <c:pt idx="76">
                  <c:v>6.9761673451289167E-4</c:v>
                </c:pt>
                <c:pt idx="77">
                  <c:v>6.3545798120064165E-4</c:v>
                </c:pt>
                <c:pt idx="78">
                  <c:v>5.2988206066031452E-4</c:v>
                </c:pt>
                <c:pt idx="79">
                  <c:v>5.2744124591370565E-4</c:v>
                </c:pt>
                <c:pt idx="80">
                  <c:v>3.1629697816765395E-4</c:v>
                </c:pt>
                <c:pt idx="81">
                  <c:v>5.1884005399159647E-4</c:v>
                </c:pt>
                <c:pt idx="82">
                  <c:v>4.238154797564072E-4</c:v>
                </c:pt>
                <c:pt idx="83">
                  <c:v>5.7284483500275843E-4</c:v>
                </c:pt>
                <c:pt idx="84">
                  <c:v>5.2737595127273957E-4</c:v>
                </c:pt>
                <c:pt idx="85">
                  <c:v>7.3763628696623545E-4</c:v>
                </c:pt>
                <c:pt idx="86">
                  <c:v>9.4238120773208539E-4</c:v>
                </c:pt>
                <c:pt idx="87">
                  <c:v>6.077880128816782E-4</c:v>
                </c:pt>
                <c:pt idx="88">
                  <c:v>2.9266408194075235E-4</c:v>
                </c:pt>
                <c:pt idx="89">
                  <c:v>6.522315986536776E-4</c:v>
                </c:pt>
                <c:pt idx="90">
                  <c:v>6.6568633514240512E-4</c:v>
                </c:pt>
                <c:pt idx="91">
                  <c:v>6.6253457996112328E-4</c:v>
                </c:pt>
                <c:pt idx="92">
                  <c:v>6.757979538403896E-4</c:v>
                </c:pt>
                <c:pt idx="93">
                  <c:v>8.5353948916953165E-4</c:v>
                </c:pt>
                <c:pt idx="94">
                  <c:v>8.2734809044684521E-4</c:v>
                </c:pt>
                <c:pt idx="95">
                  <c:v>1.0228737403168956E-3</c:v>
                </c:pt>
                <c:pt idx="96">
                  <c:v>1.0262673936406775E-3</c:v>
                </c:pt>
                <c:pt idx="97">
                  <c:v>9.5969897943873729E-4</c:v>
                </c:pt>
                <c:pt idx="98">
                  <c:v>9.555747114568439E-4</c:v>
                </c:pt>
                <c:pt idx="99">
                  <c:v>8.4894731463829444E-4</c:v>
                </c:pt>
                <c:pt idx="100">
                  <c:v>6.0235154012022827E-4</c:v>
                </c:pt>
                <c:pt idx="101">
                  <c:v>7.6743582531189176E-4</c:v>
                </c:pt>
                <c:pt idx="102">
                  <c:v>1.0779653446164395E-3</c:v>
                </c:pt>
                <c:pt idx="103">
                  <c:v>8.2087877350337359E-4</c:v>
                </c:pt>
                <c:pt idx="104">
                  <c:v>1.0144027660679655E-3</c:v>
                </c:pt>
                <c:pt idx="105">
                  <c:v>6.8715550593637803E-4</c:v>
                </c:pt>
                <c:pt idx="106">
                  <c:v>1.1149744282463283E-3</c:v>
                </c:pt>
                <c:pt idx="107">
                  <c:v>1.0995183056157314E-3</c:v>
                </c:pt>
                <c:pt idx="108">
                  <c:v>1.247827942244517E-3</c:v>
                </c:pt>
                <c:pt idx="109">
                  <c:v>1.4532403608485346E-3</c:v>
                </c:pt>
                <c:pt idx="110">
                  <c:v>1.0678418684003997E-3</c:v>
                </c:pt>
                <c:pt idx="111">
                  <c:v>1.2031400125446369E-3</c:v>
                </c:pt>
                <c:pt idx="112">
                  <c:v>1.4084903485719264E-3</c:v>
                </c:pt>
                <c:pt idx="113">
                  <c:v>1.5730168705676882E-3</c:v>
                </c:pt>
                <c:pt idx="114">
                  <c:v>1.6687990552439443E-3</c:v>
                </c:pt>
                <c:pt idx="115">
                  <c:v>1.4435812411547077E-3</c:v>
                </c:pt>
                <c:pt idx="116">
                  <c:v>1.1651847831769056E-3</c:v>
                </c:pt>
                <c:pt idx="117">
                  <c:v>1.1560728877321349E-3</c:v>
                </c:pt>
                <c:pt idx="118">
                  <c:v>1.5627029513752529E-3</c:v>
                </c:pt>
                <c:pt idx="119">
                  <c:v>1.6657749727676651E-3</c:v>
                </c:pt>
                <c:pt idx="120">
                  <c:v>1.5528768298647604E-3</c:v>
                </c:pt>
                <c:pt idx="121">
                  <c:v>2.2024307287292757E-3</c:v>
                </c:pt>
                <c:pt idx="122">
                  <c:v>1.9586228293495028E-3</c:v>
                </c:pt>
                <c:pt idx="123">
                  <c:v>1.2186389603204735E-3</c:v>
                </c:pt>
                <c:pt idx="124">
                  <c:v>1.5106208094541598E-3</c:v>
                </c:pt>
                <c:pt idx="125">
                  <c:v>1.3601746480580983E-3</c:v>
                </c:pt>
                <c:pt idx="126">
                  <c:v>1.2661346331088921E-3</c:v>
                </c:pt>
                <c:pt idx="127">
                  <c:v>1.643744299772581E-3</c:v>
                </c:pt>
                <c:pt idx="128">
                  <c:v>2.2733079866812849E-3</c:v>
                </c:pt>
                <c:pt idx="129">
                  <c:v>1.9689321272472154E-3</c:v>
                </c:pt>
                <c:pt idx="130">
                  <c:v>1.5563513231750554E-3</c:v>
                </c:pt>
                <c:pt idx="131">
                  <c:v>2.3181951018439091E-3</c:v>
                </c:pt>
                <c:pt idx="132">
                  <c:v>2.4356017813082251E-3</c:v>
                </c:pt>
                <c:pt idx="133">
                  <c:v>2.1536018600192652E-3</c:v>
                </c:pt>
                <c:pt idx="134">
                  <c:v>2.4928893732835125E-3</c:v>
                </c:pt>
                <c:pt idx="135">
                  <c:v>2.7678734787499031E-3</c:v>
                </c:pt>
                <c:pt idx="136">
                  <c:v>2.9051975602367225E-3</c:v>
                </c:pt>
                <c:pt idx="137">
                  <c:v>2.9767452327356895E-3</c:v>
                </c:pt>
                <c:pt idx="138">
                  <c:v>3.2908076807500134E-3</c:v>
                </c:pt>
                <c:pt idx="139">
                  <c:v>3.74260848434449E-3</c:v>
                </c:pt>
                <c:pt idx="140">
                  <c:v>4.1428138107404075E-3</c:v>
                </c:pt>
                <c:pt idx="141">
                  <c:v>4.2152804196492616E-3</c:v>
                </c:pt>
                <c:pt idx="142">
                  <c:v>5.792859967843361E-3</c:v>
                </c:pt>
                <c:pt idx="143">
                  <c:v>5.6238790711454958E-3</c:v>
                </c:pt>
                <c:pt idx="144">
                  <c:v>5.592742647333589E-3</c:v>
                </c:pt>
                <c:pt idx="145">
                  <c:v>5.7828537307927407E-3</c:v>
                </c:pt>
                <c:pt idx="146">
                  <c:v>6.3285975680947891E-3</c:v>
                </c:pt>
                <c:pt idx="147">
                  <c:v>6.9778292000335241E-3</c:v>
                </c:pt>
                <c:pt idx="148">
                  <c:v>8.1671780807957665E-3</c:v>
                </c:pt>
                <c:pt idx="149">
                  <c:v>8.8888570908759335E-3</c:v>
                </c:pt>
                <c:pt idx="150">
                  <c:v>1.0065908147243348E-2</c:v>
                </c:pt>
                <c:pt idx="151">
                  <c:v>1.0361902981285406E-2</c:v>
                </c:pt>
                <c:pt idx="152">
                  <c:v>1.1100513079169039E-2</c:v>
                </c:pt>
                <c:pt idx="153">
                  <c:v>1.1741961562926888E-2</c:v>
                </c:pt>
                <c:pt idx="154">
                  <c:v>1.3101984780363328E-2</c:v>
                </c:pt>
                <c:pt idx="155">
                  <c:v>1.3967399833142659E-2</c:v>
                </c:pt>
                <c:pt idx="156">
                  <c:v>1.6137452768551684E-2</c:v>
                </c:pt>
                <c:pt idx="157">
                  <c:v>1.6622560306340253E-2</c:v>
                </c:pt>
                <c:pt idx="158">
                  <c:v>1.8432076215326231E-2</c:v>
                </c:pt>
                <c:pt idx="159">
                  <c:v>1.9977999132919387E-2</c:v>
                </c:pt>
                <c:pt idx="160">
                  <c:v>2.1137417362298912E-2</c:v>
                </c:pt>
                <c:pt idx="161">
                  <c:v>2.1569318487353543E-2</c:v>
                </c:pt>
                <c:pt idx="162">
                  <c:v>2.2401217475152179E-2</c:v>
                </c:pt>
                <c:pt idx="163">
                  <c:v>2.4134702719320375E-2</c:v>
                </c:pt>
                <c:pt idx="164">
                  <c:v>2.5900779930438211E-2</c:v>
                </c:pt>
                <c:pt idx="165">
                  <c:v>2.8231164611012154E-2</c:v>
                </c:pt>
                <c:pt idx="166">
                  <c:v>3.0506592897461368E-2</c:v>
                </c:pt>
                <c:pt idx="167">
                  <c:v>3.2406881973798297E-2</c:v>
                </c:pt>
                <c:pt idx="168">
                  <c:v>3.5171404728239888E-2</c:v>
                </c:pt>
                <c:pt idx="169">
                  <c:v>3.8001194360533445E-2</c:v>
                </c:pt>
                <c:pt idx="170">
                  <c:v>3.9507132138404698E-2</c:v>
                </c:pt>
                <c:pt idx="171">
                  <c:v>4.2062621035516154E-2</c:v>
                </c:pt>
                <c:pt idx="172">
                  <c:v>4.4245829657055383E-2</c:v>
                </c:pt>
                <c:pt idx="173">
                  <c:v>4.6333552946327933E-2</c:v>
                </c:pt>
                <c:pt idx="174">
                  <c:v>4.7416007288055229E-2</c:v>
                </c:pt>
                <c:pt idx="175">
                  <c:v>5.0198910104329267E-2</c:v>
                </c:pt>
                <c:pt idx="176">
                  <c:v>5.3659724842909047E-2</c:v>
                </c:pt>
                <c:pt idx="177">
                  <c:v>5.5309383283431358E-2</c:v>
                </c:pt>
                <c:pt idx="178">
                  <c:v>5.5551623456269981E-2</c:v>
                </c:pt>
                <c:pt idx="179">
                  <c:v>5.8967348116890722E-2</c:v>
                </c:pt>
                <c:pt idx="180">
                  <c:v>6.1946611770279235E-2</c:v>
                </c:pt>
                <c:pt idx="181">
                  <c:v>6.4959491835841335E-2</c:v>
                </c:pt>
                <c:pt idx="182">
                  <c:v>6.3043681618593791E-2</c:v>
                </c:pt>
                <c:pt idx="183">
                  <c:v>6.6184514883240272E-2</c:v>
                </c:pt>
                <c:pt idx="184">
                  <c:v>7.0984806611588888E-2</c:v>
                </c:pt>
                <c:pt idx="185">
                  <c:v>7.4263486549194291E-2</c:v>
                </c:pt>
                <c:pt idx="186">
                  <c:v>7.5227035439685841E-2</c:v>
                </c:pt>
                <c:pt idx="187">
                  <c:v>7.6674505369748194E-2</c:v>
                </c:pt>
                <c:pt idx="188">
                  <c:v>8.0072102305691423E-2</c:v>
                </c:pt>
                <c:pt idx="189">
                  <c:v>8.3711174058645754E-2</c:v>
                </c:pt>
                <c:pt idx="190">
                  <c:v>8.8312988535486414E-2</c:v>
                </c:pt>
                <c:pt idx="191">
                  <c:v>8.7625076239285782E-2</c:v>
                </c:pt>
                <c:pt idx="192">
                  <c:v>9.1369696877724366E-2</c:v>
                </c:pt>
                <c:pt idx="193">
                  <c:v>9.4147959513238511E-2</c:v>
                </c:pt>
                <c:pt idx="194">
                  <c:v>9.8532552944101473E-2</c:v>
                </c:pt>
                <c:pt idx="195">
                  <c:v>9.9890404263064558E-2</c:v>
                </c:pt>
                <c:pt idx="196">
                  <c:v>0.102161084434852</c:v>
                </c:pt>
                <c:pt idx="197">
                  <c:v>0.10425508607057321</c:v>
                </c:pt>
                <c:pt idx="198">
                  <c:v>0.10472241777365347</c:v>
                </c:pt>
                <c:pt idx="199">
                  <c:v>0.10886748464003718</c:v>
                </c:pt>
                <c:pt idx="200">
                  <c:v>0.10924512580960215</c:v>
                </c:pt>
                <c:pt idx="201">
                  <c:v>0.11297245720890083</c:v>
                </c:pt>
                <c:pt idx="202">
                  <c:v>0.1138246366342083</c:v>
                </c:pt>
                <c:pt idx="203">
                  <c:v>0.11609603614054209</c:v>
                </c:pt>
                <c:pt idx="204">
                  <c:v>0.11842256579203726</c:v>
                </c:pt>
                <c:pt idx="205">
                  <c:v>0.11860157197024312</c:v>
                </c:pt>
                <c:pt idx="206">
                  <c:v>0.11915815580442737</c:v>
                </c:pt>
                <c:pt idx="207">
                  <c:v>0.12177109279895559</c:v>
                </c:pt>
                <c:pt idx="208">
                  <c:v>0.12277319570920699</c:v>
                </c:pt>
                <c:pt idx="209">
                  <c:v>0.12541188883896279</c:v>
                </c:pt>
                <c:pt idx="210">
                  <c:v>0.12549505399031149</c:v>
                </c:pt>
                <c:pt idx="211">
                  <c:v>0.12910273158029656</c:v>
                </c:pt>
                <c:pt idx="212">
                  <c:v>0.12939792267415026</c:v>
                </c:pt>
                <c:pt idx="213">
                  <c:v>0.12939667874388566</c:v>
                </c:pt>
                <c:pt idx="214">
                  <c:v>0.12925403222460188</c:v>
                </c:pt>
                <c:pt idx="215">
                  <c:v>0.1281924772279748</c:v>
                </c:pt>
                <c:pt idx="216">
                  <c:v>0.13328699360973145</c:v>
                </c:pt>
                <c:pt idx="217">
                  <c:v>0.13245118330055555</c:v>
                </c:pt>
                <c:pt idx="218">
                  <c:v>0.13359043043783686</c:v>
                </c:pt>
                <c:pt idx="219">
                  <c:v>0.13413767916286942</c:v>
                </c:pt>
                <c:pt idx="220">
                  <c:v>0.13390256284445584</c:v>
                </c:pt>
                <c:pt idx="221">
                  <c:v>0.13301444644534824</c:v>
                </c:pt>
                <c:pt idx="222">
                  <c:v>0.13252237011613793</c:v>
                </c:pt>
                <c:pt idx="223">
                  <c:v>0.1381992304532246</c:v>
                </c:pt>
                <c:pt idx="224">
                  <c:v>0.13844609828709964</c:v>
                </c:pt>
                <c:pt idx="225">
                  <c:v>0.14149015457516534</c:v>
                </c:pt>
                <c:pt idx="226">
                  <c:v>0.14144571184639326</c:v>
                </c:pt>
                <c:pt idx="227">
                  <c:v>0.13942001656550282</c:v>
                </c:pt>
                <c:pt idx="228">
                  <c:v>0.138519491018126</c:v>
                </c:pt>
                <c:pt idx="229">
                  <c:v>0.13820729617410701</c:v>
                </c:pt>
                <c:pt idx="230">
                  <c:v>0.13906116427857868</c:v>
                </c:pt>
                <c:pt idx="231">
                  <c:v>0.13829415074452239</c:v>
                </c:pt>
                <c:pt idx="232">
                  <c:v>0.13841441426035325</c:v>
                </c:pt>
                <c:pt idx="233">
                  <c:v>0.13881440448479657</c:v>
                </c:pt>
                <c:pt idx="234">
                  <c:v>0.13993318827188084</c:v>
                </c:pt>
                <c:pt idx="235">
                  <c:v>0.14191462425920276</c:v>
                </c:pt>
                <c:pt idx="236">
                  <c:v>0.14081966611382471</c:v>
                </c:pt>
                <c:pt idx="237">
                  <c:v>0.1388900202113672</c:v>
                </c:pt>
                <c:pt idx="238">
                  <c:v>0.13885534375204167</c:v>
                </c:pt>
                <c:pt idx="239">
                  <c:v>0.13752651453051473</c:v>
                </c:pt>
                <c:pt idx="240">
                  <c:v>0.13721956674743024</c:v>
                </c:pt>
                <c:pt idx="241">
                  <c:v>0.13931986966225335</c:v>
                </c:pt>
                <c:pt idx="242">
                  <c:v>0.13988160162848132</c:v>
                </c:pt>
                <c:pt idx="243">
                  <c:v>0.14090106910395261</c:v>
                </c:pt>
                <c:pt idx="244">
                  <c:v>0.13716434674263736</c:v>
                </c:pt>
                <c:pt idx="245">
                  <c:v>0.13521574990489196</c:v>
                </c:pt>
                <c:pt idx="246">
                  <c:v>0.13641068329515299</c:v>
                </c:pt>
                <c:pt idx="247">
                  <c:v>0.13592295782318056</c:v>
                </c:pt>
                <c:pt idx="248">
                  <c:v>0.13863475076570025</c:v>
                </c:pt>
                <c:pt idx="249">
                  <c:v>0.13869208719643866</c:v>
                </c:pt>
                <c:pt idx="250">
                  <c:v>0.13655282206676478</c:v>
                </c:pt>
                <c:pt idx="251">
                  <c:v>0.1349401845382375</c:v>
                </c:pt>
                <c:pt idx="252">
                  <c:v>0.13479621541759493</c:v>
                </c:pt>
                <c:pt idx="253">
                  <c:v>0.13653207883646529</c:v>
                </c:pt>
                <c:pt idx="254">
                  <c:v>0.13654612698623267</c:v>
                </c:pt>
                <c:pt idx="255">
                  <c:v>0.13664038404113624</c:v>
                </c:pt>
                <c:pt idx="256">
                  <c:v>0.13601386012712102</c:v>
                </c:pt>
                <c:pt idx="257">
                  <c:v>0.1327364532593262</c:v>
                </c:pt>
                <c:pt idx="258">
                  <c:v>0.13574408598120677</c:v>
                </c:pt>
                <c:pt idx="259">
                  <c:v>0.1367690714386629</c:v>
                </c:pt>
                <c:pt idx="260">
                  <c:v>0.1332166780373113</c:v>
                </c:pt>
                <c:pt idx="261">
                  <c:v>0.13279143410092892</c:v>
                </c:pt>
                <c:pt idx="262">
                  <c:v>0.13222824319575197</c:v>
                </c:pt>
                <c:pt idx="263">
                  <c:v>0.13025328861592289</c:v>
                </c:pt>
                <c:pt idx="264">
                  <c:v>0.13126567558394411</c:v>
                </c:pt>
                <c:pt idx="265">
                  <c:v>0.13171428475534921</c:v>
                </c:pt>
                <c:pt idx="266">
                  <c:v>0.13351233724285594</c:v>
                </c:pt>
                <c:pt idx="267">
                  <c:v>0.13128765071687487</c:v>
                </c:pt>
                <c:pt idx="268">
                  <c:v>0.12994066716722472</c:v>
                </c:pt>
                <c:pt idx="269">
                  <c:v>0.13002534567475815</c:v>
                </c:pt>
                <c:pt idx="270">
                  <c:v>0.12937625517747639</c:v>
                </c:pt>
                <c:pt idx="271">
                  <c:v>0.12782968555642543</c:v>
                </c:pt>
                <c:pt idx="272">
                  <c:v>0.12940834466396003</c:v>
                </c:pt>
                <c:pt idx="273">
                  <c:v>0.12584229623894558</c:v>
                </c:pt>
                <c:pt idx="274">
                  <c:v>0.1263405563237294</c:v>
                </c:pt>
                <c:pt idx="275">
                  <c:v>0.12814494610014202</c:v>
                </c:pt>
                <c:pt idx="276">
                  <c:v>0.12738067260979241</c:v>
                </c:pt>
                <c:pt idx="277">
                  <c:v>0.12689667735107968</c:v>
                </c:pt>
                <c:pt idx="278">
                  <c:v>0.12772551059436532</c:v>
                </c:pt>
                <c:pt idx="279">
                  <c:v>0.12898456601630504</c:v>
                </c:pt>
                <c:pt idx="280">
                  <c:v>0.12521970516355624</c:v>
                </c:pt>
                <c:pt idx="281">
                  <c:v>0.12367356161696658</c:v>
                </c:pt>
                <c:pt idx="282">
                  <c:v>0.12327757970871919</c:v>
                </c:pt>
                <c:pt idx="283">
                  <c:v>0.12334568610012489</c:v>
                </c:pt>
                <c:pt idx="284">
                  <c:v>0.12289394619946858</c:v>
                </c:pt>
                <c:pt idx="285">
                  <c:v>0.12367950968232799</c:v>
                </c:pt>
                <c:pt idx="286">
                  <c:v>0.11972933574745294</c:v>
                </c:pt>
                <c:pt idx="287">
                  <c:v>0.12054943526724801</c:v>
                </c:pt>
                <c:pt idx="288">
                  <c:v>0.12429564428963324</c:v>
                </c:pt>
                <c:pt idx="289">
                  <c:v>0.12119329911645713</c:v>
                </c:pt>
                <c:pt idx="290">
                  <c:v>0.11935333205013281</c:v>
                </c:pt>
                <c:pt idx="291">
                  <c:v>0.11940118888564961</c:v>
                </c:pt>
                <c:pt idx="292">
                  <c:v>0.11802810564864867</c:v>
                </c:pt>
                <c:pt idx="293">
                  <c:v>0.11839948347005161</c:v>
                </c:pt>
                <c:pt idx="294">
                  <c:v>0.11880495991712289</c:v>
                </c:pt>
                <c:pt idx="295">
                  <c:v>0.11807195317499948</c:v>
                </c:pt>
                <c:pt idx="296">
                  <c:v>0.11748645817762493</c:v>
                </c:pt>
                <c:pt idx="297">
                  <c:v>0.11611194784601619</c:v>
                </c:pt>
                <c:pt idx="298">
                  <c:v>0.11483913652046243</c:v>
                </c:pt>
                <c:pt idx="299">
                  <c:v>0.1149401426058555</c:v>
                </c:pt>
                <c:pt idx="300">
                  <c:v>0.11233599744979679</c:v>
                </c:pt>
                <c:pt idx="301">
                  <c:v>0.11262890227775271</c:v>
                </c:pt>
                <c:pt idx="302">
                  <c:v>0.11475544493359524</c:v>
                </c:pt>
                <c:pt idx="303">
                  <c:v>0.1140048005051517</c:v>
                </c:pt>
                <c:pt idx="304">
                  <c:v>0.11224975200643156</c:v>
                </c:pt>
                <c:pt idx="305">
                  <c:v>0.11083137166495587</c:v>
                </c:pt>
                <c:pt idx="306">
                  <c:v>0.11321920115788162</c:v>
                </c:pt>
                <c:pt idx="307">
                  <c:v>0.11405851331105409</c:v>
                </c:pt>
                <c:pt idx="308">
                  <c:v>0.11082382925811221</c:v>
                </c:pt>
                <c:pt idx="309">
                  <c:v>0.11141850159269072</c:v>
                </c:pt>
                <c:pt idx="310">
                  <c:v>0.1113922105519853</c:v>
                </c:pt>
                <c:pt idx="311">
                  <c:v>0.10857422891020486</c:v>
                </c:pt>
                <c:pt idx="312">
                  <c:v>0.10945286100582621</c:v>
                </c:pt>
                <c:pt idx="313">
                  <c:v>0.1082962316463221</c:v>
                </c:pt>
                <c:pt idx="314">
                  <c:v>0.10850401630309954</c:v>
                </c:pt>
                <c:pt idx="315">
                  <c:v>0.10533818329174886</c:v>
                </c:pt>
                <c:pt idx="316">
                  <c:v>0.10572968958881039</c:v>
                </c:pt>
                <c:pt idx="317">
                  <c:v>0.10886408670502486</c:v>
                </c:pt>
                <c:pt idx="318">
                  <c:v>0.10699119973939458</c:v>
                </c:pt>
                <c:pt idx="319">
                  <c:v>0.10497161927635601</c:v>
                </c:pt>
                <c:pt idx="320">
                  <c:v>0.10604689644888535</c:v>
                </c:pt>
                <c:pt idx="321">
                  <c:v>0.10697459790130029</c:v>
                </c:pt>
                <c:pt idx="322">
                  <c:v>0.10568580306674093</c:v>
                </c:pt>
                <c:pt idx="323">
                  <c:v>0.1035310066299046</c:v>
                </c:pt>
                <c:pt idx="324">
                  <c:v>0.10463015415481765</c:v>
                </c:pt>
                <c:pt idx="325">
                  <c:v>0.10371564884799885</c:v>
                </c:pt>
                <c:pt idx="326">
                  <c:v>0.10252406947437827</c:v>
                </c:pt>
                <c:pt idx="327">
                  <c:v>0.1022869522027838</c:v>
                </c:pt>
                <c:pt idx="328">
                  <c:v>0.10421793605096578</c:v>
                </c:pt>
                <c:pt idx="329">
                  <c:v>0.10318200677864446</c:v>
                </c:pt>
                <c:pt idx="330">
                  <c:v>0.10060406120989208</c:v>
                </c:pt>
                <c:pt idx="331">
                  <c:v>0.10032902026772322</c:v>
                </c:pt>
                <c:pt idx="332">
                  <c:v>0.10008137616240781</c:v>
                </c:pt>
                <c:pt idx="333">
                  <c:v>9.9579971334646217E-2</c:v>
                </c:pt>
                <c:pt idx="334">
                  <c:v>9.9942482425046053E-2</c:v>
                </c:pt>
                <c:pt idx="335">
                  <c:v>9.8943563337589288E-2</c:v>
                </c:pt>
                <c:pt idx="336">
                  <c:v>0.10089087772017467</c:v>
                </c:pt>
                <c:pt idx="337">
                  <c:v>9.9050937668385505E-2</c:v>
                </c:pt>
                <c:pt idx="338">
                  <c:v>9.7938674968416864E-2</c:v>
                </c:pt>
                <c:pt idx="339">
                  <c:v>9.8508873535676E-2</c:v>
                </c:pt>
                <c:pt idx="340">
                  <c:v>9.6901776447636673E-2</c:v>
                </c:pt>
                <c:pt idx="341">
                  <c:v>9.4799201925327703E-2</c:v>
                </c:pt>
                <c:pt idx="342">
                  <c:v>9.5037634095091583E-2</c:v>
                </c:pt>
                <c:pt idx="343">
                  <c:v>9.5225835702224385E-2</c:v>
                </c:pt>
                <c:pt idx="344">
                  <c:v>9.7013651505894444E-2</c:v>
                </c:pt>
                <c:pt idx="345">
                  <c:v>9.7243043123516185E-2</c:v>
                </c:pt>
                <c:pt idx="346">
                  <c:v>9.6154857107165426E-2</c:v>
                </c:pt>
                <c:pt idx="347">
                  <c:v>9.3219665730116225E-2</c:v>
                </c:pt>
                <c:pt idx="348">
                  <c:v>9.2247498373510553E-2</c:v>
                </c:pt>
                <c:pt idx="349">
                  <c:v>9.4357566012086003E-2</c:v>
                </c:pt>
                <c:pt idx="350">
                  <c:v>9.401871063335554E-2</c:v>
                </c:pt>
                <c:pt idx="351">
                  <c:v>9.3594298739695797E-2</c:v>
                </c:pt>
                <c:pt idx="352">
                  <c:v>9.1116484003512022E-2</c:v>
                </c:pt>
                <c:pt idx="353">
                  <c:v>9.2683743134788749E-2</c:v>
                </c:pt>
                <c:pt idx="354">
                  <c:v>9.2736627137303879E-2</c:v>
                </c:pt>
                <c:pt idx="355">
                  <c:v>9.2585519107561964E-2</c:v>
                </c:pt>
                <c:pt idx="356">
                  <c:v>9.3827065671218804E-2</c:v>
                </c:pt>
                <c:pt idx="357">
                  <c:v>9.2887532240001125E-2</c:v>
                </c:pt>
                <c:pt idx="358">
                  <c:v>9.2712798288819023E-2</c:v>
                </c:pt>
                <c:pt idx="359">
                  <c:v>9.1076818498675841E-2</c:v>
                </c:pt>
                <c:pt idx="360">
                  <c:v>9.0715446109356154E-2</c:v>
                </c:pt>
                <c:pt idx="361">
                  <c:v>9.0916575002518984E-2</c:v>
                </c:pt>
                <c:pt idx="362">
                  <c:v>8.9132248380765514E-2</c:v>
                </c:pt>
                <c:pt idx="363">
                  <c:v>8.9728274853635687E-2</c:v>
                </c:pt>
                <c:pt idx="364">
                  <c:v>8.9014465237638202E-2</c:v>
                </c:pt>
                <c:pt idx="365">
                  <c:v>8.8433086494903362E-2</c:v>
                </c:pt>
                <c:pt idx="366">
                  <c:v>8.8521401560736873E-2</c:v>
                </c:pt>
                <c:pt idx="367">
                  <c:v>9.033351568441661E-2</c:v>
                </c:pt>
                <c:pt idx="368">
                  <c:v>8.8806838510049141E-2</c:v>
                </c:pt>
                <c:pt idx="369">
                  <c:v>8.7834776128726089E-2</c:v>
                </c:pt>
                <c:pt idx="370">
                  <c:v>8.5049932903943276E-2</c:v>
                </c:pt>
                <c:pt idx="371">
                  <c:v>8.4282178549621709E-2</c:v>
                </c:pt>
                <c:pt idx="372">
                  <c:v>8.4883657308552546E-2</c:v>
                </c:pt>
                <c:pt idx="373">
                  <c:v>8.6354147296765202E-2</c:v>
                </c:pt>
                <c:pt idx="374">
                  <c:v>8.6949597298471404E-2</c:v>
                </c:pt>
                <c:pt idx="375">
                  <c:v>8.5545758133871344E-2</c:v>
                </c:pt>
                <c:pt idx="376">
                  <c:v>8.6108312013200031E-2</c:v>
                </c:pt>
                <c:pt idx="377">
                  <c:v>8.3518870064669043E-2</c:v>
                </c:pt>
                <c:pt idx="378">
                  <c:v>8.2376690905768032E-2</c:v>
                </c:pt>
                <c:pt idx="379">
                  <c:v>8.2337991513520864E-2</c:v>
                </c:pt>
                <c:pt idx="380">
                  <c:v>8.416425932596576E-2</c:v>
                </c:pt>
                <c:pt idx="381">
                  <c:v>8.5189523773563092E-2</c:v>
                </c:pt>
                <c:pt idx="382">
                  <c:v>8.4516010977123954E-2</c:v>
                </c:pt>
                <c:pt idx="383">
                  <c:v>8.1547298444066607E-2</c:v>
                </c:pt>
                <c:pt idx="384">
                  <c:v>7.9702166515342787E-2</c:v>
                </c:pt>
                <c:pt idx="385">
                  <c:v>8.0056408511976401E-2</c:v>
                </c:pt>
                <c:pt idx="386">
                  <c:v>8.1209451864931587E-2</c:v>
                </c:pt>
                <c:pt idx="387">
                  <c:v>8.0623562315108546E-2</c:v>
                </c:pt>
                <c:pt idx="388">
                  <c:v>8.1997253175429052E-2</c:v>
                </c:pt>
                <c:pt idx="389">
                  <c:v>8.3012089478968237E-2</c:v>
                </c:pt>
                <c:pt idx="390">
                  <c:v>8.1330583515908134E-2</c:v>
                </c:pt>
                <c:pt idx="391">
                  <c:v>7.8855734724486135E-2</c:v>
                </c:pt>
                <c:pt idx="392">
                  <c:v>7.7944587095564996E-2</c:v>
                </c:pt>
                <c:pt idx="393">
                  <c:v>8.075360307193899E-2</c:v>
                </c:pt>
                <c:pt idx="394">
                  <c:v>8.2235563168861964E-2</c:v>
                </c:pt>
                <c:pt idx="395">
                  <c:v>8.0044636912910264E-2</c:v>
                </c:pt>
                <c:pt idx="396">
                  <c:v>7.674102841512119E-2</c:v>
                </c:pt>
                <c:pt idx="397">
                  <c:v>7.6184119229725664E-2</c:v>
                </c:pt>
                <c:pt idx="398">
                  <c:v>7.6452776746423284E-2</c:v>
                </c:pt>
                <c:pt idx="399">
                  <c:v>7.75404982303146E-2</c:v>
                </c:pt>
                <c:pt idx="400">
                  <c:v>7.9800490930394596E-2</c:v>
                </c:pt>
                <c:pt idx="401">
                  <c:v>7.8244078687336502E-2</c:v>
                </c:pt>
                <c:pt idx="402">
                  <c:v>7.7122165883199117E-2</c:v>
                </c:pt>
                <c:pt idx="403">
                  <c:v>7.828393619205834E-2</c:v>
                </c:pt>
                <c:pt idx="404">
                  <c:v>7.7941312839940574E-2</c:v>
                </c:pt>
                <c:pt idx="405">
                  <c:v>7.572020988681824E-2</c:v>
                </c:pt>
                <c:pt idx="406">
                  <c:v>7.4338212088296773E-2</c:v>
                </c:pt>
                <c:pt idx="407">
                  <c:v>7.6746679147709676E-2</c:v>
                </c:pt>
                <c:pt idx="408">
                  <c:v>7.6419843825599687E-2</c:v>
                </c:pt>
                <c:pt idx="409">
                  <c:v>7.7549190669367621E-2</c:v>
                </c:pt>
                <c:pt idx="410">
                  <c:v>7.5500390694113753E-2</c:v>
                </c:pt>
                <c:pt idx="411">
                  <c:v>7.6608656851432338E-2</c:v>
                </c:pt>
                <c:pt idx="412">
                  <c:v>7.7505605490539198E-2</c:v>
                </c:pt>
                <c:pt idx="413">
                  <c:v>7.423617520092432E-2</c:v>
                </c:pt>
                <c:pt idx="414">
                  <c:v>7.6672219482305862E-2</c:v>
                </c:pt>
                <c:pt idx="415">
                  <c:v>7.3405764460441295E-2</c:v>
                </c:pt>
                <c:pt idx="416">
                  <c:v>7.143919231723822E-2</c:v>
                </c:pt>
                <c:pt idx="417">
                  <c:v>7.3405216125530484E-2</c:v>
                </c:pt>
                <c:pt idx="418">
                  <c:v>7.2893664502223565E-2</c:v>
                </c:pt>
                <c:pt idx="419">
                  <c:v>7.2906743798024157E-2</c:v>
                </c:pt>
                <c:pt idx="420">
                  <c:v>7.3271768209386565E-2</c:v>
                </c:pt>
                <c:pt idx="421">
                  <c:v>7.2395562042134251E-2</c:v>
                </c:pt>
                <c:pt idx="422">
                  <c:v>7.1091090339257854E-2</c:v>
                </c:pt>
                <c:pt idx="423">
                  <c:v>7.0864021414492967E-2</c:v>
                </c:pt>
                <c:pt idx="424">
                  <c:v>7.2237147399415585E-2</c:v>
                </c:pt>
                <c:pt idx="425">
                  <c:v>7.2307917887965992E-2</c:v>
                </c:pt>
                <c:pt idx="426">
                  <c:v>6.9088474807787167E-2</c:v>
                </c:pt>
                <c:pt idx="427">
                  <c:v>7.0994719362430958E-2</c:v>
                </c:pt>
                <c:pt idx="428">
                  <c:v>6.9517884248888578E-2</c:v>
                </c:pt>
                <c:pt idx="429">
                  <c:v>7.0507064801712968E-2</c:v>
                </c:pt>
                <c:pt idx="430">
                  <c:v>7.2598414107839057E-2</c:v>
                </c:pt>
                <c:pt idx="431">
                  <c:v>7.2172438895114349E-2</c:v>
                </c:pt>
                <c:pt idx="432">
                  <c:v>7.0535432864571798E-2</c:v>
                </c:pt>
                <c:pt idx="433">
                  <c:v>7.0093272980563698E-2</c:v>
                </c:pt>
                <c:pt idx="434">
                  <c:v>6.9408584506662083E-2</c:v>
                </c:pt>
                <c:pt idx="435">
                  <c:v>6.8201136308213339E-2</c:v>
                </c:pt>
                <c:pt idx="436">
                  <c:v>6.9502612595239571E-2</c:v>
                </c:pt>
                <c:pt idx="437">
                  <c:v>6.9139090246824117E-2</c:v>
                </c:pt>
                <c:pt idx="438">
                  <c:v>6.8248392629382343E-2</c:v>
                </c:pt>
                <c:pt idx="439">
                  <c:v>6.9616176630431653E-2</c:v>
                </c:pt>
                <c:pt idx="440">
                  <c:v>6.88708220614873E-2</c:v>
                </c:pt>
                <c:pt idx="441">
                  <c:v>6.5633421303896392E-2</c:v>
                </c:pt>
                <c:pt idx="442">
                  <c:v>6.5611552068356158E-2</c:v>
                </c:pt>
                <c:pt idx="443">
                  <c:v>6.6400836299084678E-2</c:v>
                </c:pt>
                <c:pt idx="444">
                  <c:v>6.573189541483071E-2</c:v>
                </c:pt>
                <c:pt idx="445">
                  <c:v>6.4854167397193213E-2</c:v>
                </c:pt>
                <c:pt idx="446">
                  <c:v>6.6422428055419411E-2</c:v>
                </c:pt>
                <c:pt idx="447">
                  <c:v>6.7219719066580544E-2</c:v>
                </c:pt>
                <c:pt idx="448">
                  <c:v>6.610989353941342E-2</c:v>
                </c:pt>
                <c:pt idx="449">
                  <c:v>6.6164914410808878E-2</c:v>
                </c:pt>
                <c:pt idx="450">
                  <c:v>6.4698945071127625E-2</c:v>
                </c:pt>
                <c:pt idx="451">
                  <c:v>6.5439041666992367E-2</c:v>
                </c:pt>
                <c:pt idx="452">
                  <c:v>6.7523608493851861E-2</c:v>
                </c:pt>
                <c:pt idx="453">
                  <c:v>6.6836881756290323E-2</c:v>
                </c:pt>
                <c:pt idx="454">
                  <c:v>6.681931368566274E-2</c:v>
                </c:pt>
                <c:pt idx="455">
                  <c:v>6.5622871049880321E-2</c:v>
                </c:pt>
                <c:pt idx="456">
                  <c:v>6.5929138699253709E-2</c:v>
                </c:pt>
                <c:pt idx="457">
                  <c:v>6.5926671650038071E-2</c:v>
                </c:pt>
                <c:pt idx="458">
                  <c:v>6.4728571563390069E-2</c:v>
                </c:pt>
                <c:pt idx="459">
                  <c:v>6.5685041056322238E-2</c:v>
                </c:pt>
                <c:pt idx="460">
                  <c:v>6.4545018525896475E-2</c:v>
                </c:pt>
                <c:pt idx="461">
                  <c:v>6.2557167207521511E-2</c:v>
                </c:pt>
                <c:pt idx="462">
                  <c:v>6.1229866718018167E-2</c:v>
                </c:pt>
                <c:pt idx="463">
                  <c:v>6.199776941086152E-2</c:v>
                </c:pt>
                <c:pt idx="464">
                  <c:v>6.2258765881530752E-2</c:v>
                </c:pt>
                <c:pt idx="465">
                  <c:v>6.3007460103430335E-2</c:v>
                </c:pt>
                <c:pt idx="466">
                  <c:v>6.3212089683029951E-2</c:v>
                </c:pt>
                <c:pt idx="467">
                  <c:v>6.287410737377909E-2</c:v>
                </c:pt>
                <c:pt idx="468">
                  <c:v>6.3222458259629036E-2</c:v>
                </c:pt>
                <c:pt idx="469">
                  <c:v>6.0704756023196207E-2</c:v>
                </c:pt>
                <c:pt idx="470">
                  <c:v>6.2410514534681466E-2</c:v>
                </c:pt>
                <c:pt idx="471">
                  <c:v>6.2089576990755263E-2</c:v>
                </c:pt>
                <c:pt idx="472">
                  <c:v>6.1492475753023371E-2</c:v>
                </c:pt>
                <c:pt idx="473">
                  <c:v>5.9896745320567053E-2</c:v>
                </c:pt>
                <c:pt idx="474">
                  <c:v>5.9319335063315173E-2</c:v>
                </c:pt>
                <c:pt idx="475">
                  <c:v>5.9359553388390704E-2</c:v>
                </c:pt>
                <c:pt idx="476">
                  <c:v>5.8803384906659893E-2</c:v>
                </c:pt>
                <c:pt idx="477">
                  <c:v>5.89017723600005E-2</c:v>
                </c:pt>
                <c:pt idx="478">
                  <c:v>6.0377387398358295E-2</c:v>
                </c:pt>
                <c:pt idx="479">
                  <c:v>6.0193015267965014E-2</c:v>
                </c:pt>
                <c:pt idx="480">
                  <c:v>5.9264770719774693E-2</c:v>
                </c:pt>
                <c:pt idx="481">
                  <c:v>5.8869923262331349E-2</c:v>
                </c:pt>
                <c:pt idx="482">
                  <c:v>5.8731989548978979E-2</c:v>
                </c:pt>
                <c:pt idx="483">
                  <c:v>5.8666518191571301E-2</c:v>
                </c:pt>
                <c:pt idx="484">
                  <c:v>5.8936145320649752E-2</c:v>
                </c:pt>
                <c:pt idx="485">
                  <c:v>6.0093250225107538E-2</c:v>
                </c:pt>
                <c:pt idx="486">
                  <c:v>5.9158716342645516E-2</c:v>
                </c:pt>
                <c:pt idx="487">
                  <c:v>5.9164209095297876E-2</c:v>
                </c:pt>
                <c:pt idx="488">
                  <c:v>5.9075508918848579E-2</c:v>
                </c:pt>
                <c:pt idx="489">
                  <c:v>5.7359375954639767E-2</c:v>
                </c:pt>
                <c:pt idx="490">
                  <c:v>5.7776809557462755E-2</c:v>
                </c:pt>
                <c:pt idx="491">
                  <c:v>5.7657028914720833E-2</c:v>
                </c:pt>
                <c:pt idx="492">
                  <c:v>5.5353686618874992E-2</c:v>
                </c:pt>
                <c:pt idx="493">
                  <c:v>5.5596092035697875E-2</c:v>
                </c:pt>
                <c:pt idx="494">
                  <c:v>5.5700464152929563E-2</c:v>
                </c:pt>
                <c:pt idx="495">
                  <c:v>5.7062530079719578E-2</c:v>
                </c:pt>
                <c:pt idx="496">
                  <c:v>5.7834661721751397E-2</c:v>
                </c:pt>
                <c:pt idx="497">
                  <c:v>5.6783748658047216E-2</c:v>
                </c:pt>
                <c:pt idx="498">
                  <c:v>5.6674856477782969E-2</c:v>
                </c:pt>
                <c:pt idx="499">
                  <c:v>5.5487872538051791E-2</c:v>
                </c:pt>
                <c:pt idx="500">
                  <c:v>5.4036640675555934E-2</c:v>
                </c:pt>
                <c:pt idx="501">
                  <c:v>5.4558180946300334E-2</c:v>
                </c:pt>
                <c:pt idx="502">
                  <c:v>5.4253802280461616E-2</c:v>
                </c:pt>
                <c:pt idx="503">
                  <c:v>5.3232570183333244E-2</c:v>
                </c:pt>
                <c:pt idx="504">
                  <c:v>5.3997513200932989E-2</c:v>
                </c:pt>
                <c:pt idx="505">
                  <c:v>5.5624708051906752E-2</c:v>
                </c:pt>
                <c:pt idx="506">
                  <c:v>5.4461594781262612E-2</c:v>
                </c:pt>
                <c:pt idx="507">
                  <c:v>5.4178354232434223E-2</c:v>
                </c:pt>
                <c:pt idx="508">
                  <c:v>5.5095987783942167E-2</c:v>
                </c:pt>
                <c:pt idx="509">
                  <c:v>5.3036628489499305E-2</c:v>
                </c:pt>
                <c:pt idx="510">
                  <c:v>5.0721372804546527E-2</c:v>
                </c:pt>
                <c:pt idx="511">
                  <c:v>5.1951837862633202E-2</c:v>
                </c:pt>
                <c:pt idx="512">
                  <c:v>5.2289940692423209E-2</c:v>
                </c:pt>
                <c:pt idx="513">
                  <c:v>5.141710256370928E-2</c:v>
                </c:pt>
                <c:pt idx="514">
                  <c:v>5.1700993335377081E-2</c:v>
                </c:pt>
                <c:pt idx="515">
                  <c:v>5.0230126207610047E-2</c:v>
                </c:pt>
                <c:pt idx="516">
                  <c:v>5.0681652035929024E-2</c:v>
                </c:pt>
                <c:pt idx="517">
                  <c:v>5.196314139178445E-2</c:v>
                </c:pt>
                <c:pt idx="518">
                  <c:v>5.1866621531447117E-2</c:v>
                </c:pt>
                <c:pt idx="519">
                  <c:v>5.0469826954790638E-2</c:v>
                </c:pt>
                <c:pt idx="520">
                  <c:v>5.0961187948207087E-2</c:v>
                </c:pt>
                <c:pt idx="521">
                  <c:v>5.0158833278387348E-2</c:v>
                </c:pt>
                <c:pt idx="522">
                  <c:v>5.1014794326263338E-2</c:v>
                </c:pt>
                <c:pt idx="523">
                  <c:v>5.2425477337843467E-2</c:v>
                </c:pt>
                <c:pt idx="524">
                  <c:v>5.0737571203433716E-2</c:v>
                </c:pt>
                <c:pt idx="525">
                  <c:v>4.9890126088987255E-2</c:v>
                </c:pt>
                <c:pt idx="526">
                  <c:v>5.0692170902803757E-2</c:v>
                </c:pt>
                <c:pt idx="527">
                  <c:v>4.9690776098344464E-2</c:v>
                </c:pt>
                <c:pt idx="528">
                  <c:v>4.8616906017064795E-2</c:v>
                </c:pt>
                <c:pt idx="529">
                  <c:v>4.8981444980631159E-2</c:v>
                </c:pt>
                <c:pt idx="530">
                  <c:v>4.7891983892551761E-2</c:v>
                </c:pt>
                <c:pt idx="531">
                  <c:v>4.8390567501905561E-2</c:v>
                </c:pt>
                <c:pt idx="532">
                  <c:v>4.8981248389659164E-2</c:v>
                </c:pt>
                <c:pt idx="533">
                  <c:v>4.7655840835251866E-2</c:v>
                </c:pt>
                <c:pt idx="534">
                  <c:v>4.7539259556750146E-2</c:v>
                </c:pt>
                <c:pt idx="535">
                  <c:v>4.7644486573476127E-2</c:v>
                </c:pt>
                <c:pt idx="536">
                  <c:v>4.6961200074622837E-2</c:v>
                </c:pt>
                <c:pt idx="537">
                  <c:v>4.7693583357071079E-2</c:v>
                </c:pt>
                <c:pt idx="538">
                  <c:v>4.7497028710317531E-2</c:v>
                </c:pt>
                <c:pt idx="539">
                  <c:v>4.748025398020176E-2</c:v>
                </c:pt>
                <c:pt idx="540">
                  <c:v>4.5837222124392743E-2</c:v>
                </c:pt>
                <c:pt idx="541">
                  <c:v>4.668514185074174E-2</c:v>
                </c:pt>
                <c:pt idx="542">
                  <c:v>4.5942259849971384E-2</c:v>
                </c:pt>
                <c:pt idx="543">
                  <c:v>4.6458926869494918E-2</c:v>
                </c:pt>
                <c:pt idx="544">
                  <c:v>4.648994026542199E-2</c:v>
                </c:pt>
                <c:pt idx="545">
                  <c:v>4.6179667905729777E-2</c:v>
                </c:pt>
                <c:pt idx="546">
                  <c:v>4.3947920369709417E-2</c:v>
                </c:pt>
                <c:pt idx="547">
                  <c:v>4.4741673188673378E-2</c:v>
                </c:pt>
                <c:pt idx="548">
                  <c:v>4.387027068979147E-2</c:v>
                </c:pt>
                <c:pt idx="549">
                  <c:v>4.446348137108435E-2</c:v>
                </c:pt>
                <c:pt idx="550">
                  <c:v>4.4355092436135217E-2</c:v>
                </c:pt>
                <c:pt idx="551">
                  <c:v>4.4248114002392758E-2</c:v>
                </c:pt>
                <c:pt idx="552">
                  <c:v>4.5215117377709821E-2</c:v>
                </c:pt>
                <c:pt idx="553">
                  <c:v>4.3442535326449629E-2</c:v>
                </c:pt>
                <c:pt idx="554">
                  <c:v>4.3120060716754061E-2</c:v>
                </c:pt>
                <c:pt idx="555">
                  <c:v>4.272470734945466E-2</c:v>
                </c:pt>
                <c:pt idx="556">
                  <c:v>4.2845101626707516E-2</c:v>
                </c:pt>
                <c:pt idx="557">
                  <c:v>4.3648665619390008E-2</c:v>
                </c:pt>
                <c:pt idx="558">
                  <c:v>4.2013395590189739E-2</c:v>
                </c:pt>
                <c:pt idx="559">
                  <c:v>4.2285236627105545E-2</c:v>
                </c:pt>
                <c:pt idx="560">
                  <c:v>4.227286567169488E-2</c:v>
                </c:pt>
                <c:pt idx="561">
                  <c:v>4.3211729585544027E-2</c:v>
                </c:pt>
                <c:pt idx="562">
                  <c:v>4.2903070534336007E-2</c:v>
                </c:pt>
                <c:pt idx="563">
                  <c:v>4.1833918594588688E-2</c:v>
                </c:pt>
                <c:pt idx="564">
                  <c:v>4.1683296083741855E-2</c:v>
                </c:pt>
                <c:pt idx="565">
                  <c:v>4.1524801098866998E-2</c:v>
                </c:pt>
                <c:pt idx="566">
                  <c:v>4.2184673181953965E-2</c:v>
                </c:pt>
                <c:pt idx="567">
                  <c:v>4.1779325715567112E-2</c:v>
                </c:pt>
                <c:pt idx="568">
                  <c:v>4.1412263800611332E-2</c:v>
                </c:pt>
                <c:pt idx="569">
                  <c:v>4.1149064458992642E-2</c:v>
                </c:pt>
                <c:pt idx="570">
                  <c:v>4.0495006170778051E-2</c:v>
                </c:pt>
                <c:pt idx="571">
                  <c:v>4.0178687903186822E-2</c:v>
                </c:pt>
                <c:pt idx="572">
                  <c:v>4.0415009389993574E-2</c:v>
                </c:pt>
                <c:pt idx="573">
                  <c:v>4.0554810416800764E-2</c:v>
                </c:pt>
                <c:pt idx="574">
                  <c:v>3.887714538513596E-2</c:v>
                </c:pt>
                <c:pt idx="575">
                  <c:v>3.956244660585332E-2</c:v>
                </c:pt>
                <c:pt idx="576">
                  <c:v>3.9152317538135528E-2</c:v>
                </c:pt>
                <c:pt idx="577">
                  <c:v>3.7648936435814392E-2</c:v>
                </c:pt>
                <c:pt idx="578">
                  <c:v>3.7176828636987215E-2</c:v>
                </c:pt>
                <c:pt idx="579">
                  <c:v>3.6735909788471632E-2</c:v>
                </c:pt>
                <c:pt idx="580">
                  <c:v>3.623003296503588E-2</c:v>
                </c:pt>
                <c:pt idx="581">
                  <c:v>3.7606139925775363E-2</c:v>
                </c:pt>
                <c:pt idx="582">
                  <c:v>3.77329895154985E-2</c:v>
                </c:pt>
                <c:pt idx="583">
                  <c:v>3.6906954622425756E-2</c:v>
                </c:pt>
                <c:pt idx="584">
                  <c:v>3.6953193218700692E-2</c:v>
                </c:pt>
                <c:pt idx="585">
                  <c:v>3.5277392475025891E-2</c:v>
                </c:pt>
                <c:pt idx="586">
                  <c:v>3.5937533166041466E-2</c:v>
                </c:pt>
                <c:pt idx="587">
                  <c:v>3.5220422145941115E-2</c:v>
                </c:pt>
                <c:pt idx="588">
                  <c:v>3.5765424216080227E-2</c:v>
                </c:pt>
                <c:pt idx="589">
                  <c:v>3.6326188231694007E-2</c:v>
                </c:pt>
                <c:pt idx="590">
                  <c:v>3.5778215133604588E-2</c:v>
                </c:pt>
                <c:pt idx="591">
                  <c:v>3.5288295569653093E-2</c:v>
                </c:pt>
                <c:pt idx="592">
                  <c:v>3.476504896389862E-2</c:v>
                </c:pt>
                <c:pt idx="593">
                  <c:v>3.6335175959687924E-2</c:v>
                </c:pt>
                <c:pt idx="594">
                  <c:v>3.4774186877173673E-2</c:v>
                </c:pt>
                <c:pt idx="595">
                  <c:v>3.5624579889575528E-2</c:v>
                </c:pt>
                <c:pt idx="596">
                  <c:v>3.6001445569768295E-2</c:v>
                </c:pt>
                <c:pt idx="597">
                  <c:v>3.5847581044439594E-2</c:v>
                </c:pt>
                <c:pt idx="598">
                  <c:v>3.5145483039116049E-2</c:v>
                </c:pt>
                <c:pt idx="599">
                  <c:v>3.4460781759135833E-2</c:v>
                </c:pt>
                <c:pt idx="600">
                  <c:v>3.4765660274313583E-2</c:v>
                </c:pt>
                <c:pt idx="601">
                  <c:v>3.4460335655547542E-2</c:v>
                </c:pt>
                <c:pt idx="602">
                  <c:v>3.4882548335774838E-2</c:v>
                </c:pt>
                <c:pt idx="603">
                  <c:v>3.5983176800842474E-2</c:v>
                </c:pt>
                <c:pt idx="604">
                  <c:v>3.4325075799128357E-2</c:v>
                </c:pt>
                <c:pt idx="605">
                  <c:v>3.3919382061746828E-2</c:v>
                </c:pt>
                <c:pt idx="606">
                  <c:v>3.3958590926205151E-2</c:v>
                </c:pt>
                <c:pt idx="607">
                  <c:v>3.4102222213213032E-2</c:v>
                </c:pt>
                <c:pt idx="608">
                  <c:v>3.4205115652264438E-2</c:v>
                </c:pt>
                <c:pt idx="609">
                  <c:v>3.4368152725745171E-2</c:v>
                </c:pt>
                <c:pt idx="610">
                  <c:v>3.3103693192132633E-2</c:v>
                </c:pt>
                <c:pt idx="611">
                  <c:v>3.3210570409926032E-2</c:v>
                </c:pt>
                <c:pt idx="612">
                  <c:v>3.3098979340700857E-2</c:v>
                </c:pt>
                <c:pt idx="613">
                  <c:v>3.3512019471697747E-2</c:v>
                </c:pt>
                <c:pt idx="614">
                  <c:v>3.3023245487262987E-2</c:v>
                </c:pt>
                <c:pt idx="615">
                  <c:v>3.3255948014815691E-2</c:v>
                </c:pt>
                <c:pt idx="616">
                  <c:v>3.2474047799656264E-2</c:v>
                </c:pt>
                <c:pt idx="617">
                  <c:v>3.2294712497626318E-2</c:v>
                </c:pt>
                <c:pt idx="618">
                  <c:v>3.2345219756818262E-2</c:v>
                </c:pt>
                <c:pt idx="619">
                  <c:v>3.2386338915249571E-2</c:v>
                </c:pt>
                <c:pt idx="620">
                  <c:v>3.1870614962258945E-2</c:v>
                </c:pt>
                <c:pt idx="621">
                  <c:v>3.0929677432992943E-2</c:v>
                </c:pt>
                <c:pt idx="622">
                  <c:v>3.0742334114783828E-2</c:v>
                </c:pt>
                <c:pt idx="623">
                  <c:v>3.1535554910618512E-2</c:v>
                </c:pt>
                <c:pt idx="624">
                  <c:v>3.1020755380553686E-2</c:v>
                </c:pt>
                <c:pt idx="625">
                  <c:v>3.1295094431394159E-2</c:v>
                </c:pt>
                <c:pt idx="626">
                  <c:v>3.088331242779456E-2</c:v>
                </c:pt>
                <c:pt idx="627">
                  <c:v>3.0526067551866161E-2</c:v>
                </c:pt>
                <c:pt idx="628">
                  <c:v>3.0558515013975988E-2</c:v>
                </c:pt>
                <c:pt idx="629">
                  <c:v>3.1224220922358201E-2</c:v>
                </c:pt>
                <c:pt idx="630">
                  <c:v>3.0571662491875283E-2</c:v>
                </c:pt>
                <c:pt idx="631">
                  <c:v>3.0934275939881396E-2</c:v>
                </c:pt>
                <c:pt idx="632">
                  <c:v>2.9717221461150831E-2</c:v>
                </c:pt>
                <c:pt idx="633">
                  <c:v>2.9917884999931366E-2</c:v>
                </c:pt>
                <c:pt idx="634">
                  <c:v>3.0546851812769251E-2</c:v>
                </c:pt>
                <c:pt idx="635">
                  <c:v>3.0217768375851068E-2</c:v>
                </c:pt>
                <c:pt idx="636">
                  <c:v>2.9704000269244038E-2</c:v>
                </c:pt>
                <c:pt idx="637">
                  <c:v>2.9543875815297289E-2</c:v>
                </c:pt>
                <c:pt idx="638">
                  <c:v>2.9871878982206425E-2</c:v>
                </c:pt>
                <c:pt idx="639">
                  <c:v>2.8934224672365283E-2</c:v>
                </c:pt>
                <c:pt idx="640">
                  <c:v>2.8710232162531449E-2</c:v>
                </c:pt>
                <c:pt idx="641">
                  <c:v>3.0282486698329943E-2</c:v>
                </c:pt>
                <c:pt idx="642">
                  <c:v>2.9767816535569001E-2</c:v>
                </c:pt>
                <c:pt idx="643">
                  <c:v>2.8289009129388948E-2</c:v>
                </c:pt>
                <c:pt idx="644">
                  <c:v>2.9213028533047476E-2</c:v>
                </c:pt>
                <c:pt idx="645">
                  <c:v>2.9443230253906438E-2</c:v>
                </c:pt>
                <c:pt idx="646">
                  <c:v>2.9098373402557595E-2</c:v>
                </c:pt>
                <c:pt idx="647">
                  <c:v>2.8218428292132738E-2</c:v>
                </c:pt>
                <c:pt idx="648">
                  <c:v>2.9431501150326628E-2</c:v>
                </c:pt>
                <c:pt idx="649">
                  <c:v>2.9505977303066349E-2</c:v>
                </c:pt>
                <c:pt idx="650">
                  <c:v>2.944132500302744E-2</c:v>
                </c:pt>
                <c:pt idx="651">
                  <c:v>2.9692172627330125E-2</c:v>
                </c:pt>
                <c:pt idx="652">
                  <c:v>2.9110654773604333E-2</c:v>
                </c:pt>
                <c:pt idx="653">
                  <c:v>2.930123995638324E-2</c:v>
                </c:pt>
                <c:pt idx="654">
                  <c:v>2.9561137404787947E-2</c:v>
                </c:pt>
                <c:pt idx="655">
                  <c:v>2.885226703554877E-2</c:v>
                </c:pt>
                <c:pt idx="656">
                  <c:v>2.7403166759023902E-2</c:v>
                </c:pt>
                <c:pt idx="657">
                  <c:v>2.7864709358682255E-2</c:v>
                </c:pt>
                <c:pt idx="658">
                  <c:v>2.8478807430820745E-2</c:v>
                </c:pt>
                <c:pt idx="659">
                  <c:v>2.8558880037347779E-2</c:v>
                </c:pt>
                <c:pt idx="660">
                  <c:v>2.8303238139805731E-2</c:v>
                </c:pt>
                <c:pt idx="661">
                  <c:v>2.6519709098156156E-2</c:v>
                </c:pt>
                <c:pt idx="662">
                  <c:v>2.8521271357406314E-2</c:v>
                </c:pt>
                <c:pt idx="663">
                  <c:v>2.8790607635242951E-2</c:v>
                </c:pt>
                <c:pt idx="664">
                  <c:v>2.8121082559736506E-2</c:v>
                </c:pt>
                <c:pt idx="665">
                  <c:v>2.7412885726383087E-2</c:v>
                </c:pt>
                <c:pt idx="666">
                  <c:v>2.7388929847639559E-2</c:v>
                </c:pt>
                <c:pt idx="667">
                  <c:v>2.6799291779631064E-2</c:v>
                </c:pt>
                <c:pt idx="668">
                  <c:v>2.6848321872933983E-2</c:v>
                </c:pt>
                <c:pt idx="669">
                  <c:v>2.6341457998851847E-2</c:v>
                </c:pt>
                <c:pt idx="670">
                  <c:v>2.610912877472089E-2</c:v>
                </c:pt>
                <c:pt idx="671">
                  <c:v>2.6784810629763799E-2</c:v>
                </c:pt>
                <c:pt idx="672">
                  <c:v>2.7099091675241264E-2</c:v>
                </c:pt>
                <c:pt idx="673">
                  <c:v>2.7223071819873091E-2</c:v>
                </c:pt>
                <c:pt idx="674">
                  <c:v>2.7030220343991981E-2</c:v>
                </c:pt>
                <c:pt idx="675">
                  <c:v>2.6439724197441693E-2</c:v>
                </c:pt>
                <c:pt idx="676">
                  <c:v>2.6380022268564774E-2</c:v>
                </c:pt>
                <c:pt idx="677">
                  <c:v>2.7021501095165039E-2</c:v>
                </c:pt>
                <c:pt idx="678">
                  <c:v>2.8079908964923361E-2</c:v>
                </c:pt>
                <c:pt idx="679">
                  <c:v>2.8590748772329491E-2</c:v>
                </c:pt>
                <c:pt idx="680">
                  <c:v>2.7297006407396716E-2</c:v>
                </c:pt>
                <c:pt idx="681">
                  <c:v>2.6357648478644885E-2</c:v>
                </c:pt>
                <c:pt idx="682">
                  <c:v>2.6422787692162338E-2</c:v>
                </c:pt>
                <c:pt idx="683">
                  <c:v>2.714264725653456E-2</c:v>
                </c:pt>
                <c:pt idx="684">
                  <c:v>2.6972024208008583E-2</c:v>
                </c:pt>
                <c:pt idx="685">
                  <c:v>2.6208833283849327E-2</c:v>
                </c:pt>
                <c:pt idx="686">
                  <c:v>2.6729195815943869E-2</c:v>
                </c:pt>
                <c:pt idx="687">
                  <c:v>2.671887068064489E-2</c:v>
                </c:pt>
                <c:pt idx="688">
                  <c:v>2.6426156997744126E-2</c:v>
                </c:pt>
                <c:pt idx="689">
                  <c:v>2.6165889838566363E-2</c:v>
                </c:pt>
                <c:pt idx="690">
                  <c:v>2.6311287288075334E-2</c:v>
                </c:pt>
                <c:pt idx="691">
                  <c:v>2.5831667055180956E-2</c:v>
                </c:pt>
                <c:pt idx="692">
                  <c:v>2.5783186862847255E-2</c:v>
                </c:pt>
                <c:pt idx="693">
                  <c:v>2.6203440258967703E-2</c:v>
                </c:pt>
                <c:pt idx="694">
                  <c:v>2.5803054150742116E-2</c:v>
                </c:pt>
                <c:pt idx="695">
                  <c:v>2.5100258499654398E-2</c:v>
                </c:pt>
                <c:pt idx="696">
                  <c:v>2.539653527740424E-2</c:v>
                </c:pt>
                <c:pt idx="697">
                  <c:v>2.6676513788121831E-2</c:v>
                </c:pt>
                <c:pt idx="698">
                  <c:v>2.5998674297875425E-2</c:v>
                </c:pt>
                <c:pt idx="699">
                  <c:v>2.4720480536040063E-2</c:v>
                </c:pt>
                <c:pt idx="700">
                  <c:v>2.4639562522295873E-2</c:v>
                </c:pt>
                <c:pt idx="701">
                  <c:v>2.4741534905369667E-2</c:v>
                </c:pt>
                <c:pt idx="702">
                  <c:v>2.443244031525401E-2</c:v>
                </c:pt>
                <c:pt idx="703">
                  <c:v>2.4061359996958562E-2</c:v>
                </c:pt>
                <c:pt idx="704">
                  <c:v>2.544138036940655E-2</c:v>
                </c:pt>
                <c:pt idx="705">
                  <c:v>2.4273770429428639E-2</c:v>
                </c:pt>
                <c:pt idx="706">
                  <c:v>2.3438327481469332E-2</c:v>
                </c:pt>
                <c:pt idx="707">
                  <c:v>2.372455793347306E-2</c:v>
                </c:pt>
                <c:pt idx="708">
                  <c:v>2.3851497853932726E-2</c:v>
                </c:pt>
                <c:pt idx="709">
                  <c:v>2.4402282085068529E-2</c:v>
                </c:pt>
                <c:pt idx="710">
                  <c:v>2.362700328218614E-2</c:v>
                </c:pt>
                <c:pt idx="711">
                  <c:v>2.4042343705634617E-2</c:v>
                </c:pt>
                <c:pt idx="712">
                  <c:v>2.4189683569130014E-2</c:v>
                </c:pt>
                <c:pt idx="713">
                  <c:v>2.4412422109966282E-2</c:v>
                </c:pt>
                <c:pt idx="714">
                  <c:v>2.4567010612515944E-2</c:v>
                </c:pt>
                <c:pt idx="715">
                  <c:v>2.4259573272701566E-2</c:v>
                </c:pt>
                <c:pt idx="716">
                  <c:v>2.4205938016632934E-2</c:v>
                </c:pt>
                <c:pt idx="717">
                  <c:v>2.3881052040161183E-2</c:v>
                </c:pt>
                <c:pt idx="718">
                  <c:v>2.4125677005662739E-2</c:v>
                </c:pt>
                <c:pt idx="719">
                  <c:v>2.329118346690651E-2</c:v>
                </c:pt>
                <c:pt idx="720">
                  <c:v>2.3796975250423433E-2</c:v>
                </c:pt>
                <c:pt idx="721">
                  <c:v>2.4257970246926362E-2</c:v>
                </c:pt>
                <c:pt idx="722">
                  <c:v>2.3876769593191346E-2</c:v>
                </c:pt>
                <c:pt idx="723">
                  <c:v>2.3941211057450451E-2</c:v>
                </c:pt>
                <c:pt idx="724">
                  <c:v>2.4875744234194461E-2</c:v>
                </c:pt>
                <c:pt idx="725">
                  <c:v>2.4531868528219095E-2</c:v>
                </c:pt>
                <c:pt idx="726">
                  <c:v>2.4226493914884965E-2</c:v>
                </c:pt>
                <c:pt idx="727">
                  <c:v>2.3992891662451162E-2</c:v>
                </c:pt>
                <c:pt idx="728">
                  <c:v>2.3035021279339773E-2</c:v>
                </c:pt>
                <c:pt idx="729">
                  <c:v>2.4073712099037737E-2</c:v>
                </c:pt>
                <c:pt idx="730">
                  <c:v>2.4208598590109716E-2</c:v>
                </c:pt>
                <c:pt idx="731">
                  <c:v>2.377163792397349E-2</c:v>
                </c:pt>
                <c:pt idx="732">
                  <c:v>2.3630858652368362E-2</c:v>
                </c:pt>
                <c:pt idx="733">
                  <c:v>2.2906506912401106E-2</c:v>
                </c:pt>
                <c:pt idx="734">
                  <c:v>2.1948981498407048E-2</c:v>
                </c:pt>
                <c:pt idx="735">
                  <c:v>2.3039699607601698E-2</c:v>
                </c:pt>
                <c:pt idx="736">
                  <c:v>2.3740419296046956E-2</c:v>
                </c:pt>
                <c:pt idx="737">
                  <c:v>2.3394734238897062E-2</c:v>
                </c:pt>
                <c:pt idx="738">
                  <c:v>2.3688953395363581E-2</c:v>
                </c:pt>
                <c:pt idx="739">
                  <c:v>2.2802195883321896E-2</c:v>
                </c:pt>
                <c:pt idx="740">
                  <c:v>2.3698680202994808E-2</c:v>
                </c:pt>
                <c:pt idx="741">
                  <c:v>2.3064418280159017E-2</c:v>
                </c:pt>
                <c:pt idx="742">
                  <c:v>2.3521090699521997E-2</c:v>
                </c:pt>
                <c:pt idx="743">
                  <c:v>2.326838350813145E-2</c:v>
                </c:pt>
                <c:pt idx="744">
                  <c:v>2.3310336935231987E-2</c:v>
                </c:pt>
                <c:pt idx="745">
                  <c:v>2.2397153474550062E-2</c:v>
                </c:pt>
                <c:pt idx="746">
                  <c:v>2.244061038573927E-2</c:v>
                </c:pt>
                <c:pt idx="747">
                  <c:v>2.2407816813715314E-2</c:v>
                </c:pt>
                <c:pt idx="748">
                  <c:v>2.255263418956702E-2</c:v>
                </c:pt>
                <c:pt idx="749">
                  <c:v>2.2386518401702641E-2</c:v>
                </c:pt>
                <c:pt idx="750">
                  <c:v>2.2098526919105767E-2</c:v>
                </c:pt>
                <c:pt idx="751">
                  <c:v>2.167799978362309E-2</c:v>
                </c:pt>
                <c:pt idx="752">
                  <c:v>2.3015978247303309E-2</c:v>
                </c:pt>
                <c:pt idx="753">
                  <c:v>2.2852472026176619E-2</c:v>
                </c:pt>
                <c:pt idx="754">
                  <c:v>2.1602890159721069E-2</c:v>
                </c:pt>
                <c:pt idx="755">
                  <c:v>2.1236435372793672E-2</c:v>
                </c:pt>
                <c:pt idx="756">
                  <c:v>2.1414054190588828E-2</c:v>
                </c:pt>
                <c:pt idx="757">
                  <c:v>2.2236661520540414E-2</c:v>
                </c:pt>
                <c:pt idx="758">
                  <c:v>2.1939857271677018E-2</c:v>
                </c:pt>
                <c:pt idx="759">
                  <c:v>2.1603474212728974E-2</c:v>
                </c:pt>
                <c:pt idx="760">
                  <c:v>2.1593102074455531E-2</c:v>
                </c:pt>
                <c:pt idx="761">
                  <c:v>2.1786715352218333E-2</c:v>
                </c:pt>
                <c:pt idx="762">
                  <c:v>2.1258596845880096E-2</c:v>
                </c:pt>
                <c:pt idx="763">
                  <c:v>2.1635164990098391E-2</c:v>
                </c:pt>
                <c:pt idx="764">
                  <c:v>2.2659191972296634E-2</c:v>
                </c:pt>
                <c:pt idx="765">
                  <c:v>2.3171934720705299E-2</c:v>
                </c:pt>
                <c:pt idx="766">
                  <c:v>2.3551882918839816E-2</c:v>
                </c:pt>
                <c:pt idx="767">
                  <c:v>2.1815982286949819E-2</c:v>
                </c:pt>
                <c:pt idx="768">
                  <c:v>2.1275682398618739E-2</c:v>
                </c:pt>
                <c:pt idx="769">
                  <c:v>2.1678141867219662E-2</c:v>
                </c:pt>
                <c:pt idx="770">
                  <c:v>2.1389594523924343E-2</c:v>
                </c:pt>
                <c:pt idx="771">
                  <c:v>2.1214964958305878E-2</c:v>
                </c:pt>
                <c:pt idx="772">
                  <c:v>2.0548064118195031E-2</c:v>
                </c:pt>
                <c:pt idx="773">
                  <c:v>2.1902945385254856E-2</c:v>
                </c:pt>
                <c:pt idx="774">
                  <c:v>2.1098331441817064E-2</c:v>
                </c:pt>
                <c:pt idx="775">
                  <c:v>2.0380123394831303E-2</c:v>
                </c:pt>
                <c:pt idx="776">
                  <c:v>2.0896120823998575E-2</c:v>
                </c:pt>
                <c:pt idx="777">
                  <c:v>2.0225782840708317E-2</c:v>
                </c:pt>
                <c:pt idx="778">
                  <c:v>2.0126152140883452E-2</c:v>
                </c:pt>
                <c:pt idx="779">
                  <c:v>2.1153552076683371E-2</c:v>
                </c:pt>
                <c:pt idx="780">
                  <c:v>2.0642560241863925E-2</c:v>
                </c:pt>
                <c:pt idx="781">
                  <c:v>2.034027883255567E-2</c:v>
                </c:pt>
                <c:pt idx="782">
                  <c:v>2.1106951479068922E-2</c:v>
                </c:pt>
                <c:pt idx="783">
                  <c:v>2.0083930140872414E-2</c:v>
                </c:pt>
                <c:pt idx="784">
                  <c:v>2.0363402187295248E-2</c:v>
                </c:pt>
                <c:pt idx="785">
                  <c:v>2.0098982448780271E-2</c:v>
                </c:pt>
                <c:pt idx="786">
                  <c:v>1.9996984236820923E-2</c:v>
                </c:pt>
                <c:pt idx="787">
                  <c:v>1.9239834562910937E-2</c:v>
                </c:pt>
                <c:pt idx="788">
                  <c:v>2.0423919331581272E-2</c:v>
                </c:pt>
                <c:pt idx="789">
                  <c:v>1.9366974489649712E-2</c:v>
                </c:pt>
                <c:pt idx="790">
                  <c:v>1.8831597996358702E-2</c:v>
                </c:pt>
                <c:pt idx="791">
                  <c:v>1.9479630341021608E-2</c:v>
                </c:pt>
                <c:pt idx="792">
                  <c:v>1.9117042439641633E-2</c:v>
                </c:pt>
                <c:pt idx="793">
                  <c:v>1.915058387993893E-2</c:v>
                </c:pt>
                <c:pt idx="794">
                  <c:v>1.9205210560377252E-2</c:v>
                </c:pt>
                <c:pt idx="795">
                  <c:v>1.9244300981915992E-2</c:v>
                </c:pt>
                <c:pt idx="796">
                  <c:v>1.9248308238130576E-2</c:v>
                </c:pt>
                <c:pt idx="797">
                  <c:v>1.9256796996021855E-2</c:v>
                </c:pt>
                <c:pt idx="798">
                  <c:v>1.951756853843711E-2</c:v>
                </c:pt>
                <c:pt idx="799">
                  <c:v>1.9121681108810552E-2</c:v>
                </c:pt>
                <c:pt idx="800">
                  <c:v>1.8709907477274478E-2</c:v>
                </c:pt>
                <c:pt idx="801">
                  <c:v>1.839646565606053E-2</c:v>
                </c:pt>
                <c:pt idx="802">
                  <c:v>1.8126861260453254E-2</c:v>
                </c:pt>
                <c:pt idx="803">
                  <c:v>1.8268429505794284E-2</c:v>
                </c:pt>
                <c:pt idx="804">
                  <c:v>1.8889385142129286E-2</c:v>
                </c:pt>
                <c:pt idx="805">
                  <c:v>1.8398519827750631E-2</c:v>
                </c:pt>
                <c:pt idx="806">
                  <c:v>1.9348438727604958E-2</c:v>
                </c:pt>
                <c:pt idx="807">
                  <c:v>1.951148955691109E-2</c:v>
                </c:pt>
                <c:pt idx="808">
                  <c:v>1.8097848137530476E-2</c:v>
                </c:pt>
                <c:pt idx="809">
                  <c:v>1.7609606704874617E-2</c:v>
                </c:pt>
                <c:pt idx="810">
                  <c:v>1.8098293068024005E-2</c:v>
                </c:pt>
                <c:pt idx="811">
                  <c:v>1.7982915867402027E-2</c:v>
                </c:pt>
                <c:pt idx="812">
                  <c:v>1.7893885025121486E-2</c:v>
                </c:pt>
                <c:pt idx="813">
                  <c:v>1.8285615501223876E-2</c:v>
                </c:pt>
                <c:pt idx="814">
                  <c:v>1.7409491866622811E-2</c:v>
                </c:pt>
                <c:pt idx="815">
                  <c:v>1.6856354359004205E-2</c:v>
                </c:pt>
                <c:pt idx="816">
                  <c:v>1.7417719488332008E-2</c:v>
                </c:pt>
                <c:pt idx="817">
                  <c:v>1.8353267585350774E-2</c:v>
                </c:pt>
                <c:pt idx="818">
                  <c:v>1.8076622892150195E-2</c:v>
                </c:pt>
                <c:pt idx="819">
                  <c:v>1.7471168729194915E-2</c:v>
                </c:pt>
                <c:pt idx="820">
                  <c:v>1.7477333868056281E-2</c:v>
                </c:pt>
                <c:pt idx="821">
                  <c:v>1.7702812138533638E-2</c:v>
                </c:pt>
                <c:pt idx="822">
                  <c:v>1.7426410420126787E-2</c:v>
                </c:pt>
                <c:pt idx="823">
                  <c:v>1.691141808632049E-2</c:v>
                </c:pt>
                <c:pt idx="824">
                  <c:v>1.6786405845198325E-2</c:v>
                </c:pt>
                <c:pt idx="825">
                  <c:v>1.6915806561362288E-2</c:v>
                </c:pt>
                <c:pt idx="826">
                  <c:v>1.7039934573988044E-2</c:v>
                </c:pt>
                <c:pt idx="827">
                  <c:v>1.7188363810690652E-2</c:v>
                </c:pt>
                <c:pt idx="828">
                  <c:v>1.6449788177105535E-2</c:v>
                </c:pt>
                <c:pt idx="829">
                  <c:v>1.7370292853027613E-2</c:v>
                </c:pt>
                <c:pt idx="830">
                  <c:v>1.656335974366752E-2</c:v>
                </c:pt>
                <c:pt idx="831">
                  <c:v>1.6685484058225238E-2</c:v>
                </c:pt>
                <c:pt idx="832">
                  <c:v>1.7332856490026353E-2</c:v>
                </c:pt>
                <c:pt idx="833">
                  <c:v>1.6949213915003813E-2</c:v>
                </c:pt>
                <c:pt idx="834">
                  <c:v>1.6504535096228633E-2</c:v>
                </c:pt>
                <c:pt idx="835">
                  <c:v>1.6526685658128287E-2</c:v>
                </c:pt>
                <c:pt idx="836">
                  <c:v>1.7406158746389566E-2</c:v>
                </c:pt>
                <c:pt idx="837">
                  <c:v>1.6520300651016812E-2</c:v>
                </c:pt>
                <c:pt idx="838">
                  <c:v>1.5786984520309237E-2</c:v>
                </c:pt>
                <c:pt idx="839">
                  <c:v>1.5699624331559105E-2</c:v>
                </c:pt>
                <c:pt idx="840">
                  <c:v>1.6038959524315149E-2</c:v>
                </c:pt>
                <c:pt idx="841">
                  <c:v>1.6080443849660397E-2</c:v>
                </c:pt>
                <c:pt idx="842">
                  <c:v>1.5853537772017125E-2</c:v>
                </c:pt>
                <c:pt idx="843">
                  <c:v>1.5282752164540161E-2</c:v>
                </c:pt>
                <c:pt idx="844">
                  <c:v>1.5962649838762593E-2</c:v>
                </c:pt>
                <c:pt idx="845">
                  <c:v>1.6348642860929567E-2</c:v>
                </c:pt>
                <c:pt idx="846">
                  <c:v>1.5884511628055091E-2</c:v>
                </c:pt>
                <c:pt idx="847">
                  <c:v>1.6367831913951157E-2</c:v>
                </c:pt>
                <c:pt idx="848">
                  <c:v>1.6306193218488287E-2</c:v>
                </c:pt>
                <c:pt idx="849">
                  <c:v>1.6059383698560192E-2</c:v>
                </c:pt>
                <c:pt idx="850">
                  <c:v>1.5676280259819743E-2</c:v>
                </c:pt>
                <c:pt idx="851">
                  <c:v>1.5789089412824805E-2</c:v>
                </c:pt>
                <c:pt idx="852">
                  <c:v>1.5338239889450923E-2</c:v>
                </c:pt>
                <c:pt idx="853">
                  <c:v>1.5815067874164784E-2</c:v>
                </c:pt>
                <c:pt idx="854">
                  <c:v>1.5130911556723988E-2</c:v>
                </c:pt>
                <c:pt idx="855">
                  <c:v>1.5328741134943175E-2</c:v>
                </c:pt>
                <c:pt idx="856">
                  <c:v>1.5311007458518119E-2</c:v>
                </c:pt>
                <c:pt idx="857">
                  <c:v>1.5837149102408719E-2</c:v>
                </c:pt>
                <c:pt idx="858">
                  <c:v>1.5647615064629954E-2</c:v>
                </c:pt>
                <c:pt idx="859">
                  <c:v>1.5199690699464049E-2</c:v>
                </c:pt>
                <c:pt idx="860">
                  <c:v>1.5191229764764651E-2</c:v>
                </c:pt>
                <c:pt idx="861">
                  <c:v>1.5099472906207929E-2</c:v>
                </c:pt>
                <c:pt idx="862">
                  <c:v>1.4260400485818911E-2</c:v>
                </c:pt>
                <c:pt idx="863">
                  <c:v>1.4873728609885376E-2</c:v>
                </c:pt>
                <c:pt idx="864">
                  <c:v>1.4529551038267962E-2</c:v>
                </c:pt>
                <c:pt idx="865">
                  <c:v>1.4944263420718787E-2</c:v>
                </c:pt>
                <c:pt idx="866">
                  <c:v>1.4911166552398752E-2</c:v>
                </c:pt>
                <c:pt idx="867">
                  <c:v>1.4955787640075775E-2</c:v>
                </c:pt>
                <c:pt idx="868">
                  <c:v>1.4608957048587917E-2</c:v>
                </c:pt>
                <c:pt idx="869">
                  <c:v>1.4935032579175122E-2</c:v>
                </c:pt>
                <c:pt idx="870">
                  <c:v>1.49594098965877E-2</c:v>
                </c:pt>
                <c:pt idx="871">
                  <c:v>1.5187314017803372E-2</c:v>
                </c:pt>
                <c:pt idx="872">
                  <c:v>1.620511570165134E-2</c:v>
                </c:pt>
                <c:pt idx="873">
                  <c:v>1.4994209780538564E-2</c:v>
                </c:pt>
                <c:pt idx="874">
                  <c:v>1.4718405860170918E-2</c:v>
                </c:pt>
                <c:pt idx="875">
                  <c:v>1.4767668064159483E-2</c:v>
                </c:pt>
                <c:pt idx="876">
                  <c:v>1.4674910008795011E-2</c:v>
                </c:pt>
                <c:pt idx="877">
                  <c:v>1.4714857086451387E-2</c:v>
                </c:pt>
                <c:pt idx="878">
                  <c:v>1.492982950030061E-2</c:v>
                </c:pt>
                <c:pt idx="879">
                  <c:v>1.4721894013729579E-2</c:v>
                </c:pt>
                <c:pt idx="880">
                  <c:v>1.4364243473569597E-2</c:v>
                </c:pt>
                <c:pt idx="881">
                  <c:v>1.4591286149913396E-2</c:v>
                </c:pt>
                <c:pt idx="882">
                  <c:v>1.4751819372090486E-2</c:v>
                </c:pt>
                <c:pt idx="883">
                  <c:v>1.4279586361463266E-2</c:v>
                </c:pt>
                <c:pt idx="884">
                  <c:v>1.4124339048783153E-2</c:v>
                </c:pt>
                <c:pt idx="885">
                  <c:v>1.4489618451954749E-2</c:v>
                </c:pt>
                <c:pt idx="886">
                  <c:v>1.4464720101558326E-2</c:v>
                </c:pt>
                <c:pt idx="887">
                  <c:v>1.458440710840871E-2</c:v>
                </c:pt>
                <c:pt idx="888">
                  <c:v>1.4541279075161524E-2</c:v>
                </c:pt>
                <c:pt idx="889">
                  <c:v>1.4753784778601904E-2</c:v>
                </c:pt>
                <c:pt idx="890">
                  <c:v>1.4195188829416739E-2</c:v>
                </c:pt>
                <c:pt idx="891">
                  <c:v>1.4435040534388256E-2</c:v>
                </c:pt>
                <c:pt idx="892">
                  <c:v>1.4705443913386745E-2</c:v>
                </c:pt>
                <c:pt idx="893">
                  <c:v>1.4247070487765448E-2</c:v>
                </c:pt>
                <c:pt idx="894">
                  <c:v>1.4353915760888162E-2</c:v>
                </c:pt>
                <c:pt idx="895">
                  <c:v>1.3966154767238935E-2</c:v>
                </c:pt>
                <c:pt idx="896">
                  <c:v>1.3921332934754206E-2</c:v>
                </c:pt>
                <c:pt idx="897">
                  <c:v>1.3628381446599339E-2</c:v>
                </c:pt>
                <c:pt idx="898">
                  <c:v>1.409471110166291E-2</c:v>
                </c:pt>
                <c:pt idx="899">
                  <c:v>1.4808987269421816E-2</c:v>
                </c:pt>
                <c:pt idx="900">
                  <c:v>1.5377853370364578E-2</c:v>
                </c:pt>
                <c:pt idx="901">
                  <c:v>1.4813005030998605E-2</c:v>
                </c:pt>
                <c:pt idx="902">
                  <c:v>1.4113119280123536E-2</c:v>
                </c:pt>
                <c:pt idx="903">
                  <c:v>1.354423035875108E-2</c:v>
                </c:pt>
                <c:pt idx="904">
                  <c:v>1.4168646171300972E-2</c:v>
                </c:pt>
                <c:pt idx="905">
                  <c:v>1.4218911968997907E-2</c:v>
                </c:pt>
                <c:pt idx="906">
                  <c:v>1.3847398456028335E-2</c:v>
                </c:pt>
                <c:pt idx="907">
                  <c:v>1.3541806515334884E-2</c:v>
                </c:pt>
                <c:pt idx="908">
                  <c:v>1.3331353220453658E-2</c:v>
                </c:pt>
                <c:pt idx="909">
                  <c:v>1.4067007273620608E-2</c:v>
                </c:pt>
                <c:pt idx="910">
                  <c:v>1.5071380042356289E-2</c:v>
                </c:pt>
                <c:pt idx="911">
                  <c:v>1.5090627814559937E-2</c:v>
                </c:pt>
                <c:pt idx="912">
                  <c:v>1.4292720383633313E-2</c:v>
                </c:pt>
                <c:pt idx="913">
                  <c:v>1.4392165541329343E-2</c:v>
                </c:pt>
                <c:pt idx="914">
                  <c:v>1.4375888289412171E-2</c:v>
                </c:pt>
                <c:pt idx="915">
                  <c:v>1.360018261433505E-2</c:v>
                </c:pt>
                <c:pt idx="916">
                  <c:v>1.2828684539320913E-2</c:v>
                </c:pt>
                <c:pt idx="917">
                  <c:v>1.3846356124623961E-2</c:v>
                </c:pt>
                <c:pt idx="918">
                  <c:v>1.3935682787401579E-2</c:v>
                </c:pt>
                <c:pt idx="919">
                  <c:v>1.3357420233139336E-2</c:v>
                </c:pt>
                <c:pt idx="920">
                  <c:v>1.3587485912908334E-2</c:v>
                </c:pt>
                <c:pt idx="921">
                  <c:v>1.3494841488431695E-2</c:v>
                </c:pt>
                <c:pt idx="922">
                  <c:v>1.3083557558754134E-2</c:v>
                </c:pt>
                <c:pt idx="923">
                  <c:v>1.3215057433183462E-2</c:v>
                </c:pt>
                <c:pt idx="924">
                  <c:v>1.3697718706669474E-2</c:v>
                </c:pt>
                <c:pt idx="925">
                  <c:v>1.2899665015885992E-2</c:v>
                </c:pt>
                <c:pt idx="926">
                  <c:v>1.3253592153024459E-2</c:v>
                </c:pt>
                <c:pt idx="927">
                  <c:v>1.2778134920271477E-2</c:v>
                </c:pt>
                <c:pt idx="928">
                  <c:v>1.2876043299200409E-2</c:v>
                </c:pt>
                <c:pt idx="929">
                  <c:v>1.3428271459379365E-2</c:v>
                </c:pt>
                <c:pt idx="930">
                  <c:v>1.3740385404679418E-2</c:v>
                </c:pt>
                <c:pt idx="931">
                  <c:v>1.3211663435415711E-2</c:v>
                </c:pt>
                <c:pt idx="932">
                  <c:v>1.305032479438315E-2</c:v>
                </c:pt>
                <c:pt idx="933">
                  <c:v>1.2778422655546944E-2</c:v>
                </c:pt>
                <c:pt idx="934">
                  <c:v>1.3327902244572858E-2</c:v>
                </c:pt>
                <c:pt idx="935">
                  <c:v>1.3163860963522976E-2</c:v>
                </c:pt>
                <c:pt idx="936">
                  <c:v>1.2868369135573317E-2</c:v>
                </c:pt>
                <c:pt idx="937">
                  <c:v>1.3236063444647901E-2</c:v>
                </c:pt>
                <c:pt idx="938">
                  <c:v>1.279797174764284E-2</c:v>
                </c:pt>
                <c:pt idx="939">
                  <c:v>1.2664729492377921E-2</c:v>
                </c:pt>
                <c:pt idx="940">
                  <c:v>1.285551997369278E-2</c:v>
                </c:pt>
                <c:pt idx="941">
                  <c:v>1.3209562199608661E-2</c:v>
                </c:pt>
                <c:pt idx="942">
                  <c:v>1.2756787301848139E-2</c:v>
                </c:pt>
                <c:pt idx="943">
                  <c:v>1.2144437889406022E-2</c:v>
                </c:pt>
                <c:pt idx="944">
                  <c:v>1.2447536737457349E-2</c:v>
                </c:pt>
                <c:pt idx="945">
                  <c:v>1.2358733377364596E-2</c:v>
                </c:pt>
                <c:pt idx="946">
                  <c:v>1.2072079342673254E-2</c:v>
                </c:pt>
                <c:pt idx="947">
                  <c:v>1.2944980204728385E-2</c:v>
                </c:pt>
                <c:pt idx="948">
                  <c:v>1.335338066902526E-2</c:v>
                </c:pt>
                <c:pt idx="949">
                  <c:v>1.3277491518405789E-2</c:v>
                </c:pt>
                <c:pt idx="950">
                  <c:v>1.3664991575546513E-2</c:v>
                </c:pt>
                <c:pt idx="951">
                  <c:v>1.3414231686987547E-2</c:v>
                </c:pt>
                <c:pt idx="952">
                  <c:v>1.2329592163749075E-2</c:v>
                </c:pt>
                <c:pt idx="953">
                  <c:v>1.2472306426608572E-2</c:v>
                </c:pt>
                <c:pt idx="954">
                  <c:v>1.307332029306481E-2</c:v>
                </c:pt>
                <c:pt idx="955">
                  <c:v>1.2873688517320415E-2</c:v>
                </c:pt>
                <c:pt idx="956">
                  <c:v>1.2828235617395527E-2</c:v>
                </c:pt>
                <c:pt idx="957">
                  <c:v>1.3350479275438401E-2</c:v>
                </c:pt>
                <c:pt idx="958">
                  <c:v>1.2812286393579226E-2</c:v>
                </c:pt>
                <c:pt idx="959">
                  <c:v>1.2566731708186021E-2</c:v>
                </c:pt>
                <c:pt idx="960">
                  <c:v>1.2493901226079705E-2</c:v>
                </c:pt>
                <c:pt idx="961">
                  <c:v>1.1948246193220968E-2</c:v>
                </c:pt>
                <c:pt idx="962">
                  <c:v>1.1277920538449168E-2</c:v>
                </c:pt>
                <c:pt idx="963">
                  <c:v>1.1729504168739139E-2</c:v>
                </c:pt>
                <c:pt idx="964">
                  <c:v>1.2320551342871175E-2</c:v>
                </c:pt>
                <c:pt idx="965">
                  <c:v>1.2096706340143405E-2</c:v>
                </c:pt>
                <c:pt idx="966">
                  <c:v>1.2612975989103688E-2</c:v>
                </c:pt>
                <c:pt idx="967">
                  <c:v>1.2450532731505641E-2</c:v>
                </c:pt>
                <c:pt idx="968">
                  <c:v>1.1075597424277571E-2</c:v>
                </c:pt>
                <c:pt idx="969">
                  <c:v>1.1041581470346513E-2</c:v>
                </c:pt>
                <c:pt idx="970">
                  <c:v>1.1452039205628475E-2</c:v>
                </c:pt>
                <c:pt idx="971">
                  <c:v>1.1346958430730303E-2</c:v>
                </c:pt>
                <c:pt idx="972">
                  <c:v>1.2611669172953385E-2</c:v>
                </c:pt>
                <c:pt idx="973">
                  <c:v>1.2208231902702609E-2</c:v>
                </c:pt>
                <c:pt idx="974">
                  <c:v>1.2356023062337278E-2</c:v>
                </c:pt>
                <c:pt idx="975">
                  <c:v>1.1936354034476352E-2</c:v>
                </c:pt>
                <c:pt idx="976">
                  <c:v>1.1747876722476841E-2</c:v>
                </c:pt>
                <c:pt idx="977">
                  <c:v>1.1760416018006606E-2</c:v>
                </c:pt>
                <c:pt idx="978">
                  <c:v>1.2460178211277781E-2</c:v>
                </c:pt>
                <c:pt idx="979">
                  <c:v>1.2965554377689321E-2</c:v>
                </c:pt>
                <c:pt idx="980">
                  <c:v>1.2524085203221921E-2</c:v>
                </c:pt>
                <c:pt idx="981">
                  <c:v>1.1521226828109337E-2</c:v>
                </c:pt>
                <c:pt idx="982">
                  <c:v>1.2437269938625107E-2</c:v>
                </c:pt>
                <c:pt idx="983">
                  <c:v>1.1751451391999301E-2</c:v>
                </c:pt>
                <c:pt idx="984">
                  <c:v>1.0827204988130317E-2</c:v>
                </c:pt>
                <c:pt idx="985">
                  <c:v>1.0615521028885917E-2</c:v>
                </c:pt>
                <c:pt idx="986">
                  <c:v>1.110447410880492E-2</c:v>
                </c:pt>
                <c:pt idx="987">
                  <c:v>1.2400836559979266E-2</c:v>
                </c:pt>
                <c:pt idx="988">
                  <c:v>1.2115839499870327E-2</c:v>
                </c:pt>
                <c:pt idx="989">
                  <c:v>1.2012440937244462E-2</c:v>
                </c:pt>
                <c:pt idx="990">
                  <c:v>1.1845480426276669E-2</c:v>
                </c:pt>
                <c:pt idx="991">
                  <c:v>1.1278082866341995E-2</c:v>
                </c:pt>
                <c:pt idx="992">
                  <c:v>1.1761890022048301E-2</c:v>
                </c:pt>
                <c:pt idx="993">
                  <c:v>1.1163116131390878E-2</c:v>
                </c:pt>
                <c:pt idx="994">
                  <c:v>1.2000124599588623E-2</c:v>
                </c:pt>
                <c:pt idx="995">
                  <c:v>1.2286607970020135E-2</c:v>
                </c:pt>
                <c:pt idx="996">
                  <c:v>1.2655995470569229E-2</c:v>
                </c:pt>
                <c:pt idx="997">
                  <c:v>1.1297275762855632E-2</c:v>
                </c:pt>
                <c:pt idx="998">
                  <c:v>1.0795667980679394E-2</c:v>
                </c:pt>
                <c:pt idx="999">
                  <c:v>1.0208067666378235E-2</c:v>
                </c:pt>
                <c:pt idx="1000">
                  <c:v>1.0508146945273088E-2</c:v>
                </c:pt>
                <c:pt idx="1001">
                  <c:v>1.116038170978402E-2</c:v>
                </c:pt>
                <c:pt idx="1002">
                  <c:v>1.0787409276557716E-2</c:v>
                </c:pt>
                <c:pt idx="1003">
                  <c:v>9.8302899242794992E-3</c:v>
                </c:pt>
                <c:pt idx="1004">
                  <c:v>1.0281224005745878E-2</c:v>
                </c:pt>
                <c:pt idx="1005">
                  <c:v>1.0255313502768273E-2</c:v>
                </c:pt>
                <c:pt idx="1006">
                  <c:v>1.0833362200649638E-2</c:v>
                </c:pt>
                <c:pt idx="1007">
                  <c:v>1.1400822670373666E-2</c:v>
                </c:pt>
                <c:pt idx="1008">
                  <c:v>1.1092130992340788E-2</c:v>
                </c:pt>
                <c:pt idx="1009">
                  <c:v>9.7534680756830392E-3</c:v>
                </c:pt>
                <c:pt idx="1010">
                  <c:v>9.4890858866047874E-3</c:v>
                </c:pt>
                <c:pt idx="1011">
                  <c:v>9.7526287744346841E-3</c:v>
                </c:pt>
                <c:pt idx="1012">
                  <c:v>8.9930581423624742E-3</c:v>
                </c:pt>
                <c:pt idx="1013">
                  <c:v>8.9997858346113884E-3</c:v>
                </c:pt>
                <c:pt idx="1014">
                  <c:v>9.3956623349356668E-3</c:v>
                </c:pt>
                <c:pt idx="1015">
                  <c:v>9.2239708602334693E-3</c:v>
                </c:pt>
                <c:pt idx="1016">
                  <c:v>9.3402244839453918E-3</c:v>
                </c:pt>
                <c:pt idx="1017">
                  <c:v>1.0084635478163354E-2</c:v>
                </c:pt>
                <c:pt idx="1018">
                  <c:v>8.9771950604608103E-3</c:v>
                </c:pt>
                <c:pt idx="1019">
                  <c:v>8.9261162722846354E-3</c:v>
                </c:pt>
                <c:pt idx="1020">
                  <c:v>8.8526167571063626E-3</c:v>
                </c:pt>
                <c:pt idx="1021">
                  <c:v>8.6649515274905536E-3</c:v>
                </c:pt>
                <c:pt idx="1022">
                  <c:v>8.2814014338882594E-3</c:v>
                </c:pt>
                <c:pt idx="1023">
                  <c:v>8.2615181741967116E-3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2E3-43D2-A423-8B89091D3C53}"/>
            </c:ext>
          </c:extLst>
        </c:ser>
        <c:ser>
          <c:idx val="1"/>
          <c:order val="2"/>
          <c:tx>
            <c:strRef>
              <c:f>'Red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'Red sp'!$G$2:$G$1025</c:f>
              <c:numCache>
                <c:formatCode>0.00</c:formatCode>
                <c:ptCount val="1024"/>
                <c:pt idx="0">
                  <c:v>-3.3919814313855019</c:v>
                </c:pt>
                <c:pt idx="1">
                  <c:v>-3.3790014313855017</c:v>
                </c:pt>
                <c:pt idx="2">
                  <c:v>-3.3660214313855019</c:v>
                </c:pt>
                <c:pt idx="3">
                  <c:v>-3.3530414313855017</c:v>
                </c:pt>
                <c:pt idx="4">
                  <c:v>-3.3400614313855019</c:v>
                </c:pt>
                <c:pt idx="5">
                  <c:v>-3.3270814313855017</c:v>
                </c:pt>
                <c:pt idx="6">
                  <c:v>-3.314101431385502</c:v>
                </c:pt>
                <c:pt idx="7">
                  <c:v>-3.3011214313855017</c:v>
                </c:pt>
                <c:pt idx="8">
                  <c:v>-3.288141431385502</c:v>
                </c:pt>
                <c:pt idx="9">
                  <c:v>-3.2751614313855018</c:v>
                </c:pt>
                <c:pt idx="10">
                  <c:v>-3.262181431385502</c:v>
                </c:pt>
                <c:pt idx="11">
                  <c:v>-3.2492014313855018</c:v>
                </c:pt>
                <c:pt idx="12">
                  <c:v>-3.236221431385502</c:v>
                </c:pt>
                <c:pt idx="13">
                  <c:v>-3.2232414313855018</c:v>
                </c:pt>
                <c:pt idx="14">
                  <c:v>-3.210261431385502</c:v>
                </c:pt>
                <c:pt idx="15">
                  <c:v>-3.1972814313855018</c:v>
                </c:pt>
                <c:pt idx="16">
                  <c:v>-3.184301431385502</c:v>
                </c:pt>
                <c:pt idx="17">
                  <c:v>-3.1713214313855018</c:v>
                </c:pt>
                <c:pt idx="18">
                  <c:v>-3.1583414313855021</c:v>
                </c:pt>
                <c:pt idx="19">
                  <c:v>-3.1453614313855018</c:v>
                </c:pt>
                <c:pt idx="20">
                  <c:v>-3.1323814313855021</c:v>
                </c:pt>
                <c:pt idx="21">
                  <c:v>-3.1194014313855019</c:v>
                </c:pt>
                <c:pt idx="22">
                  <c:v>-3.1064214313855016</c:v>
                </c:pt>
                <c:pt idx="23">
                  <c:v>-3.0934414313855019</c:v>
                </c:pt>
                <c:pt idx="24">
                  <c:v>-3.0804614313855021</c:v>
                </c:pt>
                <c:pt idx="25">
                  <c:v>-3.0674814313855019</c:v>
                </c:pt>
                <c:pt idx="26">
                  <c:v>-3.0545014313855017</c:v>
                </c:pt>
                <c:pt idx="27">
                  <c:v>-3.0415214313855019</c:v>
                </c:pt>
                <c:pt idx="28">
                  <c:v>-3.0285414313855017</c:v>
                </c:pt>
                <c:pt idx="29">
                  <c:v>-3.0155614313855019</c:v>
                </c:pt>
                <c:pt idx="30">
                  <c:v>-3.0025814313855017</c:v>
                </c:pt>
                <c:pt idx="31">
                  <c:v>-2.9896014313855019</c:v>
                </c:pt>
                <c:pt idx="32">
                  <c:v>-2.9766214313855017</c:v>
                </c:pt>
                <c:pt idx="33">
                  <c:v>-2.963641431385502</c:v>
                </c:pt>
                <c:pt idx="34">
                  <c:v>-2.9506614313855017</c:v>
                </c:pt>
                <c:pt idx="35">
                  <c:v>-2.937681431385502</c:v>
                </c:pt>
                <c:pt idx="36">
                  <c:v>-2.9247014313855018</c:v>
                </c:pt>
                <c:pt idx="37">
                  <c:v>-2.911721431385502</c:v>
                </c:pt>
                <c:pt idx="38">
                  <c:v>-2.8987414313855018</c:v>
                </c:pt>
                <c:pt idx="39">
                  <c:v>-2.885761431385502</c:v>
                </c:pt>
                <c:pt idx="40">
                  <c:v>-2.8727814313855018</c:v>
                </c:pt>
                <c:pt idx="41">
                  <c:v>-2.859801431385502</c:v>
                </c:pt>
                <c:pt idx="42">
                  <c:v>-2.8468214313855018</c:v>
                </c:pt>
                <c:pt idx="43">
                  <c:v>-2.833841431385502</c:v>
                </c:pt>
                <c:pt idx="44">
                  <c:v>-2.8208614313855018</c:v>
                </c:pt>
                <c:pt idx="45">
                  <c:v>-2.8078814313855016</c:v>
                </c:pt>
                <c:pt idx="46">
                  <c:v>-2.7949014313855018</c:v>
                </c:pt>
                <c:pt idx="47">
                  <c:v>-2.7819214313855021</c:v>
                </c:pt>
                <c:pt idx="48">
                  <c:v>-2.7689414313855019</c:v>
                </c:pt>
                <c:pt idx="49">
                  <c:v>-2.7559614313855016</c:v>
                </c:pt>
                <c:pt idx="50">
                  <c:v>-2.7429814313855019</c:v>
                </c:pt>
                <c:pt idx="51">
                  <c:v>-2.7300014313855021</c:v>
                </c:pt>
                <c:pt idx="52">
                  <c:v>-2.7170214313855019</c:v>
                </c:pt>
                <c:pt idx="53">
                  <c:v>-2.7040414313855017</c:v>
                </c:pt>
                <c:pt idx="54">
                  <c:v>-2.6910614313855019</c:v>
                </c:pt>
                <c:pt idx="55">
                  <c:v>-2.6780814313855021</c:v>
                </c:pt>
                <c:pt idx="56">
                  <c:v>-2.6651014313855019</c:v>
                </c:pt>
                <c:pt idx="57">
                  <c:v>-2.6521214313855017</c:v>
                </c:pt>
                <c:pt idx="58">
                  <c:v>-2.6391414313855019</c:v>
                </c:pt>
                <c:pt idx="59">
                  <c:v>-2.6261614313855017</c:v>
                </c:pt>
                <c:pt idx="60">
                  <c:v>-2.613181431385502</c:v>
                </c:pt>
                <c:pt idx="61">
                  <c:v>-2.6002014313855017</c:v>
                </c:pt>
                <c:pt idx="62">
                  <c:v>-2.587221431385502</c:v>
                </c:pt>
                <c:pt idx="63">
                  <c:v>-2.5742414313855018</c:v>
                </c:pt>
                <c:pt idx="64">
                  <c:v>-2.561261431385502</c:v>
                </c:pt>
                <c:pt idx="65">
                  <c:v>-2.5482814313855018</c:v>
                </c:pt>
                <c:pt idx="66">
                  <c:v>-2.535301431385502</c:v>
                </c:pt>
                <c:pt idx="67">
                  <c:v>-2.5223214313855018</c:v>
                </c:pt>
                <c:pt idx="68">
                  <c:v>-2.509341431385502</c:v>
                </c:pt>
                <c:pt idx="69">
                  <c:v>-2.4963614313855018</c:v>
                </c:pt>
                <c:pt idx="70">
                  <c:v>-2.483381431385502</c:v>
                </c:pt>
                <c:pt idx="71">
                  <c:v>-2.4704014313855018</c:v>
                </c:pt>
                <c:pt idx="72">
                  <c:v>-2.4574214313855016</c:v>
                </c:pt>
                <c:pt idx="73">
                  <c:v>-2.4444414313855019</c:v>
                </c:pt>
                <c:pt idx="74">
                  <c:v>-2.4314614313855021</c:v>
                </c:pt>
                <c:pt idx="75">
                  <c:v>-2.4184814313855019</c:v>
                </c:pt>
                <c:pt idx="76">
                  <c:v>-2.4055014313855017</c:v>
                </c:pt>
                <c:pt idx="77">
                  <c:v>-2.3925214313855019</c:v>
                </c:pt>
                <c:pt idx="78">
                  <c:v>-2.3795414313855021</c:v>
                </c:pt>
                <c:pt idx="79">
                  <c:v>-2.3665614313855019</c:v>
                </c:pt>
                <c:pt idx="80">
                  <c:v>-2.3535814313855017</c:v>
                </c:pt>
                <c:pt idx="81">
                  <c:v>-2.3406014313855019</c:v>
                </c:pt>
                <c:pt idx="82">
                  <c:v>-2.3276214313855021</c:v>
                </c:pt>
                <c:pt idx="83">
                  <c:v>-2.3146414313855019</c:v>
                </c:pt>
                <c:pt idx="84">
                  <c:v>-2.3016614313855017</c:v>
                </c:pt>
                <c:pt idx="85">
                  <c:v>-2.288681431385502</c:v>
                </c:pt>
                <c:pt idx="86">
                  <c:v>-2.2757014313855022</c:v>
                </c:pt>
                <c:pt idx="87">
                  <c:v>-2.262721431385502</c:v>
                </c:pt>
                <c:pt idx="88">
                  <c:v>-2.2497414313855018</c:v>
                </c:pt>
                <c:pt idx="89">
                  <c:v>-2.236761431385502</c:v>
                </c:pt>
                <c:pt idx="90">
                  <c:v>-2.2237814313855018</c:v>
                </c:pt>
                <c:pt idx="91">
                  <c:v>-2.2108014313855016</c:v>
                </c:pt>
                <c:pt idx="92">
                  <c:v>-2.1978214313855018</c:v>
                </c:pt>
                <c:pt idx="93">
                  <c:v>-2.184841431385502</c:v>
                </c:pt>
                <c:pt idx="94">
                  <c:v>-2.1718614313855018</c:v>
                </c:pt>
                <c:pt idx="95">
                  <c:v>-2.1588814313855016</c:v>
                </c:pt>
                <c:pt idx="96">
                  <c:v>-2.1459014313855018</c:v>
                </c:pt>
                <c:pt idx="97">
                  <c:v>-2.1329214313855021</c:v>
                </c:pt>
                <c:pt idx="98">
                  <c:v>-2.1199414313855018</c:v>
                </c:pt>
                <c:pt idx="99">
                  <c:v>-2.1069614313855016</c:v>
                </c:pt>
                <c:pt idx="100">
                  <c:v>-2.0939814313855019</c:v>
                </c:pt>
                <c:pt idx="101">
                  <c:v>-2.0810014313855021</c:v>
                </c:pt>
                <c:pt idx="102">
                  <c:v>-2.0680214313855019</c:v>
                </c:pt>
                <c:pt idx="103">
                  <c:v>-2.0550414313855017</c:v>
                </c:pt>
                <c:pt idx="104">
                  <c:v>-2.0420614313855019</c:v>
                </c:pt>
                <c:pt idx="105">
                  <c:v>-2.0290814313855021</c:v>
                </c:pt>
                <c:pt idx="106">
                  <c:v>-2.0161014313855019</c:v>
                </c:pt>
                <c:pt idx="107">
                  <c:v>-2.0031214313855017</c:v>
                </c:pt>
                <c:pt idx="108">
                  <c:v>-1.9901414313855019</c:v>
                </c:pt>
                <c:pt idx="109">
                  <c:v>-1.9771614313855019</c:v>
                </c:pt>
                <c:pt idx="110">
                  <c:v>-1.9641814313855019</c:v>
                </c:pt>
                <c:pt idx="111">
                  <c:v>-1.9512014313855019</c:v>
                </c:pt>
                <c:pt idx="112">
                  <c:v>-1.938221431385502</c:v>
                </c:pt>
                <c:pt idx="113">
                  <c:v>-1.925241431385502</c:v>
                </c:pt>
                <c:pt idx="114">
                  <c:v>-1.912261431385502</c:v>
                </c:pt>
                <c:pt idx="115">
                  <c:v>-1.8992814313855018</c:v>
                </c:pt>
                <c:pt idx="116">
                  <c:v>-1.8863014313855018</c:v>
                </c:pt>
                <c:pt idx="117">
                  <c:v>-1.8733214313855018</c:v>
                </c:pt>
                <c:pt idx="118">
                  <c:v>-1.8603414313855018</c:v>
                </c:pt>
                <c:pt idx="119">
                  <c:v>-1.8473614313855018</c:v>
                </c:pt>
                <c:pt idx="120">
                  <c:v>-1.8343814313855018</c:v>
                </c:pt>
                <c:pt idx="121">
                  <c:v>-1.8214014313855018</c:v>
                </c:pt>
                <c:pt idx="122">
                  <c:v>-1.8084214313855018</c:v>
                </c:pt>
                <c:pt idx="123">
                  <c:v>-1.7954414313855018</c:v>
                </c:pt>
                <c:pt idx="124">
                  <c:v>-1.7824614313855018</c:v>
                </c:pt>
                <c:pt idx="125">
                  <c:v>-1.7694814313855018</c:v>
                </c:pt>
                <c:pt idx="126">
                  <c:v>-1.7565014313855019</c:v>
                </c:pt>
                <c:pt idx="127">
                  <c:v>-1.7435214313855019</c:v>
                </c:pt>
                <c:pt idx="128">
                  <c:v>-1.7305414313855019</c:v>
                </c:pt>
                <c:pt idx="129">
                  <c:v>-1.7175614313855019</c:v>
                </c:pt>
                <c:pt idx="130">
                  <c:v>-1.7045814313855019</c:v>
                </c:pt>
                <c:pt idx="131">
                  <c:v>-1.6916014313855019</c:v>
                </c:pt>
                <c:pt idx="132">
                  <c:v>-1.6786214313855019</c:v>
                </c:pt>
                <c:pt idx="133">
                  <c:v>-1.6656414313855019</c:v>
                </c:pt>
                <c:pt idx="134">
                  <c:v>-1.6526614313855019</c:v>
                </c:pt>
                <c:pt idx="135">
                  <c:v>-1.6396814313855019</c:v>
                </c:pt>
                <c:pt idx="136">
                  <c:v>-1.6267014313855019</c:v>
                </c:pt>
                <c:pt idx="137">
                  <c:v>-1.6137214313855019</c:v>
                </c:pt>
                <c:pt idx="138">
                  <c:v>-1.600741431385502</c:v>
                </c:pt>
                <c:pt idx="139">
                  <c:v>-1.587761431385502</c:v>
                </c:pt>
                <c:pt idx="140">
                  <c:v>-1.5747814313855018</c:v>
                </c:pt>
                <c:pt idx="141">
                  <c:v>-1.5618014313855018</c:v>
                </c:pt>
                <c:pt idx="142">
                  <c:v>-1.5488214313855018</c:v>
                </c:pt>
                <c:pt idx="143">
                  <c:v>-1.5358414313855018</c:v>
                </c:pt>
                <c:pt idx="144">
                  <c:v>-1.5228614313855018</c:v>
                </c:pt>
                <c:pt idx="145">
                  <c:v>-1.5098814313855018</c:v>
                </c:pt>
                <c:pt idx="146">
                  <c:v>-1.4969014313855018</c:v>
                </c:pt>
                <c:pt idx="147">
                  <c:v>-1.4839214313855018</c:v>
                </c:pt>
                <c:pt idx="148">
                  <c:v>-1.4709414313855018</c:v>
                </c:pt>
                <c:pt idx="149">
                  <c:v>-1.4579614313855018</c:v>
                </c:pt>
                <c:pt idx="150">
                  <c:v>-1.4449814313855018</c:v>
                </c:pt>
                <c:pt idx="151">
                  <c:v>-1.4320014313855018</c:v>
                </c:pt>
                <c:pt idx="152">
                  <c:v>-1.4190214313855019</c:v>
                </c:pt>
                <c:pt idx="153">
                  <c:v>-1.4060414313855019</c:v>
                </c:pt>
                <c:pt idx="154">
                  <c:v>-1.3930614313855016</c:v>
                </c:pt>
                <c:pt idx="155">
                  <c:v>-1.3800814313855021</c:v>
                </c:pt>
                <c:pt idx="156">
                  <c:v>-1.3671014313855019</c:v>
                </c:pt>
                <c:pt idx="157">
                  <c:v>-1.3541214313855021</c:v>
                </c:pt>
                <c:pt idx="158">
                  <c:v>-1.3411414313855019</c:v>
                </c:pt>
                <c:pt idx="159">
                  <c:v>-1.3281614313855021</c:v>
                </c:pt>
                <c:pt idx="160">
                  <c:v>-1.3151814313855019</c:v>
                </c:pt>
                <c:pt idx="161">
                  <c:v>-1.3022014313855022</c:v>
                </c:pt>
                <c:pt idx="162">
                  <c:v>-1.2892214313855019</c:v>
                </c:pt>
                <c:pt idx="163">
                  <c:v>-1.2762414313855022</c:v>
                </c:pt>
                <c:pt idx="164">
                  <c:v>-1.263261431385502</c:v>
                </c:pt>
                <c:pt idx="165">
                  <c:v>-1.2502814313855022</c:v>
                </c:pt>
                <c:pt idx="166">
                  <c:v>-1.237301431385502</c:v>
                </c:pt>
                <c:pt idx="167">
                  <c:v>-1.2243214313855022</c:v>
                </c:pt>
                <c:pt idx="168">
                  <c:v>-1.211341431385502</c:v>
                </c:pt>
                <c:pt idx="169">
                  <c:v>-1.1983614313855022</c:v>
                </c:pt>
                <c:pt idx="170">
                  <c:v>-1.185381431385502</c:v>
                </c:pt>
                <c:pt idx="171">
                  <c:v>-1.1724014313855022</c:v>
                </c:pt>
                <c:pt idx="172">
                  <c:v>-1.159421431385502</c:v>
                </c:pt>
                <c:pt idx="173">
                  <c:v>-1.1464414313855023</c:v>
                </c:pt>
                <c:pt idx="174">
                  <c:v>-1.133461431385502</c:v>
                </c:pt>
                <c:pt idx="175">
                  <c:v>-1.1204814313855023</c:v>
                </c:pt>
                <c:pt idx="176">
                  <c:v>-1.1075014313855021</c:v>
                </c:pt>
                <c:pt idx="177">
                  <c:v>-1.0945214313855023</c:v>
                </c:pt>
                <c:pt idx="178">
                  <c:v>-1.0815414313855021</c:v>
                </c:pt>
                <c:pt idx="179">
                  <c:v>-1.0685614313855019</c:v>
                </c:pt>
                <c:pt idx="180">
                  <c:v>-1.0555814313855021</c:v>
                </c:pt>
                <c:pt idx="181">
                  <c:v>-1.0426014313855019</c:v>
                </c:pt>
                <c:pt idx="182">
                  <c:v>-1.0296214313855021</c:v>
                </c:pt>
                <c:pt idx="183">
                  <c:v>-1.0166414313855019</c:v>
                </c:pt>
                <c:pt idx="184">
                  <c:v>-1.0036614313855021</c:v>
                </c:pt>
                <c:pt idx="185">
                  <c:v>-0.99068143138550191</c:v>
                </c:pt>
                <c:pt idx="186">
                  <c:v>-0.97770143138550214</c:v>
                </c:pt>
                <c:pt idx="187">
                  <c:v>-0.96472143138550193</c:v>
                </c:pt>
                <c:pt idx="188">
                  <c:v>-0.95174143138550216</c:v>
                </c:pt>
                <c:pt idx="189">
                  <c:v>-0.93876143138550194</c:v>
                </c:pt>
                <c:pt idx="190">
                  <c:v>-0.92578143138550217</c:v>
                </c:pt>
                <c:pt idx="191">
                  <c:v>-0.91280143138550196</c:v>
                </c:pt>
                <c:pt idx="192">
                  <c:v>-0.89982143138550219</c:v>
                </c:pt>
                <c:pt idx="193">
                  <c:v>-0.88684143138550198</c:v>
                </c:pt>
                <c:pt idx="194">
                  <c:v>-0.87386143138550221</c:v>
                </c:pt>
                <c:pt idx="195">
                  <c:v>-0.86088143138550199</c:v>
                </c:pt>
                <c:pt idx="196">
                  <c:v>-0.84790143138550222</c:v>
                </c:pt>
                <c:pt idx="197">
                  <c:v>-0.83492143138550201</c:v>
                </c:pt>
                <c:pt idx="198">
                  <c:v>-0.82194143138550224</c:v>
                </c:pt>
                <c:pt idx="199">
                  <c:v>-0.80896143138550203</c:v>
                </c:pt>
                <c:pt idx="200">
                  <c:v>-0.79598143138550226</c:v>
                </c:pt>
                <c:pt idx="201">
                  <c:v>-0.78300143138550204</c:v>
                </c:pt>
                <c:pt idx="202">
                  <c:v>-0.77002143138550228</c:v>
                </c:pt>
                <c:pt idx="203">
                  <c:v>-0.75704143138550206</c:v>
                </c:pt>
                <c:pt idx="204">
                  <c:v>-0.74406143138550185</c:v>
                </c:pt>
                <c:pt idx="205">
                  <c:v>-0.73108143138550208</c:v>
                </c:pt>
                <c:pt idx="206">
                  <c:v>-0.71810143138550186</c:v>
                </c:pt>
                <c:pt idx="207">
                  <c:v>-0.7051214313855021</c:v>
                </c:pt>
                <c:pt idx="208">
                  <c:v>-0.69214143138550188</c:v>
                </c:pt>
                <c:pt idx="209">
                  <c:v>-0.67916143138550211</c:v>
                </c:pt>
                <c:pt idx="210">
                  <c:v>-0.6661814313855019</c:v>
                </c:pt>
                <c:pt idx="211">
                  <c:v>-0.65320143138550213</c:v>
                </c:pt>
                <c:pt idx="212">
                  <c:v>-0.64022143138550192</c:v>
                </c:pt>
                <c:pt idx="213">
                  <c:v>-0.62724143138550215</c:v>
                </c:pt>
                <c:pt idx="214">
                  <c:v>-0.61426143138550193</c:v>
                </c:pt>
                <c:pt idx="215">
                  <c:v>-0.60128143138550216</c:v>
                </c:pt>
                <c:pt idx="216">
                  <c:v>-0.58830143138550195</c:v>
                </c:pt>
                <c:pt idx="217">
                  <c:v>-0.57532143138550218</c:v>
                </c:pt>
                <c:pt idx="218">
                  <c:v>-0.56234143138550197</c:v>
                </c:pt>
                <c:pt idx="219">
                  <c:v>-0.5493614313855022</c:v>
                </c:pt>
                <c:pt idx="220">
                  <c:v>-0.53638143138550198</c:v>
                </c:pt>
                <c:pt idx="221">
                  <c:v>-0.52340143138550221</c:v>
                </c:pt>
                <c:pt idx="222">
                  <c:v>-0.510421431385502</c:v>
                </c:pt>
                <c:pt idx="223">
                  <c:v>-0.49744143138550223</c:v>
                </c:pt>
                <c:pt idx="224">
                  <c:v>-0.48446143138550202</c:v>
                </c:pt>
                <c:pt idx="225">
                  <c:v>-0.47148143138550225</c:v>
                </c:pt>
                <c:pt idx="226">
                  <c:v>-0.45850143138550203</c:v>
                </c:pt>
                <c:pt idx="227">
                  <c:v>-0.44552143138550226</c:v>
                </c:pt>
                <c:pt idx="228">
                  <c:v>-0.43254143138550205</c:v>
                </c:pt>
                <c:pt idx="229">
                  <c:v>-0.41956143138550228</c:v>
                </c:pt>
                <c:pt idx="230">
                  <c:v>-0.40658143138550207</c:v>
                </c:pt>
                <c:pt idx="231">
                  <c:v>-0.39360143138550185</c:v>
                </c:pt>
                <c:pt idx="232">
                  <c:v>-0.38062143138550208</c:v>
                </c:pt>
                <c:pt idx="233">
                  <c:v>-0.36764143138550187</c:v>
                </c:pt>
                <c:pt idx="234">
                  <c:v>-0.3546614313855021</c:v>
                </c:pt>
                <c:pt idx="235">
                  <c:v>-0.34168143138550189</c:v>
                </c:pt>
                <c:pt idx="236">
                  <c:v>-0.32870143138550212</c:v>
                </c:pt>
                <c:pt idx="237">
                  <c:v>-0.3157214313855019</c:v>
                </c:pt>
                <c:pt idx="238">
                  <c:v>-0.30274143138550214</c:v>
                </c:pt>
                <c:pt idx="239">
                  <c:v>-0.28976143138550192</c:v>
                </c:pt>
                <c:pt idx="240">
                  <c:v>-0.27678143138550215</c:v>
                </c:pt>
                <c:pt idx="241">
                  <c:v>-0.26380143138550194</c:v>
                </c:pt>
                <c:pt idx="242">
                  <c:v>-0.25082143138550217</c:v>
                </c:pt>
                <c:pt idx="243">
                  <c:v>-0.23784143138550196</c:v>
                </c:pt>
                <c:pt idx="244">
                  <c:v>-0.22486143138550219</c:v>
                </c:pt>
                <c:pt idx="245">
                  <c:v>-0.21188143138550197</c:v>
                </c:pt>
                <c:pt idx="246">
                  <c:v>-0.1989014313855022</c:v>
                </c:pt>
                <c:pt idx="247">
                  <c:v>-0.18592143138550199</c:v>
                </c:pt>
                <c:pt idx="248">
                  <c:v>-0.17294143138550222</c:v>
                </c:pt>
                <c:pt idx="249">
                  <c:v>-0.15996143138550201</c:v>
                </c:pt>
                <c:pt idx="250">
                  <c:v>-0.14698143138550224</c:v>
                </c:pt>
                <c:pt idx="251">
                  <c:v>-0.13400143138550202</c:v>
                </c:pt>
                <c:pt idx="252">
                  <c:v>-0.12102143138550225</c:v>
                </c:pt>
                <c:pt idx="253">
                  <c:v>-0.10804143138550204</c:v>
                </c:pt>
                <c:pt idx="254">
                  <c:v>-9.5061431385502271E-2</c:v>
                </c:pt>
                <c:pt idx="255">
                  <c:v>-8.2081431385502057E-2</c:v>
                </c:pt>
                <c:pt idx="256">
                  <c:v>-6.9101431385501844E-2</c:v>
                </c:pt>
                <c:pt idx="257">
                  <c:v>-5.6121431385502074E-2</c:v>
                </c:pt>
                <c:pt idx="258">
                  <c:v>-4.3141431385501861E-2</c:v>
                </c:pt>
                <c:pt idx="259">
                  <c:v>-3.0161431385502091E-2</c:v>
                </c:pt>
                <c:pt idx="260">
                  <c:v>-1.7181431385501877E-2</c:v>
                </c:pt>
                <c:pt idx="261">
                  <c:v>-4.2014313855021079E-3</c:v>
                </c:pt>
                <c:pt idx="262">
                  <c:v>8.7785686144981057E-3</c:v>
                </c:pt>
                <c:pt idx="263">
                  <c:v>2.1758568614497875E-2</c:v>
                </c:pt>
                <c:pt idx="264">
                  <c:v>3.4738568614498089E-2</c:v>
                </c:pt>
                <c:pt idx="265">
                  <c:v>4.7718568614497858E-2</c:v>
                </c:pt>
                <c:pt idx="266">
                  <c:v>6.0698568614498072E-2</c:v>
                </c:pt>
                <c:pt idx="267">
                  <c:v>7.3678568614497841E-2</c:v>
                </c:pt>
                <c:pt idx="268">
                  <c:v>8.6658568614498055E-2</c:v>
                </c:pt>
                <c:pt idx="269">
                  <c:v>9.9638568614497824E-2</c:v>
                </c:pt>
                <c:pt idx="270">
                  <c:v>0.11261856861449804</c:v>
                </c:pt>
                <c:pt idx="271">
                  <c:v>0.12559856861449781</c:v>
                </c:pt>
                <c:pt idx="272">
                  <c:v>0.13857856861449802</c:v>
                </c:pt>
                <c:pt idx="273">
                  <c:v>0.15155856861449779</c:v>
                </c:pt>
                <c:pt idx="274">
                  <c:v>0.164538568614498</c:v>
                </c:pt>
                <c:pt idx="275">
                  <c:v>0.17751856861449777</c:v>
                </c:pt>
                <c:pt idx="276">
                  <c:v>0.19049856861449799</c:v>
                </c:pt>
                <c:pt idx="277">
                  <c:v>0.20347856861449776</c:v>
                </c:pt>
                <c:pt idx="278">
                  <c:v>0.21645856861449797</c:v>
                </c:pt>
                <c:pt idx="279">
                  <c:v>0.22943856861449774</c:v>
                </c:pt>
                <c:pt idx="280">
                  <c:v>0.24241856861449795</c:v>
                </c:pt>
                <c:pt idx="281">
                  <c:v>0.25539856861449817</c:v>
                </c:pt>
                <c:pt idx="282">
                  <c:v>0.26837856861449794</c:v>
                </c:pt>
                <c:pt idx="283">
                  <c:v>0.28135856861449815</c:v>
                </c:pt>
                <c:pt idx="284">
                  <c:v>0.29433856861449792</c:v>
                </c:pt>
                <c:pt idx="285">
                  <c:v>0.30731856861449813</c:v>
                </c:pt>
                <c:pt idx="286">
                  <c:v>0.3202985686144979</c:v>
                </c:pt>
                <c:pt idx="287">
                  <c:v>0.33327856861449812</c:v>
                </c:pt>
                <c:pt idx="288">
                  <c:v>0.34625856861449789</c:v>
                </c:pt>
                <c:pt idx="289">
                  <c:v>0.3592385686144981</c:v>
                </c:pt>
                <c:pt idx="290">
                  <c:v>0.37221856861449787</c:v>
                </c:pt>
                <c:pt idx="291">
                  <c:v>0.38519856861449808</c:v>
                </c:pt>
                <c:pt idx="292">
                  <c:v>0.39817856861449785</c:v>
                </c:pt>
                <c:pt idx="293">
                  <c:v>0.41115856861449807</c:v>
                </c:pt>
                <c:pt idx="294">
                  <c:v>0.42413856861449784</c:v>
                </c:pt>
                <c:pt idx="295">
                  <c:v>0.43711856861449805</c:v>
                </c:pt>
                <c:pt idx="296">
                  <c:v>0.45009856861449782</c:v>
                </c:pt>
                <c:pt idx="297">
                  <c:v>0.46307856861449803</c:v>
                </c:pt>
                <c:pt idx="298">
                  <c:v>0.4760585686144978</c:v>
                </c:pt>
                <c:pt idx="299">
                  <c:v>0.48903856861449801</c:v>
                </c:pt>
                <c:pt idx="300">
                  <c:v>0.50201856861449778</c:v>
                </c:pt>
                <c:pt idx="301">
                  <c:v>0.514998568614498</c:v>
                </c:pt>
                <c:pt idx="302">
                  <c:v>0.52797856861449777</c:v>
                </c:pt>
                <c:pt idx="303">
                  <c:v>0.54095856861449798</c:v>
                </c:pt>
                <c:pt idx="304">
                  <c:v>0.55393856861449775</c:v>
                </c:pt>
                <c:pt idx="305">
                  <c:v>0.56691856861449796</c:v>
                </c:pt>
                <c:pt idx="306">
                  <c:v>0.57989856861449773</c:v>
                </c:pt>
                <c:pt idx="307">
                  <c:v>0.59287856861449795</c:v>
                </c:pt>
                <c:pt idx="308">
                  <c:v>0.60585856861449772</c:v>
                </c:pt>
                <c:pt idx="309">
                  <c:v>0.61883856861449882</c:v>
                </c:pt>
                <c:pt idx="310">
                  <c:v>0.63181856861449859</c:v>
                </c:pt>
                <c:pt idx="311">
                  <c:v>0.64479856861449836</c:v>
                </c:pt>
                <c:pt idx="312">
                  <c:v>0.65777856861449813</c:v>
                </c:pt>
                <c:pt idx="313">
                  <c:v>0.67075856861449878</c:v>
                </c:pt>
                <c:pt idx="314">
                  <c:v>0.68373856861449855</c:v>
                </c:pt>
                <c:pt idx="315">
                  <c:v>0.69671856861449832</c:v>
                </c:pt>
                <c:pt idx="316">
                  <c:v>0.70969856861449809</c:v>
                </c:pt>
                <c:pt idx="317">
                  <c:v>0.72267856861449875</c:v>
                </c:pt>
                <c:pt idx="318">
                  <c:v>0.73565856861449852</c:v>
                </c:pt>
                <c:pt idx="319">
                  <c:v>0.74863856861449829</c:v>
                </c:pt>
                <c:pt idx="320">
                  <c:v>0.76161856861449806</c:v>
                </c:pt>
                <c:pt idx="321">
                  <c:v>0.77459856861449872</c:v>
                </c:pt>
                <c:pt idx="322">
                  <c:v>0.78757856861449849</c:v>
                </c:pt>
                <c:pt idx="323">
                  <c:v>0.80055856861449826</c:v>
                </c:pt>
                <c:pt idx="324">
                  <c:v>0.81353856861449803</c:v>
                </c:pt>
                <c:pt idx="325">
                  <c:v>0.82651856861449868</c:v>
                </c:pt>
                <c:pt idx="326">
                  <c:v>0.83949856861449845</c:v>
                </c:pt>
                <c:pt idx="327">
                  <c:v>0.85247856861449822</c:v>
                </c:pt>
                <c:pt idx="328">
                  <c:v>0.86545856861449799</c:v>
                </c:pt>
                <c:pt idx="329">
                  <c:v>0.87843856861449865</c:v>
                </c:pt>
                <c:pt idx="330">
                  <c:v>0.89141856861449842</c:v>
                </c:pt>
                <c:pt idx="331">
                  <c:v>0.90439856861449819</c:v>
                </c:pt>
                <c:pt idx="332">
                  <c:v>0.91737856861449885</c:v>
                </c:pt>
                <c:pt idx="333">
                  <c:v>0.93035856861449862</c:v>
                </c:pt>
                <c:pt idx="334">
                  <c:v>0.94333856861449839</c:v>
                </c:pt>
                <c:pt idx="335">
                  <c:v>0.95631856861449815</c:v>
                </c:pt>
                <c:pt idx="336">
                  <c:v>0.96929856861449881</c:v>
                </c:pt>
                <c:pt idx="337">
                  <c:v>0.98227856861449858</c:v>
                </c:pt>
                <c:pt idx="338">
                  <c:v>0.99525856861449835</c:v>
                </c:pt>
                <c:pt idx="339">
                  <c:v>1.0082385686144981</c:v>
                </c:pt>
                <c:pt idx="340">
                  <c:v>1.0212185686144988</c:v>
                </c:pt>
                <c:pt idx="341">
                  <c:v>1.0341985686144985</c:v>
                </c:pt>
                <c:pt idx="342">
                  <c:v>1.0471785686144983</c:v>
                </c:pt>
                <c:pt idx="343">
                  <c:v>1.0601585686144981</c:v>
                </c:pt>
                <c:pt idx="344">
                  <c:v>1.0731385686144987</c:v>
                </c:pt>
                <c:pt idx="345">
                  <c:v>1.0861185686144985</c:v>
                </c:pt>
                <c:pt idx="346">
                  <c:v>1.0990985686144983</c:v>
                </c:pt>
                <c:pt idx="347">
                  <c:v>1.1120785686144981</c:v>
                </c:pt>
                <c:pt idx="348">
                  <c:v>1.1250585686144987</c:v>
                </c:pt>
                <c:pt idx="349">
                  <c:v>1.1380385686144985</c:v>
                </c:pt>
                <c:pt idx="350">
                  <c:v>1.1510185686144982</c:v>
                </c:pt>
                <c:pt idx="351">
                  <c:v>1.163998568614498</c:v>
                </c:pt>
                <c:pt idx="352">
                  <c:v>1.1769785686144987</c:v>
                </c:pt>
                <c:pt idx="353">
                  <c:v>1.1899585686144984</c:v>
                </c:pt>
                <c:pt idx="354">
                  <c:v>1.2029385686144982</c:v>
                </c:pt>
                <c:pt idx="355">
                  <c:v>1.215918568614498</c:v>
                </c:pt>
                <c:pt idx="356">
                  <c:v>1.2288985686144986</c:v>
                </c:pt>
                <c:pt idx="357">
                  <c:v>1.2418785686144984</c:v>
                </c:pt>
                <c:pt idx="358">
                  <c:v>1.2548585686144982</c:v>
                </c:pt>
                <c:pt idx="359">
                  <c:v>1.2678385686144988</c:v>
                </c:pt>
                <c:pt idx="360">
                  <c:v>1.2808185686144986</c:v>
                </c:pt>
                <c:pt idx="361">
                  <c:v>1.2937985686144984</c:v>
                </c:pt>
                <c:pt idx="362">
                  <c:v>1.3067785686144981</c:v>
                </c:pt>
                <c:pt idx="363">
                  <c:v>1.3197585686144988</c:v>
                </c:pt>
                <c:pt idx="364">
                  <c:v>1.3327385686144986</c:v>
                </c:pt>
                <c:pt idx="365">
                  <c:v>1.3457185686144983</c:v>
                </c:pt>
                <c:pt idx="366">
                  <c:v>1.3586985686144981</c:v>
                </c:pt>
                <c:pt idx="367">
                  <c:v>1.3716785686144988</c:v>
                </c:pt>
                <c:pt idx="368">
                  <c:v>1.3846585686144985</c:v>
                </c:pt>
                <c:pt idx="369">
                  <c:v>1.3976385686144983</c:v>
                </c:pt>
                <c:pt idx="370">
                  <c:v>1.4106185686144981</c:v>
                </c:pt>
                <c:pt idx="371">
                  <c:v>1.4235985686144987</c:v>
                </c:pt>
                <c:pt idx="372">
                  <c:v>1.4365785686144985</c:v>
                </c:pt>
                <c:pt idx="373">
                  <c:v>1.4495585686144983</c:v>
                </c:pt>
                <c:pt idx="374">
                  <c:v>1.462538568614498</c:v>
                </c:pt>
                <c:pt idx="375">
                  <c:v>1.4755185686144987</c:v>
                </c:pt>
                <c:pt idx="376">
                  <c:v>1.4884985686144985</c:v>
                </c:pt>
                <c:pt idx="377">
                  <c:v>1.5014785686144982</c:v>
                </c:pt>
                <c:pt idx="378">
                  <c:v>1.514458568614498</c:v>
                </c:pt>
                <c:pt idx="379">
                  <c:v>1.5274385686144987</c:v>
                </c:pt>
                <c:pt idx="380">
                  <c:v>1.5404185686144984</c:v>
                </c:pt>
                <c:pt idx="381">
                  <c:v>1.5533985686144982</c:v>
                </c:pt>
                <c:pt idx="382">
                  <c:v>1.566378568614498</c:v>
                </c:pt>
                <c:pt idx="383">
                  <c:v>1.5793585686144986</c:v>
                </c:pt>
                <c:pt idx="384">
                  <c:v>1.5923385686144984</c:v>
                </c:pt>
                <c:pt idx="385">
                  <c:v>1.6053185686144982</c:v>
                </c:pt>
                <c:pt idx="386">
                  <c:v>1.6182985686144988</c:v>
                </c:pt>
                <c:pt idx="387">
                  <c:v>1.6312785686144986</c:v>
                </c:pt>
                <c:pt idx="388">
                  <c:v>1.6442585686144984</c:v>
                </c:pt>
                <c:pt idx="389">
                  <c:v>1.6572385686144981</c:v>
                </c:pt>
                <c:pt idx="390">
                  <c:v>1.6702185686144988</c:v>
                </c:pt>
                <c:pt idx="391">
                  <c:v>1.6831985686144986</c:v>
                </c:pt>
                <c:pt idx="392">
                  <c:v>1.6961785686144983</c:v>
                </c:pt>
                <c:pt idx="393">
                  <c:v>1.7091585686144981</c:v>
                </c:pt>
                <c:pt idx="394">
                  <c:v>1.7221385686144988</c:v>
                </c:pt>
                <c:pt idx="395">
                  <c:v>1.7351185686144985</c:v>
                </c:pt>
                <c:pt idx="396">
                  <c:v>1.7480985686144983</c:v>
                </c:pt>
                <c:pt idx="397">
                  <c:v>1.7610785686144981</c:v>
                </c:pt>
                <c:pt idx="398">
                  <c:v>1.7740585686144987</c:v>
                </c:pt>
                <c:pt idx="399">
                  <c:v>1.7870385686144985</c:v>
                </c:pt>
                <c:pt idx="400">
                  <c:v>1.8000185686144983</c:v>
                </c:pt>
                <c:pt idx="401">
                  <c:v>1.812998568614498</c:v>
                </c:pt>
                <c:pt idx="402">
                  <c:v>1.8259785686144987</c:v>
                </c:pt>
                <c:pt idx="403">
                  <c:v>1.8389585686144985</c:v>
                </c:pt>
                <c:pt idx="404">
                  <c:v>1.8519385686144982</c:v>
                </c:pt>
                <c:pt idx="405">
                  <c:v>1.864918568614498</c:v>
                </c:pt>
                <c:pt idx="406">
                  <c:v>1.8778985686144987</c:v>
                </c:pt>
                <c:pt idx="407">
                  <c:v>1.8908785686144984</c:v>
                </c:pt>
                <c:pt idx="408">
                  <c:v>1.9038585686144982</c:v>
                </c:pt>
                <c:pt idx="409">
                  <c:v>1.9168385686144989</c:v>
                </c:pt>
                <c:pt idx="410">
                  <c:v>1.9298185686144986</c:v>
                </c:pt>
                <c:pt idx="411">
                  <c:v>1.9427985686144984</c:v>
                </c:pt>
                <c:pt idx="412">
                  <c:v>1.9557785686144982</c:v>
                </c:pt>
                <c:pt idx="413">
                  <c:v>1.9687585686144988</c:v>
                </c:pt>
                <c:pt idx="414">
                  <c:v>1.9817385686144986</c:v>
                </c:pt>
                <c:pt idx="415">
                  <c:v>1.9947185686144984</c:v>
                </c:pt>
                <c:pt idx="416">
                  <c:v>2.0076985686144981</c:v>
                </c:pt>
                <c:pt idx="417">
                  <c:v>2.0206785686144988</c:v>
                </c:pt>
                <c:pt idx="418">
                  <c:v>2.0336585686144986</c:v>
                </c:pt>
                <c:pt idx="419">
                  <c:v>2.0466385686144983</c:v>
                </c:pt>
                <c:pt idx="420">
                  <c:v>2.0596185686144981</c:v>
                </c:pt>
                <c:pt idx="421">
                  <c:v>2.0725985686144988</c:v>
                </c:pt>
                <c:pt idx="422">
                  <c:v>2.0855785686144985</c:v>
                </c:pt>
                <c:pt idx="423">
                  <c:v>2.0985585686144983</c:v>
                </c:pt>
                <c:pt idx="424">
                  <c:v>2.1115385686144981</c:v>
                </c:pt>
                <c:pt idx="425">
                  <c:v>2.1245185686144987</c:v>
                </c:pt>
                <c:pt idx="426">
                  <c:v>2.1374985686144985</c:v>
                </c:pt>
                <c:pt idx="427">
                  <c:v>2.1504785686144983</c:v>
                </c:pt>
                <c:pt idx="428">
                  <c:v>2.163458568614498</c:v>
                </c:pt>
                <c:pt idx="429">
                  <c:v>2.1764385686144987</c:v>
                </c:pt>
                <c:pt idx="430">
                  <c:v>2.1894185686144985</c:v>
                </c:pt>
                <c:pt idx="431">
                  <c:v>2.2023985686144982</c:v>
                </c:pt>
                <c:pt idx="432">
                  <c:v>2.215378568614498</c:v>
                </c:pt>
                <c:pt idx="433">
                  <c:v>2.2283585686144987</c:v>
                </c:pt>
                <c:pt idx="434">
                  <c:v>2.2413385686144984</c:v>
                </c:pt>
                <c:pt idx="435">
                  <c:v>2.2543185686144982</c:v>
                </c:pt>
                <c:pt idx="436">
                  <c:v>2.2672985686144989</c:v>
                </c:pt>
                <c:pt idx="437">
                  <c:v>2.2802785686144986</c:v>
                </c:pt>
                <c:pt idx="438">
                  <c:v>2.2932585686144984</c:v>
                </c:pt>
                <c:pt idx="439">
                  <c:v>2.3062385686144982</c:v>
                </c:pt>
                <c:pt idx="440">
                  <c:v>2.3192185686144988</c:v>
                </c:pt>
                <c:pt idx="441">
                  <c:v>2.3321985686144986</c:v>
                </c:pt>
                <c:pt idx="442">
                  <c:v>2.3451785686144984</c:v>
                </c:pt>
                <c:pt idx="443">
                  <c:v>2.3581585686144981</c:v>
                </c:pt>
                <c:pt idx="444">
                  <c:v>2.3711385686144988</c:v>
                </c:pt>
                <c:pt idx="445">
                  <c:v>2.3841185686144986</c:v>
                </c:pt>
                <c:pt idx="446">
                  <c:v>2.3970985686144983</c:v>
                </c:pt>
                <c:pt idx="447">
                  <c:v>2.4100785686144981</c:v>
                </c:pt>
                <c:pt idx="448">
                  <c:v>2.4230585686144988</c:v>
                </c:pt>
                <c:pt idx="449">
                  <c:v>2.4360385686144985</c:v>
                </c:pt>
                <c:pt idx="450">
                  <c:v>2.4490185686144983</c:v>
                </c:pt>
                <c:pt idx="451">
                  <c:v>2.4619985686144981</c:v>
                </c:pt>
                <c:pt idx="452">
                  <c:v>2.4749785686144987</c:v>
                </c:pt>
                <c:pt idx="453">
                  <c:v>2.4879585686144985</c:v>
                </c:pt>
                <c:pt idx="454">
                  <c:v>2.5009385686144983</c:v>
                </c:pt>
                <c:pt idx="455">
                  <c:v>2.513918568614498</c:v>
                </c:pt>
                <c:pt idx="456">
                  <c:v>2.5268985686144987</c:v>
                </c:pt>
                <c:pt idx="457">
                  <c:v>2.5398785686144985</c:v>
                </c:pt>
                <c:pt idx="458">
                  <c:v>2.5528585686144982</c:v>
                </c:pt>
                <c:pt idx="459">
                  <c:v>2.565838568614498</c:v>
                </c:pt>
                <c:pt idx="460">
                  <c:v>2.5788185686144987</c:v>
                </c:pt>
                <c:pt idx="461">
                  <c:v>2.5917985686144984</c:v>
                </c:pt>
                <c:pt idx="462">
                  <c:v>2.6047785686144982</c:v>
                </c:pt>
                <c:pt idx="463">
                  <c:v>2.6177585686144988</c:v>
                </c:pt>
                <c:pt idx="464">
                  <c:v>2.6307385686144986</c:v>
                </c:pt>
                <c:pt idx="465">
                  <c:v>2.6437185686144984</c:v>
                </c:pt>
                <c:pt idx="466">
                  <c:v>2.6566985686144982</c:v>
                </c:pt>
                <c:pt idx="467">
                  <c:v>2.6696785686144988</c:v>
                </c:pt>
                <c:pt idx="468">
                  <c:v>2.6826585686144986</c:v>
                </c:pt>
                <c:pt idx="469">
                  <c:v>2.6956385686144984</c:v>
                </c:pt>
                <c:pt idx="470">
                  <c:v>2.7086185686144981</c:v>
                </c:pt>
                <c:pt idx="471">
                  <c:v>2.7215985686144988</c:v>
                </c:pt>
                <c:pt idx="472">
                  <c:v>2.7345785686144986</c:v>
                </c:pt>
                <c:pt idx="473">
                  <c:v>2.7475585686144983</c:v>
                </c:pt>
                <c:pt idx="474">
                  <c:v>2.7605385686144981</c:v>
                </c:pt>
                <c:pt idx="475">
                  <c:v>2.7735185686144987</c:v>
                </c:pt>
                <c:pt idx="476">
                  <c:v>2.7864985686144985</c:v>
                </c:pt>
                <c:pt idx="477">
                  <c:v>2.7994785686144983</c:v>
                </c:pt>
                <c:pt idx="478">
                  <c:v>2.8124585686144981</c:v>
                </c:pt>
                <c:pt idx="479">
                  <c:v>2.8254385686144987</c:v>
                </c:pt>
                <c:pt idx="480">
                  <c:v>2.8384185686144985</c:v>
                </c:pt>
                <c:pt idx="481">
                  <c:v>2.8513985686144983</c:v>
                </c:pt>
                <c:pt idx="482">
                  <c:v>2.864378568614498</c:v>
                </c:pt>
                <c:pt idx="483">
                  <c:v>2.8773585686144987</c:v>
                </c:pt>
                <c:pt idx="484">
                  <c:v>2.8903385686144984</c:v>
                </c:pt>
                <c:pt idx="485">
                  <c:v>2.9033185686144982</c:v>
                </c:pt>
                <c:pt idx="486">
                  <c:v>2.9162985686144989</c:v>
                </c:pt>
                <c:pt idx="487">
                  <c:v>2.9292785686144986</c:v>
                </c:pt>
                <c:pt idx="488">
                  <c:v>2.9422585686144984</c:v>
                </c:pt>
                <c:pt idx="489">
                  <c:v>2.9552385686144982</c:v>
                </c:pt>
                <c:pt idx="490">
                  <c:v>2.9682185686144988</c:v>
                </c:pt>
                <c:pt idx="491">
                  <c:v>2.9811985686144986</c:v>
                </c:pt>
                <c:pt idx="492">
                  <c:v>2.9941785686144984</c:v>
                </c:pt>
                <c:pt idx="493">
                  <c:v>3.0071585686144982</c:v>
                </c:pt>
                <c:pt idx="494">
                  <c:v>3.0201385686144988</c:v>
                </c:pt>
                <c:pt idx="495">
                  <c:v>3.0331185686144986</c:v>
                </c:pt>
                <c:pt idx="496">
                  <c:v>3.0460985686144983</c:v>
                </c:pt>
                <c:pt idx="497">
                  <c:v>3.0590785686144981</c:v>
                </c:pt>
                <c:pt idx="498">
                  <c:v>3.0720585686144988</c:v>
                </c:pt>
                <c:pt idx="499">
                  <c:v>3.0850385686144985</c:v>
                </c:pt>
                <c:pt idx="500">
                  <c:v>3.0980185686144983</c:v>
                </c:pt>
                <c:pt idx="501">
                  <c:v>3.1109985686144981</c:v>
                </c:pt>
                <c:pt idx="502">
                  <c:v>3.1239785686144987</c:v>
                </c:pt>
                <c:pt idx="503">
                  <c:v>3.1369585686144985</c:v>
                </c:pt>
                <c:pt idx="504">
                  <c:v>3.1499385686144983</c:v>
                </c:pt>
                <c:pt idx="505">
                  <c:v>3.162918568614498</c:v>
                </c:pt>
                <c:pt idx="506">
                  <c:v>3.1758985686144987</c:v>
                </c:pt>
                <c:pt idx="507">
                  <c:v>3.1888785686144985</c:v>
                </c:pt>
                <c:pt idx="508">
                  <c:v>3.2018585686144982</c:v>
                </c:pt>
                <c:pt idx="509">
                  <c:v>3.214838568614498</c:v>
                </c:pt>
                <c:pt idx="510">
                  <c:v>3.2278185686144987</c:v>
                </c:pt>
                <c:pt idx="511">
                  <c:v>3.2407985686144984</c:v>
                </c:pt>
                <c:pt idx="512">
                  <c:v>3.2537785686144982</c:v>
                </c:pt>
                <c:pt idx="513">
                  <c:v>3.2667585686144989</c:v>
                </c:pt>
                <c:pt idx="514">
                  <c:v>3.2797385686144986</c:v>
                </c:pt>
                <c:pt idx="515">
                  <c:v>3.2927185686144984</c:v>
                </c:pt>
                <c:pt idx="516">
                  <c:v>3.3056985686144982</c:v>
                </c:pt>
                <c:pt idx="517">
                  <c:v>3.3186785686144988</c:v>
                </c:pt>
                <c:pt idx="518">
                  <c:v>3.3316585686144986</c:v>
                </c:pt>
                <c:pt idx="519">
                  <c:v>3.3446385686144984</c:v>
                </c:pt>
                <c:pt idx="520">
                  <c:v>3.3576185686144981</c:v>
                </c:pt>
                <c:pt idx="521">
                  <c:v>3.3705985686144988</c:v>
                </c:pt>
                <c:pt idx="522">
                  <c:v>3.3835785686144986</c:v>
                </c:pt>
                <c:pt idx="523">
                  <c:v>3.3965585686144983</c:v>
                </c:pt>
                <c:pt idx="524">
                  <c:v>3.4095385686144981</c:v>
                </c:pt>
                <c:pt idx="525">
                  <c:v>3.4225185686144988</c:v>
                </c:pt>
                <c:pt idx="526">
                  <c:v>3.4354985686144985</c:v>
                </c:pt>
                <c:pt idx="527">
                  <c:v>3.4484785686144983</c:v>
                </c:pt>
                <c:pt idx="528">
                  <c:v>3.4614585686144981</c:v>
                </c:pt>
                <c:pt idx="529">
                  <c:v>3.4744385686144987</c:v>
                </c:pt>
                <c:pt idx="530">
                  <c:v>3.4874185686144985</c:v>
                </c:pt>
                <c:pt idx="531">
                  <c:v>3.5003985686144983</c:v>
                </c:pt>
                <c:pt idx="532">
                  <c:v>3.513378568614498</c:v>
                </c:pt>
                <c:pt idx="533">
                  <c:v>3.5263585686144987</c:v>
                </c:pt>
                <c:pt idx="534">
                  <c:v>3.5393385686144985</c:v>
                </c:pt>
                <c:pt idx="535">
                  <c:v>3.5523185686144982</c:v>
                </c:pt>
                <c:pt idx="536">
                  <c:v>3.565298568614498</c:v>
                </c:pt>
                <c:pt idx="537">
                  <c:v>3.5782785686144987</c:v>
                </c:pt>
                <c:pt idx="538">
                  <c:v>3.5912585686144984</c:v>
                </c:pt>
                <c:pt idx="539">
                  <c:v>3.6042385686144982</c:v>
                </c:pt>
                <c:pt idx="540">
                  <c:v>3.6172185686144989</c:v>
                </c:pt>
                <c:pt idx="541">
                  <c:v>3.6301985686144986</c:v>
                </c:pt>
                <c:pt idx="542">
                  <c:v>3.6431785686144984</c:v>
                </c:pt>
                <c:pt idx="543">
                  <c:v>3.6561585686144982</c:v>
                </c:pt>
                <c:pt idx="544">
                  <c:v>3.6691385686144988</c:v>
                </c:pt>
                <c:pt idx="545">
                  <c:v>3.6821185686144986</c:v>
                </c:pt>
                <c:pt idx="546">
                  <c:v>3.6950985686144984</c:v>
                </c:pt>
                <c:pt idx="547">
                  <c:v>3.7080785686144981</c:v>
                </c:pt>
                <c:pt idx="548">
                  <c:v>3.7210585686144988</c:v>
                </c:pt>
                <c:pt idx="549">
                  <c:v>3.7340385686144986</c:v>
                </c:pt>
                <c:pt idx="550">
                  <c:v>3.7470185686144983</c:v>
                </c:pt>
                <c:pt idx="551">
                  <c:v>3.7599985686144981</c:v>
                </c:pt>
                <c:pt idx="552">
                  <c:v>3.7729785686144988</c:v>
                </c:pt>
                <c:pt idx="553">
                  <c:v>3.7859585686144985</c:v>
                </c:pt>
                <c:pt idx="554">
                  <c:v>3.7989385686144983</c:v>
                </c:pt>
                <c:pt idx="555">
                  <c:v>3.8119185686144981</c:v>
                </c:pt>
                <c:pt idx="556">
                  <c:v>3.8248985686144987</c:v>
                </c:pt>
                <c:pt idx="557">
                  <c:v>3.8378785686144985</c:v>
                </c:pt>
                <c:pt idx="558">
                  <c:v>3.8508585686144983</c:v>
                </c:pt>
                <c:pt idx="559">
                  <c:v>3.863838568614498</c:v>
                </c:pt>
                <c:pt idx="560">
                  <c:v>3.8768185686144987</c:v>
                </c:pt>
                <c:pt idx="561">
                  <c:v>3.8897985686144985</c:v>
                </c:pt>
                <c:pt idx="562">
                  <c:v>3.9027785686144982</c:v>
                </c:pt>
                <c:pt idx="563">
                  <c:v>3.9157585686144989</c:v>
                </c:pt>
                <c:pt idx="564">
                  <c:v>3.9287385686144987</c:v>
                </c:pt>
                <c:pt idx="565">
                  <c:v>3.9417185686144984</c:v>
                </c:pt>
                <c:pt idx="566">
                  <c:v>3.9546985686144982</c:v>
                </c:pt>
                <c:pt idx="567">
                  <c:v>3.9676785686144989</c:v>
                </c:pt>
                <c:pt idx="568">
                  <c:v>3.9806585686144986</c:v>
                </c:pt>
                <c:pt idx="569">
                  <c:v>3.9936385686144984</c:v>
                </c:pt>
                <c:pt idx="570">
                  <c:v>4.0066185686144982</c:v>
                </c:pt>
                <c:pt idx="571">
                  <c:v>4.0195985686144988</c:v>
                </c:pt>
                <c:pt idx="572">
                  <c:v>4.0325785686144986</c:v>
                </c:pt>
                <c:pt idx="573">
                  <c:v>4.0455585686144984</c:v>
                </c:pt>
                <c:pt idx="574">
                  <c:v>4.0585385686144981</c:v>
                </c:pt>
                <c:pt idx="575">
                  <c:v>4.0715185686144988</c:v>
                </c:pt>
                <c:pt idx="576">
                  <c:v>4.0844985686144986</c:v>
                </c:pt>
                <c:pt idx="577">
                  <c:v>4.0974785686144983</c:v>
                </c:pt>
                <c:pt idx="578">
                  <c:v>4.1104585686144981</c:v>
                </c:pt>
                <c:pt idx="579">
                  <c:v>4.1234385686144988</c:v>
                </c:pt>
                <c:pt idx="580">
                  <c:v>4.1364185686144985</c:v>
                </c:pt>
                <c:pt idx="581">
                  <c:v>4.1493985686144983</c:v>
                </c:pt>
                <c:pt idx="582">
                  <c:v>4.1623785686144981</c:v>
                </c:pt>
                <c:pt idx="583">
                  <c:v>4.1753585686144987</c:v>
                </c:pt>
                <c:pt idx="584">
                  <c:v>4.1883385686144985</c:v>
                </c:pt>
                <c:pt idx="585">
                  <c:v>4.2013185686144983</c:v>
                </c:pt>
                <c:pt idx="586">
                  <c:v>4.214298568614498</c:v>
                </c:pt>
                <c:pt idx="587">
                  <c:v>4.2272785686144987</c:v>
                </c:pt>
                <c:pt idx="588">
                  <c:v>4.2402585686144985</c:v>
                </c:pt>
                <c:pt idx="589">
                  <c:v>4.2532385686144982</c:v>
                </c:pt>
                <c:pt idx="590">
                  <c:v>4.2662185686144989</c:v>
                </c:pt>
                <c:pt idx="591">
                  <c:v>4.2791985686144987</c:v>
                </c:pt>
                <c:pt idx="592">
                  <c:v>4.2921785686144984</c:v>
                </c:pt>
                <c:pt idx="593">
                  <c:v>4.3051585686144982</c:v>
                </c:pt>
                <c:pt idx="594">
                  <c:v>4.3181385686144989</c:v>
                </c:pt>
                <c:pt idx="595">
                  <c:v>4.3311185686144986</c:v>
                </c:pt>
                <c:pt idx="596">
                  <c:v>4.3440985686144984</c:v>
                </c:pt>
                <c:pt idx="597">
                  <c:v>4.3570785686144982</c:v>
                </c:pt>
                <c:pt idx="598">
                  <c:v>4.3700585686144988</c:v>
                </c:pt>
                <c:pt idx="599">
                  <c:v>4.3830385686144986</c:v>
                </c:pt>
                <c:pt idx="600">
                  <c:v>4.3960185686144984</c:v>
                </c:pt>
                <c:pt idx="601">
                  <c:v>4.4089985686144981</c:v>
                </c:pt>
                <c:pt idx="602">
                  <c:v>4.4219785686144988</c:v>
                </c:pt>
                <c:pt idx="603">
                  <c:v>4.4349585686144986</c:v>
                </c:pt>
                <c:pt idx="604">
                  <c:v>4.4479385686144983</c:v>
                </c:pt>
                <c:pt idx="605">
                  <c:v>4.4609185686144981</c:v>
                </c:pt>
                <c:pt idx="606">
                  <c:v>4.4738985686144987</c:v>
                </c:pt>
                <c:pt idx="607">
                  <c:v>4.4868785686144985</c:v>
                </c:pt>
                <c:pt idx="608">
                  <c:v>4.4998585686144983</c:v>
                </c:pt>
                <c:pt idx="609">
                  <c:v>4.5128385686144981</c:v>
                </c:pt>
                <c:pt idx="610">
                  <c:v>4.5258185686144987</c:v>
                </c:pt>
                <c:pt idx="611">
                  <c:v>4.5387985686144985</c:v>
                </c:pt>
                <c:pt idx="612">
                  <c:v>4.5517785686144983</c:v>
                </c:pt>
                <c:pt idx="613">
                  <c:v>4.564758568614498</c:v>
                </c:pt>
                <c:pt idx="614">
                  <c:v>4.5777385686144987</c:v>
                </c:pt>
                <c:pt idx="615">
                  <c:v>4.5907185686144985</c:v>
                </c:pt>
                <c:pt idx="616">
                  <c:v>4.6036985686144991</c:v>
                </c:pt>
                <c:pt idx="617">
                  <c:v>4.6166785686144971</c:v>
                </c:pt>
                <c:pt idx="618">
                  <c:v>4.6296585686144978</c:v>
                </c:pt>
                <c:pt idx="619">
                  <c:v>4.6426385686144984</c:v>
                </c:pt>
                <c:pt idx="620">
                  <c:v>4.6556185686144973</c:v>
                </c:pt>
                <c:pt idx="621">
                  <c:v>4.668598568614498</c:v>
                </c:pt>
                <c:pt idx="622">
                  <c:v>4.6815785686144968</c:v>
                </c:pt>
                <c:pt idx="623">
                  <c:v>4.6945585686144975</c:v>
                </c:pt>
                <c:pt idx="624">
                  <c:v>4.7075385686144982</c:v>
                </c:pt>
                <c:pt idx="625">
                  <c:v>4.720518568614497</c:v>
                </c:pt>
                <c:pt idx="626">
                  <c:v>4.7334985686144977</c:v>
                </c:pt>
                <c:pt idx="627">
                  <c:v>4.7464785686144984</c:v>
                </c:pt>
                <c:pt idx="628">
                  <c:v>4.7594585686144972</c:v>
                </c:pt>
                <c:pt idx="629">
                  <c:v>4.7724385686144979</c:v>
                </c:pt>
                <c:pt idx="630">
                  <c:v>4.7854185686144968</c:v>
                </c:pt>
                <c:pt idx="631">
                  <c:v>4.7983985686144974</c:v>
                </c:pt>
                <c:pt idx="632">
                  <c:v>4.8113785686144981</c:v>
                </c:pt>
                <c:pt idx="633">
                  <c:v>4.824358568614497</c:v>
                </c:pt>
                <c:pt idx="634">
                  <c:v>4.8373385686144976</c:v>
                </c:pt>
                <c:pt idx="635">
                  <c:v>4.8503185686144983</c:v>
                </c:pt>
                <c:pt idx="636">
                  <c:v>4.8632985686144972</c:v>
                </c:pt>
                <c:pt idx="637">
                  <c:v>4.8762785686144978</c:v>
                </c:pt>
                <c:pt idx="638">
                  <c:v>4.8892585686144967</c:v>
                </c:pt>
                <c:pt idx="639">
                  <c:v>4.9022385686144974</c:v>
                </c:pt>
                <c:pt idx="640">
                  <c:v>4.915218568614498</c:v>
                </c:pt>
                <c:pt idx="641">
                  <c:v>4.9281985686144969</c:v>
                </c:pt>
                <c:pt idx="642">
                  <c:v>4.9411785686144976</c:v>
                </c:pt>
                <c:pt idx="643">
                  <c:v>4.9541585686144982</c:v>
                </c:pt>
                <c:pt idx="644">
                  <c:v>4.9671385686144971</c:v>
                </c:pt>
                <c:pt idx="645">
                  <c:v>4.9801185686144978</c:v>
                </c:pt>
                <c:pt idx="646">
                  <c:v>4.9930985686144984</c:v>
                </c:pt>
                <c:pt idx="647">
                  <c:v>5.0060785686144973</c:v>
                </c:pt>
                <c:pt idx="648">
                  <c:v>5.019058568614498</c:v>
                </c:pt>
                <c:pt idx="649">
                  <c:v>5.0320385686144968</c:v>
                </c:pt>
                <c:pt idx="650">
                  <c:v>5.0450185686144975</c:v>
                </c:pt>
                <c:pt idx="651">
                  <c:v>5.0579985686144981</c:v>
                </c:pt>
                <c:pt idx="652">
                  <c:v>5.070978568614497</c:v>
                </c:pt>
                <c:pt idx="653">
                  <c:v>5.0839585686144977</c:v>
                </c:pt>
                <c:pt idx="654">
                  <c:v>5.0969385686144983</c:v>
                </c:pt>
                <c:pt idx="655">
                  <c:v>5.1099185686144972</c:v>
                </c:pt>
                <c:pt idx="656">
                  <c:v>5.1228985686144979</c:v>
                </c:pt>
                <c:pt idx="657">
                  <c:v>5.1358785686144968</c:v>
                </c:pt>
                <c:pt idx="658">
                  <c:v>5.1488585686144974</c:v>
                </c:pt>
                <c:pt idx="659">
                  <c:v>5.1618385686144981</c:v>
                </c:pt>
                <c:pt idx="660">
                  <c:v>5.174818568614497</c:v>
                </c:pt>
                <c:pt idx="661">
                  <c:v>5.1877985686144976</c:v>
                </c:pt>
                <c:pt idx="662">
                  <c:v>5.2007785686144983</c:v>
                </c:pt>
                <c:pt idx="663">
                  <c:v>5.2137585686144972</c:v>
                </c:pt>
                <c:pt idx="664">
                  <c:v>5.2267385686144978</c:v>
                </c:pt>
                <c:pt idx="665">
                  <c:v>5.2397185686144985</c:v>
                </c:pt>
                <c:pt idx="666">
                  <c:v>5.2526985686144974</c:v>
                </c:pt>
                <c:pt idx="667">
                  <c:v>5.265678568614498</c:v>
                </c:pt>
                <c:pt idx="668">
                  <c:v>5.2786585686144969</c:v>
                </c:pt>
                <c:pt idx="669">
                  <c:v>5.2916385686144976</c:v>
                </c:pt>
                <c:pt idx="670">
                  <c:v>5.3046185686144982</c:v>
                </c:pt>
                <c:pt idx="671">
                  <c:v>5.3175985686144971</c:v>
                </c:pt>
                <c:pt idx="672">
                  <c:v>5.3305785686144977</c:v>
                </c:pt>
                <c:pt idx="673">
                  <c:v>5.3435585686144984</c:v>
                </c:pt>
                <c:pt idx="674">
                  <c:v>5.3565385686144973</c:v>
                </c:pt>
                <c:pt idx="675">
                  <c:v>5.3695185686144979</c:v>
                </c:pt>
                <c:pt idx="676">
                  <c:v>5.3824985686144968</c:v>
                </c:pt>
                <c:pt idx="677">
                  <c:v>5.3954785686144975</c:v>
                </c:pt>
                <c:pt idx="678">
                  <c:v>5.4084585686144981</c:v>
                </c:pt>
                <c:pt idx="679">
                  <c:v>5.421438568614497</c:v>
                </c:pt>
                <c:pt idx="680">
                  <c:v>5.4344185686144977</c:v>
                </c:pt>
                <c:pt idx="681">
                  <c:v>5.4473985686144983</c:v>
                </c:pt>
                <c:pt idx="682">
                  <c:v>5.4603785686144972</c:v>
                </c:pt>
                <c:pt idx="683">
                  <c:v>5.4733585686144979</c:v>
                </c:pt>
                <c:pt idx="684">
                  <c:v>5.4863385686144968</c:v>
                </c:pt>
                <c:pt idx="685">
                  <c:v>5.4993185686144974</c:v>
                </c:pt>
                <c:pt idx="686">
                  <c:v>5.5122985686144981</c:v>
                </c:pt>
                <c:pt idx="687">
                  <c:v>5.525278568614497</c:v>
                </c:pt>
                <c:pt idx="688">
                  <c:v>5.5382585686144976</c:v>
                </c:pt>
                <c:pt idx="689">
                  <c:v>5.5512385686144983</c:v>
                </c:pt>
                <c:pt idx="690">
                  <c:v>5.5642185686144972</c:v>
                </c:pt>
                <c:pt idx="691">
                  <c:v>5.5771985686144978</c:v>
                </c:pt>
                <c:pt idx="692">
                  <c:v>5.5901785686144985</c:v>
                </c:pt>
                <c:pt idx="693">
                  <c:v>5.6031585686144973</c:v>
                </c:pt>
                <c:pt idx="694">
                  <c:v>5.616138568614498</c:v>
                </c:pt>
                <c:pt idx="695">
                  <c:v>5.6291185686144969</c:v>
                </c:pt>
                <c:pt idx="696">
                  <c:v>5.6420985686144975</c:v>
                </c:pt>
                <c:pt idx="697">
                  <c:v>5.6550785686144982</c:v>
                </c:pt>
                <c:pt idx="698">
                  <c:v>5.6680585686144971</c:v>
                </c:pt>
                <c:pt idx="699">
                  <c:v>5.6810385686144977</c:v>
                </c:pt>
                <c:pt idx="700">
                  <c:v>5.6940185686144984</c:v>
                </c:pt>
                <c:pt idx="701">
                  <c:v>5.7069985686144973</c:v>
                </c:pt>
                <c:pt idx="702">
                  <c:v>5.7199785686144979</c:v>
                </c:pt>
                <c:pt idx="703">
                  <c:v>5.7329585686144968</c:v>
                </c:pt>
                <c:pt idx="704">
                  <c:v>5.7459385686144975</c:v>
                </c:pt>
                <c:pt idx="705">
                  <c:v>5.7589185686144981</c:v>
                </c:pt>
                <c:pt idx="706">
                  <c:v>5.771898568614497</c:v>
                </c:pt>
                <c:pt idx="707">
                  <c:v>5.7848785686144977</c:v>
                </c:pt>
                <c:pt idx="708">
                  <c:v>5.7978585686144983</c:v>
                </c:pt>
                <c:pt idx="709">
                  <c:v>5.8108385686144972</c:v>
                </c:pt>
                <c:pt idx="710">
                  <c:v>5.8238185686144979</c:v>
                </c:pt>
                <c:pt idx="711">
                  <c:v>5.8367985686144968</c:v>
                </c:pt>
                <c:pt idx="712">
                  <c:v>5.8497785686144974</c:v>
                </c:pt>
                <c:pt idx="713">
                  <c:v>5.8627585686144981</c:v>
                </c:pt>
                <c:pt idx="714">
                  <c:v>5.8757385686144969</c:v>
                </c:pt>
                <c:pt idx="715">
                  <c:v>5.8887185686144976</c:v>
                </c:pt>
                <c:pt idx="716">
                  <c:v>5.9016985686144983</c:v>
                </c:pt>
                <c:pt idx="717">
                  <c:v>5.9146785686144971</c:v>
                </c:pt>
                <c:pt idx="718">
                  <c:v>5.9276585686144978</c:v>
                </c:pt>
                <c:pt idx="719">
                  <c:v>5.9406385686144985</c:v>
                </c:pt>
                <c:pt idx="720">
                  <c:v>5.9536185686144973</c:v>
                </c:pt>
                <c:pt idx="721">
                  <c:v>5.966598568614498</c:v>
                </c:pt>
                <c:pt idx="722">
                  <c:v>5.9795785686144969</c:v>
                </c:pt>
                <c:pt idx="723">
                  <c:v>5.9925585686144975</c:v>
                </c:pt>
                <c:pt idx="724">
                  <c:v>6.0055385686144982</c:v>
                </c:pt>
                <c:pt idx="725">
                  <c:v>6.0185185686144971</c:v>
                </c:pt>
                <c:pt idx="726">
                  <c:v>6.0314985686144977</c:v>
                </c:pt>
                <c:pt idx="727">
                  <c:v>6.0444785686144984</c:v>
                </c:pt>
                <c:pt idx="728">
                  <c:v>6.0574585686144973</c:v>
                </c:pt>
                <c:pt idx="729">
                  <c:v>6.0704385686144979</c:v>
                </c:pt>
                <c:pt idx="730">
                  <c:v>6.0834185686144968</c:v>
                </c:pt>
                <c:pt idx="731">
                  <c:v>6.0963985686144975</c:v>
                </c:pt>
                <c:pt idx="732">
                  <c:v>6.1093785686144981</c:v>
                </c:pt>
                <c:pt idx="733">
                  <c:v>6.122358568614497</c:v>
                </c:pt>
                <c:pt idx="734">
                  <c:v>6.1353385686144977</c:v>
                </c:pt>
                <c:pt idx="735">
                  <c:v>6.1483185686144983</c:v>
                </c:pt>
                <c:pt idx="736">
                  <c:v>6.1612985686144972</c:v>
                </c:pt>
                <c:pt idx="737">
                  <c:v>6.1742785686144979</c:v>
                </c:pt>
                <c:pt idx="738">
                  <c:v>6.1872585686144967</c:v>
                </c:pt>
                <c:pt idx="739">
                  <c:v>6.2002385686144974</c:v>
                </c:pt>
                <c:pt idx="740">
                  <c:v>6.2132185686144981</c:v>
                </c:pt>
                <c:pt idx="741">
                  <c:v>6.2261985686144969</c:v>
                </c:pt>
                <c:pt idx="742">
                  <c:v>6.2391785686144976</c:v>
                </c:pt>
                <c:pt idx="743">
                  <c:v>6.2521585686144983</c:v>
                </c:pt>
                <c:pt idx="744">
                  <c:v>6.2651385686144971</c:v>
                </c:pt>
                <c:pt idx="745">
                  <c:v>6.2781185686144978</c:v>
                </c:pt>
                <c:pt idx="746">
                  <c:v>6.2910985686144985</c:v>
                </c:pt>
                <c:pt idx="747">
                  <c:v>6.3040785686144973</c:v>
                </c:pt>
                <c:pt idx="748">
                  <c:v>6.317058568614498</c:v>
                </c:pt>
                <c:pt idx="749">
                  <c:v>6.3300385686144969</c:v>
                </c:pt>
                <c:pt idx="750">
                  <c:v>6.3430185686144975</c:v>
                </c:pt>
                <c:pt idx="751">
                  <c:v>6.3559985686144982</c:v>
                </c:pt>
                <c:pt idx="752">
                  <c:v>6.3689785686144971</c:v>
                </c:pt>
                <c:pt idx="753">
                  <c:v>6.3819585686144977</c:v>
                </c:pt>
                <c:pt idx="754">
                  <c:v>6.3949385686144984</c:v>
                </c:pt>
                <c:pt idx="755">
                  <c:v>6.4079185686144973</c:v>
                </c:pt>
                <c:pt idx="756">
                  <c:v>6.4208985686144979</c:v>
                </c:pt>
                <c:pt idx="757">
                  <c:v>6.4338785686144968</c:v>
                </c:pt>
                <c:pt idx="758">
                  <c:v>6.4468585686144975</c:v>
                </c:pt>
                <c:pt idx="759">
                  <c:v>6.4598385686144981</c:v>
                </c:pt>
                <c:pt idx="760">
                  <c:v>6.472818568614497</c:v>
                </c:pt>
                <c:pt idx="761">
                  <c:v>6.4857985686144977</c:v>
                </c:pt>
                <c:pt idx="762">
                  <c:v>6.4987785686144983</c:v>
                </c:pt>
                <c:pt idx="763">
                  <c:v>6.5117585686144972</c:v>
                </c:pt>
                <c:pt idx="764">
                  <c:v>6.5247385686144979</c:v>
                </c:pt>
                <c:pt idx="765">
                  <c:v>6.5377185686144967</c:v>
                </c:pt>
                <c:pt idx="766">
                  <c:v>6.5506985686144974</c:v>
                </c:pt>
                <c:pt idx="767">
                  <c:v>6.5636785686144981</c:v>
                </c:pt>
                <c:pt idx="768">
                  <c:v>6.5766585686144969</c:v>
                </c:pt>
                <c:pt idx="769">
                  <c:v>6.5896385686144976</c:v>
                </c:pt>
                <c:pt idx="770">
                  <c:v>6.6026185686144983</c:v>
                </c:pt>
                <c:pt idx="771">
                  <c:v>6.6155985686144971</c:v>
                </c:pt>
                <c:pt idx="772">
                  <c:v>6.6285785686144978</c:v>
                </c:pt>
                <c:pt idx="773">
                  <c:v>6.6415585686144984</c:v>
                </c:pt>
                <c:pt idx="774">
                  <c:v>6.6545385686144973</c:v>
                </c:pt>
                <c:pt idx="775">
                  <c:v>6.667518568614498</c:v>
                </c:pt>
                <c:pt idx="776">
                  <c:v>6.6804985686144969</c:v>
                </c:pt>
                <c:pt idx="777">
                  <c:v>6.6934785686144975</c:v>
                </c:pt>
                <c:pt idx="778">
                  <c:v>6.7064585686144982</c:v>
                </c:pt>
                <c:pt idx="779">
                  <c:v>6.7194385686144971</c:v>
                </c:pt>
                <c:pt idx="780">
                  <c:v>6.7324185686144977</c:v>
                </c:pt>
                <c:pt idx="781">
                  <c:v>6.7453985686144984</c:v>
                </c:pt>
                <c:pt idx="782">
                  <c:v>6.7583785686144973</c:v>
                </c:pt>
                <c:pt idx="783">
                  <c:v>6.7713585686144979</c:v>
                </c:pt>
                <c:pt idx="784">
                  <c:v>6.7843385686144968</c:v>
                </c:pt>
                <c:pt idx="785">
                  <c:v>6.7973185686144975</c:v>
                </c:pt>
                <c:pt idx="786">
                  <c:v>6.8102985686144981</c:v>
                </c:pt>
                <c:pt idx="787">
                  <c:v>6.823278568614497</c:v>
                </c:pt>
                <c:pt idx="788">
                  <c:v>6.8362585686144977</c:v>
                </c:pt>
                <c:pt idx="789">
                  <c:v>6.8492385686144983</c:v>
                </c:pt>
                <c:pt idx="790">
                  <c:v>6.8622185686144972</c:v>
                </c:pt>
                <c:pt idx="791">
                  <c:v>6.8751985686144979</c:v>
                </c:pt>
                <c:pt idx="792">
                  <c:v>6.8881785686144967</c:v>
                </c:pt>
                <c:pt idx="793">
                  <c:v>6.9011585686144974</c:v>
                </c:pt>
                <c:pt idx="794">
                  <c:v>6.914138568614498</c:v>
                </c:pt>
                <c:pt idx="795">
                  <c:v>6.9271185686144969</c:v>
                </c:pt>
                <c:pt idx="796">
                  <c:v>6.9400985686144976</c:v>
                </c:pt>
                <c:pt idx="797">
                  <c:v>6.9530785686144982</c:v>
                </c:pt>
                <c:pt idx="798">
                  <c:v>6.9660585686144971</c:v>
                </c:pt>
                <c:pt idx="799">
                  <c:v>6.9790385686144978</c:v>
                </c:pt>
                <c:pt idx="800">
                  <c:v>6.9920185686144984</c:v>
                </c:pt>
                <c:pt idx="801">
                  <c:v>7.0049985686144973</c:v>
                </c:pt>
                <c:pt idx="802">
                  <c:v>7.017978568614498</c:v>
                </c:pt>
                <c:pt idx="803">
                  <c:v>7.0309585686144969</c:v>
                </c:pt>
                <c:pt idx="804">
                  <c:v>7.0439385686144975</c:v>
                </c:pt>
                <c:pt idx="805">
                  <c:v>7.0569185686144982</c:v>
                </c:pt>
                <c:pt idx="806">
                  <c:v>7.0698985686144971</c:v>
                </c:pt>
                <c:pt idx="807">
                  <c:v>7.0828785686144977</c:v>
                </c:pt>
                <c:pt idx="808">
                  <c:v>7.0958585686144984</c:v>
                </c:pt>
                <c:pt idx="809">
                  <c:v>7.1088385686144973</c:v>
                </c:pt>
                <c:pt idx="810">
                  <c:v>7.1218185686144979</c:v>
                </c:pt>
                <c:pt idx="811">
                  <c:v>7.1347985686144968</c:v>
                </c:pt>
                <c:pt idx="812">
                  <c:v>7.1477785686144975</c:v>
                </c:pt>
                <c:pt idx="813">
                  <c:v>7.1607585686144981</c:v>
                </c:pt>
                <c:pt idx="814">
                  <c:v>7.173738568614497</c:v>
                </c:pt>
                <c:pt idx="815">
                  <c:v>7.1867185686144976</c:v>
                </c:pt>
                <c:pt idx="816">
                  <c:v>7.1996985686144983</c:v>
                </c:pt>
                <c:pt idx="817">
                  <c:v>7.2126785686144972</c:v>
                </c:pt>
                <c:pt idx="818">
                  <c:v>7.2256585686144978</c:v>
                </c:pt>
                <c:pt idx="819">
                  <c:v>7.2386385686144985</c:v>
                </c:pt>
                <c:pt idx="820">
                  <c:v>7.2516185686144974</c:v>
                </c:pt>
                <c:pt idx="821">
                  <c:v>7.264598568614498</c:v>
                </c:pt>
                <c:pt idx="822">
                  <c:v>7.2775785686144969</c:v>
                </c:pt>
                <c:pt idx="823">
                  <c:v>7.2905585686144976</c:v>
                </c:pt>
                <c:pt idx="824">
                  <c:v>7.3035385686144982</c:v>
                </c:pt>
                <c:pt idx="825">
                  <c:v>7.3165185686144971</c:v>
                </c:pt>
                <c:pt idx="826">
                  <c:v>7.3294985686144978</c:v>
                </c:pt>
                <c:pt idx="827">
                  <c:v>7.3424785686144984</c:v>
                </c:pt>
                <c:pt idx="828">
                  <c:v>7.3554585686144973</c:v>
                </c:pt>
                <c:pt idx="829">
                  <c:v>7.368438568614498</c:v>
                </c:pt>
                <c:pt idx="830">
                  <c:v>7.3814185686144969</c:v>
                </c:pt>
                <c:pt idx="831">
                  <c:v>7.3943985686144975</c:v>
                </c:pt>
                <c:pt idx="832">
                  <c:v>7.4073785686144982</c:v>
                </c:pt>
                <c:pt idx="833">
                  <c:v>7.4203585686144971</c:v>
                </c:pt>
                <c:pt idx="834">
                  <c:v>7.4333385686144977</c:v>
                </c:pt>
                <c:pt idx="835">
                  <c:v>7.4463185686144984</c:v>
                </c:pt>
                <c:pt idx="836">
                  <c:v>7.4592985686144972</c:v>
                </c:pt>
                <c:pt idx="837">
                  <c:v>7.4722785686144979</c:v>
                </c:pt>
                <c:pt idx="838">
                  <c:v>7.4852585686144968</c:v>
                </c:pt>
                <c:pt idx="839">
                  <c:v>7.4982385686144974</c:v>
                </c:pt>
                <c:pt idx="840">
                  <c:v>7.5112185686144981</c:v>
                </c:pt>
                <c:pt idx="841">
                  <c:v>7.524198568614497</c:v>
                </c:pt>
                <c:pt idx="842">
                  <c:v>7.5371785686144976</c:v>
                </c:pt>
                <c:pt idx="843">
                  <c:v>7.5501585686144983</c:v>
                </c:pt>
                <c:pt idx="844">
                  <c:v>7.5631385686144972</c:v>
                </c:pt>
                <c:pt idx="845">
                  <c:v>7.5761185686144978</c:v>
                </c:pt>
                <c:pt idx="846">
                  <c:v>7.5890985686144985</c:v>
                </c:pt>
                <c:pt idx="847">
                  <c:v>7.6020785686144974</c:v>
                </c:pt>
                <c:pt idx="848">
                  <c:v>7.615058568614498</c:v>
                </c:pt>
                <c:pt idx="849">
                  <c:v>7.6280385686144969</c:v>
                </c:pt>
                <c:pt idx="850">
                  <c:v>7.6410185686144976</c:v>
                </c:pt>
                <c:pt idx="851">
                  <c:v>7.6539985686144982</c:v>
                </c:pt>
                <c:pt idx="852">
                  <c:v>7.6669785686144971</c:v>
                </c:pt>
                <c:pt idx="853">
                  <c:v>7.6799585686144978</c:v>
                </c:pt>
                <c:pt idx="854">
                  <c:v>7.6929385686144984</c:v>
                </c:pt>
                <c:pt idx="855">
                  <c:v>7.7059185686144973</c:v>
                </c:pt>
                <c:pt idx="856">
                  <c:v>7.718898568614498</c:v>
                </c:pt>
                <c:pt idx="857">
                  <c:v>7.7318785686144968</c:v>
                </c:pt>
                <c:pt idx="858">
                  <c:v>7.7448585686144975</c:v>
                </c:pt>
                <c:pt idx="859">
                  <c:v>7.7578385686144982</c:v>
                </c:pt>
                <c:pt idx="860">
                  <c:v>7.770818568614497</c:v>
                </c:pt>
                <c:pt idx="861">
                  <c:v>7.7837985686144977</c:v>
                </c:pt>
                <c:pt idx="862">
                  <c:v>7.7967785686144984</c:v>
                </c:pt>
                <c:pt idx="863">
                  <c:v>7.8097585686144972</c:v>
                </c:pt>
                <c:pt idx="864">
                  <c:v>7.8227385686144979</c:v>
                </c:pt>
                <c:pt idx="865">
                  <c:v>7.8357185686144968</c:v>
                </c:pt>
                <c:pt idx="866">
                  <c:v>7.8486985686144974</c:v>
                </c:pt>
                <c:pt idx="867">
                  <c:v>7.8616785686144981</c:v>
                </c:pt>
                <c:pt idx="868">
                  <c:v>7.874658568614497</c:v>
                </c:pt>
                <c:pt idx="869">
                  <c:v>7.8876385686144976</c:v>
                </c:pt>
                <c:pt idx="870">
                  <c:v>7.9006185686144983</c:v>
                </c:pt>
                <c:pt idx="871">
                  <c:v>7.9135985686144972</c:v>
                </c:pt>
                <c:pt idx="872">
                  <c:v>7.9265785686144978</c:v>
                </c:pt>
                <c:pt idx="873">
                  <c:v>7.9395585686144985</c:v>
                </c:pt>
                <c:pt idx="874">
                  <c:v>7.9525385686144974</c:v>
                </c:pt>
                <c:pt idx="875">
                  <c:v>7.965518568614498</c:v>
                </c:pt>
                <c:pt idx="876">
                  <c:v>7.9784985686144969</c:v>
                </c:pt>
                <c:pt idx="877">
                  <c:v>7.9914785686144976</c:v>
                </c:pt>
                <c:pt idx="878">
                  <c:v>8.0044585686144991</c:v>
                </c:pt>
                <c:pt idx="879">
                  <c:v>8.017438568614498</c:v>
                </c:pt>
                <c:pt idx="880">
                  <c:v>8.0304185686144969</c:v>
                </c:pt>
                <c:pt idx="881">
                  <c:v>8.0433985686144993</c:v>
                </c:pt>
                <c:pt idx="882">
                  <c:v>8.0563785686144982</c:v>
                </c:pt>
                <c:pt idx="883">
                  <c:v>8.0693585686144971</c:v>
                </c:pt>
                <c:pt idx="884">
                  <c:v>8.082338568614496</c:v>
                </c:pt>
                <c:pt idx="885">
                  <c:v>8.0953185686144984</c:v>
                </c:pt>
                <c:pt idx="886">
                  <c:v>8.1082985686144973</c:v>
                </c:pt>
                <c:pt idx="887">
                  <c:v>8.1212785686144962</c:v>
                </c:pt>
                <c:pt idx="888">
                  <c:v>8.1342585686144986</c:v>
                </c:pt>
                <c:pt idx="889">
                  <c:v>8.1472385686144975</c:v>
                </c:pt>
                <c:pt idx="890">
                  <c:v>8.1602185686144963</c:v>
                </c:pt>
                <c:pt idx="891">
                  <c:v>8.1731985686144988</c:v>
                </c:pt>
                <c:pt idx="892">
                  <c:v>8.1861785686144977</c:v>
                </c:pt>
                <c:pt idx="893">
                  <c:v>8.1991585686144965</c:v>
                </c:pt>
                <c:pt idx="894">
                  <c:v>8.212138568614499</c:v>
                </c:pt>
                <c:pt idx="895">
                  <c:v>8.2251185686144979</c:v>
                </c:pt>
                <c:pt idx="896">
                  <c:v>8.2380985686144967</c:v>
                </c:pt>
                <c:pt idx="897">
                  <c:v>8.2510785686144992</c:v>
                </c:pt>
                <c:pt idx="898">
                  <c:v>8.2640585686144981</c:v>
                </c:pt>
                <c:pt idx="899">
                  <c:v>8.2770385686144969</c:v>
                </c:pt>
                <c:pt idx="900">
                  <c:v>8.2900185686144994</c:v>
                </c:pt>
                <c:pt idx="901">
                  <c:v>8.3029985686144983</c:v>
                </c:pt>
                <c:pt idx="902">
                  <c:v>8.3159785686144971</c:v>
                </c:pt>
                <c:pt idx="903">
                  <c:v>8.328958568614496</c:v>
                </c:pt>
                <c:pt idx="904">
                  <c:v>8.3419385686144985</c:v>
                </c:pt>
                <c:pt idx="905">
                  <c:v>8.3549185686144973</c:v>
                </c:pt>
                <c:pt idx="906">
                  <c:v>8.3678985686144962</c:v>
                </c:pt>
                <c:pt idx="907">
                  <c:v>8.3808785686144986</c:v>
                </c:pt>
                <c:pt idx="908">
                  <c:v>8.3938585686144975</c:v>
                </c:pt>
                <c:pt idx="909">
                  <c:v>8.4068385686144964</c:v>
                </c:pt>
                <c:pt idx="910">
                  <c:v>8.4198185686144988</c:v>
                </c:pt>
                <c:pt idx="911">
                  <c:v>8.4327985686144977</c:v>
                </c:pt>
                <c:pt idx="912">
                  <c:v>8.4457785686144966</c:v>
                </c:pt>
                <c:pt idx="913">
                  <c:v>8.458758568614499</c:v>
                </c:pt>
                <c:pt idx="914">
                  <c:v>8.4717385686144979</c:v>
                </c:pt>
                <c:pt idx="915">
                  <c:v>8.4847185686144968</c:v>
                </c:pt>
                <c:pt idx="916">
                  <c:v>8.4976985686144992</c:v>
                </c:pt>
                <c:pt idx="917">
                  <c:v>8.5106785686144981</c:v>
                </c:pt>
                <c:pt idx="918">
                  <c:v>8.523658568614497</c:v>
                </c:pt>
                <c:pt idx="919">
                  <c:v>8.5366385686144959</c:v>
                </c:pt>
                <c:pt idx="920">
                  <c:v>8.5496185686144983</c:v>
                </c:pt>
                <c:pt idx="921">
                  <c:v>8.5625985686144972</c:v>
                </c:pt>
                <c:pt idx="922">
                  <c:v>8.5755785686144961</c:v>
                </c:pt>
                <c:pt idx="923">
                  <c:v>8.5885585686144985</c:v>
                </c:pt>
                <c:pt idx="924">
                  <c:v>8.6015385686144974</c:v>
                </c:pt>
                <c:pt idx="925">
                  <c:v>8.6145185686144963</c:v>
                </c:pt>
                <c:pt idx="926">
                  <c:v>8.6274985686144987</c:v>
                </c:pt>
                <c:pt idx="927">
                  <c:v>8.6404785686144976</c:v>
                </c:pt>
                <c:pt idx="928">
                  <c:v>8.6534585686144965</c:v>
                </c:pt>
                <c:pt idx="929">
                  <c:v>8.6664385686144989</c:v>
                </c:pt>
                <c:pt idx="930">
                  <c:v>8.6794185686144978</c:v>
                </c:pt>
                <c:pt idx="931">
                  <c:v>8.6923985686144967</c:v>
                </c:pt>
                <c:pt idx="932">
                  <c:v>8.7053785686144991</c:v>
                </c:pt>
                <c:pt idx="933">
                  <c:v>8.718358568614498</c:v>
                </c:pt>
                <c:pt idx="934">
                  <c:v>8.7313385686144969</c:v>
                </c:pt>
                <c:pt idx="935">
                  <c:v>8.7443185686144993</c:v>
                </c:pt>
                <c:pt idx="936">
                  <c:v>8.7572985686144982</c:v>
                </c:pt>
                <c:pt idx="937">
                  <c:v>8.7702785686144971</c:v>
                </c:pt>
                <c:pt idx="938">
                  <c:v>8.7832585686144959</c:v>
                </c:pt>
                <c:pt idx="939">
                  <c:v>8.7962385686144984</c:v>
                </c:pt>
                <c:pt idx="940">
                  <c:v>8.8092185686144973</c:v>
                </c:pt>
                <c:pt idx="941">
                  <c:v>8.8221985686144961</c:v>
                </c:pt>
                <c:pt idx="942">
                  <c:v>8.8351785686144986</c:v>
                </c:pt>
                <c:pt idx="943">
                  <c:v>8.8481585686144975</c:v>
                </c:pt>
                <c:pt idx="944">
                  <c:v>8.8611385686144963</c:v>
                </c:pt>
                <c:pt idx="945">
                  <c:v>8.8741185686144988</c:v>
                </c:pt>
                <c:pt idx="946">
                  <c:v>8.8870985686144977</c:v>
                </c:pt>
                <c:pt idx="947">
                  <c:v>8.9000785686144965</c:v>
                </c:pt>
                <c:pt idx="948">
                  <c:v>8.913058568614499</c:v>
                </c:pt>
                <c:pt idx="949">
                  <c:v>8.9260385686144978</c:v>
                </c:pt>
                <c:pt idx="950">
                  <c:v>8.9390185686144967</c:v>
                </c:pt>
                <c:pt idx="951">
                  <c:v>8.9519985686144992</c:v>
                </c:pt>
                <c:pt idx="952">
                  <c:v>8.964978568614498</c:v>
                </c:pt>
                <c:pt idx="953">
                  <c:v>8.9779585686144969</c:v>
                </c:pt>
                <c:pt idx="954">
                  <c:v>8.9909385686144994</c:v>
                </c:pt>
                <c:pt idx="955">
                  <c:v>9.0039185686144982</c:v>
                </c:pt>
                <c:pt idx="956">
                  <c:v>9.0168985686144971</c:v>
                </c:pt>
                <c:pt idx="957">
                  <c:v>9.029878568614496</c:v>
                </c:pt>
                <c:pt idx="958">
                  <c:v>9.0428585686144984</c:v>
                </c:pt>
                <c:pt idx="959">
                  <c:v>9.0558385686144973</c:v>
                </c:pt>
                <c:pt idx="960">
                  <c:v>9.0688185686144962</c:v>
                </c:pt>
                <c:pt idx="961">
                  <c:v>9.0817985686144986</c:v>
                </c:pt>
                <c:pt idx="962">
                  <c:v>9.0947785686144975</c:v>
                </c:pt>
                <c:pt idx="963">
                  <c:v>9.1077585686144964</c:v>
                </c:pt>
                <c:pt idx="964">
                  <c:v>9.1207385686144988</c:v>
                </c:pt>
                <c:pt idx="965">
                  <c:v>9.1337185686144977</c:v>
                </c:pt>
                <c:pt idx="966">
                  <c:v>9.1466985686144966</c:v>
                </c:pt>
                <c:pt idx="967">
                  <c:v>9.159678568614499</c:v>
                </c:pt>
                <c:pt idx="968">
                  <c:v>9.1726585686144979</c:v>
                </c:pt>
                <c:pt idx="969">
                  <c:v>9.1856385686144968</c:v>
                </c:pt>
                <c:pt idx="970">
                  <c:v>9.1986185686144992</c:v>
                </c:pt>
                <c:pt idx="971">
                  <c:v>9.2115985686144981</c:v>
                </c:pt>
                <c:pt idx="972">
                  <c:v>9.224578568614497</c:v>
                </c:pt>
                <c:pt idx="973">
                  <c:v>9.2375585686144994</c:v>
                </c:pt>
                <c:pt idx="974">
                  <c:v>9.2505385686144983</c:v>
                </c:pt>
                <c:pt idx="975">
                  <c:v>9.2635185686144972</c:v>
                </c:pt>
                <c:pt idx="976">
                  <c:v>9.2764985686144961</c:v>
                </c:pt>
                <c:pt idx="977">
                  <c:v>9.2894785686144985</c:v>
                </c:pt>
                <c:pt idx="978">
                  <c:v>9.3024585686144974</c:v>
                </c:pt>
                <c:pt idx="979">
                  <c:v>9.3154385686144963</c:v>
                </c:pt>
                <c:pt idx="980">
                  <c:v>9.3284185686144987</c:v>
                </c:pt>
                <c:pt idx="981">
                  <c:v>9.3413985686144976</c:v>
                </c:pt>
                <c:pt idx="982">
                  <c:v>9.3543785686144965</c:v>
                </c:pt>
                <c:pt idx="983">
                  <c:v>9.3673585686144989</c:v>
                </c:pt>
                <c:pt idx="984">
                  <c:v>9.3803385686144978</c:v>
                </c:pt>
                <c:pt idx="985">
                  <c:v>9.3933185686144967</c:v>
                </c:pt>
                <c:pt idx="986">
                  <c:v>9.4062985686144991</c:v>
                </c:pt>
                <c:pt idx="987">
                  <c:v>9.419278568614498</c:v>
                </c:pt>
                <c:pt idx="988">
                  <c:v>9.4322585686144969</c:v>
                </c:pt>
                <c:pt idx="989">
                  <c:v>9.4452385686144993</c:v>
                </c:pt>
                <c:pt idx="990">
                  <c:v>9.4582185686144982</c:v>
                </c:pt>
                <c:pt idx="991">
                  <c:v>9.471198568614497</c:v>
                </c:pt>
                <c:pt idx="992">
                  <c:v>9.4841785686144959</c:v>
                </c:pt>
                <c:pt idx="993">
                  <c:v>9.4971585686144984</c:v>
                </c:pt>
                <c:pt idx="994">
                  <c:v>9.5101385686144972</c:v>
                </c:pt>
                <c:pt idx="995">
                  <c:v>9.5231185686144961</c:v>
                </c:pt>
                <c:pt idx="996">
                  <c:v>9.5360985686144986</c:v>
                </c:pt>
                <c:pt idx="997">
                  <c:v>9.5490785686144974</c:v>
                </c:pt>
                <c:pt idx="998">
                  <c:v>9.5620585686144963</c:v>
                </c:pt>
                <c:pt idx="999">
                  <c:v>9.5750385686144988</c:v>
                </c:pt>
                <c:pt idx="1000">
                  <c:v>9.5880185686144976</c:v>
                </c:pt>
                <c:pt idx="1001">
                  <c:v>9.6009985686144965</c:v>
                </c:pt>
                <c:pt idx="1002">
                  <c:v>9.613978568614499</c:v>
                </c:pt>
                <c:pt idx="1003">
                  <c:v>9.6269585686144978</c:v>
                </c:pt>
                <c:pt idx="1004">
                  <c:v>9.6399385686144967</c:v>
                </c:pt>
                <c:pt idx="1005">
                  <c:v>9.6529185686144992</c:v>
                </c:pt>
                <c:pt idx="1006">
                  <c:v>9.665898568614498</c:v>
                </c:pt>
                <c:pt idx="1007">
                  <c:v>9.6788785686144969</c:v>
                </c:pt>
                <c:pt idx="1008">
                  <c:v>9.6918585686144993</c:v>
                </c:pt>
                <c:pt idx="1009">
                  <c:v>9.7048385686144982</c:v>
                </c:pt>
                <c:pt idx="1010">
                  <c:v>9.7178185686144971</c:v>
                </c:pt>
                <c:pt idx="1011">
                  <c:v>9.730798568614496</c:v>
                </c:pt>
                <c:pt idx="1012">
                  <c:v>9.7437785686144984</c:v>
                </c:pt>
                <c:pt idx="1013">
                  <c:v>9.7567585686144973</c:v>
                </c:pt>
                <c:pt idx="1014">
                  <c:v>9.7697385686144962</c:v>
                </c:pt>
                <c:pt idx="1015">
                  <c:v>9.7827185686144986</c:v>
                </c:pt>
                <c:pt idx="1016">
                  <c:v>9.7956985686144975</c:v>
                </c:pt>
                <c:pt idx="1017">
                  <c:v>9.8086785686144964</c:v>
                </c:pt>
                <c:pt idx="1018">
                  <c:v>9.8216585686144988</c:v>
                </c:pt>
                <c:pt idx="1019">
                  <c:v>9.8346385686144977</c:v>
                </c:pt>
                <c:pt idx="1020">
                  <c:v>9.8476185686144966</c:v>
                </c:pt>
                <c:pt idx="1021">
                  <c:v>9.860598568614499</c:v>
                </c:pt>
                <c:pt idx="1022">
                  <c:v>9.8735785686144979</c:v>
                </c:pt>
                <c:pt idx="1023">
                  <c:v>9.8865585686144968</c:v>
                </c:pt>
              </c:numCache>
            </c:numRef>
          </c:xVal>
          <c:yVal>
            <c:numRef>
              <c:f>'Red sp'!$I$2:$I$1025</c:f>
              <c:numCache>
                <c:formatCode>General</c:formatCode>
                <c:ptCount val="1024"/>
                <c:pt idx="0">
                  <c:v>-3.7389950478111666E-3</c:v>
                </c:pt>
                <c:pt idx="1">
                  <c:v>-2.0796040935378477E-3</c:v>
                </c:pt>
                <c:pt idx="2">
                  <c:v>-7.9083055928461446E-4</c:v>
                </c:pt>
                <c:pt idx="3">
                  <c:v>6.5697218930329474E-4</c:v>
                </c:pt>
                <c:pt idx="4">
                  <c:v>1.1039919151930673E-3</c:v>
                </c:pt>
                <c:pt idx="5">
                  <c:v>1.5759359642269488E-3</c:v>
                </c:pt>
                <c:pt idx="6">
                  <c:v>1.8748927846064978E-3</c:v>
                </c:pt>
                <c:pt idx="7">
                  <c:v>1.9231169112656609E-3</c:v>
                </c:pt>
                <c:pt idx="8">
                  <c:v>2.0463553335548423E-3</c:v>
                </c:pt>
                <c:pt idx="9">
                  <c:v>1.9074045241693897E-3</c:v>
                </c:pt>
                <c:pt idx="10">
                  <c:v>2.0955668733565894E-3</c:v>
                </c:pt>
                <c:pt idx="11">
                  <c:v>2.0684676918147093E-3</c:v>
                </c:pt>
                <c:pt idx="12">
                  <c:v>1.6955169489037492E-3</c:v>
                </c:pt>
                <c:pt idx="13">
                  <c:v>2.0344801270821889E-3</c:v>
                </c:pt>
                <c:pt idx="14">
                  <c:v>2.0048170325245225E-3</c:v>
                </c:pt>
                <c:pt idx="15">
                  <c:v>1.9701623123883302E-3</c:v>
                </c:pt>
                <c:pt idx="16">
                  <c:v>2.3733753229214158E-3</c:v>
                </c:pt>
                <c:pt idx="17">
                  <c:v>2.2881421924014914E-3</c:v>
                </c:pt>
                <c:pt idx="18">
                  <c:v>2.300850806442498E-3</c:v>
                </c:pt>
                <c:pt idx="19">
                  <c:v>2.4680486545973503E-3</c:v>
                </c:pt>
                <c:pt idx="20">
                  <c:v>2.660304199883255E-3</c:v>
                </c:pt>
                <c:pt idx="21">
                  <c:v>2.6639936971345466E-3</c:v>
                </c:pt>
                <c:pt idx="22">
                  <c:v>2.253388592785273E-3</c:v>
                </c:pt>
                <c:pt idx="23">
                  <c:v>2.1350456329302932E-3</c:v>
                </c:pt>
                <c:pt idx="24">
                  <c:v>2.0693908414440377E-3</c:v>
                </c:pt>
                <c:pt idx="25">
                  <c:v>2.1772043027640021E-3</c:v>
                </c:pt>
                <c:pt idx="26">
                  <c:v>2.3018941391693753E-3</c:v>
                </c:pt>
                <c:pt idx="27">
                  <c:v>2.7125036909801084E-3</c:v>
                </c:pt>
                <c:pt idx="28">
                  <c:v>2.834600686186255E-3</c:v>
                </c:pt>
                <c:pt idx="29">
                  <c:v>2.5701303978458013E-3</c:v>
                </c:pt>
                <c:pt idx="30">
                  <c:v>2.7349386687922105E-3</c:v>
                </c:pt>
                <c:pt idx="31">
                  <c:v>2.8118019736901251E-3</c:v>
                </c:pt>
                <c:pt idx="32">
                  <c:v>3.2462793515948924E-3</c:v>
                </c:pt>
                <c:pt idx="33">
                  <c:v>3.0216492905831937E-3</c:v>
                </c:pt>
                <c:pt idx="34">
                  <c:v>2.8545485568947128E-3</c:v>
                </c:pt>
                <c:pt idx="35">
                  <c:v>2.9933692906245354E-3</c:v>
                </c:pt>
                <c:pt idx="36">
                  <c:v>2.7662748223580523E-3</c:v>
                </c:pt>
                <c:pt idx="37">
                  <c:v>2.4882824596213376E-3</c:v>
                </c:pt>
                <c:pt idx="38">
                  <c:v>2.7129607130797111E-3</c:v>
                </c:pt>
                <c:pt idx="39">
                  <c:v>2.9905208745903532E-3</c:v>
                </c:pt>
                <c:pt idx="40">
                  <c:v>3.2253078311826572E-3</c:v>
                </c:pt>
                <c:pt idx="41">
                  <c:v>3.3722895182335959E-3</c:v>
                </c:pt>
                <c:pt idx="42">
                  <c:v>3.065039972758964E-3</c:v>
                </c:pt>
                <c:pt idx="43">
                  <c:v>2.9957288058313158E-3</c:v>
                </c:pt>
                <c:pt idx="44">
                  <c:v>3.3340590961607156E-3</c:v>
                </c:pt>
                <c:pt idx="45">
                  <c:v>3.5234062591079024E-3</c:v>
                </c:pt>
                <c:pt idx="46">
                  <c:v>3.4045455038167801E-3</c:v>
                </c:pt>
                <c:pt idx="47">
                  <c:v>3.1216882021064306E-3</c:v>
                </c:pt>
                <c:pt idx="48">
                  <c:v>3.1357583507104644E-3</c:v>
                </c:pt>
                <c:pt idx="49">
                  <c:v>2.7673442608759464E-3</c:v>
                </c:pt>
                <c:pt idx="50">
                  <c:v>3.087039099198427E-3</c:v>
                </c:pt>
                <c:pt idx="51">
                  <c:v>3.3067278219568409E-3</c:v>
                </c:pt>
                <c:pt idx="52">
                  <c:v>3.3742248165980083E-3</c:v>
                </c:pt>
                <c:pt idx="53">
                  <c:v>3.7125032874245384E-3</c:v>
                </c:pt>
                <c:pt idx="54">
                  <c:v>3.4548624973808569E-3</c:v>
                </c:pt>
                <c:pt idx="55">
                  <c:v>3.2043115029687496E-3</c:v>
                </c:pt>
                <c:pt idx="56">
                  <c:v>3.5130331767375682E-3</c:v>
                </c:pt>
                <c:pt idx="57">
                  <c:v>3.6403738937186231E-3</c:v>
                </c:pt>
                <c:pt idx="58">
                  <c:v>3.7084715336086053E-3</c:v>
                </c:pt>
                <c:pt idx="59">
                  <c:v>3.2866692032164097E-3</c:v>
                </c:pt>
                <c:pt idx="60">
                  <c:v>3.0696321695009915E-3</c:v>
                </c:pt>
                <c:pt idx="61">
                  <c:v>2.9823473247064525E-3</c:v>
                </c:pt>
                <c:pt idx="62">
                  <c:v>3.010831601423796E-3</c:v>
                </c:pt>
                <c:pt idx="63">
                  <c:v>3.4045531586623561E-3</c:v>
                </c:pt>
                <c:pt idx="64">
                  <c:v>3.3684854687697314E-3</c:v>
                </c:pt>
                <c:pt idx="65">
                  <c:v>3.1185459020562638E-3</c:v>
                </c:pt>
                <c:pt idx="66">
                  <c:v>3.1760093119713221E-3</c:v>
                </c:pt>
                <c:pt idx="67">
                  <c:v>3.3243235576535537E-3</c:v>
                </c:pt>
                <c:pt idx="68">
                  <c:v>3.4297948056010745E-3</c:v>
                </c:pt>
                <c:pt idx="69">
                  <c:v>3.1462642549028347E-3</c:v>
                </c:pt>
                <c:pt idx="70">
                  <c:v>3.0560980767398581E-3</c:v>
                </c:pt>
                <c:pt idx="71">
                  <c:v>3.3386129059034828E-3</c:v>
                </c:pt>
                <c:pt idx="72">
                  <c:v>3.3359599942856979E-3</c:v>
                </c:pt>
                <c:pt idx="73">
                  <c:v>2.9988142590627823E-3</c:v>
                </c:pt>
                <c:pt idx="74">
                  <c:v>3.3506332667325636E-3</c:v>
                </c:pt>
                <c:pt idx="75">
                  <c:v>3.3276995480204948E-3</c:v>
                </c:pt>
                <c:pt idx="76">
                  <c:v>3.594221477419036E-3</c:v>
                </c:pt>
                <c:pt idx="77">
                  <c:v>3.8237563481111942E-3</c:v>
                </c:pt>
                <c:pt idx="78">
                  <c:v>3.7972196738280308E-3</c:v>
                </c:pt>
                <c:pt idx="79">
                  <c:v>3.5080046064657582E-3</c:v>
                </c:pt>
                <c:pt idx="80">
                  <c:v>3.7829256687934901E-3</c:v>
                </c:pt>
                <c:pt idx="81">
                  <c:v>3.5874702548970702E-3</c:v>
                </c:pt>
                <c:pt idx="82">
                  <c:v>3.6261598481969726E-3</c:v>
                </c:pt>
                <c:pt idx="83">
                  <c:v>3.2348961125574283E-3</c:v>
                </c:pt>
                <c:pt idx="84">
                  <c:v>3.1362233534826824E-3</c:v>
                </c:pt>
                <c:pt idx="85">
                  <c:v>3.5080539766016725E-3</c:v>
                </c:pt>
                <c:pt idx="86">
                  <c:v>3.5832237137100719E-3</c:v>
                </c:pt>
                <c:pt idx="87">
                  <c:v>3.3870473060472008E-3</c:v>
                </c:pt>
                <c:pt idx="88">
                  <c:v>3.3821596083587866E-3</c:v>
                </c:pt>
                <c:pt idx="89">
                  <c:v>3.3808229914664297E-3</c:v>
                </c:pt>
                <c:pt idx="90">
                  <c:v>3.3247828008890062E-3</c:v>
                </c:pt>
                <c:pt idx="91">
                  <c:v>3.23302623291423E-3</c:v>
                </c:pt>
                <c:pt idx="92">
                  <c:v>2.6895657813201896E-3</c:v>
                </c:pt>
                <c:pt idx="93">
                  <c:v>2.6448007535327966E-3</c:v>
                </c:pt>
                <c:pt idx="94">
                  <c:v>2.9354344984153548E-3</c:v>
                </c:pt>
                <c:pt idx="95">
                  <c:v>2.7851602929422543E-3</c:v>
                </c:pt>
                <c:pt idx="96">
                  <c:v>2.6281600846197999E-3</c:v>
                </c:pt>
                <c:pt idx="97">
                  <c:v>2.5006856510745375E-3</c:v>
                </c:pt>
                <c:pt idx="98">
                  <c:v>2.882678920842765E-3</c:v>
                </c:pt>
                <c:pt idx="99">
                  <c:v>2.8304545762181158E-3</c:v>
                </c:pt>
                <c:pt idx="100">
                  <c:v>2.9240337710764912E-3</c:v>
                </c:pt>
                <c:pt idx="101">
                  <c:v>3.0978368075409188E-3</c:v>
                </c:pt>
                <c:pt idx="102">
                  <c:v>2.9572687429690156E-3</c:v>
                </c:pt>
                <c:pt idx="103">
                  <c:v>3.2003141650125792E-3</c:v>
                </c:pt>
                <c:pt idx="104">
                  <c:v>2.9778123907887675E-3</c:v>
                </c:pt>
                <c:pt idx="105">
                  <c:v>3.1861745417092859E-3</c:v>
                </c:pt>
                <c:pt idx="106">
                  <c:v>3.3545799477170922E-3</c:v>
                </c:pt>
                <c:pt idx="107">
                  <c:v>3.456489161224562E-3</c:v>
                </c:pt>
                <c:pt idx="108">
                  <c:v>3.5755528255579641E-3</c:v>
                </c:pt>
                <c:pt idx="109">
                  <c:v>3.2522903001396828E-3</c:v>
                </c:pt>
                <c:pt idx="110">
                  <c:v>3.5185868681776224E-3</c:v>
                </c:pt>
                <c:pt idx="111">
                  <c:v>4.2798589169781333E-3</c:v>
                </c:pt>
                <c:pt idx="112">
                  <c:v>4.1283108568676476E-3</c:v>
                </c:pt>
                <c:pt idx="113">
                  <c:v>3.8455246908881634E-3</c:v>
                </c:pt>
                <c:pt idx="114">
                  <c:v>4.2541503777591382E-3</c:v>
                </c:pt>
                <c:pt idx="115">
                  <c:v>4.6213281097956214E-3</c:v>
                </c:pt>
                <c:pt idx="116">
                  <c:v>4.589314540462735E-3</c:v>
                </c:pt>
                <c:pt idx="117">
                  <c:v>4.9484017387452506E-3</c:v>
                </c:pt>
                <c:pt idx="118">
                  <c:v>4.6439626982760444E-3</c:v>
                </c:pt>
                <c:pt idx="119">
                  <c:v>4.3599028122199004E-3</c:v>
                </c:pt>
                <c:pt idx="120">
                  <c:v>4.8702304033574478E-3</c:v>
                </c:pt>
                <c:pt idx="121">
                  <c:v>5.1056359979555653E-3</c:v>
                </c:pt>
                <c:pt idx="122">
                  <c:v>5.0367165600189792E-3</c:v>
                </c:pt>
                <c:pt idx="123">
                  <c:v>5.1120196748931559E-3</c:v>
                </c:pt>
                <c:pt idx="124">
                  <c:v>5.2794699165470312E-3</c:v>
                </c:pt>
                <c:pt idx="125">
                  <c:v>5.3087844624371463E-3</c:v>
                </c:pt>
                <c:pt idx="126">
                  <c:v>5.5611385288346646E-3</c:v>
                </c:pt>
                <c:pt idx="127">
                  <c:v>5.7833500043860137E-3</c:v>
                </c:pt>
                <c:pt idx="128">
                  <c:v>5.7938223598604224E-3</c:v>
                </c:pt>
                <c:pt idx="129">
                  <c:v>6.0560432929512844E-3</c:v>
                </c:pt>
                <c:pt idx="130">
                  <c:v>6.0481272623779331E-3</c:v>
                </c:pt>
                <c:pt idx="131">
                  <c:v>6.0438200865854707E-3</c:v>
                </c:pt>
                <c:pt idx="132">
                  <c:v>5.8091184179324415E-3</c:v>
                </c:pt>
                <c:pt idx="133">
                  <c:v>6.1824377871515269E-3</c:v>
                </c:pt>
                <c:pt idx="134">
                  <c:v>6.2344956111938217E-3</c:v>
                </c:pt>
                <c:pt idx="135">
                  <c:v>5.614367197954895E-3</c:v>
                </c:pt>
                <c:pt idx="136">
                  <c:v>5.9757683048184502E-3</c:v>
                </c:pt>
                <c:pt idx="137">
                  <c:v>5.8936857086168146E-3</c:v>
                </c:pt>
                <c:pt idx="138">
                  <c:v>5.6662105338475188E-3</c:v>
                </c:pt>
                <c:pt idx="139">
                  <c:v>5.3693782637091216E-3</c:v>
                </c:pt>
                <c:pt idx="140">
                  <c:v>5.2703996070937393E-3</c:v>
                </c:pt>
                <c:pt idx="141">
                  <c:v>5.4075353627732322E-3</c:v>
                </c:pt>
                <c:pt idx="142">
                  <c:v>5.5497150687605547E-3</c:v>
                </c:pt>
                <c:pt idx="143">
                  <c:v>5.6089725588342864E-3</c:v>
                </c:pt>
                <c:pt idx="144">
                  <c:v>5.6169696864963601E-3</c:v>
                </c:pt>
                <c:pt idx="145">
                  <c:v>6.180232627415066E-3</c:v>
                </c:pt>
                <c:pt idx="146">
                  <c:v>6.5138339657044289E-3</c:v>
                </c:pt>
                <c:pt idx="147">
                  <c:v>6.8121010544458325E-3</c:v>
                </c:pt>
                <c:pt idx="148">
                  <c:v>6.6355451363604842E-3</c:v>
                </c:pt>
                <c:pt idx="149">
                  <c:v>6.6047013014065188E-3</c:v>
                </c:pt>
                <c:pt idx="150">
                  <c:v>6.6979097426886416E-3</c:v>
                </c:pt>
                <c:pt idx="151">
                  <c:v>6.4282853257088112E-3</c:v>
                </c:pt>
                <c:pt idx="152">
                  <c:v>6.790597173992296E-3</c:v>
                </c:pt>
                <c:pt idx="153">
                  <c:v>7.2284118990520773E-3</c:v>
                </c:pt>
                <c:pt idx="154">
                  <c:v>7.1880177503634091E-3</c:v>
                </c:pt>
                <c:pt idx="155">
                  <c:v>6.8062241936105855E-3</c:v>
                </c:pt>
                <c:pt idx="156">
                  <c:v>6.8291859158858999E-3</c:v>
                </c:pt>
                <c:pt idx="157">
                  <c:v>7.3016738939860933E-3</c:v>
                </c:pt>
                <c:pt idx="158">
                  <c:v>7.1211219813176012E-3</c:v>
                </c:pt>
                <c:pt idx="159">
                  <c:v>6.9760873923920335E-3</c:v>
                </c:pt>
                <c:pt idx="160">
                  <c:v>6.7819548405679275E-3</c:v>
                </c:pt>
                <c:pt idx="161">
                  <c:v>7.0463910597899542E-3</c:v>
                </c:pt>
                <c:pt idx="162">
                  <c:v>7.3581901155209588E-3</c:v>
                </c:pt>
                <c:pt idx="163">
                  <c:v>7.6093719847142053E-3</c:v>
                </c:pt>
                <c:pt idx="164">
                  <c:v>7.7658025041064142E-3</c:v>
                </c:pt>
                <c:pt idx="165">
                  <c:v>7.8632842636454179E-3</c:v>
                </c:pt>
                <c:pt idx="166">
                  <c:v>7.953984860885643E-3</c:v>
                </c:pt>
                <c:pt idx="167">
                  <c:v>8.6746091597155756E-3</c:v>
                </c:pt>
                <c:pt idx="168">
                  <c:v>9.1900822376347838E-3</c:v>
                </c:pt>
                <c:pt idx="169">
                  <c:v>9.6186190711377868E-3</c:v>
                </c:pt>
                <c:pt idx="170">
                  <c:v>1.0139749377430018E-2</c:v>
                </c:pt>
                <c:pt idx="171">
                  <c:v>1.0001555960290755E-2</c:v>
                </c:pt>
                <c:pt idx="172">
                  <c:v>9.964444391054551E-3</c:v>
                </c:pt>
                <c:pt idx="173">
                  <c:v>1.0162813558531637E-2</c:v>
                </c:pt>
                <c:pt idx="174">
                  <c:v>1.0233972475621318E-2</c:v>
                </c:pt>
                <c:pt idx="175">
                  <c:v>1.0166008375412774E-2</c:v>
                </c:pt>
                <c:pt idx="176">
                  <c:v>1.0207293473843634E-2</c:v>
                </c:pt>
                <c:pt idx="177">
                  <c:v>1.1176246255763215E-2</c:v>
                </c:pt>
                <c:pt idx="178">
                  <c:v>1.1717703539915711E-2</c:v>
                </c:pt>
                <c:pt idx="179">
                  <c:v>1.2134024580032618E-2</c:v>
                </c:pt>
                <c:pt idx="180">
                  <c:v>1.2249472523487265E-2</c:v>
                </c:pt>
                <c:pt idx="181">
                  <c:v>1.2407730255909577E-2</c:v>
                </c:pt>
                <c:pt idx="182">
                  <c:v>1.3177304256227729E-2</c:v>
                </c:pt>
                <c:pt idx="183">
                  <c:v>1.4068582371544517E-2</c:v>
                </c:pt>
                <c:pt idx="184">
                  <c:v>1.399379373168559E-2</c:v>
                </c:pt>
                <c:pt idx="185">
                  <c:v>1.498143619270016E-2</c:v>
                </c:pt>
                <c:pt idx="186">
                  <c:v>1.5912165833980599E-2</c:v>
                </c:pt>
                <c:pt idx="187">
                  <c:v>1.6423000073022411E-2</c:v>
                </c:pt>
                <c:pt idx="188">
                  <c:v>1.6602767891156556E-2</c:v>
                </c:pt>
                <c:pt idx="189">
                  <c:v>1.714220750043334E-2</c:v>
                </c:pt>
                <c:pt idx="190">
                  <c:v>1.7457841822029918E-2</c:v>
                </c:pt>
                <c:pt idx="191">
                  <c:v>1.8369028989551374E-2</c:v>
                </c:pt>
                <c:pt idx="192">
                  <c:v>2.0240963996829099E-2</c:v>
                </c:pt>
                <c:pt idx="193">
                  <c:v>2.1928740145328782E-2</c:v>
                </c:pt>
                <c:pt idx="194">
                  <c:v>2.2172685582296098E-2</c:v>
                </c:pt>
                <c:pt idx="195">
                  <c:v>2.3398992663333291E-2</c:v>
                </c:pt>
                <c:pt idx="196">
                  <c:v>2.4947044073006311E-2</c:v>
                </c:pt>
                <c:pt idx="197">
                  <c:v>2.6069604787862174E-2</c:v>
                </c:pt>
                <c:pt idx="198">
                  <c:v>2.7178968947197114E-2</c:v>
                </c:pt>
                <c:pt idx="199">
                  <c:v>2.9149131699756903E-2</c:v>
                </c:pt>
                <c:pt idx="200">
                  <c:v>3.0716653598974616E-2</c:v>
                </c:pt>
                <c:pt idx="201">
                  <c:v>3.1608762547571161E-2</c:v>
                </c:pt>
                <c:pt idx="202">
                  <c:v>3.3757522260133961E-2</c:v>
                </c:pt>
                <c:pt idx="203">
                  <c:v>3.54215904070019E-2</c:v>
                </c:pt>
                <c:pt idx="204">
                  <c:v>3.6995641191296821E-2</c:v>
                </c:pt>
                <c:pt idx="205">
                  <c:v>3.9403110260936888E-2</c:v>
                </c:pt>
                <c:pt idx="206">
                  <c:v>4.1439286228428331E-2</c:v>
                </c:pt>
                <c:pt idx="207">
                  <c:v>4.345833063111737E-2</c:v>
                </c:pt>
                <c:pt idx="208">
                  <c:v>4.4908416977310614E-2</c:v>
                </c:pt>
                <c:pt idx="209">
                  <c:v>4.7569129947535434E-2</c:v>
                </c:pt>
                <c:pt idx="210">
                  <c:v>4.9076814490956418E-2</c:v>
                </c:pt>
                <c:pt idx="211">
                  <c:v>5.144596753377749E-2</c:v>
                </c:pt>
                <c:pt idx="212">
                  <c:v>5.3862500248165003E-2</c:v>
                </c:pt>
                <c:pt idx="213">
                  <c:v>5.6056727050611897E-2</c:v>
                </c:pt>
                <c:pt idx="214">
                  <c:v>5.7811850621709245E-2</c:v>
                </c:pt>
                <c:pt idx="215">
                  <c:v>5.9944196547824138E-2</c:v>
                </c:pt>
                <c:pt idx="216">
                  <c:v>6.287239965347842E-2</c:v>
                </c:pt>
                <c:pt idx="217">
                  <c:v>6.4516459780265073E-2</c:v>
                </c:pt>
                <c:pt idx="218">
                  <c:v>6.737466279891148E-2</c:v>
                </c:pt>
                <c:pt idx="219">
                  <c:v>7.0121249023365029E-2</c:v>
                </c:pt>
                <c:pt idx="220">
                  <c:v>7.3228760345645336E-2</c:v>
                </c:pt>
                <c:pt idx="221">
                  <c:v>7.6095379094264337E-2</c:v>
                </c:pt>
                <c:pt idx="222">
                  <c:v>7.8527597042850728E-2</c:v>
                </c:pt>
                <c:pt idx="223">
                  <c:v>8.0730719327284886E-2</c:v>
                </c:pt>
                <c:pt idx="224">
                  <c:v>8.3243358075697604E-2</c:v>
                </c:pt>
                <c:pt idx="225">
                  <c:v>8.5015476000572854E-2</c:v>
                </c:pt>
                <c:pt idx="226">
                  <c:v>8.770539378024246E-2</c:v>
                </c:pt>
                <c:pt idx="227">
                  <c:v>9.0415058975298251E-2</c:v>
                </c:pt>
                <c:pt idx="228">
                  <c:v>9.2285113767277854E-2</c:v>
                </c:pt>
                <c:pt idx="229">
                  <c:v>9.4967359407872654E-2</c:v>
                </c:pt>
                <c:pt idx="230">
                  <c:v>9.7690555463694317E-2</c:v>
                </c:pt>
                <c:pt idx="231">
                  <c:v>9.9384806116639135E-2</c:v>
                </c:pt>
                <c:pt idx="232">
                  <c:v>0.10238136055043186</c:v>
                </c:pt>
                <c:pt idx="233">
                  <c:v>0.1037685766020657</c:v>
                </c:pt>
                <c:pt idx="234">
                  <c:v>0.10672923042674828</c:v>
                </c:pt>
                <c:pt idx="235">
                  <c:v>0.10861506188017674</c:v>
                </c:pt>
                <c:pt idx="236">
                  <c:v>0.11026217468885392</c:v>
                </c:pt>
                <c:pt idx="237">
                  <c:v>0.11200298277404085</c:v>
                </c:pt>
                <c:pt idx="238">
                  <c:v>0.11359428242002444</c:v>
                </c:pt>
                <c:pt idx="239">
                  <c:v>0.11658841899422319</c:v>
                </c:pt>
                <c:pt idx="240">
                  <c:v>0.11746242813927343</c:v>
                </c:pt>
                <c:pt idx="241">
                  <c:v>0.11950887925604156</c:v>
                </c:pt>
                <c:pt idx="242">
                  <c:v>0.12197199586535665</c:v>
                </c:pt>
                <c:pt idx="243">
                  <c:v>0.12528392877303435</c:v>
                </c:pt>
                <c:pt idx="244">
                  <c:v>0.12759015140706748</c:v>
                </c:pt>
                <c:pt idx="245">
                  <c:v>0.13019306884079385</c:v>
                </c:pt>
                <c:pt idx="246">
                  <c:v>0.12944096001162914</c:v>
                </c:pt>
                <c:pt idx="247">
                  <c:v>0.13134965718103689</c:v>
                </c:pt>
                <c:pt idx="248">
                  <c:v>0.13273829689268177</c:v>
                </c:pt>
                <c:pt idx="249">
                  <c:v>0.13309826978026759</c:v>
                </c:pt>
                <c:pt idx="250">
                  <c:v>0.13375568917965322</c:v>
                </c:pt>
                <c:pt idx="251">
                  <c:v>0.13556136886831877</c:v>
                </c:pt>
                <c:pt idx="252">
                  <c:v>0.13644727799555692</c:v>
                </c:pt>
                <c:pt idx="253">
                  <c:v>0.13779554964389157</c:v>
                </c:pt>
                <c:pt idx="254">
                  <c:v>0.13874874226515166</c:v>
                </c:pt>
                <c:pt idx="255">
                  <c:v>0.13992152676605418</c:v>
                </c:pt>
                <c:pt idx="256">
                  <c:v>0.14122025490819815</c:v>
                </c:pt>
                <c:pt idx="257">
                  <c:v>0.14241088629042287</c:v>
                </c:pt>
                <c:pt idx="258">
                  <c:v>0.1435196159598178</c:v>
                </c:pt>
                <c:pt idx="259">
                  <c:v>0.14391348949604368</c:v>
                </c:pt>
                <c:pt idx="260">
                  <c:v>0.14477288548789316</c:v>
                </c:pt>
                <c:pt idx="261">
                  <c:v>0.14549756978698547</c:v>
                </c:pt>
                <c:pt idx="262">
                  <c:v>0.14683294121967608</c:v>
                </c:pt>
                <c:pt idx="263">
                  <c:v>0.14735064231929906</c:v>
                </c:pt>
                <c:pt idx="264">
                  <c:v>0.14838074971904422</c:v>
                </c:pt>
                <c:pt idx="265">
                  <c:v>0.14869904720407395</c:v>
                </c:pt>
                <c:pt idx="266">
                  <c:v>0.14928156692079345</c:v>
                </c:pt>
                <c:pt idx="267">
                  <c:v>0.15055245746555995</c:v>
                </c:pt>
                <c:pt idx="268">
                  <c:v>0.15144415574990702</c:v>
                </c:pt>
                <c:pt idx="269">
                  <c:v>0.1511100024744427</c:v>
                </c:pt>
                <c:pt idx="270">
                  <c:v>0.15115506050503399</c:v>
                </c:pt>
                <c:pt idx="271">
                  <c:v>0.15171006206594742</c:v>
                </c:pt>
                <c:pt idx="272">
                  <c:v>0.15298661635630803</c:v>
                </c:pt>
                <c:pt idx="273">
                  <c:v>0.15182430863614638</c:v>
                </c:pt>
                <c:pt idx="274">
                  <c:v>0.15253032721761017</c:v>
                </c:pt>
                <c:pt idx="275">
                  <c:v>0.15233802826469028</c:v>
                </c:pt>
                <c:pt idx="276">
                  <c:v>0.15162337133083278</c:v>
                </c:pt>
                <c:pt idx="277">
                  <c:v>0.15287169274008144</c:v>
                </c:pt>
                <c:pt idx="278">
                  <c:v>0.15360116172525218</c:v>
                </c:pt>
                <c:pt idx="279">
                  <c:v>0.1536725302717559</c:v>
                </c:pt>
                <c:pt idx="280">
                  <c:v>0.1538031248752679</c:v>
                </c:pt>
                <c:pt idx="281">
                  <c:v>0.15249723834157938</c:v>
                </c:pt>
                <c:pt idx="282">
                  <c:v>0.15180988105862731</c:v>
                </c:pt>
                <c:pt idx="283">
                  <c:v>0.15102521194633123</c:v>
                </c:pt>
                <c:pt idx="284">
                  <c:v>0.15196858685913156</c:v>
                </c:pt>
                <c:pt idx="285">
                  <c:v>0.15238356517867363</c:v>
                </c:pt>
                <c:pt idx="286">
                  <c:v>0.1523698566282676</c:v>
                </c:pt>
                <c:pt idx="287">
                  <c:v>0.15197001081482014</c:v>
                </c:pt>
                <c:pt idx="288">
                  <c:v>0.15208109531385205</c:v>
                </c:pt>
                <c:pt idx="289">
                  <c:v>0.15216796566391383</c:v>
                </c:pt>
                <c:pt idx="290">
                  <c:v>0.15167371461708642</c:v>
                </c:pt>
                <c:pt idx="291">
                  <c:v>0.15265038919501495</c:v>
                </c:pt>
                <c:pt idx="292">
                  <c:v>0.15142399066180648</c:v>
                </c:pt>
                <c:pt idx="293">
                  <c:v>0.14977553552643419</c:v>
                </c:pt>
                <c:pt idx="294">
                  <c:v>0.14898301535668765</c:v>
                </c:pt>
                <c:pt idx="295">
                  <c:v>0.14866917429135709</c:v>
                </c:pt>
                <c:pt idx="296">
                  <c:v>0.14842409220383893</c:v>
                </c:pt>
                <c:pt idx="297">
                  <c:v>0.15023762931738799</c:v>
                </c:pt>
                <c:pt idx="298">
                  <c:v>0.15013092456042337</c:v>
                </c:pt>
                <c:pt idx="299">
                  <c:v>0.14928012023602844</c:v>
                </c:pt>
                <c:pt idx="300">
                  <c:v>0.14773590395299138</c:v>
                </c:pt>
                <c:pt idx="301">
                  <c:v>0.14865822672551751</c:v>
                </c:pt>
                <c:pt idx="302">
                  <c:v>0.1486509701818281</c:v>
                </c:pt>
                <c:pt idx="303">
                  <c:v>0.14770683627898998</c:v>
                </c:pt>
                <c:pt idx="304">
                  <c:v>0.14668681929000302</c:v>
                </c:pt>
                <c:pt idx="305">
                  <c:v>0.14670263692876659</c:v>
                </c:pt>
                <c:pt idx="306">
                  <c:v>0.14689091697560136</c:v>
                </c:pt>
                <c:pt idx="307">
                  <c:v>0.14700405834668206</c:v>
                </c:pt>
                <c:pt idx="308">
                  <c:v>0.14632806502056364</c:v>
                </c:pt>
                <c:pt idx="309">
                  <c:v>0.14620746496240652</c:v>
                </c:pt>
                <c:pt idx="310">
                  <c:v>0.14657567771709745</c:v>
                </c:pt>
                <c:pt idx="311">
                  <c:v>0.14588579344994063</c:v>
                </c:pt>
                <c:pt idx="312">
                  <c:v>0.14556293030759065</c:v>
                </c:pt>
                <c:pt idx="313">
                  <c:v>0.14398414315788624</c:v>
                </c:pt>
                <c:pt idx="314">
                  <c:v>0.14406208693852551</c:v>
                </c:pt>
                <c:pt idx="315">
                  <c:v>0.14469315736633354</c:v>
                </c:pt>
                <c:pt idx="316">
                  <c:v>0.1433560143167627</c:v>
                </c:pt>
                <c:pt idx="317">
                  <c:v>0.14443649868337516</c:v>
                </c:pt>
                <c:pt idx="318">
                  <c:v>0.1447809359655928</c:v>
                </c:pt>
                <c:pt idx="319">
                  <c:v>0.14361888733852257</c:v>
                </c:pt>
                <c:pt idx="320">
                  <c:v>0.14387018963445469</c:v>
                </c:pt>
                <c:pt idx="321">
                  <c:v>0.14510214931724713</c:v>
                </c:pt>
                <c:pt idx="322">
                  <c:v>0.14405903563408032</c:v>
                </c:pt>
                <c:pt idx="323">
                  <c:v>0.14246870417155358</c:v>
                </c:pt>
                <c:pt idx="324">
                  <c:v>0.14211360912646306</c:v>
                </c:pt>
                <c:pt idx="325">
                  <c:v>0.14230666112258319</c:v>
                </c:pt>
                <c:pt idx="326">
                  <c:v>0.14232944696303929</c:v>
                </c:pt>
                <c:pt idx="327">
                  <c:v>0.14166625206117534</c:v>
                </c:pt>
                <c:pt idx="328">
                  <c:v>0.13960954926827335</c:v>
                </c:pt>
                <c:pt idx="329">
                  <c:v>0.13953225175764394</c:v>
                </c:pt>
                <c:pt idx="330">
                  <c:v>0.13925965698810885</c:v>
                </c:pt>
                <c:pt idx="331">
                  <c:v>0.13957968839104337</c:v>
                </c:pt>
                <c:pt idx="332">
                  <c:v>0.13982784242681218</c:v>
                </c:pt>
                <c:pt idx="333">
                  <c:v>0.1384263805798939</c:v>
                </c:pt>
                <c:pt idx="334">
                  <c:v>0.1379638940725619</c:v>
                </c:pt>
                <c:pt idx="335">
                  <c:v>0.13745282434072242</c:v>
                </c:pt>
                <c:pt idx="336">
                  <c:v>0.1368372755389389</c:v>
                </c:pt>
                <c:pt idx="337">
                  <c:v>0.1380849806688727</c:v>
                </c:pt>
                <c:pt idx="338">
                  <c:v>0.13856231088226884</c:v>
                </c:pt>
                <c:pt idx="339">
                  <c:v>0.13627962611602237</c:v>
                </c:pt>
                <c:pt idx="340">
                  <c:v>0.13508095016308802</c:v>
                </c:pt>
                <c:pt idx="341">
                  <c:v>0.13554887822331102</c:v>
                </c:pt>
                <c:pt idx="342">
                  <c:v>0.13603027933518239</c:v>
                </c:pt>
                <c:pt idx="343">
                  <c:v>0.13580837498773191</c:v>
                </c:pt>
                <c:pt idx="344">
                  <c:v>0.13398498065535139</c:v>
                </c:pt>
                <c:pt idx="345">
                  <c:v>0.13384056782846962</c:v>
                </c:pt>
                <c:pt idx="346">
                  <c:v>0.13407607864869414</c:v>
                </c:pt>
                <c:pt idx="347">
                  <c:v>0.13432666978872274</c:v>
                </c:pt>
                <c:pt idx="348">
                  <c:v>0.13450959630867546</c:v>
                </c:pt>
                <c:pt idx="349">
                  <c:v>0.13349264950285891</c:v>
                </c:pt>
                <c:pt idx="350">
                  <c:v>0.13138978275260998</c:v>
                </c:pt>
                <c:pt idx="351">
                  <c:v>0.13153109237552182</c:v>
                </c:pt>
                <c:pt idx="352">
                  <c:v>0.13261297480596926</c:v>
                </c:pt>
                <c:pt idx="353">
                  <c:v>0.13228371198406783</c:v>
                </c:pt>
                <c:pt idx="354">
                  <c:v>0.13164344584221466</c:v>
                </c:pt>
                <c:pt idx="355">
                  <c:v>0.13213598969366983</c:v>
                </c:pt>
                <c:pt idx="356">
                  <c:v>0.13100796201336284</c:v>
                </c:pt>
                <c:pt idx="357">
                  <c:v>0.13018349297304541</c:v>
                </c:pt>
                <c:pt idx="358">
                  <c:v>0.13025618138705136</c:v>
                </c:pt>
                <c:pt idx="359">
                  <c:v>0.13123452557674167</c:v>
                </c:pt>
                <c:pt idx="360">
                  <c:v>0.13024672327133227</c:v>
                </c:pt>
                <c:pt idx="361">
                  <c:v>0.13023237206007371</c:v>
                </c:pt>
                <c:pt idx="362">
                  <c:v>0.13170500769062715</c:v>
                </c:pt>
                <c:pt idx="363">
                  <c:v>0.13068480487481021</c:v>
                </c:pt>
                <c:pt idx="364">
                  <c:v>0.12990396889852004</c:v>
                </c:pt>
                <c:pt idx="365">
                  <c:v>0.13002742246911086</c:v>
                </c:pt>
                <c:pt idx="366">
                  <c:v>0.12943106679801283</c:v>
                </c:pt>
                <c:pt idx="367">
                  <c:v>0.12905456815599919</c:v>
                </c:pt>
                <c:pt idx="368">
                  <c:v>0.12976764370279478</c:v>
                </c:pt>
                <c:pt idx="369">
                  <c:v>0.12912154044190477</c:v>
                </c:pt>
                <c:pt idx="370">
                  <c:v>0.12699870805548208</c:v>
                </c:pt>
                <c:pt idx="371">
                  <c:v>0.12666944626843166</c:v>
                </c:pt>
                <c:pt idx="372">
                  <c:v>0.12556928899774453</c:v>
                </c:pt>
                <c:pt idx="373">
                  <c:v>0.12546909592447678</c:v>
                </c:pt>
                <c:pt idx="374">
                  <c:v>0.12615181488322966</c:v>
                </c:pt>
                <c:pt idx="375">
                  <c:v>0.12665951957294683</c:v>
                </c:pt>
                <c:pt idx="376">
                  <c:v>0.12677000806004296</c:v>
                </c:pt>
                <c:pt idx="377">
                  <c:v>0.12721830496036454</c:v>
                </c:pt>
                <c:pt idx="378">
                  <c:v>0.12573838090796904</c:v>
                </c:pt>
                <c:pt idx="379">
                  <c:v>0.12493421344704828</c:v>
                </c:pt>
                <c:pt idx="380">
                  <c:v>0.12435699776491717</c:v>
                </c:pt>
                <c:pt idx="381">
                  <c:v>0.1251918648668959</c:v>
                </c:pt>
                <c:pt idx="382">
                  <c:v>0.12603194236576973</c:v>
                </c:pt>
                <c:pt idx="383">
                  <c:v>0.12565710036155886</c:v>
                </c:pt>
                <c:pt idx="384">
                  <c:v>0.12522052690944091</c:v>
                </c:pt>
                <c:pt idx="385">
                  <c:v>0.12392593476003963</c:v>
                </c:pt>
                <c:pt idx="386">
                  <c:v>0.1230167156986086</c:v>
                </c:pt>
                <c:pt idx="387">
                  <c:v>0.12243530537218744</c:v>
                </c:pt>
                <c:pt idx="388">
                  <c:v>0.12288573984629052</c:v>
                </c:pt>
                <c:pt idx="389">
                  <c:v>0.1231553173219869</c:v>
                </c:pt>
                <c:pt idx="390">
                  <c:v>0.12182610067190973</c:v>
                </c:pt>
                <c:pt idx="391">
                  <c:v>0.12151057525510033</c:v>
                </c:pt>
                <c:pt idx="392">
                  <c:v>0.12200925787999214</c:v>
                </c:pt>
                <c:pt idx="393">
                  <c:v>0.12220895136018538</c:v>
                </c:pt>
                <c:pt idx="394">
                  <c:v>0.12217490733726021</c:v>
                </c:pt>
                <c:pt idx="395">
                  <c:v>0.12238681487513051</c:v>
                </c:pt>
                <c:pt idx="396">
                  <c:v>0.12315642720193187</c:v>
                </c:pt>
                <c:pt idx="397">
                  <c:v>0.12257131876830601</c:v>
                </c:pt>
                <c:pt idx="398">
                  <c:v>0.12113397709994052</c:v>
                </c:pt>
                <c:pt idx="399">
                  <c:v>0.12057712431023442</c:v>
                </c:pt>
                <c:pt idx="400">
                  <c:v>0.12174003758511602</c:v>
                </c:pt>
                <c:pt idx="401">
                  <c:v>0.11996622184906047</c:v>
                </c:pt>
                <c:pt idx="402">
                  <c:v>0.1199759280401953</c:v>
                </c:pt>
                <c:pt idx="403">
                  <c:v>0.12040033737906042</c:v>
                </c:pt>
                <c:pt idx="404">
                  <c:v>0.11873701278706406</c:v>
                </c:pt>
                <c:pt idx="405">
                  <c:v>0.11927727924064689</c:v>
                </c:pt>
                <c:pt idx="406">
                  <c:v>0.11816734259533278</c:v>
                </c:pt>
                <c:pt idx="407">
                  <c:v>0.11766541292238018</c:v>
                </c:pt>
                <c:pt idx="408">
                  <c:v>0.11698138928179795</c:v>
                </c:pt>
                <c:pt idx="409">
                  <c:v>0.11560775940569315</c:v>
                </c:pt>
                <c:pt idx="410">
                  <c:v>0.11600891344409026</c:v>
                </c:pt>
                <c:pt idx="411">
                  <c:v>0.11635580006305557</c:v>
                </c:pt>
                <c:pt idx="412">
                  <c:v>0.11565115791342565</c:v>
                </c:pt>
                <c:pt idx="413">
                  <c:v>0.11528430649353097</c:v>
                </c:pt>
                <c:pt idx="414">
                  <c:v>0.11630910818175171</c:v>
                </c:pt>
                <c:pt idx="415">
                  <c:v>0.11584706177368762</c:v>
                </c:pt>
                <c:pt idx="416">
                  <c:v>0.11515012391223069</c:v>
                </c:pt>
                <c:pt idx="417">
                  <c:v>0.11452488491079177</c:v>
                </c:pt>
                <c:pt idx="418">
                  <c:v>0.1132284587329475</c:v>
                </c:pt>
                <c:pt idx="419">
                  <c:v>0.11456454778097276</c:v>
                </c:pt>
                <c:pt idx="420">
                  <c:v>0.11383617004489596</c:v>
                </c:pt>
                <c:pt idx="421">
                  <c:v>0.11279532272484238</c:v>
                </c:pt>
                <c:pt idx="422">
                  <c:v>0.11372910288896672</c:v>
                </c:pt>
                <c:pt idx="423">
                  <c:v>0.11454809260745026</c:v>
                </c:pt>
                <c:pt idx="424">
                  <c:v>0.11379720949602244</c:v>
                </c:pt>
                <c:pt idx="425">
                  <c:v>0.11307123227330639</c:v>
                </c:pt>
                <c:pt idx="426">
                  <c:v>0.11309383267949384</c:v>
                </c:pt>
                <c:pt idx="427">
                  <c:v>0.11377767112226451</c:v>
                </c:pt>
                <c:pt idx="428">
                  <c:v>0.11407490841062691</c:v>
                </c:pt>
                <c:pt idx="429">
                  <c:v>0.11346622313698972</c:v>
                </c:pt>
                <c:pt idx="430">
                  <c:v>0.11375522609035875</c:v>
                </c:pt>
                <c:pt idx="431">
                  <c:v>0.11454362890822875</c:v>
                </c:pt>
                <c:pt idx="432">
                  <c:v>0.11261624561327332</c:v>
                </c:pt>
                <c:pt idx="433">
                  <c:v>0.11269136513699848</c:v>
                </c:pt>
                <c:pt idx="434">
                  <c:v>0.11225187504197927</c:v>
                </c:pt>
                <c:pt idx="435">
                  <c:v>0.11269211506976837</c:v>
                </c:pt>
                <c:pt idx="436">
                  <c:v>0.11008335235302409</c:v>
                </c:pt>
                <c:pt idx="437">
                  <c:v>0.11181036534619987</c:v>
                </c:pt>
                <c:pt idx="438">
                  <c:v>0.11155317380312063</c:v>
                </c:pt>
                <c:pt idx="439">
                  <c:v>0.11362060451128968</c:v>
                </c:pt>
                <c:pt idx="440">
                  <c:v>0.11429943519242376</c:v>
                </c:pt>
                <c:pt idx="441">
                  <c:v>0.11433278786994884</c:v>
                </c:pt>
                <c:pt idx="442">
                  <c:v>0.11435285459240938</c:v>
                </c:pt>
                <c:pt idx="443">
                  <c:v>0.11470014239561289</c:v>
                </c:pt>
                <c:pt idx="444">
                  <c:v>0.11339069825316304</c:v>
                </c:pt>
                <c:pt idx="445">
                  <c:v>0.11182786322901925</c:v>
                </c:pt>
                <c:pt idx="446">
                  <c:v>0.11170248026417022</c:v>
                </c:pt>
                <c:pt idx="447">
                  <c:v>0.11187083734829831</c:v>
                </c:pt>
                <c:pt idx="448">
                  <c:v>0.11153165768133713</c:v>
                </c:pt>
                <c:pt idx="449">
                  <c:v>0.11039296828939356</c:v>
                </c:pt>
                <c:pt idx="450">
                  <c:v>0.11109311732448082</c:v>
                </c:pt>
                <c:pt idx="451">
                  <c:v>0.10945948433958366</c:v>
                </c:pt>
                <c:pt idx="452">
                  <c:v>0.11054015879576737</c:v>
                </c:pt>
                <c:pt idx="453">
                  <c:v>0.11002724130765297</c:v>
                </c:pt>
                <c:pt idx="454">
                  <c:v>0.1095031038631806</c:v>
                </c:pt>
                <c:pt idx="455">
                  <c:v>0.10845422103831108</c:v>
                </c:pt>
                <c:pt idx="456">
                  <c:v>0.10770096018921108</c:v>
                </c:pt>
                <c:pt idx="457">
                  <c:v>0.10669871174055988</c:v>
                </c:pt>
                <c:pt idx="458">
                  <c:v>0.10728455079828786</c:v>
                </c:pt>
                <c:pt idx="459">
                  <c:v>0.10873018095785039</c:v>
                </c:pt>
                <c:pt idx="460">
                  <c:v>0.10771466300255107</c:v>
                </c:pt>
                <c:pt idx="461">
                  <c:v>0.1072676513755929</c:v>
                </c:pt>
                <c:pt idx="462">
                  <c:v>0.10706531809039484</c:v>
                </c:pt>
                <c:pt idx="463">
                  <c:v>0.10694648450980575</c:v>
                </c:pt>
                <c:pt idx="464">
                  <c:v>0.10573575787818465</c:v>
                </c:pt>
                <c:pt idx="465">
                  <c:v>0.10468615000270369</c:v>
                </c:pt>
                <c:pt idx="466">
                  <c:v>0.10537588468464359</c:v>
                </c:pt>
                <c:pt idx="467">
                  <c:v>0.10671402601623797</c:v>
                </c:pt>
                <c:pt idx="468">
                  <c:v>0.10561739680880983</c:v>
                </c:pt>
                <c:pt idx="469">
                  <c:v>0.10542369752248369</c:v>
                </c:pt>
                <c:pt idx="470">
                  <c:v>0.1056538501897042</c:v>
                </c:pt>
                <c:pt idx="471">
                  <c:v>0.10530408880105026</c:v>
                </c:pt>
                <c:pt idx="472">
                  <c:v>0.10561625389620601</c:v>
                </c:pt>
                <c:pt idx="473">
                  <c:v>0.1057859470414613</c:v>
                </c:pt>
                <c:pt idx="474">
                  <c:v>0.1044678513115366</c:v>
                </c:pt>
                <c:pt idx="475">
                  <c:v>0.10372565586766505</c:v>
                </c:pt>
                <c:pt idx="476">
                  <c:v>0.10359067939974279</c:v>
                </c:pt>
                <c:pt idx="477">
                  <c:v>0.1027446858556457</c:v>
                </c:pt>
                <c:pt idx="478">
                  <c:v>0.10306173566544047</c:v>
                </c:pt>
                <c:pt idx="479">
                  <c:v>0.10268018932758344</c:v>
                </c:pt>
                <c:pt idx="480">
                  <c:v>0.10184997415317966</c:v>
                </c:pt>
                <c:pt idx="481">
                  <c:v>0.1025077652829626</c:v>
                </c:pt>
                <c:pt idx="482">
                  <c:v>0.10087855422806409</c:v>
                </c:pt>
                <c:pt idx="483">
                  <c:v>0.10069081636407218</c:v>
                </c:pt>
                <c:pt idx="484">
                  <c:v>0.10346339232748591</c:v>
                </c:pt>
                <c:pt idx="485">
                  <c:v>0.10359053216096771</c:v>
                </c:pt>
                <c:pt idx="486">
                  <c:v>0.10213599074552973</c:v>
                </c:pt>
                <c:pt idx="487">
                  <c:v>0.10194727994690131</c:v>
                </c:pt>
                <c:pt idx="488">
                  <c:v>0.10174430399515201</c:v>
                </c:pt>
                <c:pt idx="489">
                  <c:v>0.10248101937934444</c:v>
                </c:pt>
                <c:pt idx="490">
                  <c:v>0.10292297848655285</c:v>
                </c:pt>
                <c:pt idx="491">
                  <c:v>0.10118401762955058</c:v>
                </c:pt>
                <c:pt idx="492">
                  <c:v>0.10138943834584475</c:v>
                </c:pt>
                <c:pt idx="493">
                  <c:v>0.1014141759713918</c:v>
                </c:pt>
                <c:pt idx="494">
                  <c:v>0.10034320108846277</c:v>
                </c:pt>
                <c:pt idx="495">
                  <c:v>0.10010676559305037</c:v>
                </c:pt>
                <c:pt idx="496">
                  <c:v>0.10090925011078659</c:v>
                </c:pt>
                <c:pt idx="497">
                  <c:v>0.10096497633539918</c:v>
                </c:pt>
                <c:pt idx="498">
                  <c:v>0.10037152704223298</c:v>
                </c:pt>
                <c:pt idx="499">
                  <c:v>9.9104010336762541E-2</c:v>
                </c:pt>
                <c:pt idx="500">
                  <c:v>9.8738229958378526E-2</c:v>
                </c:pt>
                <c:pt idx="501">
                  <c:v>9.8638737089442818E-2</c:v>
                </c:pt>
                <c:pt idx="502">
                  <c:v>9.8672897776139606E-2</c:v>
                </c:pt>
                <c:pt idx="503">
                  <c:v>9.8059886375903349E-2</c:v>
                </c:pt>
                <c:pt idx="504">
                  <c:v>9.7633963039817473E-2</c:v>
                </c:pt>
                <c:pt idx="505">
                  <c:v>9.7413869358376745E-2</c:v>
                </c:pt>
                <c:pt idx="506">
                  <c:v>9.7650884479187267E-2</c:v>
                </c:pt>
                <c:pt idx="507">
                  <c:v>9.8599726407481214E-2</c:v>
                </c:pt>
                <c:pt idx="508">
                  <c:v>9.8869701221667911E-2</c:v>
                </c:pt>
                <c:pt idx="509">
                  <c:v>9.9952479225330682E-2</c:v>
                </c:pt>
                <c:pt idx="510">
                  <c:v>9.986110804520934E-2</c:v>
                </c:pt>
                <c:pt idx="511">
                  <c:v>9.8932912670032874E-2</c:v>
                </c:pt>
                <c:pt idx="512">
                  <c:v>9.8230102723341831E-2</c:v>
                </c:pt>
                <c:pt idx="513">
                  <c:v>9.7902312171340891E-2</c:v>
                </c:pt>
                <c:pt idx="514">
                  <c:v>9.862152888144371E-2</c:v>
                </c:pt>
                <c:pt idx="515">
                  <c:v>9.7859287550859153E-2</c:v>
                </c:pt>
                <c:pt idx="516">
                  <c:v>9.7821598742389812E-2</c:v>
                </c:pt>
                <c:pt idx="517">
                  <c:v>9.8131749585058034E-2</c:v>
                </c:pt>
                <c:pt idx="518">
                  <c:v>9.7150086228800406E-2</c:v>
                </c:pt>
                <c:pt idx="519">
                  <c:v>9.7974312368323213E-2</c:v>
                </c:pt>
                <c:pt idx="520">
                  <c:v>9.7792903081670698E-2</c:v>
                </c:pt>
                <c:pt idx="521">
                  <c:v>9.6560657998556954E-2</c:v>
                </c:pt>
                <c:pt idx="522">
                  <c:v>9.7185286393234968E-2</c:v>
                </c:pt>
                <c:pt idx="523">
                  <c:v>9.7388904126865947E-2</c:v>
                </c:pt>
                <c:pt idx="524">
                  <c:v>9.6415568875436911E-2</c:v>
                </c:pt>
                <c:pt idx="525">
                  <c:v>9.5862872548828956E-2</c:v>
                </c:pt>
                <c:pt idx="526">
                  <c:v>9.6044179173574065E-2</c:v>
                </c:pt>
                <c:pt idx="527">
                  <c:v>9.5893862030554819E-2</c:v>
                </c:pt>
                <c:pt idx="528">
                  <c:v>9.5140204059645447E-2</c:v>
                </c:pt>
                <c:pt idx="529">
                  <c:v>9.5187780057482199E-2</c:v>
                </c:pt>
                <c:pt idx="530">
                  <c:v>9.5184831527610897E-2</c:v>
                </c:pt>
                <c:pt idx="531">
                  <c:v>9.4559486467094264E-2</c:v>
                </c:pt>
                <c:pt idx="532">
                  <c:v>9.464273577542176E-2</c:v>
                </c:pt>
                <c:pt idx="533">
                  <c:v>9.43069394304933E-2</c:v>
                </c:pt>
                <c:pt idx="534">
                  <c:v>9.4079140164768288E-2</c:v>
                </c:pt>
                <c:pt idx="535">
                  <c:v>9.4767911814503558E-2</c:v>
                </c:pt>
                <c:pt idx="536">
                  <c:v>9.3653179734705619E-2</c:v>
                </c:pt>
                <c:pt idx="537">
                  <c:v>9.3737616751923353E-2</c:v>
                </c:pt>
                <c:pt idx="538">
                  <c:v>9.3095514806475835E-2</c:v>
                </c:pt>
                <c:pt idx="539">
                  <c:v>9.3435267473751957E-2</c:v>
                </c:pt>
                <c:pt idx="540">
                  <c:v>9.3115829710699302E-2</c:v>
                </c:pt>
                <c:pt idx="541">
                  <c:v>9.3772700523286762E-2</c:v>
                </c:pt>
                <c:pt idx="542">
                  <c:v>9.3309209943482713E-2</c:v>
                </c:pt>
                <c:pt idx="543">
                  <c:v>9.372637427939666E-2</c:v>
                </c:pt>
                <c:pt idx="544">
                  <c:v>9.3179181214986237E-2</c:v>
                </c:pt>
                <c:pt idx="545">
                  <c:v>9.2671451184196979E-2</c:v>
                </c:pt>
                <c:pt idx="546">
                  <c:v>9.1151858842309821E-2</c:v>
                </c:pt>
                <c:pt idx="547">
                  <c:v>9.1461545416916215E-2</c:v>
                </c:pt>
                <c:pt idx="548">
                  <c:v>9.2374474541697449E-2</c:v>
                </c:pt>
                <c:pt idx="549">
                  <c:v>9.2809632107659329E-2</c:v>
                </c:pt>
                <c:pt idx="550">
                  <c:v>9.3269733747560757E-2</c:v>
                </c:pt>
                <c:pt idx="551">
                  <c:v>9.348969563330066E-2</c:v>
                </c:pt>
                <c:pt idx="552">
                  <c:v>9.2274776930116958E-2</c:v>
                </c:pt>
                <c:pt idx="553">
                  <c:v>9.0836698633319238E-2</c:v>
                </c:pt>
                <c:pt idx="554">
                  <c:v>9.1298492899625799E-2</c:v>
                </c:pt>
                <c:pt idx="555">
                  <c:v>9.2261132925343228E-2</c:v>
                </c:pt>
                <c:pt idx="556">
                  <c:v>9.2072046584441333E-2</c:v>
                </c:pt>
                <c:pt idx="557">
                  <c:v>9.052086957256994E-2</c:v>
                </c:pt>
                <c:pt idx="558">
                  <c:v>9.0355112193672288E-2</c:v>
                </c:pt>
                <c:pt idx="559">
                  <c:v>9.1574338422561061E-2</c:v>
                </c:pt>
                <c:pt idx="560">
                  <c:v>9.1412475503033691E-2</c:v>
                </c:pt>
                <c:pt idx="561">
                  <c:v>9.0362787096004732E-2</c:v>
                </c:pt>
                <c:pt idx="562">
                  <c:v>9.0776115856024839E-2</c:v>
                </c:pt>
                <c:pt idx="563">
                  <c:v>9.1078802967929098E-2</c:v>
                </c:pt>
                <c:pt idx="564">
                  <c:v>8.9378887679265343E-2</c:v>
                </c:pt>
                <c:pt idx="565">
                  <c:v>8.8839226589653625E-2</c:v>
                </c:pt>
                <c:pt idx="566">
                  <c:v>8.9202150748185327E-2</c:v>
                </c:pt>
                <c:pt idx="567">
                  <c:v>9.0811038455764395E-2</c:v>
                </c:pt>
                <c:pt idx="568">
                  <c:v>9.0530268743626519E-2</c:v>
                </c:pt>
                <c:pt idx="569">
                  <c:v>9.0851089266236362E-2</c:v>
                </c:pt>
                <c:pt idx="570">
                  <c:v>9.0719142021215227E-2</c:v>
                </c:pt>
                <c:pt idx="571">
                  <c:v>9.0395872874629732E-2</c:v>
                </c:pt>
                <c:pt idx="572">
                  <c:v>9.1123883858624175E-2</c:v>
                </c:pt>
                <c:pt idx="573">
                  <c:v>9.1003310579446328E-2</c:v>
                </c:pt>
                <c:pt idx="574">
                  <c:v>9.0454656042817563E-2</c:v>
                </c:pt>
                <c:pt idx="575">
                  <c:v>9.0127471373339513E-2</c:v>
                </c:pt>
                <c:pt idx="576">
                  <c:v>9.0118518685760166E-2</c:v>
                </c:pt>
                <c:pt idx="577">
                  <c:v>8.977634954402372E-2</c:v>
                </c:pt>
                <c:pt idx="578">
                  <c:v>8.936218441148458E-2</c:v>
                </c:pt>
                <c:pt idx="579">
                  <c:v>8.9195678022649175E-2</c:v>
                </c:pt>
                <c:pt idx="580">
                  <c:v>8.9308891756976025E-2</c:v>
                </c:pt>
                <c:pt idx="581">
                  <c:v>8.8763696028318129E-2</c:v>
                </c:pt>
                <c:pt idx="582">
                  <c:v>8.8184369271003746E-2</c:v>
                </c:pt>
                <c:pt idx="583">
                  <c:v>8.8002886989522355E-2</c:v>
                </c:pt>
                <c:pt idx="584">
                  <c:v>8.9396649625178098E-2</c:v>
                </c:pt>
                <c:pt idx="585">
                  <c:v>8.9441281724261038E-2</c:v>
                </c:pt>
                <c:pt idx="586">
                  <c:v>8.8619783923534548E-2</c:v>
                </c:pt>
                <c:pt idx="587">
                  <c:v>8.8589153040346674E-2</c:v>
                </c:pt>
                <c:pt idx="588">
                  <c:v>8.7941016041807693E-2</c:v>
                </c:pt>
                <c:pt idx="589">
                  <c:v>8.8174779471860726E-2</c:v>
                </c:pt>
                <c:pt idx="590">
                  <c:v>8.8471387158208015E-2</c:v>
                </c:pt>
                <c:pt idx="591">
                  <c:v>8.8401320863379873E-2</c:v>
                </c:pt>
                <c:pt idx="592">
                  <c:v>8.7448481886478274E-2</c:v>
                </c:pt>
                <c:pt idx="593">
                  <c:v>8.715979276087929E-2</c:v>
                </c:pt>
                <c:pt idx="594">
                  <c:v>8.6808510341927117E-2</c:v>
                </c:pt>
                <c:pt idx="595">
                  <c:v>8.6779518411479281E-2</c:v>
                </c:pt>
                <c:pt idx="596">
                  <c:v>8.6165607228092717E-2</c:v>
                </c:pt>
                <c:pt idx="597">
                  <c:v>8.5964377113257773E-2</c:v>
                </c:pt>
                <c:pt idx="598">
                  <c:v>8.6178695414078021E-2</c:v>
                </c:pt>
                <c:pt idx="599">
                  <c:v>8.5428676234811055E-2</c:v>
                </c:pt>
                <c:pt idx="600">
                  <c:v>8.6423371492715936E-2</c:v>
                </c:pt>
                <c:pt idx="601">
                  <c:v>8.6306363497313091E-2</c:v>
                </c:pt>
                <c:pt idx="602">
                  <c:v>8.6964011381893261E-2</c:v>
                </c:pt>
                <c:pt idx="603">
                  <c:v>8.6781056138338711E-2</c:v>
                </c:pt>
                <c:pt idx="604">
                  <c:v>8.6059761250529263E-2</c:v>
                </c:pt>
                <c:pt idx="605">
                  <c:v>8.6486758227185462E-2</c:v>
                </c:pt>
                <c:pt idx="606">
                  <c:v>8.7546714991951713E-2</c:v>
                </c:pt>
                <c:pt idx="607">
                  <c:v>8.7416871605172822E-2</c:v>
                </c:pt>
                <c:pt idx="608">
                  <c:v>8.6783070609606258E-2</c:v>
                </c:pt>
                <c:pt idx="609">
                  <c:v>8.6490790890486488E-2</c:v>
                </c:pt>
                <c:pt idx="610">
                  <c:v>8.584025954972635E-2</c:v>
                </c:pt>
                <c:pt idx="611">
                  <c:v>8.4838414817087149E-2</c:v>
                </c:pt>
                <c:pt idx="612">
                  <c:v>8.489621858446153E-2</c:v>
                </c:pt>
                <c:pt idx="613">
                  <c:v>8.5548364021290249E-2</c:v>
                </c:pt>
                <c:pt idx="614">
                  <c:v>8.51310858647151E-2</c:v>
                </c:pt>
                <c:pt idx="615">
                  <c:v>8.5345716665341825E-2</c:v>
                </c:pt>
                <c:pt idx="616">
                  <c:v>8.5824429516297915E-2</c:v>
                </c:pt>
                <c:pt idx="617">
                  <c:v>8.6592448185274631E-2</c:v>
                </c:pt>
                <c:pt idx="618">
                  <c:v>8.6071059517960624E-2</c:v>
                </c:pt>
                <c:pt idx="619">
                  <c:v>8.6318149144694989E-2</c:v>
                </c:pt>
                <c:pt idx="620">
                  <c:v>8.4836136060534847E-2</c:v>
                </c:pt>
                <c:pt idx="621">
                  <c:v>8.5268068435438035E-2</c:v>
                </c:pt>
                <c:pt idx="622">
                  <c:v>8.5566232766567968E-2</c:v>
                </c:pt>
                <c:pt idx="623">
                  <c:v>8.6350506057804005E-2</c:v>
                </c:pt>
                <c:pt idx="624">
                  <c:v>8.6861760465890447E-2</c:v>
                </c:pt>
                <c:pt idx="625">
                  <c:v>8.6281126535750624E-2</c:v>
                </c:pt>
                <c:pt idx="626">
                  <c:v>8.4934785981750666E-2</c:v>
                </c:pt>
                <c:pt idx="627">
                  <c:v>8.334054698200305E-2</c:v>
                </c:pt>
                <c:pt idx="628">
                  <c:v>8.4363097087778935E-2</c:v>
                </c:pt>
                <c:pt idx="629">
                  <c:v>8.4914940996790006E-2</c:v>
                </c:pt>
                <c:pt idx="630">
                  <c:v>8.3378767777973178E-2</c:v>
                </c:pt>
                <c:pt idx="631">
                  <c:v>8.2371565168749036E-2</c:v>
                </c:pt>
                <c:pt idx="632">
                  <c:v>8.2501770162228927E-2</c:v>
                </c:pt>
                <c:pt idx="633">
                  <c:v>8.3667039128665202E-2</c:v>
                </c:pt>
                <c:pt idx="634">
                  <c:v>8.3671256344679035E-2</c:v>
                </c:pt>
                <c:pt idx="635">
                  <c:v>8.3060901202715101E-2</c:v>
                </c:pt>
                <c:pt idx="636">
                  <c:v>8.3546112782132045E-2</c:v>
                </c:pt>
                <c:pt idx="637">
                  <c:v>8.2192753625901963E-2</c:v>
                </c:pt>
                <c:pt idx="638">
                  <c:v>8.2885220772086945E-2</c:v>
                </c:pt>
                <c:pt idx="639">
                  <c:v>8.2783767115803222E-2</c:v>
                </c:pt>
                <c:pt idx="640">
                  <c:v>8.2585202987451728E-2</c:v>
                </c:pt>
                <c:pt idx="641">
                  <c:v>8.3475725755409333E-2</c:v>
                </c:pt>
                <c:pt idx="642">
                  <c:v>8.2950516073128547E-2</c:v>
                </c:pt>
                <c:pt idx="643">
                  <c:v>8.252359550426315E-2</c:v>
                </c:pt>
                <c:pt idx="644">
                  <c:v>8.2213227143837553E-2</c:v>
                </c:pt>
                <c:pt idx="645">
                  <c:v>8.2479004752393822E-2</c:v>
                </c:pt>
                <c:pt idx="646">
                  <c:v>8.3131586769694982E-2</c:v>
                </c:pt>
                <c:pt idx="647">
                  <c:v>8.2895222658318501E-2</c:v>
                </c:pt>
                <c:pt idx="648">
                  <c:v>8.2414615690969528E-2</c:v>
                </c:pt>
                <c:pt idx="649">
                  <c:v>8.1889961963440075E-2</c:v>
                </c:pt>
                <c:pt idx="650">
                  <c:v>8.2456217234047224E-2</c:v>
                </c:pt>
                <c:pt idx="651">
                  <c:v>8.2114059819007712E-2</c:v>
                </c:pt>
                <c:pt idx="652">
                  <c:v>8.308837695192986E-2</c:v>
                </c:pt>
                <c:pt idx="653">
                  <c:v>8.1909396242564381E-2</c:v>
                </c:pt>
                <c:pt idx="654">
                  <c:v>8.100112583286051E-2</c:v>
                </c:pt>
                <c:pt idx="655">
                  <c:v>8.1552370990863238E-2</c:v>
                </c:pt>
                <c:pt idx="656">
                  <c:v>8.2285234446065295E-2</c:v>
                </c:pt>
                <c:pt idx="657">
                  <c:v>8.2477520559867429E-2</c:v>
                </c:pt>
                <c:pt idx="658">
                  <c:v>8.2083260519226167E-2</c:v>
                </c:pt>
                <c:pt idx="659">
                  <c:v>8.2264261748814932E-2</c:v>
                </c:pt>
                <c:pt idx="660">
                  <c:v>8.1803271766671473E-2</c:v>
                </c:pt>
                <c:pt idx="661">
                  <c:v>8.1431704777038469E-2</c:v>
                </c:pt>
                <c:pt idx="662">
                  <c:v>8.0846181162053873E-2</c:v>
                </c:pt>
                <c:pt idx="663">
                  <c:v>8.0900853025671446E-2</c:v>
                </c:pt>
                <c:pt idx="664">
                  <c:v>8.0881911470746942E-2</c:v>
                </c:pt>
                <c:pt idx="665">
                  <c:v>8.2540774151188476E-2</c:v>
                </c:pt>
                <c:pt idx="666">
                  <c:v>8.2143767448315488E-2</c:v>
                </c:pt>
                <c:pt idx="667">
                  <c:v>8.1922152470883927E-2</c:v>
                </c:pt>
                <c:pt idx="668">
                  <c:v>8.1922790042749466E-2</c:v>
                </c:pt>
                <c:pt idx="669">
                  <c:v>8.1832312194493925E-2</c:v>
                </c:pt>
                <c:pt idx="670">
                  <c:v>8.0845539773258854E-2</c:v>
                </c:pt>
                <c:pt idx="671">
                  <c:v>8.0185276665411448E-2</c:v>
                </c:pt>
                <c:pt idx="672">
                  <c:v>8.0826217963900285E-2</c:v>
                </c:pt>
                <c:pt idx="673">
                  <c:v>8.0850398318688427E-2</c:v>
                </c:pt>
                <c:pt idx="674">
                  <c:v>8.0396357104186758E-2</c:v>
                </c:pt>
                <c:pt idx="675">
                  <c:v>8.0406422795305785E-2</c:v>
                </c:pt>
                <c:pt idx="676">
                  <c:v>8.0779854021659034E-2</c:v>
                </c:pt>
                <c:pt idx="677">
                  <c:v>8.0424059076362103E-2</c:v>
                </c:pt>
                <c:pt idx="678">
                  <c:v>7.9513456610267305E-2</c:v>
                </c:pt>
                <c:pt idx="679">
                  <c:v>8.005747409603281E-2</c:v>
                </c:pt>
                <c:pt idx="680">
                  <c:v>7.971538202143845E-2</c:v>
                </c:pt>
                <c:pt idx="681">
                  <c:v>7.9436571340255599E-2</c:v>
                </c:pt>
                <c:pt idx="682">
                  <c:v>8.0128620207275264E-2</c:v>
                </c:pt>
                <c:pt idx="683">
                  <c:v>8.0530242693899148E-2</c:v>
                </c:pt>
                <c:pt idx="684">
                  <c:v>7.9882334314285416E-2</c:v>
                </c:pt>
                <c:pt idx="685">
                  <c:v>7.9258821691681414E-2</c:v>
                </c:pt>
                <c:pt idx="686">
                  <c:v>7.8520831420347936E-2</c:v>
                </c:pt>
                <c:pt idx="687">
                  <c:v>7.8894075248538378E-2</c:v>
                </c:pt>
                <c:pt idx="688">
                  <c:v>7.8663661687464553E-2</c:v>
                </c:pt>
                <c:pt idx="689">
                  <c:v>7.8335257659700994E-2</c:v>
                </c:pt>
                <c:pt idx="690">
                  <c:v>7.8290036608995583E-2</c:v>
                </c:pt>
                <c:pt idx="691">
                  <c:v>7.7826973366068405E-2</c:v>
                </c:pt>
                <c:pt idx="692">
                  <c:v>7.6929559879627213E-2</c:v>
                </c:pt>
                <c:pt idx="693">
                  <c:v>7.7372608184093555E-2</c:v>
                </c:pt>
                <c:pt idx="694">
                  <c:v>7.7981986888619514E-2</c:v>
                </c:pt>
                <c:pt idx="695">
                  <c:v>7.8794500709566548E-2</c:v>
                </c:pt>
                <c:pt idx="696">
                  <c:v>7.8914282136715183E-2</c:v>
                </c:pt>
                <c:pt idx="697">
                  <c:v>7.7989871179689321E-2</c:v>
                </c:pt>
                <c:pt idx="698">
                  <c:v>7.8077609279852661E-2</c:v>
                </c:pt>
                <c:pt idx="699">
                  <c:v>7.7568558808979768E-2</c:v>
                </c:pt>
                <c:pt idx="700">
                  <c:v>7.8977405685379212E-2</c:v>
                </c:pt>
                <c:pt idx="701">
                  <c:v>7.8734758729759421E-2</c:v>
                </c:pt>
                <c:pt idx="702">
                  <c:v>7.7272567197577108E-2</c:v>
                </c:pt>
                <c:pt idx="703">
                  <c:v>7.6759654426798343E-2</c:v>
                </c:pt>
                <c:pt idx="704">
                  <c:v>7.6828561453809951E-2</c:v>
                </c:pt>
                <c:pt idx="705">
                  <c:v>7.6752654019816582E-2</c:v>
                </c:pt>
                <c:pt idx="706">
                  <c:v>7.7696187064815528E-2</c:v>
                </c:pt>
                <c:pt idx="707">
                  <c:v>7.7653158266112327E-2</c:v>
                </c:pt>
                <c:pt idx="708">
                  <c:v>7.7563538664433412E-2</c:v>
                </c:pt>
                <c:pt idx="709">
                  <c:v>7.7175874082002119E-2</c:v>
                </c:pt>
                <c:pt idx="710">
                  <c:v>7.5728705884495998E-2</c:v>
                </c:pt>
                <c:pt idx="711">
                  <c:v>7.6079114627484304E-2</c:v>
                </c:pt>
                <c:pt idx="712">
                  <c:v>7.7654819858101354E-2</c:v>
                </c:pt>
                <c:pt idx="713">
                  <c:v>7.7401371126881613E-2</c:v>
                </c:pt>
                <c:pt idx="714">
                  <c:v>7.7597858688127144E-2</c:v>
                </c:pt>
                <c:pt idx="715">
                  <c:v>7.7485706328611542E-2</c:v>
                </c:pt>
                <c:pt idx="716">
                  <c:v>7.632803543490263E-2</c:v>
                </c:pt>
                <c:pt idx="717">
                  <c:v>7.6496816250465102E-2</c:v>
                </c:pt>
                <c:pt idx="718">
                  <c:v>7.6633442593505782E-2</c:v>
                </c:pt>
                <c:pt idx="719">
                  <c:v>7.6855715027034296E-2</c:v>
                </c:pt>
                <c:pt idx="720">
                  <c:v>7.6639418067778881E-2</c:v>
                </c:pt>
                <c:pt idx="721">
                  <c:v>7.5990425198668485E-2</c:v>
                </c:pt>
                <c:pt idx="722">
                  <c:v>7.487374677960125E-2</c:v>
                </c:pt>
                <c:pt idx="723">
                  <c:v>7.5838733738637643E-2</c:v>
                </c:pt>
                <c:pt idx="724">
                  <c:v>7.5919787296787472E-2</c:v>
                </c:pt>
                <c:pt idx="725">
                  <c:v>7.5595244123223618E-2</c:v>
                </c:pt>
                <c:pt idx="726">
                  <c:v>7.6138717116681229E-2</c:v>
                </c:pt>
                <c:pt idx="727">
                  <c:v>7.6060565590403251E-2</c:v>
                </c:pt>
                <c:pt idx="728">
                  <c:v>7.596323915305575E-2</c:v>
                </c:pt>
                <c:pt idx="729">
                  <c:v>7.606134957657526E-2</c:v>
                </c:pt>
                <c:pt idx="730">
                  <c:v>7.5597571648547898E-2</c:v>
                </c:pt>
                <c:pt idx="731">
                  <c:v>7.5372718616513429E-2</c:v>
                </c:pt>
                <c:pt idx="732">
                  <c:v>7.5469339000412042E-2</c:v>
                </c:pt>
                <c:pt idx="733">
                  <c:v>7.4944605841827161E-2</c:v>
                </c:pt>
                <c:pt idx="734">
                  <c:v>7.5248318617702592E-2</c:v>
                </c:pt>
                <c:pt idx="735">
                  <c:v>7.5340596543332694E-2</c:v>
                </c:pt>
                <c:pt idx="736">
                  <c:v>7.5656243631564299E-2</c:v>
                </c:pt>
                <c:pt idx="737">
                  <c:v>7.5566384056039076E-2</c:v>
                </c:pt>
                <c:pt idx="738">
                  <c:v>7.406555236796733E-2</c:v>
                </c:pt>
                <c:pt idx="739">
                  <c:v>7.4354340653801643E-2</c:v>
                </c:pt>
                <c:pt idx="740">
                  <c:v>7.4540842992889558E-2</c:v>
                </c:pt>
                <c:pt idx="741">
                  <c:v>7.4643825735858538E-2</c:v>
                </c:pt>
                <c:pt idx="742">
                  <c:v>7.5183716371871573E-2</c:v>
                </c:pt>
                <c:pt idx="743">
                  <c:v>7.4589181661440851E-2</c:v>
                </c:pt>
                <c:pt idx="744">
                  <c:v>7.3843563570996903E-2</c:v>
                </c:pt>
                <c:pt idx="745">
                  <c:v>7.4095579466054537E-2</c:v>
                </c:pt>
                <c:pt idx="746">
                  <c:v>7.3981884361091377E-2</c:v>
                </c:pt>
                <c:pt idx="747">
                  <c:v>7.4595947646465793E-2</c:v>
                </c:pt>
                <c:pt idx="748">
                  <c:v>7.4791869140241454E-2</c:v>
                </c:pt>
                <c:pt idx="749">
                  <c:v>7.5001881647154461E-2</c:v>
                </c:pt>
                <c:pt idx="750">
                  <c:v>7.5441167889608446E-2</c:v>
                </c:pt>
                <c:pt idx="751">
                  <c:v>7.5404001730513814E-2</c:v>
                </c:pt>
                <c:pt idx="752">
                  <c:v>7.6258202605765657E-2</c:v>
                </c:pt>
                <c:pt idx="753">
                  <c:v>7.5928173211855271E-2</c:v>
                </c:pt>
                <c:pt idx="754">
                  <c:v>7.3830880342058022E-2</c:v>
                </c:pt>
                <c:pt idx="755">
                  <c:v>7.2856734203993911E-2</c:v>
                </c:pt>
                <c:pt idx="756">
                  <c:v>7.4067015408310233E-2</c:v>
                </c:pt>
                <c:pt idx="757">
                  <c:v>7.4867398580425501E-2</c:v>
                </c:pt>
                <c:pt idx="758">
                  <c:v>7.5262168965621962E-2</c:v>
                </c:pt>
                <c:pt idx="759">
                  <c:v>7.419700773060961E-2</c:v>
                </c:pt>
                <c:pt idx="760">
                  <c:v>7.26265708824088E-2</c:v>
                </c:pt>
                <c:pt idx="761">
                  <c:v>7.3376516486932816E-2</c:v>
                </c:pt>
                <c:pt idx="762">
                  <c:v>7.3471687683582781E-2</c:v>
                </c:pt>
                <c:pt idx="763">
                  <c:v>7.3152471367797414E-2</c:v>
                </c:pt>
                <c:pt idx="764">
                  <c:v>7.3292256409972542E-2</c:v>
                </c:pt>
                <c:pt idx="765">
                  <c:v>7.4214446660082797E-2</c:v>
                </c:pt>
                <c:pt idx="766">
                  <c:v>7.3647853168848684E-2</c:v>
                </c:pt>
                <c:pt idx="767">
                  <c:v>7.3477776078850546E-2</c:v>
                </c:pt>
                <c:pt idx="768">
                  <c:v>7.2490200397366603E-2</c:v>
                </c:pt>
                <c:pt idx="769">
                  <c:v>7.3005571298491778E-2</c:v>
                </c:pt>
                <c:pt idx="770">
                  <c:v>7.2853294014999639E-2</c:v>
                </c:pt>
                <c:pt idx="771">
                  <c:v>7.2553126867535248E-2</c:v>
                </c:pt>
                <c:pt idx="772">
                  <c:v>7.1786895548794555E-2</c:v>
                </c:pt>
                <c:pt idx="773">
                  <c:v>7.2000171516928613E-2</c:v>
                </c:pt>
                <c:pt idx="774">
                  <c:v>7.2132125013737974E-2</c:v>
                </c:pt>
                <c:pt idx="775">
                  <c:v>7.1947329849401304E-2</c:v>
                </c:pt>
                <c:pt idx="776">
                  <c:v>7.3033160975736006E-2</c:v>
                </c:pt>
                <c:pt idx="777">
                  <c:v>7.3796668786376335E-2</c:v>
                </c:pt>
                <c:pt idx="778">
                  <c:v>7.2832501336049446E-2</c:v>
                </c:pt>
                <c:pt idx="779">
                  <c:v>7.1925752122002778E-2</c:v>
                </c:pt>
                <c:pt idx="780">
                  <c:v>7.2652339955536535E-2</c:v>
                </c:pt>
                <c:pt idx="781">
                  <c:v>7.1961909184479256E-2</c:v>
                </c:pt>
                <c:pt idx="782">
                  <c:v>7.1854589385897227E-2</c:v>
                </c:pt>
                <c:pt idx="783">
                  <c:v>7.2185390953630968E-2</c:v>
                </c:pt>
                <c:pt idx="784">
                  <c:v>7.1393727427157952E-2</c:v>
                </c:pt>
                <c:pt idx="785">
                  <c:v>7.233547953915459E-2</c:v>
                </c:pt>
                <c:pt idx="786">
                  <c:v>7.2739727659363179E-2</c:v>
                </c:pt>
                <c:pt idx="787">
                  <c:v>7.2648956183987534E-2</c:v>
                </c:pt>
                <c:pt idx="788">
                  <c:v>7.1697656884564059E-2</c:v>
                </c:pt>
                <c:pt idx="789">
                  <c:v>7.1586603348188754E-2</c:v>
                </c:pt>
                <c:pt idx="790">
                  <c:v>7.167081257684163E-2</c:v>
                </c:pt>
                <c:pt idx="791">
                  <c:v>7.090683935238809E-2</c:v>
                </c:pt>
                <c:pt idx="792">
                  <c:v>7.1030944359650225E-2</c:v>
                </c:pt>
                <c:pt idx="793">
                  <c:v>7.104401125319075E-2</c:v>
                </c:pt>
                <c:pt idx="794">
                  <c:v>7.0829093902760168E-2</c:v>
                </c:pt>
                <c:pt idx="795">
                  <c:v>7.227222611630213E-2</c:v>
                </c:pt>
                <c:pt idx="796">
                  <c:v>7.2193300518302653E-2</c:v>
                </c:pt>
                <c:pt idx="797">
                  <c:v>7.1808166429988274E-2</c:v>
                </c:pt>
                <c:pt idx="798">
                  <c:v>7.1991543325323523E-2</c:v>
                </c:pt>
                <c:pt idx="799">
                  <c:v>7.2311147004577192E-2</c:v>
                </c:pt>
                <c:pt idx="800">
                  <c:v>7.1736815278554841E-2</c:v>
                </c:pt>
                <c:pt idx="801">
                  <c:v>7.1143046600287668E-2</c:v>
                </c:pt>
                <c:pt idx="802">
                  <c:v>7.054504650705852E-2</c:v>
                </c:pt>
                <c:pt idx="803">
                  <c:v>7.0798544225621998E-2</c:v>
                </c:pt>
                <c:pt idx="804">
                  <c:v>7.0818627445429355E-2</c:v>
                </c:pt>
                <c:pt idx="805">
                  <c:v>7.0491188953071396E-2</c:v>
                </c:pt>
                <c:pt idx="806">
                  <c:v>7.0721868101910043E-2</c:v>
                </c:pt>
                <c:pt idx="807">
                  <c:v>7.1017165630014117E-2</c:v>
                </c:pt>
                <c:pt idx="808">
                  <c:v>7.0684366651486488E-2</c:v>
                </c:pt>
                <c:pt idx="809">
                  <c:v>7.1149791892502104E-2</c:v>
                </c:pt>
                <c:pt idx="810">
                  <c:v>7.0596052245890703E-2</c:v>
                </c:pt>
                <c:pt idx="811">
                  <c:v>7.083548149189571E-2</c:v>
                </c:pt>
                <c:pt idx="812">
                  <c:v>7.0243050638343935E-2</c:v>
                </c:pt>
                <c:pt idx="813">
                  <c:v>6.9815981741187985E-2</c:v>
                </c:pt>
                <c:pt idx="814">
                  <c:v>7.0551473860832659E-2</c:v>
                </c:pt>
                <c:pt idx="815">
                  <c:v>7.0567049204480981E-2</c:v>
                </c:pt>
                <c:pt idx="816">
                  <c:v>7.0509249477805874E-2</c:v>
                </c:pt>
                <c:pt idx="817">
                  <c:v>7.0147627771327006E-2</c:v>
                </c:pt>
                <c:pt idx="818">
                  <c:v>7.0324025075841609E-2</c:v>
                </c:pt>
                <c:pt idx="819">
                  <c:v>6.9841416127915737E-2</c:v>
                </c:pt>
                <c:pt idx="820">
                  <c:v>7.0583219917081441E-2</c:v>
                </c:pt>
                <c:pt idx="821">
                  <c:v>7.0607851967560697E-2</c:v>
                </c:pt>
                <c:pt idx="822">
                  <c:v>6.9943379000822273E-2</c:v>
                </c:pt>
                <c:pt idx="823">
                  <c:v>7.0817678147758842E-2</c:v>
                </c:pt>
                <c:pt idx="824">
                  <c:v>7.0893613567072425E-2</c:v>
                </c:pt>
                <c:pt idx="825">
                  <c:v>7.0821475664208933E-2</c:v>
                </c:pt>
                <c:pt idx="826">
                  <c:v>7.1551493730505386E-2</c:v>
                </c:pt>
                <c:pt idx="827">
                  <c:v>7.0450259024853024E-2</c:v>
                </c:pt>
                <c:pt idx="828">
                  <c:v>7.04979513233083E-2</c:v>
                </c:pt>
                <c:pt idx="829">
                  <c:v>7.0779825012660419E-2</c:v>
                </c:pt>
                <c:pt idx="830">
                  <c:v>7.0889759557850471E-2</c:v>
                </c:pt>
                <c:pt idx="831">
                  <c:v>7.0205551391961829E-2</c:v>
                </c:pt>
                <c:pt idx="832">
                  <c:v>7.0135357586250058E-2</c:v>
                </c:pt>
                <c:pt idx="833">
                  <c:v>6.9948118110976676E-2</c:v>
                </c:pt>
                <c:pt idx="834">
                  <c:v>6.982793950480036E-2</c:v>
                </c:pt>
                <c:pt idx="835">
                  <c:v>6.9059730616773146E-2</c:v>
                </c:pt>
                <c:pt idx="836">
                  <c:v>6.93255736829375E-2</c:v>
                </c:pt>
                <c:pt idx="837">
                  <c:v>7.0185373564243855E-2</c:v>
                </c:pt>
                <c:pt idx="838">
                  <c:v>6.9936037435651563E-2</c:v>
                </c:pt>
                <c:pt idx="839">
                  <c:v>6.9302883897717771E-2</c:v>
                </c:pt>
                <c:pt idx="840">
                  <c:v>6.9070872702586023E-2</c:v>
                </c:pt>
                <c:pt idx="841">
                  <c:v>6.9037784971071839E-2</c:v>
                </c:pt>
                <c:pt idx="842">
                  <c:v>6.9085495535899585E-2</c:v>
                </c:pt>
                <c:pt idx="843">
                  <c:v>6.8985480805677415E-2</c:v>
                </c:pt>
                <c:pt idx="844">
                  <c:v>6.8652262401419056E-2</c:v>
                </c:pt>
                <c:pt idx="845">
                  <c:v>6.8144171713528795E-2</c:v>
                </c:pt>
                <c:pt idx="846">
                  <c:v>6.840897298737475E-2</c:v>
                </c:pt>
                <c:pt idx="847">
                  <c:v>6.8266920875280385E-2</c:v>
                </c:pt>
                <c:pt idx="848">
                  <c:v>6.8734191980031181E-2</c:v>
                </c:pt>
                <c:pt idx="849">
                  <c:v>6.8902890019578403E-2</c:v>
                </c:pt>
                <c:pt idx="850">
                  <c:v>6.851744989373125E-2</c:v>
                </c:pt>
                <c:pt idx="851">
                  <c:v>6.9058313698514492E-2</c:v>
                </c:pt>
                <c:pt idx="852">
                  <c:v>6.9500416812088295E-2</c:v>
                </c:pt>
                <c:pt idx="853">
                  <c:v>6.8699662535837286E-2</c:v>
                </c:pt>
                <c:pt idx="854">
                  <c:v>6.8697901590878435E-2</c:v>
                </c:pt>
                <c:pt idx="855">
                  <c:v>6.8860944139865307E-2</c:v>
                </c:pt>
                <c:pt idx="856">
                  <c:v>6.8700035850811289E-2</c:v>
                </c:pt>
                <c:pt idx="857">
                  <c:v>6.8492306577060388E-2</c:v>
                </c:pt>
                <c:pt idx="858">
                  <c:v>6.8755303949170427E-2</c:v>
                </c:pt>
                <c:pt idx="859">
                  <c:v>6.8555944671200131E-2</c:v>
                </c:pt>
                <c:pt idx="860">
                  <c:v>6.8182361083465315E-2</c:v>
                </c:pt>
                <c:pt idx="861">
                  <c:v>6.8284209505837037E-2</c:v>
                </c:pt>
                <c:pt idx="862">
                  <c:v>6.8185593953987905E-2</c:v>
                </c:pt>
                <c:pt idx="863">
                  <c:v>6.8027046103754804E-2</c:v>
                </c:pt>
                <c:pt idx="864">
                  <c:v>6.7418278806642626E-2</c:v>
                </c:pt>
                <c:pt idx="865">
                  <c:v>6.7104129518876177E-2</c:v>
                </c:pt>
                <c:pt idx="866">
                  <c:v>6.6143812156906484E-2</c:v>
                </c:pt>
                <c:pt idx="867">
                  <c:v>6.6502488324123712E-2</c:v>
                </c:pt>
                <c:pt idx="868">
                  <c:v>6.6983526612685876E-2</c:v>
                </c:pt>
                <c:pt idx="869">
                  <c:v>6.7124830473060768E-2</c:v>
                </c:pt>
                <c:pt idx="870">
                  <c:v>6.6919136390847844E-2</c:v>
                </c:pt>
                <c:pt idx="871">
                  <c:v>6.7002247908039728E-2</c:v>
                </c:pt>
                <c:pt idx="872">
                  <c:v>6.6422999285394135E-2</c:v>
                </c:pt>
                <c:pt idx="873">
                  <c:v>6.597752022220188E-2</c:v>
                </c:pt>
                <c:pt idx="874">
                  <c:v>6.5867539864143482E-2</c:v>
                </c:pt>
                <c:pt idx="875">
                  <c:v>6.4746717047182156E-2</c:v>
                </c:pt>
                <c:pt idx="876">
                  <c:v>6.5466074345087874E-2</c:v>
                </c:pt>
                <c:pt idx="877">
                  <c:v>6.609191683626231E-2</c:v>
                </c:pt>
                <c:pt idx="878">
                  <c:v>6.6410118844172708E-2</c:v>
                </c:pt>
                <c:pt idx="879">
                  <c:v>6.6672202226270252E-2</c:v>
                </c:pt>
                <c:pt idx="880">
                  <c:v>6.6105651776701815E-2</c:v>
                </c:pt>
                <c:pt idx="881">
                  <c:v>6.5601449307092413E-2</c:v>
                </c:pt>
                <c:pt idx="882">
                  <c:v>6.5778990395975512E-2</c:v>
                </c:pt>
                <c:pt idx="883">
                  <c:v>6.708512651816724E-2</c:v>
                </c:pt>
                <c:pt idx="884">
                  <c:v>6.6909690313715298E-2</c:v>
                </c:pt>
                <c:pt idx="885">
                  <c:v>6.6903686330813006E-2</c:v>
                </c:pt>
                <c:pt idx="886">
                  <c:v>6.6575043635940079E-2</c:v>
                </c:pt>
                <c:pt idx="887">
                  <c:v>6.4964625393146277E-2</c:v>
                </c:pt>
                <c:pt idx="888">
                  <c:v>6.5248701414686069E-2</c:v>
                </c:pt>
                <c:pt idx="889">
                  <c:v>6.5323341245846905E-2</c:v>
                </c:pt>
                <c:pt idx="890">
                  <c:v>6.5525459521710488E-2</c:v>
                </c:pt>
                <c:pt idx="891">
                  <c:v>6.5173728415622315E-2</c:v>
                </c:pt>
                <c:pt idx="892">
                  <c:v>6.5768807058072171E-2</c:v>
                </c:pt>
                <c:pt idx="893">
                  <c:v>6.5347508949587865E-2</c:v>
                </c:pt>
                <c:pt idx="894">
                  <c:v>6.5483933969558983E-2</c:v>
                </c:pt>
                <c:pt idx="895">
                  <c:v>6.608953927837892E-2</c:v>
                </c:pt>
                <c:pt idx="896">
                  <c:v>6.5514528658231638E-2</c:v>
                </c:pt>
                <c:pt idx="897">
                  <c:v>6.4687777639586386E-2</c:v>
                </c:pt>
                <c:pt idx="898">
                  <c:v>6.3499490895083097E-2</c:v>
                </c:pt>
                <c:pt idx="899">
                  <c:v>6.4373359976995184E-2</c:v>
                </c:pt>
                <c:pt idx="900">
                  <c:v>6.5055568658763302E-2</c:v>
                </c:pt>
                <c:pt idx="901">
                  <c:v>6.4239308140835449E-2</c:v>
                </c:pt>
                <c:pt idx="902">
                  <c:v>6.4344147609993935E-2</c:v>
                </c:pt>
                <c:pt idx="903">
                  <c:v>6.4115323318294545E-2</c:v>
                </c:pt>
                <c:pt idx="904">
                  <c:v>6.4920465385145606E-2</c:v>
                </c:pt>
                <c:pt idx="905">
                  <c:v>6.5738195227993859E-2</c:v>
                </c:pt>
                <c:pt idx="906">
                  <c:v>6.509622721653302E-2</c:v>
                </c:pt>
                <c:pt idx="907">
                  <c:v>6.4198816668634806E-2</c:v>
                </c:pt>
                <c:pt idx="908">
                  <c:v>6.6048013037399392E-2</c:v>
                </c:pt>
                <c:pt idx="909">
                  <c:v>6.4786489741141817E-2</c:v>
                </c:pt>
                <c:pt idx="910">
                  <c:v>6.3596464514354856E-2</c:v>
                </c:pt>
                <c:pt idx="911">
                  <c:v>6.4439569645306935E-2</c:v>
                </c:pt>
                <c:pt idx="912">
                  <c:v>6.4162570774059749E-2</c:v>
                </c:pt>
                <c:pt idx="913">
                  <c:v>6.3081182498232413E-2</c:v>
                </c:pt>
                <c:pt idx="914">
                  <c:v>6.3389578044353537E-2</c:v>
                </c:pt>
                <c:pt idx="915">
                  <c:v>6.3685468373162482E-2</c:v>
                </c:pt>
                <c:pt idx="916">
                  <c:v>6.3074857196403655E-2</c:v>
                </c:pt>
                <c:pt idx="917">
                  <c:v>6.2648014409384001E-2</c:v>
                </c:pt>
                <c:pt idx="918">
                  <c:v>6.338269700907892E-2</c:v>
                </c:pt>
                <c:pt idx="919">
                  <c:v>6.3598393278202006E-2</c:v>
                </c:pt>
                <c:pt idx="920">
                  <c:v>6.3663880375970691E-2</c:v>
                </c:pt>
                <c:pt idx="921">
                  <c:v>6.2928440236471886E-2</c:v>
                </c:pt>
                <c:pt idx="922">
                  <c:v>6.2751754355595574E-2</c:v>
                </c:pt>
                <c:pt idx="923">
                  <c:v>6.2214984954891646E-2</c:v>
                </c:pt>
                <c:pt idx="924">
                  <c:v>6.2285937066577125E-2</c:v>
                </c:pt>
                <c:pt idx="925">
                  <c:v>6.1671090404362174E-2</c:v>
                </c:pt>
                <c:pt idx="926">
                  <c:v>6.13683199618495E-2</c:v>
                </c:pt>
                <c:pt idx="927">
                  <c:v>6.147119998024219E-2</c:v>
                </c:pt>
                <c:pt idx="928">
                  <c:v>6.1415054377959848E-2</c:v>
                </c:pt>
                <c:pt idx="929">
                  <c:v>6.138386484813619E-2</c:v>
                </c:pt>
                <c:pt idx="930">
                  <c:v>6.182142394645497E-2</c:v>
                </c:pt>
                <c:pt idx="931">
                  <c:v>6.1223091895248057E-2</c:v>
                </c:pt>
                <c:pt idx="932">
                  <c:v>6.1437932689439263E-2</c:v>
                </c:pt>
                <c:pt idx="933">
                  <c:v>6.1604534118661708E-2</c:v>
                </c:pt>
                <c:pt idx="934">
                  <c:v>6.1806891091790127E-2</c:v>
                </c:pt>
                <c:pt idx="935">
                  <c:v>6.211380618912505E-2</c:v>
                </c:pt>
                <c:pt idx="936">
                  <c:v>6.2795549592187264E-2</c:v>
                </c:pt>
                <c:pt idx="937">
                  <c:v>6.2863784225102429E-2</c:v>
                </c:pt>
                <c:pt idx="938">
                  <c:v>6.1869000389499461E-2</c:v>
                </c:pt>
                <c:pt idx="939">
                  <c:v>6.1118406497705544E-2</c:v>
                </c:pt>
                <c:pt idx="940">
                  <c:v>6.1437802453986605E-2</c:v>
                </c:pt>
                <c:pt idx="941">
                  <c:v>6.1576023944922439E-2</c:v>
                </c:pt>
                <c:pt idx="942">
                  <c:v>6.1716593189161784E-2</c:v>
                </c:pt>
                <c:pt idx="943">
                  <c:v>6.1250404733068663E-2</c:v>
                </c:pt>
                <c:pt idx="944">
                  <c:v>6.0806108145371407E-2</c:v>
                </c:pt>
                <c:pt idx="945">
                  <c:v>6.1617923616193816E-2</c:v>
                </c:pt>
                <c:pt idx="946">
                  <c:v>6.1753417174504645E-2</c:v>
                </c:pt>
                <c:pt idx="947">
                  <c:v>6.1437467711169903E-2</c:v>
                </c:pt>
                <c:pt idx="948">
                  <c:v>6.1271649553705301E-2</c:v>
                </c:pt>
                <c:pt idx="949">
                  <c:v>6.0984823759493795E-2</c:v>
                </c:pt>
                <c:pt idx="950">
                  <c:v>6.1054100821282507E-2</c:v>
                </c:pt>
                <c:pt idx="951">
                  <c:v>6.1134876155610904E-2</c:v>
                </c:pt>
                <c:pt idx="952">
                  <c:v>6.1527747232886412E-2</c:v>
                </c:pt>
                <c:pt idx="953">
                  <c:v>6.123204129885336E-2</c:v>
                </c:pt>
                <c:pt idx="954">
                  <c:v>6.084616948864538E-2</c:v>
                </c:pt>
                <c:pt idx="955">
                  <c:v>6.0233307517631236E-2</c:v>
                </c:pt>
                <c:pt idx="956">
                  <c:v>5.9974274740566019E-2</c:v>
                </c:pt>
                <c:pt idx="957">
                  <c:v>6.0188022061309888E-2</c:v>
                </c:pt>
                <c:pt idx="958">
                  <c:v>6.0412688477391716E-2</c:v>
                </c:pt>
                <c:pt idx="959">
                  <c:v>6.0773912623358906E-2</c:v>
                </c:pt>
                <c:pt idx="960">
                  <c:v>6.0982140605802586E-2</c:v>
                </c:pt>
                <c:pt idx="961">
                  <c:v>6.0848289874938705E-2</c:v>
                </c:pt>
                <c:pt idx="962">
                  <c:v>6.0797203198220212E-2</c:v>
                </c:pt>
                <c:pt idx="963">
                  <c:v>6.045036400955571E-2</c:v>
                </c:pt>
                <c:pt idx="964">
                  <c:v>6.0535956819346794E-2</c:v>
                </c:pt>
                <c:pt idx="965">
                  <c:v>6.0410096501112329E-2</c:v>
                </c:pt>
                <c:pt idx="966">
                  <c:v>5.9990489657339323E-2</c:v>
                </c:pt>
                <c:pt idx="967">
                  <c:v>6.1328062947548077E-2</c:v>
                </c:pt>
                <c:pt idx="968">
                  <c:v>6.1105760456399733E-2</c:v>
                </c:pt>
                <c:pt idx="969">
                  <c:v>6.011805677316924E-2</c:v>
                </c:pt>
                <c:pt idx="970">
                  <c:v>6.0925721566126342E-2</c:v>
                </c:pt>
                <c:pt idx="971">
                  <c:v>6.0946669498521865E-2</c:v>
                </c:pt>
                <c:pt idx="972">
                  <c:v>6.1067814027373192E-2</c:v>
                </c:pt>
                <c:pt idx="973">
                  <c:v>6.0531612865836998E-2</c:v>
                </c:pt>
                <c:pt idx="974">
                  <c:v>6.0220712784598035E-2</c:v>
                </c:pt>
                <c:pt idx="975">
                  <c:v>6.0134984652251214E-2</c:v>
                </c:pt>
                <c:pt idx="976">
                  <c:v>5.9929737903988686E-2</c:v>
                </c:pt>
                <c:pt idx="977">
                  <c:v>5.9828789627918016E-2</c:v>
                </c:pt>
                <c:pt idx="978">
                  <c:v>5.937307072775997E-2</c:v>
                </c:pt>
                <c:pt idx="979">
                  <c:v>6.0047057802608134E-2</c:v>
                </c:pt>
                <c:pt idx="980">
                  <c:v>6.0559751654101601E-2</c:v>
                </c:pt>
                <c:pt idx="981">
                  <c:v>6.0586471883991543E-2</c:v>
                </c:pt>
                <c:pt idx="982">
                  <c:v>5.9926686546965625E-2</c:v>
                </c:pt>
                <c:pt idx="983">
                  <c:v>5.9773116565359996E-2</c:v>
                </c:pt>
                <c:pt idx="984">
                  <c:v>5.9739974216652267E-2</c:v>
                </c:pt>
                <c:pt idx="985">
                  <c:v>5.9535701684016978E-2</c:v>
                </c:pt>
                <c:pt idx="986">
                  <c:v>5.9399106372619526E-2</c:v>
                </c:pt>
                <c:pt idx="987">
                  <c:v>5.9662052913287147E-2</c:v>
                </c:pt>
                <c:pt idx="988">
                  <c:v>5.8600271308600647E-2</c:v>
                </c:pt>
                <c:pt idx="989">
                  <c:v>5.8012206047489134E-2</c:v>
                </c:pt>
                <c:pt idx="990">
                  <c:v>5.8799350854440685E-2</c:v>
                </c:pt>
                <c:pt idx="991">
                  <c:v>5.9125229636674298E-2</c:v>
                </c:pt>
                <c:pt idx="992">
                  <c:v>5.9362271570358519E-2</c:v>
                </c:pt>
                <c:pt idx="993">
                  <c:v>5.9315218751742678E-2</c:v>
                </c:pt>
                <c:pt idx="994">
                  <c:v>5.8603009687068733E-2</c:v>
                </c:pt>
                <c:pt idx="995">
                  <c:v>5.8492800260139033E-2</c:v>
                </c:pt>
                <c:pt idx="996">
                  <c:v>5.8765245885392781E-2</c:v>
                </c:pt>
                <c:pt idx="997">
                  <c:v>5.9352243737947882E-2</c:v>
                </c:pt>
                <c:pt idx="998">
                  <c:v>5.9887474330497945E-2</c:v>
                </c:pt>
                <c:pt idx="999">
                  <c:v>5.913064534826723E-2</c:v>
                </c:pt>
                <c:pt idx="1000">
                  <c:v>5.9515992425930704E-2</c:v>
                </c:pt>
                <c:pt idx="1001">
                  <c:v>5.989602693670637E-2</c:v>
                </c:pt>
                <c:pt idx="1002">
                  <c:v>5.9169411402600659E-2</c:v>
                </c:pt>
                <c:pt idx="1003">
                  <c:v>5.7904309759458809E-2</c:v>
                </c:pt>
                <c:pt idx="1004">
                  <c:v>5.77342434343339E-2</c:v>
                </c:pt>
                <c:pt idx="1005">
                  <c:v>5.787786796973117E-2</c:v>
                </c:pt>
                <c:pt idx="1006">
                  <c:v>5.7733107229377294E-2</c:v>
                </c:pt>
                <c:pt idx="1007">
                  <c:v>5.7752494497403196E-2</c:v>
                </c:pt>
                <c:pt idx="1008">
                  <c:v>5.7375340603175604E-2</c:v>
                </c:pt>
                <c:pt idx="1009">
                  <c:v>5.7366612751903572E-2</c:v>
                </c:pt>
                <c:pt idx="1010">
                  <c:v>5.7133270066391871E-2</c:v>
                </c:pt>
                <c:pt idx="1011">
                  <c:v>5.6040744003117635E-2</c:v>
                </c:pt>
                <c:pt idx="1012">
                  <c:v>5.5507092963999763E-2</c:v>
                </c:pt>
                <c:pt idx="1013">
                  <c:v>5.6362005783913968E-2</c:v>
                </c:pt>
                <c:pt idx="1014">
                  <c:v>5.6418659001706242E-2</c:v>
                </c:pt>
                <c:pt idx="1015">
                  <c:v>5.5415339140309411E-2</c:v>
                </c:pt>
                <c:pt idx="1016">
                  <c:v>5.4068525926344188E-2</c:v>
                </c:pt>
                <c:pt idx="1017">
                  <c:v>5.3750808495955912E-2</c:v>
                </c:pt>
                <c:pt idx="1018">
                  <c:v>5.3995574867090695E-2</c:v>
                </c:pt>
                <c:pt idx="1019">
                  <c:v>5.2880127345013822E-2</c:v>
                </c:pt>
                <c:pt idx="1020">
                  <c:v>5.2281703914609484E-2</c:v>
                </c:pt>
                <c:pt idx="1021">
                  <c:v>5.199048155442236E-2</c:v>
                </c:pt>
                <c:pt idx="1022">
                  <c:v>5.1840712137005689E-2</c:v>
                </c:pt>
                <c:pt idx="1023">
                  <c:v>5.1945328522442748E-2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2E3-43D2-A423-8B89091D3C53}"/>
            </c:ext>
          </c:extLst>
        </c:ser>
        <c:ser>
          <c:idx val="3"/>
          <c:order val="3"/>
          <c:tx>
            <c:strRef>
              <c:f>'Red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'Red sp'!$J$2:$J$1025</c:f>
              <c:numCache>
                <c:formatCode>0.00</c:formatCode>
                <c:ptCount val="1024"/>
                <c:pt idx="0">
                  <c:v>-3.4620417934599024</c:v>
                </c:pt>
                <c:pt idx="1">
                  <c:v>-3.4490617934599022</c:v>
                </c:pt>
                <c:pt idx="2">
                  <c:v>-3.4360817934599024</c:v>
                </c:pt>
                <c:pt idx="3">
                  <c:v>-3.4231017934599022</c:v>
                </c:pt>
                <c:pt idx="4">
                  <c:v>-3.4101217934599024</c:v>
                </c:pt>
                <c:pt idx="5">
                  <c:v>-3.3971417934599022</c:v>
                </c:pt>
                <c:pt idx="6">
                  <c:v>-3.3841617934599024</c:v>
                </c:pt>
                <c:pt idx="7">
                  <c:v>-3.3711817934599022</c:v>
                </c:pt>
                <c:pt idx="8">
                  <c:v>-3.3582017934599024</c:v>
                </c:pt>
                <c:pt idx="9">
                  <c:v>-3.3452217934599022</c:v>
                </c:pt>
                <c:pt idx="10">
                  <c:v>-3.3322417934599025</c:v>
                </c:pt>
                <c:pt idx="11">
                  <c:v>-3.3192617934599022</c:v>
                </c:pt>
                <c:pt idx="12">
                  <c:v>-3.3062817934599025</c:v>
                </c:pt>
                <c:pt idx="13">
                  <c:v>-3.2933017934599023</c:v>
                </c:pt>
                <c:pt idx="14">
                  <c:v>-3.2803217934599025</c:v>
                </c:pt>
                <c:pt idx="15">
                  <c:v>-3.2673417934599023</c:v>
                </c:pt>
                <c:pt idx="16">
                  <c:v>-3.2543617934599025</c:v>
                </c:pt>
                <c:pt idx="17">
                  <c:v>-3.2413817934599023</c:v>
                </c:pt>
                <c:pt idx="18">
                  <c:v>-3.2284017934599025</c:v>
                </c:pt>
                <c:pt idx="19">
                  <c:v>-3.2154217934599023</c:v>
                </c:pt>
                <c:pt idx="20">
                  <c:v>-3.2024417934599025</c:v>
                </c:pt>
                <c:pt idx="21">
                  <c:v>-3.1894617934599023</c:v>
                </c:pt>
                <c:pt idx="22">
                  <c:v>-3.1764817934599021</c:v>
                </c:pt>
                <c:pt idx="23">
                  <c:v>-3.1635017934599023</c:v>
                </c:pt>
                <c:pt idx="24">
                  <c:v>-3.1505217934599026</c:v>
                </c:pt>
                <c:pt idx="25">
                  <c:v>-3.1375417934599024</c:v>
                </c:pt>
                <c:pt idx="26">
                  <c:v>-3.1245617934599021</c:v>
                </c:pt>
                <c:pt idx="27">
                  <c:v>-3.1115817934599024</c:v>
                </c:pt>
                <c:pt idx="28">
                  <c:v>-3.0986017934599022</c:v>
                </c:pt>
                <c:pt idx="29">
                  <c:v>-3.0856217934599024</c:v>
                </c:pt>
                <c:pt idx="30">
                  <c:v>-3.0726417934599022</c:v>
                </c:pt>
                <c:pt idx="31">
                  <c:v>-3.0596617934599024</c:v>
                </c:pt>
                <c:pt idx="32">
                  <c:v>-3.0466817934599022</c:v>
                </c:pt>
                <c:pt idx="33">
                  <c:v>-3.0337017934599024</c:v>
                </c:pt>
                <c:pt idx="34">
                  <c:v>-3.0207217934599022</c:v>
                </c:pt>
                <c:pt idx="35">
                  <c:v>-3.0077417934599024</c:v>
                </c:pt>
                <c:pt idx="36">
                  <c:v>-2.9947617934599022</c:v>
                </c:pt>
                <c:pt idx="37">
                  <c:v>-2.9817817934599025</c:v>
                </c:pt>
                <c:pt idx="38">
                  <c:v>-2.9688017934599022</c:v>
                </c:pt>
                <c:pt idx="39">
                  <c:v>-2.9558217934599025</c:v>
                </c:pt>
                <c:pt idx="40">
                  <c:v>-2.9428417934599023</c:v>
                </c:pt>
                <c:pt idx="41">
                  <c:v>-2.9298617934599025</c:v>
                </c:pt>
                <c:pt idx="42">
                  <c:v>-2.9168817934599023</c:v>
                </c:pt>
                <c:pt idx="43">
                  <c:v>-2.9039017934599025</c:v>
                </c:pt>
                <c:pt idx="44">
                  <c:v>-2.8909217934599023</c:v>
                </c:pt>
                <c:pt idx="45">
                  <c:v>-2.8779417934599021</c:v>
                </c:pt>
                <c:pt idx="46">
                  <c:v>-2.8649617934599023</c:v>
                </c:pt>
                <c:pt idx="47">
                  <c:v>-2.8519817934599025</c:v>
                </c:pt>
                <c:pt idx="48">
                  <c:v>-2.8390017934599023</c:v>
                </c:pt>
                <c:pt idx="49">
                  <c:v>-2.8260217934599021</c:v>
                </c:pt>
                <c:pt idx="50">
                  <c:v>-2.8130417934599024</c:v>
                </c:pt>
                <c:pt idx="51">
                  <c:v>-2.8000617934599026</c:v>
                </c:pt>
                <c:pt idx="52">
                  <c:v>-2.7870817934599024</c:v>
                </c:pt>
                <c:pt idx="53">
                  <c:v>-2.7741017934599022</c:v>
                </c:pt>
                <c:pt idx="54">
                  <c:v>-2.7611217934599024</c:v>
                </c:pt>
                <c:pt idx="55">
                  <c:v>-2.7481417934599026</c:v>
                </c:pt>
                <c:pt idx="56">
                  <c:v>-2.7351617934599024</c:v>
                </c:pt>
                <c:pt idx="57">
                  <c:v>-2.7221817934599022</c:v>
                </c:pt>
                <c:pt idx="58">
                  <c:v>-2.7092017934599024</c:v>
                </c:pt>
                <c:pt idx="59">
                  <c:v>-2.6962217934599022</c:v>
                </c:pt>
                <c:pt idx="60">
                  <c:v>-2.6832417934599024</c:v>
                </c:pt>
                <c:pt idx="61">
                  <c:v>-2.6702617934599022</c:v>
                </c:pt>
                <c:pt idx="62">
                  <c:v>-2.6572817934599025</c:v>
                </c:pt>
                <c:pt idx="63">
                  <c:v>-2.6443017934599022</c:v>
                </c:pt>
                <c:pt idx="64">
                  <c:v>-2.6313217934599025</c:v>
                </c:pt>
                <c:pt idx="65">
                  <c:v>-2.6183417934599023</c:v>
                </c:pt>
                <c:pt idx="66">
                  <c:v>-2.6053617934599025</c:v>
                </c:pt>
                <c:pt idx="67">
                  <c:v>-2.5923817934599023</c:v>
                </c:pt>
                <c:pt idx="68">
                  <c:v>-2.5794017934599025</c:v>
                </c:pt>
                <c:pt idx="69">
                  <c:v>-2.5664217934599023</c:v>
                </c:pt>
                <c:pt idx="70">
                  <c:v>-2.5534417934599025</c:v>
                </c:pt>
                <c:pt idx="71">
                  <c:v>-2.5404617934599023</c:v>
                </c:pt>
                <c:pt idx="72">
                  <c:v>-2.5274817934599021</c:v>
                </c:pt>
                <c:pt idx="73">
                  <c:v>-2.5145017934599023</c:v>
                </c:pt>
                <c:pt idx="74">
                  <c:v>-2.5015217934599026</c:v>
                </c:pt>
                <c:pt idx="75">
                  <c:v>-2.4885417934599023</c:v>
                </c:pt>
                <c:pt idx="76">
                  <c:v>-2.4755617934599021</c:v>
                </c:pt>
                <c:pt idx="77">
                  <c:v>-2.4625817934599024</c:v>
                </c:pt>
                <c:pt idx="78">
                  <c:v>-2.4496017934599026</c:v>
                </c:pt>
                <c:pt idx="79">
                  <c:v>-2.4366217934599024</c:v>
                </c:pt>
                <c:pt idx="80">
                  <c:v>-2.4236417934599022</c:v>
                </c:pt>
                <c:pt idx="81">
                  <c:v>-2.4106617934599024</c:v>
                </c:pt>
                <c:pt idx="82">
                  <c:v>-2.3976817934599026</c:v>
                </c:pt>
                <c:pt idx="83">
                  <c:v>-2.3847017934599024</c:v>
                </c:pt>
                <c:pt idx="84">
                  <c:v>-2.3717217934599022</c:v>
                </c:pt>
                <c:pt idx="85">
                  <c:v>-2.3587417934599024</c:v>
                </c:pt>
                <c:pt idx="86">
                  <c:v>-2.3457617934599027</c:v>
                </c:pt>
                <c:pt idx="87">
                  <c:v>-2.3327817934599024</c:v>
                </c:pt>
                <c:pt idx="88">
                  <c:v>-2.3198017934599022</c:v>
                </c:pt>
                <c:pt idx="89">
                  <c:v>-2.3068217934599025</c:v>
                </c:pt>
                <c:pt idx="90">
                  <c:v>-2.2938417934599022</c:v>
                </c:pt>
                <c:pt idx="91">
                  <c:v>-2.280861793459902</c:v>
                </c:pt>
                <c:pt idx="92">
                  <c:v>-2.2678817934599023</c:v>
                </c:pt>
                <c:pt idx="93">
                  <c:v>-2.2549017934599025</c:v>
                </c:pt>
                <c:pt idx="94">
                  <c:v>-2.2419217934599023</c:v>
                </c:pt>
                <c:pt idx="95">
                  <c:v>-2.2289417934599021</c:v>
                </c:pt>
                <c:pt idx="96">
                  <c:v>-2.2159617934599023</c:v>
                </c:pt>
                <c:pt idx="97">
                  <c:v>-2.2029817934599025</c:v>
                </c:pt>
                <c:pt idx="98">
                  <c:v>-2.1900017934599023</c:v>
                </c:pt>
                <c:pt idx="99">
                  <c:v>-2.1770217934599021</c:v>
                </c:pt>
                <c:pt idx="100">
                  <c:v>-2.1640417934599023</c:v>
                </c:pt>
                <c:pt idx="101">
                  <c:v>-2.1510617934599026</c:v>
                </c:pt>
                <c:pt idx="102">
                  <c:v>-2.1380817934599023</c:v>
                </c:pt>
                <c:pt idx="103">
                  <c:v>-2.1251017934599021</c:v>
                </c:pt>
                <c:pt idx="104">
                  <c:v>-2.1121217934599024</c:v>
                </c:pt>
                <c:pt idx="105">
                  <c:v>-2.0991417934599026</c:v>
                </c:pt>
                <c:pt idx="106">
                  <c:v>-2.0861617934599024</c:v>
                </c:pt>
                <c:pt idx="107">
                  <c:v>-2.0731817934599022</c:v>
                </c:pt>
                <c:pt idx="108">
                  <c:v>-2.0602017934599024</c:v>
                </c:pt>
                <c:pt idx="109">
                  <c:v>-2.0472217934599026</c:v>
                </c:pt>
                <c:pt idx="110">
                  <c:v>-2.0342417934599024</c:v>
                </c:pt>
                <c:pt idx="111">
                  <c:v>-2.0212617934599022</c:v>
                </c:pt>
                <c:pt idx="112">
                  <c:v>-2.0082817934599024</c:v>
                </c:pt>
                <c:pt idx="113">
                  <c:v>-1.9953017934599024</c:v>
                </c:pt>
                <c:pt idx="114">
                  <c:v>-1.9823217934599024</c:v>
                </c:pt>
                <c:pt idx="115">
                  <c:v>-1.9693417934599022</c:v>
                </c:pt>
                <c:pt idx="116">
                  <c:v>-1.9563617934599022</c:v>
                </c:pt>
                <c:pt idx="117">
                  <c:v>-1.9433817934599023</c:v>
                </c:pt>
                <c:pt idx="118">
                  <c:v>-1.9304017934599023</c:v>
                </c:pt>
                <c:pt idx="119">
                  <c:v>-1.9174217934599023</c:v>
                </c:pt>
                <c:pt idx="120">
                  <c:v>-1.9044417934599023</c:v>
                </c:pt>
                <c:pt idx="121">
                  <c:v>-1.8914617934599023</c:v>
                </c:pt>
                <c:pt idx="122">
                  <c:v>-1.8784817934599023</c:v>
                </c:pt>
                <c:pt idx="123">
                  <c:v>-1.8655017934599023</c:v>
                </c:pt>
                <c:pt idx="124">
                  <c:v>-1.8525217934599023</c:v>
                </c:pt>
                <c:pt idx="125">
                  <c:v>-1.8395417934599023</c:v>
                </c:pt>
                <c:pt idx="126">
                  <c:v>-1.8265617934599023</c:v>
                </c:pt>
                <c:pt idx="127">
                  <c:v>-1.8135817934599023</c:v>
                </c:pt>
                <c:pt idx="128">
                  <c:v>-1.8006017934599023</c:v>
                </c:pt>
                <c:pt idx="129">
                  <c:v>-1.7876217934599024</c:v>
                </c:pt>
                <c:pt idx="130">
                  <c:v>-1.7746417934599024</c:v>
                </c:pt>
                <c:pt idx="131">
                  <c:v>-1.7616617934599024</c:v>
                </c:pt>
                <c:pt idx="132">
                  <c:v>-1.7486817934599024</c:v>
                </c:pt>
                <c:pt idx="133">
                  <c:v>-1.7357017934599024</c:v>
                </c:pt>
                <c:pt idx="134">
                  <c:v>-1.7227217934599024</c:v>
                </c:pt>
                <c:pt idx="135">
                  <c:v>-1.7097417934599024</c:v>
                </c:pt>
                <c:pt idx="136">
                  <c:v>-1.6967617934599024</c:v>
                </c:pt>
                <c:pt idx="137">
                  <c:v>-1.6837817934599024</c:v>
                </c:pt>
                <c:pt idx="138">
                  <c:v>-1.6708017934599024</c:v>
                </c:pt>
                <c:pt idx="139">
                  <c:v>-1.6578217934599024</c:v>
                </c:pt>
                <c:pt idx="140">
                  <c:v>-1.6448417934599022</c:v>
                </c:pt>
                <c:pt idx="141">
                  <c:v>-1.6318617934599022</c:v>
                </c:pt>
                <c:pt idx="142">
                  <c:v>-1.6188817934599022</c:v>
                </c:pt>
                <c:pt idx="143">
                  <c:v>-1.6059017934599022</c:v>
                </c:pt>
                <c:pt idx="144">
                  <c:v>-1.5929217934599023</c:v>
                </c:pt>
                <c:pt idx="145">
                  <c:v>-1.5799417934599023</c:v>
                </c:pt>
                <c:pt idx="146">
                  <c:v>-1.5669617934599023</c:v>
                </c:pt>
                <c:pt idx="147">
                  <c:v>-1.5539817934599023</c:v>
                </c:pt>
                <c:pt idx="148">
                  <c:v>-1.5410017934599023</c:v>
                </c:pt>
                <c:pt idx="149">
                  <c:v>-1.5280217934599023</c:v>
                </c:pt>
                <c:pt idx="150">
                  <c:v>-1.5150417934599023</c:v>
                </c:pt>
                <c:pt idx="151">
                  <c:v>-1.5020617934599023</c:v>
                </c:pt>
                <c:pt idx="152">
                  <c:v>-1.4890817934599023</c:v>
                </c:pt>
                <c:pt idx="153">
                  <c:v>-1.4761017934599023</c:v>
                </c:pt>
                <c:pt idx="154">
                  <c:v>-1.4631217934599021</c:v>
                </c:pt>
                <c:pt idx="155">
                  <c:v>-1.4501417934599026</c:v>
                </c:pt>
                <c:pt idx="156">
                  <c:v>-1.4371617934599024</c:v>
                </c:pt>
                <c:pt idx="157">
                  <c:v>-1.4241817934599026</c:v>
                </c:pt>
                <c:pt idx="158">
                  <c:v>-1.4112017934599024</c:v>
                </c:pt>
                <c:pt idx="159">
                  <c:v>-1.3982217934599026</c:v>
                </c:pt>
                <c:pt idx="160">
                  <c:v>-1.3852417934599024</c:v>
                </c:pt>
                <c:pt idx="161">
                  <c:v>-1.3722617934599026</c:v>
                </c:pt>
                <c:pt idx="162">
                  <c:v>-1.3592817934599024</c:v>
                </c:pt>
                <c:pt idx="163">
                  <c:v>-1.3463017934599026</c:v>
                </c:pt>
                <c:pt idx="164">
                  <c:v>-1.3333217934599024</c:v>
                </c:pt>
                <c:pt idx="165">
                  <c:v>-1.3203417934599027</c:v>
                </c:pt>
                <c:pt idx="166">
                  <c:v>-1.3073617934599024</c:v>
                </c:pt>
                <c:pt idx="167">
                  <c:v>-1.2943817934599027</c:v>
                </c:pt>
                <c:pt idx="168">
                  <c:v>-1.2814017934599025</c:v>
                </c:pt>
                <c:pt idx="169">
                  <c:v>-1.2684217934599027</c:v>
                </c:pt>
                <c:pt idx="170">
                  <c:v>-1.2554417934599025</c:v>
                </c:pt>
                <c:pt idx="171">
                  <c:v>-1.2424617934599027</c:v>
                </c:pt>
                <c:pt idx="172">
                  <c:v>-1.2294817934599025</c:v>
                </c:pt>
                <c:pt idx="173">
                  <c:v>-1.2165017934599027</c:v>
                </c:pt>
                <c:pt idx="174">
                  <c:v>-1.2035217934599025</c:v>
                </c:pt>
                <c:pt idx="175">
                  <c:v>-1.1905417934599027</c:v>
                </c:pt>
                <c:pt idx="176">
                  <c:v>-1.1775617934599025</c:v>
                </c:pt>
                <c:pt idx="177">
                  <c:v>-1.1645817934599028</c:v>
                </c:pt>
                <c:pt idx="178">
                  <c:v>-1.1516017934599025</c:v>
                </c:pt>
                <c:pt idx="179">
                  <c:v>-1.1386217934599023</c:v>
                </c:pt>
                <c:pt idx="180">
                  <c:v>-1.1256417934599026</c:v>
                </c:pt>
                <c:pt idx="181">
                  <c:v>-1.1126617934599023</c:v>
                </c:pt>
                <c:pt idx="182">
                  <c:v>-1.0996817934599026</c:v>
                </c:pt>
                <c:pt idx="183">
                  <c:v>-1.0867017934599024</c:v>
                </c:pt>
                <c:pt idx="184">
                  <c:v>-1.0737217934599026</c:v>
                </c:pt>
                <c:pt idx="185">
                  <c:v>-1.0607417934599024</c:v>
                </c:pt>
                <c:pt idx="186">
                  <c:v>-1.0477617934599026</c:v>
                </c:pt>
                <c:pt idx="187">
                  <c:v>-1.0347817934599024</c:v>
                </c:pt>
                <c:pt idx="188">
                  <c:v>-1.0218017934599026</c:v>
                </c:pt>
                <c:pt idx="189">
                  <c:v>-1.0088217934599024</c:v>
                </c:pt>
                <c:pt idx="190">
                  <c:v>-0.99584179345990265</c:v>
                </c:pt>
                <c:pt idx="191">
                  <c:v>-0.98286179345990243</c:v>
                </c:pt>
                <c:pt idx="192">
                  <c:v>-0.96988179345990266</c:v>
                </c:pt>
                <c:pt idx="193">
                  <c:v>-0.95690179345990245</c:v>
                </c:pt>
                <c:pt idx="194">
                  <c:v>-0.94392179345990268</c:v>
                </c:pt>
                <c:pt idx="195">
                  <c:v>-0.93094179345990247</c:v>
                </c:pt>
                <c:pt idx="196">
                  <c:v>-0.9179617934599027</c:v>
                </c:pt>
                <c:pt idx="197">
                  <c:v>-0.90498179345990248</c:v>
                </c:pt>
                <c:pt idx="198">
                  <c:v>-0.89200179345990271</c:v>
                </c:pt>
                <c:pt idx="199">
                  <c:v>-0.8790217934599025</c:v>
                </c:pt>
                <c:pt idx="200">
                  <c:v>-0.86604179345990273</c:v>
                </c:pt>
                <c:pt idx="201">
                  <c:v>-0.85306179345990252</c:v>
                </c:pt>
                <c:pt idx="202">
                  <c:v>-0.84008179345990275</c:v>
                </c:pt>
                <c:pt idx="203">
                  <c:v>-0.82710179345990253</c:v>
                </c:pt>
                <c:pt idx="204">
                  <c:v>-0.81412179345990232</c:v>
                </c:pt>
                <c:pt idx="205">
                  <c:v>-0.80114179345990255</c:v>
                </c:pt>
                <c:pt idx="206">
                  <c:v>-0.78816179345990234</c:v>
                </c:pt>
                <c:pt idx="207">
                  <c:v>-0.77518179345990257</c:v>
                </c:pt>
                <c:pt idx="208">
                  <c:v>-0.76220179345990235</c:v>
                </c:pt>
                <c:pt idx="209">
                  <c:v>-0.74922179345990259</c:v>
                </c:pt>
                <c:pt idx="210">
                  <c:v>-0.73624179345990237</c:v>
                </c:pt>
                <c:pt idx="211">
                  <c:v>-0.7232617934599026</c:v>
                </c:pt>
                <c:pt idx="212">
                  <c:v>-0.71028179345990239</c:v>
                </c:pt>
                <c:pt idx="213">
                  <c:v>-0.69730179345990262</c:v>
                </c:pt>
                <c:pt idx="214">
                  <c:v>-0.68432179345990241</c:v>
                </c:pt>
                <c:pt idx="215">
                  <c:v>-0.67134179345990264</c:v>
                </c:pt>
                <c:pt idx="216">
                  <c:v>-0.65836179345990242</c:v>
                </c:pt>
                <c:pt idx="217">
                  <c:v>-0.64538179345990265</c:v>
                </c:pt>
                <c:pt idx="218">
                  <c:v>-0.63240179345990244</c:v>
                </c:pt>
                <c:pt idx="219">
                  <c:v>-0.61942179345990267</c:v>
                </c:pt>
                <c:pt idx="220">
                  <c:v>-0.60644179345990246</c:v>
                </c:pt>
                <c:pt idx="221">
                  <c:v>-0.59346179345990269</c:v>
                </c:pt>
                <c:pt idx="222">
                  <c:v>-0.58048179345990247</c:v>
                </c:pt>
                <c:pt idx="223">
                  <c:v>-0.5675017934599027</c:v>
                </c:pt>
                <c:pt idx="224">
                  <c:v>-0.55452179345990249</c:v>
                </c:pt>
                <c:pt idx="225">
                  <c:v>-0.54154179345990272</c:v>
                </c:pt>
                <c:pt idx="226">
                  <c:v>-0.52856179345990251</c:v>
                </c:pt>
                <c:pt idx="227">
                  <c:v>-0.51558179345990274</c:v>
                </c:pt>
                <c:pt idx="228">
                  <c:v>-0.50260179345990252</c:v>
                </c:pt>
                <c:pt idx="229">
                  <c:v>-0.48962179345990275</c:v>
                </c:pt>
                <c:pt idx="230">
                  <c:v>-0.47664179345990254</c:v>
                </c:pt>
                <c:pt idx="231">
                  <c:v>-0.46366179345990233</c:v>
                </c:pt>
                <c:pt idx="232">
                  <c:v>-0.45068179345990256</c:v>
                </c:pt>
                <c:pt idx="233">
                  <c:v>-0.43770179345990234</c:v>
                </c:pt>
                <c:pt idx="234">
                  <c:v>-0.42472179345990257</c:v>
                </c:pt>
                <c:pt idx="235">
                  <c:v>-0.41174179345990236</c:v>
                </c:pt>
                <c:pt idx="236">
                  <c:v>-0.39876179345990259</c:v>
                </c:pt>
                <c:pt idx="237">
                  <c:v>-0.38578179345990238</c:v>
                </c:pt>
                <c:pt idx="238">
                  <c:v>-0.37280179345990261</c:v>
                </c:pt>
                <c:pt idx="239">
                  <c:v>-0.35982179345990239</c:v>
                </c:pt>
                <c:pt idx="240">
                  <c:v>-0.34684179345990263</c:v>
                </c:pt>
                <c:pt idx="241">
                  <c:v>-0.33386179345990241</c:v>
                </c:pt>
                <c:pt idx="242">
                  <c:v>-0.32088179345990264</c:v>
                </c:pt>
                <c:pt idx="243">
                  <c:v>-0.30790179345990243</c:v>
                </c:pt>
                <c:pt idx="244">
                  <c:v>-0.29492179345990266</c:v>
                </c:pt>
                <c:pt idx="245">
                  <c:v>-0.28194179345990245</c:v>
                </c:pt>
                <c:pt idx="246">
                  <c:v>-0.26896179345990268</c:v>
                </c:pt>
                <c:pt idx="247">
                  <c:v>-0.25598179345990246</c:v>
                </c:pt>
                <c:pt idx="248">
                  <c:v>-0.24300179345990269</c:v>
                </c:pt>
                <c:pt idx="249">
                  <c:v>-0.23002179345990248</c:v>
                </c:pt>
                <c:pt idx="250">
                  <c:v>-0.21704179345990271</c:v>
                </c:pt>
                <c:pt idx="251">
                  <c:v>-0.2040617934599025</c:v>
                </c:pt>
                <c:pt idx="252">
                  <c:v>-0.19108179345990273</c:v>
                </c:pt>
                <c:pt idx="253">
                  <c:v>-0.17810179345990251</c:v>
                </c:pt>
                <c:pt idx="254">
                  <c:v>-0.16512179345990274</c:v>
                </c:pt>
                <c:pt idx="255">
                  <c:v>-0.15214179345990253</c:v>
                </c:pt>
                <c:pt idx="256">
                  <c:v>-0.13916179345990232</c:v>
                </c:pt>
                <c:pt idx="257">
                  <c:v>-0.12618179345990255</c:v>
                </c:pt>
                <c:pt idx="258">
                  <c:v>-0.11320179345990233</c:v>
                </c:pt>
                <c:pt idx="259">
                  <c:v>-0.10022179345990256</c:v>
                </c:pt>
                <c:pt idx="260">
                  <c:v>-8.724179345990235E-2</c:v>
                </c:pt>
                <c:pt idx="261">
                  <c:v>-7.4261793459902581E-2</c:v>
                </c:pt>
                <c:pt idx="262">
                  <c:v>-6.1281793459902367E-2</c:v>
                </c:pt>
                <c:pt idx="263">
                  <c:v>-4.8301793459902598E-2</c:v>
                </c:pt>
                <c:pt idx="264">
                  <c:v>-3.5321793459902384E-2</c:v>
                </c:pt>
                <c:pt idx="265">
                  <c:v>-2.2341793459902615E-2</c:v>
                </c:pt>
                <c:pt idx="266">
                  <c:v>-9.3617934599024011E-3</c:v>
                </c:pt>
                <c:pt idx="267">
                  <c:v>3.6182065400973684E-3</c:v>
                </c:pt>
                <c:pt idx="268">
                  <c:v>1.6598206540097582E-2</c:v>
                </c:pt>
                <c:pt idx="269">
                  <c:v>2.9578206540097352E-2</c:v>
                </c:pt>
                <c:pt idx="270">
                  <c:v>4.2558206540097565E-2</c:v>
                </c:pt>
                <c:pt idx="271">
                  <c:v>5.5538206540097335E-2</c:v>
                </c:pt>
                <c:pt idx="272">
                  <c:v>6.8518206540097548E-2</c:v>
                </c:pt>
                <c:pt idx="273">
                  <c:v>8.1498206540097318E-2</c:v>
                </c:pt>
                <c:pt idx="274">
                  <c:v>9.4478206540097531E-2</c:v>
                </c:pt>
                <c:pt idx="275">
                  <c:v>0.1074582065400973</c:v>
                </c:pt>
                <c:pt idx="276">
                  <c:v>0.12043820654009751</c:v>
                </c:pt>
                <c:pt idx="277">
                  <c:v>0.13341820654009728</c:v>
                </c:pt>
                <c:pt idx="278">
                  <c:v>0.1463982065400975</c:v>
                </c:pt>
                <c:pt idx="279">
                  <c:v>0.15937820654009727</c:v>
                </c:pt>
                <c:pt idx="280">
                  <c:v>0.17235820654009748</c:v>
                </c:pt>
                <c:pt idx="281">
                  <c:v>0.18533820654009769</c:v>
                </c:pt>
                <c:pt idx="282">
                  <c:v>0.19831820654009746</c:v>
                </c:pt>
                <c:pt idx="283">
                  <c:v>0.21129820654009768</c:v>
                </c:pt>
                <c:pt idx="284">
                  <c:v>0.22427820654009745</c:v>
                </c:pt>
                <c:pt idx="285">
                  <c:v>0.23725820654009766</c:v>
                </c:pt>
                <c:pt idx="286">
                  <c:v>0.25023820654009743</c:v>
                </c:pt>
                <c:pt idx="287">
                  <c:v>0.26321820654009764</c:v>
                </c:pt>
                <c:pt idx="288">
                  <c:v>0.27619820654009741</c:v>
                </c:pt>
                <c:pt idx="289">
                  <c:v>0.28917820654009763</c:v>
                </c:pt>
                <c:pt idx="290">
                  <c:v>0.3021582065400974</c:v>
                </c:pt>
                <c:pt idx="291">
                  <c:v>0.31513820654009761</c:v>
                </c:pt>
                <c:pt idx="292">
                  <c:v>0.32811820654009738</c:v>
                </c:pt>
                <c:pt idx="293">
                  <c:v>0.34109820654009759</c:v>
                </c:pt>
                <c:pt idx="294">
                  <c:v>0.35407820654009736</c:v>
                </c:pt>
                <c:pt idx="295">
                  <c:v>0.36705820654009758</c:v>
                </c:pt>
                <c:pt idx="296">
                  <c:v>0.38003820654009735</c:v>
                </c:pt>
                <c:pt idx="297">
                  <c:v>0.39301820654009756</c:v>
                </c:pt>
                <c:pt idx="298">
                  <c:v>0.40599820654009733</c:v>
                </c:pt>
                <c:pt idx="299">
                  <c:v>0.41897820654009754</c:v>
                </c:pt>
                <c:pt idx="300">
                  <c:v>0.43195820654009731</c:v>
                </c:pt>
                <c:pt idx="301">
                  <c:v>0.44493820654009753</c:v>
                </c:pt>
                <c:pt idx="302">
                  <c:v>0.45791820654009729</c:v>
                </c:pt>
                <c:pt idx="303">
                  <c:v>0.47089820654009751</c:v>
                </c:pt>
                <c:pt idx="304">
                  <c:v>0.48387820654009728</c:v>
                </c:pt>
                <c:pt idx="305">
                  <c:v>0.49685820654009749</c:v>
                </c:pt>
                <c:pt idx="306">
                  <c:v>0.50983820654009726</c:v>
                </c:pt>
                <c:pt idx="307">
                  <c:v>0.52281820654009747</c:v>
                </c:pt>
                <c:pt idx="308">
                  <c:v>0.53579820654009724</c:v>
                </c:pt>
                <c:pt idx="309">
                  <c:v>0.54877820654009835</c:v>
                </c:pt>
                <c:pt idx="310">
                  <c:v>0.56175820654009812</c:v>
                </c:pt>
                <c:pt idx="311">
                  <c:v>0.57473820654009788</c:v>
                </c:pt>
                <c:pt idx="312">
                  <c:v>0.58771820654009765</c:v>
                </c:pt>
                <c:pt idx="313">
                  <c:v>0.60069820654009831</c:v>
                </c:pt>
                <c:pt idx="314">
                  <c:v>0.61367820654009808</c:v>
                </c:pt>
                <c:pt idx="315">
                  <c:v>0.62665820654009785</c:v>
                </c:pt>
                <c:pt idx="316">
                  <c:v>0.63963820654009762</c:v>
                </c:pt>
                <c:pt idx="317">
                  <c:v>0.65261820654009828</c:v>
                </c:pt>
                <c:pt idx="318">
                  <c:v>0.66559820654009805</c:v>
                </c:pt>
                <c:pt idx="319">
                  <c:v>0.67857820654009782</c:v>
                </c:pt>
                <c:pt idx="320">
                  <c:v>0.69155820654009759</c:v>
                </c:pt>
                <c:pt idx="321">
                  <c:v>0.70453820654009824</c:v>
                </c:pt>
                <c:pt idx="322">
                  <c:v>0.71751820654009801</c:v>
                </c:pt>
                <c:pt idx="323">
                  <c:v>0.73049820654009778</c:v>
                </c:pt>
                <c:pt idx="324">
                  <c:v>0.74347820654009755</c:v>
                </c:pt>
                <c:pt idx="325">
                  <c:v>0.75645820654009821</c:v>
                </c:pt>
                <c:pt idx="326">
                  <c:v>0.76943820654009798</c:v>
                </c:pt>
                <c:pt idx="327">
                  <c:v>0.78241820654009775</c:v>
                </c:pt>
                <c:pt idx="328">
                  <c:v>0.79539820654009752</c:v>
                </c:pt>
                <c:pt idx="329">
                  <c:v>0.80837820654009818</c:v>
                </c:pt>
                <c:pt idx="330">
                  <c:v>0.82135820654009795</c:v>
                </c:pt>
                <c:pt idx="331">
                  <c:v>0.83433820654009772</c:v>
                </c:pt>
                <c:pt idx="332">
                  <c:v>0.84731820654009837</c:v>
                </c:pt>
                <c:pt idx="333">
                  <c:v>0.86029820654009814</c:v>
                </c:pt>
                <c:pt idx="334">
                  <c:v>0.87327820654009791</c:v>
                </c:pt>
                <c:pt idx="335">
                  <c:v>0.88625820654009768</c:v>
                </c:pt>
                <c:pt idx="336">
                  <c:v>0.89923820654009834</c:v>
                </c:pt>
                <c:pt idx="337">
                  <c:v>0.91221820654009811</c:v>
                </c:pt>
                <c:pt idx="338">
                  <c:v>0.92519820654009788</c:v>
                </c:pt>
                <c:pt idx="339">
                  <c:v>0.93817820654009765</c:v>
                </c:pt>
                <c:pt idx="340">
                  <c:v>0.95115820654009831</c:v>
                </c:pt>
                <c:pt idx="341">
                  <c:v>0.96413820654009807</c:v>
                </c:pt>
                <c:pt idx="342">
                  <c:v>0.97711820654009784</c:v>
                </c:pt>
                <c:pt idx="343">
                  <c:v>0.99009820654009761</c:v>
                </c:pt>
                <c:pt idx="344">
                  <c:v>1.0030782065400983</c:v>
                </c:pt>
                <c:pt idx="345">
                  <c:v>1.016058206540098</c:v>
                </c:pt>
                <c:pt idx="346">
                  <c:v>1.0290382065400978</c:v>
                </c:pt>
                <c:pt idx="347">
                  <c:v>1.0420182065400976</c:v>
                </c:pt>
                <c:pt idx="348">
                  <c:v>1.0549982065400982</c:v>
                </c:pt>
                <c:pt idx="349">
                  <c:v>1.067978206540098</c:v>
                </c:pt>
                <c:pt idx="350">
                  <c:v>1.0809582065400978</c:v>
                </c:pt>
                <c:pt idx="351">
                  <c:v>1.0939382065400975</c:v>
                </c:pt>
                <c:pt idx="352">
                  <c:v>1.1069182065400982</c:v>
                </c:pt>
                <c:pt idx="353">
                  <c:v>1.119898206540098</c:v>
                </c:pt>
                <c:pt idx="354">
                  <c:v>1.1328782065400977</c:v>
                </c:pt>
                <c:pt idx="355">
                  <c:v>1.1458582065400975</c:v>
                </c:pt>
                <c:pt idx="356">
                  <c:v>1.1588382065400982</c:v>
                </c:pt>
                <c:pt idx="357">
                  <c:v>1.1718182065400979</c:v>
                </c:pt>
                <c:pt idx="358">
                  <c:v>1.1847982065400977</c:v>
                </c:pt>
                <c:pt idx="359">
                  <c:v>1.1977782065400984</c:v>
                </c:pt>
                <c:pt idx="360">
                  <c:v>1.2107582065400981</c:v>
                </c:pt>
                <c:pt idx="361">
                  <c:v>1.2237382065400979</c:v>
                </c:pt>
                <c:pt idx="362">
                  <c:v>1.2367182065400977</c:v>
                </c:pt>
                <c:pt idx="363">
                  <c:v>1.2496982065400983</c:v>
                </c:pt>
                <c:pt idx="364">
                  <c:v>1.2626782065400981</c:v>
                </c:pt>
                <c:pt idx="365">
                  <c:v>1.2756582065400979</c:v>
                </c:pt>
                <c:pt idx="366">
                  <c:v>1.2886382065400976</c:v>
                </c:pt>
                <c:pt idx="367">
                  <c:v>1.3016182065400983</c:v>
                </c:pt>
                <c:pt idx="368">
                  <c:v>1.3145982065400981</c:v>
                </c:pt>
                <c:pt idx="369">
                  <c:v>1.3275782065400978</c:v>
                </c:pt>
                <c:pt idx="370">
                  <c:v>1.3405582065400976</c:v>
                </c:pt>
                <c:pt idx="371">
                  <c:v>1.3535382065400983</c:v>
                </c:pt>
                <c:pt idx="372">
                  <c:v>1.366518206540098</c:v>
                </c:pt>
                <c:pt idx="373">
                  <c:v>1.3794982065400978</c:v>
                </c:pt>
                <c:pt idx="374">
                  <c:v>1.3924782065400976</c:v>
                </c:pt>
                <c:pt idx="375">
                  <c:v>1.4054582065400982</c:v>
                </c:pt>
                <c:pt idx="376">
                  <c:v>1.418438206540098</c:v>
                </c:pt>
                <c:pt idx="377">
                  <c:v>1.4314182065400978</c:v>
                </c:pt>
                <c:pt idx="378">
                  <c:v>1.4443982065400975</c:v>
                </c:pt>
                <c:pt idx="379">
                  <c:v>1.4573782065400982</c:v>
                </c:pt>
                <c:pt idx="380">
                  <c:v>1.470358206540098</c:v>
                </c:pt>
                <c:pt idx="381">
                  <c:v>1.4833382065400977</c:v>
                </c:pt>
                <c:pt idx="382">
                  <c:v>1.4963182065400975</c:v>
                </c:pt>
                <c:pt idx="383">
                  <c:v>1.5092982065400982</c:v>
                </c:pt>
                <c:pt idx="384">
                  <c:v>1.5222782065400979</c:v>
                </c:pt>
                <c:pt idx="385">
                  <c:v>1.5352582065400977</c:v>
                </c:pt>
                <c:pt idx="386">
                  <c:v>1.5482382065400984</c:v>
                </c:pt>
                <c:pt idx="387">
                  <c:v>1.5612182065400981</c:v>
                </c:pt>
                <c:pt idx="388">
                  <c:v>1.5741982065400979</c:v>
                </c:pt>
                <c:pt idx="389">
                  <c:v>1.5871782065400977</c:v>
                </c:pt>
                <c:pt idx="390">
                  <c:v>1.6001582065400983</c:v>
                </c:pt>
                <c:pt idx="391">
                  <c:v>1.6131382065400981</c:v>
                </c:pt>
                <c:pt idx="392">
                  <c:v>1.6261182065400979</c:v>
                </c:pt>
                <c:pt idx="393">
                  <c:v>1.6390982065400976</c:v>
                </c:pt>
                <c:pt idx="394">
                  <c:v>1.6520782065400983</c:v>
                </c:pt>
                <c:pt idx="395">
                  <c:v>1.6650582065400981</c:v>
                </c:pt>
                <c:pt idx="396">
                  <c:v>1.6780382065400978</c:v>
                </c:pt>
                <c:pt idx="397">
                  <c:v>1.6910182065400976</c:v>
                </c:pt>
                <c:pt idx="398">
                  <c:v>1.7039982065400983</c:v>
                </c:pt>
                <c:pt idx="399">
                  <c:v>1.716978206540098</c:v>
                </c:pt>
                <c:pt idx="400">
                  <c:v>1.7299582065400978</c:v>
                </c:pt>
                <c:pt idx="401">
                  <c:v>1.7429382065400976</c:v>
                </c:pt>
                <c:pt idx="402">
                  <c:v>1.7559182065400982</c:v>
                </c:pt>
                <c:pt idx="403">
                  <c:v>1.768898206540098</c:v>
                </c:pt>
                <c:pt idx="404">
                  <c:v>1.7818782065400978</c:v>
                </c:pt>
                <c:pt idx="405">
                  <c:v>1.7948582065400975</c:v>
                </c:pt>
                <c:pt idx="406">
                  <c:v>1.8078382065400982</c:v>
                </c:pt>
                <c:pt idx="407">
                  <c:v>1.820818206540098</c:v>
                </c:pt>
                <c:pt idx="408">
                  <c:v>1.8337982065400977</c:v>
                </c:pt>
                <c:pt idx="409">
                  <c:v>1.8467782065400984</c:v>
                </c:pt>
                <c:pt idx="410">
                  <c:v>1.8597582065400982</c:v>
                </c:pt>
                <c:pt idx="411">
                  <c:v>1.8727382065400979</c:v>
                </c:pt>
                <c:pt idx="412">
                  <c:v>1.8857182065400977</c:v>
                </c:pt>
                <c:pt idx="413">
                  <c:v>1.8986982065400984</c:v>
                </c:pt>
                <c:pt idx="414">
                  <c:v>1.9116782065400981</c:v>
                </c:pt>
                <c:pt idx="415">
                  <c:v>1.9246582065400979</c:v>
                </c:pt>
                <c:pt idx="416">
                  <c:v>1.9376382065400977</c:v>
                </c:pt>
                <c:pt idx="417">
                  <c:v>1.9506182065400983</c:v>
                </c:pt>
                <c:pt idx="418">
                  <c:v>1.9635982065400981</c:v>
                </c:pt>
                <c:pt idx="419">
                  <c:v>1.9765782065400979</c:v>
                </c:pt>
                <c:pt idx="420">
                  <c:v>1.9895582065400976</c:v>
                </c:pt>
                <c:pt idx="421">
                  <c:v>2.0025382065400983</c:v>
                </c:pt>
                <c:pt idx="422">
                  <c:v>2.0155182065400981</c:v>
                </c:pt>
                <c:pt idx="423">
                  <c:v>2.0284982065400978</c:v>
                </c:pt>
                <c:pt idx="424">
                  <c:v>2.0414782065400976</c:v>
                </c:pt>
                <c:pt idx="425">
                  <c:v>2.0544582065400983</c:v>
                </c:pt>
                <c:pt idx="426">
                  <c:v>2.067438206540098</c:v>
                </c:pt>
                <c:pt idx="427">
                  <c:v>2.0804182065400978</c:v>
                </c:pt>
                <c:pt idx="428">
                  <c:v>2.0933982065400976</c:v>
                </c:pt>
                <c:pt idx="429">
                  <c:v>2.1063782065400982</c:v>
                </c:pt>
                <c:pt idx="430">
                  <c:v>2.119358206540098</c:v>
                </c:pt>
                <c:pt idx="431">
                  <c:v>2.1323382065400978</c:v>
                </c:pt>
                <c:pt idx="432">
                  <c:v>2.1453182065400975</c:v>
                </c:pt>
                <c:pt idx="433">
                  <c:v>2.1582982065400982</c:v>
                </c:pt>
                <c:pt idx="434">
                  <c:v>2.171278206540098</c:v>
                </c:pt>
                <c:pt idx="435">
                  <c:v>2.1842582065400977</c:v>
                </c:pt>
                <c:pt idx="436">
                  <c:v>2.1972382065400984</c:v>
                </c:pt>
                <c:pt idx="437">
                  <c:v>2.2102182065400982</c:v>
                </c:pt>
                <c:pt idx="438">
                  <c:v>2.2231982065400979</c:v>
                </c:pt>
                <c:pt idx="439">
                  <c:v>2.2361782065400977</c:v>
                </c:pt>
                <c:pt idx="440">
                  <c:v>2.2491582065400983</c:v>
                </c:pt>
                <c:pt idx="441">
                  <c:v>2.2621382065400981</c:v>
                </c:pt>
                <c:pt idx="442">
                  <c:v>2.2751182065400979</c:v>
                </c:pt>
                <c:pt idx="443">
                  <c:v>2.2880982065400977</c:v>
                </c:pt>
                <c:pt idx="444">
                  <c:v>2.3010782065400983</c:v>
                </c:pt>
                <c:pt idx="445">
                  <c:v>2.3140582065400981</c:v>
                </c:pt>
                <c:pt idx="446">
                  <c:v>2.3270382065400979</c:v>
                </c:pt>
                <c:pt idx="447">
                  <c:v>2.3400182065400976</c:v>
                </c:pt>
                <c:pt idx="448">
                  <c:v>2.3529982065400983</c:v>
                </c:pt>
                <c:pt idx="449">
                  <c:v>2.365978206540098</c:v>
                </c:pt>
                <c:pt idx="450">
                  <c:v>2.3789582065400978</c:v>
                </c:pt>
                <c:pt idx="451">
                  <c:v>2.3919382065400976</c:v>
                </c:pt>
                <c:pt idx="452">
                  <c:v>2.4049182065400982</c:v>
                </c:pt>
                <c:pt idx="453">
                  <c:v>2.417898206540098</c:v>
                </c:pt>
                <c:pt idx="454">
                  <c:v>2.4308782065400978</c:v>
                </c:pt>
                <c:pt idx="455">
                  <c:v>2.4438582065400976</c:v>
                </c:pt>
                <c:pt idx="456">
                  <c:v>2.4568382065400982</c:v>
                </c:pt>
                <c:pt idx="457">
                  <c:v>2.469818206540098</c:v>
                </c:pt>
                <c:pt idx="458">
                  <c:v>2.4827982065400978</c:v>
                </c:pt>
                <c:pt idx="459">
                  <c:v>2.4957782065400975</c:v>
                </c:pt>
                <c:pt idx="460">
                  <c:v>2.5087582065400982</c:v>
                </c:pt>
                <c:pt idx="461">
                  <c:v>2.5217382065400979</c:v>
                </c:pt>
                <c:pt idx="462">
                  <c:v>2.5347182065400977</c:v>
                </c:pt>
                <c:pt idx="463">
                  <c:v>2.5476982065400984</c:v>
                </c:pt>
                <c:pt idx="464">
                  <c:v>2.5606782065400981</c:v>
                </c:pt>
                <c:pt idx="465">
                  <c:v>2.5736582065400979</c:v>
                </c:pt>
                <c:pt idx="466">
                  <c:v>2.5866382065400977</c:v>
                </c:pt>
                <c:pt idx="467">
                  <c:v>2.5996182065400983</c:v>
                </c:pt>
                <c:pt idx="468">
                  <c:v>2.6125982065400981</c:v>
                </c:pt>
                <c:pt idx="469">
                  <c:v>2.6255782065400979</c:v>
                </c:pt>
                <c:pt idx="470">
                  <c:v>2.6385582065400977</c:v>
                </c:pt>
                <c:pt idx="471">
                  <c:v>2.6515382065400983</c:v>
                </c:pt>
                <c:pt idx="472">
                  <c:v>2.6645182065400981</c:v>
                </c:pt>
                <c:pt idx="473">
                  <c:v>2.6774982065400978</c:v>
                </c:pt>
                <c:pt idx="474">
                  <c:v>2.6904782065400976</c:v>
                </c:pt>
                <c:pt idx="475">
                  <c:v>2.7034582065400983</c:v>
                </c:pt>
                <c:pt idx="476">
                  <c:v>2.716438206540098</c:v>
                </c:pt>
                <c:pt idx="477">
                  <c:v>2.7294182065400978</c:v>
                </c:pt>
                <c:pt idx="478">
                  <c:v>2.7423982065400976</c:v>
                </c:pt>
                <c:pt idx="479">
                  <c:v>2.7553782065400982</c:v>
                </c:pt>
                <c:pt idx="480">
                  <c:v>2.768358206540098</c:v>
                </c:pt>
                <c:pt idx="481">
                  <c:v>2.7813382065400978</c:v>
                </c:pt>
                <c:pt idx="482">
                  <c:v>2.7943182065400975</c:v>
                </c:pt>
                <c:pt idx="483">
                  <c:v>2.8072982065400982</c:v>
                </c:pt>
                <c:pt idx="484">
                  <c:v>2.820278206540098</c:v>
                </c:pt>
                <c:pt idx="485">
                  <c:v>2.8332582065400977</c:v>
                </c:pt>
                <c:pt idx="486">
                  <c:v>2.8462382065400984</c:v>
                </c:pt>
                <c:pt idx="487">
                  <c:v>2.8592182065400982</c:v>
                </c:pt>
                <c:pt idx="488">
                  <c:v>2.8721982065400979</c:v>
                </c:pt>
                <c:pt idx="489">
                  <c:v>2.8851782065400977</c:v>
                </c:pt>
                <c:pt idx="490">
                  <c:v>2.8981582065400984</c:v>
                </c:pt>
                <c:pt idx="491">
                  <c:v>2.9111382065400981</c:v>
                </c:pt>
                <c:pt idx="492">
                  <c:v>2.9241182065400979</c:v>
                </c:pt>
                <c:pt idx="493">
                  <c:v>2.9370982065400977</c:v>
                </c:pt>
                <c:pt idx="494">
                  <c:v>2.9500782065400983</c:v>
                </c:pt>
                <c:pt idx="495">
                  <c:v>2.9630582065400981</c:v>
                </c:pt>
                <c:pt idx="496">
                  <c:v>2.9760382065400979</c:v>
                </c:pt>
                <c:pt idx="497">
                  <c:v>2.9890182065400976</c:v>
                </c:pt>
                <c:pt idx="498">
                  <c:v>3.0019982065400983</c:v>
                </c:pt>
                <c:pt idx="499">
                  <c:v>3.0149782065400981</c:v>
                </c:pt>
                <c:pt idx="500">
                  <c:v>3.0279582065400978</c:v>
                </c:pt>
                <c:pt idx="501">
                  <c:v>3.0409382065400976</c:v>
                </c:pt>
                <c:pt idx="502">
                  <c:v>3.0539182065400983</c:v>
                </c:pt>
                <c:pt idx="503">
                  <c:v>3.066898206540098</c:v>
                </c:pt>
                <c:pt idx="504">
                  <c:v>3.0798782065400978</c:v>
                </c:pt>
                <c:pt idx="505">
                  <c:v>3.0928582065400976</c:v>
                </c:pt>
                <c:pt idx="506">
                  <c:v>3.1058382065400982</c:v>
                </c:pt>
                <c:pt idx="507">
                  <c:v>3.118818206540098</c:v>
                </c:pt>
                <c:pt idx="508">
                  <c:v>3.1317982065400978</c:v>
                </c:pt>
                <c:pt idx="509">
                  <c:v>3.1447782065400975</c:v>
                </c:pt>
                <c:pt idx="510">
                  <c:v>3.1577582065400982</c:v>
                </c:pt>
                <c:pt idx="511">
                  <c:v>3.170738206540098</c:v>
                </c:pt>
                <c:pt idx="512">
                  <c:v>3.1837182065400977</c:v>
                </c:pt>
                <c:pt idx="513">
                  <c:v>3.1966982065400984</c:v>
                </c:pt>
                <c:pt idx="514">
                  <c:v>3.2096782065400982</c:v>
                </c:pt>
                <c:pt idx="515">
                  <c:v>3.2226582065400979</c:v>
                </c:pt>
                <c:pt idx="516">
                  <c:v>3.2356382065400977</c:v>
                </c:pt>
                <c:pt idx="517">
                  <c:v>3.2486182065400984</c:v>
                </c:pt>
                <c:pt idx="518">
                  <c:v>3.2615982065400981</c:v>
                </c:pt>
                <c:pt idx="519">
                  <c:v>3.2745782065400979</c:v>
                </c:pt>
                <c:pt idx="520">
                  <c:v>3.2875582065400977</c:v>
                </c:pt>
                <c:pt idx="521">
                  <c:v>3.3005382065400983</c:v>
                </c:pt>
                <c:pt idx="522">
                  <c:v>3.3135182065400981</c:v>
                </c:pt>
                <c:pt idx="523">
                  <c:v>3.3264982065400979</c:v>
                </c:pt>
                <c:pt idx="524">
                  <c:v>3.3394782065400976</c:v>
                </c:pt>
                <c:pt idx="525">
                  <c:v>3.3524582065400983</c:v>
                </c:pt>
                <c:pt idx="526">
                  <c:v>3.3654382065400981</c:v>
                </c:pt>
                <c:pt idx="527">
                  <c:v>3.3784182065400978</c:v>
                </c:pt>
                <c:pt idx="528">
                  <c:v>3.3913982065400976</c:v>
                </c:pt>
                <c:pt idx="529">
                  <c:v>3.4043782065400983</c:v>
                </c:pt>
                <c:pt idx="530">
                  <c:v>3.417358206540098</c:v>
                </c:pt>
                <c:pt idx="531">
                  <c:v>3.4303382065400978</c:v>
                </c:pt>
                <c:pt idx="532">
                  <c:v>3.4433182065400976</c:v>
                </c:pt>
                <c:pt idx="533">
                  <c:v>3.4562982065400982</c:v>
                </c:pt>
                <c:pt idx="534">
                  <c:v>3.469278206540098</c:v>
                </c:pt>
                <c:pt idx="535">
                  <c:v>3.4822582065400978</c:v>
                </c:pt>
                <c:pt idx="536">
                  <c:v>3.4952382065400975</c:v>
                </c:pt>
                <c:pt idx="537">
                  <c:v>3.5082182065400982</c:v>
                </c:pt>
                <c:pt idx="538">
                  <c:v>3.521198206540098</c:v>
                </c:pt>
                <c:pt idx="539">
                  <c:v>3.5341782065400977</c:v>
                </c:pt>
                <c:pt idx="540">
                  <c:v>3.5471582065400984</c:v>
                </c:pt>
                <c:pt idx="541">
                  <c:v>3.5601382065400982</c:v>
                </c:pt>
                <c:pt idx="542">
                  <c:v>3.5731182065400979</c:v>
                </c:pt>
                <c:pt idx="543">
                  <c:v>3.5860982065400977</c:v>
                </c:pt>
                <c:pt idx="544">
                  <c:v>3.5990782065400984</c:v>
                </c:pt>
                <c:pt idx="545">
                  <c:v>3.6120582065400981</c:v>
                </c:pt>
                <c:pt idx="546">
                  <c:v>3.6250382065400979</c:v>
                </c:pt>
                <c:pt idx="547">
                  <c:v>3.6380182065400977</c:v>
                </c:pt>
                <c:pt idx="548">
                  <c:v>3.6509982065400983</c:v>
                </c:pt>
                <c:pt idx="549">
                  <c:v>3.6639782065400981</c:v>
                </c:pt>
                <c:pt idx="550">
                  <c:v>3.6769582065400979</c:v>
                </c:pt>
                <c:pt idx="551">
                  <c:v>3.6899382065400976</c:v>
                </c:pt>
                <c:pt idx="552">
                  <c:v>3.7029182065400983</c:v>
                </c:pt>
                <c:pt idx="553">
                  <c:v>3.7158982065400981</c:v>
                </c:pt>
                <c:pt idx="554">
                  <c:v>3.7288782065400978</c:v>
                </c:pt>
                <c:pt idx="555">
                  <c:v>3.7418582065400976</c:v>
                </c:pt>
                <c:pt idx="556">
                  <c:v>3.7548382065400983</c:v>
                </c:pt>
                <c:pt idx="557">
                  <c:v>3.767818206540098</c:v>
                </c:pt>
                <c:pt idx="558">
                  <c:v>3.7807982065400978</c:v>
                </c:pt>
                <c:pt idx="559">
                  <c:v>3.7937782065400976</c:v>
                </c:pt>
                <c:pt idx="560">
                  <c:v>3.8067582065400982</c:v>
                </c:pt>
                <c:pt idx="561">
                  <c:v>3.819738206540098</c:v>
                </c:pt>
                <c:pt idx="562">
                  <c:v>3.8327182065400978</c:v>
                </c:pt>
                <c:pt idx="563">
                  <c:v>3.8456982065400984</c:v>
                </c:pt>
                <c:pt idx="564">
                  <c:v>3.8586782065400982</c:v>
                </c:pt>
                <c:pt idx="565">
                  <c:v>3.871658206540098</c:v>
                </c:pt>
                <c:pt idx="566">
                  <c:v>3.8846382065400977</c:v>
                </c:pt>
                <c:pt idx="567">
                  <c:v>3.8976182065400984</c:v>
                </c:pt>
                <c:pt idx="568">
                  <c:v>3.9105982065400982</c:v>
                </c:pt>
                <c:pt idx="569">
                  <c:v>3.9235782065400979</c:v>
                </c:pt>
                <c:pt idx="570">
                  <c:v>3.9365582065400977</c:v>
                </c:pt>
                <c:pt idx="571">
                  <c:v>3.9495382065400984</c:v>
                </c:pt>
                <c:pt idx="572">
                  <c:v>3.9625182065400981</c:v>
                </c:pt>
                <c:pt idx="573">
                  <c:v>3.9754982065400979</c:v>
                </c:pt>
                <c:pt idx="574">
                  <c:v>3.9884782065400977</c:v>
                </c:pt>
                <c:pt idx="575">
                  <c:v>4.0014582065400983</c:v>
                </c:pt>
                <c:pt idx="576">
                  <c:v>4.0144382065400981</c:v>
                </c:pt>
                <c:pt idx="577">
                  <c:v>4.0274182065400979</c:v>
                </c:pt>
                <c:pt idx="578">
                  <c:v>4.0403982065400976</c:v>
                </c:pt>
                <c:pt idx="579">
                  <c:v>4.0533782065400983</c:v>
                </c:pt>
                <c:pt idx="580">
                  <c:v>4.0663582065400981</c:v>
                </c:pt>
                <c:pt idx="581">
                  <c:v>4.0793382065400978</c:v>
                </c:pt>
                <c:pt idx="582">
                  <c:v>4.0923182065400976</c:v>
                </c:pt>
                <c:pt idx="583">
                  <c:v>4.1052982065400982</c:v>
                </c:pt>
                <c:pt idx="584">
                  <c:v>4.118278206540098</c:v>
                </c:pt>
                <c:pt idx="585">
                  <c:v>4.1312582065400978</c:v>
                </c:pt>
                <c:pt idx="586">
                  <c:v>4.1442382065400976</c:v>
                </c:pt>
                <c:pt idx="587">
                  <c:v>4.1572182065400982</c:v>
                </c:pt>
                <c:pt idx="588">
                  <c:v>4.170198206540098</c:v>
                </c:pt>
                <c:pt idx="589">
                  <c:v>4.1831782065400978</c:v>
                </c:pt>
                <c:pt idx="590">
                  <c:v>4.1961582065400984</c:v>
                </c:pt>
                <c:pt idx="591">
                  <c:v>4.2091382065400982</c:v>
                </c:pt>
                <c:pt idx="592">
                  <c:v>4.222118206540098</c:v>
                </c:pt>
                <c:pt idx="593">
                  <c:v>4.2350982065400977</c:v>
                </c:pt>
                <c:pt idx="594">
                  <c:v>4.2480782065400984</c:v>
                </c:pt>
                <c:pt idx="595">
                  <c:v>4.2610582065400981</c:v>
                </c:pt>
                <c:pt idx="596">
                  <c:v>4.2740382065400979</c:v>
                </c:pt>
                <c:pt idx="597">
                  <c:v>4.2870182065400977</c:v>
                </c:pt>
                <c:pt idx="598">
                  <c:v>4.2999982065400983</c:v>
                </c:pt>
                <c:pt idx="599">
                  <c:v>4.3129782065400981</c:v>
                </c:pt>
                <c:pt idx="600">
                  <c:v>4.3259582065400979</c:v>
                </c:pt>
                <c:pt idx="601">
                  <c:v>4.3389382065400977</c:v>
                </c:pt>
                <c:pt idx="602">
                  <c:v>4.3519182065400983</c:v>
                </c:pt>
                <c:pt idx="603">
                  <c:v>4.3648982065400981</c:v>
                </c:pt>
                <c:pt idx="604">
                  <c:v>4.3778782065400978</c:v>
                </c:pt>
                <c:pt idx="605">
                  <c:v>4.3908582065400976</c:v>
                </c:pt>
                <c:pt idx="606">
                  <c:v>4.4038382065400983</c:v>
                </c:pt>
                <c:pt idx="607">
                  <c:v>4.416818206540098</c:v>
                </c:pt>
                <c:pt idx="608">
                  <c:v>4.4297982065400978</c:v>
                </c:pt>
                <c:pt idx="609">
                  <c:v>4.4427782065400976</c:v>
                </c:pt>
                <c:pt idx="610">
                  <c:v>4.4557582065400982</c:v>
                </c:pt>
                <c:pt idx="611">
                  <c:v>4.468738206540098</c:v>
                </c:pt>
                <c:pt idx="612">
                  <c:v>4.4817182065400978</c:v>
                </c:pt>
                <c:pt idx="613">
                  <c:v>4.4946982065400976</c:v>
                </c:pt>
                <c:pt idx="614">
                  <c:v>4.5076782065400982</c:v>
                </c:pt>
                <c:pt idx="615">
                  <c:v>4.520658206540098</c:v>
                </c:pt>
                <c:pt idx="616">
                  <c:v>4.5336382065400986</c:v>
                </c:pt>
                <c:pt idx="617">
                  <c:v>4.5466182065400966</c:v>
                </c:pt>
                <c:pt idx="618">
                  <c:v>4.5595982065400973</c:v>
                </c:pt>
                <c:pt idx="619">
                  <c:v>4.5725782065400979</c:v>
                </c:pt>
                <c:pt idx="620">
                  <c:v>4.5855582065400968</c:v>
                </c:pt>
                <c:pt idx="621">
                  <c:v>4.5985382065400975</c:v>
                </c:pt>
                <c:pt idx="622">
                  <c:v>4.6115182065400964</c:v>
                </c:pt>
                <c:pt idx="623">
                  <c:v>4.624498206540097</c:v>
                </c:pt>
                <c:pt idx="624">
                  <c:v>4.6374782065400977</c:v>
                </c:pt>
                <c:pt idx="625">
                  <c:v>4.6504582065400966</c:v>
                </c:pt>
                <c:pt idx="626">
                  <c:v>4.6634382065400972</c:v>
                </c:pt>
                <c:pt idx="627">
                  <c:v>4.6764182065400979</c:v>
                </c:pt>
                <c:pt idx="628">
                  <c:v>4.6893982065400968</c:v>
                </c:pt>
                <c:pt idx="629">
                  <c:v>4.7023782065400974</c:v>
                </c:pt>
                <c:pt idx="630">
                  <c:v>4.7153582065400963</c:v>
                </c:pt>
                <c:pt idx="631">
                  <c:v>4.728338206540097</c:v>
                </c:pt>
                <c:pt idx="632">
                  <c:v>4.7413182065400976</c:v>
                </c:pt>
                <c:pt idx="633">
                  <c:v>4.7542982065400965</c:v>
                </c:pt>
                <c:pt idx="634">
                  <c:v>4.7672782065400972</c:v>
                </c:pt>
                <c:pt idx="635">
                  <c:v>4.7802582065400978</c:v>
                </c:pt>
                <c:pt idx="636">
                  <c:v>4.7932382065400967</c:v>
                </c:pt>
                <c:pt idx="637">
                  <c:v>4.8062182065400973</c:v>
                </c:pt>
                <c:pt idx="638">
                  <c:v>4.8191982065400962</c:v>
                </c:pt>
                <c:pt idx="639">
                  <c:v>4.8321782065400969</c:v>
                </c:pt>
                <c:pt idx="640">
                  <c:v>4.8451582065400975</c:v>
                </c:pt>
                <c:pt idx="641">
                  <c:v>4.8581382065400964</c:v>
                </c:pt>
                <c:pt idx="642">
                  <c:v>4.8711182065400971</c:v>
                </c:pt>
                <c:pt idx="643">
                  <c:v>4.8840982065400977</c:v>
                </c:pt>
                <c:pt idx="644">
                  <c:v>4.8970782065400966</c:v>
                </c:pt>
                <c:pt idx="645">
                  <c:v>4.9100582065400973</c:v>
                </c:pt>
                <c:pt idx="646">
                  <c:v>4.9230382065400979</c:v>
                </c:pt>
                <c:pt idx="647">
                  <c:v>4.9360182065400968</c:v>
                </c:pt>
                <c:pt idx="648">
                  <c:v>4.9489982065400975</c:v>
                </c:pt>
                <c:pt idx="649">
                  <c:v>4.9619782065400964</c:v>
                </c:pt>
                <c:pt idx="650">
                  <c:v>4.974958206540097</c:v>
                </c:pt>
                <c:pt idx="651">
                  <c:v>4.9879382065400977</c:v>
                </c:pt>
                <c:pt idx="652">
                  <c:v>5.0009182065400966</c:v>
                </c:pt>
                <c:pt idx="653">
                  <c:v>5.0138982065400972</c:v>
                </c:pt>
                <c:pt idx="654">
                  <c:v>5.0268782065400979</c:v>
                </c:pt>
                <c:pt idx="655">
                  <c:v>5.0398582065400968</c:v>
                </c:pt>
                <c:pt idx="656">
                  <c:v>5.0528382065400974</c:v>
                </c:pt>
                <c:pt idx="657">
                  <c:v>5.0658182065400963</c:v>
                </c:pt>
                <c:pt idx="658">
                  <c:v>5.0787982065400969</c:v>
                </c:pt>
                <c:pt idx="659">
                  <c:v>5.0917782065400976</c:v>
                </c:pt>
                <c:pt idx="660">
                  <c:v>5.1047582065400965</c:v>
                </c:pt>
                <c:pt idx="661">
                  <c:v>5.1177382065400971</c:v>
                </c:pt>
                <c:pt idx="662">
                  <c:v>5.1307182065400978</c:v>
                </c:pt>
                <c:pt idx="663">
                  <c:v>5.1436982065400967</c:v>
                </c:pt>
                <c:pt idx="664">
                  <c:v>5.1566782065400973</c:v>
                </c:pt>
                <c:pt idx="665">
                  <c:v>5.169658206540098</c:v>
                </c:pt>
                <c:pt idx="666">
                  <c:v>5.1826382065400969</c:v>
                </c:pt>
                <c:pt idx="667">
                  <c:v>5.1956182065400975</c:v>
                </c:pt>
                <c:pt idx="668">
                  <c:v>5.2085982065400964</c:v>
                </c:pt>
                <c:pt idx="669">
                  <c:v>5.2215782065400971</c:v>
                </c:pt>
                <c:pt idx="670">
                  <c:v>5.2345582065400977</c:v>
                </c:pt>
                <c:pt idx="671">
                  <c:v>5.2475382065400966</c:v>
                </c:pt>
                <c:pt idx="672">
                  <c:v>5.2605182065400973</c:v>
                </c:pt>
                <c:pt idx="673">
                  <c:v>5.2734982065400979</c:v>
                </c:pt>
                <c:pt idx="674">
                  <c:v>5.2864782065400968</c:v>
                </c:pt>
                <c:pt idx="675">
                  <c:v>5.2994582065400975</c:v>
                </c:pt>
                <c:pt idx="676">
                  <c:v>5.3124382065400964</c:v>
                </c:pt>
                <c:pt idx="677">
                  <c:v>5.325418206540097</c:v>
                </c:pt>
                <c:pt idx="678">
                  <c:v>5.3383982065400977</c:v>
                </c:pt>
                <c:pt idx="679">
                  <c:v>5.3513782065400965</c:v>
                </c:pt>
                <c:pt idx="680">
                  <c:v>5.3643582065400972</c:v>
                </c:pt>
                <c:pt idx="681">
                  <c:v>5.3773382065400979</c:v>
                </c:pt>
                <c:pt idx="682">
                  <c:v>5.3903182065400967</c:v>
                </c:pt>
                <c:pt idx="683">
                  <c:v>5.4032982065400974</c:v>
                </c:pt>
                <c:pt idx="684">
                  <c:v>5.4162782065400963</c:v>
                </c:pt>
                <c:pt idx="685">
                  <c:v>5.4292582065400969</c:v>
                </c:pt>
                <c:pt idx="686">
                  <c:v>5.4422382065400976</c:v>
                </c:pt>
                <c:pt idx="687">
                  <c:v>5.4552182065400965</c:v>
                </c:pt>
                <c:pt idx="688">
                  <c:v>5.4681982065400971</c:v>
                </c:pt>
                <c:pt idx="689">
                  <c:v>5.4811782065400978</c:v>
                </c:pt>
                <c:pt idx="690">
                  <c:v>5.4941582065400967</c:v>
                </c:pt>
                <c:pt idx="691">
                  <c:v>5.5071382065400973</c:v>
                </c:pt>
                <c:pt idx="692">
                  <c:v>5.520118206540098</c:v>
                </c:pt>
                <c:pt idx="693">
                  <c:v>5.5330982065400969</c:v>
                </c:pt>
                <c:pt idx="694">
                  <c:v>5.5460782065400975</c:v>
                </c:pt>
                <c:pt idx="695">
                  <c:v>5.5590582065400964</c:v>
                </c:pt>
                <c:pt idx="696">
                  <c:v>5.5720382065400971</c:v>
                </c:pt>
                <c:pt idx="697">
                  <c:v>5.5850182065400977</c:v>
                </c:pt>
                <c:pt idx="698">
                  <c:v>5.5979982065400966</c:v>
                </c:pt>
                <c:pt idx="699">
                  <c:v>5.6109782065400973</c:v>
                </c:pt>
                <c:pt idx="700">
                  <c:v>5.6239582065400979</c:v>
                </c:pt>
                <c:pt idx="701">
                  <c:v>5.6369382065400968</c:v>
                </c:pt>
                <c:pt idx="702">
                  <c:v>5.6499182065400975</c:v>
                </c:pt>
                <c:pt idx="703">
                  <c:v>5.6628982065400963</c:v>
                </c:pt>
                <c:pt idx="704">
                  <c:v>5.675878206540097</c:v>
                </c:pt>
                <c:pt idx="705">
                  <c:v>5.6888582065400977</c:v>
                </c:pt>
                <c:pt idx="706">
                  <c:v>5.7018382065400965</c:v>
                </c:pt>
                <c:pt idx="707">
                  <c:v>5.7148182065400972</c:v>
                </c:pt>
                <c:pt idx="708">
                  <c:v>5.7277982065400979</c:v>
                </c:pt>
                <c:pt idx="709">
                  <c:v>5.7407782065400967</c:v>
                </c:pt>
                <c:pt idx="710">
                  <c:v>5.7537582065400974</c:v>
                </c:pt>
                <c:pt idx="711">
                  <c:v>5.7667382065400963</c:v>
                </c:pt>
                <c:pt idx="712">
                  <c:v>5.7797182065400969</c:v>
                </c:pt>
                <c:pt idx="713">
                  <c:v>5.7926982065400976</c:v>
                </c:pt>
                <c:pt idx="714">
                  <c:v>5.8056782065400965</c:v>
                </c:pt>
                <c:pt idx="715">
                  <c:v>5.8186582065400971</c:v>
                </c:pt>
                <c:pt idx="716">
                  <c:v>5.8316382065400978</c:v>
                </c:pt>
                <c:pt idx="717">
                  <c:v>5.8446182065400967</c:v>
                </c:pt>
                <c:pt idx="718">
                  <c:v>5.8575982065400973</c:v>
                </c:pt>
                <c:pt idx="719">
                  <c:v>5.870578206540098</c:v>
                </c:pt>
                <c:pt idx="720">
                  <c:v>5.8835582065400969</c:v>
                </c:pt>
                <c:pt idx="721">
                  <c:v>5.8965382065400975</c:v>
                </c:pt>
                <c:pt idx="722">
                  <c:v>5.9095182065400964</c:v>
                </c:pt>
                <c:pt idx="723">
                  <c:v>5.9224982065400971</c:v>
                </c:pt>
                <c:pt idx="724">
                  <c:v>5.9354782065400977</c:v>
                </c:pt>
                <c:pt idx="725">
                  <c:v>5.9484582065400966</c:v>
                </c:pt>
                <c:pt idx="726">
                  <c:v>5.9614382065400973</c:v>
                </c:pt>
                <c:pt idx="727">
                  <c:v>5.9744182065400979</c:v>
                </c:pt>
                <c:pt idx="728">
                  <c:v>5.9873982065400968</c:v>
                </c:pt>
                <c:pt idx="729">
                  <c:v>6.0003782065400975</c:v>
                </c:pt>
                <c:pt idx="730">
                  <c:v>6.0133582065400963</c:v>
                </c:pt>
                <c:pt idx="731">
                  <c:v>6.026338206540097</c:v>
                </c:pt>
                <c:pt idx="732">
                  <c:v>6.0393182065400977</c:v>
                </c:pt>
                <c:pt idx="733">
                  <c:v>6.0522982065400965</c:v>
                </c:pt>
                <c:pt idx="734">
                  <c:v>6.0652782065400972</c:v>
                </c:pt>
                <c:pt idx="735">
                  <c:v>6.0782582065400979</c:v>
                </c:pt>
                <c:pt idx="736">
                  <c:v>6.0912382065400967</c:v>
                </c:pt>
                <c:pt idx="737">
                  <c:v>6.1042182065400974</c:v>
                </c:pt>
                <c:pt idx="738">
                  <c:v>6.1171982065400963</c:v>
                </c:pt>
                <c:pt idx="739">
                  <c:v>6.1301782065400969</c:v>
                </c:pt>
                <c:pt idx="740">
                  <c:v>6.1431582065400976</c:v>
                </c:pt>
                <c:pt idx="741">
                  <c:v>6.1561382065400965</c:v>
                </c:pt>
                <c:pt idx="742">
                  <c:v>6.1691182065400971</c:v>
                </c:pt>
                <c:pt idx="743">
                  <c:v>6.1820982065400978</c:v>
                </c:pt>
                <c:pt idx="744">
                  <c:v>6.1950782065400967</c:v>
                </c:pt>
                <c:pt idx="745">
                  <c:v>6.2080582065400973</c:v>
                </c:pt>
                <c:pt idx="746">
                  <c:v>6.221038206540098</c:v>
                </c:pt>
                <c:pt idx="747">
                  <c:v>6.2340182065400969</c:v>
                </c:pt>
                <c:pt idx="748">
                  <c:v>6.2469982065400975</c:v>
                </c:pt>
                <c:pt idx="749">
                  <c:v>6.2599782065400964</c:v>
                </c:pt>
                <c:pt idx="750">
                  <c:v>6.2729582065400971</c:v>
                </c:pt>
                <c:pt idx="751">
                  <c:v>6.2859382065400977</c:v>
                </c:pt>
                <c:pt idx="752">
                  <c:v>6.2989182065400966</c:v>
                </c:pt>
                <c:pt idx="753">
                  <c:v>6.3118982065400973</c:v>
                </c:pt>
                <c:pt idx="754">
                  <c:v>6.3248782065400979</c:v>
                </c:pt>
                <c:pt idx="755">
                  <c:v>6.3378582065400968</c:v>
                </c:pt>
                <c:pt idx="756">
                  <c:v>6.3508382065400975</c:v>
                </c:pt>
                <c:pt idx="757">
                  <c:v>6.3638182065400963</c:v>
                </c:pt>
                <c:pt idx="758">
                  <c:v>6.376798206540097</c:v>
                </c:pt>
                <c:pt idx="759">
                  <c:v>6.3897782065400976</c:v>
                </c:pt>
                <c:pt idx="760">
                  <c:v>6.4027582065400965</c:v>
                </c:pt>
                <c:pt idx="761">
                  <c:v>6.4157382065400972</c:v>
                </c:pt>
                <c:pt idx="762">
                  <c:v>6.4287182065400978</c:v>
                </c:pt>
                <c:pt idx="763">
                  <c:v>6.4416982065400967</c:v>
                </c:pt>
                <c:pt idx="764">
                  <c:v>6.4546782065400974</c:v>
                </c:pt>
                <c:pt idx="765">
                  <c:v>6.4676582065400963</c:v>
                </c:pt>
                <c:pt idx="766">
                  <c:v>6.4806382065400969</c:v>
                </c:pt>
                <c:pt idx="767">
                  <c:v>6.4936182065400976</c:v>
                </c:pt>
                <c:pt idx="768">
                  <c:v>6.5065982065400965</c:v>
                </c:pt>
                <c:pt idx="769">
                  <c:v>6.5195782065400971</c:v>
                </c:pt>
                <c:pt idx="770">
                  <c:v>6.5325582065400978</c:v>
                </c:pt>
                <c:pt idx="771">
                  <c:v>6.5455382065400967</c:v>
                </c:pt>
                <c:pt idx="772">
                  <c:v>6.5585182065400973</c:v>
                </c:pt>
                <c:pt idx="773">
                  <c:v>6.571498206540098</c:v>
                </c:pt>
                <c:pt idx="774">
                  <c:v>6.5844782065400969</c:v>
                </c:pt>
                <c:pt idx="775">
                  <c:v>6.5974582065400975</c:v>
                </c:pt>
                <c:pt idx="776">
                  <c:v>6.6104382065400964</c:v>
                </c:pt>
                <c:pt idx="777">
                  <c:v>6.6234182065400971</c:v>
                </c:pt>
                <c:pt idx="778">
                  <c:v>6.6363982065400977</c:v>
                </c:pt>
                <c:pt idx="779">
                  <c:v>6.6493782065400966</c:v>
                </c:pt>
                <c:pt idx="780">
                  <c:v>6.6623582065400972</c:v>
                </c:pt>
                <c:pt idx="781">
                  <c:v>6.6753382065400979</c:v>
                </c:pt>
                <c:pt idx="782">
                  <c:v>6.6883182065400968</c:v>
                </c:pt>
                <c:pt idx="783">
                  <c:v>6.7012982065400974</c:v>
                </c:pt>
                <c:pt idx="784">
                  <c:v>6.7142782065400963</c:v>
                </c:pt>
                <c:pt idx="785">
                  <c:v>6.727258206540097</c:v>
                </c:pt>
                <c:pt idx="786">
                  <c:v>6.7402382065400976</c:v>
                </c:pt>
                <c:pt idx="787">
                  <c:v>6.7532182065400965</c:v>
                </c:pt>
                <c:pt idx="788">
                  <c:v>6.7661982065400972</c:v>
                </c:pt>
                <c:pt idx="789">
                  <c:v>6.7791782065400978</c:v>
                </c:pt>
                <c:pt idx="790">
                  <c:v>6.7921582065400967</c:v>
                </c:pt>
                <c:pt idx="791">
                  <c:v>6.8051382065400974</c:v>
                </c:pt>
                <c:pt idx="792">
                  <c:v>6.8181182065400963</c:v>
                </c:pt>
                <c:pt idx="793">
                  <c:v>6.8310982065400969</c:v>
                </c:pt>
                <c:pt idx="794">
                  <c:v>6.8440782065400976</c:v>
                </c:pt>
                <c:pt idx="795">
                  <c:v>6.8570582065400965</c:v>
                </c:pt>
                <c:pt idx="796">
                  <c:v>6.8700382065400971</c:v>
                </c:pt>
                <c:pt idx="797">
                  <c:v>6.8830182065400978</c:v>
                </c:pt>
                <c:pt idx="798">
                  <c:v>6.8959982065400967</c:v>
                </c:pt>
                <c:pt idx="799">
                  <c:v>6.9089782065400973</c:v>
                </c:pt>
                <c:pt idx="800">
                  <c:v>6.921958206540098</c:v>
                </c:pt>
                <c:pt idx="801">
                  <c:v>6.9349382065400969</c:v>
                </c:pt>
                <c:pt idx="802">
                  <c:v>6.9479182065400975</c:v>
                </c:pt>
                <c:pt idx="803">
                  <c:v>6.9608982065400964</c:v>
                </c:pt>
                <c:pt idx="804">
                  <c:v>6.973878206540097</c:v>
                </c:pt>
                <c:pt idx="805">
                  <c:v>6.9868582065400977</c:v>
                </c:pt>
                <c:pt idx="806">
                  <c:v>6.9998382065400966</c:v>
                </c:pt>
                <c:pt idx="807">
                  <c:v>7.0128182065400972</c:v>
                </c:pt>
                <c:pt idx="808">
                  <c:v>7.0257982065400979</c:v>
                </c:pt>
                <c:pt idx="809">
                  <c:v>7.0387782065400968</c:v>
                </c:pt>
                <c:pt idx="810">
                  <c:v>7.0517582065400974</c:v>
                </c:pt>
                <c:pt idx="811">
                  <c:v>7.0647382065400963</c:v>
                </c:pt>
                <c:pt idx="812">
                  <c:v>7.077718206540097</c:v>
                </c:pt>
                <c:pt idx="813">
                  <c:v>7.0906982065400976</c:v>
                </c:pt>
                <c:pt idx="814">
                  <c:v>7.1036782065400965</c:v>
                </c:pt>
                <c:pt idx="815">
                  <c:v>7.1166582065400972</c:v>
                </c:pt>
                <c:pt idx="816">
                  <c:v>7.1296382065400978</c:v>
                </c:pt>
                <c:pt idx="817">
                  <c:v>7.1426182065400967</c:v>
                </c:pt>
                <c:pt idx="818">
                  <c:v>7.1555982065400974</c:v>
                </c:pt>
                <c:pt idx="819">
                  <c:v>7.168578206540098</c:v>
                </c:pt>
                <c:pt idx="820">
                  <c:v>7.1815582065400969</c:v>
                </c:pt>
                <c:pt idx="821">
                  <c:v>7.1945382065400976</c:v>
                </c:pt>
                <c:pt idx="822">
                  <c:v>7.2075182065400965</c:v>
                </c:pt>
                <c:pt idx="823">
                  <c:v>7.2204982065400971</c:v>
                </c:pt>
                <c:pt idx="824">
                  <c:v>7.2334782065400978</c:v>
                </c:pt>
                <c:pt idx="825">
                  <c:v>7.2464582065400966</c:v>
                </c:pt>
                <c:pt idx="826">
                  <c:v>7.2594382065400973</c:v>
                </c:pt>
                <c:pt idx="827">
                  <c:v>7.272418206540098</c:v>
                </c:pt>
                <c:pt idx="828">
                  <c:v>7.2853982065400968</c:v>
                </c:pt>
                <c:pt idx="829">
                  <c:v>7.2983782065400975</c:v>
                </c:pt>
                <c:pt idx="830">
                  <c:v>7.3113582065400964</c:v>
                </c:pt>
                <c:pt idx="831">
                  <c:v>7.324338206540097</c:v>
                </c:pt>
                <c:pt idx="832">
                  <c:v>7.3373182065400977</c:v>
                </c:pt>
                <c:pt idx="833">
                  <c:v>7.3502982065400966</c:v>
                </c:pt>
                <c:pt idx="834">
                  <c:v>7.3632782065400972</c:v>
                </c:pt>
                <c:pt idx="835">
                  <c:v>7.3762582065400979</c:v>
                </c:pt>
                <c:pt idx="836">
                  <c:v>7.3892382065400968</c:v>
                </c:pt>
                <c:pt idx="837">
                  <c:v>7.4022182065400974</c:v>
                </c:pt>
                <c:pt idx="838">
                  <c:v>7.4151982065400963</c:v>
                </c:pt>
                <c:pt idx="839">
                  <c:v>7.428178206540097</c:v>
                </c:pt>
                <c:pt idx="840">
                  <c:v>7.4411582065400976</c:v>
                </c:pt>
                <c:pt idx="841">
                  <c:v>7.4541382065400965</c:v>
                </c:pt>
                <c:pt idx="842">
                  <c:v>7.4671182065400972</c:v>
                </c:pt>
                <c:pt idx="843">
                  <c:v>7.4800982065400978</c:v>
                </c:pt>
                <c:pt idx="844">
                  <c:v>7.4930782065400967</c:v>
                </c:pt>
                <c:pt idx="845">
                  <c:v>7.5060582065400974</c:v>
                </c:pt>
                <c:pt idx="846">
                  <c:v>7.519038206540098</c:v>
                </c:pt>
                <c:pt idx="847">
                  <c:v>7.5320182065400969</c:v>
                </c:pt>
                <c:pt idx="848">
                  <c:v>7.5449982065400976</c:v>
                </c:pt>
                <c:pt idx="849">
                  <c:v>7.5579782065400964</c:v>
                </c:pt>
                <c:pt idx="850">
                  <c:v>7.5709582065400971</c:v>
                </c:pt>
                <c:pt idx="851">
                  <c:v>7.5839382065400978</c:v>
                </c:pt>
                <c:pt idx="852">
                  <c:v>7.5969182065400966</c:v>
                </c:pt>
                <c:pt idx="853">
                  <c:v>7.6098982065400973</c:v>
                </c:pt>
                <c:pt idx="854">
                  <c:v>7.622878206540098</c:v>
                </c:pt>
                <c:pt idx="855">
                  <c:v>7.6358582065400968</c:v>
                </c:pt>
                <c:pt idx="856">
                  <c:v>7.6488382065400975</c:v>
                </c:pt>
                <c:pt idx="857">
                  <c:v>7.6618182065400964</c:v>
                </c:pt>
                <c:pt idx="858">
                  <c:v>7.674798206540097</c:v>
                </c:pt>
                <c:pt idx="859">
                  <c:v>7.6877782065400977</c:v>
                </c:pt>
                <c:pt idx="860">
                  <c:v>7.7007582065400966</c:v>
                </c:pt>
                <c:pt idx="861">
                  <c:v>7.7137382065400972</c:v>
                </c:pt>
                <c:pt idx="862">
                  <c:v>7.7267182065400979</c:v>
                </c:pt>
                <c:pt idx="863">
                  <c:v>7.7396982065400968</c:v>
                </c:pt>
                <c:pt idx="864">
                  <c:v>7.7526782065400974</c:v>
                </c:pt>
                <c:pt idx="865">
                  <c:v>7.7656582065400963</c:v>
                </c:pt>
                <c:pt idx="866">
                  <c:v>7.778638206540097</c:v>
                </c:pt>
                <c:pt idx="867">
                  <c:v>7.7916182065400976</c:v>
                </c:pt>
                <c:pt idx="868">
                  <c:v>7.8045982065400965</c:v>
                </c:pt>
                <c:pt idx="869">
                  <c:v>7.8175782065400972</c:v>
                </c:pt>
                <c:pt idx="870">
                  <c:v>7.8305582065400978</c:v>
                </c:pt>
                <c:pt idx="871">
                  <c:v>7.8435382065400967</c:v>
                </c:pt>
                <c:pt idx="872">
                  <c:v>7.8565182065400974</c:v>
                </c:pt>
                <c:pt idx="873">
                  <c:v>7.869498206540098</c:v>
                </c:pt>
                <c:pt idx="874">
                  <c:v>7.8824782065400969</c:v>
                </c:pt>
                <c:pt idx="875">
                  <c:v>7.8954582065400976</c:v>
                </c:pt>
                <c:pt idx="876">
                  <c:v>7.9084382065400964</c:v>
                </c:pt>
                <c:pt idx="877">
                  <c:v>7.9214182065400971</c:v>
                </c:pt>
                <c:pt idx="878">
                  <c:v>7.9343982065400978</c:v>
                </c:pt>
                <c:pt idx="879">
                  <c:v>7.9473782065400966</c:v>
                </c:pt>
                <c:pt idx="880">
                  <c:v>7.9603582065400973</c:v>
                </c:pt>
                <c:pt idx="881">
                  <c:v>7.9733382065400979</c:v>
                </c:pt>
                <c:pt idx="882">
                  <c:v>7.9863182065400968</c:v>
                </c:pt>
                <c:pt idx="883">
                  <c:v>7.9992982065400975</c:v>
                </c:pt>
                <c:pt idx="884">
                  <c:v>8.0122782065400955</c:v>
                </c:pt>
                <c:pt idx="885">
                  <c:v>8.0252582065400979</c:v>
                </c:pt>
                <c:pt idx="886">
                  <c:v>8.0382382065400968</c:v>
                </c:pt>
                <c:pt idx="887">
                  <c:v>8.0512182065400957</c:v>
                </c:pt>
                <c:pt idx="888">
                  <c:v>8.0641982065400981</c:v>
                </c:pt>
                <c:pt idx="889">
                  <c:v>8.077178206540097</c:v>
                </c:pt>
                <c:pt idx="890">
                  <c:v>8.0901582065400959</c:v>
                </c:pt>
                <c:pt idx="891">
                  <c:v>8.1031382065400983</c:v>
                </c:pt>
                <c:pt idx="892">
                  <c:v>8.1161182065400972</c:v>
                </c:pt>
                <c:pt idx="893">
                  <c:v>8.1290982065400961</c:v>
                </c:pt>
                <c:pt idx="894">
                  <c:v>8.1420782065400985</c:v>
                </c:pt>
                <c:pt idx="895">
                  <c:v>8.1550582065400974</c:v>
                </c:pt>
                <c:pt idx="896">
                  <c:v>8.1680382065400963</c:v>
                </c:pt>
                <c:pt idx="897">
                  <c:v>8.1810182065400987</c:v>
                </c:pt>
                <c:pt idx="898">
                  <c:v>8.1939982065400976</c:v>
                </c:pt>
                <c:pt idx="899">
                  <c:v>8.2069782065400965</c:v>
                </c:pt>
                <c:pt idx="900">
                  <c:v>8.2199582065400989</c:v>
                </c:pt>
                <c:pt idx="901">
                  <c:v>8.2329382065400978</c:v>
                </c:pt>
                <c:pt idx="902">
                  <c:v>8.2459182065400967</c:v>
                </c:pt>
                <c:pt idx="903">
                  <c:v>8.2588982065400955</c:v>
                </c:pt>
                <c:pt idx="904">
                  <c:v>8.271878206540098</c:v>
                </c:pt>
                <c:pt idx="905">
                  <c:v>8.2848582065400969</c:v>
                </c:pt>
                <c:pt idx="906">
                  <c:v>8.2978382065400957</c:v>
                </c:pt>
                <c:pt idx="907">
                  <c:v>8.3108182065400982</c:v>
                </c:pt>
                <c:pt idx="908">
                  <c:v>8.3237982065400971</c:v>
                </c:pt>
                <c:pt idx="909">
                  <c:v>8.3367782065400959</c:v>
                </c:pt>
                <c:pt idx="910">
                  <c:v>8.3497582065400984</c:v>
                </c:pt>
                <c:pt idx="911">
                  <c:v>8.3627382065400973</c:v>
                </c:pt>
                <c:pt idx="912">
                  <c:v>8.3757182065400961</c:v>
                </c:pt>
                <c:pt idx="913">
                  <c:v>8.3886982065400986</c:v>
                </c:pt>
                <c:pt idx="914">
                  <c:v>8.4016782065400974</c:v>
                </c:pt>
                <c:pt idx="915">
                  <c:v>8.4146582065400963</c:v>
                </c:pt>
                <c:pt idx="916">
                  <c:v>8.4276382065400988</c:v>
                </c:pt>
                <c:pt idx="917">
                  <c:v>8.4406182065400976</c:v>
                </c:pt>
                <c:pt idx="918">
                  <c:v>8.4535982065400965</c:v>
                </c:pt>
                <c:pt idx="919">
                  <c:v>8.4665782065400954</c:v>
                </c:pt>
                <c:pt idx="920">
                  <c:v>8.4795582065400978</c:v>
                </c:pt>
                <c:pt idx="921">
                  <c:v>8.4925382065400967</c:v>
                </c:pt>
                <c:pt idx="922">
                  <c:v>8.5055182065400956</c:v>
                </c:pt>
                <c:pt idx="923">
                  <c:v>8.518498206540098</c:v>
                </c:pt>
                <c:pt idx="924">
                  <c:v>8.5314782065400969</c:v>
                </c:pt>
                <c:pt idx="925">
                  <c:v>8.5444582065400958</c:v>
                </c:pt>
                <c:pt idx="926">
                  <c:v>8.5574382065400982</c:v>
                </c:pt>
                <c:pt idx="927">
                  <c:v>8.5704182065400971</c:v>
                </c:pt>
                <c:pt idx="928">
                  <c:v>8.583398206540096</c:v>
                </c:pt>
                <c:pt idx="929">
                  <c:v>8.5963782065400984</c:v>
                </c:pt>
                <c:pt idx="930">
                  <c:v>8.6093582065400973</c:v>
                </c:pt>
                <c:pt idx="931">
                  <c:v>8.6223382065400962</c:v>
                </c:pt>
                <c:pt idx="932">
                  <c:v>8.6353182065400986</c:v>
                </c:pt>
                <c:pt idx="933">
                  <c:v>8.6482982065400975</c:v>
                </c:pt>
                <c:pt idx="934">
                  <c:v>8.6612782065400964</c:v>
                </c:pt>
                <c:pt idx="935">
                  <c:v>8.6742582065400988</c:v>
                </c:pt>
                <c:pt idx="936">
                  <c:v>8.6872382065400977</c:v>
                </c:pt>
                <c:pt idx="937">
                  <c:v>8.7002182065400966</c:v>
                </c:pt>
                <c:pt idx="938">
                  <c:v>8.7131982065400955</c:v>
                </c:pt>
                <c:pt idx="939">
                  <c:v>8.7261782065400979</c:v>
                </c:pt>
                <c:pt idx="940">
                  <c:v>8.7391582065400968</c:v>
                </c:pt>
                <c:pt idx="941">
                  <c:v>8.7521382065400957</c:v>
                </c:pt>
                <c:pt idx="942">
                  <c:v>8.7651182065400981</c:v>
                </c:pt>
                <c:pt idx="943">
                  <c:v>8.778098206540097</c:v>
                </c:pt>
                <c:pt idx="944">
                  <c:v>8.7910782065400959</c:v>
                </c:pt>
                <c:pt idx="945">
                  <c:v>8.8040582065400983</c:v>
                </c:pt>
                <c:pt idx="946">
                  <c:v>8.8170382065400972</c:v>
                </c:pt>
                <c:pt idx="947">
                  <c:v>8.8300182065400961</c:v>
                </c:pt>
                <c:pt idx="948">
                  <c:v>8.8429982065400985</c:v>
                </c:pt>
                <c:pt idx="949">
                  <c:v>8.8559782065400974</c:v>
                </c:pt>
                <c:pt idx="950">
                  <c:v>8.8689582065400963</c:v>
                </c:pt>
                <c:pt idx="951">
                  <c:v>8.8819382065400987</c:v>
                </c:pt>
                <c:pt idx="952">
                  <c:v>8.8949182065400976</c:v>
                </c:pt>
                <c:pt idx="953">
                  <c:v>8.9078982065400965</c:v>
                </c:pt>
                <c:pt idx="954">
                  <c:v>8.9208782065400989</c:v>
                </c:pt>
                <c:pt idx="955">
                  <c:v>8.9338582065400978</c:v>
                </c:pt>
                <c:pt idx="956">
                  <c:v>8.9468382065400966</c:v>
                </c:pt>
                <c:pt idx="957">
                  <c:v>8.9598182065400955</c:v>
                </c:pt>
                <c:pt idx="958">
                  <c:v>8.972798206540098</c:v>
                </c:pt>
                <c:pt idx="959">
                  <c:v>8.9857782065400968</c:v>
                </c:pt>
                <c:pt idx="960">
                  <c:v>8.9987582065400957</c:v>
                </c:pt>
                <c:pt idx="961">
                  <c:v>9.0117382065400982</c:v>
                </c:pt>
                <c:pt idx="962">
                  <c:v>9.024718206540097</c:v>
                </c:pt>
                <c:pt idx="963">
                  <c:v>9.0376982065400959</c:v>
                </c:pt>
                <c:pt idx="964">
                  <c:v>9.0506782065400984</c:v>
                </c:pt>
                <c:pt idx="965">
                  <c:v>9.0636582065400972</c:v>
                </c:pt>
                <c:pt idx="966">
                  <c:v>9.0766382065400961</c:v>
                </c:pt>
                <c:pt idx="967">
                  <c:v>9.0896182065400986</c:v>
                </c:pt>
                <c:pt idx="968">
                  <c:v>9.1025982065400974</c:v>
                </c:pt>
                <c:pt idx="969">
                  <c:v>9.1155782065400963</c:v>
                </c:pt>
                <c:pt idx="970">
                  <c:v>9.1285582065400988</c:v>
                </c:pt>
                <c:pt idx="971">
                  <c:v>9.1415382065400976</c:v>
                </c:pt>
                <c:pt idx="972">
                  <c:v>9.1545182065400965</c:v>
                </c:pt>
                <c:pt idx="973">
                  <c:v>9.1674982065400989</c:v>
                </c:pt>
                <c:pt idx="974">
                  <c:v>9.1804782065400978</c:v>
                </c:pt>
                <c:pt idx="975">
                  <c:v>9.1934582065400967</c:v>
                </c:pt>
                <c:pt idx="976">
                  <c:v>9.2064382065400956</c:v>
                </c:pt>
                <c:pt idx="977">
                  <c:v>9.219418206540098</c:v>
                </c:pt>
                <c:pt idx="978">
                  <c:v>9.2323982065400969</c:v>
                </c:pt>
                <c:pt idx="979">
                  <c:v>9.2453782065400958</c:v>
                </c:pt>
                <c:pt idx="980">
                  <c:v>9.2583582065400982</c:v>
                </c:pt>
                <c:pt idx="981">
                  <c:v>9.2713382065400971</c:v>
                </c:pt>
                <c:pt idx="982">
                  <c:v>9.284318206540096</c:v>
                </c:pt>
                <c:pt idx="983">
                  <c:v>9.2972982065400984</c:v>
                </c:pt>
                <c:pt idx="984">
                  <c:v>9.3102782065400973</c:v>
                </c:pt>
                <c:pt idx="985">
                  <c:v>9.3232582065400962</c:v>
                </c:pt>
                <c:pt idx="986">
                  <c:v>9.3362382065400986</c:v>
                </c:pt>
                <c:pt idx="987">
                  <c:v>9.3492182065400975</c:v>
                </c:pt>
                <c:pt idx="988">
                  <c:v>9.3621982065400964</c:v>
                </c:pt>
                <c:pt idx="989">
                  <c:v>9.3751782065400988</c:v>
                </c:pt>
                <c:pt idx="990">
                  <c:v>9.3881582065400977</c:v>
                </c:pt>
                <c:pt idx="991">
                  <c:v>9.4011382065400966</c:v>
                </c:pt>
                <c:pt idx="992">
                  <c:v>9.4141182065400955</c:v>
                </c:pt>
                <c:pt idx="993">
                  <c:v>9.4270982065400979</c:v>
                </c:pt>
                <c:pt idx="994">
                  <c:v>9.4400782065400968</c:v>
                </c:pt>
                <c:pt idx="995">
                  <c:v>9.4530582065400957</c:v>
                </c:pt>
                <c:pt idx="996">
                  <c:v>9.4660382065400981</c:v>
                </c:pt>
                <c:pt idx="997">
                  <c:v>9.479018206540097</c:v>
                </c:pt>
                <c:pt idx="998">
                  <c:v>9.4919982065400959</c:v>
                </c:pt>
                <c:pt idx="999">
                  <c:v>9.5049782065400983</c:v>
                </c:pt>
                <c:pt idx="1000">
                  <c:v>9.5179582065400972</c:v>
                </c:pt>
                <c:pt idx="1001">
                  <c:v>9.530938206540096</c:v>
                </c:pt>
                <c:pt idx="1002">
                  <c:v>9.5439182065400985</c:v>
                </c:pt>
                <c:pt idx="1003">
                  <c:v>9.5568982065400974</c:v>
                </c:pt>
                <c:pt idx="1004">
                  <c:v>9.5698782065400962</c:v>
                </c:pt>
                <c:pt idx="1005">
                  <c:v>9.5828582065400987</c:v>
                </c:pt>
                <c:pt idx="1006">
                  <c:v>9.5958382065400976</c:v>
                </c:pt>
                <c:pt idx="1007">
                  <c:v>9.6088182065400964</c:v>
                </c:pt>
                <c:pt idx="1008">
                  <c:v>9.6217982065400989</c:v>
                </c:pt>
                <c:pt idx="1009">
                  <c:v>9.6347782065400978</c:v>
                </c:pt>
                <c:pt idx="1010">
                  <c:v>9.6477582065400966</c:v>
                </c:pt>
                <c:pt idx="1011">
                  <c:v>9.6607382065400955</c:v>
                </c:pt>
                <c:pt idx="1012">
                  <c:v>9.673718206540098</c:v>
                </c:pt>
                <c:pt idx="1013">
                  <c:v>9.6866982065400968</c:v>
                </c:pt>
                <c:pt idx="1014">
                  <c:v>9.6996782065400957</c:v>
                </c:pt>
                <c:pt idx="1015">
                  <c:v>9.7126582065400981</c:v>
                </c:pt>
                <c:pt idx="1016">
                  <c:v>9.725638206540097</c:v>
                </c:pt>
                <c:pt idx="1017">
                  <c:v>9.7386182065400959</c:v>
                </c:pt>
                <c:pt idx="1018">
                  <c:v>9.7515982065400983</c:v>
                </c:pt>
                <c:pt idx="1019">
                  <c:v>9.7645782065400972</c:v>
                </c:pt>
                <c:pt idx="1020">
                  <c:v>9.7775582065400961</c:v>
                </c:pt>
                <c:pt idx="1021">
                  <c:v>9.7905382065400985</c:v>
                </c:pt>
                <c:pt idx="1022">
                  <c:v>9.8035182065400974</c:v>
                </c:pt>
                <c:pt idx="1023">
                  <c:v>9.8164982065400963</c:v>
                </c:pt>
              </c:numCache>
            </c:numRef>
          </c:xVal>
          <c:yVal>
            <c:numRef>
              <c:f>'Red sp'!$L$2:$L$1025</c:f>
              <c:numCache>
                <c:formatCode>General</c:formatCode>
                <c:ptCount val="1024"/>
                <c:pt idx="0">
                  <c:v>-2.8120136688077769E-3</c:v>
                </c:pt>
                <c:pt idx="1">
                  <c:v>-2.3434905823482566E-3</c:v>
                </c:pt>
                <c:pt idx="2">
                  <c:v>-1.4607689141582264E-3</c:v>
                </c:pt>
                <c:pt idx="3">
                  <c:v>-6.06509632804118E-4</c:v>
                </c:pt>
                <c:pt idx="4">
                  <c:v>-6.3360746014960159E-4</c:v>
                </c:pt>
                <c:pt idx="5">
                  <c:v>-4.7834871978018196E-5</c:v>
                </c:pt>
                <c:pt idx="6">
                  <c:v>1.5129649880220157E-4</c:v>
                </c:pt>
                <c:pt idx="7">
                  <c:v>-1.1826193905994552E-4</c:v>
                </c:pt>
                <c:pt idx="8">
                  <c:v>8.3750438326784797E-5</c:v>
                </c:pt>
                <c:pt idx="9">
                  <c:v>8.1082679054238384E-5</c:v>
                </c:pt>
                <c:pt idx="10">
                  <c:v>6.0573053877046733E-4</c:v>
                </c:pt>
                <c:pt idx="11">
                  <c:v>8.5615511361005045E-4</c:v>
                </c:pt>
                <c:pt idx="12">
                  <c:v>7.3523876092230339E-4</c:v>
                </c:pt>
                <c:pt idx="13">
                  <c:v>8.4064058521941484E-4</c:v>
                </c:pt>
                <c:pt idx="14">
                  <c:v>8.0372695439069933E-4</c:v>
                </c:pt>
                <c:pt idx="15">
                  <c:v>9.241435116948513E-4</c:v>
                </c:pt>
                <c:pt idx="16">
                  <c:v>1.0623554065680959E-3</c:v>
                </c:pt>
                <c:pt idx="17">
                  <c:v>9.736751607098505E-4</c:v>
                </c:pt>
                <c:pt idx="18">
                  <c:v>9.1377509259300545E-4</c:v>
                </c:pt>
                <c:pt idx="19">
                  <c:v>7.1122758619304846E-4</c:v>
                </c:pt>
                <c:pt idx="20">
                  <c:v>9.1267176007168668E-4</c:v>
                </c:pt>
                <c:pt idx="21">
                  <c:v>1.2037093191682037E-3</c:v>
                </c:pt>
                <c:pt idx="22">
                  <c:v>1.4365569307647997E-3</c:v>
                </c:pt>
                <c:pt idx="23">
                  <c:v>1.8834876299116481E-3</c:v>
                </c:pt>
                <c:pt idx="24">
                  <c:v>1.832934998820553E-3</c:v>
                </c:pt>
                <c:pt idx="25">
                  <c:v>1.7411159206387056E-3</c:v>
                </c:pt>
                <c:pt idx="26">
                  <c:v>1.6649199989444672E-3</c:v>
                </c:pt>
                <c:pt idx="27">
                  <c:v>1.5483055766326796E-3</c:v>
                </c:pt>
                <c:pt idx="28">
                  <c:v>1.7908491863653376E-3</c:v>
                </c:pt>
                <c:pt idx="29">
                  <c:v>1.4247042764227319E-3</c:v>
                </c:pt>
                <c:pt idx="30">
                  <c:v>1.4897421133646081E-3</c:v>
                </c:pt>
                <c:pt idx="31">
                  <c:v>1.5001253589581242E-3</c:v>
                </c:pt>
                <c:pt idx="32">
                  <c:v>1.2958886781898086E-3</c:v>
                </c:pt>
                <c:pt idx="33">
                  <c:v>1.3122702428960459E-3</c:v>
                </c:pt>
                <c:pt idx="34">
                  <c:v>1.4872368272953707E-3</c:v>
                </c:pt>
                <c:pt idx="35">
                  <c:v>1.5346755001989256E-3</c:v>
                </c:pt>
                <c:pt idx="36">
                  <c:v>1.5126973120891411E-3</c:v>
                </c:pt>
                <c:pt idx="37">
                  <c:v>1.3581000781422287E-3</c:v>
                </c:pt>
                <c:pt idx="38">
                  <c:v>1.6482596650547563E-3</c:v>
                </c:pt>
                <c:pt idx="39">
                  <c:v>1.8015119507166226E-3</c:v>
                </c:pt>
                <c:pt idx="40">
                  <c:v>1.9898031997365021E-3</c:v>
                </c:pt>
                <c:pt idx="41">
                  <c:v>2.0571999051716668E-3</c:v>
                </c:pt>
                <c:pt idx="42">
                  <c:v>1.4534587494195337E-3</c:v>
                </c:pt>
                <c:pt idx="43">
                  <c:v>1.4626483663403625E-3</c:v>
                </c:pt>
                <c:pt idx="44">
                  <c:v>1.9808632963810419E-3</c:v>
                </c:pt>
                <c:pt idx="45">
                  <c:v>2.0786461475128014E-3</c:v>
                </c:pt>
                <c:pt idx="46">
                  <c:v>1.7660018913231994E-3</c:v>
                </c:pt>
                <c:pt idx="47">
                  <c:v>1.6761937459017903E-3</c:v>
                </c:pt>
                <c:pt idx="48">
                  <c:v>1.8965502242916099E-3</c:v>
                </c:pt>
                <c:pt idx="49">
                  <c:v>1.7906502441196513E-3</c:v>
                </c:pt>
                <c:pt idx="50">
                  <c:v>1.7552594170353582E-3</c:v>
                </c:pt>
                <c:pt idx="51">
                  <c:v>1.9785677331437793E-3</c:v>
                </c:pt>
                <c:pt idx="52">
                  <c:v>1.901071766007136E-3</c:v>
                </c:pt>
                <c:pt idx="53">
                  <c:v>1.8746590423384763E-3</c:v>
                </c:pt>
                <c:pt idx="54">
                  <c:v>2.3830785054759058E-3</c:v>
                </c:pt>
                <c:pt idx="55">
                  <c:v>2.1746472741387348E-3</c:v>
                </c:pt>
                <c:pt idx="56">
                  <c:v>2.5115719141323282E-3</c:v>
                </c:pt>
                <c:pt idx="57">
                  <c:v>2.7208659223309584E-3</c:v>
                </c:pt>
                <c:pt idx="58">
                  <c:v>2.757047075495539E-3</c:v>
                </c:pt>
                <c:pt idx="59">
                  <c:v>3.1225415042277632E-3</c:v>
                </c:pt>
                <c:pt idx="60">
                  <c:v>3.0570475543411713E-3</c:v>
                </c:pt>
                <c:pt idx="61">
                  <c:v>3.1322849839937892E-3</c:v>
                </c:pt>
                <c:pt idx="62">
                  <c:v>2.8464570181901878E-3</c:v>
                </c:pt>
                <c:pt idx="63">
                  <c:v>2.5223757849586288E-3</c:v>
                </c:pt>
                <c:pt idx="64">
                  <c:v>2.4570467289774653E-3</c:v>
                </c:pt>
                <c:pt idx="65">
                  <c:v>2.5956245751878526E-3</c:v>
                </c:pt>
                <c:pt idx="66">
                  <c:v>2.6817800255404373E-3</c:v>
                </c:pt>
                <c:pt idx="67">
                  <c:v>2.5519639271073123E-3</c:v>
                </c:pt>
                <c:pt idx="68">
                  <c:v>2.4056130363361039E-3</c:v>
                </c:pt>
                <c:pt idx="69">
                  <c:v>2.7351699150041219E-3</c:v>
                </c:pt>
                <c:pt idx="70">
                  <c:v>2.9149889432907704E-3</c:v>
                </c:pt>
                <c:pt idx="71">
                  <c:v>2.6522621238032357E-3</c:v>
                </c:pt>
                <c:pt idx="72">
                  <c:v>3.0038729383744414E-3</c:v>
                </c:pt>
                <c:pt idx="73">
                  <c:v>3.181664482874665E-3</c:v>
                </c:pt>
                <c:pt idx="74">
                  <c:v>2.8238769976569452E-3</c:v>
                </c:pt>
                <c:pt idx="75">
                  <c:v>2.8141815797449688E-3</c:v>
                </c:pt>
                <c:pt idx="76">
                  <c:v>2.7940810352844415E-3</c:v>
                </c:pt>
                <c:pt idx="77">
                  <c:v>3.0641998778918314E-3</c:v>
                </c:pt>
                <c:pt idx="78">
                  <c:v>3.3998233401624214E-3</c:v>
                </c:pt>
                <c:pt idx="79">
                  <c:v>3.1409257935607485E-3</c:v>
                </c:pt>
                <c:pt idx="80">
                  <c:v>2.6638681617598696E-3</c:v>
                </c:pt>
                <c:pt idx="81">
                  <c:v>2.5357859043826292E-3</c:v>
                </c:pt>
                <c:pt idx="82">
                  <c:v>2.5833458568969092E-3</c:v>
                </c:pt>
                <c:pt idx="83">
                  <c:v>2.3275756521939201E-3</c:v>
                </c:pt>
                <c:pt idx="84">
                  <c:v>2.3725609177602663E-3</c:v>
                </c:pt>
                <c:pt idx="85">
                  <c:v>2.3586398573915901E-3</c:v>
                </c:pt>
                <c:pt idx="86">
                  <c:v>2.4639440211132427E-3</c:v>
                </c:pt>
                <c:pt idx="87">
                  <c:v>2.2776516953568692E-3</c:v>
                </c:pt>
                <c:pt idx="88">
                  <c:v>2.3989365931514671E-3</c:v>
                </c:pt>
                <c:pt idx="89">
                  <c:v>2.2453251702525263E-3</c:v>
                </c:pt>
                <c:pt idx="90">
                  <c:v>1.710564647998409E-3</c:v>
                </c:pt>
                <c:pt idx="91">
                  <c:v>1.5263856449397974E-3</c:v>
                </c:pt>
                <c:pt idx="92">
                  <c:v>1.2384349514395633E-3</c:v>
                </c:pt>
                <c:pt idx="93">
                  <c:v>1.7462576891911243E-3</c:v>
                </c:pt>
                <c:pt idx="94">
                  <c:v>1.8886394830310235E-3</c:v>
                </c:pt>
                <c:pt idx="95">
                  <c:v>1.6214261029208565E-3</c:v>
                </c:pt>
                <c:pt idx="96">
                  <c:v>2.0664760517393288E-3</c:v>
                </c:pt>
                <c:pt idx="97">
                  <c:v>2.174326223461608E-3</c:v>
                </c:pt>
                <c:pt idx="98">
                  <c:v>2.0428786695814946E-3</c:v>
                </c:pt>
                <c:pt idx="99">
                  <c:v>2.1948743540384542E-3</c:v>
                </c:pt>
                <c:pt idx="100">
                  <c:v>2.1892756391474959E-3</c:v>
                </c:pt>
                <c:pt idx="101">
                  <c:v>2.2986521311116094E-3</c:v>
                </c:pt>
                <c:pt idx="102">
                  <c:v>2.4255634163460908E-3</c:v>
                </c:pt>
                <c:pt idx="103">
                  <c:v>2.3440166466717504E-3</c:v>
                </c:pt>
                <c:pt idx="104">
                  <c:v>2.3785817075564035E-3</c:v>
                </c:pt>
                <c:pt idx="105">
                  <c:v>2.2989788602867083E-3</c:v>
                </c:pt>
                <c:pt idx="106">
                  <c:v>2.6389016669544955E-3</c:v>
                </c:pt>
                <c:pt idx="107">
                  <c:v>3.0529763448840048E-3</c:v>
                </c:pt>
                <c:pt idx="108">
                  <c:v>2.9030362743486466E-3</c:v>
                </c:pt>
                <c:pt idx="109">
                  <c:v>2.4181771554411622E-3</c:v>
                </c:pt>
                <c:pt idx="110">
                  <c:v>2.7681547683878205E-3</c:v>
                </c:pt>
                <c:pt idx="111">
                  <c:v>3.0428895573902078E-3</c:v>
                </c:pt>
                <c:pt idx="112">
                  <c:v>3.1571200040698653E-3</c:v>
                </c:pt>
                <c:pt idx="113">
                  <c:v>3.1570689695523207E-3</c:v>
                </c:pt>
                <c:pt idx="114">
                  <c:v>3.0210262059149045E-3</c:v>
                </c:pt>
                <c:pt idx="115">
                  <c:v>3.0100976437729449E-3</c:v>
                </c:pt>
                <c:pt idx="116">
                  <c:v>3.3193713614784082E-3</c:v>
                </c:pt>
                <c:pt idx="117">
                  <c:v>3.6149955554683642E-3</c:v>
                </c:pt>
                <c:pt idx="118">
                  <c:v>3.8063437119470376E-3</c:v>
                </c:pt>
                <c:pt idx="119">
                  <c:v>3.8178596483513924E-3</c:v>
                </c:pt>
                <c:pt idx="120">
                  <c:v>3.9069471450176333E-3</c:v>
                </c:pt>
                <c:pt idx="121">
                  <c:v>4.207131298271191E-3</c:v>
                </c:pt>
                <c:pt idx="122">
                  <c:v>4.1228810567886121E-3</c:v>
                </c:pt>
                <c:pt idx="123">
                  <c:v>4.1436354724130658E-3</c:v>
                </c:pt>
                <c:pt idx="124">
                  <c:v>4.2129135133483547E-3</c:v>
                </c:pt>
                <c:pt idx="125">
                  <c:v>4.1193242500713167E-3</c:v>
                </c:pt>
                <c:pt idx="126">
                  <c:v>4.7660598748676657E-3</c:v>
                </c:pt>
                <c:pt idx="127">
                  <c:v>4.8010745822015038E-3</c:v>
                </c:pt>
                <c:pt idx="128">
                  <c:v>4.4023294072946095E-3</c:v>
                </c:pt>
                <c:pt idx="129">
                  <c:v>4.2875256543573968E-3</c:v>
                </c:pt>
                <c:pt idx="130">
                  <c:v>4.6137138922863691E-3</c:v>
                </c:pt>
                <c:pt idx="131">
                  <c:v>4.4317903502867871E-3</c:v>
                </c:pt>
                <c:pt idx="132">
                  <c:v>4.3420894595172909E-3</c:v>
                </c:pt>
                <c:pt idx="133">
                  <c:v>4.4440093864594023E-3</c:v>
                </c:pt>
                <c:pt idx="134">
                  <c:v>4.6877175309952782E-3</c:v>
                </c:pt>
                <c:pt idx="135">
                  <c:v>5.0467558594823611E-3</c:v>
                </c:pt>
                <c:pt idx="136">
                  <c:v>4.9237043308726931E-3</c:v>
                </c:pt>
                <c:pt idx="137">
                  <c:v>4.7986885274620217E-3</c:v>
                </c:pt>
                <c:pt idx="138">
                  <c:v>4.4008298758778392E-3</c:v>
                </c:pt>
                <c:pt idx="139">
                  <c:v>4.3255693652767199E-3</c:v>
                </c:pt>
                <c:pt idx="140">
                  <c:v>4.4283386961749775E-3</c:v>
                </c:pt>
                <c:pt idx="141">
                  <c:v>4.5532467651907601E-3</c:v>
                </c:pt>
                <c:pt idx="142">
                  <c:v>4.8507470360471712E-3</c:v>
                </c:pt>
                <c:pt idx="143">
                  <c:v>4.6885907235496059E-3</c:v>
                </c:pt>
                <c:pt idx="144">
                  <c:v>4.715643056260212E-3</c:v>
                </c:pt>
                <c:pt idx="145">
                  <c:v>4.8134054864603258E-3</c:v>
                </c:pt>
                <c:pt idx="146">
                  <c:v>5.0249021300425864E-3</c:v>
                </c:pt>
                <c:pt idx="147">
                  <c:v>5.3742012080011288E-3</c:v>
                </c:pt>
                <c:pt idx="148">
                  <c:v>5.5484461175060009E-3</c:v>
                </c:pt>
                <c:pt idx="149">
                  <c:v>5.4382026390913905E-3</c:v>
                </c:pt>
                <c:pt idx="150">
                  <c:v>5.678558583717238E-3</c:v>
                </c:pt>
                <c:pt idx="151">
                  <c:v>5.3156569079351977E-3</c:v>
                </c:pt>
                <c:pt idx="152">
                  <c:v>5.5103463782808018E-3</c:v>
                </c:pt>
                <c:pt idx="153">
                  <c:v>5.7238221191209466E-3</c:v>
                </c:pt>
                <c:pt idx="154">
                  <c:v>5.7870663822250472E-3</c:v>
                </c:pt>
                <c:pt idx="155">
                  <c:v>5.2902605869837678E-3</c:v>
                </c:pt>
                <c:pt idx="156">
                  <c:v>5.5609840071053638E-3</c:v>
                </c:pt>
                <c:pt idx="157">
                  <c:v>5.7570696964220867E-3</c:v>
                </c:pt>
                <c:pt idx="158">
                  <c:v>5.869967797179223E-3</c:v>
                </c:pt>
                <c:pt idx="159">
                  <c:v>6.2728770747769325E-3</c:v>
                </c:pt>
                <c:pt idx="160">
                  <c:v>6.1913443991007218E-3</c:v>
                </c:pt>
                <c:pt idx="161">
                  <c:v>6.4198399012303838E-3</c:v>
                </c:pt>
                <c:pt idx="162">
                  <c:v>6.7247547175740821E-3</c:v>
                </c:pt>
                <c:pt idx="163">
                  <c:v>6.7727639539676369E-3</c:v>
                </c:pt>
                <c:pt idx="164">
                  <c:v>6.6572831800491544E-3</c:v>
                </c:pt>
                <c:pt idx="165">
                  <c:v>6.8139130769234559E-3</c:v>
                </c:pt>
                <c:pt idx="166">
                  <c:v>7.7594506169385855E-3</c:v>
                </c:pt>
                <c:pt idx="167">
                  <c:v>8.7897362269108627E-3</c:v>
                </c:pt>
                <c:pt idx="168">
                  <c:v>8.0602054590294646E-3</c:v>
                </c:pt>
                <c:pt idx="169">
                  <c:v>7.9358587429849622E-3</c:v>
                </c:pt>
                <c:pt idx="170">
                  <c:v>7.9776506426468639E-3</c:v>
                </c:pt>
                <c:pt idx="171">
                  <c:v>8.1157436482781273E-3</c:v>
                </c:pt>
                <c:pt idx="172">
                  <c:v>8.1840890545770099E-3</c:v>
                </c:pt>
                <c:pt idx="173">
                  <c:v>8.6400396959796597E-3</c:v>
                </c:pt>
                <c:pt idx="174">
                  <c:v>9.1428623548503521E-3</c:v>
                </c:pt>
                <c:pt idx="175">
                  <c:v>8.341439629203121E-3</c:v>
                </c:pt>
                <c:pt idx="176">
                  <c:v>8.4227373240502029E-3</c:v>
                </c:pt>
                <c:pt idx="177">
                  <c:v>8.764404763455599E-3</c:v>
                </c:pt>
                <c:pt idx="178">
                  <c:v>8.9132008513228868E-3</c:v>
                </c:pt>
                <c:pt idx="179">
                  <c:v>9.5235044652007585E-3</c:v>
                </c:pt>
                <c:pt idx="180">
                  <c:v>9.5168519221515459E-3</c:v>
                </c:pt>
                <c:pt idx="181">
                  <c:v>9.8507529390362419E-3</c:v>
                </c:pt>
                <c:pt idx="182">
                  <c:v>1.0501807558040935E-2</c:v>
                </c:pt>
                <c:pt idx="183">
                  <c:v>1.0901107225790897E-2</c:v>
                </c:pt>
                <c:pt idx="184">
                  <c:v>1.0817600963792952E-2</c:v>
                </c:pt>
                <c:pt idx="185">
                  <c:v>1.1515223198051087E-2</c:v>
                </c:pt>
                <c:pt idx="186">
                  <c:v>1.210565983483162E-2</c:v>
                </c:pt>
                <c:pt idx="187">
                  <c:v>1.2342400820422773E-2</c:v>
                </c:pt>
                <c:pt idx="188">
                  <c:v>1.304186233881314E-2</c:v>
                </c:pt>
                <c:pt idx="189">
                  <c:v>1.3476512329085708E-2</c:v>
                </c:pt>
                <c:pt idx="190">
                  <c:v>1.4121380051742266E-2</c:v>
                </c:pt>
                <c:pt idx="191">
                  <c:v>1.5167363570387922E-2</c:v>
                </c:pt>
                <c:pt idx="192">
                  <c:v>1.5939961694754794E-2</c:v>
                </c:pt>
                <c:pt idx="193">
                  <c:v>1.6794983362580358E-2</c:v>
                </c:pt>
                <c:pt idx="194">
                  <c:v>1.7419711087127594E-2</c:v>
                </c:pt>
                <c:pt idx="195">
                  <c:v>1.8326898615990624E-2</c:v>
                </c:pt>
                <c:pt idx="196">
                  <c:v>1.9141420867886897E-2</c:v>
                </c:pt>
                <c:pt idx="197">
                  <c:v>2.0188720933341203E-2</c:v>
                </c:pt>
                <c:pt idx="198">
                  <c:v>2.096613371549334E-2</c:v>
                </c:pt>
                <c:pt idx="199">
                  <c:v>2.2194357510680988E-2</c:v>
                </c:pt>
                <c:pt idx="200">
                  <c:v>2.3238068880625514E-2</c:v>
                </c:pt>
                <c:pt idx="201">
                  <c:v>2.4136525113080263E-2</c:v>
                </c:pt>
                <c:pt idx="202">
                  <c:v>2.5578071779827977E-2</c:v>
                </c:pt>
                <c:pt idx="203">
                  <c:v>2.7027537793120664E-2</c:v>
                </c:pt>
                <c:pt idx="204">
                  <c:v>2.8477747988897951E-2</c:v>
                </c:pt>
                <c:pt idx="205">
                  <c:v>3.03829200350711E-2</c:v>
                </c:pt>
                <c:pt idx="206">
                  <c:v>3.263971190173616E-2</c:v>
                </c:pt>
                <c:pt idx="207">
                  <c:v>3.4852683209846497E-2</c:v>
                </c:pt>
                <c:pt idx="208">
                  <c:v>3.5456049937133194E-2</c:v>
                </c:pt>
                <c:pt idx="209">
                  <c:v>3.7054252787406726E-2</c:v>
                </c:pt>
                <c:pt idx="210">
                  <c:v>3.8934966205866402E-2</c:v>
                </c:pt>
                <c:pt idx="211">
                  <c:v>3.9978369389036199E-2</c:v>
                </c:pt>
                <c:pt idx="212">
                  <c:v>4.2048228779830318E-2</c:v>
                </c:pt>
                <c:pt idx="213">
                  <c:v>4.3591374351428291E-2</c:v>
                </c:pt>
                <c:pt idx="214">
                  <c:v>4.5432209665078278E-2</c:v>
                </c:pt>
                <c:pt idx="215">
                  <c:v>4.7171426674440443E-2</c:v>
                </c:pt>
                <c:pt idx="216">
                  <c:v>4.8783084697774794E-2</c:v>
                </c:pt>
                <c:pt idx="217">
                  <c:v>5.1440330772921206E-2</c:v>
                </c:pt>
                <c:pt idx="218">
                  <c:v>5.4536730824688101E-2</c:v>
                </c:pt>
                <c:pt idx="219">
                  <c:v>5.6833333167826079E-2</c:v>
                </c:pt>
                <c:pt idx="220">
                  <c:v>5.8624987577396044E-2</c:v>
                </c:pt>
                <c:pt idx="221">
                  <c:v>6.1420580858607007E-2</c:v>
                </c:pt>
                <c:pt idx="222">
                  <c:v>6.4192533178719952E-2</c:v>
                </c:pt>
                <c:pt idx="223">
                  <c:v>6.6466572897186438E-2</c:v>
                </c:pt>
                <c:pt idx="224">
                  <c:v>6.9244236939568798E-2</c:v>
                </c:pt>
                <c:pt idx="225">
                  <c:v>7.1136087449154922E-2</c:v>
                </c:pt>
                <c:pt idx="226">
                  <c:v>7.2649212021129839E-2</c:v>
                </c:pt>
                <c:pt idx="227">
                  <c:v>7.5251230532297333E-2</c:v>
                </c:pt>
                <c:pt idx="228">
                  <c:v>7.6902852453766782E-2</c:v>
                </c:pt>
                <c:pt idx="229">
                  <c:v>7.9392669496832421E-2</c:v>
                </c:pt>
                <c:pt idx="230">
                  <c:v>8.1895218526057786E-2</c:v>
                </c:pt>
                <c:pt idx="231">
                  <c:v>8.3951605857781927E-2</c:v>
                </c:pt>
                <c:pt idx="232">
                  <c:v>8.6082150574637459E-2</c:v>
                </c:pt>
                <c:pt idx="233">
                  <c:v>8.9147909438968692E-2</c:v>
                </c:pt>
                <c:pt idx="234">
                  <c:v>9.1761696342002E-2</c:v>
                </c:pt>
                <c:pt idx="235">
                  <c:v>9.3612213317769907E-2</c:v>
                </c:pt>
                <c:pt idx="236">
                  <c:v>9.4909445571052228E-2</c:v>
                </c:pt>
                <c:pt idx="237">
                  <c:v>9.7208969217271193E-2</c:v>
                </c:pt>
                <c:pt idx="238">
                  <c:v>9.8981636230721884E-2</c:v>
                </c:pt>
                <c:pt idx="239">
                  <c:v>0.10100905390418599</c:v>
                </c:pt>
                <c:pt idx="240">
                  <c:v>0.10307409934117333</c:v>
                </c:pt>
                <c:pt idx="241">
                  <c:v>0.105655327658653</c:v>
                </c:pt>
                <c:pt idx="242">
                  <c:v>0.1077665265589788</c:v>
                </c:pt>
                <c:pt idx="243">
                  <c:v>0.11038599015724322</c:v>
                </c:pt>
                <c:pt idx="244">
                  <c:v>0.11114694375774031</c:v>
                </c:pt>
                <c:pt idx="245">
                  <c:v>0.11285774445486799</c:v>
                </c:pt>
                <c:pt idx="246">
                  <c:v>0.1140138758280539</c:v>
                </c:pt>
                <c:pt idx="247">
                  <c:v>0.11670301835211783</c:v>
                </c:pt>
                <c:pt idx="248">
                  <c:v>0.11872707177076329</c:v>
                </c:pt>
                <c:pt idx="249">
                  <c:v>0.1206106065356925</c:v>
                </c:pt>
                <c:pt idx="250">
                  <c:v>0.12202708217114812</c:v>
                </c:pt>
                <c:pt idx="251">
                  <c:v>0.12441871616503529</c:v>
                </c:pt>
                <c:pt idx="252">
                  <c:v>0.12540847580304396</c:v>
                </c:pt>
                <c:pt idx="253">
                  <c:v>0.12751020470235563</c:v>
                </c:pt>
                <c:pt idx="254">
                  <c:v>0.12937150453808285</c:v>
                </c:pt>
                <c:pt idx="255">
                  <c:v>0.12996736379414894</c:v>
                </c:pt>
                <c:pt idx="256">
                  <c:v>0.13163322678884967</c:v>
                </c:pt>
                <c:pt idx="257">
                  <c:v>0.1319001063045333</c:v>
                </c:pt>
                <c:pt idx="258">
                  <c:v>0.13222043135008829</c:v>
                </c:pt>
                <c:pt idx="259">
                  <c:v>0.13348842788395049</c:v>
                </c:pt>
                <c:pt idx="260">
                  <c:v>0.13352977063469129</c:v>
                </c:pt>
                <c:pt idx="261">
                  <c:v>0.13526693990743588</c:v>
                </c:pt>
                <c:pt idx="262">
                  <c:v>0.13694640022052146</c:v>
                </c:pt>
                <c:pt idx="263">
                  <c:v>0.13774046640077642</c:v>
                </c:pt>
                <c:pt idx="264">
                  <c:v>0.13903273852369286</c:v>
                </c:pt>
                <c:pt idx="265">
                  <c:v>0.13994390095023654</c:v>
                </c:pt>
                <c:pt idx="266">
                  <c:v>0.14065321028114894</c:v>
                </c:pt>
                <c:pt idx="267">
                  <c:v>0.14070076842199836</c:v>
                </c:pt>
                <c:pt idx="268">
                  <c:v>0.14317260755099104</c:v>
                </c:pt>
                <c:pt idx="269">
                  <c:v>0.14358007467297024</c:v>
                </c:pt>
                <c:pt idx="270">
                  <c:v>0.14345036200908601</c:v>
                </c:pt>
                <c:pt idx="271">
                  <c:v>0.14426641735800988</c:v>
                </c:pt>
                <c:pt idx="272">
                  <c:v>0.14571207424088109</c:v>
                </c:pt>
                <c:pt idx="273">
                  <c:v>0.14672411944441113</c:v>
                </c:pt>
                <c:pt idx="274">
                  <c:v>0.14577422507493498</c:v>
                </c:pt>
                <c:pt idx="275">
                  <c:v>0.14623288404644155</c:v>
                </c:pt>
                <c:pt idx="276">
                  <c:v>0.14621443933594877</c:v>
                </c:pt>
                <c:pt idx="277">
                  <c:v>0.14654144440976252</c:v>
                </c:pt>
                <c:pt idx="278">
                  <c:v>0.14762761369681959</c:v>
                </c:pt>
                <c:pt idx="279">
                  <c:v>0.14771659053684305</c:v>
                </c:pt>
                <c:pt idx="280">
                  <c:v>0.14759879026892889</c:v>
                </c:pt>
                <c:pt idx="281">
                  <c:v>0.14784676728645349</c:v>
                </c:pt>
                <c:pt idx="282">
                  <c:v>0.14635307030070377</c:v>
                </c:pt>
                <c:pt idx="283">
                  <c:v>0.14578181631166154</c:v>
                </c:pt>
                <c:pt idx="284">
                  <c:v>0.14583100141711103</c:v>
                </c:pt>
                <c:pt idx="285">
                  <c:v>0.14604519771348151</c:v>
                </c:pt>
                <c:pt idx="286">
                  <c:v>0.14743802280908214</c:v>
                </c:pt>
                <c:pt idx="287">
                  <c:v>0.14838334326640418</c:v>
                </c:pt>
                <c:pt idx="288">
                  <c:v>0.14859232055070454</c:v>
                </c:pt>
                <c:pt idx="289">
                  <c:v>0.14865675865821085</c:v>
                </c:pt>
                <c:pt idx="290">
                  <c:v>0.14871683427689761</c:v>
                </c:pt>
                <c:pt idx="291">
                  <c:v>0.14817244075395525</c:v>
                </c:pt>
                <c:pt idx="292">
                  <c:v>0.14689163118208204</c:v>
                </c:pt>
                <c:pt idx="293">
                  <c:v>0.14646168381683128</c:v>
                </c:pt>
                <c:pt idx="294">
                  <c:v>0.1481050486239005</c:v>
                </c:pt>
                <c:pt idx="295">
                  <c:v>0.14753719718032665</c:v>
                </c:pt>
                <c:pt idx="296">
                  <c:v>0.14748409137523139</c:v>
                </c:pt>
                <c:pt idx="297">
                  <c:v>0.14731116193713018</c:v>
                </c:pt>
                <c:pt idx="298">
                  <c:v>0.14633550266815337</c:v>
                </c:pt>
                <c:pt idx="299">
                  <c:v>0.14501067189905045</c:v>
                </c:pt>
                <c:pt idx="300">
                  <c:v>0.14417965271976152</c:v>
                </c:pt>
                <c:pt idx="301">
                  <c:v>0.14422037838501517</c:v>
                </c:pt>
                <c:pt idx="302">
                  <c:v>0.14511259055666742</c:v>
                </c:pt>
                <c:pt idx="303">
                  <c:v>0.1453965243794634</c:v>
                </c:pt>
                <c:pt idx="304">
                  <c:v>0.14410083625031314</c:v>
                </c:pt>
                <c:pt idx="305">
                  <c:v>0.1437800696883535</c:v>
                </c:pt>
                <c:pt idx="306">
                  <c:v>0.14363301583750415</c:v>
                </c:pt>
                <c:pt idx="307">
                  <c:v>0.14355076393374108</c:v>
                </c:pt>
                <c:pt idx="308">
                  <c:v>0.14311938795059045</c:v>
                </c:pt>
                <c:pt idx="309">
                  <c:v>0.14326071764745094</c:v>
                </c:pt>
                <c:pt idx="310">
                  <c:v>0.14373220157052158</c:v>
                </c:pt>
                <c:pt idx="311">
                  <c:v>0.14460791620012212</c:v>
                </c:pt>
                <c:pt idx="312">
                  <c:v>0.14428811702095823</c:v>
                </c:pt>
                <c:pt idx="313">
                  <c:v>0.14425157340702674</c:v>
                </c:pt>
                <c:pt idx="314">
                  <c:v>0.14237430594426928</c:v>
                </c:pt>
                <c:pt idx="315">
                  <c:v>0.14135584288027389</c:v>
                </c:pt>
                <c:pt idx="316">
                  <c:v>0.14136869725187162</c:v>
                </c:pt>
                <c:pt idx="317">
                  <c:v>0.14040824722414552</c:v>
                </c:pt>
                <c:pt idx="318">
                  <c:v>0.14075850653680322</c:v>
                </c:pt>
                <c:pt idx="319">
                  <c:v>0.13967086014053279</c:v>
                </c:pt>
                <c:pt idx="320">
                  <c:v>0.1378201291831147</c:v>
                </c:pt>
                <c:pt idx="321">
                  <c:v>0.1388257994358697</c:v>
                </c:pt>
                <c:pt idx="322">
                  <c:v>0.13932486534372987</c:v>
                </c:pt>
                <c:pt idx="323">
                  <c:v>0.13893982081087</c:v>
                </c:pt>
                <c:pt idx="324">
                  <c:v>0.13773880329770674</c:v>
                </c:pt>
                <c:pt idx="325">
                  <c:v>0.13641801401444961</c:v>
                </c:pt>
                <c:pt idx="326">
                  <c:v>0.13611468416089753</c:v>
                </c:pt>
                <c:pt idx="327">
                  <c:v>0.13642179856918854</c:v>
                </c:pt>
                <c:pt idx="328">
                  <c:v>0.13691848858113609</c:v>
                </c:pt>
                <c:pt idx="329">
                  <c:v>0.13642660184525837</c:v>
                </c:pt>
                <c:pt idx="330">
                  <c:v>0.13497137264355699</c:v>
                </c:pt>
                <c:pt idx="331">
                  <c:v>0.13446463278555634</c:v>
                </c:pt>
                <c:pt idx="332">
                  <c:v>0.13454758931952074</c:v>
                </c:pt>
                <c:pt idx="333">
                  <c:v>0.13447286402046235</c:v>
                </c:pt>
                <c:pt idx="334">
                  <c:v>0.13344584285669264</c:v>
                </c:pt>
                <c:pt idx="335">
                  <c:v>0.13465431419248608</c:v>
                </c:pt>
                <c:pt idx="336">
                  <c:v>0.13372778795232221</c:v>
                </c:pt>
                <c:pt idx="337">
                  <c:v>0.13346837439003473</c:v>
                </c:pt>
                <c:pt idx="338">
                  <c:v>0.1332981196956281</c:v>
                </c:pt>
                <c:pt idx="339">
                  <c:v>0.1316769842324956</c:v>
                </c:pt>
                <c:pt idx="340">
                  <c:v>0.13030760799386271</c:v>
                </c:pt>
                <c:pt idx="341">
                  <c:v>0.13065892462237425</c:v>
                </c:pt>
                <c:pt idx="342">
                  <c:v>0.13056421695635206</c:v>
                </c:pt>
                <c:pt idx="343">
                  <c:v>0.13126279378168315</c:v>
                </c:pt>
                <c:pt idx="344">
                  <c:v>0.13173180839932722</c:v>
                </c:pt>
                <c:pt idx="345">
                  <c:v>0.13100034160974353</c:v>
                </c:pt>
                <c:pt idx="346">
                  <c:v>0.13157840136868479</c:v>
                </c:pt>
                <c:pt idx="347">
                  <c:v>0.13063119545673885</c:v>
                </c:pt>
                <c:pt idx="348">
                  <c:v>0.13036904977938987</c:v>
                </c:pt>
                <c:pt idx="349">
                  <c:v>0.12909438948805207</c:v>
                </c:pt>
                <c:pt idx="350">
                  <c:v>0.12843779725267124</c:v>
                </c:pt>
                <c:pt idx="351">
                  <c:v>0.12848204267008675</c:v>
                </c:pt>
                <c:pt idx="352">
                  <c:v>0.12846516840684705</c:v>
                </c:pt>
                <c:pt idx="353">
                  <c:v>0.12892385512930199</c:v>
                </c:pt>
                <c:pt idx="354">
                  <c:v>0.12937739821463032</c:v>
                </c:pt>
                <c:pt idx="355">
                  <c:v>0.12939134950350631</c:v>
                </c:pt>
                <c:pt idx="356">
                  <c:v>0.12762750648001278</c:v>
                </c:pt>
                <c:pt idx="357">
                  <c:v>0.12612256655518844</c:v>
                </c:pt>
                <c:pt idx="358">
                  <c:v>0.12649674176612943</c:v>
                </c:pt>
                <c:pt idx="359">
                  <c:v>0.12690744828288419</c:v>
                </c:pt>
                <c:pt idx="360">
                  <c:v>0.12678844649819068</c:v>
                </c:pt>
                <c:pt idx="361">
                  <c:v>0.12626496432720591</c:v>
                </c:pt>
                <c:pt idx="362">
                  <c:v>0.12504120505396296</c:v>
                </c:pt>
                <c:pt idx="363">
                  <c:v>0.12458005332952256</c:v>
                </c:pt>
                <c:pt idx="364">
                  <c:v>0.13606445291067376</c:v>
                </c:pt>
                <c:pt idx="365">
                  <c:v>0.13507832800618763</c:v>
                </c:pt>
                <c:pt idx="366">
                  <c:v>0.13336932243473656</c:v>
                </c:pt>
                <c:pt idx="367">
                  <c:v>0.13326744860110429</c:v>
                </c:pt>
                <c:pt idx="368">
                  <c:v>0.13224051264646716</c:v>
                </c:pt>
                <c:pt idx="369">
                  <c:v>0.1315422820903831</c:v>
                </c:pt>
                <c:pt idx="370">
                  <c:v>0.13069600555492863</c:v>
                </c:pt>
                <c:pt idx="371">
                  <c:v>0.129553808955749</c:v>
                </c:pt>
                <c:pt idx="372">
                  <c:v>0.12922824553638887</c:v>
                </c:pt>
                <c:pt idx="373">
                  <c:v>0.12921392590913375</c:v>
                </c:pt>
                <c:pt idx="374">
                  <c:v>0.12900894809474478</c:v>
                </c:pt>
                <c:pt idx="375">
                  <c:v>0.12717482121515994</c:v>
                </c:pt>
                <c:pt idx="376">
                  <c:v>0.12767984298829058</c:v>
                </c:pt>
                <c:pt idx="377">
                  <c:v>0.12736836287731834</c:v>
                </c:pt>
                <c:pt idx="378">
                  <c:v>0.12514051441474708</c:v>
                </c:pt>
                <c:pt idx="379">
                  <c:v>0.12493866186009779</c:v>
                </c:pt>
                <c:pt idx="380">
                  <c:v>0.12505761055034784</c:v>
                </c:pt>
                <c:pt idx="381">
                  <c:v>0.1238260946452447</c:v>
                </c:pt>
                <c:pt idx="382">
                  <c:v>0.12311850343750676</c:v>
                </c:pt>
                <c:pt idx="383">
                  <c:v>0.12468181173136256</c:v>
                </c:pt>
                <c:pt idx="384">
                  <c:v>0.12441967567494118</c:v>
                </c:pt>
                <c:pt idx="385">
                  <c:v>0.123438076885364</c:v>
                </c:pt>
                <c:pt idx="386">
                  <c:v>0.12257552074532865</c:v>
                </c:pt>
                <c:pt idx="387">
                  <c:v>0.12224907255011377</c:v>
                </c:pt>
                <c:pt idx="388">
                  <c:v>0.12230553097715943</c:v>
                </c:pt>
                <c:pt idx="389">
                  <c:v>0.12185280416441026</c:v>
                </c:pt>
                <c:pt idx="390">
                  <c:v>0.12131922203448092</c:v>
                </c:pt>
                <c:pt idx="391">
                  <c:v>0.1220673153871628</c:v>
                </c:pt>
                <c:pt idx="392">
                  <c:v>0.12170359318459757</c:v>
                </c:pt>
                <c:pt idx="393">
                  <c:v>0.1199443442760013</c:v>
                </c:pt>
                <c:pt idx="394">
                  <c:v>0.11981572620441357</c:v>
                </c:pt>
                <c:pt idx="395">
                  <c:v>0.119748249063674</c:v>
                </c:pt>
                <c:pt idx="396">
                  <c:v>0.11883089855943789</c:v>
                </c:pt>
                <c:pt idx="397">
                  <c:v>0.11815525890373738</c:v>
                </c:pt>
                <c:pt idx="398">
                  <c:v>0.11925497350293569</c:v>
                </c:pt>
                <c:pt idx="399">
                  <c:v>0.1190084953978726</c:v>
                </c:pt>
                <c:pt idx="400">
                  <c:v>0.11846256435254862</c:v>
                </c:pt>
                <c:pt idx="401">
                  <c:v>0.11835169784732599</c:v>
                </c:pt>
                <c:pt idx="402">
                  <c:v>0.11740518672634541</c:v>
                </c:pt>
                <c:pt idx="403">
                  <c:v>0.11714238165207973</c:v>
                </c:pt>
                <c:pt idx="404">
                  <c:v>0.11601397181908177</c:v>
                </c:pt>
                <c:pt idx="405">
                  <c:v>0.11570576378785422</c:v>
                </c:pt>
                <c:pt idx="406">
                  <c:v>0.11556887373958977</c:v>
                </c:pt>
                <c:pt idx="407">
                  <c:v>0.11523563563564307</c:v>
                </c:pt>
                <c:pt idx="408">
                  <c:v>0.11416921399621345</c:v>
                </c:pt>
                <c:pt idx="409">
                  <c:v>0.11277682959878724</c:v>
                </c:pt>
                <c:pt idx="410">
                  <c:v>0.11279613334450211</c:v>
                </c:pt>
                <c:pt idx="411">
                  <c:v>0.11308570834140563</c:v>
                </c:pt>
                <c:pt idx="412">
                  <c:v>0.11319978005473078</c:v>
                </c:pt>
                <c:pt idx="413">
                  <c:v>0.112552564192855</c:v>
                </c:pt>
                <c:pt idx="414">
                  <c:v>0.11163307185472618</c:v>
                </c:pt>
                <c:pt idx="415">
                  <c:v>0.1106856945894089</c:v>
                </c:pt>
                <c:pt idx="416">
                  <c:v>0.11063794234466043</c:v>
                </c:pt>
                <c:pt idx="417">
                  <c:v>0.11024696341281548</c:v>
                </c:pt>
                <c:pt idx="418">
                  <c:v>0.1100875075851963</c:v>
                </c:pt>
                <c:pt idx="419">
                  <c:v>0.10954904502896629</c:v>
                </c:pt>
                <c:pt idx="420">
                  <c:v>0.10956668159288598</c:v>
                </c:pt>
                <c:pt idx="421">
                  <c:v>0.10921167779142071</c:v>
                </c:pt>
                <c:pt idx="422">
                  <c:v>0.10991808448264041</c:v>
                </c:pt>
                <c:pt idx="423">
                  <c:v>0.11008310104978072</c:v>
                </c:pt>
                <c:pt idx="424">
                  <c:v>0.11022680669238182</c:v>
                </c:pt>
                <c:pt idx="425">
                  <c:v>0.11081916211375624</c:v>
                </c:pt>
                <c:pt idx="426">
                  <c:v>0.11048726431629301</c:v>
                </c:pt>
                <c:pt idx="427">
                  <c:v>0.10940803733417931</c:v>
                </c:pt>
                <c:pt idx="428">
                  <c:v>0.10939047921425028</c:v>
                </c:pt>
                <c:pt idx="429">
                  <c:v>0.1097889920430324</c:v>
                </c:pt>
                <c:pt idx="430">
                  <c:v>0.10883062135697462</c:v>
                </c:pt>
                <c:pt idx="431">
                  <c:v>0.10907032619757615</c:v>
                </c:pt>
                <c:pt idx="432">
                  <c:v>0.10903060356162263</c:v>
                </c:pt>
                <c:pt idx="433">
                  <c:v>0.10900637867709323</c:v>
                </c:pt>
                <c:pt idx="434">
                  <c:v>0.10832930067330528</c:v>
                </c:pt>
                <c:pt idx="435">
                  <c:v>0.10753525619919513</c:v>
                </c:pt>
                <c:pt idx="436">
                  <c:v>0.10757812543651345</c:v>
                </c:pt>
                <c:pt idx="437">
                  <c:v>0.10830385556655732</c:v>
                </c:pt>
                <c:pt idx="438">
                  <c:v>0.10827301748386295</c:v>
                </c:pt>
                <c:pt idx="439">
                  <c:v>0.10851941900038317</c:v>
                </c:pt>
                <c:pt idx="440">
                  <c:v>0.1083785071438343</c:v>
                </c:pt>
                <c:pt idx="441">
                  <c:v>0.10750865552202149</c:v>
                </c:pt>
                <c:pt idx="442">
                  <c:v>0.1073265379805507</c:v>
                </c:pt>
                <c:pt idx="443">
                  <c:v>0.10786526257092119</c:v>
                </c:pt>
                <c:pt idx="444">
                  <c:v>0.10845491405040061</c:v>
                </c:pt>
                <c:pt idx="445">
                  <c:v>0.10757474578199039</c:v>
                </c:pt>
                <c:pt idx="446">
                  <c:v>0.10718845283087633</c:v>
                </c:pt>
                <c:pt idx="447">
                  <c:v>0.10499456075040278</c:v>
                </c:pt>
                <c:pt idx="448">
                  <c:v>0.1049927855145365</c:v>
                </c:pt>
                <c:pt idx="449">
                  <c:v>0.10511393408133371</c:v>
                </c:pt>
                <c:pt idx="450">
                  <c:v>0.10497569696455632</c:v>
                </c:pt>
                <c:pt idx="451">
                  <c:v>0.10415844353939148</c:v>
                </c:pt>
                <c:pt idx="452">
                  <c:v>0.10359504733103232</c:v>
                </c:pt>
                <c:pt idx="453">
                  <c:v>0.10332564681718258</c:v>
                </c:pt>
                <c:pt idx="454">
                  <c:v>0.10277935323188246</c:v>
                </c:pt>
                <c:pt idx="455">
                  <c:v>0.10238399996580108</c:v>
                </c:pt>
                <c:pt idx="456">
                  <c:v>0.10254303848367433</c:v>
                </c:pt>
                <c:pt idx="457">
                  <c:v>0.10261861001305013</c:v>
                </c:pt>
                <c:pt idx="458">
                  <c:v>0.10370069820693015</c:v>
                </c:pt>
                <c:pt idx="459">
                  <c:v>0.10300387229236688</c:v>
                </c:pt>
                <c:pt idx="460">
                  <c:v>0.10300842883973985</c:v>
                </c:pt>
                <c:pt idx="461">
                  <c:v>0.10362932714219968</c:v>
                </c:pt>
                <c:pt idx="462">
                  <c:v>0.10304077885300776</c:v>
                </c:pt>
                <c:pt idx="463">
                  <c:v>0.10314420057575879</c:v>
                </c:pt>
                <c:pt idx="464">
                  <c:v>0.10252610363737098</c:v>
                </c:pt>
                <c:pt idx="465">
                  <c:v>0.10102624925303089</c:v>
                </c:pt>
                <c:pt idx="466">
                  <c:v>0.10028890237538343</c:v>
                </c:pt>
                <c:pt idx="467">
                  <c:v>9.9688335069373191E-2</c:v>
                </c:pt>
                <c:pt idx="468">
                  <c:v>0.10084476692313184</c:v>
                </c:pt>
                <c:pt idx="469">
                  <c:v>0.10107817345509688</c:v>
                </c:pt>
                <c:pt idx="470">
                  <c:v>9.9270570361595048E-2</c:v>
                </c:pt>
                <c:pt idx="471">
                  <c:v>9.8965554340475964E-2</c:v>
                </c:pt>
                <c:pt idx="472">
                  <c:v>9.8813667356941484E-2</c:v>
                </c:pt>
                <c:pt idx="473">
                  <c:v>9.8816236205500577E-2</c:v>
                </c:pt>
                <c:pt idx="474">
                  <c:v>0.10003416793994951</c:v>
                </c:pt>
                <c:pt idx="475">
                  <c:v>0.10026274233095687</c:v>
                </c:pt>
                <c:pt idx="476">
                  <c:v>9.9082276155643134E-2</c:v>
                </c:pt>
                <c:pt idx="477">
                  <c:v>9.7425332731059786E-2</c:v>
                </c:pt>
                <c:pt idx="478">
                  <c:v>9.7607748248046342E-2</c:v>
                </c:pt>
                <c:pt idx="479">
                  <c:v>9.7570969552907325E-2</c:v>
                </c:pt>
                <c:pt idx="480">
                  <c:v>9.7020975893448019E-2</c:v>
                </c:pt>
                <c:pt idx="481">
                  <c:v>9.7240458895802892E-2</c:v>
                </c:pt>
                <c:pt idx="482">
                  <c:v>9.7388528858533815E-2</c:v>
                </c:pt>
                <c:pt idx="483">
                  <c:v>9.6871474275653041E-2</c:v>
                </c:pt>
                <c:pt idx="484">
                  <c:v>9.6840154309837903E-2</c:v>
                </c:pt>
                <c:pt idx="485">
                  <c:v>9.7523778516101306E-2</c:v>
                </c:pt>
                <c:pt idx="486">
                  <c:v>9.6934213328562127E-2</c:v>
                </c:pt>
                <c:pt idx="487">
                  <c:v>9.5670854152528295E-2</c:v>
                </c:pt>
                <c:pt idx="488">
                  <c:v>9.5809236213910381E-2</c:v>
                </c:pt>
                <c:pt idx="489">
                  <c:v>9.5594705840797545E-2</c:v>
                </c:pt>
                <c:pt idx="490">
                  <c:v>9.5656096141517682E-2</c:v>
                </c:pt>
                <c:pt idx="491">
                  <c:v>9.5077141983806665E-2</c:v>
                </c:pt>
                <c:pt idx="492">
                  <c:v>9.5238524800844659E-2</c:v>
                </c:pt>
                <c:pt idx="493">
                  <c:v>9.4769846839380001E-2</c:v>
                </c:pt>
                <c:pt idx="494">
                  <c:v>9.4863444162969088E-2</c:v>
                </c:pt>
                <c:pt idx="495">
                  <c:v>9.5092418734873993E-2</c:v>
                </c:pt>
                <c:pt idx="496">
                  <c:v>9.4669748277453517E-2</c:v>
                </c:pt>
                <c:pt idx="497">
                  <c:v>9.5404661089724549E-2</c:v>
                </c:pt>
                <c:pt idx="498">
                  <c:v>9.5289864690180331E-2</c:v>
                </c:pt>
                <c:pt idx="499">
                  <c:v>9.5383798181291612E-2</c:v>
                </c:pt>
                <c:pt idx="500">
                  <c:v>9.5151056161030492E-2</c:v>
                </c:pt>
                <c:pt idx="501">
                  <c:v>9.4577479008522064E-2</c:v>
                </c:pt>
                <c:pt idx="502">
                  <c:v>9.3953750632321212E-2</c:v>
                </c:pt>
                <c:pt idx="503">
                  <c:v>9.3412417873957432E-2</c:v>
                </c:pt>
                <c:pt idx="504">
                  <c:v>9.4002508578972591E-2</c:v>
                </c:pt>
                <c:pt idx="505">
                  <c:v>9.3455102807825971E-2</c:v>
                </c:pt>
                <c:pt idx="506">
                  <c:v>9.2920591533818639E-2</c:v>
                </c:pt>
                <c:pt idx="507">
                  <c:v>9.3594212962966425E-2</c:v>
                </c:pt>
                <c:pt idx="508">
                  <c:v>9.3916260771646692E-2</c:v>
                </c:pt>
                <c:pt idx="509">
                  <c:v>9.3745294438691854E-2</c:v>
                </c:pt>
                <c:pt idx="510">
                  <c:v>9.3247470596719687E-2</c:v>
                </c:pt>
                <c:pt idx="511">
                  <c:v>9.2985351675699948E-2</c:v>
                </c:pt>
                <c:pt idx="512">
                  <c:v>9.2635383165911536E-2</c:v>
                </c:pt>
                <c:pt idx="513">
                  <c:v>9.2799449121053992E-2</c:v>
                </c:pt>
                <c:pt idx="514">
                  <c:v>9.2413812832244896E-2</c:v>
                </c:pt>
                <c:pt idx="515">
                  <c:v>9.3238999436048076E-2</c:v>
                </c:pt>
                <c:pt idx="516">
                  <c:v>9.3160900302445171E-2</c:v>
                </c:pt>
                <c:pt idx="517">
                  <c:v>9.2836145027374223E-2</c:v>
                </c:pt>
                <c:pt idx="518">
                  <c:v>9.2165295782423662E-2</c:v>
                </c:pt>
                <c:pt idx="519">
                  <c:v>9.2343767430129078E-2</c:v>
                </c:pt>
                <c:pt idx="520">
                  <c:v>9.2098549240619276E-2</c:v>
                </c:pt>
                <c:pt idx="521">
                  <c:v>9.2402100839587831E-2</c:v>
                </c:pt>
                <c:pt idx="522">
                  <c:v>9.2458309562815824E-2</c:v>
                </c:pt>
                <c:pt idx="523">
                  <c:v>9.2100801592451209E-2</c:v>
                </c:pt>
                <c:pt idx="524">
                  <c:v>9.1733528243209753E-2</c:v>
                </c:pt>
                <c:pt idx="525">
                  <c:v>9.1264082959634743E-2</c:v>
                </c:pt>
                <c:pt idx="526">
                  <c:v>9.1157381023636394E-2</c:v>
                </c:pt>
                <c:pt idx="527">
                  <c:v>9.0212641815504882E-2</c:v>
                </c:pt>
                <c:pt idx="528">
                  <c:v>9.0277736891627672E-2</c:v>
                </c:pt>
                <c:pt idx="529">
                  <c:v>9.0407406818411598E-2</c:v>
                </c:pt>
                <c:pt idx="530">
                  <c:v>9.101338465428753E-2</c:v>
                </c:pt>
                <c:pt idx="531">
                  <c:v>9.0298374336983955E-2</c:v>
                </c:pt>
                <c:pt idx="532">
                  <c:v>9.0094409320240362E-2</c:v>
                </c:pt>
                <c:pt idx="533">
                  <c:v>8.9462671507186939E-2</c:v>
                </c:pt>
                <c:pt idx="534">
                  <c:v>8.9980589414586365E-2</c:v>
                </c:pt>
                <c:pt idx="535">
                  <c:v>8.9150401181120345E-2</c:v>
                </c:pt>
                <c:pt idx="536">
                  <c:v>8.8958704088277413E-2</c:v>
                </c:pt>
                <c:pt idx="537">
                  <c:v>8.8771593772321328E-2</c:v>
                </c:pt>
                <c:pt idx="538">
                  <c:v>8.9861162284535626E-2</c:v>
                </c:pt>
                <c:pt idx="539">
                  <c:v>8.9595732099212386E-2</c:v>
                </c:pt>
                <c:pt idx="540">
                  <c:v>8.9202606877687329E-2</c:v>
                </c:pt>
                <c:pt idx="541">
                  <c:v>8.922428988929329E-2</c:v>
                </c:pt>
                <c:pt idx="542">
                  <c:v>8.8791274997160594E-2</c:v>
                </c:pt>
                <c:pt idx="543">
                  <c:v>8.8484618974669874E-2</c:v>
                </c:pt>
                <c:pt idx="544">
                  <c:v>8.8190008469608824E-2</c:v>
                </c:pt>
                <c:pt idx="545">
                  <c:v>8.788968490347919E-2</c:v>
                </c:pt>
                <c:pt idx="546">
                  <c:v>8.7388192860096678E-2</c:v>
                </c:pt>
                <c:pt idx="547">
                  <c:v>8.7534883211860329E-2</c:v>
                </c:pt>
                <c:pt idx="548">
                  <c:v>8.7708319628665043E-2</c:v>
                </c:pt>
                <c:pt idx="549">
                  <c:v>8.736659191845178E-2</c:v>
                </c:pt>
                <c:pt idx="550">
                  <c:v>8.6291261510608841E-2</c:v>
                </c:pt>
                <c:pt idx="551">
                  <c:v>8.608698933214011E-2</c:v>
                </c:pt>
                <c:pt idx="552">
                  <c:v>8.6720127728219701E-2</c:v>
                </c:pt>
                <c:pt idx="553">
                  <c:v>8.6769296654066005E-2</c:v>
                </c:pt>
                <c:pt idx="554">
                  <c:v>8.5759557880028175E-2</c:v>
                </c:pt>
                <c:pt idx="555">
                  <c:v>8.5643384431290812E-2</c:v>
                </c:pt>
                <c:pt idx="556">
                  <c:v>8.5794286398721206E-2</c:v>
                </c:pt>
                <c:pt idx="557">
                  <c:v>8.6297729446001628E-2</c:v>
                </c:pt>
                <c:pt idx="558">
                  <c:v>8.6071244796749644E-2</c:v>
                </c:pt>
                <c:pt idx="559">
                  <c:v>8.659904833676671E-2</c:v>
                </c:pt>
                <c:pt idx="560">
                  <c:v>8.5848023491254449E-2</c:v>
                </c:pt>
                <c:pt idx="561">
                  <c:v>8.5101082993677843E-2</c:v>
                </c:pt>
                <c:pt idx="562">
                  <c:v>8.6020826702731437E-2</c:v>
                </c:pt>
                <c:pt idx="563">
                  <c:v>8.6520102738767896E-2</c:v>
                </c:pt>
                <c:pt idx="564">
                  <c:v>8.6093902019021035E-2</c:v>
                </c:pt>
                <c:pt idx="565">
                  <c:v>8.4822542229200312E-2</c:v>
                </c:pt>
                <c:pt idx="566">
                  <c:v>8.5135556978657392E-2</c:v>
                </c:pt>
                <c:pt idx="567">
                  <c:v>8.4939061196324897E-2</c:v>
                </c:pt>
                <c:pt idx="568">
                  <c:v>8.4991660910806455E-2</c:v>
                </c:pt>
                <c:pt idx="569">
                  <c:v>8.5283922280872504E-2</c:v>
                </c:pt>
                <c:pt idx="570">
                  <c:v>8.4905614757811748E-2</c:v>
                </c:pt>
                <c:pt idx="571">
                  <c:v>8.4587450446056769E-2</c:v>
                </c:pt>
                <c:pt idx="572">
                  <c:v>8.4493488874874345E-2</c:v>
                </c:pt>
                <c:pt idx="573">
                  <c:v>8.4697704583476169E-2</c:v>
                </c:pt>
                <c:pt idx="574">
                  <c:v>8.5002591845448464E-2</c:v>
                </c:pt>
                <c:pt idx="575">
                  <c:v>8.4540488647167386E-2</c:v>
                </c:pt>
                <c:pt idx="576">
                  <c:v>8.4095477018997652E-2</c:v>
                </c:pt>
                <c:pt idx="577">
                  <c:v>8.3431284591390861E-2</c:v>
                </c:pt>
                <c:pt idx="578">
                  <c:v>8.3238428293251399E-2</c:v>
                </c:pt>
                <c:pt idx="579">
                  <c:v>8.3169036241439648E-2</c:v>
                </c:pt>
                <c:pt idx="580">
                  <c:v>8.3701847676035751E-2</c:v>
                </c:pt>
                <c:pt idx="581">
                  <c:v>8.2858430005504496E-2</c:v>
                </c:pt>
                <c:pt idx="582">
                  <c:v>8.2223422872771484E-2</c:v>
                </c:pt>
                <c:pt idx="583">
                  <c:v>8.4544213845882607E-2</c:v>
                </c:pt>
                <c:pt idx="584">
                  <c:v>8.4453317999114888E-2</c:v>
                </c:pt>
                <c:pt idx="585">
                  <c:v>8.474795045486995E-2</c:v>
                </c:pt>
                <c:pt idx="586">
                  <c:v>8.5664327056267253E-2</c:v>
                </c:pt>
                <c:pt idx="587">
                  <c:v>8.4932950733825119E-2</c:v>
                </c:pt>
                <c:pt idx="588">
                  <c:v>8.4350989891685782E-2</c:v>
                </c:pt>
                <c:pt idx="589">
                  <c:v>8.4017102109135391E-2</c:v>
                </c:pt>
                <c:pt idx="590">
                  <c:v>8.3304675952311363E-2</c:v>
                </c:pt>
                <c:pt idx="591">
                  <c:v>8.3326619543026018E-2</c:v>
                </c:pt>
                <c:pt idx="592">
                  <c:v>8.3157758476349944E-2</c:v>
                </c:pt>
                <c:pt idx="593">
                  <c:v>8.2211946617624557E-2</c:v>
                </c:pt>
                <c:pt idx="594">
                  <c:v>8.2332164374167432E-2</c:v>
                </c:pt>
                <c:pt idx="595">
                  <c:v>8.2348311606290706E-2</c:v>
                </c:pt>
                <c:pt idx="596">
                  <c:v>8.2273130511721165E-2</c:v>
                </c:pt>
                <c:pt idx="597">
                  <c:v>8.1891964807165152E-2</c:v>
                </c:pt>
                <c:pt idx="598">
                  <c:v>8.128807817250723E-2</c:v>
                </c:pt>
                <c:pt idx="599">
                  <c:v>8.1235929899142537E-2</c:v>
                </c:pt>
                <c:pt idx="600">
                  <c:v>8.2358150299678856E-2</c:v>
                </c:pt>
                <c:pt idx="601">
                  <c:v>8.376390110217094E-2</c:v>
                </c:pt>
                <c:pt idx="602">
                  <c:v>8.3369107573916357E-2</c:v>
                </c:pt>
                <c:pt idx="603">
                  <c:v>8.2175963762719004E-2</c:v>
                </c:pt>
                <c:pt idx="604">
                  <c:v>8.1893618570186802E-2</c:v>
                </c:pt>
                <c:pt idx="605">
                  <c:v>8.2546350358478973E-2</c:v>
                </c:pt>
                <c:pt idx="606">
                  <c:v>8.2908373364726159E-2</c:v>
                </c:pt>
                <c:pt idx="607">
                  <c:v>8.2328615531193E-2</c:v>
                </c:pt>
                <c:pt idx="608">
                  <c:v>8.1133842397348485E-2</c:v>
                </c:pt>
                <c:pt idx="609">
                  <c:v>8.0847061937000725E-2</c:v>
                </c:pt>
                <c:pt idx="610">
                  <c:v>8.0866392759626052E-2</c:v>
                </c:pt>
                <c:pt idx="611">
                  <c:v>8.0722619498357018E-2</c:v>
                </c:pt>
                <c:pt idx="612">
                  <c:v>8.1814769973855242E-2</c:v>
                </c:pt>
                <c:pt idx="613">
                  <c:v>8.281222437298999E-2</c:v>
                </c:pt>
                <c:pt idx="614">
                  <c:v>8.3016406505871151E-2</c:v>
                </c:pt>
                <c:pt idx="615">
                  <c:v>8.2562415713100759E-2</c:v>
                </c:pt>
                <c:pt idx="616">
                  <c:v>8.2045838695509896E-2</c:v>
                </c:pt>
                <c:pt idx="617">
                  <c:v>8.1986665628386995E-2</c:v>
                </c:pt>
                <c:pt idx="618">
                  <c:v>8.1942439886810894E-2</c:v>
                </c:pt>
                <c:pt idx="619">
                  <c:v>8.2242853574115801E-2</c:v>
                </c:pt>
                <c:pt idx="620">
                  <c:v>8.2535711586433053E-2</c:v>
                </c:pt>
                <c:pt idx="621">
                  <c:v>8.1950057624115336E-2</c:v>
                </c:pt>
                <c:pt idx="622">
                  <c:v>8.0840672365774191E-2</c:v>
                </c:pt>
                <c:pt idx="623">
                  <c:v>7.9800275354888539E-2</c:v>
                </c:pt>
                <c:pt idx="624">
                  <c:v>8.0849253261914902E-2</c:v>
                </c:pt>
                <c:pt idx="625">
                  <c:v>8.0134510514230553E-2</c:v>
                </c:pt>
                <c:pt idx="626">
                  <c:v>7.9555969454892267E-2</c:v>
                </c:pt>
                <c:pt idx="627">
                  <c:v>7.9211653951780814E-2</c:v>
                </c:pt>
                <c:pt idx="628">
                  <c:v>7.987430083810261E-2</c:v>
                </c:pt>
                <c:pt idx="629">
                  <c:v>8.0511854598499896E-2</c:v>
                </c:pt>
                <c:pt idx="630">
                  <c:v>8.01767218683032E-2</c:v>
                </c:pt>
                <c:pt idx="631">
                  <c:v>7.8885054023950754E-2</c:v>
                </c:pt>
                <c:pt idx="632">
                  <c:v>7.9092432773507304E-2</c:v>
                </c:pt>
                <c:pt idx="633">
                  <c:v>7.9294838267827225E-2</c:v>
                </c:pt>
                <c:pt idx="634">
                  <c:v>7.8983054387020177E-2</c:v>
                </c:pt>
                <c:pt idx="635">
                  <c:v>7.8364969696761239E-2</c:v>
                </c:pt>
                <c:pt idx="636">
                  <c:v>7.7028544157289727E-2</c:v>
                </c:pt>
                <c:pt idx="637">
                  <c:v>7.6146417280194723E-2</c:v>
                </c:pt>
                <c:pt idx="638">
                  <c:v>7.5940597742984825E-2</c:v>
                </c:pt>
                <c:pt idx="639">
                  <c:v>7.6633816641401217E-2</c:v>
                </c:pt>
                <c:pt idx="640">
                  <c:v>7.6010082351973138E-2</c:v>
                </c:pt>
                <c:pt idx="641">
                  <c:v>7.5808815673858401E-2</c:v>
                </c:pt>
                <c:pt idx="642">
                  <c:v>7.5564625946440506E-2</c:v>
                </c:pt>
                <c:pt idx="643">
                  <c:v>7.4668332553418509E-2</c:v>
                </c:pt>
                <c:pt idx="644">
                  <c:v>7.4970926436596155E-2</c:v>
                </c:pt>
                <c:pt idx="645">
                  <c:v>7.5073876382092425E-2</c:v>
                </c:pt>
                <c:pt idx="646">
                  <c:v>7.5954231967784377E-2</c:v>
                </c:pt>
                <c:pt idx="647">
                  <c:v>7.5259814286207108E-2</c:v>
                </c:pt>
                <c:pt idx="648">
                  <c:v>7.4434920392599357E-2</c:v>
                </c:pt>
                <c:pt idx="649">
                  <c:v>7.5311157224586756E-2</c:v>
                </c:pt>
                <c:pt idx="650">
                  <c:v>7.5754153850003281E-2</c:v>
                </c:pt>
                <c:pt idx="651">
                  <c:v>7.6376126561922178E-2</c:v>
                </c:pt>
                <c:pt idx="652">
                  <c:v>7.6409203814783153E-2</c:v>
                </c:pt>
                <c:pt idx="653">
                  <c:v>7.5506691167891757E-2</c:v>
                </c:pt>
                <c:pt idx="654">
                  <c:v>7.5232302413624552E-2</c:v>
                </c:pt>
                <c:pt idx="655">
                  <c:v>7.4858954511188222E-2</c:v>
                </c:pt>
                <c:pt idx="656">
                  <c:v>7.5657930512118068E-2</c:v>
                </c:pt>
                <c:pt idx="657">
                  <c:v>7.510240947937219E-2</c:v>
                </c:pt>
                <c:pt idx="658">
                  <c:v>7.464428761034575E-2</c:v>
                </c:pt>
                <c:pt idx="659">
                  <c:v>7.4784541968886231E-2</c:v>
                </c:pt>
                <c:pt idx="660">
                  <c:v>7.5247793984933531E-2</c:v>
                </c:pt>
                <c:pt idx="661">
                  <c:v>7.5329966558041625E-2</c:v>
                </c:pt>
                <c:pt idx="662">
                  <c:v>7.5245263210781343E-2</c:v>
                </c:pt>
                <c:pt idx="663">
                  <c:v>7.5340695528638896E-2</c:v>
                </c:pt>
                <c:pt idx="664">
                  <c:v>7.6006857347983847E-2</c:v>
                </c:pt>
                <c:pt idx="665">
                  <c:v>7.5512229796069058E-2</c:v>
                </c:pt>
                <c:pt idx="666">
                  <c:v>7.525725879202072E-2</c:v>
                </c:pt>
                <c:pt idx="667">
                  <c:v>7.4364835634619861E-2</c:v>
                </c:pt>
                <c:pt idx="668">
                  <c:v>7.4426056868327373E-2</c:v>
                </c:pt>
                <c:pt idx="669">
                  <c:v>7.5076472571969907E-2</c:v>
                </c:pt>
                <c:pt idx="670">
                  <c:v>7.5982944778694841E-2</c:v>
                </c:pt>
                <c:pt idx="671">
                  <c:v>7.5060657967160313E-2</c:v>
                </c:pt>
                <c:pt idx="672">
                  <c:v>7.3974830145071335E-2</c:v>
                </c:pt>
                <c:pt idx="673">
                  <c:v>7.4495357348858246E-2</c:v>
                </c:pt>
                <c:pt idx="674">
                  <c:v>7.362263041671771E-2</c:v>
                </c:pt>
                <c:pt idx="675">
                  <c:v>7.3527305267011775E-2</c:v>
                </c:pt>
                <c:pt idx="676">
                  <c:v>7.3292667096708453E-2</c:v>
                </c:pt>
                <c:pt idx="677">
                  <c:v>7.3072847178259431E-2</c:v>
                </c:pt>
                <c:pt idx="678">
                  <c:v>7.3592578346156123E-2</c:v>
                </c:pt>
                <c:pt idx="679">
                  <c:v>7.3973092757960615E-2</c:v>
                </c:pt>
                <c:pt idx="680">
                  <c:v>7.3764427483170969E-2</c:v>
                </c:pt>
                <c:pt idx="681">
                  <c:v>7.3427742901797488E-2</c:v>
                </c:pt>
                <c:pt idx="682">
                  <c:v>7.3038894149726988E-2</c:v>
                </c:pt>
                <c:pt idx="683">
                  <c:v>7.2819490258756961E-2</c:v>
                </c:pt>
                <c:pt idx="684">
                  <c:v>7.2774255344095998E-2</c:v>
                </c:pt>
                <c:pt idx="685">
                  <c:v>7.2428764694712364E-2</c:v>
                </c:pt>
                <c:pt idx="686">
                  <c:v>7.2599857733573137E-2</c:v>
                </c:pt>
                <c:pt idx="687">
                  <c:v>7.2495453963952378E-2</c:v>
                </c:pt>
                <c:pt idx="688">
                  <c:v>7.1446321207718946E-2</c:v>
                </c:pt>
                <c:pt idx="689">
                  <c:v>7.1945019804811564E-2</c:v>
                </c:pt>
                <c:pt idx="690">
                  <c:v>7.2336168811582779E-2</c:v>
                </c:pt>
                <c:pt idx="691">
                  <c:v>7.1794676834846055E-2</c:v>
                </c:pt>
                <c:pt idx="692">
                  <c:v>7.1951072598596622E-2</c:v>
                </c:pt>
                <c:pt idx="693">
                  <c:v>7.1106090787939502E-2</c:v>
                </c:pt>
                <c:pt idx="694">
                  <c:v>7.1055583139642872E-2</c:v>
                </c:pt>
                <c:pt idx="695">
                  <c:v>7.144993221903409E-2</c:v>
                </c:pt>
                <c:pt idx="696">
                  <c:v>7.1509737330982287E-2</c:v>
                </c:pt>
                <c:pt idx="697">
                  <c:v>7.213950725479211E-2</c:v>
                </c:pt>
                <c:pt idx="698">
                  <c:v>7.1964222200856826E-2</c:v>
                </c:pt>
                <c:pt idx="699">
                  <c:v>7.0987306624879218E-2</c:v>
                </c:pt>
                <c:pt idx="700">
                  <c:v>7.1461581350980852E-2</c:v>
                </c:pt>
                <c:pt idx="701">
                  <c:v>7.1195170459239412E-2</c:v>
                </c:pt>
                <c:pt idx="702">
                  <c:v>7.1006791942809497E-2</c:v>
                </c:pt>
                <c:pt idx="703">
                  <c:v>7.1042616174968223E-2</c:v>
                </c:pt>
                <c:pt idx="704">
                  <c:v>7.0961268662735444E-2</c:v>
                </c:pt>
                <c:pt idx="705">
                  <c:v>7.0707911935306386E-2</c:v>
                </c:pt>
                <c:pt idx="706">
                  <c:v>7.0845013300890061E-2</c:v>
                </c:pt>
                <c:pt idx="707">
                  <c:v>7.110410971945684E-2</c:v>
                </c:pt>
                <c:pt idx="708">
                  <c:v>6.9714691312094026E-2</c:v>
                </c:pt>
                <c:pt idx="709">
                  <c:v>6.9955182097341542E-2</c:v>
                </c:pt>
                <c:pt idx="710">
                  <c:v>7.0737059995864299E-2</c:v>
                </c:pt>
                <c:pt idx="711">
                  <c:v>7.0734138525734236E-2</c:v>
                </c:pt>
                <c:pt idx="712">
                  <c:v>6.9697351565449761E-2</c:v>
                </c:pt>
                <c:pt idx="713">
                  <c:v>6.9843011766530808E-2</c:v>
                </c:pt>
                <c:pt idx="714">
                  <c:v>6.9981980624667164E-2</c:v>
                </c:pt>
                <c:pt idx="715">
                  <c:v>6.9691186394297361E-2</c:v>
                </c:pt>
                <c:pt idx="716">
                  <c:v>7.0055990937201468E-2</c:v>
                </c:pt>
                <c:pt idx="717">
                  <c:v>7.0800242476763808E-2</c:v>
                </c:pt>
                <c:pt idx="718">
                  <c:v>6.9822554334691853E-2</c:v>
                </c:pt>
                <c:pt idx="719">
                  <c:v>6.937234474768543E-2</c:v>
                </c:pt>
                <c:pt idx="720">
                  <c:v>6.9648423946159374E-2</c:v>
                </c:pt>
                <c:pt idx="721">
                  <c:v>6.9310933120667884E-2</c:v>
                </c:pt>
                <c:pt idx="722">
                  <c:v>6.9056310224952816E-2</c:v>
                </c:pt>
                <c:pt idx="723">
                  <c:v>6.9517080374026263E-2</c:v>
                </c:pt>
                <c:pt idx="724">
                  <c:v>6.9615286110574964E-2</c:v>
                </c:pt>
                <c:pt idx="725">
                  <c:v>6.8702184387332166E-2</c:v>
                </c:pt>
                <c:pt idx="726">
                  <c:v>6.9347054560068497E-2</c:v>
                </c:pt>
                <c:pt idx="727">
                  <c:v>6.9475628022166405E-2</c:v>
                </c:pt>
                <c:pt idx="728">
                  <c:v>6.9727767454472844E-2</c:v>
                </c:pt>
                <c:pt idx="729">
                  <c:v>6.8308196423982059E-2</c:v>
                </c:pt>
                <c:pt idx="730">
                  <c:v>6.8227529238613194E-2</c:v>
                </c:pt>
                <c:pt idx="731">
                  <c:v>6.8677162955653348E-2</c:v>
                </c:pt>
                <c:pt idx="732">
                  <c:v>6.8886586620525977E-2</c:v>
                </c:pt>
                <c:pt idx="733">
                  <c:v>6.8116573383909099E-2</c:v>
                </c:pt>
                <c:pt idx="734">
                  <c:v>6.7950842257537655E-2</c:v>
                </c:pt>
                <c:pt idx="735">
                  <c:v>6.7270706406283992E-2</c:v>
                </c:pt>
                <c:pt idx="736">
                  <c:v>6.7427098265527202E-2</c:v>
                </c:pt>
                <c:pt idx="737">
                  <c:v>6.8708003336053897E-2</c:v>
                </c:pt>
                <c:pt idx="738">
                  <c:v>6.8724230947396547E-2</c:v>
                </c:pt>
                <c:pt idx="739">
                  <c:v>6.8277199130620539E-2</c:v>
                </c:pt>
                <c:pt idx="740">
                  <c:v>6.816047913492268E-2</c:v>
                </c:pt>
                <c:pt idx="741">
                  <c:v>6.8425091983530528E-2</c:v>
                </c:pt>
                <c:pt idx="742">
                  <c:v>6.8585429640235784E-2</c:v>
                </c:pt>
                <c:pt idx="743">
                  <c:v>6.7271122686702489E-2</c:v>
                </c:pt>
                <c:pt idx="744">
                  <c:v>6.7142446311208137E-2</c:v>
                </c:pt>
                <c:pt idx="745">
                  <c:v>6.7290983020435527E-2</c:v>
                </c:pt>
                <c:pt idx="746">
                  <c:v>6.7500302693837222E-2</c:v>
                </c:pt>
                <c:pt idx="747">
                  <c:v>6.7086186954994367E-2</c:v>
                </c:pt>
                <c:pt idx="748">
                  <c:v>6.5994120335469211E-2</c:v>
                </c:pt>
                <c:pt idx="749">
                  <c:v>6.6717755626294437E-2</c:v>
                </c:pt>
                <c:pt idx="750">
                  <c:v>6.6784720868285172E-2</c:v>
                </c:pt>
                <c:pt idx="751">
                  <c:v>6.6898622060941451E-2</c:v>
                </c:pt>
                <c:pt idx="752">
                  <c:v>6.6910251503770238E-2</c:v>
                </c:pt>
                <c:pt idx="753">
                  <c:v>6.6922778950849166E-2</c:v>
                </c:pt>
                <c:pt idx="754">
                  <c:v>6.6992216337069574E-2</c:v>
                </c:pt>
                <c:pt idx="755">
                  <c:v>6.6340341848755688E-2</c:v>
                </c:pt>
                <c:pt idx="756">
                  <c:v>6.5980218391029008E-2</c:v>
                </c:pt>
                <c:pt idx="757">
                  <c:v>6.6229820546500659E-2</c:v>
                </c:pt>
                <c:pt idx="758">
                  <c:v>6.5851294344249287E-2</c:v>
                </c:pt>
                <c:pt idx="759">
                  <c:v>6.5864698262575364E-2</c:v>
                </c:pt>
                <c:pt idx="760">
                  <c:v>6.5780777389801925E-2</c:v>
                </c:pt>
                <c:pt idx="761">
                  <c:v>6.6027698816997465E-2</c:v>
                </c:pt>
                <c:pt idx="762">
                  <c:v>6.6457475002689448E-2</c:v>
                </c:pt>
                <c:pt idx="763">
                  <c:v>6.6661391638684508E-2</c:v>
                </c:pt>
                <c:pt idx="764">
                  <c:v>6.5963259224889687E-2</c:v>
                </c:pt>
                <c:pt idx="765">
                  <c:v>6.6401856091428679E-2</c:v>
                </c:pt>
                <c:pt idx="766">
                  <c:v>6.649081609731089E-2</c:v>
                </c:pt>
                <c:pt idx="767">
                  <c:v>6.6998961873897131E-2</c:v>
                </c:pt>
                <c:pt idx="768">
                  <c:v>6.6787356216067323E-2</c:v>
                </c:pt>
                <c:pt idx="769">
                  <c:v>6.642114728874364E-2</c:v>
                </c:pt>
                <c:pt idx="770">
                  <c:v>6.6600589414518199E-2</c:v>
                </c:pt>
                <c:pt idx="771">
                  <c:v>6.5818156805603031E-2</c:v>
                </c:pt>
                <c:pt idx="772">
                  <c:v>6.4434887464550325E-2</c:v>
                </c:pt>
                <c:pt idx="773">
                  <c:v>6.5359897094240824E-2</c:v>
                </c:pt>
                <c:pt idx="774">
                  <c:v>6.5569387169431781E-2</c:v>
                </c:pt>
                <c:pt idx="775">
                  <c:v>6.5240588813568423E-2</c:v>
                </c:pt>
                <c:pt idx="776">
                  <c:v>6.4881751647902039E-2</c:v>
                </c:pt>
                <c:pt idx="777">
                  <c:v>6.5094151040057058E-2</c:v>
                </c:pt>
                <c:pt idx="778">
                  <c:v>6.4949089998384085E-2</c:v>
                </c:pt>
                <c:pt idx="779">
                  <c:v>6.4679824403410635E-2</c:v>
                </c:pt>
                <c:pt idx="780">
                  <c:v>6.5945015945604563E-2</c:v>
                </c:pt>
                <c:pt idx="781">
                  <c:v>6.6334736515694326E-2</c:v>
                </c:pt>
                <c:pt idx="782">
                  <c:v>6.5811438653325949E-2</c:v>
                </c:pt>
                <c:pt idx="783">
                  <c:v>6.6007962411971821E-2</c:v>
                </c:pt>
                <c:pt idx="784">
                  <c:v>6.6037307669884707E-2</c:v>
                </c:pt>
                <c:pt idx="785">
                  <c:v>6.5311367566259604E-2</c:v>
                </c:pt>
                <c:pt idx="786">
                  <c:v>6.6087401812104721E-2</c:v>
                </c:pt>
                <c:pt idx="787">
                  <c:v>6.6620969594372567E-2</c:v>
                </c:pt>
                <c:pt idx="788">
                  <c:v>6.5272078621035193E-2</c:v>
                </c:pt>
                <c:pt idx="789">
                  <c:v>6.5572780946987277E-2</c:v>
                </c:pt>
                <c:pt idx="790">
                  <c:v>6.5881690192043832E-2</c:v>
                </c:pt>
                <c:pt idx="791">
                  <c:v>6.5513955520976733E-2</c:v>
                </c:pt>
                <c:pt idx="792">
                  <c:v>6.4754371019906179E-2</c:v>
                </c:pt>
                <c:pt idx="793">
                  <c:v>6.514059935100508E-2</c:v>
                </c:pt>
                <c:pt idx="794">
                  <c:v>6.4785175552665233E-2</c:v>
                </c:pt>
                <c:pt idx="795">
                  <c:v>6.4984419168069144E-2</c:v>
                </c:pt>
                <c:pt idx="796">
                  <c:v>6.4813692553797764E-2</c:v>
                </c:pt>
                <c:pt idx="797">
                  <c:v>6.4329307143556488E-2</c:v>
                </c:pt>
                <c:pt idx="798">
                  <c:v>6.5497403870173124E-2</c:v>
                </c:pt>
                <c:pt idx="799">
                  <c:v>6.4499271155452786E-2</c:v>
                </c:pt>
                <c:pt idx="800">
                  <c:v>6.4661472696514039E-2</c:v>
                </c:pt>
                <c:pt idx="801">
                  <c:v>6.5681170551124227E-2</c:v>
                </c:pt>
                <c:pt idx="802">
                  <c:v>6.5487779702393167E-2</c:v>
                </c:pt>
                <c:pt idx="803">
                  <c:v>6.5619178244729057E-2</c:v>
                </c:pt>
                <c:pt idx="804">
                  <c:v>6.500675049313713E-2</c:v>
                </c:pt>
                <c:pt idx="805">
                  <c:v>6.5134431524090097E-2</c:v>
                </c:pt>
                <c:pt idx="806">
                  <c:v>6.4551003046314281E-2</c:v>
                </c:pt>
                <c:pt idx="807">
                  <c:v>6.4322765830512385E-2</c:v>
                </c:pt>
                <c:pt idx="808">
                  <c:v>6.5040603322194371E-2</c:v>
                </c:pt>
                <c:pt idx="809">
                  <c:v>6.5393626483978853E-2</c:v>
                </c:pt>
                <c:pt idx="810">
                  <c:v>6.5020912927250957E-2</c:v>
                </c:pt>
                <c:pt idx="811">
                  <c:v>6.5215819975554007E-2</c:v>
                </c:pt>
                <c:pt idx="812">
                  <c:v>6.5281666263495491E-2</c:v>
                </c:pt>
                <c:pt idx="813">
                  <c:v>6.5185326666893056E-2</c:v>
                </c:pt>
                <c:pt idx="814">
                  <c:v>6.4832048776273354E-2</c:v>
                </c:pt>
                <c:pt idx="815">
                  <c:v>6.4334433963632531E-2</c:v>
                </c:pt>
                <c:pt idx="816">
                  <c:v>6.4144367405663552E-2</c:v>
                </c:pt>
                <c:pt idx="817">
                  <c:v>6.4011542173536995E-2</c:v>
                </c:pt>
                <c:pt idx="818">
                  <c:v>6.3671313708489802E-2</c:v>
                </c:pt>
                <c:pt idx="819">
                  <c:v>6.4259993616917421E-2</c:v>
                </c:pt>
                <c:pt idx="820">
                  <c:v>6.4963130860038271E-2</c:v>
                </c:pt>
                <c:pt idx="821">
                  <c:v>6.5060698310784038E-2</c:v>
                </c:pt>
                <c:pt idx="822">
                  <c:v>6.4530949888873174E-2</c:v>
                </c:pt>
                <c:pt idx="823">
                  <c:v>6.387481623663413E-2</c:v>
                </c:pt>
                <c:pt idx="824">
                  <c:v>6.3945170298790127E-2</c:v>
                </c:pt>
                <c:pt idx="825">
                  <c:v>6.340618875026921E-2</c:v>
                </c:pt>
                <c:pt idx="826">
                  <c:v>6.3773073688244586E-2</c:v>
                </c:pt>
                <c:pt idx="827">
                  <c:v>6.4492758464239353E-2</c:v>
                </c:pt>
                <c:pt idx="828">
                  <c:v>6.4719750870042142E-2</c:v>
                </c:pt>
                <c:pt idx="829">
                  <c:v>6.4144871480685706E-2</c:v>
                </c:pt>
                <c:pt idx="830">
                  <c:v>6.416879544360185E-2</c:v>
                </c:pt>
                <c:pt idx="831">
                  <c:v>6.4425585886366571E-2</c:v>
                </c:pt>
                <c:pt idx="832">
                  <c:v>6.2920014277593389E-2</c:v>
                </c:pt>
                <c:pt idx="833">
                  <c:v>6.3911334872665745E-2</c:v>
                </c:pt>
                <c:pt idx="834">
                  <c:v>6.3765472390991521E-2</c:v>
                </c:pt>
                <c:pt idx="835">
                  <c:v>6.1670607794304159E-2</c:v>
                </c:pt>
                <c:pt idx="836">
                  <c:v>6.3202058069555853E-2</c:v>
                </c:pt>
                <c:pt idx="837">
                  <c:v>6.1879005132109414E-2</c:v>
                </c:pt>
                <c:pt idx="838">
                  <c:v>6.2043885710528622E-2</c:v>
                </c:pt>
                <c:pt idx="839">
                  <c:v>6.2053542994336582E-2</c:v>
                </c:pt>
                <c:pt idx="840">
                  <c:v>6.1836145663509846E-2</c:v>
                </c:pt>
                <c:pt idx="841">
                  <c:v>6.1652565051835001E-2</c:v>
                </c:pt>
                <c:pt idx="842">
                  <c:v>6.0941424344409523E-2</c:v>
                </c:pt>
                <c:pt idx="843">
                  <c:v>6.1144154292943211E-2</c:v>
                </c:pt>
                <c:pt idx="844">
                  <c:v>6.1377792784125224E-2</c:v>
                </c:pt>
                <c:pt idx="845">
                  <c:v>6.131138409951653E-2</c:v>
                </c:pt>
                <c:pt idx="846">
                  <c:v>6.1979595303032931E-2</c:v>
                </c:pt>
                <c:pt idx="847">
                  <c:v>6.2158175939314365E-2</c:v>
                </c:pt>
                <c:pt idx="848">
                  <c:v>6.1880893538798068E-2</c:v>
                </c:pt>
                <c:pt idx="849">
                  <c:v>6.1618889004750974E-2</c:v>
                </c:pt>
                <c:pt idx="850">
                  <c:v>6.1284366093400711E-2</c:v>
                </c:pt>
                <c:pt idx="851">
                  <c:v>6.2149957980875713E-2</c:v>
                </c:pt>
                <c:pt idx="852">
                  <c:v>6.2253636556124876E-2</c:v>
                </c:pt>
                <c:pt idx="853">
                  <c:v>6.1603548552669675E-2</c:v>
                </c:pt>
                <c:pt idx="854">
                  <c:v>6.1240156555367548E-2</c:v>
                </c:pt>
                <c:pt idx="855">
                  <c:v>6.1206024130975548E-2</c:v>
                </c:pt>
                <c:pt idx="856">
                  <c:v>6.1571436852391415E-2</c:v>
                </c:pt>
                <c:pt idx="857">
                  <c:v>6.1070020468748487E-2</c:v>
                </c:pt>
                <c:pt idx="858">
                  <c:v>6.055626532325295E-2</c:v>
                </c:pt>
                <c:pt idx="859">
                  <c:v>6.0773757038150779E-2</c:v>
                </c:pt>
                <c:pt idx="860">
                  <c:v>6.13777412316193E-2</c:v>
                </c:pt>
                <c:pt idx="861">
                  <c:v>6.0780843067042449E-2</c:v>
                </c:pt>
                <c:pt idx="862">
                  <c:v>6.0146391091185629E-2</c:v>
                </c:pt>
                <c:pt idx="863">
                  <c:v>6.0287353846135865E-2</c:v>
                </c:pt>
                <c:pt idx="864">
                  <c:v>5.9893838612106814E-2</c:v>
                </c:pt>
                <c:pt idx="865">
                  <c:v>5.9457517349221028E-2</c:v>
                </c:pt>
                <c:pt idx="866">
                  <c:v>5.933168673210832E-2</c:v>
                </c:pt>
                <c:pt idx="867">
                  <c:v>5.944078790374465E-2</c:v>
                </c:pt>
                <c:pt idx="868">
                  <c:v>5.9844030429911495E-2</c:v>
                </c:pt>
                <c:pt idx="869">
                  <c:v>6.0019469552921582E-2</c:v>
                </c:pt>
                <c:pt idx="870">
                  <c:v>5.9714139389655439E-2</c:v>
                </c:pt>
                <c:pt idx="871">
                  <c:v>5.9591208277102674E-2</c:v>
                </c:pt>
                <c:pt idx="872">
                  <c:v>6.0071895508055959E-2</c:v>
                </c:pt>
                <c:pt idx="873">
                  <c:v>5.9995160032391803E-2</c:v>
                </c:pt>
                <c:pt idx="874">
                  <c:v>5.963010090400115E-2</c:v>
                </c:pt>
                <c:pt idx="875">
                  <c:v>5.9528955867609264E-2</c:v>
                </c:pt>
                <c:pt idx="876">
                  <c:v>5.8636277208382284E-2</c:v>
                </c:pt>
                <c:pt idx="877">
                  <c:v>5.8070776567984414E-2</c:v>
                </c:pt>
                <c:pt idx="878">
                  <c:v>5.8112163251108233E-2</c:v>
                </c:pt>
                <c:pt idx="879">
                  <c:v>5.8384278929036221E-2</c:v>
                </c:pt>
                <c:pt idx="880">
                  <c:v>5.8661593291444797E-2</c:v>
                </c:pt>
                <c:pt idx="881">
                  <c:v>5.9173320752949128E-2</c:v>
                </c:pt>
                <c:pt idx="882">
                  <c:v>5.8782317579620873E-2</c:v>
                </c:pt>
                <c:pt idx="883">
                  <c:v>5.8129219352142748E-2</c:v>
                </c:pt>
                <c:pt idx="884">
                  <c:v>5.8470388364263465E-2</c:v>
                </c:pt>
                <c:pt idx="885">
                  <c:v>5.7817369732904828E-2</c:v>
                </c:pt>
                <c:pt idx="886">
                  <c:v>5.7598592510515689E-2</c:v>
                </c:pt>
                <c:pt idx="887">
                  <c:v>5.7803861055125735E-2</c:v>
                </c:pt>
                <c:pt idx="888">
                  <c:v>5.7866384472563932E-2</c:v>
                </c:pt>
                <c:pt idx="889">
                  <c:v>5.8287892154337481E-2</c:v>
                </c:pt>
                <c:pt idx="890">
                  <c:v>5.7442792844991174E-2</c:v>
                </c:pt>
                <c:pt idx="891">
                  <c:v>5.7281244739150812E-2</c:v>
                </c:pt>
                <c:pt idx="892">
                  <c:v>5.7774376298873033E-2</c:v>
                </c:pt>
                <c:pt idx="893">
                  <c:v>5.7264243623715259E-2</c:v>
                </c:pt>
                <c:pt idx="894">
                  <c:v>5.7357989321754191E-2</c:v>
                </c:pt>
                <c:pt idx="895">
                  <c:v>5.8486647712388561E-2</c:v>
                </c:pt>
                <c:pt idx="896">
                  <c:v>5.9029966131409803E-2</c:v>
                </c:pt>
                <c:pt idx="897">
                  <c:v>5.8691023306340122E-2</c:v>
                </c:pt>
                <c:pt idx="898">
                  <c:v>5.7792191797628477E-2</c:v>
                </c:pt>
                <c:pt idx="899">
                  <c:v>5.7323689182614761E-2</c:v>
                </c:pt>
                <c:pt idx="900">
                  <c:v>5.7413346854050112E-2</c:v>
                </c:pt>
                <c:pt idx="901">
                  <c:v>5.7601372672198552E-2</c:v>
                </c:pt>
                <c:pt idx="902">
                  <c:v>5.7131639006857908E-2</c:v>
                </c:pt>
                <c:pt idx="903">
                  <c:v>5.7601702415320061E-2</c:v>
                </c:pt>
                <c:pt idx="904">
                  <c:v>5.7625228653109269E-2</c:v>
                </c:pt>
                <c:pt idx="905">
                  <c:v>5.7035756837286802E-2</c:v>
                </c:pt>
                <c:pt idx="906">
                  <c:v>5.6677132048300265E-2</c:v>
                </c:pt>
                <c:pt idx="907">
                  <c:v>5.6767590459175205E-2</c:v>
                </c:pt>
                <c:pt idx="908">
                  <c:v>5.6708292045012203E-2</c:v>
                </c:pt>
                <c:pt idx="909">
                  <c:v>5.785568579899749E-2</c:v>
                </c:pt>
                <c:pt idx="910">
                  <c:v>5.7744160973858788E-2</c:v>
                </c:pt>
                <c:pt idx="911">
                  <c:v>5.6677676360035442E-2</c:v>
                </c:pt>
                <c:pt idx="912">
                  <c:v>5.6443942874403616E-2</c:v>
                </c:pt>
                <c:pt idx="913">
                  <c:v>5.6469994871120741E-2</c:v>
                </c:pt>
                <c:pt idx="914">
                  <c:v>5.6094288487728121E-2</c:v>
                </c:pt>
                <c:pt idx="915">
                  <c:v>5.6278585548874549E-2</c:v>
                </c:pt>
                <c:pt idx="916">
                  <c:v>5.648423849504753E-2</c:v>
                </c:pt>
                <c:pt idx="917">
                  <c:v>5.5733273580059389E-2</c:v>
                </c:pt>
                <c:pt idx="918">
                  <c:v>5.54537612726759E-2</c:v>
                </c:pt>
                <c:pt idx="919">
                  <c:v>5.5611145632919107E-2</c:v>
                </c:pt>
                <c:pt idx="920">
                  <c:v>5.5190224913603508E-2</c:v>
                </c:pt>
                <c:pt idx="921">
                  <c:v>5.5219514472661019E-2</c:v>
                </c:pt>
                <c:pt idx="922">
                  <c:v>5.5997718302645209E-2</c:v>
                </c:pt>
                <c:pt idx="923">
                  <c:v>5.4907653566287455E-2</c:v>
                </c:pt>
                <c:pt idx="924">
                  <c:v>5.4729118927963491E-2</c:v>
                </c:pt>
                <c:pt idx="925">
                  <c:v>5.4486472845713826E-2</c:v>
                </c:pt>
                <c:pt idx="926">
                  <c:v>5.4710201526026889E-2</c:v>
                </c:pt>
                <c:pt idx="927">
                  <c:v>5.4399483664272698E-2</c:v>
                </c:pt>
                <c:pt idx="928">
                  <c:v>5.3625042878643267E-2</c:v>
                </c:pt>
                <c:pt idx="929">
                  <c:v>5.4142988797655049E-2</c:v>
                </c:pt>
                <c:pt idx="930">
                  <c:v>5.4241187291598512E-2</c:v>
                </c:pt>
                <c:pt idx="931">
                  <c:v>5.3900293185572538E-2</c:v>
                </c:pt>
                <c:pt idx="932">
                  <c:v>5.4398505216322231E-2</c:v>
                </c:pt>
                <c:pt idx="933">
                  <c:v>5.4617329577090291E-2</c:v>
                </c:pt>
                <c:pt idx="934">
                  <c:v>5.5090547835429438E-2</c:v>
                </c:pt>
                <c:pt idx="935">
                  <c:v>5.5283608092804706E-2</c:v>
                </c:pt>
                <c:pt idx="936">
                  <c:v>5.4378950846169151E-2</c:v>
                </c:pt>
                <c:pt idx="937">
                  <c:v>5.3249821883344949E-2</c:v>
                </c:pt>
                <c:pt idx="938">
                  <c:v>5.3493039782741503E-2</c:v>
                </c:pt>
                <c:pt idx="939">
                  <c:v>5.4599528914205137E-2</c:v>
                </c:pt>
                <c:pt idx="940">
                  <c:v>5.4207976770191596E-2</c:v>
                </c:pt>
                <c:pt idx="941">
                  <c:v>5.3773162129084749E-2</c:v>
                </c:pt>
                <c:pt idx="942">
                  <c:v>5.3247235195784053E-2</c:v>
                </c:pt>
                <c:pt idx="943">
                  <c:v>5.2908801025547916E-2</c:v>
                </c:pt>
                <c:pt idx="944">
                  <c:v>5.3255935118722064E-2</c:v>
                </c:pt>
                <c:pt idx="945">
                  <c:v>5.3391663614895446E-2</c:v>
                </c:pt>
                <c:pt idx="946">
                  <c:v>5.3620872399069208E-2</c:v>
                </c:pt>
                <c:pt idx="947">
                  <c:v>5.3037680872890333E-2</c:v>
                </c:pt>
                <c:pt idx="948">
                  <c:v>5.3749261245968377E-2</c:v>
                </c:pt>
                <c:pt idx="949">
                  <c:v>5.3994298663326591E-2</c:v>
                </c:pt>
                <c:pt idx="950">
                  <c:v>5.3559918578658432E-2</c:v>
                </c:pt>
                <c:pt idx="951">
                  <c:v>5.2741351549701963E-2</c:v>
                </c:pt>
                <c:pt idx="952">
                  <c:v>5.3029590077483577E-2</c:v>
                </c:pt>
                <c:pt idx="953">
                  <c:v>5.2473395375494558E-2</c:v>
                </c:pt>
                <c:pt idx="954">
                  <c:v>5.2107279278960479E-2</c:v>
                </c:pt>
                <c:pt idx="955">
                  <c:v>5.2866480822390302E-2</c:v>
                </c:pt>
                <c:pt idx="956">
                  <c:v>5.3400732712335169E-2</c:v>
                </c:pt>
                <c:pt idx="957">
                  <c:v>5.295793957888148E-2</c:v>
                </c:pt>
                <c:pt idx="958">
                  <c:v>5.2443394087765695E-2</c:v>
                </c:pt>
                <c:pt idx="959">
                  <c:v>5.2948578036559869E-2</c:v>
                </c:pt>
                <c:pt idx="960">
                  <c:v>5.308738611469397E-2</c:v>
                </c:pt>
                <c:pt idx="961">
                  <c:v>5.313582230376826E-2</c:v>
                </c:pt>
                <c:pt idx="962">
                  <c:v>5.3520489079432298E-2</c:v>
                </c:pt>
                <c:pt idx="963">
                  <c:v>5.352220653511431E-2</c:v>
                </c:pt>
                <c:pt idx="964">
                  <c:v>5.3621993005806889E-2</c:v>
                </c:pt>
                <c:pt idx="965">
                  <c:v>5.3775736647803357E-2</c:v>
                </c:pt>
                <c:pt idx="966">
                  <c:v>5.3523815627469315E-2</c:v>
                </c:pt>
                <c:pt idx="967">
                  <c:v>5.3600991625521795E-2</c:v>
                </c:pt>
                <c:pt idx="968">
                  <c:v>5.3771008677144592E-2</c:v>
                </c:pt>
                <c:pt idx="969">
                  <c:v>5.3512896659362125E-2</c:v>
                </c:pt>
                <c:pt idx="970">
                  <c:v>5.3669623151308098E-2</c:v>
                </c:pt>
                <c:pt idx="971">
                  <c:v>5.4278120545931438E-2</c:v>
                </c:pt>
                <c:pt idx="972">
                  <c:v>5.3847322804505257E-2</c:v>
                </c:pt>
                <c:pt idx="973">
                  <c:v>5.3424463035250093E-2</c:v>
                </c:pt>
                <c:pt idx="974">
                  <c:v>5.3657877549863849E-2</c:v>
                </c:pt>
                <c:pt idx="975">
                  <c:v>5.3506887724898144E-2</c:v>
                </c:pt>
                <c:pt idx="976">
                  <c:v>5.3019179160992476E-2</c:v>
                </c:pt>
                <c:pt idx="977">
                  <c:v>5.2762768313446964E-2</c:v>
                </c:pt>
                <c:pt idx="978">
                  <c:v>5.3428548881837609E-2</c:v>
                </c:pt>
                <c:pt idx="979">
                  <c:v>5.3555000983792893E-2</c:v>
                </c:pt>
                <c:pt idx="980">
                  <c:v>5.3194225880558277E-2</c:v>
                </c:pt>
                <c:pt idx="981">
                  <c:v>5.2891323700129035E-2</c:v>
                </c:pt>
                <c:pt idx="982">
                  <c:v>5.3616835657565386E-2</c:v>
                </c:pt>
                <c:pt idx="983">
                  <c:v>5.3616286893444512E-2</c:v>
                </c:pt>
                <c:pt idx="984">
                  <c:v>5.4116176702115798E-2</c:v>
                </c:pt>
                <c:pt idx="985">
                  <c:v>5.4143272703843864E-2</c:v>
                </c:pt>
                <c:pt idx="986">
                  <c:v>5.3871421475928855E-2</c:v>
                </c:pt>
                <c:pt idx="987">
                  <c:v>5.355889384491478E-2</c:v>
                </c:pt>
                <c:pt idx="988">
                  <c:v>5.2512268958389348E-2</c:v>
                </c:pt>
                <c:pt idx="989">
                  <c:v>5.192613509871765E-2</c:v>
                </c:pt>
                <c:pt idx="990">
                  <c:v>5.1485829865434554E-2</c:v>
                </c:pt>
                <c:pt idx="991">
                  <c:v>5.13909333476439E-2</c:v>
                </c:pt>
                <c:pt idx="992">
                  <c:v>5.1855623858945474E-2</c:v>
                </c:pt>
                <c:pt idx="993">
                  <c:v>5.2373123540963629E-2</c:v>
                </c:pt>
                <c:pt idx="994">
                  <c:v>5.2740825271208082E-2</c:v>
                </c:pt>
                <c:pt idx="995">
                  <c:v>5.2796234329794356E-2</c:v>
                </c:pt>
                <c:pt idx="996">
                  <c:v>5.2562602350645964E-2</c:v>
                </c:pt>
                <c:pt idx="997">
                  <c:v>5.3570784658644156E-2</c:v>
                </c:pt>
                <c:pt idx="998">
                  <c:v>5.479970299923119E-2</c:v>
                </c:pt>
                <c:pt idx="999">
                  <c:v>5.3863979928127415E-2</c:v>
                </c:pt>
                <c:pt idx="1000">
                  <c:v>5.303157695569953E-2</c:v>
                </c:pt>
                <c:pt idx="1001">
                  <c:v>5.3725569750285772E-2</c:v>
                </c:pt>
                <c:pt idx="1002">
                  <c:v>5.350049470588869E-2</c:v>
                </c:pt>
                <c:pt idx="1003">
                  <c:v>5.309764114898699E-2</c:v>
                </c:pt>
                <c:pt idx="1004">
                  <c:v>5.3535881427801787E-2</c:v>
                </c:pt>
                <c:pt idx="1005">
                  <c:v>5.3505611063235051E-2</c:v>
                </c:pt>
                <c:pt idx="1006">
                  <c:v>5.2575435864808145E-2</c:v>
                </c:pt>
                <c:pt idx="1007">
                  <c:v>5.2404996966363297E-2</c:v>
                </c:pt>
                <c:pt idx="1008">
                  <c:v>5.3481452015008583E-2</c:v>
                </c:pt>
                <c:pt idx="1009">
                  <c:v>5.3002595224912935E-2</c:v>
                </c:pt>
                <c:pt idx="1010">
                  <c:v>5.2368203774649201E-2</c:v>
                </c:pt>
                <c:pt idx="1011">
                  <c:v>5.2311402532861248E-2</c:v>
                </c:pt>
                <c:pt idx="1012">
                  <c:v>5.2454023965365193E-2</c:v>
                </c:pt>
                <c:pt idx="1013">
                  <c:v>5.1807695250652992E-2</c:v>
                </c:pt>
                <c:pt idx="1014">
                  <c:v>5.0601554352558357E-2</c:v>
                </c:pt>
                <c:pt idx="1015">
                  <c:v>4.9703784882207815E-2</c:v>
                </c:pt>
                <c:pt idx="1016">
                  <c:v>4.9935998943751989E-2</c:v>
                </c:pt>
                <c:pt idx="1017">
                  <c:v>4.8904117793976888E-2</c:v>
                </c:pt>
                <c:pt idx="1018">
                  <c:v>4.8243788262324817E-2</c:v>
                </c:pt>
                <c:pt idx="1019">
                  <c:v>4.9374679586920524E-2</c:v>
                </c:pt>
                <c:pt idx="1020">
                  <c:v>4.9176192386836882E-2</c:v>
                </c:pt>
                <c:pt idx="1021">
                  <c:v>4.7341593931639572E-2</c:v>
                </c:pt>
                <c:pt idx="1022">
                  <c:v>4.6566127959199691E-2</c:v>
                </c:pt>
                <c:pt idx="1023">
                  <c:v>4.6418342779704809E-2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2E3-43D2-A423-8B89091D3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8"/>
          <c:min val="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  <c:majorUnit val="2"/>
      </c:valAx>
      <c:valAx>
        <c:axId val="1483056592"/>
        <c:scaling>
          <c:orientation val="minMax"/>
          <c:max val="0.19000000000000003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2768445610965298"/>
          <c:y val="3.6035808023996994E-2"/>
          <c:w val="0.42669825993972982"/>
          <c:h val="0.3459911261092362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950-1400 nm</a:t>
            </a:r>
          </a:p>
        </c:rich>
      </c:tx>
      <c:layout>
        <c:manualLayout>
          <c:xMode val="edge"/>
          <c:yMode val="edge"/>
          <c:x val="0.26287790415087003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939316613201127"/>
          <c:y val="0.12517841519810025"/>
          <c:w val="0.69359215514727324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'IR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'IR sp'!$D$2:$D$1025</c:f>
              <c:numCache>
                <c:formatCode>0.00</c:formatCode>
                <c:ptCount val="1024"/>
                <c:pt idx="0">
                  <c:v>-3.1084492155709458</c:v>
                </c:pt>
                <c:pt idx="1">
                  <c:v>-3.0546492155709459</c:v>
                </c:pt>
                <c:pt idx="2">
                  <c:v>-3.0008492155709456</c:v>
                </c:pt>
                <c:pt idx="3">
                  <c:v>-2.9470492155709458</c:v>
                </c:pt>
                <c:pt idx="4">
                  <c:v>-2.8932492155709459</c:v>
                </c:pt>
                <c:pt idx="5">
                  <c:v>-2.8394492155709457</c:v>
                </c:pt>
                <c:pt idx="6">
                  <c:v>-2.7856492155709458</c:v>
                </c:pt>
                <c:pt idx="7">
                  <c:v>-2.731849215570946</c:v>
                </c:pt>
                <c:pt idx="8">
                  <c:v>-2.6780492155709457</c:v>
                </c:pt>
                <c:pt idx="9">
                  <c:v>-2.6242492155709458</c:v>
                </c:pt>
                <c:pt idx="10">
                  <c:v>-2.570449215570946</c:v>
                </c:pt>
                <c:pt idx="11">
                  <c:v>-2.5166492155709457</c:v>
                </c:pt>
                <c:pt idx="12">
                  <c:v>-2.4628492155709458</c:v>
                </c:pt>
                <c:pt idx="13">
                  <c:v>-2.4090492155709455</c:v>
                </c:pt>
                <c:pt idx="14">
                  <c:v>-2.3552492155709457</c:v>
                </c:pt>
                <c:pt idx="15">
                  <c:v>-2.3014492155709458</c:v>
                </c:pt>
                <c:pt idx="16">
                  <c:v>-2.247649215570946</c:v>
                </c:pt>
                <c:pt idx="17">
                  <c:v>-2.1938492155709457</c:v>
                </c:pt>
                <c:pt idx="18">
                  <c:v>-2.1400492155709459</c:v>
                </c:pt>
                <c:pt idx="19">
                  <c:v>-2.0862492155709456</c:v>
                </c:pt>
                <c:pt idx="20">
                  <c:v>-2.0324492155709457</c:v>
                </c:pt>
                <c:pt idx="21">
                  <c:v>-1.9786492155709459</c:v>
                </c:pt>
                <c:pt idx="22">
                  <c:v>-1.9248492155709458</c:v>
                </c:pt>
                <c:pt idx="23">
                  <c:v>-1.8710492155709459</c:v>
                </c:pt>
                <c:pt idx="24">
                  <c:v>-1.8172492155709459</c:v>
                </c:pt>
                <c:pt idx="25">
                  <c:v>-1.7634492155709458</c:v>
                </c:pt>
                <c:pt idx="26">
                  <c:v>-1.7096492155709457</c:v>
                </c:pt>
                <c:pt idx="27">
                  <c:v>-1.6558492155709459</c:v>
                </c:pt>
                <c:pt idx="28">
                  <c:v>-1.6020492155709458</c:v>
                </c:pt>
                <c:pt idx="29">
                  <c:v>-1.5482492155709457</c:v>
                </c:pt>
                <c:pt idx="30">
                  <c:v>-1.4944492155709459</c:v>
                </c:pt>
                <c:pt idx="31">
                  <c:v>-1.4406492155709458</c:v>
                </c:pt>
                <c:pt idx="32">
                  <c:v>-1.3868492155709458</c:v>
                </c:pt>
                <c:pt idx="33">
                  <c:v>-1.3330492155709459</c:v>
                </c:pt>
                <c:pt idx="34">
                  <c:v>-1.2792492155709458</c:v>
                </c:pt>
                <c:pt idx="35">
                  <c:v>-1.2254492155709458</c:v>
                </c:pt>
                <c:pt idx="36">
                  <c:v>-1.1716492155709459</c:v>
                </c:pt>
                <c:pt idx="37">
                  <c:v>-1.1178492155709459</c:v>
                </c:pt>
                <c:pt idx="38">
                  <c:v>-1.0640492155709458</c:v>
                </c:pt>
                <c:pt idx="39">
                  <c:v>-1.0102492155709455</c:v>
                </c:pt>
                <c:pt idx="40">
                  <c:v>-0.95644921557094564</c:v>
                </c:pt>
                <c:pt idx="41">
                  <c:v>-0.9026492155709458</c:v>
                </c:pt>
                <c:pt idx="42">
                  <c:v>-0.8488492155709455</c:v>
                </c:pt>
                <c:pt idx="43">
                  <c:v>-0.79504921557094566</c:v>
                </c:pt>
                <c:pt idx="44">
                  <c:v>-0.74124921557094581</c:v>
                </c:pt>
                <c:pt idx="45">
                  <c:v>-0.68744921557094552</c:v>
                </c:pt>
                <c:pt idx="46">
                  <c:v>-0.63364921557094567</c:v>
                </c:pt>
                <c:pt idx="47">
                  <c:v>-0.57984921557094582</c:v>
                </c:pt>
                <c:pt idx="48">
                  <c:v>-0.52604921557094553</c:v>
                </c:pt>
                <c:pt idx="49">
                  <c:v>-0.47224921557094568</c:v>
                </c:pt>
                <c:pt idx="50">
                  <c:v>-0.41844921557094539</c:v>
                </c:pt>
                <c:pt idx="51">
                  <c:v>-0.36464921557094554</c:v>
                </c:pt>
                <c:pt idx="52">
                  <c:v>-0.31084921557094569</c:v>
                </c:pt>
                <c:pt idx="53">
                  <c:v>-0.2570492155709454</c:v>
                </c:pt>
                <c:pt idx="54">
                  <c:v>-0.20324921557094555</c:v>
                </c:pt>
                <c:pt idx="55">
                  <c:v>-0.1494492155709457</c:v>
                </c:pt>
                <c:pt idx="56">
                  <c:v>-9.5649215570945412E-2</c:v>
                </c:pt>
                <c:pt idx="57">
                  <c:v>-4.1849215570945564E-2</c:v>
                </c:pt>
                <c:pt idx="58">
                  <c:v>1.1950784429054284E-2</c:v>
                </c:pt>
                <c:pt idx="59">
                  <c:v>6.5750784429054576E-2</c:v>
                </c:pt>
                <c:pt idx="60">
                  <c:v>0.11955078442905442</c:v>
                </c:pt>
                <c:pt idx="61">
                  <c:v>0.17335078442905427</c:v>
                </c:pt>
                <c:pt idx="62">
                  <c:v>0.22715078442905456</c:v>
                </c:pt>
                <c:pt idx="63">
                  <c:v>0.28095078442905441</c:v>
                </c:pt>
                <c:pt idx="64">
                  <c:v>0.33475078442905426</c:v>
                </c:pt>
                <c:pt idx="65">
                  <c:v>0.38855078442905455</c:v>
                </c:pt>
                <c:pt idx="66">
                  <c:v>0.4423507844290544</c:v>
                </c:pt>
                <c:pt idx="67">
                  <c:v>0.49615078442905425</c:v>
                </c:pt>
                <c:pt idx="68">
                  <c:v>0.54995078442905454</c:v>
                </c:pt>
                <c:pt idx="69">
                  <c:v>0.60375078442905439</c:v>
                </c:pt>
                <c:pt idx="70">
                  <c:v>0.65755078442905424</c:v>
                </c:pt>
                <c:pt idx="71">
                  <c:v>0.71135078442905453</c:v>
                </c:pt>
                <c:pt idx="72">
                  <c:v>0.76515078442905438</c:v>
                </c:pt>
                <c:pt idx="73">
                  <c:v>0.81895078442905422</c:v>
                </c:pt>
                <c:pt idx="74">
                  <c:v>0.87275078442905452</c:v>
                </c:pt>
                <c:pt idx="75">
                  <c:v>0.92655078442905436</c:v>
                </c:pt>
                <c:pt idx="76">
                  <c:v>0.98035078442905421</c:v>
                </c:pt>
                <c:pt idx="77">
                  <c:v>1.0341507844290541</c:v>
                </c:pt>
                <c:pt idx="78">
                  <c:v>1.0879507844290548</c:v>
                </c:pt>
                <c:pt idx="79">
                  <c:v>1.1417507844290546</c:v>
                </c:pt>
                <c:pt idx="80">
                  <c:v>1.1955507844290545</c:v>
                </c:pt>
                <c:pt idx="81">
                  <c:v>1.2493507844290543</c:v>
                </c:pt>
                <c:pt idx="82">
                  <c:v>1.3031507844290542</c:v>
                </c:pt>
                <c:pt idx="83">
                  <c:v>1.356950784429054</c:v>
                </c:pt>
                <c:pt idx="84">
                  <c:v>1.4107507844290548</c:v>
                </c:pt>
                <c:pt idx="85">
                  <c:v>1.4645507844290546</c:v>
                </c:pt>
                <c:pt idx="86">
                  <c:v>1.5183507844290545</c:v>
                </c:pt>
                <c:pt idx="87">
                  <c:v>1.5721507844290543</c:v>
                </c:pt>
                <c:pt idx="88">
                  <c:v>1.6259507844290542</c:v>
                </c:pt>
                <c:pt idx="89">
                  <c:v>1.679750784429054</c:v>
                </c:pt>
                <c:pt idx="90">
                  <c:v>1.7335507844290547</c:v>
                </c:pt>
                <c:pt idx="91">
                  <c:v>1.7873507844290546</c:v>
                </c:pt>
                <c:pt idx="92">
                  <c:v>1.8411507844290544</c:v>
                </c:pt>
                <c:pt idx="93">
                  <c:v>1.8949507844290543</c:v>
                </c:pt>
                <c:pt idx="94">
                  <c:v>1.9487507844290541</c:v>
                </c:pt>
                <c:pt idx="95">
                  <c:v>2.002550784429054</c:v>
                </c:pt>
                <c:pt idx="96">
                  <c:v>2.0563507844290547</c:v>
                </c:pt>
                <c:pt idx="97">
                  <c:v>2.1101507844290546</c:v>
                </c:pt>
                <c:pt idx="98">
                  <c:v>2.1639507844290544</c:v>
                </c:pt>
                <c:pt idx="99">
                  <c:v>2.2177507844290543</c:v>
                </c:pt>
                <c:pt idx="100">
                  <c:v>2.2715507844290541</c:v>
                </c:pt>
                <c:pt idx="101">
                  <c:v>2.3253507844290549</c:v>
                </c:pt>
                <c:pt idx="102">
                  <c:v>2.3791507844290547</c:v>
                </c:pt>
                <c:pt idx="103">
                  <c:v>2.4329507844290545</c:v>
                </c:pt>
                <c:pt idx="104">
                  <c:v>2.4867507844290544</c:v>
                </c:pt>
                <c:pt idx="105">
                  <c:v>2.5405507844290542</c:v>
                </c:pt>
                <c:pt idx="106">
                  <c:v>2.5943507844290541</c:v>
                </c:pt>
                <c:pt idx="107">
                  <c:v>2.6481507844290548</c:v>
                </c:pt>
                <c:pt idx="108">
                  <c:v>2.7019507844290547</c:v>
                </c:pt>
                <c:pt idx="109">
                  <c:v>2.7557507844290545</c:v>
                </c:pt>
                <c:pt idx="110">
                  <c:v>2.8095507844290544</c:v>
                </c:pt>
                <c:pt idx="111">
                  <c:v>2.8633507844290542</c:v>
                </c:pt>
                <c:pt idx="112">
                  <c:v>2.9171507844290541</c:v>
                </c:pt>
                <c:pt idx="113">
                  <c:v>2.9709507844290548</c:v>
                </c:pt>
                <c:pt idx="114">
                  <c:v>3.0247507844290547</c:v>
                </c:pt>
                <c:pt idx="115">
                  <c:v>3.0785507844290545</c:v>
                </c:pt>
                <c:pt idx="116">
                  <c:v>3.1323507844290543</c:v>
                </c:pt>
                <c:pt idx="117">
                  <c:v>3.1861507844290542</c:v>
                </c:pt>
                <c:pt idx="118">
                  <c:v>3.239950784429054</c:v>
                </c:pt>
                <c:pt idx="119">
                  <c:v>3.2937507844290548</c:v>
                </c:pt>
                <c:pt idx="120">
                  <c:v>3.3475507844290546</c:v>
                </c:pt>
                <c:pt idx="121">
                  <c:v>3.4013507844290545</c:v>
                </c:pt>
                <c:pt idx="122">
                  <c:v>3.4551507844290543</c:v>
                </c:pt>
                <c:pt idx="123">
                  <c:v>3.5089507844290542</c:v>
                </c:pt>
                <c:pt idx="124">
                  <c:v>3.562750784429054</c:v>
                </c:pt>
                <c:pt idx="125">
                  <c:v>3.6165507844290548</c:v>
                </c:pt>
                <c:pt idx="126">
                  <c:v>3.6703507844290546</c:v>
                </c:pt>
                <c:pt idx="127">
                  <c:v>3.7241507844290545</c:v>
                </c:pt>
                <c:pt idx="128">
                  <c:v>3.7779507844290543</c:v>
                </c:pt>
                <c:pt idx="129">
                  <c:v>3.8317507844290541</c:v>
                </c:pt>
                <c:pt idx="130">
                  <c:v>3.8855507844290549</c:v>
                </c:pt>
                <c:pt idx="131">
                  <c:v>3.9393507844290547</c:v>
                </c:pt>
                <c:pt idx="132">
                  <c:v>3.9931507844290546</c:v>
                </c:pt>
                <c:pt idx="133">
                  <c:v>4.046950784429054</c:v>
                </c:pt>
                <c:pt idx="134">
                  <c:v>4.1007507844290547</c:v>
                </c:pt>
                <c:pt idx="135">
                  <c:v>4.1545507844290537</c:v>
                </c:pt>
                <c:pt idx="136">
                  <c:v>4.2083507844290544</c:v>
                </c:pt>
                <c:pt idx="137">
                  <c:v>4.2621507844290552</c:v>
                </c:pt>
                <c:pt idx="138">
                  <c:v>4.3159507844290541</c:v>
                </c:pt>
                <c:pt idx="139">
                  <c:v>4.3697507844290548</c:v>
                </c:pt>
                <c:pt idx="140">
                  <c:v>4.4235507844290538</c:v>
                </c:pt>
                <c:pt idx="141">
                  <c:v>4.4773507844290545</c:v>
                </c:pt>
                <c:pt idx="142">
                  <c:v>4.5311507844290553</c:v>
                </c:pt>
                <c:pt idx="143">
                  <c:v>4.5849507844290542</c:v>
                </c:pt>
                <c:pt idx="144">
                  <c:v>4.638750784429055</c:v>
                </c:pt>
                <c:pt idx="145">
                  <c:v>4.6925507844290539</c:v>
                </c:pt>
                <c:pt idx="146">
                  <c:v>4.7463507844290547</c:v>
                </c:pt>
                <c:pt idx="147">
                  <c:v>4.8001507844290536</c:v>
                </c:pt>
                <c:pt idx="148">
                  <c:v>4.8539507844290544</c:v>
                </c:pt>
                <c:pt idx="149">
                  <c:v>4.9077507844290533</c:v>
                </c:pt>
                <c:pt idx="150">
                  <c:v>4.9615507844290523</c:v>
                </c:pt>
                <c:pt idx="151">
                  <c:v>5.015350784429053</c:v>
                </c:pt>
                <c:pt idx="152">
                  <c:v>5.0691507844290538</c:v>
                </c:pt>
                <c:pt idx="153">
                  <c:v>5.1229507844290527</c:v>
                </c:pt>
                <c:pt idx="154">
                  <c:v>5.1767507844290535</c:v>
                </c:pt>
                <c:pt idx="155">
                  <c:v>5.2305507844290524</c:v>
                </c:pt>
                <c:pt idx="156">
                  <c:v>5.2843507844290531</c:v>
                </c:pt>
                <c:pt idx="157">
                  <c:v>5.3381507844290539</c:v>
                </c:pt>
                <c:pt idx="158">
                  <c:v>5.3919507844290528</c:v>
                </c:pt>
                <c:pt idx="159">
                  <c:v>5.4457507844290536</c:v>
                </c:pt>
                <c:pt idx="160">
                  <c:v>5.4995507844290525</c:v>
                </c:pt>
                <c:pt idx="161">
                  <c:v>5.5533507844290533</c:v>
                </c:pt>
                <c:pt idx="162">
                  <c:v>5.607150784429054</c:v>
                </c:pt>
                <c:pt idx="163">
                  <c:v>5.660950784429053</c:v>
                </c:pt>
                <c:pt idx="164">
                  <c:v>5.7147507844290537</c:v>
                </c:pt>
                <c:pt idx="165">
                  <c:v>5.7685507844290527</c:v>
                </c:pt>
                <c:pt idx="166">
                  <c:v>5.8223507844290534</c:v>
                </c:pt>
                <c:pt idx="167">
                  <c:v>5.8761507844290524</c:v>
                </c:pt>
                <c:pt idx="168">
                  <c:v>5.9299507844290531</c:v>
                </c:pt>
                <c:pt idx="169">
                  <c:v>5.9837507844290538</c:v>
                </c:pt>
                <c:pt idx="170">
                  <c:v>6.0375507844290528</c:v>
                </c:pt>
                <c:pt idx="171">
                  <c:v>6.0913507844290535</c:v>
                </c:pt>
                <c:pt idx="172">
                  <c:v>6.1451507844290525</c:v>
                </c:pt>
                <c:pt idx="173">
                  <c:v>6.1989507844290532</c:v>
                </c:pt>
                <c:pt idx="174">
                  <c:v>6.252750784429054</c:v>
                </c:pt>
                <c:pt idx="175">
                  <c:v>6.3065507844290529</c:v>
                </c:pt>
                <c:pt idx="176">
                  <c:v>6.3603507844290537</c:v>
                </c:pt>
                <c:pt idx="177">
                  <c:v>6.4141507844290526</c:v>
                </c:pt>
                <c:pt idx="178">
                  <c:v>6.4679507844290534</c:v>
                </c:pt>
                <c:pt idx="179">
                  <c:v>6.5217507844290523</c:v>
                </c:pt>
                <c:pt idx="180">
                  <c:v>6.5755507844290531</c:v>
                </c:pt>
                <c:pt idx="181">
                  <c:v>6.6293507844290538</c:v>
                </c:pt>
                <c:pt idx="182">
                  <c:v>6.6831507844290527</c:v>
                </c:pt>
                <c:pt idx="183">
                  <c:v>6.7369507844290535</c:v>
                </c:pt>
                <c:pt idx="184">
                  <c:v>6.7907507844290524</c:v>
                </c:pt>
                <c:pt idx="185">
                  <c:v>6.8445507844290532</c:v>
                </c:pt>
                <c:pt idx="186">
                  <c:v>6.8983507844290539</c:v>
                </c:pt>
                <c:pt idx="187">
                  <c:v>6.9521507844290529</c:v>
                </c:pt>
                <c:pt idx="188">
                  <c:v>7.0059507844290536</c:v>
                </c:pt>
                <c:pt idx="189">
                  <c:v>7.0597507844290526</c:v>
                </c:pt>
                <c:pt idx="190">
                  <c:v>7.1135507844290533</c:v>
                </c:pt>
                <c:pt idx="191">
                  <c:v>7.1673507844290523</c:v>
                </c:pt>
                <c:pt idx="192">
                  <c:v>7.221150784429053</c:v>
                </c:pt>
                <c:pt idx="193">
                  <c:v>7.2749507844290537</c:v>
                </c:pt>
                <c:pt idx="194">
                  <c:v>7.3287507844290527</c:v>
                </c:pt>
                <c:pt idx="195">
                  <c:v>7.3825507844290534</c:v>
                </c:pt>
                <c:pt idx="196">
                  <c:v>7.4363507844290524</c:v>
                </c:pt>
                <c:pt idx="197">
                  <c:v>7.4901507844290531</c:v>
                </c:pt>
                <c:pt idx="198">
                  <c:v>7.5439507844290539</c:v>
                </c:pt>
                <c:pt idx="199">
                  <c:v>7.5977507844290528</c:v>
                </c:pt>
                <c:pt idx="200">
                  <c:v>7.6515507844290536</c:v>
                </c:pt>
                <c:pt idx="201">
                  <c:v>7.7053507844290525</c:v>
                </c:pt>
                <c:pt idx="202">
                  <c:v>7.7591507844290533</c:v>
                </c:pt>
                <c:pt idx="203">
                  <c:v>7.812950784429054</c:v>
                </c:pt>
                <c:pt idx="204">
                  <c:v>7.866750784429053</c:v>
                </c:pt>
                <c:pt idx="205">
                  <c:v>7.9205507844290537</c:v>
                </c:pt>
                <c:pt idx="206">
                  <c:v>7.9743507844290527</c:v>
                </c:pt>
                <c:pt idx="207">
                  <c:v>8.0281507844290534</c:v>
                </c:pt>
                <c:pt idx="208">
                  <c:v>8.0819507844290523</c:v>
                </c:pt>
                <c:pt idx="209">
                  <c:v>8.1357507844290531</c:v>
                </c:pt>
                <c:pt idx="210">
                  <c:v>8.1895507844290538</c:v>
                </c:pt>
                <c:pt idx="211">
                  <c:v>8.2433507844290528</c:v>
                </c:pt>
                <c:pt idx="212">
                  <c:v>8.2971507844290535</c:v>
                </c:pt>
                <c:pt idx="213">
                  <c:v>8.3509507844290525</c:v>
                </c:pt>
                <c:pt idx="214">
                  <c:v>8.4047507844290532</c:v>
                </c:pt>
                <c:pt idx="215">
                  <c:v>8.4585507844290539</c:v>
                </c:pt>
                <c:pt idx="216">
                  <c:v>8.5123507844290529</c:v>
                </c:pt>
                <c:pt idx="217">
                  <c:v>8.5661507844290536</c:v>
                </c:pt>
                <c:pt idx="218">
                  <c:v>8.6199507844290526</c:v>
                </c:pt>
                <c:pt idx="219">
                  <c:v>8.6737507844290533</c:v>
                </c:pt>
                <c:pt idx="220">
                  <c:v>8.7275507844290523</c:v>
                </c:pt>
                <c:pt idx="221">
                  <c:v>8.781350784429053</c:v>
                </c:pt>
                <c:pt idx="222">
                  <c:v>8.8351507844290538</c:v>
                </c:pt>
                <c:pt idx="223">
                  <c:v>8.8889507844290527</c:v>
                </c:pt>
                <c:pt idx="224">
                  <c:v>8.9427507844290535</c:v>
                </c:pt>
                <c:pt idx="225">
                  <c:v>8.9965507844290524</c:v>
                </c:pt>
                <c:pt idx="226">
                  <c:v>9.0503507844290532</c:v>
                </c:pt>
                <c:pt idx="227">
                  <c:v>9.1041507844290539</c:v>
                </c:pt>
                <c:pt idx="228">
                  <c:v>9.1579507844290529</c:v>
                </c:pt>
                <c:pt idx="229">
                  <c:v>9.2117507844290536</c:v>
                </c:pt>
                <c:pt idx="230">
                  <c:v>9.2655507844290526</c:v>
                </c:pt>
                <c:pt idx="231">
                  <c:v>9.3193507844290533</c:v>
                </c:pt>
                <c:pt idx="232">
                  <c:v>9.373150784429054</c:v>
                </c:pt>
                <c:pt idx="233">
                  <c:v>9.426950784429053</c:v>
                </c:pt>
                <c:pt idx="234">
                  <c:v>9.4807507844290537</c:v>
                </c:pt>
                <c:pt idx="235">
                  <c:v>9.5345507844290527</c:v>
                </c:pt>
                <c:pt idx="236">
                  <c:v>9.5883507844290534</c:v>
                </c:pt>
                <c:pt idx="237">
                  <c:v>9.6421507844290524</c:v>
                </c:pt>
                <c:pt idx="238">
                  <c:v>9.6959507844290531</c:v>
                </c:pt>
                <c:pt idx="239">
                  <c:v>9.7497507844290539</c:v>
                </c:pt>
                <c:pt idx="240">
                  <c:v>9.8035507844290528</c:v>
                </c:pt>
                <c:pt idx="241">
                  <c:v>9.8573507844290535</c:v>
                </c:pt>
                <c:pt idx="242">
                  <c:v>9.9111507844290525</c:v>
                </c:pt>
                <c:pt idx="243">
                  <c:v>9.9649507844290532</c:v>
                </c:pt>
                <c:pt idx="244">
                  <c:v>10.018750784429054</c:v>
                </c:pt>
                <c:pt idx="245">
                  <c:v>10.072550784429053</c:v>
                </c:pt>
                <c:pt idx="246">
                  <c:v>10.126350784429054</c:v>
                </c:pt>
                <c:pt idx="247">
                  <c:v>10.180150784429053</c:v>
                </c:pt>
                <c:pt idx="248">
                  <c:v>10.233950784429053</c:v>
                </c:pt>
                <c:pt idx="249">
                  <c:v>10.287750784429052</c:v>
                </c:pt>
                <c:pt idx="250">
                  <c:v>10.341550784429053</c:v>
                </c:pt>
                <c:pt idx="251">
                  <c:v>10.395350784429054</c:v>
                </c:pt>
                <c:pt idx="252">
                  <c:v>10.449150784429053</c:v>
                </c:pt>
                <c:pt idx="253">
                  <c:v>10.502950784429053</c:v>
                </c:pt>
                <c:pt idx="254">
                  <c:v>10.556750784429052</c:v>
                </c:pt>
                <c:pt idx="255">
                  <c:v>10.610550784429053</c:v>
                </c:pt>
              </c:numCache>
            </c:numRef>
          </c:xVal>
          <c:yVal>
            <c:numRef>
              <c:f>'IR sp'!$F$2:$F$1025</c:f>
              <c:numCache>
                <c:formatCode>General</c:formatCode>
                <c:ptCount val="1024"/>
                <c:pt idx="0">
                  <c:v>9.6150496524093892E-3</c:v>
                </c:pt>
                <c:pt idx="1">
                  <c:v>6.8324971621169777E-3</c:v>
                </c:pt>
                <c:pt idx="2">
                  <c:v>7.302987550612117E-3</c:v>
                </c:pt>
                <c:pt idx="3">
                  <c:v>8.1752735870858264E-3</c:v>
                </c:pt>
                <c:pt idx="4">
                  <c:v>4.9472797881480223E-3</c:v>
                </c:pt>
                <c:pt idx="5">
                  <c:v>2.9890151541810041E-3</c:v>
                </c:pt>
                <c:pt idx="6">
                  <c:v>4.5787406544526479E-3</c:v>
                </c:pt>
                <c:pt idx="7">
                  <c:v>3.6383910643607476E-3</c:v>
                </c:pt>
                <c:pt idx="8">
                  <c:v>3.3543988807928542E-3</c:v>
                </c:pt>
                <c:pt idx="9">
                  <c:v>3.706283145482697E-3</c:v>
                </c:pt>
                <c:pt idx="10">
                  <c:v>4.1110663644905706E-3</c:v>
                </c:pt>
                <c:pt idx="11">
                  <c:v>4.1371420839022141E-3</c:v>
                </c:pt>
                <c:pt idx="12">
                  <c:v>4.8237194453972241E-3</c:v>
                </c:pt>
                <c:pt idx="13">
                  <c:v>3.9215307597505614E-3</c:v>
                </c:pt>
                <c:pt idx="14">
                  <c:v>3.4596211542534941E-3</c:v>
                </c:pt>
                <c:pt idx="15">
                  <c:v>3.8448890523575881E-3</c:v>
                </c:pt>
                <c:pt idx="16">
                  <c:v>3.0618810220820374E-3</c:v>
                </c:pt>
                <c:pt idx="17">
                  <c:v>2.8547212483512993E-3</c:v>
                </c:pt>
                <c:pt idx="18">
                  <c:v>3.2197401165937104E-3</c:v>
                </c:pt>
                <c:pt idx="19">
                  <c:v>4.1829007838465552E-3</c:v>
                </c:pt>
                <c:pt idx="20">
                  <c:v>3.1519731676883165E-3</c:v>
                </c:pt>
                <c:pt idx="21">
                  <c:v>3.2454116753272838E-3</c:v>
                </c:pt>
                <c:pt idx="22">
                  <c:v>2.7869818792358955E-3</c:v>
                </c:pt>
                <c:pt idx="23">
                  <c:v>2.2497678729723916E-3</c:v>
                </c:pt>
                <c:pt idx="24">
                  <c:v>3.4215160244472141E-3</c:v>
                </c:pt>
                <c:pt idx="25">
                  <c:v>3.9507525624398621E-3</c:v>
                </c:pt>
                <c:pt idx="26">
                  <c:v>3.555944567431545E-3</c:v>
                </c:pt>
                <c:pt idx="27">
                  <c:v>3.7551718199045473E-3</c:v>
                </c:pt>
                <c:pt idx="28">
                  <c:v>3.1504015626069586E-3</c:v>
                </c:pt>
                <c:pt idx="29">
                  <c:v>2.826785158135856E-3</c:v>
                </c:pt>
                <c:pt idx="30">
                  <c:v>3.5593061270321751E-3</c:v>
                </c:pt>
                <c:pt idx="31">
                  <c:v>3.8546842074982678E-3</c:v>
                </c:pt>
                <c:pt idx="32">
                  <c:v>1.5537414844901476E-3</c:v>
                </c:pt>
                <c:pt idx="33">
                  <c:v>1.8443315356895572E-3</c:v>
                </c:pt>
                <c:pt idx="34">
                  <c:v>3.0562708914608368E-3</c:v>
                </c:pt>
                <c:pt idx="35">
                  <c:v>1.085049172459744E-3</c:v>
                </c:pt>
                <c:pt idx="36">
                  <c:v>3.3321425083982286E-3</c:v>
                </c:pt>
                <c:pt idx="37">
                  <c:v>2.715688408090256E-3</c:v>
                </c:pt>
                <c:pt idx="38">
                  <c:v>4.098255190224458E-3</c:v>
                </c:pt>
                <c:pt idx="39">
                  <c:v>1.1574504995078446E-3</c:v>
                </c:pt>
                <c:pt idx="40">
                  <c:v>1.599423216110866E-3</c:v>
                </c:pt>
                <c:pt idx="41">
                  <c:v>2.9226416415830021E-3</c:v>
                </c:pt>
                <c:pt idx="42">
                  <c:v>2.2978694219969683E-3</c:v>
                </c:pt>
                <c:pt idx="43">
                  <c:v>3.6863913412112695E-3</c:v>
                </c:pt>
                <c:pt idx="44">
                  <c:v>1.6028074194394293E-3</c:v>
                </c:pt>
                <c:pt idx="45">
                  <c:v>1.5062027223934449E-3</c:v>
                </c:pt>
                <c:pt idx="46">
                  <c:v>3.8189112219388093E-3</c:v>
                </c:pt>
                <c:pt idx="47">
                  <c:v>3.1409572625378051E-3</c:v>
                </c:pt>
                <c:pt idx="48">
                  <c:v>1.7245500743248033E-3</c:v>
                </c:pt>
                <c:pt idx="49">
                  <c:v>3.2094102765769681E-3</c:v>
                </c:pt>
                <c:pt idx="50">
                  <c:v>1.7987790767929133E-3</c:v>
                </c:pt>
                <c:pt idx="51">
                  <c:v>4.0844901574819976E-3</c:v>
                </c:pt>
                <c:pt idx="52">
                  <c:v>2.6121694802799409E-3</c:v>
                </c:pt>
                <c:pt idx="53">
                  <c:v>2.4557508988846456E-3</c:v>
                </c:pt>
                <c:pt idx="54">
                  <c:v>4.421103515068376E-3</c:v>
                </c:pt>
                <c:pt idx="55">
                  <c:v>2.5183367810352954E-3</c:v>
                </c:pt>
                <c:pt idx="56">
                  <c:v>1.6064448416329624E-3</c:v>
                </c:pt>
                <c:pt idx="57">
                  <c:v>5.0244360896192324E-3</c:v>
                </c:pt>
                <c:pt idx="58">
                  <c:v>3.5020945068548128E-3</c:v>
                </c:pt>
                <c:pt idx="59">
                  <c:v>4.8435241551754134E-3</c:v>
                </c:pt>
                <c:pt idx="60">
                  <c:v>5.9390558963282282E-3</c:v>
                </c:pt>
                <c:pt idx="61">
                  <c:v>4.8397311918468603E-3</c:v>
                </c:pt>
                <c:pt idx="62">
                  <c:v>4.1095549707934843E-3</c:v>
                </c:pt>
                <c:pt idx="63">
                  <c:v>7.3050889974719873E-3</c:v>
                </c:pt>
                <c:pt idx="64">
                  <c:v>1.0937110512476278E-2</c:v>
                </c:pt>
                <c:pt idx="65">
                  <c:v>1.2218270951373327E-2</c:v>
                </c:pt>
                <c:pt idx="66">
                  <c:v>1.5940143789316928E-2</c:v>
                </c:pt>
                <c:pt idx="67">
                  <c:v>1.7646348188581202E-2</c:v>
                </c:pt>
                <c:pt idx="68">
                  <c:v>2.1906748730217519E-2</c:v>
                </c:pt>
                <c:pt idx="69">
                  <c:v>2.522281837697057E-2</c:v>
                </c:pt>
                <c:pt idx="70">
                  <c:v>3.1010785557440062E-2</c:v>
                </c:pt>
                <c:pt idx="71">
                  <c:v>3.0462179441549407E-2</c:v>
                </c:pt>
                <c:pt idx="72">
                  <c:v>3.3681972373953054E-2</c:v>
                </c:pt>
                <c:pt idx="73">
                  <c:v>3.7128277973731499E-2</c:v>
                </c:pt>
                <c:pt idx="74">
                  <c:v>4.0157027321336122E-2</c:v>
                </c:pt>
                <c:pt idx="75">
                  <c:v>4.2583547521068014E-2</c:v>
                </c:pt>
                <c:pt idx="76">
                  <c:v>4.0642981462800785E-2</c:v>
                </c:pt>
                <c:pt idx="77">
                  <c:v>4.4169339490910529E-2</c:v>
                </c:pt>
                <c:pt idx="78">
                  <c:v>4.6000188418994586E-2</c:v>
                </c:pt>
                <c:pt idx="79">
                  <c:v>4.5898117643330016E-2</c:v>
                </c:pt>
                <c:pt idx="80">
                  <c:v>4.4627281011218205E-2</c:v>
                </c:pt>
                <c:pt idx="81">
                  <c:v>4.4698677580032972E-2</c:v>
                </c:pt>
                <c:pt idx="82">
                  <c:v>4.5815921437473428E-2</c:v>
                </c:pt>
                <c:pt idx="83">
                  <c:v>4.599145544906949E-2</c:v>
                </c:pt>
                <c:pt idx="84">
                  <c:v>4.769588970263209E-2</c:v>
                </c:pt>
                <c:pt idx="85">
                  <c:v>4.3376704388081888E-2</c:v>
                </c:pt>
                <c:pt idx="86">
                  <c:v>4.4748364637757582E-2</c:v>
                </c:pt>
                <c:pt idx="87">
                  <c:v>4.3924905628239766E-2</c:v>
                </c:pt>
                <c:pt idx="88">
                  <c:v>4.6281214666161322E-2</c:v>
                </c:pt>
                <c:pt idx="89">
                  <c:v>4.4764925608405712E-2</c:v>
                </c:pt>
                <c:pt idx="90">
                  <c:v>4.3230696609278439E-2</c:v>
                </c:pt>
                <c:pt idx="91">
                  <c:v>4.0512735140337694E-2</c:v>
                </c:pt>
                <c:pt idx="92">
                  <c:v>4.3745428446511608E-2</c:v>
                </c:pt>
                <c:pt idx="93">
                  <c:v>4.3108552971197443E-2</c:v>
                </c:pt>
                <c:pt idx="94">
                  <c:v>4.5538116461319098E-2</c:v>
                </c:pt>
                <c:pt idx="95">
                  <c:v>4.2914674198438876E-2</c:v>
                </c:pt>
                <c:pt idx="96">
                  <c:v>4.2526712472868308E-2</c:v>
                </c:pt>
                <c:pt idx="97">
                  <c:v>4.0567756521387693E-2</c:v>
                </c:pt>
                <c:pt idx="98">
                  <c:v>3.8578673285433657E-2</c:v>
                </c:pt>
                <c:pt idx="99">
                  <c:v>4.0862371205055217E-2</c:v>
                </c:pt>
                <c:pt idx="100">
                  <c:v>4.0728818131235335E-2</c:v>
                </c:pt>
                <c:pt idx="101">
                  <c:v>4.0015960285638877E-2</c:v>
                </c:pt>
                <c:pt idx="102">
                  <c:v>3.769060486972628E-2</c:v>
                </c:pt>
                <c:pt idx="103">
                  <c:v>3.959702946721496E-2</c:v>
                </c:pt>
                <c:pt idx="104">
                  <c:v>3.9792034105201178E-2</c:v>
                </c:pt>
                <c:pt idx="105">
                  <c:v>4.1849121152083467E-2</c:v>
                </c:pt>
                <c:pt idx="106">
                  <c:v>3.5512206214062599E-2</c:v>
                </c:pt>
                <c:pt idx="107">
                  <c:v>3.6555288880655214E-2</c:v>
                </c:pt>
                <c:pt idx="108">
                  <c:v>3.7829716115157674E-2</c:v>
                </c:pt>
                <c:pt idx="109">
                  <c:v>3.7848567914644388E-2</c:v>
                </c:pt>
                <c:pt idx="110">
                  <c:v>3.6466255695277658E-2</c:v>
                </c:pt>
                <c:pt idx="111">
                  <c:v>3.7957372512089665E-2</c:v>
                </c:pt>
                <c:pt idx="112">
                  <c:v>3.5021669446651776E-2</c:v>
                </c:pt>
                <c:pt idx="113">
                  <c:v>3.4389456105290747E-2</c:v>
                </c:pt>
                <c:pt idx="114">
                  <c:v>3.4876837021292711E-2</c:v>
                </c:pt>
                <c:pt idx="115">
                  <c:v>3.398625833106899E-2</c:v>
                </c:pt>
                <c:pt idx="116">
                  <c:v>3.4474142988469098E-2</c:v>
                </c:pt>
                <c:pt idx="117">
                  <c:v>3.1748162071293502E-2</c:v>
                </c:pt>
                <c:pt idx="118">
                  <c:v>3.3276825930742521E-2</c:v>
                </c:pt>
                <c:pt idx="119">
                  <c:v>3.4362085237445571E-2</c:v>
                </c:pt>
                <c:pt idx="120">
                  <c:v>3.3865803029779623E-2</c:v>
                </c:pt>
                <c:pt idx="121">
                  <c:v>3.0684714099342911E-2</c:v>
                </c:pt>
                <c:pt idx="122">
                  <c:v>2.7460353660415455E-2</c:v>
                </c:pt>
                <c:pt idx="123">
                  <c:v>3.3413759897077948E-2</c:v>
                </c:pt>
                <c:pt idx="124">
                  <c:v>3.060014012135118E-2</c:v>
                </c:pt>
                <c:pt idx="125">
                  <c:v>2.8568848188220374E-2</c:v>
                </c:pt>
                <c:pt idx="126">
                  <c:v>3.0834787736679824E-2</c:v>
                </c:pt>
                <c:pt idx="127">
                  <c:v>3.1825839406944591E-2</c:v>
                </c:pt>
                <c:pt idx="128">
                  <c:v>2.897491116515984E-2</c:v>
                </c:pt>
                <c:pt idx="129">
                  <c:v>2.8152584073761026E-2</c:v>
                </c:pt>
                <c:pt idx="130">
                  <c:v>2.8456523677533759E-2</c:v>
                </c:pt>
                <c:pt idx="131">
                  <c:v>2.8052567358586418E-2</c:v>
                </c:pt>
                <c:pt idx="132">
                  <c:v>2.8007611694707578E-2</c:v>
                </c:pt>
                <c:pt idx="133">
                  <c:v>2.7285770342192813E-2</c:v>
                </c:pt>
                <c:pt idx="134">
                  <c:v>2.6649075285752853E-2</c:v>
                </c:pt>
                <c:pt idx="135">
                  <c:v>2.7609140460429431E-2</c:v>
                </c:pt>
                <c:pt idx="136">
                  <c:v>2.8220425143236024E-2</c:v>
                </c:pt>
                <c:pt idx="137">
                  <c:v>2.5065742333034643E-2</c:v>
                </c:pt>
                <c:pt idx="138">
                  <c:v>2.5247584900330414E-2</c:v>
                </c:pt>
                <c:pt idx="139">
                  <c:v>2.8528361034518106E-2</c:v>
                </c:pt>
                <c:pt idx="140">
                  <c:v>2.9072981352179429E-2</c:v>
                </c:pt>
                <c:pt idx="141">
                  <c:v>2.5510471976746062E-2</c:v>
                </c:pt>
                <c:pt idx="142">
                  <c:v>2.6714514831563483E-2</c:v>
                </c:pt>
                <c:pt idx="143">
                  <c:v>2.5325897814594784E-2</c:v>
                </c:pt>
                <c:pt idx="144">
                  <c:v>2.583475669785177E-2</c:v>
                </c:pt>
                <c:pt idx="145">
                  <c:v>2.6366296634777953E-2</c:v>
                </c:pt>
                <c:pt idx="146">
                  <c:v>2.3392346937045571E-2</c:v>
                </c:pt>
                <c:pt idx="147">
                  <c:v>2.5080179815897639E-2</c:v>
                </c:pt>
                <c:pt idx="148">
                  <c:v>2.5739751468238779E-2</c:v>
                </c:pt>
                <c:pt idx="149">
                  <c:v>2.3091639838693504E-2</c:v>
                </c:pt>
                <c:pt idx="150">
                  <c:v>2.2997921507652164E-2</c:v>
                </c:pt>
                <c:pt idx="151">
                  <c:v>2.5250104010921457E-2</c:v>
                </c:pt>
                <c:pt idx="152">
                  <c:v>2.4917447902003051E-2</c:v>
                </c:pt>
                <c:pt idx="153">
                  <c:v>2.2247162195474901E-2</c:v>
                </c:pt>
                <c:pt idx="154">
                  <c:v>2.263966738988071E-2</c:v>
                </c:pt>
                <c:pt idx="155">
                  <c:v>2.0279322324198622E-2</c:v>
                </c:pt>
                <c:pt idx="156">
                  <c:v>2.4434956386152458E-2</c:v>
                </c:pt>
                <c:pt idx="157">
                  <c:v>2.2347639182300098E-2</c:v>
                </c:pt>
                <c:pt idx="158">
                  <c:v>2.2400559931771161E-2</c:v>
                </c:pt>
                <c:pt idx="159">
                  <c:v>1.9589059883788583E-2</c:v>
                </c:pt>
                <c:pt idx="160">
                  <c:v>1.9804433338596852E-2</c:v>
                </c:pt>
                <c:pt idx="161">
                  <c:v>2.0958262746432383E-2</c:v>
                </c:pt>
                <c:pt idx="162">
                  <c:v>2.018880466548012E-2</c:v>
                </c:pt>
                <c:pt idx="163">
                  <c:v>1.9631158980866831E-2</c:v>
                </c:pt>
                <c:pt idx="164">
                  <c:v>2.1661066239611712E-2</c:v>
                </c:pt>
                <c:pt idx="165">
                  <c:v>2.0112170761008071E-2</c:v>
                </c:pt>
                <c:pt idx="166">
                  <c:v>2.0672054402533564E-2</c:v>
                </c:pt>
                <c:pt idx="167">
                  <c:v>1.7814388768050197E-2</c:v>
                </c:pt>
                <c:pt idx="168">
                  <c:v>1.6754298875613485E-2</c:v>
                </c:pt>
                <c:pt idx="169">
                  <c:v>1.905304047131752E-2</c:v>
                </c:pt>
                <c:pt idx="170">
                  <c:v>1.866169646841043E-2</c:v>
                </c:pt>
                <c:pt idx="171">
                  <c:v>2.0052060480977067E-2</c:v>
                </c:pt>
                <c:pt idx="172">
                  <c:v>1.8880542549813879E-2</c:v>
                </c:pt>
                <c:pt idx="173">
                  <c:v>1.8353128319732577E-2</c:v>
                </c:pt>
                <c:pt idx="174">
                  <c:v>1.7042798303431004E-2</c:v>
                </c:pt>
                <c:pt idx="175">
                  <c:v>1.6245603476953838E-2</c:v>
                </c:pt>
                <c:pt idx="176">
                  <c:v>1.8070285012967324E-2</c:v>
                </c:pt>
                <c:pt idx="177">
                  <c:v>1.8206933874318699E-2</c:v>
                </c:pt>
                <c:pt idx="178">
                  <c:v>1.6040006923749801E-2</c:v>
                </c:pt>
                <c:pt idx="179">
                  <c:v>1.6466934112928742E-2</c:v>
                </c:pt>
                <c:pt idx="180">
                  <c:v>1.4055035344480216E-2</c:v>
                </c:pt>
                <c:pt idx="181">
                  <c:v>1.5688041585490944E-2</c:v>
                </c:pt>
                <c:pt idx="182">
                  <c:v>1.5073633223317815E-2</c:v>
                </c:pt>
                <c:pt idx="183">
                  <c:v>1.5877685147175392E-2</c:v>
                </c:pt>
                <c:pt idx="184">
                  <c:v>1.6452754493871062E-2</c:v>
                </c:pt>
                <c:pt idx="185">
                  <c:v>1.4604763446432186E-2</c:v>
                </c:pt>
                <c:pt idx="186">
                  <c:v>1.3969229789868013E-2</c:v>
                </c:pt>
                <c:pt idx="187">
                  <c:v>1.415998867852313E-2</c:v>
                </c:pt>
                <c:pt idx="188">
                  <c:v>1.508052429437313E-2</c:v>
                </c:pt>
                <c:pt idx="189">
                  <c:v>1.6098454889888779E-2</c:v>
                </c:pt>
                <c:pt idx="190">
                  <c:v>1.219078461324498E-2</c:v>
                </c:pt>
                <c:pt idx="191">
                  <c:v>1.2884720297263584E-2</c:v>
                </c:pt>
                <c:pt idx="192">
                  <c:v>1.3990220605098719E-2</c:v>
                </c:pt>
                <c:pt idx="193">
                  <c:v>1.3453124585968406E-2</c:v>
                </c:pt>
                <c:pt idx="194">
                  <c:v>1.1782190601807381E-2</c:v>
                </c:pt>
                <c:pt idx="195">
                  <c:v>1.2834752416855019E-2</c:v>
                </c:pt>
                <c:pt idx="196">
                  <c:v>1.1452258739496259E-2</c:v>
                </c:pt>
                <c:pt idx="197">
                  <c:v>1.3255977484897244E-2</c:v>
                </c:pt>
                <c:pt idx="198">
                  <c:v>1.1991503518759154E-2</c:v>
                </c:pt>
                <c:pt idx="199">
                  <c:v>1.1098221028942519E-2</c:v>
                </c:pt>
                <c:pt idx="200">
                  <c:v>1.2551318467949411E-2</c:v>
                </c:pt>
                <c:pt idx="201">
                  <c:v>1.060363204876506E-2</c:v>
                </c:pt>
                <c:pt idx="202">
                  <c:v>1.237547280251191E-2</c:v>
                </c:pt>
                <c:pt idx="203">
                  <c:v>9.557565011917785E-3</c:v>
                </c:pt>
                <c:pt idx="204">
                  <c:v>1.2442377031445965E-2</c:v>
                </c:pt>
                <c:pt idx="205">
                  <c:v>1.1669518996851968E-2</c:v>
                </c:pt>
                <c:pt idx="206">
                  <c:v>9.5274606519005507E-3</c:v>
                </c:pt>
                <c:pt idx="207">
                  <c:v>8.998487570894026E-3</c:v>
                </c:pt>
                <c:pt idx="208">
                  <c:v>7.6396486281989067E-3</c:v>
                </c:pt>
                <c:pt idx="209">
                  <c:v>1.0108440355361615E-2</c:v>
                </c:pt>
                <c:pt idx="210">
                  <c:v>1.1039824117910236E-2</c:v>
                </c:pt>
                <c:pt idx="211">
                  <c:v>9.1313578306440654E-3</c:v>
                </c:pt>
                <c:pt idx="212">
                  <c:v>9.1091182133297352E-3</c:v>
                </c:pt>
                <c:pt idx="213">
                  <c:v>1.0523404664813189E-2</c:v>
                </c:pt>
                <c:pt idx="214">
                  <c:v>9.4347467408554334E-3</c:v>
                </c:pt>
                <c:pt idx="215">
                  <c:v>1.0929419007026672E-2</c:v>
                </c:pt>
                <c:pt idx="216">
                  <c:v>1.068298686916988E-2</c:v>
                </c:pt>
                <c:pt idx="217">
                  <c:v>8.7388921727913575E-3</c:v>
                </c:pt>
                <c:pt idx="218">
                  <c:v>6.7152267936080503E-3</c:v>
                </c:pt>
                <c:pt idx="219">
                  <c:v>6.7380240086663875E-3</c:v>
                </c:pt>
                <c:pt idx="220">
                  <c:v>6.0146405090997146E-3</c:v>
                </c:pt>
                <c:pt idx="221">
                  <c:v>9.5267793465923806E-3</c:v>
                </c:pt>
                <c:pt idx="222">
                  <c:v>7.2058610549802764E-3</c:v>
                </c:pt>
                <c:pt idx="223">
                  <c:v>8.2053673446317813E-3</c:v>
                </c:pt>
                <c:pt idx="224">
                  <c:v>6.8066915355152859E-3</c:v>
                </c:pt>
                <c:pt idx="225">
                  <c:v>7.3837656646427658E-3</c:v>
                </c:pt>
                <c:pt idx="226">
                  <c:v>5.2073287804168204E-3</c:v>
                </c:pt>
                <c:pt idx="227">
                  <c:v>6.295617115062953E-3</c:v>
                </c:pt>
                <c:pt idx="228">
                  <c:v>4.0927189599941341E-3</c:v>
                </c:pt>
                <c:pt idx="229">
                  <c:v>5.9806612139181791E-3</c:v>
                </c:pt>
                <c:pt idx="230">
                  <c:v>6.0542955480475591E-3</c:v>
                </c:pt>
                <c:pt idx="231">
                  <c:v>4.8134794059651572E-3</c:v>
                </c:pt>
                <c:pt idx="232">
                  <c:v>2.7711099818718012E-3</c:v>
                </c:pt>
                <c:pt idx="233">
                  <c:v>3.3852798069806591E-3</c:v>
                </c:pt>
                <c:pt idx="234">
                  <c:v>4.0483560562744976E-3</c:v>
                </c:pt>
                <c:pt idx="235">
                  <c:v>3.8932666503391044E-3</c:v>
                </c:pt>
                <c:pt idx="236">
                  <c:v>1.4193530914987204E-3</c:v>
                </c:pt>
                <c:pt idx="237">
                  <c:v>2.5283144415915843E-3</c:v>
                </c:pt>
                <c:pt idx="238">
                  <c:v>2.4830509935618601E-3</c:v>
                </c:pt>
                <c:pt idx="239">
                  <c:v>2.6705729165817718E-3</c:v>
                </c:pt>
                <c:pt idx="240">
                  <c:v>3.3518480372200887E-3</c:v>
                </c:pt>
                <c:pt idx="241">
                  <c:v>2.7420900135510236E-3</c:v>
                </c:pt>
                <c:pt idx="242">
                  <c:v>1.6811355100860039E-3</c:v>
                </c:pt>
                <c:pt idx="243">
                  <c:v>2.8451077458851773E-3</c:v>
                </c:pt>
                <c:pt idx="244">
                  <c:v>1.119374361487815E-3</c:v>
                </c:pt>
                <c:pt idx="245">
                  <c:v>2.4714702921715259E-4</c:v>
                </c:pt>
                <c:pt idx="246">
                  <c:v>8.9325081893494476E-4</c:v>
                </c:pt>
                <c:pt idx="247">
                  <c:v>8.0864038504104929E-4</c:v>
                </c:pt>
                <c:pt idx="248">
                  <c:v>-5.3970693994404233E-6</c:v>
                </c:pt>
                <c:pt idx="249">
                  <c:v>-7.9875915188310929E-4</c:v>
                </c:pt>
                <c:pt idx="250">
                  <c:v>3.4504258351336615E-4</c:v>
                </c:pt>
                <c:pt idx="251">
                  <c:v>-3.1364718302346852E-4</c:v>
                </c:pt>
                <c:pt idx="252">
                  <c:v>2.3498189862561419E-3</c:v>
                </c:pt>
                <c:pt idx="253">
                  <c:v>-2.8020190115541927E-4</c:v>
                </c:pt>
                <c:pt idx="254">
                  <c:v>1.6411944429718108E-3</c:v>
                </c:pt>
                <c:pt idx="255">
                  <c:v>-8.8276822052189667E-4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60-4A6E-9DF9-701858BA1073}"/>
            </c:ext>
          </c:extLst>
        </c:ser>
        <c:ser>
          <c:idx val="2"/>
          <c:order val="1"/>
          <c:tx>
            <c:strRef>
              <c:f>'IR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'IR sp'!$A$2:$A$1025</c:f>
              <c:numCache>
                <c:formatCode>0.00</c:formatCode>
                <c:ptCount val="1024"/>
                <c:pt idx="0">
                  <c:v>-3.0917049622510451</c:v>
                </c:pt>
                <c:pt idx="1">
                  <c:v>-3.0379049622510452</c:v>
                </c:pt>
                <c:pt idx="2">
                  <c:v>-2.9841049622510449</c:v>
                </c:pt>
                <c:pt idx="3">
                  <c:v>-2.9303049622510451</c:v>
                </c:pt>
                <c:pt idx="4">
                  <c:v>-2.8765049622510452</c:v>
                </c:pt>
                <c:pt idx="5">
                  <c:v>-2.8227049622510449</c:v>
                </c:pt>
                <c:pt idx="6">
                  <c:v>-2.7689049622510451</c:v>
                </c:pt>
                <c:pt idx="7">
                  <c:v>-2.7151049622510453</c:v>
                </c:pt>
                <c:pt idx="8">
                  <c:v>-2.661304962251045</c:v>
                </c:pt>
                <c:pt idx="9">
                  <c:v>-2.6075049622510451</c:v>
                </c:pt>
                <c:pt idx="10">
                  <c:v>-2.5537049622510448</c:v>
                </c:pt>
                <c:pt idx="11">
                  <c:v>-2.499904962251045</c:v>
                </c:pt>
                <c:pt idx="12">
                  <c:v>-2.4461049622510451</c:v>
                </c:pt>
                <c:pt idx="13">
                  <c:v>-2.3923049622510453</c:v>
                </c:pt>
                <c:pt idx="14">
                  <c:v>-2.338504962251045</c:v>
                </c:pt>
                <c:pt idx="15">
                  <c:v>-2.2847049622510451</c:v>
                </c:pt>
                <c:pt idx="16">
                  <c:v>-2.2309049622510448</c:v>
                </c:pt>
                <c:pt idx="17">
                  <c:v>-2.177104962251045</c:v>
                </c:pt>
                <c:pt idx="18">
                  <c:v>-2.1233049622510451</c:v>
                </c:pt>
                <c:pt idx="19">
                  <c:v>-2.0695049622510453</c:v>
                </c:pt>
                <c:pt idx="20">
                  <c:v>-2.015704962251045</c:v>
                </c:pt>
                <c:pt idx="21">
                  <c:v>-1.9619049622510452</c:v>
                </c:pt>
                <c:pt idx="22">
                  <c:v>-1.9081049622510451</c:v>
                </c:pt>
                <c:pt idx="23">
                  <c:v>-1.854304962251045</c:v>
                </c:pt>
                <c:pt idx="24">
                  <c:v>-1.8005049622510452</c:v>
                </c:pt>
                <c:pt idx="25">
                  <c:v>-1.7467049622510451</c:v>
                </c:pt>
                <c:pt idx="26">
                  <c:v>-1.692904962251045</c:v>
                </c:pt>
                <c:pt idx="27">
                  <c:v>-1.6391049622510452</c:v>
                </c:pt>
                <c:pt idx="28">
                  <c:v>-1.5853049622510451</c:v>
                </c:pt>
                <c:pt idx="29">
                  <c:v>-1.531504962251045</c:v>
                </c:pt>
                <c:pt idx="30">
                  <c:v>-1.477704962251045</c:v>
                </c:pt>
                <c:pt idx="31">
                  <c:v>-1.4239049622510451</c:v>
                </c:pt>
                <c:pt idx="32">
                  <c:v>-1.3701049622510451</c:v>
                </c:pt>
                <c:pt idx="33">
                  <c:v>-1.316304962251045</c:v>
                </c:pt>
                <c:pt idx="34">
                  <c:v>-1.2625049622510451</c:v>
                </c:pt>
                <c:pt idx="35">
                  <c:v>-1.2087049622510451</c:v>
                </c:pt>
                <c:pt idx="36">
                  <c:v>-1.154904962251045</c:v>
                </c:pt>
                <c:pt idx="37">
                  <c:v>-1.1011049622510451</c:v>
                </c:pt>
                <c:pt idx="38">
                  <c:v>-1.0473049622510451</c:v>
                </c:pt>
                <c:pt idx="39">
                  <c:v>-0.99350496225104523</c:v>
                </c:pt>
                <c:pt idx="40">
                  <c:v>-0.93970496225104494</c:v>
                </c:pt>
                <c:pt idx="41">
                  <c:v>-0.88590496225104509</c:v>
                </c:pt>
                <c:pt idx="42">
                  <c:v>-0.83210496225104524</c:v>
                </c:pt>
                <c:pt idx="43">
                  <c:v>-0.77830496225104495</c:v>
                </c:pt>
                <c:pt idx="44">
                  <c:v>-0.7245049622510451</c:v>
                </c:pt>
                <c:pt idx="45">
                  <c:v>-0.67070496225104526</c:v>
                </c:pt>
                <c:pt idx="46">
                  <c:v>-0.61690496225104496</c:v>
                </c:pt>
                <c:pt idx="47">
                  <c:v>-0.56310496225104512</c:v>
                </c:pt>
                <c:pt idx="48">
                  <c:v>-0.50930496225104527</c:v>
                </c:pt>
                <c:pt idx="49">
                  <c:v>-0.45550496225104498</c:v>
                </c:pt>
                <c:pt idx="50">
                  <c:v>-0.40170496225104513</c:v>
                </c:pt>
                <c:pt idx="51">
                  <c:v>-0.34790496225104528</c:v>
                </c:pt>
                <c:pt idx="52">
                  <c:v>-0.29410496225104499</c:v>
                </c:pt>
                <c:pt idx="53">
                  <c:v>-0.24030496225104514</c:v>
                </c:pt>
                <c:pt idx="54">
                  <c:v>-0.18650496225104529</c:v>
                </c:pt>
                <c:pt idx="55">
                  <c:v>-0.132704962251045</c:v>
                </c:pt>
                <c:pt idx="56">
                  <c:v>-7.8904962251045152E-2</c:v>
                </c:pt>
                <c:pt idx="57">
                  <c:v>-2.510496225104486E-2</c:v>
                </c:pt>
                <c:pt idx="58">
                  <c:v>2.8695037748954988E-2</c:v>
                </c:pt>
                <c:pt idx="59">
                  <c:v>8.2495037748954836E-2</c:v>
                </c:pt>
                <c:pt idx="60">
                  <c:v>0.13629503774895513</c:v>
                </c:pt>
                <c:pt idx="61">
                  <c:v>0.19009503774895498</c:v>
                </c:pt>
                <c:pt idx="62">
                  <c:v>0.24389503774895482</c:v>
                </c:pt>
                <c:pt idx="63">
                  <c:v>0.29769503774895512</c:v>
                </c:pt>
                <c:pt idx="64">
                  <c:v>0.35149503774895496</c:v>
                </c:pt>
                <c:pt idx="65">
                  <c:v>0.40529503774895481</c:v>
                </c:pt>
                <c:pt idx="66">
                  <c:v>0.4590950377489551</c:v>
                </c:pt>
                <c:pt idx="67">
                  <c:v>0.51289503774895495</c:v>
                </c:pt>
                <c:pt idx="68">
                  <c:v>0.5666950377489548</c:v>
                </c:pt>
                <c:pt idx="69">
                  <c:v>0.62049503774895509</c:v>
                </c:pt>
                <c:pt idx="70">
                  <c:v>0.67429503774895494</c:v>
                </c:pt>
                <c:pt idx="71">
                  <c:v>0.72809503774895479</c:v>
                </c:pt>
                <c:pt idx="72">
                  <c:v>0.78189503774895508</c:v>
                </c:pt>
                <c:pt idx="73">
                  <c:v>0.83569503774895493</c:v>
                </c:pt>
                <c:pt idx="74">
                  <c:v>0.88949503774895478</c:v>
                </c:pt>
                <c:pt idx="75">
                  <c:v>0.94329503774895507</c:v>
                </c:pt>
                <c:pt idx="76">
                  <c:v>0.99709503774895492</c:v>
                </c:pt>
                <c:pt idx="77">
                  <c:v>1.0508950377489548</c:v>
                </c:pt>
                <c:pt idx="78">
                  <c:v>1.1046950377489546</c:v>
                </c:pt>
                <c:pt idx="79">
                  <c:v>1.1584950377489553</c:v>
                </c:pt>
                <c:pt idx="80">
                  <c:v>1.2122950377489552</c:v>
                </c:pt>
                <c:pt idx="81">
                  <c:v>1.266095037748955</c:v>
                </c:pt>
                <c:pt idx="82">
                  <c:v>1.3198950377489549</c:v>
                </c:pt>
                <c:pt idx="83">
                  <c:v>1.3736950377489547</c:v>
                </c:pt>
                <c:pt idx="84">
                  <c:v>1.4274950377489546</c:v>
                </c:pt>
                <c:pt idx="85">
                  <c:v>1.4812950377489553</c:v>
                </c:pt>
                <c:pt idx="86">
                  <c:v>1.5350950377489552</c:v>
                </c:pt>
                <c:pt idx="87">
                  <c:v>1.588895037748955</c:v>
                </c:pt>
                <c:pt idx="88">
                  <c:v>1.6426950377489549</c:v>
                </c:pt>
                <c:pt idx="89">
                  <c:v>1.6964950377489547</c:v>
                </c:pt>
                <c:pt idx="90">
                  <c:v>1.7502950377489546</c:v>
                </c:pt>
                <c:pt idx="91">
                  <c:v>1.8040950377489553</c:v>
                </c:pt>
                <c:pt idx="92">
                  <c:v>1.8578950377489551</c:v>
                </c:pt>
                <c:pt idx="93">
                  <c:v>1.911695037748955</c:v>
                </c:pt>
                <c:pt idx="94">
                  <c:v>1.9654950377489548</c:v>
                </c:pt>
                <c:pt idx="95">
                  <c:v>2.0192950377489547</c:v>
                </c:pt>
                <c:pt idx="96">
                  <c:v>2.0730950377489545</c:v>
                </c:pt>
                <c:pt idx="97">
                  <c:v>2.1268950377489553</c:v>
                </c:pt>
                <c:pt idx="98">
                  <c:v>2.1806950377489551</c:v>
                </c:pt>
                <c:pt idx="99">
                  <c:v>2.234495037748955</c:v>
                </c:pt>
                <c:pt idx="100">
                  <c:v>2.2882950377489548</c:v>
                </c:pt>
                <c:pt idx="101">
                  <c:v>2.3420950377489547</c:v>
                </c:pt>
                <c:pt idx="102">
                  <c:v>2.3958950377489545</c:v>
                </c:pt>
                <c:pt idx="103">
                  <c:v>2.4496950377489553</c:v>
                </c:pt>
                <c:pt idx="104">
                  <c:v>2.5034950377489551</c:v>
                </c:pt>
                <c:pt idx="105">
                  <c:v>2.5572950377489549</c:v>
                </c:pt>
                <c:pt idx="106">
                  <c:v>2.6110950377489548</c:v>
                </c:pt>
                <c:pt idx="107">
                  <c:v>2.6648950377489546</c:v>
                </c:pt>
                <c:pt idx="108">
                  <c:v>2.7186950377489545</c:v>
                </c:pt>
                <c:pt idx="109">
                  <c:v>2.7724950377489552</c:v>
                </c:pt>
                <c:pt idx="110">
                  <c:v>2.8262950377489551</c:v>
                </c:pt>
                <c:pt idx="111">
                  <c:v>2.8800950377489549</c:v>
                </c:pt>
                <c:pt idx="112">
                  <c:v>2.9338950377489548</c:v>
                </c:pt>
                <c:pt idx="113">
                  <c:v>2.9876950377489546</c:v>
                </c:pt>
                <c:pt idx="114">
                  <c:v>3.0414950377489554</c:v>
                </c:pt>
                <c:pt idx="115">
                  <c:v>3.0952950377489552</c:v>
                </c:pt>
                <c:pt idx="116">
                  <c:v>3.1490950377489551</c:v>
                </c:pt>
                <c:pt idx="117">
                  <c:v>3.2028950377489549</c:v>
                </c:pt>
                <c:pt idx="118">
                  <c:v>3.2566950377489547</c:v>
                </c:pt>
                <c:pt idx="119">
                  <c:v>3.3104950377489546</c:v>
                </c:pt>
                <c:pt idx="120">
                  <c:v>3.3642950377489553</c:v>
                </c:pt>
                <c:pt idx="121">
                  <c:v>3.4180950377489552</c:v>
                </c:pt>
                <c:pt idx="122">
                  <c:v>3.471895037748955</c:v>
                </c:pt>
                <c:pt idx="123">
                  <c:v>3.5256950377489549</c:v>
                </c:pt>
                <c:pt idx="124">
                  <c:v>3.5794950377489547</c:v>
                </c:pt>
                <c:pt idx="125">
                  <c:v>3.6332950377489546</c:v>
                </c:pt>
                <c:pt idx="126">
                  <c:v>3.6870950377489553</c:v>
                </c:pt>
                <c:pt idx="127">
                  <c:v>3.7408950377489552</c:v>
                </c:pt>
                <c:pt idx="128">
                  <c:v>3.794695037748955</c:v>
                </c:pt>
                <c:pt idx="129">
                  <c:v>3.8484950377489549</c:v>
                </c:pt>
                <c:pt idx="130">
                  <c:v>3.9022950377489547</c:v>
                </c:pt>
                <c:pt idx="131">
                  <c:v>3.9560950377489545</c:v>
                </c:pt>
                <c:pt idx="132">
                  <c:v>4.0098950377489553</c:v>
                </c:pt>
                <c:pt idx="133">
                  <c:v>4.0636950377489551</c:v>
                </c:pt>
                <c:pt idx="134">
                  <c:v>4.117495037748955</c:v>
                </c:pt>
                <c:pt idx="135">
                  <c:v>4.1712950377489548</c:v>
                </c:pt>
                <c:pt idx="136">
                  <c:v>4.2250950377489547</c:v>
                </c:pt>
                <c:pt idx="137">
                  <c:v>4.2788950377489545</c:v>
                </c:pt>
                <c:pt idx="138">
                  <c:v>4.3326950377489553</c:v>
                </c:pt>
                <c:pt idx="139">
                  <c:v>4.3864950377489551</c:v>
                </c:pt>
                <c:pt idx="140">
                  <c:v>4.440295037748955</c:v>
                </c:pt>
                <c:pt idx="141">
                  <c:v>4.4940950377489548</c:v>
                </c:pt>
                <c:pt idx="142">
                  <c:v>4.5478950377489546</c:v>
                </c:pt>
                <c:pt idx="143">
                  <c:v>4.6016950377489545</c:v>
                </c:pt>
                <c:pt idx="144">
                  <c:v>4.6554950377489552</c:v>
                </c:pt>
                <c:pt idx="145">
                  <c:v>4.7092950377489551</c:v>
                </c:pt>
                <c:pt idx="146">
                  <c:v>4.7630950377489549</c:v>
                </c:pt>
                <c:pt idx="147">
                  <c:v>4.8168950377489548</c:v>
                </c:pt>
                <c:pt idx="148">
                  <c:v>4.8706950377489546</c:v>
                </c:pt>
                <c:pt idx="149">
                  <c:v>4.9244950377489545</c:v>
                </c:pt>
                <c:pt idx="150">
                  <c:v>4.9782950377489552</c:v>
                </c:pt>
                <c:pt idx="151">
                  <c:v>5.0320950377489542</c:v>
                </c:pt>
                <c:pt idx="152">
                  <c:v>5.0858950377489549</c:v>
                </c:pt>
                <c:pt idx="153">
                  <c:v>5.1396950377489556</c:v>
                </c:pt>
                <c:pt idx="154">
                  <c:v>5.1934950377489546</c:v>
                </c:pt>
                <c:pt idx="155">
                  <c:v>5.2472950377489553</c:v>
                </c:pt>
                <c:pt idx="156">
                  <c:v>5.3010950377489543</c:v>
                </c:pt>
                <c:pt idx="157">
                  <c:v>5.354895037748955</c:v>
                </c:pt>
                <c:pt idx="158">
                  <c:v>5.4086950377489558</c:v>
                </c:pt>
                <c:pt idx="159">
                  <c:v>5.4624950377489547</c:v>
                </c:pt>
                <c:pt idx="160">
                  <c:v>5.5162950377489555</c:v>
                </c:pt>
                <c:pt idx="161">
                  <c:v>5.5700950377489544</c:v>
                </c:pt>
                <c:pt idx="162">
                  <c:v>5.6238950377489552</c:v>
                </c:pt>
                <c:pt idx="163">
                  <c:v>5.6776950377489541</c:v>
                </c:pt>
                <c:pt idx="164">
                  <c:v>5.7314950377489549</c:v>
                </c:pt>
                <c:pt idx="165">
                  <c:v>5.7852950377489556</c:v>
                </c:pt>
                <c:pt idx="166">
                  <c:v>5.8390950377489546</c:v>
                </c:pt>
                <c:pt idx="167">
                  <c:v>5.8928950377489553</c:v>
                </c:pt>
                <c:pt idx="168">
                  <c:v>5.9466950377489542</c:v>
                </c:pt>
                <c:pt idx="169">
                  <c:v>6.000495037748955</c:v>
                </c:pt>
                <c:pt idx="170">
                  <c:v>6.0542950377489557</c:v>
                </c:pt>
                <c:pt idx="171">
                  <c:v>6.1080950377489547</c:v>
                </c:pt>
                <c:pt idx="172">
                  <c:v>6.1618950377489554</c:v>
                </c:pt>
                <c:pt idx="173">
                  <c:v>6.2156950377489544</c:v>
                </c:pt>
                <c:pt idx="174">
                  <c:v>6.2694950377489551</c:v>
                </c:pt>
                <c:pt idx="175">
                  <c:v>6.3232950377489541</c:v>
                </c:pt>
                <c:pt idx="176">
                  <c:v>6.3770950377489548</c:v>
                </c:pt>
                <c:pt idx="177">
                  <c:v>6.4308950377489555</c:v>
                </c:pt>
                <c:pt idx="178">
                  <c:v>6.4846950377489545</c:v>
                </c:pt>
                <c:pt idx="179">
                  <c:v>6.5384950377489552</c:v>
                </c:pt>
                <c:pt idx="180">
                  <c:v>6.5922950377489542</c:v>
                </c:pt>
                <c:pt idx="181">
                  <c:v>6.6460950377489549</c:v>
                </c:pt>
                <c:pt idx="182">
                  <c:v>6.6998950377489557</c:v>
                </c:pt>
                <c:pt idx="183">
                  <c:v>6.7536950377489546</c:v>
                </c:pt>
                <c:pt idx="184">
                  <c:v>6.8074950377489554</c:v>
                </c:pt>
                <c:pt idx="185">
                  <c:v>6.8612950377489543</c:v>
                </c:pt>
                <c:pt idx="186">
                  <c:v>6.9150950377489551</c:v>
                </c:pt>
                <c:pt idx="187">
                  <c:v>6.9688950377489558</c:v>
                </c:pt>
                <c:pt idx="188">
                  <c:v>7.0226950377489548</c:v>
                </c:pt>
                <c:pt idx="189">
                  <c:v>7.0764950377489555</c:v>
                </c:pt>
                <c:pt idx="190">
                  <c:v>7.1302950377489545</c:v>
                </c:pt>
                <c:pt idx="191">
                  <c:v>7.1840950377489552</c:v>
                </c:pt>
                <c:pt idx="192">
                  <c:v>7.2378950377489542</c:v>
                </c:pt>
                <c:pt idx="193">
                  <c:v>7.2916950377489549</c:v>
                </c:pt>
                <c:pt idx="194">
                  <c:v>7.3454950377489556</c:v>
                </c:pt>
                <c:pt idx="195">
                  <c:v>7.3992950377489546</c:v>
                </c:pt>
                <c:pt idx="196">
                  <c:v>7.4530950377489553</c:v>
                </c:pt>
                <c:pt idx="197">
                  <c:v>7.5068950377489543</c:v>
                </c:pt>
                <c:pt idx="198">
                  <c:v>7.560695037748955</c:v>
                </c:pt>
                <c:pt idx="199">
                  <c:v>7.6144950377489558</c:v>
                </c:pt>
                <c:pt idx="200">
                  <c:v>7.6682950377489547</c:v>
                </c:pt>
                <c:pt idx="201">
                  <c:v>7.7220950377489554</c:v>
                </c:pt>
                <c:pt idx="202">
                  <c:v>7.7758950377489544</c:v>
                </c:pt>
                <c:pt idx="203">
                  <c:v>7.8296950377489551</c:v>
                </c:pt>
                <c:pt idx="204">
                  <c:v>7.8834950377489541</c:v>
                </c:pt>
                <c:pt idx="205">
                  <c:v>7.9372950377489548</c:v>
                </c:pt>
                <c:pt idx="206">
                  <c:v>7.9910950377489556</c:v>
                </c:pt>
                <c:pt idx="207">
                  <c:v>8.0448950377489545</c:v>
                </c:pt>
                <c:pt idx="208">
                  <c:v>8.0986950377489553</c:v>
                </c:pt>
                <c:pt idx="209">
                  <c:v>8.1524950377489542</c:v>
                </c:pt>
                <c:pt idx="210">
                  <c:v>8.206295037748955</c:v>
                </c:pt>
                <c:pt idx="211">
                  <c:v>8.2600950377489557</c:v>
                </c:pt>
                <c:pt idx="212">
                  <c:v>8.3138950377489547</c:v>
                </c:pt>
                <c:pt idx="213">
                  <c:v>8.3676950377489554</c:v>
                </c:pt>
                <c:pt idx="214">
                  <c:v>8.4214950377489544</c:v>
                </c:pt>
                <c:pt idx="215">
                  <c:v>8.4752950377489551</c:v>
                </c:pt>
                <c:pt idx="216">
                  <c:v>8.5290950377489541</c:v>
                </c:pt>
                <c:pt idx="217">
                  <c:v>8.5828950377489548</c:v>
                </c:pt>
                <c:pt idx="218">
                  <c:v>8.6366950377489555</c:v>
                </c:pt>
                <c:pt idx="219">
                  <c:v>8.6904950377489545</c:v>
                </c:pt>
                <c:pt idx="220">
                  <c:v>8.7442950377489552</c:v>
                </c:pt>
                <c:pt idx="221">
                  <c:v>8.7980950377489542</c:v>
                </c:pt>
                <c:pt idx="222">
                  <c:v>8.8518950377489549</c:v>
                </c:pt>
                <c:pt idx="223">
                  <c:v>8.9056950377489557</c:v>
                </c:pt>
                <c:pt idx="224">
                  <c:v>8.9594950377489546</c:v>
                </c:pt>
                <c:pt idx="225">
                  <c:v>9.0132950377489554</c:v>
                </c:pt>
                <c:pt idx="226">
                  <c:v>9.0670950377489543</c:v>
                </c:pt>
                <c:pt idx="227">
                  <c:v>9.120895037748955</c:v>
                </c:pt>
                <c:pt idx="228">
                  <c:v>9.1746950377489558</c:v>
                </c:pt>
                <c:pt idx="229">
                  <c:v>9.2284950377489547</c:v>
                </c:pt>
                <c:pt idx="230">
                  <c:v>9.2822950377489555</c:v>
                </c:pt>
                <c:pt idx="231">
                  <c:v>9.3360950377489544</c:v>
                </c:pt>
                <c:pt idx="232">
                  <c:v>9.3898950377489552</c:v>
                </c:pt>
                <c:pt idx="233">
                  <c:v>9.4436950377489541</c:v>
                </c:pt>
                <c:pt idx="234">
                  <c:v>9.4974950377489549</c:v>
                </c:pt>
                <c:pt idx="235">
                  <c:v>9.5512950377489556</c:v>
                </c:pt>
                <c:pt idx="236">
                  <c:v>9.6050950377489546</c:v>
                </c:pt>
                <c:pt idx="237">
                  <c:v>9.6588950377489553</c:v>
                </c:pt>
                <c:pt idx="238">
                  <c:v>9.7126950377489543</c:v>
                </c:pt>
                <c:pt idx="239">
                  <c:v>9.766495037748955</c:v>
                </c:pt>
                <c:pt idx="240">
                  <c:v>9.8202950377489557</c:v>
                </c:pt>
                <c:pt idx="241">
                  <c:v>9.8740950377489547</c:v>
                </c:pt>
                <c:pt idx="242">
                  <c:v>9.9278950377489554</c:v>
                </c:pt>
                <c:pt idx="243">
                  <c:v>9.9816950377489544</c:v>
                </c:pt>
                <c:pt idx="244">
                  <c:v>10.035495037748955</c:v>
                </c:pt>
                <c:pt idx="245">
                  <c:v>10.089295037748954</c:v>
                </c:pt>
                <c:pt idx="246">
                  <c:v>10.143095037748955</c:v>
                </c:pt>
                <c:pt idx="247">
                  <c:v>10.196895037748956</c:v>
                </c:pt>
                <c:pt idx="248">
                  <c:v>10.250695037748955</c:v>
                </c:pt>
                <c:pt idx="249">
                  <c:v>10.304495037748955</c:v>
                </c:pt>
                <c:pt idx="250">
                  <c:v>10.358295037748954</c:v>
                </c:pt>
                <c:pt idx="251">
                  <c:v>10.412095037748955</c:v>
                </c:pt>
                <c:pt idx="252">
                  <c:v>10.465895037748956</c:v>
                </c:pt>
                <c:pt idx="253">
                  <c:v>10.519695037748955</c:v>
                </c:pt>
                <c:pt idx="254">
                  <c:v>10.573495037748955</c:v>
                </c:pt>
                <c:pt idx="255">
                  <c:v>10.627295037748954</c:v>
                </c:pt>
              </c:numCache>
            </c:numRef>
          </c:xVal>
          <c:yVal>
            <c:numRef>
              <c:f>'IR sp'!$C$2:$C$1025</c:f>
              <c:numCache>
                <c:formatCode>General</c:formatCode>
                <c:ptCount val="1024"/>
                <c:pt idx="0">
                  <c:v>8.3157524164913874E-3</c:v>
                </c:pt>
                <c:pt idx="1">
                  <c:v>4.1251665740122245E-3</c:v>
                </c:pt>
                <c:pt idx="2">
                  <c:v>4.6304815851852168E-3</c:v>
                </c:pt>
                <c:pt idx="3">
                  <c:v>7.2717410163744686E-3</c:v>
                </c:pt>
                <c:pt idx="4">
                  <c:v>5.989598192629223E-3</c:v>
                </c:pt>
                <c:pt idx="5">
                  <c:v>4.4645121189923224E-3</c:v>
                </c:pt>
                <c:pt idx="6">
                  <c:v>4.9730366484118608E-3</c:v>
                </c:pt>
                <c:pt idx="7">
                  <c:v>2.6284089253009548E-3</c:v>
                </c:pt>
                <c:pt idx="8">
                  <c:v>1.5112232173549605E-3</c:v>
                </c:pt>
                <c:pt idx="9">
                  <c:v>3.8690122197835037E-3</c:v>
                </c:pt>
                <c:pt idx="10">
                  <c:v>2.9939200758193106E-3</c:v>
                </c:pt>
                <c:pt idx="11">
                  <c:v>1.31484905747625E-3</c:v>
                </c:pt>
                <c:pt idx="12">
                  <c:v>2.646974427810856E-3</c:v>
                </c:pt>
                <c:pt idx="13">
                  <c:v>2.2623739410814465E-3</c:v>
                </c:pt>
                <c:pt idx="14">
                  <c:v>2.1093262180836812E-3</c:v>
                </c:pt>
                <c:pt idx="15">
                  <c:v>2.995532444117805E-3</c:v>
                </c:pt>
                <c:pt idx="16">
                  <c:v>1.8864196781368111E-3</c:v>
                </c:pt>
                <c:pt idx="17">
                  <c:v>2.0587363078689862E-3</c:v>
                </c:pt>
                <c:pt idx="18">
                  <c:v>2.8136967319378446E-3</c:v>
                </c:pt>
                <c:pt idx="19">
                  <c:v>2.6325931322915747E-3</c:v>
                </c:pt>
                <c:pt idx="20">
                  <c:v>8.5490109544754129E-4</c:v>
                </c:pt>
                <c:pt idx="21">
                  <c:v>1.9762661150610531E-3</c:v>
                </c:pt>
                <c:pt idx="22">
                  <c:v>2.8684864597477364E-3</c:v>
                </c:pt>
                <c:pt idx="23">
                  <c:v>1.6387437485379135E-3</c:v>
                </c:pt>
                <c:pt idx="24">
                  <c:v>1.6169272323509249E-3</c:v>
                </c:pt>
                <c:pt idx="25">
                  <c:v>2.8647791212733859E-3</c:v>
                </c:pt>
                <c:pt idx="26">
                  <c:v>3.743308614888494E-5</c:v>
                </c:pt>
                <c:pt idx="27">
                  <c:v>1.681347492491299E-4</c:v>
                </c:pt>
                <c:pt idx="28">
                  <c:v>1.8978467123366438E-3</c:v>
                </c:pt>
                <c:pt idx="29">
                  <c:v>1.4474575816859352E-3</c:v>
                </c:pt>
                <c:pt idx="30">
                  <c:v>1.3139962112050886E-3</c:v>
                </c:pt>
                <c:pt idx="31">
                  <c:v>1.5877935061936416E-3</c:v>
                </c:pt>
                <c:pt idx="32">
                  <c:v>9.35378700134429E-4</c:v>
                </c:pt>
                <c:pt idx="33">
                  <c:v>1.5960451078956101E-3</c:v>
                </c:pt>
                <c:pt idx="34">
                  <c:v>1.4755469914353148E-3</c:v>
                </c:pt>
                <c:pt idx="35">
                  <c:v>1.7149326827342814E-3</c:v>
                </c:pt>
                <c:pt idx="36">
                  <c:v>2.7497325413727261E-4</c:v>
                </c:pt>
                <c:pt idx="37">
                  <c:v>2.0464244549138976E-3</c:v>
                </c:pt>
                <c:pt idx="38">
                  <c:v>1.0271557486922047E-3</c:v>
                </c:pt>
                <c:pt idx="39">
                  <c:v>1.376141304846693E-3</c:v>
                </c:pt>
                <c:pt idx="40">
                  <c:v>1.2061890879621949E-3</c:v>
                </c:pt>
                <c:pt idx="41">
                  <c:v>8.1951380297449702E-4</c:v>
                </c:pt>
                <c:pt idx="42">
                  <c:v>-2.0686256633542028E-4</c:v>
                </c:pt>
                <c:pt idx="43">
                  <c:v>1.1300645787142422E-3</c:v>
                </c:pt>
                <c:pt idx="44">
                  <c:v>2.6818180041535038E-3</c:v>
                </c:pt>
                <c:pt idx="45">
                  <c:v>1.2166438141469585E-3</c:v>
                </c:pt>
                <c:pt idx="46">
                  <c:v>1.6770197022302855E-3</c:v>
                </c:pt>
                <c:pt idx="47">
                  <c:v>2.6049040743963878E-3</c:v>
                </c:pt>
                <c:pt idx="48">
                  <c:v>1.1260623824411516E-3</c:v>
                </c:pt>
                <c:pt idx="49">
                  <c:v>1.386697231146191E-3</c:v>
                </c:pt>
                <c:pt idx="50">
                  <c:v>1.0210486337918602E-3</c:v>
                </c:pt>
                <c:pt idx="51">
                  <c:v>2.1239489391724998E-3</c:v>
                </c:pt>
                <c:pt idx="52">
                  <c:v>2.112944833286732E-3</c:v>
                </c:pt>
                <c:pt idx="53">
                  <c:v>1.5387669521178052E-3</c:v>
                </c:pt>
                <c:pt idx="54">
                  <c:v>2.3350861496592027E-3</c:v>
                </c:pt>
                <c:pt idx="55">
                  <c:v>1.83509514554062E-3</c:v>
                </c:pt>
                <c:pt idx="56">
                  <c:v>2.3290784894238387E-3</c:v>
                </c:pt>
                <c:pt idx="57">
                  <c:v>2.4675755167488682E-3</c:v>
                </c:pt>
                <c:pt idx="58">
                  <c:v>3.515862893405925E-3</c:v>
                </c:pt>
                <c:pt idx="59">
                  <c:v>1.8286381792965356E-3</c:v>
                </c:pt>
                <c:pt idx="60">
                  <c:v>3.8757986842446355E-3</c:v>
                </c:pt>
                <c:pt idx="61">
                  <c:v>5.4688206300440648E-3</c:v>
                </c:pt>
                <c:pt idx="62">
                  <c:v>5.9217919148570174E-3</c:v>
                </c:pt>
                <c:pt idx="63">
                  <c:v>7.9892405431416548E-3</c:v>
                </c:pt>
                <c:pt idx="64">
                  <c:v>1.236205729037362E-2</c:v>
                </c:pt>
                <c:pt idx="65">
                  <c:v>1.3004798337765747E-2</c:v>
                </c:pt>
                <c:pt idx="66">
                  <c:v>1.6691612119879528E-2</c:v>
                </c:pt>
                <c:pt idx="67">
                  <c:v>2.1561757769654331E-2</c:v>
                </c:pt>
                <c:pt idx="68">
                  <c:v>2.4055347926263876E-2</c:v>
                </c:pt>
                <c:pt idx="69">
                  <c:v>2.9396118752161613E-2</c:v>
                </c:pt>
                <c:pt idx="70">
                  <c:v>3.1183865444062202E-2</c:v>
                </c:pt>
                <c:pt idx="71">
                  <c:v>3.5364833923944877E-2</c:v>
                </c:pt>
                <c:pt idx="72">
                  <c:v>3.8427280111511614E-2</c:v>
                </c:pt>
                <c:pt idx="73">
                  <c:v>4.1536248201550885E-2</c:v>
                </c:pt>
                <c:pt idx="74">
                  <c:v>4.3031404386307974E-2</c:v>
                </c:pt>
                <c:pt idx="75">
                  <c:v>4.4217365937703541E-2</c:v>
                </c:pt>
                <c:pt idx="76">
                  <c:v>4.4030014404598521E-2</c:v>
                </c:pt>
                <c:pt idx="77">
                  <c:v>4.556302328425374E-2</c:v>
                </c:pt>
                <c:pt idx="78">
                  <c:v>4.6841798208405311E-2</c:v>
                </c:pt>
                <c:pt idx="79">
                  <c:v>4.9278360312603839E-2</c:v>
                </c:pt>
                <c:pt idx="80">
                  <c:v>4.6601360703491239E-2</c:v>
                </c:pt>
                <c:pt idx="81">
                  <c:v>4.8067905952366242E-2</c:v>
                </c:pt>
                <c:pt idx="82">
                  <c:v>4.9302822454871754E-2</c:v>
                </c:pt>
                <c:pt idx="83">
                  <c:v>4.7368291995202358E-2</c:v>
                </c:pt>
                <c:pt idx="84">
                  <c:v>4.7105854080025496E-2</c:v>
                </c:pt>
                <c:pt idx="85">
                  <c:v>4.8936089044327162E-2</c:v>
                </c:pt>
                <c:pt idx="86">
                  <c:v>4.8051131238665251E-2</c:v>
                </c:pt>
                <c:pt idx="87">
                  <c:v>4.5881646179629428E-2</c:v>
                </c:pt>
                <c:pt idx="88">
                  <c:v>4.6120406473896751E-2</c:v>
                </c:pt>
                <c:pt idx="89">
                  <c:v>4.6741771986405022E-2</c:v>
                </c:pt>
                <c:pt idx="90">
                  <c:v>4.4671015410863581E-2</c:v>
                </c:pt>
                <c:pt idx="91">
                  <c:v>4.4360834425297146E-2</c:v>
                </c:pt>
                <c:pt idx="92">
                  <c:v>4.4715491514565157E-2</c:v>
                </c:pt>
                <c:pt idx="93">
                  <c:v>4.2899088783228054E-2</c:v>
                </c:pt>
                <c:pt idx="94">
                  <c:v>4.2194398068682186E-2</c:v>
                </c:pt>
                <c:pt idx="95">
                  <c:v>4.2778384269275292E-2</c:v>
                </c:pt>
                <c:pt idx="96">
                  <c:v>4.3405103254253639E-2</c:v>
                </c:pt>
                <c:pt idx="97">
                  <c:v>4.1124558725189372E-2</c:v>
                </c:pt>
                <c:pt idx="98">
                  <c:v>4.1830410304526375E-2</c:v>
                </c:pt>
                <c:pt idx="99">
                  <c:v>4.2297057705218209E-2</c:v>
                </c:pt>
                <c:pt idx="100">
                  <c:v>3.9737956978094291E-2</c:v>
                </c:pt>
                <c:pt idx="101">
                  <c:v>3.9790492400950388E-2</c:v>
                </c:pt>
                <c:pt idx="102">
                  <c:v>4.08469946499374E-2</c:v>
                </c:pt>
                <c:pt idx="103">
                  <c:v>3.7970392022798914E-2</c:v>
                </c:pt>
                <c:pt idx="104">
                  <c:v>4.0328983924147639E-2</c:v>
                </c:pt>
                <c:pt idx="105">
                  <c:v>3.8580305858449411E-2</c:v>
                </c:pt>
                <c:pt idx="106">
                  <c:v>3.7238633119734153E-2</c:v>
                </c:pt>
                <c:pt idx="107">
                  <c:v>3.5472783928418107E-2</c:v>
                </c:pt>
                <c:pt idx="108">
                  <c:v>3.7498111576463482E-2</c:v>
                </c:pt>
                <c:pt idx="109">
                  <c:v>3.4963621584739174E-2</c:v>
                </c:pt>
                <c:pt idx="110">
                  <c:v>3.805284417490374E-2</c:v>
                </c:pt>
                <c:pt idx="111">
                  <c:v>3.5955634444595964E-2</c:v>
                </c:pt>
                <c:pt idx="112">
                  <c:v>3.4899760096677362E-2</c:v>
                </c:pt>
                <c:pt idx="113">
                  <c:v>3.5731907140256793E-2</c:v>
                </c:pt>
                <c:pt idx="114">
                  <c:v>3.4209074373954526E-2</c:v>
                </c:pt>
                <c:pt idx="115">
                  <c:v>3.328580060572707E-2</c:v>
                </c:pt>
                <c:pt idx="116">
                  <c:v>3.5038744682297146E-2</c:v>
                </c:pt>
                <c:pt idx="117">
                  <c:v>3.3270771496118304E-2</c:v>
                </c:pt>
                <c:pt idx="118">
                  <c:v>3.3981261529638089E-2</c:v>
                </c:pt>
                <c:pt idx="119">
                  <c:v>3.2047294272086316E-2</c:v>
                </c:pt>
                <c:pt idx="120">
                  <c:v>3.0719340211452163E-2</c:v>
                </c:pt>
                <c:pt idx="121">
                  <c:v>3.0913975872613287E-2</c:v>
                </c:pt>
                <c:pt idx="122">
                  <c:v>2.9932763734370468E-2</c:v>
                </c:pt>
                <c:pt idx="123">
                  <c:v>2.9384517710886321E-2</c:v>
                </c:pt>
                <c:pt idx="124">
                  <c:v>3.0992586955463881E-2</c:v>
                </c:pt>
                <c:pt idx="125">
                  <c:v>3.0963719641747635E-2</c:v>
                </c:pt>
                <c:pt idx="126">
                  <c:v>2.989869387904134E-2</c:v>
                </c:pt>
                <c:pt idx="127">
                  <c:v>3.0608542531409547E-2</c:v>
                </c:pt>
                <c:pt idx="128">
                  <c:v>2.8595749510401478E-2</c:v>
                </c:pt>
                <c:pt idx="129">
                  <c:v>2.940721650948238E-2</c:v>
                </c:pt>
                <c:pt idx="130">
                  <c:v>2.7915309683962893E-2</c:v>
                </c:pt>
                <c:pt idx="131">
                  <c:v>2.7285882011723619E-2</c:v>
                </c:pt>
                <c:pt idx="132">
                  <c:v>2.7808428715480213E-2</c:v>
                </c:pt>
                <c:pt idx="133">
                  <c:v>2.8501487836642421E-2</c:v>
                </c:pt>
                <c:pt idx="134">
                  <c:v>2.6902529441753441E-2</c:v>
                </c:pt>
                <c:pt idx="135">
                  <c:v>2.4604041597658759E-2</c:v>
                </c:pt>
                <c:pt idx="136">
                  <c:v>2.5530293553345178E-2</c:v>
                </c:pt>
                <c:pt idx="137">
                  <c:v>2.6426565709347639E-2</c:v>
                </c:pt>
                <c:pt idx="138">
                  <c:v>2.5558613389635824E-2</c:v>
                </c:pt>
                <c:pt idx="139">
                  <c:v>2.6322945996506787E-2</c:v>
                </c:pt>
                <c:pt idx="140">
                  <c:v>2.4123361215183367E-2</c:v>
                </c:pt>
                <c:pt idx="141">
                  <c:v>2.4960814344525198E-2</c:v>
                </c:pt>
                <c:pt idx="142">
                  <c:v>2.3815286635319191E-2</c:v>
                </c:pt>
                <c:pt idx="143">
                  <c:v>2.262709517246447E-2</c:v>
                </c:pt>
                <c:pt idx="144">
                  <c:v>2.4009022237204924E-2</c:v>
                </c:pt>
                <c:pt idx="145">
                  <c:v>2.0461717699747538E-2</c:v>
                </c:pt>
                <c:pt idx="146">
                  <c:v>2.2735597677577164E-2</c:v>
                </c:pt>
                <c:pt idx="147">
                  <c:v>2.2707854479749604E-2</c:v>
                </c:pt>
                <c:pt idx="148">
                  <c:v>2.2234578411475588E-2</c:v>
                </c:pt>
                <c:pt idx="149">
                  <c:v>2.1866491503982285E-2</c:v>
                </c:pt>
                <c:pt idx="150">
                  <c:v>2.0593537220269881E-2</c:v>
                </c:pt>
                <c:pt idx="151">
                  <c:v>1.9195166167920965E-2</c:v>
                </c:pt>
                <c:pt idx="152">
                  <c:v>1.7994952872403446E-2</c:v>
                </c:pt>
                <c:pt idx="153">
                  <c:v>1.7935781325707677E-2</c:v>
                </c:pt>
                <c:pt idx="154">
                  <c:v>1.8421491165679232E-2</c:v>
                </c:pt>
                <c:pt idx="155">
                  <c:v>1.8979359184661614E-2</c:v>
                </c:pt>
                <c:pt idx="156">
                  <c:v>1.7339812061603937E-2</c:v>
                </c:pt>
                <c:pt idx="157">
                  <c:v>1.8526777433261123E-2</c:v>
                </c:pt>
                <c:pt idx="158">
                  <c:v>1.7714482421444491E-2</c:v>
                </c:pt>
                <c:pt idx="159">
                  <c:v>1.7870003470755513E-2</c:v>
                </c:pt>
                <c:pt idx="160">
                  <c:v>1.6338476758429331E-2</c:v>
                </c:pt>
                <c:pt idx="161">
                  <c:v>1.6611719308900787E-2</c:v>
                </c:pt>
                <c:pt idx="162">
                  <c:v>1.4936854956528543E-2</c:v>
                </c:pt>
                <c:pt idx="163">
                  <c:v>1.4760613798517518E-2</c:v>
                </c:pt>
                <c:pt idx="164">
                  <c:v>1.5532109107773917E-2</c:v>
                </c:pt>
                <c:pt idx="165">
                  <c:v>1.4888241519845569E-2</c:v>
                </c:pt>
                <c:pt idx="166">
                  <c:v>1.2978261952712204E-2</c:v>
                </c:pt>
                <c:pt idx="167">
                  <c:v>1.4741165717009647E-2</c:v>
                </c:pt>
                <c:pt idx="168">
                  <c:v>1.4570877896288583E-2</c:v>
                </c:pt>
                <c:pt idx="169">
                  <c:v>1.2903874596754824E-2</c:v>
                </c:pt>
                <c:pt idx="170">
                  <c:v>1.3581089850854527E-2</c:v>
                </c:pt>
                <c:pt idx="171">
                  <c:v>1.124909664577254E-2</c:v>
                </c:pt>
                <c:pt idx="172">
                  <c:v>1.2135871146566141E-2</c:v>
                </c:pt>
                <c:pt idx="173">
                  <c:v>1.2213954109327263E-2</c:v>
                </c:pt>
                <c:pt idx="174">
                  <c:v>1.2526870344910434E-2</c:v>
                </c:pt>
                <c:pt idx="175">
                  <c:v>1.152652555462569E-2</c:v>
                </c:pt>
                <c:pt idx="176">
                  <c:v>1.2174390598472539E-2</c:v>
                </c:pt>
                <c:pt idx="177">
                  <c:v>1.2007622288897539E-2</c:v>
                </c:pt>
                <c:pt idx="178">
                  <c:v>1.3435034774825886E-2</c:v>
                </c:pt>
                <c:pt idx="179">
                  <c:v>1.0558523163600097E-2</c:v>
                </c:pt>
                <c:pt idx="180">
                  <c:v>1.1027291743532282E-2</c:v>
                </c:pt>
                <c:pt idx="181">
                  <c:v>1.2716268460148721E-2</c:v>
                </c:pt>
                <c:pt idx="182">
                  <c:v>1.1303574731635827E-2</c:v>
                </c:pt>
                <c:pt idx="183">
                  <c:v>1.0208692523853544E-2</c:v>
                </c:pt>
                <c:pt idx="184">
                  <c:v>1.0695806915693995E-2</c:v>
                </c:pt>
                <c:pt idx="185">
                  <c:v>9.7837452557193502E-3</c:v>
                </c:pt>
                <c:pt idx="186">
                  <c:v>9.5939598057764967E-3</c:v>
                </c:pt>
                <c:pt idx="187">
                  <c:v>1.081324216666555E-2</c:v>
                </c:pt>
                <c:pt idx="188">
                  <c:v>1.0530892939512303E-2</c:v>
                </c:pt>
                <c:pt idx="189">
                  <c:v>1.0708384410884252E-2</c:v>
                </c:pt>
                <c:pt idx="190">
                  <c:v>8.8376504426809846E-3</c:v>
                </c:pt>
                <c:pt idx="191">
                  <c:v>6.7644722617386313E-3</c:v>
                </c:pt>
                <c:pt idx="192">
                  <c:v>7.6908079441739673E-3</c:v>
                </c:pt>
                <c:pt idx="193">
                  <c:v>9.5116572873106889E-3</c:v>
                </c:pt>
                <c:pt idx="194">
                  <c:v>8.2256258379560035E-3</c:v>
                </c:pt>
                <c:pt idx="195">
                  <c:v>9.2415236796548322E-3</c:v>
                </c:pt>
                <c:pt idx="196">
                  <c:v>9.6393721371261804E-3</c:v>
                </c:pt>
                <c:pt idx="197">
                  <c:v>9.8184251074079441E-3</c:v>
                </c:pt>
                <c:pt idx="198">
                  <c:v>6.997791898220679E-3</c:v>
                </c:pt>
                <c:pt idx="199">
                  <c:v>8.2320624478640168E-3</c:v>
                </c:pt>
                <c:pt idx="200">
                  <c:v>9.0606208543637309E-3</c:v>
                </c:pt>
                <c:pt idx="201">
                  <c:v>6.5136026894583076E-3</c:v>
                </c:pt>
                <c:pt idx="202">
                  <c:v>7.9933886093829717E-3</c:v>
                </c:pt>
                <c:pt idx="203">
                  <c:v>7.7686909376537203E-3</c:v>
                </c:pt>
                <c:pt idx="204">
                  <c:v>8.6685240274822929E-3</c:v>
                </c:pt>
                <c:pt idx="205">
                  <c:v>7.2407276125009351E-3</c:v>
                </c:pt>
                <c:pt idx="206">
                  <c:v>8.40932180447059E-3</c:v>
                </c:pt>
                <c:pt idx="207">
                  <c:v>9.037661947007716E-3</c:v>
                </c:pt>
                <c:pt idx="208">
                  <c:v>5.8270002456014078E-3</c:v>
                </c:pt>
                <c:pt idx="209">
                  <c:v>6.8974197052483364E-3</c:v>
                </c:pt>
                <c:pt idx="210">
                  <c:v>7.9595662635815155E-3</c:v>
                </c:pt>
                <c:pt idx="211">
                  <c:v>7.0624180632860439E-3</c:v>
                </c:pt>
                <c:pt idx="212">
                  <c:v>7.5177560368568895E-3</c:v>
                </c:pt>
                <c:pt idx="213">
                  <c:v>5.5571167791179923E-3</c:v>
                </c:pt>
                <c:pt idx="214">
                  <c:v>6.3113267679608068E-3</c:v>
                </c:pt>
                <c:pt idx="215">
                  <c:v>8.0042511899307573E-3</c:v>
                </c:pt>
                <c:pt idx="216">
                  <c:v>5.0928073973823427E-3</c:v>
                </c:pt>
                <c:pt idx="217">
                  <c:v>4.8737009882827559E-3</c:v>
                </c:pt>
                <c:pt idx="218">
                  <c:v>6.469138041028632E-3</c:v>
                </c:pt>
                <c:pt idx="219">
                  <c:v>5.8277561738444483E-3</c:v>
                </c:pt>
                <c:pt idx="220">
                  <c:v>4.7930172747633762E-3</c:v>
                </c:pt>
                <c:pt idx="221">
                  <c:v>4.8354550406941241E-3</c:v>
                </c:pt>
                <c:pt idx="222">
                  <c:v>5.846713196809271E-3</c:v>
                </c:pt>
                <c:pt idx="223">
                  <c:v>5.0942757651581691E-3</c:v>
                </c:pt>
                <c:pt idx="224">
                  <c:v>5.8896197167067716E-3</c:v>
                </c:pt>
                <c:pt idx="225">
                  <c:v>4.0621264234842911E-3</c:v>
                </c:pt>
                <c:pt idx="226">
                  <c:v>4.2207365504992617E-3</c:v>
                </c:pt>
                <c:pt idx="227">
                  <c:v>2.486316200670679E-3</c:v>
                </c:pt>
                <c:pt idx="228">
                  <c:v>4.4262040793752559E-3</c:v>
                </c:pt>
                <c:pt idx="229">
                  <c:v>3.4154829964616043E-3</c:v>
                </c:pt>
                <c:pt idx="230">
                  <c:v>3.2204353683862302E-3</c:v>
                </c:pt>
                <c:pt idx="231">
                  <c:v>4.1910691990198227E-3</c:v>
                </c:pt>
                <c:pt idx="232">
                  <c:v>3.2504213862482477E-3</c:v>
                </c:pt>
                <c:pt idx="233">
                  <c:v>4.9180568706129824E-3</c:v>
                </c:pt>
                <c:pt idx="234">
                  <c:v>3.6760014274854623E-3</c:v>
                </c:pt>
                <c:pt idx="235">
                  <c:v>4.5480952364037406E-3</c:v>
                </c:pt>
                <c:pt idx="236">
                  <c:v>3.5120112927128837E-3</c:v>
                </c:pt>
                <c:pt idx="237">
                  <c:v>3.1563342895038187E-3</c:v>
                </c:pt>
                <c:pt idx="238">
                  <c:v>3.1833135762348325E-3</c:v>
                </c:pt>
                <c:pt idx="239">
                  <c:v>1.93830104255499E-3</c:v>
                </c:pt>
                <c:pt idx="240">
                  <c:v>3.7440714682125103E-3</c:v>
                </c:pt>
                <c:pt idx="241">
                  <c:v>2.8495224211554427E-3</c:v>
                </c:pt>
                <c:pt idx="242">
                  <c:v>2.4605100948918704E-3</c:v>
                </c:pt>
                <c:pt idx="243">
                  <c:v>1.2777833025737204E-3</c:v>
                </c:pt>
                <c:pt idx="244">
                  <c:v>2.9755245597205219E-3</c:v>
                </c:pt>
                <c:pt idx="245">
                  <c:v>2.0751796523974407E-3</c:v>
                </c:pt>
                <c:pt idx="246">
                  <c:v>3.1969743491654726E-3</c:v>
                </c:pt>
                <c:pt idx="247">
                  <c:v>3.4678067468057973E-3</c:v>
                </c:pt>
                <c:pt idx="248">
                  <c:v>2.3165767838253053E-3</c:v>
                </c:pt>
                <c:pt idx="249">
                  <c:v>3.7493217696419096E-3</c:v>
                </c:pt>
                <c:pt idx="250">
                  <c:v>1.042513423491132E-3</c:v>
                </c:pt>
                <c:pt idx="251">
                  <c:v>9.584382454656112E-4</c:v>
                </c:pt>
                <c:pt idx="252">
                  <c:v>1.1446735083015353E-3</c:v>
                </c:pt>
                <c:pt idx="253">
                  <c:v>2.5022798923619092E-3</c:v>
                </c:pt>
                <c:pt idx="254">
                  <c:v>1.4630479879575097E-3</c:v>
                </c:pt>
                <c:pt idx="255">
                  <c:v>8.3865793417043299E-5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60-4A6E-9DF9-701858BA1073}"/>
            </c:ext>
          </c:extLst>
        </c:ser>
        <c:ser>
          <c:idx val="1"/>
          <c:order val="2"/>
          <c:tx>
            <c:strRef>
              <c:f>'IR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'IR sp'!$G$2:$G$1025</c:f>
              <c:numCache>
                <c:formatCode>0.00</c:formatCode>
                <c:ptCount val="1024"/>
                <c:pt idx="0">
                  <c:v>-2.5813699188399548</c:v>
                </c:pt>
                <c:pt idx="1">
                  <c:v>-2.5565299188399546</c:v>
                </c:pt>
                <c:pt idx="2">
                  <c:v>-2.5316899188399549</c:v>
                </c:pt>
                <c:pt idx="3">
                  <c:v>-2.5068499188399547</c:v>
                </c:pt>
                <c:pt idx="4">
                  <c:v>-2.4820099188399549</c:v>
                </c:pt>
                <c:pt idx="5">
                  <c:v>-2.4571699188399547</c:v>
                </c:pt>
                <c:pt idx="6">
                  <c:v>-2.432329918839955</c:v>
                </c:pt>
                <c:pt idx="7">
                  <c:v>-2.4074899188399548</c:v>
                </c:pt>
                <c:pt idx="8">
                  <c:v>-2.382649918839955</c:v>
                </c:pt>
                <c:pt idx="9">
                  <c:v>-2.3578099188399548</c:v>
                </c:pt>
                <c:pt idx="10">
                  <c:v>-2.3329699188399546</c:v>
                </c:pt>
                <c:pt idx="11">
                  <c:v>-2.3081299188399549</c:v>
                </c:pt>
                <c:pt idx="12">
                  <c:v>-2.2832899188399547</c:v>
                </c:pt>
                <c:pt idx="13">
                  <c:v>-2.2584499188399549</c:v>
                </c:pt>
                <c:pt idx="14">
                  <c:v>-2.2336099188399547</c:v>
                </c:pt>
                <c:pt idx="15">
                  <c:v>-2.2087699188399545</c:v>
                </c:pt>
                <c:pt idx="16">
                  <c:v>-2.1839299188399548</c:v>
                </c:pt>
                <c:pt idx="17">
                  <c:v>-2.159089918839955</c:v>
                </c:pt>
                <c:pt idx="18">
                  <c:v>-2.1342499188399549</c:v>
                </c:pt>
                <c:pt idx="19">
                  <c:v>-2.1094099188399547</c:v>
                </c:pt>
                <c:pt idx="20">
                  <c:v>-2.0845699188399549</c:v>
                </c:pt>
                <c:pt idx="21">
                  <c:v>-2.0597299188399547</c:v>
                </c:pt>
                <c:pt idx="22">
                  <c:v>-2.034889918839955</c:v>
                </c:pt>
                <c:pt idx="23">
                  <c:v>-2.0100499188399548</c:v>
                </c:pt>
                <c:pt idx="24">
                  <c:v>-1.9852099188399548</c:v>
                </c:pt>
                <c:pt idx="25">
                  <c:v>-1.9603699188399548</c:v>
                </c:pt>
                <c:pt idx="26">
                  <c:v>-1.9355299188399546</c:v>
                </c:pt>
                <c:pt idx="27">
                  <c:v>-1.9106899188399549</c:v>
                </c:pt>
                <c:pt idx="28">
                  <c:v>-1.8858499188399547</c:v>
                </c:pt>
                <c:pt idx="29">
                  <c:v>-1.8610099188399547</c:v>
                </c:pt>
                <c:pt idx="30">
                  <c:v>-1.8361699188399547</c:v>
                </c:pt>
                <c:pt idx="31">
                  <c:v>-1.8113299188399548</c:v>
                </c:pt>
                <c:pt idx="32">
                  <c:v>-1.7864899188399548</c:v>
                </c:pt>
                <c:pt idx="33">
                  <c:v>-1.7616499188399548</c:v>
                </c:pt>
                <c:pt idx="34">
                  <c:v>-1.7368099188399548</c:v>
                </c:pt>
                <c:pt idx="35">
                  <c:v>-1.7119699188399546</c:v>
                </c:pt>
                <c:pt idx="36">
                  <c:v>-1.6871299188399549</c:v>
                </c:pt>
                <c:pt idx="37">
                  <c:v>-1.6622899188399547</c:v>
                </c:pt>
                <c:pt idx="38">
                  <c:v>-1.6374499188399547</c:v>
                </c:pt>
                <c:pt idx="39">
                  <c:v>-1.6126099188399547</c:v>
                </c:pt>
                <c:pt idx="40">
                  <c:v>-1.5877699188399548</c:v>
                </c:pt>
                <c:pt idx="41">
                  <c:v>-1.5629299188399548</c:v>
                </c:pt>
                <c:pt idx="42">
                  <c:v>-1.5380899188399548</c:v>
                </c:pt>
                <c:pt idx="43">
                  <c:v>-1.5132499188399546</c:v>
                </c:pt>
                <c:pt idx="44">
                  <c:v>-1.4884099188399547</c:v>
                </c:pt>
                <c:pt idx="45">
                  <c:v>-1.4635699188399547</c:v>
                </c:pt>
                <c:pt idx="46">
                  <c:v>-1.4387299188399547</c:v>
                </c:pt>
                <c:pt idx="47">
                  <c:v>-1.4138899188399547</c:v>
                </c:pt>
                <c:pt idx="48">
                  <c:v>-1.3890499188399548</c:v>
                </c:pt>
                <c:pt idx="49">
                  <c:v>-1.3642099188399548</c:v>
                </c:pt>
                <c:pt idx="50">
                  <c:v>-1.3393699188399548</c:v>
                </c:pt>
                <c:pt idx="51">
                  <c:v>-1.3145299188399548</c:v>
                </c:pt>
                <c:pt idx="52">
                  <c:v>-1.2896899188399547</c:v>
                </c:pt>
                <c:pt idx="53">
                  <c:v>-1.2648499188399547</c:v>
                </c:pt>
                <c:pt idx="54">
                  <c:v>-1.2400099188399547</c:v>
                </c:pt>
                <c:pt idx="55">
                  <c:v>-1.2151699188399547</c:v>
                </c:pt>
                <c:pt idx="56">
                  <c:v>-1.1903299188399548</c:v>
                </c:pt>
                <c:pt idx="57">
                  <c:v>-1.1654899188399548</c:v>
                </c:pt>
                <c:pt idx="58">
                  <c:v>-1.1406499188399548</c:v>
                </c:pt>
                <c:pt idx="59">
                  <c:v>-1.1158099188399546</c:v>
                </c:pt>
                <c:pt idx="60">
                  <c:v>-1.0909699188399546</c:v>
                </c:pt>
                <c:pt idx="61">
                  <c:v>-1.0661299188399547</c:v>
                </c:pt>
                <c:pt idx="62">
                  <c:v>-1.0412899188399547</c:v>
                </c:pt>
                <c:pt idx="63">
                  <c:v>-1.0164499188399547</c:v>
                </c:pt>
                <c:pt idx="64">
                  <c:v>-0.99160991883995475</c:v>
                </c:pt>
                <c:pt idx="65">
                  <c:v>-0.96676991883995478</c:v>
                </c:pt>
                <c:pt idx="66">
                  <c:v>-0.94192991883995481</c:v>
                </c:pt>
                <c:pt idx="67">
                  <c:v>-0.91708991883995483</c:v>
                </c:pt>
                <c:pt idx="68">
                  <c:v>-0.89224991883995464</c:v>
                </c:pt>
                <c:pt idx="69">
                  <c:v>-0.86740991883995466</c:v>
                </c:pt>
                <c:pt idx="70">
                  <c:v>-0.84256991883995469</c:v>
                </c:pt>
                <c:pt idx="71">
                  <c:v>-0.81772991883995472</c:v>
                </c:pt>
                <c:pt idx="72">
                  <c:v>-0.79288991883995474</c:v>
                </c:pt>
                <c:pt idx="73">
                  <c:v>-0.76804991883995477</c:v>
                </c:pt>
                <c:pt idx="74">
                  <c:v>-0.7432099188399548</c:v>
                </c:pt>
                <c:pt idx="75">
                  <c:v>-0.7183699188399546</c:v>
                </c:pt>
                <c:pt idx="76">
                  <c:v>-0.69352991883995463</c:v>
                </c:pt>
                <c:pt idx="77">
                  <c:v>-0.66868991883995466</c:v>
                </c:pt>
                <c:pt idx="78">
                  <c:v>-0.64384991883995468</c:v>
                </c:pt>
                <c:pt idx="79">
                  <c:v>-0.61900991883995471</c:v>
                </c:pt>
                <c:pt idx="80">
                  <c:v>-0.59416991883995451</c:v>
                </c:pt>
                <c:pt idx="81">
                  <c:v>-0.56932991883995498</c:v>
                </c:pt>
                <c:pt idx="82">
                  <c:v>-0.54448991883995479</c:v>
                </c:pt>
                <c:pt idx="83">
                  <c:v>-0.51964991883995504</c:v>
                </c:pt>
                <c:pt idx="84">
                  <c:v>-0.49480991883995484</c:v>
                </c:pt>
                <c:pt idx="85">
                  <c:v>-0.46996991883995509</c:v>
                </c:pt>
                <c:pt idx="86">
                  <c:v>-0.4451299188399549</c:v>
                </c:pt>
                <c:pt idx="87">
                  <c:v>-0.4202899188399547</c:v>
                </c:pt>
                <c:pt idx="88">
                  <c:v>-0.39544991883995495</c:v>
                </c:pt>
                <c:pt idx="89">
                  <c:v>-0.37060991883995476</c:v>
                </c:pt>
                <c:pt idx="90">
                  <c:v>-0.345769918839955</c:v>
                </c:pt>
                <c:pt idx="91">
                  <c:v>-0.32092991883995481</c:v>
                </c:pt>
                <c:pt idx="92">
                  <c:v>-0.29608991883995506</c:v>
                </c:pt>
                <c:pt idx="93">
                  <c:v>-0.27124991883995486</c:v>
                </c:pt>
                <c:pt idx="94">
                  <c:v>-0.24640991883995511</c:v>
                </c:pt>
                <c:pt idx="95">
                  <c:v>-0.22156991883995492</c:v>
                </c:pt>
                <c:pt idx="96">
                  <c:v>-0.19672991883995472</c:v>
                </c:pt>
                <c:pt idx="97">
                  <c:v>-0.17188991883995497</c:v>
                </c:pt>
                <c:pt idx="98">
                  <c:v>-0.14704991883995477</c:v>
                </c:pt>
                <c:pt idx="99">
                  <c:v>-0.12220991883995502</c:v>
                </c:pt>
                <c:pt idx="100">
                  <c:v>-9.7369918839954828E-2</c:v>
                </c:pt>
                <c:pt idx="101">
                  <c:v>-7.2529918839955076E-2</c:v>
                </c:pt>
                <c:pt idx="102">
                  <c:v>-4.7689918839954881E-2</c:v>
                </c:pt>
                <c:pt idx="103">
                  <c:v>-2.284991883995513E-2</c:v>
                </c:pt>
                <c:pt idx="104">
                  <c:v>1.9900811600450652E-3</c:v>
                </c:pt>
                <c:pt idx="105">
                  <c:v>2.683008116004526E-2</c:v>
                </c:pt>
                <c:pt idx="106">
                  <c:v>5.1670081160045012E-2</c:v>
                </c:pt>
                <c:pt idx="107">
                  <c:v>7.6510081160045207E-2</c:v>
                </c:pt>
                <c:pt idx="108">
                  <c:v>0.10135008116004496</c:v>
                </c:pt>
                <c:pt idx="109">
                  <c:v>0.12619008116004515</c:v>
                </c:pt>
                <c:pt idx="110">
                  <c:v>0.1510300811600449</c:v>
                </c:pt>
                <c:pt idx="111">
                  <c:v>0.1758700811600451</c:v>
                </c:pt>
                <c:pt idx="112">
                  <c:v>0.20071008116004529</c:v>
                </c:pt>
                <c:pt idx="113">
                  <c:v>0.22555008116004505</c:v>
                </c:pt>
                <c:pt idx="114">
                  <c:v>0.25039008116004524</c:v>
                </c:pt>
                <c:pt idx="115">
                  <c:v>0.27523008116004499</c:v>
                </c:pt>
                <c:pt idx="116">
                  <c:v>0.30007008116004519</c:v>
                </c:pt>
                <c:pt idx="117">
                  <c:v>0.32491008116004494</c:v>
                </c:pt>
                <c:pt idx="118">
                  <c:v>0.34975008116004513</c:v>
                </c:pt>
                <c:pt idx="119">
                  <c:v>0.37459008116004533</c:v>
                </c:pt>
                <c:pt idx="120">
                  <c:v>0.39943008116004508</c:v>
                </c:pt>
                <c:pt idx="121">
                  <c:v>0.42427008116004528</c:v>
                </c:pt>
                <c:pt idx="122">
                  <c:v>0.44911008116004503</c:v>
                </c:pt>
                <c:pt idx="123">
                  <c:v>0.47395008116004522</c:v>
                </c:pt>
                <c:pt idx="124">
                  <c:v>0.49879008116004497</c:v>
                </c:pt>
                <c:pt idx="125">
                  <c:v>0.52363008116004517</c:v>
                </c:pt>
                <c:pt idx="126">
                  <c:v>0.54847008116004492</c:v>
                </c:pt>
                <c:pt idx="127">
                  <c:v>0.57331008116004512</c:v>
                </c:pt>
                <c:pt idx="128">
                  <c:v>0.59815008116004531</c:v>
                </c:pt>
                <c:pt idx="129">
                  <c:v>0.62299008116004506</c:v>
                </c:pt>
                <c:pt idx="130">
                  <c:v>0.64783008116004526</c:v>
                </c:pt>
                <c:pt idx="131">
                  <c:v>0.67267008116004501</c:v>
                </c:pt>
                <c:pt idx="132">
                  <c:v>0.6975100811600452</c:v>
                </c:pt>
                <c:pt idx="133">
                  <c:v>0.72235008116004495</c:v>
                </c:pt>
                <c:pt idx="134">
                  <c:v>0.74719008116004515</c:v>
                </c:pt>
                <c:pt idx="135">
                  <c:v>0.7720300811600449</c:v>
                </c:pt>
                <c:pt idx="136">
                  <c:v>0.7968700811600451</c:v>
                </c:pt>
                <c:pt idx="137">
                  <c:v>0.82171008116004529</c:v>
                </c:pt>
                <c:pt idx="138">
                  <c:v>0.84655008116004504</c:v>
                </c:pt>
                <c:pt idx="139">
                  <c:v>0.87139008116004524</c:v>
                </c:pt>
                <c:pt idx="140">
                  <c:v>0.89623008116004499</c:v>
                </c:pt>
                <c:pt idx="141">
                  <c:v>0.92107008116004518</c:v>
                </c:pt>
                <c:pt idx="142">
                  <c:v>0.94591008116004494</c:v>
                </c:pt>
                <c:pt idx="143">
                  <c:v>0.97075008116004513</c:v>
                </c:pt>
                <c:pt idx="144">
                  <c:v>0.99559008116004533</c:v>
                </c:pt>
                <c:pt idx="145">
                  <c:v>1.0204300811600451</c:v>
                </c:pt>
                <c:pt idx="146">
                  <c:v>1.0452700811600453</c:v>
                </c:pt>
                <c:pt idx="147">
                  <c:v>1.070110081160045</c:v>
                </c:pt>
                <c:pt idx="148">
                  <c:v>1.0949500811600452</c:v>
                </c:pt>
                <c:pt idx="149">
                  <c:v>1.119790081160045</c:v>
                </c:pt>
                <c:pt idx="150">
                  <c:v>1.1446300811600452</c:v>
                </c:pt>
                <c:pt idx="151">
                  <c:v>1.1694700811600454</c:v>
                </c:pt>
                <c:pt idx="152">
                  <c:v>1.1943100811600451</c:v>
                </c:pt>
                <c:pt idx="153">
                  <c:v>1.2191500811600453</c:v>
                </c:pt>
                <c:pt idx="154">
                  <c:v>1.2439900811600451</c:v>
                </c:pt>
                <c:pt idx="155">
                  <c:v>1.2688300811600453</c:v>
                </c:pt>
                <c:pt idx="156">
                  <c:v>1.293670081160045</c:v>
                </c:pt>
                <c:pt idx="157">
                  <c:v>1.3185100811600452</c:v>
                </c:pt>
                <c:pt idx="158">
                  <c:v>1.343350081160045</c:v>
                </c:pt>
                <c:pt idx="159">
                  <c:v>1.3681900811600451</c:v>
                </c:pt>
                <c:pt idx="160">
                  <c:v>1.3930300811600453</c:v>
                </c:pt>
                <c:pt idx="161">
                  <c:v>1.4178700811600455</c:v>
                </c:pt>
                <c:pt idx="162">
                  <c:v>1.4427100811600448</c:v>
                </c:pt>
                <c:pt idx="163">
                  <c:v>1.467550081160045</c:v>
                </c:pt>
                <c:pt idx="164">
                  <c:v>1.4923900811600452</c:v>
                </c:pt>
                <c:pt idx="165">
                  <c:v>1.5172300811600454</c:v>
                </c:pt>
                <c:pt idx="166">
                  <c:v>1.5420700811600447</c:v>
                </c:pt>
                <c:pt idx="167">
                  <c:v>1.5669100811600449</c:v>
                </c:pt>
                <c:pt idx="168">
                  <c:v>1.5917500811600451</c:v>
                </c:pt>
                <c:pt idx="169">
                  <c:v>1.6165900811600453</c:v>
                </c:pt>
                <c:pt idx="170">
                  <c:v>1.6414300811600455</c:v>
                </c:pt>
                <c:pt idx="171">
                  <c:v>1.6662700811600448</c:v>
                </c:pt>
                <c:pt idx="172">
                  <c:v>1.691110081160045</c:v>
                </c:pt>
                <c:pt idx="173">
                  <c:v>1.7159500811600452</c:v>
                </c:pt>
                <c:pt idx="174">
                  <c:v>1.7407900811600454</c:v>
                </c:pt>
                <c:pt idx="175">
                  <c:v>1.7656300811600456</c:v>
                </c:pt>
                <c:pt idx="176">
                  <c:v>1.7904700811600449</c:v>
                </c:pt>
                <c:pt idx="177">
                  <c:v>1.8153100811600451</c:v>
                </c:pt>
                <c:pt idx="178">
                  <c:v>1.8401500811600453</c:v>
                </c:pt>
                <c:pt idx="179">
                  <c:v>1.8649900811600455</c:v>
                </c:pt>
                <c:pt idx="180">
                  <c:v>1.8898300811600448</c:v>
                </c:pt>
                <c:pt idx="181">
                  <c:v>1.914670081160045</c:v>
                </c:pt>
                <c:pt idx="182">
                  <c:v>1.9395100811600452</c:v>
                </c:pt>
                <c:pt idx="183">
                  <c:v>1.9643500811600454</c:v>
                </c:pt>
                <c:pt idx="184">
                  <c:v>1.9891900811600456</c:v>
                </c:pt>
                <c:pt idx="185">
                  <c:v>2.0140300811600449</c:v>
                </c:pt>
                <c:pt idx="186">
                  <c:v>2.0388700811600451</c:v>
                </c:pt>
                <c:pt idx="187">
                  <c:v>2.0637100811600453</c:v>
                </c:pt>
                <c:pt idx="188">
                  <c:v>2.0885500811600455</c:v>
                </c:pt>
                <c:pt idx="189">
                  <c:v>2.1133900811600448</c:v>
                </c:pt>
                <c:pt idx="190">
                  <c:v>2.138230081160045</c:v>
                </c:pt>
                <c:pt idx="191">
                  <c:v>2.1630700811600452</c:v>
                </c:pt>
                <c:pt idx="192">
                  <c:v>2.1879100811600454</c:v>
                </c:pt>
                <c:pt idx="193">
                  <c:v>2.2127500811600456</c:v>
                </c:pt>
                <c:pt idx="194">
                  <c:v>2.2375900811600449</c:v>
                </c:pt>
                <c:pt idx="195">
                  <c:v>2.2624300811600451</c:v>
                </c:pt>
                <c:pt idx="196">
                  <c:v>2.2872700811600453</c:v>
                </c:pt>
                <c:pt idx="197">
                  <c:v>2.3121100811600455</c:v>
                </c:pt>
                <c:pt idx="198">
                  <c:v>2.3369500811600448</c:v>
                </c:pt>
                <c:pt idx="199">
                  <c:v>2.361790081160045</c:v>
                </c:pt>
                <c:pt idx="200">
                  <c:v>2.3866300811600452</c:v>
                </c:pt>
                <c:pt idx="201">
                  <c:v>2.4114700811600454</c:v>
                </c:pt>
                <c:pt idx="202">
                  <c:v>2.4363100811600455</c:v>
                </c:pt>
                <c:pt idx="203">
                  <c:v>2.4611500811600449</c:v>
                </c:pt>
                <c:pt idx="204">
                  <c:v>2.4859900811600451</c:v>
                </c:pt>
                <c:pt idx="205">
                  <c:v>2.5108300811600452</c:v>
                </c:pt>
                <c:pt idx="206">
                  <c:v>2.5356700811600454</c:v>
                </c:pt>
                <c:pt idx="207">
                  <c:v>2.5605100811600447</c:v>
                </c:pt>
                <c:pt idx="208">
                  <c:v>2.5853500811600449</c:v>
                </c:pt>
                <c:pt idx="209">
                  <c:v>2.6101900811600451</c:v>
                </c:pt>
                <c:pt idx="210">
                  <c:v>2.6350300811600453</c:v>
                </c:pt>
                <c:pt idx="211">
                  <c:v>2.6598700811600455</c:v>
                </c:pt>
                <c:pt idx="212">
                  <c:v>2.6847100811600448</c:v>
                </c:pt>
                <c:pt idx="213">
                  <c:v>2.709550081160045</c:v>
                </c:pt>
                <c:pt idx="214">
                  <c:v>2.7343900811600452</c:v>
                </c:pt>
                <c:pt idx="215">
                  <c:v>2.7592300811600454</c:v>
                </c:pt>
                <c:pt idx="216">
                  <c:v>2.7840700811600456</c:v>
                </c:pt>
                <c:pt idx="217">
                  <c:v>2.8089100811600449</c:v>
                </c:pt>
                <c:pt idx="218">
                  <c:v>2.8337500811600451</c:v>
                </c:pt>
                <c:pt idx="219">
                  <c:v>2.8585900811600453</c:v>
                </c:pt>
                <c:pt idx="220">
                  <c:v>2.8834300811600455</c:v>
                </c:pt>
                <c:pt idx="221">
                  <c:v>2.9082700811600448</c:v>
                </c:pt>
                <c:pt idx="222">
                  <c:v>2.933110081160045</c:v>
                </c:pt>
                <c:pt idx="223">
                  <c:v>2.9579500811600452</c:v>
                </c:pt>
                <c:pt idx="224">
                  <c:v>2.9827900811600454</c:v>
                </c:pt>
                <c:pt idx="225">
                  <c:v>3.0076300811600456</c:v>
                </c:pt>
                <c:pt idx="226">
                  <c:v>3.0324700811600449</c:v>
                </c:pt>
                <c:pt idx="227">
                  <c:v>3.0573100811600451</c:v>
                </c:pt>
                <c:pt idx="228">
                  <c:v>3.0821500811600453</c:v>
                </c:pt>
                <c:pt idx="229">
                  <c:v>3.1069900811600455</c:v>
                </c:pt>
                <c:pt idx="230">
                  <c:v>3.1318300811600448</c:v>
                </c:pt>
                <c:pt idx="231">
                  <c:v>3.156670081160045</c:v>
                </c:pt>
                <c:pt idx="232">
                  <c:v>3.1815100811600452</c:v>
                </c:pt>
                <c:pt idx="233">
                  <c:v>3.2063500811600454</c:v>
                </c:pt>
                <c:pt idx="234">
                  <c:v>3.2311900811600456</c:v>
                </c:pt>
                <c:pt idx="235">
                  <c:v>3.2560300811600449</c:v>
                </c:pt>
                <c:pt idx="236">
                  <c:v>3.2808700811600451</c:v>
                </c:pt>
                <c:pt idx="237">
                  <c:v>3.3057100811600453</c:v>
                </c:pt>
                <c:pt idx="238">
                  <c:v>3.3305500811600455</c:v>
                </c:pt>
                <c:pt idx="239">
                  <c:v>3.3553900811600457</c:v>
                </c:pt>
                <c:pt idx="240">
                  <c:v>3.380230081160045</c:v>
                </c:pt>
                <c:pt idx="241">
                  <c:v>3.4050700811600452</c:v>
                </c:pt>
                <c:pt idx="242">
                  <c:v>3.4299100811600454</c:v>
                </c:pt>
                <c:pt idx="243">
                  <c:v>3.4547500811600456</c:v>
                </c:pt>
                <c:pt idx="244">
                  <c:v>3.4795900811600449</c:v>
                </c:pt>
                <c:pt idx="245">
                  <c:v>3.5044300811600451</c:v>
                </c:pt>
                <c:pt idx="246">
                  <c:v>3.5292700811600453</c:v>
                </c:pt>
                <c:pt idx="247">
                  <c:v>3.5541100811600455</c:v>
                </c:pt>
                <c:pt idx="248">
                  <c:v>3.5789500811600456</c:v>
                </c:pt>
                <c:pt idx="249">
                  <c:v>3.603790081160045</c:v>
                </c:pt>
                <c:pt idx="250">
                  <c:v>3.6286300811600452</c:v>
                </c:pt>
                <c:pt idx="251">
                  <c:v>3.6534700811600453</c:v>
                </c:pt>
                <c:pt idx="252">
                  <c:v>3.6783100811600455</c:v>
                </c:pt>
                <c:pt idx="253">
                  <c:v>3.7031500811600448</c:v>
                </c:pt>
                <c:pt idx="254">
                  <c:v>3.727990081160045</c:v>
                </c:pt>
                <c:pt idx="255">
                  <c:v>3.7528300811600452</c:v>
                </c:pt>
                <c:pt idx="256">
                  <c:v>3.7776700811600454</c:v>
                </c:pt>
                <c:pt idx="257">
                  <c:v>3.8025100811600456</c:v>
                </c:pt>
                <c:pt idx="258">
                  <c:v>3.8273500811600449</c:v>
                </c:pt>
                <c:pt idx="259">
                  <c:v>3.8521900811600451</c:v>
                </c:pt>
                <c:pt idx="260">
                  <c:v>3.8770300811600453</c:v>
                </c:pt>
                <c:pt idx="261">
                  <c:v>3.9018700811600455</c:v>
                </c:pt>
                <c:pt idx="262">
                  <c:v>3.9267100811600448</c:v>
                </c:pt>
                <c:pt idx="263">
                  <c:v>3.951550081160045</c:v>
                </c:pt>
                <c:pt idx="264">
                  <c:v>3.9763900811600452</c:v>
                </c:pt>
                <c:pt idx="265">
                  <c:v>4.0012300811600454</c:v>
                </c:pt>
                <c:pt idx="266">
                  <c:v>4.0260700811600456</c:v>
                </c:pt>
                <c:pt idx="267">
                  <c:v>4.0509100811600449</c:v>
                </c:pt>
                <c:pt idx="268">
                  <c:v>4.0757500811600451</c:v>
                </c:pt>
                <c:pt idx="269">
                  <c:v>4.1005900811600453</c:v>
                </c:pt>
                <c:pt idx="270">
                  <c:v>4.1254300811600455</c:v>
                </c:pt>
                <c:pt idx="271">
                  <c:v>4.1502700811600448</c:v>
                </c:pt>
                <c:pt idx="272">
                  <c:v>4.175110081160045</c:v>
                </c:pt>
                <c:pt idx="273">
                  <c:v>4.1999500811600452</c:v>
                </c:pt>
                <c:pt idx="274">
                  <c:v>4.2247900811600454</c:v>
                </c:pt>
                <c:pt idx="275">
                  <c:v>4.2496300811600456</c:v>
                </c:pt>
                <c:pt idx="276">
                  <c:v>4.2744700811600449</c:v>
                </c:pt>
                <c:pt idx="277">
                  <c:v>4.2993100811600451</c:v>
                </c:pt>
                <c:pt idx="278">
                  <c:v>4.3241500811600453</c:v>
                </c:pt>
                <c:pt idx="279">
                  <c:v>4.3489900811600455</c:v>
                </c:pt>
                <c:pt idx="280">
                  <c:v>4.3738300811600457</c:v>
                </c:pt>
                <c:pt idx="281">
                  <c:v>4.398670081160045</c:v>
                </c:pt>
                <c:pt idx="282">
                  <c:v>4.4235100811600452</c:v>
                </c:pt>
                <c:pt idx="283">
                  <c:v>4.4483500811600454</c:v>
                </c:pt>
                <c:pt idx="284">
                  <c:v>4.4731900811600456</c:v>
                </c:pt>
                <c:pt idx="285">
                  <c:v>4.4980300811600449</c:v>
                </c:pt>
                <c:pt idx="286">
                  <c:v>4.5228700811600451</c:v>
                </c:pt>
                <c:pt idx="287">
                  <c:v>4.5477100811600453</c:v>
                </c:pt>
                <c:pt idx="288">
                  <c:v>4.5725500811600455</c:v>
                </c:pt>
                <c:pt idx="289">
                  <c:v>4.5973900811600457</c:v>
                </c:pt>
                <c:pt idx="290">
                  <c:v>4.622230081160045</c:v>
                </c:pt>
                <c:pt idx="291">
                  <c:v>4.6470700811600452</c:v>
                </c:pt>
                <c:pt idx="292">
                  <c:v>4.6719100811600454</c:v>
                </c:pt>
                <c:pt idx="293">
                  <c:v>4.6967500811600456</c:v>
                </c:pt>
                <c:pt idx="294">
                  <c:v>4.7215900811600449</c:v>
                </c:pt>
                <c:pt idx="295">
                  <c:v>4.7464300811600451</c:v>
                </c:pt>
                <c:pt idx="296">
                  <c:v>4.7712700811600453</c:v>
                </c:pt>
                <c:pt idx="297">
                  <c:v>4.7961100811600454</c:v>
                </c:pt>
                <c:pt idx="298">
                  <c:v>4.8209500811600456</c:v>
                </c:pt>
                <c:pt idx="299">
                  <c:v>4.8457900811600449</c:v>
                </c:pt>
                <c:pt idx="300">
                  <c:v>4.8706300811600451</c:v>
                </c:pt>
                <c:pt idx="301">
                  <c:v>4.8954700811600453</c:v>
                </c:pt>
                <c:pt idx="302">
                  <c:v>4.9203100811600455</c:v>
                </c:pt>
                <c:pt idx="303">
                  <c:v>4.9451500811600457</c:v>
                </c:pt>
                <c:pt idx="304">
                  <c:v>4.969990081160045</c:v>
                </c:pt>
                <c:pt idx="305">
                  <c:v>4.9948300811600452</c:v>
                </c:pt>
                <c:pt idx="306">
                  <c:v>5.0196700811600454</c:v>
                </c:pt>
                <c:pt idx="307">
                  <c:v>5.0445100811600456</c:v>
                </c:pt>
                <c:pt idx="308">
                  <c:v>5.0693500811600449</c:v>
                </c:pt>
                <c:pt idx="309">
                  <c:v>5.0941900811600451</c:v>
                </c:pt>
                <c:pt idx="310">
                  <c:v>5.1190300811600453</c:v>
                </c:pt>
                <c:pt idx="311">
                  <c:v>5.1438700811600455</c:v>
                </c:pt>
                <c:pt idx="312">
                  <c:v>5.1687100811600457</c:v>
                </c:pt>
                <c:pt idx="313">
                  <c:v>5.193550081160045</c:v>
                </c:pt>
                <c:pt idx="314">
                  <c:v>5.2183900811600452</c:v>
                </c:pt>
                <c:pt idx="315">
                  <c:v>5.2432300811600454</c:v>
                </c:pt>
                <c:pt idx="316">
                  <c:v>5.2680700811600456</c:v>
                </c:pt>
                <c:pt idx="317">
                  <c:v>5.2929100811600449</c:v>
                </c:pt>
                <c:pt idx="318">
                  <c:v>5.3177500811600451</c:v>
                </c:pt>
                <c:pt idx="319">
                  <c:v>5.3425900811600453</c:v>
                </c:pt>
                <c:pt idx="320">
                  <c:v>5.3674300811600455</c:v>
                </c:pt>
                <c:pt idx="321">
                  <c:v>5.3922700811600457</c:v>
                </c:pt>
                <c:pt idx="322">
                  <c:v>5.417110081160045</c:v>
                </c:pt>
                <c:pt idx="323">
                  <c:v>5.441950081160047</c:v>
                </c:pt>
                <c:pt idx="324">
                  <c:v>5.4667900811600463</c:v>
                </c:pt>
                <c:pt idx="325">
                  <c:v>5.4916300811600456</c:v>
                </c:pt>
                <c:pt idx="326">
                  <c:v>5.5164700811600467</c:v>
                </c:pt>
                <c:pt idx="327">
                  <c:v>5.541310081160046</c:v>
                </c:pt>
                <c:pt idx="328">
                  <c:v>5.5661500811600471</c:v>
                </c:pt>
                <c:pt idx="329">
                  <c:v>5.5909900811600464</c:v>
                </c:pt>
                <c:pt idx="330">
                  <c:v>5.6158300811600457</c:v>
                </c:pt>
                <c:pt idx="331">
                  <c:v>5.6406700811600468</c:v>
                </c:pt>
                <c:pt idx="332">
                  <c:v>5.6655100811600461</c:v>
                </c:pt>
                <c:pt idx="333">
                  <c:v>5.6903500811600454</c:v>
                </c:pt>
                <c:pt idx="334">
                  <c:v>5.7151900811600465</c:v>
                </c:pt>
                <c:pt idx="335">
                  <c:v>5.7400300811600458</c:v>
                </c:pt>
                <c:pt idx="336">
                  <c:v>5.7648700811600468</c:v>
                </c:pt>
                <c:pt idx="337">
                  <c:v>5.7897100811600462</c:v>
                </c:pt>
                <c:pt idx="338">
                  <c:v>5.8145500811600455</c:v>
                </c:pt>
                <c:pt idx="339">
                  <c:v>5.8393900811600465</c:v>
                </c:pt>
                <c:pt idx="340">
                  <c:v>5.8642300811600458</c:v>
                </c:pt>
                <c:pt idx="341">
                  <c:v>5.8890700811600469</c:v>
                </c:pt>
                <c:pt idx="342">
                  <c:v>5.9139100811600462</c:v>
                </c:pt>
                <c:pt idx="343">
                  <c:v>5.9387500811600455</c:v>
                </c:pt>
                <c:pt idx="344">
                  <c:v>5.9635900811600466</c:v>
                </c:pt>
                <c:pt idx="345">
                  <c:v>5.9884300811600459</c:v>
                </c:pt>
                <c:pt idx="346">
                  <c:v>6.013270081160047</c:v>
                </c:pt>
                <c:pt idx="347">
                  <c:v>6.0381100811600463</c:v>
                </c:pt>
                <c:pt idx="348">
                  <c:v>6.0629500811600456</c:v>
                </c:pt>
                <c:pt idx="349">
                  <c:v>6.0877900811600467</c:v>
                </c:pt>
                <c:pt idx="350">
                  <c:v>6.112630081160046</c:v>
                </c:pt>
                <c:pt idx="351">
                  <c:v>6.1374700811600471</c:v>
                </c:pt>
                <c:pt idx="352">
                  <c:v>6.1623100811600464</c:v>
                </c:pt>
                <c:pt idx="353">
                  <c:v>6.1871500811600457</c:v>
                </c:pt>
                <c:pt idx="354">
                  <c:v>6.2119900811600468</c:v>
                </c:pt>
                <c:pt idx="355">
                  <c:v>6.2368300811600461</c:v>
                </c:pt>
                <c:pt idx="356">
                  <c:v>6.2616700811600454</c:v>
                </c:pt>
                <c:pt idx="357">
                  <c:v>6.2865100811600465</c:v>
                </c:pt>
                <c:pt idx="358">
                  <c:v>6.3113500811600458</c:v>
                </c:pt>
                <c:pt idx="359">
                  <c:v>6.3361900811600469</c:v>
                </c:pt>
                <c:pt idx="360">
                  <c:v>6.3610300811600462</c:v>
                </c:pt>
                <c:pt idx="361">
                  <c:v>6.3858700811600455</c:v>
                </c:pt>
                <c:pt idx="362">
                  <c:v>6.4107100811600466</c:v>
                </c:pt>
                <c:pt idx="363">
                  <c:v>6.4355500811600459</c:v>
                </c:pt>
                <c:pt idx="364">
                  <c:v>6.460390081160047</c:v>
                </c:pt>
                <c:pt idx="365">
                  <c:v>6.4852300811600463</c:v>
                </c:pt>
                <c:pt idx="366">
                  <c:v>6.5100700811600456</c:v>
                </c:pt>
                <c:pt idx="367">
                  <c:v>6.5349100811600467</c:v>
                </c:pt>
                <c:pt idx="368">
                  <c:v>6.559750081160046</c:v>
                </c:pt>
                <c:pt idx="369">
                  <c:v>6.5845900811600471</c:v>
                </c:pt>
                <c:pt idx="370">
                  <c:v>6.6094300811600464</c:v>
                </c:pt>
                <c:pt idx="371">
                  <c:v>6.6342700811600457</c:v>
                </c:pt>
                <c:pt idx="372">
                  <c:v>6.6591100811600468</c:v>
                </c:pt>
                <c:pt idx="373">
                  <c:v>6.6839500811600461</c:v>
                </c:pt>
                <c:pt idx="374">
                  <c:v>6.7087900811600454</c:v>
                </c:pt>
                <c:pt idx="375">
                  <c:v>6.7336300811600465</c:v>
                </c:pt>
                <c:pt idx="376">
                  <c:v>6.7584700811600458</c:v>
                </c:pt>
                <c:pt idx="377">
                  <c:v>6.7833100811600469</c:v>
                </c:pt>
                <c:pt idx="378">
                  <c:v>6.8081500811600462</c:v>
                </c:pt>
                <c:pt idx="379">
                  <c:v>6.8329900811600455</c:v>
                </c:pt>
                <c:pt idx="380">
                  <c:v>6.8578300811600466</c:v>
                </c:pt>
                <c:pt idx="381">
                  <c:v>6.8826700811600459</c:v>
                </c:pt>
                <c:pt idx="382">
                  <c:v>6.9075100811600469</c:v>
                </c:pt>
                <c:pt idx="383">
                  <c:v>6.9323500811600463</c:v>
                </c:pt>
                <c:pt idx="384">
                  <c:v>6.9571900811600456</c:v>
                </c:pt>
                <c:pt idx="385">
                  <c:v>6.9820300811600466</c:v>
                </c:pt>
                <c:pt idx="386">
                  <c:v>7.0068700811600459</c:v>
                </c:pt>
                <c:pt idx="387">
                  <c:v>7.031710081160047</c:v>
                </c:pt>
                <c:pt idx="388">
                  <c:v>7.0565500811600463</c:v>
                </c:pt>
                <c:pt idx="389">
                  <c:v>7.0813900811600456</c:v>
                </c:pt>
                <c:pt idx="390">
                  <c:v>7.1062300811600467</c:v>
                </c:pt>
                <c:pt idx="391">
                  <c:v>7.131070081160046</c:v>
                </c:pt>
                <c:pt idx="392">
                  <c:v>7.1559100811600471</c:v>
                </c:pt>
                <c:pt idx="393">
                  <c:v>7.1807500811600464</c:v>
                </c:pt>
                <c:pt idx="394">
                  <c:v>7.2055900811600457</c:v>
                </c:pt>
                <c:pt idx="395">
                  <c:v>7.2304300811600468</c:v>
                </c:pt>
                <c:pt idx="396">
                  <c:v>7.2552700811600461</c:v>
                </c:pt>
                <c:pt idx="397">
                  <c:v>7.2801100811600454</c:v>
                </c:pt>
                <c:pt idx="398">
                  <c:v>7.3049500811600465</c:v>
                </c:pt>
                <c:pt idx="399">
                  <c:v>7.3297900811600458</c:v>
                </c:pt>
                <c:pt idx="400">
                  <c:v>7.3546300811600469</c:v>
                </c:pt>
                <c:pt idx="401">
                  <c:v>7.3794700811600462</c:v>
                </c:pt>
                <c:pt idx="402">
                  <c:v>7.4043100811600455</c:v>
                </c:pt>
                <c:pt idx="403">
                  <c:v>7.4291500811600466</c:v>
                </c:pt>
                <c:pt idx="404">
                  <c:v>7.4539900811600459</c:v>
                </c:pt>
                <c:pt idx="405">
                  <c:v>7.478830081160047</c:v>
                </c:pt>
                <c:pt idx="406">
                  <c:v>7.5036700811600463</c:v>
                </c:pt>
                <c:pt idx="407">
                  <c:v>7.5285100811600456</c:v>
                </c:pt>
                <c:pt idx="408">
                  <c:v>7.5533500811600467</c:v>
                </c:pt>
                <c:pt idx="409">
                  <c:v>7.578190081160046</c:v>
                </c:pt>
                <c:pt idx="410">
                  <c:v>7.6030300811600471</c:v>
                </c:pt>
                <c:pt idx="411">
                  <c:v>7.6278700811600464</c:v>
                </c:pt>
                <c:pt idx="412">
                  <c:v>7.6527100811600457</c:v>
                </c:pt>
                <c:pt idx="413">
                  <c:v>7.6775500811600468</c:v>
                </c:pt>
                <c:pt idx="414">
                  <c:v>7.7023900811600461</c:v>
                </c:pt>
                <c:pt idx="415">
                  <c:v>7.7272300811600454</c:v>
                </c:pt>
                <c:pt idx="416">
                  <c:v>7.7520700811600465</c:v>
                </c:pt>
                <c:pt idx="417">
                  <c:v>7.7769100811600458</c:v>
                </c:pt>
                <c:pt idx="418">
                  <c:v>7.8017500811600469</c:v>
                </c:pt>
                <c:pt idx="419">
                  <c:v>7.8265900811600462</c:v>
                </c:pt>
                <c:pt idx="420">
                  <c:v>7.8514300811600455</c:v>
                </c:pt>
                <c:pt idx="421">
                  <c:v>7.8762700811600466</c:v>
                </c:pt>
                <c:pt idx="422">
                  <c:v>7.9011100811600459</c:v>
                </c:pt>
                <c:pt idx="423">
                  <c:v>7.925950081160047</c:v>
                </c:pt>
                <c:pt idx="424">
                  <c:v>7.9507900811600463</c:v>
                </c:pt>
                <c:pt idx="425">
                  <c:v>7.9756300811600456</c:v>
                </c:pt>
                <c:pt idx="426">
                  <c:v>8.0004700811600458</c:v>
                </c:pt>
                <c:pt idx="427">
                  <c:v>8.0253100811600468</c:v>
                </c:pt>
                <c:pt idx="428">
                  <c:v>8.0501500811600479</c:v>
                </c:pt>
                <c:pt idx="429">
                  <c:v>8.0749900811600455</c:v>
                </c:pt>
                <c:pt idx="430">
                  <c:v>8.0998300811600465</c:v>
                </c:pt>
                <c:pt idx="431">
                  <c:v>8.1246700811600476</c:v>
                </c:pt>
                <c:pt idx="432">
                  <c:v>8.1495100811600452</c:v>
                </c:pt>
                <c:pt idx="433">
                  <c:v>8.1743500811600462</c:v>
                </c:pt>
                <c:pt idx="434">
                  <c:v>8.1991900811600473</c:v>
                </c:pt>
                <c:pt idx="435">
                  <c:v>8.2240300811600449</c:v>
                </c:pt>
                <c:pt idx="436">
                  <c:v>8.2488700811600459</c:v>
                </c:pt>
                <c:pt idx="437">
                  <c:v>8.273710081160047</c:v>
                </c:pt>
                <c:pt idx="438">
                  <c:v>8.2985500811600446</c:v>
                </c:pt>
                <c:pt idx="439">
                  <c:v>8.3233900811600456</c:v>
                </c:pt>
                <c:pt idx="440">
                  <c:v>8.3482300811600467</c:v>
                </c:pt>
                <c:pt idx="441">
                  <c:v>8.3730700811600478</c:v>
                </c:pt>
                <c:pt idx="442">
                  <c:v>8.3979100811600453</c:v>
                </c:pt>
                <c:pt idx="443">
                  <c:v>8.4227500811600464</c:v>
                </c:pt>
                <c:pt idx="444">
                  <c:v>8.4475900811600475</c:v>
                </c:pt>
                <c:pt idx="445">
                  <c:v>8.472430081160045</c:v>
                </c:pt>
                <c:pt idx="446">
                  <c:v>8.4972700811600461</c:v>
                </c:pt>
                <c:pt idx="447">
                  <c:v>8.5221100811600472</c:v>
                </c:pt>
                <c:pt idx="448">
                  <c:v>8.5469500811600447</c:v>
                </c:pt>
                <c:pt idx="449">
                  <c:v>8.5717900811600458</c:v>
                </c:pt>
                <c:pt idx="450">
                  <c:v>8.5966300811600469</c:v>
                </c:pt>
                <c:pt idx="451">
                  <c:v>8.621470081160048</c:v>
                </c:pt>
                <c:pt idx="452">
                  <c:v>8.6463100811600455</c:v>
                </c:pt>
                <c:pt idx="453">
                  <c:v>8.6711500811600466</c:v>
                </c:pt>
                <c:pt idx="454">
                  <c:v>8.6959900811600477</c:v>
                </c:pt>
                <c:pt idx="455">
                  <c:v>8.7208300811600452</c:v>
                </c:pt>
                <c:pt idx="456">
                  <c:v>8.7456700811600463</c:v>
                </c:pt>
                <c:pt idx="457">
                  <c:v>8.7705100811600474</c:v>
                </c:pt>
                <c:pt idx="458">
                  <c:v>8.7953500811600449</c:v>
                </c:pt>
                <c:pt idx="459">
                  <c:v>8.820190081160046</c:v>
                </c:pt>
                <c:pt idx="460">
                  <c:v>8.8450300811600471</c:v>
                </c:pt>
                <c:pt idx="461">
                  <c:v>8.8698700811600446</c:v>
                </c:pt>
                <c:pt idx="462">
                  <c:v>8.8947100811600457</c:v>
                </c:pt>
                <c:pt idx="463">
                  <c:v>8.9195500811600468</c:v>
                </c:pt>
                <c:pt idx="464">
                  <c:v>8.9443900811600479</c:v>
                </c:pt>
                <c:pt idx="465">
                  <c:v>8.9692300811600454</c:v>
                </c:pt>
                <c:pt idx="466">
                  <c:v>8.9940700811600465</c:v>
                </c:pt>
                <c:pt idx="467">
                  <c:v>9.0189100811600476</c:v>
                </c:pt>
                <c:pt idx="468">
                  <c:v>9.0437500811600451</c:v>
                </c:pt>
                <c:pt idx="469">
                  <c:v>9.0685900811600462</c:v>
                </c:pt>
                <c:pt idx="470">
                  <c:v>9.0934300811600473</c:v>
                </c:pt>
                <c:pt idx="471">
                  <c:v>9.1182700811600448</c:v>
                </c:pt>
                <c:pt idx="472">
                  <c:v>9.1431100811600459</c:v>
                </c:pt>
                <c:pt idx="473">
                  <c:v>9.1679500811600469</c:v>
                </c:pt>
                <c:pt idx="474">
                  <c:v>9.192790081160048</c:v>
                </c:pt>
                <c:pt idx="475">
                  <c:v>9.2176300811600456</c:v>
                </c:pt>
                <c:pt idx="476">
                  <c:v>9.2424700811600466</c:v>
                </c:pt>
                <c:pt idx="477">
                  <c:v>9.2673100811600477</c:v>
                </c:pt>
                <c:pt idx="478">
                  <c:v>9.2921500811600453</c:v>
                </c:pt>
                <c:pt idx="479">
                  <c:v>9.3169900811600463</c:v>
                </c:pt>
                <c:pt idx="480">
                  <c:v>9.3418300811600474</c:v>
                </c:pt>
                <c:pt idx="481">
                  <c:v>9.366670081160045</c:v>
                </c:pt>
                <c:pt idx="482">
                  <c:v>9.391510081160046</c:v>
                </c:pt>
                <c:pt idx="483">
                  <c:v>9.4163500811600471</c:v>
                </c:pt>
                <c:pt idx="484">
                  <c:v>9.4411900811600447</c:v>
                </c:pt>
                <c:pt idx="485">
                  <c:v>9.4660300811600457</c:v>
                </c:pt>
                <c:pt idx="486">
                  <c:v>9.4908700811600468</c:v>
                </c:pt>
                <c:pt idx="487">
                  <c:v>9.5157100811600479</c:v>
                </c:pt>
                <c:pt idx="488">
                  <c:v>9.5405500811600454</c:v>
                </c:pt>
                <c:pt idx="489">
                  <c:v>9.5653900811600465</c:v>
                </c:pt>
                <c:pt idx="490">
                  <c:v>9.5902300811600476</c:v>
                </c:pt>
                <c:pt idx="491">
                  <c:v>9.6150700811600451</c:v>
                </c:pt>
                <c:pt idx="492">
                  <c:v>9.6399100811600462</c:v>
                </c:pt>
                <c:pt idx="493">
                  <c:v>9.6647500811600473</c:v>
                </c:pt>
                <c:pt idx="494">
                  <c:v>9.6895900811600448</c:v>
                </c:pt>
                <c:pt idx="495">
                  <c:v>9.7144300811600459</c:v>
                </c:pt>
                <c:pt idx="496">
                  <c:v>9.739270081160047</c:v>
                </c:pt>
                <c:pt idx="497">
                  <c:v>9.7641100811600481</c:v>
                </c:pt>
                <c:pt idx="498">
                  <c:v>9.7889500811600456</c:v>
                </c:pt>
                <c:pt idx="499">
                  <c:v>9.8137900811600467</c:v>
                </c:pt>
                <c:pt idx="500">
                  <c:v>9.8386300811600478</c:v>
                </c:pt>
                <c:pt idx="501">
                  <c:v>9.8634700811600453</c:v>
                </c:pt>
                <c:pt idx="502">
                  <c:v>9.8883100811600464</c:v>
                </c:pt>
                <c:pt idx="503">
                  <c:v>9.9131500811600475</c:v>
                </c:pt>
                <c:pt idx="504">
                  <c:v>9.937990081160045</c:v>
                </c:pt>
                <c:pt idx="505">
                  <c:v>9.9628300811600461</c:v>
                </c:pt>
                <c:pt idx="506">
                  <c:v>9.9876700811600472</c:v>
                </c:pt>
                <c:pt idx="507">
                  <c:v>10.012510081160045</c:v>
                </c:pt>
                <c:pt idx="508">
                  <c:v>10.037350081160046</c:v>
                </c:pt>
                <c:pt idx="509">
                  <c:v>10.062190081160047</c:v>
                </c:pt>
                <c:pt idx="510">
                  <c:v>10.087030081160048</c:v>
                </c:pt>
                <c:pt idx="511">
                  <c:v>10.111870081160045</c:v>
                </c:pt>
              </c:numCache>
            </c:numRef>
          </c:xVal>
          <c:yVal>
            <c:numRef>
              <c:f>'IR sp'!$I$2:$I$1025</c:f>
              <c:numCache>
                <c:formatCode>General</c:formatCode>
                <c:ptCount val="1024"/>
                <c:pt idx="0">
                  <c:v>-2.2343714061634165E-3</c:v>
                </c:pt>
                <c:pt idx="1">
                  <c:v>-2.1529277284703593E-3</c:v>
                </c:pt>
                <c:pt idx="2">
                  <c:v>-2.1355100240644394E-3</c:v>
                </c:pt>
                <c:pt idx="3">
                  <c:v>1.6121015006488479E-4</c:v>
                </c:pt>
                <c:pt idx="4">
                  <c:v>2.3461745581846924E-3</c:v>
                </c:pt>
                <c:pt idx="5">
                  <c:v>2.632993107443938E-4</c:v>
                </c:pt>
                <c:pt idx="6">
                  <c:v>7.2893680943293844E-4</c:v>
                </c:pt>
                <c:pt idx="7">
                  <c:v>1.3626707209025929E-3</c:v>
                </c:pt>
                <c:pt idx="8">
                  <c:v>2.377925797989941E-3</c:v>
                </c:pt>
                <c:pt idx="9">
                  <c:v>3.1730981150325543E-4</c:v>
                </c:pt>
                <c:pt idx="10">
                  <c:v>1.2366129251543383E-3</c:v>
                </c:pt>
                <c:pt idx="11">
                  <c:v>2.031887430959061E-3</c:v>
                </c:pt>
                <c:pt idx="12">
                  <c:v>1.4014466964507402E-3</c:v>
                </c:pt>
                <c:pt idx="13">
                  <c:v>7.8700191847724539E-4</c:v>
                </c:pt>
                <c:pt idx="14">
                  <c:v>1.4775722233680941E-3</c:v>
                </c:pt>
                <c:pt idx="15">
                  <c:v>7.0265543776363583E-4</c:v>
                </c:pt>
                <c:pt idx="16">
                  <c:v>7.9123733046522027E-4</c:v>
                </c:pt>
                <c:pt idx="17">
                  <c:v>4.5488028101962723E-4</c:v>
                </c:pt>
                <c:pt idx="18">
                  <c:v>2.8444062275765E-3</c:v>
                </c:pt>
                <c:pt idx="19">
                  <c:v>1.0300858036715503E-3</c:v>
                </c:pt>
                <c:pt idx="20">
                  <c:v>3.3138134525994623E-3</c:v>
                </c:pt>
                <c:pt idx="21">
                  <c:v>2.3798928021025669E-3</c:v>
                </c:pt>
                <c:pt idx="22">
                  <c:v>2.2597552461386156E-3</c:v>
                </c:pt>
                <c:pt idx="23">
                  <c:v>1.9560047676736442E-3</c:v>
                </c:pt>
                <c:pt idx="24">
                  <c:v>2.8494828050987294E-3</c:v>
                </c:pt>
                <c:pt idx="25">
                  <c:v>3.1998322718626861E-3</c:v>
                </c:pt>
                <c:pt idx="26">
                  <c:v>1.9090277628366625E-3</c:v>
                </c:pt>
                <c:pt idx="27">
                  <c:v>2.3425548866114272E-3</c:v>
                </c:pt>
                <c:pt idx="28">
                  <c:v>2.4044767739981971E-3</c:v>
                </c:pt>
                <c:pt idx="29">
                  <c:v>2.5113091836338136E-3</c:v>
                </c:pt>
                <c:pt idx="30">
                  <c:v>2.6104662913787884E-3</c:v>
                </c:pt>
                <c:pt idx="31">
                  <c:v>2.8583193048696827E-3</c:v>
                </c:pt>
                <c:pt idx="32">
                  <c:v>3.0978907118742491E-3</c:v>
                </c:pt>
                <c:pt idx="33">
                  <c:v>2.0859771429564905E-3</c:v>
                </c:pt>
                <c:pt idx="34">
                  <c:v>2.9505592613356308E-3</c:v>
                </c:pt>
                <c:pt idx="35">
                  <c:v>3.3688206563200706E-3</c:v>
                </c:pt>
                <c:pt idx="36">
                  <c:v>3.8524088119592189E-3</c:v>
                </c:pt>
                <c:pt idx="37">
                  <c:v>4.8511797654441531E-3</c:v>
                </c:pt>
                <c:pt idx="38">
                  <c:v>4.1382911584468621E-3</c:v>
                </c:pt>
                <c:pt idx="39">
                  <c:v>3.9151228070732312E-3</c:v>
                </c:pt>
                <c:pt idx="40">
                  <c:v>4.0607787419115506E-3</c:v>
                </c:pt>
                <c:pt idx="41">
                  <c:v>4.5594343217495318E-3</c:v>
                </c:pt>
                <c:pt idx="42">
                  <c:v>2.4849362260654186E-3</c:v>
                </c:pt>
                <c:pt idx="43">
                  <c:v>4.2511927626643596E-3</c:v>
                </c:pt>
                <c:pt idx="44">
                  <c:v>4.5524487000959688E-3</c:v>
                </c:pt>
                <c:pt idx="45">
                  <c:v>2.2037538044994702E-3</c:v>
                </c:pt>
                <c:pt idx="46">
                  <c:v>4.17021836553144E-3</c:v>
                </c:pt>
                <c:pt idx="47">
                  <c:v>4.8555510492752545E-3</c:v>
                </c:pt>
                <c:pt idx="48">
                  <c:v>5.0364601811492783E-3</c:v>
                </c:pt>
                <c:pt idx="49">
                  <c:v>3.3515207188727224E-3</c:v>
                </c:pt>
                <c:pt idx="50">
                  <c:v>4.4854034691621195E-3</c:v>
                </c:pt>
                <c:pt idx="51">
                  <c:v>4.8957761021285419E-3</c:v>
                </c:pt>
                <c:pt idx="52">
                  <c:v>4.489424611309782E-3</c:v>
                </c:pt>
                <c:pt idx="53">
                  <c:v>3.7405260116416044E-3</c:v>
                </c:pt>
                <c:pt idx="54">
                  <c:v>4.650770890570621E-3</c:v>
                </c:pt>
                <c:pt idx="55">
                  <c:v>5.2688365604165168E-3</c:v>
                </c:pt>
                <c:pt idx="56">
                  <c:v>4.998991258274044E-3</c:v>
                </c:pt>
                <c:pt idx="57">
                  <c:v>6.5459548164479575E-3</c:v>
                </c:pt>
                <c:pt idx="58">
                  <c:v>5.1190734130676062E-3</c:v>
                </c:pt>
                <c:pt idx="59">
                  <c:v>4.2154832832916348E-3</c:v>
                </c:pt>
                <c:pt idx="60">
                  <c:v>3.6763932338036548E-3</c:v>
                </c:pt>
                <c:pt idx="61">
                  <c:v>4.4225023950984002E-3</c:v>
                </c:pt>
                <c:pt idx="62">
                  <c:v>4.4489141727536681E-3</c:v>
                </c:pt>
                <c:pt idx="63">
                  <c:v>4.3541466430232663E-3</c:v>
                </c:pt>
                <c:pt idx="64">
                  <c:v>5.1935517528460149E-3</c:v>
                </c:pt>
                <c:pt idx="65">
                  <c:v>4.7211214306072851E-3</c:v>
                </c:pt>
                <c:pt idx="66">
                  <c:v>4.4456158487374544E-3</c:v>
                </c:pt>
                <c:pt idx="67">
                  <c:v>5.1747580951457877E-3</c:v>
                </c:pt>
                <c:pt idx="68">
                  <c:v>6.1741472223787288E-3</c:v>
                </c:pt>
                <c:pt idx="69">
                  <c:v>5.4490646928964702E-3</c:v>
                </c:pt>
                <c:pt idx="70">
                  <c:v>5.7597917729027646E-3</c:v>
                </c:pt>
                <c:pt idx="71">
                  <c:v>6.4929047506799478E-3</c:v>
                </c:pt>
                <c:pt idx="72">
                  <c:v>5.6778104768903399E-3</c:v>
                </c:pt>
                <c:pt idx="73">
                  <c:v>6.6993353005584096E-3</c:v>
                </c:pt>
                <c:pt idx="74">
                  <c:v>6.7356493009590891E-3</c:v>
                </c:pt>
                <c:pt idx="75">
                  <c:v>7.1954404894336889E-3</c:v>
                </c:pt>
                <c:pt idx="76">
                  <c:v>9.2067540794317365E-3</c:v>
                </c:pt>
                <c:pt idx="77">
                  <c:v>7.401818598917728E-3</c:v>
                </c:pt>
                <c:pt idx="78">
                  <c:v>8.7261697333760324E-3</c:v>
                </c:pt>
                <c:pt idx="79">
                  <c:v>1.003563449312218E-2</c:v>
                </c:pt>
                <c:pt idx="80">
                  <c:v>1.009537790845196E-2</c:v>
                </c:pt>
                <c:pt idx="81">
                  <c:v>9.628984373549497E-3</c:v>
                </c:pt>
                <c:pt idx="82">
                  <c:v>1.1686953627771923E-2</c:v>
                </c:pt>
                <c:pt idx="83">
                  <c:v>1.2886071963672403E-2</c:v>
                </c:pt>
                <c:pt idx="84">
                  <c:v>1.2983882478989794E-2</c:v>
                </c:pt>
                <c:pt idx="85">
                  <c:v>1.4164500451345282E-2</c:v>
                </c:pt>
                <c:pt idx="86">
                  <c:v>1.5390803232111703E-2</c:v>
                </c:pt>
                <c:pt idx="87">
                  <c:v>1.7078815390141569E-2</c:v>
                </c:pt>
                <c:pt idx="88">
                  <c:v>1.8522507372098897E-2</c:v>
                </c:pt>
                <c:pt idx="89">
                  <c:v>1.9377401017004497E-2</c:v>
                </c:pt>
                <c:pt idx="90">
                  <c:v>2.0448499615221414E-2</c:v>
                </c:pt>
                <c:pt idx="91">
                  <c:v>2.2057957150869063E-2</c:v>
                </c:pt>
                <c:pt idx="92">
                  <c:v>2.2905387695055523E-2</c:v>
                </c:pt>
                <c:pt idx="93">
                  <c:v>2.4584962131935395E-2</c:v>
                </c:pt>
                <c:pt idx="94">
                  <c:v>2.7344856420960358E-2</c:v>
                </c:pt>
                <c:pt idx="95">
                  <c:v>2.8212229903238104E-2</c:v>
                </c:pt>
                <c:pt idx="96">
                  <c:v>3.0035552155804942E-2</c:v>
                </c:pt>
                <c:pt idx="97">
                  <c:v>3.0556614896100124E-2</c:v>
                </c:pt>
                <c:pt idx="98">
                  <c:v>3.2297102229734587E-2</c:v>
                </c:pt>
                <c:pt idx="99">
                  <c:v>3.2654383573232901E-2</c:v>
                </c:pt>
                <c:pt idx="100">
                  <c:v>3.4145068186714284E-2</c:v>
                </c:pt>
                <c:pt idx="101">
                  <c:v>3.563326993467715E-2</c:v>
                </c:pt>
                <c:pt idx="102">
                  <c:v>3.7322824284325963E-2</c:v>
                </c:pt>
                <c:pt idx="103">
                  <c:v>3.7921863929284511E-2</c:v>
                </c:pt>
                <c:pt idx="104">
                  <c:v>3.8766675741001871E-2</c:v>
                </c:pt>
                <c:pt idx="105">
                  <c:v>3.9513768614208515E-2</c:v>
                </c:pt>
                <c:pt idx="106">
                  <c:v>4.1496983930523215E-2</c:v>
                </c:pt>
                <c:pt idx="107">
                  <c:v>4.2295439382156207E-2</c:v>
                </c:pt>
                <c:pt idx="108">
                  <c:v>4.3444630617684735E-2</c:v>
                </c:pt>
                <c:pt idx="109">
                  <c:v>4.3925187062453637E-2</c:v>
                </c:pt>
                <c:pt idx="110">
                  <c:v>4.4797277216400318E-2</c:v>
                </c:pt>
                <c:pt idx="111">
                  <c:v>4.4694351572084297E-2</c:v>
                </c:pt>
                <c:pt idx="112">
                  <c:v>4.7108560218703847E-2</c:v>
                </c:pt>
                <c:pt idx="113">
                  <c:v>4.7431315924284734E-2</c:v>
                </c:pt>
                <c:pt idx="114">
                  <c:v>4.8241402884967914E-2</c:v>
                </c:pt>
                <c:pt idx="115">
                  <c:v>4.7133613824329679E-2</c:v>
                </c:pt>
                <c:pt idx="116">
                  <c:v>4.851972308317562E-2</c:v>
                </c:pt>
                <c:pt idx="117">
                  <c:v>4.8882774619463755E-2</c:v>
                </c:pt>
                <c:pt idx="118">
                  <c:v>4.9157327773931392E-2</c:v>
                </c:pt>
                <c:pt idx="119">
                  <c:v>4.9126513263512424E-2</c:v>
                </c:pt>
                <c:pt idx="120">
                  <c:v>4.9397554128671334E-2</c:v>
                </c:pt>
                <c:pt idx="121">
                  <c:v>4.9365655850100471E-2</c:v>
                </c:pt>
                <c:pt idx="122">
                  <c:v>5.2207896391587974E-2</c:v>
                </c:pt>
                <c:pt idx="123">
                  <c:v>5.0309392969776122E-2</c:v>
                </c:pt>
                <c:pt idx="124">
                  <c:v>5.2555047642886731E-2</c:v>
                </c:pt>
                <c:pt idx="125">
                  <c:v>5.1904065487768339E-2</c:v>
                </c:pt>
                <c:pt idx="126">
                  <c:v>4.9124531567325318E-2</c:v>
                </c:pt>
                <c:pt idx="127">
                  <c:v>4.9841130763891267E-2</c:v>
                </c:pt>
                <c:pt idx="128">
                  <c:v>5.1943753002922248E-2</c:v>
                </c:pt>
                <c:pt idx="129">
                  <c:v>5.1433228431959715E-2</c:v>
                </c:pt>
                <c:pt idx="130">
                  <c:v>5.1379252405367226E-2</c:v>
                </c:pt>
                <c:pt idx="131">
                  <c:v>5.0732335191298626E-2</c:v>
                </c:pt>
                <c:pt idx="132">
                  <c:v>5.1752076197361878E-2</c:v>
                </c:pt>
                <c:pt idx="133">
                  <c:v>5.1564231118459064E-2</c:v>
                </c:pt>
                <c:pt idx="134">
                  <c:v>5.2091396334136772E-2</c:v>
                </c:pt>
                <c:pt idx="135">
                  <c:v>5.1167664671449835E-2</c:v>
                </c:pt>
                <c:pt idx="136">
                  <c:v>5.1716985672054301E-2</c:v>
                </c:pt>
                <c:pt idx="137">
                  <c:v>4.9898246349622088E-2</c:v>
                </c:pt>
                <c:pt idx="138">
                  <c:v>5.2070135310224856E-2</c:v>
                </c:pt>
                <c:pt idx="139">
                  <c:v>4.9950095697384227E-2</c:v>
                </c:pt>
                <c:pt idx="140">
                  <c:v>5.0810684547702191E-2</c:v>
                </c:pt>
                <c:pt idx="141">
                  <c:v>5.2461652109170601E-2</c:v>
                </c:pt>
                <c:pt idx="142">
                  <c:v>5.2621300059347127E-2</c:v>
                </c:pt>
                <c:pt idx="143">
                  <c:v>5.0877138019658229E-2</c:v>
                </c:pt>
                <c:pt idx="144">
                  <c:v>5.0420823260433602E-2</c:v>
                </c:pt>
                <c:pt idx="145">
                  <c:v>5.1418054280979723E-2</c:v>
                </c:pt>
                <c:pt idx="146">
                  <c:v>4.9007381707042962E-2</c:v>
                </c:pt>
                <c:pt idx="147">
                  <c:v>5.0887422977901338E-2</c:v>
                </c:pt>
                <c:pt idx="148">
                  <c:v>5.0733028177758079E-2</c:v>
                </c:pt>
                <c:pt idx="149">
                  <c:v>4.9755203849815376E-2</c:v>
                </c:pt>
                <c:pt idx="150">
                  <c:v>5.1186457941888343E-2</c:v>
                </c:pt>
                <c:pt idx="151">
                  <c:v>5.0308613644094634E-2</c:v>
                </c:pt>
                <c:pt idx="152">
                  <c:v>5.0716664728011472E-2</c:v>
                </c:pt>
                <c:pt idx="153">
                  <c:v>5.0805231500708127E-2</c:v>
                </c:pt>
                <c:pt idx="154">
                  <c:v>5.1038012623474911E-2</c:v>
                </c:pt>
                <c:pt idx="155">
                  <c:v>5.0390392988028873E-2</c:v>
                </c:pt>
                <c:pt idx="156">
                  <c:v>5.0369288596252532E-2</c:v>
                </c:pt>
                <c:pt idx="157">
                  <c:v>5.0014328301870477E-2</c:v>
                </c:pt>
                <c:pt idx="158">
                  <c:v>4.7939669475606343E-2</c:v>
                </c:pt>
                <c:pt idx="159">
                  <c:v>5.0869671283027731E-2</c:v>
                </c:pt>
                <c:pt idx="160">
                  <c:v>4.9282636211004149E-2</c:v>
                </c:pt>
                <c:pt idx="161">
                  <c:v>4.8929984576531867E-2</c:v>
                </c:pt>
                <c:pt idx="162">
                  <c:v>4.9255043903501425E-2</c:v>
                </c:pt>
                <c:pt idx="163">
                  <c:v>4.913821990280727E-2</c:v>
                </c:pt>
                <c:pt idx="164">
                  <c:v>4.8536821320043569E-2</c:v>
                </c:pt>
                <c:pt idx="165">
                  <c:v>5.0345800164900791E-2</c:v>
                </c:pt>
                <c:pt idx="166">
                  <c:v>4.9025794029482317E-2</c:v>
                </c:pt>
                <c:pt idx="167">
                  <c:v>4.7151840197496526E-2</c:v>
                </c:pt>
                <c:pt idx="168">
                  <c:v>4.8956927943696223E-2</c:v>
                </c:pt>
                <c:pt idx="169">
                  <c:v>4.7980054938215361E-2</c:v>
                </c:pt>
                <c:pt idx="170">
                  <c:v>5.0036416130179923E-2</c:v>
                </c:pt>
                <c:pt idx="171">
                  <c:v>4.8999704139038425E-2</c:v>
                </c:pt>
                <c:pt idx="172">
                  <c:v>4.821059062732963E-2</c:v>
                </c:pt>
                <c:pt idx="173">
                  <c:v>4.9443657301981692E-2</c:v>
                </c:pt>
                <c:pt idx="174">
                  <c:v>4.777156071171261E-2</c:v>
                </c:pt>
                <c:pt idx="175">
                  <c:v>4.8952702531685079E-2</c:v>
                </c:pt>
                <c:pt idx="176">
                  <c:v>4.7172885930389895E-2</c:v>
                </c:pt>
                <c:pt idx="177">
                  <c:v>4.7610062729769045E-2</c:v>
                </c:pt>
                <c:pt idx="178">
                  <c:v>4.7630973104018905E-2</c:v>
                </c:pt>
                <c:pt idx="179">
                  <c:v>4.6590874377787209E-2</c:v>
                </c:pt>
                <c:pt idx="180">
                  <c:v>4.8778951050265432E-2</c:v>
                </c:pt>
                <c:pt idx="181">
                  <c:v>4.8482490958069231E-2</c:v>
                </c:pt>
                <c:pt idx="182">
                  <c:v>4.6446190298108224E-2</c:v>
                </c:pt>
                <c:pt idx="183">
                  <c:v>4.6681875006839124E-2</c:v>
                </c:pt>
                <c:pt idx="184">
                  <c:v>4.88647127652155E-2</c:v>
                </c:pt>
                <c:pt idx="185">
                  <c:v>4.7189691755940164E-2</c:v>
                </c:pt>
                <c:pt idx="186">
                  <c:v>4.6615875504120857E-2</c:v>
                </c:pt>
                <c:pt idx="187">
                  <c:v>4.7386242974027035E-2</c:v>
                </c:pt>
                <c:pt idx="188">
                  <c:v>4.6761200890462935E-2</c:v>
                </c:pt>
                <c:pt idx="189">
                  <c:v>4.6412375225707361E-2</c:v>
                </c:pt>
                <c:pt idx="190">
                  <c:v>4.6731425637925234E-2</c:v>
                </c:pt>
                <c:pt idx="191">
                  <c:v>4.568744420282754E-2</c:v>
                </c:pt>
                <c:pt idx="192">
                  <c:v>4.62902043151623E-2</c:v>
                </c:pt>
                <c:pt idx="193">
                  <c:v>4.6716103096400799E-2</c:v>
                </c:pt>
                <c:pt idx="194">
                  <c:v>4.627891929313542E-2</c:v>
                </c:pt>
                <c:pt idx="195">
                  <c:v>4.6287787168218436E-2</c:v>
                </c:pt>
                <c:pt idx="196">
                  <c:v>4.7273590006242948E-2</c:v>
                </c:pt>
                <c:pt idx="197">
                  <c:v>4.5953371411310964E-2</c:v>
                </c:pt>
                <c:pt idx="198">
                  <c:v>4.6498460862694588E-2</c:v>
                </c:pt>
                <c:pt idx="199">
                  <c:v>4.4972193783223917E-2</c:v>
                </c:pt>
                <c:pt idx="200">
                  <c:v>4.5301370085354974E-2</c:v>
                </c:pt>
                <c:pt idx="201">
                  <c:v>4.4326640823252418E-2</c:v>
                </c:pt>
                <c:pt idx="202">
                  <c:v>4.4144916076324758E-2</c:v>
                </c:pt>
                <c:pt idx="203">
                  <c:v>4.5176070555249609E-2</c:v>
                </c:pt>
                <c:pt idx="204">
                  <c:v>4.5298549525451398E-2</c:v>
                </c:pt>
                <c:pt idx="205">
                  <c:v>4.5242482008681813E-2</c:v>
                </c:pt>
                <c:pt idx="206">
                  <c:v>4.5905949882730987E-2</c:v>
                </c:pt>
                <c:pt idx="207">
                  <c:v>4.5574119440554568E-2</c:v>
                </c:pt>
                <c:pt idx="208">
                  <c:v>4.6013554496571858E-2</c:v>
                </c:pt>
                <c:pt idx="209">
                  <c:v>4.493667575255933E-2</c:v>
                </c:pt>
                <c:pt idx="210">
                  <c:v>4.4941817257925343E-2</c:v>
                </c:pt>
                <c:pt idx="211">
                  <c:v>4.4796563220486578E-2</c:v>
                </c:pt>
                <c:pt idx="212">
                  <c:v>4.3796699329277891E-2</c:v>
                </c:pt>
                <c:pt idx="213">
                  <c:v>4.4038907157577252E-2</c:v>
                </c:pt>
                <c:pt idx="214">
                  <c:v>4.4632409474946483E-2</c:v>
                </c:pt>
                <c:pt idx="215">
                  <c:v>4.3453114523865459E-2</c:v>
                </c:pt>
                <c:pt idx="216">
                  <c:v>4.3780505103406649E-2</c:v>
                </c:pt>
                <c:pt idx="217">
                  <c:v>4.3751043183574298E-2</c:v>
                </c:pt>
                <c:pt idx="218">
                  <c:v>4.5359684233724155E-2</c:v>
                </c:pt>
                <c:pt idx="219">
                  <c:v>4.4773504318832404E-2</c:v>
                </c:pt>
                <c:pt idx="220">
                  <c:v>4.4362843911560174E-2</c:v>
                </c:pt>
                <c:pt idx="221">
                  <c:v>4.539323030592337E-2</c:v>
                </c:pt>
                <c:pt idx="222">
                  <c:v>4.3708415144689872E-2</c:v>
                </c:pt>
                <c:pt idx="223">
                  <c:v>4.4220154411168229E-2</c:v>
                </c:pt>
                <c:pt idx="224">
                  <c:v>4.4668396763716554E-2</c:v>
                </c:pt>
                <c:pt idx="225">
                  <c:v>4.4297861310451464E-2</c:v>
                </c:pt>
                <c:pt idx="226">
                  <c:v>4.5393901629550086E-2</c:v>
                </c:pt>
                <c:pt idx="227">
                  <c:v>4.3182845929867819E-2</c:v>
                </c:pt>
                <c:pt idx="228">
                  <c:v>4.4717656970142274E-2</c:v>
                </c:pt>
                <c:pt idx="229">
                  <c:v>4.3207536587736503E-2</c:v>
                </c:pt>
                <c:pt idx="230">
                  <c:v>4.4587650323233634E-2</c:v>
                </c:pt>
                <c:pt idx="231">
                  <c:v>4.3070506608459881E-2</c:v>
                </c:pt>
                <c:pt idx="232">
                  <c:v>4.4048981987696079E-2</c:v>
                </c:pt>
                <c:pt idx="233">
                  <c:v>4.3461177534750733E-2</c:v>
                </c:pt>
                <c:pt idx="234">
                  <c:v>4.3596207995659157E-2</c:v>
                </c:pt>
                <c:pt idx="235">
                  <c:v>4.0503221988532907E-2</c:v>
                </c:pt>
                <c:pt idx="236">
                  <c:v>4.2141762684016738E-2</c:v>
                </c:pt>
                <c:pt idx="237">
                  <c:v>4.138242007796121E-2</c:v>
                </c:pt>
                <c:pt idx="238">
                  <c:v>4.2213047067489247E-2</c:v>
                </c:pt>
                <c:pt idx="239">
                  <c:v>4.2687034749640043E-2</c:v>
                </c:pt>
                <c:pt idx="240">
                  <c:v>3.9962805300740784E-2</c:v>
                </c:pt>
                <c:pt idx="241">
                  <c:v>4.1271460703229297E-2</c:v>
                </c:pt>
                <c:pt idx="242">
                  <c:v>4.1531902691466692E-2</c:v>
                </c:pt>
                <c:pt idx="243">
                  <c:v>4.1654690109514086E-2</c:v>
                </c:pt>
                <c:pt idx="244">
                  <c:v>4.280021655649964E-2</c:v>
                </c:pt>
                <c:pt idx="245">
                  <c:v>4.1951635144219533E-2</c:v>
                </c:pt>
                <c:pt idx="246">
                  <c:v>4.1974777401506187E-2</c:v>
                </c:pt>
                <c:pt idx="247">
                  <c:v>4.1745222482738958E-2</c:v>
                </c:pt>
                <c:pt idx="248">
                  <c:v>4.2131248416272755E-2</c:v>
                </c:pt>
                <c:pt idx="249">
                  <c:v>4.2419917804747041E-2</c:v>
                </c:pt>
                <c:pt idx="250">
                  <c:v>4.170060692098719E-2</c:v>
                </c:pt>
                <c:pt idx="251">
                  <c:v>4.0788054606166725E-2</c:v>
                </c:pt>
                <c:pt idx="252">
                  <c:v>4.1355481857885845E-2</c:v>
                </c:pt>
                <c:pt idx="253">
                  <c:v>4.0376992311448409E-2</c:v>
                </c:pt>
                <c:pt idx="254">
                  <c:v>4.1468607278761782E-2</c:v>
                </c:pt>
                <c:pt idx="255">
                  <c:v>4.1621790405526354E-2</c:v>
                </c:pt>
                <c:pt idx="256">
                  <c:v>4.0601717463321862E-2</c:v>
                </c:pt>
                <c:pt idx="257">
                  <c:v>4.1341337258047353E-2</c:v>
                </c:pt>
                <c:pt idx="258">
                  <c:v>4.0781377803929375E-2</c:v>
                </c:pt>
                <c:pt idx="259">
                  <c:v>4.0124627202147843E-2</c:v>
                </c:pt>
                <c:pt idx="260">
                  <c:v>4.1465694416688688E-2</c:v>
                </c:pt>
                <c:pt idx="261">
                  <c:v>4.120331617410302E-2</c:v>
                </c:pt>
                <c:pt idx="262">
                  <c:v>4.0617404912539172E-2</c:v>
                </c:pt>
                <c:pt idx="263">
                  <c:v>3.9945657451738163E-2</c:v>
                </c:pt>
                <c:pt idx="264">
                  <c:v>4.0461567403622105E-2</c:v>
                </c:pt>
                <c:pt idx="265">
                  <c:v>4.0127333295168502E-2</c:v>
                </c:pt>
                <c:pt idx="266">
                  <c:v>3.8901012731839435E-2</c:v>
                </c:pt>
                <c:pt idx="267">
                  <c:v>4.0380400306477202E-2</c:v>
                </c:pt>
                <c:pt idx="268">
                  <c:v>3.9190254799459603E-2</c:v>
                </c:pt>
                <c:pt idx="269">
                  <c:v>3.9028987462640385E-2</c:v>
                </c:pt>
                <c:pt idx="270">
                  <c:v>3.9009864870899476E-2</c:v>
                </c:pt>
                <c:pt idx="271">
                  <c:v>3.9894101414508304E-2</c:v>
                </c:pt>
                <c:pt idx="272">
                  <c:v>4.0019408063926828E-2</c:v>
                </c:pt>
                <c:pt idx="273">
                  <c:v>4.0656413764227919E-2</c:v>
                </c:pt>
                <c:pt idx="274">
                  <c:v>4.0264655253500731E-2</c:v>
                </c:pt>
                <c:pt idx="275">
                  <c:v>4.0962621576573474E-2</c:v>
                </c:pt>
                <c:pt idx="276">
                  <c:v>3.9607481664818013E-2</c:v>
                </c:pt>
                <c:pt idx="277">
                  <c:v>4.0009708891133595E-2</c:v>
                </c:pt>
                <c:pt idx="278">
                  <c:v>4.0545550764595359E-2</c:v>
                </c:pt>
                <c:pt idx="279">
                  <c:v>3.9923049089486594E-2</c:v>
                </c:pt>
                <c:pt idx="280">
                  <c:v>4.0332433233888416E-2</c:v>
                </c:pt>
                <c:pt idx="281">
                  <c:v>3.9401354406552978E-2</c:v>
                </c:pt>
                <c:pt idx="282">
                  <c:v>3.9486414581667621E-2</c:v>
                </c:pt>
                <c:pt idx="283">
                  <c:v>4.0363806665923235E-2</c:v>
                </c:pt>
                <c:pt idx="284">
                  <c:v>3.9782095019481177E-2</c:v>
                </c:pt>
                <c:pt idx="285">
                  <c:v>4.0458751591742462E-2</c:v>
                </c:pt>
                <c:pt idx="286">
                  <c:v>4.1977713583043891E-2</c:v>
                </c:pt>
                <c:pt idx="287">
                  <c:v>4.0499685184587464E-2</c:v>
                </c:pt>
                <c:pt idx="288">
                  <c:v>3.9760670298201337E-2</c:v>
                </c:pt>
                <c:pt idx="289">
                  <c:v>4.0834573955353441E-2</c:v>
                </c:pt>
                <c:pt idx="290">
                  <c:v>3.955997180252515E-2</c:v>
                </c:pt>
                <c:pt idx="291">
                  <c:v>3.9813507213411863E-2</c:v>
                </c:pt>
                <c:pt idx="292">
                  <c:v>4.0011679276627805E-2</c:v>
                </c:pt>
                <c:pt idx="293">
                  <c:v>3.9796401479836117E-2</c:v>
                </c:pt>
                <c:pt idx="294">
                  <c:v>3.8095412617568047E-2</c:v>
                </c:pt>
                <c:pt idx="295">
                  <c:v>3.7875417523577662E-2</c:v>
                </c:pt>
                <c:pt idx="296">
                  <c:v>3.9573137295921892E-2</c:v>
                </c:pt>
                <c:pt idx="297">
                  <c:v>3.8865585447471249E-2</c:v>
                </c:pt>
                <c:pt idx="298">
                  <c:v>3.9158063399075529E-2</c:v>
                </c:pt>
                <c:pt idx="299">
                  <c:v>4.036932457818327E-2</c:v>
                </c:pt>
                <c:pt idx="300">
                  <c:v>3.9097193708488291E-2</c:v>
                </c:pt>
                <c:pt idx="301">
                  <c:v>3.8923259819961649E-2</c:v>
                </c:pt>
                <c:pt idx="302">
                  <c:v>3.9380377144889865E-2</c:v>
                </c:pt>
                <c:pt idx="303">
                  <c:v>3.8726510548561653E-2</c:v>
                </c:pt>
                <c:pt idx="304">
                  <c:v>3.9263115822111359E-2</c:v>
                </c:pt>
                <c:pt idx="305">
                  <c:v>3.7859106097578608E-2</c:v>
                </c:pt>
                <c:pt idx="306">
                  <c:v>3.9498525157671674E-2</c:v>
                </c:pt>
                <c:pt idx="307">
                  <c:v>3.9208812767571807E-2</c:v>
                </c:pt>
                <c:pt idx="308">
                  <c:v>3.904330063552873E-2</c:v>
                </c:pt>
                <c:pt idx="309">
                  <c:v>3.8722174123550279E-2</c:v>
                </c:pt>
                <c:pt idx="310">
                  <c:v>3.7892298620028998E-2</c:v>
                </c:pt>
                <c:pt idx="311">
                  <c:v>3.8615379615554508E-2</c:v>
                </c:pt>
                <c:pt idx="312">
                  <c:v>3.9332311708476404E-2</c:v>
                </c:pt>
                <c:pt idx="313">
                  <c:v>3.8536031884177993E-2</c:v>
                </c:pt>
                <c:pt idx="314">
                  <c:v>3.8985120231178873E-2</c:v>
                </c:pt>
                <c:pt idx="315">
                  <c:v>3.7761067942558846E-2</c:v>
                </c:pt>
                <c:pt idx="316">
                  <c:v>3.7803463921218645E-2</c:v>
                </c:pt>
                <c:pt idx="317">
                  <c:v>3.8795509805783439E-2</c:v>
                </c:pt>
                <c:pt idx="318">
                  <c:v>3.782286972748064E-2</c:v>
                </c:pt>
                <c:pt idx="319">
                  <c:v>3.7615597727833378E-2</c:v>
                </c:pt>
                <c:pt idx="320">
                  <c:v>3.6332702276802874E-2</c:v>
                </c:pt>
                <c:pt idx="321">
                  <c:v>3.8103465925151667E-2</c:v>
                </c:pt>
                <c:pt idx="322">
                  <c:v>3.7283807197059267E-2</c:v>
                </c:pt>
                <c:pt idx="323">
                  <c:v>3.7335695671344753E-2</c:v>
                </c:pt>
                <c:pt idx="324">
                  <c:v>3.6803449583214888E-2</c:v>
                </c:pt>
                <c:pt idx="325">
                  <c:v>3.8080262701217053E-2</c:v>
                </c:pt>
                <c:pt idx="326">
                  <c:v>3.8699780036461524E-2</c:v>
                </c:pt>
                <c:pt idx="327">
                  <c:v>3.7717772244976772E-2</c:v>
                </c:pt>
                <c:pt idx="328">
                  <c:v>3.934916298947172E-2</c:v>
                </c:pt>
                <c:pt idx="329">
                  <c:v>3.8221881814379098E-2</c:v>
                </c:pt>
                <c:pt idx="330">
                  <c:v>3.8863319594112732E-2</c:v>
                </c:pt>
                <c:pt idx="331">
                  <c:v>3.7242628440013047E-2</c:v>
                </c:pt>
                <c:pt idx="332">
                  <c:v>3.6820433192368621E-2</c:v>
                </c:pt>
                <c:pt idx="333">
                  <c:v>3.8140357140815824E-2</c:v>
                </c:pt>
                <c:pt idx="334">
                  <c:v>3.7810212354043735E-2</c:v>
                </c:pt>
                <c:pt idx="335">
                  <c:v>3.6396565124456423E-2</c:v>
                </c:pt>
                <c:pt idx="336">
                  <c:v>3.6175665263657245E-2</c:v>
                </c:pt>
                <c:pt idx="337">
                  <c:v>3.7138571032351214E-2</c:v>
                </c:pt>
                <c:pt idx="338">
                  <c:v>3.8079624474503991E-2</c:v>
                </c:pt>
                <c:pt idx="339">
                  <c:v>3.8096955682560336E-2</c:v>
                </c:pt>
                <c:pt idx="340">
                  <c:v>3.6738665615587932E-2</c:v>
                </c:pt>
                <c:pt idx="341">
                  <c:v>3.8099204187631276E-2</c:v>
                </c:pt>
                <c:pt idx="342">
                  <c:v>3.713348220534745E-2</c:v>
                </c:pt>
                <c:pt idx="343">
                  <c:v>3.7376161161511837E-2</c:v>
                </c:pt>
                <c:pt idx="344">
                  <c:v>3.6724720662729533E-2</c:v>
                </c:pt>
                <c:pt idx="345">
                  <c:v>3.7780848420723712E-2</c:v>
                </c:pt>
                <c:pt idx="346">
                  <c:v>3.7340557121616796E-2</c:v>
                </c:pt>
                <c:pt idx="347">
                  <c:v>3.5558872314028753E-2</c:v>
                </c:pt>
                <c:pt idx="348">
                  <c:v>3.7487481973992418E-2</c:v>
                </c:pt>
                <c:pt idx="349">
                  <c:v>3.5830787743672272E-2</c:v>
                </c:pt>
                <c:pt idx="350">
                  <c:v>3.814121000710316E-2</c:v>
                </c:pt>
                <c:pt idx="351">
                  <c:v>3.8643811736303574E-2</c:v>
                </c:pt>
                <c:pt idx="352">
                  <c:v>3.6041812097409566E-2</c:v>
                </c:pt>
                <c:pt idx="353">
                  <c:v>3.7921654159727244E-2</c:v>
                </c:pt>
                <c:pt idx="354">
                  <c:v>3.6960552157870329E-2</c:v>
                </c:pt>
                <c:pt idx="355">
                  <c:v>3.7646029125074532E-2</c:v>
                </c:pt>
                <c:pt idx="356">
                  <c:v>3.6789204931734848E-2</c:v>
                </c:pt>
                <c:pt idx="357">
                  <c:v>3.6050093956837191E-2</c:v>
                </c:pt>
                <c:pt idx="358">
                  <c:v>3.6286908182802106E-2</c:v>
                </c:pt>
                <c:pt idx="359">
                  <c:v>3.7635712749881423E-2</c:v>
                </c:pt>
                <c:pt idx="360">
                  <c:v>3.6492979846860125E-2</c:v>
                </c:pt>
                <c:pt idx="361">
                  <c:v>3.6763569383605935E-2</c:v>
                </c:pt>
                <c:pt idx="362">
                  <c:v>3.6207941193737665E-2</c:v>
                </c:pt>
                <c:pt idx="363">
                  <c:v>3.6905045847903377E-2</c:v>
                </c:pt>
                <c:pt idx="364">
                  <c:v>3.7110314455828547E-2</c:v>
                </c:pt>
                <c:pt idx="365">
                  <c:v>3.579209256243044E-2</c:v>
                </c:pt>
                <c:pt idx="366">
                  <c:v>3.7814872149468104E-2</c:v>
                </c:pt>
                <c:pt idx="367">
                  <c:v>3.6252846735857568E-2</c:v>
                </c:pt>
                <c:pt idx="368">
                  <c:v>3.6835131188807733E-2</c:v>
                </c:pt>
                <c:pt idx="369">
                  <c:v>3.5598033642867496E-2</c:v>
                </c:pt>
                <c:pt idx="370">
                  <c:v>3.6681242004639944E-2</c:v>
                </c:pt>
                <c:pt idx="371">
                  <c:v>3.6028262244678588E-2</c:v>
                </c:pt>
                <c:pt idx="372">
                  <c:v>3.7185726975788029E-2</c:v>
                </c:pt>
                <c:pt idx="373">
                  <c:v>3.6359558116684627E-2</c:v>
                </c:pt>
                <c:pt idx="374">
                  <c:v>3.6005576318972332E-2</c:v>
                </c:pt>
                <c:pt idx="375">
                  <c:v>3.466702153212773E-2</c:v>
                </c:pt>
                <c:pt idx="376">
                  <c:v>3.6671657842055547E-2</c:v>
                </c:pt>
                <c:pt idx="377">
                  <c:v>3.5915633887277379E-2</c:v>
                </c:pt>
                <c:pt idx="378">
                  <c:v>3.6804083537078945E-2</c:v>
                </c:pt>
                <c:pt idx="379">
                  <c:v>3.6495970243031084E-2</c:v>
                </c:pt>
                <c:pt idx="380">
                  <c:v>3.610741472167079E-2</c:v>
                </c:pt>
                <c:pt idx="381">
                  <c:v>3.4744154813355403E-2</c:v>
                </c:pt>
                <c:pt idx="382">
                  <c:v>3.5735564494002683E-2</c:v>
                </c:pt>
                <c:pt idx="383">
                  <c:v>3.373158419574377E-2</c:v>
                </c:pt>
                <c:pt idx="384">
                  <c:v>3.5353071801261321E-2</c:v>
                </c:pt>
                <c:pt idx="385">
                  <c:v>3.5451321303469584E-2</c:v>
                </c:pt>
                <c:pt idx="386">
                  <c:v>3.5851199802856101E-2</c:v>
                </c:pt>
                <c:pt idx="387">
                  <c:v>3.6139981397309499E-2</c:v>
                </c:pt>
                <c:pt idx="388">
                  <c:v>3.5281669936665004E-2</c:v>
                </c:pt>
                <c:pt idx="389">
                  <c:v>3.5467388249683138E-2</c:v>
                </c:pt>
                <c:pt idx="390">
                  <c:v>3.448182376194571E-2</c:v>
                </c:pt>
                <c:pt idx="391">
                  <c:v>3.4754168699162341E-2</c:v>
                </c:pt>
                <c:pt idx="392">
                  <c:v>3.4314705953425249E-2</c:v>
                </c:pt>
                <c:pt idx="393">
                  <c:v>3.4445470311149973E-2</c:v>
                </c:pt>
                <c:pt idx="394">
                  <c:v>3.2789316884937865E-2</c:v>
                </c:pt>
                <c:pt idx="395">
                  <c:v>3.5298870588005633E-2</c:v>
                </c:pt>
                <c:pt idx="396">
                  <c:v>3.5374149708474037E-2</c:v>
                </c:pt>
                <c:pt idx="397">
                  <c:v>3.4654009905821979E-2</c:v>
                </c:pt>
                <c:pt idx="398">
                  <c:v>3.5123076704782916E-2</c:v>
                </c:pt>
                <c:pt idx="399">
                  <c:v>3.5451081962277149E-2</c:v>
                </c:pt>
                <c:pt idx="400">
                  <c:v>3.4142998340240933E-2</c:v>
                </c:pt>
                <c:pt idx="401">
                  <c:v>3.4698163714558465E-2</c:v>
                </c:pt>
                <c:pt idx="402">
                  <c:v>3.4733571484509708E-2</c:v>
                </c:pt>
                <c:pt idx="403">
                  <c:v>3.3999716375399967E-2</c:v>
                </c:pt>
                <c:pt idx="404">
                  <c:v>3.4167393547758003E-2</c:v>
                </c:pt>
                <c:pt idx="405">
                  <c:v>3.3487846750405587E-2</c:v>
                </c:pt>
                <c:pt idx="406">
                  <c:v>3.3853001688462149E-2</c:v>
                </c:pt>
                <c:pt idx="407">
                  <c:v>3.3999811823664246E-2</c:v>
                </c:pt>
                <c:pt idx="408">
                  <c:v>3.3227060033890976E-2</c:v>
                </c:pt>
                <c:pt idx="409">
                  <c:v>3.3384792501052842E-2</c:v>
                </c:pt>
                <c:pt idx="410">
                  <c:v>3.3469068245292014E-2</c:v>
                </c:pt>
                <c:pt idx="411">
                  <c:v>3.3835330341897667E-2</c:v>
                </c:pt>
                <c:pt idx="412">
                  <c:v>3.4893910263729337E-2</c:v>
                </c:pt>
                <c:pt idx="413">
                  <c:v>3.3736750413725217E-2</c:v>
                </c:pt>
                <c:pt idx="414">
                  <c:v>3.3996591830534856E-2</c:v>
                </c:pt>
                <c:pt idx="415">
                  <c:v>3.4155802283223478E-2</c:v>
                </c:pt>
                <c:pt idx="416">
                  <c:v>3.3587268618637166E-2</c:v>
                </c:pt>
                <c:pt idx="417">
                  <c:v>3.4063458473690973E-2</c:v>
                </c:pt>
                <c:pt idx="418">
                  <c:v>3.5417980675404991E-2</c:v>
                </c:pt>
                <c:pt idx="419">
                  <c:v>3.3389044234827574E-2</c:v>
                </c:pt>
                <c:pt idx="420">
                  <c:v>3.2859861533092824E-2</c:v>
                </c:pt>
                <c:pt idx="421">
                  <c:v>3.4242190551978274E-2</c:v>
                </c:pt>
                <c:pt idx="422">
                  <c:v>3.3516748361620573E-2</c:v>
                </c:pt>
                <c:pt idx="423">
                  <c:v>3.4083120357517149E-2</c:v>
                </c:pt>
                <c:pt idx="424">
                  <c:v>3.3196402061459379E-2</c:v>
                </c:pt>
                <c:pt idx="425">
                  <c:v>3.4887090229148883E-2</c:v>
                </c:pt>
                <c:pt idx="426">
                  <c:v>3.3058736971238581E-2</c:v>
                </c:pt>
                <c:pt idx="427">
                  <c:v>3.3968923042849535E-2</c:v>
                </c:pt>
                <c:pt idx="428">
                  <c:v>3.3536604575075929E-2</c:v>
                </c:pt>
                <c:pt idx="429">
                  <c:v>3.4086175090696141E-2</c:v>
                </c:pt>
                <c:pt idx="430">
                  <c:v>3.3091043291446236E-2</c:v>
                </c:pt>
                <c:pt idx="431">
                  <c:v>3.4422129842722513E-2</c:v>
                </c:pt>
                <c:pt idx="432">
                  <c:v>3.2580408035367749E-2</c:v>
                </c:pt>
                <c:pt idx="433">
                  <c:v>3.2926730279887025E-2</c:v>
                </c:pt>
                <c:pt idx="434">
                  <c:v>3.2776139145609999E-2</c:v>
                </c:pt>
                <c:pt idx="435">
                  <c:v>3.161823905540858E-2</c:v>
                </c:pt>
                <c:pt idx="436">
                  <c:v>3.2166112768860146E-2</c:v>
                </c:pt>
                <c:pt idx="437">
                  <c:v>3.2806231087958049E-2</c:v>
                </c:pt>
                <c:pt idx="438">
                  <c:v>3.4141061441506589E-2</c:v>
                </c:pt>
                <c:pt idx="439">
                  <c:v>3.4007826257022818E-2</c:v>
                </c:pt>
                <c:pt idx="440">
                  <c:v>3.3540562944920471E-2</c:v>
                </c:pt>
                <c:pt idx="441">
                  <c:v>3.2989237679497109E-2</c:v>
                </c:pt>
                <c:pt idx="442">
                  <c:v>3.372500349918716E-2</c:v>
                </c:pt>
                <c:pt idx="443">
                  <c:v>3.3505528586619503E-2</c:v>
                </c:pt>
                <c:pt idx="444">
                  <c:v>3.3266179507883208E-2</c:v>
                </c:pt>
                <c:pt idx="445">
                  <c:v>3.2577640497885633E-2</c:v>
                </c:pt>
                <c:pt idx="446">
                  <c:v>3.2058456829659195E-2</c:v>
                </c:pt>
                <c:pt idx="447">
                  <c:v>3.1711099333381454E-2</c:v>
                </c:pt>
                <c:pt idx="448">
                  <c:v>3.321420442591852E-2</c:v>
                </c:pt>
                <c:pt idx="449">
                  <c:v>3.3095104160841306E-2</c:v>
                </c:pt>
                <c:pt idx="450">
                  <c:v>3.3070169793147634E-2</c:v>
                </c:pt>
                <c:pt idx="451">
                  <c:v>3.2567426968225691E-2</c:v>
                </c:pt>
                <c:pt idx="452">
                  <c:v>3.1570413925992732E-2</c:v>
                </c:pt>
                <c:pt idx="453">
                  <c:v>3.1389041854184993E-2</c:v>
                </c:pt>
                <c:pt idx="454">
                  <c:v>3.176553140983953E-2</c:v>
                </c:pt>
                <c:pt idx="455">
                  <c:v>3.1570111256596395E-2</c:v>
                </c:pt>
                <c:pt idx="456">
                  <c:v>3.0767981728278784E-2</c:v>
                </c:pt>
                <c:pt idx="457">
                  <c:v>3.2310571734243038E-2</c:v>
                </c:pt>
                <c:pt idx="458">
                  <c:v>3.2445984305558083E-2</c:v>
                </c:pt>
                <c:pt idx="459">
                  <c:v>3.1853766156660066E-2</c:v>
                </c:pt>
                <c:pt idx="460">
                  <c:v>3.0470102865421275E-2</c:v>
                </c:pt>
                <c:pt idx="461">
                  <c:v>3.1289762718104006E-2</c:v>
                </c:pt>
                <c:pt idx="462">
                  <c:v>3.1480814406130354E-2</c:v>
                </c:pt>
                <c:pt idx="463">
                  <c:v>3.1703002653673186E-2</c:v>
                </c:pt>
                <c:pt idx="464">
                  <c:v>3.204942829626381E-2</c:v>
                </c:pt>
                <c:pt idx="465">
                  <c:v>3.2439565737670387E-2</c:v>
                </c:pt>
                <c:pt idx="466">
                  <c:v>3.0922046638607332E-2</c:v>
                </c:pt>
                <c:pt idx="467">
                  <c:v>3.1668977853791899E-2</c:v>
                </c:pt>
                <c:pt idx="468">
                  <c:v>3.0734914640492463E-2</c:v>
                </c:pt>
                <c:pt idx="469">
                  <c:v>3.0706599688005091E-2</c:v>
                </c:pt>
                <c:pt idx="470">
                  <c:v>3.1623544146959677E-2</c:v>
                </c:pt>
                <c:pt idx="471">
                  <c:v>3.1031263189981111E-2</c:v>
                </c:pt>
                <c:pt idx="472">
                  <c:v>3.0923568779830775E-2</c:v>
                </c:pt>
                <c:pt idx="473">
                  <c:v>3.1662088311807925E-2</c:v>
                </c:pt>
                <c:pt idx="474">
                  <c:v>3.2339175036057412E-2</c:v>
                </c:pt>
                <c:pt idx="475">
                  <c:v>3.2485474794926264E-2</c:v>
                </c:pt>
                <c:pt idx="476">
                  <c:v>3.1840131668469662E-2</c:v>
                </c:pt>
                <c:pt idx="477">
                  <c:v>3.1166192080083352E-2</c:v>
                </c:pt>
                <c:pt idx="478">
                  <c:v>3.1626806153578949E-2</c:v>
                </c:pt>
                <c:pt idx="479">
                  <c:v>3.1534443785374788E-2</c:v>
                </c:pt>
                <c:pt idx="480">
                  <c:v>3.094921676566317E-2</c:v>
                </c:pt>
                <c:pt idx="481">
                  <c:v>3.1855607735457002E-2</c:v>
                </c:pt>
                <c:pt idx="482">
                  <c:v>3.1357161348701867E-2</c:v>
                </c:pt>
                <c:pt idx="483">
                  <c:v>3.0517989985770877E-2</c:v>
                </c:pt>
                <c:pt idx="484">
                  <c:v>3.0147102553629766E-2</c:v>
                </c:pt>
                <c:pt idx="485">
                  <c:v>3.0031286839285042E-2</c:v>
                </c:pt>
                <c:pt idx="486">
                  <c:v>3.0357009303749832E-2</c:v>
                </c:pt>
                <c:pt idx="487">
                  <c:v>2.8932849622820615E-2</c:v>
                </c:pt>
                <c:pt idx="488">
                  <c:v>2.954590774446322E-2</c:v>
                </c:pt>
                <c:pt idx="489">
                  <c:v>2.9870989122715862E-2</c:v>
                </c:pt>
                <c:pt idx="490">
                  <c:v>3.1106303585652587E-2</c:v>
                </c:pt>
                <c:pt idx="491">
                  <c:v>2.8442057727200033E-2</c:v>
                </c:pt>
                <c:pt idx="492">
                  <c:v>2.989230611580912E-2</c:v>
                </c:pt>
                <c:pt idx="493">
                  <c:v>2.9862996333967592E-2</c:v>
                </c:pt>
                <c:pt idx="494">
                  <c:v>2.9122172626073129E-2</c:v>
                </c:pt>
                <c:pt idx="495">
                  <c:v>3.0309280700283235E-2</c:v>
                </c:pt>
                <c:pt idx="496">
                  <c:v>2.9800564278049068E-2</c:v>
                </c:pt>
                <c:pt idx="497">
                  <c:v>2.9841021178752782E-2</c:v>
                </c:pt>
                <c:pt idx="498">
                  <c:v>3.0202313148820326E-2</c:v>
                </c:pt>
                <c:pt idx="499">
                  <c:v>3.0375068294872822E-2</c:v>
                </c:pt>
                <c:pt idx="500">
                  <c:v>2.9679560595867342E-2</c:v>
                </c:pt>
                <c:pt idx="501">
                  <c:v>2.893973554625761E-2</c:v>
                </c:pt>
                <c:pt idx="502">
                  <c:v>3.079618198764748E-2</c:v>
                </c:pt>
                <c:pt idx="503">
                  <c:v>2.8885094028955293E-2</c:v>
                </c:pt>
                <c:pt idx="504">
                  <c:v>2.9717503593546961E-2</c:v>
                </c:pt>
                <c:pt idx="505">
                  <c:v>3.0139052301116676E-2</c:v>
                </c:pt>
                <c:pt idx="506">
                  <c:v>2.835883265292851E-2</c:v>
                </c:pt>
                <c:pt idx="507">
                  <c:v>2.9940757911642593E-2</c:v>
                </c:pt>
                <c:pt idx="508">
                  <c:v>2.7304760640358562E-2</c:v>
                </c:pt>
                <c:pt idx="509">
                  <c:v>2.6878921120010835E-2</c:v>
                </c:pt>
                <c:pt idx="510">
                  <c:v>2.6283134964740662E-2</c:v>
                </c:pt>
                <c:pt idx="511">
                  <c:v>2.4615050545086489E-2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60-4A6E-9DF9-701858BA1073}"/>
            </c:ext>
          </c:extLst>
        </c:ser>
        <c:ser>
          <c:idx val="3"/>
          <c:order val="3"/>
          <c:tx>
            <c:strRef>
              <c:f>'IR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'IR sp'!$J$2:$J$1025</c:f>
              <c:numCache>
                <c:formatCode>0.00</c:formatCode>
                <c:ptCount val="1024"/>
                <c:pt idx="0">
                  <c:v>-2.6468228650362287</c:v>
                </c:pt>
                <c:pt idx="1">
                  <c:v>-2.6219828650362285</c:v>
                </c:pt>
                <c:pt idx="2">
                  <c:v>-2.5971428650362287</c:v>
                </c:pt>
                <c:pt idx="3">
                  <c:v>-2.5723028650362285</c:v>
                </c:pt>
                <c:pt idx="4">
                  <c:v>-2.5474628650362288</c:v>
                </c:pt>
                <c:pt idx="5">
                  <c:v>-2.5226228650362286</c:v>
                </c:pt>
                <c:pt idx="6">
                  <c:v>-2.4977828650362288</c:v>
                </c:pt>
                <c:pt idx="7">
                  <c:v>-2.4729428650362286</c:v>
                </c:pt>
                <c:pt idx="8">
                  <c:v>-2.4481028650362289</c:v>
                </c:pt>
                <c:pt idx="9">
                  <c:v>-2.4232628650362287</c:v>
                </c:pt>
                <c:pt idx="10">
                  <c:v>-2.3984228650362285</c:v>
                </c:pt>
                <c:pt idx="11">
                  <c:v>-2.3735828650362287</c:v>
                </c:pt>
                <c:pt idx="12">
                  <c:v>-2.3487428650362285</c:v>
                </c:pt>
                <c:pt idx="13">
                  <c:v>-2.3239028650362288</c:v>
                </c:pt>
                <c:pt idx="14">
                  <c:v>-2.2990628650362286</c:v>
                </c:pt>
                <c:pt idx="15">
                  <c:v>-2.2742228650362284</c:v>
                </c:pt>
                <c:pt idx="16">
                  <c:v>-2.2493828650362286</c:v>
                </c:pt>
                <c:pt idx="17">
                  <c:v>-2.2245428650362289</c:v>
                </c:pt>
                <c:pt idx="18">
                  <c:v>-2.1997028650362287</c:v>
                </c:pt>
                <c:pt idx="19">
                  <c:v>-2.1748628650362285</c:v>
                </c:pt>
                <c:pt idx="20">
                  <c:v>-2.1500228650362287</c:v>
                </c:pt>
                <c:pt idx="21">
                  <c:v>-2.1251828650362286</c:v>
                </c:pt>
                <c:pt idx="22">
                  <c:v>-2.1003428650362288</c:v>
                </c:pt>
                <c:pt idx="23">
                  <c:v>-2.0755028650362286</c:v>
                </c:pt>
                <c:pt idx="24">
                  <c:v>-2.0506628650362284</c:v>
                </c:pt>
                <c:pt idx="25">
                  <c:v>-2.0258228650362287</c:v>
                </c:pt>
                <c:pt idx="26">
                  <c:v>-2.0009828650362285</c:v>
                </c:pt>
                <c:pt idx="27">
                  <c:v>-1.9761428650362287</c:v>
                </c:pt>
                <c:pt idx="28">
                  <c:v>-1.9513028650362285</c:v>
                </c:pt>
                <c:pt idx="29">
                  <c:v>-1.9264628650362285</c:v>
                </c:pt>
                <c:pt idx="30">
                  <c:v>-1.9016228650362286</c:v>
                </c:pt>
                <c:pt idx="31">
                  <c:v>-1.8767828650362286</c:v>
                </c:pt>
                <c:pt idx="32">
                  <c:v>-1.8519428650362286</c:v>
                </c:pt>
                <c:pt idx="33">
                  <c:v>-1.8271028650362287</c:v>
                </c:pt>
                <c:pt idx="34">
                  <c:v>-1.8022628650362287</c:v>
                </c:pt>
                <c:pt idx="35">
                  <c:v>-1.7774228650362285</c:v>
                </c:pt>
                <c:pt idx="36">
                  <c:v>-1.7525828650362287</c:v>
                </c:pt>
                <c:pt idx="37">
                  <c:v>-1.7277428650362285</c:v>
                </c:pt>
                <c:pt idx="38">
                  <c:v>-1.7029028650362286</c:v>
                </c:pt>
                <c:pt idx="39">
                  <c:v>-1.6780628650362286</c:v>
                </c:pt>
                <c:pt idx="40">
                  <c:v>-1.6532228650362286</c:v>
                </c:pt>
                <c:pt idx="41">
                  <c:v>-1.6283828650362286</c:v>
                </c:pt>
                <c:pt idx="42">
                  <c:v>-1.6035428650362287</c:v>
                </c:pt>
                <c:pt idx="43">
                  <c:v>-1.5787028650362285</c:v>
                </c:pt>
                <c:pt idx="44">
                  <c:v>-1.5538628650362285</c:v>
                </c:pt>
                <c:pt idx="45">
                  <c:v>-1.5290228650362285</c:v>
                </c:pt>
                <c:pt idx="46">
                  <c:v>-1.5041828650362286</c:v>
                </c:pt>
                <c:pt idx="47">
                  <c:v>-1.4793428650362286</c:v>
                </c:pt>
                <c:pt idx="48">
                  <c:v>-1.4545028650362286</c:v>
                </c:pt>
                <c:pt idx="49">
                  <c:v>-1.4296628650362286</c:v>
                </c:pt>
                <c:pt idx="50">
                  <c:v>-1.4048228650362287</c:v>
                </c:pt>
                <c:pt idx="51">
                  <c:v>-1.3799828650362287</c:v>
                </c:pt>
                <c:pt idx="52">
                  <c:v>-1.3551428650362285</c:v>
                </c:pt>
                <c:pt idx="53">
                  <c:v>-1.3303028650362285</c:v>
                </c:pt>
                <c:pt idx="54">
                  <c:v>-1.3054628650362285</c:v>
                </c:pt>
                <c:pt idx="55">
                  <c:v>-1.2806228650362286</c:v>
                </c:pt>
                <c:pt idx="56">
                  <c:v>-1.2557828650362286</c:v>
                </c:pt>
                <c:pt idx="57">
                  <c:v>-1.2309428650362286</c:v>
                </c:pt>
                <c:pt idx="58">
                  <c:v>-1.2061028650362287</c:v>
                </c:pt>
                <c:pt idx="59">
                  <c:v>-1.1812628650362285</c:v>
                </c:pt>
                <c:pt idx="60">
                  <c:v>-1.1564228650362285</c:v>
                </c:pt>
                <c:pt idx="61">
                  <c:v>-1.1315828650362285</c:v>
                </c:pt>
                <c:pt idx="62">
                  <c:v>-1.1067428650362285</c:v>
                </c:pt>
                <c:pt idx="63">
                  <c:v>-1.0819028650362286</c:v>
                </c:pt>
                <c:pt idx="64">
                  <c:v>-1.0570628650362286</c:v>
                </c:pt>
                <c:pt idx="65">
                  <c:v>-1.0322228650362286</c:v>
                </c:pt>
                <c:pt idx="66">
                  <c:v>-1.0073828650362286</c:v>
                </c:pt>
                <c:pt idx="67">
                  <c:v>-0.98254286503622867</c:v>
                </c:pt>
                <c:pt idx="68">
                  <c:v>-0.95770286503622848</c:v>
                </c:pt>
                <c:pt idx="69">
                  <c:v>-0.93286286503622851</c:v>
                </c:pt>
                <c:pt idx="70">
                  <c:v>-0.90802286503622853</c:v>
                </c:pt>
                <c:pt idx="71">
                  <c:v>-0.88318286503622856</c:v>
                </c:pt>
                <c:pt idx="72">
                  <c:v>-0.85834286503622859</c:v>
                </c:pt>
                <c:pt idx="73">
                  <c:v>-0.83350286503622861</c:v>
                </c:pt>
                <c:pt idx="74">
                  <c:v>-0.80866286503622864</c:v>
                </c:pt>
                <c:pt idx="75">
                  <c:v>-0.78382286503622844</c:v>
                </c:pt>
                <c:pt idx="76">
                  <c:v>-0.75898286503622847</c:v>
                </c:pt>
                <c:pt idx="77">
                  <c:v>-0.7341428650362285</c:v>
                </c:pt>
                <c:pt idx="78">
                  <c:v>-0.70930286503622852</c:v>
                </c:pt>
                <c:pt idx="79">
                  <c:v>-0.68446286503622855</c:v>
                </c:pt>
                <c:pt idx="80">
                  <c:v>-0.65962286503622836</c:v>
                </c:pt>
                <c:pt idx="81">
                  <c:v>-0.63478286503622883</c:v>
                </c:pt>
                <c:pt idx="82">
                  <c:v>-0.60994286503622863</c:v>
                </c:pt>
                <c:pt idx="83">
                  <c:v>-0.58510286503622888</c:v>
                </c:pt>
                <c:pt idx="84">
                  <c:v>-0.56026286503622869</c:v>
                </c:pt>
                <c:pt idx="85">
                  <c:v>-0.53542286503622893</c:v>
                </c:pt>
                <c:pt idx="86">
                  <c:v>-0.51058286503622874</c:v>
                </c:pt>
                <c:pt idx="87">
                  <c:v>-0.48574286503622854</c:v>
                </c:pt>
                <c:pt idx="88">
                  <c:v>-0.46090286503622879</c:v>
                </c:pt>
                <c:pt idx="89">
                  <c:v>-0.4360628650362286</c:v>
                </c:pt>
                <c:pt idx="90">
                  <c:v>-0.41122286503622885</c:v>
                </c:pt>
                <c:pt idx="91">
                  <c:v>-0.38638286503622865</c:v>
                </c:pt>
                <c:pt idx="92">
                  <c:v>-0.3615428650362289</c:v>
                </c:pt>
                <c:pt idx="93">
                  <c:v>-0.3367028650362287</c:v>
                </c:pt>
                <c:pt idx="94">
                  <c:v>-0.31186286503622895</c:v>
                </c:pt>
                <c:pt idx="95">
                  <c:v>-0.28702286503622876</c:v>
                </c:pt>
                <c:pt idx="96">
                  <c:v>-0.26218286503622856</c:v>
                </c:pt>
                <c:pt idx="97">
                  <c:v>-0.23734286503622881</c:v>
                </c:pt>
                <c:pt idx="98">
                  <c:v>-0.21250286503622862</c:v>
                </c:pt>
                <c:pt idx="99">
                  <c:v>-0.18766286503622887</c:v>
                </c:pt>
                <c:pt idx="100">
                  <c:v>-0.16282286503622867</c:v>
                </c:pt>
                <c:pt idx="101">
                  <c:v>-0.13798286503622892</c:v>
                </c:pt>
                <c:pt idx="102">
                  <c:v>-0.11314286503622872</c:v>
                </c:pt>
                <c:pt idx="103">
                  <c:v>-8.8302865036228972E-2</c:v>
                </c:pt>
                <c:pt idx="104">
                  <c:v>-6.3462865036228777E-2</c:v>
                </c:pt>
                <c:pt idx="105">
                  <c:v>-3.8622865036228582E-2</c:v>
                </c:pt>
                <c:pt idx="106">
                  <c:v>-1.3782865036228831E-2</c:v>
                </c:pt>
                <c:pt idx="107">
                  <c:v>1.1057134963771365E-2</c:v>
                </c:pt>
                <c:pt idx="108">
                  <c:v>3.5897134963771116E-2</c:v>
                </c:pt>
                <c:pt idx="109">
                  <c:v>6.0737134963771311E-2</c:v>
                </c:pt>
                <c:pt idx="110">
                  <c:v>8.5577134963771062E-2</c:v>
                </c:pt>
                <c:pt idx="111">
                  <c:v>0.11041713496377126</c:v>
                </c:pt>
                <c:pt idx="112">
                  <c:v>0.13525713496377145</c:v>
                </c:pt>
                <c:pt idx="113">
                  <c:v>0.1600971349637712</c:v>
                </c:pt>
                <c:pt idx="114">
                  <c:v>0.1849371349637714</c:v>
                </c:pt>
                <c:pt idx="115">
                  <c:v>0.20977713496377115</c:v>
                </c:pt>
                <c:pt idx="116">
                  <c:v>0.23461713496377135</c:v>
                </c:pt>
                <c:pt idx="117">
                  <c:v>0.2594571349637711</c:v>
                </c:pt>
                <c:pt idx="118">
                  <c:v>0.28429713496377129</c:v>
                </c:pt>
                <c:pt idx="119">
                  <c:v>0.30913713496377149</c:v>
                </c:pt>
                <c:pt idx="120">
                  <c:v>0.33397713496377124</c:v>
                </c:pt>
                <c:pt idx="121">
                  <c:v>0.35881713496377143</c:v>
                </c:pt>
                <c:pt idx="122">
                  <c:v>0.38365713496377118</c:v>
                </c:pt>
                <c:pt idx="123">
                  <c:v>0.40849713496377138</c:v>
                </c:pt>
                <c:pt idx="124">
                  <c:v>0.43333713496377113</c:v>
                </c:pt>
                <c:pt idx="125">
                  <c:v>0.45817713496377133</c:v>
                </c:pt>
                <c:pt idx="126">
                  <c:v>0.48301713496377108</c:v>
                </c:pt>
                <c:pt idx="127">
                  <c:v>0.50785713496377127</c:v>
                </c:pt>
                <c:pt idx="128">
                  <c:v>0.53269713496377147</c:v>
                </c:pt>
                <c:pt idx="129">
                  <c:v>0.55753713496377122</c:v>
                </c:pt>
                <c:pt idx="130">
                  <c:v>0.58237713496377141</c:v>
                </c:pt>
                <c:pt idx="131">
                  <c:v>0.60721713496377117</c:v>
                </c:pt>
                <c:pt idx="132">
                  <c:v>0.63205713496377136</c:v>
                </c:pt>
                <c:pt idx="133">
                  <c:v>0.65689713496377111</c:v>
                </c:pt>
                <c:pt idx="134">
                  <c:v>0.68173713496377131</c:v>
                </c:pt>
                <c:pt idx="135">
                  <c:v>0.70657713496377106</c:v>
                </c:pt>
                <c:pt idx="136">
                  <c:v>0.73141713496377125</c:v>
                </c:pt>
                <c:pt idx="137">
                  <c:v>0.75625713496377145</c:v>
                </c:pt>
                <c:pt idx="138">
                  <c:v>0.7810971349637712</c:v>
                </c:pt>
                <c:pt idx="139">
                  <c:v>0.8059371349637714</c:v>
                </c:pt>
                <c:pt idx="140">
                  <c:v>0.83077713496377115</c:v>
                </c:pt>
                <c:pt idx="141">
                  <c:v>0.85561713496377134</c:v>
                </c:pt>
                <c:pt idx="142">
                  <c:v>0.88045713496377109</c:v>
                </c:pt>
                <c:pt idx="143">
                  <c:v>0.90529713496377129</c:v>
                </c:pt>
                <c:pt idx="144">
                  <c:v>0.93013713496377148</c:v>
                </c:pt>
                <c:pt idx="145">
                  <c:v>0.95497713496377123</c:v>
                </c:pt>
                <c:pt idx="146">
                  <c:v>0.97981713496377143</c:v>
                </c:pt>
                <c:pt idx="147">
                  <c:v>1.0046571349637712</c:v>
                </c:pt>
                <c:pt idx="148">
                  <c:v>1.0294971349637714</c:v>
                </c:pt>
                <c:pt idx="149">
                  <c:v>1.0543371349637711</c:v>
                </c:pt>
                <c:pt idx="150">
                  <c:v>1.0791771349637713</c:v>
                </c:pt>
                <c:pt idx="151">
                  <c:v>1.1040171349637715</c:v>
                </c:pt>
                <c:pt idx="152">
                  <c:v>1.1288571349637713</c:v>
                </c:pt>
                <c:pt idx="153">
                  <c:v>1.1536971349637715</c:v>
                </c:pt>
                <c:pt idx="154">
                  <c:v>1.1785371349637712</c:v>
                </c:pt>
                <c:pt idx="155">
                  <c:v>1.2033771349637714</c:v>
                </c:pt>
                <c:pt idx="156">
                  <c:v>1.2282171349637712</c:v>
                </c:pt>
                <c:pt idx="157">
                  <c:v>1.2530571349637714</c:v>
                </c:pt>
                <c:pt idx="158">
                  <c:v>1.2778971349637711</c:v>
                </c:pt>
                <c:pt idx="159">
                  <c:v>1.3027371349637713</c:v>
                </c:pt>
                <c:pt idx="160">
                  <c:v>1.3275771349637715</c:v>
                </c:pt>
                <c:pt idx="161">
                  <c:v>1.3524171349637717</c:v>
                </c:pt>
                <c:pt idx="162">
                  <c:v>1.377257134963771</c:v>
                </c:pt>
                <c:pt idx="163">
                  <c:v>1.4020971349637712</c:v>
                </c:pt>
                <c:pt idx="164">
                  <c:v>1.4269371349637714</c:v>
                </c:pt>
                <c:pt idx="165">
                  <c:v>1.4517771349637716</c:v>
                </c:pt>
                <c:pt idx="166">
                  <c:v>1.4766171349637709</c:v>
                </c:pt>
                <c:pt idx="167">
                  <c:v>1.5014571349637711</c:v>
                </c:pt>
                <c:pt idx="168">
                  <c:v>1.5262971349637713</c:v>
                </c:pt>
                <c:pt idx="169">
                  <c:v>1.5511371349637715</c:v>
                </c:pt>
                <c:pt idx="170">
                  <c:v>1.5759771349637717</c:v>
                </c:pt>
                <c:pt idx="171">
                  <c:v>1.600817134963771</c:v>
                </c:pt>
                <c:pt idx="172">
                  <c:v>1.6256571349637712</c:v>
                </c:pt>
                <c:pt idx="173">
                  <c:v>1.6504971349637714</c:v>
                </c:pt>
                <c:pt idx="174">
                  <c:v>1.6753371349637716</c:v>
                </c:pt>
                <c:pt idx="175">
                  <c:v>1.7001771349637718</c:v>
                </c:pt>
                <c:pt idx="176">
                  <c:v>1.7250171349637711</c:v>
                </c:pt>
                <c:pt idx="177">
                  <c:v>1.7498571349637713</c:v>
                </c:pt>
                <c:pt idx="178">
                  <c:v>1.7746971349637715</c:v>
                </c:pt>
                <c:pt idx="179">
                  <c:v>1.7995371349637717</c:v>
                </c:pt>
                <c:pt idx="180">
                  <c:v>1.824377134963771</c:v>
                </c:pt>
                <c:pt idx="181">
                  <c:v>1.8492171349637712</c:v>
                </c:pt>
                <c:pt idx="182">
                  <c:v>1.8740571349637714</c:v>
                </c:pt>
                <c:pt idx="183">
                  <c:v>1.8988971349637715</c:v>
                </c:pt>
                <c:pt idx="184">
                  <c:v>1.9237371349637717</c:v>
                </c:pt>
                <c:pt idx="185">
                  <c:v>1.9485771349637711</c:v>
                </c:pt>
                <c:pt idx="186">
                  <c:v>1.9734171349637712</c:v>
                </c:pt>
                <c:pt idx="187">
                  <c:v>1.9982571349637714</c:v>
                </c:pt>
                <c:pt idx="188">
                  <c:v>2.0230971349637716</c:v>
                </c:pt>
                <c:pt idx="189">
                  <c:v>2.0479371349637709</c:v>
                </c:pt>
                <c:pt idx="190">
                  <c:v>2.0727771349637711</c:v>
                </c:pt>
                <c:pt idx="191">
                  <c:v>2.0976171349637713</c:v>
                </c:pt>
                <c:pt idx="192">
                  <c:v>2.1224571349637715</c:v>
                </c:pt>
                <c:pt idx="193">
                  <c:v>2.1472971349637717</c:v>
                </c:pt>
                <c:pt idx="194">
                  <c:v>2.172137134963771</c:v>
                </c:pt>
                <c:pt idx="195">
                  <c:v>2.1969771349637712</c:v>
                </c:pt>
                <c:pt idx="196">
                  <c:v>2.2218171349637714</c:v>
                </c:pt>
                <c:pt idx="197">
                  <c:v>2.2466571349637716</c:v>
                </c:pt>
                <c:pt idx="198">
                  <c:v>2.2714971349637709</c:v>
                </c:pt>
                <c:pt idx="199">
                  <c:v>2.2963371349637711</c:v>
                </c:pt>
                <c:pt idx="200">
                  <c:v>2.3211771349637713</c:v>
                </c:pt>
                <c:pt idx="201">
                  <c:v>2.3460171349637715</c:v>
                </c:pt>
                <c:pt idx="202">
                  <c:v>2.3708571349637717</c:v>
                </c:pt>
                <c:pt idx="203">
                  <c:v>2.395697134963771</c:v>
                </c:pt>
                <c:pt idx="204">
                  <c:v>2.4205371349637712</c:v>
                </c:pt>
                <c:pt idx="205">
                  <c:v>2.4453771349637714</c:v>
                </c:pt>
                <c:pt idx="206">
                  <c:v>2.4702171349637716</c:v>
                </c:pt>
                <c:pt idx="207">
                  <c:v>2.4950571349637709</c:v>
                </c:pt>
                <c:pt idx="208">
                  <c:v>2.5198971349637711</c:v>
                </c:pt>
                <c:pt idx="209">
                  <c:v>2.5447371349637713</c:v>
                </c:pt>
                <c:pt idx="210">
                  <c:v>2.5695771349637715</c:v>
                </c:pt>
                <c:pt idx="211">
                  <c:v>2.5944171349637717</c:v>
                </c:pt>
                <c:pt idx="212">
                  <c:v>2.619257134963771</c:v>
                </c:pt>
                <c:pt idx="213">
                  <c:v>2.6440971349637712</c:v>
                </c:pt>
                <c:pt idx="214">
                  <c:v>2.6689371349637714</c:v>
                </c:pt>
                <c:pt idx="215">
                  <c:v>2.6937771349637716</c:v>
                </c:pt>
                <c:pt idx="216">
                  <c:v>2.7186171349637718</c:v>
                </c:pt>
                <c:pt idx="217">
                  <c:v>2.7434571349637711</c:v>
                </c:pt>
                <c:pt idx="218">
                  <c:v>2.7682971349637713</c:v>
                </c:pt>
                <c:pt idx="219">
                  <c:v>2.7931371349637715</c:v>
                </c:pt>
                <c:pt idx="220">
                  <c:v>2.8179771349637717</c:v>
                </c:pt>
                <c:pt idx="221">
                  <c:v>2.842817134963771</c:v>
                </c:pt>
                <c:pt idx="222">
                  <c:v>2.8676571349637712</c:v>
                </c:pt>
                <c:pt idx="223">
                  <c:v>2.8924971349637714</c:v>
                </c:pt>
                <c:pt idx="224">
                  <c:v>2.9173371349637716</c:v>
                </c:pt>
                <c:pt idx="225">
                  <c:v>2.9421771349637718</c:v>
                </c:pt>
                <c:pt idx="226">
                  <c:v>2.9670171349637711</c:v>
                </c:pt>
                <c:pt idx="227">
                  <c:v>2.9918571349637713</c:v>
                </c:pt>
                <c:pt idx="228">
                  <c:v>3.0166971349637715</c:v>
                </c:pt>
                <c:pt idx="229">
                  <c:v>3.0415371349637716</c:v>
                </c:pt>
                <c:pt idx="230">
                  <c:v>3.066377134963771</c:v>
                </c:pt>
                <c:pt idx="231">
                  <c:v>3.0912171349637712</c:v>
                </c:pt>
                <c:pt idx="232">
                  <c:v>3.1160571349637713</c:v>
                </c:pt>
                <c:pt idx="233">
                  <c:v>3.1408971349637715</c:v>
                </c:pt>
                <c:pt idx="234">
                  <c:v>3.1657371349637717</c:v>
                </c:pt>
                <c:pt idx="235">
                  <c:v>3.190577134963771</c:v>
                </c:pt>
                <c:pt idx="236">
                  <c:v>3.2154171349637712</c:v>
                </c:pt>
                <c:pt idx="237">
                  <c:v>3.2402571349637714</c:v>
                </c:pt>
                <c:pt idx="238">
                  <c:v>3.2650971349637716</c:v>
                </c:pt>
                <c:pt idx="239">
                  <c:v>3.2899371349637718</c:v>
                </c:pt>
                <c:pt idx="240">
                  <c:v>3.3147771349637711</c:v>
                </c:pt>
                <c:pt idx="241">
                  <c:v>3.3396171349637713</c:v>
                </c:pt>
                <c:pt idx="242">
                  <c:v>3.3644571349637715</c:v>
                </c:pt>
                <c:pt idx="243">
                  <c:v>3.3892971349637717</c:v>
                </c:pt>
                <c:pt idx="244">
                  <c:v>3.414137134963771</c:v>
                </c:pt>
                <c:pt idx="245">
                  <c:v>3.4389771349637712</c:v>
                </c:pt>
                <c:pt idx="246">
                  <c:v>3.4638171349637714</c:v>
                </c:pt>
                <c:pt idx="247">
                  <c:v>3.4886571349637716</c:v>
                </c:pt>
                <c:pt idx="248">
                  <c:v>3.5134971349637718</c:v>
                </c:pt>
                <c:pt idx="249">
                  <c:v>3.5383371349637711</c:v>
                </c:pt>
                <c:pt idx="250">
                  <c:v>3.5631771349637713</c:v>
                </c:pt>
                <c:pt idx="251">
                  <c:v>3.5880171349637715</c:v>
                </c:pt>
                <c:pt idx="252">
                  <c:v>3.6128571349637717</c:v>
                </c:pt>
                <c:pt idx="253">
                  <c:v>3.637697134963771</c:v>
                </c:pt>
                <c:pt idx="254">
                  <c:v>3.6625371349637712</c:v>
                </c:pt>
                <c:pt idx="255">
                  <c:v>3.6873771349637714</c:v>
                </c:pt>
                <c:pt idx="256">
                  <c:v>3.7122171349637716</c:v>
                </c:pt>
                <c:pt idx="257">
                  <c:v>3.7370571349637718</c:v>
                </c:pt>
                <c:pt idx="258">
                  <c:v>3.7618971349637711</c:v>
                </c:pt>
                <c:pt idx="259">
                  <c:v>3.7867371349637713</c:v>
                </c:pt>
                <c:pt idx="260">
                  <c:v>3.8115771349637715</c:v>
                </c:pt>
                <c:pt idx="261">
                  <c:v>3.8364171349637717</c:v>
                </c:pt>
                <c:pt idx="262">
                  <c:v>3.861257134963771</c:v>
                </c:pt>
                <c:pt idx="263">
                  <c:v>3.8860971349637712</c:v>
                </c:pt>
                <c:pt idx="264">
                  <c:v>3.9109371349637714</c:v>
                </c:pt>
                <c:pt idx="265">
                  <c:v>3.9357771349637716</c:v>
                </c:pt>
                <c:pt idx="266">
                  <c:v>3.9606171349637718</c:v>
                </c:pt>
                <c:pt idx="267">
                  <c:v>3.9854571349637711</c:v>
                </c:pt>
                <c:pt idx="268">
                  <c:v>4.0102971349637713</c:v>
                </c:pt>
                <c:pt idx="269">
                  <c:v>4.0351371349637715</c:v>
                </c:pt>
                <c:pt idx="270">
                  <c:v>4.0599771349637717</c:v>
                </c:pt>
                <c:pt idx="271">
                  <c:v>4.084817134963771</c:v>
                </c:pt>
                <c:pt idx="272">
                  <c:v>4.1096571349637712</c:v>
                </c:pt>
                <c:pt idx="273">
                  <c:v>4.1344971349637714</c:v>
                </c:pt>
                <c:pt idx="274">
                  <c:v>4.1593371349637716</c:v>
                </c:pt>
                <c:pt idx="275">
                  <c:v>4.1841771349637717</c:v>
                </c:pt>
                <c:pt idx="276">
                  <c:v>4.2090171349637711</c:v>
                </c:pt>
                <c:pt idx="277">
                  <c:v>4.2338571349637713</c:v>
                </c:pt>
                <c:pt idx="278">
                  <c:v>4.2586971349637714</c:v>
                </c:pt>
                <c:pt idx="279">
                  <c:v>4.2835371349637716</c:v>
                </c:pt>
                <c:pt idx="280">
                  <c:v>4.3083771349637718</c:v>
                </c:pt>
                <c:pt idx="281">
                  <c:v>4.3332171349637711</c:v>
                </c:pt>
                <c:pt idx="282">
                  <c:v>4.3580571349637713</c:v>
                </c:pt>
                <c:pt idx="283">
                  <c:v>4.3828971349637715</c:v>
                </c:pt>
                <c:pt idx="284">
                  <c:v>4.4077371349637717</c:v>
                </c:pt>
                <c:pt idx="285">
                  <c:v>4.432577134963771</c:v>
                </c:pt>
                <c:pt idx="286">
                  <c:v>4.4574171349637712</c:v>
                </c:pt>
                <c:pt idx="287">
                  <c:v>4.4822571349637714</c:v>
                </c:pt>
                <c:pt idx="288">
                  <c:v>4.5070971349637716</c:v>
                </c:pt>
                <c:pt idx="289">
                  <c:v>4.5319371349637718</c:v>
                </c:pt>
                <c:pt idx="290">
                  <c:v>4.5567771349637711</c:v>
                </c:pt>
                <c:pt idx="291">
                  <c:v>4.5816171349637713</c:v>
                </c:pt>
                <c:pt idx="292">
                  <c:v>4.6064571349637715</c:v>
                </c:pt>
                <c:pt idx="293">
                  <c:v>4.6312971349637717</c:v>
                </c:pt>
                <c:pt idx="294">
                  <c:v>4.656137134963771</c:v>
                </c:pt>
                <c:pt idx="295">
                  <c:v>4.6809771349637712</c:v>
                </c:pt>
                <c:pt idx="296">
                  <c:v>4.7058171349637714</c:v>
                </c:pt>
                <c:pt idx="297">
                  <c:v>4.7306571349637716</c:v>
                </c:pt>
                <c:pt idx="298">
                  <c:v>4.7554971349637718</c:v>
                </c:pt>
                <c:pt idx="299">
                  <c:v>4.7803371349637711</c:v>
                </c:pt>
                <c:pt idx="300">
                  <c:v>4.8051771349637713</c:v>
                </c:pt>
                <c:pt idx="301">
                  <c:v>4.8300171349637715</c:v>
                </c:pt>
                <c:pt idx="302">
                  <c:v>4.8548571349637717</c:v>
                </c:pt>
                <c:pt idx="303">
                  <c:v>4.8796971349637719</c:v>
                </c:pt>
                <c:pt idx="304">
                  <c:v>4.9045371349637712</c:v>
                </c:pt>
                <c:pt idx="305">
                  <c:v>4.9293771349637714</c:v>
                </c:pt>
                <c:pt idx="306">
                  <c:v>4.9542171349637716</c:v>
                </c:pt>
                <c:pt idx="307">
                  <c:v>4.9790571349637718</c:v>
                </c:pt>
                <c:pt idx="308">
                  <c:v>5.0038971349637711</c:v>
                </c:pt>
                <c:pt idx="309">
                  <c:v>5.0287371349637713</c:v>
                </c:pt>
                <c:pt idx="310">
                  <c:v>5.0535771349637715</c:v>
                </c:pt>
                <c:pt idx="311">
                  <c:v>5.0784171349637717</c:v>
                </c:pt>
                <c:pt idx="312">
                  <c:v>5.1032571349637719</c:v>
                </c:pt>
                <c:pt idx="313">
                  <c:v>5.1280971349637712</c:v>
                </c:pt>
                <c:pt idx="314">
                  <c:v>5.1529371349637714</c:v>
                </c:pt>
                <c:pt idx="315">
                  <c:v>5.1777771349637716</c:v>
                </c:pt>
                <c:pt idx="316">
                  <c:v>5.2026171349637718</c:v>
                </c:pt>
                <c:pt idx="317">
                  <c:v>5.2274571349637711</c:v>
                </c:pt>
                <c:pt idx="318">
                  <c:v>5.2522971349637713</c:v>
                </c:pt>
                <c:pt idx="319">
                  <c:v>5.2771371349637715</c:v>
                </c:pt>
                <c:pt idx="320">
                  <c:v>5.3019771349637717</c:v>
                </c:pt>
                <c:pt idx="321">
                  <c:v>5.3268171349637718</c:v>
                </c:pt>
                <c:pt idx="322">
                  <c:v>5.3516571349637712</c:v>
                </c:pt>
                <c:pt idx="323">
                  <c:v>5.3764971349637731</c:v>
                </c:pt>
                <c:pt idx="324">
                  <c:v>5.4013371349637724</c:v>
                </c:pt>
                <c:pt idx="325">
                  <c:v>5.4261771349637717</c:v>
                </c:pt>
                <c:pt idx="326">
                  <c:v>5.4510171349637728</c:v>
                </c:pt>
                <c:pt idx="327">
                  <c:v>5.4758571349637721</c:v>
                </c:pt>
                <c:pt idx="328">
                  <c:v>5.5006971349637732</c:v>
                </c:pt>
                <c:pt idx="329">
                  <c:v>5.5255371349637725</c:v>
                </c:pt>
                <c:pt idx="330">
                  <c:v>5.5503771349637718</c:v>
                </c:pt>
                <c:pt idx="331">
                  <c:v>5.5752171349637729</c:v>
                </c:pt>
                <c:pt idx="332">
                  <c:v>5.6000571349637722</c:v>
                </c:pt>
                <c:pt idx="333">
                  <c:v>5.6248971349637715</c:v>
                </c:pt>
                <c:pt idx="334">
                  <c:v>5.6497371349637726</c:v>
                </c:pt>
                <c:pt idx="335">
                  <c:v>5.6745771349637719</c:v>
                </c:pt>
                <c:pt idx="336">
                  <c:v>5.699417134963773</c:v>
                </c:pt>
                <c:pt idx="337">
                  <c:v>5.7242571349637723</c:v>
                </c:pt>
                <c:pt idx="338">
                  <c:v>5.7490971349637716</c:v>
                </c:pt>
                <c:pt idx="339">
                  <c:v>5.7739371349637727</c:v>
                </c:pt>
                <c:pt idx="340">
                  <c:v>5.798777134963772</c:v>
                </c:pt>
                <c:pt idx="341">
                  <c:v>5.8236171349637731</c:v>
                </c:pt>
                <c:pt idx="342">
                  <c:v>5.8484571349637724</c:v>
                </c:pt>
                <c:pt idx="343">
                  <c:v>5.8732971349637717</c:v>
                </c:pt>
                <c:pt idx="344">
                  <c:v>5.8981371349637728</c:v>
                </c:pt>
                <c:pt idx="345">
                  <c:v>5.9229771349637721</c:v>
                </c:pt>
                <c:pt idx="346">
                  <c:v>5.9478171349637732</c:v>
                </c:pt>
                <c:pt idx="347">
                  <c:v>5.9726571349637725</c:v>
                </c:pt>
                <c:pt idx="348">
                  <c:v>5.9974971349637718</c:v>
                </c:pt>
                <c:pt idx="349">
                  <c:v>6.0223371349637729</c:v>
                </c:pt>
                <c:pt idx="350">
                  <c:v>6.0471771349637722</c:v>
                </c:pt>
                <c:pt idx="351">
                  <c:v>6.0720171349637733</c:v>
                </c:pt>
                <c:pt idx="352">
                  <c:v>6.0968571349637726</c:v>
                </c:pt>
                <c:pt idx="353">
                  <c:v>6.1216971349637719</c:v>
                </c:pt>
                <c:pt idx="354">
                  <c:v>6.146537134963773</c:v>
                </c:pt>
                <c:pt idx="355">
                  <c:v>6.1713771349637723</c:v>
                </c:pt>
                <c:pt idx="356">
                  <c:v>6.1962171349637716</c:v>
                </c:pt>
                <c:pt idx="357">
                  <c:v>6.2210571349637727</c:v>
                </c:pt>
                <c:pt idx="358">
                  <c:v>6.245897134963772</c:v>
                </c:pt>
                <c:pt idx="359">
                  <c:v>6.2707371349637731</c:v>
                </c:pt>
                <c:pt idx="360">
                  <c:v>6.2955771349637724</c:v>
                </c:pt>
                <c:pt idx="361">
                  <c:v>6.3204171349637717</c:v>
                </c:pt>
                <c:pt idx="362">
                  <c:v>6.3452571349637727</c:v>
                </c:pt>
                <c:pt idx="363">
                  <c:v>6.3700971349637721</c:v>
                </c:pt>
                <c:pt idx="364">
                  <c:v>6.3949371349637731</c:v>
                </c:pt>
                <c:pt idx="365">
                  <c:v>6.4197771349637724</c:v>
                </c:pt>
                <c:pt idx="366">
                  <c:v>6.4446171349637718</c:v>
                </c:pt>
                <c:pt idx="367">
                  <c:v>6.4694571349637728</c:v>
                </c:pt>
                <c:pt idx="368">
                  <c:v>6.4942971349637721</c:v>
                </c:pt>
                <c:pt idx="369">
                  <c:v>6.5191371349637732</c:v>
                </c:pt>
                <c:pt idx="370">
                  <c:v>6.5439771349637725</c:v>
                </c:pt>
                <c:pt idx="371">
                  <c:v>6.5688171349637718</c:v>
                </c:pt>
                <c:pt idx="372">
                  <c:v>6.5936571349637729</c:v>
                </c:pt>
                <c:pt idx="373">
                  <c:v>6.6184971349637722</c:v>
                </c:pt>
                <c:pt idx="374">
                  <c:v>6.6433371349637715</c:v>
                </c:pt>
                <c:pt idx="375">
                  <c:v>6.6681771349637726</c:v>
                </c:pt>
                <c:pt idx="376">
                  <c:v>6.6930171349637719</c:v>
                </c:pt>
                <c:pt idx="377">
                  <c:v>6.717857134963773</c:v>
                </c:pt>
                <c:pt idx="378">
                  <c:v>6.7426971349637723</c:v>
                </c:pt>
                <c:pt idx="379">
                  <c:v>6.7675371349637716</c:v>
                </c:pt>
                <c:pt idx="380">
                  <c:v>6.7923771349637727</c:v>
                </c:pt>
                <c:pt idx="381">
                  <c:v>6.817217134963772</c:v>
                </c:pt>
                <c:pt idx="382">
                  <c:v>6.8420571349637731</c:v>
                </c:pt>
                <c:pt idx="383">
                  <c:v>6.8668971349637724</c:v>
                </c:pt>
                <c:pt idx="384">
                  <c:v>6.8917371349637717</c:v>
                </c:pt>
                <c:pt idx="385">
                  <c:v>6.9165771349637728</c:v>
                </c:pt>
                <c:pt idx="386">
                  <c:v>6.9414171349637721</c:v>
                </c:pt>
                <c:pt idx="387">
                  <c:v>6.9662571349637732</c:v>
                </c:pt>
                <c:pt idx="388">
                  <c:v>6.9910971349637725</c:v>
                </c:pt>
                <c:pt idx="389">
                  <c:v>7.0159371349637718</c:v>
                </c:pt>
                <c:pt idx="390">
                  <c:v>7.0407771349637729</c:v>
                </c:pt>
                <c:pt idx="391">
                  <c:v>7.0656171349637722</c:v>
                </c:pt>
                <c:pt idx="392">
                  <c:v>7.0904571349637733</c:v>
                </c:pt>
                <c:pt idx="393">
                  <c:v>7.1152971349637726</c:v>
                </c:pt>
                <c:pt idx="394">
                  <c:v>7.1401371349637719</c:v>
                </c:pt>
                <c:pt idx="395">
                  <c:v>7.164977134963773</c:v>
                </c:pt>
                <c:pt idx="396">
                  <c:v>7.1898171349637723</c:v>
                </c:pt>
                <c:pt idx="397">
                  <c:v>7.2146571349637716</c:v>
                </c:pt>
                <c:pt idx="398">
                  <c:v>7.2394971349637727</c:v>
                </c:pt>
                <c:pt idx="399">
                  <c:v>7.264337134963772</c:v>
                </c:pt>
                <c:pt idx="400">
                  <c:v>7.2891771349637731</c:v>
                </c:pt>
                <c:pt idx="401">
                  <c:v>7.3140171349637724</c:v>
                </c:pt>
                <c:pt idx="402">
                  <c:v>7.3388571349637717</c:v>
                </c:pt>
                <c:pt idx="403">
                  <c:v>7.3636971349637728</c:v>
                </c:pt>
                <c:pt idx="404">
                  <c:v>7.3885371349637721</c:v>
                </c:pt>
                <c:pt idx="405">
                  <c:v>7.4133771349637732</c:v>
                </c:pt>
                <c:pt idx="406">
                  <c:v>7.4382171349637725</c:v>
                </c:pt>
                <c:pt idx="407">
                  <c:v>7.4630571349637718</c:v>
                </c:pt>
                <c:pt idx="408">
                  <c:v>7.4878971349637728</c:v>
                </c:pt>
                <c:pt idx="409">
                  <c:v>7.5127371349637722</c:v>
                </c:pt>
                <c:pt idx="410">
                  <c:v>7.5375771349637732</c:v>
                </c:pt>
                <c:pt idx="411">
                  <c:v>7.5624171349637725</c:v>
                </c:pt>
                <c:pt idx="412">
                  <c:v>7.5872571349637719</c:v>
                </c:pt>
                <c:pt idx="413">
                  <c:v>7.6120971349637729</c:v>
                </c:pt>
                <c:pt idx="414">
                  <c:v>7.6369371349637722</c:v>
                </c:pt>
                <c:pt idx="415">
                  <c:v>7.6617771349637716</c:v>
                </c:pt>
                <c:pt idx="416">
                  <c:v>7.6866171349637726</c:v>
                </c:pt>
                <c:pt idx="417">
                  <c:v>7.7114571349637719</c:v>
                </c:pt>
                <c:pt idx="418">
                  <c:v>7.736297134963773</c:v>
                </c:pt>
                <c:pt idx="419">
                  <c:v>7.7611371349637723</c:v>
                </c:pt>
                <c:pt idx="420">
                  <c:v>7.7859771349637716</c:v>
                </c:pt>
                <c:pt idx="421">
                  <c:v>7.8108171349637727</c:v>
                </c:pt>
                <c:pt idx="422">
                  <c:v>7.835657134963772</c:v>
                </c:pt>
                <c:pt idx="423">
                  <c:v>7.8604971349637731</c:v>
                </c:pt>
                <c:pt idx="424">
                  <c:v>7.8853371349637724</c:v>
                </c:pt>
                <c:pt idx="425">
                  <c:v>7.9101771349637717</c:v>
                </c:pt>
                <c:pt idx="426">
                  <c:v>7.9350171349637728</c:v>
                </c:pt>
                <c:pt idx="427">
                  <c:v>7.9598571349637721</c:v>
                </c:pt>
                <c:pt idx="428">
                  <c:v>7.9846971349637732</c:v>
                </c:pt>
                <c:pt idx="429">
                  <c:v>8.0095371349637716</c:v>
                </c:pt>
                <c:pt idx="430">
                  <c:v>8.0343771349637727</c:v>
                </c:pt>
                <c:pt idx="431">
                  <c:v>8.0592171349637738</c:v>
                </c:pt>
                <c:pt idx="432">
                  <c:v>8.0840571349637713</c:v>
                </c:pt>
                <c:pt idx="433">
                  <c:v>8.1088971349637724</c:v>
                </c:pt>
                <c:pt idx="434">
                  <c:v>8.1337371349637735</c:v>
                </c:pt>
                <c:pt idx="435">
                  <c:v>8.158577134963771</c:v>
                </c:pt>
                <c:pt idx="436">
                  <c:v>8.1834171349637721</c:v>
                </c:pt>
                <c:pt idx="437">
                  <c:v>8.2082571349637732</c:v>
                </c:pt>
                <c:pt idx="438">
                  <c:v>8.2330971349637707</c:v>
                </c:pt>
                <c:pt idx="439">
                  <c:v>8.2579371349637718</c:v>
                </c:pt>
                <c:pt idx="440">
                  <c:v>8.2827771349637729</c:v>
                </c:pt>
                <c:pt idx="441">
                  <c:v>8.307617134963774</c:v>
                </c:pt>
                <c:pt idx="442">
                  <c:v>8.3324571349637715</c:v>
                </c:pt>
                <c:pt idx="443">
                  <c:v>8.3572971349637726</c:v>
                </c:pt>
                <c:pt idx="444">
                  <c:v>8.3821371349637737</c:v>
                </c:pt>
                <c:pt idx="445">
                  <c:v>8.4069771349637712</c:v>
                </c:pt>
                <c:pt idx="446">
                  <c:v>8.4318171349637723</c:v>
                </c:pt>
                <c:pt idx="447">
                  <c:v>8.4566571349637734</c:v>
                </c:pt>
                <c:pt idx="448">
                  <c:v>8.4814971349637709</c:v>
                </c:pt>
                <c:pt idx="449">
                  <c:v>8.506337134963772</c:v>
                </c:pt>
                <c:pt idx="450">
                  <c:v>8.5311771349637731</c:v>
                </c:pt>
                <c:pt idx="451">
                  <c:v>8.5560171349637741</c:v>
                </c:pt>
                <c:pt idx="452">
                  <c:v>8.5808571349637717</c:v>
                </c:pt>
                <c:pt idx="453">
                  <c:v>8.6056971349637728</c:v>
                </c:pt>
                <c:pt idx="454">
                  <c:v>8.6305371349637738</c:v>
                </c:pt>
                <c:pt idx="455">
                  <c:v>8.6553771349637714</c:v>
                </c:pt>
                <c:pt idx="456">
                  <c:v>8.6802171349637725</c:v>
                </c:pt>
                <c:pt idx="457">
                  <c:v>8.7050571349637735</c:v>
                </c:pt>
                <c:pt idx="458">
                  <c:v>8.7298971349637711</c:v>
                </c:pt>
                <c:pt idx="459">
                  <c:v>8.7547371349637721</c:v>
                </c:pt>
                <c:pt idx="460">
                  <c:v>8.7795771349637732</c:v>
                </c:pt>
                <c:pt idx="461">
                  <c:v>8.8044171349637708</c:v>
                </c:pt>
                <c:pt idx="462">
                  <c:v>8.8292571349637718</c:v>
                </c:pt>
                <c:pt idx="463">
                  <c:v>8.8540971349637729</c:v>
                </c:pt>
                <c:pt idx="464">
                  <c:v>8.878937134963774</c:v>
                </c:pt>
                <c:pt idx="465">
                  <c:v>8.9037771349637715</c:v>
                </c:pt>
                <c:pt idx="466">
                  <c:v>8.9286171349637726</c:v>
                </c:pt>
                <c:pt idx="467">
                  <c:v>8.9534571349637737</c:v>
                </c:pt>
                <c:pt idx="468">
                  <c:v>8.9782971349637712</c:v>
                </c:pt>
                <c:pt idx="469">
                  <c:v>9.0031371349637723</c:v>
                </c:pt>
                <c:pt idx="470">
                  <c:v>9.0279771349637734</c:v>
                </c:pt>
                <c:pt idx="471">
                  <c:v>9.0528171349637709</c:v>
                </c:pt>
                <c:pt idx="472">
                  <c:v>9.077657134963772</c:v>
                </c:pt>
                <c:pt idx="473">
                  <c:v>9.1024971349637731</c:v>
                </c:pt>
                <c:pt idx="474">
                  <c:v>9.1273371349637742</c:v>
                </c:pt>
                <c:pt idx="475">
                  <c:v>9.1521771349637717</c:v>
                </c:pt>
                <c:pt idx="476">
                  <c:v>9.1770171349637728</c:v>
                </c:pt>
                <c:pt idx="477">
                  <c:v>9.2018571349637739</c:v>
                </c:pt>
                <c:pt idx="478">
                  <c:v>9.2266971349637714</c:v>
                </c:pt>
                <c:pt idx="479">
                  <c:v>9.2515371349637725</c:v>
                </c:pt>
                <c:pt idx="480">
                  <c:v>9.2763771349637736</c:v>
                </c:pt>
                <c:pt idx="481">
                  <c:v>9.3012171349637711</c:v>
                </c:pt>
                <c:pt idx="482">
                  <c:v>9.3260571349637722</c:v>
                </c:pt>
                <c:pt idx="483">
                  <c:v>9.3508971349637733</c:v>
                </c:pt>
                <c:pt idx="484">
                  <c:v>9.3757371349637708</c:v>
                </c:pt>
                <c:pt idx="485">
                  <c:v>9.4005771349637719</c:v>
                </c:pt>
                <c:pt idx="486">
                  <c:v>9.425417134963773</c:v>
                </c:pt>
                <c:pt idx="487">
                  <c:v>9.4502571349637741</c:v>
                </c:pt>
                <c:pt idx="488">
                  <c:v>9.4750971349637716</c:v>
                </c:pt>
                <c:pt idx="489">
                  <c:v>9.4999371349637727</c:v>
                </c:pt>
                <c:pt idx="490">
                  <c:v>9.5247771349637738</c:v>
                </c:pt>
                <c:pt idx="491">
                  <c:v>9.5496171349637713</c:v>
                </c:pt>
                <c:pt idx="492">
                  <c:v>9.5744571349637724</c:v>
                </c:pt>
                <c:pt idx="493">
                  <c:v>9.5992971349637735</c:v>
                </c:pt>
                <c:pt idx="494">
                  <c:v>9.624137134963771</c:v>
                </c:pt>
                <c:pt idx="495">
                  <c:v>9.6489771349637721</c:v>
                </c:pt>
                <c:pt idx="496">
                  <c:v>9.6738171349637732</c:v>
                </c:pt>
                <c:pt idx="497">
                  <c:v>9.6986571349637742</c:v>
                </c:pt>
                <c:pt idx="498">
                  <c:v>9.7234971349637718</c:v>
                </c:pt>
                <c:pt idx="499">
                  <c:v>9.7483371349637729</c:v>
                </c:pt>
                <c:pt idx="500">
                  <c:v>9.7731771349637739</c:v>
                </c:pt>
                <c:pt idx="501">
                  <c:v>9.7980171349637715</c:v>
                </c:pt>
                <c:pt idx="502">
                  <c:v>9.8228571349637726</c:v>
                </c:pt>
                <c:pt idx="503">
                  <c:v>9.8476971349637736</c:v>
                </c:pt>
                <c:pt idx="504">
                  <c:v>9.8725371349637712</c:v>
                </c:pt>
                <c:pt idx="505">
                  <c:v>9.8973771349637722</c:v>
                </c:pt>
                <c:pt idx="506">
                  <c:v>9.9222171349637733</c:v>
                </c:pt>
                <c:pt idx="507">
                  <c:v>9.9470571349637709</c:v>
                </c:pt>
                <c:pt idx="508">
                  <c:v>9.9718971349637719</c:v>
                </c:pt>
                <c:pt idx="509">
                  <c:v>9.996737134963773</c:v>
                </c:pt>
                <c:pt idx="510">
                  <c:v>10.021577134963774</c:v>
                </c:pt>
                <c:pt idx="511">
                  <c:v>10.046417134963772</c:v>
                </c:pt>
              </c:numCache>
            </c:numRef>
          </c:xVal>
          <c:yVal>
            <c:numRef>
              <c:f>'IR sp'!$L$2:$L$1025</c:f>
              <c:numCache>
                <c:formatCode>General</c:formatCode>
                <c:ptCount val="1024"/>
                <c:pt idx="0">
                  <c:v>-6.4612324385988022E-3</c:v>
                </c:pt>
                <c:pt idx="1">
                  <c:v>-3.2029313472985172E-3</c:v>
                </c:pt>
                <c:pt idx="2">
                  <c:v>-3.9360662770222474E-3</c:v>
                </c:pt>
                <c:pt idx="3">
                  <c:v>-1.1274028603070647E-3</c:v>
                </c:pt>
                <c:pt idx="4">
                  <c:v>-1.3331209907633897E-3</c:v>
                </c:pt>
                <c:pt idx="5">
                  <c:v>3.4900507054569244E-3</c:v>
                </c:pt>
                <c:pt idx="6">
                  <c:v>1.6854056801628902E-4</c:v>
                </c:pt>
                <c:pt idx="7">
                  <c:v>1.8432036564403884E-3</c:v>
                </c:pt>
                <c:pt idx="8">
                  <c:v>2.0121775990804406E-3</c:v>
                </c:pt>
                <c:pt idx="9">
                  <c:v>1.3419073420214026E-3</c:v>
                </c:pt>
                <c:pt idx="10">
                  <c:v>9.1836195762962742E-4</c:v>
                </c:pt>
                <c:pt idx="11">
                  <c:v>1.2504109784493567E-3</c:v>
                </c:pt>
                <c:pt idx="12">
                  <c:v>5.944600591955907E-4</c:v>
                </c:pt>
                <c:pt idx="13">
                  <c:v>1.5388399507961319E-3</c:v>
                </c:pt>
                <c:pt idx="14">
                  <c:v>2.4159536246712134E-3</c:v>
                </c:pt>
                <c:pt idx="15">
                  <c:v>1.4332349271200713E-3</c:v>
                </c:pt>
                <c:pt idx="16">
                  <c:v>1.8252307650436844E-3</c:v>
                </c:pt>
                <c:pt idx="17">
                  <c:v>1.6215686969852329E-3</c:v>
                </c:pt>
                <c:pt idx="18">
                  <c:v>5.0928255698885869E-4</c:v>
                </c:pt>
                <c:pt idx="19">
                  <c:v>1.3658294030126845E-3</c:v>
                </c:pt>
                <c:pt idx="20">
                  <c:v>2.6085187937502068E-3</c:v>
                </c:pt>
                <c:pt idx="21">
                  <c:v>1.5567184680671288E-3</c:v>
                </c:pt>
                <c:pt idx="22">
                  <c:v>3.4345269241579492E-3</c:v>
                </c:pt>
                <c:pt idx="23">
                  <c:v>2.2242813105307333E-3</c:v>
                </c:pt>
                <c:pt idx="24">
                  <c:v>1.6735975618010154E-3</c:v>
                </c:pt>
                <c:pt idx="25">
                  <c:v>1.9136153716632761E-3</c:v>
                </c:pt>
                <c:pt idx="26">
                  <c:v>3.7812832811091762E-3</c:v>
                </c:pt>
                <c:pt idx="27">
                  <c:v>3.1236874543292994E-3</c:v>
                </c:pt>
                <c:pt idx="28">
                  <c:v>2.2848043897599922E-3</c:v>
                </c:pt>
                <c:pt idx="29">
                  <c:v>2.901369778155772E-3</c:v>
                </c:pt>
                <c:pt idx="30">
                  <c:v>3.7805273458112612E-3</c:v>
                </c:pt>
                <c:pt idx="31">
                  <c:v>1.8364229950765065E-3</c:v>
                </c:pt>
                <c:pt idx="32">
                  <c:v>2.9520476527366587E-3</c:v>
                </c:pt>
                <c:pt idx="33">
                  <c:v>2.0502706826069608E-3</c:v>
                </c:pt>
                <c:pt idx="34">
                  <c:v>3.5904451468511188E-3</c:v>
                </c:pt>
                <c:pt idx="35">
                  <c:v>4.8790295758198944E-3</c:v>
                </c:pt>
                <c:pt idx="36">
                  <c:v>3.0559503508547285E-3</c:v>
                </c:pt>
                <c:pt idx="37">
                  <c:v>2.6381574744279044E-3</c:v>
                </c:pt>
                <c:pt idx="38">
                  <c:v>2.172116373172538E-3</c:v>
                </c:pt>
                <c:pt idx="39">
                  <c:v>1.6385174532052172E-3</c:v>
                </c:pt>
                <c:pt idx="40">
                  <c:v>3.0054531667157887E-3</c:v>
                </c:pt>
                <c:pt idx="41">
                  <c:v>2.7357321971970827E-3</c:v>
                </c:pt>
                <c:pt idx="42">
                  <c:v>1.51599303856762E-3</c:v>
                </c:pt>
                <c:pt idx="43">
                  <c:v>2.4097218991570614E-3</c:v>
                </c:pt>
                <c:pt idx="44">
                  <c:v>3.4855390127185352E-3</c:v>
                </c:pt>
                <c:pt idx="45">
                  <c:v>3.8974676659478333E-3</c:v>
                </c:pt>
                <c:pt idx="46">
                  <c:v>2.6860208111938494E-3</c:v>
                </c:pt>
                <c:pt idx="47">
                  <c:v>2.2871388565696557E-3</c:v>
                </c:pt>
                <c:pt idx="48">
                  <c:v>2.7130887582895342E-3</c:v>
                </c:pt>
                <c:pt idx="49">
                  <c:v>2.0447324583986013E-3</c:v>
                </c:pt>
                <c:pt idx="50">
                  <c:v>4.8022595824972723E-3</c:v>
                </c:pt>
                <c:pt idx="51">
                  <c:v>4.176450162567835E-3</c:v>
                </c:pt>
                <c:pt idx="52">
                  <c:v>3.7250457037359508E-3</c:v>
                </c:pt>
                <c:pt idx="53">
                  <c:v>4.0417467256452892E-3</c:v>
                </c:pt>
                <c:pt idx="54">
                  <c:v>3.1854263451456008E-3</c:v>
                </c:pt>
                <c:pt idx="55">
                  <c:v>4.2121555730907896E-3</c:v>
                </c:pt>
                <c:pt idx="56">
                  <c:v>3.8007152782741417E-3</c:v>
                </c:pt>
                <c:pt idx="57">
                  <c:v>4.6363839418260598E-3</c:v>
                </c:pt>
                <c:pt idx="58">
                  <c:v>3.7838958196080973E-3</c:v>
                </c:pt>
                <c:pt idx="59">
                  <c:v>5.5140113400170268E-3</c:v>
                </c:pt>
                <c:pt idx="60">
                  <c:v>5.5738065287182495E-3</c:v>
                </c:pt>
                <c:pt idx="61">
                  <c:v>2.9755695045807799E-3</c:v>
                </c:pt>
                <c:pt idx="62">
                  <c:v>3.3275286602352286E-3</c:v>
                </c:pt>
                <c:pt idx="63">
                  <c:v>2.6676423375552346E-3</c:v>
                </c:pt>
                <c:pt idx="64">
                  <c:v>4.4878881164309003E-3</c:v>
                </c:pt>
                <c:pt idx="65">
                  <c:v>2.3563575196825083E-3</c:v>
                </c:pt>
                <c:pt idx="66">
                  <c:v>3.2430638209802955E-3</c:v>
                </c:pt>
                <c:pt idx="67">
                  <c:v>5.2138785279590687E-3</c:v>
                </c:pt>
                <c:pt idx="68">
                  <c:v>6.0783578815007165E-3</c:v>
                </c:pt>
                <c:pt idx="69">
                  <c:v>4.3616781536655637E-3</c:v>
                </c:pt>
                <c:pt idx="70">
                  <c:v>6.6446416350616194E-3</c:v>
                </c:pt>
                <c:pt idx="71">
                  <c:v>4.219535366462474E-3</c:v>
                </c:pt>
                <c:pt idx="72">
                  <c:v>5.4798260201597464E-3</c:v>
                </c:pt>
                <c:pt idx="73">
                  <c:v>5.4277786839919536E-3</c:v>
                </c:pt>
                <c:pt idx="74">
                  <c:v>4.8960774141533075E-3</c:v>
                </c:pt>
                <c:pt idx="75">
                  <c:v>6.201621903074845E-3</c:v>
                </c:pt>
                <c:pt idx="76">
                  <c:v>7.877900439951926E-4</c:v>
                </c:pt>
                <c:pt idx="77">
                  <c:v>6.9360341944874459E-3</c:v>
                </c:pt>
                <c:pt idx="78">
                  <c:v>8.2428138276633197E-3</c:v>
                </c:pt>
                <c:pt idx="79">
                  <c:v>8.5699859510587287E-3</c:v>
                </c:pt>
                <c:pt idx="80">
                  <c:v>9.9979654341807462E-3</c:v>
                </c:pt>
                <c:pt idx="81">
                  <c:v>7.7622350075112192E-3</c:v>
                </c:pt>
                <c:pt idx="82">
                  <c:v>1.0676514375586504E-2</c:v>
                </c:pt>
                <c:pt idx="83">
                  <c:v>1.0928371444652371E-2</c:v>
                </c:pt>
                <c:pt idx="84">
                  <c:v>1.1734584339792327E-2</c:v>
                </c:pt>
                <c:pt idx="85">
                  <c:v>1.4548722717890332E-2</c:v>
                </c:pt>
                <c:pt idx="86">
                  <c:v>1.4616011558336132E-2</c:v>
                </c:pt>
                <c:pt idx="87">
                  <c:v>1.6167175345182517E-2</c:v>
                </c:pt>
                <c:pt idx="88">
                  <c:v>1.9391924071301567E-2</c:v>
                </c:pt>
                <c:pt idx="89">
                  <c:v>1.8731361915807487E-2</c:v>
                </c:pt>
                <c:pt idx="90">
                  <c:v>2.2805564070538395E-2</c:v>
                </c:pt>
                <c:pt idx="91">
                  <c:v>2.2101421043583497E-2</c:v>
                </c:pt>
                <c:pt idx="92">
                  <c:v>2.5370859679335458E-2</c:v>
                </c:pt>
                <c:pt idx="93">
                  <c:v>2.6741608612447152E-2</c:v>
                </c:pt>
                <c:pt idx="94">
                  <c:v>2.893472810392431E-2</c:v>
                </c:pt>
                <c:pt idx="95">
                  <c:v>3.1556362574267624E-2</c:v>
                </c:pt>
                <c:pt idx="96">
                  <c:v>3.3989731939695386E-2</c:v>
                </c:pt>
                <c:pt idx="97">
                  <c:v>3.4237970859769373E-2</c:v>
                </c:pt>
                <c:pt idx="98">
                  <c:v>3.5348186613156099E-2</c:v>
                </c:pt>
                <c:pt idx="99">
                  <c:v>3.7874221739985066E-2</c:v>
                </c:pt>
                <c:pt idx="100">
                  <c:v>3.8846647947810863E-2</c:v>
                </c:pt>
                <c:pt idx="101">
                  <c:v>4.1042940234282808E-2</c:v>
                </c:pt>
                <c:pt idx="102">
                  <c:v>4.2737720407472299E-2</c:v>
                </c:pt>
                <c:pt idx="103">
                  <c:v>4.3320972252939911E-2</c:v>
                </c:pt>
                <c:pt idx="104">
                  <c:v>4.7447929598538413E-2</c:v>
                </c:pt>
                <c:pt idx="105">
                  <c:v>4.7189880527242462E-2</c:v>
                </c:pt>
                <c:pt idx="106">
                  <c:v>4.8559330717452609E-2</c:v>
                </c:pt>
                <c:pt idx="107">
                  <c:v>5.0676114121293199E-2</c:v>
                </c:pt>
                <c:pt idx="108">
                  <c:v>5.2359502520300465E-2</c:v>
                </c:pt>
                <c:pt idx="109">
                  <c:v>5.4986052622127045E-2</c:v>
                </c:pt>
                <c:pt idx="110">
                  <c:v>5.5025109189636191E-2</c:v>
                </c:pt>
                <c:pt idx="111">
                  <c:v>5.9602179572826229E-2</c:v>
                </c:pt>
                <c:pt idx="112">
                  <c:v>4.9955401332959351E-2</c:v>
                </c:pt>
                <c:pt idx="113">
                  <c:v>5.204003562105209E-2</c:v>
                </c:pt>
                <c:pt idx="114">
                  <c:v>5.2458842844552003E-2</c:v>
                </c:pt>
                <c:pt idx="115">
                  <c:v>5.3840526411719769E-2</c:v>
                </c:pt>
                <c:pt idx="116">
                  <c:v>5.4097394913777762E-2</c:v>
                </c:pt>
                <c:pt idx="117">
                  <c:v>5.4633137559988401E-2</c:v>
                </c:pt>
                <c:pt idx="118">
                  <c:v>5.4831381690121243E-2</c:v>
                </c:pt>
                <c:pt idx="119">
                  <c:v>5.4506348830539758E-2</c:v>
                </c:pt>
                <c:pt idx="120">
                  <c:v>5.5974856011457699E-2</c:v>
                </c:pt>
                <c:pt idx="121">
                  <c:v>5.6559906483029929E-2</c:v>
                </c:pt>
                <c:pt idx="122">
                  <c:v>5.6749902331857296E-2</c:v>
                </c:pt>
                <c:pt idx="123">
                  <c:v>5.7246868323559442E-2</c:v>
                </c:pt>
                <c:pt idx="124">
                  <c:v>5.7130373720852494E-2</c:v>
                </c:pt>
                <c:pt idx="125">
                  <c:v>5.6430213279814755E-2</c:v>
                </c:pt>
                <c:pt idx="126">
                  <c:v>5.5579328562041057E-2</c:v>
                </c:pt>
                <c:pt idx="127">
                  <c:v>5.5945648002805146E-2</c:v>
                </c:pt>
                <c:pt idx="128">
                  <c:v>5.656263802829594E-2</c:v>
                </c:pt>
                <c:pt idx="129">
                  <c:v>5.6225588045654959E-2</c:v>
                </c:pt>
                <c:pt idx="130">
                  <c:v>5.5359161405638964E-2</c:v>
                </c:pt>
                <c:pt idx="131">
                  <c:v>5.5293389850163938E-2</c:v>
                </c:pt>
                <c:pt idx="132">
                  <c:v>5.5927910946928082E-2</c:v>
                </c:pt>
                <c:pt idx="133">
                  <c:v>5.5794221108800453E-2</c:v>
                </c:pt>
                <c:pt idx="134">
                  <c:v>5.6223817095227932E-2</c:v>
                </c:pt>
                <c:pt idx="135">
                  <c:v>5.6772804685403647E-2</c:v>
                </c:pt>
                <c:pt idx="136">
                  <c:v>5.5134187774903275E-2</c:v>
                </c:pt>
                <c:pt idx="137">
                  <c:v>5.6009234004448682E-2</c:v>
                </c:pt>
                <c:pt idx="138">
                  <c:v>5.6011059987986916E-2</c:v>
                </c:pt>
                <c:pt idx="139">
                  <c:v>5.5699901917879865E-2</c:v>
                </c:pt>
                <c:pt idx="140">
                  <c:v>5.6384144851835759E-2</c:v>
                </c:pt>
                <c:pt idx="141">
                  <c:v>5.3945520585076873E-2</c:v>
                </c:pt>
                <c:pt idx="142">
                  <c:v>5.426355625954124E-2</c:v>
                </c:pt>
                <c:pt idx="143">
                  <c:v>5.4527108591363886E-2</c:v>
                </c:pt>
                <c:pt idx="144">
                  <c:v>5.4182072728909153E-2</c:v>
                </c:pt>
                <c:pt idx="145">
                  <c:v>5.5254376230685832E-2</c:v>
                </c:pt>
                <c:pt idx="146">
                  <c:v>5.4863168156695334E-2</c:v>
                </c:pt>
                <c:pt idx="147">
                  <c:v>5.4628338697181984E-2</c:v>
                </c:pt>
                <c:pt idx="148">
                  <c:v>5.3203438047401096E-2</c:v>
                </c:pt>
                <c:pt idx="149">
                  <c:v>5.4901229429220405E-2</c:v>
                </c:pt>
                <c:pt idx="150">
                  <c:v>5.4071943064833233E-2</c:v>
                </c:pt>
                <c:pt idx="151">
                  <c:v>5.4018308339640442E-2</c:v>
                </c:pt>
                <c:pt idx="152">
                  <c:v>5.3538973235424329E-2</c:v>
                </c:pt>
                <c:pt idx="153">
                  <c:v>5.4379409138808718E-2</c:v>
                </c:pt>
                <c:pt idx="154">
                  <c:v>5.2004712632634356E-2</c:v>
                </c:pt>
                <c:pt idx="155">
                  <c:v>5.3222416557975862E-2</c:v>
                </c:pt>
                <c:pt idx="156">
                  <c:v>5.2933622874896058E-2</c:v>
                </c:pt>
                <c:pt idx="157">
                  <c:v>5.2924491952398248E-2</c:v>
                </c:pt>
                <c:pt idx="158">
                  <c:v>5.4085434200351661E-2</c:v>
                </c:pt>
                <c:pt idx="159">
                  <c:v>5.2558292532982095E-2</c:v>
                </c:pt>
                <c:pt idx="160">
                  <c:v>5.3477023671543084E-2</c:v>
                </c:pt>
                <c:pt idx="161">
                  <c:v>5.1337048584597214E-2</c:v>
                </c:pt>
                <c:pt idx="162">
                  <c:v>5.1788061221323206E-2</c:v>
                </c:pt>
                <c:pt idx="163">
                  <c:v>5.1493871558955177E-2</c:v>
                </c:pt>
                <c:pt idx="164">
                  <c:v>5.192474204002151E-2</c:v>
                </c:pt>
                <c:pt idx="165">
                  <c:v>5.1719845601912132E-2</c:v>
                </c:pt>
                <c:pt idx="166">
                  <c:v>5.1906962580545786E-2</c:v>
                </c:pt>
                <c:pt idx="167">
                  <c:v>5.1893733918920694E-2</c:v>
                </c:pt>
                <c:pt idx="168">
                  <c:v>5.0903795290405965E-2</c:v>
                </c:pt>
                <c:pt idx="169">
                  <c:v>5.0287584091843161E-2</c:v>
                </c:pt>
                <c:pt idx="170">
                  <c:v>5.0826042248749863E-2</c:v>
                </c:pt>
                <c:pt idx="171">
                  <c:v>5.0637297237337182E-2</c:v>
                </c:pt>
                <c:pt idx="172">
                  <c:v>5.0524456182299608E-2</c:v>
                </c:pt>
                <c:pt idx="173">
                  <c:v>5.0039444135775546E-2</c:v>
                </c:pt>
                <c:pt idx="174">
                  <c:v>5.0862919872074017E-2</c:v>
                </c:pt>
                <c:pt idx="175">
                  <c:v>4.9423848305250755E-2</c:v>
                </c:pt>
                <c:pt idx="176">
                  <c:v>4.9717912143609891E-2</c:v>
                </c:pt>
                <c:pt idx="177">
                  <c:v>4.8798175245320326E-2</c:v>
                </c:pt>
                <c:pt idx="178">
                  <c:v>5.0517326905232959E-2</c:v>
                </c:pt>
                <c:pt idx="179">
                  <c:v>4.9051116037918147E-2</c:v>
                </c:pt>
                <c:pt idx="180">
                  <c:v>4.8993917336255563E-2</c:v>
                </c:pt>
                <c:pt idx="181">
                  <c:v>4.7792291668664375E-2</c:v>
                </c:pt>
                <c:pt idx="182">
                  <c:v>4.7804606041582778E-2</c:v>
                </c:pt>
                <c:pt idx="183">
                  <c:v>4.7709769734825387E-2</c:v>
                </c:pt>
                <c:pt idx="184">
                  <c:v>4.7634826312803427E-2</c:v>
                </c:pt>
                <c:pt idx="185">
                  <c:v>4.829869773082858E-2</c:v>
                </c:pt>
                <c:pt idx="186">
                  <c:v>4.7668840424486832E-2</c:v>
                </c:pt>
                <c:pt idx="187">
                  <c:v>4.7284741550760061E-2</c:v>
                </c:pt>
                <c:pt idx="188">
                  <c:v>4.7644176442228063E-2</c:v>
                </c:pt>
                <c:pt idx="189">
                  <c:v>4.671522857558106E-2</c:v>
                </c:pt>
                <c:pt idx="190">
                  <c:v>4.7267598173456223E-2</c:v>
                </c:pt>
                <c:pt idx="191">
                  <c:v>4.6601679646777312E-2</c:v>
                </c:pt>
                <c:pt idx="192">
                  <c:v>4.682488597509022E-2</c:v>
                </c:pt>
                <c:pt idx="193">
                  <c:v>4.7074601126690215E-2</c:v>
                </c:pt>
                <c:pt idx="194">
                  <c:v>4.6906097617068633E-2</c:v>
                </c:pt>
                <c:pt idx="195">
                  <c:v>4.7152164279483502E-2</c:v>
                </c:pt>
                <c:pt idx="196">
                  <c:v>4.5553751971096512E-2</c:v>
                </c:pt>
                <c:pt idx="197">
                  <c:v>4.7344782379172334E-2</c:v>
                </c:pt>
                <c:pt idx="198">
                  <c:v>4.6346709715699874E-2</c:v>
                </c:pt>
                <c:pt idx="199">
                  <c:v>4.7734620793287219E-2</c:v>
                </c:pt>
                <c:pt idx="200">
                  <c:v>4.5533820883633405E-2</c:v>
                </c:pt>
                <c:pt idx="201">
                  <c:v>4.6467428625372682E-2</c:v>
                </c:pt>
                <c:pt idx="202">
                  <c:v>4.5047211460077161E-2</c:v>
                </c:pt>
                <c:pt idx="203">
                  <c:v>4.5966197009649802E-2</c:v>
                </c:pt>
                <c:pt idx="204">
                  <c:v>4.616545702614358E-2</c:v>
                </c:pt>
                <c:pt idx="205">
                  <c:v>4.6147368134006835E-2</c:v>
                </c:pt>
                <c:pt idx="206">
                  <c:v>4.5897594589359575E-2</c:v>
                </c:pt>
                <c:pt idx="207">
                  <c:v>4.6229685488191993E-2</c:v>
                </c:pt>
                <c:pt idx="208">
                  <c:v>4.5812453804720266E-2</c:v>
                </c:pt>
                <c:pt idx="209">
                  <c:v>4.5709299164890381E-2</c:v>
                </c:pt>
                <c:pt idx="210">
                  <c:v>4.6959007598544149E-2</c:v>
                </c:pt>
                <c:pt idx="211">
                  <c:v>4.4700303194724768E-2</c:v>
                </c:pt>
                <c:pt idx="212">
                  <c:v>4.4699223963693191E-2</c:v>
                </c:pt>
                <c:pt idx="213">
                  <c:v>4.5346461024526781E-2</c:v>
                </c:pt>
                <c:pt idx="214">
                  <c:v>4.6352218760132236E-2</c:v>
                </c:pt>
                <c:pt idx="215">
                  <c:v>4.5188739847282097E-2</c:v>
                </c:pt>
                <c:pt idx="216">
                  <c:v>4.405048881306324E-2</c:v>
                </c:pt>
                <c:pt idx="217">
                  <c:v>4.4631597757919902E-2</c:v>
                </c:pt>
                <c:pt idx="218">
                  <c:v>4.5165981944024311E-2</c:v>
                </c:pt>
                <c:pt idx="219">
                  <c:v>4.5371755204351952E-2</c:v>
                </c:pt>
                <c:pt idx="220">
                  <c:v>4.45990480951685E-2</c:v>
                </c:pt>
                <c:pt idx="221">
                  <c:v>4.3826391983195136E-2</c:v>
                </c:pt>
                <c:pt idx="222">
                  <c:v>4.3185195166962467E-2</c:v>
                </c:pt>
                <c:pt idx="223">
                  <c:v>4.305425275297621E-2</c:v>
                </c:pt>
                <c:pt idx="224">
                  <c:v>4.4275404215809146E-2</c:v>
                </c:pt>
                <c:pt idx="225">
                  <c:v>4.3790823162552631E-2</c:v>
                </c:pt>
                <c:pt idx="226">
                  <c:v>4.3984181694520293E-2</c:v>
                </c:pt>
                <c:pt idx="227">
                  <c:v>4.3519730323910676E-2</c:v>
                </c:pt>
                <c:pt idx="228">
                  <c:v>4.4264144440121202E-2</c:v>
                </c:pt>
                <c:pt idx="229">
                  <c:v>4.4052726169899921E-2</c:v>
                </c:pt>
                <c:pt idx="230">
                  <c:v>4.3358449410855121E-2</c:v>
                </c:pt>
                <c:pt idx="231">
                  <c:v>4.2345587381971944E-2</c:v>
                </c:pt>
                <c:pt idx="232">
                  <c:v>4.2923243543163757E-2</c:v>
                </c:pt>
                <c:pt idx="233">
                  <c:v>4.3270908409570825E-2</c:v>
                </c:pt>
                <c:pt idx="234">
                  <c:v>4.0568607098319255E-2</c:v>
                </c:pt>
                <c:pt idx="235">
                  <c:v>4.1618107228183078E-2</c:v>
                </c:pt>
                <c:pt idx="236">
                  <c:v>4.1993066983331329E-2</c:v>
                </c:pt>
                <c:pt idx="237">
                  <c:v>3.9908729824280897E-2</c:v>
                </c:pt>
                <c:pt idx="238">
                  <c:v>4.2205909750598472E-2</c:v>
                </c:pt>
                <c:pt idx="239">
                  <c:v>4.067469163026162E-2</c:v>
                </c:pt>
                <c:pt idx="240">
                  <c:v>3.9909312149209501E-2</c:v>
                </c:pt>
                <c:pt idx="241">
                  <c:v>4.0970413663348276E-2</c:v>
                </c:pt>
                <c:pt idx="242">
                  <c:v>4.0304855787877319E-2</c:v>
                </c:pt>
                <c:pt idx="243">
                  <c:v>4.1339430547167502E-2</c:v>
                </c:pt>
                <c:pt idx="244">
                  <c:v>4.052460542723433E-2</c:v>
                </c:pt>
                <c:pt idx="245">
                  <c:v>4.0721284922189939E-2</c:v>
                </c:pt>
                <c:pt idx="246">
                  <c:v>4.1405765145157654E-2</c:v>
                </c:pt>
                <c:pt idx="247">
                  <c:v>4.0920774086158178E-2</c:v>
                </c:pt>
                <c:pt idx="248">
                  <c:v>4.0267237126234458E-2</c:v>
                </c:pt>
                <c:pt idx="249">
                  <c:v>4.1372693714022392E-2</c:v>
                </c:pt>
                <c:pt idx="250">
                  <c:v>4.0377839767808205E-2</c:v>
                </c:pt>
                <c:pt idx="251">
                  <c:v>3.9418815267324124E-2</c:v>
                </c:pt>
                <c:pt idx="252">
                  <c:v>4.0127910377533618E-2</c:v>
                </c:pt>
                <c:pt idx="253">
                  <c:v>4.0075729678494751E-2</c:v>
                </c:pt>
                <c:pt idx="254">
                  <c:v>3.9694634556028598E-2</c:v>
                </c:pt>
                <c:pt idx="255">
                  <c:v>3.8465124554776027E-2</c:v>
                </c:pt>
                <c:pt idx="256">
                  <c:v>3.9047890124775358E-2</c:v>
                </c:pt>
                <c:pt idx="257">
                  <c:v>3.936762421227287E-2</c:v>
                </c:pt>
                <c:pt idx="258">
                  <c:v>3.9312043147532755E-2</c:v>
                </c:pt>
                <c:pt idx="259">
                  <c:v>3.9698367567657877E-2</c:v>
                </c:pt>
                <c:pt idx="260">
                  <c:v>3.9912419839445032E-2</c:v>
                </c:pt>
                <c:pt idx="261">
                  <c:v>3.9487732813510257E-2</c:v>
                </c:pt>
                <c:pt idx="262">
                  <c:v>3.8223974270551658E-2</c:v>
                </c:pt>
                <c:pt idx="263">
                  <c:v>3.8347631508858601E-2</c:v>
                </c:pt>
                <c:pt idx="264">
                  <c:v>3.834705637556491E-2</c:v>
                </c:pt>
                <c:pt idx="265">
                  <c:v>3.8662550638266999E-2</c:v>
                </c:pt>
                <c:pt idx="266">
                  <c:v>3.9457695158028668E-2</c:v>
                </c:pt>
                <c:pt idx="267">
                  <c:v>3.7963666308640377E-2</c:v>
                </c:pt>
                <c:pt idx="268">
                  <c:v>3.7857240792178649E-2</c:v>
                </c:pt>
                <c:pt idx="269">
                  <c:v>3.7547108242033965E-2</c:v>
                </c:pt>
                <c:pt idx="270">
                  <c:v>3.7160573121784425E-2</c:v>
                </c:pt>
                <c:pt idx="271">
                  <c:v>3.9029469724117416E-2</c:v>
                </c:pt>
                <c:pt idx="272">
                  <c:v>3.8301265058496257E-2</c:v>
                </c:pt>
                <c:pt idx="273">
                  <c:v>3.8106004654926875E-2</c:v>
                </c:pt>
                <c:pt idx="274">
                  <c:v>3.8265649603441615E-2</c:v>
                </c:pt>
                <c:pt idx="275">
                  <c:v>3.8289062202772846E-2</c:v>
                </c:pt>
                <c:pt idx="276">
                  <c:v>3.8530517277116344E-2</c:v>
                </c:pt>
                <c:pt idx="277">
                  <c:v>3.8399435297413805E-2</c:v>
                </c:pt>
                <c:pt idx="278">
                  <c:v>3.8211524533526886E-2</c:v>
                </c:pt>
                <c:pt idx="279">
                  <c:v>3.866206506296696E-2</c:v>
                </c:pt>
                <c:pt idx="280">
                  <c:v>3.6782018970075187E-2</c:v>
                </c:pt>
                <c:pt idx="281">
                  <c:v>3.7150794761879533E-2</c:v>
                </c:pt>
                <c:pt idx="282">
                  <c:v>3.7304768455019836E-2</c:v>
                </c:pt>
                <c:pt idx="283">
                  <c:v>3.7701301318439684E-2</c:v>
                </c:pt>
                <c:pt idx="284">
                  <c:v>3.8419099452842921E-2</c:v>
                </c:pt>
                <c:pt idx="285">
                  <c:v>3.8517264421702745E-2</c:v>
                </c:pt>
                <c:pt idx="286">
                  <c:v>3.8706952898110193E-2</c:v>
                </c:pt>
                <c:pt idx="287">
                  <c:v>3.7007162404896911E-2</c:v>
                </c:pt>
                <c:pt idx="288">
                  <c:v>3.8979874449633307E-2</c:v>
                </c:pt>
                <c:pt idx="289">
                  <c:v>3.764156386265196E-2</c:v>
                </c:pt>
                <c:pt idx="290">
                  <c:v>3.9006854631186839E-2</c:v>
                </c:pt>
                <c:pt idx="291">
                  <c:v>3.8367020761060328E-2</c:v>
                </c:pt>
                <c:pt idx="292">
                  <c:v>3.6959470755756341E-2</c:v>
                </c:pt>
                <c:pt idx="293">
                  <c:v>3.6988963031498727E-2</c:v>
                </c:pt>
                <c:pt idx="294">
                  <c:v>3.71870309624266E-2</c:v>
                </c:pt>
                <c:pt idx="295">
                  <c:v>3.6291349407930489E-2</c:v>
                </c:pt>
                <c:pt idx="296">
                  <c:v>3.748583169884516E-2</c:v>
                </c:pt>
                <c:pt idx="297">
                  <c:v>3.7577710162982551E-2</c:v>
                </c:pt>
                <c:pt idx="298">
                  <c:v>3.7417394262215187E-2</c:v>
                </c:pt>
                <c:pt idx="299">
                  <c:v>3.7536449144748296E-2</c:v>
                </c:pt>
                <c:pt idx="300">
                  <c:v>3.9471068688957577E-2</c:v>
                </c:pt>
                <c:pt idx="301">
                  <c:v>3.8831724366983365E-2</c:v>
                </c:pt>
                <c:pt idx="302">
                  <c:v>3.7754907505993571E-2</c:v>
                </c:pt>
                <c:pt idx="303">
                  <c:v>3.7289612902326172E-2</c:v>
                </c:pt>
                <c:pt idx="304">
                  <c:v>3.7449374922116349E-2</c:v>
                </c:pt>
                <c:pt idx="305">
                  <c:v>3.7959374545413031E-2</c:v>
                </c:pt>
                <c:pt idx="306">
                  <c:v>3.6321042637405675E-2</c:v>
                </c:pt>
                <c:pt idx="307">
                  <c:v>3.696833488068535E-2</c:v>
                </c:pt>
                <c:pt idx="308">
                  <c:v>3.6643631820991347E-2</c:v>
                </c:pt>
                <c:pt idx="309">
                  <c:v>3.7077320895048879E-2</c:v>
                </c:pt>
                <c:pt idx="310">
                  <c:v>3.686052055302453E-2</c:v>
                </c:pt>
                <c:pt idx="311">
                  <c:v>3.6709605329707136E-2</c:v>
                </c:pt>
                <c:pt idx="312">
                  <c:v>3.652972899247138E-2</c:v>
                </c:pt>
                <c:pt idx="313">
                  <c:v>3.6604043292378548E-2</c:v>
                </c:pt>
                <c:pt idx="314">
                  <c:v>3.6370286083133224E-2</c:v>
                </c:pt>
                <c:pt idx="315">
                  <c:v>3.6094704046690879E-2</c:v>
                </c:pt>
                <c:pt idx="316">
                  <c:v>3.6339580945342301E-2</c:v>
                </c:pt>
                <c:pt idx="317">
                  <c:v>3.6749276644390004E-2</c:v>
                </c:pt>
                <c:pt idx="318">
                  <c:v>3.6106597838050099E-2</c:v>
                </c:pt>
                <c:pt idx="319">
                  <c:v>3.671350678304585E-2</c:v>
                </c:pt>
                <c:pt idx="320">
                  <c:v>3.4988338076702555E-2</c:v>
                </c:pt>
                <c:pt idx="321">
                  <c:v>3.5951611908735616E-2</c:v>
                </c:pt>
                <c:pt idx="322">
                  <c:v>3.5876079683027078E-2</c:v>
                </c:pt>
                <c:pt idx="323">
                  <c:v>3.5998514308004659E-2</c:v>
                </c:pt>
                <c:pt idx="324">
                  <c:v>3.4133401128242716E-2</c:v>
                </c:pt>
                <c:pt idx="325">
                  <c:v>3.576865967261373E-2</c:v>
                </c:pt>
                <c:pt idx="326">
                  <c:v>3.6080359754035674E-2</c:v>
                </c:pt>
                <c:pt idx="327">
                  <c:v>3.7565490046783244E-2</c:v>
                </c:pt>
                <c:pt idx="328">
                  <c:v>3.7177038871341772E-2</c:v>
                </c:pt>
                <c:pt idx="329">
                  <c:v>3.796940075480601E-2</c:v>
                </c:pt>
                <c:pt idx="330">
                  <c:v>3.6818696890348224E-2</c:v>
                </c:pt>
                <c:pt idx="331">
                  <c:v>3.5753925415309147E-2</c:v>
                </c:pt>
                <c:pt idx="332">
                  <c:v>3.6201526223511901E-2</c:v>
                </c:pt>
                <c:pt idx="333">
                  <c:v>3.6603119632425303E-2</c:v>
                </c:pt>
                <c:pt idx="334">
                  <c:v>3.4936041062198643E-2</c:v>
                </c:pt>
                <c:pt idx="335">
                  <c:v>3.6496935676110953E-2</c:v>
                </c:pt>
                <c:pt idx="336">
                  <c:v>3.5738322104024105E-2</c:v>
                </c:pt>
                <c:pt idx="337">
                  <c:v>3.4276835179381487E-2</c:v>
                </c:pt>
                <c:pt idx="338">
                  <c:v>3.5377177355103893E-2</c:v>
                </c:pt>
                <c:pt idx="339">
                  <c:v>3.5633414728675025E-2</c:v>
                </c:pt>
                <c:pt idx="340">
                  <c:v>3.4995349847119897E-2</c:v>
                </c:pt>
                <c:pt idx="341">
                  <c:v>3.5841531238909853E-2</c:v>
                </c:pt>
                <c:pt idx="342">
                  <c:v>3.5381977588122553E-2</c:v>
                </c:pt>
                <c:pt idx="343">
                  <c:v>3.4956713043284023E-2</c:v>
                </c:pt>
                <c:pt idx="344">
                  <c:v>3.6330202091537075E-2</c:v>
                </c:pt>
                <c:pt idx="345">
                  <c:v>3.4168673398952527E-2</c:v>
                </c:pt>
                <c:pt idx="346">
                  <c:v>3.5470989113065877E-2</c:v>
                </c:pt>
                <c:pt idx="347">
                  <c:v>3.5533709388759133E-2</c:v>
                </c:pt>
                <c:pt idx="348">
                  <c:v>3.3974704482250442E-2</c:v>
                </c:pt>
                <c:pt idx="349">
                  <c:v>3.412459929544568E-2</c:v>
                </c:pt>
                <c:pt idx="350">
                  <c:v>3.6151959651610145E-2</c:v>
                </c:pt>
                <c:pt idx="351">
                  <c:v>3.4343726976011624E-2</c:v>
                </c:pt>
                <c:pt idx="352">
                  <c:v>3.4969845972984123E-2</c:v>
                </c:pt>
                <c:pt idx="353">
                  <c:v>3.519200079579702E-2</c:v>
                </c:pt>
                <c:pt idx="354">
                  <c:v>3.489747994421756E-2</c:v>
                </c:pt>
                <c:pt idx="355">
                  <c:v>3.4787231856641954E-2</c:v>
                </c:pt>
                <c:pt idx="356">
                  <c:v>3.4449377708579643E-2</c:v>
                </c:pt>
                <c:pt idx="357">
                  <c:v>3.4400995852120315E-2</c:v>
                </c:pt>
                <c:pt idx="358">
                  <c:v>3.5323314727767952E-2</c:v>
                </c:pt>
                <c:pt idx="359">
                  <c:v>3.4545118367621488E-2</c:v>
                </c:pt>
                <c:pt idx="360">
                  <c:v>3.3920480354989839E-2</c:v>
                </c:pt>
                <c:pt idx="361">
                  <c:v>3.3564052292171666E-2</c:v>
                </c:pt>
                <c:pt idx="362">
                  <c:v>3.3385670455342693E-2</c:v>
                </c:pt>
                <c:pt idx="363">
                  <c:v>3.5288668324663729E-2</c:v>
                </c:pt>
                <c:pt idx="364">
                  <c:v>3.5201711445545118E-2</c:v>
                </c:pt>
                <c:pt idx="365">
                  <c:v>3.4490807556653798E-2</c:v>
                </c:pt>
                <c:pt idx="366">
                  <c:v>3.3267192313205102E-2</c:v>
                </c:pt>
                <c:pt idx="367">
                  <c:v>3.3418413687302237E-2</c:v>
                </c:pt>
                <c:pt idx="368">
                  <c:v>3.4450911417735673E-2</c:v>
                </c:pt>
                <c:pt idx="369">
                  <c:v>3.3120505809815605E-2</c:v>
                </c:pt>
                <c:pt idx="370">
                  <c:v>3.3884653814494049E-2</c:v>
                </c:pt>
                <c:pt idx="371">
                  <c:v>3.488428406385085E-2</c:v>
                </c:pt>
                <c:pt idx="372">
                  <c:v>3.4763745026239558E-2</c:v>
                </c:pt>
                <c:pt idx="373">
                  <c:v>3.4187429731302628E-2</c:v>
                </c:pt>
                <c:pt idx="374">
                  <c:v>3.3867002387187706E-2</c:v>
                </c:pt>
                <c:pt idx="375">
                  <c:v>3.3617327460990019E-2</c:v>
                </c:pt>
                <c:pt idx="376">
                  <c:v>3.3690241380847079E-2</c:v>
                </c:pt>
                <c:pt idx="377">
                  <c:v>3.4124626700209215E-2</c:v>
                </c:pt>
                <c:pt idx="378">
                  <c:v>3.4121596239318229E-2</c:v>
                </c:pt>
                <c:pt idx="379">
                  <c:v>3.2308561277524232E-2</c:v>
                </c:pt>
                <c:pt idx="380">
                  <c:v>3.3649499639120346E-2</c:v>
                </c:pt>
                <c:pt idx="381">
                  <c:v>3.3050297577416086E-2</c:v>
                </c:pt>
                <c:pt idx="382">
                  <c:v>3.312035277706632E-2</c:v>
                </c:pt>
                <c:pt idx="383">
                  <c:v>3.2619627534818257E-2</c:v>
                </c:pt>
                <c:pt idx="384">
                  <c:v>3.3015419064647417E-2</c:v>
                </c:pt>
                <c:pt idx="385">
                  <c:v>3.408154832323116E-2</c:v>
                </c:pt>
                <c:pt idx="386">
                  <c:v>3.3939777323567386E-2</c:v>
                </c:pt>
                <c:pt idx="387">
                  <c:v>3.3629811769684881E-2</c:v>
                </c:pt>
                <c:pt idx="388">
                  <c:v>3.2540851580856553E-2</c:v>
                </c:pt>
                <c:pt idx="389">
                  <c:v>3.2696128317337605E-2</c:v>
                </c:pt>
                <c:pt idx="390">
                  <c:v>3.2567335696976119E-2</c:v>
                </c:pt>
                <c:pt idx="391">
                  <c:v>3.3107631075835364E-2</c:v>
                </c:pt>
                <c:pt idx="392">
                  <c:v>3.2165552116912313E-2</c:v>
                </c:pt>
                <c:pt idx="393">
                  <c:v>3.1932968562548444E-2</c:v>
                </c:pt>
                <c:pt idx="394">
                  <c:v>3.1251177892211567E-2</c:v>
                </c:pt>
                <c:pt idx="395">
                  <c:v>3.2702561690212753E-2</c:v>
                </c:pt>
                <c:pt idx="396">
                  <c:v>3.3624785223040146E-2</c:v>
                </c:pt>
                <c:pt idx="397">
                  <c:v>3.3222262810374235E-2</c:v>
                </c:pt>
                <c:pt idx="398">
                  <c:v>3.2460168381567595E-2</c:v>
                </c:pt>
                <c:pt idx="399">
                  <c:v>3.1609411342605476E-2</c:v>
                </c:pt>
                <c:pt idx="400">
                  <c:v>3.1494528554008812E-2</c:v>
                </c:pt>
                <c:pt idx="401">
                  <c:v>3.3071157188400098E-2</c:v>
                </c:pt>
                <c:pt idx="402">
                  <c:v>3.2454658983468249E-2</c:v>
                </c:pt>
                <c:pt idx="403">
                  <c:v>3.3185718107868391E-2</c:v>
                </c:pt>
                <c:pt idx="404">
                  <c:v>3.3122655864967987E-2</c:v>
                </c:pt>
                <c:pt idx="405">
                  <c:v>3.1796178194440576E-2</c:v>
                </c:pt>
                <c:pt idx="406">
                  <c:v>3.1558250823150315E-2</c:v>
                </c:pt>
                <c:pt idx="407">
                  <c:v>3.1142773995512081E-2</c:v>
                </c:pt>
                <c:pt idx="408">
                  <c:v>3.1965317712280755E-2</c:v>
                </c:pt>
                <c:pt idx="409">
                  <c:v>3.138173220845028E-2</c:v>
                </c:pt>
                <c:pt idx="410">
                  <c:v>3.0844344267129332E-2</c:v>
                </c:pt>
                <c:pt idx="411">
                  <c:v>3.1136588363303429E-2</c:v>
                </c:pt>
                <c:pt idx="412">
                  <c:v>3.180456212174447E-2</c:v>
                </c:pt>
                <c:pt idx="413">
                  <c:v>3.2064459589204411E-2</c:v>
                </c:pt>
                <c:pt idx="414">
                  <c:v>3.1777528347584579E-2</c:v>
                </c:pt>
                <c:pt idx="415">
                  <c:v>3.2368775670773869E-2</c:v>
                </c:pt>
                <c:pt idx="416">
                  <c:v>3.2238695176879169E-2</c:v>
                </c:pt>
                <c:pt idx="417">
                  <c:v>3.2167865597835445E-2</c:v>
                </c:pt>
                <c:pt idx="418">
                  <c:v>3.0513218283233987E-2</c:v>
                </c:pt>
                <c:pt idx="419">
                  <c:v>3.1721524295377092E-2</c:v>
                </c:pt>
                <c:pt idx="420">
                  <c:v>3.2327051369446698E-2</c:v>
                </c:pt>
                <c:pt idx="421">
                  <c:v>3.013791296661936E-2</c:v>
                </c:pt>
                <c:pt idx="422">
                  <c:v>3.159746391362632E-2</c:v>
                </c:pt>
                <c:pt idx="423">
                  <c:v>3.1865286540196228E-2</c:v>
                </c:pt>
                <c:pt idx="424">
                  <c:v>3.1277466045901862E-2</c:v>
                </c:pt>
                <c:pt idx="425">
                  <c:v>3.1490309788413488E-2</c:v>
                </c:pt>
                <c:pt idx="426">
                  <c:v>3.0556382328588299E-2</c:v>
                </c:pt>
                <c:pt idx="427">
                  <c:v>3.0403153267525743E-2</c:v>
                </c:pt>
                <c:pt idx="428">
                  <c:v>3.1425650263369881E-2</c:v>
                </c:pt>
                <c:pt idx="429">
                  <c:v>3.1298399348479694E-2</c:v>
                </c:pt>
                <c:pt idx="430">
                  <c:v>3.044111839018664E-2</c:v>
                </c:pt>
                <c:pt idx="431">
                  <c:v>3.2032919489210741E-2</c:v>
                </c:pt>
                <c:pt idx="432">
                  <c:v>3.1130092732799916E-2</c:v>
                </c:pt>
                <c:pt idx="433">
                  <c:v>3.0563896418845972E-2</c:v>
                </c:pt>
                <c:pt idx="434">
                  <c:v>3.0632048093316291E-2</c:v>
                </c:pt>
                <c:pt idx="435">
                  <c:v>3.0606701659278607E-2</c:v>
                </c:pt>
                <c:pt idx="436">
                  <c:v>2.9015146948224397E-2</c:v>
                </c:pt>
                <c:pt idx="437">
                  <c:v>3.0672125266763137E-2</c:v>
                </c:pt>
                <c:pt idx="438">
                  <c:v>3.0344281621565952E-2</c:v>
                </c:pt>
                <c:pt idx="439">
                  <c:v>3.0250590087810249E-2</c:v>
                </c:pt>
                <c:pt idx="440">
                  <c:v>3.1095075154730228E-2</c:v>
                </c:pt>
                <c:pt idx="441">
                  <c:v>2.9732266939887775E-2</c:v>
                </c:pt>
                <c:pt idx="442">
                  <c:v>3.029586082737978E-2</c:v>
                </c:pt>
                <c:pt idx="443">
                  <c:v>2.9400011585712878E-2</c:v>
                </c:pt>
                <c:pt idx="444">
                  <c:v>2.9810773500850405E-2</c:v>
                </c:pt>
                <c:pt idx="445">
                  <c:v>2.9604225908524004E-2</c:v>
                </c:pt>
                <c:pt idx="446">
                  <c:v>2.9490665000448536E-2</c:v>
                </c:pt>
                <c:pt idx="447">
                  <c:v>2.9983659930410286E-2</c:v>
                </c:pt>
                <c:pt idx="448">
                  <c:v>2.8579011434682468E-2</c:v>
                </c:pt>
                <c:pt idx="449">
                  <c:v>3.0129969576178146E-2</c:v>
                </c:pt>
                <c:pt idx="450">
                  <c:v>2.8431986139982511E-2</c:v>
                </c:pt>
                <c:pt idx="451">
                  <c:v>2.9147944276907721E-2</c:v>
                </c:pt>
                <c:pt idx="452">
                  <c:v>3.0184225777520845E-2</c:v>
                </c:pt>
                <c:pt idx="453">
                  <c:v>2.8165797466552841E-2</c:v>
                </c:pt>
                <c:pt idx="454">
                  <c:v>2.8908353720191536E-2</c:v>
                </c:pt>
                <c:pt idx="455">
                  <c:v>3.0078104919982866E-2</c:v>
                </c:pt>
                <c:pt idx="456">
                  <c:v>2.7751187282554723E-2</c:v>
                </c:pt>
                <c:pt idx="457">
                  <c:v>2.8039310149973518E-2</c:v>
                </c:pt>
                <c:pt idx="458">
                  <c:v>2.8538833054849468E-2</c:v>
                </c:pt>
                <c:pt idx="459">
                  <c:v>2.8031343445195984E-2</c:v>
                </c:pt>
                <c:pt idx="460">
                  <c:v>2.7576436485988291E-2</c:v>
                </c:pt>
                <c:pt idx="461">
                  <c:v>2.8925059826060244E-2</c:v>
                </c:pt>
                <c:pt idx="462">
                  <c:v>2.7239806240976407E-2</c:v>
                </c:pt>
                <c:pt idx="463">
                  <c:v>2.7045482603327078E-2</c:v>
                </c:pt>
                <c:pt idx="464">
                  <c:v>2.8569918165451319E-2</c:v>
                </c:pt>
                <c:pt idx="465">
                  <c:v>2.7523764511067063E-2</c:v>
                </c:pt>
                <c:pt idx="466">
                  <c:v>2.8723395973848469E-2</c:v>
                </c:pt>
                <c:pt idx="467">
                  <c:v>2.6630884139649792E-2</c:v>
                </c:pt>
                <c:pt idx="468">
                  <c:v>2.7286559057572355E-2</c:v>
                </c:pt>
                <c:pt idx="469">
                  <c:v>2.8293399110300987E-2</c:v>
                </c:pt>
                <c:pt idx="470">
                  <c:v>2.8374183304717911E-2</c:v>
                </c:pt>
                <c:pt idx="471">
                  <c:v>2.6469847277379544E-2</c:v>
                </c:pt>
                <c:pt idx="472">
                  <c:v>2.7285705405816187E-2</c:v>
                </c:pt>
                <c:pt idx="473">
                  <c:v>2.7505315969456254E-2</c:v>
                </c:pt>
                <c:pt idx="474">
                  <c:v>2.8505171395540107E-2</c:v>
                </c:pt>
                <c:pt idx="475">
                  <c:v>2.824794983448891E-2</c:v>
                </c:pt>
                <c:pt idx="476">
                  <c:v>2.897840731288906E-2</c:v>
                </c:pt>
                <c:pt idx="477">
                  <c:v>2.7029502799056582E-2</c:v>
                </c:pt>
                <c:pt idx="478">
                  <c:v>2.6485812555422567E-2</c:v>
                </c:pt>
                <c:pt idx="479">
                  <c:v>2.7181910303214381E-2</c:v>
                </c:pt>
                <c:pt idx="480">
                  <c:v>2.7633336294984278E-2</c:v>
                </c:pt>
                <c:pt idx="481">
                  <c:v>2.6899358410347296E-2</c:v>
                </c:pt>
                <c:pt idx="482">
                  <c:v>2.7133342043407407E-2</c:v>
                </c:pt>
                <c:pt idx="483">
                  <c:v>2.6558518606155341E-2</c:v>
                </c:pt>
                <c:pt idx="484">
                  <c:v>2.7068987794765364E-2</c:v>
                </c:pt>
                <c:pt idx="485">
                  <c:v>2.7352338049141681E-2</c:v>
                </c:pt>
                <c:pt idx="486">
                  <c:v>2.6140414459546395E-2</c:v>
                </c:pt>
                <c:pt idx="487">
                  <c:v>2.7768390522774123E-2</c:v>
                </c:pt>
                <c:pt idx="488">
                  <c:v>2.6174785001296792E-2</c:v>
                </c:pt>
                <c:pt idx="489">
                  <c:v>2.6493107594359609E-2</c:v>
                </c:pt>
                <c:pt idx="490">
                  <c:v>2.6514017681574392E-2</c:v>
                </c:pt>
                <c:pt idx="491">
                  <c:v>2.5623988973866453E-2</c:v>
                </c:pt>
                <c:pt idx="492">
                  <c:v>2.6174103835077792E-2</c:v>
                </c:pt>
                <c:pt idx="493">
                  <c:v>2.6083267443872005E-2</c:v>
                </c:pt>
                <c:pt idx="494">
                  <c:v>2.7646310284974045E-2</c:v>
                </c:pt>
                <c:pt idx="495">
                  <c:v>2.7492383157474633E-2</c:v>
                </c:pt>
                <c:pt idx="496">
                  <c:v>2.696372540722055E-2</c:v>
                </c:pt>
                <c:pt idx="497">
                  <c:v>2.7820658043040791E-2</c:v>
                </c:pt>
                <c:pt idx="498">
                  <c:v>2.7587219731572174E-2</c:v>
                </c:pt>
                <c:pt idx="499">
                  <c:v>2.739221955823919E-2</c:v>
                </c:pt>
                <c:pt idx="500">
                  <c:v>2.9456524997882254E-2</c:v>
                </c:pt>
                <c:pt idx="501">
                  <c:v>2.8748431402770565E-2</c:v>
                </c:pt>
                <c:pt idx="502">
                  <c:v>2.6421974784495376E-2</c:v>
                </c:pt>
                <c:pt idx="503">
                  <c:v>2.7085063304607766E-2</c:v>
                </c:pt>
                <c:pt idx="504">
                  <c:v>2.7788975219498867E-2</c:v>
                </c:pt>
                <c:pt idx="505">
                  <c:v>2.6900468771181362E-2</c:v>
                </c:pt>
                <c:pt idx="506">
                  <c:v>2.6684498877750849E-2</c:v>
                </c:pt>
                <c:pt idx="507">
                  <c:v>2.6654096587816971E-2</c:v>
                </c:pt>
                <c:pt idx="508">
                  <c:v>2.5311568278573088E-2</c:v>
                </c:pt>
                <c:pt idx="509">
                  <c:v>2.6076415762634125E-2</c:v>
                </c:pt>
                <c:pt idx="510">
                  <c:v>2.4410670541627336E-2</c:v>
                </c:pt>
                <c:pt idx="511">
                  <c:v>2.3654852885182862E-2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60-4A6E-9DF9-701858BA1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8"/>
          <c:min val="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  <c:majorUnit val="2"/>
      </c:valAx>
      <c:valAx>
        <c:axId val="1483056592"/>
        <c:scaling>
          <c:orientation val="minMax"/>
          <c:max val="9.0000000000000024E-2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492893943812579"/>
          <c:y val="1.6194538182727158E-2"/>
          <c:w val="0.42978467969281625"/>
          <c:h val="0.3658323959505062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370-490 nm</a:t>
            </a:r>
          </a:p>
        </c:rich>
      </c:tx>
      <c:layout>
        <c:manualLayout>
          <c:xMode val="edge"/>
          <c:yMode val="edge"/>
          <c:x val="0.31703703703703706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939316613201127"/>
          <c:y val="0.12517841519810025"/>
          <c:w val="0.69359215514727324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'Blue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'Blue sp'!$D$2:$D$1025</c:f>
              <c:numCache>
                <c:formatCode>0.00</c:formatCode>
                <c:ptCount val="1024"/>
                <c:pt idx="0">
                  <c:v>-2.5350653370577882</c:v>
                </c:pt>
                <c:pt idx="1">
                  <c:v>-2.5223653370577881</c:v>
                </c:pt>
                <c:pt idx="2">
                  <c:v>-2.5096653370577884</c:v>
                </c:pt>
                <c:pt idx="3">
                  <c:v>-2.4969653370577882</c:v>
                </c:pt>
                <c:pt idx="4">
                  <c:v>-2.4842653370577881</c:v>
                </c:pt>
                <c:pt idx="5">
                  <c:v>-2.4715653370577884</c:v>
                </c:pt>
                <c:pt idx="6">
                  <c:v>-2.4588653370577882</c:v>
                </c:pt>
                <c:pt idx="7">
                  <c:v>-2.446165337057788</c:v>
                </c:pt>
                <c:pt idx="8">
                  <c:v>-2.4334653370577883</c:v>
                </c:pt>
                <c:pt idx="9">
                  <c:v>-2.4207653370577882</c:v>
                </c:pt>
                <c:pt idx="10">
                  <c:v>-2.4080653370577885</c:v>
                </c:pt>
                <c:pt idx="11">
                  <c:v>-2.3953653370577883</c:v>
                </c:pt>
                <c:pt idx="12">
                  <c:v>-2.3826653370577882</c:v>
                </c:pt>
                <c:pt idx="13">
                  <c:v>-2.3699653370577884</c:v>
                </c:pt>
                <c:pt idx="14">
                  <c:v>-2.3572653370577883</c:v>
                </c:pt>
                <c:pt idx="15">
                  <c:v>-2.3445653370577881</c:v>
                </c:pt>
                <c:pt idx="16">
                  <c:v>-2.3318653370577884</c:v>
                </c:pt>
                <c:pt idx="17">
                  <c:v>-2.3191653370577883</c:v>
                </c:pt>
                <c:pt idx="18">
                  <c:v>-2.3064653370577881</c:v>
                </c:pt>
                <c:pt idx="19">
                  <c:v>-2.2937653370577884</c:v>
                </c:pt>
                <c:pt idx="20">
                  <c:v>-2.2810653370577882</c:v>
                </c:pt>
                <c:pt idx="21">
                  <c:v>-2.2683653370577881</c:v>
                </c:pt>
                <c:pt idx="22">
                  <c:v>-2.2556653370577884</c:v>
                </c:pt>
                <c:pt idx="23">
                  <c:v>-2.2429653370577882</c:v>
                </c:pt>
                <c:pt idx="24">
                  <c:v>-2.2302653370577881</c:v>
                </c:pt>
                <c:pt idx="25">
                  <c:v>-2.2175653370577884</c:v>
                </c:pt>
                <c:pt idx="26">
                  <c:v>-2.2048653370577882</c:v>
                </c:pt>
                <c:pt idx="27">
                  <c:v>-2.192165337057788</c:v>
                </c:pt>
                <c:pt idx="28">
                  <c:v>-2.1794653370577883</c:v>
                </c:pt>
                <c:pt idx="29">
                  <c:v>-2.1667653370577882</c:v>
                </c:pt>
                <c:pt idx="30">
                  <c:v>-2.154065337057788</c:v>
                </c:pt>
                <c:pt idx="31">
                  <c:v>-2.1413653370577883</c:v>
                </c:pt>
                <c:pt idx="32">
                  <c:v>-2.1286653370577882</c:v>
                </c:pt>
                <c:pt idx="33">
                  <c:v>-2.1159653370577884</c:v>
                </c:pt>
                <c:pt idx="34">
                  <c:v>-2.1032653370577883</c:v>
                </c:pt>
                <c:pt idx="35">
                  <c:v>-2.0905653370577881</c:v>
                </c:pt>
                <c:pt idx="36">
                  <c:v>-2.0778653370577884</c:v>
                </c:pt>
                <c:pt idx="37">
                  <c:v>-2.0651653370577883</c:v>
                </c:pt>
                <c:pt idx="38">
                  <c:v>-2.0524653370577881</c:v>
                </c:pt>
                <c:pt idx="39">
                  <c:v>-2.0397653370577884</c:v>
                </c:pt>
                <c:pt idx="40">
                  <c:v>-2.0270653370577882</c:v>
                </c:pt>
                <c:pt idx="41">
                  <c:v>-2.0143653370577885</c:v>
                </c:pt>
                <c:pt idx="42">
                  <c:v>-2.0016653370577884</c:v>
                </c:pt>
                <c:pt idx="43">
                  <c:v>-1.9889653370577882</c:v>
                </c:pt>
                <c:pt idx="44">
                  <c:v>-1.9762653370577883</c:v>
                </c:pt>
                <c:pt idx="45">
                  <c:v>-1.9635653370577884</c:v>
                </c:pt>
                <c:pt idx="46">
                  <c:v>-1.9508653370577882</c:v>
                </c:pt>
                <c:pt idx="47">
                  <c:v>-1.9381653370577885</c:v>
                </c:pt>
                <c:pt idx="48">
                  <c:v>-1.9254653370577883</c:v>
                </c:pt>
                <c:pt idx="49">
                  <c:v>-1.9127653370577882</c:v>
                </c:pt>
                <c:pt idx="50">
                  <c:v>-1.9000653370577885</c:v>
                </c:pt>
                <c:pt idx="51">
                  <c:v>-1.8873653370577883</c:v>
                </c:pt>
                <c:pt idx="52">
                  <c:v>-1.8746653370577884</c:v>
                </c:pt>
                <c:pt idx="53">
                  <c:v>-1.8619653370577884</c:v>
                </c:pt>
                <c:pt idx="54">
                  <c:v>-1.8492653370577883</c:v>
                </c:pt>
                <c:pt idx="55">
                  <c:v>-1.8365653370577883</c:v>
                </c:pt>
                <c:pt idx="56">
                  <c:v>-1.8238653370577884</c:v>
                </c:pt>
                <c:pt idx="57">
                  <c:v>-1.8111653370577883</c:v>
                </c:pt>
                <c:pt idx="58">
                  <c:v>-1.7984653370577883</c:v>
                </c:pt>
                <c:pt idx="59">
                  <c:v>-1.7857653370577884</c:v>
                </c:pt>
                <c:pt idx="60">
                  <c:v>-1.7730653370577882</c:v>
                </c:pt>
                <c:pt idx="61">
                  <c:v>-1.7603653370577883</c:v>
                </c:pt>
                <c:pt idx="62">
                  <c:v>-1.7476653370577884</c:v>
                </c:pt>
                <c:pt idx="63">
                  <c:v>-1.7349653370577882</c:v>
                </c:pt>
                <c:pt idx="64">
                  <c:v>-1.7222653370577883</c:v>
                </c:pt>
                <c:pt idx="65">
                  <c:v>-1.7095653370577883</c:v>
                </c:pt>
                <c:pt idx="66">
                  <c:v>-1.6968653370577882</c:v>
                </c:pt>
                <c:pt idx="67">
                  <c:v>-1.6841653370577885</c:v>
                </c:pt>
                <c:pt idx="68">
                  <c:v>-1.6714653370577883</c:v>
                </c:pt>
                <c:pt idx="69">
                  <c:v>-1.6587653370577882</c:v>
                </c:pt>
                <c:pt idx="70">
                  <c:v>-1.6460653370577885</c:v>
                </c:pt>
                <c:pt idx="71">
                  <c:v>-1.6333653370577883</c:v>
                </c:pt>
                <c:pt idx="72">
                  <c:v>-1.6206653370577884</c:v>
                </c:pt>
                <c:pt idx="73">
                  <c:v>-1.6079653370577884</c:v>
                </c:pt>
                <c:pt idx="74">
                  <c:v>-1.5952653370577883</c:v>
                </c:pt>
                <c:pt idx="75">
                  <c:v>-1.5825653370577883</c:v>
                </c:pt>
                <c:pt idx="76">
                  <c:v>-1.5698653370577884</c:v>
                </c:pt>
                <c:pt idx="77">
                  <c:v>-1.5571653370577883</c:v>
                </c:pt>
                <c:pt idx="78">
                  <c:v>-1.5444653370577885</c:v>
                </c:pt>
                <c:pt idx="79">
                  <c:v>-1.5317653370577882</c:v>
                </c:pt>
                <c:pt idx="80">
                  <c:v>-1.5190653370577882</c:v>
                </c:pt>
                <c:pt idx="81">
                  <c:v>-1.5063653370577883</c:v>
                </c:pt>
                <c:pt idx="82">
                  <c:v>-1.4936653370577881</c:v>
                </c:pt>
                <c:pt idx="83">
                  <c:v>-1.4809653370577882</c:v>
                </c:pt>
                <c:pt idx="84">
                  <c:v>-1.4682653370577883</c:v>
                </c:pt>
                <c:pt idx="85">
                  <c:v>-1.4555653370577881</c:v>
                </c:pt>
                <c:pt idx="86">
                  <c:v>-1.4428653370577882</c:v>
                </c:pt>
                <c:pt idx="87">
                  <c:v>-1.4301653370577883</c:v>
                </c:pt>
                <c:pt idx="88">
                  <c:v>-1.4174653370577883</c:v>
                </c:pt>
                <c:pt idx="89">
                  <c:v>-1.4047653370577882</c:v>
                </c:pt>
                <c:pt idx="90">
                  <c:v>-1.3920653370577882</c:v>
                </c:pt>
                <c:pt idx="91">
                  <c:v>-1.3793653370577883</c:v>
                </c:pt>
                <c:pt idx="92">
                  <c:v>-1.3666653370577881</c:v>
                </c:pt>
                <c:pt idx="93">
                  <c:v>-1.3539653370577882</c:v>
                </c:pt>
                <c:pt idx="94">
                  <c:v>-1.3412653370577883</c:v>
                </c:pt>
                <c:pt idx="95">
                  <c:v>-1.3285653370577883</c:v>
                </c:pt>
                <c:pt idx="96">
                  <c:v>-1.3158653370577882</c:v>
                </c:pt>
                <c:pt idx="97">
                  <c:v>-1.3031653370577883</c:v>
                </c:pt>
                <c:pt idx="98">
                  <c:v>-1.2904653370577883</c:v>
                </c:pt>
                <c:pt idx="99">
                  <c:v>-1.2777653370577882</c:v>
                </c:pt>
                <c:pt idx="100">
                  <c:v>-1.2650653370577882</c:v>
                </c:pt>
                <c:pt idx="101">
                  <c:v>-1.2523653370577883</c:v>
                </c:pt>
                <c:pt idx="102">
                  <c:v>-1.2396653370577881</c:v>
                </c:pt>
                <c:pt idx="103">
                  <c:v>-1.2269653370577882</c:v>
                </c:pt>
                <c:pt idx="104">
                  <c:v>-1.2142653370577883</c:v>
                </c:pt>
                <c:pt idx="105">
                  <c:v>-1.2015653370577883</c:v>
                </c:pt>
                <c:pt idx="106">
                  <c:v>-1.1888653370577882</c:v>
                </c:pt>
                <c:pt idx="107">
                  <c:v>-1.1761653370577883</c:v>
                </c:pt>
                <c:pt idx="108">
                  <c:v>-1.1634653370577883</c:v>
                </c:pt>
                <c:pt idx="109">
                  <c:v>-1.1507653370577882</c:v>
                </c:pt>
                <c:pt idx="110">
                  <c:v>-1.1380653370577882</c:v>
                </c:pt>
                <c:pt idx="111">
                  <c:v>-1.1253653370577883</c:v>
                </c:pt>
                <c:pt idx="112">
                  <c:v>-1.1126653370577881</c:v>
                </c:pt>
                <c:pt idx="113">
                  <c:v>-1.0999653370577882</c:v>
                </c:pt>
                <c:pt idx="114">
                  <c:v>-1.0872653370577883</c:v>
                </c:pt>
                <c:pt idx="115">
                  <c:v>-1.0745653370577883</c:v>
                </c:pt>
                <c:pt idx="116">
                  <c:v>-1.0618653370577882</c:v>
                </c:pt>
                <c:pt idx="117">
                  <c:v>-1.0491653370577882</c:v>
                </c:pt>
                <c:pt idx="118">
                  <c:v>-1.0364653370577883</c:v>
                </c:pt>
                <c:pt idx="119">
                  <c:v>-1.0237653370577882</c:v>
                </c:pt>
                <c:pt idx="120">
                  <c:v>-1.0110653370577882</c:v>
                </c:pt>
                <c:pt idx="121">
                  <c:v>-0.99836533705778829</c:v>
                </c:pt>
                <c:pt idx="122">
                  <c:v>-0.98566533705778814</c:v>
                </c:pt>
                <c:pt idx="123">
                  <c:v>-0.9729653370577882</c:v>
                </c:pt>
                <c:pt idx="124">
                  <c:v>-0.96026533705778827</c:v>
                </c:pt>
                <c:pt idx="125">
                  <c:v>-0.94756533705778834</c:v>
                </c:pt>
                <c:pt idx="126">
                  <c:v>-0.93486533705778818</c:v>
                </c:pt>
                <c:pt idx="127">
                  <c:v>-0.92216533705778825</c:v>
                </c:pt>
                <c:pt idx="128">
                  <c:v>-0.90946533705778831</c:v>
                </c:pt>
                <c:pt idx="129">
                  <c:v>-0.89676533705778816</c:v>
                </c:pt>
                <c:pt idx="130">
                  <c:v>-0.88406533705778823</c:v>
                </c:pt>
                <c:pt idx="131">
                  <c:v>-0.87136533705778829</c:v>
                </c:pt>
                <c:pt idx="132">
                  <c:v>-0.85866533705778836</c:v>
                </c:pt>
                <c:pt idx="133">
                  <c:v>-0.8459653370577882</c:v>
                </c:pt>
                <c:pt idx="134">
                  <c:v>-0.83326533705778827</c:v>
                </c:pt>
                <c:pt idx="135">
                  <c:v>-0.82056533705778834</c:v>
                </c:pt>
                <c:pt idx="136">
                  <c:v>-0.80786533705778818</c:v>
                </c:pt>
                <c:pt idx="137">
                  <c:v>-0.79516533705778825</c:v>
                </c:pt>
                <c:pt idx="138">
                  <c:v>-0.78246533705778831</c:v>
                </c:pt>
                <c:pt idx="139">
                  <c:v>-0.76976533705778816</c:v>
                </c:pt>
                <c:pt idx="140">
                  <c:v>-0.75706533705778822</c:v>
                </c:pt>
                <c:pt idx="141">
                  <c:v>-0.74436533705778829</c:v>
                </c:pt>
                <c:pt idx="142">
                  <c:v>-0.73166533705778836</c:v>
                </c:pt>
                <c:pt idx="143">
                  <c:v>-0.7189653370577882</c:v>
                </c:pt>
                <c:pt idx="144">
                  <c:v>-0.70626533705778827</c:v>
                </c:pt>
                <c:pt idx="145">
                  <c:v>-0.69356533705778833</c:v>
                </c:pt>
                <c:pt idx="146">
                  <c:v>-0.68086533705778818</c:v>
                </c:pt>
                <c:pt idx="147">
                  <c:v>-0.66816533705778824</c:v>
                </c:pt>
                <c:pt idx="148">
                  <c:v>-0.65546533705778831</c:v>
                </c:pt>
                <c:pt idx="149">
                  <c:v>-0.64276533705778816</c:v>
                </c:pt>
                <c:pt idx="150">
                  <c:v>-0.63006533705778822</c:v>
                </c:pt>
                <c:pt idx="151">
                  <c:v>-0.61736533705778829</c:v>
                </c:pt>
                <c:pt idx="152">
                  <c:v>-0.60466533705778835</c:v>
                </c:pt>
                <c:pt idx="153">
                  <c:v>-0.5919653370577882</c:v>
                </c:pt>
                <c:pt idx="154">
                  <c:v>-0.57926533705778827</c:v>
                </c:pt>
                <c:pt idx="155">
                  <c:v>-0.56656533705778833</c:v>
                </c:pt>
                <c:pt idx="156">
                  <c:v>-0.55386533705778818</c:v>
                </c:pt>
                <c:pt idx="157">
                  <c:v>-0.54116533705778846</c:v>
                </c:pt>
                <c:pt idx="158">
                  <c:v>-0.52846533705778853</c:v>
                </c:pt>
                <c:pt idx="159">
                  <c:v>-0.51576533705778838</c:v>
                </c:pt>
                <c:pt idx="160">
                  <c:v>-0.50306533705778866</c:v>
                </c:pt>
                <c:pt idx="161">
                  <c:v>-0.49036533705778851</c:v>
                </c:pt>
                <c:pt idx="162">
                  <c:v>-0.47766533705778835</c:v>
                </c:pt>
                <c:pt idx="163">
                  <c:v>-0.46496533705778864</c:v>
                </c:pt>
                <c:pt idx="164">
                  <c:v>-0.45226533705778849</c:v>
                </c:pt>
                <c:pt idx="165">
                  <c:v>-0.43956533705778833</c:v>
                </c:pt>
                <c:pt idx="166">
                  <c:v>-0.42686533705778862</c:v>
                </c:pt>
                <c:pt idx="167">
                  <c:v>-0.41416533705778846</c:v>
                </c:pt>
                <c:pt idx="168">
                  <c:v>-0.40146533705778831</c:v>
                </c:pt>
                <c:pt idx="169">
                  <c:v>-0.3887653370577886</c:v>
                </c:pt>
                <c:pt idx="170">
                  <c:v>-0.37606533705778844</c:v>
                </c:pt>
                <c:pt idx="171">
                  <c:v>-0.36336533705778828</c:v>
                </c:pt>
                <c:pt idx="172">
                  <c:v>-0.35066533705778857</c:v>
                </c:pt>
                <c:pt idx="173">
                  <c:v>-0.33796533705778842</c:v>
                </c:pt>
                <c:pt idx="174">
                  <c:v>-0.32526533705778871</c:v>
                </c:pt>
                <c:pt idx="175">
                  <c:v>-0.31256533705778855</c:v>
                </c:pt>
                <c:pt idx="176">
                  <c:v>-0.29986533705778839</c:v>
                </c:pt>
                <c:pt idx="177">
                  <c:v>-0.28716533705778868</c:v>
                </c:pt>
                <c:pt idx="178">
                  <c:v>-0.27446533705778853</c:v>
                </c:pt>
                <c:pt idx="179">
                  <c:v>-0.26176533705778837</c:v>
                </c:pt>
                <c:pt idx="180">
                  <c:v>-0.24906533705778866</c:v>
                </c:pt>
                <c:pt idx="181">
                  <c:v>-0.2363653370577885</c:v>
                </c:pt>
                <c:pt idx="182">
                  <c:v>-0.22366533705778835</c:v>
                </c:pt>
                <c:pt idx="183">
                  <c:v>-0.21096533705778864</c:v>
                </c:pt>
                <c:pt idx="184">
                  <c:v>-0.19826533705778848</c:v>
                </c:pt>
                <c:pt idx="185">
                  <c:v>-0.18556533705778833</c:v>
                </c:pt>
                <c:pt idx="186">
                  <c:v>-0.17286533705778862</c:v>
                </c:pt>
                <c:pt idx="187">
                  <c:v>-0.16016533705778846</c:v>
                </c:pt>
                <c:pt idx="188">
                  <c:v>-0.1474653370577883</c:v>
                </c:pt>
                <c:pt idx="189">
                  <c:v>-0.13476533705778859</c:v>
                </c:pt>
                <c:pt idx="190">
                  <c:v>-0.12206533705778844</c:v>
                </c:pt>
                <c:pt idx="191">
                  <c:v>-0.10936533705778873</c:v>
                </c:pt>
                <c:pt idx="192">
                  <c:v>-9.666533705778857E-2</c:v>
                </c:pt>
                <c:pt idx="193">
                  <c:v>-8.3965337057788414E-2</c:v>
                </c:pt>
                <c:pt idx="194">
                  <c:v>-7.1265337057788702E-2</c:v>
                </c:pt>
                <c:pt idx="195">
                  <c:v>-5.8565337057788547E-2</c:v>
                </c:pt>
                <c:pt idx="196">
                  <c:v>-4.5865337057788391E-2</c:v>
                </c:pt>
                <c:pt idx="197">
                  <c:v>-3.316533705778868E-2</c:v>
                </c:pt>
                <c:pt idx="198">
                  <c:v>-2.0465337057788524E-2</c:v>
                </c:pt>
                <c:pt idx="199">
                  <c:v>-7.7653370577883685E-3</c:v>
                </c:pt>
                <c:pt idx="200">
                  <c:v>4.9346629422113431E-3</c:v>
                </c:pt>
                <c:pt idx="201">
                  <c:v>1.7634662942211499E-2</c:v>
                </c:pt>
                <c:pt idx="202">
                  <c:v>3.0334662942211654E-2</c:v>
                </c:pt>
                <c:pt idx="203">
                  <c:v>4.3034662942211366E-2</c:v>
                </c:pt>
                <c:pt idx="204">
                  <c:v>5.5734662942211521E-2</c:v>
                </c:pt>
                <c:pt idx="205">
                  <c:v>6.8434662942211677E-2</c:v>
                </c:pt>
                <c:pt idx="206">
                  <c:v>8.1134662942211389E-2</c:v>
                </c:pt>
                <c:pt idx="207">
                  <c:v>9.3834662942211544E-2</c:v>
                </c:pt>
                <c:pt idx="208">
                  <c:v>0.1065346629422117</c:v>
                </c:pt>
                <c:pt idx="209">
                  <c:v>0.11923466294221141</c:v>
                </c:pt>
                <c:pt idx="210">
                  <c:v>0.13193466294221157</c:v>
                </c:pt>
                <c:pt idx="211">
                  <c:v>0.14463466294221128</c:v>
                </c:pt>
                <c:pt idx="212">
                  <c:v>0.15733466294221143</c:v>
                </c:pt>
                <c:pt idx="213">
                  <c:v>0.17003466294221159</c:v>
                </c:pt>
                <c:pt idx="214">
                  <c:v>0.1827346629422113</c:v>
                </c:pt>
                <c:pt idx="215">
                  <c:v>0.19543466294221146</c:v>
                </c:pt>
                <c:pt idx="216">
                  <c:v>0.20813466294221161</c:v>
                </c:pt>
                <c:pt idx="217">
                  <c:v>0.22083466294221132</c:v>
                </c:pt>
                <c:pt idx="218">
                  <c:v>0.23353466294221148</c:v>
                </c:pt>
                <c:pt idx="219">
                  <c:v>0.24623466294221164</c:v>
                </c:pt>
                <c:pt idx="220">
                  <c:v>0.25893466294221135</c:v>
                </c:pt>
                <c:pt idx="221">
                  <c:v>0.2716346629422115</c:v>
                </c:pt>
                <c:pt idx="222">
                  <c:v>0.28433466294221166</c:v>
                </c:pt>
                <c:pt idx="223">
                  <c:v>0.29703466294221137</c:v>
                </c:pt>
                <c:pt idx="224">
                  <c:v>0.30973466294221152</c:v>
                </c:pt>
                <c:pt idx="225">
                  <c:v>0.32243466294221168</c:v>
                </c:pt>
                <c:pt idx="226">
                  <c:v>0.33513466294221139</c:v>
                </c:pt>
                <c:pt idx="227">
                  <c:v>0.34783466294221155</c:v>
                </c:pt>
                <c:pt idx="228">
                  <c:v>0.36053466294221126</c:v>
                </c:pt>
                <c:pt idx="229">
                  <c:v>0.37323466294221141</c:v>
                </c:pt>
                <c:pt idx="230">
                  <c:v>0.38593466294221157</c:v>
                </c:pt>
                <c:pt idx="231">
                  <c:v>0.39863466294221128</c:v>
                </c:pt>
                <c:pt idx="232">
                  <c:v>0.41133466294221144</c:v>
                </c:pt>
                <c:pt idx="233">
                  <c:v>0.42403466294221159</c:v>
                </c:pt>
                <c:pt idx="234">
                  <c:v>0.4367346629422113</c:v>
                </c:pt>
                <c:pt idx="235">
                  <c:v>0.44943466294221146</c:v>
                </c:pt>
                <c:pt idx="236">
                  <c:v>0.46213466294221162</c:v>
                </c:pt>
                <c:pt idx="237">
                  <c:v>0.47483466294221133</c:v>
                </c:pt>
                <c:pt idx="238">
                  <c:v>0.48753466294221148</c:v>
                </c:pt>
                <c:pt idx="239">
                  <c:v>0.50023466294221164</c:v>
                </c:pt>
                <c:pt idx="240">
                  <c:v>0.51293466294221135</c:v>
                </c:pt>
                <c:pt idx="241">
                  <c:v>0.52563466294221151</c:v>
                </c:pt>
                <c:pt idx="242">
                  <c:v>0.53833466294221166</c:v>
                </c:pt>
                <c:pt idx="243">
                  <c:v>0.55103466294221137</c:v>
                </c:pt>
                <c:pt idx="244">
                  <c:v>0.56373466294221153</c:v>
                </c:pt>
                <c:pt idx="245">
                  <c:v>0.57643466294221168</c:v>
                </c:pt>
                <c:pt idx="246">
                  <c:v>0.5891346629422114</c:v>
                </c:pt>
                <c:pt idx="247">
                  <c:v>0.60183466294221155</c:v>
                </c:pt>
                <c:pt idx="248">
                  <c:v>0.61453466294221126</c:v>
                </c:pt>
                <c:pt idx="249">
                  <c:v>0.62723466294221142</c:v>
                </c:pt>
                <c:pt idx="250">
                  <c:v>0.63993466294221157</c:v>
                </c:pt>
                <c:pt idx="251">
                  <c:v>0.65263466294221129</c:v>
                </c:pt>
                <c:pt idx="252">
                  <c:v>0.66533466294221144</c:v>
                </c:pt>
                <c:pt idx="253">
                  <c:v>0.6780346629422116</c:v>
                </c:pt>
                <c:pt idx="254">
                  <c:v>0.69073466294221131</c:v>
                </c:pt>
                <c:pt idx="255">
                  <c:v>0.70343466294221146</c:v>
                </c:pt>
                <c:pt idx="256">
                  <c:v>0.71613466294221162</c:v>
                </c:pt>
                <c:pt idx="257">
                  <c:v>0.72883466294221133</c:v>
                </c:pt>
                <c:pt idx="258">
                  <c:v>0.74153466294221149</c:v>
                </c:pt>
                <c:pt idx="259">
                  <c:v>0.75423466294221164</c:v>
                </c:pt>
                <c:pt idx="260">
                  <c:v>0.76693466294221135</c:v>
                </c:pt>
                <c:pt idx="261">
                  <c:v>0.77963466294221151</c:v>
                </c:pt>
                <c:pt idx="262">
                  <c:v>0.79233466294221166</c:v>
                </c:pt>
                <c:pt idx="263">
                  <c:v>0.80503466294221138</c:v>
                </c:pt>
                <c:pt idx="264">
                  <c:v>0.81773466294221153</c:v>
                </c:pt>
                <c:pt idx="265">
                  <c:v>0.83043466294221124</c:v>
                </c:pt>
                <c:pt idx="266">
                  <c:v>0.8431346629422114</c:v>
                </c:pt>
                <c:pt idx="267">
                  <c:v>0.85583466294221155</c:v>
                </c:pt>
                <c:pt idx="268">
                  <c:v>0.86853466294221127</c:v>
                </c:pt>
                <c:pt idx="269">
                  <c:v>0.88123466294221142</c:v>
                </c:pt>
                <c:pt idx="270">
                  <c:v>0.89393466294221158</c:v>
                </c:pt>
                <c:pt idx="271">
                  <c:v>0.90663466294221129</c:v>
                </c:pt>
                <c:pt idx="272">
                  <c:v>0.91933466294221144</c:v>
                </c:pt>
                <c:pt idx="273">
                  <c:v>0.9320346629422116</c:v>
                </c:pt>
                <c:pt idx="274">
                  <c:v>0.94473466294221131</c:v>
                </c:pt>
                <c:pt idx="275">
                  <c:v>0.95743466294221147</c:v>
                </c:pt>
                <c:pt idx="276">
                  <c:v>0.97013466294221162</c:v>
                </c:pt>
                <c:pt idx="277">
                  <c:v>0.98283466294221133</c:v>
                </c:pt>
                <c:pt idx="278">
                  <c:v>0.99553466294221149</c:v>
                </c:pt>
                <c:pt idx="279">
                  <c:v>1.0082346629422116</c:v>
                </c:pt>
                <c:pt idx="280">
                  <c:v>1.0209346629422114</c:v>
                </c:pt>
                <c:pt idx="281">
                  <c:v>1.0336346629422115</c:v>
                </c:pt>
                <c:pt idx="282">
                  <c:v>1.0463346629422117</c:v>
                </c:pt>
                <c:pt idx="283">
                  <c:v>1.0590346629422114</c:v>
                </c:pt>
                <c:pt idx="284">
                  <c:v>1.0717346629422115</c:v>
                </c:pt>
                <c:pt idx="285">
                  <c:v>1.0844346629422112</c:v>
                </c:pt>
                <c:pt idx="286">
                  <c:v>1.0971346629422114</c:v>
                </c:pt>
                <c:pt idx="287">
                  <c:v>1.1098346629422116</c:v>
                </c:pt>
                <c:pt idx="288">
                  <c:v>1.1225346629422113</c:v>
                </c:pt>
                <c:pt idx="289">
                  <c:v>1.1352346629422114</c:v>
                </c:pt>
                <c:pt idx="290">
                  <c:v>1.1479346629422116</c:v>
                </c:pt>
                <c:pt idx="291">
                  <c:v>1.1606346629422113</c:v>
                </c:pt>
                <c:pt idx="292">
                  <c:v>1.1733346629422114</c:v>
                </c:pt>
                <c:pt idx="293">
                  <c:v>1.1860346629422116</c:v>
                </c:pt>
                <c:pt idx="294">
                  <c:v>1.1987346629422113</c:v>
                </c:pt>
                <c:pt idx="295">
                  <c:v>1.2114346629422115</c:v>
                </c:pt>
                <c:pt idx="296">
                  <c:v>1.2241346629422116</c:v>
                </c:pt>
                <c:pt idx="297">
                  <c:v>1.2368346629422113</c:v>
                </c:pt>
                <c:pt idx="298">
                  <c:v>1.2495346629422115</c:v>
                </c:pt>
                <c:pt idx="299">
                  <c:v>1.2622346629422116</c:v>
                </c:pt>
                <c:pt idx="300">
                  <c:v>1.2749346629422114</c:v>
                </c:pt>
                <c:pt idx="301">
                  <c:v>1.2876346629422115</c:v>
                </c:pt>
                <c:pt idx="302">
                  <c:v>1.3003346629422112</c:v>
                </c:pt>
                <c:pt idx="303">
                  <c:v>1.3130346629422114</c:v>
                </c:pt>
                <c:pt idx="304">
                  <c:v>1.3257346629422115</c:v>
                </c:pt>
                <c:pt idx="305">
                  <c:v>1.3384346629422113</c:v>
                </c:pt>
                <c:pt idx="306">
                  <c:v>1.3511346629422114</c:v>
                </c:pt>
                <c:pt idx="307">
                  <c:v>1.3638346629422116</c:v>
                </c:pt>
                <c:pt idx="308">
                  <c:v>1.3765346629422113</c:v>
                </c:pt>
                <c:pt idx="309">
                  <c:v>1.3892346629422114</c:v>
                </c:pt>
                <c:pt idx="310">
                  <c:v>1.4019346629422116</c:v>
                </c:pt>
                <c:pt idx="311">
                  <c:v>1.4146346629422113</c:v>
                </c:pt>
                <c:pt idx="312">
                  <c:v>1.4273346629422115</c:v>
                </c:pt>
                <c:pt idx="313">
                  <c:v>1.4400346629422116</c:v>
                </c:pt>
                <c:pt idx="314">
                  <c:v>1.4527346629422113</c:v>
                </c:pt>
                <c:pt idx="315">
                  <c:v>1.4654346629422115</c:v>
                </c:pt>
                <c:pt idx="316">
                  <c:v>1.4781346629422121</c:v>
                </c:pt>
                <c:pt idx="317">
                  <c:v>1.4908346629422118</c:v>
                </c:pt>
                <c:pt idx="318">
                  <c:v>1.5035346629422115</c:v>
                </c:pt>
                <c:pt idx="319">
                  <c:v>1.5162346629422121</c:v>
                </c:pt>
                <c:pt idx="320">
                  <c:v>1.5289346629422118</c:v>
                </c:pt>
                <c:pt idx="321">
                  <c:v>1.5416346629422115</c:v>
                </c:pt>
                <c:pt idx="322">
                  <c:v>1.5543346629422121</c:v>
                </c:pt>
                <c:pt idx="323">
                  <c:v>1.5670346629422118</c:v>
                </c:pt>
                <c:pt idx="324">
                  <c:v>1.5797346629422115</c:v>
                </c:pt>
                <c:pt idx="325">
                  <c:v>1.5924346629422121</c:v>
                </c:pt>
                <c:pt idx="326">
                  <c:v>1.6051346629422119</c:v>
                </c:pt>
                <c:pt idx="327">
                  <c:v>1.6178346629422116</c:v>
                </c:pt>
                <c:pt idx="328">
                  <c:v>1.6305346629422122</c:v>
                </c:pt>
                <c:pt idx="329">
                  <c:v>1.6432346629422119</c:v>
                </c:pt>
                <c:pt idx="330">
                  <c:v>1.6559346629422116</c:v>
                </c:pt>
                <c:pt idx="331">
                  <c:v>1.6686346629422122</c:v>
                </c:pt>
                <c:pt idx="332">
                  <c:v>1.6813346629422119</c:v>
                </c:pt>
                <c:pt idx="333">
                  <c:v>1.6940346629422116</c:v>
                </c:pt>
                <c:pt idx="334">
                  <c:v>1.7067346629422122</c:v>
                </c:pt>
                <c:pt idx="335">
                  <c:v>1.7194346629422119</c:v>
                </c:pt>
                <c:pt idx="336">
                  <c:v>1.7321346629422116</c:v>
                </c:pt>
                <c:pt idx="337">
                  <c:v>1.7448346629422122</c:v>
                </c:pt>
                <c:pt idx="338">
                  <c:v>1.7575346629422119</c:v>
                </c:pt>
                <c:pt idx="339">
                  <c:v>1.7702346629422117</c:v>
                </c:pt>
                <c:pt idx="340">
                  <c:v>1.7829346629422123</c:v>
                </c:pt>
                <c:pt idx="341">
                  <c:v>1.795634662942212</c:v>
                </c:pt>
                <c:pt idx="342">
                  <c:v>1.8083346629422117</c:v>
                </c:pt>
                <c:pt idx="343">
                  <c:v>1.8210346629422123</c:v>
                </c:pt>
                <c:pt idx="344">
                  <c:v>1.833734662942212</c:v>
                </c:pt>
                <c:pt idx="345">
                  <c:v>1.8464346629422117</c:v>
                </c:pt>
                <c:pt idx="346">
                  <c:v>1.8591346629422123</c:v>
                </c:pt>
                <c:pt idx="347">
                  <c:v>1.871834662942212</c:v>
                </c:pt>
                <c:pt idx="348">
                  <c:v>1.8845346629422117</c:v>
                </c:pt>
                <c:pt idx="349">
                  <c:v>1.8972346629422114</c:v>
                </c:pt>
                <c:pt idx="350">
                  <c:v>1.909934662942212</c:v>
                </c:pt>
                <c:pt idx="351">
                  <c:v>1.9226346629422117</c:v>
                </c:pt>
                <c:pt idx="352">
                  <c:v>1.9353346629422115</c:v>
                </c:pt>
                <c:pt idx="353">
                  <c:v>1.9480346629422121</c:v>
                </c:pt>
                <c:pt idx="354">
                  <c:v>1.9607346629422118</c:v>
                </c:pt>
                <c:pt idx="355">
                  <c:v>1.9734346629422115</c:v>
                </c:pt>
                <c:pt idx="356">
                  <c:v>1.9861346629422121</c:v>
                </c:pt>
                <c:pt idx="357">
                  <c:v>1.9988346629422118</c:v>
                </c:pt>
                <c:pt idx="358">
                  <c:v>2.0115346629422115</c:v>
                </c:pt>
                <c:pt idx="359">
                  <c:v>2.0242346629422121</c:v>
                </c:pt>
                <c:pt idx="360">
                  <c:v>2.0369346629422118</c:v>
                </c:pt>
                <c:pt idx="361">
                  <c:v>2.0496346629422115</c:v>
                </c:pt>
                <c:pt idx="362">
                  <c:v>2.0623346629422121</c:v>
                </c:pt>
                <c:pt idx="363">
                  <c:v>2.0750346629422118</c:v>
                </c:pt>
                <c:pt idx="364">
                  <c:v>2.0877346629422115</c:v>
                </c:pt>
                <c:pt idx="365">
                  <c:v>2.1004346629422121</c:v>
                </c:pt>
                <c:pt idx="366">
                  <c:v>2.1131346629422119</c:v>
                </c:pt>
                <c:pt idx="367">
                  <c:v>2.1258346629422116</c:v>
                </c:pt>
                <c:pt idx="368">
                  <c:v>2.1385346629422122</c:v>
                </c:pt>
                <c:pt idx="369">
                  <c:v>2.1512346629422119</c:v>
                </c:pt>
                <c:pt idx="370">
                  <c:v>2.1639346629422116</c:v>
                </c:pt>
                <c:pt idx="371">
                  <c:v>2.1766346629422122</c:v>
                </c:pt>
                <c:pt idx="372">
                  <c:v>2.1893346629422119</c:v>
                </c:pt>
                <c:pt idx="373">
                  <c:v>2.2020346629422116</c:v>
                </c:pt>
                <c:pt idx="374">
                  <c:v>2.2147346629422122</c:v>
                </c:pt>
                <c:pt idx="375">
                  <c:v>2.2274346629422119</c:v>
                </c:pt>
                <c:pt idx="376">
                  <c:v>2.2401346629422116</c:v>
                </c:pt>
                <c:pt idx="377">
                  <c:v>2.2528346629422122</c:v>
                </c:pt>
                <c:pt idx="378">
                  <c:v>2.265534662942212</c:v>
                </c:pt>
                <c:pt idx="379">
                  <c:v>2.2782346629422117</c:v>
                </c:pt>
                <c:pt idx="380">
                  <c:v>2.2909346629422123</c:v>
                </c:pt>
                <c:pt idx="381">
                  <c:v>2.303634662942212</c:v>
                </c:pt>
                <c:pt idx="382">
                  <c:v>2.3163346629422117</c:v>
                </c:pt>
                <c:pt idx="383">
                  <c:v>2.3290346629422114</c:v>
                </c:pt>
                <c:pt idx="384">
                  <c:v>2.341734662942212</c:v>
                </c:pt>
                <c:pt idx="385">
                  <c:v>2.3544346629422117</c:v>
                </c:pt>
                <c:pt idx="386">
                  <c:v>2.3671346629422114</c:v>
                </c:pt>
                <c:pt idx="387">
                  <c:v>2.379834662942212</c:v>
                </c:pt>
                <c:pt idx="388">
                  <c:v>2.3925346629422117</c:v>
                </c:pt>
                <c:pt idx="389">
                  <c:v>2.4052346629422114</c:v>
                </c:pt>
                <c:pt idx="390">
                  <c:v>2.417934662942212</c:v>
                </c:pt>
                <c:pt idx="391">
                  <c:v>2.4306346629422118</c:v>
                </c:pt>
                <c:pt idx="392">
                  <c:v>2.4433346629422115</c:v>
                </c:pt>
                <c:pt idx="393">
                  <c:v>2.4560346629422121</c:v>
                </c:pt>
                <c:pt idx="394">
                  <c:v>2.4687346629422118</c:v>
                </c:pt>
                <c:pt idx="395">
                  <c:v>2.4814346629422115</c:v>
                </c:pt>
                <c:pt idx="396">
                  <c:v>2.4941346629422121</c:v>
                </c:pt>
                <c:pt idx="397">
                  <c:v>2.5068346629422118</c:v>
                </c:pt>
                <c:pt idx="398">
                  <c:v>2.5195346629422115</c:v>
                </c:pt>
                <c:pt idx="399">
                  <c:v>2.5322346629422121</c:v>
                </c:pt>
                <c:pt idx="400">
                  <c:v>2.5449346629422118</c:v>
                </c:pt>
                <c:pt idx="401">
                  <c:v>2.5576346629422115</c:v>
                </c:pt>
                <c:pt idx="402">
                  <c:v>2.5703346629422121</c:v>
                </c:pt>
                <c:pt idx="403">
                  <c:v>2.5830346629422118</c:v>
                </c:pt>
                <c:pt idx="404">
                  <c:v>2.5957346629422116</c:v>
                </c:pt>
                <c:pt idx="405">
                  <c:v>2.6084346629422122</c:v>
                </c:pt>
                <c:pt idx="406">
                  <c:v>2.6211346629422119</c:v>
                </c:pt>
                <c:pt idx="407">
                  <c:v>2.6338346629422116</c:v>
                </c:pt>
                <c:pt idx="408">
                  <c:v>2.6465346629422122</c:v>
                </c:pt>
                <c:pt idx="409">
                  <c:v>2.6592346629422119</c:v>
                </c:pt>
                <c:pt idx="410">
                  <c:v>2.6719346629422116</c:v>
                </c:pt>
                <c:pt idx="411">
                  <c:v>2.6846346629422122</c:v>
                </c:pt>
                <c:pt idx="412">
                  <c:v>2.6973346629422119</c:v>
                </c:pt>
                <c:pt idx="413">
                  <c:v>2.7100346629422116</c:v>
                </c:pt>
                <c:pt idx="414">
                  <c:v>2.7227346629422122</c:v>
                </c:pt>
                <c:pt idx="415">
                  <c:v>2.7354346629422119</c:v>
                </c:pt>
                <c:pt idx="416">
                  <c:v>2.7481346629422116</c:v>
                </c:pt>
                <c:pt idx="417">
                  <c:v>2.7608346629422122</c:v>
                </c:pt>
                <c:pt idx="418">
                  <c:v>2.773534662942212</c:v>
                </c:pt>
                <c:pt idx="419">
                  <c:v>2.7862346629422117</c:v>
                </c:pt>
                <c:pt idx="420">
                  <c:v>2.7989346629422114</c:v>
                </c:pt>
                <c:pt idx="421">
                  <c:v>2.811634662942212</c:v>
                </c:pt>
                <c:pt idx="422">
                  <c:v>2.8243346629422117</c:v>
                </c:pt>
                <c:pt idx="423">
                  <c:v>2.8370346629422114</c:v>
                </c:pt>
                <c:pt idx="424">
                  <c:v>2.849734662942212</c:v>
                </c:pt>
                <c:pt idx="425">
                  <c:v>2.8624346629422117</c:v>
                </c:pt>
                <c:pt idx="426">
                  <c:v>2.8751346629422114</c:v>
                </c:pt>
                <c:pt idx="427">
                  <c:v>2.887834662942212</c:v>
                </c:pt>
                <c:pt idx="428">
                  <c:v>2.9005346629422117</c:v>
                </c:pt>
                <c:pt idx="429">
                  <c:v>2.9132346629422115</c:v>
                </c:pt>
                <c:pt idx="430">
                  <c:v>2.9259346629422121</c:v>
                </c:pt>
                <c:pt idx="431">
                  <c:v>2.9386346629422118</c:v>
                </c:pt>
                <c:pt idx="432">
                  <c:v>2.9513346629422115</c:v>
                </c:pt>
                <c:pt idx="433">
                  <c:v>2.9640346629422121</c:v>
                </c:pt>
                <c:pt idx="434">
                  <c:v>2.9767346629422118</c:v>
                </c:pt>
                <c:pt idx="435">
                  <c:v>2.9894346629422115</c:v>
                </c:pt>
                <c:pt idx="436">
                  <c:v>3.0021346629422121</c:v>
                </c:pt>
                <c:pt idx="437">
                  <c:v>3.0148346629422118</c:v>
                </c:pt>
                <c:pt idx="438">
                  <c:v>3.0275346629422115</c:v>
                </c:pt>
                <c:pt idx="439">
                  <c:v>3.0402346629422121</c:v>
                </c:pt>
                <c:pt idx="440">
                  <c:v>3.0529346629422118</c:v>
                </c:pt>
                <c:pt idx="441">
                  <c:v>3.0656346629422115</c:v>
                </c:pt>
                <c:pt idx="442">
                  <c:v>3.0783346629422121</c:v>
                </c:pt>
                <c:pt idx="443">
                  <c:v>3.0910346629422119</c:v>
                </c:pt>
                <c:pt idx="444">
                  <c:v>3.1037346629422116</c:v>
                </c:pt>
                <c:pt idx="445">
                  <c:v>3.1164346629422122</c:v>
                </c:pt>
                <c:pt idx="446">
                  <c:v>3.1291346629422119</c:v>
                </c:pt>
                <c:pt idx="447">
                  <c:v>3.1418346629422116</c:v>
                </c:pt>
                <c:pt idx="448">
                  <c:v>3.1545346629422122</c:v>
                </c:pt>
                <c:pt idx="449">
                  <c:v>3.1672346629422119</c:v>
                </c:pt>
                <c:pt idx="450">
                  <c:v>3.1799346629422116</c:v>
                </c:pt>
                <c:pt idx="451">
                  <c:v>3.1926346629422122</c:v>
                </c:pt>
                <c:pt idx="452">
                  <c:v>3.2053346629422119</c:v>
                </c:pt>
                <c:pt idx="453">
                  <c:v>3.2180346629422116</c:v>
                </c:pt>
                <c:pt idx="454">
                  <c:v>3.2307346629422122</c:v>
                </c:pt>
                <c:pt idx="455">
                  <c:v>3.2434346629422119</c:v>
                </c:pt>
                <c:pt idx="456">
                  <c:v>3.2561346629422117</c:v>
                </c:pt>
                <c:pt idx="457">
                  <c:v>3.2688346629422114</c:v>
                </c:pt>
                <c:pt idx="458">
                  <c:v>3.281534662942212</c:v>
                </c:pt>
                <c:pt idx="459">
                  <c:v>3.2942346629422117</c:v>
                </c:pt>
                <c:pt idx="460">
                  <c:v>3.3069346629422114</c:v>
                </c:pt>
                <c:pt idx="461">
                  <c:v>3.319634662942212</c:v>
                </c:pt>
                <c:pt idx="462">
                  <c:v>3.3323346629422117</c:v>
                </c:pt>
                <c:pt idx="463">
                  <c:v>3.3450346629422114</c:v>
                </c:pt>
                <c:pt idx="464">
                  <c:v>3.357734662942212</c:v>
                </c:pt>
                <c:pt idx="465">
                  <c:v>3.3704346629422117</c:v>
                </c:pt>
                <c:pt idx="466">
                  <c:v>3.3831346629422114</c:v>
                </c:pt>
                <c:pt idx="467">
                  <c:v>3.395834662942212</c:v>
                </c:pt>
                <c:pt idx="468">
                  <c:v>3.4085346629422117</c:v>
                </c:pt>
                <c:pt idx="469">
                  <c:v>3.4212346629422115</c:v>
                </c:pt>
                <c:pt idx="470">
                  <c:v>3.4339346629422121</c:v>
                </c:pt>
                <c:pt idx="471">
                  <c:v>3.4466346629422118</c:v>
                </c:pt>
                <c:pt idx="472">
                  <c:v>3.4593346629422115</c:v>
                </c:pt>
                <c:pt idx="473">
                  <c:v>3.4720346629422121</c:v>
                </c:pt>
                <c:pt idx="474">
                  <c:v>3.4847346629422118</c:v>
                </c:pt>
                <c:pt idx="475">
                  <c:v>3.4974346629422115</c:v>
                </c:pt>
                <c:pt idx="476">
                  <c:v>3.5101346629422121</c:v>
                </c:pt>
                <c:pt idx="477">
                  <c:v>3.5228346629422118</c:v>
                </c:pt>
                <c:pt idx="478">
                  <c:v>3.5355346629422115</c:v>
                </c:pt>
                <c:pt idx="479">
                  <c:v>3.5482346629422121</c:v>
                </c:pt>
                <c:pt idx="480">
                  <c:v>3.5609346629422118</c:v>
                </c:pt>
                <c:pt idx="481">
                  <c:v>3.5736346629422115</c:v>
                </c:pt>
                <c:pt idx="482">
                  <c:v>3.5863346629422121</c:v>
                </c:pt>
                <c:pt idx="483">
                  <c:v>3.5990346629422119</c:v>
                </c:pt>
                <c:pt idx="484">
                  <c:v>3.6117346629422116</c:v>
                </c:pt>
                <c:pt idx="485">
                  <c:v>3.6244346629422122</c:v>
                </c:pt>
                <c:pt idx="486">
                  <c:v>3.6371346629422119</c:v>
                </c:pt>
                <c:pt idx="487">
                  <c:v>3.6498346629422116</c:v>
                </c:pt>
                <c:pt idx="488">
                  <c:v>3.6625346629422122</c:v>
                </c:pt>
                <c:pt idx="489">
                  <c:v>3.6752346629422119</c:v>
                </c:pt>
                <c:pt idx="490">
                  <c:v>3.6879346629422116</c:v>
                </c:pt>
                <c:pt idx="491">
                  <c:v>3.7006346629422122</c:v>
                </c:pt>
                <c:pt idx="492">
                  <c:v>3.7133346629422119</c:v>
                </c:pt>
                <c:pt idx="493">
                  <c:v>3.7260346629422116</c:v>
                </c:pt>
                <c:pt idx="494">
                  <c:v>3.7387346629422114</c:v>
                </c:pt>
                <c:pt idx="495">
                  <c:v>3.751434662942212</c:v>
                </c:pt>
                <c:pt idx="496">
                  <c:v>3.7641346629422117</c:v>
                </c:pt>
                <c:pt idx="497">
                  <c:v>3.7768346629422114</c:v>
                </c:pt>
                <c:pt idx="498">
                  <c:v>3.789534662942212</c:v>
                </c:pt>
                <c:pt idx="499">
                  <c:v>3.8022346629422117</c:v>
                </c:pt>
                <c:pt idx="500">
                  <c:v>3.8149346629422114</c:v>
                </c:pt>
                <c:pt idx="501">
                  <c:v>3.827634662942212</c:v>
                </c:pt>
                <c:pt idx="502">
                  <c:v>3.8403346629422117</c:v>
                </c:pt>
                <c:pt idx="503">
                  <c:v>3.8530346629422114</c:v>
                </c:pt>
                <c:pt idx="504">
                  <c:v>3.865734662942212</c:v>
                </c:pt>
                <c:pt idx="505">
                  <c:v>3.8784346629422117</c:v>
                </c:pt>
                <c:pt idx="506">
                  <c:v>3.8911346629422114</c:v>
                </c:pt>
                <c:pt idx="507">
                  <c:v>3.903834662942212</c:v>
                </c:pt>
                <c:pt idx="508">
                  <c:v>3.9165346629422118</c:v>
                </c:pt>
                <c:pt idx="509">
                  <c:v>3.9292346629422115</c:v>
                </c:pt>
                <c:pt idx="510">
                  <c:v>3.9419346629422121</c:v>
                </c:pt>
                <c:pt idx="511">
                  <c:v>3.9546346629422118</c:v>
                </c:pt>
                <c:pt idx="512">
                  <c:v>3.9673346629422115</c:v>
                </c:pt>
                <c:pt idx="513">
                  <c:v>3.9800346629422121</c:v>
                </c:pt>
                <c:pt idx="514">
                  <c:v>3.9927346629422118</c:v>
                </c:pt>
                <c:pt idx="515">
                  <c:v>4.0054346629422115</c:v>
                </c:pt>
                <c:pt idx="516">
                  <c:v>4.0181346629422121</c:v>
                </c:pt>
                <c:pt idx="517">
                  <c:v>4.0308346629422118</c:v>
                </c:pt>
                <c:pt idx="518">
                  <c:v>4.0435346629422115</c:v>
                </c:pt>
                <c:pt idx="519">
                  <c:v>4.0562346629422121</c:v>
                </c:pt>
                <c:pt idx="520">
                  <c:v>4.0689346629422118</c:v>
                </c:pt>
                <c:pt idx="521">
                  <c:v>4.0816346629422116</c:v>
                </c:pt>
                <c:pt idx="522">
                  <c:v>4.0943346629422122</c:v>
                </c:pt>
                <c:pt idx="523">
                  <c:v>4.1070346629422119</c:v>
                </c:pt>
                <c:pt idx="524">
                  <c:v>4.1197346629422116</c:v>
                </c:pt>
                <c:pt idx="525">
                  <c:v>4.1324346629422122</c:v>
                </c:pt>
                <c:pt idx="526">
                  <c:v>4.1451346629422119</c:v>
                </c:pt>
                <c:pt idx="527">
                  <c:v>4.1578346629422116</c:v>
                </c:pt>
                <c:pt idx="528">
                  <c:v>4.1705346629422122</c:v>
                </c:pt>
                <c:pt idx="529">
                  <c:v>4.1832346629422119</c:v>
                </c:pt>
                <c:pt idx="530">
                  <c:v>4.1959346629422116</c:v>
                </c:pt>
                <c:pt idx="531">
                  <c:v>4.2086346629422113</c:v>
                </c:pt>
                <c:pt idx="532">
                  <c:v>4.2213346629422119</c:v>
                </c:pt>
                <c:pt idx="533">
                  <c:v>4.2340346629422116</c:v>
                </c:pt>
                <c:pt idx="534">
                  <c:v>4.2467346629422114</c:v>
                </c:pt>
                <c:pt idx="535">
                  <c:v>4.259434662942212</c:v>
                </c:pt>
                <c:pt idx="536">
                  <c:v>4.2721346629422117</c:v>
                </c:pt>
                <c:pt idx="537">
                  <c:v>4.2848346629422114</c:v>
                </c:pt>
                <c:pt idx="538">
                  <c:v>4.297534662942212</c:v>
                </c:pt>
                <c:pt idx="539">
                  <c:v>4.3102346629422117</c:v>
                </c:pt>
                <c:pt idx="540">
                  <c:v>4.3229346629422114</c:v>
                </c:pt>
                <c:pt idx="541">
                  <c:v>4.335634662942212</c:v>
                </c:pt>
                <c:pt idx="542">
                  <c:v>4.3483346629422117</c:v>
                </c:pt>
                <c:pt idx="543">
                  <c:v>4.3610346629422114</c:v>
                </c:pt>
                <c:pt idx="544">
                  <c:v>4.373734662942212</c:v>
                </c:pt>
                <c:pt idx="545">
                  <c:v>4.3864346629422117</c:v>
                </c:pt>
                <c:pt idx="546">
                  <c:v>4.3991346629422114</c:v>
                </c:pt>
                <c:pt idx="547">
                  <c:v>4.411834662942212</c:v>
                </c:pt>
                <c:pt idx="548">
                  <c:v>4.4245346629422118</c:v>
                </c:pt>
                <c:pt idx="549">
                  <c:v>4.4372346629422115</c:v>
                </c:pt>
                <c:pt idx="550">
                  <c:v>4.4499346629422121</c:v>
                </c:pt>
                <c:pt idx="551">
                  <c:v>4.4626346629422118</c:v>
                </c:pt>
                <c:pt idx="552">
                  <c:v>4.4753346629422115</c:v>
                </c:pt>
                <c:pt idx="553">
                  <c:v>4.4880346629422121</c:v>
                </c:pt>
                <c:pt idx="554">
                  <c:v>4.5007346629422118</c:v>
                </c:pt>
                <c:pt idx="555">
                  <c:v>4.5134346629422115</c:v>
                </c:pt>
                <c:pt idx="556">
                  <c:v>4.5261346629422121</c:v>
                </c:pt>
                <c:pt idx="557">
                  <c:v>4.5388346629422118</c:v>
                </c:pt>
                <c:pt idx="558">
                  <c:v>4.5515346629422115</c:v>
                </c:pt>
                <c:pt idx="559">
                  <c:v>4.5642346629422121</c:v>
                </c:pt>
                <c:pt idx="560">
                  <c:v>4.5769346629422119</c:v>
                </c:pt>
                <c:pt idx="561">
                  <c:v>4.5896346629422116</c:v>
                </c:pt>
                <c:pt idx="562">
                  <c:v>4.6023346629422122</c:v>
                </c:pt>
                <c:pt idx="563">
                  <c:v>4.6150346629422119</c:v>
                </c:pt>
                <c:pt idx="564">
                  <c:v>4.6277346629422116</c:v>
                </c:pt>
                <c:pt idx="565">
                  <c:v>4.6404346629422122</c:v>
                </c:pt>
                <c:pt idx="566">
                  <c:v>4.6531346629422119</c:v>
                </c:pt>
                <c:pt idx="567">
                  <c:v>4.6658346629422116</c:v>
                </c:pt>
                <c:pt idx="568">
                  <c:v>4.6785346629422113</c:v>
                </c:pt>
                <c:pt idx="569">
                  <c:v>4.6912346629422119</c:v>
                </c:pt>
                <c:pt idx="570">
                  <c:v>4.7039346629422116</c:v>
                </c:pt>
                <c:pt idx="571">
                  <c:v>4.7166346629422113</c:v>
                </c:pt>
                <c:pt idx="572">
                  <c:v>4.7293346629422119</c:v>
                </c:pt>
                <c:pt idx="573">
                  <c:v>4.7420346629422117</c:v>
                </c:pt>
                <c:pt idx="574">
                  <c:v>4.7547346629422114</c:v>
                </c:pt>
                <c:pt idx="575">
                  <c:v>4.767434662942212</c:v>
                </c:pt>
                <c:pt idx="576">
                  <c:v>4.7801346629422117</c:v>
                </c:pt>
                <c:pt idx="577">
                  <c:v>4.7928346629422114</c:v>
                </c:pt>
                <c:pt idx="578">
                  <c:v>4.805534662942212</c:v>
                </c:pt>
                <c:pt idx="579">
                  <c:v>4.8182346629422117</c:v>
                </c:pt>
                <c:pt idx="580">
                  <c:v>4.8309346629422114</c:v>
                </c:pt>
                <c:pt idx="581">
                  <c:v>4.843634662942212</c:v>
                </c:pt>
                <c:pt idx="582">
                  <c:v>4.8563346629422117</c:v>
                </c:pt>
                <c:pt idx="583">
                  <c:v>4.8690346629422114</c:v>
                </c:pt>
                <c:pt idx="584">
                  <c:v>4.881734662942212</c:v>
                </c:pt>
                <c:pt idx="585">
                  <c:v>4.8944346629422117</c:v>
                </c:pt>
                <c:pt idx="586">
                  <c:v>4.9071346629422115</c:v>
                </c:pt>
                <c:pt idx="587">
                  <c:v>4.9198346629422121</c:v>
                </c:pt>
                <c:pt idx="588">
                  <c:v>4.9325346629422118</c:v>
                </c:pt>
                <c:pt idx="589">
                  <c:v>4.9452346629422115</c:v>
                </c:pt>
                <c:pt idx="590">
                  <c:v>4.9579346629422121</c:v>
                </c:pt>
                <c:pt idx="591">
                  <c:v>4.9706346629422118</c:v>
                </c:pt>
                <c:pt idx="592">
                  <c:v>4.9833346629422115</c:v>
                </c:pt>
                <c:pt idx="593">
                  <c:v>4.9960346629422121</c:v>
                </c:pt>
                <c:pt idx="594">
                  <c:v>5.0087346629422118</c:v>
                </c:pt>
                <c:pt idx="595">
                  <c:v>5.0214346629422115</c:v>
                </c:pt>
                <c:pt idx="596">
                  <c:v>5.0341346629422121</c:v>
                </c:pt>
                <c:pt idx="597">
                  <c:v>5.0468346629422118</c:v>
                </c:pt>
                <c:pt idx="598">
                  <c:v>5.0595346629422115</c:v>
                </c:pt>
                <c:pt idx="599">
                  <c:v>5.0722346629422121</c:v>
                </c:pt>
                <c:pt idx="600">
                  <c:v>5.0849346629422119</c:v>
                </c:pt>
                <c:pt idx="601">
                  <c:v>5.0976346629422116</c:v>
                </c:pt>
                <c:pt idx="602">
                  <c:v>5.1103346629422122</c:v>
                </c:pt>
                <c:pt idx="603">
                  <c:v>5.1230346629422119</c:v>
                </c:pt>
                <c:pt idx="604">
                  <c:v>5.1357346629422116</c:v>
                </c:pt>
                <c:pt idx="605">
                  <c:v>5.1484346629422113</c:v>
                </c:pt>
                <c:pt idx="606">
                  <c:v>5.1611346629422119</c:v>
                </c:pt>
                <c:pt idx="607">
                  <c:v>5.1738346629422116</c:v>
                </c:pt>
                <c:pt idx="608">
                  <c:v>5.1865346629422113</c:v>
                </c:pt>
                <c:pt idx="609">
                  <c:v>5.1992346629422119</c:v>
                </c:pt>
                <c:pt idx="610">
                  <c:v>5.2119346629422116</c:v>
                </c:pt>
                <c:pt idx="611">
                  <c:v>5.2246346629422113</c:v>
                </c:pt>
                <c:pt idx="612">
                  <c:v>5.2373346629422119</c:v>
                </c:pt>
                <c:pt idx="613">
                  <c:v>5.2500346629422117</c:v>
                </c:pt>
                <c:pt idx="614">
                  <c:v>5.2627346629422114</c:v>
                </c:pt>
                <c:pt idx="615">
                  <c:v>5.275434662942212</c:v>
                </c:pt>
                <c:pt idx="616">
                  <c:v>5.2881346629422117</c:v>
                </c:pt>
                <c:pt idx="617">
                  <c:v>5.3008346629422114</c:v>
                </c:pt>
                <c:pt idx="618">
                  <c:v>5.313534662942212</c:v>
                </c:pt>
                <c:pt idx="619">
                  <c:v>5.3262346629422117</c:v>
                </c:pt>
                <c:pt idx="620">
                  <c:v>5.3389346629422114</c:v>
                </c:pt>
                <c:pt idx="621">
                  <c:v>5.351634662942212</c:v>
                </c:pt>
                <c:pt idx="622">
                  <c:v>5.3643346629422117</c:v>
                </c:pt>
                <c:pt idx="623">
                  <c:v>5.3770346629422114</c:v>
                </c:pt>
                <c:pt idx="624">
                  <c:v>5.389734662942212</c:v>
                </c:pt>
                <c:pt idx="625">
                  <c:v>5.4024346629422118</c:v>
                </c:pt>
                <c:pt idx="626">
                  <c:v>5.4151346629422115</c:v>
                </c:pt>
                <c:pt idx="627">
                  <c:v>5.4278346629422121</c:v>
                </c:pt>
                <c:pt idx="628">
                  <c:v>5.4405346629422118</c:v>
                </c:pt>
                <c:pt idx="629">
                  <c:v>5.4532346629422115</c:v>
                </c:pt>
                <c:pt idx="630">
                  <c:v>5.4659346629422112</c:v>
                </c:pt>
                <c:pt idx="631">
                  <c:v>5.47863466294221</c:v>
                </c:pt>
                <c:pt idx="632">
                  <c:v>5.4913346629422106</c:v>
                </c:pt>
                <c:pt idx="633">
                  <c:v>5.5040346629422112</c:v>
                </c:pt>
                <c:pt idx="634">
                  <c:v>5.51673466294221</c:v>
                </c:pt>
                <c:pt idx="635">
                  <c:v>5.5294346629422106</c:v>
                </c:pt>
                <c:pt idx="636">
                  <c:v>5.5421346629422112</c:v>
                </c:pt>
                <c:pt idx="637">
                  <c:v>5.5548346629422101</c:v>
                </c:pt>
                <c:pt idx="638">
                  <c:v>5.5675346629422107</c:v>
                </c:pt>
                <c:pt idx="639">
                  <c:v>5.5802346629422113</c:v>
                </c:pt>
                <c:pt idx="640">
                  <c:v>5.5929346629422101</c:v>
                </c:pt>
                <c:pt idx="641">
                  <c:v>5.6056346629422107</c:v>
                </c:pt>
                <c:pt idx="642">
                  <c:v>5.6183346629422113</c:v>
                </c:pt>
                <c:pt idx="643">
                  <c:v>5.6310346629422101</c:v>
                </c:pt>
                <c:pt idx="644">
                  <c:v>5.6437346629422107</c:v>
                </c:pt>
                <c:pt idx="645">
                  <c:v>5.6564346629422113</c:v>
                </c:pt>
                <c:pt idx="646">
                  <c:v>5.6691346629422101</c:v>
                </c:pt>
                <c:pt idx="647">
                  <c:v>5.6818346629422107</c:v>
                </c:pt>
                <c:pt idx="648">
                  <c:v>5.6945346629422113</c:v>
                </c:pt>
                <c:pt idx="649">
                  <c:v>5.7072346629422102</c:v>
                </c:pt>
                <c:pt idx="650">
                  <c:v>5.7199346629422108</c:v>
                </c:pt>
                <c:pt idx="651">
                  <c:v>5.7326346629422114</c:v>
                </c:pt>
                <c:pt idx="652">
                  <c:v>5.7453346629422102</c:v>
                </c:pt>
                <c:pt idx="653">
                  <c:v>5.7580346629422108</c:v>
                </c:pt>
                <c:pt idx="654">
                  <c:v>5.7707346629422114</c:v>
                </c:pt>
                <c:pt idx="655">
                  <c:v>5.7834346629422102</c:v>
                </c:pt>
                <c:pt idx="656">
                  <c:v>5.7961346629422108</c:v>
                </c:pt>
                <c:pt idx="657">
                  <c:v>5.8088346629422114</c:v>
                </c:pt>
                <c:pt idx="658">
                  <c:v>5.8215346629422102</c:v>
                </c:pt>
                <c:pt idx="659">
                  <c:v>5.8342346629422108</c:v>
                </c:pt>
                <c:pt idx="660">
                  <c:v>5.8469346629422114</c:v>
                </c:pt>
                <c:pt idx="661">
                  <c:v>5.8596346629422102</c:v>
                </c:pt>
                <c:pt idx="662">
                  <c:v>5.8723346629422108</c:v>
                </c:pt>
                <c:pt idx="663">
                  <c:v>5.8850346629422114</c:v>
                </c:pt>
                <c:pt idx="664">
                  <c:v>5.8977346629422103</c:v>
                </c:pt>
                <c:pt idx="665">
                  <c:v>5.9104346629422109</c:v>
                </c:pt>
                <c:pt idx="666">
                  <c:v>5.9231346629422115</c:v>
                </c:pt>
                <c:pt idx="667">
                  <c:v>5.9358346629422103</c:v>
                </c:pt>
                <c:pt idx="668">
                  <c:v>5.9485346629422109</c:v>
                </c:pt>
                <c:pt idx="669">
                  <c:v>5.9612346629422115</c:v>
                </c:pt>
                <c:pt idx="670">
                  <c:v>5.9739346629422103</c:v>
                </c:pt>
                <c:pt idx="671">
                  <c:v>5.9866346629422109</c:v>
                </c:pt>
                <c:pt idx="672">
                  <c:v>5.9993346629422115</c:v>
                </c:pt>
                <c:pt idx="673">
                  <c:v>6.0120346629422103</c:v>
                </c:pt>
                <c:pt idx="674">
                  <c:v>6.0247346629422109</c:v>
                </c:pt>
                <c:pt idx="675">
                  <c:v>6.0374346629422115</c:v>
                </c:pt>
                <c:pt idx="676">
                  <c:v>6.0501346629422104</c:v>
                </c:pt>
                <c:pt idx="677">
                  <c:v>6.062834662942211</c:v>
                </c:pt>
                <c:pt idx="678">
                  <c:v>6.0755346629422116</c:v>
                </c:pt>
                <c:pt idx="679">
                  <c:v>6.0882346629422104</c:v>
                </c:pt>
                <c:pt idx="680">
                  <c:v>6.100934662942211</c:v>
                </c:pt>
                <c:pt idx="681">
                  <c:v>6.1136346629422116</c:v>
                </c:pt>
                <c:pt idx="682">
                  <c:v>6.1263346629422104</c:v>
                </c:pt>
                <c:pt idx="683">
                  <c:v>6.139034662942211</c:v>
                </c:pt>
                <c:pt idx="684">
                  <c:v>6.1517346629422116</c:v>
                </c:pt>
                <c:pt idx="685">
                  <c:v>6.1644346629422104</c:v>
                </c:pt>
                <c:pt idx="686">
                  <c:v>6.177134662942211</c:v>
                </c:pt>
                <c:pt idx="687">
                  <c:v>6.1898346629422116</c:v>
                </c:pt>
                <c:pt idx="688">
                  <c:v>6.2025346629422105</c:v>
                </c:pt>
                <c:pt idx="689">
                  <c:v>6.2152346629422111</c:v>
                </c:pt>
                <c:pt idx="690">
                  <c:v>6.2279346629422117</c:v>
                </c:pt>
                <c:pt idx="691">
                  <c:v>6.2406346629422105</c:v>
                </c:pt>
                <c:pt idx="692">
                  <c:v>6.2533346629422111</c:v>
                </c:pt>
                <c:pt idx="693">
                  <c:v>6.2660346629422117</c:v>
                </c:pt>
                <c:pt idx="694">
                  <c:v>6.2787346629422105</c:v>
                </c:pt>
                <c:pt idx="695">
                  <c:v>6.2914346629422111</c:v>
                </c:pt>
                <c:pt idx="696">
                  <c:v>6.3041346629422099</c:v>
                </c:pt>
                <c:pt idx="697">
                  <c:v>6.3168346629422105</c:v>
                </c:pt>
                <c:pt idx="698">
                  <c:v>6.3295346629422111</c:v>
                </c:pt>
                <c:pt idx="699">
                  <c:v>6.3422346629422099</c:v>
                </c:pt>
                <c:pt idx="700">
                  <c:v>6.3549346629422105</c:v>
                </c:pt>
                <c:pt idx="701">
                  <c:v>6.3676346629422111</c:v>
                </c:pt>
                <c:pt idx="702">
                  <c:v>6.38033466294221</c:v>
                </c:pt>
                <c:pt idx="703">
                  <c:v>6.3930346629422106</c:v>
                </c:pt>
                <c:pt idx="704">
                  <c:v>6.4057346629422112</c:v>
                </c:pt>
                <c:pt idx="705">
                  <c:v>6.41843466294221</c:v>
                </c:pt>
                <c:pt idx="706">
                  <c:v>6.4311346629422106</c:v>
                </c:pt>
                <c:pt idx="707">
                  <c:v>6.4438346629422112</c:v>
                </c:pt>
                <c:pt idx="708">
                  <c:v>6.45653466294221</c:v>
                </c:pt>
                <c:pt idx="709">
                  <c:v>6.4692346629422106</c:v>
                </c:pt>
                <c:pt idx="710">
                  <c:v>6.4819346629422112</c:v>
                </c:pt>
                <c:pt idx="711">
                  <c:v>6.49463466294221</c:v>
                </c:pt>
                <c:pt idx="712">
                  <c:v>6.5073346629422106</c:v>
                </c:pt>
                <c:pt idx="713">
                  <c:v>6.5200346629422112</c:v>
                </c:pt>
                <c:pt idx="714">
                  <c:v>6.5327346629422101</c:v>
                </c:pt>
                <c:pt idx="715">
                  <c:v>6.5454346629422107</c:v>
                </c:pt>
                <c:pt idx="716">
                  <c:v>6.5581346629422113</c:v>
                </c:pt>
                <c:pt idx="717">
                  <c:v>6.5708346629422101</c:v>
                </c:pt>
                <c:pt idx="718">
                  <c:v>6.5835346629422107</c:v>
                </c:pt>
                <c:pt idx="719">
                  <c:v>6.5962346629422113</c:v>
                </c:pt>
                <c:pt idx="720">
                  <c:v>6.6089346629422101</c:v>
                </c:pt>
                <c:pt idx="721">
                  <c:v>6.6216346629422107</c:v>
                </c:pt>
                <c:pt idx="722">
                  <c:v>6.6343346629422113</c:v>
                </c:pt>
                <c:pt idx="723">
                  <c:v>6.6470346629422101</c:v>
                </c:pt>
                <c:pt idx="724">
                  <c:v>6.6597346629422107</c:v>
                </c:pt>
                <c:pt idx="725">
                  <c:v>6.6724346629422113</c:v>
                </c:pt>
                <c:pt idx="726">
                  <c:v>6.6851346629422101</c:v>
                </c:pt>
                <c:pt idx="727">
                  <c:v>6.6978346629422107</c:v>
                </c:pt>
                <c:pt idx="728">
                  <c:v>6.7105346629422113</c:v>
                </c:pt>
                <c:pt idx="729">
                  <c:v>6.7232346629422102</c:v>
                </c:pt>
                <c:pt idx="730">
                  <c:v>6.7359346629422108</c:v>
                </c:pt>
                <c:pt idx="731">
                  <c:v>6.7486346629422114</c:v>
                </c:pt>
                <c:pt idx="732">
                  <c:v>6.7613346629422102</c:v>
                </c:pt>
                <c:pt idx="733">
                  <c:v>6.7740346629422108</c:v>
                </c:pt>
                <c:pt idx="734">
                  <c:v>6.7867346629422114</c:v>
                </c:pt>
                <c:pt idx="735">
                  <c:v>6.7994346629422102</c:v>
                </c:pt>
                <c:pt idx="736">
                  <c:v>6.8121346629422108</c:v>
                </c:pt>
                <c:pt idx="737">
                  <c:v>6.8248346629422114</c:v>
                </c:pt>
                <c:pt idx="738">
                  <c:v>6.8375346629422102</c:v>
                </c:pt>
                <c:pt idx="739">
                  <c:v>6.8502346629422108</c:v>
                </c:pt>
                <c:pt idx="740">
                  <c:v>6.8629346629422114</c:v>
                </c:pt>
                <c:pt idx="741">
                  <c:v>6.8756346629422103</c:v>
                </c:pt>
                <c:pt idx="742">
                  <c:v>6.8883346629422109</c:v>
                </c:pt>
                <c:pt idx="743">
                  <c:v>6.9010346629422115</c:v>
                </c:pt>
                <c:pt idx="744">
                  <c:v>6.9137346629422103</c:v>
                </c:pt>
                <c:pt idx="745">
                  <c:v>6.9264346629422109</c:v>
                </c:pt>
                <c:pt idx="746">
                  <c:v>6.9391346629422115</c:v>
                </c:pt>
                <c:pt idx="747">
                  <c:v>6.9518346629422103</c:v>
                </c:pt>
                <c:pt idx="748">
                  <c:v>6.9645346629422109</c:v>
                </c:pt>
                <c:pt idx="749">
                  <c:v>6.9772346629422115</c:v>
                </c:pt>
                <c:pt idx="750">
                  <c:v>6.9899346629422103</c:v>
                </c:pt>
                <c:pt idx="751">
                  <c:v>7.0026346629422109</c:v>
                </c:pt>
                <c:pt idx="752">
                  <c:v>7.0153346629422115</c:v>
                </c:pt>
                <c:pt idx="753">
                  <c:v>7.0280346629422104</c:v>
                </c:pt>
                <c:pt idx="754">
                  <c:v>7.040734662942211</c:v>
                </c:pt>
                <c:pt idx="755">
                  <c:v>7.0534346629422116</c:v>
                </c:pt>
                <c:pt idx="756">
                  <c:v>7.0661346629422104</c:v>
                </c:pt>
                <c:pt idx="757">
                  <c:v>7.078834662942211</c:v>
                </c:pt>
                <c:pt idx="758">
                  <c:v>7.0915346629422116</c:v>
                </c:pt>
                <c:pt idx="759">
                  <c:v>7.1042346629422104</c:v>
                </c:pt>
                <c:pt idx="760">
                  <c:v>7.116934662942211</c:v>
                </c:pt>
                <c:pt idx="761">
                  <c:v>7.1296346629422116</c:v>
                </c:pt>
                <c:pt idx="762">
                  <c:v>7.1423346629422104</c:v>
                </c:pt>
                <c:pt idx="763">
                  <c:v>7.155034662942211</c:v>
                </c:pt>
                <c:pt idx="764">
                  <c:v>7.1677346629422116</c:v>
                </c:pt>
                <c:pt idx="765">
                  <c:v>7.1804346629422104</c:v>
                </c:pt>
                <c:pt idx="766">
                  <c:v>7.193134662942211</c:v>
                </c:pt>
                <c:pt idx="767">
                  <c:v>7.2058346629422099</c:v>
                </c:pt>
                <c:pt idx="768">
                  <c:v>7.2185346629422105</c:v>
                </c:pt>
                <c:pt idx="769">
                  <c:v>7.2312346629422111</c:v>
                </c:pt>
                <c:pt idx="770">
                  <c:v>7.2439346629422099</c:v>
                </c:pt>
                <c:pt idx="771">
                  <c:v>7.2566346629422105</c:v>
                </c:pt>
                <c:pt idx="772">
                  <c:v>7.2693346629422111</c:v>
                </c:pt>
                <c:pt idx="773">
                  <c:v>7.2820346629422099</c:v>
                </c:pt>
                <c:pt idx="774">
                  <c:v>7.2947346629422105</c:v>
                </c:pt>
                <c:pt idx="775">
                  <c:v>7.3074346629422111</c:v>
                </c:pt>
                <c:pt idx="776">
                  <c:v>7.3201346629422099</c:v>
                </c:pt>
                <c:pt idx="777">
                  <c:v>7.3328346629422105</c:v>
                </c:pt>
                <c:pt idx="778">
                  <c:v>7.3455346629422111</c:v>
                </c:pt>
                <c:pt idx="779">
                  <c:v>7.35823466294221</c:v>
                </c:pt>
                <c:pt idx="780">
                  <c:v>7.3709346629422106</c:v>
                </c:pt>
                <c:pt idx="781">
                  <c:v>7.3836346629422112</c:v>
                </c:pt>
                <c:pt idx="782">
                  <c:v>7.39633466294221</c:v>
                </c:pt>
                <c:pt idx="783">
                  <c:v>7.4090346629422106</c:v>
                </c:pt>
                <c:pt idx="784">
                  <c:v>7.4217346629422112</c:v>
                </c:pt>
                <c:pt idx="785">
                  <c:v>7.43443466294221</c:v>
                </c:pt>
                <c:pt idx="786">
                  <c:v>7.4471346629422106</c:v>
                </c:pt>
                <c:pt idx="787">
                  <c:v>7.4598346629422112</c:v>
                </c:pt>
                <c:pt idx="788">
                  <c:v>7.47253466294221</c:v>
                </c:pt>
                <c:pt idx="789">
                  <c:v>7.4852346629422106</c:v>
                </c:pt>
                <c:pt idx="790">
                  <c:v>7.4979346629422112</c:v>
                </c:pt>
                <c:pt idx="791">
                  <c:v>7.51063466294221</c:v>
                </c:pt>
                <c:pt idx="792">
                  <c:v>7.5233346629422106</c:v>
                </c:pt>
                <c:pt idx="793">
                  <c:v>7.5360346629422112</c:v>
                </c:pt>
                <c:pt idx="794">
                  <c:v>7.5487346629422101</c:v>
                </c:pt>
                <c:pt idx="795">
                  <c:v>7.5614346629422107</c:v>
                </c:pt>
                <c:pt idx="796">
                  <c:v>7.5741346629422113</c:v>
                </c:pt>
                <c:pt idx="797">
                  <c:v>7.5868346629422101</c:v>
                </c:pt>
                <c:pt idx="798">
                  <c:v>7.5995346629422107</c:v>
                </c:pt>
                <c:pt idx="799">
                  <c:v>7.6122346629422113</c:v>
                </c:pt>
                <c:pt idx="800">
                  <c:v>7.6249346629422101</c:v>
                </c:pt>
                <c:pt idx="801">
                  <c:v>7.6376346629422107</c:v>
                </c:pt>
                <c:pt idx="802">
                  <c:v>7.6503346629422113</c:v>
                </c:pt>
                <c:pt idx="803">
                  <c:v>7.6630346629422101</c:v>
                </c:pt>
                <c:pt idx="804">
                  <c:v>7.6757346629422107</c:v>
                </c:pt>
                <c:pt idx="805">
                  <c:v>7.6884346629422113</c:v>
                </c:pt>
                <c:pt idx="806">
                  <c:v>7.7011346629422102</c:v>
                </c:pt>
                <c:pt idx="807">
                  <c:v>7.7138346629422108</c:v>
                </c:pt>
                <c:pt idx="808">
                  <c:v>7.7265346629422114</c:v>
                </c:pt>
                <c:pt idx="809">
                  <c:v>7.7392346629422102</c:v>
                </c:pt>
                <c:pt idx="810">
                  <c:v>7.7519346629422108</c:v>
                </c:pt>
                <c:pt idx="811">
                  <c:v>7.7646346629422114</c:v>
                </c:pt>
                <c:pt idx="812">
                  <c:v>7.7773346629422102</c:v>
                </c:pt>
                <c:pt idx="813">
                  <c:v>7.7900346629422108</c:v>
                </c:pt>
                <c:pt idx="814">
                  <c:v>7.8027346629422114</c:v>
                </c:pt>
                <c:pt idx="815">
                  <c:v>7.8154346629422102</c:v>
                </c:pt>
                <c:pt idx="816">
                  <c:v>7.8281346629422108</c:v>
                </c:pt>
                <c:pt idx="817">
                  <c:v>7.8408346629422114</c:v>
                </c:pt>
                <c:pt idx="818">
                  <c:v>7.8535346629422103</c:v>
                </c:pt>
                <c:pt idx="819">
                  <c:v>7.8662346629422109</c:v>
                </c:pt>
                <c:pt idx="820">
                  <c:v>7.8789346629422115</c:v>
                </c:pt>
                <c:pt idx="821">
                  <c:v>7.8916346629422103</c:v>
                </c:pt>
                <c:pt idx="822">
                  <c:v>7.9043346629422109</c:v>
                </c:pt>
                <c:pt idx="823">
                  <c:v>7.9170346629422115</c:v>
                </c:pt>
                <c:pt idx="824">
                  <c:v>7.9297346629422103</c:v>
                </c:pt>
                <c:pt idx="825">
                  <c:v>7.9424346629422109</c:v>
                </c:pt>
                <c:pt idx="826">
                  <c:v>7.9551346629422115</c:v>
                </c:pt>
                <c:pt idx="827">
                  <c:v>7.9678346629422103</c:v>
                </c:pt>
                <c:pt idx="828">
                  <c:v>7.9805346629422109</c:v>
                </c:pt>
                <c:pt idx="829">
                  <c:v>7.9932346629422115</c:v>
                </c:pt>
                <c:pt idx="830">
                  <c:v>8.0059346629422095</c:v>
                </c:pt>
                <c:pt idx="831">
                  <c:v>8.0186346629422118</c:v>
                </c:pt>
                <c:pt idx="832">
                  <c:v>8.0313346629422107</c:v>
                </c:pt>
                <c:pt idx="833">
                  <c:v>8.0440346629422095</c:v>
                </c:pt>
                <c:pt idx="834">
                  <c:v>8.0567346629422119</c:v>
                </c:pt>
                <c:pt idx="835">
                  <c:v>8.0694346629422107</c:v>
                </c:pt>
                <c:pt idx="836">
                  <c:v>8.0821346629422095</c:v>
                </c:pt>
                <c:pt idx="837">
                  <c:v>8.0948346629422119</c:v>
                </c:pt>
                <c:pt idx="838">
                  <c:v>8.1075346629422107</c:v>
                </c:pt>
                <c:pt idx="839">
                  <c:v>8.1202346629422095</c:v>
                </c:pt>
                <c:pt idx="840">
                  <c:v>8.1329346629422119</c:v>
                </c:pt>
                <c:pt idx="841">
                  <c:v>8.1456346629422107</c:v>
                </c:pt>
                <c:pt idx="842">
                  <c:v>8.1583346629422095</c:v>
                </c:pt>
                <c:pt idx="843">
                  <c:v>8.1710346629422119</c:v>
                </c:pt>
                <c:pt idx="844">
                  <c:v>8.1837346629422107</c:v>
                </c:pt>
                <c:pt idx="845">
                  <c:v>8.1964346629422096</c:v>
                </c:pt>
                <c:pt idx="846">
                  <c:v>8.2091346629422119</c:v>
                </c:pt>
                <c:pt idx="847">
                  <c:v>8.2218346629422108</c:v>
                </c:pt>
                <c:pt idx="848">
                  <c:v>8.2345346629422096</c:v>
                </c:pt>
                <c:pt idx="849">
                  <c:v>8.247234662942212</c:v>
                </c:pt>
                <c:pt idx="850">
                  <c:v>8.2599346629422108</c:v>
                </c:pt>
                <c:pt idx="851">
                  <c:v>8.2726346629422096</c:v>
                </c:pt>
                <c:pt idx="852">
                  <c:v>8.285334662942212</c:v>
                </c:pt>
                <c:pt idx="853">
                  <c:v>8.2980346629422108</c:v>
                </c:pt>
                <c:pt idx="854">
                  <c:v>8.3107346629422096</c:v>
                </c:pt>
                <c:pt idx="855">
                  <c:v>8.323434662942212</c:v>
                </c:pt>
                <c:pt idx="856">
                  <c:v>8.3361346629422108</c:v>
                </c:pt>
                <c:pt idx="857">
                  <c:v>8.3488346629422097</c:v>
                </c:pt>
                <c:pt idx="858">
                  <c:v>8.361534662942212</c:v>
                </c:pt>
                <c:pt idx="859">
                  <c:v>8.3742346629422109</c:v>
                </c:pt>
                <c:pt idx="860">
                  <c:v>8.3869346629422097</c:v>
                </c:pt>
                <c:pt idx="861">
                  <c:v>8.3996346629422121</c:v>
                </c:pt>
                <c:pt idx="862">
                  <c:v>8.4123346629422109</c:v>
                </c:pt>
                <c:pt idx="863">
                  <c:v>8.4250346629422097</c:v>
                </c:pt>
                <c:pt idx="864">
                  <c:v>8.4377346629422121</c:v>
                </c:pt>
                <c:pt idx="865">
                  <c:v>8.4504346629422109</c:v>
                </c:pt>
                <c:pt idx="866">
                  <c:v>8.4631346629422097</c:v>
                </c:pt>
                <c:pt idx="867">
                  <c:v>8.4758346629422121</c:v>
                </c:pt>
                <c:pt idx="868">
                  <c:v>8.4885346629422109</c:v>
                </c:pt>
                <c:pt idx="869">
                  <c:v>8.5012346629422098</c:v>
                </c:pt>
                <c:pt idx="870">
                  <c:v>8.5139346629422121</c:v>
                </c:pt>
                <c:pt idx="871">
                  <c:v>8.526634662942211</c:v>
                </c:pt>
                <c:pt idx="872">
                  <c:v>8.5393346629422098</c:v>
                </c:pt>
                <c:pt idx="873">
                  <c:v>8.5520346629422122</c:v>
                </c:pt>
                <c:pt idx="874">
                  <c:v>8.564734662942211</c:v>
                </c:pt>
                <c:pt idx="875">
                  <c:v>8.5774346629422098</c:v>
                </c:pt>
                <c:pt idx="876">
                  <c:v>8.5901346629422122</c:v>
                </c:pt>
                <c:pt idx="877">
                  <c:v>8.602834662942211</c:v>
                </c:pt>
                <c:pt idx="878">
                  <c:v>8.6155346629422098</c:v>
                </c:pt>
                <c:pt idx="879">
                  <c:v>8.6282346629422122</c:v>
                </c:pt>
                <c:pt idx="880">
                  <c:v>8.640934662942211</c:v>
                </c:pt>
                <c:pt idx="881">
                  <c:v>8.6536346629422098</c:v>
                </c:pt>
                <c:pt idx="882">
                  <c:v>8.6663346629422122</c:v>
                </c:pt>
                <c:pt idx="883">
                  <c:v>8.679034662942211</c:v>
                </c:pt>
                <c:pt idx="884">
                  <c:v>8.6917346629422099</c:v>
                </c:pt>
                <c:pt idx="885">
                  <c:v>8.7044346629422122</c:v>
                </c:pt>
                <c:pt idx="886">
                  <c:v>8.7171346629422111</c:v>
                </c:pt>
                <c:pt idx="887">
                  <c:v>8.7298346629422099</c:v>
                </c:pt>
                <c:pt idx="888">
                  <c:v>8.7425346629422123</c:v>
                </c:pt>
                <c:pt idx="889">
                  <c:v>8.7552346629422111</c:v>
                </c:pt>
                <c:pt idx="890">
                  <c:v>8.7679346629422099</c:v>
                </c:pt>
                <c:pt idx="891">
                  <c:v>8.7806346629422123</c:v>
                </c:pt>
                <c:pt idx="892">
                  <c:v>8.7933346629422111</c:v>
                </c:pt>
                <c:pt idx="893">
                  <c:v>8.8060346629422099</c:v>
                </c:pt>
                <c:pt idx="894">
                  <c:v>8.8187346629422123</c:v>
                </c:pt>
                <c:pt idx="895">
                  <c:v>8.8314346629422111</c:v>
                </c:pt>
                <c:pt idx="896">
                  <c:v>8.84413466294221</c:v>
                </c:pt>
                <c:pt idx="897">
                  <c:v>8.8568346629422123</c:v>
                </c:pt>
                <c:pt idx="898">
                  <c:v>8.8695346629422112</c:v>
                </c:pt>
                <c:pt idx="899">
                  <c:v>8.88223466294221</c:v>
                </c:pt>
                <c:pt idx="900">
                  <c:v>8.8949346629422124</c:v>
                </c:pt>
                <c:pt idx="901">
                  <c:v>8.9076346629422112</c:v>
                </c:pt>
                <c:pt idx="902">
                  <c:v>8.92033466294221</c:v>
                </c:pt>
                <c:pt idx="903">
                  <c:v>8.9330346629422124</c:v>
                </c:pt>
                <c:pt idx="904">
                  <c:v>8.9457346629422112</c:v>
                </c:pt>
                <c:pt idx="905">
                  <c:v>8.95843466294221</c:v>
                </c:pt>
                <c:pt idx="906">
                  <c:v>8.9711346629422124</c:v>
                </c:pt>
                <c:pt idx="907">
                  <c:v>8.9838346629422112</c:v>
                </c:pt>
                <c:pt idx="908">
                  <c:v>8.99653466294221</c:v>
                </c:pt>
                <c:pt idx="909">
                  <c:v>9.0092346629422124</c:v>
                </c:pt>
                <c:pt idx="910">
                  <c:v>9.0219346629422112</c:v>
                </c:pt>
                <c:pt idx="911">
                  <c:v>9.0346346629422101</c:v>
                </c:pt>
                <c:pt idx="912">
                  <c:v>9.0473346629422124</c:v>
                </c:pt>
                <c:pt idx="913">
                  <c:v>9.0600346629422113</c:v>
                </c:pt>
                <c:pt idx="914">
                  <c:v>9.0727346629422101</c:v>
                </c:pt>
                <c:pt idx="915">
                  <c:v>9.0854346629422089</c:v>
                </c:pt>
                <c:pt idx="916">
                  <c:v>9.0981346629422113</c:v>
                </c:pt>
                <c:pt idx="917">
                  <c:v>9.1108346629422101</c:v>
                </c:pt>
                <c:pt idx="918">
                  <c:v>9.1235346629422089</c:v>
                </c:pt>
                <c:pt idx="919">
                  <c:v>9.1362346629422113</c:v>
                </c:pt>
                <c:pt idx="920">
                  <c:v>9.1489346629422101</c:v>
                </c:pt>
                <c:pt idx="921">
                  <c:v>9.161634662942209</c:v>
                </c:pt>
                <c:pt idx="922">
                  <c:v>9.1743346629422113</c:v>
                </c:pt>
                <c:pt idx="923">
                  <c:v>9.1870346629422102</c:v>
                </c:pt>
                <c:pt idx="924">
                  <c:v>9.199734662942209</c:v>
                </c:pt>
                <c:pt idx="925">
                  <c:v>9.2124346629422114</c:v>
                </c:pt>
                <c:pt idx="926">
                  <c:v>9.2251346629422102</c:v>
                </c:pt>
                <c:pt idx="927">
                  <c:v>9.237834662942209</c:v>
                </c:pt>
                <c:pt idx="928">
                  <c:v>9.2505346629422114</c:v>
                </c:pt>
                <c:pt idx="929">
                  <c:v>9.2632346629422102</c:v>
                </c:pt>
                <c:pt idx="930">
                  <c:v>9.275934662942209</c:v>
                </c:pt>
                <c:pt idx="931">
                  <c:v>9.2886346629422114</c:v>
                </c:pt>
                <c:pt idx="932">
                  <c:v>9.3013346629422102</c:v>
                </c:pt>
                <c:pt idx="933">
                  <c:v>9.3140346629422091</c:v>
                </c:pt>
                <c:pt idx="934">
                  <c:v>9.3267346629422114</c:v>
                </c:pt>
                <c:pt idx="935">
                  <c:v>9.3394346629422103</c:v>
                </c:pt>
                <c:pt idx="936">
                  <c:v>9.3521346629422091</c:v>
                </c:pt>
                <c:pt idx="937">
                  <c:v>9.3648346629422115</c:v>
                </c:pt>
                <c:pt idx="938">
                  <c:v>9.3775346629422103</c:v>
                </c:pt>
                <c:pt idx="939">
                  <c:v>9.3902346629422091</c:v>
                </c:pt>
                <c:pt idx="940">
                  <c:v>9.4029346629422115</c:v>
                </c:pt>
                <c:pt idx="941">
                  <c:v>9.4156346629422103</c:v>
                </c:pt>
                <c:pt idx="942">
                  <c:v>9.4283346629422091</c:v>
                </c:pt>
                <c:pt idx="943">
                  <c:v>9.4410346629422115</c:v>
                </c:pt>
                <c:pt idx="944">
                  <c:v>9.4537346629422103</c:v>
                </c:pt>
                <c:pt idx="945">
                  <c:v>9.4664346629422091</c:v>
                </c:pt>
                <c:pt idx="946">
                  <c:v>9.4791346629422115</c:v>
                </c:pt>
                <c:pt idx="947">
                  <c:v>9.4918346629422103</c:v>
                </c:pt>
                <c:pt idx="948">
                  <c:v>9.5045346629422092</c:v>
                </c:pt>
                <c:pt idx="949">
                  <c:v>9.5172346629422115</c:v>
                </c:pt>
                <c:pt idx="950">
                  <c:v>9.5299346629422104</c:v>
                </c:pt>
                <c:pt idx="951">
                  <c:v>9.5426346629422092</c:v>
                </c:pt>
                <c:pt idx="952">
                  <c:v>9.5553346629422116</c:v>
                </c:pt>
                <c:pt idx="953">
                  <c:v>9.5680346629422104</c:v>
                </c:pt>
                <c:pt idx="954">
                  <c:v>9.5807346629422092</c:v>
                </c:pt>
                <c:pt idx="955">
                  <c:v>9.5934346629422116</c:v>
                </c:pt>
                <c:pt idx="956">
                  <c:v>9.6061346629422104</c:v>
                </c:pt>
                <c:pt idx="957">
                  <c:v>9.6188346629422092</c:v>
                </c:pt>
                <c:pt idx="958">
                  <c:v>9.6315346629422116</c:v>
                </c:pt>
                <c:pt idx="959">
                  <c:v>9.6442346629422104</c:v>
                </c:pt>
                <c:pt idx="960">
                  <c:v>9.6569346629422093</c:v>
                </c:pt>
                <c:pt idx="961">
                  <c:v>9.6696346629422116</c:v>
                </c:pt>
                <c:pt idx="962">
                  <c:v>9.6823346629422105</c:v>
                </c:pt>
                <c:pt idx="963">
                  <c:v>9.6950346629422093</c:v>
                </c:pt>
                <c:pt idx="964">
                  <c:v>9.7077346629422117</c:v>
                </c:pt>
                <c:pt idx="965">
                  <c:v>9.7204346629422105</c:v>
                </c:pt>
                <c:pt idx="966">
                  <c:v>9.7331346629422093</c:v>
                </c:pt>
                <c:pt idx="967">
                  <c:v>9.7458346629422117</c:v>
                </c:pt>
                <c:pt idx="968">
                  <c:v>9.7585346629422105</c:v>
                </c:pt>
                <c:pt idx="969">
                  <c:v>9.7712346629422093</c:v>
                </c:pt>
                <c:pt idx="970">
                  <c:v>9.7839346629422117</c:v>
                </c:pt>
                <c:pt idx="971">
                  <c:v>9.7966346629422105</c:v>
                </c:pt>
                <c:pt idx="972">
                  <c:v>9.8093346629422093</c:v>
                </c:pt>
                <c:pt idx="973">
                  <c:v>9.8220346629422117</c:v>
                </c:pt>
                <c:pt idx="974">
                  <c:v>9.8347346629422105</c:v>
                </c:pt>
                <c:pt idx="975">
                  <c:v>9.8474346629422094</c:v>
                </c:pt>
                <c:pt idx="976">
                  <c:v>9.8601346629422117</c:v>
                </c:pt>
                <c:pt idx="977">
                  <c:v>9.8728346629422106</c:v>
                </c:pt>
                <c:pt idx="978">
                  <c:v>9.8855346629422094</c:v>
                </c:pt>
                <c:pt idx="979">
                  <c:v>9.8982346629422118</c:v>
                </c:pt>
                <c:pt idx="980">
                  <c:v>9.9109346629422106</c:v>
                </c:pt>
                <c:pt idx="981">
                  <c:v>9.9236346629422094</c:v>
                </c:pt>
                <c:pt idx="982">
                  <c:v>9.9363346629422118</c:v>
                </c:pt>
                <c:pt idx="983">
                  <c:v>9.9490346629422106</c:v>
                </c:pt>
                <c:pt idx="984">
                  <c:v>9.9617346629422094</c:v>
                </c:pt>
                <c:pt idx="985">
                  <c:v>9.9744346629422118</c:v>
                </c:pt>
                <c:pt idx="986">
                  <c:v>9.9871346629422106</c:v>
                </c:pt>
                <c:pt idx="987">
                  <c:v>9.9998346629422095</c:v>
                </c:pt>
                <c:pt idx="988">
                  <c:v>10.012534662942212</c:v>
                </c:pt>
                <c:pt idx="989">
                  <c:v>10.025234662942211</c:v>
                </c:pt>
                <c:pt idx="990">
                  <c:v>10.037934662942209</c:v>
                </c:pt>
                <c:pt idx="991">
                  <c:v>10.050634662942212</c:v>
                </c:pt>
                <c:pt idx="992">
                  <c:v>10.063334662942211</c:v>
                </c:pt>
                <c:pt idx="993">
                  <c:v>10.07603466294221</c:v>
                </c:pt>
                <c:pt idx="994">
                  <c:v>10.088734662942212</c:v>
                </c:pt>
                <c:pt idx="995">
                  <c:v>10.101434662942211</c:v>
                </c:pt>
                <c:pt idx="996">
                  <c:v>10.11413466294221</c:v>
                </c:pt>
                <c:pt idx="997">
                  <c:v>10.126834662942212</c:v>
                </c:pt>
                <c:pt idx="998">
                  <c:v>10.139534662942211</c:v>
                </c:pt>
                <c:pt idx="999">
                  <c:v>10.15223466294221</c:v>
                </c:pt>
                <c:pt idx="1000">
                  <c:v>10.164934662942212</c:v>
                </c:pt>
                <c:pt idx="1001">
                  <c:v>10.177634662942211</c:v>
                </c:pt>
                <c:pt idx="1002">
                  <c:v>10.19033466294221</c:v>
                </c:pt>
                <c:pt idx="1003">
                  <c:v>10.203034662942212</c:v>
                </c:pt>
                <c:pt idx="1004">
                  <c:v>10.215734662942211</c:v>
                </c:pt>
                <c:pt idx="1005">
                  <c:v>10.22843466294221</c:v>
                </c:pt>
                <c:pt idx="1006">
                  <c:v>10.241134662942212</c:v>
                </c:pt>
                <c:pt idx="1007">
                  <c:v>10.253834662942211</c:v>
                </c:pt>
                <c:pt idx="1008">
                  <c:v>10.26653466294221</c:v>
                </c:pt>
                <c:pt idx="1009">
                  <c:v>10.279234662942212</c:v>
                </c:pt>
                <c:pt idx="1010">
                  <c:v>10.291934662942211</c:v>
                </c:pt>
                <c:pt idx="1011">
                  <c:v>10.30463466294221</c:v>
                </c:pt>
                <c:pt idx="1012">
                  <c:v>10.317334662942212</c:v>
                </c:pt>
                <c:pt idx="1013">
                  <c:v>10.330034662942211</c:v>
                </c:pt>
                <c:pt idx="1014">
                  <c:v>10.34273466294221</c:v>
                </c:pt>
                <c:pt idx="1015">
                  <c:v>10.355434662942212</c:v>
                </c:pt>
                <c:pt idx="1016">
                  <c:v>10.368134662942211</c:v>
                </c:pt>
                <c:pt idx="1017">
                  <c:v>10.38083466294221</c:v>
                </c:pt>
                <c:pt idx="1018">
                  <c:v>10.393534662942212</c:v>
                </c:pt>
                <c:pt idx="1019">
                  <c:v>10.406234662942211</c:v>
                </c:pt>
                <c:pt idx="1020">
                  <c:v>10.41893466294221</c:v>
                </c:pt>
                <c:pt idx="1021">
                  <c:v>10.431634662942212</c:v>
                </c:pt>
                <c:pt idx="1022">
                  <c:v>10.444334662942211</c:v>
                </c:pt>
                <c:pt idx="1023">
                  <c:v>10.45703466294221</c:v>
                </c:pt>
              </c:numCache>
            </c:numRef>
          </c:xVal>
          <c:yVal>
            <c:numRef>
              <c:f>'Blue sp'!$F$2:$F$1025</c:f>
              <c:numCache>
                <c:formatCode>General</c:formatCode>
                <c:ptCount val="1024"/>
                <c:pt idx="0">
                  <c:v>4.4733256924564951E-3</c:v>
                </c:pt>
                <c:pt idx="1">
                  <c:v>5.5917351756464067E-3</c:v>
                </c:pt>
                <c:pt idx="2">
                  <c:v>8.1012417125652589E-3</c:v>
                </c:pt>
                <c:pt idx="3">
                  <c:v>7.2988665783696519E-3</c:v>
                </c:pt>
                <c:pt idx="4">
                  <c:v>4.399434162941477E-3</c:v>
                </c:pt>
                <c:pt idx="5">
                  <c:v>3.8195562497253949E-3</c:v>
                </c:pt>
                <c:pt idx="6">
                  <c:v>3.0144981390729814E-3</c:v>
                </c:pt>
                <c:pt idx="7">
                  <c:v>2.6528406502087276E-3</c:v>
                </c:pt>
                <c:pt idx="8">
                  <c:v>2.6414229698063143E-3</c:v>
                </c:pt>
                <c:pt idx="9">
                  <c:v>1.5051361414601754E-3</c:v>
                </c:pt>
                <c:pt idx="10">
                  <c:v>2.39682018423641E-3</c:v>
                </c:pt>
                <c:pt idx="11">
                  <c:v>2.2888718761017294E-3</c:v>
                </c:pt>
                <c:pt idx="12">
                  <c:v>2.1367326704417209E-3</c:v>
                </c:pt>
                <c:pt idx="13">
                  <c:v>1.9571007146546252E-3</c:v>
                </c:pt>
                <c:pt idx="14">
                  <c:v>1.0309205977236168E-3</c:v>
                </c:pt>
                <c:pt idx="15">
                  <c:v>1.0890485048399225E-3</c:v>
                </c:pt>
                <c:pt idx="16">
                  <c:v>1.5083295606225363E-3</c:v>
                </c:pt>
                <c:pt idx="17">
                  <c:v>1.0910614935854877E-3</c:v>
                </c:pt>
                <c:pt idx="18">
                  <c:v>2.6978721911420675E-3</c:v>
                </c:pt>
                <c:pt idx="19">
                  <c:v>2.4497512857109974E-3</c:v>
                </c:pt>
                <c:pt idx="20">
                  <c:v>2.4370835317637572E-3</c:v>
                </c:pt>
                <c:pt idx="21">
                  <c:v>1.0135128487210958E-3</c:v>
                </c:pt>
                <c:pt idx="22">
                  <c:v>1.3021789520414051E-3</c:v>
                </c:pt>
                <c:pt idx="23">
                  <c:v>1.4405531333385832E-3</c:v>
                </c:pt>
                <c:pt idx="24">
                  <c:v>1.5029110246173576E-3</c:v>
                </c:pt>
                <c:pt idx="25">
                  <c:v>1.180287578888477E-3</c:v>
                </c:pt>
                <c:pt idx="26">
                  <c:v>2.4587438182931518E-3</c:v>
                </c:pt>
                <c:pt idx="27">
                  <c:v>9.8335963877798911E-4</c:v>
                </c:pt>
                <c:pt idx="28">
                  <c:v>8.2611022465830424E-4</c:v>
                </c:pt>
                <c:pt idx="29">
                  <c:v>5.1050359167133783E-4</c:v>
                </c:pt>
                <c:pt idx="30">
                  <c:v>1.3962623286843537E-3</c:v>
                </c:pt>
                <c:pt idx="31">
                  <c:v>1.4372667744230287E-3</c:v>
                </c:pt>
                <c:pt idx="32">
                  <c:v>1.7507016791740201E-3</c:v>
                </c:pt>
                <c:pt idx="33">
                  <c:v>1.6209098121911019E-3</c:v>
                </c:pt>
                <c:pt idx="34">
                  <c:v>1.4372856979821332E-3</c:v>
                </c:pt>
                <c:pt idx="35">
                  <c:v>1.0355364324030846E-3</c:v>
                </c:pt>
                <c:pt idx="36">
                  <c:v>2.2153705862572358E-3</c:v>
                </c:pt>
                <c:pt idx="37">
                  <c:v>1.7921448684962661E-3</c:v>
                </c:pt>
                <c:pt idx="38">
                  <c:v>2.4096652505751111E-3</c:v>
                </c:pt>
                <c:pt idx="39">
                  <c:v>1.460090798531309E-3</c:v>
                </c:pt>
                <c:pt idx="40">
                  <c:v>5.6111576275836151E-4</c:v>
                </c:pt>
                <c:pt idx="41">
                  <c:v>1.8175941147239966E-3</c:v>
                </c:pt>
                <c:pt idx="42">
                  <c:v>1.6692796787624344E-3</c:v>
                </c:pt>
                <c:pt idx="43">
                  <c:v>1.5391028327397633E-3</c:v>
                </c:pt>
                <c:pt idx="44">
                  <c:v>1.4607753997305107E-3</c:v>
                </c:pt>
                <c:pt idx="45">
                  <c:v>1.4412458926555927E-3</c:v>
                </c:pt>
                <c:pt idx="46">
                  <c:v>4.1771625605251794E-4</c:v>
                </c:pt>
                <c:pt idx="47">
                  <c:v>1.308630237971242E-3</c:v>
                </c:pt>
                <c:pt idx="48">
                  <c:v>1.7087018812279823E-3</c:v>
                </c:pt>
                <c:pt idx="49">
                  <c:v>1.3948750676680425E-3</c:v>
                </c:pt>
                <c:pt idx="50">
                  <c:v>1.5765023072873102E-3</c:v>
                </c:pt>
                <c:pt idx="51">
                  <c:v>1.4639075568846978E-3</c:v>
                </c:pt>
                <c:pt idx="52">
                  <c:v>7.084099373497961E-4</c:v>
                </c:pt>
                <c:pt idx="53">
                  <c:v>1.5574910111290226E-4</c:v>
                </c:pt>
                <c:pt idx="54">
                  <c:v>1.1177037538791707E-3</c:v>
                </c:pt>
                <c:pt idx="55">
                  <c:v>1.7132865345698082E-3</c:v>
                </c:pt>
                <c:pt idx="56">
                  <c:v>2.1990428439115791E-3</c:v>
                </c:pt>
                <c:pt idx="57">
                  <c:v>1.8257725209399852E-3</c:v>
                </c:pt>
                <c:pt idx="58">
                  <c:v>1.266071587224724E-3</c:v>
                </c:pt>
                <c:pt idx="59">
                  <c:v>1.8674595599958033E-3</c:v>
                </c:pt>
                <c:pt idx="60">
                  <c:v>1.2759823754731709E-3</c:v>
                </c:pt>
                <c:pt idx="61">
                  <c:v>1.5523897854184227E-3</c:v>
                </c:pt>
                <c:pt idx="62">
                  <c:v>1.8816506286217323E-3</c:v>
                </c:pt>
                <c:pt idx="63">
                  <c:v>2.1363838482286466E-3</c:v>
                </c:pt>
                <c:pt idx="64">
                  <c:v>1.6209953826796062E-3</c:v>
                </c:pt>
                <c:pt idx="65">
                  <c:v>1.2654339864307113E-3</c:v>
                </c:pt>
                <c:pt idx="66">
                  <c:v>1.9139461041590622E-3</c:v>
                </c:pt>
                <c:pt idx="67">
                  <c:v>1.0374063352878433E-3</c:v>
                </c:pt>
                <c:pt idx="68">
                  <c:v>1.0899708606877665E-3</c:v>
                </c:pt>
                <c:pt idx="69">
                  <c:v>1.1721269784842803E-3</c:v>
                </c:pt>
                <c:pt idx="70">
                  <c:v>1.696284751330401E-3</c:v>
                </c:pt>
                <c:pt idx="71">
                  <c:v>1.6651775847577627E-3</c:v>
                </c:pt>
                <c:pt idx="72">
                  <c:v>1.598513837964013E-3</c:v>
                </c:pt>
                <c:pt idx="73">
                  <c:v>1.1040267332273353E-3</c:v>
                </c:pt>
                <c:pt idx="74">
                  <c:v>1.7713552191141375E-3</c:v>
                </c:pt>
                <c:pt idx="75">
                  <c:v>1.0584940030476729E-3</c:v>
                </c:pt>
                <c:pt idx="76">
                  <c:v>6.4308982654011728E-4</c:v>
                </c:pt>
                <c:pt idx="77">
                  <c:v>1.0793944645031165E-3</c:v>
                </c:pt>
                <c:pt idx="78">
                  <c:v>1.3338341925359625E-3</c:v>
                </c:pt>
                <c:pt idx="79">
                  <c:v>9.8330187655289625E-4</c:v>
                </c:pt>
                <c:pt idx="80">
                  <c:v>1.5351371617473887E-3</c:v>
                </c:pt>
                <c:pt idx="81">
                  <c:v>1.110510200102734E-3</c:v>
                </c:pt>
                <c:pt idx="82">
                  <c:v>1.6868781973644149E-3</c:v>
                </c:pt>
                <c:pt idx="83">
                  <c:v>2.4483109117369685E-3</c:v>
                </c:pt>
                <c:pt idx="84">
                  <c:v>1.7839238229367244E-3</c:v>
                </c:pt>
                <c:pt idx="85">
                  <c:v>1.9239913848785348E-3</c:v>
                </c:pt>
                <c:pt idx="86">
                  <c:v>1.8027331821408238E-3</c:v>
                </c:pt>
                <c:pt idx="87">
                  <c:v>1.8644985482257747E-3</c:v>
                </c:pt>
                <c:pt idx="88">
                  <c:v>1.5974183555710355E-3</c:v>
                </c:pt>
                <c:pt idx="89">
                  <c:v>2.0309421823350234E-3</c:v>
                </c:pt>
                <c:pt idx="90">
                  <c:v>2.1505011118585588E-3</c:v>
                </c:pt>
                <c:pt idx="91">
                  <c:v>1.0330517862433368E-3</c:v>
                </c:pt>
                <c:pt idx="92">
                  <c:v>1.209265360673511E-3</c:v>
                </c:pt>
                <c:pt idx="93">
                  <c:v>1.503859145781903E-3</c:v>
                </c:pt>
                <c:pt idx="94">
                  <c:v>1.8284354092851312E-3</c:v>
                </c:pt>
                <c:pt idx="95">
                  <c:v>1.5822859102124064E-3</c:v>
                </c:pt>
                <c:pt idx="96">
                  <c:v>1.5298207262577021E-3</c:v>
                </c:pt>
                <c:pt idx="97">
                  <c:v>3.0311821124817564E-3</c:v>
                </c:pt>
                <c:pt idx="98">
                  <c:v>2.8220630739859381E-3</c:v>
                </c:pt>
                <c:pt idx="99">
                  <c:v>2.001740107955328E-3</c:v>
                </c:pt>
                <c:pt idx="100">
                  <c:v>2.2184725264805041E-3</c:v>
                </c:pt>
                <c:pt idx="101">
                  <c:v>2.830629874328007E-3</c:v>
                </c:pt>
                <c:pt idx="102">
                  <c:v>4.2682109287033717E-3</c:v>
                </c:pt>
                <c:pt idx="103">
                  <c:v>2.8012502425152352E-3</c:v>
                </c:pt>
                <c:pt idx="104">
                  <c:v>1.9925904563672815E-3</c:v>
                </c:pt>
                <c:pt idx="105">
                  <c:v>2.7313672090699477E-3</c:v>
                </c:pt>
                <c:pt idx="106">
                  <c:v>3.2577333959695879E-3</c:v>
                </c:pt>
                <c:pt idx="107">
                  <c:v>3.198325113252006E-3</c:v>
                </c:pt>
                <c:pt idx="108">
                  <c:v>3.0638320055772447E-3</c:v>
                </c:pt>
                <c:pt idx="109">
                  <c:v>1.3893649756703476E-3</c:v>
                </c:pt>
                <c:pt idx="110">
                  <c:v>1.387191565097661E-3</c:v>
                </c:pt>
                <c:pt idx="111">
                  <c:v>2.0740974634968251E-3</c:v>
                </c:pt>
                <c:pt idx="112">
                  <c:v>2.093498529831588E-3</c:v>
                </c:pt>
                <c:pt idx="113">
                  <c:v>2.2987727197636299E-3</c:v>
                </c:pt>
                <c:pt idx="114">
                  <c:v>2.4611223904131914E-3</c:v>
                </c:pt>
                <c:pt idx="115">
                  <c:v>2.9064524162759967E-3</c:v>
                </c:pt>
                <c:pt idx="116">
                  <c:v>2.7205448171535728E-3</c:v>
                </c:pt>
                <c:pt idx="117">
                  <c:v>4.3175461800651046E-3</c:v>
                </c:pt>
                <c:pt idx="118">
                  <c:v>4.8252750869610091E-3</c:v>
                </c:pt>
                <c:pt idx="119">
                  <c:v>4.5181789064769346E-3</c:v>
                </c:pt>
                <c:pt idx="120">
                  <c:v>2.5891538938758634E-3</c:v>
                </c:pt>
                <c:pt idx="121">
                  <c:v>2.0112629577821034E-3</c:v>
                </c:pt>
                <c:pt idx="122">
                  <c:v>3.2983145389886628E-3</c:v>
                </c:pt>
                <c:pt idx="123">
                  <c:v>4.1129873291084074E-3</c:v>
                </c:pt>
                <c:pt idx="124">
                  <c:v>4.1952194832685866E-3</c:v>
                </c:pt>
                <c:pt idx="125">
                  <c:v>4.0914185753936957E-3</c:v>
                </c:pt>
                <c:pt idx="126">
                  <c:v>4.1952408830116658E-3</c:v>
                </c:pt>
                <c:pt idx="127">
                  <c:v>3.8661745721330133E-3</c:v>
                </c:pt>
                <c:pt idx="128">
                  <c:v>6.0054764574193845E-3</c:v>
                </c:pt>
                <c:pt idx="129">
                  <c:v>5.9675442037701214E-3</c:v>
                </c:pt>
                <c:pt idx="130">
                  <c:v>6.0395071825746476E-3</c:v>
                </c:pt>
                <c:pt idx="131">
                  <c:v>6.3919157126683781E-3</c:v>
                </c:pt>
                <c:pt idx="132">
                  <c:v>5.0915801261036198E-3</c:v>
                </c:pt>
                <c:pt idx="133">
                  <c:v>6.0780258614632262E-3</c:v>
                </c:pt>
                <c:pt idx="134">
                  <c:v>6.0286553202583051E-3</c:v>
                </c:pt>
                <c:pt idx="135">
                  <c:v>6.6259376206914654E-3</c:v>
                </c:pt>
                <c:pt idx="136">
                  <c:v>5.8345849735054987E-3</c:v>
                </c:pt>
                <c:pt idx="137">
                  <c:v>6.8624553110119002E-3</c:v>
                </c:pt>
                <c:pt idx="138">
                  <c:v>6.3078823448533385E-3</c:v>
                </c:pt>
                <c:pt idx="139">
                  <c:v>6.4278103279660961E-3</c:v>
                </c:pt>
                <c:pt idx="140">
                  <c:v>4.9725339279719687E-3</c:v>
                </c:pt>
                <c:pt idx="141">
                  <c:v>6.1820925542975741E-3</c:v>
                </c:pt>
                <c:pt idx="142">
                  <c:v>6.76982379842228E-3</c:v>
                </c:pt>
                <c:pt idx="143">
                  <c:v>6.8045025347955538E-3</c:v>
                </c:pt>
                <c:pt idx="144">
                  <c:v>6.5492675834792286E-3</c:v>
                </c:pt>
                <c:pt idx="145">
                  <c:v>6.9309007292830578E-3</c:v>
                </c:pt>
                <c:pt idx="146">
                  <c:v>7.5276345491151701E-3</c:v>
                </c:pt>
                <c:pt idx="147">
                  <c:v>6.5814248980589516E-3</c:v>
                </c:pt>
                <c:pt idx="148">
                  <c:v>7.5604144678295473E-3</c:v>
                </c:pt>
                <c:pt idx="149">
                  <c:v>7.9244135040005877E-3</c:v>
                </c:pt>
                <c:pt idx="150">
                  <c:v>9.1292394325285173E-3</c:v>
                </c:pt>
                <c:pt idx="151">
                  <c:v>9.3928955770380962E-3</c:v>
                </c:pt>
                <c:pt idx="152">
                  <c:v>9.1731715032852702E-3</c:v>
                </c:pt>
                <c:pt idx="153">
                  <c:v>9.4498617693417417E-3</c:v>
                </c:pt>
                <c:pt idx="154">
                  <c:v>8.4682951162155535E-3</c:v>
                </c:pt>
                <c:pt idx="155">
                  <c:v>9.6607723393081612E-3</c:v>
                </c:pt>
                <c:pt idx="156">
                  <c:v>9.9241377712312173E-3</c:v>
                </c:pt>
                <c:pt idx="157">
                  <c:v>9.0578184688570231E-3</c:v>
                </c:pt>
                <c:pt idx="158">
                  <c:v>8.8906416117375629E-3</c:v>
                </c:pt>
                <c:pt idx="159">
                  <c:v>9.8915718645552712E-3</c:v>
                </c:pt>
                <c:pt idx="160">
                  <c:v>1.1176469161572998E-2</c:v>
                </c:pt>
                <c:pt idx="161">
                  <c:v>1.1564329906316251E-2</c:v>
                </c:pt>
                <c:pt idx="162">
                  <c:v>1.0840222708093969E-2</c:v>
                </c:pt>
                <c:pt idx="163">
                  <c:v>1.1815753767977407E-2</c:v>
                </c:pt>
                <c:pt idx="164">
                  <c:v>1.1706875271831693E-2</c:v>
                </c:pt>
                <c:pt idx="165">
                  <c:v>1.2998637416089302E-2</c:v>
                </c:pt>
                <c:pt idx="166">
                  <c:v>1.5339892178118077E-2</c:v>
                </c:pt>
                <c:pt idx="167">
                  <c:v>1.7045498799288912E-2</c:v>
                </c:pt>
                <c:pt idx="168">
                  <c:v>1.6513432022783405E-2</c:v>
                </c:pt>
                <c:pt idx="169">
                  <c:v>1.6579918297939499E-2</c:v>
                </c:pt>
                <c:pt idx="170">
                  <c:v>1.8601924658033227E-2</c:v>
                </c:pt>
                <c:pt idx="171">
                  <c:v>1.8504370902626865E-2</c:v>
                </c:pt>
                <c:pt idx="172">
                  <c:v>2.1057276852639799E-2</c:v>
                </c:pt>
                <c:pt idx="173">
                  <c:v>2.381942031351339E-2</c:v>
                </c:pt>
                <c:pt idx="174">
                  <c:v>2.1975313410983261E-2</c:v>
                </c:pt>
                <c:pt idx="175">
                  <c:v>2.3231945975234647E-2</c:v>
                </c:pt>
                <c:pt idx="176">
                  <c:v>2.5915868590330106E-2</c:v>
                </c:pt>
                <c:pt idx="177">
                  <c:v>2.8471837383333608E-2</c:v>
                </c:pt>
                <c:pt idx="178">
                  <c:v>3.0251219886956345E-2</c:v>
                </c:pt>
                <c:pt idx="179">
                  <c:v>3.1249691441381712E-2</c:v>
                </c:pt>
                <c:pt idx="180">
                  <c:v>3.4083397779262753E-2</c:v>
                </c:pt>
                <c:pt idx="181">
                  <c:v>4.0204327836700839E-2</c:v>
                </c:pt>
                <c:pt idx="182">
                  <c:v>4.2619943008482312E-2</c:v>
                </c:pt>
                <c:pt idx="183">
                  <c:v>4.2398882054740121E-2</c:v>
                </c:pt>
                <c:pt idx="184">
                  <c:v>4.632578572416924E-2</c:v>
                </c:pt>
                <c:pt idx="185">
                  <c:v>4.7890795291083789E-2</c:v>
                </c:pt>
                <c:pt idx="186">
                  <c:v>5.1311590137630904E-2</c:v>
                </c:pt>
                <c:pt idx="187">
                  <c:v>5.6795559274959689E-2</c:v>
                </c:pt>
                <c:pt idx="188">
                  <c:v>6.2801157503650964E-2</c:v>
                </c:pt>
                <c:pt idx="189">
                  <c:v>6.7261265372422607E-2</c:v>
                </c:pt>
                <c:pt idx="190">
                  <c:v>7.3229195664955893E-2</c:v>
                </c:pt>
                <c:pt idx="191">
                  <c:v>8.0080746342333295E-2</c:v>
                </c:pt>
                <c:pt idx="192">
                  <c:v>8.5299933482329643E-2</c:v>
                </c:pt>
                <c:pt idx="193">
                  <c:v>9.2753681359174625E-2</c:v>
                </c:pt>
                <c:pt idx="194">
                  <c:v>9.9846705365015637E-2</c:v>
                </c:pt>
                <c:pt idx="195">
                  <c:v>0.10518933573446923</c:v>
                </c:pt>
                <c:pt idx="196">
                  <c:v>0.10465936233391522</c:v>
                </c:pt>
                <c:pt idx="197">
                  <c:v>0.1085350854012172</c:v>
                </c:pt>
                <c:pt idx="198">
                  <c:v>0.11945104384025884</c:v>
                </c:pt>
                <c:pt idx="199">
                  <c:v>0.12970504574548311</c:v>
                </c:pt>
                <c:pt idx="200">
                  <c:v>0.13513051622013086</c:v>
                </c:pt>
                <c:pt idx="201">
                  <c:v>0.13728517531317469</c:v>
                </c:pt>
                <c:pt idx="202">
                  <c:v>0.1469551768837459</c:v>
                </c:pt>
                <c:pt idx="203">
                  <c:v>0.16268035864077732</c:v>
                </c:pt>
                <c:pt idx="204">
                  <c:v>0.16314106669397743</c:v>
                </c:pt>
                <c:pt idx="205">
                  <c:v>0.17128784523016316</c:v>
                </c:pt>
                <c:pt idx="206">
                  <c:v>0.18077676810099044</c:v>
                </c:pt>
                <c:pt idx="207">
                  <c:v>0.18850305477384738</c:v>
                </c:pt>
                <c:pt idx="208">
                  <c:v>0.19275048046683746</c:v>
                </c:pt>
                <c:pt idx="209">
                  <c:v>0.20515214788571534</c:v>
                </c:pt>
                <c:pt idx="210">
                  <c:v>0.20769271258937802</c:v>
                </c:pt>
                <c:pt idx="211">
                  <c:v>0.21515265272310963</c:v>
                </c:pt>
                <c:pt idx="212">
                  <c:v>0.22331600772164306</c:v>
                </c:pt>
                <c:pt idx="213">
                  <c:v>0.22975617260404602</c:v>
                </c:pt>
                <c:pt idx="214">
                  <c:v>0.23911617089994311</c:v>
                </c:pt>
                <c:pt idx="215">
                  <c:v>0.2392740164214</c:v>
                </c:pt>
                <c:pt idx="216">
                  <c:v>0.25135573723990789</c:v>
                </c:pt>
                <c:pt idx="217">
                  <c:v>0.25531038982212706</c:v>
                </c:pt>
                <c:pt idx="218">
                  <c:v>0.25976840553456437</c:v>
                </c:pt>
                <c:pt idx="219">
                  <c:v>0.27271889865812121</c:v>
                </c:pt>
                <c:pt idx="220">
                  <c:v>0.27912184623114805</c:v>
                </c:pt>
                <c:pt idx="221">
                  <c:v>0.2817588851956595</c:v>
                </c:pt>
                <c:pt idx="222">
                  <c:v>0.28840666784554447</c:v>
                </c:pt>
                <c:pt idx="223">
                  <c:v>0.28730485066703937</c:v>
                </c:pt>
                <c:pt idx="224">
                  <c:v>0.28984453848929126</c:v>
                </c:pt>
                <c:pt idx="225">
                  <c:v>0.29520334369982615</c:v>
                </c:pt>
                <c:pt idx="226">
                  <c:v>0.3118032758565441</c:v>
                </c:pt>
                <c:pt idx="227">
                  <c:v>0.32058886295500272</c:v>
                </c:pt>
                <c:pt idx="228">
                  <c:v>0.30629872415783349</c:v>
                </c:pt>
                <c:pt idx="229">
                  <c:v>0.30614586673151145</c:v>
                </c:pt>
                <c:pt idx="230">
                  <c:v>0.31917157008352298</c:v>
                </c:pt>
                <c:pt idx="231">
                  <c:v>0.32321076439918195</c:v>
                </c:pt>
                <c:pt idx="232">
                  <c:v>0.32069221680634291</c:v>
                </c:pt>
                <c:pt idx="233">
                  <c:v>0.32825555604621343</c:v>
                </c:pt>
                <c:pt idx="234">
                  <c:v>0.3330528065352516</c:v>
                </c:pt>
                <c:pt idx="235">
                  <c:v>0.32861854142411534</c:v>
                </c:pt>
                <c:pt idx="236">
                  <c:v>0.33352268888267161</c:v>
                </c:pt>
                <c:pt idx="237">
                  <c:v>0.34267459152437485</c:v>
                </c:pt>
                <c:pt idx="238">
                  <c:v>0.33748599891275655</c:v>
                </c:pt>
                <c:pt idx="239">
                  <c:v>0.33625395421405635</c:v>
                </c:pt>
                <c:pt idx="240">
                  <c:v>0.3402491828431829</c:v>
                </c:pt>
                <c:pt idx="241">
                  <c:v>0.3401084863653423</c:v>
                </c:pt>
                <c:pt idx="242">
                  <c:v>0.34795611577571711</c:v>
                </c:pt>
                <c:pt idx="243">
                  <c:v>0.34540931399567137</c:v>
                </c:pt>
                <c:pt idx="244">
                  <c:v>0.33624566981505272</c:v>
                </c:pt>
                <c:pt idx="245">
                  <c:v>0.34876836815608492</c:v>
                </c:pt>
                <c:pt idx="246">
                  <c:v>0.34167394882166885</c:v>
                </c:pt>
                <c:pt idx="247">
                  <c:v>0.33718533109523413</c:v>
                </c:pt>
                <c:pt idx="248">
                  <c:v>0.3389185346418751</c:v>
                </c:pt>
                <c:pt idx="249">
                  <c:v>0.34087495463370782</c:v>
                </c:pt>
                <c:pt idx="250">
                  <c:v>0.35257278998114061</c:v>
                </c:pt>
                <c:pt idx="251">
                  <c:v>0.33780424097213829</c:v>
                </c:pt>
                <c:pt idx="252">
                  <c:v>0.33053976133105101</c:v>
                </c:pt>
                <c:pt idx="253">
                  <c:v>0.33170685003491324</c:v>
                </c:pt>
                <c:pt idx="254">
                  <c:v>0.34920488493135965</c:v>
                </c:pt>
                <c:pt idx="255">
                  <c:v>0.35036203916223557</c:v>
                </c:pt>
                <c:pt idx="256">
                  <c:v>0.34276509414698786</c:v>
                </c:pt>
                <c:pt idx="257">
                  <c:v>0.3339608072129257</c:v>
                </c:pt>
                <c:pt idx="258">
                  <c:v>0.32375931171303468</c:v>
                </c:pt>
                <c:pt idx="259">
                  <c:v>0.32419333612644097</c:v>
                </c:pt>
                <c:pt idx="260">
                  <c:v>0.33750325425794697</c:v>
                </c:pt>
                <c:pt idx="261">
                  <c:v>0.33669892280425617</c:v>
                </c:pt>
                <c:pt idx="262">
                  <c:v>0.33868215603330398</c:v>
                </c:pt>
                <c:pt idx="263">
                  <c:v>0.31714622039674051</c:v>
                </c:pt>
                <c:pt idx="264">
                  <c:v>0.31629705507255829</c:v>
                </c:pt>
                <c:pt idx="265">
                  <c:v>0.313645849229644</c:v>
                </c:pt>
                <c:pt idx="266">
                  <c:v>0.33480598738943712</c:v>
                </c:pt>
                <c:pt idx="267">
                  <c:v>0.33475282326859751</c:v>
                </c:pt>
                <c:pt idx="268">
                  <c:v>0.32956581163780951</c:v>
                </c:pt>
                <c:pt idx="269">
                  <c:v>0.33205768429374688</c:v>
                </c:pt>
                <c:pt idx="270">
                  <c:v>0.32559251287647356</c:v>
                </c:pt>
                <c:pt idx="271">
                  <c:v>0.32434551884951501</c:v>
                </c:pt>
                <c:pt idx="272">
                  <c:v>0.32995665472803504</c:v>
                </c:pt>
                <c:pt idx="273">
                  <c:v>0.31981264645510848</c:v>
                </c:pt>
                <c:pt idx="274">
                  <c:v>0.32759618826235276</c:v>
                </c:pt>
                <c:pt idx="275">
                  <c:v>0.32535453411097953</c:v>
                </c:pt>
                <c:pt idx="276">
                  <c:v>0.32017844937543199</c:v>
                </c:pt>
                <c:pt idx="277">
                  <c:v>0.31033357184432014</c:v>
                </c:pt>
                <c:pt idx="278">
                  <c:v>0.31700503286890436</c:v>
                </c:pt>
                <c:pt idx="279">
                  <c:v>0.30971133882532709</c:v>
                </c:pt>
                <c:pt idx="280">
                  <c:v>0.31279874317402934</c:v>
                </c:pt>
                <c:pt idx="281">
                  <c:v>0.3161683783725962</c:v>
                </c:pt>
                <c:pt idx="282">
                  <c:v>0.31288073484635448</c:v>
                </c:pt>
                <c:pt idx="283">
                  <c:v>0.32104155330250483</c:v>
                </c:pt>
                <c:pt idx="284">
                  <c:v>0.30494547355098667</c:v>
                </c:pt>
                <c:pt idx="285">
                  <c:v>0.29333177414435146</c:v>
                </c:pt>
                <c:pt idx="286">
                  <c:v>0.29230688825167894</c:v>
                </c:pt>
                <c:pt idx="287">
                  <c:v>0.30331862821272509</c:v>
                </c:pt>
                <c:pt idx="288">
                  <c:v>0.30774046217336959</c:v>
                </c:pt>
                <c:pt idx="289">
                  <c:v>0.29863458769947077</c:v>
                </c:pt>
                <c:pt idx="290">
                  <c:v>0.30159971749474757</c:v>
                </c:pt>
                <c:pt idx="291">
                  <c:v>0.29941989977545491</c:v>
                </c:pt>
                <c:pt idx="292">
                  <c:v>0.29935266649245612</c:v>
                </c:pt>
                <c:pt idx="293">
                  <c:v>0.28824802153821716</c:v>
                </c:pt>
                <c:pt idx="294">
                  <c:v>0.29760053379069024</c:v>
                </c:pt>
                <c:pt idx="295">
                  <c:v>0.30440386453328339</c:v>
                </c:pt>
                <c:pt idx="296">
                  <c:v>0.29739092628549707</c:v>
                </c:pt>
                <c:pt idx="297">
                  <c:v>0.29661491053151823</c:v>
                </c:pt>
                <c:pt idx="298">
                  <c:v>0.28881759564506526</c:v>
                </c:pt>
                <c:pt idx="299">
                  <c:v>0.28061970289393512</c:v>
                </c:pt>
                <c:pt idx="300">
                  <c:v>0.28378350475000119</c:v>
                </c:pt>
                <c:pt idx="301">
                  <c:v>0.27493364204212634</c:v>
                </c:pt>
                <c:pt idx="302">
                  <c:v>0.2770419290921336</c:v>
                </c:pt>
                <c:pt idx="303">
                  <c:v>0.2768134511268624</c:v>
                </c:pt>
                <c:pt idx="304">
                  <c:v>0.28222164621338697</c:v>
                </c:pt>
                <c:pt idx="305">
                  <c:v>0.28694784964523878</c:v>
                </c:pt>
                <c:pt idx="306">
                  <c:v>0.28846133254765449</c:v>
                </c:pt>
                <c:pt idx="307">
                  <c:v>0.27481819694218579</c:v>
                </c:pt>
                <c:pt idx="308">
                  <c:v>0.27406281707149344</c:v>
                </c:pt>
                <c:pt idx="309">
                  <c:v>0.27043133695091987</c:v>
                </c:pt>
                <c:pt idx="310">
                  <c:v>0.27070738699068153</c:v>
                </c:pt>
                <c:pt idx="311">
                  <c:v>0.26737775358359145</c:v>
                </c:pt>
                <c:pt idx="312">
                  <c:v>0.27369830951124102</c:v>
                </c:pt>
                <c:pt idx="313">
                  <c:v>0.26290572370853343</c:v>
                </c:pt>
                <c:pt idx="314">
                  <c:v>0.26530878459642648</c:v>
                </c:pt>
                <c:pt idx="315">
                  <c:v>0.26335329921168832</c:v>
                </c:pt>
                <c:pt idx="316">
                  <c:v>0.25943789787401311</c:v>
                </c:pt>
                <c:pt idx="317">
                  <c:v>0.2644522270070912</c:v>
                </c:pt>
                <c:pt idx="318">
                  <c:v>0.25171353933791751</c:v>
                </c:pt>
                <c:pt idx="319">
                  <c:v>0.25290631431823241</c:v>
                </c:pt>
                <c:pt idx="320">
                  <c:v>0.25247015633160891</c:v>
                </c:pt>
                <c:pt idx="321">
                  <c:v>0.26034066924521682</c:v>
                </c:pt>
                <c:pt idx="322">
                  <c:v>0.2586491528996368</c:v>
                </c:pt>
                <c:pt idx="323">
                  <c:v>0.25545795865290266</c:v>
                </c:pt>
                <c:pt idx="324">
                  <c:v>0.25743591463572513</c:v>
                </c:pt>
                <c:pt idx="325">
                  <c:v>0.25874329532893825</c:v>
                </c:pt>
                <c:pt idx="326">
                  <c:v>0.25496197778953683</c:v>
                </c:pt>
                <c:pt idx="327">
                  <c:v>0.24704672103738698</c:v>
                </c:pt>
                <c:pt idx="328">
                  <c:v>0.24618045068810354</c:v>
                </c:pt>
                <c:pt idx="329">
                  <c:v>0.24819574534252856</c:v>
                </c:pt>
                <c:pt idx="330">
                  <c:v>0.24606061201859827</c:v>
                </c:pt>
                <c:pt idx="331">
                  <c:v>0.24275853188430013</c:v>
                </c:pt>
                <c:pt idx="332">
                  <c:v>0.24901313641182043</c:v>
                </c:pt>
                <c:pt idx="333">
                  <c:v>0.24713526081245146</c:v>
                </c:pt>
                <c:pt idx="334">
                  <c:v>0.24549489956922374</c:v>
                </c:pt>
                <c:pt idx="335">
                  <c:v>0.24327256388436663</c:v>
                </c:pt>
                <c:pt idx="336">
                  <c:v>0.25349160212502642</c:v>
                </c:pt>
                <c:pt idx="337">
                  <c:v>0.2502210477145454</c:v>
                </c:pt>
                <c:pt idx="338">
                  <c:v>0.24203538648923759</c:v>
                </c:pt>
                <c:pt idx="339">
                  <c:v>0.22989652493023441</c:v>
                </c:pt>
                <c:pt idx="340">
                  <c:v>0.22910467350840216</c:v>
                </c:pt>
                <c:pt idx="341">
                  <c:v>0.22977851845475536</c:v>
                </c:pt>
                <c:pt idx="342">
                  <c:v>0.22603350874974912</c:v>
                </c:pt>
                <c:pt idx="343">
                  <c:v>0.23269839435989653</c:v>
                </c:pt>
                <c:pt idx="344">
                  <c:v>0.23668082712895633</c:v>
                </c:pt>
                <c:pt idx="345">
                  <c:v>0.24049835182892387</c:v>
                </c:pt>
                <c:pt idx="346">
                  <c:v>0.24099070101133921</c:v>
                </c:pt>
                <c:pt idx="347">
                  <c:v>0.23066096229311397</c:v>
                </c:pt>
                <c:pt idx="348">
                  <c:v>0.22549439357986015</c:v>
                </c:pt>
                <c:pt idx="349">
                  <c:v>0.22084779635328436</c:v>
                </c:pt>
                <c:pt idx="350">
                  <c:v>0.22105595586890128</c:v>
                </c:pt>
                <c:pt idx="351">
                  <c:v>0.22598034430685524</c:v>
                </c:pt>
                <c:pt idx="352">
                  <c:v>0.2213270496816179</c:v>
                </c:pt>
                <c:pt idx="353">
                  <c:v>0.2222084822057197</c:v>
                </c:pt>
                <c:pt idx="354">
                  <c:v>0.21817577290992943</c:v>
                </c:pt>
                <c:pt idx="355">
                  <c:v>0.21593183503693311</c:v>
                </c:pt>
                <c:pt idx="356">
                  <c:v>0.21657708371997525</c:v>
                </c:pt>
                <c:pt idx="357">
                  <c:v>0.21422681427353257</c:v>
                </c:pt>
                <c:pt idx="358">
                  <c:v>0.20753548784873876</c:v>
                </c:pt>
                <c:pt idx="359">
                  <c:v>0.21326928101020912</c:v>
                </c:pt>
                <c:pt idx="360">
                  <c:v>0.20617405400593625</c:v>
                </c:pt>
                <c:pt idx="361">
                  <c:v>0.20350779907681851</c:v>
                </c:pt>
                <c:pt idx="362">
                  <c:v>0.21226339442913256</c:v>
                </c:pt>
                <c:pt idx="363">
                  <c:v>0.21418646456713814</c:v>
                </c:pt>
                <c:pt idx="364">
                  <c:v>0.20663990274950814</c:v>
                </c:pt>
                <c:pt idx="365">
                  <c:v>0.21302503719294449</c:v>
                </c:pt>
                <c:pt idx="366">
                  <c:v>0.2090111643466247</c:v>
                </c:pt>
                <c:pt idx="367">
                  <c:v>0.20472120547291422</c:v>
                </c:pt>
                <c:pt idx="368">
                  <c:v>0.20719994085499907</c:v>
                </c:pt>
                <c:pt idx="369">
                  <c:v>0.20529693707691524</c:v>
                </c:pt>
                <c:pt idx="370">
                  <c:v>0.19941028004162242</c:v>
                </c:pt>
                <c:pt idx="371">
                  <c:v>0.20155107139943951</c:v>
                </c:pt>
                <c:pt idx="372">
                  <c:v>0.20426902469217617</c:v>
                </c:pt>
                <c:pt idx="373">
                  <c:v>0.19854433815870784</c:v>
                </c:pt>
                <c:pt idx="374">
                  <c:v>0.19717330405525246</c:v>
                </c:pt>
                <c:pt idx="375">
                  <c:v>0.20092506543936836</c:v>
                </c:pt>
                <c:pt idx="376">
                  <c:v>0.19908099030226031</c:v>
                </c:pt>
                <c:pt idx="377">
                  <c:v>0.19584962116806048</c:v>
                </c:pt>
                <c:pt idx="378">
                  <c:v>0.19641904487222278</c:v>
                </c:pt>
                <c:pt idx="379">
                  <c:v>0.18987977371091422</c:v>
                </c:pt>
                <c:pt idx="380">
                  <c:v>0.20035457772064744</c:v>
                </c:pt>
                <c:pt idx="381">
                  <c:v>0.19692208461443766</c:v>
                </c:pt>
                <c:pt idx="382">
                  <c:v>0.18574599774984762</c:v>
                </c:pt>
                <c:pt idx="383">
                  <c:v>0.18261164290079099</c:v>
                </c:pt>
                <c:pt idx="384">
                  <c:v>0.18636857416739769</c:v>
                </c:pt>
                <c:pt idx="385">
                  <c:v>0.19741531970261775</c:v>
                </c:pt>
                <c:pt idx="386">
                  <c:v>0.19669513584176662</c:v>
                </c:pt>
                <c:pt idx="387">
                  <c:v>0.20080374682492483</c:v>
                </c:pt>
                <c:pt idx="388">
                  <c:v>0.19600749739109305</c:v>
                </c:pt>
                <c:pt idx="389">
                  <c:v>0.19027178884310553</c:v>
                </c:pt>
                <c:pt idx="390">
                  <c:v>0.18962873677722261</c:v>
                </c:pt>
                <c:pt idx="391">
                  <c:v>0.195252212507978</c:v>
                </c:pt>
                <c:pt idx="392">
                  <c:v>0.19320577138725889</c:v>
                </c:pt>
                <c:pt idx="393">
                  <c:v>0.19162975731007062</c:v>
                </c:pt>
                <c:pt idx="394">
                  <c:v>0.18608811667020872</c:v>
                </c:pt>
                <c:pt idx="395">
                  <c:v>0.17809822053551808</c:v>
                </c:pt>
                <c:pt idx="396">
                  <c:v>0.18028402599814114</c:v>
                </c:pt>
                <c:pt idx="397">
                  <c:v>0.18835538234872404</c:v>
                </c:pt>
                <c:pt idx="398">
                  <c:v>0.18130365161867434</c:v>
                </c:pt>
                <c:pt idx="399">
                  <c:v>0.18358035061685793</c:v>
                </c:pt>
                <c:pt idx="400">
                  <c:v>0.1854230243105208</c:v>
                </c:pt>
                <c:pt idx="401">
                  <c:v>0.18150853623231752</c:v>
                </c:pt>
                <c:pt idx="402">
                  <c:v>0.17367234302621684</c:v>
                </c:pt>
                <c:pt idx="403">
                  <c:v>0.17610280446020965</c:v>
                </c:pt>
                <c:pt idx="404">
                  <c:v>0.17519645166534867</c:v>
                </c:pt>
                <c:pt idx="405">
                  <c:v>0.17025992982604446</c:v>
                </c:pt>
                <c:pt idx="406">
                  <c:v>0.18119612438904423</c:v>
                </c:pt>
                <c:pt idx="407">
                  <c:v>0.17426397745158323</c:v>
                </c:pt>
                <c:pt idx="408">
                  <c:v>0.17148925808762477</c:v>
                </c:pt>
                <c:pt idx="409">
                  <c:v>0.17289472641961143</c:v>
                </c:pt>
                <c:pt idx="410">
                  <c:v>0.17704527628828268</c:v>
                </c:pt>
                <c:pt idx="411">
                  <c:v>0.16915370755883763</c:v>
                </c:pt>
                <c:pt idx="412">
                  <c:v>0.16587000630221596</c:v>
                </c:pt>
                <c:pt idx="413">
                  <c:v>0.16418764671038252</c:v>
                </c:pt>
                <c:pt idx="414">
                  <c:v>0.16471351507670332</c:v>
                </c:pt>
                <c:pt idx="415">
                  <c:v>0.16864659543221072</c:v>
                </c:pt>
                <c:pt idx="416">
                  <c:v>0.16977057782844113</c:v>
                </c:pt>
                <c:pt idx="417">
                  <c:v>0.16764234604271175</c:v>
                </c:pt>
                <c:pt idx="418">
                  <c:v>0.16699398465800705</c:v>
                </c:pt>
                <c:pt idx="419">
                  <c:v>0.16570349972904785</c:v>
                </c:pt>
                <c:pt idx="420">
                  <c:v>0.16925787532398487</c:v>
                </c:pt>
                <c:pt idx="421">
                  <c:v>0.16500269166300341</c:v>
                </c:pt>
                <c:pt idx="422">
                  <c:v>0.16997328962591118</c:v>
                </c:pt>
                <c:pt idx="423">
                  <c:v>0.16650917045821217</c:v>
                </c:pt>
                <c:pt idx="424">
                  <c:v>0.16900845549331911</c:v>
                </c:pt>
                <c:pt idx="425">
                  <c:v>0.1630638358367095</c:v>
                </c:pt>
                <c:pt idx="426">
                  <c:v>0.16246324371897999</c:v>
                </c:pt>
                <c:pt idx="427">
                  <c:v>0.16184462914184311</c:v>
                </c:pt>
                <c:pt idx="428">
                  <c:v>0.15835051548368276</c:v>
                </c:pt>
                <c:pt idx="429">
                  <c:v>0.15313098559743549</c:v>
                </c:pt>
                <c:pt idx="430">
                  <c:v>0.15629755786855723</c:v>
                </c:pt>
                <c:pt idx="431">
                  <c:v>0.16109352263289109</c:v>
                </c:pt>
                <c:pt idx="432">
                  <c:v>0.16691767813335151</c:v>
                </c:pt>
                <c:pt idx="433">
                  <c:v>0.16508405144779298</c:v>
                </c:pt>
                <c:pt idx="434">
                  <c:v>0.15581861225084834</c:v>
                </c:pt>
                <c:pt idx="435">
                  <c:v>0.15753511630869052</c:v>
                </c:pt>
                <c:pt idx="436">
                  <c:v>0.16458273051013642</c:v>
                </c:pt>
                <c:pt idx="437">
                  <c:v>0.15619828471475733</c:v>
                </c:pt>
                <c:pt idx="438">
                  <c:v>0.1570617480947851</c:v>
                </c:pt>
                <c:pt idx="439">
                  <c:v>0.15471457019294291</c:v>
                </c:pt>
                <c:pt idx="440">
                  <c:v>0.1515680192027371</c:v>
                </c:pt>
                <c:pt idx="441">
                  <c:v>0.1511623776314216</c:v>
                </c:pt>
                <c:pt idx="442">
                  <c:v>0.15558229628895998</c:v>
                </c:pt>
                <c:pt idx="443">
                  <c:v>0.15284783413784914</c:v>
                </c:pt>
                <c:pt idx="444">
                  <c:v>0.14748155615080971</c:v>
                </c:pt>
                <c:pt idx="445">
                  <c:v>0.15189539338583463</c:v>
                </c:pt>
                <c:pt idx="446">
                  <c:v>0.15273189163497777</c:v>
                </c:pt>
                <c:pt idx="447">
                  <c:v>0.14867603637289856</c:v>
                </c:pt>
                <c:pt idx="448">
                  <c:v>0.14888381964427688</c:v>
                </c:pt>
                <c:pt idx="449">
                  <c:v>0.15005971379007688</c:v>
                </c:pt>
                <c:pt idx="450">
                  <c:v>0.1421578852334377</c:v>
                </c:pt>
                <c:pt idx="451">
                  <c:v>0.15027286575749899</c:v>
                </c:pt>
                <c:pt idx="452">
                  <c:v>0.14668144219197485</c:v>
                </c:pt>
                <c:pt idx="453">
                  <c:v>0.14970137173296216</c:v>
                </c:pt>
                <c:pt idx="454">
                  <c:v>0.15121344793614541</c:v>
                </c:pt>
                <c:pt idx="455">
                  <c:v>0.1539926955783387</c:v>
                </c:pt>
                <c:pt idx="456">
                  <c:v>0.15157923786629957</c:v>
                </c:pt>
                <c:pt idx="457">
                  <c:v>0.14615938639611253</c:v>
                </c:pt>
                <c:pt idx="458">
                  <c:v>0.14447258026601381</c:v>
                </c:pt>
                <c:pt idx="459">
                  <c:v>0.14619331932872812</c:v>
                </c:pt>
                <c:pt idx="460">
                  <c:v>0.14893404938373667</c:v>
                </c:pt>
                <c:pt idx="461">
                  <c:v>0.14041410361221207</c:v>
                </c:pt>
                <c:pt idx="462">
                  <c:v>0.14599590433043552</c:v>
                </c:pt>
                <c:pt idx="463">
                  <c:v>0.15082908837698811</c:v>
                </c:pt>
                <c:pt idx="464">
                  <c:v>0.13831331429913293</c:v>
                </c:pt>
                <c:pt idx="465">
                  <c:v>0.14404025449311086</c:v>
                </c:pt>
                <c:pt idx="466">
                  <c:v>0.13827604270987784</c:v>
                </c:pt>
                <c:pt idx="467">
                  <c:v>0.13040521239267849</c:v>
                </c:pt>
                <c:pt idx="468">
                  <c:v>0.12859886306747298</c:v>
                </c:pt>
                <c:pt idx="469">
                  <c:v>0.12867400744604207</c:v>
                </c:pt>
                <c:pt idx="470">
                  <c:v>0.12574978174495938</c:v>
                </c:pt>
                <c:pt idx="471">
                  <c:v>0.13555310846398413</c:v>
                </c:pt>
                <c:pt idx="472">
                  <c:v>0.14514858494642888</c:v>
                </c:pt>
                <c:pt idx="473">
                  <c:v>0.14323517937734889</c:v>
                </c:pt>
                <c:pt idx="474">
                  <c:v>0.14816421164569094</c:v>
                </c:pt>
                <c:pt idx="475">
                  <c:v>0.1455033384038828</c:v>
                </c:pt>
                <c:pt idx="476">
                  <c:v>0.13708663913118277</c:v>
                </c:pt>
                <c:pt idx="477">
                  <c:v>0.13316527817372287</c:v>
                </c:pt>
                <c:pt idx="478">
                  <c:v>0.1380398966666575</c:v>
                </c:pt>
                <c:pt idx="479">
                  <c:v>0.13508043194602726</c:v>
                </c:pt>
                <c:pt idx="480">
                  <c:v>0.13075704344914535</c:v>
                </c:pt>
                <c:pt idx="481">
                  <c:v>0.12316325129205444</c:v>
                </c:pt>
                <c:pt idx="482">
                  <c:v>0.12904992411410285</c:v>
                </c:pt>
                <c:pt idx="483">
                  <c:v>0.12909419944617287</c:v>
                </c:pt>
                <c:pt idx="484">
                  <c:v>0.12444945943318982</c:v>
                </c:pt>
                <c:pt idx="485">
                  <c:v>0.12552932995418606</c:v>
                </c:pt>
                <c:pt idx="486">
                  <c:v>0.12470140803893497</c:v>
                </c:pt>
                <c:pt idx="487">
                  <c:v>0.12250281044186626</c:v>
                </c:pt>
                <c:pt idx="488">
                  <c:v>0.12921295120791279</c:v>
                </c:pt>
                <c:pt idx="489">
                  <c:v>0.12730028024773943</c:v>
                </c:pt>
                <c:pt idx="490">
                  <c:v>0.13440522639004054</c:v>
                </c:pt>
                <c:pt idx="491">
                  <c:v>0.12493434820995584</c:v>
                </c:pt>
                <c:pt idx="492">
                  <c:v>0.12838780294620758</c:v>
                </c:pt>
                <c:pt idx="493">
                  <c:v>0.12744755174461411</c:v>
                </c:pt>
                <c:pt idx="494">
                  <c:v>0.12891820065400592</c:v>
                </c:pt>
                <c:pt idx="495">
                  <c:v>0.13102828848337719</c:v>
                </c:pt>
                <c:pt idx="496">
                  <c:v>0.13054226027209978</c:v>
                </c:pt>
                <c:pt idx="497">
                  <c:v>0.12893666355477307</c:v>
                </c:pt>
                <c:pt idx="498">
                  <c:v>0.12799474688214352</c:v>
                </c:pt>
                <c:pt idx="499">
                  <c:v>0.11591893969742743</c:v>
                </c:pt>
                <c:pt idx="500">
                  <c:v>0.11873595426149174</c:v>
                </c:pt>
                <c:pt idx="501">
                  <c:v>0.12251136910421499</c:v>
                </c:pt>
                <c:pt idx="502">
                  <c:v>0.1225228242556063</c:v>
                </c:pt>
                <c:pt idx="503">
                  <c:v>0.11838890991917385</c:v>
                </c:pt>
                <c:pt idx="504">
                  <c:v>0.12536705033393253</c:v>
                </c:pt>
                <c:pt idx="505">
                  <c:v>0.12706752188564091</c:v>
                </c:pt>
                <c:pt idx="506">
                  <c:v>0.12186101069371165</c:v>
                </c:pt>
                <c:pt idx="507">
                  <c:v>0.11621697175538143</c:v>
                </c:pt>
                <c:pt idx="508">
                  <c:v>0.12410411461423054</c:v>
                </c:pt>
                <c:pt idx="509">
                  <c:v>0.12840623410360019</c:v>
                </c:pt>
                <c:pt idx="510">
                  <c:v>0.12394270480953135</c:v>
                </c:pt>
                <c:pt idx="511">
                  <c:v>0.12646102874101486</c:v>
                </c:pt>
                <c:pt idx="512">
                  <c:v>0.12454560327063313</c:v>
                </c:pt>
                <c:pt idx="513">
                  <c:v>0.12197155872187757</c:v>
                </c:pt>
                <c:pt idx="514">
                  <c:v>0.11869293028075791</c:v>
                </c:pt>
                <c:pt idx="515">
                  <c:v>0.12098105250282298</c:v>
                </c:pt>
                <c:pt idx="516">
                  <c:v>0.11909545166727359</c:v>
                </c:pt>
                <c:pt idx="517">
                  <c:v>0.11140239807517292</c:v>
                </c:pt>
                <c:pt idx="518">
                  <c:v>0.11049187957137122</c:v>
                </c:pt>
                <c:pt idx="519">
                  <c:v>0.1124494140375884</c:v>
                </c:pt>
                <c:pt idx="520">
                  <c:v>0.11364664801294537</c:v>
                </c:pt>
                <c:pt idx="521">
                  <c:v>0.11000491443695952</c:v>
                </c:pt>
                <c:pt idx="522">
                  <c:v>0.11138008586354695</c:v>
                </c:pt>
                <c:pt idx="523">
                  <c:v>0.11263035486333091</c:v>
                </c:pt>
                <c:pt idx="524">
                  <c:v>0.11006232418244002</c:v>
                </c:pt>
                <c:pt idx="525">
                  <c:v>0.11084563038278872</c:v>
                </c:pt>
                <c:pt idx="526">
                  <c:v>0.10725443965914366</c:v>
                </c:pt>
                <c:pt idx="527">
                  <c:v>0.11103848693090455</c:v>
                </c:pt>
                <c:pt idx="528">
                  <c:v>0.10904338388590182</c:v>
                </c:pt>
                <c:pt idx="529">
                  <c:v>0.11631419149478335</c:v>
                </c:pt>
                <c:pt idx="530">
                  <c:v>0.11350178239765575</c:v>
                </c:pt>
                <c:pt idx="531">
                  <c:v>0.11699152186581833</c:v>
                </c:pt>
                <c:pt idx="532">
                  <c:v>0.11980623008558473</c:v>
                </c:pt>
                <c:pt idx="533">
                  <c:v>0.11431858008312151</c:v>
                </c:pt>
                <c:pt idx="534">
                  <c:v>0.11702203329092763</c:v>
                </c:pt>
                <c:pt idx="535">
                  <c:v>0.11650992819114421</c:v>
                </c:pt>
                <c:pt idx="536">
                  <c:v>0.11386781745507657</c:v>
                </c:pt>
                <c:pt idx="537">
                  <c:v>0.11083411634667011</c:v>
                </c:pt>
                <c:pt idx="538">
                  <c:v>0.10627245633244815</c:v>
                </c:pt>
                <c:pt idx="539">
                  <c:v>0.10726044035555286</c:v>
                </c:pt>
                <c:pt idx="540">
                  <c:v>0.10993723999465906</c:v>
                </c:pt>
                <c:pt idx="541">
                  <c:v>0.11022141324828089</c:v>
                </c:pt>
                <c:pt idx="542">
                  <c:v>0.11109603178066729</c:v>
                </c:pt>
                <c:pt idx="543">
                  <c:v>0.11284785138583917</c:v>
                </c:pt>
                <c:pt idx="544">
                  <c:v>0.11350698327896082</c:v>
                </c:pt>
                <c:pt idx="545">
                  <c:v>0.1131750326037758</c:v>
                </c:pt>
                <c:pt idx="546">
                  <c:v>0.11403282078323786</c:v>
                </c:pt>
                <c:pt idx="547">
                  <c:v>0.11062499831880081</c:v>
                </c:pt>
                <c:pt idx="548">
                  <c:v>0.10443742755579746</c:v>
                </c:pt>
                <c:pt idx="549">
                  <c:v>0.10377037847574931</c:v>
                </c:pt>
                <c:pt idx="550">
                  <c:v>0.10609197650187888</c:v>
                </c:pt>
                <c:pt idx="551">
                  <c:v>0.11261083103459819</c:v>
                </c:pt>
                <c:pt idx="552">
                  <c:v>0.10692629065029081</c:v>
                </c:pt>
                <c:pt idx="553">
                  <c:v>0.10779257615134274</c:v>
                </c:pt>
                <c:pt idx="554">
                  <c:v>0.11258014699263073</c:v>
                </c:pt>
                <c:pt idx="555">
                  <c:v>0.106986372316608</c:v>
                </c:pt>
                <c:pt idx="556">
                  <c:v>0.10746219123250828</c:v>
                </c:pt>
                <c:pt idx="557">
                  <c:v>0.10745707676080829</c:v>
                </c:pt>
                <c:pt idx="558">
                  <c:v>0.10922525426338919</c:v>
                </c:pt>
                <c:pt idx="559">
                  <c:v>0.11219563031487831</c:v>
                </c:pt>
                <c:pt idx="560">
                  <c:v>0.1126590413067047</c:v>
                </c:pt>
                <c:pt idx="561">
                  <c:v>0.10842547810188446</c:v>
                </c:pt>
                <c:pt idx="562">
                  <c:v>9.8966772214034271E-2</c:v>
                </c:pt>
                <c:pt idx="563">
                  <c:v>0.10424150746420932</c:v>
                </c:pt>
                <c:pt idx="564">
                  <c:v>0.10478773467128438</c:v>
                </c:pt>
                <c:pt idx="565">
                  <c:v>0.10505446716848067</c:v>
                </c:pt>
                <c:pt idx="566">
                  <c:v>9.7967716032555635E-2</c:v>
                </c:pt>
                <c:pt idx="567">
                  <c:v>9.9455887068443813E-2</c:v>
                </c:pt>
                <c:pt idx="568">
                  <c:v>0.1040801997590987</c:v>
                </c:pt>
                <c:pt idx="569">
                  <c:v>0.10347730322173808</c:v>
                </c:pt>
                <c:pt idx="570">
                  <c:v>0.10358520153663353</c:v>
                </c:pt>
                <c:pt idx="571">
                  <c:v>0.10695859416234778</c:v>
                </c:pt>
                <c:pt idx="572">
                  <c:v>9.8061715531668051E-2</c:v>
                </c:pt>
                <c:pt idx="573">
                  <c:v>9.7716349104355574E-2</c:v>
                </c:pt>
                <c:pt idx="574">
                  <c:v>9.6314027982532482E-2</c:v>
                </c:pt>
                <c:pt idx="575">
                  <c:v>0.10308538626534446</c:v>
                </c:pt>
                <c:pt idx="576">
                  <c:v>0.10266339700578983</c:v>
                </c:pt>
                <c:pt idx="577">
                  <c:v>9.6204661536556352E-2</c:v>
                </c:pt>
                <c:pt idx="578">
                  <c:v>9.7043184009361363E-2</c:v>
                </c:pt>
                <c:pt idx="579">
                  <c:v>0.10014838887794381</c:v>
                </c:pt>
                <c:pt idx="580">
                  <c:v>9.7915190030044313E-2</c:v>
                </c:pt>
                <c:pt idx="581">
                  <c:v>9.7798215726972032E-2</c:v>
                </c:pt>
                <c:pt idx="582">
                  <c:v>0.10591889203702592</c:v>
                </c:pt>
                <c:pt idx="583">
                  <c:v>0.10432711430947915</c:v>
                </c:pt>
                <c:pt idx="584">
                  <c:v>0.1021268694299475</c:v>
                </c:pt>
                <c:pt idx="585">
                  <c:v>9.9931200371311923E-2</c:v>
                </c:pt>
                <c:pt idx="586">
                  <c:v>9.3333174691636933E-2</c:v>
                </c:pt>
                <c:pt idx="587">
                  <c:v>9.5695000116693379E-2</c:v>
                </c:pt>
                <c:pt idx="588">
                  <c:v>9.9475325671781037E-2</c:v>
                </c:pt>
                <c:pt idx="589">
                  <c:v>9.5987066024659035E-2</c:v>
                </c:pt>
                <c:pt idx="590">
                  <c:v>9.5768155807556793E-2</c:v>
                </c:pt>
                <c:pt idx="591">
                  <c:v>9.6457741195728017E-2</c:v>
                </c:pt>
                <c:pt idx="592">
                  <c:v>9.722820136670067E-2</c:v>
                </c:pt>
                <c:pt idx="593">
                  <c:v>9.4718666469329499E-2</c:v>
                </c:pt>
                <c:pt idx="594">
                  <c:v>9.3816781034140428E-2</c:v>
                </c:pt>
                <c:pt idx="595">
                  <c:v>9.4636943551516292E-2</c:v>
                </c:pt>
                <c:pt idx="596">
                  <c:v>9.5578824820141087E-2</c:v>
                </c:pt>
                <c:pt idx="597">
                  <c:v>9.0404055900805691E-2</c:v>
                </c:pt>
                <c:pt idx="598">
                  <c:v>9.1274589915972357E-2</c:v>
                </c:pt>
                <c:pt idx="599">
                  <c:v>8.8765857975805149E-2</c:v>
                </c:pt>
                <c:pt idx="600">
                  <c:v>8.8223759507717894E-2</c:v>
                </c:pt>
                <c:pt idx="601">
                  <c:v>8.8803061744554768E-2</c:v>
                </c:pt>
                <c:pt idx="602">
                  <c:v>9.4189784139256966E-2</c:v>
                </c:pt>
                <c:pt idx="603">
                  <c:v>0.10037174112688237</c:v>
                </c:pt>
                <c:pt idx="604">
                  <c:v>9.5802024445730674E-2</c:v>
                </c:pt>
                <c:pt idx="605">
                  <c:v>8.5807238901465077E-2</c:v>
                </c:pt>
                <c:pt idx="606">
                  <c:v>8.2739016473486887E-2</c:v>
                </c:pt>
                <c:pt idx="607">
                  <c:v>8.5300018157437221E-2</c:v>
                </c:pt>
                <c:pt idx="608">
                  <c:v>8.6697748874366196E-2</c:v>
                </c:pt>
                <c:pt idx="609">
                  <c:v>8.6113171009089662E-2</c:v>
                </c:pt>
                <c:pt idx="610">
                  <c:v>8.7024251462887114E-2</c:v>
                </c:pt>
                <c:pt idx="611">
                  <c:v>9.3530172649154947E-2</c:v>
                </c:pt>
                <c:pt idx="612">
                  <c:v>8.8799515152550496E-2</c:v>
                </c:pt>
                <c:pt idx="613">
                  <c:v>8.8328949715424709E-2</c:v>
                </c:pt>
                <c:pt idx="614">
                  <c:v>8.9174587262680502E-2</c:v>
                </c:pt>
                <c:pt idx="615">
                  <c:v>9.3143877076449694E-2</c:v>
                </c:pt>
                <c:pt idx="616">
                  <c:v>9.1260556406789248E-2</c:v>
                </c:pt>
                <c:pt idx="617">
                  <c:v>9.2000334440168335E-2</c:v>
                </c:pt>
                <c:pt idx="618">
                  <c:v>8.7704102361230038E-2</c:v>
                </c:pt>
                <c:pt idx="619">
                  <c:v>8.5130356300009036E-2</c:v>
                </c:pt>
                <c:pt idx="620">
                  <c:v>8.7257137616975261E-2</c:v>
                </c:pt>
                <c:pt idx="621">
                  <c:v>8.8386006108851348E-2</c:v>
                </c:pt>
                <c:pt idx="622">
                  <c:v>8.9343149695965116E-2</c:v>
                </c:pt>
                <c:pt idx="623">
                  <c:v>9.3463117407243015E-2</c:v>
                </c:pt>
                <c:pt idx="624">
                  <c:v>8.887519811974938E-2</c:v>
                </c:pt>
                <c:pt idx="625">
                  <c:v>8.7604059790287861E-2</c:v>
                </c:pt>
                <c:pt idx="626">
                  <c:v>8.589360544785879E-2</c:v>
                </c:pt>
                <c:pt idx="627">
                  <c:v>8.4235522597534807E-2</c:v>
                </c:pt>
                <c:pt idx="628">
                  <c:v>8.4387055746067308E-2</c:v>
                </c:pt>
                <c:pt idx="629">
                  <c:v>8.4034674978113566E-2</c:v>
                </c:pt>
                <c:pt idx="630">
                  <c:v>7.7241833418463385E-2</c:v>
                </c:pt>
                <c:pt idx="631">
                  <c:v>7.8425977838664146E-2</c:v>
                </c:pt>
                <c:pt idx="632">
                  <c:v>7.7556451653251465E-2</c:v>
                </c:pt>
                <c:pt idx="633">
                  <c:v>7.7847938919936327E-2</c:v>
                </c:pt>
                <c:pt idx="634">
                  <c:v>8.4549482581005447E-2</c:v>
                </c:pt>
                <c:pt idx="635">
                  <c:v>8.8305604844622701E-2</c:v>
                </c:pt>
                <c:pt idx="636">
                  <c:v>8.8780712365763986E-2</c:v>
                </c:pt>
                <c:pt idx="637">
                  <c:v>8.7743078815393644E-2</c:v>
                </c:pt>
                <c:pt idx="638">
                  <c:v>9.054745465418601E-2</c:v>
                </c:pt>
                <c:pt idx="639">
                  <c:v>8.5469400416824118E-2</c:v>
                </c:pt>
                <c:pt idx="640">
                  <c:v>8.5097142252906419E-2</c:v>
                </c:pt>
                <c:pt idx="641">
                  <c:v>7.7419147779533862E-2</c:v>
                </c:pt>
                <c:pt idx="642">
                  <c:v>7.8418959508755756E-2</c:v>
                </c:pt>
                <c:pt idx="643">
                  <c:v>8.2591333526214991E-2</c:v>
                </c:pt>
                <c:pt idx="644">
                  <c:v>9.0177163324319964E-2</c:v>
                </c:pt>
                <c:pt idx="645">
                  <c:v>8.7078615767158307E-2</c:v>
                </c:pt>
                <c:pt idx="646">
                  <c:v>7.906542229296179E-2</c:v>
                </c:pt>
                <c:pt idx="647">
                  <c:v>8.2627620861949927E-2</c:v>
                </c:pt>
                <c:pt idx="648">
                  <c:v>8.3113628379671609E-2</c:v>
                </c:pt>
                <c:pt idx="649">
                  <c:v>7.8103047298537412E-2</c:v>
                </c:pt>
                <c:pt idx="650">
                  <c:v>8.3206802584949405E-2</c:v>
                </c:pt>
                <c:pt idx="651">
                  <c:v>8.0626059482618209E-2</c:v>
                </c:pt>
                <c:pt idx="652">
                  <c:v>8.1157068383220732E-2</c:v>
                </c:pt>
                <c:pt idx="653">
                  <c:v>8.663144493948538E-2</c:v>
                </c:pt>
                <c:pt idx="654">
                  <c:v>7.7761364401615185E-2</c:v>
                </c:pt>
                <c:pt idx="655">
                  <c:v>7.9179412231011659E-2</c:v>
                </c:pt>
                <c:pt idx="656">
                  <c:v>8.1703697564356415E-2</c:v>
                </c:pt>
                <c:pt idx="657">
                  <c:v>8.0634437740344234E-2</c:v>
                </c:pt>
                <c:pt idx="658">
                  <c:v>8.1559820865716642E-2</c:v>
                </c:pt>
                <c:pt idx="659">
                  <c:v>7.6750960062224913E-2</c:v>
                </c:pt>
                <c:pt idx="660">
                  <c:v>7.7423099708869653E-2</c:v>
                </c:pt>
                <c:pt idx="661">
                  <c:v>7.772555632133106E-2</c:v>
                </c:pt>
                <c:pt idx="662">
                  <c:v>7.5273508710423112E-2</c:v>
                </c:pt>
                <c:pt idx="663">
                  <c:v>7.4758275499376803E-2</c:v>
                </c:pt>
                <c:pt idx="664">
                  <c:v>7.2563539587062978E-2</c:v>
                </c:pt>
                <c:pt idx="665">
                  <c:v>7.3191451383797054E-2</c:v>
                </c:pt>
                <c:pt idx="666">
                  <c:v>7.5940751333442982E-2</c:v>
                </c:pt>
                <c:pt idx="667">
                  <c:v>7.6717771929155312E-2</c:v>
                </c:pt>
                <c:pt idx="668">
                  <c:v>7.991143284608461E-2</c:v>
                </c:pt>
                <c:pt idx="669">
                  <c:v>8.1998417513720376E-2</c:v>
                </c:pt>
                <c:pt idx="670">
                  <c:v>7.8722161385839401E-2</c:v>
                </c:pt>
                <c:pt idx="671">
                  <c:v>7.8614842860510487E-2</c:v>
                </c:pt>
                <c:pt idx="672">
                  <c:v>7.5485316791419121E-2</c:v>
                </c:pt>
                <c:pt idx="673">
                  <c:v>7.3409853124249677E-2</c:v>
                </c:pt>
                <c:pt idx="674">
                  <c:v>7.2913931381230479E-2</c:v>
                </c:pt>
                <c:pt idx="675">
                  <c:v>7.4389985868554165E-2</c:v>
                </c:pt>
                <c:pt idx="676">
                  <c:v>7.9221966925647341E-2</c:v>
                </c:pt>
                <c:pt idx="677">
                  <c:v>7.6473162486076274E-2</c:v>
                </c:pt>
                <c:pt idx="678">
                  <c:v>7.6603317489062517E-2</c:v>
                </c:pt>
                <c:pt idx="679">
                  <c:v>7.065328329332228E-2</c:v>
                </c:pt>
                <c:pt idx="680">
                  <c:v>7.0717057474886505E-2</c:v>
                </c:pt>
                <c:pt idx="681">
                  <c:v>7.5222294939889925E-2</c:v>
                </c:pt>
                <c:pt idx="682">
                  <c:v>7.4433040304182768E-2</c:v>
                </c:pt>
                <c:pt idx="683">
                  <c:v>7.7504877063643937E-2</c:v>
                </c:pt>
                <c:pt idx="684">
                  <c:v>8.0803295333487429E-2</c:v>
                </c:pt>
                <c:pt idx="685">
                  <c:v>7.6138204124117093E-2</c:v>
                </c:pt>
                <c:pt idx="686">
                  <c:v>6.8568403748435869E-2</c:v>
                </c:pt>
                <c:pt idx="687">
                  <c:v>7.1372342424449564E-2</c:v>
                </c:pt>
                <c:pt idx="688">
                  <c:v>6.98064452611174E-2</c:v>
                </c:pt>
                <c:pt idx="689">
                  <c:v>6.8785311469662172E-2</c:v>
                </c:pt>
                <c:pt idx="690">
                  <c:v>6.8299863919799406E-2</c:v>
                </c:pt>
                <c:pt idx="691">
                  <c:v>7.2791762241324443E-2</c:v>
                </c:pt>
                <c:pt idx="692">
                  <c:v>7.0456791153268847E-2</c:v>
                </c:pt>
                <c:pt idx="693">
                  <c:v>7.0024034496618717E-2</c:v>
                </c:pt>
                <c:pt idx="694">
                  <c:v>7.5854104925653407E-2</c:v>
                </c:pt>
                <c:pt idx="695">
                  <c:v>7.898809086072657E-2</c:v>
                </c:pt>
                <c:pt idx="696">
                  <c:v>7.2328754158030237E-2</c:v>
                </c:pt>
                <c:pt idx="697">
                  <c:v>7.3284544314611219E-2</c:v>
                </c:pt>
                <c:pt idx="698">
                  <c:v>6.6611449663999608E-2</c:v>
                </c:pt>
                <c:pt idx="699">
                  <c:v>6.4187642665942873E-2</c:v>
                </c:pt>
                <c:pt idx="700">
                  <c:v>6.4377746700081534E-2</c:v>
                </c:pt>
                <c:pt idx="701">
                  <c:v>6.1928583637241984E-2</c:v>
                </c:pt>
                <c:pt idx="702">
                  <c:v>6.4881807055449853E-2</c:v>
                </c:pt>
                <c:pt idx="703">
                  <c:v>6.2869031739256426E-2</c:v>
                </c:pt>
                <c:pt idx="704">
                  <c:v>6.5033217105175276E-2</c:v>
                </c:pt>
                <c:pt idx="705">
                  <c:v>6.6766396142079895E-2</c:v>
                </c:pt>
                <c:pt idx="706">
                  <c:v>6.4601272126303858E-2</c:v>
                </c:pt>
                <c:pt idx="707">
                  <c:v>6.4192761407259352E-2</c:v>
                </c:pt>
                <c:pt idx="708">
                  <c:v>6.709573430129108E-2</c:v>
                </c:pt>
                <c:pt idx="709">
                  <c:v>6.5420229137428454E-2</c:v>
                </c:pt>
                <c:pt idx="710">
                  <c:v>5.7703477036244288E-2</c:v>
                </c:pt>
                <c:pt idx="711">
                  <c:v>5.7281589333394445E-2</c:v>
                </c:pt>
                <c:pt idx="712">
                  <c:v>6.270494002049834E-2</c:v>
                </c:pt>
                <c:pt idx="713">
                  <c:v>6.4213054838958561E-2</c:v>
                </c:pt>
                <c:pt idx="714">
                  <c:v>6.6677063188921512E-2</c:v>
                </c:pt>
                <c:pt idx="715">
                  <c:v>6.7095857293248337E-2</c:v>
                </c:pt>
                <c:pt idx="716">
                  <c:v>6.7048602450079042E-2</c:v>
                </c:pt>
                <c:pt idx="717">
                  <c:v>7.0563848319088449E-2</c:v>
                </c:pt>
                <c:pt idx="718">
                  <c:v>6.8321684584031248E-2</c:v>
                </c:pt>
                <c:pt idx="719">
                  <c:v>6.547313258863495E-2</c:v>
                </c:pt>
                <c:pt idx="720">
                  <c:v>5.988759145755318E-2</c:v>
                </c:pt>
                <c:pt idx="721">
                  <c:v>5.6721331280933006E-2</c:v>
                </c:pt>
                <c:pt idx="722">
                  <c:v>5.471281216386991E-2</c:v>
                </c:pt>
                <c:pt idx="723">
                  <c:v>5.5353773643899915E-2</c:v>
                </c:pt>
                <c:pt idx="724">
                  <c:v>5.429562693426658E-2</c:v>
                </c:pt>
                <c:pt idx="725">
                  <c:v>5.9279909663979842E-2</c:v>
                </c:pt>
                <c:pt idx="726">
                  <c:v>5.9472844165688613E-2</c:v>
                </c:pt>
                <c:pt idx="727">
                  <c:v>6.0993076621697812E-2</c:v>
                </c:pt>
                <c:pt idx="728">
                  <c:v>6.1246711513168892E-2</c:v>
                </c:pt>
                <c:pt idx="729">
                  <c:v>6.20791309777824E-2</c:v>
                </c:pt>
                <c:pt idx="730">
                  <c:v>6.1589437874280922E-2</c:v>
                </c:pt>
                <c:pt idx="731">
                  <c:v>5.816327699775653E-2</c:v>
                </c:pt>
                <c:pt idx="732">
                  <c:v>6.1086448966147761E-2</c:v>
                </c:pt>
                <c:pt idx="733">
                  <c:v>6.3736137857158065E-2</c:v>
                </c:pt>
                <c:pt idx="734">
                  <c:v>6.2325032791821305E-2</c:v>
                </c:pt>
                <c:pt idx="735">
                  <c:v>6.5140687529874688E-2</c:v>
                </c:pt>
                <c:pt idx="736">
                  <c:v>5.881554161013007E-2</c:v>
                </c:pt>
                <c:pt idx="737">
                  <c:v>6.2975799003632565E-2</c:v>
                </c:pt>
                <c:pt idx="738">
                  <c:v>6.2898080197067593E-2</c:v>
                </c:pt>
                <c:pt idx="739">
                  <c:v>5.9174834908814311E-2</c:v>
                </c:pt>
                <c:pt idx="740">
                  <c:v>5.7820059560243796E-2</c:v>
                </c:pt>
                <c:pt idx="741">
                  <c:v>5.443200616607146E-2</c:v>
                </c:pt>
                <c:pt idx="742">
                  <c:v>5.6611949674418786E-2</c:v>
                </c:pt>
                <c:pt idx="743">
                  <c:v>5.5092542849914682E-2</c:v>
                </c:pt>
                <c:pt idx="744">
                  <c:v>5.8575359471628924E-2</c:v>
                </c:pt>
                <c:pt idx="745">
                  <c:v>5.7105202177179681E-2</c:v>
                </c:pt>
                <c:pt idx="746">
                  <c:v>6.0261794930829234E-2</c:v>
                </c:pt>
                <c:pt idx="747">
                  <c:v>5.8814963832837228E-2</c:v>
                </c:pt>
                <c:pt idx="748">
                  <c:v>5.6148671555393763E-2</c:v>
                </c:pt>
                <c:pt idx="749">
                  <c:v>5.592128483021918E-2</c:v>
                </c:pt>
                <c:pt idx="750">
                  <c:v>5.4984813446954307E-2</c:v>
                </c:pt>
                <c:pt idx="751">
                  <c:v>5.6258731193562658E-2</c:v>
                </c:pt>
                <c:pt idx="752">
                  <c:v>5.819953014018573E-2</c:v>
                </c:pt>
                <c:pt idx="753">
                  <c:v>5.5090422390005479E-2</c:v>
                </c:pt>
                <c:pt idx="754">
                  <c:v>5.8091224894933992E-2</c:v>
                </c:pt>
                <c:pt idx="755">
                  <c:v>5.6963962756186377E-2</c:v>
                </c:pt>
                <c:pt idx="756">
                  <c:v>5.7916972536104269E-2</c:v>
                </c:pt>
                <c:pt idx="757">
                  <c:v>6.0221232052076808E-2</c:v>
                </c:pt>
                <c:pt idx="758">
                  <c:v>5.8681293431141167E-2</c:v>
                </c:pt>
                <c:pt idx="759">
                  <c:v>5.7743389490698314E-2</c:v>
                </c:pt>
                <c:pt idx="760">
                  <c:v>5.4849645356312954E-2</c:v>
                </c:pt>
                <c:pt idx="761">
                  <c:v>5.5684262292954319E-2</c:v>
                </c:pt>
                <c:pt idx="762">
                  <c:v>5.6395373950109851E-2</c:v>
                </c:pt>
                <c:pt idx="763">
                  <c:v>5.3675561505107029E-2</c:v>
                </c:pt>
                <c:pt idx="764">
                  <c:v>5.4612630337162738E-2</c:v>
                </c:pt>
                <c:pt idx="765">
                  <c:v>5.7612024512160395E-2</c:v>
                </c:pt>
                <c:pt idx="766">
                  <c:v>5.7379343869800051E-2</c:v>
                </c:pt>
                <c:pt idx="767">
                  <c:v>5.4532144570179672E-2</c:v>
                </c:pt>
                <c:pt idx="768">
                  <c:v>5.7891566618576147E-2</c:v>
                </c:pt>
                <c:pt idx="769">
                  <c:v>5.5921361840386125E-2</c:v>
                </c:pt>
                <c:pt idx="770">
                  <c:v>5.2266837940769702E-2</c:v>
                </c:pt>
                <c:pt idx="771">
                  <c:v>5.1978060745098344E-2</c:v>
                </c:pt>
                <c:pt idx="772">
                  <c:v>5.3728128332869329E-2</c:v>
                </c:pt>
                <c:pt idx="773">
                  <c:v>4.8614246500687852E-2</c:v>
                </c:pt>
                <c:pt idx="774">
                  <c:v>4.8016313894815699E-2</c:v>
                </c:pt>
                <c:pt idx="775">
                  <c:v>5.1557180553283614E-2</c:v>
                </c:pt>
                <c:pt idx="776">
                  <c:v>5.4644058663918166E-2</c:v>
                </c:pt>
                <c:pt idx="777">
                  <c:v>5.3947210753320797E-2</c:v>
                </c:pt>
                <c:pt idx="778">
                  <c:v>4.9598912051871127E-2</c:v>
                </c:pt>
                <c:pt idx="779">
                  <c:v>5.4474387699930418E-2</c:v>
                </c:pt>
                <c:pt idx="780">
                  <c:v>4.9135457166923857E-2</c:v>
                </c:pt>
                <c:pt idx="781">
                  <c:v>4.6798777617799291E-2</c:v>
                </c:pt>
                <c:pt idx="782">
                  <c:v>4.6867790296395616E-2</c:v>
                </c:pt>
                <c:pt idx="783">
                  <c:v>4.60169295537581E-2</c:v>
                </c:pt>
                <c:pt idx="784">
                  <c:v>4.9592531264500792E-2</c:v>
                </c:pt>
                <c:pt idx="785">
                  <c:v>5.1314432006280712E-2</c:v>
                </c:pt>
                <c:pt idx="786">
                  <c:v>5.3554946670346271E-2</c:v>
                </c:pt>
                <c:pt idx="787">
                  <c:v>5.0130110270254137E-2</c:v>
                </c:pt>
                <c:pt idx="788">
                  <c:v>5.1599086439492493E-2</c:v>
                </c:pt>
                <c:pt idx="789">
                  <c:v>5.181250622142957E-2</c:v>
                </c:pt>
                <c:pt idx="790">
                  <c:v>4.9562108155145404E-2</c:v>
                </c:pt>
                <c:pt idx="791">
                  <c:v>4.8281146539269085E-2</c:v>
                </c:pt>
                <c:pt idx="792">
                  <c:v>5.1074185750203477E-2</c:v>
                </c:pt>
                <c:pt idx="793">
                  <c:v>4.9953845234727158E-2</c:v>
                </c:pt>
                <c:pt idx="794">
                  <c:v>4.9235733428915282E-2</c:v>
                </c:pt>
                <c:pt idx="795">
                  <c:v>4.5731005212238204E-2</c:v>
                </c:pt>
                <c:pt idx="796">
                  <c:v>4.7027081022191351E-2</c:v>
                </c:pt>
                <c:pt idx="797">
                  <c:v>4.5001605354930148E-2</c:v>
                </c:pt>
                <c:pt idx="798">
                  <c:v>4.4063575697246581E-2</c:v>
                </c:pt>
                <c:pt idx="799">
                  <c:v>4.9430481063831348E-2</c:v>
                </c:pt>
                <c:pt idx="800">
                  <c:v>4.8907969269193621E-2</c:v>
                </c:pt>
                <c:pt idx="801">
                  <c:v>4.8072239222602169E-2</c:v>
                </c:pt>
                <c:pt idx="802">
                  <c:v>4.7415565972132936E-2</c:v>
                </c:pt>
                <c:pt idx="803">
                  <c:v>4.7166328653443904E-2</c:v>
                </c:pt>
                <c:pt idx="804">
                  <c:v>4.608932457342961E-2</c:v>
                </c:pt>
                <c:pt idx="805">
                  <c:v>4.6271329549207152E-2</c:v>
                </c:pt>
                <c:pt idx="806">
                  <c:v>4.8790618746483327E-2</c:v>
                </c:pt>
                <c:pt idx="807">
                  <c:v>4.8989058135621592E-2</c:v>
                </c:pt>
                <c:pt idx="808">
                  <c:v>4.4876271916258995E-2</c:v>
                </c:pt>
                <c:pt idx="809">
                  <c:v>4.9337004675356115E-2</c:v>
                </c:pt>
                <c:pt idx="810">
                  <c:v>4.7500499844671445E-2</c:v>
                </c:pt>
                <c:pt idx="811">
                  <c:v>4.6864790002547403E-2</c:v>
                </c:pt>
                <c:pt idx="812">
                  <c:v>4.8812187144027248E-2</c:v>
                </c:pt>
                <c:pt idx="813">
                  <c:v>4.6864815023492837E-2</c:v>
                </c:pt>
                <c:pt idx="814">
                  <c:v>4.227278446574257E-2</c:v>
                </c:pt>
                <c:pt idx="815">
                  <c:v>3.895059208306334E-2</c:v>
                </c:pt>
                <c:pt idx="816">
                  <c:v>4.304965413147354E-2</c:v>
                </c:pt>
                <c:pt idx="817">
                  <c:v>4.2682379195482865E-2</c:v>
                </c:pt>
                <c:pt idx="818">
                  <c:v>3.9209150914380347E-2</c:v>
                </c:pt>
                <c:pt idx="819">
                  <c:v>3.8889369944105814E-2</c:v>
                </c:pt>
                <c:pt idx="820">
                  <c:v>3.9945090158298897E-2</c:v>
                </c:pt>
                <c:pt idx="821">
                  <c:v>3.8316741959098573E-2</c:v>
                </c:pt>
                <c:pt idx="822">
                  <c:v>3.8513051207090948E-2</c:v>
                </c:pt>
                <c:pt idx="823">
                  <c:v>4.0261008779762394E-2</c:v>
                </c:pt>
                <c:pt idx="824">
                  <c:v>4.1496052953428945E-2</c:v>
                </c:pt>
                <c:pt idx="825">
                  <c:v>4.0701762800984587E-2</c:v>
                </c:pt>
                <c:pt idx="826">
                  <c:v>4.0718931581837259E-2</c:v>
                </c:pt>
                <c:pt idx="827">
                  <c:v>4.1940524042667252E-2</c:v>
                </c:pt>
                <c:pt idx="828">
                  <c:v>4.2038864731345951E-2</c:v>
                </c:pt>
                <c:pt idx="829">
                  <c:v>4.0278600894322655E-2</c:v>
                </c:pt>
                <c:pt idx="830">
                  <c:v>4.0568161704223012E-2</c:v>
                </c:pt>
                <c:pt idx="831">
                  <c:v>3.9180680804865364E-2</c:v>
                </c:pt>
                <c:pt idx="832">
                  <c:v>3.9781197017136456E-2</c:v>
                </c:pt>
                <c:pt idx="833">
                  <c:v>3.9344506291072556E-2</c:v>
                </c:pt>
                <c:pt idx="834">
                  <c:v>3.6713791775499154E-2</c:v>
                </c:pt>
                <c:pt idx="835">
                  <c:v>3.7828161894918146E-2</c:v>
                </c:pt>
                <c:pt idx="836">
                  <c:v>3.6736050386444341E-2</c:v>
                </c:pt>
                <c:pt idx="837">
                  <c:v>4.0101926395501697E-2</c:v>
                </c:pt>
                <c:pt idx="838">
                  <c:v>4.0285374837588456E-2</c:v>
                </c:pt>
                <c:pt idx="839">
                  <c:v>3.990535549267625E-2</c:v>
                </c:pt>
                <c:pt idx="840">
                  <c:v>3.7349509122736109E-2</c:v>
                </c:pt>
                <c:pt idx="841">
                  <c:v>3.5753759407506941E-2</c:v>
                </c:pt>
                <c:pt idx="842">
                  <c:v>3.2950405732382289E-2</c:v>
                </c:pt>
                <c:pt idx="843">
                  <c:v>3.518264760124263E-2</c:v>
                </c:pt>
                <c:pt idx="844">
                  <c:v>3.2840329673788145E-2</c:v>
                </c:pt>
                <c:pt idx="845">
                  <c:v>3.4217608267673436E-2</c:v>
                </c:pt>
                <c:pt idx="846">
                  <c:v>3.2336657488911909E-2</c:v>
                </c:pt>
                <c:pt idx="847">
                  <c:v>3.2519578851922457E-2</c:v>
                </c:pt>
                <c:pt idx="848">
                  <c:v>3.3229008372558835E-2</c:v>
                </c:pt>
                <c:pt idx="849">
                  <c:v>3.180925122228085E-2</c:v>
                </c:pt>
                <c:pt idx="850">
                  <c:v>3.5262771270150331E-2</c:v>
                </c:pt>
                <c:pt idx="851">
                  <c:v>3.5328697372816624E-2</c:v>
                </c:pt>
                <c:pt idx="852">
                  <c:v>3.5431004961910838E-2</c:v>
                </c:pt>
                <c:pt idx="853">
                  <c:v>3.1283922085276028E-2</c:v>
                </c:pt>
                <c:pt idx="854">
                  <c:v>3.644029538879983E-2</c:v>
                </c:pt>
                <c:pt idx="855">
                  <c:v>3.653028546107509E-2</c:v>
                </c:pt>
                <c:pt idx="856">
                  <c:v>3.5738570829085776E-2</c:v>
                </c:pt>
                <c:pt idx="857">
                  <c:v>3.5916187189139644E-2</c:v>
                </c:pt>
                <c:pt idx="858">
                  <c:v>3.3443806498295627E-2</c:v>
                </c:pt>
                <c:pt idx="859">
                  <c:v>3.1126229476382519E-2</c:v>
                </c:pt>
                <c:pt idx="860">
                  <c:v>3.1714513246844135E-2</c:v>
                </c:pt>
                <c:pt idx="861">
                  <c:v>3.0878065624776165E-2</c:v>
                </c:pt>
                <c:pt idx="862">
                  <c:v>2.9860411280295106E-2</c:v>
                </c:pt>
                <c:pt idx="863">
                  <c:v>2.9413212922116693E-2</c:v>
                </c:pt>
                <c:pt idx="864">
                  <c:v>3.0291947865524357E-2</c:v>
                </c:pt>
                <c:pt idx="865">
                  <c:v>2.9357653004158105E-2</c:v>
                </c:pt>
                <c:pt idx="866">
                  <c:v>2.8480960492567198E-2</c:v>
                </c:pt>
                <c:pt idx="867">
                  <c:v>2.7432209958573935E-2</c:v>
                </c:pt>
                <c:pt idx="868">
                  <c:v>2.906788390017441E-2</c:v>
                </c:pt>
                <c:pt idx="869">
                  <c:v>2.9808837063529044E-2</c:v>
                </c:pt>
                <c:pt idx="870">
                  <c:v>3.081451101653615E-2</c:v>
                </c:pt>
                <c:pt idx="871">
                  <c:v>2.9363664007074842E-2</c:v>
                </c:pt>
                <c:pt idx="872">
                  <c:v>2.7601677443085625E-2</c:v>
                </c:pt>
                <c:pt idx="873">
                  <c:v>2.7315755405950829E-2</c:v>
                </c:pt>
                <c:pt idx="874">
                  <c:v>2.9046982579994763E-2</c:v>
                </c:pt>
                <c:pt idx="875">
                  <c:v>2.791192857398158E-2</c:v>
                </c:pt>
                <c:pt idx="876">
                  <c:v>3.0181656733976308E-2</c:v>
                </c:pt>
                <c:pt idx="877">
                  <c:v>2.7364674648319945E-2</c:v>
                </c:pt>
                <c:pt idx="878">
                  <c:v>2.5102439321248348E-2</c:v>
                </c:pt>
                <c:pt idx="879">
                  <c:v>2.538009104898057E-2</c:v>
                </c:pt>
                <c:pt idx="880">
                  <c:v>2.6917957909269596E-2</c:v>
                </c:pt>
                <c:pt idx="881">
                  <c:v>3.0172068531504274E-2</c:v>
                </c:pt>
                <c:pt idx="882">
                  <c:v>2.6014403303992982E-2</c:v>
                </c:pt>
                <c:pt idx="883">
                  <c:v>2.6207084684519898E-2</c:v>
                </c:pt>
                <c:pt idx="884">
                  <c:v>2.6328910907569274E-2</c:v>
                </c:pt>
                <c:pt idx="885">
                  <c:v>2.3345354314639209E-2</c:v>
                </c:pt>
                <c:pt idx="886">
                  <c:v>2.1319133418487162E-2</c:v>
                </c:pt>
                <c:pt idx="887">
                  <c:v>2.1099675547454479E-2</c:v>
                </c:pt>
                <c:pt idx="888">
                  <c:v>2.0431504204732207E-2</c:v>
                </c:pt>
                <c:pt idx="889">
                  <c:v>2.4385826196199657E-2</c:v>
                </c:pt>
                <c:pt idx="890">
                  <c:v>2.5897106873316526E-2</c:v>
                </c:pt>
                <c:pt idx="891">
                  <c:v>2.1787342652602813E-2</c:v>
                </c:pt>
                <c:pt idx="892">
                  <c:v>2.1718393751126174E-2</c:v>
                </c:pt>
                <c:pt idx="893">
                  <c:v>2.4533161964853934E-2</c:v>
                </c:pt>
                <c:pt idx="894">
                  <c:v>1.9861460377933161E-2</c:v>
                </c:pt>
                <c:pt idx="895">
                  <c:v>2.2327031696118365E-2</c:v>
                </c:pt>
                <c:pt idx="896">
                  <c:v>1.9966761444064306E-2</c:v>
                </c:pt>
                <c:pt idx="897">
                  <c:v>2.4055295859843739E-2</c:v>
                </c:pt>
                <c:pt idx="898">
                  <c:v>2.5189411131495927E-2</c:v>
                </c:pt>
                <c:pt idx="899">
                  <c:v>2.1917509460888083E-2</c:v>
                </c:pt>
                <c:pt idx="900">
                  <c:v>2.1948942174911931E-2</c:v>
                </c:pt>
                <c:pt idx="901">
                  <c:v>2.1765415842083399E-2</c:v>
                </c:pt>
                <c:pt idx="902">
                  <c:v>2.0366102779514075E-2</c:v>
                </c:pt>
                <c:pt idx="903">
                  <c:v>1.9935211634046275E-2</c:v>
                </c:pt>
                <c:pt idx="904">
                  <c:v>2.3201309596108208E-2</c:v>
                </c:pt>
                <c:pt idx="905">
                  <c:v>2.1793895315533655E-2</c:v>
                </c:pt>
                <c:pt idx="906">
                  <c:v>1.9895042840725422E-2</c:v>
                </c:pt>
                <c:pt idx="907">
                  <c:v>1.9132505470243345E-2</c:v>
                </c:pt>
                <c:pt idx="908">
                  <c:v>2.1011881665594919E-2</c:v>
                </c:pt>
                <c:pt idx="909">
                  <c:v>1.8212339336473152E-2</c:v>
                </c:pt>
                <c:pt idx="910">
                  <c:v>1.8322141989937171E-2</c:v>
                </c:pt>
                <c:pt idx="911">
                  <c:v>1.7726704191011803E-2</c:v>
                </c:pt>
                <c:pt idx="912">
                  <c:v>1.7001773144947298E-2</c:v>
                </c:pt>
                <c:pt idx="913">
                  <c:v>1.9789545538492773E-2</c:v>
                </c:pt>
                <c:pt idx="914">
                  <c:v>1.8345691372537404E-2</c:v>
                </c:pt>
                <c:pt idx="915">
                  <c:v>1.9368082189737627E-2</c:v>
                </c:pt>
                <c:pt idx="916">
                  <c:v>2.1714329050170234E-2</c:v>
                </c:pt>
                <c:pt idx="917">
                  <c:v>2.261143451012021E-2</c:v>
                </c:pt>
                <c:pt idx="918">
                  <c:v>2.0182245054187371E-2</c:v>
                </c:pt>
                <c:pt idx="919">
                  <c:v>1.7529735623409221E-2</c:v>
                </c:pt>
                <c:pt idx="920">
                  <c:v>1.8012250741696521E-2</c:v>
                </c:pt>
                <c:pt idx="921">
                  <c:v>1.9273405934739498E-2</c:v>
                </c:pt>
                <c:pt idx="922">
                  <c:v>1.9381326878795211E-2</c:v>
                </c:pt>
                <c:pt idx="923">
                  <c:v>1.6360168950377649E-2</c:v>
                </c:pt>
                <c:pt idx="924">
                  <c:v>1.8829181753058696E-2</c:v>
                </c:pt>
                <c:pt idx="925">
                  <c:v>1.8631504920370589E-2</c:v>
                </c:pt>
                <c:pt idx="926">
                  <c:v>1.5605065376552192E-2</c:v>
                </c:pt>
                <c:pt idx="927">
                  <c:v>1.5561796056282778E-2</c:v>
                </c:pt>
                <c:pt idx="928">
                  <c:v>1.5258965843485595E-2</c:v>
                </c:pt>
                <c:pt idx="929">
                  <c:v>1.7631294270875879E-2</c:v>
                </c:pt>
                <c:pt idx="930">
                  <c:v>1.6109968646015313E-2</c:v>
                </c:pt>
                <c:pt idx="931">
                  <c:v>1.4336646115632436E-2</c:v>
                </c:pt>
                <c:pt idx="932">
                  <c:v>1.4567920651824781E-2</c:v>
                </c:pt>
                <c:pt idx="933">
                  <c:v>1.4402743635346877E-2</c:v>
                </c:pt>
                <c:pt idx="934">
                  <c:v>1.3500273722414403E-2</c:v>
                </c:pt>
                <c:pt idx="935">
                  <c:v>1.6204714249291523E-2</c:v>
                </c:pt>
                <c:pt idx="936">
                  <c:v>1.9618975753836483E-2</c:v>
                </c:pt>
                <c:pt idx="937">
                  <c:v>1.8088100334079135E-2</c:v>
                </c:pt>
                <c:pt idx="938">
                  <c:v>1.7529788403242569E-2</c:v>
                </c:pt>
                <c:pt idx="939">
                  <c:v>1.4275908372133566E-2</c:v>
                </c:pt>
                <c:pt idx="940">
                  <c:v>1.2638233211020915E-2</c:v>
                </c:pt>
                <c:pt idx="941">
                  <c:v>1.2135779958123186E-2</c:v>
                </c:pt>
                <c:pt idx="942">
                  <c:v>1.3920257431400473E-2</c:v>
                </c:pt>
                <c:pt idx="943">
                  <c:v>1.2901404567668306E-2</c:v>
                </c:pt>
                <c:pt idx="944">
                  <c:v>1.4934240372025108E-2</c:v>
                </c:pt>
                <c:pt idx="945">
                  <c:v>1.3621926137149744E-2</c:v>
                </c:pt>
                <c:pt idx="946">
                  <c:v>1.4191610972207282E-2</c:v>
                </c:pt>
                <c:pt idx="947">
                  <c:v>1.5662305000919509E-2</c:v>
                </c:pt>
                <c:pt idx="948">
                  <c:v>1.2080951553858325E-2</c:v>
                </c:pt>
                <c:pt idx="949">
                  <c:v>1.3797460012745861E-2</c:v>
                </c:pt>
                <c:pt idx="950">
                  <c:v>1.3000996892890715E-2</c:v>
                </c:pt>
                <c:pt idx="951">
                  <c:v>1.617716899098812E-2</c:v>
                </c:pt>
                <c:pt idx="952">
                  <c:v>1.4179802723147018E-2</c:v>
                </c:pt>
                <c:pt idx="953">
                  <c:v>1.1287245523473814E-2</c:v>
                </c:pt>
                <c:pt idx="954">
                  <c:v>1.1538602707207718E-2</c:v>
                </c:pt>
                <c:pt idx="955">
                  <c:v>1.1054543227643803E-2</c:v>
                </c:pt>
                <c:pt idx="956">
                  <c:v>1.2394061283483372E-2</c:v>
                </c:pt>
                <c:pt idx="957">
                  <c:v>1.2369492890484382E-2</c:v>
                </c:pt>
                <c:pt idx="958">
                  <c:v>1.3581410919315237E-2</c:v>
                </c:pt>
                <c:pt idx="959">
                  <c:v>1.3817403111916655E-2</c:v>
                </c:pt>
                <c:pt idx="960">
                  <c:v>1.2963050109745643E-2</c:v>
                </c:pt>
                <c:pt idx="961">
                  <c:v>1.0423810135357788E-2</c:v>
                </c:pt>
                <c:pt idx="962">
                  <c:v>9.8964231258679616E-3</c:v>
                </c:pt>
                <c:pt idx="963">
                  <c:v>1.0917988126980109E-2</c:v>
                </c:pt>
                <c:pt idx="964">
                  <c:v>1.3836125019690055E-2</c:v>
                </c:pt>
                <c:pt idx="965">
                  <c:v>1.2717484051036091E-2</c:v>
                </c:pt>
                <c:pt idx="966">
                  <c:v>1.172717855098496E-2</c:v>
                </c:pt>
                <c:pt idx="967">
                  <c:v>1.2087672573696985E-2</c:v>
                </c:pt>
                <c:pt idx="968">
                  <c:v>1.3808306887358361E-2</c:v>
                </c:pt>
                <c:pt idx="969">
                  <c:v>1.3305471968390424E-2</c:v>
                </c:pt>
                <c:pt idx="970">
                  <c:v>1.1838631213614762E-2</c:v>
                </c:pt>
                <c:pt idx="971">
                  <c:v>1.0740923621899968E-2</c:v>
                </c:pt>
                <c:pt idx="972">
                  <c:v>1.0540871533133113E-2</c:v>
                </c:pt>
                <c:pt idx="973">
                  <c:v>1.1631107479657942E-2</c:v>
                </c:pt>
                <c:pt idx="974">
                  <c:v>1.0410325753470499E-2</c:v>
                </c:pt>
                <c:pt idx="975">
                  <c:v>1.0280014417947148E-2</c:v>
                </c:pt>
                <c:pt idx="976">
                  <c:v>1.041919491984681E-2</c:v>
                </c:pt>
                <c:pt idx="977">
                  <c:v>1.222938954387923E-2</c:v>
                </c:pt>
                <c:pt idx="978">
                  <c:v>1.0195792688971167E-2</c:v>
                </c:pt>
                <c:pt idx="979">
                  <c:v>1.1090144692396074E-2</c:v>
                </c:pt>
                <c:pt idx="980">
                  <c:v>1.1010659081365219E-2</c:v>
                </c:pt>
                <c:pt idx="981">
                  <c:v>1.0206119304215611E-2</c:v>
                </c:pt>
                <c:pt idx="982">
                  <c:v>1.0902149926472267E-2</c:v>
                </c:pt>
                <c:pt idx="983">
                  <c:v>1.4109788412299689E-2</c:v>
                </c:pt>
                <c:pt idx="984">
                  <c:v>1.2049645872399095E-2</c:v>
                </c:pt>
                <c:pt idx="985">
                  <c:v>1.0871897950092651E-2</c:v>
                </c:pt>
                <c:pt idx="986">
                  <c:v>1.0099981176601274E-2</c:v>
                </c:pt>
                <c:pt idx="987">
                  <c:v>9.5935857721081517E-3</c:v>
                </c:pt>
                <c:pt idx="988">
                  <c:v>1.0123894348235447E-2</c:v>
                </c:pt>
                <c:pt idx="989">
                  <c:v>1.1843235340964422E-2</c:v>
                </c:pt>
                <c:pt idx="990">
                  <c:v>1.3034280797301949E-2</c:v>
                </c:pt>
                <c:pt idx="991">
                  <c:v>1.2361156945074539E-2</c:v>
                </c:pt>
                <c:pt idx="992">
                  <c:v>1.0263646744526105E-2</c:v>
                </c:pt>
                <c:pt idx="993">
                  <c:v>8.9216629674457454E-3</c:v>
                </c:pt>
                <c:pt idx="994">
                  <c:v>7.8926593697046243E-3</c:v>
                </c:pt>
                <c:pt idx="995">
                  <c:v>8.5537776594534834E-3</c:v>
                </c:pt>
                <c:pt idx="996">
                  <c:v>1.0197076289332805E-2</c:v>
                </c:pt>
                <c:pt idx="997">
                  <c:v>1.0375050584153035E-2</c:v>
                </c:pt>
                <c:pt idx="998">
                  <c:v>9.850733128734834E-3</c:v>
                </c:pt>
                <c:pt idx="999">
                  <c:v>9.4841434743068789E-3</c:v>
                </c:pt>
                <c:pt idx="1000">
                  <c:v>1.2639102049916978E-2</c:v>
                </c:pt>
                <c:pt idx="1001">
                  <c:v>1.1727700984545989E-2</c:v>
                </c:pt>
                <c:pt idx="1002">
                  <c:v>1.1773087294481569E-2</c:v>
                </c:pt>
                <c:pt idx="1003">
                  <c:v>1.0655060671326511E-2</c:v>
                </c:pt>
                <c:pt idx="1004">
                  <c:v>1.0524498097658016E-2</c:v>
                </c:pt>
                <c:pt idx="1005">
                  <c:v>1.0239509236647456E-2</c:v>
                </c:pt>
                <c:pt idx="1006">
                  <c:v>1.0073260057318087E-2</c:v>
                </c:pt>
                <c:pt idx="1007">
                  <c:v>9.9317410359665674E-3</c:v>
                </c:pt>
                <c:pt idx="1008">
                  <c:v>8.5746533097183428E-3</c:v>
                </c:pt>
                <c:pt idx="1009">
                  <c:v>7.2765165264356514E-3</c:v>
                </c:pt>
                <c:pt idx="1010">
                  <c:v>5.9735932903951456E-3</c:v>
                </c:pt>
                <c:pt idx="1011">
                  <c:v>6.7230839504846948E-3</c:v>
                </c:pt>
                <c:pt idx="1012">
                  <c:v>8.361707308926174E-3</c:v>
                </c:pt>
                <c:pt idx="1013">
                  <c:v>7.1452685591228771E-3</c:v>
                </c:pt>
                <c:pt idx="1014">
                  <c:v>8.2022102512683374E-3</c:v>
                </c:pt>
                <c:pt idx="1015">
                  <c:v>9.3392705933381028E-3</c:v>
                </c:pt>
                <c:pt idx="1016">
                  <c:v>9.0155630498206501E-3</c:v>
                </c:pt>
                <c:pt idx="1017">
                  <c:v>1.5451131333524167E-2</c:v>
                </c:pt>
                <c:pt idx="1018">
                  <c:v>1.0882715019648046E-2</c:v>
                </c:pt>
                <c:pt idx="1019">
                  <c:v>1.5611581041672313E-2</c:v>
                </c:pt>
                <c:pt idx="1020">
                  <c:v>9.0839105797294265E-3</c:v>
                </c:pt>
                <c:pt idx="1021">
                  <c:v>8.0673517122529584E-3</c:v>
                </c:pt>
                <c:pt idx="1022">
                  <c:v>7.3685664103262808E-3</c:v>
                </c:pt>
                <c:pt idx="1023">
                  <c:v>9.0276449908776851E-3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88B-4479-B450-3F5F3DF8062F}"/>
            </c:ext>
          </c:extLst>
        </c:ser>
        <c:ser>
          <c:idx val="2"/>
          <c:order val="1"/>
          <c:tx>
            <c:strRef>
              <c:f>'Blue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'Blue sp'!$A$2:$A$1025</c:f>
              <c:numCache>
                <c:formatCode>0.00</c:formatCode>
                <c:ptCount val="1024"/>
                <c:pt idx="0">
                  <c:v>-2.6214387213551662</c:v>
                </c:pt>
                <c:pt idx="1">
                  <c:v>-2.6084487213551664</c:v>
                </c:pt>
                <c:pt idx="2">
                  <c:v>-2.5954587213551661</c:v>
                </c:pt>
                <c:pt idx="3">
                  <c:v>-2.5824687213551663</c:v>
                </c:pt>
                <c:pt idx="4">
                  <c:v>-2.5694787213551664</c:v>
                </c:pt>
                <c:pt idx="5">
                  <c:v>-2.5564887213551661</c:v>
                </c:pt>
                <c:pt idx="6">
                  <c:v>-2.5434987213551663</c:v>
                </c:pt>
                <c:pt idx="7">
                  <c:v>-2.530508721355166</c:v>
                </c:pt>
                <c:pt idx="8">
                  <c:v>-2.5175187213551662</c:v>
                </c:pt>
                <c:pt idx="9">
                  <c:v>-2.5045287213551664</c:v>
                </c:pt>
                <c:pt idx="10">
                  <c:v>-2.4915387213551661</c:v>
                </c:pt>
                <c:pt idx="11">
                  <c:v>-2.4785487213551662</c:v>
                </c:pt>
                <c:pt idx="12">
                  <c:v>-2.4655587213551664</c:v>
                </c:pt>
                <c:pt idx="13">
                  <c:v>-2.4525687213551661</c:v>
                </c:pt>
                <c:pt idx="14">
                  <c:v>-2.4395787213551663</c:v>
                </c:pt>
                <c:pt idx="15">
                  <c:v>-2.426588721355166</c:v>
                </c:pt>
                <c:pt idx="16">
                  <c:v>-2.4135987213551662</c:v>
                </c:pt>
                <c:pt idx="17">
                  <c:v>-2.4006087213551663</c:v>
                </c:pt>
                <c:pt idx="18">
                  <c:v>-2.3876187213551661</c:v>
                </c:pt>
                <c:pt idx="19">
                  <c:v>-2.3746287213551662</c:v>
                </c:pt>
                <c:pt idx="20">
                  <c:v>-2.3616387213551664</c:v>
                </c:pt>
                <c:pt idx="21">
                  <c:v>-2.3486487213551661</c:v>
                </c:pt>
                <c:pt idx="22">
                  <c:v>-2.3356587213551663</c:v>
                </c:pt>
                <c:pt idx="23">
                  <c:v>-2.322668721355166</c:v>
                </c:pt>
                <c:pt idx="24">
                  <c:v>-2.3096787213551662</c:v>
                </c:pt>
                <c:pt idx="25">
                  <c:v>-2.2966887213551663</c:v>
                </c:pt>
                <c:pt idx="26">
                  <c:v>-2.2836987213551661</c:v>
                </c:pt>
                <c:pt idx="27">
                  <c:v>-2.2707087213551662</c:v>
                </c:pt>
                <c:pt idx="28">
                  <c:v>-2.2577187213551664</c:v>
                </c:pt>
                <c:pt idx="29">
                  <c:v>-2.2447287213551661</c:v>
                </c:pt>
                <c:pt idx="30">
                  <c:v>-2.2317387213551663</c:v>
                </c:pt>
                <c:pt idx="31">
                  <c:v>-2.2187487213551664</c:v>
                </c:pt>
                <c:pt idx="32">
                  <c:v>-2.2057587213551662</c:v>
                </c:pt>
                <c:pt idx="33">
                  <c:v>-2.1927687213551663</c:v>
                </c:pt>
                <c:pt idx="34">
                  <c:v>-2.179778721355166</c:v>
                </c:pt>
                <c:pt idx="35">
                  <c:v>-2.1667887213551662</c:v>
                </c:pt>
                <c:pt idx="36">
                  <c:v>-2.1537987213551664</c:v>
                </c:pt>
                <c:pt idx="37">
                  <c:v>-2.1408087213551661</c:v>
                </c:pt>
                <c:pt idx="38">
                  <c:v>-2.1278187213551663</c:v>
                </c:pt>
                <c:pt idx="39">
                  <c:v>-2.114828721355166</c:v>
                </c:pt>
                <c:pt idx="40">
                  <c:v>-2.1018387213551661</c:v>
                </c:pt>
                <c:pt idx="41">
                  <c:v>-2.0888487213551663</c:v>
                </c:pt>
                <c:pt idx="42">
                  <c:v>-2.075858721355166</c:v>
                </c:pt>
                <c:pt idx="43">
                  <c:v>-2.0628687213551662</c:v>
                </c:pt>
                <c:pt idx="44">
                  <c:v>-2.0498787213551664</c:v>
                </c:pt>
                <c:pt idx="45">
                  <c:v>-2.0368887213551661</c:v>
                </c:pt>
                <c:pt idx="46">
                  <c:v>-2.0238987213551662</c:v>
                </c:pt>
                <c:pt idx="47">
                  <c:v>-2.0109087213551664</c:v>
                </c:pt>
                <c:pt idx="48">
                  <c:v>-1.9979187213551661</c:v>
                </c:pt>
                <c:pt idx="49">
                  <c:v>-1.9849287213551663</c:v>
                </c:pt>
                <c:pt idx="50">
                  <c:v>-1.971938721355166</c:v>
                </c:pt>
                <c:pt idx="51">
                  <c:v>-1.9589487213551662</c:v>
                </c:pt>
                <c:pt idx="52">
                  <c:v>-1.9459587213551661</c:v>
                </c:pt>
                <c:pt idx="53">
                  <c:v>-1.9329687213551661</c:v>
                </c:pt>
                <c:pt idx="54">
                  <c:v>-1.9199787213551662</c:v>
                </c:pt>
                <c:pt idx="55">
                  <c:v>-1.9069887213551662</c:v>
                </c:pt>
                <c:pt idx="56">
                  <c:v>-1.8939987213551661</c:v>
                </c:pt>
                <c:pt idx="57">
                  <c:v>-1.8810087213551663</c:v>
                </c:pt>
                <c:pt idx="58">
                  <c:v>-1.868018721355166</c:v>
                </c:pt>
                <c:pt idx="59">
                  <c:v>-1.8550287213551662</c:v>
                </c:pt>
                <c:pt idx="60">
                  <c:v>-1.8420387213551661</c:v>
                </c:pt>
                <c:pt idx="61">
                  <c:v>-1.8290487213551661</c:v>
                </c:pt>
                <c:pt idx="62">
                  <c:v>-1.8160587213551662</c:v>
                </c:pt>
                <c:pt idx="63">
                  <c:v>-1.8030687213551662</c:v>
                </c:pt>
                <c:pt idx="64">
                  <c:v>-1.7900787213551661</c:v>
                </c:pt>
                <c:pt idx="65">
                  <c:v>-1.7770887213551663</c:v>
                </c:pt>
                <c:pt idx="66">
                  <c:v>-1.7640987213551662</c:v>
                </c:pt>
                <c:pt idx="67">
                  <c:v>-1.7511087213551662</c:v>
                </c:pt>
                <c:pt idx="68">
                  <c:v>-1.7381187213551663</c:v>
                </c:pt>
                <c:pt idx="69">
                  <c:v>-1.725128721355166</c:v>
                </c:pt>
                <c:pt idx="70">
                  <c:v>-1.7121387213551662</c:v>
                </c:pt>
                <c:pt idx="71">
                  <c:v>-1.6991487213551661</c:v>
                </c:pt>
                <c:pt idx="72">
                  <c:v>-1.6861587213551661</c:v>
                </c:pt>
                <c:pt idx="73">
                  <c:v>-1.6731687213551663</c:v>
                </c:pt>
                <c:pt idx="74">
                  <c:v>-1.6601787213551662</c:v>
                </c:pt>
                <c:pt idx="75">
                  <c:v>-1.6471887213551661</c:v>
                </c:pt>
                <c:pt idx="76">
                  <c:v>-1.6341987213551663</c:v>
                </c:pt>
                <c:pt idx="77">
                  <c:v>-1.6212087213551662</c:v>
                </c:pt>
                <c:pt idx="78">
                  <c:v>-1.6082187213551662</c:v>
                </c:pt>
                <c:pt idx="79">
                  <c:v>-1.5952287213551664</c:v>
                </c:pt>
                <c:pt idx="80">
                  <c:v>-1.5822387213551663</c:v>
                </c:pt>
                <c:pt idx="81">
                  <c:v>-1.5692487213551662</c:v>
                </c:pt>
                <c:pt idx="82">
                  <c:v>-1.5562587213551662</c:v>
                </c:pt>
                <c:pt idx="83">
                  <c:v>-1.5432687213551664</c:v>
                </c:pt>
                <c:pt idx="84">
                  <c:v>-1.5302787213551663</c:v>
                </c:pt>
                <c:pt idx="85">
                  <c:v>-1.5172887213551662</c:v>
                </c:pt>
                <c:pt idx="86">
                  <c:v>-1.5042987213551662</c:v>
                </c:pt>
                <c:pt idx="87">
                  <c:v>-1.4913087213551663</c:v>
                </c:pt>
                <c:pt idx="88">
                  <c:v>-1.4783187213551663</c:v>
                </c:pt>
                <c:pt idx="89">
                  <c:v>-1.4653287213551662</c:v>
                </c:pt>
                <c:pt idx="90">
                  <c:v>-1.4523387213551662</c:v>
                </c:pt>
                <c:pt idx="91">
                  <c:v>-1.4393487213551663</c:v>
                </c:pt>
                <c:pt idx="92">
                  <c:v>-1.4263587213551663</c:v>
                </c:pt>
                <c:pt idx="93">
                  <c:v>-1.4133687213551662</c:v>
                </c:pt>
                <c:pt idx="94">
                  <c:v>-1.4003787213551662</c:v>
                </c:pt>
                <c:pt idx="95">
                  <c:v>-1.3873887213551663</c:v>
                </c:pt>
                <c:pt idx="96">
                  <c:v>-1.3743987213551663</c:v>
                </c:pt>
                <c:pt idx="97">
                  <c:v>-1.3614087213551662</c:v>
                </c:pt>
                <c:pt idx="98">
                  <c:v>-1.3484187213551664</c:v>
                </c:pt>
                <c:pt idx="99">
                  <c:v>-1.3354287213551663</c:v>
                </c:pt>
                <c:pt idx="100">
                  <c:v>-1.3224387213551663</c:v>
                </c:pt>
                <c:pt idx="101">
                  <c:v>-1.3094487213551662</c:v>
                </c:pt>
                <c:pt idx="102">
                  <c:v>-1.2964587213551664</c:v>
                </c:pt>
                <c:pt idx="103">
                  <c:v>-1.2834687213551663</c:v>
                </c:pt>
                <c:pt idx="104">
                  <c:v>-1.2704787213551663</c:v>
                </c:pt>
                <c:pt idx="105">
                  <c:v>-1.2574887213551662</c:v>
                </c:pt>
                <c:pt idx="106">
                  <c:v>-1.2444987213551664</c:v>
                </c:pt>
                <c:pt idx="107">
                  <c:v>-1.2315087213551663</c:v>
                </c:pt>
                <c:pt idx="108">
                  <c:v>-1.2185187213551663</c:v>
                </c:pt>
                <c:pt idx="109">
                  <c:v>-1.2055287213551662</c:v>
                </c:pt>
                <c:pt idx="110">
                  <c:v>-1.1925387213551664</c:v>
                </c:pt>
                <c:pt idx="111">
                  <c:v>-1.1795487213551663</c:v>
                </c:pt>
                <c:pt idx="112">
                  <c:v>-1.1665587213551663</c:v>
                </c:pt>
                <c:pt idx="113">
                  <c:v>-1.1535687213551662</c:v>
                </c:pt>
                <c:pt idx="114">
                  <c:v>-1.1405787213551664</c:v>
                </c:pt>
                <c:pt idx="115">
                  <c:v>-1.1275887213551663</c:v>
                </c:pt>
                <c:pt idx="116">
                  <c:v>-1.1145987213551662</c:v>
                </c:pt>
                <c:pt idx="117">
                  <c:v>-1.1016087213551662</c:v>
                </c:pt>
                <c:pt idx="118">
                  <c:v>-1.0886187213551664</c:v>
                </c:pt>
                <c:pt idx="119">
                  <c:v>-1.0756287213551663</c:v>
                </c:pt>
                <c:pt idx="120">
                  <c:v>-1.0626387213551662</c:v>
                </c:pt>
                <c:pt idx="121">
                  <c:v>-1.0496487213551662</c:v>
                </c:pt>
                <c:pt idx="122">
                  <c:v>-1.0366587213551663</c:v>
                </c:pt>
                <c:pt idx="123">
                  <c:v>-1.0236687213551663</c:v>
                </c:pt>
                <c:pt idx="124">
                  <c:v>-1.0106787213551662</c:v>
                </c:pt>
                <c:pt idx="125">
                  <c:v>-0.99768872135516617</c:v>
                </c:pt>
                <c:pt idx="126">
                  <c:v>-0.98469872135516634</c:v>
                </c:pt>
                <c:pt idx="127">
                  <c:v>-0.97170872135516628</c:v>
                </c:pt>
                <c:pt idx="128">
                  <c:v>-0.95871872135516623</c:v>
                </c:pt>
                <c:pt idx="129">
                  <c:v>-0.94572872135516639</c:v>
                </c:pt>
                <c:pt idx="130">
                  <c:v>-0.93273872135516633</c:v>
                </c:pt>
                <c:pt idx="131">
                  <c:v>-0.91974872135516628</c:v>
                </c:pt>
                <c:pt idx="132">
                  <c:v>-0.90675872135516622</c:v>
                </c:pt>
                <c:pt idx="133">
                  <c:v>-0.89376872135516638</c:v>
                </c:pt>
                <c:pt idx="134">
                  <c:v>-0.88077872135516633</c:v>
                </c:pt>
                <c:pt idx="135">
                  <c:v>-0.86778872135516627</c:v>
                </c:pt>
                <c:pt idx="136">
                  <c:v>-0.85479872135516621</c:v>
                </c:pt>
                <c:pt idx="137">
                  <c:v>-0.84180872135516638</c:v>
                </c:pt>
                <c:pt idx="138">
                  <c:v>-0.82881872135516632</c:v>
                </c:pt>
                <c:pt idx="139">
                  <c:v>-0.81582872135516626</c:v>
                </c:pt>
                <c:pt idx="140">
                  <c:v>-0.80283872135516621</c:v>
                </c:pt>
                <c:pt idx="141">
                  <c:v>-0.78984872135516637</c:v>
                </c:pt>
                <c:pt idx="142">
                  <c:v>-0.77685872135516632</c:v>
                </c:pt>
                <c:pt idx="143">
                  <c:v>-0.76386872135516626</c:v>
                </c:pt>
                <c:pt idx="144">
                  <c:v>-0.7508787213551662</c:v>
                </c:pt>
                <c:pt idx="145">
                  <c:v>-0.73788872135516637</c:v>
                </c:pt>
                <c:pt idx="146">
                  <c:v>-0.72489872135516631</c:v>
                </c:pt>
                <c:pt idx="147">
                  <c:v>-0.71190872135516625</c:v>
                </c:pt>
                <c:pt idx="148">
                  <c:v>-0.69891872135516619</c:v>
                </c:pt>
                <c:pt idx="149">
                  <c:v>-0.68592872135516636</c:v>
                </c:pt>
                <c:pt idx="150">
                  <c:v>-0.6729387213551663</c:v>
                </c:pt>
                <c:pt idx="151">
                  <c:v>-0.65994872135516625</c:v>
                </c:pt>
                <c:pt idx="152">
                  <c:v>-0.64695872135516619</c:v>
                </c:pt>
                <c:pt idx="153">
                  <c:v>-0.63396872135516635</c:v>
                </c:pt>
                <c:pt idx="154">
                  <c:v>-0.62097872135516585</c:v>
                </c:pt>
                <c:pt idx="155">
                  <c:v>-0.60798872135516602</c:v>
                </c:pt>
                <c:pt idx="156">
                  <c:v>-0.59499872135516618</c:v>
                </c:pt>
                <c:pt idx="157">
                  <c:v>-0.5820087213551659</c:v>
                </c:pt>
                <c:pt idx="158">
                  <c:v>-0.56901872135516607</c:v>
                </c:pt>
                <c:pt idx="159">
                  <c:v>-0.55602872135516623</c:v>
                </c:pt>
                <c:pt idx="160">
                  <c:v>-0.54303872135516595</c:v>
                </c:pt>
                <c:pt idx="161">
                  <c:v>-0.53004872135516612</c:v>
                </c:pt>
                <c:pt idx="162">
                  <c:v>-0.51705872135516628</c:v>
                </c:pt>
                <c:pt idx="163">
                  <c:v>-0.50406872135516601</c:v>
                </c:pt>
                <c:pt idx="164">
                  <c:v>-0.49107872135516617</c:v>
                </c:pt>
                <c:pt idx="165">
                  <c:v>-0.47808872135516589</c:v>
                </c:pt>
                <c:pt idx="166">
                  <c:v>-0.46509872135516606</c:v>
                </c:pt>
                <c:pt idx="167">
                  <c:v>-0.45210872135516622</c:v>
                </c:pt>
                <c:pt idx="168">
                  <c:v>-0.43911872135516594</c:v>
                </c:pt>
                <c:pt idx="169">
                  <c:v>-0.42612872135516611</c:v>
                </c:pt>
                <c:pt idx="170">
                  <c:v>-0.41313872135516627</c:v>
                </c:pt>
                <c:pt idx="171">
                  <c:v>-0.40014872135516599</c:v>
                </c:pt>
                <c:pt idx="172">
                  <c:v>-0.38715872135516616</c:v>
                </c:pt>
                <c:pt idx="173">
                  <c:v>-0.37416872135516588</c:v>
                </c:pt>
                <c:pt idx="174">
                  <c:v>-0.36117872135516604</c:v>
                </c:pt>
                <c:pt idx="175">
                  <c:v>-0.34818872135516621</c:v>
                </c:pt>
                <c:pt idx="176">
                  <c:v>-0.33519872135516593</c:v>
                </c:pt>
                <c:pt idx="177">
                  <c:v>-0.32220872135516609</c:v>
                </c:pt>
                <c:pt idx="178">
                  <c:v>-0.30921872135516626</c:v>
                </c:pt>
                <c:pt idx="179">
                  <c:v>-0.29622872135516598</c:v>
                </c:pt>
                <c:pt idx="180">
                  <c:v>-0.28323872135516615</c:v>
                </c:pt>
                <c:pt idx="181">
                  <c:v>-0.27024872135516587</c:v>
                </c:pt>
                <c:pt idx="182">
                  <c:v>-0.25725872135516603</c:v>
                </c:pt>
                <c:pt idx="183">
                  <c:v>-0.2442687213551662</c:v>
                </c:pt>
                <c:pt idx="184">
                  <c:v>-0.23127872135516592</c:v>
                </c:pt>
                <c:pt idx="185">
                  <c:v>-0.21828872135516608</c:v>
                </c:pt>
                <c:pt idx="186">
                  <c:v>-0.20529872135516625</c:v>
                </c:pt>
                <c:pt idx="187">
                  <c:v>-0.19230872135516597</c:v>
                </c:pt>
                <c:pt idx="188">
                  <c:v>-0.17931872135516613</c:v>
                </c:pt>
                <c:pt idx="189">
                  <c:v>-0.16632872135516585</c:v>
                </c:pt>
                <c:pt idx="190">
                  <c:v>-0.15333872135516602</c:v>
                </c:pt>
                <c:pt idx="191">
                  <c:v>-0.14034872135516618</c:v>
                </c:pt>
                <c:pt idx="192">
                  <c:v>-0.1273587213551659</c:v>
                </c:pt>
                <c:pt idx="193">
                  <c:v>-0.11436872135516607</c:v>
                </c:pt>
                <c:pt idx="194">
                  <c:v>-0.10137872135516623</c:v>
                </c:pt>
                <c:pt idx="195">
                  <c:v>-8.8388721355165956E-2</c:v>
                </c:pt>
                <c:pt idx="196">
                  <c:v>-7.5398721355166121E-2</c:v>
                </c:pt>
                <c:pt idx="197">
                  <c:v>-6.2408721355166286E-2</c:v>
                </c:pt>
                <c:pt idx="198">
                  <c:v>-4.9418721355166007E-2</c:v>
                </c:pt>
                <c:pt idx="199">
                  <c:v>-3.6428721355166171E-2</c:v>
                </c:pt>
                <c:pt idx="200">
                  <c:v>-2.3438721355165892E-2</c:v>
                </c:pt>
                <c:pt idx="201">
                  <c:v>-1.0448721355166057E-2</c:v>
                </c:pt>
                <c:pt idx="202">
                  <c:v>2.5412786448337776E-3</c:v>
                </c:pt>
                <c:pt idx="203">
                  <c:v>1.5531278644834057E-2</c:v>
                </c:pt>
                <c:pt idx="204">
                  <c:v>2.8521278644833892E-2</c:v>
                </c:pt>
                <c:pt idx="205">
                  <c:v>4.1511278644833727E-2</c:v>
                </c:pt>
                <c:pt idx="206">
                  <c:v>5.4501278644834006E-2</c:v>
                </c:pt>
                <c:pt idx="207">
                  <c:v>6.7491278644833841E-2</c:v>
                </c:pt>
                <c:pt idx="208">
                  <c:v>8.048127864483412E-2</c:v>
                </c:pt>
                <c:pt idx="209">
                  <c:v>9.3471278644833955E-2</c:v>
                </c:pt>
                <c:pt idx="210">
                  <c:v>0.10646127864483379</c:v>
                </c:pt>
                <c:pt idx="211">
                  <c:v>0.11945127864483407</c:v>
                </c:pt>
                <c:pt idx="212">
                  <c:v>0.1324412786448339</c:v>
                </c:pt>
                <c:pt idx="213">
                  <c:v>0.14543127864483374</c:v>
                </c:pt>
                <c:pt idx="214">
                  <c:v>0.15842127864483402</c:v>
                </c:pt>
                <c:pt idx="215">
                  <c:v>0.17141127864483385</c:v>
                </c:pt>
                <c:pt idx="216">
                  <c:v>0.18440127864483413</c:v>
                </c:pt>
                <c:pt idx="217">
                  <c:v>0.19739127864483397</c:v>
                </c:pt>
                <c:pt idx="218">
                  <c:v>0.2103812786448338</c:v>
                </c:pt>
                <c:pt idx="219">
                  <c:v>0.22337127864483408</c:v>
                </c:pt>
                <c:pt idx="220">
                  <c:v>0.23636127864483392</c:v>
                </c:pt>
                <c:pt idx="221">
                  <c:v>0.24935127864483375</c:v>
                </c:pt>
                <c:pt idx="222">
                  <c:v>0.26234127864483403</c:v>
                </c:pt>
                <c:pt idx="223">
                  <c:v>0.27533127864483387</c:v>
                </c:pt>
                <c:pt idx="224">
                  <c:v>0.2883212786448337</c:v>
                </c:pt>
                <c:pt idx="225">
                  <c:v>0.30131127864483398</c:v>
                </c:pt>
                <c:pt idx="226">
                  <c:v>0.31430127864483381</c:v>
                </c:pt>
                <c:pt idx="227">
                  <c:v>0.32729127864483409</c:v>
                </c:pt>
                <c:pt idx="228">
                  <c:v>0.34028127864483393</c:v>
                </c:pt>
                <c:pt idx="229">
                  <c:v>0.35327127864483376</c:v>
                </c:pt>
                <c:pt idx="230">
                  <c:v>0.36626127864483404</c:v>
                </c:pt>
                <c:pt idx="231">
                  <c:v>0.37925127864483388</c:v>
                </c:pt>
                <c:pt idx="232">
                  <c:v>0.39224127864483371</c:v>
                </c:pt>
                <c:pt idx="233">
                  <c:v>0.40523127864483399</c:v>
                </c:pt>
                <c:pt idx="234">
                  <c:v>0.41822127864483383</c:v>
                </c:pt>
                <c:pt idx="235">
                  <c:v>0.43121127864483411</c:v>
                </c:pt>
                <c:pt idx="236">
                  <c:v>0.44420127864483394</c:v>
                </c:pt>
                <c:pt idx="237">
                  <c:v>0.45719127864483378</c:v>
                </c:pt>
                <c:pt idx="238">
                  <c:v>0.47018127864483406</c:v>
                </c:pt>
                <c:pt idx="239">
                  <c:v>0.48317127864483389</c:v>
                </c:pt>
                <c:pt idx="240">
                  <c:v>0.49616127864483373</c:v>
                </c:pt>
                <c:pt idx="241">
                  <c:v>0.509151278644834</c:v>
                </c:pt>
                <c:pt idx="242">
                  <c:v>0.52214127864483384</c:v>
                </c:pt>
                <c:pt idx="243">
                  <c:v>0.53513127864483412</c:v>
                </c:pt>
                <c:pt idx="244">
                  <c:v>0.54812127864483395</c:v>
                </c:pt>
                <c:pt idx="245">
                  <c:v>0.56111127864483379</c:v>
                </c:pt>
                <c:pt idx="246">
                  <c:v>0.57410127864483407</c:v>
                </c:pt>
                <c:pt idx="247">
                  <c:v>0.5870912786448339</c:v>
                </c:pt>
                <c:pt idx="248">
                  <c:v>0.60008127864483374</c:v>
                </c:pt>
                <c:pt idx="249">
                  <c:v>0.61307127864483402</c:v>
                </c:pt>
                <c:pt idx="250">
                  <c:v>0.62606127864483385</c:v>
                </c:pt>
                <c:pt idx="251">
                  <c:v>0.63905127864483413</c:v>
                </c:pt>
                <c:pt idx="252">
                  <c:v>0.65204127864483397</c:v>
                </c:pt>
                <c:pt idx="253">
                  <c:v>0.6650312786448338</c:v>
                </c:pt>
                <c:pt idx="254">
                  <c:v>0.67802127864483408</c:v>
                </c:pt>
                <c:pt idx="255">
                  <c:v>0.69101127864483392</c:v>
                </c:pt>
                <c:pt idx="256">
                  <c:v>0.70400127864483375</c:v>
                </c:pt>
                <c:pt idx="257">
                  <c:v>0.71699127864483403</c:v>
                </c:pt>
                <c:pt idx="258">
                  <c:v>0.72998127864483386</c:v>
                </c:pt>
                <c:pt idx="259">
                  <c:v>0.7429712786448337</c:v>
                </c:pt>
                <c:pt idx="260">
                  <c:v>0.75596127864483398</c:v>
                </c:pt>
                <c:pt idx="261">
                  <c:v>0.76895127864483381</c:v>
                </c:pt>
                <c:pt idx="262">
                  <c:v>0.78194127864483409</c:v>
                </c:pt>
                <c:pt idx="263">
                  <c:v>0.79493127864483393</c:v>
                </c:pt>
                <c:pt idx="264">
                  <c:v>0.80792127864483376</c:v>
                </c:pt>
                <c:pt idx="265">
                  <c:v>0.82091127864483404</c:v>
                </c:pt>
                <c:pt idx="266">
                  <c:v>0.83390127864483388</c:v>
                </c:pt>
                <c:pt idx="267">
                  <c:v>0.84689127864483371</c:v>
                </c:pt>
                <c:pt idx="268">
                  <c:v>0.85988127864483399</c:v>
                </c:pt>
                <c:pt idx="269">
                  <c:v>0.87287127864483383</c:v>
                </c:pt>
                <c:pt idx="270">
                  <c:v>0.8858612786448341</c:v>
                </c:pt>
                <c:pt idx="271">
                  <c:v>0.89885127864483394</c:v>
                </c:pt>
                <c:pt idx="272">
                  <c:v>0.91184127864483377</c:v>
                </c:pt>
                <c:pt idx="273">
                  <c:v>0.92483127864483405</c:v>
                </c:pt>
                <c:pt idx="274">
                  <c:v>0.93782127864483389</c:v>
                </c:pt>
                <c:pt idx="275">
                  <c:v>0.95081127864483372</c:v>
                </c:pt>
                <c:pt idx="276">
                  <c:v>0.963801278644834</c:v>
                </c:pt>
                <c:pt idx="277">
                  <c:v>0.97679127864483384</c:v>
                </c:pt>
                <c:pt idx="278">
                  <c:v>0.98978127864483412</c:v>
                </c:pt>
                <c:pt idx="279">
                  <c:v>1.002771278644834</c:v>
                </c:pt>
                <c:pt idx="280">
                  <c:v>1.0157612786448338</c:v>
                </c:pt>
                <c:pt idx="281">
                  <c:v>1.0287512786448341</c:v>
                </c:pt>
                <c:pt idx="282">
                  <c:v>1.0417412786448339</c:v>
                </c:pt>
                <c:pt idx="283">
                  <c:v>1.0547312786448337</c:v>
                </c:pt>
                <c:pt idx="284">
                  <c:v>1.067721278644834</c:v>
                </c:pt>
                <c:pt idx="285">
                  <c:v>1.0807112786448339</c:v>
                </c:pt>
                <c:pt idx="286">
                  <c:v>1.0937012786448341</c:v>
                </c:pt>
                <c:pt idx="287">
                  <c:v>1.106691278644834</c:v>
                </c:pt>
                <c:pt idx="288">
                  <c:v>1.1196812786448338</c:v>
                </c:pt>
                <c:pt idx="289">
                  <c:v>1.1326712786448341</c:v>
                </c:pt>
                <c:pt idx="290">
                  <c:v>1.1456612786448339</c:v>
                </c:pt>
                <c:pt idx="291">
                  <c:v>1.1586512786448337</c:v>
                </c:pt>
                <c:pt idx="292">
                  <c:v>1.171641278644834</c:v>
                </c:pt>
                <c:pt idx="293">
                  <c:v>1.1846312786448339</c:v>
                </c:pt>
                <c:pt idx="294">
                  <c:v>1.1976212786448337</c:v>
                </c:pt>
                <c:pt idx="295">
                  <c:v>1.210611278644834</c:v>
                </c:pt>
                <c:pt idx="296">
                  <c:v>1.2236012786448338</c:v>
                </c:pt>
                <c:pt idx="297">
                  <c:v>1.2365912786448341</c:v>
                </c:pt>
                <c:pt idx="298">
                  <c:v>1.2495812786448339</c:v>
                </c:pt>
                <c:pt idx="299">
                  <c:v>1.2625712786448338</c:v>
                </c:pt>
                <c:pt idx="300">
                  <c:v>1.275561278644834</c:v>
                </c:pt>
                <c:pt idx="301">
                  <c:v>1.2885512786448339</c:v>
                </c:pt>
                <c:pt idx="302">
                  <c:v>1.3015412786448337</c:v>
                </c:pt>
                <c:pt idx="303">
                  <c:v>1.314531278644834</c:v>
                </c:pt>
                <c:pt idx="304">
                  <c:v>1.3275212786448338</c:v>
                </c:pt>
                <c:pt idx="305">
                  <c:v>1.3405112786448341</c:v>
                </c:pt>
                <c:pt idx="306">
                  <c:v>1.3535012786448339</c:v>
                </c:pt>
                <c:pt idx="307">
                  <c:v>1.3664912786448338</c:v>
                </c:pt>
                <c:pt idx="308">
                  <c:v>1.3794812786448336</c:v>
                </c:pt>
                <c:pt idx="309">
                  <c:v>1.3924712786448339</c:v>
                </c:pt>
                <c:pt idx="310">
                  <c:v>1.4054612786448333</c:v>
                </c:pt>
                <c:pt idx="311">
                  <c:v>1.4184512786448336</c:v>
                </c:pt>
                <c:pt idx="312">
                  <c:v>1.4314412786448338</c:v>
                </c:pt>
                <c:pt idx="313">
                  <c:v>1.4444312786448332</c:v>
                </c:pt>
                <c:pt idx="314">
                  <c:v>1.4574212786448335</c:v>
                </c:pt>
                <c:pt idx="315">
                  <c:v>1.4704112786448338</c:v>
                </c:pt>
                <c:pt idx="316">
                  <c:v>1.4834012786448332</c:v>
                </c:pt>
                <c:pt idx="317">
                  <c:v>1.4963912786448335</c:v>
                </c:pt>
                <c:pt idx="318">
                  <c:v>1.5093812786448337</c:v>
                </c:pt>
                <c:pt idx="319">
                  <c:v>1.5223712786448331</c:v>
                </c:pt>
                <c:pt idx="320">
                  <c:v>1.5353612786448334</c:v>
                </c:pt>
                <c:pt idx="321">
                  <c:v>1.5483512786448337</c:v>
                </c:pt>
                <c:pt idx="322">
                  <c:v>1.5613412786448331</c:v>
                </c:pt>
                <c:pt idx="323">
                  <c:v>1.5743312786448334</c:v>
                </c:pt>
                <c:pt idx="324">
                  <c:v>1.5873212786448336</c:v>
                </c:pt>
                <c:pt idx="325">
                  <c:v>1.600311278644833</c:v>
                </c:pt>
                <c:pt idx="326">
                  <c:v>1.6133012786448333</c:v>
                </c:pt>
                <c:pt idx="327">
                  <c:v>1.6262912786448336</c:v>
                </c:pt>
                <c:pt idx="328">
                  <c:v>1.6392812786448339</c:v>
                </c:pt>
                <c:pt idx="329">
                  <c:v>1.6522712786448333</c:v>
                </c:pt>
                <c:pt idx="330">
                  <c:v>1.6652612786448335</c:v>
                </c:pt>
                <c:pt idx="331">
                  <c:v>1.6782512786448338</c:v>
                </c:pt>
                <c:pt idx="332">
                  <c:v>1.6912412786448332</c:v>
                </c:pt>
                <c:pt idx="333">
                  <c:v>1.7042312786448335</c:v>
                </c:pt>
                <c:pt idx="334">
                  <c:v>1.7172212786448338</c:v>
                </c:pt>
                <c:pt idx="335">
                  <c:v>1.7302112786448332</c:v>
                </c:pt>
                <c:pt idx="336">
                  <c:v>1.7432012786448334</c:v>
                </c:pt>
                <c:pt idx="337">
                  <c:v>1.7561912786448337</c:v>
                </c:pt>
                <c:pt idx="338">
                  <c:v>1.7691812786448331</c:v>
                </c:pt>
                <c:pt idx="339">
                  <c:v>1.7821712786448334</c:v>
                </c:pt>
                <c:pt idx="340">
                  <c:v>1.7951612786448337</c:v>
                </c:pt>
                <c:pt idx="341">
                  <c:v>1.808151278644833</c:v>
                </c:pt>
                <c:pt idx="342">
                  <c:v>1.8211412786448333</c:v>
                </c:pt>
                <c:pt idx="343">
                  <c:v>1.8341312786448336</c:v>
                </c:pt>
                <c:pt idx="344">
                  <c:v>1.8471212786448339</c:v>
                </c:pt>
                <c:pt idx="345">
                  <c:v>1.8601112786448333</c:v>
                </c:pt>
                <c:pt idx="346">
                  <c:v>1.8731012786448336</c:v>
                </c:pt>
                <c:pt idx="347">
                  <c:v>1.8860912786448338</c:v>
                </c:pt>
                <c:pt idx="348">
                  <c:v>1.8990812786448332</c:v>
                </c:pt>
                <c:pt idx="349">
                  <c:v>1.9120712786448335</c:v>
                </c:pt>
                <c:pt idx="350">
                  <c:v>1.9250612786448338</c:v>
                </c:pt>
                <c:pt idx="351">
                  <c:v>1.9380512786448332</c:v>
                </c:pt>
                <c:pt idx="352">
                  <c:v>1.9510412786448335</c:v>
                </c:pt>
                <c:pt idx="353">
                  <c:v>1.9640312786448337</c:v>
                </c:pt>
                <c:pt idx="354">
                  <c:v>1.9770212786448331</c:v>
                </c:pt>
                <c:pt idx="355">
                  <c:v>1.9900112786448334</c:v>
                </c:pt>
                <c:pt idx="356">
                  <c:v>2.0030012786448337</c:v>
                </c:pt>
                <c:pt idx="357">
                  <c:v>2.0159912786448331</c:v>
                </c:pt>
                <c:pt idx="358">
                  <c:v>2.0289812786448334</c:v>
                </c:pt>
                <c:pt idx="359">
                  <c:v>2.0419712786448336</c:v>
                </c:pt>
                <c:pt idx="360">
                  <c:v>2.054961278644833</c:v>
                </c:pt>
                <c:pt idx="361">
                  <c:v>2.0679512786448333</c:v>
                </c:pt>
                <c:pt idx="362">
                  <c:v>2.0809412786448336</c:v>
                </c:pt>
                <c:pt idx="363">
                  <c:v>2.0939312786448339</c:v>
                </c:pt>
                <c:pt idx="364">
                  <c:v>2.1069212786448333</c:v>
                </c:pt>
                <c:pt idx="365">
                  <c:v>2.1199112786448335</c:v>
                </c:pt>
                <c:pt idx="366">
                  <c:v>2.1329012786448338</c:v>
                </c:pt>
                <c:pt idx="367">
                  <c:v>2.1458912786448332</c:v>
                </c:pt>
                <c:pt idx="368">
                  <c:v>2.1588812786448335</c:v>
                </c:pt>
                <c:pt idx="369">
                  <c:v>2.1718712786448338</c:v>
                </c:pt>
                <c:pt idx="370">
                  <c:v>2.1848612786448331</c:v>
                </c:pt>
                <c:pt idx="371">
                  <c:v>2.1978512786448334</c:v>
                </c:pt>
                <c:pt idx="372">
                  <c:v>2.2108412786448337</c:v>
                </c:pt>
                <c:pt idx="373">
                  <c:v>2.2238312786448331</c:v>
                </c:pt>
                <c:pt idx="374">
                  <c:v>2.2368212786448334</c:v>
                </c:pt>
                <c:pt idx="375">
                  <c:v>2.2498112786448337</c:v>
                </c:pt>
                <c:pt idx="376">
                  <c:v>2.262801278644833</c:v>
                </c:pt>
                <c:pt idx="377">
                  <c:v>2.2757912786448333</c:v>
                </c:pt>
                <c:pt idx="378">
                  <c:v>2.2887812786448336</c:v>
                </c:pt>
                <c:pt idx="379">
                  <c:v>2.3017712786448339</c:v>
                </c:pt>
                <c:pt idx="380">
                  <c:v>2.3147612786448333</c:v>
                </c:pt>
                <c:pt idx="381">
                  <c:v>2.3277512786448336</c:v>
                </c:pt>
                <c:pt idx="382">
                  <c:v>2.3407412786448338</c:v>
                </c:pt>
                <c:pt idx="383">
                  <c:v>2.3537312786448332</c:v>
                </c:pt>
                <c:pt idx="384">
                  <c:v>2.3667212786448335</c:v>
                </c:pt>
                <c:pt idx="385">
                  <c:v>2.3797112786448338</c:v>
                </c:pt>
                <c:pt idx="386">
                  <c:v>2.3927012786448332</c:v>
                </c:pt>
                <c:pt idx="387">
                  <c:v>2.4056912786448335</c:v>
                </c:pt>
                <c:pt idx="388">
                  <c:v>2.4186812786448337</c:v>
                </c:pt>
                <c:pt idx="389">
                  <c:v>2.4316712786448331</c:v>
                </c:pt>
                <c:pt idx="390">
                  <c:v>2.4446612786448334</c:v>
                </c:pt>
                <c:pt idx="391">
                  <c:v>2.4576512786448337</c:v>
                </c:pt>
                <c:pt idx="392">
                  <c:v>2.4706412786448331</c:v>
                </c:pt>
                <c:pt idx="393">
                  <c:v>2.4836312786448334</c:v>
                </c:pt>
                <c:pt idx="394">
                  <c:v>2.4966212786448336</c:v>
                </c:pt>
                <c:pt idx="395">
                  <c:v>2.509611278644833</c:v>
                </c:pt>
                <c:pt idx="396">
                  <c:v>2.5226012786448333</c:v>
                </c:pt>
                <c:pt idx="397">
                  <c:v>2.5355912786448336</c:v>
                </c:pt>
                <c:pt idx="398">
                  <c:v>2.5485812786448339</c:v>
                </c:pt>
                <c:pt idx="399">
                  <c:v>2.5615712786448332</c:v>
                </c:pt>
                <c:pt idx="400">
                  <c:v>2.5745612786448335</c:v>
                </c:pt>
                <c:pt idx="401">
                  <c:v>2.5875512786448338</c:v>
                </c:pt>
                <c:pt idx="402">
                  <c:v>2.6005412786448332</c:v>
                </c:pt>
                <c:pt idx="403">
                  <c:v>2.6135312786448335</c:v>
                </c:pt>
                <c:pt idx="404">
                  <c:v>2.6265212786448338</c:v>
                </c:pt>
                <c:pt idx="405">
                  <c:v>2.6395112786448331</c:v>
                </c:pt>
                <c:pt idx="406">
                  <c:v>2.6525012786448334</c:v>
                </c:pt>
                <c:pt idx="407">
                  <c:v>2.6654912786448337</c:v>
                </c:pt>
                <c:pt idx="408">
                  <c:v>2.6784812786448331</c:v>
                </c:pt>
                <c:pt idx="409">
                  <c:v>2.6914712786448334</c:v>
                </c:pt>
                <c:pt idx="410">
                  <c:v>2.7044612786448337</c:v>
                </c:pt>
                <c:pt idx="411">
                  <c:v>2.717451278644833</c:v>
                </c:pt>
                <c:pt idx="412">
                  <c:v>2.7304412786448333</c:v>
                </c:pt>
                <c:pt idx="413">
                  <c:v>2.7434312786448336</c:v>
                </c:pt>
                <c:pt idx="414">
                  <c:v>2.7564212786448339</c:v>
                </c:pt>
                <c:pt idx="415">
                  <c:v>2.7694112786448333</c:v>
                </c:pt>
                <c:pt idx="416">
                  <c:v>2.7824012786448336</c:v>
                </c:pt>
                <c:pt idx="417">
                  <c:v>2.7953912786448338</c:v>
                </c:pt>
                <c:pt idx="418">
                  <c:v>2.8083812786448332</c:v>
                </c:pt>
                <c:pt idx="419">
                  <c:v>2.8213712786448335</c:v>
                </c:pt>
                <c:pt idx="420">
                  <c:v>2.8343612786448338</c:v>
                </c:pt>
                <c:pt idx="421">
                  <c:v>2.8473512786448332</c:v>
                </c:pt>
                <c:pt idx="422">
                  <c:v>2.8603412786448335</c:v>
                </c:pt>
                <c:pt idx="423">
                  <c:v>2.8733312786448337</c:v>
                </c:pt>
                <c:pt idx="424">
                  <c:v>2.8863212786448331</c:v>
                </c:pt>
                <c:pt idx="425">
                  <c:v>2.8993112786448334</c:v>
                </c:pt>
                <c:pt idx="426">
                  <c:v>2.9123012786448337</c:v>
                </c:pt>
                <c:pt idx="427">
                  <c:v>2.9252912786448331</c:v>
                </c:pt>
                <c:pt idx="428">
                  <c:v>2.9382812786448333</c:v>
                </c:pt>
                <c:pt idx="429">
                  <c:v>2.9512712786448336</c:v>
                </c:pt>
                <c:pt idx="430">
                  <c:v>2.964261278644833</c:v>
                </c:pt>
                <c:pt idx="431">
                  <c:v>2.9772512786448333</c:v>
                </c:pt>
                <c:pt idx="432">
                  <c:v>2.9902412786448336</c:v>
                </c:pt>
                <c:pt idx="433">
                  <c:v>3.0032312786448339</c:v>
                </c:pt>
                <c:pt idx="434">
                  <c:v>3.0162212786448332</c:v>
                </c:pt>
                <c:pt idx="435">
                  <c:v>3.0292112786448335</c:v>
                </c:pt>
                <c:pt idx="436">
                  <c:v>3.0422012786448338</c:v>
                </c:pt>
                <c:pt idx="437">
                  <c:v>3.0551912786448332</c:v>
                </c:pt>
                <c:pt idx="438">
                  <c:v>3.0681812786448335</c:v>
                </c:pt>
                <c:pt idx="439">
                  <c:v>3.0811712786448338</c:v>
                </c:pt>
                <c:pt idx="440">
                  <c:v>3.0941612786448331</c:v>
                </c:pt>
                <c:pt idx="441">
                  <c:v>3.1071512786448334</c:v>
                </c:pt>
                <c:pt idx="442">
                  <c:v>3.1201412786448337</c:v>
                </c:pt>
                <c:pt idx="443">
                  <c:v>3.1331312786448331</c:v>
                </c:pt>
                <c:pt idx="444">
                  <c:v>3.1461212786448334</c:v>
                </c:pt>
                <c:pt idx="445">
                  <c:v>3.1591112786448337</c:v>
                </c:pt>
                <c:pt idx="446">
                  <c:v>3.172101278644833</c:v>
                </c:pt>
                <c:pt idx="447">
                  <c:v>3.1850912786448333</c:v>
                </c:pt>
                <c:pt idx="448">
                  <c:v>3.1980812786448336</c:v>
                </c:pt>
                <c:pt idx="449">
                  <c:v>3.211071278644833</c:v>
                </c:pt>
                <c:pt idx="450">
                  <c:v>3.2240612786448333</c:v>
                </c:pt>
                <c:pt idx="451">
                  <c:v>3.2370512786448336</c:v>
                </c:pt>
                <c:pt idx="452">
                  <c:v>3.2500412786448338</c:v>
                </c:pt>
                <c:pt idx="453">
                  <c:v>3.2630312786448332</c:v>
                </c:pt>
                <c:pt idx="454">
                  <c:v>3.2760212786448335</c:v>
                </c:pt>
                <c:pt idx="455">
                  <c:v>3.2890112786448338</c:v>
                </c:pt>
                <c:pt idx="456">
                  <c:v>3.3020012786448332</c:v>
                </c:pt>
                <c:pt idx="457">
                  <c:v>3.3149912786448335</c:v>
                </c:pt>
                <c:pt idx="458">
                  <c:v>3.3279812786448337</c:v>
                </c:pt>
                <c:pt idx="459">
                  <c:v>3.3409712786448331</c:v>
                </c:pt>
                <c:pt idx="460">
                  <c:v>3.3539612786448334</c:v>
                </c:pt>
                <c:pt idx="461">
                  <c:v>3.3669512786448337</c:v>
                </c:pt>
                <c:pt idx="462">
                  <c:v>3.3799412786448331</c:v>
                </c:pt>
                <c:pt idx="463">
                  <c:v>3.3929312786448333</c:v>
                </c:pt>
                <c:pt idx="464">
                  <c:v>3.4059212786448336</c:v>
                </c:pt>
                <c:pt idx="465">
                  <c:v>3.418911278644833</c:v>
                </c:pt>
                <c:pt idx="466">
                  <c:v>3.4319012786448333</c:v>
                </c:pt>
                <c:pt idx="467">
                  <c:v>3.4448912786448336</c:v>
                </c:pt>
                <c:pt idx="468">
                  <c:v>3.4578812786448339</c:v>
                </c:pt>
                <c:pt idx="469">
                  <c:v>3.4708712786448332</c:v>
                </c:pt>
                <c:pt idx="470">
                  <c:v>3.4838612786448335</c:v>
                </c:pt>
                <c:pt idx="471">
                  <c:v>3.4968512786448338</c:v>
                </c:pt>
                <c:pt idx="472">
                  <c:v>3.5098412786448332</c:v>
                </c:pt>
                <c:pt idx="473">
                  <c:v>3.5228312786448335</c:v>
                </c:pt>
                <c:pt idx="474">
                  <c:v>3.5358212786448338</c:v>
                </c:pt>
                <c:pt idx="475">
                  <c:v>3.5488112786448331</c:v>
                </c:pt>
                <c:pt idx="476">
                  <c:v>3.5618012786448334</c:v>
                </c:pt>
                <c:pt idx="477">
                  <c:v>3.5747912786448337</c:v>
                </c:pt>
                <c:pt idx="478">
                  <c:v>3.5877812786448331</c:v>
                </c:pt>
                <c:pt idx="479">
                  <c:v>3.6007712786448334</c:v>
                </c:pt>
                <c:pt idx="480">
                  <c:v>3.6137612786448337</c:v>
                </c:pt>
                <c:pt idx="481">
                  <c:v>3.626751278644833</c:v>
                </c:pt>
                <c:pt idx="482">
                  <c:v>3.6397412786448333</c:v>
                </c:pt>
                <c:pt idx="483">
                  <c:v>3.6527312786448336</c:v>
                </c:pt>
                <c:pt idx="484">
                  <c:v>3.665721278644833</c:v>
                </c:pt>
                <c:pt idx="485">
                  <c:v>3.6787112786448333</c:v>
                </c:pt>
                <c:pt idx="486">
                  <c:v>3.6917012786448336</c:v>
                </c:pt>
                <c:pt idx="487">
                  <c:v>3.7046912786448338</c:v>
                </c:pt>
                <c:pt idx="488">
                  <c:v>3.7176812786448332</c:v>
                </c:pt>
                <c:pt idx="489">
                  <c:v>3.7306712786448335</c:v>
                </c:pt>
                <c:pt idx="490">
                  <c:v>3.7436612786448338</c:v>
                </c:pt>
                <c:pt idx="491">
                  <c:v>3.7566512786448332</c:v>
                </c:pt>
                <c:pt idx="492">
                  <c:v>3.7696412786448334</c:v>
                </c:pt>
                <c:pt idx="493">
                  <c:v>3.7826312786448337</c:v>
                </c:pt>
                <c:pt idx="494">
                  <c:v>3.7956212786448331</c:v>
                </c:pt>
                <c:pt idx="495">
                  <c:v>3.8086112786448334</c:v>
                </c:pt>
                <c:pt idx="496">
                  <c:v>3.8216012786448337</c:v>
                </c:pt>
                <c:pt idx="497">
                  <c:v>3.8345912786448331</c:v>
                </c:pt>
                <c:pt idx="498">
                  <c:v>3.8475812786448333</c:v>
                </c:pt>
                <c:pt idx="499">
                  <c:v>3.8605712786448336</c:v>
                </c:pt>
                <c:pt idx="500">
                  <c:v>3.873561278644833</c:v>
                </c:pt>
                <c:pt idx="501">
                  <c:v>3.8865512786448333</c:v>
                </c:pt>
                <c:pt idx="502">
                  <c:v>3.8995412786448336</c:v>
                </c:pt>
                <c:pt idx="503">
                  <c:v>3.9125312786448339</c:v>
                </c:pt>
                <c:pt idx="504">
                  <c:v>3.9255212786448332</c:v>
                </c:pt>
                <c:pt idx="505">
                  <c:v>3.9385112786448335</c:v>
                </c:pt>
                <c:pt idx="506">
                  <c:v>3.9515012786448338</c:v>
                </c:pt>
                <c:pt idx="507">
                  <c:v>3.9644912786448332</c:v>
                </c:pt>
                <c:pt idx="508">
                  <c:v>3.9774812786448335</c:v>
                </c:pt>
                <c:pt idx="509">
                  <c:v>3.9904712786448338</c:v>
                </c:pt>
                <c:pt idx="510">
                  <c:v>4.0034612786448331</c:v>
                </c:pt>
                <c:pt idx="511">
                  <c:v>4.0164512786448334</c:v>
                </c:pt>
                <c:pt idx="512">
                  <c:v>4.0294412786448337</c:v>
                </c:pt>
                <c:pt idx="513">
                  <c:v>4.0424312786448331</c:v>
                </c:pt>
                <c:pt idx="514">
                  <c:v>4.0554212786448334</c:v>
                </c:pt>
                <c:pt idx="515">
                  <c:v>4.0684112786448337</c:v>
                </c:pt>
                <c:pt idx="516">
                  <c:v>4.081401278644833</c:v>
                </c:pt>
                <c:pt idx="517">
                  <c:v>4.0943912786448333</c:v>
                </c:pt>
                <c:pt idx="518">
                  <c:v>4.1073812786448336</c:v>
                </c:pt>
                <c:pt idx="519">
                  <c:v>4.120371278644833</c:v>
                </c:pt>
                <c:pt idx="520">
                  <c:v>4.1333612786448333</c:v>
                </c:pt>
                <c:pt idx="521">
                  <c:v>4.1463512786448335</c:v>
                </c:pt>
                <c:pt idx="522">
                  <c:v>4.1593412786448338</c:v>
                </c:pt>
                <c:pt idx="523">
                  <c:v>4.1723312786448332</c:v>
                </c:pt>
                <c:pt idx="524">
                  <c:v>4.1853212786448335</c:v>
                </c:pt>
                <c:pt idx="525">
                  <c:v>4.1983112786448338</c:v>
                </c:pt>
                <c:pt idx="526">
                  <c:v>4.2113012786448332</c:v>
                </c:pt>
                <c:pt idx="527">
                  <c:v>4.2242912786448334</c:v>
                </c:pt>
                <c:pt idx="528">
                  <c:v>4.2372812786448337</c:v>
                </c:pt>
                <c:pt idx="529">
                  <c:v>4.2502712786448331</c:v>
                </c:pt>
                <c:pt idx="530">
                  <c:v>4.2632612786448334</c:v>
                </c:pt>
                <c:pt idx="531">
                  <c:v>4.2762512786448337</c:v>
                </c:pt>
                <c:pt idx="532">
                  <c:v>4.2892412786448331</c:v>
                </c:pt>
                <c:pt idx="533">
                  <c:v>4.3022312786448333</c:v>
                </c:pt>
                <c:pt idx="534">
                  <c:v>4.3152212786448336</c:v>
                </c:pt>
                <c:pt idx="535">
                  <c:v>4.328211278644833</c:v>
                </c:pt>
                <c:pt idx="536">
                  <c:v>4.3412012786448333</c:v>
                </c:pt>
                <c:pt idx="537">
                  <c:v>4.3541912786448336</c:v>
                </c:pt>
                <c:pt idx="538">
                  <c:v>4.3671812786448339</c:v>
                </c:pt>
                <c:pt idx="539">
                  <c:v>4.3801712786448332</c:v>
                </c:pt>
                <c:pt idx="540">
                  <c:v>4.3931612786448335</c:v>
                </c:pt>
                <c:pt idx="541">
                  <c:v>4.4061512786448338</c:v>
                </c:pt>
                <c:pt idx="542">
                  <c:v>4.4191412786448332</c:v>
                </c:pt>
                <c:pt idx="543">
                  <c:v>4.4321312786448335</c:v>
                </c:pt>
                <c:pt idx="544">
                  <c:v>4.4451212786448338</c:v>
                </c:pt>
                <c:pt idx="545">
                  <c:v>4.4581112786448331</c:v>
                </c:pt>
                <c:pt idx="546">
                  <c:v>4.4711012786448334</c:v>
                </c:pt>
                <c:pt idx="547">
                  <c:v>4.4840912786448337</c:v>
                </c:pt>
                <c:pt idx="548">
                  <c:v>4.4970812786448331</c:v>
                </c:pt>
                <c:pt idx="549">
                  <c:v>4.5100712786448334</c:v>
                </c:pt>
                <c:pt idx="550">
                  <c:v>4.5230612786448336</c:v>
                </c:pt>
                <c:pt idx="551">
                  <c:v>4.536051278644833</c:v>
                </c:pt>
                <c:pt idx="552">
                  <c:v>4.5490412786448333</c:v>
                </c:pt>
                <c:pt idx="553">
                  <c:v>4.5620312786448336</c:v>
                </c:pt>
                <c:pt idx="554">
                  <c:v>4.575021278644833</c:v>
                </c:pt>
                <c:pt idx="555">
                  <c:v>4.5880112786448333</c:v>
                </c:pt>
                <c:pt idx="556">
                  <c:v>4.6010012786448335</c:v>
                </c:pt>
                <c:pt idx="557">
                  <c:v>4.6139912786448338</c:v>
                </c:pt>
                <c:pt idx="558">
                  <c:v>4.6269812786448332</c:v>
                </c:pt>
                <c:pt idx="559">
                  <c:v>4.6399712786448335</c:v>
                </c:pt>
                <c:pt idx="560">
                  <c:v>4.6529612786448338</c:v>
                </c:pt>
                <c:pt idx="561">
                  <c:v>4.6659512786448332</c:v>
                </c:pt>
                <c:pt idx="562">
                  <c:v>4.6789412786448334</c:v>
                </c:pt>
                <c:pt idx="563">
                  <c:v>4.6919312786448337</c:v>
                </c:pt>
                <c:pt idx="564">
                  <c:v>4.7049212786448331</c:v>
                </c:pt>
                <c:pt idx="565">
                  <c:v>4.7179112786448334</c:v>
                </c:pt>
                <c:pt idx="566">
                  <c:v>4.7309012786448337</c:v>
                </c:pt>
                <c:pt idx="567">
                  <c:v>4.7438912786448331</c:v>
                </c:pt>
                <c:pt idx="568">
                  <c:v>4.7568812786448333</c:v>
                </c:pt>
                <c:pt idx="569">
                  <c:v>4.7698712786448336</c:v>
                </c:pt>
                <c:pt idx="570">
                  <c:v>4.782861278644833</c:v>
                </c:pt>
                <c:pt idx="571">
                  <c:v>4.7958512786448333</c:v>
                </c:pt>
                <c:pt idx="572">
                  <c:v>4.8088412786448336</c:v>
                </c:pt>
                <c:pt idx="573">
                  <c:v>4.8218312786448339</c:v>
                </c:pt>
                <c:pt idx="574">
                  <c:v>4.8348212786448332</c:v>
                </c:pt>
                <c:pt idx="575">
                  <c:v>4.8478112786448335</c:v>
                </c:pt>
                <c:pt idx="576">
                  <c:v>4.8608012786448338</c:v>
                </c:pt>
                <c:pt idx="577">
                  <c:v>4.8737912786448332</c:v>
                </c:pt>
                <c:pt idx="578">
                  <c:v>4.8867812786448335</c:v>
                </c:pt>
                <c:pt idx="579">
                  <c:v>4.8997712786448337</c:v>
                </c:pt>
                <c:pt idx="580">
                  <c:v>4.9127612786448331</c:v>
                </c:pt>
                <c:pt idx="581">
                  <c:v>4.9257512786448334</c:v>
                </c:pt>
                <c:pt idx="582">
                  <c:v>4.9387412786448337</c:v>
                </c:pt>
                <c:pt idx="583">
                  <c:v>4.9517312786448331</c:v>
                </c:pt>
                <c:pt idx="584">
                  <c:v>4.9647212786448334</c:v>
                </c:pt>
                <c:pt idx="585">
                  <c:v>4.9777112786448336</c:v>
                </c:pt>
                <c:pt idx="586">
                  <c:v>4.990701278644833</c:v>
                </c:pt>
                <c:pt idx="587">
                  <c:v>5.0036912786448333</c:v>
                </c:pt>
                <c:pt idx="588">
                  <c:v>5.0166812786448336</c:v>
                </c:pt>
                <c:pt idx="589">
                  <c:v>5.029671278644833</c:v>
                </c:pt>
                <c:pt idx="590">
                  <c:v>5.0426612786448333</c:v>
                </c:pt>
                <c:pt idx="591">
                  <c:v>5.0556512786448335</c:v>
                </c:pt>
                <c:pt idx="592">
                  <c:v>5.0686412786448338</c:v>
                </c:pt>
                <c:pt idx="593">
                  <c:v>5.0816312786448332</c:v>
                </c:pt>
                <c:pt idx="594">
                  <c:v>5.0946212786448335</c:v>
                </c:pt>
                <c:pt idx="595">
                  <c:v>5.1076112786448338</c:v>
                </c:pt>
                <c:pt idx="596">
                  <c:v>5.1206012786448332</c:v>
                </c:pt>
                <c:pt idx="597">
                  <c:v>5.1335912786448334</c:v>
                </c:pt>
                <c:pt idx="598">
                  <c:v>5.1465812786448337</c:v>
                </c:pt>
                <c:pt idx="599">
                  <c:v>5.1595712786448331</c:v>
                </c:pt>
                <c:pt idx="600">
                  <c:v>5.1725612786448334</c:v>
                </c:pt>
                <c:pt idx="601">
                  <c:v>5.1855512786448337</c:v>
                </c:pt>
                <c:pt idx="602">
                  <c:v>5.1985412786448331</c:v>
                </c:pt>
                <c:pt idx="603">
                  <c:v>5.2115312786448333</c:v>
                </c:pt>
                <c:pt idx="604">
                  <c:v>5.2245212786448336</c:v>
                </c:pt>
                <c:pt idx="605">
                  <c:v>5.237511278644833</c:v>
                </c:pt>
                <c:pt idx="606">
                  <c:v>5.2505012786448333</c:v>
                </c:pt>
                <c:pt idx="607">
                  <c:v>5.2634912786448336</c:v>
                </c:pt>
                <c:pt idx="608">
                  <c:v>5.276481278644833</c:v>
                </c:pt>
                <c:pt idx="609">
                  <c:v>5.2894712786448332</c:v>
                </c:pt>
                <c:pt idx="610">
                  <c:v>5.3024612786448335</c:v>
                </c:pt>
                <c:pt idx="611">
                  <c:v>5.3154512786448338</c:v>
                </c:pt>
                <c:pt idx="612">
                  <c:v>5.3284412786448332</c:v>
                </c:pt>
                <c:pt idx="613">
                  <c:v>5.3414312786448335</c:v>
                </c:pt>
                <c:pt idx="614">
                  <c:v>5.3544212786448337</c:v>
                </c:pt>
                <c:pt idx="615">
                  <c:v>5.3674112786448331</c:v>
                </c:pt>
                <c:pt idx="616">
                  <c:v>5.3804012786448334</c:v>
                </c:pt>
                <c:pt idx="617">
                  <c:v>5.3933912786448337</c:v>
                </c:pt>
                <c:pt idx="618">
                  <c:v>5.406381278644834</c:v>
                </c:pt>
                <c:pt idx="619">
                  <c:v>5.4193712786448343</c:v>
                </c:pt>
                <c:pt idx="620">
                  <c:v>5.4323612786448328</c:v>
                </c:pt>
                <c:pt idx="621">
                  <c:v>5.445351278644833</c:v>
                </c:pt>
                <c:pt idx="622">
                  <c:v>5.4583412786448333</c:v>
                </c:pt>
                <c:pt idx="623">
                  <c:v>5.4713312786448336</c:v>
                </c:pt>
                <c:pt idx="624">
                  <c:v>5.4843212786448339</c:v>
                </c:pt>
                <c:pt idx="625">
                  <c:v>5.4973112786448342</c:v>
                </c:pt>
                <c:pt idx="626">
                  <c:v>5.5103012786448327</c:v>
                </c:pt>
                <c:pt idx="627">
                  <c:v>5.5232912786448329</c:v>
                </c:pt>
                <c:pt idx="628">
                  <c:v>5.5362812786448332</c:v>
                </c:pt>
                <c:pt idx="629">
                  <c:v>5.5492712786448335</c:v>
                </c:pt>
                <c:pt idx="630">
                  <c:v>5.5622612786448338</c:v>
                </c:pt>
                <c:pt idx="631">
                  <c:v>5.5752512786448341</c:v>
                </c:pt>
                <c:pt idx="632">
                  <c:v>5.5882412786448326</c:v>
                </c:pt>
                <c:pt idx="633">
                  <c:v>5.6012312786448328</c:v>
                </c:pt>
                <c:pt idx="634">
                  <c:v>5.6142212786448331</c:v>
                </c:pt>
                <c:pt idx="635">
                  <c:v>5.6272112786448334</c:v>
                </c:pt>
                <c:pt idx="636">
                  <c:v>5.6402012786448337</c:v>
                </c:pt>
                <c:pt idx="637">
                  <c:v>5.653191278644834</c:v>
                </c:pt>
                <c:pt idx="638">
                  <c:v>5.6661812786448342</c:v>
                </c:pt>
                <c:pt idx="639">
                  <c:v>5.6791712786448327</c:v>
                </c:pt>
                <c:pt idx="640">
                  <c:v>5.692161278644833</c:v>
                </c:pt>
                <c:pt idx="641">
                  <c:v>5.7051512786448333</c:v>
                </c:pt>
                <c:pt idx="642">
                  <c:v>5.7181412786448336</c:v>
                </c:pt>
                <c:pt idx="643">
                  <c:v>5.7311312786448338</c:v>
                </c:pt>
                <c:pt idx="644">
                  <c:v>5.7441212786448341</c:v>
                </c:pt>
                <c:pt idx="645">
                  <c:v>5.7571112786448326</c:v>
                </c:pt>
                <c:pt idx="646">
                  <c:v>5.7701012786448329</c:v>
                </c:pt>
                <c:pt idx="647">
                  <c:v>5.7830912786448332</c:v>
                </c:pt>
                <c:pt idx="648">
                  <c:v>5.7960812786448335</c:v>
                </c:pt>
                <c:pt idx="649">
                  <c:v>5.8090712786448337</c:v>
                </c:pt>
                <c:pt idx="650">
                  <c:v>5.822061278644834</c:v>
                </c:pt>
                <c:pt idx="651">
                  <c:v>5.8350512786448325</c:v>
                </c:pt>
                <c:pt idx="652">
                  <c:v>5.8480412786448328</c:v>
                </c:pt>
                <c:pt idx="653">
                  <c:v>5.8610312786448331</c:v>
                </c:pt>
                <c:pt idx="654">
                  <c:v>5.8740212786448334</c:v>
                </c:pt>
                <c:pt idx="655">
                  <c:v>5.8870112786448336</c:v>
                </c:pt>
                <c:pt idx="656">
                  <c:v>5.9000012786448339</c:v>
                </c:pt>
                <c:pt idx="657">
                  <c:v>5.9129912786448342</c:v>
                </c:pt>
                <c:pt idx="658">
                  <c:v>5.9259812786448327</c:v>
                </c:pt>
                <c:pt idx="659">
                  <c:v>5.938971278644833</c:v>
                </c:pt>
                <c:pt idx="660">
                  <c:v>5.9519612786448333</c:v>
                </c:pt>
                <c:pt idx="661">
                  <c:v>5.9649512786448335</c:v>
                </c:pt>
                <c:pt idx="662">
                  <c:v>5.9779412786448338</c:v>
                </c:pt>
                <c:pt idx="663">
                  <c:v>5.9909312786448341</c:v>
                </c:pt>
                <c:pt idx="664">
                  <c:v>6.0039212786448326</c:v>
                </c:pt>
                <c:pt idx="665">
                  <c:v>6.0169112786448329</c:v>
                </c:pt>
                <c:pt idx="666">
                  <c:v>6.0299012786448332</c:v>
                </c:pt>
                <c:pt idx="667">
                  <c:v>6.0428912786448334</c:v>
                </c:pt>
                <c:pt idx="668">
                  <c:v>6.0558812786448337</c:v>
                </c:pt>
                <c:pt idx="669">
                  <c:v>6.068871278644834</c:v>
                </c:pt>
                <c:pt idx="670">
                  <c:v>6.0818612786448343</c:v>
                </c:pt>
                <c:pt idx="671">
                  <c:v>6.0948512786448328</c:v>
                </c:pt>
                <c:pt idx="672">
                  <c:v>6.1078412786448331</c:v>
                </c:pt>
                <c:pt idx="673">
                  <c:v>6.1208312786448333</c:v>
                </c:pt>
                <c:pt idx="674">
                  <c:v>6.1338212786448336</c:v>
                </c:pt>
                <c:pt idx="675">
                  <c:v>6.1468112786448339</c:v>
                </c:pt>
                <c:pt idx="676">
                  <c:v>6.1598012786448342</c:v>
                </c:pt>
                <c:pt idx="677">
                  <c:v>6.1727912786448327</c:v>
                </c:pt>
                <c:pt idx="678">
                  <c:v>6.185781278644833</c:v>
                </c:pt>
                <c:pt idx="679">
                  <c:v>6.1987712786448332</c:v>
                </c:pt>
                <c:pt idx="680">
                  <c:v>6.2117612786448335</c:v>
                </c:pt>
                <c:pt idx="681">
                  <c:v>6.2247512786448338</c:v>
                </c:pt>
                <c:pt idx="682">
                  <c:v>6.2377412786448341</c:v>
                </c:pt>
                <c:pt idx="683">
                  <c:v>6.2507312786448326</c:v>
                </c:pt>
                <c:pt idx="684">
                  <c:v>6.2637212786448329</c:v>
                </c:pt>
                <c:pt idx="685">
                  <c:v>6.2767112786448331</c:v>
                </c:pt>
                <c:pt idx="686">
                  <c:v>6.2897012786448334</c:v>
                </c:pt>
                <c:pt idx="687">
                  <c:v>6.3026912786448337</c:v>
                </c:pt>
                <c:pt idx="688">
                  <c:v>6.315681278644834</c:v>
                </c:pt>
                <c:pt idx="689">
                  <c:v>6.3286712786448343</c:v>
                </c:pt>
                <c:pt idx="690">
                  <c:v>6.3416612786448328</c:v>
                </c:pt>
                <c:pt idx="691">
                  <c:v>6.354651278644833</c:v>
                </c:pt>
                <c:pt idx="692">
                  <c:v>6.3676412786448333</c:v>
                </c:pt>
                <c:pt idx="693">
                  <c:v>6.3806312786448336</c:v>
                </c:pt>
                <c:pt idx="694">
                  <c:v>6.3936212786448339</c:v>
                </c:pt>
                <c:pt idx="695">
                  <c:v>6.4066112786448342</c:v>
                </c:pt>
                <c:pt idx="696">
                  <c:v>6.4196012786448327</c:v>
                </c:pt>
                <c:pt idx="697">
                  <c:v>6.4325912786448329</c:v>
                </c:pt>
                <c:pt idx="698">
                  <c:v>6.4455812786448332</c:v>
                </c:pt>
                <c:pt idx="699">
                  <c:v>6.4585712786448335</c:v>
                </c:pt>
                <c:pt idx="700">
                  <c:v>6.4715612786448338</c:v>
                </c:pt>
                <c:pt idx="701">
                  <c:v>6.484551278644834</c:v>
                </c:pt>
                <c:pt idx="702">
                  <c:v>6.4975412786448326</c:v>
                </c:pt>
                <c:pt idx="703">
                  <c:v>6.5105312786448328</c:v>
                </c:pt>
                <c:pt idx="704">
                  <c:v>6.5235212786448331</c:v>
                </c:pt>
                <c:pt idx="705">
                  <c:v>6.5365112786448334</c:v>
                </c:pt>
                <c:pt idx="706">
                  <c:v>6.5495012786448337</c:v>
                </c:pt>
                <c:pt idx="707">
                  <c:v>6.5624912786448339</c:v>
                </c:pt>
                <c:pt idx="708">
                  <c:v>6.5754812786448342</c:v>
                </c:pt>
                <c:pt idx="709">
                  <c:v>6.5884712786448327</c:v>
                </c:pt>
                <c:pt idx="710">
                  <c:v>6.601461278644833</c:v>
                </c:pt>
                <c:pt idx="711">
                  <c:v>6.6144512786448333</c:v>
                </c:pt>
                <c:pt idx="712">
                  <c:v>6.6274412786448336</c:v>
                </c:pt>
                <c:pt idx="713">
                  <c:v>6.6404312786448338</c:v>
                </c:pt>
                <c:pt idx="714">
                  <c:v>6.6534212786448341</c:v>
                </c:pt>
                <c:pt idx="715">
                  <c:v>6.6664112786448326</c:v>
                </c:pt>
                <c:pt idx="716">
                  <c:v>6.6794012786448329</c:v>
                </c:pt>
                <c:pt idx="717">
                  <c:v>6.6923912786448332</c:v>
                </c:pt>
                <c:pt idx="718">
                  <c:v>6.7053812786448335</c:v>
                </c:pt>
                <c:pt idx="719">
                  <c:v>6.7183712786448337</c:v>
                </c:pt>
                <c:pt idx="720">
                  <c:v>6.731361278644834</c:v>
                </c:pt>
                <c:pt idx="721">
                  <c:v>6.7443512786448325</c:v>
                </c:pt>
                <c:pt idx="722">
                  <c:v>6.7573412786448328</c:v>
                </c:pt>
                <c:pt idx="723">
                  <c:v>6.7703312786448331</c:v>
                </c:pt>
                <c:pt idx="724">
                  <c:v>6.7833212786448334</c:v>
                </c:pt>
                <c:pt idx="725">
                  <c:v>6.7963112786448336</c:v>
                </c:pt>
                <c:pt idx="726">
                  <c:v>6.8093012786448339</c:v>
                </c:pt>
                <c:pt idx="727">
                  <c:v>6.8222912786448342</c:v>
                </c:pt>
                <c:pt idx="728">
                  <c:v>6.8352812786448327</c:v>
                </c:pt>
                <c:pt idx="729">
                  <c:v>6.848271278644833</c:v>
                </c:pt>
                <c:pt idx="730">
                  <c:v>6.8612612786448333</c:v>
                </c:pt>
                <c:pt idx="731">
                  <c:v>6.8742512786448335</c:v>
                </c:pt>
                <c:pt idx="732">
                  <c:v>6.8872412786448338</c:v>
                </c:pt>
                <c:pt idx="733">
                  <c:v>6.9002312786448341</c:v>
                </c:pt>
                <c:pt idx="734">
                  <c:v>6.9132212786448326</c:v>
                </c:pt>
                <c:pt idx="735">
                  <c:v>6.9262112786448329</c:v>
                </c:pt>
                <c:pt idx="736">
                  <c:v>6.9392012786448332</c:v>
                </c:pt>
                <c:pt idx="737">
                  <c:v>6.9521912786448334</c:v>
                </c:pt>
                <c:pt idx="738">
                  <c:v>6.9651812786448337</c:v>
                </c:pt>
                <c:pt idx="739">
                  <c:v>6.978171278644834</c:v>
                </c:pt>
                <c:pt idx="740">
                  <c:v>6.9911612786448325</c:v>
                </c:pt>
                <c:pt idx="741">
                  <c:v>7.0041512786448328</c:v>
                </c:pt>
                <c:pt idx="742">
                  <c:v>7.0171412786448331</c:v>
                </c:pt>
                <c:pt idx="743">
                  <c:v>7.0301312786448333</c:v>
                </c:pt>
                <c:pt idx="744">
                  <c:v>7.0431212786448336</c:v>
                </c:pt>
                <c:pt idx="745">
                  <c:v>7.0561112786448339</c:v>
                </c:pt>
                <c:pt idx="746">
                  <c:v>7.0691012786448342</c:v>
                </c:pt>
                <c:pt idx="747">
                  <c:v>7.0820912786448327</c:v>
                </c:pt>
                <c:pt idx="748">
                  <c:v>7.095081278644833</c:v>
                </c:pt>
                <c:pt idx="749">
                  <c:v>7.1080712786448332</c:v>
                </c:pt>
                <c:pt idx="750">
                  <c:v>7.1210612786448335</c:v>
                </c:pt>
                <c:pt idx="751">
                  <c:v>7.1340512786448338</c:v>
                </c:pt>
                <c:pt idx="752">
                  <c:v>7.1470412786448341</c:v>
                </c:pt>
                <c:pt idx="753">
                  <c:v>7.1600312786448326</c:v>
                </c:pt>
                <c:pt idx="754">
                  <c:v>7.1730212786448329</c:v>
                </c:pt>
                <c:pt idx="755">
                  <c:v>7.1860112786448331</c:v>
                </c:pt>
                <c:pt idx="756">
                  <c:v>7.1990012786448334</c:v>
                </c:pt>
                <c:pt idx="757">
                  <c:v>7.2119912786448337</c:v>
                </c:pt>
                <c:pt idx="758">
                  <c:v>7.224981278644834</c:v>
                </c:pt>
                <c:pt idx="759">
                  <c:v>7.2379712786448342</c:v>
                </c:pt>
                <c:pt idx="760">
                  <c:v>7.2509612786448328</c:v>
                </c:pt>
                <c:pt idx="761">
                  <c:v>7.263951278644833</c:v>
                </c:pt>
                <c:pt idx="762">
                  <c:v>7.2769412786448333</c:v>
                </c:pt>
                <c:pt idx="763">
                  <c:v>7.2899312786448336</c:v>
                </c:pt>
                <c:pt idx="764">
                  <c:v>7.3029212786448339</c:v>
                </c:pt>
                <c:pt idx="765">
                  <c:v>7.3159112786448341</c:v>
                </c:pt>
                <c:pt idx="766">
                  <c:v>7.3289012786448327</c:v>
                </c:pt>
                <c:pt idx="767">
                  <c:v>7.3418912786448329</c:v>
                </c:pt>
                <c:pt idx="768">
                  <c:v>7.3548812786448332</c:v>
                </c:pt>
                <c:pt idx="769">
                  <c:v>7.3678712786448335</c:v>
                </c:pt>
                <c:pt idx="770">
                  <c:v>7.3808612786448338</c:v>
                </c:pt>
                <c:pt idx="771">
                  <c:v>7.393851278644834</c:v>
                </c:pt>
                <c:pt idx="772">
                  <c:v>7.4068412786448325</c:v>
                </c:pt>
                <c:pt idx="773">
                  <c:v>7.4198312786448328</c:v>
                </c:pt>
                <c:pt idx="774">
                  <c:v>7.4328212786448331</c:v>
                </c:pt>
                <c:pt idx="775">
                  <c:v>7.4458112786448334</c:v>
                </c:pt>
                <c:pt idx="776">
                  <c:v>7.4588012786448337</c:v>
                </c:pt>
                <c:pt idx="777">
                  <c:v>7.4717912786448339</c:v>
                </c:pt>
                <c:pt idx="778">
                  <c:v>7.4847812786448342</c:v>
                </c:pt>
                <c:pt idx="779">
                  <c:v>7.4977712786448327</c:v>
                </c:pt>
                <c:pt idx="780">
                  <c:v>7.510761278644833</c:v>
                </c:pt>
                <c:pt idx="781">
                  <c:v>7.5237512786448333</c:v>
                </c:pt>
                <c:pt idx="782">
                  <c:v>7.5367412786448336</c:v>
                </c:pt>
                <c:pt idx="783">
                  <c:v>7.5497312786448338</c:v>
                </c:pt>
                <c:pt idx="784">
                  <c:v>7.5627212786448341</c:v>
                </c:pt>
                <c:pt idx="785">
                  <c:v>7.5757112786448326</c:v>
                </c:pt>
                <c:pt idx="786">
                  <c:v>7.5887012786448329</c:v>
                </c:pt>
                <c:pt idx="787">
                  <c:v>7.6016912786448332</c:v>
                </c:pt>
                <c:pt idx="788">
                  <c:v>7.6146812786448335</c:v>
                </c:pt>
                <c:pt idx="789">
                  <c:v>7.6276712786448337</c:v>
                </c:pt>
                <c:pt idx="790">
                  <c:v>7.640661278644834</c:v>
                </c:pt>
                <c:pt idx="791">
                  <c:v>7.6536512786448325</c:v>
                </c:pt>
                <c:pt idx="792">
                  <c:v>7.6666412786448328</c:v>
                </c:pt>
                <c:pt idx="793">
                  <c:v>7.6796312786448331</c:v>
                </c:pt>
                <c:pt idx="794">
                  <c:v>7.6926212786448334</c:v>
                </c:pt>
                <c:pt idx="795">
                  <c:v>7.7056112786448336</c:v>
                </c:pt>
                <c:pt idx="796">
                  <c:v>7.7186012786448339</c:v>
                </c:pt>
                <c:pt idx="797">
                  <c:v>7.7315912786448342</c:v>
                </c:pt>
                <c:pt idx="798">
                  <c:v>7.7445812786448327</c:v>
                </c:pt>
                <c:pt idx="799">
                  <c:v>7.757571278644833</c:v>
                </c:pt>
                <c:pt idx="800">
                  <c:v>7.7705612786448333</c:v>
                </c:pt>
                <c:pt idx="801">
                  <c:v>7.7835512786448335</c:v>
                </c:pt>
                <c:pt idx="802">
                  <c:v>7.7965412786448338</c:v>
                </c:pt>
                <c:pt idx="803">
                  <c:v>7.8095312786448341</c:v>
                </c:pt>
                <c:pt idx="804">
                  <c:v>7.8225212786448326</c:v>
                </c:pt>
                <c:pt idx="805">
                  <c:v>7.8355112786448329</c:v>
                </c:pt>
                <c:pt idx="806">
                  <c:v>7.8485012786448332</c:v>
                </c:pt>
                <c:pt idx="807">
                  <c:v>7.8614912786448334</c:v>
                </c:pt>
                <c:pt idx="808">
                  <c:v>7.8744812786448337</c:v>
                </c:pt>
                <c:pt idx="809">
                  <c:v>7.887471278644834</c:v>
                </c:pt>
                <c:pt idx="810">
                  <c:v>7.9004612786448325</c:v>
                </c:pt>
                <c:pt idx="811">
                  <c:v>7.9134512786448328</c:v>
                </c:pt>
                <c:pt idx="812">
                  <c:v>7.9264412786448331</c:v>
                </c:pt>
                <c:pt idx="813">
                  <c:v>7.9394312786448333</c:v>
                </c:pt>
                <c:pt idx="814">
                  <c:v>7.9524212786448336</c:v>
                </c:pt>
                <c:pt idx="815">
                  <c:v>7.9654112786448339</c:v>
                </c:pt>
                <c:pt idx="816">
                  <c:v>7.9784012786448342</c:v>
                </c:pt>
                <c:pt idx="817">
                  <c:v>7.9913912786448327</c:v>
                </c:pt>
                <c:pt idx="818">
                  <c:v>8.0043812786448321</c:v>
                </c:pt>
                <c:pt idx="819">
                  <c:v>8.0173712786448341</c:v>
                </c:pt>
                <c:pt idx="820">
                  <c:v>8.0303612786448326</c:v>
                </c:pt>
                <c:pt idx="821">
                  <c:v>8.0433512786448347</c:v>
                </c:pt>
                <c:pt idx="822">
                  <c:v>8.0563412786448332</c:v>
                </c:pt>
                <c:pt idx="823">
                  <c:v>8.0693312786448317</c:v>
                </c:pt>
                <c:pt idx="824">
                  <c:v>8.0823212786448337</c:v>
                </c:pt>
                <c:pt idx="825">
                  <c:v>8.0953112786448322</c:v>
                </c:pt>
                <c:pt idx="826">
                  <c:v>8.1083012786448343</c:v>
                </c:pt>
                <c:pt idx="827">
                  <c:v>8.1212912786448328</c:v>
                </c:pt>
                <c:pt idx="828">
                  <c:v>8.1342812786448349</c:v>
                </c:pt>
                <c:pt idx="829">
                  <c:v>8.1472712786448334</c:v>
                </c:pt>
                <c:pt idx="830">
                  <c:v>8.1602612786448319</c:v>
                </c:pt>
                <c:pt idx="831">
                  <c:v>8.1732512786448339</c:v>
                </c:pt>
                <c:pt idx="832">
                  <c:v>8.1862412786448324</c:v>
                </c:pt>
                <c:pt idx="833">
                  <c:v>8.1992312786448345</c:v>
                </c:pt>
                <c:pt idx="834">
                  <c:v>8.212221278644833</c:v>
                </c:pt>
                <c:pt idx="835">
                  <c:v>8.225211278644835</c:v>
                </c:pt>
                <c:pt idx="836">
                  <c:v>8.2382012786448335</c:v>
                </c:pt>
                <c:pt idx="837">
                  <c:v>8.251191278644832</c:v>
                </c:pt>
                <c:pt idx="838">
                  <c:v>8.2641812786448341</c:v>
                </c:pt>
                <c:pt idx="839">
                  <c:v>8.2771712786448326</c:v>
                </c:pt>
                <c:pt idx="840">
                  <c:v>8.2901612786448347</c:v>
                </c:pt>
                <c:pt idx="841">
                  <c:v>8.3031512786448332</c:v>
                </c:pt>
                <c:pt idx="842">
                  <c:v>8.3161412786448317</c:v>
                </c:pt>
                <c:pt idx="843">
                  <c:v>8.3291312786448337</c:v>
                </c:pt>
                <c:pt idx="844">
                  <c:v>8.3421212786448322</c:v>
                </c:pt>
                <c:pt idx="845">
                  <c:v>8.3551112786448343</c:v>
                </c:pt>
                <c:pt idx="846">
                  <c:v>8.3681012786448328</c:v>
                </c:pt>
                <c:pt idx="847">
                  <c:v>8.3810912786448348</c:v>
                </c:pt>
                <c:pt idx="848">
                  <c:v>8.3940812786448333</c:v>
                </c:pt>
                <c:pt idx="849">
                  <c:v>8.4070712786448318</c:v>
                </c:pt>
                <c:pt idx="850">
                  <c:v>8.4200612786448339</c:v>
                </c:pt>
                <c:pt idx="851">
                  <c:v>8.4330512786448324</c:v>
                </c:pt>
                <c:pt idx="852">
                  <c:v>8.4460412786448344</c:v>
                </c:pt>
                <c:pt idx="853">
                  <c:v>8.459031278644833</c:v>
                </c:pt>
                <c:pt idx="854">
                  <c:v>8.472021278644835</c:v>
                </c:pt>
                <c:pt idx="855">
                  <c:v>8.4850112786448335</c:v>
                </c:pt>
                <c:pt idx="856">
                  <c:v>8.498001278644832</c:v>
                </c:pt>
                <c:pt idx="857">
                  <c:v>8.5109912786448341</c:v>
                </c:pt>
                <c:pt idx="858">
                  <c:v>8.5239812786448326</c:v>
                </c:pt>
                <c:pt idx="859">
                  <c:v>8.5369712786448346</c:v>
                </c:pt>
                <c:pt idx="860">
                  <c:v>8.5499612786448331</c:v>
                </c:pt>
                <c:pt idx="861">
                  <c:v>8.5629512786448316</c:v>
                </c:pt>
                <c:pt idx="862">
                  <c:v>8.5759412786448337</c:v>
                </c:pt>
                <c:pt idx="863">
                  <c:v>8.5889312786448322</c:v>
                </c:pt>
                <c:pt idx="864">
                  <c:v>8.6019212786448342</c:v>
                </c:pt>
                <c:pt idx="865">
                  <c:v>8.6149112786448327</c:v>
                </c:pt>
                <c:pt idx="866">
                  <c:v>8.6279012786448348</c:v>
                </c:pt>
                <c:pt idx="867">
                  <c:v>8.6408912786448333</c:v>
                </c:pt>
                <c:pt idx="868">
                  <c:v>8.6538812786448318</c:v>
                </c:pt>
                <c:pt idx="869">
                  <c:v>8.6668712786448339</c:v>
                </c:pt>
                <c:pt idx="870">
                  <c:v>8.6798612786448324</c:v>
                </c:pt>
                <c:pt idx="871">
                  <c:v>8.6928512786448344</c:v>
                </c:pt>
                <c:pt idx="872">
                  <c:v>8.7058412786448329</c:v>
                </c:pt>
                <c:pt idx="873">
                  <c:v>8.718831278644835</c:v>
                </c:pt>
                <c:pt idx="874">
                  <c:v>8.7318212786448335</c:v>
                </c:pt>
                <c:pt idx="875">
                  <c:v>8.744811278644832</c:v>
                </c:pt>
                <c:pt idx="876">
                  <c:v>8.757801278644834</c:v>
                </c:pt>
                <c:pt idx="877">
                  <c:v>8.7707912786448325</c:v>
                </c:pt>
                <c:pt idx="878">
                  <c:v>8.7837812786448346</c:v>
                </c:pt>
                <c:pt idx="879">
                  <c:v>8.7967712786448331</c:v>
                </c:pt>
                <c:pt idx="880">
                  <c:v>8.8097612786448316</c:v>
                </c:pt>
                <c:pt idx="881">
                  <c:v>8.8227512786448337</c:v>
                </c:pt>
                <c:pt idx="882">
                  <c:v>8.8357412786448322</c:v>
                </c:pt>
                <c:pt idx="883">
                  <c:v>8.8487312786448342</c:v>
                </c:pt>
                <c:pt idx="884">
                  <c:v>8.8617212786448327</c:v>
                </c:pt>
                <c:pt idx="885">
                  <c:v>8.8747112786448348</c:v>
                </c:pt>
                <c:pt idx="886">
                  <c:v>8.8877012786448333</c:v>
                </c:pt>
                <c:pt idx="887">
                  <c:v>8.9006912786448318</c:v>
                </c:pt>
                <c:pt idx="888">
                  <c:v>8.9136812786448338</c:v>
                </c:pt>
                <c:pt idx="889">
                  <c:v>8.9266712786448323</c:v>
                </c:pt>
                <c:pt idx="890">
                  <c:v>8.9396612786448344</c:v>
                </c:pt>
                <c:pt idx="891">
                  <c:v>8.9526512786448329</c:v>
                </c:pt>
                <c:pt idx="892">
                  <c:v>8.965641278644835</c:v>
                </c:pt>
                <c:pt idx="893">
                  <c:v>8.9786312786448335</c:v>
                </c:pt>
                <c:pt idx="894">
                  <c:v>8.991621278644832</c:v>
                </c:pt>
                <c:pt idx="895">
                  <c:v>9.004611278644834</c:v>
                </c:pt>
                <c:pt idx="896">
                  <c:v>9.0176012786448325</c:v>
                </c:pt>
                <c:pt idx="897">
                  <c:v>9.0305912786448346</c:v>
                </c:pt>
                <c:pt idx="898">
                  <c:v>9.0435812786448331</c:v>
                </c:pt>
                <c:pt idx="899">
                  <c:v>9.0565712786448316</c:v>
                </c:pt>
                <c:pt idx="900">
                  <c:v>9.0695612786448336</c:v>
                </c:pt>
                <c:pt idx="901">
                  <c:v>9.0825512786448321</c:v>
                </c:pt>
                <c:pt idx="902">
                  <c:v>9.0955412786448342</c:v>
                </c:pt>
                <c:pt idx="903">
                  <c:v>9.1085312786448327</c:v>
                </c:pt>
                <c:pt idx="904">
                  <c:v>9.1215212786448348</c:v>
                </c:pt>
                <c:pt idx="905">
                  <c:v>9.1345112786448333</c:v>
                </c:pt>
                <c:pt idx="906">
                  <c:v>9.1475012786448318</c:v>
                </c:pt>
                <c:pt idx="907">
                  <c:v>9.1604912786448338</c:v>
                </c:pt>
                <c:pt idx="908">
                  <c:v>9.1734812786448323</c:v>
                </c:pt>
                <c:pt idx="909">
                  <c:v>9.1864712786448344</c:v>
                </c:pt>
                <c:pt idx="910">
                  <c:v>9.1994612786448329</c:v>
                </c:pt>
                <c:pt idx="911">
                  <c:v>9.2124512786448349</c:v>
                </c:pt>
                <c:pt idx="912">
                  <c:v>9.2254412786448334</c:v>
                </c:pt>
                <c:pt idx="913">
                  <c:v>9.2384312786448319</c:v>
                </c:pt>
                <c:pt idx="914">
                  <c:v>9.251421278644834</c:v>
                </c:pt>
                <c:pt idx="915">
                  <c:v>9.2644112786448325</c:v>
                </c:pt>
                <c:pt idx="916">
                  <c:v>9.2774012786448345</c:v>
                </c:pt>
                <c:pt idx="917">
                  <c:v>9.2903912786448331</c:v>
                </c:pt>
                <c:pt idx="918">
                  <c:v>9.3033812786448351</c:v>
                </c:pt>
                <c:pt idx="919">
                  <c:v>9.3163712786448336</c:v>
                </c:pt>
                <c:pt idx="920">
                  <c:v>9.3293612786448321</c:v>
                </c:pt>
                <c:pt idx="921">
                  <c:v>9.3423512786448342</c:v>
                </c:pt>
                <c:pt idx="922">
                  <c:v>9.3553412786448327</c:v>
                </c:pt>
                <c:pt idx="923">
                  <c:v>9.3683312786448347</c:v>
                </c:pt>
                <c:pt idx="924">
                  <c:v>9.3813212786448332</c:v>
                </c:pt>
                <c:pt idx="925">
                  <c:v>9.3943112786448317</c:v>
                </c:pt>
                <c:pt idx="926">
                  <c:v>9.4073012786448338</c:v>
                </c:pt>
                <c:pt idx="927">
                  <c:v>9.4202912786448323</c:v>
                </c:pt>
                <c:pt idx="928">
                  <c:v>9.4332812786448343</c:v>
                </c:pt>
                <c:pt idx="929">
                  <c:v>9.4462712786448328</c:v>
                </c:pt>
                <c:pt idx="930">
                  <c:v>9.4592612786448349</c:v>
                </c:pt>
                <c:pt idx="931">
                  <c:v>9.4722512786448334</c:v>
                </c:pt>
                <c:pt idx="932">
                  <c:v>9.4852412786448319</c:v>
                </c:pt>
                <c:pt idx="933">
                  <c:v>9.498231278644834</c:v>
                </c:pt>
                <c:pt idx="934">
                  <c:v>9.5112212786448325</c:v>
                </c:pt>
                <c:pt idx="935">
                  <c:v>9.5242112786448345</c:v>
                </c:pt>
                <c:pt idx="936">
                  <c:v>9.537201278644833</c:v>
                </c:pt>
                <c:pt idx="937">
                  <c:v>9.5501912786448351</c:v>
                </c:pt>
                <c:pt idx="938">
                  <c:v>9.5631812786448336</c:v>
                </c:pt>
                <c:pt idx="939">
                  <c:v>9.5761712786448321</c:v>
                </c:pt>
                <c:pt idx="940">
                  <c:v>9.5891612786448341</c:v>
                </c:pt>
                <c:pt idx="941">
                  <c:v>9.6021512786448326</c:v>
                </c:pt>
                <c:pt idx="942">
                  <c:v>9.6151412786448347</c:v>
                </c:pt>
                <c:pt idx="943">
                  <c:v>9.6281312786448332</c:v>
                </c:pt>
                <c:pt idx="944">
                  <c:v>9.6411212786448317</c:v>
                </c:pt>
                <c:pt idx="945">
                  <c:v>9.6541112786448338</c:v>
                </c:pt>
                <c:pt idx="946">
                  <c:v>9.6671012786448323</c:v>
                </c:pt>
                <c:pt idx="947">
                  <c:v>9.6800912786448343</c:v>
                </c:pt>
                <c:pt idx="948">
                  <c:v>9.6930812786448328</c:v>
                </c:pt>
                <c:pt idx="949">
                  <c:v>9.7060712786448349</c:v>
                </c:pt>
                <c:pt idx="950">
                  <c:v>9.7190612786448334</c:v>
                </c:pt>
                <c:pt idx="951">
                  <c:v>9.7320512786448319</c:v>
                </c:pt>
                <c:pt idx="952">
                  <c:v>9.7450412786448339</c:v>
                </c:pt>
                <c:pt idx="953">
                  <c:v>9.7580312786448324</c:v>
                </c:pt>
                <c:pt idx="954">
                  <c:v>9.7710212786448345</c:v>
                </c:pt>
                <c:pt idx="955">
                  <c:v>9.784011278644833</c:v>
                </c:pt>
                <c:pt idx="956">
                  <c:v>9.7970012786448351</c:v>
                </c:pt>
                <c:pt idx="957">
                  <c:v>9.8099912786448336</c:v>
                </c:pt>
                <c:pt idx="958">
                  <c:v>9.8229812786448321</c:v>
                </c:pt>
                <c:pt idx="959">
                  <c:v>9.8359712786448341</c:v>
                </c:pt>
                <c:pt idx="960">
                  <c:v>9.8489612786448326</c:v>
                </c:pt>
                <c:pt idx="961">
                  <c:v>9.8619512786448347</c:v>
                </c:pt>
                <c:pt idx="962">
                  <c:v>9.8749412786448332</c:v>
                </c:pt>
                <c:pt idx="963">
                  <c:v>9.8879312786448317</c:v>
                </c:pt>
                <c:pt idx="964">
                  <c:v>9.9009212786448337</c:v>
                </c:pt>
                <c:pt idx="965">
                  <c:v>9.9139112786448322</c:v>
                </c:pt>
                <c:pt idx="966">
                  <c:v>9.9269012786448343</c:v>
                </c:pt>
                <c:pt idx="967">
                  <c:v>9.9398912786448328</c:v>
                </c:pt>
                <c:pt idx="968">
                  <c:v>9.9528812786448349</c:v>
                </c:pt>
                <c:pt idx="969">
                  <c:v>9.9658712786448334</c:v>
                </c:pt>
                <c:pt idx="970">
                  <c:v>9.9788612786448319</c:v>
                </c:pt>
                <c:pt idx="971">
                  <c:v>9.9918512786448339</c:v>
                </c:pt>
                <c:pt idx="972">
                  <c:v>10.004841278644832</c:v>
                </c:pt>
                <c:pt idx="973">
                  <c:v>10.017831278644834</c:v>
                </c:pt>
                <c:pt idx="974">
                  <c:v>10.030821278644833</c:v>
                </c:pt>
                <c:pt idx="975">
                  <c:v>10.043811278644835</c:v>
                </c:pt>
                <c:pt idx="976">
                  <c:v>10.056801278644834</c:v>
                </c:pt>
                <c:pt idx="977">
                  <c:v>10.069791278644832</c:v>
                </c:pt>
                <c:pt idx="978">
                  <c:v>10.082781278644834</c:v>
                </c:pt>
                <c:pt idx="979">
                  <c:v>10.095771278644833</c:v>
                </c:pt>
                <c:pt idx="980">
                  <c:v>10.108761278644835</c:v>
                </c:pt>
                <c:pt idx="981">
                  <c:v>10.121751278644833</c:v>
                </c:pt>
                <c:pt idx="982">
                  <c:v>10.134741278644832</c:v>
                </c:pt>
                <c:pt idx="983">
                  <c:v>10.147731278644834</c:v>
                </c:pt>
                <c:pt idx="984">
                  <c:v>10.160721278644832</c:v>
                </c:pt>
                <c:pt idx="985">
                  <c:v>10.173711278644834</c:v>
                </c:pt>
                <c:pt idx="986">
                  <c:v>10.186701278644833</c:v>
                </c:pt>
                <c:pt idx="987">
                  <c:v>10.199691278644835</c:v>
                </c:pt>
                <c:pt idx="988">
                  <c:v>10.212681278644833</c:v>
                </c:pt>
                <c:pt idx="989">
                  <c:v>10.225671278644832</c:v>
                </c:pt>
                <c:pt idx="990">
                  <c:v>10.238661278644834</c:v>
                </c:pt>
                <c:pt idx="991">
                  <c:v>10.251651278644832</c:v>
                </c:pt>
                <c:pt idx="992">
                  <c:v>10.264641278644834</c:v>
                </c:pt>
                <c:pt idx="993">
                  <c:v>10.277631278644833</c:v>
                </c:pt>
                <c:pt idx="994">
                  <c:v>10.290621278644835</c:v>
                </c:pt>
                <c:pt idx="995">
                  <c:v>10.303611278644834</c:v>
                </c:pt>
                <c:pt idx="996">
                  <c:v>10.316601278644832</c:v>
                </c:pt>
                <c:pt idx="997">
                  <c:v>10.329591278644834</c:v>
                </c:pt>
                <c:pt idx="998">
                  <c:v>10.342581278644833</c:v>
                </c:pt>
                <c:pt idx="999">
                  <c:v>10.355571278644835</c:v>
                </c:pt>
                <c:pt idx="1000">
                  <c:v>10.368561278644833</c:v>
                </c:pt>
                <c:pt idx="1001">
                  <c:v>10.381551278644832</c:v>
                </c:pt>
                <c:pt idx="1002">
                  <c:v>10.394541278644834</c:v>
                </c:pt>
                <c:pt idx="1003">
                  <c:v>10.407531278644832</c:v>
                </c:pt>
                <c:pt idx="1004">
                  <c:v>10.420521278644834</c:v>
                </c:pt>
                <c:pt idx="1005">
                  <c:v>10.433511278644833</c:v>
                </c:pt>
                <c:pt idx="1006">
                  <c:v>10.446501278644835</c:v>
                </c:pt>
                <c:pt idx="1007">
                  <c:v>10.459491278644833</c:v>
                </c:pt>
                <c:pt idx="1008">
                  <c:v>10.472481278644832</c:v>
                </c:pt>
                <c:pt idx="1009">
                  <c:v>10.485471278644834</c:v>
                </c:pt>
                <c:pt idx="1010">
                  <c:v>10.498461278644832</c:v>
                </c:pt>
                <c:pt idx="1011">
                  <c:v>10.511451278644834</c:v>
                </c:pt>
                <c:pt idx="1012">
                  <c:v>10.524441278644833</c:v>
                </c:pt>
                <c:pt idx="1013">
                  <c:v>10.537431278644835</c:v>
                </c:pt>
                <c:pt idx="1014">
                  <c:v>10.550421278644833</c:v>
                </c:pt>
                <c:pt idx="1015">
                  <c:v>10.563411278644832</c:v>
                </c:pt>
                <c:pt idx="1016">
                  <c:v>10.576401278644834</c:v>
                </c:pt>
                <c:pt idx="1017">
                  <c:v>10.589391278644833</c:v>
                </c:pt>
                <c:pt idx="1018">
                  <c:v>10.602381278644835</c:v>
                </c:pt>
                <c:pt idx="1019">
                  <c:v>10.615371278644833</c:v>
                </c:pt>
                <c:pt idx="1020">
                  <c:v>10.628361278644832</c:v>
                </c:pt>
                <c:pt idx="1021">
                  <c:v>10.641351278644834</c:v>
                </c:pt>
                <c:pt idx="1022">
                  <c:v>10.654341278644832</c:v>
                </c:pt>
                <c:pt idx="1023">
                  <c:v>10.667331278644834</c:v>
                </c:pt>
              </c:numCache>
            </c:numRef>
          </c:xVal>
          <c:yVal>
            <c:numRef>
              <c:f>'Blue sp'!$C$2:$C$1025</c:f>
              <c:numCache>
                <c:formatCode>General</c:formatCode>
                <c:ptCount val="1024"/>
                <c:pt idx="0">
                  <c:v>9.0546251547436452E-3</c:v>
                </c:pt>
                <c:pt idx="1">
                  <c:v>1.0345106935761777E-2</c:v>
                </c:pt>
                <c:pt idx="2">
                  <c:v>9.3279323492144236E-3</c:v>
                </c:pt>
                <c:pt idx="3">
                  <c:v>7.7918185049884337E-3</c:v>
                </c:pt>
                <c:pt idx="4">
                  <c:v>5.1892884170152464E-3</c:v>
                </c:pt>
                <c:pt idx="5">
                  <c:v>5.8243582188884776E-3</c:v>
                </c:pt>
                <c:pt idx="6">
                  <c:v>6.8530792169721024E-3</c:v>
                </c:pt>
                <c:pt idx="7">
                  <c:v>8.4262559103210465E-3</c:v>
                </c:pt>
                <c:pt idx="8">
                  <c:v>8.2715777509796973E-3</c:v>
                </c:pt>
                <c:pt idx="9">
                  <c:v>6.7473781237287348E-3</c:v>
                </c:pt>
                <c:pt idx="10">
                  <c:v>7.1595398768970701E-3</c:v>
                </c:pt>
                <c:pt idx="11">
                  <c:v>8.3083716054601978E-3</c:v>
                </c:pt>
                <c:pt idx="12">
                  <c:v>7.2732829888232852E-3</c:v>
                </c:pt>
                <c:pt idx="13">
                  <c:v>7.2898127136241386E-3</c:v>
                </c:pt>
                <c:pt idx="14">
                  <c:v>7.9960197683528328E-3</c:v>
                </c:pt>
                <c:pt idx="15">
                  <c:v>9.3164081308323501E-3</c:v>
                </c:pt>
                <c:pt idx="16">
                  <c:v>1.0450955847908389E-2</c:v>
                </c:pt>
                <c:pt idx="17">
                  <c:v>7.1499953324074489E-3</c:v>
                </c:pt>
                <c:pt idx="18">
                  <c:v>7.0058094889598709E-3</c:v>
                </c:pt>
                <c:pt idx="19">
                  <c:v>6.6006635270404084E-3</c:v>
                </c:pt>
                <c:pt idx="20">
                  <c:v>6.6951098378751845E-3</c:v>
                </c:pt>
                <c:pt idx="21">
                  <c:v>4.6805134765485054E-3</c:v>
                </c:pt>
                <c:pt idx="22">
                  <c:v>6.6384210738344206E-3</c:v>
                </c:pt>
                <c:pt idx="23">
                  <c:v>7.1263906987031021E-3</c:v>
                </c:pt>
                <c:pt idx="24">
                  <c:v>6.2211631666371295E-3</c:v>
                </c:pt>
                <c:pt idx="25">
                  <c:v>4.1540453056066601E-3</c:v>
                </c:pt>
                <c:pt idx="26">
                  <c:v>4.458566750612721E-3</c:v>
                </c:pt>
                <c:pt idx="27">
                  <c:v>4.8822303555919435E-3</c:v>
                </c:pt>
                <c:pt idx="28">
                  <c:v>4.9801613721022105E-3</c:v>
                </c:pt>
                <c:pt idx="29">
                  <c:v>3.8338221587852295E-3</c:v>
                </c:pt>
                <c:pt idx="30">
                  <c:v>4.3579088456122935E-3</c:v>
                </c:pt>
                <c:pt idx="31">
                  <c:v>2.4726324796673122E-3</c:v>
                </c:pt>
                <c:pt idx="32">
                  <c:v>2.3641152454206876E-3</c:v>
                </c:pt>
                <c:pt idx="33">
                  <c:v>3.3860405205537059E-3</c:v>
                </c:pt>
                <c:pt idx="34">
                  <c:v>2.1470613223830912E-3</c:v>
                </c:pt>
                <c:pt idx="35">
                  <c:v>2.2625314040030367E-3</c:v>
                </c:pt>
                <c:pt idx="36">
                  <c:v>1.6696658085251354E-3</c:v>
                </c:pt>
                <c:pt idx="37">
                  <c:v>3.0575256208495798E-3</c:v>
                </c:pt>
                <c:pt idx="38">
                  <c:v>2.6554706777963091E-3</c:v>
                </c:pt>
                <c:pt idx="39">
                  <c:v>1.052001042042698E-3</c:v>
                </c:pt>
                <c:pt idx="40">
                  <c:v>2.230836874886039E-3</c:v>
                </c:pt>
                <c:pt idx="41">
                  <c:v>1.805027246279424E-3</c:v>
                </c:pt>
                <c:pt idx="42">
                  <c:v>1.4920412308794401E-3</c:v>
                </c:pt>
                <c:pt idx="43">
                  <c:v>2.3906294375827166E-3</c:v>
                </c:pt>
                <c:pt idx="44">
                  <c:v>1.9221164915491629E-3</c:v>
                </c:pt>
                <c:pt idx="45">
                  <c:v>2.0320002968725677E-3</c:v>
                </c:pt>
                <c:pt idx="46">
                  <c:v>1.6494230946997692E-3</c:v>
                </c:pt>
                <c:pt idx="47">
                  <c:v>7.1343778613081163E-4</c:v>
                </c:pt>
                <c:pt idx="48">
                  <c:v>7.0085879401559194E-4</c:v>
                </c:pt>
                <c:pt idx="49">
                  <c:v>1.0606627612017954E-3</c:v>
                </c:pt>
                <c:pt idx="50">
                  <c:v>7.4637118483610032E-4</c:v>
                </c:pt>
                <c:pt idx="51">
                  <c:v>1.033318265539784E-3</c:v>
                </c:pt>
                <c:pt idx="52">
                  <c:v>1.1396274768174766E-3</c:v>
                </c:pt>
                <c:pt idx="53">
                  <c:v>5.384465463110469E-4</c:v>
                </c:pt>
                <c:pt idx="54">
                  <c:v>1.7630288439308042E-3</c:v>
                </c:pt>
                <c:pt idx="55">
                  <c:v>1.7298673404894135E-3</c:v>
                </c:pt>
                <c:pt idx="56">
                  <c:v>1.080041915914047E-3</c:v>
                </c:pt>
                <c:pt idx="57">
                  <c:v>1.0082150129484761E-3</c:v>
                </c:pt>
                <c:pt idx="58">
                  <c:v>8.8748088425243934E-4</c:v>
                </c:pt>
                <c:pt idx="59">
                  <c:v>6.1309310972840214E-4</c:v>
                </c:pt>
                <c:pt idx="60">
                  <c:v>1.0860456661031734E-3</c:v>
                </c:pt>
                <c:pt idx="61">
                  <c:v>1.424777611444155E-3</c:v>
                </c:pt>
                <c:pt idx="62">
                  <c:v>2.042743456524501E-3</c:v>
                </c:pt>
                <c:pt idx="63">
                  <c:v>1.9613869233014421E-3</c:v>
                </c:pt>
                <c:pt idx="64">
                  <c:v>1.4645507493979912E-3</c:v>
                </c:pt>
                <c:pt idx="65">
                  <c:v>5.5057906914675976E-4</c:v>
                </c:pt>
                <c:pt idx="66">
                  <c:v>6.6515895060452967E-4</c:v>
                </c:pt>
                <c:pt idx="67">
                  <c:v>4.6314680166724452E-4</c:v>
                </c:pt>
                <c:pt idx="68">
                  <c:v>9.8289922750819823E-4</c:v>
                </c:pt>
                <c:pt idx="69">
                  <c:v>8.3942201197930268E-4</c:v>
                </c:pt>
                <c:pt idx="70">
                  <c:v>1.1710298129420653E-3</c:v>
                </c:pt>
                <c:pt idx="71">
                  <c:v>8.3966581354510354E-4</c:v>
                </c:pt>
                <c:pt idx="72">
                  <c:v>1.2747306332279778E-3</c:v>
                </c:pt>
                <c:pt idx="73">
                  <c:v>1.118259524560606E-3</c:v>
                </c:pt>
                <c:pt idx="74">
                  <c:v>7.996677382345115E-4</c:v>
                </c:pt>
                <c:pt idx="75">
                  <c:v>5.1524954367996288E-4</c:v>
                </c:pt>
                <c:pt idx="76">
                  <c:v>9.6811459642289269E-4</c:v>
                </c:pt>
                <c:pt idx="77">
                  <c:v>3.5547062755191488E-4</c:v>
                </c:pt>
                <c:pt idx="78">
                  <c:v>1.1563225284506927E-3</c:v>
                </c:pt>
                <c:pt idx="79">
                  <c:v>6.0988208176839312E-5</c:v>
                </c:pt>
                <c:pt idx="80">
                  <c:v>9.5716060553856241E-4</c:v>
                </c:pt>
                <c:pt idx="81">
                  <c:v>1.318322364204442E-3</c:v>
                </c:pt>
                <c:pt idx="82">
                  <c:v>8.3870126620117467E-4</c:v>
                </c:pt>
                <c:pt idx="83">
                  <c:v>1.0004701762070392E-3</c:v>
                </c:pt>
                <c:pt idx="84">
                  <c:v>7.3534703002052656E-4</c:v>
                </c:pt>
                <c:pt idx="85">
                  <c:v>9.319484486579523E-4</c:v>
                </c:pt>
                <c:pt idx="86">
                  <c:v>1.5301887081546344E-3</c:v>
                </c:pt>
                <c:pt idx="87">
                  <c:v>1.7662316806623826E-3</c:v>
                </c:pt>
                <c:pt idx="88">
                  <c:v>1.3997249964817972E-3</c:v>
                </c:pt>
                <c:pt idx="89">
                  <c:v>1.7500286857417933E-3</c:v>
                </c:pt>
                <c:pt idx="90">
                  <c:v>2.1076324523635853E-3</c:v>
                </c:pt>
                <c:pt idx="91">
                  <c:v>1.3374332845295415E-3</c:v>
                </c:pt>
                <c:pt idx="92">
                  <c:v>8.6138162603900074E-4</c:v>
                </c:pt>
                <c:pt idx="93">
                  <c:v>1.8382845329697995E-3</c:v>
                </c:pt>
                <c:pt idx="94">
                  <c:v>2.0927983496463977E-3</c:v>
                </c:pt>
                <c:pt idx="95">
                  <c:v>1.7797241032017988E-3</c:v>
                </c:pt>
                <c:pt idx="96">
                  <c:v>2.2850040535089136E-3</c:v>
                </c:pt>
                <c:pt idx="97">
                  <c:v>3.0086977074937232E-3</c:v>
                </c:pt>
                <c:pt idx="98">
                  <c:v>1.5425147223883592E-3</c:v>
                </c:pt>
                <c:pt idx="99">
                  <c:v>1.9156141057923533E-3</c:v>
                </c:pt>
                <c:pt idx="100">
                  <c:v>1.1714037216873738E-3</c:v>
                </c:pt>
                <c:pt idx="101">
                  <c:v>1.1838142895847677E-3</c:v>
                </c:pt>
                <c:pt idx="102">
                  <c:v>1.7720652955400984E-3</c:v>
                </c:pt>
                <c:pt idx="103">
                  <c:v>2.2268623052855573E-3</c:v>
                </c:pt>
                <c:pt idx="104">
                  <c:v>2.7237915598057765E-3</c:v>
                </c:pt>
                <c:pt idx="105">
                  <c:v>2.7460726060076169E-3</c:v>
                </c:pt>
                <c:pt idx="106">
                  <c:v>1.8802934758577075E-3</c:v>
                </c:pt>
                <c:pt idx="107">
                  <c:v>1.4833526214167428E-3</c:v>
                </c:pt>
                <c:pt idx="108">
                  <c:v>2.6125417761074382E-3</c:v>
                </c:pt>
                <c:pt idx="109">
                  <c:v>1.527705952644958E-3</c:v>
                </c:pt>
                <c:pt idx="110">
                  <c:v>1.0158359922577309E-3</c:v>
                </c:pt>
                <c:pt idx="111">
                  <c:v>1.9484374614350049E-3</c:v>
                </c:pt>
                <c:pt idx="112">
                  <c:v>2.3530647492542318E-3</c:v>
                </c:pt>
                <c:pt idx="113">
                  <c:v>3.4627432135201979E-3</c:v>
                </c:pt>
                <c:pt idx="114">
                  <c:v>2.8544158312468135E-3</c:v>
                </c:pt>
                <c:pt idx="115">
                  <c:v>2.8992211626776426E-3</c:v>
                </c:pt>
                <c:pt idx="116">
                  <c:v>3.4980599465516656E-3</c:v>
                </c:pt>
                <c:pt idx="117">
                  <c:v>3.3671570816581507E-3</c:v>
                </c:pt>
                <c:pt idx="118">
                  <c:v>3.534071599107009E-3</c:v>
                </c:pt>
                <c:pt idx="119">
                  <c:v>3.9092613149191782E-3</c:v>
                </c:pt>
                <c:pt idx="120">
                  <c:v>2.6597308743919216E-3</c:v>
                </c:pt>
                <c:pt idx="121">
                  <c:v>2.6661009754829516E-3</c:v>
                </c:pt>
                <c:pt idx="122">
                  <c:v>3.1688228073793751E-3</c:v>
                </c:pt>
                <c:pt idx="123">
                  <c:v>2.8938712434907169E-3</c:v>
                </c:pt>
                <c:pt idx="124">
                  <c:v>3.5922282274969243E-3</c:v>
                </c:pt>
                <c:pt idx="125">
                  <c:v>4.1200065673869081E-3</c:v>
                </c:pt>
                <c:pt idx="126">
                  <c:v>5.2391762615563442E-3</c:v>
                </c:pt>
                <c:pt idx="127">
                  <c:v>3.4179125945768421E-3</c:v>
                </c:pt>
                <c:pt idx="128">
                  <c:v>3.7879334381602063E-3</c:v>
                </c:pt>
                <c:pt idx="129">
                  <c:v>4.4637827517137948E-3</c:v>
                </c:pt>
                <c:pt idx="130">
                  <c:v>3.5684486086063655E-3</c:v>
                </c:pt>
                <c:pt idx="131">
                  <c:v>3.1913680659584995E-3</c:v>
                </c:pt>
                <c:pt idx="132">
                  <c:v>3.188414488163439E-3</c:v>
                </c:pt>
                <c:pt idx="133">
                  <c:v>2.8496485418302822E-3</c:v>
                </c:pt>
                <c:pt idx="134">
                  <c:v>2.8946115766443469E-3</c:v>
                </c:pt>
                <c:pt idx="135">
                  <c:v>4.5226626959332219E-3</c:v>
                </c:pt>
                <c:pt idx="136">
                  <c:v>3.6823433034696542E-3</c:v>
                </c:pt>
                <c:pt idx="137">
                  <c:v>3.5059904229315119E-3</c:v>
                </c:pt>
                <c:pt idx="138">
                  <c:v>4.3362280321589432E-3</c:v>
                </c:pt>
                <c:pt idx="139">
                  <c:v>5.0096725735827565E-3</c:v>
                </c:pt>
                <c:pt idx="140">
                  <c:v>4.521242724268403E-3</c:v>
                </c:pt>
                <c:pt idx="141">
                  <c:v>4.8656093112279565E-3</c:v>
                </c:pt>
                <c:pt idx="142">
                  <c:v>5.8310446351407339E-3</c:v>
                </c:pt>
                <c:pt idx="143">
                  <c:v>5.471063465217957E-3</c:v>
                </c:pt>
                <c:pt idx="144">
                  <c:v>6.6385888537082759E-3</c:v>
                </c:pt>
                <c:pt idx="145">
                  <c:v>5.9510330213190061E-3</c:v>
                </c:pt>
                <c:pt idx="146">
                  <c:v>6.8815302242036976E-3</c:v>
                </c:pt>
                <c:pt idx="147">
                  <c:v>6.6548977514764782E-3</c:v>
                </c:pt>
                <c:pt idx="148">
                  <c:v>6.4760048917767397E-3</c:v>
                </c:pt>
                <c:pt idx="149">
                  <c:v>6.2955511653819398E-3</c:v>
                </c:pt>
                <c:pt idx="150">
                  <c:v>7.9947239888675543E-3</c:v>
                </c:pt>
                <c:pt idx="151">
                  <c:v>7.7303128582964344E-3</c:v>
                </c:pt>
                <c:pt idx="152">
                  <c:v>7.675736194384347E-3</c:v>
                </c:pt>
                <c:pt idx="153">
                  <c:v>7.8757949326578505E-3</c:v>
                </c:pt>
                <c:pt idx="154">
                  <c:v>8.9029754593377836E-3</c:v>
                </c:pt>
                <c:pt idx="155">
                  <c:v>8.3113382817107222E-3</c:v>
                </c:pt>
                <c:pt idx="156">
                  <c:v>7.9876713734593294E-3</c:v>
                </c:pt>
                <c:pt idx="157">
                  <c:v>8.8709814936518295E-3</c:v>
                </c:pt>
                <c:pt idx="158">
                  <c:v>1.0504561364745792E-2</c:v>
                </c:pt>
                <c:pt idx="159">
                  <c:v>9.942485291101321E-3</c:v>
                </c:pt>
                <c:pt idx="160">
                  <c:v>9.3600078517326723E-3</c:v>
                </c:pt>
                <c:pt idx="161">
                  <c:v>1.0613401751833763E-2</c:v>
                </c:pt>
                <c:pt idx="162">
                  <c:v>1.0652171712107543E-2</c:v>
                </c:pt>
                <c:pt idx="163">
                  <c:v>1.0748215464168414E-2</c:v>
                </c:pt>
                <c:pt idx="164">
                  <c:v>1.1299148507100397E-2</c:v>
                </c:pt>
                <c:pt idx="165">
                  <c:v>1.3189394597007681E-2</c:v>
                </c:pt>
                <c:pt idx="166">
                  <c:v>1.4985183291343787E-2</c:v>
                </c:pt>
                <c:pt idx="167">
                  <c:v>1.4300457694009642E-2</c:v>
                </c:pt>
                <c:pt idx="168">
                  <c:v>1.5538375576249649E-2</c:v>
                </c:pt>
                <c:pt idx="169">
                  <c:v>1.317286650316531E-2</c:v>
                </c:pt>
                <c:pt idx="170">
                  <c:v>1.3269669860068146E-2</c:v>
                </c:pt>
                <c:pt idx="171">
                  <c:v>1.2593112396860111E-2</c:v>
                </c:pt>
                <c:pt idx="172">
                  <c:v>1.4464585459575904E-2</c:v>
                </c:pt>
                <c:pt idx="173">
                  <c:v>1.6318711002034879E-2</c:v>
                </c:pt>
                <c:pt idx="174">
                  <c:v>1.7098427154379498E-2</c:v>
                </c:pt>
                <c:pt idx="175">
                  <c:v>1.7734804271618457E-2</c:v>
                </c:pt>
                <c:pt idx="176">
                  <c:v>1.8320569827885238E-2</c:v>
                </c:pt>
                <c:pt idx="177">
                  <c:v>1.8597983383555831E-2</c:v>
                </c:pt>
                <c:pt idx="178">
                  <c:v>1.8908408031054962E-2</c:v>
                </c:pt>
                <c:pt idx="179">
                  <c:v>2.1805283972269125E-2</c:v>
                </c:pt>
                <c:pt idx="180">
                  <c:v>2.233034201419214E-2</c:v>
                </c:pt>
                <c:pt idx="181">
                  <c:v>2.3470846952933704E-2</c:v>
                </c:pt>
                <c:pt idx="182">
                  <c:v>2.5520416856709353E-2</c:v>
                </c:pt>
                <c:pt idx="183">
                  <c:v>2.6951539272974154E-2</c:v>
                </c:pt>
                <c:pt idx="184">
                  <c:v>2.980502491415965E-2</c:v>
                </c:pt>
                <c:pt idx="185">
                  <c:v>3.4533727042762759E-2</c:v>
                </c:pt>
                <c:pt idx="186">
                  <c:v>3.6375442208934745E-2</c:v>
                </c:pt>
                <c:pt idx="187">
                  <c:v>4.035605115315858E-2</c:v>
                </c:pt>
                <c:pt idx="188">
                  <c:v>4.5141627978344652E-2</c:v>
                </c:pt>
                <c:pt idx="189">
                  <c:v>5.0219908232425302E-2</c:v>
                </c:pt>
                <c:pt idx="190">
                  <c:v>5.1973275683795263E-2</c:v>
                </c:pt>
                <c:pt idx="191">
                  <c:v>5.5359486277064732E-2</c:v>
                </c:pt>
                <c:pt idx="192">
                  <c:v>5.9194039834605368E-2</c:v>
                </c:pt>
                <c:pt idx="193">
                  <c:v>6.5031451805324617E-2</c:v>
                </c:pt>
                <c:pt idx="194">
                  <c:v>6.5141720666405459E-2</c:v>
                </c:pt>
                <c:pt idx="195">
                  <c:v>6.9773402849731533E-2</c:v>
                </c:pt>
                <c:pt idx="196">
                  <c:v>7.5870621721253723E-2</c:v>
                </c:pt>
                <c:pt idx="197">
                  <c:v>8.5796721450390676E-2</c:v>
                </c:pt>
                <c:pt idx="198">
                  <c:v>8.6701354616786866E-2</c:v>
                </c:pt>
                <c:pt idx="199">
                  <c:v>9.4400857638338512E-2</c:v>
                </c:pt>
                <c:pt idx="200">
                  <c:v>0.10134844349597925</c:v>
                </c:pt>
                <c:pt idx="201">
                  <c:v>0.10917113983212019</c:v>
                </c:pt>
                <c:pt idx="202">
                  <c:v>0.10867167672120889</c:v>
                </c:pt>
                <c:pt idx="203">
                  <c:v>0.11259310552792291</c:v>
                </c:pt>
                <c:pt idx="204">
                  <c:v>0.12232883675249752</c:v>
                </c:pt>
                <c:pt idx="205">
                  <c:v>0.12799526630206565</c:v>
                </c:pt>
                <c:pt idx="206">
                  <c:v>0.13430378269278442</c:v>
                </c:pt>
                <c:pt idx="207">
                  <c:v>0.13936250167905981</c:v>
                </c:pt>
                <c:pt idx="208">
                  <c:v>0.1521772103110757</c:v>
                </c:pt>
                <c:pt idx="209">
                  <c:v>0.17033074603842005</c:v>
                </c:pt>
                <c:pt idx="210">
                  <c:v>0.1746912633177119</c:v>
                </c:pt>
                <c:pt idx="211">
                  <c:v>0.18128737397848879</c:v>
                </c:pt>
                <c:pt idx="212">
                  <c:v>0.19100178175352583</c:v>
                </c:pt>
                <c:pt idx="213">
                  <c:v>0.19813704446889271</c:v>
                </c:pt>
                <c:pt idx="214">
                  <c:v>0.20605151271673544</c:v>
                </c:pt>
                <c:pt idx="215">
                  <c:v>0.21210431436250773</c:v>
                </c:pt>
                <c:pt idx="216">
                  <c:v>0.22101116795451872</c:v>
                </c:pt>
                <c:pt idx="217">
                  <c:v>0.23164748303107666</c:v>
                </c:pt>
                <c:pt idx="218">
                  <c:v>0.24572826506923531</c:v>
                </c:pt>
                <c:pt idx="219">
                  <c:v>0.26521801489693297</c:v>
                </c:pt>
                <c:pt idx="220">
                  <c:v>0.26209795231855382</c:v>
                </c:pt>
                <c:pt idx="221">
                  <c:v>0.26562407296583151</c:v>
                </c:pt>
                <c:pt idx="222">
                  <c:v>0.28308925473476138</c:v>
                </c:pt>
                <c:pt idx="223">
                  <c:v>0.28824978789140526</c:v>
                </c:pt>
                <c:pt idx="224">
                  <c:v>0.28596795933288638</c:v>
                </c:pt>
                <c:pt idx="225">
                  <c:v>0.29919444543583823</c:v>
                </c:pt>
                <c:pt idx="226">
                  <c:v>0.30317694987566907</c:v>
                </c:pt>
                <c:pt idx="227">
                  <c:v>0.30590388360020576</c:v>
                </c:pt>
                <c:pt idx="228">
                  <c:v>0.30557600206592478</c:v>
                </c:pt>
                <c:pt idx="229">
                  <c:v>0.31800689549501032</c:v>
                </c:pt>
                <c:pt idx="230">
                  <c:v>0.327251209541776</c:v>
                </c:pt>
                <c:pt idx="231">
                  <c:v>0.33285055128413377</c:v>
                </c:pt>
                <c:pt idx="232">
                  <c:v>0.33741401788035413</c:v>
                </c:pt>
                <c:pt idx="233">
                  <c:v>0.34331878872979316</c:v>
                </c:pt>
                <c:pt idx="234">
                  <c:v>0.3552840653505287</c:v>
                </c:pt>
                <c:pt idx="235">
                  <c:v>0.35743576593470605</c:v>
                </c:pt>
                <c:pt idx="236">
                  <c:v>0.35151925347227936</c:v>
                </c:pt>
                <c:pt idx="237">
                  <c:v>0.34482929595058304</c:v>
                </c:pt>
                <c:pt idx="238">
                  <c:v>0.36712928917669563</c:v>
                </c:pt>
                <c:pt idx="239">
                  <c:v>0.37892062889338773</c:v>
                </c:pt>
                <c:pt idx="240">
                  <c:v>0.38366031455134486</c:v>
                </c:pt>
                <c:pt idx="241">
                  <c:v>0.3828715086513711</c:v>
                </c:pt>
                <c:pt idx="242">
                  <c:v>0.38349093136347001</c:v>
                </c:pt>
                <c:pt idx="243">
                  <c:v>0.3798368769731012</c:v>
                </c:pt>
                <c:pt idx="244">
                  <c:v>0.38202149864827167</c:v>
                </c:pt>
                <c:pt idx="245">
                  <c:v>0.38026954504954896</c:v>
                </c:pt>
                <c:pt idx="246">
                  <c:v>0.3923718726603001</c:v>
                </c:pt>
                <c:pt idx="247">
                  <c:v>0.39935607495320946</c:v>
                </c:pt>
                <c:pt idx="248">
                  <c:v>0.40156223786568657</c:v>
                </c:pt>
                <c:pt idx="249">
                  <c:v>0.41269956171419347</c:v>
                </c:pt>
                <c:pt idx="250">
                  <c:v>0.4063042159032646</c:v>
                </c:pt>
                <c:pt idx="251">
                  <c:v>0.40471606120062636</c:v>
                </c:pt>
                <c:pt idx="252">
                  <c:v>0.4038153395250354</c:v>
                </c:pt>
                <c:pt idx="253">
                  <c:v>0.39278393304341819</c:v>
                </c:pt>
                <c:pt idx="254">
                  <c:v>0.39690312163030117</c:v>
                </c:pt>
                <c:pt idx="255">
                  <c:v>0.40014293102346427</c:v>
                </c:pt>
                <c:pt idx="256">
                  <c:v>0.41171736296988659</c:v>
                </c:pt>
                <c:pt idx="257">
                  <c:v>0.4069996904111603</c:v>
                </c:pt>
                <c:pt idx="258">
                  <c:v>0.4098897795153334</c:v>
                </c:pt>
                <c:pt idx="259">
                  <c:v>0.41337867710076875</c:v>
                </c:pt>
                <c:pt idx="260">
                  <c:v>0.40144142224369705</c:v>
                </c:pt>
                <c:pt idx="261">
                  <c:v>0.39896788784735288</c:v>
                </c:pt>
                <c:pt idx="262">
                  <c:v>0.40257120674318847</c:v>
                </c:pt>
                <c:pt idx="263">
                  <c:v>0.40378810367665191</c:v>
                </c:pt>
                <c:pt idx="264">
                  <c:v>0.39927184695447065</c:v>
                </c:pt>
                <c:pt idx="265">
                  <c:v>0.39676969300107173</c:v>
                </c:pt>
                <c:pt idx="266">
                  <c:v>0.39735005335482149</c:v>
                </c:pt>
                <c:pt idx="267">
                  <c:v>0.39527262307338751</c:v>
                </c:pt>
                <c:pt idx="268">
                  <c:v>0.39013121532197553</c:v>
                </c:pt>
                <c:pt idx="269">
                  <c:v>0.3922938929543317</c:v>
                </c:pt>
                <c:pt idx="270">
                  <c:v>0.39075627375436511</c:v>
                </c:pt>
                <c:pt idx="271">
                  <c:v>0.38938156836578247</c:v>
                </c:pt>
                <c:pt idx="272">
                  <c:v>0.39093512692675231</c:v>
                </c:pt>
                <c:pt idx="273">
                  <c:v>0.38573880155987</c:v>
                </c:pt>
                <c:pt idx="274">
                  <c:v>0.38705203012490552</c:v>
                </c:pt>
                <c:pt idx="275">
                  <c:v>0.38757065623884418</c:v>
                </c:pt>
                <c:pt idx="276">
                  <c:v>0.38643985107944523</c:v>
                </c:pt>
                <c:pt idx="277">
                  <c:v>0.38050218719275886</c:v>
                </c:pt>
                <c:pt idx="278">
                  <c:v>0.37527324822151126</c:v>
                </c:pt>
                <c:pt idx="279">
                  <c:v>0.38455117712355608</c:v>
                </c:pt>
                <c:pt idx="280">
                  <c:v>0.39129530060556972</c:v>
                </c:pt>
                <c:pt idx="281">
                  <c:v>0.38430719630184562</c:v>
                </c:pt>
                <c:pt idx="282">
                  <c:v>0.3720923639218231</c:v>
                </c:pt>
                <c:pt idx="283">
                  <c:v>0.38555748126229811</c:v>
                </c:pt>
                <c:pt idx="284">
                  <c:v>0.38037592815004345</c:v>
                </c:pt>
                <c:pt idx="285">
                  <c:v>0.36843033296895261</c:v>
                </c:pt>
                <c:pt idx="286">
                  <c:v>0.3733327413820785</c:v>
                </c:pt>
                <c:pt idx="287">
                  <c:v>0.35922942508653116</c:v>
                </c:pt>
                <c:pt idx="288">
                  <c:v>0.36283286241841611</c:v>
                </c:pt>
                <c:pt idx="289">
                  <c:v>0.35723772018806188</c:v>
                </c:pt>
                <c:pt idx="290">
                  <c:v>0.37521448509665578</c:v>
                </c:pt>
                <c:pt idx="291">
                  <c:v>0.37386442454644508</c:v>
                </c:pt>
                <c:pt idx="292">
                  <c:v>0.35759900297894753</c:v>
                </c:pt>
                <c:pt idx="293">
                  <c:v>0.35308653932573852</c:v>
                </c:pt>
                <c:pt idx="294">
                  <c:v>0.36654194867210038</c:v>
                </c:pt>
                <c:pt idx="295">
                  <c:v>0.3671046879988607</c:v>
                </c:pt>
                <c:pt idx="296">
                  <c:v>0.36130459190355368</c:v>
                </c:pt>
                <c:pt idx="297">
                  <c:v>0.35956749479490469</c:v>
                </c:pt>
                <c:pt idx="298">
                  <c:v>0.36378910226445349</c:v>
                </c:pt>
                <c:pt idx="299">
                  <c:v>0.34846506660966964</c:v>
                </c:pt>
                <c:pt idx="300">
                  <c:v>0.34341234208794857</c:v>
                </c:pt>
                <c:pt idx="301">
                  <c:v>0.34658626691049149</c:v>
                </c:pt>
                <c:pt idx="302">
                  <c:v>0.35575015723166659</c:v>
                </c:pt>
                <c:pt idx="303">
                  <c:v>0.34274752206451414</c:v>
                </c:pt>
                <c:pt idx="304">
                  <c:v>0.32945754210321615</c:v>
                </c:pt>
                <c:pt idx="305">
                  <c:v>0.33677872123950681</c:v>
                </c:pt>
                <c:pt idx="306">
                  <c:v>0.33851960645022661</c:v>
                </c:pt>
                <c:pt idx="307">
                  <c:v>0.33887807283582766</c:v>
                </c:pt>
                <c:pt idx="308">
                  <c:v>0.34435234419388983</c:v>
                </c:pt>
                <c:pt idx="309">
                  <c:v>0.35175608426936739</c:v>
                </c:pt>
                <c:pt idx="310">
                  <c:v>0.32646057334862327</c:v>
                </c:pt>
                <c:pt idx="311">
                  <c:v>0.31484019364569898</c:v>
                </c:pt>
                <c:pt idx="312">
                  <c:v>0.31807029331567616</c:v>
                </c:pt>
                <c:pt idx="313">
                  <c:v>0.31683138629746294</c:v>
                </c:pt>
                <c:pt idx="314">
                  <c:v>0.32513372942673913</c:v>
                </c:pt>
                <c:pt idx="315">
                  <c:v>0.32650303445718171</c:v>
                </c:pt>
                <c:pt idx="316">
                  <c:v>0.31900280188233771</c:v>
                </c:pt>
                <c:pt idx="317">
                  <c:v>0.32463728651680851</c:v>
                </c:pt>
                <c:pt idx="318">
                  <c:v>0.32452375177584897</c:v>
                </c:pt>
                <c:pt idx="319">
                  <c:v>0.32665173156909882</c:v>
                </c:pt>
                <c:pt idx="320">
                  <c:v>0.31788481741400482</c:v>
                </c:pt>
                <c:pt idx="321">
                  <c:v>0.30790183958286649</c:v>
                </c:pt>
                <c:pt idx="322">
                  <c:v>0.30814592460368057</c:v>
                </c:pt>
                <c:pt idx="323">
                  <c:v>0.31423401894471853</c:v>
                </c:pt>
                <c:pt idx="324">
                  <c:v>0.31674141580192866</c:v>
                </c:pt>
                <c:pt idx="325">
                  <c:v>0.31484636145825823</c:v>
                </c:pt>
                <c:pt idx="326">
                  <c:v>0.3071656846571757</c:v>
                </c:pt>
                <c:pt idx="327">
                  <c:v>0.30139598927636696</c:v>
                </c:pt>
                <c:pt idx="328">
                  <c:v>0.29670320385172694</c:v>
                </c:pt>
                <c:pt idx="329">
                  <c:v>0.29821686779330719</c:v>
                </c:pt>
                <c:pt idx="330">
                  <c:v>0.30387153349481377</c:v>
                </c:pt>
                <c:pt idx="331">
                  <c:v>0.30622222717304404</c:v>
                </c:pt>
                <c:pt idx="332">
                  <c:v>0.30577776990179895</c:v>
                </c:pt>
                <c:pt idx="333">
                  <c:v>0.30254893111839742</c:v>
                </c:pt>
                <c:pt idx="334">
                  <c:v>0.29494944021855063</c:v>
                </c:pt>
                <c:pt idx="335">
                  <c:v>0.3070536898423587</c:v>
                </c:pt>
                <c:pt idx="336">
                  <c:v>0.30503648046020665</c:v>
                </c:pt>
                <c:pt idx="337">
                  <c:v>0.2888736690759145</c:v>
                </c:pt>
                <c:pt idx="338">
                  <c:v>0.28102291136225355</c:v>
                </c:pt>
                <c:pt idx="339">
                  <c:v>0.28021338952718089</c:v>
                </c:pt>
                <c:pt idx="340">
                  <c:v>0.27557875996310338</c:v>
                </c:pt>
                <c:pt idx="341">
                  <c:v>0.28198617672474841</c:v>
                </c:pt>
                <c:pt idx="342">
                  <c:v>0.27981364030339206</c:v>
                </c:pt>
                <c:pt idx="343">
                  <c:v>0.2763502354849186</c:v>
                </c:pt>
                <c:pt idx="344">
                  <c:v>0.2803737960447209</c:v>
                </c:pt>
                <c:pt idx="345">
                  <c:v>0.2783208000774115</c:v>
                </c:pt>
                <c:pt idx="346">
                  <c:v>0.27352239425773117</c:v>
                </c:pt>
                <c:pt idx="347">
                  <c:v>0.27670011234097064</c:v>
                </c:pt>
                <c:pt idx="348">
                  <c:v>0.27308482158331399</c:v>
                </c:pt>
                <c:pt idx="349">
                  <c:v>0.27451687412812631</c:v>
                </c:pt>
                <c:pt idx="350">
                  <c:v>0.27479845081242332</c:v>
                </c:pt>
                <c:pt idx="351">
                  <c:v>0.28052443107040931</c:v>
                </c:pt>
                <c:pt idx="352">
                  <c:v>0.27835482062068689</c:v>
                </c:pt>
                <c:pt idx="353">
                  <c:v>0.26946955805329642</c:v>
                </c:pt>
                <c:pt idx="354">
                  <c:v>0.26222793277172923</c:v>
                </c:pt>
                <c:pt idx="355">
                  <c:v>0.2665768620020717</c:v>
                </c:pt>
                <c:pt idx="356">
                  <c:v>0.266050371616529</c:v>
                </c:pt>
                <c:pt idx="357">
                  <c:v>0.26868544386171106</c:v>
                </c:pt>
                <c:pt idx="358">
                  <c:v>0.26884094356698107</c:v>
                </c:pt>
                <c:pt idx="359">
                  <c:v>0.26396573676654117</c:v>
                </c:pt>
                <c:pt idx="360">
                  <c:v>0.25995138830464498</c:v>
                </c:pt>
                <c:pt idx="361">
                  <c:v>0.26849288272011701</c:v>
                </c:pt>
                <c:pt idx="362">
                  <c:v>0.26715242804308242</c:v>
                </c:pt>
                <c:pt idx="363">
                  <c:v>0.25840311272231531</c:v>
                </c:pt>
                <c:pt idx="364">
                  <c:v>0.25015918337308873</c:v>
                </c:pt>
                <c:pt idx="365">
                  <c:v>0.25003022256390339</c:v>
                </c:pt>
                <c:pt idx="366">
                  <c:v>0.2537379041800582</c:v>
                </c:pt>
                <c:pt idx="367">
                  <c:v>0.2536940620233899</c:v>
                </c:pt>
                <c:pt idx="368">
                  <c:v>0.25127366481899643</c:v>
                </c:pt>
                <c:pt idx="369">
                  <c:v>0.2547700237953886</c:v>
                </c:pt>
                <c:pt idx="370">
                  <c:v>0.24895071740573321</c:v>
                </c:pt>
                <c:pt idx="371">
                  <c:v>0.24664445971041021</c:v>
                </c:pt>
                <c:pt idx="372">
                  <c:v>0.24080399414716486</c:v>
                </c:pt>
                <c:pt idx="373">
                  <c:v>0.24403399646987053</c:v>
                </c:pt>
                <c:pt idx="374">
                  <c:v>0.24057423582947418</c:v>
                </c:pt>
                <c:pt idx="375">
                  <c:v>0.24719872762421946</c:v>
                </c:pt>
                <c:pt idx="376">
                  <c:v>0.24339833796471855</c:v>
                </c:pt>
                <c:pt idx="377">
                  <c:v>0.23307046085676855</c:v>
                </c:pt>
                <c:pt idx="378">
                  <c:v>0.23739760236486812</c:v>
                </c:pt>
                <c:pt idx="379">
                  <c:v>0.23799587859658275</c:v>
                </c:pt>
                <c:pt idx="380">
                  <c:v>0.24423005945560466</c:v>
                </c:pt>
                <c:pt idx="381">
                  <c:v>0.24128184471269085</c:v>
                </c:pt>
                <c:pt idx="382">
                  <c:v>0.24284186765180479</c:v>
                </c:pt>
                <c:pt idx="383">
                  <c:v>0.23378880303225491</c:v>
                </c:pt>
                <c:pt idx="384">
                  <c:v>0.233529800297885</c:v>
                </c:pt>
                <c:pt idx="385">
                  <c:v>0.22899166002416821</c:v>
                </c:pt>
                <c:pt idx="386">
                  <c:v>0.23385418101151881</c:v>
                </c:pt>
                <c:pt idx="387">
                  <c:v>0.2328675147721983</c:v>
                </c:pt>
                <c:pt idx="388">
                  <c:v>0.23993743277301122</c:v>
                </c:pt>
                <c:pt idx="389">
                  <c:v>0.23919787318550781</c:v>
                </c:pt>
                <c:pt idx="390">
                  <c:v>0.23740387447341929</c:v>
                </c:pt>
                <c:pt idx="391">
                  <c:v>0.22739808539727988</c:v>
                </c:pt>
                <c:pt idx="392">
                  <c:v>0.22961169690766214</c:v>
                </c:pt>
                <c:pt idx="393">
                  <c:v>0.22708588059222723</c:v>
                </c:pt>
                <c:pt idx="394">
                  <c:v>0.22758721573068411</c:v>
                </c:pt>
                <c:pt idx="395">
                  <c:v>0.22800286455740215</c:v>
                </c:pt>
                <c:pt idx="396">
                  <c:v>0.21886007744109526</c:v>
                </c:pt>
                <c:pt idx="397">
                  <c:v>0.21485253260141399</c:v>
                </c:pt>
                <c:pt idx="398">
                  <c:v>0.2145045034613158</c:v>
                </c:pt>
                <c:pt idx="399">
                  <c:v>0.20639183558774099</c:v>
                </c:pt>
                <c:pt idx="400">
                  <c:v>0.2057589478680884</c:v>
                </c:pt>
                <c:pt idx="401">
                  <c:v>0.20772285908213078</c:v>
                </c:pt>
                <c:pt idx="402">
                  <c:v>0.21004829701584582</c:v>
                </c:pt>
                <c:pt idx="403">
                  <c:v>0.2113691384878158</c:v>
                </c:pt>
                <c:pt idx="404">
                  <c:v>0.21607651931038882</c:v>
                </c:pt>
                <c:pt idx="405">
                  <c:v>0.21297465996825801</c:v>
                </c:pt>
                <c:pt idx="406">
                  <c:v>0.20865039067823582</c:v>
                </c:pt>
                <c:pt idx="407">
                  <c:v>0.20821369577543386</c:v>
                </c:pt>
                <c:pt idx="408">
                  <c:v>0.21135920932192984</c:v>
                </c:pt>
                <c:pt idx="409">
                  <c:v>0.21253278892475475</c:v>
                </c:pt>
                <c:pt idx="410">
                  <c:v>0.2068170435845372</c:v>
                </c:pt>
                <c:pt idx="411">
                  <c:v>0.2041124853330672</c:v>
                </c:pt>
                <c:pt idx="412">
                  <c:v>0.20741829938681042</c:v>
                </c:pt>
                <c:pt idx="413">
                  <c:v>0.19979242656335916</c:v>
                </c:pt>
                <c:pt idx="414">
                  <c:v>0.20632505605648213</c:v>
                </c:pt>
                <c:pt idx="415">
                  <c:v>0.21327401493145379</c:v>
                </c:pt>
                <c:pt idx="416">
                  <c:v>0.20192555051917316</c:v>
                </c:pt>
                <c:pt idx="417">
                  <c:v>0.20346779433801881</c:v>
                </c:pt>
                <c:pt idx="418">
                  <c:v>0.20144107731916919</c:v>
                </c:pt>
                <c:pt idx="419">
                  <c:v>0.19501156748317258</c:v>
                </c:pt>
                <c:pt idx="420">
                  <c:v>0.19777713219642334</c:v>
                </c:pt>
                <c:pt idx="421">
                  <c:v>0.19587120519417356</c:v>
                </c:pt>
                <c:pt idx="422">
                  <c:v>0.19778519037341452</c:v>
                </c:pt>
                <c:pt idx="423">
                  <c:v>0.19485369513077075</c:v>
                </c:pt>
                <c:pt idx="424">
                  <c:v>0.19454077371570669</c:v>
                </c:pt>
                <c:pt idx="425">
                  <c:v>0.19207625638802919</c:v>
                </c:pt>
                <c:pt idx="426">
                  <c:v>0.19705127214765655</c:v>
                </c:pt>
                <c:pt idx="427">
                  <c:v>0.19839133597725853</c:v>
                </c:pt>
                <c:pt idx="428">
                  <c:v>0.20328220732929581</c:v>
                </c:pt>
                <c:pt idx="429">
                  <c:v>0.19980363435767953</c:v>
                </c:pt>
                <c:pt idx="430">
                  <c:v>0.19204241230432012</c:v>
                </c:pt>
                <c:pt idx="431">
                  <c:v>0.19900882417284441</c:v>
                </c:pt>
                <c:pt idx="432">
                  <c:v>0.19570962105447753</c:v>
                </c:pt>
                <c:pt idx="433">
                  <c:v>0.18735075705129772</c:v>
                </c:pt>
                <c:pt idx="434">
                  <c:v>0.19160231337103029</c:v>
                </c:pt>
                <c:pt idx="435">
                  <c:v>0.18793530864957397</c:v>
                </c:pt>
                <c:pt idx="436">
                  <c:v>0.18069974968403249</c:v>
                </c:pt>
                <c:pt idx="437">
                  <c:v>0.178879818962774</c:v>
                </c:pt>
                <c:pt idx="438">
                  <c:v>0.18874117103196167</c:v>
                </c:pt>
                <c:pt idx="439">
                  <c:v>0.18537714600054508</c:v>
                </c:pt>
                <c:pt idx="440">
                  <c:v>0.1864068457121682</c:v>
                </c:pt>
                <c:pt idx="441">
                  <c:v>0.18220827708049539</c:v>
                </c:pt>
                <c:pt idx="442">
                  <c:v>0.18240029879319677</c:v>
                </c:pt>
                <c:pt idx="443">
                  <c:v>0.1817264957185033</c:v>
                </c:pt>
                <c:pt idx="444">
                  <c:v>0.18092070853142003</c:v>
                </c:pt>
                <c:pt idx="445">
                  <c:v>0.18445359315333326</c:v>
                </c:pt>
                <c:pt idx="446">
                  <c:v>0.18354518669112935</c:v>
                </c:pt>
                <c:pt idx="447">
                  <c:v>0.18167054022056731</c:v>
                </c:pt>
                <c:pt idx="448">
                  <c:v>0.18179231919962691</c:v>
                </c:pt>
                <c:pt idx="449">
                  <c:v>0.18201648310151125</c:v>
                </c:pt>
                <c:pt idx="450">
                  <c:v>0.1767786871843289</c:v>
                </c:pt>
                <c:pt idx="451">
                  <c:v>0.17896377937071589</c:v>
                </c:pt>
                <c:pt idx="452">
                  <c:v>0.17026998796941939</c:v>
                </c:pt>
                <c:pt idx="453">
                  <c:v>0.17254564263970895</c:v>
                </c:pt>
                <c:pt idx="454">
                  <c:v>0.175800990225671</c:v>
                </c:pt>
                <c:pt idx="455">
                  <c:v>0.17059816619039275</c:v>
                </c:pt>
                <c:pt idx="456">
                  <c:v>0.17134146507677664</c:v>
                </c:pt>
                <c:pt idx="457">
                  <c:v>0.17208112369735534</c:v>
                </c:pt>
                <c:pt idx="458">
                  <c:v>0.16866757639149088</c:v>
                </c:pt>
                <c:pt idx="459">
                  <c:v>0.1669156839312696</c:v>
                </c:pt>
                <c:pt idx="460">
                  <c:v>0.17166249975185802</c:v>
                </c:pt>
                <c:pt idx="461">
                  <c:v>0.17289127974743013</c:v>
                </c:pt>
                <c:pt idx="462">
                  <c:v>0.16899174038536005</c:v>
                </c:pt>
                <c:pt idx="463">
                  <c:v>0.16306333462185035</c:v>
                </c:pt>
                <c:pt idx="464">
                  <c:v>0.16400298812637928</c:v>
                </c:pt>
                <c:pt idx="465">
                  <c:v>0.16489569426960882</c:v>
                </c:pt>
                <c:pt idx="466">
                  <c:v>0.16049627425057691</c:v>
                </c:pt>
                <c:pt idx="467">
                  <c:v>0.15643610225977447</c:v>
                </c:pt>
                <c:pt idx="468">
                  <c:v>0.16076258089184844</c:v>
                </c:pt>
                <c:pt idx="469">
                  <c:v>0.16194114248864108</c:v>
                </c:pt>
                <c:pt idx="470">
                  <c:v>0.16397762900584706</c:v>
                </c:pt>
                <c:pt idx="471">
                  <c:v>0.16494780017063818</c:v>
                </c:pt>
                <c:pt idx="472">
                  <c:v>0.15965931817024037</c:v>
                </c:pt>
                <c:pt idx="473">
                  <c:v>0.15322815672497195</c:v>
                </c:pt>
                <c:pt idx="474">
                  <c:v>0.15854233099101581</c:v>
                </c:pt>
                <c:pt idx="475">
                  <c:v>0.16319934994790156</c:v>
                </c:pt>
                <c:pt idx="476">
                  <c:v>0.15957603153943359</c:v>
                </c:pt>
                <c:pt idx="477">
                  <c:v>0.160531532353866</c:v>
                </c:pt>
                <c:pt idx="478">
                  <c:v>0.15773039436530328</c:v>
                </c:pt>
                <c:pt idx="479">
                  <c:v>0.15308061295684292</c:v>
                </c:pt>
                <c:pt idx="480">
                  <c:v>0.15358073120371737</c:v>
                </c:pt>
                <c:pt idx="481">
                  <c:v>0.15654398715617654</c:v>
                </c:pt>
                <c:pt idx="482">
                  <c:v>0.14752686377414667</c:v>
                </c:pt>
                <c:pt idx="483">
                  <c:v>0.15562173100651439</c:v>
                </c:pt>
                <c:pt idx="484">
                  <c:v>0.15176989654816581</c:v>
                </c:pt>
                <c:pt idx="485">
                  <c:v>0.14481975680840775</c:v>
                </c:pt>
                <c:pt idx="486">
                  <c:v>0.1456226941752807</c:v>
                </c:pt>
                <c:pt idx="487">
                  <c:v>0.14853281613951239</c:v>
                </c:pt>
                <c:pt idx="488">
                  <c:v>0.15514204528259884</c:v>
                </c:pt>
                <c:pt idx="489">
                  <c:v>0.15146129460982019</c:v>
                </c:pt>
                <c:pt idx="490">
                  <c:v>0.1494868096944954</c:v>
                </c:pt>
                <c:pt idx="491">
                  <c:v>0.14783989933965563</c:v>
                </c:pt>
                <c:pt idx="492">
                  <c:v>0.14023771438396798</c:v>
                </c:pt>
                <c:pt idx="493">
                  <c:v>0.13967600873700645</c:v>
                </c:pt>
                <c:pt idx="494">
                  <c:v>0.14132925572278107</c:v>
                </c:pt>
                <c:pt idx="495">
                  <c:v>0.14939056634143563</c:v>
                </c:pt>
                <c:pt idx="496">
                  <c:v>0.14849978072796063</c:v>
                </c:pt>
                <c:pt idx="497">
                  <c:v>0.14282188869740761</c:v>
                </c:pt>
                <c:pt idx="498">
                  <c:v>0.1392457367919098</c:v>
                </c:pt>
                <c:pt idx="499">
                  <c:v>0.13810931645551136</c:v>
                </c:pt>
                <c:pt idx="500">
                  <c:v>0.13392468193924731</c:v>
                </c:pt>
                <c:pt idx="501">
                  <c:v>0.13636339289474741</c:v>
                </c:pt>
                <c:pt idx="502">
                  <c:v>0.13434981858001191</c:v>
                </c:pt>
                <c:pt idx="503">
                  <c:v>0.13027582551721173</c:v>
                </c:pt>
                <c:pt idx="504">
                  <c:v>0.13661802609935894</c:v>
                </c:pt>
                <c:pt idx="505">
                  <c:v>0.12988032925313148</c:v>
                </c:pt>
                <c:pt idx="506">
                  <c:v>0.131649163165558</c:v>
                </c:pt>
                <c:pt idx="507">
                  <c:v>0.1323706842360497</c:v>
                </c:pt>
                <c:pt idx="508">
                  <c:v>0.13363713159102758</c:v>
                </c:pt>
                <c:pt idx="509">
                  <c:v>0.12714565487773369</c:v>
                </c:pt>
                <c:pt idx="510">
                  <c:v>0.1246890409451904</c:v>
                </c:pt>
                <c:pt idx="511">
                  <c:v>0.12719860208755421</c:v>
                </c:pt>
                <c:pt idx="512">
                  <c:v>0.1252975532796321</c:v>
                </c:pt>
                <c:pt idx="513">
                  <c:v>0.12534267167214244</c:v>
                </c:pt>
                <c:pt idx="514">
                  <c:v>0.13030272962606104</c:v>
                </c:pt>
                <c:pt idx="515">
                  <c:v>0.12582109704756655</c:v>
                </c:pt>
                <c:pt idx="516">
                  <c:v>0.12176700567013021</c:v>
                </c:pt>
                <c:pt idx="517">
                  <c:v>0.1189649859918577</c:v>
                </c:pt>
                <c:pt idx="518">
                  <c:v>0.12160146126830162</c:v>
                </c:pt>
                <c:pt idx="519">
                  <c:v>0.1276468125821808</c:v>
                </c:pt>
                <c:pt idx="520">
                  <c:v>0.12570184873595053</c:v>
                </c:pt>
                <c:pt idx="521">
                  <c:v>0.12524367269314285</c:v>
                </c:pt>
                <c:pt idx="522">
                  <c:v>0.11735179827088954</c:v>
                </c:pt>
                <c:pt idx="523">
                  <c:v>0.12031459202820775</c:v>
                </c:pt>
                <c:pt idx="524">
                  <c:v>0.12410272877642854</c:v>
                </c:pt>
                <c:pt idx="525">
                  <c:v>0.12304074750566835</c:v>
                </c:pt>
                <c:pt idx="526">
                  <c:v>0.12528051834340095</c:v>
                </c:pt>
                <c:pt idx="527">
                  <c:v>0.12123507243496245</c:v>
                </c:pt>
                <c:pt idx="528">
                  <c:v>0.12553526130063544</c:v>
                </c:pt>
                <c:pt idx="529">
                  <c:v>0.12286940813186467</c:v>
                </c:pt>
                <c:pt idx="530">
                  <c:v>0.1209905731221924</c:v>
                </c:pt>
                <c:pt idx="531">
                  <c:v>0.12504822876731855</c:v>
                </c:pt>
                <c:pt idx="532">
                  <c:v>0.11789877612790152</c:v>
                </c:pt>
                <c:pt idx="533">
                  <c:v>0.11350475086500179</c:v>
                </c:pt>
                <c:pt idx="534">
                  <c:v>0.11441334036286084</c:v>
                </c:pt>
                <c:pt idx="535">
                  <c:v>0.11648495693728832</c:v>
                </c:pt>
                <c:pt idx="536">
                  <c:v>0.11581016692876597</c:v>
                </c:pt>
                <c:pt idx="537">
                  <c:v>0.11756311618914067</c:v>
                </c:pt>
                <c:pt idx="538">
                  <c:v>0.11613377558858468</c:v>
                </c:pt>
                <c:pt idx="539">
                  <c:v>0.11207966990657779</c:v>
                </c:pt>
                <c:pt idx="540">
                  <c:v>0.1061077822154855</c:v>
                </c:pt>
                <c:pt idx="541">
                  <c:v>0.1020542292420366</c:v>
                </c:pt>
                <c:pt idx="542">
                  <c:v>0.10612992772989747</c:v>
                </c:pt>
                <c:pt idx="543">
                  <c:v>0.10751109705559041</c:v>
                </c:pt>
                <c:pt idx="544">
                  <c:v>0.10875861037277246</c:v>
                </c:pt>
                <c:pt idx="545">
                  <c:v>0.10917678222709089</c:v>
                </c:pt>
                <c:pt idx="546">
                  <c:v>0.11046211026848481</c:v>
                </c:pt>
                <c:pt idx="547">
                  <c:v>0.1052820405722573</c:v>
                </c:pt>
                <c:pt idx="548">
                  <c:v>0.10614546565404957</c:v>
                </c:pt>
                <c:pt idx="549">
                  <c:v>0.10517735058183578</c:v>
                </c:pt>
                <c:pt idx="550">
                  <c:v>0.10809415908586102</c:v>
                </c:pt>
                <c:pt idx="551">
                  <c:v>0.10434363004455585</c:v>
                </c:pt>
                <c:pt idx="552">
                  <c:v>0.10148304932815333</c:v>
                </c:pt>
                <c:pt idx="553">
                  <c:v>0.10461100746128266</c:v>
                </c:pt>
                <c:pt idx="554">
                  <c:v>9.9003275659686196E-2</c:v>
                </c:pt>
                <c:pt idx="555">
                  <c:v>9.7461957075100136E-2</c:v>
                </c:pt>
                <c:pt idx="556">
                  <c:v>9.9458509453536223E-2</c:v>
                </c:pt>
                <c:pt idx="557">
                  <c:v>0.10282739508844511</c:v>
                </c:pt>
                <c:pt idx="558">
                  <c:v>0.10343622227197884</c:v>
                </c:pt>
                <c:pt idx="559">
                  <c:v>9.9426106778917014E-2</c:v>
                </c:pt>
                <c:pt idx="560">
                  <c:v>9.8220460665495071E-2</c:v>
                </c:pt>
                <c:pt idx="561">
                  <c:v>9.9201063324857813E-2</c:v>
                </c:pt>
                <c:pt idx="562">
                  <c:v>0.10055665180664478</c:v>
                </c:pt>
                <c:pt idx="563">
                  <c:v>0.10240447153062643</c:v>
                </c:pt>
                <c:pt idx="564">
                  <c:v>9.7334395309864541E-2</c:v>
                </c:pt>
                <c:pt idx="565">
                  <c:v>9.9405895548319106E-2</c:v>
                </c:pt>
                <c:pt idx="566">
                  <c:v>0.10391402403927662</c:v>
                </c:pt>
                <c:pt idx="567">
                  <c:v>0.10151864705485024</c:v>
                </c:pt>
                <c:pt idx="568">
                  <c:v>9.7052491033685545E-2</c:v>
                </c:pt>
                <c:pt idx="569">
                  <c:v>9.4608982040214826E-2</c:v>
                </c:pt>
                <c:pt idx="570">
                  <c:v>9.8046144207314737E-2</c:v>
                </c:pt>
                <c:pt idx="571">
                  <c:v>9.6593214136274114E-2</c:v>
                </c:pt>
                <c:pt idx="572">
                  <c:v>9.4977776602381284E-2</c:v>
                </c:pt>
                <c:pt idx="573">
                  <c:v>9.447563542941409E-2</c:v>
                </c:pt>
                <c:pt idx="574">
                  <c:v>9.044492430639077E-2</c:v>
                </c:pt>
                <c:pt idx="575">
                  <c:v>8.6528285382437078E-2</c:v>
                </c:pt>
                <c:pt idx="576">
                  <c:v>8.5860481517185658E-2</c:v>
                </c:pt>
                <c:pt idx="577">
                  <c:v>8.4758595780455137E-2</c:v>
                </c:pt>
                <c:pt idx="578">
                  <c:v>8.6612486224981244E-2</c:v>
                </c:pt>
                <c:pt idx="579">
                  <c:v>8.8931868771399192E-2</c:v>
                </c:pt>
                <c:pt idx="580">
                  <c:v>9.7470494139775501E-2</c:v>
                </c:pt>
                <c:pt idx="581">
                  <c:v>9.1952566973914726E-2</c:v>
                </c:pt>
                <c:pt idx="582">
                  <c:v>8.8584439630024867E-2</c:v>
                </c:pt>
                <c:pt idx="583">
                  <c:v>8.7645396832000191E-2</c:v>
                </c:pt>
                <c:pt idx="584">
                  <c:v>8.4670526470115484E-2</c:v>
                </c:pt>
                <c:pt idx="585">
                  <c:v>8.227056680223209E-2</c:v>
                </c:pt>
                <c:pt idx="586">
                  <c:v>8.3792283487687871E-2</c:v>
                </c:pt>
                <c:pt idx="587">
                  <c:v>8.9835729113073581E-2</c:v>
                </c:pt>
                <c:pt idx="588">
                  <c:v>8.8933920111170087E-2</c:v>
                </c:pt>
                <c:pt idx="589">
                  <c:v>8.2216542692442829E-2</c:v>
                </c:pt>
                <c:pt idx="590">
                  <c:v>7.8672699159298268E-2</c:v>
                </c:pt>
                <c:pt idx="591">
                  <c:v>8.1100409219193884E-2</c:v>
                </c:pt>
                <c:pt idx="592">
                  <c:v>8.4446847679141554E-2</c:v>
                </c:pt>
                <c:pt idx="593">
                  <c:v>7.6585534822590631E-2</c:v>
                </c:pt>
                <c:pt idx="594">
                  <c:v>7.4363594357296656E-2</c:v>
                </c:pt>
                <c:pt idx="595">
                  <c:v>8.270518212374349E-2</c:v>
                </c:pt>
                <c:pt idx="596">
                  <c:v>8.1321646086723529E-2</c:v>
                </c:pt>
                <c:pt idx="597">
                  <c:v>7.7128223883225572E-2</c:v>
                </c:pt>
                <c:pt idx="598">
                  <c:v>8.0922509666197739E-2</c:v>
                </c:pt>
                <c:pt idx="599">
                  <c:v>8.0656174381876569E-2</c:v>
                </c:pt>
                <c:pt idx="600">
                  <c:v>7.9721099247438532E-2</c:v>
                </c:pt>
                <c:pt idx="601">
                  <c:v>7.9014609174699504E-2</c:v>
                </c:pt>
                <c:pt idx="602">
                  <c:v>7.6405258786386848E-2</c:v>
                </c:pt>
                <c:pt idx="603">
                  <c:v>8.3086394807689506E-2</c:v>
                </c:pt>
                <c:pt idx="604">
                  <c:v>8.4175732194181979E-2</c:v>
                </c:pt>
                <c:pt idx="605">
                  <c:v>7.9293880320294496E-2</c:v>
                </c:pt>
                <c:pt idx="606">
                  <c:v>8.4734090450290733E-2</c:v>
                </c:pt>
                <c:pt idx="607">
                  <c:v>8.2756997196404003E-2</c:v>
                </c:pt>
                <c:pt idx="608">
                  <c:v>8.2460510409931825E-2</c:v>
                </c:pt>
                <c:pt idx="609">
                  <c:v>8.2912853071560613E-2</c:v>
                </c:pt>
                <c:pt idx="610">
                  <c:v>7.9229608596788653E-2</c:v>
                </c:pt>
                <c:pt idx="611">
                  <c:v>7.3519562071643521E-2</c:v>
                </c:pt>
                <c:pt idx="612">
                  <c:v>7.6721169558728097E-2</c:v>
                </c:pt>
                <c:pt idx="613">
                  <c:v>7.3587442056587765E-2</c:v>
                </c:pt>
                <c:pt idx="614">
                  <c:v>7.3140631153911478E-2</c:v>
                </c:pt>
                <c:pt idx="615">
                  <c:v>7.5554101074170377E-2</c:v>
                </c:pt>
                <c:pt idx="616">
                  <c:v>7.4314607705072741E-2</c:v>
                </c:pt>
                <c:pt idx="617">
                  <c:v>7.6991823872607626E-2</c:v>
                </c:pt>
                <c:pt idx="618">
                  <c:v>7.4890917286493636E-2</c:v>
                </c:pt>
                <c:pt idx="619">
                  <c:v>7.3624873332300222E-2</c:v>
                </c:pt>
                <c:pt idx="620">
                  <c:v>7.4968769065372629E-2</c:v>
                </c:pt>
                <c:pt idx="621">
                  <c:v>7.5956989068942798E-2</c:v>
                </c:pt>
                <c:pt idx="622">
                  <c:v>7.0679795196983211E-2</c:v>
                </c:pt>
                <c:pt idx="623">
                  <c:v>7.2088352120158766E-2</c:v>
                </c:pt>
                <c:pt idx="624">
                  <c:v>7.3681701488262308E-2</c:v>
                </c:pt>
                <c:pt idx="625">
                  <c:v>7.7780451879504359E-2</c:v>
                </c:pt>
                <c:pt idx="626">
                  <c:v>7.8465261910168185E-2</c:v>
                </c:pt>
                <c:pt idx="627">
                  <c:v>7.104148756908428E-2</c:v>
                </c:pt>
                <c:pt idx="628">
                  <c:v>6.9359939452565203E-2</c:v>
                </c:pt>
                <c:pt idx="629">
                  <c:v>7.123682819937395E-2</c:v>
                </c:pt>
                <c:pt idx="630">
                  <c:v>6.9667047178920832E-2</c:v>
                </c:pt>
                <c:pt idx="631">
                  <c:v>6.6747013107448988E-2</c:v>
                </c:pt>
                <c:pt idx="632">
                  <c:v>7.3934691760373455E-2</c:v>
                </c:pt>
                <c:pt idx="633">
                  <c:v>7.594760790821338E-2</c:v>
                </c:pt>
                <c:pt idx="634">
                  <c:v>7.4437485633562853E-2</c:v>
                </c:pt>
                <c:pt idx="635">
                  <c:v>7.7074369602124035E-2</c:v>
                </c:pt>
                <c:pt idx="636">
                  <c:v>7.3931361472473756E-2</c:v>
                </c:pt>
                <c:pt idx="637">
                  <c:v>7.2234329020001722E-2</c:v>
                </c:pt>
                <c:pt idx="638">
                  <c:v>6.8891261323031E-2</c:v>
                </c:pt>
                <c:pt idx="639">
                  <c:v>6.788989605851635E-2</c:v>
                </c:pt>
                <c:pt idx="640">
                  <c:v>6.985476369123747E-2</c:v>
                </c:pt>
                <c:pt idx="641">
                  <c:v>6.3627020820220162E-2</c:v>
                </c:pt>
                <c:pt idx="642">
                  <c:v>6.1745012140644026E-2</c:v>
                </c:pt>
                <c:pt idx="643">
                  <c:v>6.5464054441452632E-2</c:v>
                </c:pt>
                <c:pt idx="644">
                  <c:v>6.8317138644671094E-2</c:v>
                </c:pt>
                <c:pt idx="645">
                  <c:v>6.9236222630492908E-2</c:v>
                </c:pt>
                <c:pt idx="646">
                  <c:v>6.8542347742156701E-2</c:v>
                </c:pt>
                <c:pt idx="647">
                  <c:v>6.5230901148372461E-2</c:v>
                </c:pt>
                <c:pt idx="648">
                  <c:v>6.6527501431152658E-2</c:v>
                </c:pt>
                <c:pt idx="649">
                  <c:v>6.3773209885663568E-2</c:v>
                </c:pt>
                <c:pt idx="650">
                  <c:v>6.4832951583151402E-2</c:v>
                </c:pt>
                <c:pt idx="651">
                  <c:v>6.5711814625674797E-2</c:v>
                </c:pt>
                <c:pt idx="652">
                  <c:v>6.506550140842618E-2</c:v>
                </c:pt>
                <c:pt idx="653">
                  <c:v>6.5197913137137811E-2</c:v>
                </c:pt>
                <c:pt idx="654">
                  <c:v>6.5525789968336301E-2</c:v>
                </c:pt>
                <c:pt idx="655">
                  <c:v>6.2018934516286636E-2</c:v>
                </c:pt>
                <c:pt idx="656">
                  <c:v>6.4397292455460567E-2</c:v>
                </c:pt>
                <c:pt idx="657">
                  <c:v>6.7889443987686593E-2</c:v>
                </c:pt>
                <c:pt idx="658">
                  <c:v>6.7460269849262455E-2</c:v>
                </c:pt>
                <c:pt idx="659">
                  <c:v>6.4838280744716231E-2</c:v>
                </c:pt>
                <c:pt idx="660">
                  <c:v>6.6270779842594496E-2</c:v>
                </c:pt>
                <c:pt idx="661">
                  <c:v>6.6498901539679064E-2</c:v>
                </c:pt>
                <c:pt idx="662">
                  <c:v>6.6730507337975489E-2</c:v>
                </c:pt>
                <c:pt idx="663">
                  <c:v>6.4379203348760392E-2</c:v>
                </c:pt>
                <c:pt idx="664">
                  <c:v>6.3261486578379281E-2</c:v>
                </c:pt>
                <c:pt idx="665">
                  <c:v>6.249835053638763E-2</c:v>
                </c:pt>
                <c:pt idx="666">
                  <c:v>6.7531483142850388E-2</c:v>
                </c:pt>
                <c:pt idx="667">
                  <c:v>6.8946128079398428E-2</c:v>
                </c:pt>
                <c:pt idx="668">
                  <c:v>6.5706319900527999E-2</c:v>
                </c:pt>
                <c:pt idx="669">
                  <c:v>6.0412682115193975E-2</c:v>
                </c:pt>
                <c:pt idx="670">
                  <c:v>6.294419374035623E-2</c:v>
                </c:pt>
                <c:pt idx="671">
                  <c:v>6.3104455899736261E-2</c:v>
                </c:pt>
                <c:pt idx="672">
                  <c:v>6.278787105534861E-2</c:v>
                </c:pt>
                <c:pt idx="673">
                  <c:v>5.9792124368202824E-2</c:v>
                </c:pt>
                <c:pt idx="674">
                  <c:v>6.1596213281793009E-2</c:v>
                </c:pt>
                <c:pt idx="675">
                  <c:v>6.534845364081808E-2</c:v>
                </c:pt>
                <c:pt idx="676">
                  <c:v>6.3511131299484325E-2</c:v>
                </c:pt>
                <c:pt idx="677">
                  <c:v>6.192149807758332E-2</c:v>
                </c:pt>
                <c:pt idx="678">
                  <c:v>5.9368675429261601E-2</c:v>
                </c:pt>
                <c:pt idx="679">
                  <c:v>6.1915468485785691E-2</c:v>
                </c:pt>
                <c:pt idx="680">
                  <c:v>6.1194303799302324E-2</c:v>
                </c:pt>
                <c:pt idx="681">
                  <c:v>5.6740610141611067E-2</c:v>
                </c:pt>
                <c:pt idx="682">
                  <c:v>5.7523275242877793E-2</c:v>
                </c:pt>
                <c:pt idx="683">
                  <c:v>6.520694836684697E-2</c:v>
                </c:pt>
                <c:pt idx="684">
                  <c:v>6.6799284376956772E-2</c:v>
                </c:pt>
                <c:pt idx="685">
                  <c:v>5.9516092931319264E-2</c:v>
                </c:pt>
                <c:pt idx="686">
                  <c:v>6.1647002670552044E-2</c:v>
                </c:pt>
                <c:pt idx="687">
                  <c:v>6.4315751603674379E-2</c:v>
                </c:pt>
                <c:pt idx="688">
                  <c:v>6.5626475984383231E-2</c:v>
                </c:pt>
                <c:pt idx="689">
                  <c:v>5.9171647923868254E-2</c:v>
                </c:pt>
                <c:pt idx="690">
                  <c:v>5.5848900472010667E-2</c:v>
                </c:pt>
                <c:pt idx="691">
                  <c:v>5.4991664247110293E-2</c:v>
                </c:pt>
                <c:pt idx="692">
                  <c:v>5.5963686959407594E-2</c:v>
                </c:pt>
                <c:pt idx="693">
                  <c:v>5.4540520960036608E-2</c:v>
                </c:pt>
                <c:pt idx="694">
                  <c:v>6.0747288091032921E-2</c:v>
                </c:pt>
                <c:pt idx="695">
                  <c:v>5.9675784553458421E-2</c:v>
                </c:pt>
                <c:pt idx="696">
                  <c:v>5.927922995748789E-2</c:v>
                </c:pt>
                <c:pt idx="697">
                  <c:v>5.7846826951356969E-2</c:v>
                </c:pt>
                <c:pt idx="698">
                  <c:v>5.8441352665263208E-2</c:v>
                </c:pt>
                <c:pt idx="699">
                  <c:v>6.0232677051397399E-2</c:v>
                </c:pt>
                <c:pt idx="700">
                  <c:v>5.8109966166547768E-2</c:v>
                </c:pt>
                <c:pt idx="701">
                  <c:v>5.782713667438439E-2</c:v>
                </c:pt>
                <c:pt idx="702">
                  <c:v>5.5038310835159365E-2</c:v>
                </c:pt>
                <c:pt idx="703">
                  <c:v>5.4705584953235416E-2</c:v>
                </c:pt>
                <c:pt idx="704">
                  <c:v>5.3433957732144745E-2</c:v>
                </c:pt>
                <c:pt idx="705">
                  <c:v>5.2484396320540944E-2</c:v>
                </c:pt>
                <c:pt idx="706">
                  <c:v>5.2753225076557886E-2</c:v>
                </c:pt>
                <c:pt idx="707">
                  <c:v>5.7088301933682514E-2</c:v>
                </c:pt>
                <c:pt idx="708">
                  <c:v>5.5997020195313503E-2</c:v>
                </c:pt>
                <c:pt idx="709">
                  <c:v>5.3906168528532215E-2</c:v>
                </c:pt>
                <c:pt idx="710">
                  <c:v>5.389694393387897E-2</c:v>
                </c:pt>
                <c:pt idx="711">
                  <c:v>5.0116039614965732E-2</c:v>
                </c:pt>
                <c:pt idx="712">
                  <c:v>4.9249239569009978E-2</c:v>
                </c:pt>
                <c:pt idx="713">
                  <c:v>5.1169103988276378E-2</c:v>
                </c:pt>
                <c:pt idx="714">
                  <c:v>5.0666378856035407E-2</c:v>
                </c:pt>
                <c:pt idx="715">
                  <c:v>5.0162404387412561E-2</c:v>
                </c:pt>
                <c:pt idx="716">
                  <c:v>5.6543384577564068E-2</c:v>
                </c:pt>
                <c:pt idx="717">
                  <c:v>5.5408484205319658E-2</c:v>
                </c:pt>
                <c:pt idx="718">
                  <c:v>5.3463816678944502E-2</c:v>
                </c:pt>
                <c:pt idx="719">
                  <c:v>5.2059856878919508E-2</c:v>
                </c:pt>
                <c:pt idx="720">
                  <c:v>5.6683526411353442E-2</c:v>
                </c:pt>
                <c:pt idx="721">
                  <c:v>5.6980181916521329E-2</c:v>
                </c:pt>
                <c:pt idx="722">
                  <c:v>5.5176472206181777E-2</c:v>
                </c:pt>
                <c:pt idx="723">
                  <c:v>5.7659994995897045E-2</c:v>
                </c:pt>
                <c:pt idx="724">
                  <c:v>5.529888933040452E-2</c:v>
                </c:pt>
                <c:pt idx="725">
                  <c:v>5.5256459267879345E-2</c:v>
                </c:pt>
                <c:pt idx="726">
                  <c:v>5.2117094112084282E-2</c:v>
                </c:pt>
                <c:pt idx="727">
                  <c:v>5.1136980904780846E-2</c:v>
                </c:pt>
                <c:pt idx="728">
                  <c:v>4.8017481025454715E-2</c:v>
                </c:pt>
                <c:pt idx="729">
                  <c:v>5.0836448607606881E-2</c:v>
                </c:pt>
                <c:pt idx="730">
                  <c:v>5.4215684558634167E-2</c:v>
                </c:pt>
                <c:pt idx="731">
                  <c:v>5.118407232436599E-2</c:v>
                </c:pt>
                <c:pt idx="732">
                  <c:v>5.1901702235285667E-2</c:v>
                </c:pt>
                <c:pt idx="733">
                  <c:v>5.1957437453230851E-2</c:v>
                </c:pt>
                <c:pt idx="734">
                  <c:v>5.0303224335367575E-2</c:v>
                </c:pt>
                <c:pt idx="735">
                  <c:v>4.6961563557984996E-2</c:v>
                </c:pt>
                <c:pt idx="736">
                  <c:v>4.6452221657424519E-2</c:v>
                </c:pt>
                <c:pt idx="737">
                  <c:v>4.8744760262633878E-2</c:v>
                </c:pt>
                <c:pt idx="738">
                  <c:v>4.6548682385890001E-2</c:v>
                </c:pt>
                <c:pt idx="739">
                  <c:v>4.6614174514978443E-2</c:v>
                </c:pt>
                <c:pt idx="740">
                  <c:v>4.7052993941311329E-2</c:v>
                </c:pt>
                <c:pt idx="741">
                  <c:v>4.7266937780738177E-2</c:v>
                </c:pt>
                <c:pt idx="742">
                  <c:v>4.5923079838828304E-2</c:v>
                </c:pt>
                <c:pt idx="743">
                  <c:v>4.6128273747379579E-2</c:v>
                </c:pt>
                <c:pt idx="744">
                  <c:v>4.8462542306629275E-2</c:v>
                </c:pt>
                <c:pt idx="745">
                  <c:v>5.2269595673400386E-2</c:v>
                </c:pt>
                <c:pt idx="746">
                  <c:v>4.9836111190466402E-2</c:v>
                </c:pt>
                <c:pt idx="747">
                  <c:v>5.2113788486076909E-2</c:v>
                </c:pt>
                <c:pt idx="748">
                  <c:v>4.8245151416425346E-2</c:v>
                </c:pt>
                <c:pt idx="749">
                  <c:v>4.8572246678620874E-2</c:v>
                </c:pt>
                <c:pt idx="750">
                  <c:v>5.0955248610057222E-2</c:v>
                </c:pt>
                <c:pt idx="751">
                  <c:v>5.1283502269052005E-2</c:v>
                </c:pt>
                <c:pt idx="752">
                  <c:v>4.8839524913390546E-2</c:v>
                </c:pt>
                <c:pt idx="753">
                  <c:v>4.4953816489305083E-2</c:v>
                </c:pt>
                <c:pt idx="754">
                  <c:v>4.7078692266318209E-2</c:v>
                </c:pt>
                <c:pt idx="755">
                  <c:v>4.8733330211636471E-2</c:v>
                </c:pt>
                <c:pt idx="756">
                  <c:v>4.600092775425197E-2</c:v>
                </c:pt>
                <c:pt idx="757">
                  <c:v>4.6052425468909912E-2</c:v>
                </c:pt>
                <c:pt idx="758">
                  <c:v>4.4739015878625839E-2</c:v>
                </c:pt>
                <c:pt idx="759">
                  <c:v>4.5816336000355888E-2</c:v>
                </c:pt>
                <c:pt idx="760">
                  <c:v>4.489423408165262E-2</c:v>
                </c:pt>
                <c:pt idx="761">
                  <c:v>4.207080995738479E-2</c:v>
                </c:pt>
                <c:pt idx="762">
                  <c:v>4.3635608681827205E-2</c:v>
                </c:pt>
                <c:pt idx="763">
                  <c:v>4.3834103825944153E-2</c:v>
                </c:pt>
                <c:pt idx="764">
                  <c:v>4.3741178832741708E-2</c:v>
                </c:pt>
                <c:pt idx="765">
                  <c:v>4.2982967745904606E-2</c:v>
                </c:pt>
                <c:pt idx="766">
                  <c:v>4.4626454740090374E-2</c:v>
                </c:pt>
                <c:pt idx="767">
                  <c:v>4.6113495338725045E-2</c:v>
                </c:pt>
                <c:pt idx="768">
                  <c:v>4.6194015308825748E-2</c:v>
                </c:pt>
                <c:pt idx="769">
                  <c:v>4.8883175726700256E-2</c:v>
                </c:pt>
                <c:pt idx="770">
                  <c:v>4.6887983205531017E-2</c:v>
                </c:pt>
                <c:pt idx="771">
                  <c:v>4.6932078589694941E-2</c:v>
                </c:pt>
                <c:pt idx="772">
                  <c:v>4.7097712456582348E-2</c:v>
                </c:pt>
                <c:pt idx="773">
                  <c:v>4.5244539612352502E-2</c:v>
                </c:pt>
                <c:pt idx="774">
                  <c:v>4.8234427523921632E-2</c:v>
                </c:pt>
                <c:pt idx="775">
                  <c:v>4.7343083942719646E-2</c:v>
                </c:pt>
                <c:pt idx="776">
                  <c:v>4.9293060700003895E-2</c:v>
                </c:pt>
                <c:pt idx="777">
                  <c:v>4.6746085202525565E-2</c:v>
                </c:pt>
                <c:pt idx="778">
                  <c:v>4.2447564565041201E-2</c:v>
                </c:pt>
                <c:pt idx="779">
                  <c:v>4.3044915940726965E-2</c:v>
                </c:pt>
                <c:pt idx="780">
                  <c:v>3.9811781544778026E-2</c:v>
                </c:pt>
                <c:pt idx="781">
                  <c:v>4.0907505542737088E-2</c:v>
                </c:pt>
                <c:pt idx="782">
                  <c:v>4.4931307231724359E-2</c:v>
                </c:pt>
                <c:pt idx="783">
                  <c:v>4.2531966073030232E-2</c:v>
                </c:pt>
                <c:pt idx="784">
                  <c:v>4.6880823582940143E-2</c:v>
                </c:pt>
                <c:pt idx="785">
                  <c:v>4.4164589962714516E-2</c:v>
                </c:pt>
                <c:pt idx="786">
                  <c:v>4.4086868877255159E-2</c:v>
                </c:pt>
                <c:pt idx="787">
                  <c:v>4.7543814315550062E-2</c:v>
                </c:pt>
                <c:pt idx="788">
                  <c:v>4.2558195967947424E-2</c:v>
                </c:pt>
                <c:pt idx="789">
                  <c:v>3.9356827205234549E-2</c:v>
                </c:pt>
                <c:pt idx="790">
                  <c:v>3.7502693664150447E-2</c:v>
                </c:pt>
                <c:pt idx="791">
                  <c:v>3.8077133219365615E-2</c:v>
                </c:pt>
                <c:pt idx="792">
                  <c:v>4.1223947635548777E-2</c:v>
                </c:pt>
                <c:pt idx="793">
                  <c:v>4.3192440695906761E-2</c:v>
                </c:pt>
                <c:pt idx="794">
                  <c:v>4.7184783742399011E-2</c:v>
                </c:pt>
                <c:pt idx="795">
                  <c:v>4.3410605138787632E-2</c:v>
                </c:pt>
                <c:pt idx="796">
                  <c:v>4.1245959934780453E-2</c:v>
                </c:pt>
                <c:pt idx="797">
                  <c:v>4.1134992099687781E-2</c:v>
                </c:pt>
                <c:pt idx="798">
                  <c:v>4.3582869092918891E-2</c:v>
                </c:pt>
                <c:pt idx="799">
                  <c:v>4.0115634945956366E-2</c:v>
                </c:pt>
                <c:pt idx="800">
                  <c:v>4.1679925424280215E-2</c:v>
                </c:pt>
                <c:pt idx="801">
                  <c:v>3.9827970614663713E-2</c:v>
                </c:pt>
                <c:pt idx="802">
                  <c:v>3.7281870475779549E-2</c:v>
                </c:pt>
                <c:pt idx="803">
                  <c:v>3.7156549169926417E-2</c:v>
                </c:pt>
                <c:pt idx="804">
                  <c:v>3.8846501622966621E-2</c:v>
                </c:pt>
                <c:pt idx="805">
                  <c:v>3.7780342463980092E-2</c:v>
                </c:pt>
                <c:pt idx="806">
                  <c:v>4.0197110446322563E-2</c:v>
                </c:pt>
                <c:pt idx="807">
                  <c:v>4.3071743634367436E-2</c:v>
                </c:pt>
                <c:pt idx="808">
                  <c:v>4.1641696590206341E-2</c:v>
                </c:pt>
                <c:pt idx="809">
                  <c:v>4.1343248783759792E-2</c:v>
                </c:pt>
                <c:pt idx="810">
                  <c:v>3.8363762079082854E-2</c:v>
                </c:pt>
                <c:pt idx="811">
                  <c:v>3.6731332327507478E-2</c:v>
                </c:pt>
                <c:pt idx="812">
                  <c:v>3.4275649125590064E-2</c:v>
                </c:pt>
                <c:pt idx="813">
                  <c:v>3.3346361461678117E-2</c:v>
                </c:pt>
                <c:pt idx="814">
                  <c:v>3.9162315525810509E-2</c:v>
                </c:pt>
                <c:pt idx="815">
                  <c:v>3.8593984781077437E-2</c:v>
                </c:pt>
                <c:pt idx="816">
                  <c:v>3.7220672538061494E-2</c:v>
                </c:pt>
                <c:pt idx="817">
                  <c:v>3.8267649128523096E-2</c:v>
                </c:pt>
                <c:pt idx="818">
                  <c:v>3.9559961571351054E-2</c:v>
                </c:pt>
                <c:pt idx="819">
                  <c:v>3.8402361266439679E-2</c:v>
                </c:pt>
                <c:pt idx="820">
                  <c:v>3.9398998308430959E-2</c:v>
                </c:pt>
                <c:pt idx="821">
                  <c:v>3.9948493025314932E-2</c:v>
                </c:pt>
                <c:pt idx="822">
                  <c:v>3.8306517720575917E-2</c:v>
                </c:pt>
                <c:pt idx="823">
                  <c:v>3.8101033780724401E-2</c:v>
                </c:pt>
                <c:pt idx="824">
                  <c:v>3.5907120081188536E-2</c:v>
                </c:pt>
                <c:pt idx="825">
                  <c:v>3.7842680258887908E-2</c:v>
                </c:pt>
                <c:pt idx="826">
                  <c:v>3.5280175524142587E-2</c:v>
                </c:pt>
                <c:pt idx="827">
                  <c:v>3.2864445689915908E-2</c:v>
                </c:pt>
                <c:pt idx="828">
                  <c:v>3.5810033422367264E-2</c:v>
                </c:pt>
                <c:pt idx="829">
                  <c:v>3.6005135248563844E-2</c:v>
                </c:pt>
                <c:pt idx="830">
                  <c:v>3.4957404628780227E-2</c:v>
                </c:pt>
                <c:pt idx="831">
                  <c:v>3.49018778341409E-2</c:v>
                </c:pt>
                <c:pt idx="832">
                  <c:v>3.4091492562896217E-2</c:v>
                </c:pt>
                <c:pt idx="833">
                  <c:v>3.4010388877876545E-2</c:v>
                </c:pt>
                <c:pt idx="834">
                  <c:v>3.1660802189386376E-2</c:v>
                </c:pt>
                <c:pt idx="835">
                  <c:v>3.0532908624102673E-2</c:v>
                </c:pt>
                <c:pt idx="836">
                  <c:v>3.0034932741525518E-2</c:v>
                </c:pt>
                <c:pt idx="837">
                  <c:v>3.5344209626803007E-2</c:v>
                </c:pt>
                <c:pt idx="838">
                  <c:v>3.0860657381488459E-2</c:v>
                </c:pt>
                <c:pt idx="839">
                  <c:v>3.0423747237445769E-2</c:v>
                </c:pt>
                <c:pt idx="840">
                  <c:v>3.4701501487752022E-2</c:v>
                </c:pt>
                <c:pt idx="841">
                  <c:v>3.1526360423673253E-2</c:v>
                </c:pt>
                <c:pt idx="842">
                  <c:v>3.0453671717510296E-2</c:v>
                </c:pt>
                <c:pt idx="843">
                  <c:v>3.2440533864325286E-2</c:v>
                </c:pt>
                <c:pt idx="844">
                  <c:v>3.3310135743239579E-2</c:v>
                </c:pt>
                <c:pt idx="845">
                  <c:v>3.6979335263601795E-2</c:v>
                </c:pt>
                <c:pt idx="846">
                  <c:v>3.8684516159336567E-2</c:v>
                </c:pt>
                <c:pt idx="847">
                  <c:v>3.5356066939925851E-2</c:v>
                </c:pt>
                <c:pt idx="848">
                  <c:v>3.6575796155397813E-2</c:v>
                </c:pt>
                <c:pt idx="849">
                  <c:v>3.4025629561647536E-2</c:v>
                </c:pt>
                <c:pt idx="850">
                  <c:v>3.272359145433381E-2</c:v>
                </c:pt>
                <c:pt idx="851">
                  <c:v>3.2955204292542194E-2</c:v>
                </c:pt>
                <c:pt idx="852">
                  <c:v>3.1868054002622395E-2</c:v>
                </c:pt>
                <c:pt idx="853">
                  <c:v>3.2691049181555201E-2</c:v>
                </c:pt>
                <c:pt idx="854">
                  <c:v>3.2675426977920127E-2</c:v>
                </c:pt>
                <c:pt idx="855">
                  <c:v>3.2947877170257114E-2</c:v>
                </c:pt>
                <c:pt idx="856">
                  <c:v>3.6232804969307399E-2</c:v>
                </c:pt>
                <c:pt idx="857">
                  <c:v>3.2680439625118629E-2</c:v>
                </c:pt>
                <c:pt idx="858">
                  <c:v>3.1745588405010815E-2</c:v>
                </c:pt>
                <c:pt idx="859">
                  <c:v>3.0940343355099674E-2</c:v>
                </c:pt>
                <c:pt idx="860">
                  <c:v>2.8407014380655279E-2</c:v>
                </c:pt>
                <c:pt idx="861">
                  <c:v>2.8535576066056174E-2</c:v>
                </c:pt>
                <c:pt idx="862">
                  <c:v>2.9030620751340865E-2</c:v>
                </c:pt>
                <c:pt idx="863">
                  <c:v>3.2222546041966789E-2</c:v>
                </c:pt>
                <c:pt idx="864">
                  <c:v>3.1886983806187173E-2</c:v>
                </c:pt>
                <c:pt idx="865">
                  <c:v>3.2370329393994736E-2</c:v>
                </c:pt>
                <c:pt idx="866">
                  <c:v>3.1734203516774612E-2</c:v>
                </c:pt>
                <c:pt idx="867">
                  <c:v>2.9715472820999109E-2</c:v>
                </c:pt>
                <c:pt idx="868">
                  <c:v>3.1262000822820123E-2</c:v>
                </c:pt>
                <c:pt idx="869">
                  <c:v>3.1351111526360699E-2</c:v>
                </c:pt>
                <c:pt idx="870">
                  <c:v>3.2602675332895653E-2</c:v>
                </c:pt>
                <c:pt idx="871">
                  <c:v>3.2195919068562791E-2</c:v>
                </c:pt>
                <c:pt idx="872">
                  <c:v>2.9561514479017781E-2</c:v>
                </c:pt>
                <c:pt idx="873">
                  <c:v>2.6974533844789775E-2</c:v>
                </c:pt>
                <c:pt idx="874">
                  <c:v>2.6698099454791263E-2</c:v>
                </c:pt>
                <c:pt idx="875">
                  <c:v>2.9238775652188586E-2</c:v>
                </c:pt>
                <c:pt idx="876">
                  <c:v>3.0612132002203377E-2</c:v>
                </c:pt>
                <c:pt idx="877">
                  <c:v>3.0747790805497062E-2</c:v>
                </c:pt>
                <c:pt idx="878">
                  <c:v>3.0650455377100223E-2</c:v>
                </c:pt>
                <c:pt idx="879">
                  <c:v>2.8087223888674615E-2</c:v>
                </c:pt>
                <c:pt idx="880">
                  <c:v>2.8664142392701552E-2</c:v>
                </c:pt>
                <c:pt idx="881">
                  <c:v>3.0061136434815668E-2</c:v>
                </c:pt>
                <c:pt idx="882">
                  <c:v>2.8545283835107984E-2</c:v>
                </c:pt>
                <c:pt idx="883">
                  <c:v>2.880659272765744E-2</c:v>
                </c:pt>
                <c:pt idx="884">
                  <c:v>3.0976660461323101E-2</c:v>
                </c:pt>
                <c:pt idx="885">
                  <c:v>3.2386369946364665E-2</c:v>
                </c:pt>
                <c:pt idx="886">
                  <c:v>3.1533947203748691E-2</c:v>
                </c:pt>
                <c:pt idx="887">
                  <c:v>3.0910094475216907E-2</c:v>
                </c:pt>
                <c:pt idx="888">
                  <c:v>2.5725793591554587E-2</c:v>
                </c:pt>
                <c:pt idx="889">
                  <c:v>2.517895733559564E-2</c:v>
                </c:pt>
                <c:pt idx="890">
                  <c:v>2.5735915551617111E-2</c:v>
                </c:pt>
                <c:pt idx="891">
                  <c:v>2.5728760883046587E-2</c:v>
                </c:pt>
                <c:pt idx="892">
                  <c:v>2.8936874838857592E-2</c:v>
                </c:pt>
                <c:pt idx="893">
                  <c:v>3.115860961986272E-2</c:v>
                </c:pt>
                <c:pt idx="894">
                  <c:v>3.3404306763063198E-2</c:v>
                </c:pt>
                <c:pt idx="895">
                  <c:v>3.149856371699853E-2</c:v>
                </c:pt>
                <c:pt idx="896">
                  <c:v>2.9428367280279873E-2</c:v>
                </c:pt>
                <c:pt idx="897">
                  <c:v>3.06745354287161E-2</c:v>
                </c:pt>
                <c:pt idx="898">
                  <c:v>2.727007146649732E-2</c:v>
                </c:pt>
                <c:pt idx="899">
                  <c:v>2.6214239314339281E-2</c:v>
                </c:pt>
                <c:pt idx="900">
                  <c:v>2.7838723703958176E-2</c:v>
                </c:pt>
                <c:pt idx="901">
                  <c:v>2.6046628037153519E-2</c:v>
                </c:pt>
                <c:pt idx="902">
                  <c:v>2.6081292841593672E-2</c:v>
                </c:pt>
                <c:pt idx="903">
                  <c:v>2.6084338938198837E-2</c:v>
                </c:pt>
                <c:pt idx="904">
                  <c:v>2.5167723745692264E-2</c:v>
                </c:pt>
                <c:pt idx="905">
                  <c:v>2.4373878302144124E-2</c:v>
                </c:pt>
                <c:pt idx="906">
                  <c:v>2.4895867030694449E-2</c:v>
                </c:pt>
                <c:pt idx="907">
                  <c:v>2.3714904059138901E-2</c:v>
                </c:pt>
                <c:pt idx="908">
                  <c:v>2.5860795941769269E-2</c:v>
                </c:pt>
                <c:pt idx="909">
                  <c:v>2.9390376865589585E-2</c:v>
                </c:pt>
                <c:pt idx="910">
                  <c:v>2.6336106865213128E-2</c:v>
                </c:pt>
                <c:pt idx="911">
                  <c:v>2.9075402608561902E-2</c:v>
                </c:pt>
                <c:pt idx="912">
                  <c:v>2.9253154036816172E-2</c:v>
                </c:pt>
                <c:pt idx="913">
                  <c:v>2.8500576210226267E-2</c:v>
                </c:pt>
                <c:pt idx="914">
                  <c:v>2.5554114407768513E-2</c:v>
                </c:pt>
                <c:pt idx="915">
                  <c:v>2.7497163001893744E-2</c:v>
                </c:pt>
                <c:pt idx="916">
                  <c:v>2.6651767040255521E-2</c:v>
                </c:pt>
                <c:pt idx="917">
                  <c:v>2.6258904651513575E-2</c:v>
                </c:pt>
                <c:pt idx="918">
                  <c:v>2.5041640037712566E-2</c:v>
                </c:pt>
                <c:pt idx="919">
                  <c:v>2.5751795735017024E-2</c:v>
                </c:pt>
                <c:pt idx="920">
                  <c:v>2.5446976876326396E-2</c:v>
                </c:pt>
                <c:pt idx="921">
                  <c:v>2.5410842287266023E-2</c:v>
                </c:pt>
                <c:pt idx="922">
                  <c:v>2.5501859520913221E-2</c:v>
                </c:pt>
                <c:pt idx="923">
                  <c:v>2.6532866866341542E-2</c:v>
                </c:pt>
                <c:pt idx="924">
                  <c:v>2.5873151757055145E-2</c:v>
                </c:pt>
                <c:pt idx="925">
                  <c:v>2.4042032598299352E-2</c:v>
                </c:pt>
                <c:pt idx="926">
                  <c:v>2.2966220812468057E-2</c:v>
                </c:pt>
                <c:pt idx="927">
                  <c:v>2.5073796967012431E-2</c:v>
                </c:pt>
                <c:pt idx="928">
                  <c:v>2.6242383756895703E-2</c:v>
                </c:pt>
                <c:pt idx="929">
                  <c:v>2.307701587165736E-2</c:v>
                </c:pt>
                <c:pt idx="930">
                  <c:v>2.4118236904513524E-2</c:v>
                </c:pt>
                <c:pt idx="931">
                  <c:v>2.334141730516591E-2</c:v>
                </c:pt>
                <c:pt idx="932">
                  <c:v>2.6563362597663936E-2</c:v>
                </c:pt>
                <c:pt idx="933">
                  <c:v>2.4798643933819708E-2</c:v>
                </c:pt>
                <c:pt idx="934">
                  <c:v>2.5674164152732729E-2</c:v>
                </c:pt>
                <c:pt idx="935">
                  <c:v>2.4540893014847368E-2</c:v>
                </c:pt>
                <c:pt idx="936">
                  <c:v>2.5550607796635635E-2</c:v>
                </c:pt>
                <c:pt idx="937">
                  <c:v>2.4488523334049151E-2</c:v>
                </c:pt>
                <c:pt idx="938">
                  <c:v>2.1911937541208175E-2</c:v>
                </c:pt>
                <c:pt idx="939">
                  <c:v>2.2001804672272567E-2</c:v>
                </c:pt>
                <c:pt idx="940">
                  <c:v>2.5458117775343406E-2</c:v>
                </c:pt>
                <c:pt idx="941">
                  <c:v>2.4129498893123335E-2</c:v>
                </c:pt>
                <c:pt idx="942">
                  <c:v>2.3404499562436058E-2</c:v>
                </c:pt>
                <c:pt idx="943">
                  <c:v>2.5094314650620571E-2</c:v>
                </c:pt>
                <c:pt idx="944">
                  <c:v>2.8251371555766264E-2</c:v>
                </c:pt>
                <c:pt idx="945">
                  <c:v>2.8915095939201819E-2</c:v>
                </c:pt>
                <c:pt idx="946">
                  <c:v>2.6471666871989073E-2</c:v>
                </c:pt>
                <c:pt idx="947">
                  <c:v>2.7721779915583892E-2</c:v>
                </c:pt>
                <c:pt idx="948">
                  <c:v>2.7843229546631609E-2</c:v>
                </c:pt>
                <c:pt idx="949">
                  <c:v>2.5086073135667103E-2</c:v>
                </c:pt>
                <c:pt idx="950">
                  <c:v>2.4677141983214981E-2</c:v>
                </c:pt>
                <c:pt idx="951">
                  <c:v>2.3470454191879771E-2</c:v>
                </c:pt>
                <c:pt idx="952">
                  <c:v>2.1997178768920503E-2</c:v>
                </c:pt>
                <c:pt idx="953">
                  <c:v>2.1515176810974427E-2</c:v>
                </c:pt>
                <c:pt idx="954">
                  <c:v>2.5284635372875296E-2</c:v>
                </c:pt>
                <c:pt idx="955">
                  <c:v>2.6208009746663489E-2</c:v>
                </c:pt>
                <c:pt idx="956">
                  <c:v>2.5352724392130609E-2</c:v>
                </c:pt>
                <c:pt idx="957">
                  <c:v>2.2012500372408768E-2</c:v>
                </c:pt>
                <c:pt idx="958">
                  <c:v>2.1565428201690977E-2</c:v>
                </c:pt>
                <c:pt idx="959">
                  <c:v>2.4595359873970088E-2</c:v>
                </c:pt>
                <c:pt idx="960">
                  <c:v>2.2649866658213214E-2</c:v>
                </c:pt>
                <c:pt idx="961">
                  <c:v>2.1190573393691004E-2</c:v>
                </c:pt>
                <c:pt idx="962">
                  <c:v>2.1885677437495123E-2</c:v>
                </c:pt>
                <c:pt idx="963">
                  <c:v>2.3290824447479666E-2</c:v>
                </c:pt>
                <c:pt idx="964">
                  <c:v>2.5011777966634563E-2</c:v>
                </c:pt>
                <c:pt idx="965">
                  <c:v>2.5067943007396468E-2</c:v>
                </c:pt>
                <c:pt idx="966">
                  <c:v>2.4169374788114005E-2</c:v>
                </c:pt>
                <c:pt idx="967">
                  <c:v>2.2716992063138226E-2</c:v>
                </c:pt>
                <c:pt idx="968">
                  <c:v>2.0059691933457708E-2</c:v>
                </c:pt>
                <c:pt idx="969">
                  <c:v>2.1726864259420439E-2</c:v>
                </c:pt>
                <c:pt idx="970">
                  <c:v>2.2440810010109721E-2</c:v>
                </c:pt>
                <c:pt idx="971">
                  <c:v>1.9783952091098667E-2</c:v>
                </c:pt>
                <c:pt idx="972">
                  <c:v>2.1180775607489197E-2</c:v>
                </c:pt>
                <c:pt idx="973">
                  <c:v>2.2559417930164548E-2</c:v>
                </c:pt>
                <c:pt idx="974">
                  <c:v>2.3266529532159734E-2</c:v>
                </c:pt>
                <c:pt idx="975">
                  <c:v>2.1966060398300936E-2</c:v>
                </c:pt>
                <c:pt idx="976">
                  <c:v>2.2847282692153033E-2</c:v>
                </c:pt>
                <c:pt idx="977">
                  <c:v>2.2332967827659447E-2</c:v>
                </c:pt>
                <c:pt idx="978">
                  <c:v>2.1192309699399971E-2</c:v>
                </c:pt>
                <c:pt idx="979">
                  <c:v>2.1308228973128656E-2</c:v>
                </c:pt>
                <c:pt idx="980">
                  <c:v>2.2597835061434746E-2</c:v>
                </c:pt>
                <c:pt idx="981">
                  <c:v>2.2200142890284019E-2</c:v>
                </c:pt>
                <c:pt idx="982">
                  <c:v>2.5668734530539472E-2</c:v>
                </c:pt>
                <c:pt idx="983">
                  <c:v>2.3351609082236314E-2</c:v>
                </c:pt>
                <c:pt idx="984">
                  <c:v>2.1596447325882704E-2</c:v>
                </c:pt>
                <c:pt idx="985">
                  <c:v>2.0544330309818507E-2</c:v>
                </c:pt>
                <c:pt idx="986">
                  <c:v>1.9859971670890694E-2</c:v>
                </c:pt>
                <c:pt idx="987">
                  <c:v>1.9066634557742199E-2</c:v>
                </c:pt>
                <c:pt idx="988">
                  <c:v>1.9360739211396825E-2</c:v>
                </c:pt>
                <c:pt idx="989">
                  <c:v>1.9668025431924276E-2</c:v>
                </c:pt>
                <c:pt idx="990">
                  <c:v>1.9799334907043619E-2</c:v>
                </c:pt>
                <c:pt idx="991">
                  <c:v>2.0168484171129382E-2</c:v>
                </c:pt>
                <c:pt idx="992">
                  <c:v>2.0519375787089768E-2</c:v>
                </c:pt>
                <c:pt idx="993">
                  <c:v>2.3046142335759235E-2</c:v>
                </c:pt>
                <c:pt idx="994">
                  <c:v>2.6195748071790734E-2</c:v>
                </c:pt>
                <c:pt idx="995">
                  <c:v>2.3722531181346745E-2</c:v>
                </c:pt>
                <c:pt idx="996">
                  <c:v>2.5004800793742277E-2</c:v>
                </c:pt>
                <c:pt idx="997">
                  <c:v>2.1301178393710027E-2</c:v>
                </c:pt>
                <c:pt idx="998">
                  <c:v>1.8616300767630808E-2</c:v>
                </c:pt>
                <c:pt idx="999">
                  <c:v>1.8769035990806395E-2</c:v>
                </c:pt>
                <c:pt idx="1000">
                  <c:v>2.0129633042905267E-2</c:v>
                </c:pt>
                <c:pt idx="1001">
                  <c:v>1.9769746921903291E-2</c:v>
                </c:pt>
                <c:pt idx="1002">
                  <c:v>2.1922530877135225E-2</c:v>
                </c:pt>
                <c:pt idx="1003">
                  <c:v>2.2092777230174991E-2</c:v>
                </c:pt>
                <c:pt idx="1004">
                  <c:v>2.2091885211001042E-2</c:v>
                </c:pt>
                <c:pt idx="1005">
                  <c:v>2.1892000977740907E-2</c:v>
                </c:pt>
                <c:pt idx="1006">
                  <c:v>2.1130095585106801E-2</c:v>
                </c:pt>
                <c:pt idx="1007">
                  <c:v>1.7609578352230943E-2</c:v>
                </c:pt>
                <c:pt idx="1008">
                  <c:v>2.3751197081737126E-2</c:v>
                </c:pt>
                <c:pt idx="1009">
                  <c:v>1.9486498343368321E-2</c:v>
                </c:pt>
                <c:pt idx="1010">
                  <c:v>1.6243534826530032E-2</c:v>
                </c:pt>
                <c:pt idx="1011">
                  <c:v>1.819512241623621E-2</c:v>
                </c:pt>
                <c:pt idx="1012">
                  <c:v>1.4590865502040112E-2</c:v>
                </c:pt>
                <c:pt idx="1013">
                  <c:v>1.8035885941479254E-2</c:v>
                </c:pt>
                <c:pt idx="1014">
                  <c:v>2.071523632908142E-2</c:v>
                </c:pt>
                <c:pt idx="1015">
                  <c:v>1.8504461780672939E-2</c:v>
                </c:pt>
                <c:pt idx="1016">
                  <c:v>1.9855757845983396E-2</c:v>
                </c:pt>
                <c:pt idx="1017">
                  <c:v>2.2204034873789209E-2</c:v>
                </c:pt>
                <c:pt idx="1018">
                  <c:v>2.1240107496344425E-2</c:v>
                </c:pt>
                <c:pt idx="1019">
                  <c:v>2.2389422204466377E-2</c:v>
                </c:pt>
                <c:pt idx="1020">
                  <c:v>1.9158546858334208E-2</c:v>
                </c:pt>
                <c:pt idx="1021">
                  <c:v>1.6849881869574382E-2</c:v>
                </c:pt>
                <c:pt idx="1022">
                  <c:v>1.2271185286000448E-2</c:v>
                </c:pt>
                <c:pt idx="1023">
                  <c:v>1.1123667586342787E-2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88B-4479-B450-3F5F3DF8062F}"/>
            </c:ext>
          </c:extLst>
        </c:ser>
        <c:ser>
          <c:idx val="1"/>
          <c:order val="2"/>
          <c:tx>
            <c:strRef>
              <c:f>'Blue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'Blue sp'!$G$2:$G$1025</c:f>
              <c:numCache>
                <c:formatCode>0.00</c:formatCode>
                <c:ptCount val="1024"/>
                <c:pt idx="0">
                  <c:v>-3.5990166701105775</c:v>
                </c:pt>
                <c:pt idx="1">
                  <c:v>-3.5860866701105776</c:v>
                </c:pt>
                <c:pt idx="2">
                  <c:v>-3.5731566701105772</c:v>
                </c:pt>
                <c:pt idx="3">
                  <c:v>-3.5602266701105774</c:v>
                </c:pt>
                <c:pt idx="4">
                  <c:v>-3.5472966701105775</c:v>
                </c:pt>
                <c:pt idx="5">
                  <c:v>-3.5343666701105776</c:v>
                </c:pt>
                <c:pt idx="6">
                  <c:v>-3.5214366701105773</c:v>
                </c:pt>
                <c:pt idx="7">
                  <c:v>-3.5085066701105774</c:v>
                </c:pt>
                <c:pt idx="8">
                  <c:v>-3.4955766701105775</c:v>
                </c:pt>
                <c:pt idx="9">
                  <c:v>-3.4826466701105776</c:v>
                </c:pt>
                <c:pt idx="10">
                  <c:v>-3.4697166701105773</c:v>
                </c:pt>
                <c:pt idx="11">
                  <c:v>-3.4567866701105774</c:v>
                </c:pt>
                <c:pt idx="12">
                  <c:v>-3.4438566701105775</c:v>
                </c:pt>
                <c:pt idx="13">
                  <c:v>-3.4309266701105776</c:v>
                </c:pt>
                <c:pt idx="14">
                  <c:v>-3.4179966701105773</c:v>
                </c:pt>
                <c:pt idx="15">
                  <c:v>-3.4050666701105774</c:v>
                </c:pt>
                <c:pt idx="16">
                  <c:v>-3.3921366701105775</c:v>
                </c:pt>
                <c:pt idx="17">
                  <c:v>-3.3792066701105776</c:v>
                </c:pt>
                <c:pt idx="18">
                  <c:v>-3.3662766701105773</c:v>
                </c:pt>
                <c:pt idx="19">
                  <c:v>-3.3533466701105774</c:v>
                </c:pt>
                <c:pt idx="20">
                  <c:v>-3.3404166701105775</c:v>
                </c:pt>
                <c:pt idx="21">
                  <c:v>-3.3274866701105776</c:v>
                </c:pt>
                <c:pt idx="22">
                  <c:v>-3.3145566701105773</c:v>
                </c:pt>
                <c:pt idx="23">
                  <c:v>-3.3016266701105774</c:v>
                </c:pt>
                <c:pt idx="24">
                  <c:v>-3.2886966701105775</c:v>
                </c:pt>
                <c:pt idx="25">
                  <c:v>-3.2757666701105776</c:v>
                </c:pt>
                <c:pt idx="26">
                  <c:v>-3.2628366701105773</c:v>
                </c:pt>
                <c:pt idx="27">
                  <c:v>-3.2499066701105774</c:v>
                </c:pt>
                <c:pt idx="28">
                  <c:v>-3.2369766701105775</c:v>
                </c:pt>
                <c:pt idx="29">
                  <c:v>-3.2240466701105772</c:v>
                </c:pt>
                <c:pt idx="30">
                  <c:v>-3.2111166701105773</c:v>
                </c:pt>
                <c:pt idx="31">
                  <c:v>-3.1981866701105774</c:v>
                </c:pt>
                <c:pt idx="32">
                  <c:v>-3.1852566701105776</c:v>
                </c:pt>
                <c:pt idx="33">
                  <c:v>-3.1723266701105777</c:v>
                </c:pt>
                <c:pt idx="34">
                  <c:v>-3.1593966701105773</c:v>
                </c:pt>
                <c:pt idx="35">
                  <c:v>-3.1464666701105775</c:v>
                </c:pt>
                <c:pt idx="36">
                  <c:v>-3.1335366701105776</c:v>
                </c:pt>
                <c:pt idx="37">
                  <c:v>-3.1206066701105772</c:v>
                </c:pt>
                <c:pt idx="38">
                  <c:v>-3.1076766701105774</c:v>
                </c:pt>
                <c:pt idx="39">
                  <c:v>-3.0947466701105775</c:v>
                </c:pt>
                <c:pt idx="40">
                  <c:v>-3.0818166701105776</c:v>
                </c:pt>
                <c:pt idx="41">
                  <c:v>-3.0688866701105777</c:v>
                </c:pt>
                <c:pt idx="42">
                  <c:v>-3.0559566701105774</c:v>
                </c:pt>
                <c:pt idx="43">
                  <c:v>-3.0430266701105775</c:v>
                </c:pt>
                <c:pt idx="44">
                  <c:v>-3.0300966701105776</c:v>
                </c:pt>
                <c:pt idx="45">
                  <c:v>-3.0171666701105773</c:v>
                </c:pt>
                <c:pt idx="46">
                  <c:v>-3.0042366701105774</c:v>
                </c:pt>
                <c:pt idx="47">
                  <c:v>-2.9913066701105775</c:v>
                </c:pt>
                <c:pt idx="48">
                  <c:v>-2.9783766701105776</c:v>
                </c:pt>
                <c:pt idx="49">
                  <c:v>-2.9654466701105773</c:v>
                </c:pt>
                <c:pt idx="50">
                  <c:v>-2.9525166701105774</c:v>
                </c:pt>
                <c:pt idx="51">
                  <c:v>-2.9395866701105775</c:v>
                </c:pt>
                <c:pt idx="52">
                  <c:v>-2.9266566701105772</c:v>
                </c:pt>
                <c:pt idx="53">
                  <c:v>-2.9137266701105773</c:v>
                </c:pt>
                <c:pt idx="54">
                  <c:v>-2.9007966701105774</c:v>
                </c:pt>
                <c:pt idx="55">
                  <c:v>-2.8878666701105775</c:v>
                </c:pt>
                <c:pt idx="56">
                  <c:v>-2.8749366701105776</c:v>
                </c:pt>
                <c:pt idx="57">
                  <c:v>-2.8620066701105773</c:v>
                </c:pt>
                <c:pt idx="58">
                  <c:v>-2.8490766701105774</c:v>
                </c:pt>
                <c:pt idx="59">
                  <c:v>-2.8361466701105775</c:v>
                </c:pt>
                <c:pt idx="60">
                  <c:v>-2.8232166701105772</c:v>
                </c:pt>
                <c:pt idx="61">
                  <c:v>-2.8102866701105773</c:v>
                </c:pt>
                <c:pt idx="62">
                  <c:v>-2.7973566701105774</c:v>
                </c:pt>
                <c:pt idx="63">
                  <c:v>-2.7844266701105775</c:v>
                </c:pt>
                <c:pt idx="64">
                  <c:v>-2.7714966701105777</c:v>
                </c:pt>
                <c:pt idx="65">
                  <c:v>-2.7585666701105773</c:v>
                </c:pt>
                <c:pt idx="66">
                  <c:v>-2.7456366701105774</c:v>
                </c:pt>
                <c:pt idx="67">
                  <c:v>-2.7327066701105776</c:v>
                </c:pt>
                <c:pt idx="68">
                  <c:v>-2.7197766701105772</c:v>
                </c:pt>
                <c:pt idx="69">
                  <c:v>-2.7068466701105773</c:v>
                </c:pt>
                <c:pt idx="70">
                  <c:v>-2.6939166701105774</c:v>
                </c:pt>
                <c:pt idx="71">
                  <c:v>-2.6809866701105776</c:v>
                </c:pt>
                <c:pt idx="72">
                  <c:v>-2.6680566701105777</c:v>
                </c:pt>
                <c:pt idx="73">
                  <c:v>-2.6551266701105773</c:v>
                </c:pt>
                <c:pt idx="74">
                  <c:v>-2.6421966701105775</c:v>
                </c:pt>
                <c:pt idx="75">
                  <c:v>-2.6292666701105776</c:v>
                </c:pt>
                <c:pt idx="76">
                  <c:v>-2.6163366701105772</c:v>
                </c:pt>
                <c:pt idx="77">
                  <c:v>-2.6034066701105774</c:v>
                </c:pt>
                <c:pt idx="78">
                  <c:v>-2.5904766701105775</c:v>
                </c:pt>
                <c:pt idx="79">
                  <c:v>-2.5775466701105776</c:v>
                </c:pt>
                <c:pt idx="80">
                  <c:v>-2.5646166701105777</c:v>
                </c:pt>
                <c:pt idx="81">
                  <c:v>-2.5516866701105778</c:v>
                </c:pt>
                <c:pt idx="82">
                  <c:v>-2.5387566701105775</c:v>
                </c:pt>
                <c:pt idx="83">
                  <c:v>-2.5258266701105776</c:v>
                </c:pt>
                <c:pt idx="84">
                  <c:v>-2.5128966701105773</c:v>
                </c:pt>
                <c:pt idx="85">
                  <c:v>-2.4999666701105774</c:v>
                </c:pt>
                <c:pt idx="86">
                  <c:v>-2.4870366701105775</c:v>
                </c:pt>
                <c:pt idx="87">
                  <c:v>-2.4741066701105776</c:v>
                </c:pt>
                <c:pt idx="88">
                  <c:v>-2.4611766701105777</c:v>
                </c:pt>
                <c:pt idx="89">
                  <c:v>-2.4482466701105778</c:v>
                </c:pt>
                <c:pt idx="90">
                  <c:v>-2.4353166701105775</c:v>
                </c:pt>
                <c:pt idx="91">
                  <c:v>-2.4223866701105776</c:v>
                </c:pt>
                <c:pt idx="92">
                  <c:v>-2.4094566701105773</c:v>
                </c:pt>
                <c:pt idx="93">
                  <c:v>-2.3965266701105774</c:v>
                </c:pt>
                <c:pt idx="94">
                  <c:v>-2.3835966701105775</c:v>
                </c:pt>
                <c:pt idx="95">
                  <c:v>-2.3706666701105776</c:v>
                </c:pt>
                <c:pt idx="96">
                  <c:v>-2.3577366701105777</c:v>
                </c:pt>
                <c:pt idx="97">
                  <c:v>-2.3448066701105774</c:v>
                </c:pt>
                <c:pt idx="98">
                  <c:v>-2.3318766701105775</c:v>
                </c:pt>
                <c:pt idx="99">
                  <c:v>-2.3189466701105772</c:v>
                </c:pt>
                <c:pt idx="100">
                  <c:v>-2.3060166701105773</c:v>
                </c:pt>
                <c:pt idx="101">
                  <c:v>-2.2930866701105774</c:v>
                </c:pt>
                <c:pt idx="102">
                  <c:v>-2.2801566701105775</c:v>
                </c:pt>
                <c:pt idx="103">
                  <c:v>-2.2672266701105777</c:v>
                </c:pt>
                <c:pt idx="104">
                  <c:v>-2.2542966701105778</c:v>
                </c:pt>
                <c:pt idx="105">
                  <c:v>-2.2413666701105774</c:v>
                </c:pt>
                <c:pt idx="106">
                  <c:v>-2.2284366701105776</c:v>
                </c:pt>
                <c:pt idx="107">
                  <c:v>-2.2155066701105772</c:v>
                </c:pt>
                <c:pt idx="108">
                  <c:v>-2.2025766701105773</c:v>
                </c:pt>
                <c:pt idx="109">
                  <c:v>-2.1896466701105775</c:v>
                </c:pt>
                <c:pt idx="110">
                  <c:v>-2.1767166701105776</c:v>
                </c:pt>
                <c:pt idx="111">
                  <c:v>-2.1637866701105777</c:v>
                </c:pt>
                <c:pt idx="112">
                  <c:v>-2.1508566701105778</c:v>
                </c:pt>
                <c:pt idx="113">
                  <c:v>-2.1379266701105775</c:v>
                </c:pt>
                <c:pt idx="114">
                  <c:v>-2.1249966701105776</c:v>
                </c:pt>
                <c:pt idx="115">
                  <c:v>-2.1120666701105772</c:v>
                </c:pt>
                <c:pt idx="116">
                  <c:v>-2.0991366701105774</c:v>
                </c:pt>
                <c:pt idx="117">
                  <c:v>-2.0862066701105775</c:v>
                </c:pt>
                <c:pt idx="118">
                  <c:v>-2.0732766701105776</c:v>
                </c:pt>
                <c:pt idx="119">
                  <c:v>-2.0603466701105777</c:v>
                </c:pt>
                <c:pt idx="120">
                  <c:v>-2.0474166701105778</c:v>
                </c:pt>
                <c:pt idx="121">
                  <c:v>-2.0344866701105775</c:v>
                </c:pt>
                <c:pt idx="122">
                  <c:v>-2.0215566701105776</c:v>
                </c:pt>
                <c:pt idx="123">
                  <c:v>-2.0086266701105773</c:v>
                </c:pt>
                <c:pt idx="124">
                  <c:v>-1.9956966701105776</c:v>
                </c:pt>
                <c:pt idx="125">
                  <c:v>-1.9827666701105775</c:v>
                </c:pt>
                <c:pt idx="126">
                  <c:v>-1.9698366701105776</c:v>
                </c:pt>
                <c:pt idx="127">
                  <c:v>-1.9569066701105775</c:v>
                </c:pt>
                <c:pt idx="128">
                  <c:v>-1.9439766701105774</c:v>
                </c:pt>
                <c:pt idx="129">
                  <c:v>-1.9310466701105775</c:v>
                </c:pt>
                <c:pt idx="130">
                  <c:v>-1.9181166701105774</c:v>
                </c:pt>
                <c:pt idx="131">
                  <c:v>-1.9051866701105775</c:v>
                </c:pt>
                <c:pt idx="132">
                  <c:v>-1.8922566701105774</c:v>
                </c:pt>
                <c:pt idx="133">
                  <c:v>-1.8793266701105775</c:v>
                </c:pt>
                <c:pt idx="134">
                  <c:v>-1.8663966701105774</c:v>
                </c:pt>
                <c:pt idx="135">
                  <c:v>-1.8534666701105775</c:v>
                </c:pt>
                <c:pt idx="136">
                  <c:v>-1.8405366701105774</c:v>
                </c:pt>
                <c:pt idx="137">
                  <c:v>-1.8276066701105775</c:v>
                </c:pt>
                <c:pt idx="138">
                  <c:v>-1.8146766701105774</c:v>
                </c:pt>
                <c:pt idx="139">
                  <c:v>-1.8017466701105775</c:v>
                </c:pt>
                <c:pt idx="140">
                  <c:v>-1.7888166701105774</c:v>
                </c:pt>
                <c:pt idx="141">
                  <c:v>-1.7758866701105775</c:v>
                </c:pt>
                <c:pt idx="142">
                  <c:v>-1.7629566701105774</c:v>
                </c:pt>
                <c:pt idx="143">
                  <c:v>-1.7500266701105776</c:v>
                </c:pt>
                <c:pt idx="144">
                  <c:v>-1.7370966701105774</c:v>
                </c:pt>
                <c:pt idx="145">
                  <c:v>-1.7241666701105776</c:v>
                </c:pt>
                <c:pt idx="146">
                  <c:v>-1.7112366701105775</c:v>
                </c:pt>
                <c:pt idx="147">
                  <c:v>-1.6983066701105776</c:v>
                </c:pt>
                <c:pt idx="148">
                  <c:v>-1.6853766701105775</c:v>
                </c:pt>
                <c:pt idx="149">
                  <c:v>-1.6724466701105776</c:v>
                </c:pt>
                <c:pt idx="150">
                  <c:v>-1.6595166701105775</c:v>
                </c:pt>
                <c:pt idx="151">
                  <c:v>-1.6465866701105776</c:v>
                </c:pt>
                <c:pt idx="152">
                  <c:v>-1.6336566701105775</c:v>
                </c:pt>
                <c:pt idx="153">
                  <c:v>-1.6207266701105776</c:v>
                </c:pt>
                <c:pt idx="154">
                  <c:v>-1.6077966701105775</c:v>
                </c:pt>
                <c:pt idx="155">
                  <c:v>-1.5948666701105774</c:v>
                </c:pt>
                <c:pt idx="156">
                  <c:v>-1.5819366701105775</c:v>
                </c:pt>
                <c:pt idx="157">
                  <c:v>-1.5690066701105772</c:v>
                </c:pt>
                <c:pt idx="158">
                  <c:v>-1.5560766701105773</c:v>
                </c:pt>
                <c:pt idx="159">
                  <c:v>-1.5431466701105774</c:v>
                </c:pt>
                <c:pt idx="160">
                  <c:v>-1.530216670110577</c:v>
                </c:pt>
                <c:pt idx="161">
                  <c:v>-1.5172866701105772</c:v>
                </c:pt>
                <c:pt idx="162">
                  <c:v>-1.5043566701105773</c:v>
                </c:pt>
                <c:pt idx="163">
                  <c:v>-1.4914266701105774</c:v>
                </c:pt>
                <c:pt idx="164">
                  <c:v>-1.4784966701105771</c:v>
                </c:pt>
                <c:pt idx="165">
                  <c:v>-1.4655666701105772</c:v>
                </c:pt>
                <c:pt idx="166">
                  <c:v>-1.4526366701105773</c:v>
                </c:pt>
                <c:pt idx="167">
                  <c:v>-1.4397066701105774</c:v>
                </c:pt>
                <c:pt idx="168">
                  <c:v>-1.4267766701105771</c:v>
                </c:pt>
                <c:pt idx="169">
                  <c:v>-1.4138466701105772</c:v>
                </c:pt>
                <c:pt idx="170">
                  <c:v>-1.4009166701105773</c:v>
                </c:pt>
                <c:pt idx="171">
                  <c:v>-1.3879866701105774</c:v>
                </c:pt>
                <c:pt idx="172">
                  <c:v>-1.3750566701105771</c:v>
                </c:pt>
                <c:pt idx="173">
                  <c:v>-1.3621266701105772</c:v>
                </c:pt>
                <c:pt idx="174">
                  <c:v>-1.3491966701105773</c:v>
                </c:pt>
                <c:pt idx="175">
                  <c:v>-1.3362666701105774</c:v>
                </c:pt>
                <c:pt idx="176">
                  <c:v>-1.3233366701105771</c:v>
                </c:pt>
                <c:pt idx="177">
                  <c:v>-1.3104066701105772</c:v>
                </c:pt>
                <c:pt idx="178">
                  <c:v>-1.2974766701105773</c:v>
                </c:pt>
                <c:pt idx="179">
                  <c:v>-1.2845466701105774</c:v>
                </c:pt>
                <c:pt idx="180">
                  <c:v>-1.2716166701105771</c:v>
                </c:pt>
                <c:pt idx="181">
                  <c:v>-1.2586866701105772</c:v>
                </c:pt>
                <c:pt idx="182">
                  <c:v>-1.2457566701105773</c:v>
                </c:pt>
                <c:pt idx="183">
                  <c:v>-1.2328266701105774</c:v>
                </c:pt>
                <c:pt idx="184">
                  <c:v>-1.2198966701105771</c:v>
                </c:pt>
                <c:pt idx="185">
                  <c:v>-1.2069666701105772</c:v>
                </c:pt>
                <c:pt idx="186">
                  <c:v>-1.1940366701105773</c:v>
                </c:pt>
                <c:pt idx="187">
                  <c:v>-1.1811066701105775</c:v>
                </c:pt>
                <c:pt idx="188">
                  <c:v>-1.1681766701105771</c:v>
                </c:pt>
                <c:pt idx="189">
                  <c:v>-1.1552466701105772</c:v>
                </c:pt>
                <c:pt idx="190">
                  <c:v>-1.1423166701105774</c:v>
                </c:pt>
                <c:pt idx="191">
                  <c:v>-1.129386670110577</c:v>
                </c:pt>
                <c:pt idx="192">
                  <c:v>-1.1164566701105771</c:v>
                </c:pt>
                <c:pt idx="193">
                  <c:v>-1.1035266701105773</c:v>
                </c:pt>
                <c:pt idx="194">
                  <c:v>-1.0905966701105774</c:v>
                </c:pt>
                <c:pt idx="195">
                  <c:v>-1.077666670110577</c:v>
                </c:pt>
                <c:pt idx="196">
                  <c:v>-1.0647366701105772</c:v>
                </c:pt>
                <c:pt idx="197">
                  <c:v>-1.0518066701105773</c:v>
                </c:pt>
                <c:pt idx="198">
                  <c:v>-1.0388766701105774</c:v>
                </c:pt>
                <c:pt idx="199">
                  <c:v>-1.0259466701105771</c:v>
                </c:pt>
                <c:pt idx="200">
                  <c:v>-1.0130166701105772</c:v>
                </c:pt>
                <c:pt idx="201">
                  <c:v>-1.0000866701105773</c:v>
                </c:pt>
                <c:pt idx="202">
                  <c:v>-0.98715667011057739</c:v>
                </c:pt>
                <c:pt idx="203">
                  <c:v>-0.97422667011057706</c:v>
                </c:pt>
                <c:pt idx="204">
                  <c:v>-0.96129667011057718</c:v>
                </c:pt>
                <c:pt idx="205">
                  <c:v>-0.94836667011057729</c:v>
                </c:pt>
                <c:pt idx="206">
                  <c:v>-0.93543667011057741</c:v>
                </c:pt>
                <c:pt idx="207">
                  <c:v>-0.92250667011057708</c:v>
                </c:pt>
                <c:pt idx="208">
                  <c:v>-0.90957667011057719</c:v>
                </c:pt>
                <c:pt idx="209">
                  <c:v>-0.8966466701105773</c:v>
                </c:pt>
                <c:pt idx="210">
                  <c:v>-0.88371667011057742</c:v>
                </c:pt>
                <c:pt idx="211">
                  <c:v>-0.87078667011057709</c:v>
                </c:pt>
                <c:pt idx="212">
                  <c:v>-0.8578566701105772</c:v>
                </c:pt>
                <c:pt idx="213">
                  <c:v>-0.84492667011057732</c:v>
                </c:pt>
                <c:pt idx="214">
                  <c:v>-0.83199667011057743</c:v>
                </c:pt>
                <c:pt idx="215">
                  <c:v>-0.8190666701105771</c:v>
                </c:pt>
                <c:pt idx="216">
                  <c:v>-0.80613667011057721</c:v>
                </c:pt>
                <c:pt idx="217">
                  <c:v>-0.79320667011057733</c:v>
                </c:pt>
                <c:pt idx="218">
                  <c:v>-0.78027667011057744</c:v>
                </c:pt>
                <c:pt idx="219">
                  <c:v>-0.76734667011057711</c:v>
                </c:pt>
                <c:pt idx="220">
                  <c:v>-0.75441667011057723</c:v>
                </c:pt>
                <c:pt idx="221">
                  <c:v>-0.74148667011057734</c:v>
                </c:pt>
                <c:pt idx="222">
                  <c:v>-0.72855667011057745</c:v>
                </c:pt>
                <c:pt idx="223">
                  <c:v>-0.71562667011057712</c:v>
                </c:pt>
                <c:pt idx="224">
                  <c:v>-0.70269667011057724</c:v>
                </c:pt>
                <c:pt idx="225">
                  <c:v>-0.68976667011057735</c:v>
                </c:pt>
                <c:pt idx="226">
                  <c:v>-0.67683667011057702</c:v>
                </c:pt>
                <c:pt idx="227">
                  <c:v>-0.66390667011057714</c:v>
                </c:pt>
                <c:pt idx="228">
                  <c:v>-0.65097667011057725</c:v>
                </c:pt>
                <c:pt idx="229">
                  <c:v>-0.63804667011057736</c:v>
                </c:pt>
                <c:pt idx="230">
                  <c:v>-0.62511667011057703</c:v>
                </c:pt>
                <c:pt idx="231">
                  <c:v>-0.61218667011057715</c:v>
                </c:pt>
                <c:pt idx="232">
                  <c:v>-0.59925667011057726</c:v>
                </c:pt>
                <c:pt idx="233">
                  <c:v>-0.58632667011057737</c:v>
                </c:pt>
                <c:pt idx="234">
                  <c:v>-0.57339667011057704</c:v>
                </c:pt>
                <c:pt idx="235">
                  <c:v>-0.56046667011057716</c:v>
                </c:pt>
                <c:pt idx="236">
                  <c:v>-0.54753667011057727</c:v>
                </c:pt>
                <c:pt idx="237">
                  <c:v>-0.53460667011057739</c:v>
                </c:pt>
                <c:pt idx="238">
                  <c:v>-0.52167667011057706</c:v>
                </c:pt>
                <c:pt idx="239">
                  <c:v>-0.50874667011057717</c:v>
                </c:pt>
                <c:pt idx="240">
                  <c:v>-0.49581667011057728</c:v>
                </c:pt>
                <c:pt idx="241">
                  <c:v>-0.4828866701105774</c:v>
                </c:pt>
                <c:pt idx="242">
                  <c:v>-0.46995667011057707</c:v>
                </c:pt>
                <c:pt idx="243">
                  <c:v>-0.45702667011057718</c:v>
                </c:pt>
                <c:pt idx="244">
                  <c:v>-0.4440966701105773</c:v>
                </c:pt>
                <c:pt idx="245">
                  <c:v>-0.43116667011057741</c:v>
                </c:pt>
                <c:pt idx="246">
                  <c:v>-0.41823667011057708</c:v>
                </c:pt>
                <c:pt idx="247">
                  <c:v>-0.40530667011057719</c:v>
                </c:pt>
                <c:pt idx="248">
                  <c:v>-0.39237667011057731</c:v>
                </c:pt>
                <c:pt idx="249">
                  <c:v>-0.37944667011057742</c:v>
                </c:pt>
                <c:pt idx="250">
                  <c:v>-0.36651667011057709</c:v>
                </c:pt>
                <c:pt idx="251">
                  <c:v>-0.35358667011057721</c:v>
                </c:pt>
                <c:pt idx="252">
                  <c:v>-0.34065667011057732</c:v>
                </c:pt>
                <c:pt idx="253">
                  <c:v>-0.32772667011057743</c:v>
                </c:pt>
                <c:pt idx="254">
                  <c:v>-0.3147966701105771</c:v>
                </c:pt>
                <c:pt idx="255">
                  <c:v>-0.30186667011057722</c:v>
                </c:pt>
                <c:pt idx="256">
                  <c:v>-0.28893667011057733</c:v>
                </c:pt>
                <c:pt idx="257">
                  <c:v>-0.276006670110577</c:v>
                </c:pt>
                <c:pt idx="258">
                  <c:v>-0.26307667011057712</c:v>
                </c:pt>
                <c:pt idx="259">
                  <c:v>-0.25014667011057723</c:v>
                </c:pt>
                <c:pt idx="260">
                  <c:v>-0.23721667011057734</c:v>
                </c:pt>
                <c:pt idx="261">
                  <c:v>-0.22428667011057701</c:v>
                </c:pt>
                <c:pt idx="262">
                  <c:v>-0.21135667011057713</c:v>
                </c:pt>
                <c:pt idx="263">
                  <c:v>-0.19842667011057724</c:v>
                </c:pt>
                <c:pt idx="264">
                  <c:v>-0.18549667011057736</c:v>
                </c:pt>
                <c:pt idx="265">
                  <c:v>-0.17256667011057703</c:v>
                </c:pt>
                <c:pt idx="266">
                  <c:v>-0.15963667011057714</c:v>
                </c:pt>
                <c:pt idx="267">
                  <c:v>-0.14670667011057725</c:v>
                </c:pt>
                <c:pt idx="268">
                  <c:v>-0.13377667011057737</c:v>
                </c:pt>
                <c:pt idx="269">
                  <c:v>-0.12084667011057704</c:v>
                </c:pt>
                <c:pt idx="270">
                  <c:v>-0.10791667011057715</c:v>
                </c:pt>
                <c:pt idx="271">
                  <c:v>-9.4986670110577265E-2</c:v>
                </c:pt>
                <c:pt idx="272">
                  <c:v>-8.2056670110577379E-2</c:v>
                </c:pt>
                <c:pt idx="273">
                  <c:v>-6.9126670110577049E-2</c:v>
                </c:pt>
                <c:pt idx="274">
                  <c:v>-5.6196670110577163E-2</c:v>
                </c:pt>
                <c:pt idx="275">
                  <c:v>-4.3266670110577277E-2</c:v>
                </c:pt>
                <c:pt idx="276">
                  <c:v>-3.0336670110577391E-2</c:v>
                </c:pt>
                <c:pt idx="277">
                  <c:v>-1.740667011057706E-2</c:v>
                </c:pt>
                <c:pt idx="278">
                  <c:v>-4.4766701105771745E-3</c:v>
                </c:pt>
                <c:pt idx="279">
                  <c:v>8.4533298894227116E-3</c:v>
                </c:pt>
                <c:pt idx="280">
                  <c:v>2.1383329889422598E-2</c:v>
                </c:pt>
                <c:pt idx="281">
                  <c:v>3.4313329889422928E-2</c:v>
                </c:pt>
                <c:pt idx="282">
                  <c:v>4.7243329889422814E-2</c:v>
                </c:pt>
                <c:pt idx="283">
                  <c:v>6.01733298894227E-2</c:v>
                </c:pt>
                <c:pt idx="284">
                  <c:v>7.3103329889422586E-2</c:v>
                </c:pt>
                <c:pt idx="285">
                  <c:v>8.6033329889422916E-2</c:v>
                </c:pt>
                <c:pt idx="286">
                  <c:v>9.8963329889422802E-2</c:v>
                </c:pt>
                <c:pt idx="287">
                  <c:v>0.11189332988942269</c:v>
                </c:pt>
                <c:pt idx="288">
                  <c:v>0.12482332988942302</c:v>
                </c:pt>
                <c:pt idx="289">
                  <c:v>0.1377533298894229</c:v>
                </c:pt>
                <c:pt idx="290">
                  <c:v>0.15068332988942279</c:v>
                </c:pt>
                <c:pt idx="291">
                  <c:v>0.16361332988942268</c:v>
                </c:pt>
                <c:pt idx="292">
                  <c:v>0.17654332988942301</c:v>
                </c:pt>
                <c:pt idx="293">
                  <c:v>0.18947332988942289</c:v>
                </c:pt>
                <c:pt idx="294">
                  <c:v>0.20240332988942278</c:v>
                </c:pt>
                <c:pt idx="295">
                  <c:v>0.21533332988942266</c:v>
                </c:pt>
                <c:pt idx="296">
                  <c:v>0.22826332988942299</c:v>
                </c:pt>
                <c:pt idx="297">
                  <c:v>0.24119332988942288</c:v>
                </c:pt>
                <c:pt idx="298">
                  <c:v>0.25412332988942277</c:v>
                </c:pt>
                <c:pt idx="299">
                  <c:v>0.26705332988942265</c:v>
                </c:pt>
                <c:pt idx="300">
                  <c:v>0.27998332988942298</c:v>
                </c:pt>
                <c:pt idx="301">
                  <c:v>0.29291332988942287</c:v>
                </c:pt>
                <c:pt idx="302">
                  <c:v>0.30584332988942275</c:v>
                </c:pt>
                <c:pt idx="303">
                  <c:v>0.31877332988942264</c:v>
                </c:pt>
                <c:pt idx="304">
                  <c:v>0.33170332988942297</c:v>
                </c:pt>
                <c:pt idx="305">
                  <c:v>0.34463332988942286</c:v>
                </c:pt>
                <c:pt idx="306">
                  <c:v>0.35756332988942274</c:v>
                </c:pt>
                <c:pt idx="307">
                  <c:v>0.37049332988942263</c:v>
                </c:pt>
                <c:pt idx="308">
                  <c:v>0.38342332988942296</c:v>
                </c:pt>
                <c:pt idx="309">
                  <c:v>0.39635332988942285</c:v>
                </c:pt>
                <c:pt idx="310">
                  <c:v>0.40928332988942273</c:v>
                </c:pt>
                <c:pt idx="311">
                  <c:v>0.42221332988942262</c:v>
                </c:pt>
                <c:pt idx="312">
                  <c:v>0.4351433298894225</c:v>
                </c:pt>
                <c:pt idx="313">
                  <c:v>0.44807332988942239</c:v>
                </c:pt>
                <c:pt idx="314">
                  <c:v>0.46100332988942316</c:v>
                </c:pt>
                <c:pt idx="315">
                  <c:v>0.47393332988942305</c:v>
                </c:pt>
                <c:pt idx="316">
                  <c:v>0.48686332988942294</c:v>
                </c:pt>
                <c:pt idx="317">
                  <c:v>0.49979332988942282</c:v>
                </c:pt>
                <c:pt idx="318">
                  <c:v>0.51272332988942271</c:v>
                </c:pt>
                <c:pt idx="319">
                  <c:v>0.52565332988942259</c:v>
                </c:pt>
                <c:pt idx="320">
                  <c:v>0.53858332988942248</c:v>
                </c:pt>
                <c:pt idx="321">
                  <c:v>0.55151332988942325</c:v>
                </c:pt>
                <c:pt idx="322">
                  <c:v>0.56444332988942314</c:v>
                </c:pt>
                <c:pt idx="323">
                  <c:v>0.57737332988942303</c:v>
                </c:pt>
                <c:pt idx="324">
                  <c:v>0.59030332988942291</c:v>
                </c:pt>
                <c:pt idx="325">
                  <c:v>0.6032333298894228</c:v>
                </c:pt>
                <c:pt idx="326">
                  <c:v>0.61616332988942268</c:v>
                </c:pt>
                <c:pt idx="327">
                  <c:v>0.62909332988942257</c:v>
                </c:pt>
                <c:pt idx="328">
                  <c:v>0.64202332988942246</c:v>
                </c:pt>
                <c:pt idx="329">
                  <c:v>0.65495332988942323</c:v>
                </c:pt>
                <c:pt idx="330">
                  <c:v>0.66788332988942312</c:v>
                </c:pt>
                <c:pt idx="331">
                  <c:v>0.680813329889423</c:v>
                </c:pt>
                <c:pt idx="332">
                  <c:v>0.69374332988942289</c:v>
                </c:pt>
                <c:pt idx="333">
                  <c:v>0.70667332988942277</c:v>
                </c:pt>
                <c:pt idx="334">
                  <c:v>0.71960332988942266</c:v>
                </c:pt>
                <c:pt idx="335">
                  <c:v>0.73253332988942255</c:v>
                </c:pt>
                <c:pt idx="336">
                  <c:v>0.74546332988942243</c:v>
                </c:pt>
                <c:pt idx="337">
                  <c:v>0.75839332988942321</c:v>
                </c:pt>
                <c:pt idx="338">
                  <c:v>0.77132332988942309</c:v>
                </c:pt>
                <c:pt idx="339">
                  <c:v>0.78425332988942298</c:v>
                </c:pt>
                <c:pt idx="340">
                  <c:v>0.79718332988942286</c:v>
                </c:pt>
                <c:pt idx="341">
                  <c:v>0.81011332988942275</c:v>
                </c:pt>
                <c:pt idx="342">
                  <c:v>0.82304332988942264</c:v>
                </c:pt>
                <c:pt idx="343">
                  <c:v>0.83597332988942252</c:v>
                </c:pt>
                <c:pt idx="344">
                  <c:v>0.84890332988942241</c:v>
                </c:pt>
                <c:pt idx="345">
                  <c:v>0.86183332988942318</c:v>
                </c:pt>
                <c:pt idx="346">
                  <c:v>0.87476332988942307</c:v>
                </c:pt>
                <c:pt idx="347">
                  <c:v>0.88769332988942296</c:v>
                </c:pt>
                <c:pt idx="348">
                  <c:v>0.90062332988942284</c:v>
                </c:pt>
                <c:pt idx="349">
                  <c:v>0.91355332988942273</c:v>
                </c:pt>
                <c:pt idx="350">
                  <c:v>0.92648332988942261</c:v>
                </c:pt>
                <c:pt idx="351">
                  <c:v>0.9394133298894225</c:v>
                </c:pt>
                <c:pt idx="352">
                  <c:v>0.95234332988942327</c:v>
                </c:pt>
                <c:pt idx="353">
                  <c:v>0.96527332988942316</c:v>
                </c:pt>
                <c:pt idx="354">
                  <c:v>0.97820332988942305</c:v>
                </c:pt>
                <c:pt idx="355">
                  <c:v>0.99113332988942293</c:v>
                </c:pt>
                <c:pt idx="356">
                  <c:v>1.0040633298894228</c:v>
                </c:pt>
                <c:pt idx="357">
                  <c:v>1.0169933298894227</c:v>
                </c:pt>
                <c:pt idx="358">
                  <c:v>1.0299233298894226</c:v>
                </c:pt>
                <c:pt idx="359">
                  <c:v>1.0428533298894225</c:v>
                </c:pt>
                <c:pt idx="360">
                  <c:v>1.0557833298894232</c:v>
                </c:pt>
                <c:pt idx="361">
                  <c:v>1.0687133298894231</c:v>
                </c:pt>
                <c:pt idx="362">
                  <c:v>1.081643329889423</c:v>
                </c:pt>
                <c:pt idx="363">
                  <c:v>1.0945733298894229</c:v>
                </c:pt>
                <c:pt idx="364">
                  <c:v>1.1075033298894228</c:v>
                </c:pt>
                <c:pt idx="365">
                  <c:v>1.1204333298894227</c:v>
                </c:pt>
                <c:pt idx="366">
                  <c:v>1.1333633298894226</c:v>
                </c:pt>
                <c:pt idx="367">
                  <c:v>1.1462933298894225</c:v>
                </c:pt>
                <c:pt idx="368">
                  <c:v>1.1592233298894232</c:v>
                </c:pt>
                <c:pt idx="369">
                  <c:v>1.1721533298894231</c:v>
                </c:pt>
                <c:pt idx="370">
                  <c:v>1.185083329889423</c:v>
                </c:pt>
                <c:pt idx="371">
                  <c:v>1.1980133298894229</c:v>
                </c:pt>
                <c:pt idx="372">
                  <c:v>1.2109433298894228</c:v>
                </c:pt>
                <c:pt idx="373">
                  <c:v>1.2238733298894227</c:v>
                </c:pt>
                <c:pt idx="374">
                  <c:v>1.2368033298894225</c:v>
                </c:pt>
                <c:pt idx="375">
                  <c:v>1.2497333298894224</c:v>
                </c:pt>
                <c:pt idx="376">
                  <c:v>1.2626633298894232</c:v>
                </c:pt>
                <c:pt idx="377">
                  <c:v>1.2755933298894231</c:v>
                </c:pt>
                <c:pt idx="378">
                  <c:v>1.288523329889423</c:v>
                </c:pt>
                <c:pt idx="379">
                  <c:v>1.3014533298894229</c:v>
                </c:pt>
                <c:pt idx="380">
                  <c:v>1.3143833298894227</c:v>
                </c:pt>
                <c:pt idx="381">
                  <c:v>1.3273133298894226</c:v>
                </c:pt>
                <c:pt idx="382">
                  <c:v>1.3402433298894225</c:v>
                </c:pt>
                <c:pt idx="383">
                  <c:v>1.3531733298894233</c:v>
                </c:pt>
                <c:pt idx="384">
                  <c:v>1.3661033298894232</c:v>
                </c:pt>
                <c:pt idx="385">
                  <c:v>1.3790333298894231</c:v>
                </c:pt>
                <c:pt idx="386">
                  <c:v>1.391963329889423</c:v>
                </c:pt>
                <c:pt idx="387">
                  <c:v>1.4048933298894228</c:v>
                </c:pt>
                <c:pt idx="388">
                  <c:v>1.4178233298894227</c:v>
                </c:pt>
                <c:pt idx="389">
                  <c:v>1.4307533298894226</c:v>
                </c:pt>
                <c:pt idx="390">
                  <c:v>1.4436833298894225</c:v>
                </c:pt>
                <c:pt idx="391">
                  <c:v>1.4566133298894233</c:v>
                </c:pt>
                <c:pt idx="392">
                  <c:v>1.4695433298894232</c:v>
                </c:pt>
                <c:pt idx="393">
                  <c:v>1.482473329889423</c:v>
                </c:pt>
                <c:pt idx="394">
                  <c:v>1.4954033298894229</c:v>
                </c:pt>
                <c:pt idx="395">
                  <c:v>1.5083333298894228</c:v>
                </c:pt>
                <c:pt idx="396">
                  <c:v>1.5212633298894227</c:v>
                </c:pt>
                <c:pt idx="397">
                  <c:v>1.5341933298894226</c:v>
                </c:pt>
                <c:pt idx="398">
                  <c:v>1.5471233298894225</c:v>
                </c:pt>
                <c:pt idx="399">
                  <c:v>1.5600533298894232</c:v>
                </c:pt>
                <c:pt idx="400">
                  <c:v>1.5729833298894231</c:v>
                </c:pt>
                <c:pt idx="401">
                  <c:v>1.585913329889423</c:v>
                </c:pt>
                <c:pt idx="402">
                  <c:v>1.5988433298894229</c:v>
                </c:pt>
                <c:pt idx="403">
                  <c:v>1.6117733298894228</c:v>
                </c:pt>
                <c:pt idx="404">
                  <c:v>1.6247033298894227</c:v>
                </c:pt>
                <c:pt idx="405">
                  <c:v>1.6376333298894226</c:v>
                </c:pt>
                <c:pt idx="406">
                  <c:v>1.6505633298894224</c:v>
                </c:pt>
                <c:pt idx="407">
                  <c:v>1.6634933298894232</c:v>
                </c:pt>
                <c:pt idx="408">
                  <c:v>1.6764233298894231</c:v>
                </c:pt>
                <c:pt idx="409">
                  <c:v>1.689353329889423</c:v>
                </c:pt>
                <c:pt idx="410">
                  <c:v>1.7022833298894229</c:v>
                </c:pt>
                <c:pt idx="411">
                  <c:v>1.7152133298894228</c:v>
                </c:pt>
                <c:pt idx="412">
                  <c:v>1.7281433298894227</c:v>
                </c:pt>
                <c:pt idx="413">
                  <c:v>1.7410733298894225</c:v>
                </c:pt>
                <c:pt idx="414">
                  <c:v>1.7540033298894224</c:v>
                </c:pt>
                <c:pt idx="415">
                  <c:v>1.7669333298894232</c:v>
                </c:pt>
                <c:pt idx="416">
                  <c:v>1.7798633298894231</c:v>
                </c:pt>
                <c:pt idx="417">
                  <c:v>1.792793329889423</c:v>
                </c:pt>
                <c:pt idx="418">
                  <c:v>1.8057233298894229</c:v>
                </c:pt>
                <c:pt idx="419">
                  <c:v>1.8186533298894227</c:v>
                </c:pt>
                <c:pt idx="420">
                  <c:v>1.8315833298894226</c:v>
                </c:pt>
                <c:pt idx="421">
                  <c:v>1.8445133298894225</c:v>
                </c:pt>
                <c:pt idx="422">
                  <c:v>1.8574433298894233</c:v>
                </c:pt>
                <c:pt idx="423">
                  <c:v>1.8703733298894232</c:v>
                </c:pt>
                <c:pt idx="424">
                  <c:v>1.8833033298894231</c:v>
                </c:pt>
                <c:pt idx="425">
                  <c:v>1.8962333298894229</c:v>
                </c:pt>
                <c:pt idx="426">
                  <c:v>1.9091633298894228</c:v>
                </c:pt>
                <c:pt idx="427">
                  <c:v>1.9220933298894227</c:v>
                </c:pt>
                <c:pt idx="428">
                  <c:v>1.9350233298894226</c:v>
                </c:pt>
                <c:pt idx="429">
                  <c:v>1.9479533298894225</c:v>
                </c:pt>
                <c:pt idx="430">
                  <c:v>1.9608833298894233</c:v>
                </c:pt>
                <c:pt idx="431">
                  <c:v>1.9738133298894232</c:v>
                </c:pt>
                <c:pt idx="432">
                  <c:v>1.986743329889423</c:v>
                </c:pt>
                <c:pt idx="433">
                  <c:v>1.9996733298894229</c:v>
                </c:pt>
                <c:pt idx="434">
                  <c:v>2.0126033298894228</c:v>
                </c:pt>
                <c:pt idx="435">
                  <c:v>2.0255333298894227</c:v>
                </c:pt>
                <c:pt idx="436">
                  <c:v>2.0384633298894226</c:v>
                </c:pt>
                <c:pt idx="437">
                  <c:v>2.0513933298894225</c:v>
                </c:pt>
                <c:pt idx="438">
                  <c:v>2.0643233298894232</c:v>
                </c:pt>
                <c:pt idx="439">
                  <c:v>2.0772533298894231</c:v>
                </c:pt>
                <c:pt idx="440">
                  <c:v>2.090183329889423</c:v>
                </c:pt>
                <c:pt idx="441">
                  <c:v>2.1031133298894229</c:v>
                </c:pt>
                <c:pt idx="442">
                  <c:v>2.1160433298894228</c:v>
                </c:pt>
                <c:pt idx="443">
                  <c:v>2.1289733298894227</c:v>
                </c:pt>
                <c:pt idx="444">
                  <c:v>2.1419033298894226</c:v>
                </c:pt>
                <c:pt idx="445">
                  <c:v>2.1548333298894224</c:v>
                </c:pt>
                <c:pt idx="446">
                  <c:v>2.1677633298894232</c:v>
                </c:pt>
                <c:pt idx="447">
                  <c:v>2.1806933298894231</c:v>
                </c:pt>
                <c:pt idx="448">
                  <c:v>2.193623329889423</c:v>
                </c:pt>
                <c:pt idx="449">
                  <c:v>2.2065533298894229</c:v>
                </c:pt>
                <c:pt idx="450">
                  <c:v>2.2194833298894228</c:v>
                </c:pt>
                <c:pt idx="451">
                  <c:v>2.2324133298894226</c:v>
                </c:pt>
                <c:pt idx="452">
                  <c:v>2.2453433298894225</c:v>
                </c:pt>
                <c:pt idx="453">
                  <c:v>2.2582733298894233</c:v>
                </c:pt>
                <c:pt idx="454">
                  <c:v>2.2712033298894232</c:v>
                </c:pt>
                <c:pt idx="455">
                  <c:v>2.2841333298894231</c:v>
                </c:pt>
                <c:pt idx="456">
                  <c:v>2.297063329889423</c:v>
                </c:pt>
                <c:pt idx="457">
                  <c:v>2.3099933298894229</c:v>
                </c:pt>
                <c:pt idx="458">
                  <c:v>2.3229233298894227</c:v>
                </c:pt>
                <c:pt idx="459">
                  <c:v>2.3358533298894226</c:v>
                </c:pt>
                <c:pt idx="460">
                  <c:v>2.3487833298894225</c:v>
                </c:pt>
                <c:pt idx="461">
                  <c:v>2.3617133298894233</c:v>
                </c:pt>
                <c:pt idx="462">
                  <c:v>2.3746433298894232</c:v>
                </c:pt>
                <c:pt idx="463">
                  <c:v>2.3875733298894231</c:v>
                </c:pt>
                <c:pt idx="464">
                  <c:v>2.4005033298894229</c:v>
                </c:pt>
                <c:pt idx="465">
                  <c:v>2.4134333298894228</c:v>
                </c:pt>
                <c:pt idx="466">
                  <c:v>2.4263633298894227</c:v>
                </c:pt>
                <c:pt idx="467">
                  <c:v>2.4392933298894226</c:v>
                </c:pt>
                <c:pt idx="468">
                  <c:v>2.4522233298894225</c:v>
                </c:pt>
                <c:pt idx="469">
                  <c:v>2.4651533298894233</c:v>
                </c:pt>
                <c:pt idx="470">
                  <c:v>2.4780833298894231</c:v>
                </c:pt>
                <c:pt idx="471">
                  <c:v>2.491013329889423</c:v>
                </c:pt>
                <c:pt idx="472">
                  <c:v>2.5039433298894229</c:v>
                </c:pt>
                <c:pt idx="473">
                  <c:v>2.5168733298894228</c:v>
                </c:pt>
                <c:pt idx="474">
                  <c:v>2.5298033298894227</c:v>
                </c:pt>
                <c:pt idx="475">
                  <c:v>2.5427333298894226</c:v>
                </c:pt>
                <c:pt idx="476">
                  <c:v>2.5556633298894225</c:v>
                </c:pt>
                <c:pt idx="477">
                  <c:v>2.5685933298894232</c:v>
                </c:pt>
                <c:pt idx="478">
                  <c:v>2.5815233298894231</c:v>
                </c:pt>
                <c:pt idx="479">
                  <c:v>2.594453329889423</c:v>
                </c:pt>
                <c:pt idx="480">
                  <c:v>2.6073833298894229</c:v>
                </c:pt>
                <c:pt idx="481">
                  <c:v>2.6203133298894228</c:v>
                </c:pt>
                <c:pt idx="482">
                  <c:v>2.6332433298894227</c:v>
                </c:pt>
                <c:pt idx="483">
                  <c:v>2.6461733298894226</c:v>
                </c:pt>
                <c:pt idx="484">
                  <c:v>2.6591033298894233</c:v>
                </c:pt>
                <c:pt idx="485">
                  <c:v>2.6720333298894232</c:v>
                </c:pt>
                <c:pt idx="486">
                  <c:v>2.6849633298894231</c:v>
                </c:pt>
                <c:pt idx="487">
                  <c:v>2.697893329889423</c:v>
                </c:pt>
                <c:pt idx="488">
                  <c:v>2.7108233298894229</c:v>
                </c:pt>
                <c:pt idx="489">
                  <c:v>2.7237533298894228</c:v>
                </c:pt>
                <c:pt idx="490">
                  <c:v>2.7366833298894226</c:v>
                </c:pt>
                <c:pt idx="491">
                  <c:v>2.7496133298894225</c:v>
                </c:pt>
                <c:pt idx="492">
                  <c:v>2.7625433298894233</c:v>
                </c:pt>
                <c:pt idx="493">
                  <c:v>2.7754733298894232</c:v>
                </c:pt>
                <c:pt idx="494">
                  <c:v>2.7884033298894231</c:v>
                </c:pt>
                <c:pt idx="495">
                  <c:v>2.801333329889423</c:v>
                </c:pt>
                <c:pt idx="496">
                  <c:v>2.8142633298894228</c:v>
                </c:pt>
                <c:pt idx="497">
                  <c:v>2.8271933298894227</c:v>
                </c:pt>
                <c:pt idx="498">
                  <c:v>2.8401233298894226</c:v>
                </c:pt>
                <c:pt idx="499">
                  <c:v>2.8530533298894225</c:v>
                </c:pt>
                <c:pt idx="500">
                  <c:v>2.8659833298894233</c:v>
                </c:pt>
                <c:pt idx="501">
                  <c:v>2.8789133298894232</c:v>
                </c:pt>
                <c:pt idx="502">
                  <c:v>2.8918433298894231</c:v>
                </c:pt>
                <c:pt idx="503">
                  <c:v>2.9047733298894229</c:v>
                </c:pt>
                <c:pt idx="504">
                  <c:v>2.9177033298894228</c:v>
                </c:pt>
                <c:pt idx="505">
                  <c:v>2.9306333298894227</c:v>
                </c:pt>
                <c:pt idx="506">
                  <c:v>2.9435633298894226</c:v>
                </c:pt>
                <c:pt idx="507">
                  <c:v>2.9564933298894225</c:v>
                </c:pt>
                <c:pt idx="508">
                  <c:v>2.9694233298894233</c:v>
                </c:pt>
                <c:pt idx="509">
                  <c:v>2.9823533298894231</c:v>
                </c:pt>
                <c:pt idx="510">
                  <c:v>2.995283329889423</c:v>
                </c:pt>
                <c:pt idx="511">
                  <c:v>3.0082133298894229</c:v>
                </c:pt>
                <c:pt idx="512">
                  <c:v>3.0211433298894228</c:v>
                </c:pt>
                <c:pt idx="513">
                  <c:v>3.0340733298894227</c:v>
                </c:pt>
                <c:pt idx="514">
                  <c:v>3.0470033298894226</c:v>
                </c:pt>
                <c:pt idx="515">
                  <c:v>3.0599333298894233</c:v>
                </c:pt>
                <c:pt idx="516">
                  <c:v>3.0728633298894232</c:v>
                </c:pt>
                <c:pt idx="517">
                  <c:v>3.0857933298894231</c:v>
                </c:pt>
                <c:pt idx="518">
                  <c:v>3.098723329889423</c:v>
                </c:pt>
                <c:pt idx="519">
                  <c:v>3.1116533298894229</c:v>
                </c:pt>
                <c:pt idx="520">
                  <c:v>3.1245833298894228</c:v>
                </c:pt>
                <c:pt idx="521">
                  <c:v>3.1375133298894227</c:v>
                </c:pt>
                <c:pt idx="522">
                  <c:v>3.1504433298894226</c:v>
                </c:pt>
                <c:pt idx="523">
                  <c:v>3.1633733298894233</c:v>
                </c:pt>
                <c:pt idx="524">
                  <c:v>3.1763033298894232</c:v>
                </c:pt>
                <c:pt idx="525">
                  <c:v>3.1892333298894231</c:v>
                </c:pt>
                <c:pt idx="526">
                  <c:v>3.202163329889423</c:v>
                </c:pt>
                <c:pt idx="527">
                  <c:v>3.2150933298894229</c:v>
                </c:pt>
                <c:pt idx="528">
                  <c:v>3.2280233298894228</c:v>
                </c:pt>
                <c:pt idx="529">
                  <c:v>3.2409533298894226</c:v>
                </c:pt>
                <c:pt idx="530">
                  <c:v>3.2538833298894225</c:v>
                </c:pt>
                <c:pt idx="531">
                  <c:v>3.2668133298894233</c:v>
                </c:pt>
                <c:pt idx="532">
                  <c:v>3.2797433298894232</c:v>
                </c:pt>
                <c:pt idx="533">
                  <c:v>3.2926733298894231</c:v>
                </c:pt>
                <c:pt idx="534">
                  <c:v>3.305603329889423</c:v>
                </c:pt>
                <c:pt idx="535">
                  <c:v>3.3185333298894228</c:v>
                </c:pt>
                <c:pt idx="536">
                  <c:v>3.3314633298894227</c:v>
                </c:pt>
                <c:pt idx="537">
                  <c:v>3.3443933298894226</c:v>
                </c:pt>
                <c:pt idx="538">
                  <c:v>3.3573233298894225</c:v>
                </c:pt>
                <c:pt idx="539">
                  <c:v>3.3702533298894233</c:v>
                </c:pt>
                <c:pt idx="540">
                  <c:v>3.3831833298894232</c:v>
                </c:pt>
                <c:pt idx="541">
                  <c:v>3.396113329889423</c:v>
                </c:pt>
                <c:pt idx="542">
                  <c:v>3.4090433298894229</c:v>
                </c:pt>
                <c:pt idx="543">
                  <c:v>3.4219733298894228</c:v>
                </c:pt>
                <c:pt idx="544">
                  <c:v>3.4349033298894227</c:v>
                </c:pt>
                <c:pt idx="545">
                  <c:v>3.4478333298894226</c:v>
                </c:pt>
                <c:pt idx="546">
                  <c:v>3.4607633298894234</c:v>
                </c:pt>
                <c:pt idx="547">
                  <c:v>3.4736933298894233</c:v>
                </c:pt>
                <c:pt idx="548">
                  <c:v>3.4866233298894231</c:v>
                </c:pt>
                <c:pt idx="549">
                  <c:v>3.499553329889423</c:v>
                </c:pt>
                <c:pt idx="550">
                  <c:v>3.5124833298894229</c:v>
                </c:pt>
                <c:pt idx="551">
                  <c:v>3.5254133298894228</c:v>
                </c:pt>
                <c:pt idx="552">
                  <c:v>3.5383433298894227</c:v>
                </c:pt>
                <c:pt idx="553">
                  <c:v>3.5512733298894226</c:v>
                </c:pt>
                <c:pt idx="554">
                  <c:v>3.5642033298894233</c:v>
                </c:pt>
                <c:pt idx="555">
                  <c:v>3.5771333298894232</c:v>
                </c:pt>
                <c:pt idx="556">
                  <c:v>3.5900633298894231</c:v>
                </c:pt>
                <c:pt idx="557">
                  <c:v>3.602993329889423</c:v>
                </c:pt>
                <c:pt idx="558">
                  <c:v>3.6159233298894229</c:v>
                </c:pt>
                <c:pt idx="559">
                  <c:v>3.6288533298894228</c:v>
                </c:pt>
                <c:pt idx="560">
                  <c:v>3.6417833298894227</c:v>
                </c:pt>
                <c:pt idx="561">
                  <c:v>3.6547133298894225</c:v>
                </c:pt>
                <c:pt idx="562">
                  <c:v>3.6676433298894233</c:v>
                </c:pt>
                <c:pt idx="563">
                  <c:v>3.6805733298894232</c:v>
                </c:pt>
                <c:pt idx="564">
                  <c:v>3.6935033298894231</c:v>
                </c:pt>
                <c:pt idx="565">
                  <c:v>3.706433329889423</c:v>
                </c:pt>
                <c:pt idx="566">
                  <c:v>3.7193633298894229</c:v>
                </c:pt>
                <c:pt idx="567">
                  <c:v>3.7322933298894228</c:v>
                </c:pt>
                <c:pt idx="568">
                  <c:v>3.7452233298894226</c:v>
                </c:pt>
                <c:pt idx="569">
                  <c:v>3.7581533298894225</c:v>
                </c:pt>
                <c:pt idx="570">
                  <c:v>3.7710833298894233</c:v>
                </c:pt>
                <c:pt idx="571">
                  <c:v>3.7840133298894232</c:v>
                </c:pt>
                <c:pt idx="572">
                  <c:v>3.7969433298894231</c:v>
                </c:pt>
                <c:pt idx="573">
                  <c:v>3.809873329889423</c:v>
                </c:pt>
                <c:pt idx="574">
                  <c:v>3.8228033298894228</c:v>
                </c:pt>
                <c:pt idx="575">
                  <c:v>3.8357333298894227</c:v>
                </c:pt>
                <c:pt idx="576">
                  <c:v>3.8486633298894226</c:v>
                </c:pt>
                <c:pt idx="577">
                  <c:v>3.8615933298894234</c:v>
                </c:pt>
                <c:pt idx="578">
                  <c:v>3.8745233298894233</c:v>
                </c:pt>
                <c:pt idx="579">
                  <c:v>3.8874533298894232</c:v>
                </c:pt>
                <c:pt idx="580">
                  <c:v>3.900383329889423</c:v>
                </c:pt>
                <c:pt idx="581">
                  <c:v>3.9133133298894229</c:v>
                </c:pt>
                <c:pt idx="582">
                  <c:v>3.9262433298894228</c:v>
                </c:pt>
                <c:pt idx="583">
                  <c:v>3.9391733298894227</c:v>
                </c:pt>
                <c:pt idx="584">
                  <c:v>3.9521033298894226</c:v>
                </c:pt>
                <c:pt idx="585">
                  <c:v>3.9650333298894234</c:v>
                </c:pt>
                <c:pt idx="586">
                  <c:v>3.9779633298894232</c:v>
                </c:pt>
                <c:pt idx="587">
                  <c:v>3.9908933298894231</c:v>
                </c:pt>
                <c:pt idx="588">
                  <c:v>4.003823329889423</c:v>
                </c:pt>
                <c:pt idx="589">
                  <c:v>4.0167533298894229</c:v>
                </c:pt>
                <c:pt idx="590">
                  <c:v>4.0296833298894228</c:v>
                </c:pt>
                <c:pt idx="591">
                  <c:v>4.0426133298894227</c:v>
                </c:pt>
                <c:pt idx="592">
                  <c:v>4.0555433298894226</c:v>
                </c:pt>
                <c:pt idx="593">
                  <c:v>4.0684733298894233</c:v>
                </c:pt>
                <c:pt idx="594">
                  <c:v>4.0814033298894232</c:v>
                </c:pt>
                <c:pt idx="595">
                  <c:v>4.0943333298894231</c:v>
                </c:pt>
                <c:pt idx="596">
                  <c:v>4.107263329889423</c:v>
                </c:pt>
                <c:pt idx="597">
                  <c:v>4.1201933298894229</c:v>
                </c:pt>
                <c:pt idx="598">
                  <c:v>4.1331233298894228</c:v>
                </c:pt>
                <c:pt idx="599">
                  <c:v>4.1460533298894227</c:v>
                </c:pt>
                <c:pt idx="600">
                  <c:v>4.1589833298894225</c:v>
                </c:pt>
                <c:pt idx="601">
                  <c:v>4.1719133298894233</c:v>
                </c:pt>
                <c:pt idx="602">
                  <c:v>4.1848433298894232</c:v>
                </c:pt>
                <c:pt idx="603">
                  <c:v>4.1977733298894231</c:v>
                </c:pt>
                <c:pt idx="604">
                  <c:v>4.210703329889423</c:v>
                </c:pt>
                <c:pt idx="605">
                  <c:v>4.2236333298894229</c:v>
                </c:pt>
                <c:pt idx="606">
                  <c:v>4.2365633298894227</c:v>
                </c:pt>
                <c:pt idx="607">
                  <c:v>4.2494933298894226</c:v>
                </c:pt>
                <c:pt idx="608">
                  <c:v>4.2624233298894234</c:v>
                </c:pt>
                <c:pt idx="609">
                  <c:v>4.2753533298894233</c:v>
                </c:pt>
                <c:pt idx="610">
                  <c:v>4.2882833298894232</c:v>
                </c:pt>
                <c:pt idx="611">
                  <c:v>4.3012133298894231</c:v>
                </c:pt>
                <c:pt idx="612">
                  <c:v>4.314143329889423</c:v>
                </c:pt>
                <c:pt idx="613">
                  <c:v>4.3270733298894228</c:v>
                </c:pt>
                <c:pt idx="614">
                  <c:v>4.3400033298894227</c:v>
                </c:pt>
                <c:pt idx="615">
                  <c:v>4.3529333298894226</c:v>
                </c:pt>
                <c:pt idx="616">
                  <c:v>4.3658633298894234</c:v>
                </c:pt>
                <c:pt idx="617">
                  <c:v>4.3787933298894233</c:v>
                </c:pt>
                <c:pt idx="618">
                  <c:v>4.3917233298894223</c:v>
                </c:pt>
                <c:pt idx="619">
                  <c:v>4.4046533298894222</c:v>
                </c:pt>
                <c:pt idx="620">
                  <c:v>4.4175833298894229</c:v>
                </c:pt>
                <c:pt idx="621">
                  <c:v>4.4305133298894219</c:v>
                </c:pt>
                <c:pt idx="622">
                  <c:v>4.4434433298894227</c:v>
                </c:pt>
                <c:pt idx="623">
                  <c:v>4.4563733298894217</c:v>
                </c:pt>
                <c:pt idx="624">
                  <c:v>4.4693033298894225</c:v>
                </c:pt>
                <c:pt idx="625">
                  <c:v>4.4822333298894215</c:v>
                </c:pt>
                <c:pt idx="626">
                  <c:v>4.4951633298894222</c:v>
                </c:pt>
                <c:pt idx="627">
                  <c:v>4.5080933298894212</c:v>
                </c:pt>
                <c:pt idx="628">
                  <c:v>4.521023329889422</c:v>
                </c:pt>
                <c:pt idx="629">
                  <c:v>4.5339533298894228</c:v>
                </c:pt>
                <c:pt idx="630">
                  <c:v>4.5468833298894218</c:v>
                </c:pt>
                <c:pt idx="631">
                  <c:v>4.5598133298894226</c:v>
                </c:pt>
                <c:pt idx="632">
                  <c:v>4.5727433298894216</c:v>
                </c:pt>
                <c:pt idx="633">
                  <c:v>4.5856733298894223</c:v>
                </c:pt>
                <c:pt idx="634">
                  <c:v>4.5986033298894213</c:v>
                </c:pt>
                <c:pt idx="635">
                  <c:v>4.6115333298894221</c:v>
                </c:pt>
                <c:pt idx="636">
                  <c:v>4.6244633298894229</c:v>
                </c:pt>
                <c:pt idx="637">
                  <c:v>4.6373933298894219</c:v>
                </c:pt>
                <c:pt idx="638">
                  <c:v>4.6503233298894227</c:v>
                </c:pt>
                <c:pt idx="639">
                  <c:v>4.6632533298894217</c:v>
                </c:pt>
                <c:pt idx="640">
                  <c:v>4.6761833298894224</c:v>
                </c:pt>
                <c:pt idx="641">
                  <c:v>4.6891133298894214</c:v>
                </c:pt>
                <c:pt idx="642">
                  <c:v>4.7020433298894222</c:v>
                </c:pt>
                <c:pt idx="643">
                  <c:v>4.714973329889423</c:v>
                </c:pt>
                <c:pt idx="644">
                  <c:v>4.727903329889422</c:v>
                </c:pt>
                <c:pt idx="645">
                  <c:v>4.7408333298894227</c:v>
                </c:pt>
                <c:pt idx="646">
                  <c:v>4.7537633298894217</c:v>
                </c:pt>
                <c:pt idx="647">
                  <c:v>4.7666933298894225</c:v>
                </c:pt>
                <c:pt idx="648">
                  <c:v>4.7796233298894215</c:v>
                </c:pt>
                <c:pt idx="649">
                  <c:v>4.7925533298894223</c:v>
                </c:pt>
                <c:pt idx="650">
                  <c:v>4.8054833298894213</c:v>
                </c:pt>
                <c:pt idx="651">
                  <c:v>4.8184133298894221</c:v>
                </c:pt>
                <c:pt idx="652">
                  <c:v>4.8313433298894228</c:v>
                </c:pt>
                <c:pt idx="653">
                  <c:v>4.8442733298894218</c:v>
                </c:pt>
                <c:pt idx="654">
                  <c:v>4.8572033298894226</c:v>
                </c:pt>
                <c:pt idx="655">
                  <c:v>4.8701333298894216</c:v>
                </c:pt>
                <c:pt idx="656">
                  <c:v>4.8830633298894224</c:v>
                </c:pt>
                <c:pt idx="657">
                  <c:v>4.8959933298894214</c:v>
                </c:pt>
                <c:pt idx="658">
                  <c:v>4.9089233298894221</c:v>
                </c:pt>
                <c:pt idx="659">
                  <c:v>4.9218533298894229</c:v>
                </c:pt>
                <c:pt idx="660">
                  <c:v>4.9347833298894219</c:v>
                </c:pt>
                <c:pt idx="661">
                  <c:v>4.9477133298894227</c:v>
                </c:pt>
                <c:pt idx="662">
                  <c:v>4.9606433298894217</c:v>
                </c:pt>
                <c:pt idx="663">
                  <c:v>4.9735733298894225</c:v>
                </c:pt>
                <c:pt idx="664">
                  <c:v>4.9865033298894215</c:v>
                </c:pt>
                <c:pt idx="665">
                  <c:v>4.9994333298894222</c:v>
                </c:pt>
                <c:pt idx="666">
                  <c:v>5.0123633298894212</c:v>
                </c:pt>
                <c:pt idx="667">
                  <c:v>5.025293329889422</c:v>
                </c:pt>
                <c:pt idx="668">
                  <c:v>5.0382233298894228</c:v>
                </c:pt>
                <c:pt idx="669">
                  <c:v>5.0511533298894218</c:v>
                </c:pt>
                <c:pt idx="670">
                  <c:v>5.0640833298894226</c:v>
                </c:pt>
                <c:pt idx="671">
                  <c:v>5.0770133298894216</c:v>
                </c:pt>
                <c:pt idx="672">
                  <c:v>5.0899433298894223</c:v>
                </c:pt>
                <c:pt idx="673">
                  <c:v>5.1028733298894213</c:v>
                </c:pt>
                <c:pt idx="674">
                  <c:v>5.1158033298894221</c:v>
                </c:pt>
                <c:pt idx="675">
                  <c:v>5.1287333298894229</c:v>
                </c:pt>
                <c:pt idx="676">
                  <c:v>5.1416633298894219</c:v>
                </c:pt>
                <c:pt idx="677">
                  <c:v>5.1545933298894226</c:v>
                </c:pt>
                <c:pt idx="678">
                  <c:v>5.1675233298894216</c:v>
                </c:pt>
                <c:pt idx="679">
                  <c:v>5.1804533298894224</c:v>
                </c:pt>
                <c:pt idx="680">
                  <c:v>5.1933833298894214</c:v>
                </c:pt>
                <c:pt idx="681">
                  <c:v>5.2063133298894222</c:v>
                </c:pt>
                <c:pt idx="682">
                  <c:v>5.219243329889423</c:v>
                </c:pt>
                <c:pt idx="683">
                  <c:v>5.232173329889422</c:v>
                </c:pt>
                <c:pt idx="684">
                  <c:v>5.2451033298894227</c:v>
                </c:pt>
                <c:pt idx="685">
                  <c:v>5.2580333298894217</c:v>
                </c:pt>
                <c:pt idx="686">
                  <c:v>5.2709633298894225</c:v>
                </c:pt>
                <c:pt idx="687">
                  <c:v>5.2838933298894215</c:v>
                </c:pt>
                <c:pt idx="688">
                  <c:v>5.2968233298894223</c:v>
                </c:pt>
                <c:pt idx="689">
                  <c:v>5.3097533298894213</c:v>
                </c:pt>
                <c:pt idx="690">
                  <c:v>5.3226833298894221</c:v>
                </c:pt>
                <c:pt idx="691">
                  <c:v>5.3356133298894228</c:v>
                </c:pt>
                <c:pt idx="692">
                  <c:v>5.3485433298894218</c:v>
                </c:pt>
                <c:pt idx="693">
                  <c:v>5.3614733298894226</c:v>
                </c:pt>
                <c:pt idx="694">
                  <c:v>5.3744033298894216</c:v>
                </c:pt>
                <c:pt idx="695">
                  <c:v>5.3873333298894224</c:v>
                </c:pt>
                <c:pt idx="696">
                  <c:v>5.4002633298894214</c:v>
                </c:pt>
                <c:pt idx="697">
                  <c:v>5.4131933298894221</c:v>
                </c:pt>
                <c:pt idx="698">
                  <c:v>5.4261233298894229</c:v>
                </c:pt>
                <c:pt idx="699">
                  <c:v>5.4390533298894219</c:v>
                </c:pt>
                <c:pt idx="700">
                  <c:v>5.4519833298894227</c:v>
                </c:pt>
                <c:pt idx="701">
                  <c:v>5.4649133298894217</c:v>
                </c:pt>
                <c:pt idx="702">
                  <c:v>5.4778433298894225</c:v>
                </c:pt>
                <c:pt idx="703">
                  <c:v>5.4907733298894215</c:v>
                </c:pt>
                <c:pt idx="704">
                  <c:v>5.5037033298894222</c:v>
                </c:pt>
                <c:pt idx="705">
                  <c:v>5.516633329889423</c:v>
                </c:pt>
                <c:pt idx="706">
                  <c:v>5.529563329889422</c:v>
                </c:pt>
                <c:pt idx="707">
                  <c:v>5.5424933298894228</c:v>
                </c:pt>
                <c:pt idx="708">
                  <c:v>5.5554233298894218</c:v>
                </c:pt>
                <c:pt idx="709">
                  <c:v>5.5683533298894226</c:v>
                </c:pt>
                <c:pt idx="710">
                  <c:v>5.5812833298894216</c:v>
                </c:pt>
                <c:pt idx="711">
                  <c:v>5.5942133298894223</c:v>
                </c:pt>
                <c:pt idx="712">
                  <c:v>5.6071433298894213</c:v>
                </c:pt>
                <c:pt idx="713">
                  <c:v>5.6200733298894221</c:v>
                </c:pt>
                <c:pt idx="714">
                  <c:v>5.6330033298894229</c:v>
                </c:pt>
                <c:pt idx="715">
                  <c:v>5.6459333298894219</c:v>
                </c:pt>
                <c:pt idx="716">
                  <c:v>5.6588633298894226</c:v>
                </c:pt>
                <c:pt idx="717">
                  <c:v>5.6717933298894216</c:v>
                </c:pt>
                <c:pt idx="718">
                  <c:v>5.6847233298894224</c:v>
                </c:pt>
                <c:pt idx="719">
                  <c:v>5.6976533298894214</c:v>
                </c:pt>
                <c:pt idx="720">
                  <c:v>5.7105833298894222</c:v>
                </c:pt>
                <c:pt idx="721">
                  <c:v>5.723513329889423</c:v>
                </c:pt>
                <c:pt idx="722">
                  <c:v>5.736443329889422</c:v>
                </c:pt>
                <c:pt idx="723">
                  <c:v>5.7493733298894227</c:v>
                </c:pt>
                <c:pt idx="724">
                  <c:v>5.7623033298894217</c:v>
                </c:pt>
                <c:pt idx="725">
                  <c:v>5.7752333298894225</c:v>
                </c:pt>
                <c:pt idx="726">
                  <c:v>5.7881633298894215</c:v>
                </c:pt>
                <c:pt idx="727">
                  <c:v>5.8010933298894223</c:v>
                </c:pt>
                <c:pt idx="728">
                  <c:v>5.8140233298894213</c:v>
                </c:pt>
                <c:pt idx="729">
                  <c:v>5.8269533298894221</c:v>
                </c:pt>
                <c:pt idx="730">
                  <c:v>5.8398833298894228</c:v>
                </c:pt>
                <c:pt idx="731">
                  <c:v>5.8528133298894218</c:v>
                </c:pt>
                <c:pt idx="732">
                  <c:v>5.8657433298894226</c:v>
                </c:pt>
                <c:pt idx="733">
                  <c:v>5.8786733298894216</c:v>
                </c:pt>
                <c:pt idx="734">
                  <c:v>5.8916033298894224</c:v>
                </c:pt>
                <c:pt idx="735">
                  <c:v>5.9045333298894214</c:v>
                </c:pt>
                <c:pt idx="736">
                  <c:v>5.9174633298894221</c:v>
                </c:pt>
                <c:pt idx="737">
                  <c:v>5.9303933298894229</c:v>
                </c:pt>
                <c:pt idx="738">
                  <c:v>5.9433233298894219</c:v>
                </c:pt>
                <c:pt idx="739">
                  <c:v>5.9562533298894227</c:v>
                </c:pt>
                <c:pt idx="740">
                  <c:v>5.9691833298894217</c:v>
                </c:pt>
                <c:pt idx="741">
                  <c:v>5.9821133298894225</c:v>
                </c:pt>
                <c:pt idx="742">
                  <c:v>5.9950433298894215</c:v>
                </c:pt>
                <c:pt idx="743">
                  <c:v>6.0079733298894222</c:v>
                </c:pt>
                <c:pt idx="744">
                  <c:v>6.020903329889423</c:v>
                </c:pt>
                <c:pt idx="745">
                  <c:v>6.033833329889422</c:v>
                </c:pt>
                <c:pt idx="746">
                  <c:v>6.0467633298894228</c:v>
                </c:pt>
                <c:pt idx="747">
                  <c:v>6.0596933298894218</c:v>
                </c:pt>
                <c:pt idx="748">
                  <c:v>6.0726233298894225</c:v>
                </c:pt>
                <c:pt idx="749">
                  <c:v>6.0855533298894215</c:v>
                </c:pt>
                <c:pt idx="750">
                  <c:v>6.0984833298894223</c:v>
                </c:pt>
                <c:pt idx="751">
                  <c:v>6.1114133298894213</c:v>
                </c:pt>
                <c:pt idx="752">
                  <c:v>6.1243433298894221</c:v>
                </c:pt>
                <c:pt idx="753">
                  <c:v>6.1372733298894229</c:v>
                </c:pt>
                <c:pt idx="754">
                  <c:v>6.1502033298894219</c:v>
                </c:pt>
                <c:pt idx="755">
                  <c:v>6.1631333298894226</c:v>
                </c:pt>
                <c:pt idx="756">
                  <c:v>6.1760633298894216</c:v>
                </c:pt>
                <c:pt idx="757">
                  <c:v>6.1889933298894224</c:v>
                </c:pt>
                <c:pt idx="758">
                  <c:v>6.2019233298894214</c:v>
                </c:pt>
                <c:pt idx="759">
                  <c:v>6.2148533298894222</c:v>
                </c:pt>
                <c:pt idx="760">
                  <c:v>6.227783329889423</c:v>
                </c:pt>
                <c:pt idx="761">
                  <c:v>6.240713329889422</c:v>
                </c:pt>
                <c:pt idx="762">
                  <c:v>6.2536433298894227</c:v>
                </c:pt>
                <c:pt idx="763">
                  <c:v>6.2665733298894217</c:v>
                </c:pt>
                <c:pt idx="764">
                  <c:v>6.2795033298894225</c:v>
                </c:pt>
                <c:pt idx="765">
                  <c:v>6.2924333298894215</c:v>
                </c:pt>
                <c:pt idx="766">
                  <c:v>6.3053633298894223</c:v>
                </c:pt>
                <c:pt idx="767">
                  <c:v>6.318293329889423</c:v>
                </c:pt>
                <c:pt idx="768">
                  <c:v>6.331223329889422</c:v>
                </c:pt>
                <c:pt idx="769">
                  <c:v>6.3441533298894228</c:v>
                </c:pt>
                <c:pt idx="770">
                  <c:v>6.3570833298894218</c:v>
                </c:pt>
                <c:pt idx="771">
                  <c:v>6.3700133298894226</c:v>
                </c:pt>
                <c:pt idx="772">
                  <c:v>6.3829433298894216</c:v>
                </c:pt>
                <c:pt idx="773">
                  <c:v>6.3958733298894224</c:v>
                </c:pt>
                <c:pt idx="774">
                  <c:v>6.4088033298894214</c:v>
                </c:pt>
                <c:pt idx="775">
                  <c:v>6.4217333298894221</c:v>
                </c:pt>
                <c:pt idx="776">
                  <c:v>6.4346633298894229</c:v>
                </c:pt>
                <c:pt idx="777">
                  <c:v>6.4475933298894219</c:v>
                </c:pt>
                <c:pt idx="778">
                  <c:v>6.4605233298894227</c:v>
                </c:pt>
                <c:pt idx="779">
                  <c:v>6.4734533298894217</c:v>
                </c:pt>
                <c:pt idx="780">
                  <c:v>6.4863833298894225</c:v>
                </c:pt>
                <c:pt idx="781">
                  <c:v>6.4993133298894215</c:v>
                </c:pt>
                <c:pt idx="782">
                  <c:v>6.5122433298894222</c:v>
                </c:pt>
                <c:pt idx="783">
                  <c:v>6.525173329889423</c:v>
                </c:pt>
                <c:pt idx="784">
                  <c:v>6.538103329889422</c:v>
                </c:pt>
                <c:pt idx="785">
                  <c:v>6.5510333298894228</c:v>
                </c:pt>
                <c:pt idx="786">
                  <c:v>6.5639633298894218</c:v>
                </c:pt>
                <c:pt idx="787">
                  <c:v>6.5768933298894225</c:v>
                </c:pt>
                <c:pt idx="788">
                  <c:v>6.5898233298894215</c:v>
                </c:pt>
                <c:pt idx="789">
                  <c:v>6.6027533298894223</c:v>
                </c:pt>
                <c:pt idx="790">
                  <c:v>6.6156833298894213</c:v>
                </c:pt>
                <c:pt idx="791">
                  <c:v>6.6286133298894221</c:v>
                </c:pt>
                <c:pt idx="792">
                  <c:v>6.6415433298894229</c:v>
                </c:pt>
                <c:pt idx="793">
                  <c:v>6.6544733298894219</c:v>
                </c:pt>
                <c:pt idx="794">
                  <c:v>6.6674033298894226</c:v>
                </c:pt>
                <c:pt idx="795">
                  <c:v>6.6803333298894216</c:v>
                </c:pt>
                <c:pt idx="796">
                  <c:v>6.6932633298894224</c:v>
                </c:pt>
                <c:pt idx="797">
                  <c:v>6.7061933298894214</c:v>
                </c:pt>
                <c:pt idx="798">
                  <c:v>6.7191233298894222</c:v>
                </c:pt>
                <c:pt idx="799">
                  <c:v>6.732053329889423</c:v>
                </c:pt>
                <c:pt idx="800">
                  <c:v>6.744983329889422</c:v>
                </c:pt>
                <c:pt idx="801">
                  <c:v>6.7579133298894227</c:v>
                </c:pt>
                <c:pt idx="802">
                  <c:v>6.7708433298894217</c:v>
                </c:pt>
                <c:pt idx="803">
                  <c:v>6.7837733298894225</c:v>
                </c:pt>
                <c:pt idx="804">
                  <c:v>6.7967033298894215</c:v>
                </c:pt>
                <c:pt idx="805">
                  <c:v>6.8096333298894223</c:v>
                </c:pt>
                <c:pt idx="806">
                  <c:v>6.822563329889423</c:v>
                </c:pt>
                <c:pt idx="807">
                  <c:v>6.835493329889422</c:v>
                </c:pt>
                <c:pt idx="808">
                  <c:v>6.8484233298894228</c:v>
                </c:pt>
                <c:pt idx="809">
                  <c:v>6.8613533298894218</c:v>
                </c:pt>
                <c:pt idx="810">
                  <c:v>6.8742833298894226</c:v>
                </c:pt>
                <c:pt idx="811">
                  <c:v>6.8872133298894216</c:v>
                </c:pt>
                <c:pt idx="812">
                  <c:v>6.9001433298894224</c:v>
                </c:pt>
                <c:pt idx="813">
                  <c:v>6.9130733298894214</c:v>
                </c:pt>
                <c:pt idx="814">
                  <c:v>6.9260033298894221</c:v>
                </c:pt>
                <c:pt idx="815">
                  <c:v>6.9389333298894229</c:v>
                </c:pt>
                <c:pt idx="816">
                  <c:v>6.9518633298894219</c:v>
                </c:pt>
                <c:pt idx="817">
                  <c:v>6.9647933298894227</c:v>
                </c:pt>
                <c:pt idx="818">
                  <c:v>6.9777233298894217</c:v>
                </c:pt>
                <c:pt idx="819">
                  <c:v>6.9906533298894225</c:v>
                </c:pt>
                <c:pt idx="820">
                  <c:v>7.0035833298894214</c:v>
                </c:pt>
                <c:pt idx="821">
                  <c:v>7.0165133298894222</c:v>
                </c:pt>
                <c:pt idx="822">
                  <c:v>7.029443329889423</c:v>
                </c:pt>
                <c:pt idx="823">
                  <c:v>7.042373329889422</c:v>
                </c:pt>
                <c:pt idx="824">
                  <c:v>7.0553033298894228</c:v>
                </c:pt>
                <c:pt idx="825">
                  <c:v>7.0682333298894218</c:v>
                </c:pt>
                <c:pt idx="826">
                  <c:v>7.0811633298894225</c:v>
                </c:pt>
                <c:pt idx="827">
                  <c:v>7.0940933298894215</c:v>
                </c:pt>
                <c:pt idx="828">
                  <c:v>7.1070233298894223</c:v>
                </c:pt>
                <c:pt idx="829">
                  <c:v>7.1199533298894213</c:v>
                </c:pt>
                <c:pt idx="830">
                  <c:v>7.1328833298894221</c:v>
                </c:pt>
                <c:pt idx="831">
                  <c:v>7.1458133298894229</c:v>
                </c:pt>
                <c:pt idx="832">
                  <c:v>7.1587433298894219</c:v>
                </c:pt>
                <c:pt idx="833">
                  <c:v>7.1716733298894226</c:v>
                </c:pt>
                <c:pt idx="834">
                  <c:v>7.1846033298894216</c:v>
                </c:pt>
                <c:pt idx="835">
                  <c:v>7.1975333298894224</c:v>
                </c:pt>
                <c:pt idx="836">
                  <c:v>7.2104633298894214</c:v>
                </c:pt>
                <c:pt idx="837">
                  <c:v>7.2233933298894222</c:v>
                </c:pt>
                <c:pt idx="838">
                  <c:v>7.236323329889423</c:v>
                </c:pt>
                <c:pt idx="839">
                  <c:v>7.2492533298894219</c:v>
                </c:pt>
                <c:pt idx="840">
                  <c:v>7.2621833298894227</c:v>
                </c:pt>
                <c:pt idx="841">
                  <c:v>7.2751133298894217</c:v>
                </c:pt>
                <c:pt idx="842">
                  <c:v>7.2880433298894225</c:v>
                </c:pt>
                <c:pt idx="843">
                  <c:v>7.3009733298894215</c:v>
                </c:pt>
                <c:pt idx="844">
                  <c:v>7.3139033298894223</c:v>
                </c:pt>
                <c:pt idx="845">
                  <c:v>7.326833329889423</c:v>
                </c:pt>
                <c:pt idx="846">
                  <c:v>7.339763329889422</c:v>
                </c:pt>
                <c:pt idx="847">
                  <c:v>7.3526933298894228</c:v>
                </c:pt>
                <c:pt idx="848">
                  <c:v>7.3656233298894218</c:v>
                </c:pt>
                <c:pt idx="849">
                  <c:v>7.3785533298894226</c:v>
                </c:pt>
                <c:pt idx="850">
                  <c:v>7.3914833298894216</c:v>
                </c:pt>
                <c:pt idx="851">
                  <c:v>7.4044133298894224</c:v>
                </c:pt>
                <c:pt idx="852">
                  <c:v>7.4173433298894214</c:v>
                </c:pt>
                <c:pt idx="853">
                  <c:v>7.4302733298894221</c:v>
                </c:pt>
                <c:pt idx="854">
                  <c:v>7.4432033298894229</c:v>
                </c:pt>
                <c:pt idx="855">
                  <c:v>7.4561333298894219</c:v>
                </c:pt>
                <c:pt idx="856">
                  <c:v>7.4690633298894227</c:v>
                </c:pt>
                <c:pt idx="857">
                  <c:v>7.4819933298894217</c:v>
                </c:pt>
                <c:pt idx="858">
                  <c:v>7.4949233298894224</c:v>
                </c:pt>
                <c:pt idx="859">
                  <c:v>7.5078533298894214</c:v>
                </c:pt>
                <c:pt idx="860">
                  <c:v>7.5207833298894222</c:v>
                </c:pt>
                <c:pt idx="861">
                  <c:v>7.533713329889423</c:v>
                </c:pt>
                <c:pt idx="862">
                  <c:v>7.546643329889422</c:v>
                </c:pt>
                <c:pt idx="863">
                  <c:v>7.5595733298894228</c:v>
                </c:pt>
                <c:pt idx="864">
                  <c:v>7.5725033298894218</c:v>
                </c:pt>
                <c:pt idx="865">
                  <c:v>7.5854333298894225</c:v>
                </c:pt>
                <c:pt idx="866">
                  <c:v>7.5983633298894215</c:v>
                </c:pt>
                <c:pt idx="867">
                  <c:v>7.6112933298894223</c:v>
                </c:pt>
                <c:pt idx="868">
                  <c:v>7.6242233298894231</c:v>
                </c:pt>
                <c:pt idx="869">
                  <c:v>7.6371533298894221</c:v>
                </c:pt>
                <c:pt idx="870">
                  <c:v>7.6500833298894229</c:v>
                </c:pt>
                <c:pt idx="871">
                  <c:v>7.6630133298894219</c:v>
                </c:pt>
                <c:pt idx="872">
                  <c:v>7.6759433298894226</c:v>
                </c:pt>
                <c:pt idx="873">
                  <c:v>7.6888733298894216</c:v>
                </c:pt>
                <c:pt idx="874">
                  <c:v>7.7018033298894224</c:v>
                </c:pt>
                <c:pt idx="875">
                  <c:v>7.7147333298894214</c:v>
                </c:pt>
                <c:pt idx="876">
                  <c:v>7.7276633298894222</c:v>
                </c:pt>
                <c:pt idx="877">
                  <c:v>7.7405933298894229</c:v>
                </c:pt>
                <c:pt idx="878">
                  <c:v>7.7535233298894219</c:v>
                </c:pt>
                <c:pt idx="879">
                  <c:v>7.7664533298894227</c:v>
                </c:pt>
                <c:pt idx="880">
                  <c:v>7.7793833298894217</c:v>
                </c:pt>
                <c:pt idx="881">
                  <c:v>7.7923133298894225</c:v>
                </c:pt>
                <c:pt idx="882">
                  <c:v>7.8052433298894215</c:v>
                </c:pt>
                <c:pt idx="883">
                  <c:v>7.8181733298894223</c:v>
                </c:pt>
                <c:pt idx="884">
                  <c:v>7.831103329889423</c:v>
                </c:pt>
                <c:pt idx="885">
                  <c:v>7.844033329889422</c:v>
                </c:pt>
                <c:pt idx="886">
                  <c:v>7.8569633298894228</c:v>
                </c:pt>
                <c:pt idx="887">
                  <c:v>7.8698933298894218</c:v>
                </c:pt>
                <c:pt idx="888">
                  <c:v>7.8828233298894226</c:v>
                </c:pt>
                <c:pt idx="889">
                  <c:v>7.8957533298894216</c:v>
                </c:pt>
                <c:pt idx="890">
                  <c:v>7.9086833298894224</c:v>
                </c:pt>
                <c:pt idx="891">
                  <c:v>7.9216133298894214</c:v>
                </c:pt>
                <c:pt idx="892">
                  <c:v>7.9345433298894221</c:v>
                </c:pt>
                <c:pt idx="893">
                  <c:v>7.9474733298894229</c:v>
                </c:pt>
                <c:pt idx="894">
                  <c:v>7.9604033298894219</c:v>
                </c:pt>
                <c:pt idx="895">
                  <c:v>7.9733333298894227</c:v>
                </c:pt>
                <c:pt idx="896">
                  <c:v>7.9862633298894217</c:v>
                </c:pt>
                <c:pt idx="897">
                  <c:v>7.9991933298894224</c:v>
                </c:pt>
                <c:pt idx="898">
                  <c:v>8.0121233298894214</c:v>
                </c:pt>
                <c:pt idx="899">
                  <c:v>8.0250533298894222</c:v>
                </c:pt>
                <c:pt idx="900">
                  <c:v>8.037983329889423</c:v>
                </c:pt>
                <c:pt idx="901">
                  <c:v>8.050913329889422</c:v>
                </c:pt>
                <c:pt idx="902">
                  <c:v>8.0638433298894228</c:v>
                </c:pt>
                <c:pt idx="903">
                  <c:v>8.0767733298894218</c:v>
                </c:pt>
                <c:pt idx="904">
                  <c:v>8.0897033298894225</c:v>
                </c:pt>
                <c:pt idx="905">
                  <c:v>8.1026333298894215</c:v>
                </c:pt>
                <c:pt idx="906">
                  <c:v>8.1155633298894223</c:v>
                </c:pt>
                <c:pt idx="907">
                  <c:v>8.1284933298894231</c:v>
                </c:pt>
                <c:pt idx="908">
                  <c:v>8.1414233298894221</c:v>
                </c:pt>
                <c:pt idx="909">
                  <c:v>8.1543533298894229</c:v>
                </c:pt>
                <c:pt idx="910">
                  <c:v>8.1672833298894219</c:v>
                </c:pt>
                <c:pt idx="911">
                  <c:v>8.1802133298894226</c:v>
                </c:pt>
                <c:pt idx="912">
                  <c:v>8.1931433298894216</c:v>
                </c:pt>
                <c:pt idx="913">
                  <c:v>8.2060733298894224</c:v>
                </c:pt>
                <c:pt idx="914">
                  <c:v>8.2190033298894214</c:v>
                </c:pt>
                <c:pt idx="915">
                  <c:v>8.2319333298894222</c:v>
                </c:pt>
                <c:pt idx="916">
                  <c:v>8.2448633298894229</c:v>
                </c:pt>
                <c:pt idx="917">
                  <c:v>8.2577933298894219</c:v>
                </c:pt>
                <c:pt idx="918">
                  <c:v>8.2707233298894227</c:v>
                </c:pt>
                <c:pt idx="919">
                  <c:v>8.2836533298894217</c:v>
                </c:pt>
                <c:pt idx="920">
                  <c:v>8.2965833298894225</c:v>
                </c:pt>
                <c:pt idx="921">
                  <c:v>8.3095133298894215</c:v>
                </c:pt>
                <c:pt idx="922">
                  <c:v>8.3224433298894223</c:v>
                </c:pt>
                <c:pt idx="923">
                  <c:v>8.335373329889423</c:v>
                </c:pt>
                <c:pt idx="924">
                  <c:v>8.348303329889422</c:v>
                </c:pt>
                <c:pt idx="925">
                  <c:v>8.3612333298894228</c:v>
                </c:pt>
                <c:pt idx="926">
                  <c:v>8.3741633298894218</c:v>
                </c:pt>
                <c:pt idx="927">
                  <c:v>8.3870933298894226</c:v>
                </c:pt>
                <c:pt idx="928">
                  <c:v>8.4000233298894216</c:v>
                </c:pt>
                <c:pt idx="929">
                  <c:v>8.4129533298894223</c:v>
                </c:pt>
                <c:pt idx="930">
                  <c:v>8.4258833298894231</c:v>
                </c:pt>
                <c:pt idx="931">
                  <c:v>8.4388133298894221</c:v>
                </c:pt>
                <c:pt idx="932">
                  <c:v>8.4517433298894229</c:v>
                </c:pt>
                <c:pt idx="933">
                  <c:v>8.4646733298894219</c:v>
                </c:pt>
                <c:pt idx="934">
                  <c:v>8.4776033298894227</c:v>
                </c:pt>
                <c:pt idx="935">
                  <c:v>8.4905333298894217</c:v>
                </c:pt>
                <c:pt idx="936">
                  <c:v>8.5034633298894224</c:v>
                </c:pt>
                <c:pt idx="937">
                  <c:v>8.5163933298894214</c:v>
                </c:pt>
                <c:pt idx="938">
                  <c:v>8.5293233298894222</c:v>
                </c:pt>
                <c:pt idx="939">
                  <c:v>8.542253329889423</c:v>
                </c:pt>
                <c:pt idx="940">
                  <c:v>8.555183329889422</c:v>
                </c:pt>
                <c:pt idx="941">
                  <c:v>8.5681133298894228</c:v>
                </c:pt>
                <c:pt idx="942">
                  <c:v>8.5810433298894218</c:v>
                </c:pt>
                <c:pt idx="943">
                  <c:v>8.5939733298894225</c:v>
                </c:pt>
                <c:pt idx="944">
                  <c:v>8.6069033298894215</c:v>
                </c:pt>
                <c:pt idx="945">
                  <c:v>8.6198333298894223</c:v>
                </c:pt>
                <c:pt idx="946">
                  <c:v>8.6327633298894231</c:v>
                </c:pt>
                <c:pt idx="947">
                  <c:v>8.6456933298894221</c:v>
                </c:pt>
                <c:pt idx="948">
                  <c:v>8.6586233298894228</c:v>
                </c:pt>
                <c:pt idx="949">
                  <c:v>8.6715533298894218</c:v>
                </c:pt>
                <c:pt idx="950">
                  <c:v>8.6844833298894226</c:v>
                </c:pt>
                <c:pt idx="951">
                  <c:v>8.6974133298894216</c:v>
                </c:pt>
                <c:pt idx="952">
                  <c:v>8.7103433298894224</c:v>
                </c:pt>
                <c:pt idx="953">
                  <c:v>8.7232733298894214</c:v>
                </c:pt>
                <c:pt idx="954">
                  <c:v>8.7362033298894222</c:v>
                </c:pt>
                <c:pt idx="955">
                  <c:v>8.7491333298894229</c:v>
                </c:pt>
                <c:pt idx="956">
                  <c:v>8.7620633298894219</c:v>
                </c:pt>
                <c:pt idx="957">
                  <c:v>8.7749933298894227</c:v>
                </c:pt>
                <c:pt idx="958">
                  <c:v>8.7879233298894217</c:v>
                </c:pt>
                <c:pt idx="959">
                  <c:v>8.8008533298894225</c:v>
                </c:pt>
                <c:pt idx="960">
                  <c:v>8.8137833298894215</c:v>
                </c:pt>
                <c:pt idx="961">
                  <c:v>8.8267133298894223</c:v>
                </c:pt>
                <c:pt idx="962">
                  <c:v>8.839643329889423</c:v>
                </c:pt>
                <c:pt idx="963">
                  <c:v>8.852573329889422</c:v>
                </c:pt>
                <c:pt idx="964">
                  <c:v>8.8655033298894228</c:v>
                </c:pt>
                <c:pt idx="965">
                  <c:v>8.8784333298894218</c:v>
                </c:pt>
                <c:pt idx="966">
                  <c:v>8.8913633298894226</c:v>
                </c:pt>
                <c:pt idx="967">
                  <c:v>8.9042933298894216</c:v>
                </c:pt>
                <c:pt idx="968">
                  <c:v>8.9172233298894223</c:v>
                </c:pt>
                <c:pt idx="969">
                  <c:v>8.9301533298894231</c:v>
                </c:pt>
                <c:pt idx="970">
                  <c:v>8.9430833298894221</c:v>
                </c:pt>
                <c:pt idx="971">
                  <c:v>8.9560133298894229</c:v>
                </c:pt>
                <c:pt idx="972">
                  <c:v>8.9689433298894219</c:v>
                </c:pt>
                <c:pt idx="973">
                  <c:v>8.9818733298894227</c:v>
                </c:pt>
                <c:pt idx="974">
                  <c:v>8.9948033298894217</c:v>
                </c:pt>
                <c:pt idx="975">
                  <c:v>9.0077333298894224</c:v>
                </c:pt>
                <c:pt idx="976">
                  <c:v>9.0206633298894214</c:v>
                </c:pt>
                <c:pt idx="977">
                  <c:v>9.0335933298894222</c:v>
                </c:pt>
                <c:pt idx="978">
                  <c:v>9.046523329889423</c:v>
                </c:pt>
                <c:pt idx="979">
                  <c:v>9.059453329889422</c:v>
                </c:pt>
                <c:pt idx="980">
                  <c:v>9.0723833298894228</c:v>
                </c:pt>
                <c:pt idx="981">
                  <c:v>9.0853133298894218</c:v>
                </c:pt>
                <c:pt idx="982">
                  <c:v>9.0982433298894225</c:v>
                </c:pt>
                <c:pt idx="983">
                  <c:v>9.1111733298894215</c:v>
                </c:pt>
                <c:pt idx="984">
                  <c:v>9.1241033298894223</c:v>
                </c:pt>
                <c:pt idx="985">
                  <c:v>9.1370333298894231</c:v>
                </c:pt>
                <c:pt idx="986">
                  <c:v>9.1499633298894221</c:v>
                </c:pt>
                <c:pt idx="987">
                  <c:v>9.1628933298894228</c:v>
                </c:pt>
                <c:pt idx="988">
                  <c:v>9.1758233298894218</c:v>
                </c:pt>
                <c:pt idx="989">
                  <c:v>9.1887533298894226</c:v>
                </c:pt>
                <c:pt idx="990">
                  <c:v>9.2016833298894216</c:v>
                </c:pt>
                <c:pt idx="991">
                  <c:v>9.2146133298894224</c:v>
                </c:pt>
                <c:pt idx="992">
                  <c:v>9.2275433298894232</c:v>
                </c:pt>
                <c:pt idx="993">
                  <c:v>9.2404733298894222</c:v>
                </c:pt>
                <c:pt idx="994">
                  <c:v>9.2534033298894229</c:v>
                </c:pt>
                <c:pt idx="995">
                  <c:v>9.2663333298894219</c:v>
                </c:pt>
                <c:pt idx="996">
                  <c:v>9.2792633298894227</c:v>
                </c:pt>
                <c:pt idx="997">
                  <c:v>9.2921933298894217</c:v>
                </c:pt>
                <c:pt idx="998">
                  <c:v>9.3051233298894225</c:v>
                </c:pt>
                <c:pt idx="999">
                  <c:v>9.3180533298894215</c:v>
                </c:pt>
                <c:pt idx="1000">
                  <c:v>9.3309833298894223</c:v>
                </c:pt>
                <c:pt idx="1001">
                  <c:v>9.343913329889423</c:v>
                </c:pt>
                <c:pt idx="1002">
                  <c:v>9.356843329889422</c:v>
                </c:pt>
                <c:pt idx="1003">
                  <c:v>9.3697733298894228</c:v>
                </c:pt>
                <c:pt idx="1004">
                  <c:v>9.3827033298894218</c:v>
                </c:pt>
                <c:pt idx="1005">
                  <c:v>9.3956333298894226</c:v>
                </c:pt>
                <c:pt idx="1006">
                  <c:v>9.4085633298894216</c:v>
                </c:pt>
                <c:pt idx="1007">
                  <c:v>9.4214933298894223</c:v>
                </c:pt>
                <c:pt idx="1008">
                  <c:v>9.4344233298894231</c:v>
                </c:pt>
                <c:pt idx="1009">
                  <c:v>9.4473533298894221</c:v>
                </c:pt>
                <c:pt idx="1010">
                  <c:v>9.4602833298894229</c:v>
                </c:pt>
                <c:pt idx="1011">
                  <c:v>9.4732133298894219</c:v>
                </c:pt>
                <c:pt idx="1012">
                  <c:v>9.4861433298894227</c:v>
                </c:pt>
                <c:pt idx="1013">
                  <c:v>9.4990733298894217</c:v>
                </c:pt>
                <c:pt idx="1014">
                  <c:v>9.5120033298894224</c:v>
                </c:pt>
                <c:pt idx="1015">
                  <c:v>9.5249333298894214</c:v>
                </c:pt>
                <c:pt idx="1016">
                  <c:v>9.5378633298894222</c:v>
                </c:pt>
                <c:pt idx="1017">
                  <c:v>9.550793329889423</c:v>
                </c:pt>
                <c:pt idx="1018">
                  <c:v>9.563723329889422</c:v>
                </c:pt>
                <c:pt idx="1019">
                  <c:v>9.5766533298894227</c:v>
                </c:pt>
                <c:pt idx="1020">
                  <c:v>9.5895833298894217</c:v>
                </c:pt>
                <c:pt idx="1021">
                  <c:v>9.6025133298894225</c:v>
                </c:pt>
                <c:pt idx="1022">
                  <c:v>9.6154433298894215</c:v>
                </c:pt>
                <c:pt idx="1023">
                  <c:v>9.6283733298894223</c:v>
                </c:pt>
              </c:numCache>
            </c:numRef>
          </c:xVal>
          <c:yVal>
            <c:numRef>
              <c:f>'Blue sp'!$I$2:$I$1025</c:f>
              <c:numCache>
                <c:formatCode>General</c:formatCode>
                <c:ptCount val="1024"/>
                <c:pt idx="0">
                  <c:v>1.0345493238307685E-2</c:v>
                </c:pt>
                <c:pt idx="1">
                  <c:v>1.0715480218965226E-2</c:v>
                </c:pt>
                <c:pt idx="2">
                  <c:v>8.0735550568878933E-3</c:v>
                </c:pt>
                <c:pt idx="3">
                  <c:v>7.2425295432753407E-3</c:v>
                </c:pt>
                <c:pt idx="4">
                  <c:v>6.7059646338800162E-3</c:v>
                </c:pt>
                <c:pt idx="5">
                  <c:v>7.3656802312155314E-3</c:v>
                </c:pt>
                <c:pt idx="6">
                  <c:v>9.8220899051695235E-3</c:v>
                </c:pt>
                <c:pt idx="7">
                  <c:v>7.6100504237411552E-3</c:v>
                </c:pt>
                <c:pt idx="8">
                  <c:v>6.4074500629440348E-3</c:v>
                </c:pt>
                <c:pt idx="9">
                  <c:v>1.1830824563579314E-2</c:v>
                </c:pt>
                <c:pt idx="10">
                  <c:v>7.439611406261047E-3</c:v>
                </c:pt>
                <c:pt idx="11">
                  <c:v>9.2117126453769276E-3</c:v>
                </c:pt>
                <c:pt idx="12">
                  <c:v>1.0597552596391641E-2</c:v>
                </c:pt>
                <c:pt idx="13">
                  <c:v>1.1774878491162408E-2</c:v>
                </c:pt>
                <c:pt idx="14">
                  <c:v>1.1631101885283948E-2</c:v>
                </c:pt>
                <c:pt idx="15">
                  <c:v>9.4448992741369558E-3</c:v>
                </c:pt>
                <c:pt idx="16">
                  <c:v>1.0705295651626694E-2</c:v>
                </c:pt>
                <c:pt idx="17">
                  <c:v>1.0644509649332291E-2</c:v>
                </c:pt>
                <c:pt idx="18">
                  <c:v>1.3109623499146381E-2</c:v>
                </c:pt>
                <c:pt idx="19">
                  <c:v>1.205406645473471E-2</c:v>
                </c:pt>
                <c:pt idx="20">
                  <c:v>9.0986265724953917E-3</c:v>
                </c:pt>
                <c:pt idx="21">
                  <c:v>7.2811359924101794E-3</c:v>
                </c:pt>
                <c:pt idx="22">
                  <c:v>8.6004205327565343E-3</c:v>
                </c:pt>
                <c:pt idx="23">
                  <c:v>9.0345641140338277E-3</c:v>
                </c:pt>
                <c:pt idx="24">
                  <c:v>9.82051835158591E-3</c:v>
                </c:pt>
                <c:pt idx="25">
                  <c:v>1.0891515729717395E-2</c:v>
                </c:pt>
                <c:pt idx="26">
                  <c:v>1.3109263995204555E-2</c:v>
                </c:pt>
                <c:pt idx="27">
                  <c:v>9.1124514844747422E-3</c:v>
                </c:pt>
                <c:pt idx="28">
                  <c:v>9.3686379354888123E-3</c:v>
                </c:pt>
                <c:pt idx="29">
                  <c:v>1.0677321747818356E-2</c:v>
                </c:pt>
                <c:pt idx="30">
                  <c:v>1.2732481954263759E-2</c:v>
                </c:pt>
                <c:pt idx="31">
                  <c:v>1.0718956191419299E-2</c:v>
                </c:pt>
                <c:pt idx="32">
                  <c:v>1.1093498466493785E-2</c:v>
                </c:pt>
                <c:pt idx="33">
                  <c:v>1.0815637074652183E-2</c:v>
                </c:pt>
                <c:pt idx="34">
                  <c:v>8.7203365217521159E-3</c:v>
                </c:pt>
                <c:pt idx="35">
                  <c:v>8.7202939711257515E-3</c:v>
                </c:pt>
                <c:pt idx="36">
                  <c:v>1.1577585964801632E-2</c:v>
                </c:pt>
                <c:pt idx="37">
                  <c:v>1.0557119129227266E-2</c:v>
                </c:pt>
                <c:pt idx="38">
                  <c:v>1.1733518288902829E-2</c:v>
                </c:pt>
                <c:pt idx="39">
                  <c:v>9.5650262422923606E-3</c:v>
                </c:pt>
                <c:pt idx="40">
                  <c:v>8.7724493507088438E-3</c:v>
                </c:pt>
                <c:pt idx="41">
                  <c:v>1.1087259241071437E-2</c:v>
                </c:pt>
                <c:pt idx="42">
                  <c:v>1.1849805577117886E-2</c:v>
                </c:pt>
                <c:pt idx="43">
                  <c:v>1.0426086186800021E-2</c:v>
                </c:pt>
                <c:pt idx="44">
                  <c:v>9.2943464770887385E-3</c:v>
                </c:pt>
                <c:pt idx="45">
                  <c:v>8.6199596412263792E-3</c:v>
                </c:pt>
                <c:pt idx="46">
                  <c:v>7.1139865189013196E-3</c:v>
                </c:pt>
                <c:pt idx="47">
                  <c:v>7.4095026873856381E-3</c:v>
                </c:pt>
                <c:pt idx="48">
                  <c:v>1.1612068328912963E-2</c:v>
                </c:pt>
                <c:pt idx="49">
                  <c:v>9.763703819578088E-3</c:v>
                </c:pt>
                <c:pt idx="50">
                  <c:v>9.02719970399052E-3</c:v>
                </c:pt>
                <c:pt idx="51">
                  <c:v>1.3468743526366563E-2</c:v>
                </c:pt>
                <c:pt idx="52">
                  <c:v>1.2315004305262492E-2</c:v>
                </c:pt>
                <c:pt idx="53">
                  <c:v>1.1962501704539417E-2</c:v>
                </c:pt>
                <c:pt idx="54">
                  <c:v>1.0808553858902236E-2</c:v>
                </c:pt>
                <c:pt idx="55">
                  <c:v>8.8600230609860494E-3</c:v>
                </c:pt>
                <c:pt idx="56">
                  <c:v>9.4570022749155495E-3</c:v>
                </c:pt>
                <c:pt idx="57">
                  <c:v>1.0151808763722148E-2</c:v>
                </c:pt>
                <c:pt idx="58">
                  <c:v>1.1470596528859754E-2</c:v>
                </c:pt>
                <c:pt idx="59">
                  <c:v>1.0989573122531135E-2</c:v>
                </c:pt>
                <c:pt idx="60">
                  <c:v>1.0929346705969512E-2</c:v>
                </c:pt>
                <c:pt idx="61">
                  <c:v>7.8881683194118538E-3</c:v>
                </c:pt>
                <c:pt idx="62">
                  <c:v>9.2859182938209266E-3</c:v>
                </c:pt>
                <c:pt idx="63">
                  <c:v>1.1807679984046844E-2</c:v>
                </c:pt>
                <c:pt idx="64">
                  <c:v>1.2710308741458454E-2</c:v>
                </c:pt>
                <c:pt idx="65">
                  <c:v>1.1527963094781213E-2</c:v>
                </c:pt>
                <c:pt idx="66">
                  <c:v>1.3193224465625075E-2</c:v>
                </c:pt>
                <c:pt idx="67">
                  <c:v>1.1253209023895532E-2</c:v>
                </c:pt>
                <c:pt idx="68">
                  <c:v>8.7833353734344827E-3</c:v>
                </c:pt>
                <c:pt idx="69">
                  <c:v>8.7803488541623748E-3</c:v>
                </c:pt>
                <c:pt idx="70">
                  <c:v>8.7614039933480783E-3</c:v>
                </c:pt>
                <c:pt idx="71">
                  <c:v>9.6154799153198873E-3</c:v>
                </c:pt>
                <c:pt idx="72">
                  <c:v>1.042793148944684E-2</c:v>
                </c:pt>
                <c:pt idx="73">
                  <c:v>8.1633885587169327E-3</c:v>
                </c:pt>
                <c:pt idx="74">
                  <c:v>9.5707108270769899E-3</c:v>
                </c:pt>
                <c:pt idx="75">
                  <c:v>9.5701193203302417E-3</c:v>
                </c:pt>
                <c:pt idx="76">
                  <c:v>1.1651755211373802E-2</c:v>
                </c:pt>
                <c:pt idx="77">
                  <c:v>1.2098092123484375E-2</c:v>
                </c:pt>
                <c:pt idx="78">
                  <c:v>1.4233789530928668E-2</c:v>
                </c:pt>
                <c:pt idx="79">
                  <c:v>1.04462800357691E-2</c:v>
                </c:pt>
                <c:pt idx="80">
                  <c:v>1.1936161330892056E-2</c:v>
                </c:pt>
                <c:pt idx="81">
                  <c:v>1.0253009059755085E-2</c:v>
                </c:pt>
                <c:pt idx="82">
                  <c:v>1.0244374610893392E-2</c:v>
                </c:pt>
                <c:pt idx="83">
                  <c:v>1.2046506750656352E-2</c:v>
                </c:pt>
                <c:pt idx="84">
                  <c:v>1.1716502849860632E-2</c:v>
                </c:pt>
                <c:pt idx="85">
                  <c:v>1.0636363144079255E-2</c:v>
                </c:pt>
                <c:pt idx="86">
                  <c:v>1.1062129666103175E-2</c:v>
                </c:pt>
                <c:pt idx="87">
                  <c:v>1.4442169013150707E-2</c:v>
                </c:pt>
                <c:pt idx="88">
                  <c:v>1.1041170201512575E-2</c:v>
                </c:pt>
                <c:pt idx="89">
                  <c:v>1.1837223149602451E-2</c:v>
                </c:pt>
                <c:pt idx="90">
                  <c:v>1.09425094429745E-2</c:v>
                </c:pt>
                <c:pt idx="91">
                  <c:v>9.5396505540141854E-3</c:v>
                </c:pt>
                <c:pt idx="92">
                  <c:v>9.3969854137856794E-3</c:v>
                </c:pt>
                <c:pt idx="93">
                  <c:v>1.0955781394577044E-2</c:v>
                </c:pt>
                <c:pt idx="94">
                  <c:v>1.1644811750977429E-2</c:v>
                </c:pt>
                <c:pt idx="95">
                  <c:v>1.1871602432975401E-2</c:v>
                </c:pt>
                <c:pt idx="96">
                  <c:v>1.1894389114495536E-2</c:v>
                </c:pt>
                <c:pt idx="97">
                  <c:v>1.3712728688590492E-2</c:v>
                </c:pt>
                <c:pt idx="98">
                  <c:v>1.1658451558524794E-2</c:v>
                </c:pt>
                <c:pt idx="99">
                  <c:v>1.4538776272515236E-2</c:v>
                </c:pt>
                <c:pt idx="100">
                  <c:v>1.5342254102925881E-2</c:v>
                </c:pt>
                <c:pt idx="101">
                  <c:v>1.3163252345146613E-2</c:v>
                </c:pt>
                <c:pt idx="102">
                  <c:v>1.0723331001048114E-2</c:v>
                </c:pt>
                <c:pt idx="103">
                  <c:v>1.1944294428011362E-2</c:v>
                </c:pt>
                <c:pt idx="104">
                  <c:v>1.1874305283184E-2</c:v>
                </c:pt>
                <c:pt idx="105">
                  <c:v>9.1555225238938529E-3</c:v>
                </c:pt>
                <c:pt idx="106">
                  <c:v>9.5830161633081584E-3</c:v>
                </c:pt>
                <c:pt idx="107">
                  <c:v>9.8182949874353435E-3</c:v>
                </c:pt>
                <c:pt idx="108">
                  <c:v>1.4818215186386681E-2</c:v>
                </c:pt>
                <c:pt idx="109">
                  <c:v>1.0188570933038521E-2</c:v>
                </c:pt>
                <c:pt idx="110">
                  <c:v>9.2428915692828271E-3</c:v>
                </c:pt>
                <c:pt idx="111">
                  <c:v>1.1949225908354365E-2</c:v>
                </c:pt>
                <c:pt idx="112">
                  <c:v>1.3562365018832992E-2</c:v>
                </c:pt>
                <c:pt idx="113">
                  <c:v>1.1569422045818248E-2</c:v>
                </c:pt>
                <c:pt idx="114">
                  <c:v>1.2067285572427571E-2</c:v>
                </c:pt>
                <c:pt idx="115">
                  <c:v>1.4799465093406221E-2</c:v>
                </c:pt>
                <c:pt idx="116">
                  <c:v>1.2887781556175159E-2</c:v>
                </c:pt>
                <c:pt idx="117">
                  <c:v>1.0877653182524349E-2</c:v>
                </c:pt>
                <c:pt idx="118">
                  <c:v>1.3096288304784143E-2</c:v>
                </c:pt>
                <c:pt idx="119">
                  <c:v>1.2631365901194496E-2</c:v>
                </c:pt>
                <c:pt idx="120">
                  <c:v>9.2157677408889402E-3</c:v>
                </c:pt>
                <c:pt idx="121">
                  <c:v>1.101031587470752E-2</c:v>
                </c:pt>
                <c:pt idx="122">
                  <c:v>1.313693723135571E-2</c:v>
                </c:pt>
                <c:pt idx="123">
                  <c:v>1.2768828272385433E-2</c:v>
                </c:pt>
                <c:pt idx="124">
                  <c:v>1.1296290689986617E-2</c:v>
                </c:pt>
                <c:pt idx="125">
                  <c:v>1.2696226440041664E-2</c:v>
                </c:pt>
                <c:pt idx="126">
                  <c:v>1.0677213437206489E-2</c:v>
                </c:pt>
                <c:pt idx="127">
                  <c:v>1.4191273761147923E-2</c:v>
                </c:pt>
                <c:pt idx="128">
                  <c:v>1.4309353181034526E-2</c:v>
                </c:pt>
                <c:pt idx="129">
                  <c:v>1.3983718324592912E-2</c:v>
                </c:pt>
                <c:pt idx="130">
                  <c:v>1.562173599588181E-2</c:v>
                </c:pt>
                <c:pt idx="131">
                  <c:v>1.453494296282473E-2</c:v>
                </c:pt>
                <c:pt idx="132">
                  <c:v>1.7480966726468726E-2</c:v>
                </c:pt>
                <c:pt idx="133">
                  <c:v>1.5985088573169229E-2</c:v>
                </c:pt>
                <c:pt idx="134">
                  <c:v>1.3203495869436465E-2</c:v>
                </c:pt>
                <c:pt idx="135">
                  <c:v>1.6126825928611661E-2</c:v>
                </c:pt>
                <c:pt idx="136">
                  <c:v>1.3280090625835876E-2</c:v>
                </c:pt>
                <c:pt idx="137">
                  <c:v>1.2993844024885518E-2</c:v>
                </c:pt>
                <c:pt idx="138">
                  <c:v>1.3632553396499377E-2</c:v>
                </c:pt>
                <c:pt idx="139">
                  <c:v>1.6529561321965359E-2</c:v>
                </c:pt>
                <c:pt idx="140">
                  <c:v>1.5610698279848846E-2</c:v>
                </c:pt>
                <c:pt idx="141">
                  <c:v>1.6498567750830372E-2</c:v>
                </c:pt>
                <c:pt idx="142">
                  <c:v>1.3387508563497467E-2</c:v>
                </c:pt>
                <c:pt idx="143">
                  <c:v>1.3877166703269203E-2</c:v>
                </c:pt>
                <c:pt idx="144">
                  <c:v>1.4041370838383048E-2</c:v>
                </c:pt>
                <c:pt idx="145">
                  <c:v>1.5252975060891547E-2</c:v>
                </c:pt>
                <c:pt idx="146">
                  <c:v>1.591211666989454E-2</c:v>
                </c:pt>
                <c:pt idx="147">
                  <c:v>1.3681287017018092E-2</c:v>
                </c:pt>
                <c:pt idx="148">
                  <c:v>1.2704121536232123E-2</c:v>
                </c:pt>
                <c:pt idx="149">
                  <c:v>1.1856782480764464E-2</c:v>
                </c:pt>
                <c:pt idx="150">
                  <c:v>1.565052112847792E-2</c:v>
                </c:pt>
                <c:pt idx="151">
                  <c:v>1.3979782913276664E-2</c:v>
                </c:pt>
                <c:pt idx="152">
                  <c:v>1.7134769439404368E-2</c:v>
                </c:pt>
                <c:pt idx="153">
                  <c:v>1.5257804781893401E-2</c:v>
                </c:pt>
                <c:pt idx="154">
                  <c:v>1.7577299825472022E-2</c:v>
                </c:pt>
                <c:pt idx="155">
                  <c:v>1.8995433278107814E-2</c:v>
                </c:pt>
                <c:pt idx="156">
                  <c:v>1.4919217275282816E-2</c:v>
                </c:pt>
                <c:pt idx="157">
                  <c:v>1.6297511438523069E-2</c:v>
                </c:pt>
                <c:pt idx="158">
                  <c:v>1.741630741342292E-2</c:v>
                </c:pt>
                <c:pt idx="159">
                  <c:v>1.5243777931489306E-2</c:v>
                </c:pt>
                <c:pt idx="160">
                  <c:v>1.4932830217942561E-2</c:v>
                </c:pt>
                <c:pt idx="161">
                  <c:v>1.6186367644736469E-2</c:v>
                </c:pt>
                <c:pt idx="162">
                  <c:v>1.6891640017207325E-2</c:v>
                </c:pt>
                <c:pt idx="163">
                  <c:v>1.5344521596552791E-2</c:v>
                </c:pt>
                <c:pt idx="164">
                  <c:v>1.5341615054539737E-2</c:v>
                </c:pt>
                <c:pt idx="165">
                  <c:v>1.6377347301400901E-2</c:v>
                </c:pt>
                <c:pt idx="166">
                  <c:v>2.0609596555609972E-2</c:v>
                </c:pt>
                <c:pt idx="167">
                  <c:v>1.5537161652335364E-2</c:v>
                </c:pt>
                <c:pt idx="168">
                  <c:v>1.6716914423195697E-2</c:v>
                </c:pt>
                <c:pt idx="169">
                  <c:v>1.8176682669916022E-2</c:v>
                </c:pt>
                <c:pt idx="170">
                  <c:v>1.7245433006053121E-2</c:v>
                </c:pt>
                <c:pt idx="171">
                  <c:v>1.8416255267187071E-2</c:v>
                </c:pt>
                <c:pt idx="172">
                  <c:v>1.7891563261188778E-2</c:v>
                </c:pt>
                <c:pt idx="173">
                  <c:v>1.7067788948300116E-2</c:v>
                </c:pt>
                <c:pt idx="174">
                  <c:v>1.6477909834646157E-2</c:v>
                </c:pt>
                <c:pt idx="175">
                  <c:v>2.2727395803951861E-2</c:v>
                </c:pt>
                <c:pt idx="176">
                  <c:v>2.1654631239434102E-2</c:v>
                </c:pt>
                <c:pt idx="177">
                  <c:v>1.7455584034972636E-2</c:v>
                </c:pt>
                <c:pt idx="178">
                  <c:v>1.7767512625282606E-2</c:v>
                </c:pt>
                <c:pt idx="179">
                  <c:v>1.9628395048635665E-2</c:v>
                </c:pt>
                <c:pt idx="180">
                  <c:v>1.7974065514920947E-2</c:v>
                </c:pt>
                <c:pt idx="181">
                  <c:v>1.523210253816256E-2</c:v>
                </c:pt>
                <c:pt idx="182">
                  <c:v>1.6802093166896247E-2</c:v>
                </c:pt>
                <c:pt idx="183">
                  <c:v>1.7621783035717851E-2</c:v>
                </c:pt>
                <c:pt idx="184">
                  <c:v>1.6511645309507366E-2</c:v>
                </c:pt>
                <c:pt idx="185">
                  <c:v>1.5918356206769076E-2</c:v>
                </c:pt>
                <c:pt idx="186">
                  <c:v>2.0095566644517185E-2</c:v>
                </c:pt>
                <c:pt idx="187">
                  <c:v>2.2340454241173827E-2</c:v>
                </c:pt>
                <c:pt idx="188">
                  <c:v>1.9414982009482325E-2</c:v>
                </c:pt>
                <c:pt idx="189">
                  <c:v>1.7182102724670023E-2</c:v>
                </c:pt>
                <c:pt idx="190">
                  <c:v>1.8366298095422555E-2</c:v>
                </c:pt>
                <c:pt idx="191">
                  <c:v>1.9761903533904942E-2</c:v>
                </c:pt>
                <c:pt idx="192">
                  <c:v>1.7408818333312689E-2</c:v>
                </c:pt>
                <c:pt idx="193">
                  <c:v>1.6446573795249265E-2</c:v>
                </c:pt>
                <c:pt idx="194">
                  <c:v>1.6707854859165018E-2</c:v>
                </c:pt>
                <c:pt idx="195">
                  <c:v>1.8860530260429567E-2</c:v>
                </c:pt>
                <c:pt idx="196">
                  <c:v>1.7440400746204468E-2</c:v>
                </c:pt>
                <c:pt idx="197">
                  <c:v>1.9657511623958616E-2</c:v>
                </c:pt>
                <c:pt idx="198">
                  <c:v>1.9816076666983148E-2</c:v>
                </c:pt>
                <c:pt idx="199">
                  <c:v>1.936741159220965E-2</c:v>
                </c:pt>
                <c:pt idx="200">
                  <c:v>2.0735732540538759E-2</c:v>
                </c:pt>
                <c:pt idx="201">
                  <c:v>2.0218608953680398E-2</c:v>
                </c:pt>
                <c:pt idx="202">
                  <c:v>2.4738894969273399E-2</c:v>
                </c:pt>
                <c:pt idx="203">
                  <c:v>2.8095883456554484E-2</c:v>
                </c:pt>
                <c:pt idx="204">
                  <c:v>2.2054180751264019E-2</c:v>
                </c:pt>
                <c:pt idx="205">
                  <c:v>2.2968418812271678E-2</c:v>
                </c:pt>
                <c:pt idx="206">
                  <c:v>2.5041206299017731E-2</c:v>
                </c:pt>
                <c:pt idx="207">
                  <c:v>2.0414171066826595E-2</c:v>
                </c:pt>
                <c:pt idx="208">
                  <c:v>2.037323553845204E-2</c:v>
                </c:pt>
                <c:pt idx="209">
                  <c:v>2.0656359042754258E-2</c:v>
                </c:pt>
                <c:pt idx="210">
                  <c:v>1.8737491395211064E-2</c:v>
                </c:pt>
                <c:pt idx="211">
                  <c:v>2.2260027639984834E-2</c:v>
                </c:pt>
                <c:pt idx="212">
                  <c:v>2.3800163149247065E-2</c:v>
                </c:pt>
                <c:pt idx="213">
                  <c:v>2.2460974163538591E-2</c:v>
                </c:pt>
                <c:pt idx="214">
                  <c:v>2.4052890952323457E-2</c:v>
                </c:pt>
                <c:pt idx="215">
                  <c:v>2.5773039559031118E-2</c:v>
                </c:pt>
                <c:pt idx="216">
                  <c:v>2.4753315176914353E-2</c:v>
                </c:pt>
                <c:pt idx="217">
                  <c:v>2.3039722740814391E-2</c:v>
                </c:pt>
                <c:pt idx="218">
                  <c:v>2.2457443334262001E-2</c:v>
                </c:pt>
                <c:pt idx="219">
                  <c:v>2.636643858702415E-2</c:v>
                </c:pt>
                <c:pt idx="220">
                  <c:v>2.4096516448318454E-2</c:v>
                </c:pt>
                <c:pt idx="221">
                  <c:v>2.413153571026708E-2</c:v>
                </c:pt>
                <c:pt idx="222">
                  <c:v>2.8074003298051028E-2</c:v>
                </c:pt>
                <c:pt idx="223">
                  <c:v>2.6673195183056587E-2</c:v>
                </c:pt>
                <c:pt idx="224">
                  <c:v>2.5959862520394894E-2</c:v>
                </c:pt>
                <c:pt idx="225">
                  <c:v>2.4372086639382548E-2</c:v>
                </c:pt>
                <c:pt idx="226">
                  <c:v>2.3552232172828289E-2</c:v>
                </c:pt>
                <c:pt idx="227">
                  <c:v>2.438381357523876E-2</c:v>
                </c:pt>
                <c:pt idx="228">
                  <c:v>2.6166401449010175E-2</c:v>
                </c:pt>
                <c:pt idx="229">
                  <c:v>2.5701998075629371E-2</c:v>
                </c:pt>
                <c:pt idx="230">
                  <c:v>2.3573210557858562E-2</c:v>
                </c:pt>
                <c:pt idx="231">
                  <c:v>2.8683484178447453E-2</c:v>
                </c:pt>
                <c:pt idx="232">
                  <c:v>3.5480721594150159E-2</c:v>
                </c:pt>
                <c:pt idx="233">
                  <c:v>2.9696723741771083E-2</c:v>
                </c:pt>
                <c:pt idx="234">
                  <c:v>2.6981471048909588E-2</c:v>
                </c:pt>
                <c:pt idx="235">
                  <c:v>2.7405506410786068E-2</c:v>
                </c:pt>
                <c:pt idx="236">
                  <c:v>2.9271205637060857E-2</c:v>
                </c:pt>
                <c:pt idx="237">
                  <c:v>2.8652480723291351E-2</c:v>
                </c:pt>
                <c:pt idx="238">
                  <c:v>3.1166328541872977E-2</c:v>
                </c:pt>
                <c:pt idx="239">
                  <c:v>2.941640224527348E-2</c:v>
                </c:pt>
                <c:pt idx="240">
                  <c:v>3.0844571882058799E-2</c:v>
                </c:pt>
                <c:pt idx="241">
                  <c:v>2.8569867829740064E-2</c:v>
                </c:pt>
                <c:pt idx="242">
                  <c:v>2.9702907146307019E-2</c:v>
                </c:pt>
                <c:pt idx="243">
                  <c:v>3.0681687709650129E-2</c:v>
                </c:pt>
                <c:pt idx="244">
                  <c:v>3.0270686423771828E-2</c:v>
                </c:pt>
                <c:pt idx="245">
                  <c:v>3.2294999480353935E-2</c:v>
                </c:pt>
                <c:pt idx="246">
                  <c:v>3.4683938514862359E-2</c:v>
                </c:pt>
                <c:pt idx="247">
                  <c:v>3.672413833530723E-2</c:v>
                </c:pt>
                <c:pt idx="248">
                  <c:v>3.4761679388226219E-2</c:v>
                </c:pt>
                <c:pt idx="249">
                  <c:v>3.3660164509460036E-2</c:v>
                </c:pt>
                <c:pt idx="250">
                  <c:v>3.7970944876017841E-2</c:v>
                </c:pt>
                <c:pt idx="251">
                  <c:v>4.3475453720888846E-2</c:v>
                </c:pt>
                <c:pt idx="252">
                  <c:v>4.4303015810530727E-2</c:v>
                </c:pt>
                <c:pt idx="253">
                  <c:v>4.6129364784304586E-2</c:v>
                </c:pt>
                <c:pt idx="254">
                  <c:v>4.9198396357106024E-2</c:v>
                </c:pt>
                <c:pt idx="255">
                  <c:v>5.1790535172902281E-2</c:v>
                </c:pt>
                <c:pt idx="256">
                  <c:v>5.3947211109454545E-2</c:v>
                </c:pt>
                <c:pt idx="257">
                  <c:v>5.5435809722270128E-2</c:v>
                </c:pt>
                <c:pt idx="258">
                  <c:v>5.5859155937945486E-2</c:v>
                </c:pt>
                <c:pt idx="259">
                  <c:v>5.7950077576570849E-2</c:v>
                </c:pt>
                <c:pt idx="260">
                  <c:v>6.2881325135216978E-2</c:v>
                </c:pt>
                <c:pt idx="261">
                  <c:v>6.5080510824136142E-2</c:v>
                </c:pt>
                <c:pt idx="262">
                  <c:v>7.2431512529497435E-2</c:v>
                </c:pt>
                <c:pt idx="263">
                  <c:v>7.4499721916629763E-2</c:v>
                </c:pt>
                <c:pt idx="264">
                  <c:v>8.2940732087468577E-2</c:v>
                </c:pt>
                <c:pt idx="265">
                  <c:v>8.1321049838746925E-2</c:v>
                </c:pt>
                <c:pt idx="266">
                  <c:v>8.4125127755815682E-2</c:v>
                </c:pt>
                <c:pt idx="267">
                  <c:v>8.7799930735215012E-2</c:v>
                </c:pt>
                <c:pt idx="268">
                  <c:v>9.1609495621978052E-2</c:v>
                </c:pt>
                <c:pt idx="269">
                  <c:v>9.6667519826911755E-2</c:v>
                </c:pt>
                <c:pt idx="270">
                  <c:v>0.10475649855760739</c:v>
                </c:pt>
                <c:pt idx="271">
                  <c:v>0.11076315647899329</c:v>
                </c:pt>
                <c:pt idx="272">
                  <c:v>0.12568730891587879</c:v>
                </c:pt>
                <c:pt idx="273">
                  <c:v>0.1206093600140497</c:v>
                </c:pt>
                <c:pt idx="274">
                  <c:v>0.1281705212953729</c:v>
                </c:pt>
                <c:pt idx="275">
                  <c:v>0.13143500207532655</c:v>
                </c:pt>
                <c:pt idx="276">
                  <c:v>0.14013643919474619</c:v>
                </c:pt>
                <c:pt idx="277">
                  <c:v>0.14787282722829634</c:v>
                </c:pt>
                <c:pt idx="278">
                  <c:v>0.15536830783726213</c:v>
                </c:pt>
                <c:pt idx="279">
                  <c:v>0.16418199910734327</c:v>
                </c:pt>
                <c:pt idx="280">
                  <c:v>0.16129399069661682</c:v>
                </c:pt>
                <c:pt idx="281">
                  <c:v>0.16859489780854242</c:v>
                </c:pt>
                <c:pt idx="282">
                  <c:v>0.1726742717193602</c:v>
                </c:pt>
                <c:pt idx="283">
                  <c:v>0.17603194101072886</c:v>
                </c:pt>
                <c:pt idx="284">
                  <c:v>0.18955390522433366</c:v>
                </c:pt>
                <c:pt idx="285">
                  <c:v>0.20238897206053663</c:v>
                </c:pt>
                <c:pt idx="286">
                  <c:v>0.20396878621631298</c:v>
                </c:pt>
                <c:pt idx="287">
                  <c:v>0.20718233877765377</c:v>
                </c:pt>
                <c:pt idx="288">
                  <c:v>0.21208569323467796</c:v>
                </c:pt>
                <c:pt idx="289">
                  <c:v>0.22013984015207444</c:v>
                </c:pt>
                <c:pt idx="290">
                  <c:v>0.22742817424632447</c:v>
                </c:pt>
                <c:pt idx="291">
                  <c:v>0.23430272936470004</c:v>
                </c:pt>
                <c:pt idx="292">
                  <c:v>0.24221130110456315</c:v>
                </c:pt>
                <c:pt idx="293">
                  <c:v>0.24189681040027916</c:v>
                </c:pt>
                <c:pt idx="294">
                  <c:v>0.24865891335553464</c:v>
                </c:pt>
                <c:pt idx="295">
                  <c:v>0.24928089016506713</c:v>
                </c:pt>
                <c:pt idx="296">
                  <c:v>0.25159014909061922</c:v>
                </c:pt>
                <c:pt idx="297">
                  <c:v>0.24944988792822795</c:v>
                </c:pt>
                <c:pt idx="298">
                  <c:v>0.25325172868788226</c:v>
                </c:pt>
                <c:pt idx="299">
                  <c:v>0.256733850458367</c:v>
                </c:pt>
                <c:pt idx="300">
                  <c:v>0.26582299297504264</c:v>
                </c:pt>
                <c:pt idx="301">
                  <c:v>0.27641867426248423</c:v>
                </c:pt>
                <c:pt idx="302">
                  <c:v>0.2726425132830973</c:v>
                </c:pt>
                <c:pt idx="303">
                  <c:v>0.28377930107648813</c:v>
                </c:pt>
                <c:pt idx="304">
                  <c:v>0.28684207339677187</c:v>
                </c:pt>
                <c:pt idx="305">
                  <c:v>0.29447338424023822</c:v>
                </c:pt>
                <c:pt idx="306">
                  <c:v>0.29808557487451426</c:v>
                </c:pt>
                <c:pt idx="307">
                  <c:v>0.29848990237003065</c:v>
                </c:pt>
                <c:pt idx="308">
                  <c:v>0.3001181797278511</c:v>
                </c:pt>
                <c:pt idx="309">
                  <c:v>0.30174122700514916</c:v>
                </c:pt>
                <c:pt idx="310">
                  <c:v>0.31323762503357072</c:v>
                </c:pt>
                <c:pt idx="311">
                  <c:v>0.30742905737041598</c:v>
                </c:pt>
                <c:pt idx="312">
                  <c:v>0.30865335577664987</c:v>
                </c:pt>
                <c:pt idx="313">
                  <c:v>0.31177274917663178</c:v>
                </c:pt>
                <c:pt idx="314">
                  <c:v>0.31024024331576117</c:v>
                </c:pt>
                <c:pt idx="315">
                  <c:v>0.31466012858161369</c:v>
                </c:pt>
                <c:pt idx="316">
                  <c:v>0.31889868676258815</c:v>
                </c:pt>
                <c:pt idx="317">
                  <c:v>0.3287146304004181</c:v>
                </c:pt>
                <c:pt idx="318">
                  <c:v>0.3307810867260878</c:v>
                </c:pt>
                <c:pt idx="319">
                  <c:v>0.33372787005978022</c:v>
                </c:pt>
                <c:pt idx="320">
                  <c:v>0.33357340008334074</c:v>
                </c:pt>
                <c:pt idx="321">
                  <c:v>0.33104941471408605</c:v>
                </c:pt>
                <c:pt idx="322">
                  <c:v>0.32438139249118186</c:v>
                </c:pt>
                <c:pt idx="323">
                  <c:v>0.33201930081344844</c:v>
                </c:pt>
                <c:pt idx="324">
                  <c:v>0.32946519614885683</c:v>
                </c:pt>
                <c:pt idx="325">
                  <c:v>0.32847344129128508</c:v>
                </c:pt>
                <c:pt idx="326">
                  <c:v>0.33267617369619462</c:v>
                </c:pt>
                <c:pt idx="327">
                  <c:v>0.33860126021179626</c:v>
                </c:pt>
                <c:pt idx="328">
                  <c:v>0.33537019425204578</c:v>
                </c:pt>
                <c:pt idx="329">
                  <c:v>0.33646518889213828</c:v>
                </c:pt>
                <c:pt idx="330">
                  <c:v>0.34383544764692009</c:v>
                </c:pt>
                <c:pt idx="331">
                  <c:v>0.34354734072749654</c:v>
                </c:pt>
                <c:pt idx="332">
                  <c:v>0.34126129202180111</c:v>
                </c:pt>
                <c:pt idx="333">
                  <c:v>0.33131097780637692</c:v>
                </c:pt>
                <c:pt idx="334">
                  <c:v>0.32105827258586372</c:v>
                </c:pt>
                <c:pt idx="335">
                  <c:v>0.33177009808775576</c:v>
                </c:pt>
                <c:pt idx="336">
                  <c:v>0.32573425155709823</c:v>
                </c:pt>
                <c:pt idx="337">
                  <c:v>0.33279025398140893</c:v>
                </c:pt>
                <c:pt idx="338">
                  <c:v>0.33707469572472337</c:v>
                </c:pt>
                <c:pt idx="339">
                  <c:v>0.3348984539228132</c:v>
                </c:pt>
                <c:pt idx="340">
                  <c:v>0.32912001558232584</c:v>
                </c:pt>
                <c:pt idx="341">
                  <c:v>0.32393089191090602</c:v>
                </c:pt>
                <c:pt idx="342">
                  <c:v>0.31760155288278086</c:v>
                </c:pt>
                <c:pt idx="343">
                  <c:v>0.31699072911209791</c:v>
                </c:pt>
                <c:pt idx="344">
                  <c:v>0.33073559883775594</c:v>
                </c:pt>
                <c:pt idx="345">
                  <c:v>0.32771092198303964</c:v>
                </c:pt>
                <c:pt idx="346">
                  <c:v>0.32270010545892519</c:v>
                </c:pt>
                <c:pt idx="347">
                  <c:v>0.33053982521036812</c:v>
                </c:pt>
                <c:pt idx="348">
                  <c:v>0.32516322082744903</c:v>
                </c:pt>
                <c:pt idx="349">
                  <c:v>0.32802000862254882</c:v>
                </c:pt>
                <c:pt idx="350">
                  <c:v>0.32152042224759436</c:v>
                </c:pt>
                <c:pt idx="351">
                  <c:v>0.33172621739569969</c:v>
                </c:pt>
                <c:pt idx="352">
                  <c:v>0.32738387292875765</c:v>
                </c:pt>
                <c:pt idx="353">
                  <c:v>0.31611984536753118</c:v>
                </c:pt>
                <c:pt idx="354">
                  <c:v>0.32129290996088977</c:v>
                </c:pt>
                <c:pt idx="355">
                  <c:v>0.32463385331048855</c:v>
                </c:pt>
                <c:pt idx="356">
                  <c:v>0.3196679990000601</c:v>
                </c:pt>
                <c:pt idx="357">
                  <c:v>0.3097323638733393</c:v>
                </c:pt>
                <c:pt idx="358">
                  <c:v>0.31688350310908331</c:v>
                </c:pt>
                <c:pt idx="359">
                  <c:v>0.318851394558542</c:v>
                </c:pt>
                <c:pt idx="360">
                  <c:v>0.31828814644468534</c:v>
                </c:pt>
                <c:pt idx="361">
                  <c:v>0.32230930621224207</c:v>
                </c:pt>
                <c:pt idx="362">
                  <c:v>0.31962417128543757</c:v>
                </c:pt>
                <c:pt idx="363">
                  <c:v>0.31664974940429935</c:v>
                </c:pt>
                <c:pt idx="364">
                  <c:v>0.31357753235596025</c:v>
                </c:pt>
                <c:pt idx="365">
                  <c:v>0.31041642110721529</c:v>
                </c:pt>
                <c:pt idx="366">
                  <c:v>0.31584200184675248</c:v>
                </c:pt>
                <c:pt idx="367">
                  <c:v>0.31482417030213705</c:v>
                </c:pt>
                <c:pt idx="368">
                  <c:v>0.30378512918326211</c:v>
                </c:pt>
                <c:pt idx="369">
                  <c:v>0.31174197572773044</c:v>
                </c:pt>
                <c:pt idx="370">
                  <c:v>0.312111700462335</c:v>
                </c:pt>
                <c:pt idx="371">
                  <c:v>0.30252499607954231</c:v>
                </c:pt>
                <c:pt idx="372">
                  <c:v>0.30153905160297229</c:v>
                </c:pt>
                <c:pt idx="373">
                  <c:v>0.30447314996143132</c:v>
                </c:pt>
                <c:pt idx="374">
                  <c:v>0.30323839379839451</c:v>
                </c:pt>
                <c:pt idx="375">
                  <c:v>0.30166380519271957</c:v>
                </c:pt>
                <c:pt idx="376">
                  <c:v>0.30092974864418659</c:v>
                </c:pt>
                <c:pt idx="377">
                  <c:v>0.3011146292547785</c:v>
                </c:pt>
                <c:pt idx="378">
                  <c:v>0.29954805694582132</c:v>
                </c:pt>
                <c:pt idx="379">
                  <c:v>0.30495204615569499</c:v>
                </c:pt>
                <c:pt idx="380">
                  <c:v>0.31214489100804599</c:v>
                </c:pt>
                <c:pt idx="381">
                  <c:v>0.30368964476493987</c:v>
                </c:pt>
                <c:pt idx="382">
                  <c:v>0.29879453633342562</c:v>
                </c:pt>
                <c:pt idx="383">
                  <c:v>0.30616451548087315</c:v>
                </c:pt>
                <c:pt idx="384">
                  <c:v>0.30649551602548325</c:v>
                </c:pt>
                <c:pt idx="385">
                  <c:v>0.30230834933283124</c:v>
                </c:pt>
                <c:pt idx="386">
                  <c:v>0.2944532962214868</c:v>
                </c:pt>
                <c:pt idx="387">
                  <c:v>0.30203687998976936</c:v>
                </c:pt>
                <c:pt idx="388">
                  <c:v>0.30161312905546356</c:v>
                </c:pt>
                <c:pt idx="389">
                  <c:v>0.30453202409811969</c:v>
                </c:pt>
                <c:pt idx="390">
                  <c:v>0.30423879670372067</c:v>
                </c:pt>
                <c:pt idx="391">
                  <c:v>0.29304616465028194</c:v>
                </c:pt>
                <c:pt idx="392">
                  <c:v>0.29133315429900242</c:v>
                </c:pt>
                <c:pt idx="393">
                  <c:v>0.29812751434007806</c:v>
                </c:pt>
                <c:pt idx="394">
                  <c:v>0.30293102954210316</c:v>
                </c:pt>
                <c:pt idx="395">
                  <c:v>0.2968117892572007</c:v>
                </c:pt>
                <c:pt idx="396">
                  <c:v>0.28552701678563169</c:v>
                </c:pt>
                <c:pt idx="397">
                  <c:v>0.28224306512470043</c:v>
                </c:pt>
                <c:pt idx="398">
                  <c:v>0.28293613949712992</c:v>
                </c:pt>
                <c:pt idx="399">
                  <c:v>0.28434335032533414</c:v>
                </c:pt>
                <c:pt idx="400">
                  <c:v>0.29033005439699427</c:v>
                </c:pt>
                <c:pt idx="401">
                  <c:v>0.28682485360970922</c:v>
                </c:pt>
                <c:pt idx="402">
                  <c:v>0.2826398580550803</c:v>
                </c:pt>
                <c:pt idx="403">
                  <c:v>0.28211426590140315</c:v>
                </c:pt>
                <c:pt idx="404">
                  <c:v>0.28110060878130505</c:v>
                </c:pt>
                <c:pt idx="405">
                  <c:v>0.27939170283162446</c:v>
                </c:pt>
                <c:pt idx="406">
                  <c:v>0.2752368400096426</c:v>
                </c:pt>
                <c:pt idx="407">
                  <c:v>0.2725455243651545</c:v>
                </c:pt>
                <c:pt idx="408">
                  <c:v>0.27628257655201471</c:v>
                </c:pt>
                <c:pt idx="409">
                  <c:v>0.28014594014400884</c:v>
                </c:pt>
                <c:pt idx="410">
                  <c:v>0.28706146278671485</c:v>
                </c:pt>
                <c:pt idx="411">
                  <c:v>0.27931073536341472</c:v>
                </c:pt>
                <c:pt idx="412">
                  <c:v>0.28408431117954447</c:v>
                </c:pt>
                <c:pt idx="413">
                  <c:v>0.27416202717442961</c:v>
                </c:pt>
                <c:pt idx="414">
                  <c:v>0.27245786560859953</c:v>
                </c:pt>
                <c:pt idx="415">
                  <c:v>0.27791335082344976</c:v>
                </c:pt>
                <c:pt idx="416">
                  <c:v>0.27666666350630731</c:v>
                </c:pt>
                <c:pt idx="417">
                  <c:v>0.27168800390944897</c:v>
                </c:pt>
                <c:pt idx="418">
                  <c:v>0.26887878334643345</c:v>
                </c:pt>
                <c:pt idx="419">
                  <c:v>0.26714753133816754</c:v>
                </c:pt>
                <c:pt idx="420">
                  <c:v>0.25887998898083397</c:v>
                </c:pt>
                <c:pt idx="421">
                  <c:v>0.25442164487763586</c:v>
                </c:pt>
                <c:pt idx="422">
                  <c:v>0.26121991155974172</c:v>
                </c:pt>
                <c:pt idx="423">
                  <c:v>0.26740739263592544</c:v>
                </c:pt>
                <c:pt idx="424">
                  <c:v>0.27682047827510892</c:v>
                </c:pt>
                <c:pt idx="425">
                  <c:v>0.26496755375816516</c:v>
                </c:pt>
                <c:pt idx="426">
                  <c:v>0.26788694812052039</c:v>
                </c:pt>
                <c:pt idx="427">
                  <c:v>0.26494849638134238</c:v>
                </c:pt>
                <c:pt idx="428">
                  <c:v>0.26641036725315226</c:v>
                </c:pt>
                <c:pt idx="429">
                  <c:v>0.25983596637800854</c:v>
                </c:pt>
                <c:pt idx="430">
                  <c:v>0.27222940498676318</c:v>
                </c:pt>
                <c:pt idx="431">
                  <c:v>0.26626114508509491</c:v>
                </c:pt>
                <c:pt idx="432">
                  <c:v>0.26132413026228396</c:v>
                </c:pt>
                <c:pt idx="433">
                  <c:v>0.25938610158725883</c:v>
                </c:pt>
                <c:pt idx="434">
                  <c:v>0.25833412987244531</c:v>
                </c:pt>
                <c:pt idx="435">
                  <c:v>0.26345571075882152</c:v>
                </c:pt>
                <c:pt idx="436">
                  <c:v>0.26034685531253116</c:v>
                </c:pt>
                <c:pt idx="437">
                  <c:v>0.2569031527273451</c:v>
                </c:pt>
                <c:pt idx="438">
                  <c:v>0.25842308731102948</c:v>
                </c:pt>
                <c:pt idx="439">
                  <c:v>0.25521265823345662</c:v>
                </c:pt>
                <c:pt idx="440">
                  <c:v>0.253131972343139</c:v>
                </c:pt>
                <c:pt idx="441">
                  <c:v>0.25997648820495795</c:v>
                </c:pt>
                <c:pt idx="442">
                  <c:v>0.2627822943790013</c:v>
                </c:pt>
                <c:pt idx="443">
                  <c:v>0.2635904308130268</c:v>
                </c:pt>
                <c:pt idx="444">
                  <c:v>0.26360230344892488</c:v>
                </c:pt>
                <c:pt idx="445">
                  <c:v>0.26229223017697567</c:v>
                </c:pt>
                <c:pt idx="446">
                  <c:v>0.25493931393158697</c:v>
                </c:pt>
                <c:pt idx="447">
                  <c:v>0.25068438867482568</c:v>
                </c:pt>
                <c:pt idx="448">
                  <c:v>0.24686578864757122</c:v>
                </c:pt>
                <c:pt idx="449">
                  <c:v>0.30788165042667281</c:v>
                </c:pt>
                <c:pt idx="450">
                  <c:v>0.2576350328322925</c:v>
                </c:pt>
                <c:pt idx="451">
                  <c:v>0.25336773258379958</c:v>
                </c:pt>
                <c:pt idx="452">
                  <c:v>0.25280835958244419</c:v>
                </c:pt>
                <c:pt idx="453">
                  <c:v>0.25250442255354033</c:v>
                </c:pt>
                <c:pt idx="454">
                  <c:v>0.24982725480658755</c:v>
                </c:pt>
                <c:pt idx="455">
                  <c:v>0.24933996207400641</c:v>
                </c:pt>
                <c:pt idx="456">
                  <c:v>0.25084436909042951</c:v>
                </c:pt>
                <c:pt idx="457">
                  <c:v>0.25103251871051618</c:v>
                </c:pt>
                <c:pt idx="458">
                  <c:v>0.24445133216768081</c:v>
                </c:pt>
                <c:pt idx="459">
                  <c:v>0.23848901388891264</c:v>
                </c:pt>
                <c:pt idx="460">
                  <c:v>0.23309192979980567</c:v>
                </c:pt>
                <c:pt idx="461">
                  <c:v>0.24320661753456782</c:v>
                </c:pt>
                <c:pt idx="462">
                  <c:v>0.24032647956724892</c:v>
                </c:pt>
                <c:pt idx="463">
                  <c:v>0.24751132886812335</c:v>
                </c:pt>
                <c:pt idx="464">
                  <c:v>0.24677592029942153</c:v>
                </c:pt>
                <c:pt idx="465">
                  <c:v>0.24101346574456825</c:v>
                </c:pt>
                <c:pt idx="466">
                  <c:v>0.24061874549447879</c:v>
                </c:pt>
                <c:pt idx="467">
                  <c:v>0.24244719198341669</c:v>
                </c:pt>
                <c:pt idx="468">
                  <c:v>0.24249411845696112</c:v>
                </c:pt>
                <c:pt idx="469">
                  <c:v>0.2443383382344527</c:v>
                </c:pt>
                <c:pt idx="470">
                  <c:v>0.23750789594110486</c:v>
                </c:pt>
                <c:pt idx="471">
                  <c:v>0.242176006282254</c:v>
                </c:pt>
                <c:pt idx="472">
                  <c:v>0.23770293117804622</c:v>
                </c:pt>
                <c:pt idx="473">
                  <c:v>0.23286383144994846</c:v>
                </c:pt>
                <c:pt idx="474">
                  <c:v>0.23483344935448194</c:v>
                </c:pt>
                <c:pt idx="475">
                  <c:v>0.23442456968927688</c:v>
                </c:pt>
                <c:pt idx="476">
                  <c:v>0.23247552347048869</c:v>
                </c:pt>
                <c:pt idx="477">
                  <c:v>0.23148523950670435</c:v>
                </c:pt>
                <c:pt idx="478">
                  <c:v>0.23728529439928212</c:v>
                </c:pt>
                <c:pt idx="479">
                  <c:v>0.23620639018701409</c:v>
                </c:pt>
                <c:pt idx="480">
                  <c:v>0.23269950179250845</c:v>
                </c:pt>
                <c:pt idx="481">
                  <c:v>0.22235915209725771</c:v>
                </c:pt>
                <c:pt idx="482">
                  <c:v>0.22582173514375223</c:v>
                </c:pt>
                <c:pt idx="483">
                  <c:v>0.22778986826490102</c:v>
                </c:pt>
                <c:pt idx="484">
                  <c:v>0.21990336727410553</c:v>
                </c:pt>
                <c:pt idx="485">
                  <c:v>0.21350532470012387</c:v>
                </c:pt>
                <c:pt idx="486">
                  <c:v>0.22147184776784815</c:v>
                </c:pt>
                <c:pt idx="487">
                  <c:v>0.22235843872448988</c:v>
                </c:pt>
                <c:pt idx="488">
                  <c:v>0.22332027888191971</c:v>
                </c:pt>
                <c:pt idx="489">
                  <c:v>0.22340625456397417</c:v>
                </c:pt>
                <c:pt idx="490">
                  <c:v>0.2324752894956183</c:v>
                </c:pt>
                <c:pt idx="491">
                  <c:v>0.22505443971291667</c:v>
                </c:pt>
                <c:pt idx="492">
                  <c:v>0.21938753558018498</c:v>
                </c:pt>
                <c:pt idx="493">
                  <c:v>0.22435941798491088</c:v>
                </c:pt>
                <c:pt idx="494">
                  <c:v>0.22481129238718608</c:v>
                </c:pt>
                <c:pt idx="495">
                  <c:v>0.21756892226338848</c:v>
                </c:pt>
                <c:pt idx="496">
                  <c:v>0.22723512586060293</c:v>
                </c:pt>
                <c:pt idx="497">
                  <c:v>0.2188369615943693</c:v>
                </c:pt>
                <c:pt idx="498">
                  <c:v>0.21829651018042939</c:v>
                </c:pt>
                <c:pt idx="499">
                  <c:v>0.22595070125217256</c:v>
                </c:pt>
                <c:pt idx="500">
                  <c:v>0.22649847453535599</c:v>
                </c:pt>
                <c:pt idx="501">
                  <c:v>0.21560238680618088</c:v>
                </c:pt>
                <c:pt idx="502">
                  <c:v>0.2188145092980853</c:v>
                </c:pt>
                <c:pt idx="503">
                  <c:v>0.21622421991920163</c:v>
                </c:pt>
                <c:pt idx="504">
                  <c:v>0.21518993459019245</c:v>
                </c:pt>
                <c:pt idx="505">
                  <c:v>0.22143655600300746</c:v>
                </c:pt>
                <c:pt idx="506">
                  <c:v>0.22489638670373963</c:v>
                </c:pt>
                <c:pt idx="507">
                  <c:v>0.21429801148838135</c:v>
                </c:pt>
                <c:pt idx="508">
                  <c:v>0.2218958831203369</c:v>
                </c:pt>
                <c:pt idx="509">
                  <c:v>0.22076284356122977</c:v>
                </c:pt>
                <c:pt idx="510">
                  <c:v>0.21791010506901676</c:v>
                </c:pt>
                <c:pt idx="511">
                  <c:v>0.21836177610380758</c:v>
                </c:pt>
                <c:pt idx="512">
                  <c:v>0.21327627033303678</c:v>
                </c:pt>
                <c:pt idx="513">
                  <c:v>0.21327892533331277</c:v>
                </c:pt>
                <c:pt idx="514">
                  <c:v>0.20962969739375112</c:v>
                </c:pt>
                <c:pt idx="515">
                  <c:v>0.21186353745445546</c:v>
                </c:pt>
                <c:pt idx="516">
                  <c:v>0.20928069101863703</c:v>
                </c:pt>
                <c:pt idx="517">
                  <c:v>0.20556859470559821</c:v>
                </c:pt>
                <c:pt idx="518">
                  <c:v>0.20277159416044802</c:v>
                </c:pt>
                <c:pt idx="519">
                  <c:v>0.20984045006143986</c:v>
                </c:pt>
                <c:pt idx="520">
                  <c:v>0.20873481753074802</c:v>
                </c:pt>
                <c:pt idx="521">
                  <c:v>0.21032755068912487</c:v>
                </c:pt>
                <c:pt idx="522">
                  <c:v>0.21236540147404601</c:v>
                </c:pt>
                <c:pt idx="523">
                  <c:v>0.21604697094981667</c:v>
                </c:pt>
                <c:pt idx="524">
                  <c:v>0.21669880832574784</c:v>
                </c:pt>
                <c:pt idx="525">
                  <c:v>0.21144514451875177</c:v>
                </c:pt>
                <c:pt idx="526">
                  <c:v>0.21213305768715993</c:v>
                </c:pt>
                <c:pt idx="527">
                  <c:v>0.20919629386230365</c:v>
                </c:pt>
                <c:pt idx="528">
                  <c:v>0.2052331607272927</c:v>
                </c:pt>
                <c:pt idx="529">
                  <c:v>0.20458665221131431</c:v>
                </c:pt>
                <c:pt idx="530">
                  <c:v>0.20659287585926581</c:v>
                </c:pt>
                <c:pt idx="531">
                  <c:v>0.20235503536754995</c:v>
                </c:pt>
                <c:pt idx="532">
                  <c:v>0.20130586054206462</c:v>
                </c:pt>
                <c:pt idx="533">
                  <c:v>0.20248199987392762</c:v>
                </c:pt>
                <c:pt idx="534">
                  <c:v>0.2001769831787156</c:v>
                </c:pt>
                <c:pt idx="535">
                  <c:v>0.19999178353564517</c:v>
                </c:pt>
                <c:pt idx="536">
                  <c:v>0.20445749046597117</c:v>
                </c:pt>
                <c:pt idx="537">
                  <c:v>0.2078408480358542</c:v>
                </c:pt>
                <c:pt idx="538">
                  <c:v>0.20138512364899958</c:v>
                </c:pt>
                <c:pt idx="539">
                  <c:v>0.19878056525773499</c:v>
                </c:pt>
                <c:pt idx="540">
                  <c:v>0.2044018153878579</c:v>
                </c:pt>
                <c:pt idx="541">
                  <c:v>0.19847863420858164</c:v>
                </c:pt>
                <c:pt idx="542">
                  <c:v>0.19951418941662089</c:v>
                </c:pt>
                <c:pt idx="543">
                  <c:v>0.2016167283464452</c:v>
                </c:pt>
                <c:pt idx="544">
                  <c:v>0.19898853915068618</c:v>
                </c:pt>
                <c:pt idx="545">
                  <c:v>0.20050183483410788</c:v>
                </c:pt>
                <c:pt idx="546">
                  <c:v>0.19217265205786965</c:v>
                </c:pt>
                <c:pt idx="547">
                  <c:v>0.2014605018243876</c:v>
                </c:pt>
                <c:pt idx="548">
                  <c:v>0.19855635606770913</c:v>
                </c:pt>
                <c:pt idx="549">
                  <c:v>0.19569103858541792</c:v>
                </c:pt>
                <c:pt idx="550">
                  <c:v>0.19616490268843659</c:v>
                </c:pt>
                <c:pt idx="551">
                  <c:v>0.2032979811658997</c:v>
                </c:pt>
                <c:pt idx="552">
                  <c:v>0.20104517332060132</c:v>
                </c:pt>
                <c:pt idx="553">
                  <c:v>0.19577693520382466</c:v>
                </c:pt>
                <c:pt idx="554">
                  <c:v>0.19510690861249524</c:v>
                </c:pt>
                <c:pt idx="555">
                  <c:v>0.19010894641735848</c:v>
                </c:pt>
                <c:pt idx="556">
                  <c:v>0.18926195149058905</c:v>
                </c:pt>
                <c:pt idx="557">
                  <c:v>0.190552077240287</c:v>
                </c:pt>
                <c:pt idx="558">
                  <c:v>0.20116058384203436</c:v>
                </c:pt>
                <c:pt idx="559">
                  <c:v>0.20636586213635943</c:v>
                </c:pt>
                <c:pt idx="560">
                  <c:v>0.2010533824361373</c:v>
                </c:pt>
                <c:pt idx="561">
                  <c:v>0.19184349744968321</c:v>
                </c:pt>
                <c:pt idx="562">
                  <c:v>0.18849872118709859</c:v>
                </c:pt>
                <c:pt idx="563">
                  <c:v>0.18943649884958005</c:v>
                </c:pt>
                <c:pt idx="564">
                  <c:v>0.17834258409606463</c:v>
                </c:pt>
                <c:pt idx="565">
                  <c:v>0.18768514244552986</c:v>
                </c:pt>
                <c:pt idx="566">
                  <c:v>0.1925235076144082</c:v>
                </c:pt>
                <c:pt idx="567">
                  <c:v>0.1891114608306621</c:v>
                </c:pt>
                <c:pt idx="568">
                  <c:v>0.18978015982588928</c:v>
                </c:pt>
                <c:pt idx="569">
                  <c:v>0.19169483473486049</c:v>
                </c:pt>
                <c:pt idx="570">
                  <c:v>0.19380410279595489</c:v>
                </c:pt>
                <c:pt idx="571">
                  <c:v>0.18304244302512174</c:v>
                </c:pt>
                <c:pt idx="572">
                  <c:v>0.18543061292269167</c:v>
                </c:pt>
                <c:pt idx="573">
                  <c:v>0.19148722015278835</c:v>
                </c:pt>
                <c:pt idx="574">
                  <c:v>0.19310621784087542</c:v>
                </c:pt>
                <c:pt idx="575">
                  <c:v>0.19291931217420347</c:v>
                </c:pt>
                <c:pt idx="576">
                  <c:v>0.18697865168266742</c:v>
                </c:pt>
                <c:pt idx="577">
                  <c:v>0.18721276922831603</c:v>
                </c:pt>
                <c:pt idx="578">
                  <c:v>0.19199723188447421</c:v>
                </c:pt>
                <c:pt idx="579">
                  <c:v>0.19018350247684462</c:v>
                </c:pt>
                <c:pt idx="580">
                  <c:v>0.18450544618847645</c:v>
                </c:pt>
                <c:pt idx="581">
                  <c:v>0.18636211544676284</c:v>
                </c:pt>
                <c:pt idx="582">
                  <c:v>0.18469859178571149</c:v>
                </c:pt>
                <c:pt idx="583">
                  <c:v>0.18572298584176755</c:v>
                </c:pt>
                <c:pt idx="584">
                  <c:v>0.18573857830156909</c:v>
                </c:pt>
                <c:pt idx="585">
                  <c:v>0.18574825117111607</c:v>
                </c:pt>
                <c:pt idx="586">
                  <c:v>0.18311353539814884</c:v>
                </c:pt>
                <c:pt idx="587">
                  <c:v>0.18632126609118979</c:v>
                </c:pt>
                <c:pt idx="588">
                  <c:v>0.19755890340852547</c:v>
                </c:pt>
                <c:pt idx="589">
                  <c:v>0.19067800172997876</c:v>
                </c:pt>
                <c:pt idx="590">
                  <c:v>0.18668189436214142</c:v>
                </c:pt>
                <c:pt idx="591">
                  <c:v>0.18576318169175376</c:v>
                </c:pt>
                <c:pt idx="592">
                  <c:v>0.19131582615656603</c:v>
                </c:pt>
                <c:pt idx="593">
                  <c:v>0.18675620296526985</c:v>
                </c:pt>
                <c:pt idx="594">
                  <c:v>0.18710207334419146</c:v>
                </c:pt>
                <c:pt idx="595">
                  <c:v>0.19418478694226476</c:v>
                </c:pt>
                <c:pt idx="596">
                  <c:v>0.19188857280916777</c:v>
                </c:pt>
                <c:pt idx="597">
                  <c:v>0.18970078868788709</c:v>
                </c:pt>
                <c:pt idx="598">
                  <c:v>0.18876445214141266</c:v>
                </c:pt>
                <c:pt idx="599">
                  <c:v>0.1761924076606822</c:v>
                </c:pt>
                <c:pt idx="600">
                  <c:v>0.18175891551173737</c:v>
                </c:pt>
                <c:pt idx="601">
                  <c:v>0.1805444264601363</c:v>
                </c:pt>
                <c:pt idx="602">
                  <c:v>0.18198679206130428</c:v>
                </c:pt>
                <c:pt idx="603">
                  <c:v>0.18954647094857968</c:v>
                </c:pt>
                <c:pt idx="604">
                  <c:v>0.18490261852807896</c:v>
                </c:pt>
                <c:pt idx="605">
                  <c:v>0.18916610731045355</c:v>
                </c:pt>
                <c:pt idx="606">
                  <c:v>0.17921321750603597</c:v>
                </c:pt>
                <c:pt idx="607">
                  <c:v>0.17621216607810825</c:v>
                </c:pt>
                <c:pt idx="608">
                  <c:v>0.17766825049098284</c:v>
                </c:pt>
                <c:pt idx="609">
                  <c:v>0.177982572420427</c:v>
                </c:pt>
                <c:pt idx="610">
                  <c:v>0.1784768194576295</c:v>
                </c:pt>
                <c:pt idx="611">
                  <c:v>0.18233671307676833</c:v>
                </c:pt>
                <c:pt idx="612">
                  <c:v>0.1858973308742079</c:v>
                </c:pt>
                <c:pt idx="613">
                  <c:v>0.17793824129617072</c:v>
                </c:pt>
                <c:pt idx="614">
                  <c:v>0.18007580522653896</c:v>
                </c:pt>
                <c:pt idx="615">
                  <c:v>0.18059803721417581</c:v>
                </c:pt>
                <c:pt idx="616">
                  <c:v>0.17475345044806556</c:v>
                </c:pt>
                <c:pt idx="617">
                  <c:v>0.16584753090571747</c:v>
                </c:pt>
                <c:pt idx="618">
                  <c:v>0.16928914616160309</c:v>
                </c:pt>
                <c:pt idx="619">
                  <c:v>0.17536757744177461</c:v>
                </c:pt>
                <c:pt idx="620">
                  <c:v>0.17383338063148482</c:v>
                </c:pt>
                <c:pt idx="621">
                  <c:v>0.17604090971606559</c:v>
                </c:pt>
                <c:pt idx="622">
                  <c:v>0.17170846749766236</c:v>
                </c:pt>
                <c:pt idx="623">
                  <c:v>0.18101056888843278</c:v>
                </c:pt>
                <c:pt idx="624">
                  <c:v>0.16899814518515821</c:v>
                </c:pt>
                <c:pt idx="625">
                  <c:v>0.16798409036862594</c:v>
                </c:pt>
                <c:pt idx="626">
                  <c:v>0.17706562171893855</c:v>
                </c:pt>
                <c:pt idx="627">
                  <c:v>0.17489949707509347</c:v>
                </c:pt>
                <c:pt idx="628">
                  <c:v>0.17802295817847072</c:v>
                </c:pt>
                <c:pt idx="629">
                  <c:v>0.17090158754321799</c:v>
                </c:pt>
                <c:pt idx="630">
                  <c:v>0.17248660516623301</c:v>
                </c:pt>
                <c:pt idx="631">
                  <c:v>0.1737012179932784</c:v>
                </c:pt>
                <c:pt idx="632">
                  <c:v>0.17566588102270031</c:v>
                </c:pt>
                <c:pt idx="633">
                  <c:v>0.17093741738274115</c:v>
                </c:pt>
                <c:pt idx="634">
                  <c:v>0.16701440656330388</c:v>
                </c:pt>
                <c:pt idx="635">
                  <c:v>0.17525861189943223</c:v>
                </c:pt>
                <c:pt idx="636">
                  <c:v>0.18090326086087846</c:v>
                </c:pt>
                <c:pt idx="637">
                  <c:v>0.16894836319370379</c:v>
                </c:pt>
                <c:pt idx="638">
                  <c:v>0.16431161272982706</c:v>
                </c:pt>
                <c:pt idx="639">
                  <c:v>0.16482649148043385</c:v>
                </c:pt>
                <c:pt idx="640">
                  <c:v>0.15837310419485121</c:v>
                </c:pt>
                <c:pt idx="641">
                  <c:v>0.15738113822552716</c:v>
                </c:pt>
                <c:pt idx="642">
                  <c:v>0.15863890708350567</c:v>
                </c:pt>
                <c:pt idx="643">
                  <c:v>0.16253530056609025</c:v>
                </c:pt>
                <c:pt idx="644">
                  <c:v>0.16410703493685377</c:v>
                </c:pt>
                <c:pt idx="645">
                  <c:v>0.16882576952914144</c:v>
                </c:pt>
                <c:pt idx="646">
                  <c:v>0.16240594182427806</c:v>
                </c:pt>
                <c:pt idx="647">
                  <c:v>0.16381570701175333</c:v>
                </c:pt>
                <c:pt idx="648">
                  <c:v>0.16895860251786407</c:v>
                </c:pt>
                <c:pt idx="649">
                  <c:v>0.16770547857413962</c:v>
                </c:pt>
                <c:pt idx="650">
                  <c:v>0.17095461886635405</c:v>
                </c:pt>
                <c:pt idx="651">
                  <c:v>0.16123624614974141</c:v>
                </c:pt>
                <c:pt idx="652">
                  <c:v>0.16873595694270285</c:v>
                </c:pt>
                <c:pt idx="653">
                  <c:v>0.17411441354050108</c:v>
                </c:pt>
                <c:pt idx="654">
                  <c:v>0.16324522024405433</c:v>
                </c:pt>
                <c:pt idx="655">
                  <c:v>0.15702335481830562</c:v>
                </c:pt>
                <c:pt idx="656">
                  <c:v>0.15913078527640573</c:v>
                </c:pt>
                <c:pt idx="657">
                  <c:v>0.16489616283046538</c:v>
                </c:pt>
                <c:pt idx="658">
                  <c:v>0.15590285866298648</c:v>
                </c:pt>
                <c:pt idx="659">
                  <c:v>0.16084020334048943</c:v>
                </c:pt>
                <c:pt idx="660">
                  <c:v>0.15882313669431983</c:v>
                </c:pt>
                <c:pt idx="661">
                  <c:v>0.15595852928897583</c:v>
                </c:pt>
                <c:pt idx="662">
                  <c:v>0.15186634879640443</c:v>
                </c:pt>
                <c:pt idx="663">
                  <c:v>0.16123874084188011</c:v>
                </c:pt>
                <c:pt idx="664">
                  <c:v>0.15973661154374336</c:v>
                </c:pt>
                <c:pt idx="665">
                  <c:v>0.15987145307913794</c:v>
                </c:pt>
                <c:pt idx="666">
                  <c:v>0.15872468596524908</c:v>
                </c:pt>
                <c:pt idx="667">
                  <c:v>0.15988355902241269</c:v>
                </c:pt>
                <c:pt idx="668">
                  <c:v>0.15734010496649981</c:v>
                </c:pt>
                <c:pt idx="669">
                  <c:v>0.16214200947511137</c:v>
                </c:pt>
                <c:pt idx="670">
                  <c:v>0.1634859230545605</c:v>
                </c:pt>
                <c:pt idx="671">
                  <c:v>0.16267698910791631</c:v>
                </c:pt>
                <c:pt idx="672">
                  <c:v>0.15804425596244284</c:v>
                </c:pt>
                <c:pt idx="673">
                  <c:v>0.15468995706083916</c:v>
                </c:pt>
                <c:pt idx="674">
                  <c:v>0.16302986675310463</c:v>
                </c:pt>
                <c:pt idx="675">
                  <c:v>0.16532895950724502</c:v>
                </c:pt>
                <c:pt idx="676">
                  <c:v>0.1630269296154539</c:v>
                </c:pt>
                <c:pt idx="677">
                  <c:v>0.16389983385550985</c:v>
                </c:pt>
                <c:pt idx="678">
                  <c:v>0.15762647978444061</c:v>
                </c:pt>
                <c:pt idx="679">
                  <c:v>0.15907805736327171</c:v>
                </c:pt>
                <c:pt idx="680">
                  <c:v>0.15817465624795218</c:v>
                </c:pt>
                <c:pt idx="681">
                  <c:v>0.1542767521088001</c:v>
                </c:pt>
                <c:pt idx="682">
                  <c:v>0.16498654829982848</c:v>
                </c:pt>
                <c:pt idx="683">
                  <c:v>0.16148252707477576</c:v>
                </c:pt>
                <c:pt idx="684">
                  <c:v>0.15488254383913197</c:v>
                </c:pt>
                <c:pt idx="685">
                  <c:v>0.16029857431207126</c:v>
                </c:pt>
                <c:pt idx="686">
                  <c:v>0.15716618492107459</c:v>
                </c:pt>
                <c:pt idx="687">
                  <c:v>0.15696547021635057</c:v>
                </c:pt>
                <c:pt idx="688">
                  <c:v>0.1586218030036998</c:v>
                </c:pt>
                <c:pt idx="689">
                  <c:v>0.15485104279641862</c:v>
                </c:pt>
                <c:pt idx="690">
                  <c:v>0.15073431916465155</c:v>
                </c:pt>
                <c:pt idx="691">
                  <c:v>0.14978762748766355</c:v>
                </c:pt>
                <c:pt idx="692">
                  <c:v>0.15088441356998286</c:v>
                </c:pt>
                <c:pt idx="693">
                  <c:v>0.15195236922514402</c:v>
                </c:pt>
                <c:pt idx="694">
                  <c:v>0.15502614467546716</c:v>
                </c:pt>
                <c:pt idx="695">
                  <c:v>0.15248931297449783</c:v>
                </c:pt>
                <c:pt idx="696">
                  <c:v>0.15280528974776061</c:v>
                </c:pt>
                <c:pt idx="697">
                  <c:v>0.15729805190039481</c:v>
                </c:pt>
                <c:pt idx="698">
                  <c:v>0.15587785629746051</c:v>
                </c:pt>
                <c:pt idx="699">
                  <c:v>0.14962558197959133</c:v>
                </c:pt>
                <c:pt idx="700">
                  <c:v>0.15221948369897212</c:v>
                </c:pt>
                <c:pt idx="701">
                  <c:v>0.15447126403515365</c:v>
                </c:pt>
                <c:pt idx="702">
                  <c:v>0.1537069356213423</c:v>
                </c:pt>
                <c:pt idx="703">
                  <c:v>0.15395225340166943</c:v>
                </c:pt>
                <c:pt idx="704">
                  <c:v>0.15573421081261787</c:v>
                </c:pt>
                <c:pt idx="705">
                  <c:v>0.15575509330715084</c:v>
                </c:pt>
                <c:pt idx="706">
                  <c:v>0.15414288936852469</c:v>
                </c:pt>
                <c:pt idx="707">
                  <c:v>0.15541251319913341</c:v>
                </c:pt>
                <c:pt idx="708">
                  <c:v>0.15089449827013326</c:v>
                </c:pt>
                <c:pt idx="709">
                  <c:v>0.15488142924261808</c:v>
                </c:pt>
                <c:pt idx="710">
                  <c:v>0.15137062289344486</c:v>
                </c:pt>
                <c:pt idx="711">
                  <c:v>0.15546628743905122</c:v>
                </c:pt>
                <c:pt idx="712">
                  <c:v>0.15418344463732991</c:v>
                </c:pt>
                <c:pt idx="713">
                  <c:v>0.14643377839138763</c:v>
                </c:pt>
                <c:pt idx="714">
                  <c:v>0.15420576623334425</c:v>
                </c:pt>
                <c:pt idx="715">
                  <c:v>0.15923492362882435</c:v>
                </c:pt>
                <c:pt idx="716">
                  <c:v>0.16004214475920686</c:v>
                </c:pt>
                <c:pt idx="717">
                  <c:v>0.15627952623728503</c:v>
                </c:pt>
                <c:pt idx="718">
                  <c:v>0.15496661744816506</c:v>
                </c:pt>
                <c:pt idx="719">
                  <c:v>0.14943059599214267</c:v>
                </c:pt>
                <c:pt idx="720">
                  <c:v>0.15073189343544169</c:v>
                </c:pt>
                <c:pt idx="721">
                  <c:v>0.1486002755542388</c:v>
                </c:pt>
                <c:pt idx="722">
                  <c:v>0.14702031731187395</c:v>
                </c:pt>
                <c:pt idx="723">
                  <c:v>0.15034413165091307</c:v>
                </c:pt>
                <c:pt idx="724">
                  <c:v>0.14597443723659898</c:v>
                </c:pt>
                <c:pt idx="725">
                  <c:v>0.14726660783781928</c:v>
                </c:pt>
                <c:pt idx="726">
                  <c:v>0.14800054296339402</c:v>
                </c:pt>
                <c:pt idx="727">
                  <c:v>0.15027159265468074</c:v>
                </c:pt>
                <c:pt idx="728">
                  <c:v>0.15105883452086871</c:v>
                </c:pt>
                <c:pt idx="729">
                  <c:v>0.15862183176812014</c:v>
                </c:pt>
                <c:pt idx="730">
                  <c:v>0.15119357005637435</c:v>
                </c:pt>
                <c:pt idx="731">
                  <c:v>0.15381170041933842</c:v>
                </c:pt>
                <c:pt idx="732">
                  <c:v>0.15131392201002225</c:v>
                </c:pt>
                <c:pt idx="733">
                  <c:v>0.15137737926180878</c:v>
                </c:pt>
                <c:pt idx="734">
                  <c:v>0.15084950580518872</c:v>
                </c:pt>
                <c:pt idx="735">
                  <c:v>0.147734981983837</c:v>
                </c:pt>
                <c:pt idx="736">
                  <c:v>0.14443632709444795</c:v>
                </c:pt>
                <c:pt idx="737">
                  <c:v>0.14688196230399181</c:v>
                </c:pt>
                <c:pt idx="738">
                  <c:v>0.14540493431792087</c:v>
                </c:pt>
                <c:pt idx="739">
                  <c:v>0.14941712341650626</c:v>
                </c:pt>
                <c:pt idx="740">
                  <c:v>0.15002480236521079</c:v>
                </c:pt>
                <c:pt idx="741">
                  <c:v>0.14534153092834279</c:v>
                </c:pt>
                <c:pt idx="742">
                  <c:v>0.14356123385926653</c:v>
                </c:pt>
                <c:pt idx="743">
                  <c:v>0.1449891355863808</c:v>
                </c:pt>
                <c:pt idx="744">
                  <c:v>0.13958769683189595</c:v>
                </c:pt>
                <c:pt idx="745">
                  <c:v>0.14391414237376776</c:v>
                </c:pt>
                <c:pt idx="746">
                  <c:v>0.14128613404285223</c:v>
                </c:pt>
                <c:pt idx="747">
                  <c:v>0.13901866456893416</c:v>
                </c:pt>
                <c:pt idx="748">
                  <c:v>0.14059718781402669</c:v>
                </c:pt>
                <c:pt idx="749">
                  <c:v>0.1403993630287774</c:v>
                </c:pt>
                <c:pt idx="750">
                  <c:v>0.1416354147824512</c:v>
                </c:pt>
                <c:pt idx="751">
                  <c:v>0.14539949875237446</c:v>
                </c:pt>
                <c:pt idx="752">
                  <c:v>0.14390714084188344</c:v>
                </c:pt>
                <c:pt idx="753">
                  <c:v>0.14453397349326799</c:v>
                </c:pt>
                <c:pt idx="754">
                  <c:v>0.14029772461851411</c:v>
                </c:pt>
                <c:pt idx="755">
                  <c:v>0.14123151151935343</c:v>
                </c:pt>
                <c:pt idx="756">
                  <c:v>0.14007493667455309</c:v>
                </c:pt>
                <c:pt idx="757">
                  <c:v>0.14797893529508874</c:v>
                </c:pt>
                <c:pt idx="758">
                  <c:v>0.14746447589800879</c:v>
                </c:pt>
                <c:pt idx="759">
                  <c:v>0.14753215990549692</c:v>
                </c:pt>
                <c:pt idx="760">
                  <c:v>0.14001599240440654</c:v>
                </c:pt>
                <c:pt idx="761">
                  <c:v>0.14017736416559012</c:v>
                </c:pt>
                <c:pt idx="762">
                  <c:v>0.1364901880530672</c:v>
                </c:pt>
                <c:pt idx="763">
                  <c:v>0.14618420670426599</c:v>
                </c:pt>
                <c:pt idx="764">
                  <c:v>0.14636148179729239</c:v>
                </c:pt>
                <c:pt idx="765">
                  <c:v>0.13992732113373368</c:v>
                </c:pt>
                <c:pt idx="766">
                  <c:v>0.14056778040502615</c:v>
                </c:pt>
                <c:pt idx="767">
                  <c:v>0.13377057103083717</c:v>
                </c:pt>
                <c:pt idx="768">
                  <c:v>0.12614943036529286</c:v>
                </c:pt>
                <c:pt idx="769">
                  <c:v>0.13919189876863433</c:v>
                </c:pt>
                <c:pt idx="770">
                  <c:v>0.14012786846647965</c:v>
                </c:pt>
                <c:pt idx="771">
                  <c:v>0.13609366767216688</c:v>
                </c:pt>
                <c:pt idx="772">
                  <c:v>0.13445950520080635</c:v>
                </c:pt>
                <c:pt idx="773">
                  <c:v>0.13504774673456263</c:v>
                </c:pt>
                <c:pt idx="774">
                  <c:v>0.13912389225437555</c:v>
                </c:pt>
                <c:pt idx="775">
                  <c:v>0.13446389354580845</c:v>
                </c:pt>
                <c:pt idx="776">
                  <c:v>0.14014792983783708</c:v>
                </c:pt>
                <c:pt idx="777">
                  <c:v>0.14529655566519903</c:v>
                </c:pt>
                <c:pt idx="778">
                  <c:v>0.14131068991132389</c:v>
                </c:pt>
                <c:pt idx="779">
                  <c:v>0.14498081589237163</c:v>
                </c:pt>
                <c:pt idx="780">
                  <c:v>0.13332301574548386</c:v>
                </c:pt>
                <c:pt idx="781">
                  <c:v>0.13504964486071694</c:v>
                </c:pt>
                <c:pt idx="782">
                  <c:v>0.14210441315496763</c:v>
                </c:pt>
                <c:pt idx="783">
                  <c:v>0.14512317162051463</c:v>
                </c:pt>
                <c:pt idx="784">
                  <c:v>0.13984171071503962</c:v>
                </c:pt>
                <c:pt idx="785">
                  <c:v>0.14084452001356956</c:v>
                </c:pt>
                <c:pt idx="786">
                  <c:v>0.14111565489332298</c:v>
                </c:pt>
                <c:pt idx="787">
                  <c:v>0.14192626279987341</c:v>
                </c:pt>
                <c:pt idx="788">
                  <c:v>0.14416759119177028</c:v>
                </c:pt>
                <c:pt idx="789">
                  <c:v>0.1396812847814291</c:v>
                </c:pt>
                <c:pt idx="790">
                  <c:v>0.13384651194572547</c:v>
                </c:pt>
                <c:pt idx="791">
                  <c:v>0.1402916798891676</c:v>
                </c:pt>
                <c:pt idx="792">
                  <c:v>0.13916898878683198</c:v>
                </c:pt>
                <c:pt idx="793">
                  <c:v>0.13426047836690036</c:v>
                </c:pt>
                <c:pt idx="794">
                  <c:v>0.14381979496116715</c:v>
                </c:pt>
                <c:pt idx="795">
                  <c:v>0.13631487826784364</c:v>
                </c:pt>
                <c:pt idx="796">
                  <c:v>0.1333471163312975</c:v>
                </c:pt>
                <c:pt idx="797">
                  <c:v>0.1367269722641348</c:v>
                </c:pt>
                <c:pt idx="798">
                  <c:v>0.1324539517709945</c:v>
                </c:pt>
                <c:pt idx="799">
                  <c:v>0.13135953402691755</c:v>
                </c:pt>
                <c:pt idx="800">
                  <c:v>0.13734479115976203</c:v>
                </c:pt>
                <c:pt idx="801">
                  <c:v>0.14249162910000301</c:v>
                </c:pt>
                <c:pt idx="802">
                  <c:v>0.13896952655677774</c:v>
                </c:pt>
                <c:pt idx="803">
                  <c:v>0.13636937756221937</c:v>
                </c:pt>
                <c:pt idx="804">
                  <c:v>0.13838239951930828</c:v>
                </c:pt>
                <c:pt idx="805">
                  <c:v>0.13639726478947467</c:v>
                </c:pt>
                <c:pt idx="806">
                  <c:v>0.13768851828754819</c:v>
                </c:pt>
                <c:pt idx="807">
                  <c:v>0.13545865120629527</c:v>
                </c:pt>
                <c:pt idx="808">
                  <c:v>0.13879656838741625</c:v>
                </c:pt>
                <c:pt idx="809">
                  <c:v>0.13695363929027241</c:v>
                </c:pt>
                <c:pt idx="810">
                  <c:v>0.13460848960204744</c:v>
                </c:pt>
                <c:pt idx="811">
                  <c:v>0.13175747364816698</c:v>
                </c:pt>
                <c:pt idx="812">
                  <c:v>0.13275829259325517</c:v>
                </c:pt>
                <c:pt idx="813">
                  <c:v>0.13434339258584993</c:v>
                </c:pt>
                <c:pt idx="814">
                  <c:v>0.13522330884169134</c:v>
                </c:pt>
                <c:pt idx="815">
                  <c:v>0.1374106204139324</c:v>
                </c:pt>
                <c:pt idx="816">
                  <c:v>0.13734493860588809</c:v>
                </c:pt>
                <c:pt idx="817">
                  <c:v>0.139486367613467</c:v>
                </c:pt>
                <c:pt idx="818">
                  <c:v>0.13349791874412986</c:v>
                </c:pt>
                <c:pt idx="819">
                  <c:v>0.12958917354837024</c:v>
                </c:pt>
                <c:pt idx="820">
                  <c:v>0.13284456363196995</c:v>
                </c:pt>
                <c:pt idx="821">
                  <c:v>0.13882904131929313</c:v>
                </c:pt>
                <c:pt idx="822">
                  <c:v>0.1342157270155831</c:v>
                </c:pt>
                <c:pt idx="823">
                  <c:v>0.13351744975206292</c:v>
                </c:pt>
                <c:pt idx="824">
                  <c:v>0.13808540904361613</c:v>
                </c:pt>
                <c:pt idx="825">
                  <c:v>0.1338760706343709</c:v>
                </c:pt>
                <c:pt idx="826">
                  <c:v>0.12980891717362389</c:v>
                </c:pt>
                <c:pt idx="827">
                  <c:v>0.12716150955131433</c:v>
                </c:pt>
                <c:pt idx="828">
                  <c:v>0.12692942603559743</c:v>
                </c:pt>
                <c:pt idx="829">
                  <c:v>0.12643073522987092</c:v>
                </c:pt>
                <c:pt idx="830">
                  <c:v>0.12902633285741189</c:v>
                </c:pt>
                <c:pt idx="831">
                  <c:v>0.13566365159873153</c:v>
                </c:pt>
                <c:pt idx="832">
                  <c:v>0.12991753590641739</c:v>
                </c:pt>
                <c:pt idx="833">
                  <c:v>0.13502825103537103</c:v>
                </c:pt>
                <c:pt idx="834">
                  <c:v>0.13155615352519348</c:v>
                </c:pt>
                <c:pt idx="835">
                  <c:v>0.12750655082511206</c:v>
                </c:pt>
                <c:pt idx="836">
                  <c:v>0.125850427218718</c:v>
                </c:pt>
                <c:pt idx="837">
                  <c:v>0.12530905281713559</c:v>
                </c:pt>
                <c:pt idx="838">
                  <c:v>0.12532155715299581</c:v>
                </c:pt>
                <c:pt idx="839">
                  <c:v>0.12963710240895876</c:v>
                </c:pt>
                <c:pt idx="840">
                  <c:v>0.1355767411586136</c:v>
                </c:pt>
                <c:pt idx="841">
                  <c:v>0.13894381160535998</c:v>
                </c:pt>
                <c:pt idx="842">
                  <c:v>0.13280594528957704</c:v>
                </c:pt>
                <c:pt idx="843">
                  <c:v>0.12853581757262503</c:v>
                </c:pt>
                <c:pt idx="844">
                  <c:v>0.12135302378265314</c:v>
                </c:pt>
                <c:pt idx="845">
                  <c:v>0.12244305730587174</c:v>
                </c:pt>
                <c:pt idx="846">
                  <c:v>0.12892376818225743</c:v>
                </c:pt>
                <c:pt idx="847">
                  <c:v>0.12422192557844744</c:v>
                </c:pt>
                <c:pt idx="848">
                  <c:v>0.12397738501017215</c:v>
                </c:pt>
                <c:pt idx="849">
                  <c:v>0.12209487567705525</c:v>
                </c:pt>
                <c:pt idx="850">
                  <c:v>0.12114482570002083</c:v>
                </c:pt>
                <c:pt idx="851">
                  <c:v>0.12423758717628852</c:v>
                </c:pt>
                <c:pt idx="852">
                  <c:v>0.12724643911821334</c:v>
                </c:pt>
                <c:pt idx="853">
                  <c:v>0.12480590965246208</c:v>
                </c:pt>
                <c:pt idx="854">
                  <c:v>0.12316183627023619</c:v>
                </c:pt>
                <c:pt idx="855">
                  <c:v>0.12062003110517869</c:v>
                </c:pt>
                <c:pt idx="856">
                  <c:v>0.12173180861957847</c:v>
                </c:pt>
                <c:pt idx="857">
                  <c:v>0.12499228939938445</c:v>
                </c:pt>
                <c:pt idx="858">
                  <c:v>0.12472080988071771</c:v>
                </c:pt>
                <c:pt idx="859">
                  <c:v>0.12984673527573293</c:v>
                </c:pt>
                <c:pt idx="860">
                  <c:v>0.12671069538652441</c:v>
                </c:pt>
                <c:pt idx="861">
                  <c:v>0.12567347511393115</c:v>
                </c:pt>
                <c:pt idx="862">
                  <c:v>0.11919942616283631</c:v>
                </c:pt>
                <c:pt idx="863">
                  <c:v>0.12601474241656713</c:v>
                </c:pt>
                <c:pt idx="864">
                  <c:v>0.12962582328830285</c:v>
                </c:pt>
                <c:pt idx="865">
                  <c:v>0.12663537252189547</c:v>
                </c:pt>
                <c:pt idx="866">
                  <c:v>0.12833624111236774</c:v>
                </c:pt>
                <c:pt idx="867">
                  <c:v>0.12730586452920939</c:v>
                </c:pt>
                <c:pt idx="868">
                  <c:v>0.12847207909792629</c:v>
                </c:pt>
                <c:pt idx="869">
                  <c:v>0.12375794031126586</c:v>
                </c:pt>
                <c:pt idx="870">
                  <c:v>0.12884455473590117</c:v>
                </c:pt>
                <c:pt idx="871">
                  <c:v>0.13407423677890398</c:v>
                </c:pt>
                <c:pt idx="872">
                  <c:v>0.12765268153190909</c:v>
                </c:pt>
                <c:pt idx="873">
                  <c:v>0.12529616343811326</c:v>
                </c:pt>
                <c:pt idx="874">
                  <c:v>0.12407785099683487</c:v>
                </c:pt>
                <c:pt idx="875">
                  <c:v>0.12615507818299321</c:v>
                </c:pt>
                <c:pt idx="876">
                  <c:v>0.12255739724519317</c:v>
                </c:pt>
                <c:pt idx="877">
                  <c:v>0.12607412335928012</c:v>
                </c:pt>
                <c:pt idx="878">
                  <c:v>0.12769400296385502</c:v>
                </c:pt>
                <c:pt idx="879">
                  <c:v>0.1240091784089212</c:v>
                </c:pt>
                <c:pt idx="880">
                  <c:v>0.12318576161758256</c:v>
                </c:pt>
                <c:pt idx="881">
                  <c:v>0.1317050790950576</c:v>
                </c:pt>
                <c:pt idx="882">
                  <c:v>0.1250864795024268</c:v>
                </c:pt>
                <c:pt idx="883">
                  <c:v>0.12587397271318521</c:v>
                </c:pt>
                <c:pt idx="884">
                  <c:v>0.12809615671457664</c:v>
                </c:pt>
                <c:pt idx="885">
                  <c:v>0.12455427311865958</c:v>
                </c:pt>
                <c:pt idx="886">
                  <c:v>0.12582126895372858</c:v>
                </c:pt>
                <c:pt idx="887">
                  <c:v>0.12697183427032116</c:v>
                </c:pt>
                <c:pt idx="888">
                  <c:v>0.11991435713271359</c:v>
                </c:pt>
                <c:pt idx="889">
                  <c:v>0.1204443379900715</c:v>
                </c:pt>
                <c:pt idx="890">
                  <c:v>0.12711622097540243</c:v>
                </c:pt>
                <c:pt idx="891">
                  <c:v>0.13032391438839297</c:v>
                </c:pt>
                <c:pt idx="892">
                  <c:v>0.13173145841525585</c:v>
                </c:pt>
                <c:pt idx="893">
                  <c:v>0.12240330471860622</c:v>
                </c:pt>
                <c:pt idx="894">
                  <c:v>0.12144811046836657</c:v>
                </c:pt>
                <c:pt idx="895">
                  <c:v>0.13139314890868134</c:v>
                </c:pt>
                <c:pt idx="896">
                  <c:v>0.12824624301280879</c:v>
                </c:pt>
                <c:pt idx="897">
                  <c:v>0.12993040576188378</c:v>
                </c:pt>
                <c:pt idx="898">
                  <c:v>0.13121458498546132</c:v>
                </c:pt>
                <c:pt idx="899">
                  <c:v>0.13112015715287859</c:v>
                </c:pt>
                <c:pt idx="900">
                  <c:v>0.13064180809503448</c:v>
                </c:pt>
                <c:pt idx="901">
                  <c:v>0.13063683053412625</c:v>
                </c:pt>
                <c:pt idx="902">
                  <c:v>0.1284753634927972</c:v>
                </c:pt>
                <c:pt idx="903">
                  <c:v>0.12338359876269514</c:v>
                </c:pt>
                <c:pt idx="904">
                  <c:v>0.13500227894728548</c:v>
                </c:pt>
                <c:pt idx="905">
                  <c:v>0.1236670803814811</c:v>
                </c:pt>
                <c:pt idx="906">
                  <c:v>0.12883416499843395</c:v>
                </c:pt>
                <c:pt idx="907">
                  <c:v>0.12422619404648891</c:v>
                </c:pt>
                <c:pt idx="908">
                  <c:v>0.11806264262266569</c:v>
                </c:pt>
                <c:pt idx="909">
                  <c:v>0.11920618909310386</c:v>
                </c:pt>
                <c:pt idx="910">
                  <c:v>0.12142912870906958</c:v>
                </c:pt>
                <c:pt idx="911">
                  <c:v>0.12530462680375792</c:v>
                </c:pt>
                <c:pt idx="912">
                  <c:v>0.11975382434615466</c:v>
                </c:pt>
                <c:pt idx="913">
                  <c:v>0.12149121756010926</c:v>
                </c:pt>
                <c:pt idx="914">
                  <c:v>0.12550191712859335</c:v>
                </c:pt>
                <c:pt idx="915">
                  <c:v>0.12358632080392991</c:v>
                </c:pt>
                <c:pt idx="916">
                  <c:v>0.12365823007798349</c:v>
                </c:pt>
                <c:pt idx="917">
                  <c:v>0.12399149873877452</c:v>
                </c:pt>
                <c:pt idx="918">
                  <c:v>0.11710143678597815</c:v>
                </c:pt>
                <c:pt idx="919">
                  <c:v>0.11605858000799149</c:v>
                </c:pt>
                <c:pt idx="920">
                  <c:v>0.12342154434461336</c:v>
                </c:pt>
                <c:pt idx="921">
                  <c:v>0.12417896594999513</c:v>
                </c:pt>
                <c:pt idx="922">
                  <c:v>0.11490133331230881</c:v>
                </c:pt>
                <c:pt idx="923">
                  <c:v>0.11675271157585626</c:v>
                </c:pt>
                <c:pt idx="924">
                  <c:v>0.12011818106512052</c:v>
                </c:pt>
                <c:pt idx="925">
                  <c:v>0.11659691088457154</c:v>
                </c:pt>
                <c:pt idx="926">
                  <c:v>0.11358795936134554</c:v>
                </c:pt>
                <c:pt idx="927">
                  <c:v>0.12085858028515858</c:v>
                </c:pt>
                <c:pt idx="928">
                  <c:v>0.12198185365008664</c:v>
                </c:pt>
                <c:pt idx="929">
                  <c:v>0.12047556658739093</c:v>
                </c:pt>
                <c:pt idx="930">
                  <c:v>0.12000529292902171</c:v>
                </c:pt>
                <c:pt idx="931">
                  <c:v>0.11978478822453192</c:v>
                </c:pt>
                <c:pt idx="932">
                  <c:v>0.11991775718291289</c:v>
                </c:pt>
                <c:pt idx="933">
                  <c:v>0.11902816409810058</c:v>
                </c:pt>
                <c:pt idx="934">
                  <c:v>0.11756917797272821</c:v>
                </c:pt>
                <c:pt idx="935">
                  <c:v>0.11741084944920764</c:v>
                </c:pt>
                <c:pt idx="936">
                  <c:v>0.12458523984659457</c:v>
                </c:pt>
                <c:pt idx="937">
                  <c:v>0.11879413175512422</c:v>
                </c:pt>
                <c:pt idx="938">
                  <c:v>0.1135438336453017</c:v>
                </c:pt>
                <c:pt idx="939">
                  <c:v>0.11342521900906798</c:v>
                </c:pt>
                <c:pt idx="940">
                  <c:v>0.12024856360385906</c:v>
                </c:pt>
                <c:pt idx="941">
                  <c:v>0.12223511963552096</c:v>
                </c:pt>
                <c:pt idx="942">
                  <c:v>0.12104412899424237</c:v>
                </c:pt>
                <c:pt idx="943">
                  <c:v>0.12162454087671233</c:v>
                </c:pt>
                <c:pt idx="944">
                  <c:v>0.12650741127844065</c:v>
                </c:pt>
                <c:pt idx="945">
                  <c:v>0.12251454854222556</c:v>
                </c:pt>
                <c:pt idx="946">
                  <c:v>0.11828103678656426</c:v>
                </c:pt>
                <c:pt idx="947">
                  <c:v>0.12063635741883809</c:v>
                </c:pt>
                <c:pt idx="948">
                  <c:v>0.1189277198987367</c:v>
                </c:pt>
                <c:pt idx="949">
                  <c:v>0.12322652353947801</c:v>
                </c:pt>
                <c:pt idx="950">
                  <c:v>0.12083405159598622</c:v>
                </c:pt>
                <c:pt idx="951">
                  <c:v>0.12209410817763372</c:v>
                </c:pt>
                <c:pt idx="952">
                  <c:v>0.11248296895787427</c:v>
                </c:pt>
                <c:pt idx="953">
                  <c:v>0.11255828961633586</c:v>
                </c:pt>
                <c:pt idx="954">
                  <c:v>0.11811485725184645</c:v>
                </c:pt>
                <c:pt idx="955">
                  <c:v>0.11779656008614241</c:v>
                </c:pt>
                <c:pt idx="956">
                  <c:v>0.11298873811367015</c:v>
                </c:pt>
                <c:pt idx="957">
                  <c:v>0.11525608313550911</c:v>
                </c:pt>
                <c:pt idx="958">
                  <c:v>0.11766813915479937</c:v>
                </c:pt>
                <c:pt idx="959">
                  <c:v>0.11619975520753126</c:v>
                </c:pt>
                <c:pt idx="960">
                  <c:v>0.11277210516159966</c:v>
                </c:pt>
                <c:pt idx="961">
                  <c:v>0.11523629798348443</c:v>
                </c:pt>
                <c:pt idx="962">
                  <c:v>0.11312253501444708</c:v>
                </c:pt>
                <c:pt idx="963">
                  <c:v>0.11533497453245942</c:v>
                </c:pt>
                <c:pt idx="964">
                  <c:v>0.11079081917010393</c:v>
                </c:pt>
                <c:pt idx="965">
                  <c:v>0.11441442045878571</c:v>
                </c:pt>
                <c:pt idx="966">
                  <c:v>0.12001287311856262</c:v>
                </c:pt>
                <c:pt idx="967">
                  <c:v>0.11599500004893551</c:v>
                </c:pt>
                <c:pt idx="968">
                  <c:v>0.11332401512364981</c:v>
                </c:pt>
                <c:pt idx="969">
                  <c:v>0.10902052925336649</c:v>
                </c:pt>
                <c:pt idx="970">
                  <c:v>0.1162564183557307</c:v>
                </c:pt>
                <c:pt idx="971">
                  <c:v>0.12002798121301375</c:v>
                </c:pt>
                <c:pt idx="972">
                  <c:v>0.11501348350135616</c:v>
                </c:pt>
                <c:pt idx="973">
                  <c:v>0.10965691995905509</c:v>
                </c:pt>
                <c:pt idx="974">
                  <c:v>0.11221292192060012</c:v>
                </c:pt>
                <c:pt idx="975">
                  <c:v>0.11360588569338101</c:v>
                </c:pt>
                <c:pt idx="976">
                  <c:v>0.11376482214410698</c:v>
                </c:pt>
                <c:pt idx="977">
                  <c:v>0.11594151823308867</c:v>
                </c:pt>
                <c:pt idx="978">
                  <c:v>0.11529587425168199</c:v>
                </c:pt>
                <c:pt idx="979">
                  <c:v>0.11339408774660938</c:v>
                </c:pt>
                <c:pt idx="980">
                  <c:v>0.11334949718699694</c:v>
                </c:pt>
                <c:pt idx="981">
                  <c:v>0.11617572658257139</c:v>
                </c:pt>
                <c:pt idx="982">
                  <c:v>0.11450788722320211</c:v>
                </c:pt>
                <c:pt idx="983">
                  <c:v>0.11393955222187738</c:v>
                </c:pt>
                <c:pt idx="984">
                  <c:v>0.11359668708777822</c:v>
                </c:pt>
                <c:pt idx="985">
                  <c:v>0.11371524865371663</c:v>
                </c:pt>
                <c:pt idx="986">
                  <c:v>0.11924269705323379</c:v>
                </c:pt>
                <c:pt idx="987">
                  <c:v>0.11951697387286259</c:v>
                </c:pt>
                <c:pt idx="988">
                  <c:v>0.1102294349210384</c:v>
                </c:pt>
                <c:pt idx="989">
                  <c:v>0.10953730545336063</c:v>
                </c:pt>
                <c:pt idx="990">
                  <c:v>0.11079076233093199</c:v>
                </c:pt>
                <c:pt idx="991">
                  <c:v>0.10985400362802146</c:v>
                </c:pt>
                <c:pt idx="992">
                  <c:v>0.11071498350437048</c:v>
                </c:pt>
                <c:pt idx="993">
                  <c:v>0.1111777244269516</c:v>
                </c:pt>
                <c:pt idx="994">
                  <c:v>0.11331332498964049</c:v>
                </c:pt>
                <c:pt idx="995">
                  <c:v>0.11541428081010212</c:v>
                </c:pt>
                <c:pt idx="996">
                  <c:v>0.11366361516414965</c:v>
                </c:pt>
                <c:pt idx="997">
                  <c:v>0.11013172741019442</c:v>
                </c:pt>
                <c:pt idx="998">
                  <c:v>0.10966640435760219</c:v>
                </c:pt>
                <c:pt idx="999">
                  <c:v>0.10961708805018099</c:v>
                </c:pt>
                <c:pt idx="1000">
                  <c:v>0.11130001781797691</c:v>
                </c:pt>
                <c:pt idx="1001">
                  <c:v>0.11841970567049966</c:v>
                </c:pt>
                <c:pt idx="1002">
                  <c:v>0.11659835976710548</c:v>
                </c:pt>
                <c:pt idx="1003">
                  <c:v>0.11281865677751111</c:v>
                </c:pt>
                <c:pt idx="1004">
                  <c:v>0.10880150088285408</c:v>
                </c:pt>
                <c:pt idx="1005">
                  <c:v>0.11114596015423683</c:v>
                </c:pt>
                <c:pt idx="1006">
                  <c:v>0.10933351222185533</c:v>
                </c:pt>
                <c:pt idx="1007">
                  <c:v>0.1152209140123058</c:v>
                </c:pt>
                <c:pt idx="1008">
                  <c:v>0.11113234278714344</c:v>
                </c:pt>
                <c:pt idx="1009">
                  <c:v>0.1068601009498787</c:v>
                </c:pt>
                <c:pt idx="1010">
                  <c:v>0.11002981949237244</c:v>
                </c:pt>
                <c:pt idx="1011">
                  <c:v>0.11112917205710977</c:v>
                </c:pt>
                <c:pt idx="1012">
                  <c:v>0.11028625398037775</c:v>
                </c:pt>
                <c:pt idx="1013">
                  <c:v>0.11376192496685862</c:v>
                </c:pt>
                <c:pt idx="1014">
                  <c:v>0.11840481046803332</c:v>
                </c:pt>
                <c:pt idx="1015">
                  <c:v>0.11155542283485818</c:v>
                </c:pt>
                <c:pt idx="1016">
                  <c:v>0.11069703746738566</c:v>
                </c:pt>
                <c:pt idx="1017">
                  <c:v>0.11941226658385017</c:v>
                </c:pt>
                <c:pt idx="1018">
                  <c:v>0.10831039412494603</c:v>
                </c:pt>
                <c:pt idx="1019">
                  <c:v>0.10931828176611069</c:v>
                </c:pt>
                <c:pt idx="1020">
                  <c:v>0.10491031785080326</c:v>
                </c:pt>
                <c:pt idx="1021">
                  <c:v>9.7008475725972501E-2</c:v>
                </c:pt>
                <c:pt idx="1022">
                  <c:v>9.3463063726921342E-2</c:v>
                </c:pt>
                <c:pt idx="1023">
                  <c:v>9.2435056055391013E-2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88B-4479-B450-3F5F3DF8062F}"/>
            </c:ext>
          </c:extLst>
        </c:ser>
        <c:ser>
          <c:idx val="3"/>
          <c:order val="3"/>
          <c:tx>
            <c:strRef>
              <c:f>'Blue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'Blue sp'!$J$2:$J$1025</c:f>
              <c:numCache>
                <c:formatCode>0.00</c:formatCode>
                <c:ptCount val="1024"/>
                <c:pt idx="0">
                  <c:v>-3.7231807815535287</c:v>
                </c:pt>
                <c:pt idx="1">
                  <c:v>-3.7102507815535288</c:v>
                </c:pt>
                <c:pt idx="2">
                  <c:v>-3.6973207815535285</c:v>
                </c:pt>
                <c:pt idx="3">
                  <c:v>-3.6843907815535286</c:v>
                </c:pt>
                <c:pt idx="4">
                  <c:v>-3.6714607815535287</c:v>
                </c:pt>
                <c:pt idx="5">
                  <c:v>-3.6585307815535288</c:v>
                </c:pt>
                <c:pt idx="6">
                  <c:v>-3.6456007815535285</c:v>
                </c:pt>
                <c:pt idx="7">
                  <c:v>-3.6326707815535286</c:v>
                </c:pt>
                <c:pt idx="8">
                  <c:v>-3.6197407815535287</c:v>
                </c:pt>
                <c:pt idx="9">
                  <c:v>-3.6068107815535289</c:v>
                </c:pt>
                <c:pt idx="10">
                  <c:v>-3.5938807815535285</c:v>
                </c:pt>
                <c:pt idx="11">
                  <c:v>-3.5809507815535286</c:v>
                </c:pt>
                <c:pt idx="12">
                  <c:v>-3.5680207815535288</c:v>
                </c:pt>
                <c:pt idx="13">
                  <c:v>-3.5550907815535289</c:v>
                </c:pt>
                <c:pt idx="14">
                  <c:v>-3.5421607815535285</c:v>
                </c:pt>
                <c:pt idx="15">
                  <c:v>-3.5292307815535287</c:v>
                </c:pt>
                <c:pt idx="16">
                  <c:v>-3.5163007815535288</c:v>
                </c:pt>
                <c:pt idx="17">
                  <c:v>-3.5033707815535289</c:v>
                </c:pt>
                <c:pt idx="18">
                  <c:v>-3.4904407815535285</c:v>
                </c:pt>
                <c:pt idx="19">
                  <c:v>-3.4775107815535287</c:v>
                </c:pt>
                <c:pt idx="20">
                  <c:v>-3.4645807815535288</c:v>
                </c:pt>
                <c:pt idx="21">
                  <c:v>-3.4516507815535289</c:v>
                </c:pt>
                <c:pt idx="22">
                  <c:v>-3.4387207815535286</c:v>
                </c:pt>
                <c:pt idx="23">
                  <c:v>-3.4257907815535287</c:v>
                </c:pt>
                <c:pt idx="24">
                  <c:v>-3.4128607815535288</c:v>
                </c:pt>
                <c:pt idx="25">
                  <c:v>-3.3999307815535289</c:v>
                </c:pt>
                <c:pt idx="26">
                  <c:v>-3.3870007815535286</c:v>
                </c:pt>
                <c:pt idx="27">
                  <c:v>-3.3740707815535287</c:v>
                </c:pt>
                <c:pt idx="28">
                  <c:v>-3.3611407815535288</c:v>
                </c:pt>
                <c:pt idx="29">
                  <c:v>-3.3482107815535285</c:v>
                </c:pt>
                <c:pt idx="30">
                  <c:v>-3.3352807815535286</c:v>
                </c:pt>
                <c:pt idx="31">
                  <c:v>-3.3223507815535287</c:v>
                </c:pt>
                <c:pt idx="32">
                  <c:v>-3.3094207815535288</c:v>
                </c:pt>
                <c:pt idx="33">
                  <c:v>-3.2964907815535289</c:v>
                </c:pt>
                <c:pt idx="34">
                  <c:v>-3.2835607815535286</c:v>
                </c:pt>
                <c:pt idx="35">
                  <c:v>-3.2706307815535287</c:v>
                </c:pt>
                <c:pt idx="36">
                  <c:v>-3.2577007815535288</c:v>
                </c:pt>
                <c:pt idx="37">
                  <c:v>-3.2447707815535285</c:v>
                </c:pt>
                <c:pt idx="38">
                  <c:v>-3.2318407815535286</c:v>
                </c:pt>
                <c:pt idx="39">
                  <c:v>-3.2189107815535287</c:v>
                </c:pt>
                <c:pt idx="40">
                  <c:v>-3.2059807815535288</c:v>
                </c:pt>
                <c:pt idx="41">
                  <c:v>-3.1930507815535289</c:v>
                </c:pt>
                <c:pt idx="42">
                  <c:v>-3.1801207815535286</c:v>
                </c:pt>
                <c:pt idx="43">
                  <c:v>-3.1671907815535287</c:v>
                </c:pt>
                <c:pt idx="44">
                  <c:v>-3.1542607815535288</c:v>
                </c:pt>
                <c:pt idx="45">
                  <c:v>-3.1413307815535285</c:v>
                </c:pt>
                <c:pt idx="46">
                  <c:v>-3.1284007815535286</c:v>
                </c:pt>
                <c:pt idx="47">
                  <c:v>-3.1154707815535287</c:v>
                </c:pt>
                <c:pt idx="48">
                  <c:v>-3.1025407815535289</c:v>
                </c:pt>
                <c:pt idx="49">
                  <c:v>-3.0896107815535285</c:v>
                </c:pt>
                <c:pt idx="50">
                  <c:v>-3.0766807815535286</c:v>
                </c:pt>
                <c:pt idx="51">
                  <c:v>-3.0637507815535288</c:v>
                </c:pt>
                <c:pt idx="52">
                  <c:v>-3.0508207815535284</c:v>
                </c:pt>
                <c:pt idx="53">
                  <c:v>-3.0378907815535285</c:v>
                </c:pt>
                <c:pt idx="54">
                  <c:v>-3.0249607815535287</c:v>
                </c:pt>
                <c:pt idx="55">
                  <c:v>-3.0120307815535288</c:v>
                </c:pt>
                <c:pt idx="56">
                  <c:v>-2.9991007815535289</c:v>
                </c:pt>
                <c:pt idx="57">
                  <c:v>-2.9861707815535286</c:v>
                </c:pt>
                <c:pt idx="58">
                  <c:v>-2.9732407815535287</c:v>
                </c:pt>
                <c:pt idx="59">
                  <c:v>-2.9603107815535288</c:v>
                </c:pt>
                <c:pt idx="60">
                  <c:v>-2.9473807815535285</c:v>
                </c:pt>
                <c:pt idx="61">
                  <c:v>-2.9344507815535286</c:v>
                </c:pt>
                <c:pt idx="62">
                  <c:v>-2.9215207815535287</c:v>
                </c:pt>
                <c:pt idx="63">
                  <c:v>-2.9085907815535288</c:v>
                </c:pt>
                <c:pt idx="64">
                  <c:v>-2.8956607815535289</c:v>
                </c:pt>
                <c:pt idx="65">
                  <c:v>-2.8827307815535286</c:v>
                </c:pt>
                <c:pt idx="66">
                  <c:v>-2.8698007815535287</c:v>
                </c:pt>
                <c:pt idx="67">
                  <c:v>-2.8568707815535288</c:v>
                </c:pt>
                <c:pt idx="68">
                  <c:v>-2.8439407815535285</c:v>
                </c:pt>
                <c:pt idx="69">
                  <c:v>-2.8310107815535286</c:v>
                </c:pt>
                <c:pt idx="70">
                  <c:v>-2.8180807815535287</c:v>
                </c:pt>
                <c:pt idx="71">
                  <c:v>-2.8051507815535288</c:v>
                </c:pt>
                <c:pt idx="72">
                  <c:v>-2.7922207815535289</c:v>
                </c:pt>
                <c:pt idx="73">
                  <c:v>-2.7792907815535286</c:v>
                </c:pt>
                <c:pt idx="74">
                  <c:v>-2.7663607815535287</c:v>
                </c:pt>
                <c:pt idx="75">
                  <c:v>-2.7534307815535288</c:v>
                </c:pt>
                <c:pt idx="76">
                  <c:v>-2.7405007815535285</c:v>
                </c:pt>
                <c:pt idx="77">
                  <c:v>-2.7275707815535286</c:v>
                </c:pt>
                <c:pt idx="78">
                  <c:v>-2.7146407815535287</c:v>
                </c:pt>
                <c:pt idx="79">
                  <c:v>-2.7017107815535288</c:v>
                </c:pt>
                <c:pt idx="80">
                  <c:v>-2.688780781553529</c:v>
                </c:pt>
                <c:pt idx="81">
                  <c:v>-2.6758507815535291</c:v>
                </c:pt>
                <c:pt idx="82">
                  <c:v>-2.6629207815535287</c:v>
                </c:pt>
                <c:pt idx="83">
                  <c:v>-2.6499907815535289</c:v>
                </c:pt>
                <c:pt idx="84">
                  <c:v>-2.6370607815535285</c:v>
                </c:pt>
                <c:pt idx="85">
                  <c:v>-2.6241307815535286</c:v>
                </c:pt>
                <c:pt idx="86">
                  <c:v>-2.6112007815535287</c:v>
                </c:pt>
                <c:pt idx="87">
                  <c:v>-2.5982707815535289</c:v>
                </c:pt>
                <c:pt idx="88">
                  <c:v>-2.585340781553529</c:v>
                </c:pt>
                <c:pt idx="89">
                  <c:v>-2.5724107815535291</c:v>
                </c:pt>
                <c:pt idx="90">
                  <c:v>-2.5594807815535288</c:v>
                </c:pt>
                <c:pt idx="91">
                  <c:v>-2.5465507815535289</c:v>
                </c:pt>
                <c:pt idx="92">
                  <c:v>-2.5336207815535285</c:v>
                </c:pt>
                <c:pt idx="93">
                  <c:v>-2.5206907815535287</c:v>
                </c:pt>
                <c:pt idx="94">
                  <c:v>-2.5077607815535288</c:v>
                </c:pt>
                <c:pt idx="95">
                  <c:v>-2.4948307815535289</c:v>
                </c:pt>
                <c:pt idx="96">
                  <c:v>-2.481900781553529</c:v>
                </c:pt>
                <c:pt idx="97">
                  <c:v>-2.4689707815535287</c:v>
                </c:pt>
                <c:pt idx="98">
                  <c:v>-2.4560407815535288</c:v>
                </c:pt>
                <c:pt idx="99">
                  <c:v>-2.4431107815535285</c:v>
                </c:pt>
                <c:pt idx="100">
                  <c:v>-2.4301807815535286</c:v>
                </c:pt>
                <c:pt idx="101">
                  <c:v>-2.4172507815535287</c:v>
                </c:pt>
                <c:pt idx="102">
                  <c:v>-2.4043207815535288</c:v>
                </c:pt>
                <c:pt idx="103">
                  <c:v>-2.3913907815535289</c:v>
                </c:pt>
                <c:pt idx="104">
                  <c:v>-2.378460781553529</c:v>
                </c:pt>
                <c:pt idx="105">
                  <c:v>-2.3655307815535287</c:v>
                </c:pt>
                <c:pt idx="106">
                  <c:v>-2.3526007815535288</c:v>
                </c:pt>
                <c:pt idx="107">
                  <c:v>-2.3396707815535285</c:v>
                </c:pt>
                <c:pt idx="108">
                  <c:v>-2.3267407815535286</c:v>
                </c:pt>
                <c:pt idx="109">
                  <c:v>-2.3138107815535287</c:v>
                </c:pt>
                <c:pt idx="110">
                  <c:v>-2.3008807815535288</c:v>
                </c:pt>
                <c:pt idx="111">
                  <c:v>-2.2879507815535289</c:v>
                </c:pt>
                <c:pt idx="112">
                  <c:v>-2.275020781553529</c:v>
                </c:pt>
                <c:pt idx="113">
                  <c:v>-2.2620907815535287</c:v>
                </c:pt>
                <c:pt idx="114">
                  <c:v>-2.2491607815535288</c:v>
                </c:pt>
                <c:pt idx="115">
                  <c:v>-2.2362307815535285</c:v>
                </c:pt>
                <c:pt idx="116">
                  <c:v>-2.2233007815535286</c:v>
                </c:pt>
                <c:pt idx="117">
                  <c:v>-2.2103707815535287</c:v>
                </c:pt>
                <c:pt idx="118">
                  <c:v>-2.1974407815535288</c:v>
                </c:pt>
                <c:pt idx="119">
                  <c:v>-2.184510781553529</c:v>
                </c:pt>
                <c:pt idx="120">
                  <c:v>-2.1715807815535291</c:v>
                </c:pt>
                <c:pt idx="121">
                  <c:v>-2.1586507815535287</c:v>
                </c:pt>
                <c:pt idx="122">
                  <c:v>-2.1457207815535289</c:v>
                </c:pt>
                <c:pt idx="123">
                  <c:v>-2.1327907815535285</c:v>
                </c:pt>
                <c:pt idx="124">
                  <c:v>-2.1198607815535286</c:v>
                </c:pt>
                <c:pt idx="125">
                  <c:v>-2.1069307815535288</c:v>
                </c:pt>
                <c:pt idx="126">
                  <c:v>-2.0940007815535289</c:v>
                </c:pt>
                <c:pt idx="127">
                  <c:v>-2.081070781553529</c:v>
                </c:pt>
                <c:pt idx="128">
                  <c:v>-2.0681407815535287</c:v>
                </c:pt>
                <c:pt idx="129">
                  <c:v>-2.0552107815535288</c:v>
                </c:pt>
                <c:pt idx="130">
                  <c:v>-2.0422807815535284</c:v>
                </c:pt>
                <c:pt idx="131">
                  <c:v>-2.0293507815535285</c:v>
                </c:pt>
                <c:pt idx="132">
                  <c:v>-2.0164207815535287</c:v>
                </c:pt>
                <c:pt idx="133">
                  <c:v>-2.0034907815535288</c:v>
                </c:pt>
                <c:pt idx="134">
                  <c:v>-1.9905607815535287</c:v>
                </c:pt>
                <c:pt idx="135">
                  <c:v>-1.9776307815535288</c:v>
                </c:pt>
                <c:pt idx="136">
                  <c:v>-1.9647007815535287</c:v>
                </c:pt>
                <c:pt idx="137">
                  <c:v>-1.9517707815535288</c:v>
                </c:pt>
                <c:pt idx="138">
                  <c:v>-1.9388407815535287</c:v>
                </c:pt>
                <c:pt idx="139">
                  <c:v>-1.9259107815535288</c:v>
                </c:pt>
                <c:pt idx="140">
                  <c:v>-1.9129807815535287</c:v>
                </c:pt>
                <c:pt idx="141">
                  <c:v>-1.9000507815535288</c:v>
                </c:pt>
                <c:pt idx="142">
                  <c:v>-1.8871207815535287</c:v>
                </c:pt>
                <c:pt idx="143">
                  <c:v>-1.8741907815535288</c:v>
                </c:pt>
                <c:pt idx="144">
                  <c:v>-1.8612607815535287</c:v>
                </c:pt>
                <c:pt idx="145">
                  <c:v>-1.8483307815535288</c:v>
                </c:pt>
                <c:pt idx="146">
                  <c:v>-1.8354007815535287</c:v>
                </c:pt>
                <c:pt idx="147">
                  <c:v>-1.8224707815535288</c:v>
                </c:pt>
                <c:pt idx="148">
                  <c:v>-1.8095407815535287</c:v>
                </c:pt>
                <c:pt idx="149">
                  <c:v>-1.7966107815535288</c:v>
                </c:pt>
                <c:pt idx="150">
                  <c:v>-1.7836807815535287</c:v>
                </c:pt>
                <c:pt idx="151">
                  <c:v>-1.7707507815535288</c:v>
                </c:pt>
                <c:pt idx="152">
                  <c:v>-1.7578207815535287</c:v>
                </c:pt>
                <c:pt idx="153">
                  <c:v>-1.7448907815535288</c:v>
                </c:pt>
                <c:pt idx="154">
                  <c:v>-1.7319607815535287</c:v>
                </c:pt>
                <c:pt idx="155">
                  <c:v>-1.7190307815535286</c:v>
                </c:pt>
                <c:pt idx="156">
                  <c:v>-1.7061007815535287</c:v>
                </c:pt>
                <c:pt idx="157">
                  <c:v>-1.6931707815535284</c:v>
                </c:pt>
                <c:pt idx="158">
                  <c:v>-1.6802407815535285</c:v>
                </c:pt>
                <c:pt idx="159">
                  <c:v>-1.6673107815535286</c:v>
                </c:pt>
                <c:pt idx="160">
                  <c:v>-1.6543807815535283</c:v>
                </c:pt>
                <c:pt idx="161">
                  <c:v>-1.6414507815535284</c:v>
                </c:pt>
                <c:pt idx="162">
                  <c:v>-1.6285207815535285</c:v>
                </c:pt>
                <c:pt idx="163">
                  <c:v>-1.6155907815535286</c:v>
                </c:pt>
                <c:pt idx="164">
                  <c:v>-1.6026607815535283</c:v>
                </c:pt>
                <c:pt idx="165">
                  <c:v>-1.5897307815535284</c:v>
                </c:pt>
                <c:pt idx="166">
                  <c:v>-1.5768007815535285</c:v>
                </c:pt>
                <c:pt idx="167">
                  <c:v>-1.5638707815535287</c:v>
                </c:pt>
                <c:pt idx="168">
                  <c:v>-1.5509407815535283</c:v>
                </c:pt>
                <c:pt idx="169">
                  <c:v>-1.5380107815535284</c:v>
                </c:pt>
                <c:pt idx="170">
                  <c:v>-1.5250807815535286</c:v>
                </c:pt>
                <c:pt idx="171">
                  <c:v>-1.5121507815535287</c:v>
                </c:pt>
                <c:pt idx="172">
                  <c:v>-1.4992207815535283</c:v>
                </c:pt>
                <c:pt idx="173">
                  <c:v>-1.4862907815535285</c:v>
                </c:pt>
                <c:pt idx="174">
                  <c:v>-1.4733607815535286</c:v>
                </c:pt>
                <c:pt idx="175">
                  <c:v>-1.4604307815535287</c:v>
                </c:pt>
                <c:pt idx="176">
                  <c:v>-1.4475007815535283</c:v>
                </c:pt>
                <c:pt idx="177">
                  <c:v>-1.4345707815535285</c:v>
                </c:pt>
                <c:pt idx="178">
                  <c:v>-1.4216407815535286</c:v>
                </c:pt>
                <c:pt idx="179">
                  <c:v>-1.4087107815535287</c:v>
                </c:pt>
                <c:pt idx="180">
                  <c:v>-1.3957807815535284</c:v>
                </c:pt>
                <c:pt idx="181">
                  <c:v>-1.3828507815535285</c:v>
                </c:pt>
                <c:pt idx="182">
                  <c:v>-1.3699207815535286</c:v>
                </c:pt>
                <c:pt idx="183">
                  <c:v>-1.3569907815535287</c:v>
                </c:pt>
                <c:pt idx="184">
                  <c:v>-1.3440607815535284</c:v>
                </c:pt>
                <c:pt idx="185">
                  <c:v>-1.3311307815535285</c:v>
                </c:pt>
                <c:pt idx="186">
                  <c:v>-1.3182007815535286</c:v>
                </c:pt>
                <c:pt idx="187">
                  <c:v>-1.3052707815535287</c:v>
                </c:pt>
                <c:pt idx="188">
                  <c:v>-1.2923407815535284</c:v>
                </c:pt>
                <c:pt idx="189">
                  <c:v>-1.2794107815535285</c:v>
                </c:pt>
                <c:pt idx="190">
                  <c:v>-1.2664807815535286</c:v>
                </c:pt>
                <c:pt idx="191">
                  <c:v>-1.2535507815535283</c:v>
                </c:pt>
                <c:pt idx="192">
                  <c:v>-1.2406207815535284</c:v>
                </c:pt>
                <c:pt idx="193">
                  <c:v>-1.2276907815535285</c:v>
                </c:pt>
                <c:pt idx="194">
                  <c:v>-1.2147607815535286</c:v>
                </c:pt>
                <c:pt idx="195">
                  <c:v>-1.2018307815535283</c:v>
                </c:pt>
                <c:pt idx="196">
                  <c:v>-1.1889007815535284</c:v>
                </c:pt>
                <c:pt idx="197">
                  <c:v>-1.1759707815535285</c:v>
                </c:pt>
                <c:pt idx="198">
                  <c:v>-1.1630407815535286</c:v>
                </c:pt>
                <c:pt idx="199">
                  <c:v>-1.1501107815535283</c:v>
                </c:pt>
                <c:pt idx="200">
                  <c:v>-1.1371807815535284</c:v>
                </c:pt>
                <c:pt idx="201">
                  <c:v>-1.1242507815535285</c:v>
                </c:pt>
                <c:pt idx="202">
                  <c:v>-1.1113207815535286</c:v>
                </c:pt>
                <c:pt idx="203">
                  <c:v>-1.0983907815535283</c:v>
                </c:pt>
                <c:pt idx="204">
                  <c:v>-1.0854607815535284</c:v>
                </c:pt>
                <c:pt idx="205">
                  <c:v>-1.0725307815535285</c:v>
                </c:pt>
                <c:pt idx="206">
                  <c:v>-1.0596007815535287</c:v>
                </c:pt>
                <c:pt idx="207">
                  <c:v>-1.0466707815535283</c:v>
                </c:pt>
                <c:pt idx="208">
                  <c:v>-1.0337407815535284</c:v>
                </c:pt>
                <c:pt idx="209">
                  <c:v>-1.0208107815535286</c:v>
                </c:pt>
                <c:pt idx="210">
                  <c:v>-1.0078807815535287</c:v>
                </c:pt>
                <c:pt idx="211">
                  <c:v>-0.99495078155352834</c:v>
                </c:pt>
                <c:pt idx="212">
                  <c:v>-0.98202078155352845</c:v>
                </c:pt>
                <c:pt idx="213">
                  <c:v>-0.96909078155352857</c:v>
                </c:pt>
                <c:pt idx="214">
                  <c:v>-0.95616078155352868</c:v>
                </c:pt>
                <c:pt idx="215">
                  <c:v>-0.94323078155352835</c:v>
                </c:pt>
                <c:pt idx="216">
                  <c:v>-0.93030078155352847</c:v>
                </c:pt>
                <c:pt idx="217">
                  <c:v>-0.91737078155352858</c:v>
                </c:pt>
                <c:pt idx="218">
                  <c:v>-0.90444078155352869</c:v>
                </c:pt>
                <c:pt idx="219">
                  <c:v>-0.89151078155352836</c:v>
                </c:pt>
                <c:pt idx="220">
                  <c:v>-0.87858078155352848</c:v>
                </c:pt>
                <c:pt idx="221">
                  <c:v>-0.86565078155352859</c:v>
                </c:pt>
                <c:pt idx="222">
                  <c:v>-0.85272078155352871</c:v>
                </c:pt>
                <c:pt idx="223">
                  <c:v>-0.83979078155352838</c:v>
                </c:pt>
                <c:pt idx="224">
                  <c:v>-0.82686078155352849</c:v>
                </c:pt>
                <c:pt idx="225">
                  <c:v>-0.8139307815535286</c:v>
                </c:pt>
                <c:pt idx="226">
                  <c:v>-0.80100078155352827</c:v>
                </c:pt>
                <c:pt idx="227">
                  <c:v>-0.78807078155352839</c:v>
                </c:pt>
                <c:pt idx="228">
                  <c:v>-0.7751407815535285</c:v>
                </c:pt>
                <c:pt idx="229">
                  <c:v>-0.76221078155352862</c:v>
                </c:pt>
                <c:pt idx="230">
                  <c:v>-0.74928078155352829</c:v>
                </c:pt>
                <c:pt idx="231">
                  <c:v>-0.7363507815535284</c:v>
                </c:pt>
                <c:pt idx="232">
                  <c:v>-0.72342078155352851</c:v>
                </c:pt>
                <c:pt idx="233">
                  <c:v>-0.71049078155352863</c:v>
                </c:pt>
                <c:pt idx="234">
                  <c:v>-0.6975607815535283</c:v>
                </c:pt>
                <c:pt idx="235">
                  <c:v>-0.68463078155352841</c:v>
                </c:pt>
                <c:pt idx="236">
                  <c:v>-0.67170078155352853</c:v>
                </c:pt>
                <c:pt idx="237">
                  <c:v>-0.65877078155352864</c:v>
                </c:pt>
                <c:pt idx="238">
                  <c:v>-0.64584078155352831</c:v>
                </c:pt>
                <c:pt idx="239">
                  <c:v>-0.63291078155352842</c:v>
                </c:pt>
                <c:pt idx="240">
                  <c:v>-0.61998078155352854</c:v>
                </c:pt>
                <c:pt idx="241">
                  <c:v>-0.60705078155352865</c:v>
                </c:pt>
                <c:pt idx="242">
                  <c:v>-0.59412078155352832</c:v>
                </c:pt>
                <c:pt idx="243">
                  <c:v>-0.58119078155352843</c:v>
                </c:pt>
                <c:pt idx="244">
                  <c:v>-0.56826078155352855</c:v>
                </c:pt>
                <c:pt idx="245">
                  <c:v>-0.55533078155352866</c:v>
                </c:pt>
                <c:pt idx="246">
                  <c:v>-0.54240078155352833</c:v>
                </c:pt>
                <c:pt idx="247">
                  <c:v>-0.52947078155352845</c:v>
                </c:pt>
                <c:pt idx="248">
                  <c:v>-0.51654078155352856</c:v>
                </c:pt>
                <c:pt idx="249">
                  <c:v>-0.50361078155352867</c:v>
                </c:pt>
                <c:pt idx="250">
                  <c:v>-0.49068078155352834</c:v>
                </c:pt>
                <c:pt idx="251">
                  <c:v>-0.47775078155352846</c:v>
                </c:pt>
                <c:pt idx="252">
                  <c:v>-0.46482078155352857</c:v>
                </c:pt>
                <c:pt idx="253">
                  <c:v>-0.45189078155352869</c:v>
                </c:pt>
                <c:pt idx="254">
                  <c:v>-0.43896078155352836</c:v>
                </c:pt>
                <c:pt idx="255">
                  <c:v>-0.42603078155352847</c:v>
                </c:pt>
                <c:pt idx="256">
                  <c:v>-0.41310078155352858</c:v>
                </c:pt>
                <c:pt idx="257">
                  <c:v>-0.40017078155352825</c:v>
                </c:pt>
                <c:pt idx="258">
                  <c:v>-0.38724078155352837</c:v>
                </c:pt>
                <c:pt idx="259">
                  <c:v>-0.37431078155352848</c:v>
                </c:pt>
                <c:pt idx="260">
                  <c:v>-0.3613807815535286</c:v>
                </c:pt>
                <c:pt idx="261">
                  <c:v>-0.34845078155352827</c:v>
                </c:pt>
                <c:pt idx="262">
                  <c:v>-0.33552078155352838</c:v>
                </c:pt>
                <c:pt idx="263">
                  <c:v>-0.32259078155352849</c:v>
                </c:pt>
                <c:pt idx="264">
                  <c:v>-0.30966078155352861</c:v>
                </c:pt>
                <c:pt idx="265">
                  <c:v>-0.29673078155352828</c:v>
                </c:pt>
                <c:pt idx="266">
                  <c:v>-0.28380078155352839</c:v>
                </c:pt>
                <c:pt idx="267">
                  <c:v>-0.27087078155352851</c:v>
                </c:pt>
                <c:pt idx="268">
                  <c:v>-0.25794078155352862</c:v>
                </c:pt>
                <c:pt idx="269">
                  <c:v>-0.24501078155352829</c:v>
                </c:pt>
                <c:pt idx="270">
                  <c:v>-0.2320807815535284</c:v>
                </c:pt>
                <c:pt idx="271">
                  <c:v>-0.21915078155352852</c:v>
                </c:pt>
                <c:pt idx="272">
                  <c:v>-0.20622078155352863</c:v>
                </c:pt>
                <c:pt idx="273">
                  <c:v>-0.1932907815535283</c:v>
                </c:pt>
                <c:pt idx="274">
                  <c:v>-0.18036078155352842</c:v>
                </c:pt>
                <c:pt idx="275">
                  <c:v>-0.16743078155352853</c:v>
                </c:pt>
                <c:pt idx="276">
                  <c:v>-0.15450078155352864</c:v>
                </c:pt>
                <c:pt idx="277">
                  <c:v>-0.14157078155352831</c:v>
                </c:pt>
                <c:pt idx="278">
                  <c:v>-0.12864078155352843</c:v>
                </c:pt>
                <c:pt idx="279">
                  <c:v>-0.11571078155352854</c:v>
                </c:pt>
                <c:pt idx="280">
                  <c:v>-0.10278078155352866</c:v>
                </c:pt>
                <c:pt idx="281">
                  <c:v>-8.9850781553528325E-2</c:v>
                </c:pt>
                <c:pt idx="282">
                  <c:v>-7.6920781553528439E-2</c:v>
                </c:pt>
                <c:pt idx="283">
                  <c:v>-6.3990781553528553E-2</c:v>
                </c:pt>
                <c:pt idx="284">
                  <c:v>-5.1060781553528667E-2</c:v>
                </c:pt>
                <c:pt idx="285">
                  <c:v>-3.8130781553528337E-2</c:v>
                </c:pt>
                <c:pt idx="286">
                  <c:v>-2.5200781553528451E-2</c:v>
                </c:pt>
                <c:pt idx="287">
                  <c:v>-1.2270781553528565E-2</c:v>
                </c:pt>
                <c:pt idx="288">
                  <c:v>6.5921844647176542E-4</c:v>
                </c:pt>
                <c:pt idx="289">
                  <c:v>1.3589218446471651E-2</c:v>
                </c:pt>
                <c:pt idx="290">
                  <c:v>2.6519218446471537E-2</c:v>
                </c:pt>
                <c:pt idx="291">
                  <c:v>3.9449218446471424E-2</c:v>
                </c:pt>
                <c:pt idx="292">
                  <c:v>5.2379218446471754E-2</c:v>
                </c:pt>
                <c:pt idx="293">
                  <c:v>6.530921844647164E-2</c:v>
                </c:pt>
                <c:pt idx="294">
                  <c:v>7.8239218446471526E-2</c:v>
                </c:pt>
                <c:pt idx="295">
                  <c:v>9.1169218446471412E-2</c:v>
                </c:pt>
                <c:pt idx="296">
                  <c:v>0.10409921844647174</c:v>
                </c:pt>
                <c:pt idx="297">
                  <c:v>0.11702921844647163</c:v>
                </c:pt>
                <c:pt idx="298">
                  <c:v>0.12995921844647151</c:v>
                </c:pt>
                <c:pt idx="299">
                  <c:v>0.1428892184464714</c:v>
                </c:pt>
                <c:pt idx="300">
                  <c:v>0.15581921844647173</c:v>
                </c:pt>
                <c:pt idx="301">
                  <c:v>0.16874921844647162</c:v>
                </c:pt>
                <c:pt idx="302">
                  <c:v>0.1816792184464715</c:v>
                </c:pt>
                <c:pt idx="303">
                  <c:v>0.19460921844647139</c:v>
                </c:pt>
                <c:pt idx="304">
                  <c:v>0.20753921844647172</c:v>
                </c:pt>
                <c:pt idx="305">
                  <c:v>0.2204692184464716</c:v>
                </c:pt>
                <c:pt idx="306">
                  <c:v>0.23339921844647149</c:v>
                </c:pt>
                <c:pt idx="307">
                  <c:v>0.24632921844647138</c:v>
                </c:pt>
                <c:pt idx="308">
                  <c:v>0.25925921844647171</c:v>
                </c:pt>
                <c:pt idx="309">
                  <c:v>0.27218921844647159</c:v>
                </c:pt>
                <c:pt idx="310">
                  <c:v>0.28511921844647148</c:v>
                </c:pt>
                <c:pt idx="311">
                  <c:v>0.29804921844647136</c:v>
                </c:pt>
                <c:pt idx="312">
                  <c:v>0.31097921844647125</c:v>
                </c:pt>
                <c:pt idx="313">
                  <c:v>0.32390921844647114</c:v>
                </c:pt>
                <c:pt idx="314">
                  <c:v>0.33683921844647191</c:v>
                </c:pt>
                <c:pt idx="315">
                  <c:v>0.3497692184464718</c:v>
                </c:pt>
                <c:pt idx="316">
                  <c:v>0.36269921844647168</c:v>
                </c:pt>
                <c:pt idx="317">
                  <c:v>0.37562921844647157</c:v>
                </c:pt>
                <c:pt idx="318">
                  <c:v>0.38855921844647145</c:v>
                </c:pt>
                <c:pt idx="319">
                  <c:v>0.40148921844647134</c:v>
                </c:pt>
                <c:pt idx="320">
                  <c:v>0.41441921844647123</c:v>
                </c:pt>
                <c:pt idx="321">
                  <c:v>0.427349218446472</c:v>
                </c:pt>
                <c:pt idx="322">
                  <c:v>0.44027921844647189</c:v>
                </c:pt>
                <c:pt idx="323">
                  <c:v>0.45320921844647177</c:v>
                </c:pt>
                <c:pt idx="324">
                  <c:v>0.46613921844647166</c:v>
                </c:pt>
                <c:pt idx="325">
                  <c:v>0.47906921844647155</c:v>
                </c:pt>
                <c:pt idx="326">
                  <c:v>0.49199921844647143</c:v>
                </c:pt>
                <c:pt idx="327">
                  <c:v>0.50492921844647132</c:v>
                </c:pt>
                <c:pt idx="328">
                  <c:v>0.5178592184464712</c:v>
                </c:pt>
                <c:pt idx="329">
                  <c:v>0.53078921844647198</c:v>
                </c:pt>
                <c:pt idx="330">
                  <c:v>0.54371921844647186</c:v>
                </c:pt>
                <c:pt idx="331">
                  <c:v>0.55664921844647175</c:v>
                </c:pt>
                <c:pt idx="332">
                  <c:v>0.56957921844647164</c:v>
                </c:pt>
                <c:pt idx="333">
                  <c:v>0.58250921844647152</c:v>
                </c:pt>
                <c:pt idx="334">
                  <c:v>0.59543921844647141</c:v>
                </c:pt>
                <c:pt idx="335">
                  <c:v>0.60836921844647129</c:v>
                </c:pt>
                <c:pt idx="336">
                  <c:v>0.62129921844647118</c:v>
                </c:pt>
                <c:pt idx="337">
                  <c:v>0.63422921844647195</c:v>
                </c:pt>
                <c:pt idx="338">
                  <c:v>0.64715921844647184</c:v>
                </c:pt>
                <c:pt idx="339">
                  <c:v>0.66008921844647173</c:v>
                </c:pt>
                <c:pt idx="340">
                  <c:v>0.67301921844647161</c:v>
                </c:pt>
                <c:pt idx="341">
                  <c:v>0.6859492184464715</c:v>
                </c:pt>
                <c:pt idx="342">
                  <c:v>0.69887921844647138</c:v>
                </c:pt>
                <c:pt idx="343">
                  <c:v>0.71180921844647127</c:v>
                </c:pt>
                <c:pt idx="344">
                  <c:v>0.72473921844647116</c:v>
                </c:pt>
                <c:pt idx="345">
                  <c:v>0.73766921844647193</c:v>
                </c:pt>
                <c:pt idx="346">
                  <c:v>0.75059921844647182</c:v>
                </c:pt>
                <c:pt idx="347">
                  <c:v>0.7635292184464717</c:v>
                </c:pt>
                <c:pt idx="348">
                  <c:v>0.77645921844647159</c:v>
                </c:pt>
                <c:pt idx="349">
                  <c:v>0.78938921844647147</c:v>
                </c:pt>
                <c:pt idx="350">
                  <c:v>0.80231921844647136</c:v>
                </c:pt>
                <c:pt idx="351">
                  <c:v>0.81524921844647125</c:v>
                </c:pt>
                <c:pt idx="352">
                  <c:v>0.82817921844647202</c:v>
                </c:pt>
                <c:pt idx="353">
                  <c:v>0.84110921844647191</c:v>
                </c:pt>
                <c:pt idx="354">
                  <c:v>0.85403921844647179</c:v>
                </c:pt>
                <c:pt idx="355">
                  <c:v>0.86696921844647168</c:v>
                </c:pt>
                <c:pt idx="356">
                  <c:v>0.87989921844647156</c:v>
                </c:pt>
                <c:pt idx="357">
                  <c:v>0.89282921844647145</c:v>
                </c:pt>
                <c:pt idx="358">
                  <c:v>0.90575921844647134</c:v>
                </c:pt>
                <c:pt idx="359">
                  <c:v>0.91868921844647122</c:v>
                </c:pt>
                <c:pt idx="360">
                  <c:v>0.931619218446472</c:v>
                </c:pt>
                <c:pt idx="361">
                  <c:v>0.94454921844647188</c:v>
                </c:pt>
                <c:pt idx="362">
                  <c:v>0.95747921844647177</c:v>
                </c:pt>
                <c:pt idx="363">
                  <c:v>0.97040921844647166</c:v>
                </c:pt>
                <c:pt idx="364">
                  <c:v>0.98333921844647154</c:v>
                </c:pt>
                <c:pt idx="365">
                  <c:v>0.99626921844647143</c:v>
                </c:pt>
                <c:pt idx="366">
                  <c:v>1.0091992184464713</c:v>
                </c:pt>
                <c:pt idx="367">
                  <c:v>1.0221292184464712</c:v>
                </c:pt>
                <c:pt idx="368">
                  <c:v>1.035059218446472</c:v>
                </c:pt>
                <c:pt idx="369">
                  <c:v>1.0479892184464719</c:v>
                </c:pt>
                <c:pt idx="370">
                  <c:v>1.0609192184464717</c:v>
                </c:pt>
                <c:pt idx="371">
                  <c:v>1.0738492184464716</c:v>
                </c:pt>
                <c:pt idx="372">
                  <c:v>1.0867792184464715</c:v>
                </c:pt>
                <c:pt idx="373">
                  <c:v>1.0997092184464714</c:v>
                </c:pt>
                <c:pt idx="374">
                  <c:v>1.1126392184464713</c:v>
                </c:pt>
                <c:pt idx="375">
                  <c:v>1.1255692184464712</c:v>
                </c:pt>
                <c:pt idx="376">
                  <c:v>1.138499218446472</c:v>
                </c:pt>
                <c:pt idx="377">
                  <c:v>1.1514292184464718</c:v>
                </c:pt>
                <c:pt idx="378">
                  <c:v>1.1643592184464717</c:v>
                </c:pt>
                <c:pt idx="379">
                  <c:v>1.1772892184464716</c:v>
                </c:pt>
                <c:pt idx="380">
                  <c:v>1.1902192184464715</c:v>
                </c:pt>
                <c:pt idx="381">
                  <c:v>1.2031492184464714</c:v>
                </c:pt>
                <c:pt idx="382">
                  <c:v>1.2160792184464713</c:v>
                </c:pt>
                <c:pt idx="383">
                  <c:v>1.229009218446472</c:v>
                </c:pt>
                <c:pt idx="384">
                  <c:v>1.2419392184464719</c:v>
                </c:pt>
                <c:pt idx="385">
                  <c:v>1.2548692184464718</c:v>
                </c:pt>
                <c:pt idx="386">
                  <c:v>1.2677992184464717</c:v>
                </c:pt>
                <c:pt idx="387">
                  <c:v>1.2807292184464716</c:v>
                </c:pt>
                <c:pt idx="388">
                  <c:v>1.2936592184464715</c:v>
                </c:pt>
                <c:pt idx="389">
                  <c:v>1.3065892184464714</c:v>
                </c:pt>
                <c:pt idx="390">
                  <c:v>1.3195192184464712</c:v>
                </c:pt>
                <c:pt idx="391">
                  <c:v>1.332449218446472</c:v>
                </c:pt>
                <c:pt idx="392">
                  <c:v>1.3453792184464719</c:v>
                </c:pt>
                <c:pt idx="393">
                  <c:v>1.3583092184464718</c:v>
                </c:pt>
                <c:pt idx="394">
                  <c:v>1.3712392184464717</c:v>
                </c:pt>
                <c:pt idx="395">
                  <c:v>1.3841692184464716</c:v>
                </c:pt>
                <c:pt idx="396">
                  <c:v>1.3970992184464714</c:v>
                </c:pt>
                <c:pt idx="397">
                  <c:v>1.4100292184464713</c:v>
                </c:pt>
                <c:pt idx="398">
                  <c:v>1.4229592184464712</c:v>
                </c:pt>
                <c:pt idx="399">
                  <c:v>1.435889218446472</c:v>
                </c:pt>
                <c:pt idx="400">
                  <c:v>1.4488192184464719</c:v>
                </c:pt>
                <c:pt idx="401">
                  <c:v>1.4617492184464718</c:v>
                </c:pt>
                <c:pt idx="402">
                  <c:v>1.4746792184464717</c:v>
                </c:pt>
                <c:pt idx="403">
                  <c:v>1.4876092184464715</c:v>
                </c:pt>
                <c:pt idx="404">
                  <c:v>1.5005392184464714</c:v>
                </c:pt>
                <c:pt idx="405">
                  <c:v>1.5134692184464713</c:v>
                </c:pt>
                <c:pt idx="406">
                  <c:v>1.5263992184464712</c:v>
                </c:pt>
                <c:pt idx="407">
                  <c:v>1.539329218446472</c:v>
                </c:pt>
                <c:pt idx="408">
                  <c:v>1.5522592184464719</c:v>
                </c:pt>
                <c:pt idx="409">
                  <c:v>1.5651892184464717</c:v>
                </c:pt>
                <c:pt idx="410">
                  <c:v>1.5781192184464716</c:v>
                </c:pt>
                <c:pt idx="411">
                  <c:v>1.5910492184464715</c:v>
                </c:pt>
                <c:pt idx="412">
                  <c:v>1.6039792184464714</c:v>
                </c:pt>
                <c:pt idx="413">
                  <c:v>1.6169092184464713</c:v>
                </c:pt>
                <c:pt idx="414">
                  <c:v>1.6298392184464712</c:v>
                </c:pt>
                <c:pt idx="415">
                  <c:v>1.6427692184464719</c:v>
                </c:pt>
                <c:pt idx="416">
                  <c:v>1.6556992184464718</c:v>
                </c:pt>
                <c:pt idx="417">
                  <c:v>1.6686292184464717</c:v>
                </c:pt>
                <c:pt idx="418">
                  <c:v>1.6815592184464716</c:v>
                </c:pt>
                <c:pt idx="419">
                  <c:v>1.6944892184464715</c:v>
                </c:pt>
                <c:pt idx="420">
                  <c:v>1.7074192184464714</c:v>
                </c:pt>
                <c:pt idx="421">
                  <c:v>1.7203492184464713</c:v>
                </c:pt>
                <c:pt idx="422">
                  <c:v>1.733279218446472</c:v>
                </c:pt>
                <c:pt idx="423">
                  <c:v>1.7462092184464719</c:v>
                </c:pt>
                <c:pt idx="424">
                  <c:v>1.7591392184464718</c:v>
                </c:pt>
                <c:pt idx="425">
                  <c:v>1.7720692184464717</c:v>
                </c:pt>
                <c:pt idx="426">
                  <c:v>1.7849992184464716</c:v>
                </c:pt>
                <c:pt idx="427">
                  <c:v>1.7979292184464715</c:v>
                </c:pt>
                <c:pt idx="428">
                  <c:v>1.8108592184464714</c:v>
                </c:pt>
                <c:pt idx="429">
                  <c:v>1.8237892184464712</c:v>
                </c:pt>
                <c:pt idx="430">
                  <c:v>1.836719218446472</c:v>
                </c:pt>
                <c:pt idx="431">
                  <c:v>1.8496492184464719</c:v>
                </c:pt>
                <c:pt idx="432">
                  <c:v>1.8625792184464718</c:v>
                </c:pt>
                <c:pt idx="433">
                  <c:v>1.8755092184464717</c:v>
                </c:pt>
                <c:pt idx="434">
                  <c:v>1.8884392184464716</c:v>
                </c:pt>
                <c:pt idx="435">
                  <c:v>1.9013692184464714</c:v>
                </c:pt>
                <c:pt idx="436">
                  <c:v>1.9142992184464713</c:v>
                </c:pt>
                <c:pt idx="437">
                  <c:v>1.9272292184464712</c:v>
                </c:pt>
                <c:pt idx="438">
                  <c:v>1.940159218446472</c:v>
                </c:pt>
                <c:pt idx="439">
                  <c:v>1.9530892184464719</c:v>
                </c:pt>
                <c:pt idx="440">
                  <c:v>1.9660192184464718</c:v>
                </c:pt>
                <c:pt idx="441">
                  <c:v>1.9789492184464716</c:v>
                </c:pt>
                <c:pt idx="442">
                  <c:v>1.9918792184464715</c:v>
                </c:pt>
                <c:pt idx="443">
                  <c:v>2.0048092184464714</c:v>
                </c:pt>
                <c:pt idx="444">
                  <c:v>2.0177392184464713</c:v>
                </c:pt>
                <c:pt idx="445">
                  <c:v>2.0306692184464712</c:v>
                </c:pt>
                <c:pt idx="446">
                  <c:v>2.043599218446472</c:v>
                </c:pt>
                <c:pt idx="447">
                  <c:v>2.0565292184464719</c:v>
                </c:pt>
                <c:pt idx="448">
                  <c:v>2.0694592184464717</c:v>
                </c:pt>
                <c:pt idx="449">
                  <c:v>2.0823892184464716</c:v>
                </c:pt>
                <c:pt idx="450">
                  <c:v>2.0953192184464715</c:v>
                </c:pt>
                <c:pt idx="451">
                  <c:v>2.1082492184464714</c:v>
                </c:pt>
                <c:pt idx="452">
                  <c:v>2.1211792184464713</c:v>
                </c:pt>
                <c:pt idx="453">
                  <c:v>2.1341092184464721</c:v>
                </c:pt>
                <c:pt idx="454">
                  <c:v>2.1470392184464719</c:v>
                </c:pt>
                <c:pt idx="455">
                  <c:v>2.1599692184464718</c:v>
                </c:pt>
                <c:pt idx="456">
                  <c:v>2.1728992184464717</c:v>
                </c:pt>
                <c:pt idx="457">
                  <c:v>2.1858292184464716</c:v>
                </c:pt>
                <c:pt idx="458">
                  <c:v>2.1987592184464715</c:v>
                </c:pt>
                <c:pt idx="459">
                  <c:v>2.2116892184464714</c:v>
                </c:pt>
                <c:pt idx="460">
                  <c:v>2.2246192184464713</c:v>
                </c:pt>
                <c:pt idx="461">
                  <c:v>2.237549218446472</c:v>
                </c:pt>
                <c:pt idx="462">
                  <c:v>2.2504792184464719</c:v>
                </c:pt>
                <c:pt idx="463">
                  <c:v>2.2634092184464718</c:v>
                </c:pt>
                <c:pt idx="464">
                  <c:v>2.2763392184464717</c:v>
                </c:pt>
                <c:pt idx="465">
                  <c:v>2.2892692184464716</c:v>
                </c:pt>
                <c:pt idx="466">
                  <c:v>2.3021992184464715</c:v>
                </c:pt>
                <c:pt idx="467">
                  <c:v>2.3151292184464713</c:v>
                </c:pt>
                <c:pt idx="468">
                  <c:v>2.3280592184464712</c:v>
                </c:pt>
                <c:pt idx="469">
                  <c:v>2.340989218446472</c:v>
                </c:pt>
                <c:pt idx="470">
                  <c:v>2.3539192184464719</c:v>
                </c:pt>
                <c:pt idx="471">
                  <c:v>2.3668492184464718</c:v>
                </c:pt>
                <c:pt idx="472">
                  <c:v>2.3797792184464717</c:v>
                </c:pt>
                <c:pt idx="473">
                  <c:v>2.3927092184464716</c:v>
                </c:pt>
                <c:pt idx="474">
                  <c:v>2.4056392184464714</c:v>
                </c:pt>
                <c:pt idx="475">
                  <c:v>2.4185692184464713</c:v>
                </c:pt>
                <c:pt idx="476">
                  <c:v>2.4314992184464712</c:v>
                </c:pt>
                <c:pt idx="477">
                  <c:v>2.444429218446472</c:v>
                </c:pt>
                <c:pt idx="478">
                  <c:v>2.4573592184464719</c:v>
                </c:pt>
                <c:pt idx="479">
                  <c:v>2.4702892184464718</c:v>
                </c:pt>
                <c:pt idx="480">
                  <c:v>2.4832192184464716</c:v>
                </c:pt>
                <c:pt idx="481">
                  <c:v>2.4961492184464715</c:v>
                </c:pt>
                <c:pt idx="482">
                  <c:v>2.5090792184464714</c:v>
                </c:pt>
                <c:pt idx="483">
                  <c:v>2.5220092184464713</c:v>
                </c:pt>
                <c:pt idx="484">
                  <c:v>2.5349392184464721</c:v>
                </c:pt>
                <c:pt idx="485">
                  <c:v>2.547869218446472</c:v>
                </c:pt>
                <c:pt idx="486">
                  <c:v>2.5607992184464718</c:v>
                </c:pt>
                <c:pt idx="487">
                  <c:v>2.5737292184464717</c:v>
                </c:pt>
                <c:pt idx="488">
                  <c:v>2.5866592184464716</c:v>
                </c:pt>
                <c:pt idx="489">
                  <c:v>2.5995892184464715</c:v>
                </c:pt>
                <c:pt idx="490">
                  <c:v>2.6125192184464714</c:v>
                </c:pt>
                <c:pt idx="491">
                  <c:v>2.6254492184464713</c:v>
                </c:pt>
                <c:pt idx="492">
                  <c:v>2.6383792184464721</c:v>
                </c:pt>
                <c:pt idx="493">
                  <c:v>2.6513092184464719</c:v>
                </c:pt>
                <c:pt idx="494">
                  <c:v>2.6642392184464718</c:v>
                </c:pt>
                <c:pt idx="495">
                  <c:v>2.6771692184464717</c:v>
                </c:pt>
                <c:pt idx="496">
                  <c:v>2.6900992184464716</c:v>
                </c:pt>
                <c:pt idx="497">
                  <c:v>2.7030292184464715</c:v>
                </c:pt>
                <c:pt idx="498">
                  <c:v>2.7159592184464714</c:v>
                </c:pt>
                <c:pt idx="499">
                  <c:v>2.7288892184464713</c:v>
                </c:pt>
                <c:pt idx="500">
                  <c:v>2.741819218446472</c:v>
                </c:pt>
                <c:pt idx="501">
                  <c:v>2.7547492184464719</c:v>
                </c:pt>
                <c:pt idx="502">
                  <c:v>2.7676792184464718</c:v>
                </c:pt>
                <c:pt idx="503">
                  <c:v>2.7806092184464717</c:v>
                </c:pt>
                <c:pt idx="504">
                  <c:v>2.7935392184464716</c:v>
                </c:pt>
                <c:pt idx="505">
                  <c:v>2.8064692184464715</c:v>
                </c:pt>
                <c:pt idx="506">
                  <c:v>2.8193992184464713</c:v>
                </c:pt>
                <c:pt idx="507">
                  <c:v>2.8323292184464712</c:v>
                </c:pt>
                <c:pt idx="508">
                  <c:v>2.845259218446472</c:v>
                </c:pt>
                <c:pt idx="509">
                  <c:v>2.8581892184464719</c:v>
                </c:pt>
                <c:pt idx="510">
                  <c:v>2.8711192184464718</c:v>
                </c:pt>
                <c:pt idx="511">
                  <c:v>2.8840492184464717</c:v>
                </c:pt>
                <c:pt idx="512">
                  <c:v>2.8969792184464715</c:v>
                </c:pt>
                <c:pt idx="513">
                  <c:v>2.9099092184464714</c:v>
                </c:pt>
                <c:pt idx="514">
                  <c:v>2.9228392184464713</c:v>
                </c:pt>
                <c:pt idx="515">
                  <c:v>2.9357692184464721</c:v>
                </c:pt>
                <c:pt idx="516">
                  <c:v>2.948699218446472</c:v>
                </c:pt>
                <c:pt idx="517">
                  <c:v>2.9616292184464719</c:v>
                </c:pt>
                <c:pt idx="518">
                  <c:v>2.9745592184464718</c:v>
                </c:pt>
                <c:pt idx="519">
                  <c:v>2.9874892184464716</c:v>
                </c:pt>
                <c:pt idx="520">
                  <c:v>3.0004192184464715</c:v>
                </c:pt>
                <c:pt idx="521">
                  <c:v>3.0133492184464714</c:v>
                </c:pt>
                <c:pt idx="522">
                  <c:v>3.0262792184464713</c:v>
                </c:pt>
                <c:pt idx="523">
                  <c:v>3.0392092184464721</c:v>
                </c:pt>
                <c:pt idx="524">
                  <c:v>3.052139218446472</c:v>
                </c:pt>
                <c:pt idx="525">
                  <c:v>3.0650692184464718</c:v>
                </c:pt>
                <c:pt idx="526">
                  <c:v>3.0779992184464717</c:v>
                </c:pt>
                <c:pt idx="527">
                  <c:v>3.0909292184464716</c:v>
                </c:pt>
                <c:pt idx="528">
                  <c:v>3.1038592184464715</c:v>
                </c:pt>
                <c:pt idx="529">
                  <c:v>3.1167892184464714</c:v>
                </c:pt>
                <c:pt idx="530">
                  <c:v>3.1297192184464713</c:v>
                </c:pt>
                <c:pt idx="531">
                  <c:v>3.142649218446472</c:v>
                </c:pt>
                <c:pt idx="532">
                  <c:v>3.1555792184464719</c:v>
                </c:pt>
                <c:pt idx="533">
                  <c:v>3.1685092184464718</c:v>
                </c:pt>
                <c:pt idx="534">
                  <c:v>3.1814392184464717</c:v>
                </c:pt>
                <c:pt idx="535">
                  <c:v>3.1943692184464716</c:v>
                </c:pt>
                <c:pt idx="536">
                  <c:v>3.2072992184464715</c:v>
                </c:pt>
                <c:pt idx="537">
                  <c:v>3.2202292184464714</c:v>
                </c:pt>
                <c:pt idx="538">
                  <c:v>3.2331592184464713</c:v>
                </c:pt>
                <c:pt idx="539">
                  <c:v>3.246089218446472</c:v>
                </c:pt>
                <c:pt idx="540">
                  <c:v>3.2590192184464719</c:v>
                </c:pt>
                <c:pt idx="541">
                  <c:v>3.2719492184464718</c:v>
                </c:pt>
                <c:pt idx="542">
                  <c:v>3.2848792184464717</c:v>
                </c:pt>
                <c:pt idx="543">
                  <c:v>3.2978092184464716</c:v>
                </c:pt>
                <c:pt idx="544">
                  <c:v>3.3107392184464715</c:v>
                </c:pt>
                <c:pt idx="545">
                  <c:v>3.3236692184464713</c:v>
                </c:pt>
                <c:pt idx="546">
                  <c:v>3.3365992184464721</c:v>
                </c:pt>
                <c:pt idx="547">
                  <c:v>3.349529218446472</c:v>
                </c:pt>
                <c:pt idx="548">
                  <c:v>3.3624592184464719</c:v>
                </c:pt>
                <c:pt idx="549">
                  <c:v>3.3753892184464718</c:v>
                </c:pt>
                <c:pt idx="550">
                  <c:v>3.3883192184464717</c:v>
                </c:pt>
                <c:pt idx="551">
                  <c:v>3.4012492184464715</c:v>
                </c:pt>
                <c:pt idx="552">
                  <c:v>3.4141792184464714</c:v>
                </c:pt>
                <c:pt idx="553">
                  <c:v>3.4271092184464713</c:v>
                </c:pt>
                <c:pt idx="554">
                  <c:v>3.4400392184464721</c:v>
                </c:pt>
                <c:pt idx="555">
                  <c:v>3.452969218446472</c:v>
                </c:pt>
                <c:pt idx="556">
                  <c:v>3.4658992184464719</c:v>
                </c:pt>
                <c:pt idx="557">
                  <c:v>3.4788292184464717</c:v>
                </c:pt>
                <c:pt idx="558">
                  <c:v>3.4917592184464716</c:v>
                </c:pt>
                <c:pt idx="559">
                  <c:v>3.5046892184464715</c:v>
                </c:pt>
                <c:pt idx="560">
                  <c:v>3.5176192184464714</c:v>
                </c:pt>
                <c:pt idx="561">
                  <c:v>3.5305492184464713</c:v>
                </c:pt>
                <c:pt idx="562">
                  <c:v>3.5434792184464721</c:v>
                </c:pt>
                <c:pt idx="563">
                  <c:v>3.556409218446472</c:v>
                </c:pt>
                <c:pt idx="564">
                  <c:v>3.5693392184464718</c:v>
                </c:pt>
                <c:pt idx="565">
                  <c:v>3.5822692184464717</c:v>
                </c:pt>
                <c:pt idx="566">
                  <c:v>3.5951992184464716</c:v>
                </c:pt>
                <c:pt idx="567">
                  <c:v>3.6081292184464715</c:v>
                </c:pt>
                <c:pt idx="568">
                  <c:v>3.6210592184464714</c:v>
                </c:pt>
                <c:pt idx="569">
                  <c:v>3.6339892184464713</c:v>
                </c:pt>
                <c:pt idx="570">
                  <c:v>3.646919218446472</c:v>
                </c:pt>
                <c:pt idx="571">
                  <c:v>3.6598492184464719</c:v>
                </c:pt>
                <c:pt idx="572">
                  <c:v>3.6727792184464718</c:v>
                </c:pt>
                <c:pt idx="573">
                  <c:v>3.6857092184464717</c:v>
                </c:pt>
                <c:pt idx="574">
                  <c:v>3.6986392184464716</c:v>
                </c:pt>
                <c:pt idx="575">
                  <c:v>3.7115692184464715</c:v>
                </c:pt>
                <c:pt idx="576">
                  <c:v>3.7244992184464714</c:v>
                </c:pt>
                <c:pt idx="577">
                  <c:v>3.7374292184464721</c:v>
                </c:pt>
                <c:pt idx="578">
                  <c:v>3.750359218446472</c:v>
                </c:pt>
                <c:pt idx="579">
                  <c:v>3.7632892184464719</c:v>
                </c:pt>
                <c:pt idx="580">
                  <c:v>3.7762192184464718</c:v>
                </c:pt>
                <c:pt idx="581">
                  <c:v>3.7891492184464717</c:v>
                </c:pt>
                <c:pt idx="582">
                  <c:v>3.8020792184464716</c:v>
                </c:pt>
                <c:pt idx="583">
                  <c:v>3.8150092184464715</c:v>
                </c:pt>
                <c:pt idx="584">
                  <c:v>3.8279392184464713</c:v>
                </c:pt>
                <c:pt idx="585">
                  <c:v>3.8408692184464721</c:v>
                </c:pt>
                <c:pt idx="586">
                  <c:v>3.853799218446472</c:v>
                </c:pt>
                <c:pt idx="587">
                  <c:v>3.8667292184464719</c:v>
                </c:pt>
                <c:pt idx="588">
                  <c:v>3.8796592184464718</c:v>
                </c:pt>
                <c:pt idx="589">
                  <c:v>3.8925892184464717</c:v>
                </c:pt>
                <c:pt idx="590">
                  <c:v>3.9055192184464715</c:v>
                </c:pt>
                <c:pt idx="591">
                  <c:v>3.9184492184464714</c:v>
                </c:pt>
                <c:pt idx="592">
                  <c:v>3.9313792184464713</c:v>
                </c:pt>
                <c:pt idx="593">
                  <c:v>3.9443092184464721</c:v>
                </c:pt>
                <c:pt idx="594">
                  <c:v>3.957239218446472</c:v>
                </c:pt>
                <c:pt idx="595">
                  <c:v>3.9701692184464719</c:v>
                </c:pt>
                <c:pt idx="596">
                  <c:v>3.9830992184464717</c:v>
                </c:pt>
                <c:pt idx="597">
                  <c:v>3.9960292184464716</c:v>
                </c:pt>
                <c:pt idx="598">
                  <c:v>4.0089592184464715</c:v>
                </c:pt>
                <c:pt idx="599">
                  <c:v>4.0218892184464714</c:v>
                </c:pt>
                <c:pt idx="600">
                  <c:v>4.0348192184464713</c:v>
                </c:pt>
                <c:pt idx="601">
                  <c:v>4.0477492184464721</c:v>
                </c:pt>
                <c:pt idx="602">
                  <c:v>4.0606792184464719</c:v>
                </c:pt>
                <c:pt idx="603">
                  <c:v>4.0736092184464718</c:v>
                </c:pt>
                <c:pt idx="604">
                  <c:v>4.0865392184464717</c:v>
                </c:pt>
                <c:pt idx="605">
                  <c:v>4.0994692184464716</c:v>
                </c:pt>
                <c:pt idx="606">
                  <c:v>4.1123992184464715</c:v>
                </c:pt>
                <c:pt idx="607">
                  <c:v>4.1253292184464714</c:v>
                </c:pt>
                <c:pt idx="608">
                  <c:v>4.1382592184464722</c:v>
                </c:pt>
                <c:pt idx="609">
                  <c:v>4.151189218446472</c:v>
                </c:pt>
                <c:pt idx="610">
                  <c:v>4.1641192184464719</c:v>
                </c:pt>
                <c:pt idx="611">
                  <c:v>4.1770492184464718</c:v>
                </c:pt>
                <c:pt idx="612">
                  <c:v>4.1899792184464717</c:v>
                </c:pt>
                <c:pt idx="613">
                  <c:v>4.2029092184464716</c:v>
                </c:pt>
                <c:pt idx="614">
                  <c:v>4.2158392184464715</c:v>
                </c:pt>
                <c:pt idx="615">
                  <c:v>4.2287692184464714</c:v>
                </c:pt>
                <c:pt idx="616">
                  <c:v>4.2416992184464721</c:v>
                </c:pt>
                <c:pt idx="617">
                  <c:v>4.254629218446472</c:v>
                </c:pt>
                <c:pt idx="618">
                  <c:v>4.267559218446471</c:v>
                </c:pt>
                <c:pt idx="619">
                  <c:v>4.2804892184464709</c:v>
                </c:pt>
                <c:pt idx="620">
                  <c:v>4.2934192184464717</c:v>
                </c:pt>
                <c:pt idx="621">
                  <c:v>4.3063492184464707</c:v>
                </c:pt>
                <c:pt idx="622">
                  <c:v>4.3192792184464714</c:v>
                </c:pt>
                <c:pt idx="623">
                  <c:v>4.3322092184464704</c:v>
                </c:pt>
                <c:pt idx="624">
                  <c:v>4.3451392184464712</c:v>
                </c:pt>
                <c:pt idx="625">
                  <c:v>4.3580692184464702</c:v>
                </c:pt>
                <c:pt idx="626">
                  <c:v>4.370999218446471</c:v>
                </c:pt>
                <c:pt idx="627">
                  <c:v>4.38392921844647</c:v>
                </c:pt>
                <c:pt idx="628">
                  <c:v>4.3968592184464708</c:v>
                </c:pt>
                <c:pt idx="629">
                  <c:v>4.4097892184464715</c:v>
                </c:pt>
                <c:pt idx="630">
                  <c:v>4.4227192184464705</c:v>
                </c:pt>
                <c:pt idx="631">
                  <c:v>4.4356492184464713</c:v>
                </c:pt>
                <c:pt idx="632">
                  <c:v>4.4485792184464703</c:v>
                </c:pt>
                <c:pt idx="633">
                  <c:v>4.4615092184464711</c:v>
                </c:pt>
                <c:pt idx="634">
                  <c:v>4.4744392184464701</c:v>
                </c:pt>
                <c:pt idx="635">
                  <c:v>4.4873692184464709</c:v>
                </c:pt>
                <c:pt idx="636">
                  <c:v>4.5002992184464716</c:v>
                </c:pt>
                <c:pt idx="637">
                  <c:v>4.5132292184464706</c:v>
                </c:pt>
                <c:pt idx="638">
                  <c:v>4.5261592184464714</c:v>
                </c:pt>
                <c:pt idx="639">
                  <c:v>4.5390892184464704</c:v>
                </c:pt>
                <c:pt idx="640">
                  <c:v>4.5520192184464712</c:v>
                </c:pt>
                <c:pt idx="641">
                  <c:v>4.5649492184464702</c:v>
                </c:pt>
                <c:pt idx="642">
                  <c:v>4.5778792184464709</c:v>
                </c:pt>
                <c:pt idx="643">
                  <c:v>4.5908092184464717</c:v>
                </c:pt>
                <c:pt idx="644">
                  <c:v>4.6037392184464707</c:v>
                </c:pt>
                <c:pt idx="645">
                  <c:v>4.6166692184464715</c:v>
                </c:pt>
                <c:pt idx="646">
                  <c:v>4.6295992184464705</c:v>
                </c:pt>
                <c:pt idx="647">
                  <c:v>4.6425292184464713</c:v>
                </c:pt>
                <c:pt idx="648">
                  <c:v>4.6554592184464703</c:v>
                </c:pt>
                <c:pt idx="649">
                  <c:v>4.668389218446471</c:v>
                </c:pt>
                <c:pt idx="650">
                  <c:v>4.68131921844647</c:v>
                </c:pt>
                <c:pt idx="651">
                  <c:v>4.6942492184464708</c:v>
                </c:pt>
                <c:pt idx="652">
                  <c:v>4.7071792184464716</c:v>
                </c:pt>
                <c:pt idx="653">
                  <c:v>4.7201092184464706</c:v>
                </c:pt>
                <c:pt idx="654">
                  <c:v>4.7330392184464714</c:v>
                </c:pt>
                <c:pt idx="655">
                  <c:v>4.7459692184464704</c:v>
                </c:pt>
                <c:pt idx="656">
                  <c:v>4.7588992184464711</c:v>
                </c:pt>
                <c:pt idx="657">
                  <c:v>4.7718292184464701</c:v>
                </c:pt>
                <c:pt idx="658">
                  <c:v>4.7847592184464709</c:v>
                </c:pt>
                <c:pt idx="659">
                  <c:v>4.7976892184464717</c:v>
                </c:pt>
                <c:pt idx="660">
                  <c:v>4.8106192184464707</c:v>
                </c:pt>
                <c:pt idx="661">
                  <c:v>4.8235492184464714</c:v>
                </c:pt>
                <c:pt idx="662">
                  <c:v>4.8364792184464704</c:v>
                </c:pt>
                <c:pt idx="663">
                  <c:v>4.8494092184464712</c:v>
                </c:pt>
                <c:pt idx="664">
                  <c:v>4.8623392184464702</c:v>
                </c:pt>
                <c:pt idx="665">
                  <c:v>4.875269218446471</c:v>
                </c:pt>
                <c:pt idx="666">
                  <c:v>4.88819921844647</c:v>
                </c:pt>
                <c:pt idx="667">
                  <c:v>4.9011292184464708</c:v>
                </c:pt>
                <c:pt idx="668">
                  <c:v>4.9140592184464715</c:v>
                </c:pt>
                <c:pt idx="669">
                  <c:v>4.9269892184464705</c:v>
                </c:pt>
                <c:pt idx="670">
                  <c:v>4.9399192184464713</c:v>
                </c:pt>
                <c:pt idx="671">
                  <c:v>4.9528492184464703</c:v>
                </c:pt>
                <c:pt idx="672">
                  <c:v>4.9657792184464711</c:v>
                </c:pt>
                <c:pt idx="673">
                  <c:v>4.9787092184464701</c:v>
                </c:pt>
                <c:pt idx="674">
                  <c:v>4.9916392184464708</c:v>
                </c:pt>
                <c:pt idx="675">
                  <c:v>5.0045692184464716</c:v>
                </c:pt>
                <c:pt idx="676">
                  <c:v>5.0174992184464706</c:v>
                </c:pt>
                <c:pt idx="677">
                  <c:v>5.0304292184464714</c:v>
                </c:pt>
                <c:pt idx="678">
                  <c:v>5.0433592184464704</c:v>
                </c:pt>
                <c:pt idx="679">
                  <c:v>5.0562892184464712</c:v>
                </c:pt>
                <c:pt idx="680">
                  <c:v>5.0692192184464702</c:v>
                </c:pt>
                <c:pt idx="681">
                  <c:v>5.0821492184464709</c:v>
                </c:pt>
                <c:pt idx="682">
                  <c:v>5.0950792184464717</c:v>
                </c:pt>
                <c:pt idx="683">
                  <c:v>5.1080092184464707</c:v>
                </c:pt>
                <c:pt idx="684">
                  <c:v>5.1209392184464715</c:v>
                </c:pt>
                <c:pt idx="685">
                  <c:v>5.1338692184464705</c:v>
                </c:pt>
                <c:pt idx="686">
                  <c:v>5.1467992184464713</c:v>
                </c:pt>
                <c:pt idx="687">
                  <c:v>5.1597292184464703</c:v>
                </c:pt>
                <c:pt idx="688">
                  <c:v>5.172659218446471</c:v>
                </c:pt>
                <c:pt idx="689">
                  <c:v>5.18558921844647</c:v>
                </c:pt>
                <c:pt idx="690">
                  <c:v>5.1985192184464708</c:v>
                </c:pt>
                <c:pt idx="691">
                  <c:v>5.2114492184464716</c:v>
                </c:pt>
                <c:pt idx="692">
                  <c:v>5.2243792184464706</c:v>
                </c:pt>
                <c:pt idx="693">
                  <c:v>5.2373092184464713</c:v>
                </c:pt>
                <c:pt idx="694">
                  <c:v>5.2502392184464703</c:v>
                </c:pt>
                <c:pt idx="695">
                  <c:v>5.2631692184464711</c:v>
                </c:pt>
                <c:pt idx="696">
                  <c:v>5.2760992184464701</c:v>
                </c:pt>
                <c:pt idx="697">
                  <c:v>5.2890292184464709</c:v>
                </c:pt>
                <c:pt idx="698">
                  <c:v>5.3019592184464717</c:v>
                </c:pt>
                <c:pt idx="699">
                  <c:v>5.3148892184464707</c:v>
                </c:pt>
                <c:pt idx="700">
                  <c:v>5.3278192184464714</c:v>
                </c:pt>
                <c:pt idx="701">
                  <c:v>5.3407492184464704</c:v>
                </c:pt>
                <c:pt idx="702">
                  <c:v>5.3536792184464712</c:v>
                </c:pt>
                <c:pt idx="703">
                  <c:v>5.3666092184464702</c:v>
                </c:pt>
                <c:pt idx="704">
                  <c:v>5.379539218446471</c:v>
                </c:pt>
                <c:pt idx="705">
                  <c:v>5.3924692184464718</c:v>
                </c:pt>
                <c:pt idx="706">
                  <c:v>5.4053992184464708</c:v>
                </c:pt>
                <c:pt idx="707">
                  <c:v>5.4183292184464715</c:v>
                </c:pt>
                <c:pt idx="708">
                  <c:v>5.4312592184464705</c:v>
                </c:pt>
                <c:pt idx="709">
                  <c:v>5.4441892184464713</c:v>
                </c:pt>
                <c:pt idx="710">
                  <c:v>5.4571192184464703</c:v>
                </c:pt>
                <c:pt idx="711">
                  <c:v>5.4700492184464711</c:v>
                </c:pt>
                <c:pt idx="712">
                  <c:v>5.4829792184464701</c:v>
                </c:pt>
                <c:pt idx="713">
                  <c:v>5.4959092184464708</c:v>
                </c:pt>
                <c:pt idx="714">
                  <c:v>5.5088392184464716</c:v>
                </c:pt>
                <c:pt idx="715">
                  <c:v>5.5217692184464706</c:v>
                </c:pt>
                <c:pt idx="716">
                  <c:v>5.5346992184464714</c:v>
                </c:pt>
                <c:pt idx="717">
                  <c:v>5.5476292184464704</c:v>
                </c:pt>
                <c:pt idx="718">
                  <c:v>5.5605592184464712</c:v>
                </c:pt>
                <c:pt idx="719">
                  <c:v>5.5734892184464702</c:v>
                </c:pt>
                <c:pt idx="720">
                  <c:v>5.5864192184464709</c:v>
                </c:pt>
                <c:pt idx="721">
                  <c:v>5.5993492184464717</c:v>
                </c:pt>
                <c:pt idx="722">
                  <c:v>5.6122792184464707</c:v>
                </c:pt>
                <c:pt idx="723">
                  <c:v>5.6252092184464715</c:v>
                </c:pt>
                <c:pt idx="724">
                  <c:v>5.6381392184464705</c:v>
                </c:pt>
                <c:pt idx="725">
                  <c:v>5.6510692184464713</c:v>
                </c:pt>
                <c:pt idx="726">
                  <c:v>5.6639992184464703</c:v>
                </c:pt>
                <c:pt idx="727">
                  <c:v>5.676929218446471</c:v>
                </c:pt>
                <c:pt idx="728">
                  <c:v>5.68985921844647</c:v>
                </c:pt>
                <c:pt idx="729">
                  <c:v>5.7027892184464708</c:v>
                </c:pt>
                <c:pt idx="730">
                  <c:v>5.7157192184464716</c:v>
                </c:pt>
                <c:pt idx="731">
                  <c:v>5.7286492184464706</c:v>
                </c:pt>
                <c:pt idx="732">
                  <c:v>5.7415792184464713</c:v>
                </c:pt>
                <c:pt idx="733">
                  <c:v>5.7545092184464703</c:v>
                </c:pt>
                <c:pt idx="734">
                  <c:v>5.7674392184464711</c:v>
                </c:pt>
                <c:pt idx="735">
                  <c:v>5.7803692184464701</c:v>
                </c:pt>
                <c:pt idx="736">
                  <c:v>5.7932992184464709</c:v>
                </c:pt>
                <c:pt idx="737">
                  <c:v>5.8062292184464717</c:v>
                </c:pt>
                <c:pt idx="738">
                  <c:v>5.8191592184464707</c:v>
                </c:pt>
                <c:pt idx="739">
                  <c:v>5.8320892184464714</c:v>
                </c:pt>
                <c:pt idx="740">
                  <c:v>5.8450192184464704</c:v>
                </c:pt>
                <c:pt idx="741">
                  <c:v>5.8579492184464712</c:v>
                </c:pt>
                <c:pt idx="742">
                  <c:v>5.8708792184464702</c:v>
                </c:pt>
                <c:pt idx="743">
                  <c:v>5.883809218446471</c:v>
                </c:pt>
                <c:pt idx="744">
                  <c:v>5.8967392184464718</c:v>
                </c:pt>
                <c:pt idx="745">
                  <c:v>5.9096692184464708</c:v>
                </c:pt>
                <c:pt idx="746">
                  <c:v>5.9225992184464715</c:v>
                </c:pt>
                <c:pt idx="747">
                  <c:v>5.9355292184464705</c:v>
                </c:pt>
                <c:pt idx="748">
                  <c:v>5.9484592184464713</c:v>
                </c:pt>
                <c:pt idx="749">
                  <c:v>5.9613892184464703</c:v>
                </c:pt>
                <c:pt idx="750">
                  <c:v>5.9743192184464711</c:v>
                </c:pt>
                <c:pt idx="751">
                  <c:v>5.9872492184464701</c:v>
                </c:pt>
                <c:pt idx="752">
                  <c:v>6.0001792184464708</c:v>
                </c:pt>
                <c:pt idx="753">
                  <c:v>6.0131092184464716</c:v>
                </c:pt>
                <c:pt idx="754">
                  <c:v>6.0260392184464706</c:v>
                </c:pt>
                <c:pt idx="755">
                  <c:v>6.0389692184464714</c:v>
                </c:pt>
                <c:pt idx="756">
                  <c:v>6.0518992184464704</c:v>
                </c:pt>
                <c:pt idx="757">
                  <c:v>6.0648292184464712</c:v>
                </c:pt>
                <c:pt idx="758">
                  <c:v>6.0777592184464702</c:v>
                </c:pt>
                <c:pt idx="759">
                  <c:v>6.0906892184464709</c:v>
                </c:pt>
                <c:pt idx="760">
                  <c:v>6.1036192184464717</c:v>
                </c:pt>
                <c:pt idx="761">
                  <c:v>6.1165492184464707</c:v>
                </c:pt>
                <c:pt idx="762">
                  <c:v>6.1294792184464715</c:v>
                </c:pt>
                <c:pt idx="763">
                  <c:v>6.1424092184464705</c:v>
                </c:pt>
                <c:pt idx="764">
                  <c:v>6.1553392184464712</c:v>
                </c:pt>
                <c:pt idx="765">
                  <c:v>6.1682692184464702</c:v>
                </c:pt>
                <c:pt idx="766">
                  <c:v>6.181199218446471</c:v>
                </c:pt>
                <c:pt idx="767">
                  <c:v>6.1941292184464718</c:v>
                </c:pt>
                <c:pt idx="768">
                  <c:v>6.2070592184464708</c:v>
                </c:pt>
                <c:pt idx="769">
                  <c:v>6.2199892184464716</c:v>
                </c:pt>
                <c:pt idx="770">
                  <c:v>6.2329192184464706</c:v>
                </c:pt>
                <c:pt idx="771">
                  <c:v>6.2458492184464713</c:v>
                </c:pt>
                <c:pt idx="772">
                  <c:v>6.2587792184464703</c:v>
                </c:pt>
                <c:pt idx="773">
                  <c:v>6.2717092184464711</c:v>
                </c:pt>
                <c:pt idx="774">
                  <c:v>6.2846392184464701</c:v>
                </c:pt>
                <c:pt idx="775">
                  <c:v>6.2975692184464709</c:v>
                </c:pt>
                <c:pt idx="776">
                  <c:v>6.3104992184464717</c:v>
                </c:pt>
                <c:pt idx="777">
                  <c:v>6.3234292184464707</c:v>
                </c:pt>
                <c:pt idx="778">
                  <c:v>6.3363592184464714</c:v>
                </c:pt>
                <c:pt idx="779">
                  <c:v>6.3492892184464704</c:v>
                </c:pt>
                <c:pt idx="780">
                  <c:v>6.3622192184464712</c:v>
                </c:pt>
                <c:pt idx="781">
                  <c:v>6.3751492184464702</c:v>
                </c:pt>
                <c:pt idx="782">
                  <c:v>6.388079218446471</c:v>
                </c:pt>
                <c:pt idx="783">
                  <c:v>6.4010092184464717</c:v>
                </c:pt>
                <c:pt idx="784">
                  <c:v>6.4139392184464707</c:v>
                </c:pt>
                <c:pt idx="785">
                  <c:v>6.4268692184464715</c:v>
                </c:pt>
                <c:pt idx="786">
                  <c:v>6.4397992184464705</c:v>
                </c:pt>
                <c:pt idx="787">
                  <c:v>6.4527292184464713</c:v>
                </c:pt>
                <c:pt idx="788">
                  <c:v>6.4656592184464703</c:v>
                </c:pt>
                <c:pt idx="789">
                  <c:v>6.4785892184464711</c:v>
                </c:pt>
                <c:pt idx="790">
                  <c:v>6.4915192184464701</c:v>
                </c:pt>
                <c:pt idx="791">
                  <c:v>6.5044492184464708</c:v>
                </c:pt>
                <c:pt idx="792">
                  <c:v>6.5173792184464716</c:v>
                </c:pt>
                <c:pt idx="793">
                  <c:v>6.5303092184464706</c:v>
                </c:pt>
                <c:pt idx="794">
                  <c:v>6.5432392184464714</c:v>
                </c:pt>
                <c:pt idx="795">
                  <c:v>6.5561692184464704</c:v>
                </c:pt>
                <c:pt idx="796">
                  <c:v>6.5690992184464712</c:v>
                </c:pt>
                <c:pt idx="797">
                  <c:v>6.5820292184464702</c:v>
                </c:pt>
                <c:pt idx="798">
                  <c:v>6.5949592184464709</c:v>
                </c:pt>
                <c:pt idx="799">
                  <c:v>6.6078892184464717</c:v>
                </c:pt>
                <c:pt idx="800">
                  <c:v>6.6208192184464707</c:v>
                </c:pt>
                <c:pt idx="801">
                  <c:v>6.6337492184464715</c:v>
                </c:pt>
                <c:pt idx="802">
                  <c:v>6.6466792184464705</c:v>
                </c:pt>
                <c:pt idx="803">
                  <c:v>6.6596092184464712</c:v>
                </c:pt>
                <c:pt idx="804">
                  <c:v>6.6725392184464702</c:v>
                </c:pt>
                <c:pt idx="805">
                  <c:v>6.685469218446471</c:v>
                </c:pt>
                <c:pt idx="806">
                  <c:v>6.6983992184464718</c:v>
                </c:pt>
                <c:pt idx="807">
                  <c:v>6.7113292184464708</c:v>
                </c:pt>
                <c:pt idx="808">
                  <c:v>6.7242592184464716</c:v>
                </c:pt>
                <c:pt idx="809">
                  <c:v>6.7371892184464706</c:v>
                </c:pt>
                <c:pt idx="810">
                  <c:v>6.7501192184464713</c:v>
                </c:pt>
                <c:pt idx="811">
                  <c:v>6.7630492184464703</c:v>
                </c:pt>
                <c:pt idx="812">
                  <c:v>6.7759792184464711</c:v>
                </c:pt>
                <c:pt idx="813">
                  <c:v>6.7889092184464701</c:v>
                </c:pt>
                <c:pt idx="814">
                  <c:v>6.8018392184464709</c:v>
                </c:pt>
                <c:pt idx="815">
                  <c:v>6.8147692184464717</c:v>
                </c:pt>
                <c:pt idx="816">
                  <c:v>6.8276992184464707</c:v>
                </c:pt>
                <c:pt idx="817">
                  <c:v>6.8406292184464714</c:v>
                </c:pt>
                <c:pt idx="818">
                  <c:v>6.8535592184464704</c:v>
                </c:pt>
                <c:pt idx="819">
                  <c:v>6.8664892184464712</c:v>
                </c:pt>
                <c:pt idx="820">
                  <c:v>6.8794192184464702</c:v>
                </c:pt>
                <c:pt idx="821">
                  <c:v>6.892349218446471</c:v>
                </c:pt>
                <c:pt idx="822">
                  <c:v>6.9052792184464717</c:v>
                </c:pt>
                <c:pt idx="823">
                  <c:v>6.9182092184464707</c:v>
                </c:pt>
                <c:pt idx="824">
                  <c:v>6.9311392184464715</c:v>
                </c:pt>
                <c:pt idx="825">
                  <c:v>6.9440692184464705</c:v>
                </c:pt>
                <c:pt idx="826">
                  <c:v>6.9569992184464713</c:v>
                </c:pt>
                <c:pt idx="827">
                  <c:v>6.9699292184464703</c:v>
                </c:pt>
                <c:pt idx="828">
                  <c:v>6.9828592184464711</c:v>
                </c:pt>
                <c:pt idx="829">
                  <c:v>6.9957892184464701</c:v>
                </c:pt>
                <c:pt idx="830">
                  <c:v>7.0087192184464708</c:v>
                </c:pt>
                <c:pt idx="831">
                  <c:v>7.0216492184464716</c:v>
                </c:pt>
                <c:pt idx="832">
                  <c:v>7.0345792184464706</c:v>
                </c:pt>
                <c:pt idx="833">
                  <c:v>7.0475092184464714</c:v>
                </c:pt>
                <c:pt idx="834">
                  <c:v>7.0604392184464704</c:v>
                </c:pt>
                <c:pt idx="835">
                  <c:v>7.0733692184464712</c:v>
                </c:pt>
                <c:pt idx="836">
                  <c:v>7.0862992184464701</c:v>
                </c:pt>
                <c:pt idx="837">
                  <c:v>7.0992292184464709</c:v>
                </c:pt>
                <c:pt idx="838">
                  <c:v>7.1121592184464717</c:v>
                </c:pt>
                <c:pt idx="839">
                  <c:v>7.1250892184464707</c:v>
                </c:pt>
                <c:pt idx="840">
                  <c:v>7.1380192184464715</c:v>
                </c:pt>
                <c:pt idx="841">
                  <c:v>7.1509492184464705</c:v>
                </c:pt>
                <c:pt idx="842">
                  <c:v>7.1638792184464712</c:v>
                </c:pt>
                <c:pt idx="843">
                  <c:v>7.1768092184464702</c:v>
                </c:pt>
                <c:pt idx="844">
                  <c:v>7.189739218446471</c:v>
                </c:pt>
                <c:pt idx="845">
                  <c:v>7.2026692184464718</c:v>
                </c:pt>
                <c:pt idx="846">
                  <c:v>7.2155992184464708</c:v>
                </c:pt>
                <c:pt idx="847">
                  <c:v>7.2285292184464716</c:v>
                </c:pt>
                <c:pt idx="848">
                  <c:v>7.2414592184464706</c:v>
                </c:pt>
                <c:pt idx="849">
                  <c:v>7.2543892184464713</c:v>
                </c:pt>
                <c:pt idx="850">
                  <c:v>7.2673192184464703</c:v>
                </c:pt>
                <c:pt idx="851">
                  <c:v>7.2802492184464711</c:v>
                </c:pt>
                <c:pt idx="852">
                  <c:v>7.2931792184464701</c:v>
                </c:pt>
                <c:pt idx="853">
                  <c:v>7.3061092184464709</c:v>
                </c:pt>
                <c:pt idx="854">
                  <c:v>7.3190392184464717</c:v>
                </c:pt>
                <c:pt idx="855">
                  <c:v>7.3319692184464706</c:v>
                </c:pt>
                <c:pt idx="856">
                  <c:v>7.3448992184464714</c:v>
                </c:pt>
                <c:pt idx="857">
                  <c:v>7.3578292184464704</c:v>
                </c:pt>
                <c:pt idx="858">
                  <c:v>7.3707592184464712</c:v>
                </c:pt>
                <c:pt idx="859">
                  <c:v>7.3836892184464702</c:v>
                </c:pt>
                <c:pt idx="860">
                  <c:v>7.396619218446471</c:v>
                </c:pt>
                <c:pt idx="861">
                  <c:v>7.4095492184464717</c:v>
                </c:pt>
                <c:pt idx="862">
                  <c:v>7.4224792184464707</c:v>
                </c:pt>
                <c:pt idx="863">
                  <c:v>7.4354092184464715</c:v>
                </c:pt>
                <c:pt idx="864">
                  <c:v>7.4483392184464705</c:v>
                </c:pt>
                <c:pt idx="865">
                  <c:v>7.4612692184464713</c:v>
                </c:pt>
                <c:pt idx="866">
                  <c:v>7.4741992184464703</c:v>
                </c:pt>
                <c:pt idx="867">
                  <c:v>7.4871292184464711</c:v>
                </c:pt>
                <c:pt idx="868">
                  <c:v>7.5000592184464718</c:v>
                </c:pt>
                <c:pt idx="869">
                  <c:v>7.5129892184464708</c:v>
                </c:pt>
                <c:pt idx="870">
                  <c:v>7.5259192184464716</c:v>
                </c:pt>
                <c:pt idx="871">
                  <c:v>7.5388492184464706</c:v>
                </c:pt>
                <c:pt idx="872">
                  <c:v>7.5517792184464714</c:v>
                </c:pt>
                <c:pt idx="873">
                  <c:v>7.5647092184464704</c:v>
                </c:pt>
                <c:pt idx="874">
                  <c:v>7.5776392184464711</c:v>
                </c:pt>
                <c:pt idx="875">
                  <c:v>7.5905692184464701</c:v>
                </c:pt>
                <c:pt idx="876">
                  <c:v>7.6034992184464709</c:v>
                </c:pt>
                <c:pt idx="877">
                  <c:v>7.6164292184464717</c:v>
                </c:pt>
                <c:pt idx="878">
                  <c:v>7.6293592184464707</c:v>
                </c:pt>
                <c:pt idx="879">
                  <c:v>7.6422892184464715</c:v>
                </c:pt>
                <c:pt idx="880">
                  <c:v>7.6552192184464705</c:v>
                </c:pt>
                <c:pt idx="881">
                  <c:v>7.6681492184464712</c:v>
                </c:pt>
                <c:pt idx="882">
                  <c:v>7.6810792184464702</c:v>
                </c:pt>
                <c:pt idx="883">
                  <c:v>7.694009218446471</c:v>
                </c:pt>
                <c:pt idx="884">
                  <c:v>7.7069392184464718</c:v>
                </c:pt>
                <c:pt idx="885">
                  <c:v>7.7198692184464708</c:v>
                </c:pt>
                <c:pt idx="886">
                  <c:v>7.7327992184464716</c:v>
                </c:pt>
                <c:pt idx="887">
                  <c:v>7.7457292184464706</c:v>
                </c:pt>
                <c:pt idx="888">
                  <c:v>7.7586592184464713</c:v>
                </c:pt>
                <c:pt idx="889">
                  <c:v>7.7715892184464703</c:v>
                </c:pt>
                <c:pt idx="890">
                  <c:v>7.7845192184464711</c:v>
                </c:pt>
                <c:pt idx="891">
                  <c:v>7.7974492184464701</c:v>
                </c:pt>
                <c:pt idx="892">
                  <c:v>7.8103792184464709</c:v>
                </c:pt>
                <c:pt idx="893">
                  <c:v>7.8233092184464716</c:v>
                </c:pt>
                <c:pt idx="894">
                  <c:v>7.8362392184464706</c:v>
                </c:pt>
                <c:pt idx="895">
                  <c:v>7.8491692184464714</c:v>
                </c:pt>
                <c:pt idx="896">
                  <c:v>7.8620992184464704</c:v>
                </c:pt>
                <c:pt idx="897">
                  <c:v>7.8750292184464712</c:v>
                </c:pt>
                <c:pt idx="898">
                  <c:v>7.8879592184464702</c:v>
                </c:pt>
                <c:pt idx="899">
                  <c:v>7.900889218446471</c:v>
                </c:pt>
                <c:pt idx="900">
                  <c:v>7.9138192184464717</c:v>
                </c:pt>
                <c:pt idx="901">
                  <c:v>7.9267492184464707</c:v>
                </c:pt>
                <c:pt idx="902">
                  <c:v>7.9396792184464715</c:v>
                </c:pt>
                <c:pt idx="903">
                  <c:v>7.9526092184464705</c:v>
                </c:pt>
                <c:pt idx="904">
                  <c:v>7.9655392184464713</c:v>
                </c:pt>
                <c:pt idx="905">
                  <c:v>7.9784692184464703</c:v>
                </c:pt>
                <c:pt idx="906">
                  <c:v>7.9913992184464711</c:v>
                </c:pt>
                <c:pt idx="907">
                  <c:v>8.0043292184464718</c:v>
                </c:pt>
                <c:pt idx="908">
                  <c:v>8.0172592184464708</c:v>
                </c:pt>
                <c:pt idx="909">
                  <c:v>8.0301892184464716</c:v>
                </c:pt>
                <c:pt idx="910">
                  <c:v>8.0431192184464706</c:v>
                </c:pt>
                <c:pt idx="911">
                  <c:v>8.0560492184464714</c:v>
                </c:pt>
                <c:pt idx="912">
                  <c:v>8.0689792184464704</c:v>
                </c:pt>
                <c:pt idx="913">
                  <c:v>8.0819092184464711</c:v>
                </c:pt>
                <c:pt idx="914">
                  <c:v>8.0948392184464701</c:v>
                </c:pt>
                <c:pt idx="915">
                  <c:v>8.1077692184464709</c:v>
                </c:pt>
                <c:pt idx="916">
                  <c:v>8.1206992184464717</c:v>
                </c:pt>
                <c:pt idx="917">
                  <c:v>8.1336292184464707</c:v>
                </c:pt>
                <c:pt idx="918">
                  <c:v>8.1465592184464715</c:v>
                </c:pt>
                <c:pt idx="919">
                  <c:v>8.1594892184464705</c:v>
                </c:pt>
                <c:pt idx="920">
                  <c:v>8.1724192184464712</c:v>
                </c:pt>
                <c:pt idx="921">
                  <c:v>8.1853492184464702</c:v>
                </c:pt>
                <c:pt idx="922">
                  <c:v>8.198279218446471</c:v>
                </c:pt>
                <c:pt idx="923">
                  <c:v>8.2112092184464718</c:v>
                </c:pt>
                <c:pt idx="924">
                  <c:v>8.2241392184464708</c:v>
                </c:pt>
                <c:pt idx="925">
                  <c:v>8.2370692184464716</c:v>
                </c:pt>
                <c:pt idx="926">
                  <c:v>8.2499992184464706</c:v>
                </c:pt>
                <c:pt idx="927">
                  <c:v>8.2629292184464713</c:v>
                </c:pt>
                <c:pt idx="928">
                  <c:v>8.2758592184464703</c:v>
                </c:pt>
                <c:pt idx="929">
                  <c:v>8.2887892184464711</c:v>
                </c:pt>
                <c:pt idx="930">
                  <c:v>8.3017192184464719</c:v>
                </c:pt>
                <c:pt idx="931">
                  <c:v>8.3146492184464709</c:v>
                </c:pt>
                <c:pt idx="932">
                  <c:v>8.3275792184464716</c:v>
                </c:pt>
                <c:pt idx="933">
                  <c:v>8.3405092184464706</c:v>
                </c:pt>
                <c:pt idx="934">
                  <c:v>8.3534392184464714</c:v>
                </c:pt>
                <c:pt idx="935">
                  <c:v>8.3663692184464704</c:v>
                </c:pt>
                <c:pt idx="936">
                  <c:v>8.3792992184464712</c:v>
                </c:pt>
                <c:pt idx="937">
                  <c:v>8.3922292184464702</c:v>
                </c:pt>
                <c:pt idx="938">
                  <c:v>8.405159218446471</c:v>
                </c:pt>
                <c:pt idx="939">
                  <c:v>8.4180892184464717</c:v>
                </c:pt>
                <c:pt idx="940">
                  <c:v>8.4310192184464707</c:v>
                </c:pt>
                <c:pt idx="941">
                  <c:v>8.4439492184464715</c:v>
                </c:pt>
                <c:pt idx="942">
                  <c:v>8.4568792184464705</c:v>
                </c:pt>
                <c:pt idx="943">
                  <c:v>8.4698092184464713</c:v>
                </c:pt>
                <c:pt idx="944">
                  <c:v>8.4827392184464703</c:v>
                </c:pt>
                <c:pt idx="945">
                  <c:v>8.495669218446471</c:v>
                </c:pt>
                <c:pt idx="946">
                  <c:v>8.5085992184464718</c:v>
                </c:pt>
                <c:pt idx="947">
                  <c:v>8.5215292184464708</c:v>
                </c:pt>
                <c:pt idx="948">
                  <c:v>8.5344592184464716</c:v>
                </c:pt>
                <c:pt idx="949">
                  <c:v>8.5473892184464706</c:v>
                </c:pt>
                <c:pt idx="950">
                  <c:v>8.5603192184464714</c:v>
                </c:pt>
                <c:pt idx="951">
                  <c:v>8.5732492184464704</c:v>
                </c:pt>
                <c:pt idx="952">
                  <c:v>8.5861792184464711</c:v>
                </c:pt>
                <c:pt idx="953">
                  <c:v>8.5991092184464701</c:v>
                </c:pt>
                <c:pt idx="954">
                  <c:v>8.6120392184464709</c:v>
                </c:pt>
                <c:pt idx="955">
                  <c:v>8.6249692184464717</c:v>
                </c:pt>
                <c:pt idx="956">
                  <c:v>8.6378992184464707</c:v>
                </c:pt>
                <c:pt idx="957">
                  <c:v>8.6508292184464715</c:v>
                </c:pt>
                <c:pt idx="958">
                  <c:v>8.6637592184464705</c:v>
                </c:pt>
                <c:pt idx="959">
                  <c:v>8.6766892184464712</c:v>
                </c:pt>
                <c:pt idx="960">
                  <c:v>8.6896192184464702</c:v>
                </c:pt>
                <c:pt idx="961">
                  <c:v>8.702549218446471</c:v>
                </c:pt>
                <c:pt idx="962">
                  <c:v>8.7154792184464718</c:v>
                </c:pt>
                <c:pt idx="963">
                  <c:v>8.7284092184464708</c:v>
                </c:pt>
                <c:pt idx="964">
                  <c:v>8.7413392184464715</c:v>
                </c:pt>
                <c:pt idx="965">
                  <c:v>8.7542692184464705</c:v>
                </c:pt>
                <c:pt idx="966">
                  <c:v>8.7671992184464713</c:v>
                </c:pt>
                <c:pt idx="967">
                  <c:v>8.7801292184464703</c:v>
                </c:pt>
                <c:pt idx="968">
                  <c:v>8.7930592184464711</c:v>
                </c:pt>
                <c:pt idx="969">
                  <c:v>8.8059892184464719</c:v>
                </c:pt>
                <c:pt idx="970">
                  <c:v>8.8189192184464709</c:v>
                </c:pt>
                <c:pt idx="971">
                  <c:v>8.8318492184464716</c:v>
                </c:pt>
                <c:pt idx="972">
                  <c:v>8.8447792184464706</c:v>
                </c:pt>
                <c:pt idx="973">
                  <c:v>8.8577092184464714</c:v>
                </c:pt>
                <c:pt idx="974">
                  <c:v>8.8706392184464704</c:v>
                </c:pt>
                <c:pt idx="975">
                  <c:v>8.8835692184464712</c:v>
                </c:pt>
                <c:pt idx="976">
                  <c:v>8.8964992184464702</c:v>
                </c:pt>
                <c:pt idx="977">
                  <c:v>8.909429218446471</c:v>
                </c:pt>
                <c:pt idx="978">
                  <c:v>8.9223592184464717</c:v>
                </c:pt>
                <c:pt idx="979">
                  <c:v>8.9352892184464707</c:v>
                </c:pt>
                <c:pt idx="980">
                  <c:v>8.9482192184464715</c:v>
                </c:pt>
                <c:pt idx="981">
                  <c:v>8.9611492184464705</c:v>
                </c:pt>
                <c:pt idx="982">
                  <c:v>8.9740792184464713</c:v>
                </c:pt>
                <c:pt idx="983">
                  <c:v>8.9870092184464703</c:v>
                </c:pt>
                <c:pt idx="984">
                  <c:v>8.999939218446471</c:v>
                </c:pt>
                <c:pt idx="985">
                  <c:v>9.0128692184464718</c:v>
                </c:pt>
                <c:pt idx="986">
                  <c:v>9.0257992184464708</c:v>
                </c:pt>
                <c:pt idx="987">
                  <c:v>9.0387292184464716</c:v>
                </c:pt>
                <c:pt idx="988">
                  <c:v>9.0516592184464706</c:v>
                </c:pt>
                <c:pt idx="989">
                  <c:v>9.0645892184464714</c:v>
                </c:pt>
                <c:pt idx="990">
                  <c:v>9.0775192184464704</c:v>
                </c:pt>
                <c:pt idx="991">
                  <c:v>9.0904492184464711</c:v>
                </c:pt>
                <c:pt idx="992">
                  <c:v>9.1033792184464719</c:v>
                </c:pt>
                <c:pt idx="993">
                  <c:v>9.1163092184464709</c:v>
                </c:pt>
                <c:pt idx="994">
                  <c:v>9.1292392184464717</c:v>
                </c:pt>
                <c:pt idx="995">
                  <c:v>9.1421692184464707</c:v>
                </c:pt>
                <c:pt idx="996">
                  <c:v>9.1550992184464715</c:v>
                </c:pt>
                <c:pt idx="997">
                  <c:v>9.1680292184464705</c:v>
                </c:pt>
                <c:pt idx="998">
                  <c:v>9.1809592184464712</c:v>
                </c:pt>
                <c:pt idx="999">
                  <c:v>9.1938892184464702</c:v>
                </c:pt>
                <c:pt idx="1000">
                  <c:v>9.206819218446471</c:v>
                </c:pt>
                <c:pt idx="1001">
                  <c:v>9.2197492184464718</c:v>
                </c:pt>
                <c:pt idx="1002">
                  <c:v>9.2326792184464708</c:v>
                </c:pt>
                <c:pt idx="1003">
                  <c:v>9.2456092184464715</c:v>
                </c:pt>
                <c:pt idx="1004">
                  <c:v>9.2585392184464705</c:v>
                </c:pt>
                <c:pt idx="1005">
                  <c:v>9.2714692184464713</c:v>
                </c:pt>
                <c:pt idx="1006">
                  <c:v>9.2843992184464703</c:v>
                </c:pt>
                <c:pt idx="1007">
                  <c:v>9.2973292184464711</c:v>
                </c:pt>
                <c:pt idx="1008">
                  <c:v>9.3102592184464719</c:v>
                </c:pt>
                <c:pt idx="1009">
                  <c:v>9.3231892184464709</c:v>
                </c:pt>
                <c:pt idx="1010">
                  <c:v>9.3361192184464716</c:v>
                </c:pt>
                <c:pt idx="1011">
                  <c:v>9.3490492184464706</c:v>
                </c:pt>
                <c:pt idx="1012">
                  <c:v>9.3619792184464714</c:v>
                </c:pt>
                <c:pt idx="1013">
                  <c:v>9.3749092184464704</c:v>
                </c:pt>
                <c:pt idx="1014">
                  <c:v>9.3878392184464712</c:v>
                </c:pt>
                <c:pt idx="1015">
                  <c:v>9.4007692184464702</c:v>
                </c:pt>
                <c:pt idx="1016">
                  <c:v>9.413699218446471</c:v>
                </c:pt>
                <c:pt idx="1017">
                  <c:v>9.4266292184464717</c:v>
                </c:pt>
                <c:pt idx="1018">
                  <c:v>9.4395592184464707</c:v>
                </c:pt>
                <c:pt idx="1019">
                  <c:v>9.4524892184464715</c:v>
                </c:pt>
                <c:pt idx="1020">
                  <c:v>9.4654192184464705</c:v>
                </c:pt>
                <c:pt idx="1021">
                  <c:v>9.4783492184464713</c:v>
                </c:pt>
                <c:pt idx="1022">
                  <c:v>9.4912792184464703</c:v>
                </c:pt>
                <c:pt idx="1023">
                  <c:v>9.504209218446471</c:v>
                </c:pt>
              </c:numCache>
            </c:numRef>
          </c:xVal>
          <c:yVal>
            <c:numRef>
              <c:f>'Blue sp'!$L$2:$L$1025</c:f>
              <c:numCache>
                <c:formatCode>General</c:formatCode>
                <c:ptCount val="1024"/>
                <c:pt idx="0">
                  <c:v>8.0543949209219562E-3</c:v>
                </c:pt>
                <c:pt idx="1">
                  <c:v>8.6715180491173834E-3</c:v>
                </c:pt>
                <c:pt idx="2">
                  <c:v>9.9914183109981146E-3</c:v>
                </c:pt>
                <c:pt idx="3">
                  <c:v>1.04294041960798E-2</c:v>
                </c:pt>
                <c:pt idx="4">
                  <c:v>5.6643359326980251E-3</c:v>
                </c:pt>
                <c:pt idx="5">
                  <c:v>9.4656598250101327E-3</c:v>
                </c:pt>
                <c:pt idx="6">
                  <c:v>8.6644145640104239E-3</c:v>
                </c:pt>
                <c:pt idx="7">
                  <c:v>9.2445154454484507E-3</c:v>
                </c:pt>
                <c:pt idx="8">
                  <c:v>9.7695681727887843E-3</c:v>
                </c:pt>
                <c:pt idx="9">
                  <c:v>5.9820351826961951E-3</c:v>
                </c:pt>
                <c:pt idx="10">
                  <c:v>8.8135645623246637E-3</c:v>
                </c:pt>
                <c:pt idx="11">
                  <c:v>8.8497418370183031E-3</c:v>
                </c:pt>
                <c:pt idx="12">
                  <c:v>1.0069252862334E-2</c:v>
                </c:pt>
                <c:pt idx="13">
                  <c:v>1.0879498482939412E-2</c:v>
                </c:pt>
                <c:pt idx="14">
                  <c:v>1.0551974527106468E-2</c:v>
                </c:pt>
                <c:pt idx="15">
                  <c:v>1.1029584976890704E-2</c:v>
                </c:pt>
                <c:pt idx="16">
                  <c:v>9.4354240256746998E-3</c:v>
                </c:pt>
                <c:pt idx="17">
                  <c:v>8.9735230699942471E-3</c:v>
                </c:pt>
                <c:pt idx="18">
                  <c:v>1.1454962909641821E-2</c:v>
                </c:pt>
                <c:pt idx="19">
                  <c:v>1.0452385545362397E-2</c:v>
                </c:pt>
                <c:pt idx="20">
                  <c:v>9.5338558095314201E-3</c:v>
                </c:pt>
                <c:pt idx="21">
                  <c:v>5.8967437736174872E-3</c:v>
                </c:pt>
                <c:pt idx="22">
                  <c:v>8.8866133842800434E-3</c:v>
                </c:pt>
                <c:pt idx="23">
                  <c:v>8.4109339170290801E-3</c:v>
                </c:pt>
                <c:pt idx="24">
                  <c:v>9.0259032481303479E-3</c:v>
                </c:pt>
                <c:pt idx="25">
                  <c:v>1.0381251472582516E-2</c:v>
                </c:pt>
                <c:pt idx="26">
                  <c:v>1.067180580702067E-2</c:v>
                </c:pt>
                <c:pt idx="27">
                  <c:v>8.820276421333522E-3</c:v>
                </c:pt>
                <c:pt idx="28">
                  <c:v>7.2511765971043978E-3</c:v>
                </c:pt>
                <c:pt idx="29">
                  <c:v>8.1222794894853963E-3</c:v>
                </c:pt>
                <c:pt idx="30">
                  <c:v>1.126300316137153E-2</c:v>
                </c:pt>
                <c:pt idx="31">
                  <c:v>1.0262705059908438E-2</c:v>
                </c:pt>
                <c:pt idx="32">
                  <c:v>9.7767720514997433E-3</c:v>
                </c:pt>
                <c:pt idx="33">
                  <c:v>1.1500590937913982E-2</c:v>
                </c:pt>
                <c:pt idx="34">
                  <c:v>9.8363355709220422E-3</c:v>
                </c:pt>
                <c:pt idx="35">
                  <c:v>1.0874517814522639E-2</c:v>
                </c:pt>
                <c:pt idx="36">
                  <c:v>1.1227637668453673E-2</c:v>
                </c:pt>
                <c:pt idx="37">
                  <c:v>1.0445961710548315E-2</c:v>
                </c:pt>
                <c:pt idx="38">
                  <c:v>1.0798807740488451E-2</c:v>
                </c:pt>
                <c:pt idx="39">
                  <c:v>8.8338653970336523E-3</c:v>
                </c:pt>
                <c:pt idx="40">
                  <c:v>7.3793361434424439E-3</c:v>
                </c:pt>
                <c:pt idx="41">
                  <c:v>9.7244682815650785E-3</c:v>
                </c:pt>
                <c:pt idx="42">
                  <c:v>1.1070032326051093E-2</c:v>
                </c:pt>
                <c:pt idx="43">
                  <c:v>8.4045914982792489E-3</c:v>
                </c:pt>
                <c:pt idx="44">
                  <c:v>1.0024005651802292E-2</c:v>
                </c:pt>
                <c:pt idx="45">
                  <c:v>9.2139500050724462E-3</c:v>
                </c:pt>
                <c:pt idx="46">
                  <c:v>8.8546200483943134E-3</c:v>
                </c:pt>
                <c:pt idx="47">
                  <c:v>1.0240194347408959E-2</c:v>
                </c:pt>
                <c:pt idx="48">
                  <c:v>1.2377547941438728E-2</c:v>
                </c:pt>
                <c:pt idx="49">
                  <c:v>9.996161332623996E-3</c:v>
                </c:pt>
                <c:pt idx="50">
                  <c:v>7.7696492797533342E-3</c:v>
                </c:pt>
                <c:pt idx="51">
                  <c:v>9.7683026843623389E-3</c:v>
                </c:pt>
                <c:pt idx="52">
                  <c:v>9.8991894280325461E-3</c:v>
                </c:pt>
                <c:pt idx="53">
                  <c:v>1.1381779393765883E-2</c:v>
                </c:pt>
                <c:pt idx="54">
                  <c:v>1.109612334531568E-2</c:v>
                </c:pt>
                <c:pt idx="55">
                  <c:v>1.254846606032228E-2</c:v>
                </c:pt>
                <c:pt idx="56">
                  <c:v>1.2187958207660025E-2</c:v>
                </c:pt>
                <c:pt idx="57">
                  <c:v>8.8511088603132077E-3</c:v>
                </c:pt>
                <c:pt idx="58">
                  <c:v>1.1262921096898757E-2</c:v>
                </c:pt>
                <c:pt idx="59">
                  <c:v>9.5174077457701508E-3</c:v>
                </c:pt>
                <c:pt idx="60">
                  <c:v>1.019637506602703E-2</c:v>
                </c:pt>
                <c:pt idx="61">
                  <c:v>1.1878647018549926E-2</c:v>
                </c:pt>
                <c:pt idx="62">
                  <c:v>1.2528115308497087E-2</c:v>
                </c:pt>
                <c:pt idx="63">
                  <c:v>1.1845969553479951E-2</c:v>
                </c:pt>
                <c:pt idx="64">
                  <c:v>1.0470783455296E-2</c:v>
                </c:pt>
                <c:pt idx="65">
                  <c:v>7.9926107254382865E-3</c:v>
                </c:pt>
                <c:pt idx="66">
                  <c:v>1.1726572990615726E-2</c:v>
                </c:pt>
                <c:pt idx="67">
                  <c:v>8.7089664616900441E-3</c:v>
                </c:pt>
                <c:pt idx="68">
                  <c:v>1.0261364937598993E-2</c:v>
                </c:pt>
                <c:pt idx="69">
                  <c:v>1.123808933582306E-2</c:v>
                </c:pt>
                <c:pt idx="70">
                  <c:v>1.1134960154562603E-2</c:v>
                </c:pt>
                <c:pt idx="71">
                  <c:v>1.1093828711751129E-2</c:v>
                </c:pt>
                <c:pt idx="72">
                  <c:v>1.1638024825618921E-2</c:v>
                </c:pt>
                <c:pt idx="73">
                  <c:v>1.1584858478492697E-2</c:v>
                </c:pt>
                <c:pt idx="74">
                  <c:v>1.0477168121181008E-2</c:v>
                </c:pt>
                <c:pt idx="75">
                  <c:v>8.5208721270224989E-3</c:v>
                </c:pt>
                <c:pt idx="76">
                  <c:v>8.804983153846483E-3</c:v>
                </c:pt>
                <c:pt idx="77">
                  <c:v>9.721383011946064E-3</c:v>
                </c:pt>
                <c:pt idx="78">
                  <c:v>9.7871217042175811E-3</c:v>
                </c:pt>
                <c:pt idx="79">
                  <c:v>1.0529697580381322E-2</c:v>
                </c:pt>
                <c:pt idx="80">
                  <c:v>1.1791888047814263E-2</c:v>
                </c:pt>
                <c:pt idx="81">
                  <c:v>1.1398570092502652E-2</c:v>
                </c:pt>
                <c:pt idx="82">
                  <c:v>1.0197613060482703E-2</c:v>
                </c:pt>
                <c:pt idx="83">
                  <c:v>1.240440083009414E-2</c:v>
                </c:pt>
                <c:pt idx="84">
                  <c:v>1.5418737921753469E-2</c:v>
                </c:pt>
                <c:pt idx="85">
                  <c:v>1.2483198099978126E-2</c:v>
                </c:pt>
                <c:pt idx="86">
                  <c:v>1.0266344021789903E-2</c:v>
                </c:pt>
                <c:pt idx="87">
                  <c:v>1.2335204440743985E-2</c:v>
                </c:pt>
                <c:pt idx="88">
                  <c:v>1.2379672537047951E-2</c:v>
                </c:pt>
                <c:pt idx="89">
                  <c:v>1.1416696842082739E-2</c:v>
                </c:pt>
                <c:pt idx="90">
                  <c:v>9.5010732036172364E-3</c:v>
                </c:pt>
                <c:pt idx="91">
                  <c:v>8.7959250419654966E-3</c:v>
                </c:pt>
                <c:pt idx="92">
                  <c:v>9.0983302597467171E-3</c:v>
                </c:pt>
                <c:pt idx="93">
                  <c:v>8.8140386733713116E-3</c:v>
                </c:pt>
                <c:pt idx="94">
                  <c:v>1.021897369839242E-2</c:v>
                </c:pt>
                <c:pt idx="95">
                  <c:v>1.0103417140060706E-2</c:v>
                </c:pt>
                <c:pt idx="96">
                  <c:v>1.1726707413156947E-2</c:v>
                </c:pt>
                <c:pt idx="97">
                  <c:v>1.3109386109292836E-2</c:v>
                </c:pt>
                <c:pt idx="98">
                  <c:v>9.4524364569262397E-3</c:v>
                </c:pt>
                <c:pt idx="99">
                  <c:v>8.5221238818181284E-3</c:v>
                </c:pt>
                <c:pt idx="100">
                  <c:v>7.7024908374968837E-3</c:v>
                </c:pt>
                <c:pt idx="101">
                  <c:v>8.5670964819769581E-3</c:v>
                </c:pt>
                <c:pt idx="102">
                  <c:v>1.0575556077234873E-2</c:v>
                </c:pt>
                <c:pt idx="103">
                  <c:v>1.0411471936592743E-2</c:v>
                </c:pt>
                <c:pt idx="104">
                  <c:v>1.1901339104086304E-2</c:v>
                </c:pt>
                <c:pt idx="105">
                  <c:v>1.145828982310528E-2</c:v>
                </c:pt>
                <c:pt idx="106">
                  <c:v>9.3479204250935775E-3</c:v>
                </c:pt>
                <c:pt idx="107">
                  <c:v>1.0871225780866526E-2</c:v>
                </c:pt>
                <c:pt idx="108">
                  <c:v>1.4360971816586987E-2</c:v>
                </c:pt>
                <c:pt idx="109">
                  <c:v>1.1902219965963103E-2</c:v>
                </c:pt>
                <c:pt idx="110">
                  <c:v>1.1501245666982069E-2</c:v>
                </c:pt>
                <c:pt idx="111">
                  <c:v>1.0897281603086981E-2</c:v>
                </c:pt>
                <c:pt idx="112">
                  <c:v>1.2261587315128556E-2</c:v>
                </c:pt>
                <c:pt idx="113">
                  <c:v>1.2281530134066635E-2</c:v>
                </c:pt>
                <c:pt idx="114">
                  <c:v>1.1721405622316902E-2</c:v>
                </c:pt>
                <c:pt idx="115">
                  <c:v>1.1106581307742091E-2</c:v>
                </c:pt>
                <c:pt idx="116">
                  <c:v>1.1733400169776378E-2</c:v>
                </c:pt>
                <c:pt idx="117">
                  <c:v>1.2503089850757801E-2</c:v>
                </c:pt>
                <c:pt idx="118">
                  <c:v>1.2611034684822079E-2</c:v>
                </c:pt>
                <c:pt idx="119">
                  <c:v>1.511478366220771E-2</c:v>
                </c:pt>
                <c:pt idx="120">
                  <c:v>1.4564095330645118E-2</c:v>
                </c:pt>
                <c:pt idx="121">
                  <c:v>1.091886870743671E-2</c:v>
                </c:pt>
                <c:pt idx="122">
                  <c:v>1.1347140401281836E-2</c:v>
                </c:pt>
                <c:pt idx="123">
                  <c:v>1.093338980119571E-2</c:v>
                </c:pt>
                <c:pt idx="124">
                  <c:v>1.2397548914681287E-2</c:v>
                </c:pt>
                <c:pt idx="125">
                  <c:v>1.1186234449671487E-2</c:v>
                </c:pt>
                <c:pt idx="126">
                  <c:v>1.1973405372270464E-2</c:v>
                </c:pt>
                <c:pt idx="127">
                  <c:v>1.4414478861431658E-2</c:v>
                </c:pt>
                <c:pt idx="128">
                  <c:v>1.6430107598695606E-2</c:v>
                </c:pt>
                <c:pt idx="129">
                  <c:v>1.7316587791910684E-2</c:v>
                </c:pt>
                <c:pt idx="130">
                  <c:v>1.6164459796439205E-2</c:v>
                </c:pt>
                <c:pt idx="131">
                  <c:v>1.3040356784840701E-2</c:v>
                </c:pt>
                <c:pt idx="132">
                  <c:v>1.443540297350524E-2</c:v>
                </c:pt>
                <c:pt idx="133">
                  <c:v>1.3988308456294679E-2</c:v>
                </c:pt>
                <c:pt idx="134">
                  <c:v>1.2326280780200823E-2</c:v>
                </c:pt>
                <c:pt idx="135">
                  <c:v>1.6640053482083039E-2</c:v>
                </c:pt>
                <c:pt idx="136">
                  <c:v>1.3587574606429859E-2</c:v>
                </c:pt>
                <c:pt idx="137">
                  <c:v>1.2866101361099488E-2</c:v>
                </c:pt>
                <c:pt idx="138">
                  <c:v>1.3529479204861462E-2</c:v>
                </c:pt>
                <c:pt idx="139">
                  <c:v>1.7049672196642451E-2</c:v>
                </c:pt>
                <c:pt idx="140">
                  <c:v>1.5749559286319492E-2</c:v>
                </c:pt>
                <c:pt idx="141">
                  <c:v>1.8674372885394915E-2</c:v>
                </c:pt>
                <c:pt idx="142">
                  <c:v>1.4963895367018875E-2</c:v>
                </c:pt>
                <c:pt idx="143">
                  <c:v>1.2656059189852695E-2</c:v>
                </c:pt>
                <c:pt idx="144">
                  <c:v>1.1742248082414503E-2</c:v>
                </c:pt>
                <c:pt idx="145">
                  <c:v>1.3477312436996682E-2</c:v>
                </c:pt>
                <c:pt idx="146">
                  <c:v>1.6060886122274534E-2</c:v>
                </c:pt>
                <c:pt idx="147">
                  <c:v>1.3895676493411656E-2</c:v>
                </c:pt>
                <c:pt idx="148">
                  <c:v>1.1411075270079214E-2</c:v>
                </c:pt>
                <c:pt idx="149">
                  <c:v>1.1904532487732437E-2</c:v>
                </c:pt>
                <c:pt idx="150">
                  <c:v>1.3788037200386058E-2</c:v>
                </c:pt>
                <c:pt idx="151">
                  <c:v>1.416509547658667E-2</c:v>
                </c:pt>
                <c:pt idx="152">
                  <c:v>1.8679367261616932E-2</c:v>
                </c:pt>
                <c:pt idx="153">
                  <c:v>1.7478067416937294E-2</c:v>
                </c:pt>
                <c:pt idx="154">
                  <c:v>1.4401962524422796E-2</c:v>
                </c:pt>
                <c:pt idx="155">
                  <c:v>1.3864854277308597E-2</c:v>
                </c:pt>
                <c:pt idx="156">
                  <c:v>1.604716665319561E-2</c:v>
                </c:pt>
                <c:pt idx="157">
                  <c:v>1.6942576896623079E-2</c:v>
                </c:pt>
                <c:pt idx="158">
                  <c:v>1.49377686375947E-2</c:v>
                </c:pt>
                <c:pt idx="159">
                  <c:v>1.30174728270446E-2</c:v>
                </c:pt>
                <c:pt idx="160">
                  <c:v>1.4922060527312245E-2</c:v>
                </c:pt>
                <c:pt idx="161">
                  <c:v>1.4999832214034867E-2</c:v>
                </c:pt>
                <c:pt idx="162">
                  <c:v>1.1846488268254343E-2</c:v>
                </c:pt>
                <c:pt idx="163">
                  <c:v>1.5594978746512372E-2</c:v>
                </c:pt>
                <c:pt idx="164">
                  <c:v>1.6212184040197981E-2</c:v>
                </c:pt>
                <c:pt idx="165">
                  <c:v>1.6650368020735357E-2</c:v>
                </c:pt>
                <c:pt idx="166">
                  <c:v>1.8034922152239879E-2</c:v>
                </c:pt>
                <c:pt idx="167">
                  <c:v>1.7862841488713081E-2</c:v>
                </c:pt>
                <c:pt idx="168">
                  <c:v>1.7357077799875241E-2</c:v>
                </c:pt>
                <c:pt idx="169">
                  <c:v>1.9626860133913428E-2</c:v>
                </c:pt>
                <c:pt idx="170">
                  <c:v>1.8386885442488489E-2</c:v>
                </c:pt>
                <c:pt idx="171">
                  <c:v>1.6311106225670773E-2</c:v>
                </c:pt>
                <c:pt idx="172">
                  <c:v>1.8403804696129202E-2</c:v>
                </c:pt>
                <c:pt idx="173">
                  <c:v>1.8614892464042486E-2</c:v>
                </c:pt>
                <c:pt idx="174">
                  <c:v>1.6026281747826419E-2</c:v>
                </c:pt>
                <c:pt idx="175">
                  <c:v>1.7635589301207764E-2</c:v>
                </c:pt>
                <c:pt idx="176">
                  <c:v>1.8398628734370846E-2</c:v>
                </c:pt>
                <c:pt idx="177">
                  <c:v>1.6564586893719983E-2</c:v>
                </c:pt>
                <c:pt idx="178">
                  <c:v>1.612556946514317E-2</c:v>
                </c:pt>
                <c:pt idx="179">
                  <c:v>1.9254058961070668E-2</c:v>
                </c:pt>
                <c:pt idx="180">
                  <c:v>1.8367947679046738E-2</c:v>
                </c:pt>
                <c:pt idx="181">
                  <c:v>1.595320648017149E-2</c:v>
                </c:pt>
                <c:pt idx="182">
                  <c:v>1.6984329170893566E-2</c:v>
                </c:pt>
                <c:pt idx="183">
                  <c:v>1.5621616310204985E-2</c:v>
                </c:pt>
                <c:pt idx="184">
                  <c:v>1.5305784382490726E-2</c:v>
                </c:pt>
                <c:pt idx="185">
                  <c:v>1.472575415968356E-2</c:v>
                </c:pt>
                <c:pt idx="186">
                  <c:v>1.907871414261636E-2</c:v>
                </c:pt>
                <c:pt idx="187">
                  <c:v>1.8963655749179385E-2</c:v>
                </c:pt>
                <c:pt idx="188">
                  <c:v>1.7561925654112871E-2</c:v>
                </c:pt>
                <c:pt idx="189">
                  <c:v>1.99908095230001E-2</c:v>
                </c:pt>
                <c:pt idx="190">
                  <c:v>1.7468804127967155E-2</c:v>
                </c:pt>
                <c:pt idx="191">
                  <c:v>1.6474302211785707E-2</c:v>
                </c:pt>
                <c:pt idx="192">
                  <c:v>1.5428089287298748E-2</c:v>
                </c:pt>
                <c:pt idx="193">
                  <c:v>1.6519332834050916E-2</c:v>
                </c:pt>
                <c:pt idx="194">
                  <c:v>1.9177239417677301E-2</c:v>
                </c:pt>
                <c:pt idx="195">
                  <c:v>1.7578643795530417E-2</c:v>
                </c:pt>
                <c:pt idx="196">
                  <c:v>1.8351742155367189E-2</c:v>
                </c:pt>
                <c:pt idx="197">
                  <c:v>1.9725864535098496E-2</c:v>
                </c:pt>
                <c:pt idx="198">
                  <c:v>1.7917124437538616E-2</c:v>
                </c:pt>
                <c:pt idx="199">
                  <c:v>1.6751111320376686E-2</c:v>
                </c:pt>
                <c:pt idx="200">
                  <c:v>2.0251514611182034E-2</c:v>
                </c:pt>
                <c:pt idx="201">
                  <c:v>2.017627563288692E-2</c:v>
                </c:pt>
                <c:pt idx="202">
                  <c:v>2.2654760456978756E-2</c:v>
                </c:pt>
                <c:pt idx="203">
                  <c:v>2.2583945773561129E-2</c:v>
                </c:pt>
                <c:pt idx="204">
                  <c:v>1.897984764022782E-2</c:v>
                </c:pt>
                <c:pt idx="205">
                  <c:v>1.8894201486695582E-2</c:v>
                </c:pt>
                <c:pt idx="206">
                  <c:v>2.0769625253202077E-2</c:v>
                </c:pt>
                <c:pt idx="207">
                  <c:v>1.9791659488110597E-2</c:v>
                </c:pt>
                <c:pt idx="208">
                  <c:v>1.9348060020964338E-2</c:v>
                </c:pt>
                <c:pt idx="209">
                  <c:v>2.2038570124170372E-2</c:v>
                </c:pt>
                <c:pt idx="210">
                  <c:v>2.2140699008776604E-2</c:v>
                </c:pt>
                <c:pt idx="211">
                  <c:v>2.2839456756080664E-2</c:v>
                </c:pt>
                <c:pt idx="212">
                  <c:v>2.2812130211695217E-2</c:v>
                </c:pt>
                <c:pt idx="213">
                  <c:v>2.1615586519529651E-2</c:v>
                </c:pt>
                <c:pt idx="214">
                  <c:v>2.3421468418145384E-2</c:v>
                </c:pt>
                <c:pt idx="215">
                  <c:v>2.2752978171766143E-2</c:v>
                </c:pt>
                <c:pt idx="216">
                  <c:v>2.1833556283889825E-2</c:v>
                </c:pt>
                <c:pt idx="217">
                  <c:v>2.2688516735012619E-2</c:v>
                </c:pt>
                <c:pt idx="218">
                  <c:v>2.1665890387651557E-2</c:v>
                </c:pt>
                <c:pt idx="219">
                  <c:v>2.5011374253845541E-2</c:v>
                </c:pt>
                <c:pt idx="220">
                  <c:v>2.1835319316023366E-2</c:v>
                </c:pt>
                <c:pt idx="221">
                  <c:v>2.3248660838967278E-2</c:v>
                </c:pt>
                <c:pt idx="222">
                  <c:v>2.535819268601755E-2</c:v>
                </c:pt>
                <c:pt idx="223">
                  <c:v>2.2658649308777635E-2</c:v>
                </c:pt>
                <c:pt idx="224">
                  <c:v>2.3382749277768979E-2</c:v>
                </c:pt>
                <c:pt idx="225">
                  <c:v>2.554858377894886E-2</c:v>
                </c:pt>
                <c:pt idx="226">
                  <c:v>2.1309168546776471E-2</c:v>
                </c:pt>
                <c:pt idx="227">
                  <c:v>2.078127546220818E-2</c:v>
                </c:pt>
                <c:pt idx="228">
                  <c:v>2.3279129443316338E-2</c:v>
                </c:pt>
                <c:pt idx="229">
                  <c:v>2.5855970911215217E-2</c:v>
                </c:pt>
                <c:pt idx="230">
                  <c:v>2.5021051138853705E-2</c:v>
                </c:pt>
                <c:pt idx="231">
                  <c:v>2.5379352668241827E-2</c:v>
                </c:pt>
                <c:pt idx="232">
                  <c:v>2.7953528796735596E-2</c:v>
                </c:pt>
                <c:pt idx="233">
                  <c:v>2.5059667944172845E-2</c:v>
                </c:pt>
                <c:pt idx="234">
                  <c:v>2.3404655397213116E-2</c:v>
                </c:pt>
                <c:pt idx="235">
                  <c:v>2.617017951459558E-2</c:v>
                </c:pt>
                <c:pt idx="236">
                  <c:v>3.0988711806020797E-2</c:v>
                </c:pt>
                <c:pt idx="237">
                  <c:v>2.8846832396186052E-2</c:v>
                </c:pt>
                <c:pt idx="238">
                  <c:v>2.9086081712545404E-2</c:v>
                </c:pt>
                <c:pt idx="239">
                  <c:v>2.9372291778797462E-2</c:v>
                </c:pt>
                <c:pt idx="240">
                  <c:v>2.8431299279879751E-2</c:v>
                </c:pt>
                <c:pt idx="241">
                  <c:v>2.5660594726275056E-2</c:v>
                </c:pt>
                <c:pt idx="242">
                  <c:v>2.643789992707752E-2</c:v>
                </c:pt>
                <c:pt idx="243">
                  <c:v>2.5548373486597602E-2</c:v>
                </c:pt>
                <c:pt idx="244">
                  <c:v>2.4776418759245494E-2</c:v>
                </c:pt>
                <c:pt idx="245">
                  <c:v>2.7868607387934466E-2</c:v>
                </c:pt>
                <c:pt idx="246">
                  <c:v>3.3519110402209576E-2</c:v>
                </c:pt>
                <c:pt idx="247">
                  <c:v>3.3154130517850558E-2</c:v>
                </c:pt>
                <c:pt idx="248">
                  <c:v>3.0459197876197597E-2</c:v>
                </c:pt>
                <c:pt idx="249">
                  <c:v>3.2384481509565605E-2</c:v>
                </c:pt>
                <c:pt idx="250">
                  <c:v>3.3783372526473343E-2</c:v>
                </c:pt>
                <c:pt idx="251">
                  <c:v>3.6540622912821397E-2</c:v>
                </c:pt>
                <c:pt idx="252">
                  <c:v>3.9110480249497766E-2</c:v>
                </c:pt>
                <c:pt idx="253">
                  <c:v>3.4639692130293658E-2</c:v>
                </c:pt>
                <c:pt idx="254">
                  <c:v>3.5850652184582964E-2</c:v>
                </c:pt>
                <c:pt idx="255">
                  <c:v>3.9660906231991443E-2</c:v>
                </c:pt>
                <c:pt idx="256">
                  <c:v>4.2922881503234374E-2</c:v>
                </c:pt>
                <c:pt idx="257">
                  <c:v>4.3883719059674801E-2</c:v>
                </c:pt>
                <c:pt idx="258">
                  <c:v>4.4432681440021188E-2</c:v>
                </c:pt>
                <c:pt idx="259">
                  <c:v>5.1258278224926047E-2</c:v>
                </c:pt>
                <c:pt idx="260">
                  <c:v>5.3488649152819208E-2</c:v>
                </c:pt>
                <c:pt idx="261">
                  <c:v>4.9818971065859342E-2</c:v>
                </c:pt>
                <c:pt idx="262">
                  <c:v>4.9419615409079597E-2</c:v>
                </c:pt>
                <c:pt idx="263">
                  <c:v>5.6205873935600573E-2</c:v>
                </c:pt>
                <c:pt idx="264">
                  <c:v>6.0390385168661173E-2</c:v>
                </c:pt>
                <c:pt idx="265">
                  <c:v>6.7374782881841733E-2</c:v>
                </c:pt>
                <c:pt idx="266">
                  <c:v>6.9808233720412075E-2</c:v>
                </c:pt>
                <c:pt idx="267">
                  <c:v>7.2947760257207242E-2</c:v>
                </c:pt>
                <c:pt idx="268">
                  <c:v>7.5793413613287536E-2</c:v>
                </c:pt>
                <c:pt idx="269">
                  <c:v>7.4626393721140077E-2</c:v>
                </c:pt>
                <c:pt idx="270">
                  <c:v>8.1853134873187669E-2</c:v>
                </c:pt>
                <c:pt idx="271">
                  <c:v>8.6548003919332789E-2</c:v>
                </c:pt>
                <c:pt idx="272">
                  <c:v>0.101331970296999</c:v>
                </c:pt>
                <c:pt idx="273">
                  <c:v>9.7311129623517637E-2</c:v>
                </c:pt>
                <c:pt idx="274">
                  <c:v>0.1051536133551455</c:v>
                </c:pt>
                <c:pt idx="275">
                  <c:v>0.10891907346601257</c:v>
                </c:pt>
                <c:pt idx="276">
                  <c:v>0.10854786303993963</c:v>
                </c:pt>
                <c:pt idx="277">
                  <c:v>0.1230784570801869</c:v>
                </c:pt>
                <c:pt idx="278">
                  <c:v>0.1329806085593582</c:v>
                </c:pt>
                <c:pt idx="279">
                  <c:v>0.14014124775173514</c:v>
                </c:pt>
                <c:pt idx="280">
                  <c:v>0.14614167372867801</c:v>
                </c:pt>
                <c:pt idx="281">
                  <c:v>0.15284451903593735</c:v>
                </c:pt>
                <c:pt idx="282">
                  <c:v>0.15556381233817354</c:v>
                </c:pt>
                <c:pt idx="283">
                  <c:v>0.16136674931328149</c:v>
                </c:pt>
                <c:pt idx="284">
                  <c:v>0.16636351848873024</c:v>
                </c:pt>
                <c:pt idx="285">
                  <c:v>0.17206255572631696</c:v>
                </c:pt>
                <c:pt idx="286">
                  <c:v>0.17848786911226922</c:v>
                </c:pt>
                <c:pt idx="287">
                  <c:v>0.18966849142602071</c:v>
                </c:pt>
                <c:pt idx="288">
                  <c:v>0.19448162627587134</c:v>
                </c:pt>
                <c:pt idx="289">
                  <c:v>0.20436830188202412</c:v>
                </c:pt>
                <c:pt idx="290">
                  <c:v>0.20739292951784191</c:v>
                </c:pt>
                <c:pt idx="291">
                  <c:v>0.21081582512681735</c:v>
                </c:pt>
                <c:pt idx="292">
                  <c:v>0.22006312976585427</c:v>
                </c:pt>
                <c:pt idx="293">
                  <c:v>0.22687723937345392</c:v>
                </c:pt>
                <c:pt idx="294">
                  <c:v>0.23272561625421706</c:v>
                </c:pt>
                <c:pt idx="295">
                  <c:v>0.24147546434018877</c:v>
                </c:pt>
                <c:pt idx="296">
                  <c:v>0.24555567814870477</c:v>
                </c:pt>
                <c:pt idx="297">
                  <c:v>0.25555228002195274</c:v>
                </c:pt>
                <c:pt idx="298">
                  <c:v>0.25808530129232421</c:v>
                </c:pt>
                <c:pt idx="299">
                  <c:v>0.27037355762759457</c:v>
                </c:pt>
                <c:pt idx="300">
                  <c:v>0.27211114040582673</c:v>
                </c:pt>
                <c:pt idx="301">
                  <c:v>0.28191127257864596</c:v>
                </c:pt>
                <c:pt idx="302">
                  <c:v>0.2870799960816986</c:v>
                </c:pt>
                <c:pt idx="303">
                  <c:v>0.28979913145117014</c:v>
                </c:pt>
                <c:pt idx="304">
                  <c:v>0.29484700428691635</c:v>
                </c:pt>
                <c:pt idx="305">
                  <c:v>0.30812588213928377</c:v>
                </c:pt>
                <c:pt idx="306">
                  <c:v>0.31556537335417872</c:v>
                </c:pt>
                <c:pt idx="307">
                  <c:v>0.3234453364067949</c:v>
                </c:pt>
                <c:pt idx="308">
                  <c:v>0.32506370865017858</c:v>
                </c:pt>
                <c:pt idx="309">
                  <c:v>0.33126862785960992</c:v>
                </c:pt>
                <c:pt idx="310">
                  <c:v>0.33242568420637986</c:v>
                </c:pt>
                <c:pt idx="311">
                  <c:v>0.33125146190635574</c:v>
                </c:pt>
                <c:pt idx="312">
                  <c:v>0.33040218228268814</c:v>
                </c:pt>
                <c:pt idx="313">
                  <c:v>0.33382843079826263</c:v>
                </c:pt>
                <c:pt idx="314">
                  <c:v>0.33741954684621889</c:v>
                </c:pt>
                <c:pt idx="315">
                  <c:v>0.33573002226573839</c:v>
                </c:pt>
                <c:pt idx="316">
                  <c:v>0.33321879832306683</c:v>
                </c:pt>
                <c:pt idx="317">
                  <c:v>0.33947750298285101</c:v>
                </c:pt>
                <c:pt idx="318">
                  <c:v>0.34140197429521657</c:v>
                </c:pt>
                <c:pt idx="319">
                  <c:v>0.35456108759293986</c:v>
                </c:pt>
                <c:pt idx="320">
                  <c:v>0.36127782520965523</c:v>
                </c:pt>
                <c:pt idx="321">
                  <c:v>0.37104943081319242</c:v>
                </c:pt>
                <c:pt idx="322">
                  <c:v>0.37501921146600109</c:v>
                </c:pt>
                <c:pt idx="323">
                  <c:v>0.36680011462919537</c:v>
                </c:pt>
                <c:pt idx="324">
                  <c:v>0.36148083209992676</c:v>
                </c:pt>
                <c:pt idx="325">
                  <c:v>0.36556690536783998</c:v>
                </c:pt>
                <c:pt idx="326">
                  <c:v>0.37198081315107351</c:v>
                </c:pt>
                <c:pt idx="327">
                  <c:v>0.36911430610501594</c:v>
                </c:pt>
                <c:pt idx="328">
                  <c:v>0.37357807643317675</c:v>
                </c:pt>
                <c:pt idx="329">
                  <c:v>0.37183945252526629</c:v>
                </c:pt>
                <c:pt idx="330">
                  <c:v>0.36831120288433605</c:v>
                </c:pt>
                <c:pt idx="331">
                  <c:v>0.36847990515228324</c:v>
                </c:pt>
                <c:pt idx="332">
                  <c:v>0.37347665524220836</c:v>
                </c:pt>
                <c:pt idx="333">
                  <c:v>0.37386614545229113</c:v>
                </c:pt>
                <c:pt idx="334">
                  <c:v>0.36053251731515734</c:v>
                </c:pt>
                <c:pt idx="335">
                  <c:v>0.36796157445352279</c:v>
                </c:pt>
                <c:pt idx="336">
                  <c:v>0.37597130832075176</c:v>
                </c:pt>
                <c:pt idx="337">
                  <c:v>0.37164974891873515</c:v>
                </c:pt>
                <c:pt idx="338">
                  <c:v>0.36536263546855852</c:v>
                </c:pt>
                <c:pt idx="339">
                  <c:v>0.37511690573380163</c:v>
                </c:pt>
                <c:pt idx="340">
                  <c:v>0.3768768814563313</c:v>
                </c:pt>
                <c:pt idx="341">
                  <c:v>0.37349561237204282</c:v>
                </c:pt>
                <c:pt idx="342">
                  <c:v>0.3843268577789043</c:v>
                </c:pt>
                <c:pt idx="343">
                  <c:v>0.38950203464473043</c:v>
                </c:pt>
                <c:pt idx="344">
                  <c:v>0.385251776109375</c:v>
                </c:pt>
                <c:pt idx="345">
                  <c:v>0.37438363382960199</c:v>
                </c:pt>
                <c:pt idx="346">
                  <c:v>0.36969228148025729</c:v>
                </c:pt>
                <c:pt idx="347">
                  <c:v>0.37696270523981718</c:v>
                </c:pt>
                <c:pt idx="348">
                  <c:v>0.37957513264853265</c:v>
                </c:pt>
                <c:pt idx="349">
                  <c:v>0.38121849719977807</c:v>
                </c:pt>
                <c:pt idx="350">
                  <c:v>0.37643852604756478</c:v>
                </c:pt>
                <c:pt idx="351">
                  <c:v>0.36818987704707395</c:v>
                </c:pt>
                <c:pt idx="352">
                  <c:v>0.36734584873069165</c:v>
                </c:pt>
                <c:pt idx="353">
                  <c:v>0.36841609199158798</c:v>
                </c:pt>
                <c:pt idx="354">
                  <c:v>0.36835217241488011</c:v>
                </c:pt>
                <c:pt idx="355">
                  <c:v>0.37283606848518364</c:v>
                </c:pt>
                <c:pt idx="356">
                  <c:v>0.37438120455495649</c:v>
                </c:pt>
                <c:pt idx="357">
                  <c:v>0.37061142800939317</c:v>
                </c:pt>
                <c:pt idx="358">
                  <c:v>0.36969193896321212</c:v>
                </c:pt>
                <c:pt idx="359">
                  <c:v>0.3726398136180244</c:v>
                </c:pt>
                <c:pt idx="360">
                  <c:v>0.36393338444492379</c:v>
                </c:pt>
                <c:pt idx="361">
                  <c:v>0.36884841745328439</c:v>
                </c:pt>
                <c:pt idx="362">
                  <c:v>0.36605047024122306</c:v>
                </c:pt>
                <c:pt idx="363">
                  <c:v>0.36473622985782822</c:v>
                </c:pt>
                <c:pt idx="364">
                  <c:v>0.39427070073883225</c:v>
                </c:pt>
                <c:pt idx="365">
                  <c:v>0.38206129385071741</c:v>
                </c:pt>
                <c:pt idx="366">
                  <c:v>0.37662047114281239</c:v>
                </c:pt>
                <c:pt idx="367">
                  <c:v>0.37471535641620235</c:v>
                </c:pt>
                <c:pt idx="368">
                  <c:v>0.36749440152328411</c:v>
                </c:pt>
                <c:pt idx="369">
                  <c:v>0.36541207294692729</c:v>
                </c:pt>
                <c:pt idx="370">
                  <c:v>0.36146181956085488</c:v>
                </c:pt>
                <c:pt idx="371">
                  <c:v>0.35340834062328624</c:v>
                </c:pt>
                <c:pt idx="372">
                  <c:v>0.35073887332686249</c:v>
                </c:pt>
                <c:pt idx="373">
                  <c:v>0.35133584154995967</c:v>
                </c:pt>
                <c:pt idx="374">
                  <c:v>0.35413587847683603</c:v>
                </c:pt>
                <c:pt idx="375">
                  <c:v>0.34946867512589191</c:v>
                </c:pt>
                <c:pt idx="376">
                  <c:v>0.34946632835420383</c:v>
                </c:pt>
                <c:pt idx="377">
                  <c:v>0.3475323593182677</c:v>
                </c:pt>
                <c:pt idx="378">
                  <c:v>0.35625896206796387</c:v>
                </c:pt>
                <c:pt idx="379">
                  <c:v>0.34424039147014779</c:v>
                </c:pt>
                <c:pt idx="380">
                  <c:v>0.3536976201507977</c:v>
                </c:pt>
                <c:pt idx="381">
                  <c:v>0.35994502244820958</c:v>
                </c:pt>
                <c:pt idx="382">
                  <c:v>0.34335993159797412</c:v>
                </c:pt>
                <c:pt idx="383">
                  <c:v>0.3380000602106899</c:v>
                </c:pt>
                <c:pt idx="384">
                  <c:v>0.34368091772784437</c:v>
                </c:pt>
                <c:pt idx="385">
                  <c:v>0.33986141500304784</c:v>
                </c:pt>
                <c:pt idx="386">
                  <c:v>0.33198406030227223</c:v>
                </c:pt>
                <c:pt idx="387">
                  <c:v>0.33840982749619558</c:v>
                </c:pt>
                <c:pt idx="388">
                  <c:v>0.33138005064201498</c:v>
                </c:pt>
                <c:pt idx="389">
                  <c:v>0.32529067154002322</c:v>
                </c:pt>
                <c:pt idx="390">
                  <c:v>0.32597099632124049</c:v>
                </c:pt>
                <c:pt idx="391">
                  <c:v>0.32721727960176489</c:v>
                </c:pt>
                <c:pt idx="392">
                  <c:v>0.33547350336057424</c:v>
                </c:pt>
                <c:pt idx="393">
                  <c:v>0.32722144099842132</c:v>
                </c:pt>
                <c:pt idx="394">
                  <c:v>0.33116931370669239</c:v>
                </c:pt>
                <c:pt idx="395">
                  <c:v>0.32561176207201581</c:v>
                </c:pt>
                <c:pt idx="396">
                  <c:v>0.3226570504740357</c:v>
                </c:pt>
                <c:pt idx="397">
                  <c:v>0.32923872686746758</c:v>
                </c:pt>
                <c:pt idx="398">
                  <c:v>0.33445482660711745</c:v>
                </c:pt>
                <c:pt idx="399">
                  <c:v>0.32791899453564105</c:v>
                </c:pt>
                <c:pt idx="400">
                  <c:v>0.31908466155300014</c:v>
                </c:pt>
                <c:pt idx="401">
                  <c:v>0.31869236368556958</c:v>
                </c:pt>
                <c:pt idx="402">
                  <c:v>0.33370916727779265</c:v>
                </c:pt>
                <c:pt idx="403">
                  <c:v>0.31925046997405776</c:v>
                </c:pt>
                <c:pt idx="404">
                  <c:v>0.31741388340319571</c:v>
                </c:pt>
                <c:pt idx="405">
                  <c:v>0.31137701046050403</c:v>
                </c:pt>
                <c:pt idx="406">
                  <c:v>0.30121023912021216</c:v>
                </c:pt>
                <c:pt idx="407">
                  <c:v>0.30856439436741301</c:v>
                </c:pt>
                <c:pt idx="408">
                  <c:v>0.30582640980835701</c:v>
                </c:pt>
                <c:pt idx="409">
                  <c:v>0.30249181697787869</c:v>
                </c:pt>
                <c:pt idx="410">
                  <c:v>0.31487764173612059</c:v>
                </c:pt>
                <c:pt idx="411">
                  <c:v>0.31526629461649258</c:v>
                </c:pt>
                <c:pt idx="412">
                  <c:v>0.30523086887407663</c:v>
                </c:pt>
                <c:pt idx="413">
                  <c:v>0.3038479199114496</c:v>
                </c:pt>
                <c:pt idx="414">
                  <c:v>0.29593682757687645</c:v>
                </c:pt>
                <c:pt idx="415">
                  <c:v>0.29248369328441065</c:v>
                </c:pt>
                <c:pt idx="416">
                  <c:v>0.28990847124852426</c:v>
                </c:pt>
                <c:pt idx="417">
                  <c:v>0.29435844428136287</c:v>
                </c:pt>
                <c:pt idx="418">
                  <c:v>0.30042805013030111</c:v>
                </c:pt>
                <c:pt idx="419">
                  <c:v>0.30128704509642723</c:v>
                </c:pt>
                <c:pt idx="420">
                  <c:v>0.29464699070996275</c:v>
                </c:pt>
                <c:pt idx="421">
                  <c:v>0.29012582799879216</c:v>
                </c:pt>
                <c:pt idx="422">
                  <c:v>0.29491884639061383</c:v>
                </c:pt>
                <c:pt idx="423">
                  <c:v>0.29018844739300614</c:v>
                </c:pt>
                <c:pt idx="424">
                  <c:v>0.28982882804811227</c:v>
                </c:pt>
                <c:pt idx="425">
                  <c:v>0.28584340129325636</c:v>
                </c:pt>
                <c:pt idx="426">
                  <c:v>0.28685557946771928</c:v>
                </c:pt>
                <c:pt idx="427">
                  <c:v>0.27846044009360477</c:v>
                </c:pt>
                <c:pt idx="428">
                  <c:v>0.28394671299978907</c:v>
                </c:pt>
                <c:pt idx="429">
                  <c:v>0.29231159370848525</c:v>
                </c:pt>
                <c:pt idx="430">
                  <c:v>0.29824211694925418</c:v>
                </c:pt>
                <c:pt idx="431">
                  <c:v>0.29390461603318646</c:v>
                </c:pt>
                <c:pt idx="432">
                  <c:v>0.28442377351385939</c:v>
                </c:pt>
                <c:pt idx="433">
                  <c:v>0.27414235820434868</c:v>
                </c:pt>
                <c:pt idx="434">
                  <c:v>0.28030190287901374</c:v>
                </c:pt>
                <c:pt idx="435">
                  <c:v>0.28188819569892187</c:v>
                </c:pt>
                <c:pt idx="436">
                  <c:v>0.28062530656043949</c:v>
                </c:pt>
                <c:pt idx="437">
                  <c:v>0.28510510019450064</c:v>
                </c:pt>
                <c:pt idx="438">
                  <c:v>0.27948116110523624</c:v>
                </c:pt>
                <c:pt idx="439">
                  <c:v>0.27880838099083222</c:v>
                </c:pt>
                <c:pt idx="440">
                  <c:v>0.27882525365282174</c:v>
                </c:pt>
                <c:pt idx="441">
                  <c:v>0.27830373749941156</c:v>
                </c:pt>
                <c:pt idx="442">
                  <c:v>0.27973909892703591</c:v>
                </c:pt>
                <c:pt idx="443">
                  <c:v>0.27684174575406256</c:v>
                </c:pt>
                <c:pt idx="444">
                  <c:v>0.2786226404053595</c:v>
                </c:pt>
                <c:pt idx="445">
                  <c:v>0.27737805661364756</c:v>
                </c:pt>
                <c:pt idx="446">
                  <c:v>0.28076112053185948</c:v>
                </c:pt>
                <c:pt idx="447">
                  <c:v>0.27370293688171787</c:v>
                </c:pt>
                <c:pt idx="448">
                  <c:v>0.27102850708917614</c:v>
                </c:pt>
                <c:pt idx="449">
                  <c:v>0.313751210236971</c:v>
                </c:pt>
                <c:pt idx="450">
                  <c:v>0.27691449841795501</c:v>
                </c:pt>
                <c:pt idx="451">
                  <c:v>0.26817993269311247</c:v>
                </c:pt>
                <c:pt idx="452">
                  <c:v>0.27035844077523069</c:v>
                </c:pt>
                <c:pt idx="453">
                  <c:v>0.26318378409981097</c:v>
                </c:pt>
                <c:pt idx="454">
                  <c:v>0.26284612506467947</c:v>
                </c:pt>
                <c:pt idx="455">
                  <c:v>0.25343134473403045</c:v>
                </c:pt>
                <c:pt idx="456">
                  <c:v>0.26847894660003618</c:v>
                </c:pt>
                <c:pt idx="457">
                  <c:v>0.26490586894009915</c:v>
                </c:pt>
                <c:pt idx="458">
                  <c:v>0.26277550278963718</c:v>
                </c:pt>
                <c:pt idx="459">
                  <c:v>0.26949796866010556</c:v>
                </c:pt>
                <c:pt idx="460">
                  <c:v>0.27286899895411248</c:v>
                </c:pt>
                <c:pt idx="461">
                  <c:v>0.2603079702034421</c:v>
                </c:pt>
                <c:pt idx="462">
                  <c:v>0.25529284784692924</c:v>
                </c:pt>
                <c:pt idx="463">
                  <c:v>0.25501119533058764</c:v>
                </c:pt>
                <c:pt idx="464">
                  <c:v>0.25272706967367847</c:v>
                </c:pt>
                <c:pt idx="465">
                  <c:v>0.25204645289715794</c:v>
                </c:pt>
                <c:pt idx="466">
                  <c:v>0.25329622140404656</c:v>
                </c:pt>
                <c:pt idx="467">
                  <c:v>0.25369060898522527</c:v>
                </c:pt>
                <c:pt idx="468">
                  <c:v>0.25691538111198858</c:v>
                </c:pt>
                <c:pt idx="469">
                  <c:v>0.25361907944239892</c:v>
                </c:pt>
                <c:pt idx="470">
                  <c:v>0.24743247103936775</c:v>
                </c:pt>
                <c:pt idx="471">
                  <c:v>0.24459333380757911</c:v>
                </c:pt>
                <c:pt idx="472">
                  <c:v>0.23981846857921463</c:v>
                </c:pt>
                <c:pt idx="473">
                  <c:v>0.23843490278563079</c:v>
                </c:pt>
                <c:pt idx="474">
                  <c:v>0.24731441307571247</c:v>
                </c:pt>
                <c:pt idx="475">
                  <c:v>0.24872428466869445</c:v>
                </c:pt>
                <c:pt idx="476">
                  <c:v>0.24594286234246948</c:v>
                </c:pt>
                <c:pt idx="477">
                  <c:v>0.24657526803300203</c:v>
                </c:pt>
                <c:pt idx="478">
                  <c:v>0.24256008928308853</c:v>
                </c:pt>
                <c:pt idx="479">
                  <c:v>0.2484249976620008</c:v>
                </c:pt>
                <c:pt idx="480">
                  <c:v>0.2486324285447544</c:v>
                </c:pt>
                <c:pt idx="481">
                  <c:v>0.24514544411228745</c:v>
                </c:pt>
                <c:pt idx="482">
                  <c:v>0.24286075275891389</c:v>
                </c:pt>
                <c:pt idx="483">
                  <c:v>0.23669464259983353</c:v>
                </c:pt>
                <c:pt idx="484">
                  <c:v>0.23711000182741612</c:v>
                </c:pt>
                <c:pt idx="485">
                  <c:v>0.24114661258228579</c:v>
                </c:pt>
                <c:pt idx="486">
                  <c:v>0.24713562496530755</c:v>
                </c:pt>
                <c:pt idx="487">
                  <c:v>0.24814226983371537</c:v>
                </c:pt>
                <c:pt idx="488">
                  <c:v>0.24603596750069748</c:v>
                </c:pt>
                <c:pt idx="489">
                  <c:v>0.23701811593676925</c:v>
                </c:pt>
                <c:pt idx="490">
                  <c:v>0.23647367802276678</c:v>
                </c:pt>
                <c:pt idx="491">
                  <c:v>0.2397731688930522</c:v>
                </c:pt>
                <c:pt idx="492">
                  <c:v>0.24129599411312022</c:v>
                </c:pt>
                <c:pt idx="493">
                  <c:v>0.23927987964420239</c:v>
                </c:pt>
                <c:pt idx="494">
                  <c:v>0.23444786834787162</c:v>
                </c:pt>
                <c:pt idx="495">
                  <c:v>0.23161748219845124</c:v>
                </c:pt>
                <c:pt idx="496">
                  <c:v>0.22750182434903574</c:v>
                </c:pt>
                <c:pt idx="497">
                  <c:v>0.23907604639254892</c:v>
                </c:pt>
                <c:pt idx="498">
                  <c:v>0.24196594798895921</c:v>
                </c:pt>
                <c:pt idx="499">
                  <c:v>0.22971069438257744</c:v>
                </c:pt>
                <c:pt idx="500">
                  <c:v>0.23135013786338712</c:v>
                </c:pt>
                <c:pt idx="501">
                  <c:v>0.23086245701680913</c:v>
                </c:pt>
                <c:pt idx="502">
                  <c:v>0.22982041984048718</c:v>
                </c:pt>
                <c:pt idx="503">
                  <c:v>0.22987674104626551</c:v>
                </c:pt>
                <c:pt idx="504">
                  <c:v>0.23063347748492977</c:v>
                </c:pt>
                <c:pt idx="505">
                  <c:v>0.21819826046921226</c:v>
                </c:pt>
                <c:pt idx="506">
                  <c:v>0.22172830495761028</c:v>
                </c:pt>
                <c:pt idx="507">
                  <c:v>0.22204427746870475</c:v>
                </c:pt>
                <c:pt idx="508">
                  <c:v>0.23384274730373558</c:v>
                </c:pt>
                <c:pt idx="509">
                  <c:v>0.23545522012491632</c:v>
                </c:pt>
                <c:pt idx="510">
                  <c:v>0.23312300659280666</c:v>
                </c:pt>
                <c:pt idx="511">
                  <c:v>0.23748600113595381</c:v>
                </c:pt>
                <c:pt idx="512">
                  <c:v>0.23304365708733896</c:v>
                </c:pt>
                <c:pt idx="513">
                  <c:v>0.23444187855934748</c:v>
                </c:pt>
                <c:pt idx="514">
                  <c:v>0.2358490939122915</c:v>
                </c:pt>
                <c:pt idx="515">
                  <c:v>0.22466384436305389</c:v>
                </c:pt>
                <c:pt idx="516">
                  <c:v>0.21975415872427226</c:v>
                </c:pt>
                <c:pt idx="517">
                  <c:v>0.23047374603385759</c:v>
                </c:pt>
                <c:pt idx="518">
                  <c:v>0.23381629833548059</c:v>
                </c:pt>
                <c:pt idx="519">
                  <c:v>0.23132915099515275</c:v>
                </c:pt>
                <c:pt idx="520">
                  <c:v>0.2357271666874203</c:v>
                </c:pt>
                <c:pt idx="521">
                  <c:v>0.23003396103332821</c:v>
                </c:pt>
                <c:pt idx="522">
                  <c:v>0.23491455070621994</c:v>
                </c:pt>
                <c:pt idx="523">
                  <c:v>0.23203124861518781</c:v>
                </c:pt>
                <c:pt idx="524">
                  <c:v>0.22715221037193789</c:v>
                </c:pt>
                <c:pt idx="525">
                  <c:v>0.21486932067270964</c:v>
                </c:pt>
                <c:pt idx="526">
                  <c:v>0.21904758719535569</c:v>
                </c:pt>
                <c:pt idx="527">
                  <c:v>0.22492642259490453</c:v>
                </c:pt>
                <c:pt idx="528">
                  <c:v>0.22160645266224521</c:v>
                </c:pt>
                <c:pt idx="529">
                  <c:v>0.22394042010307666</c:v>
                </c:pt>
                <c:pt idx="530">
                  <c:v>0.21520341731793441</c:v>
                </c:pt>
                <c:pt idx="531">
                  <c:v>0.21353500381791093</c:v>
                </c:pt>
                <c:pt idx="532">
                  <c:v>0.22031206810527837</c:v>
                </c:pt>
                <c:pt idx="533">
                  <c:v>0.22228235556556694</c:v>
                </c:pt>
                <c:pt idx="534">
                  <c:v>0.22332086299517379</c:v>
                </c:pt>
                <c:pt idx="535">
                  <c:v>0.22365885920156603</c:v>
                </c:pt>
                <c:pt idx="536">
                  <c:v>0.21509735287967099</c:v>
                </c:pt>
                <c:pt idx="537">
                  <c:v>0.21864743700772879</c:v>
                </c:pt>
                <c:pt idx="538">
                  <c:v>0.21491787508041066</c:v>
                </c:pt>
                <c:pt idx="539">
                  <c:v>0.21872365504918109</c:v>
                </c:pt>
                <c:pt idx="540">
                  <c:v>0.22485386468617863</c:v>
                </c:pt>
                <c:pt idx="541">
                  <c:v>0.21556667617964759</c:v>
                </c:pt>
                <c:pt idx="542">
                  <c:v>0.22081489780494792</c:v>
                </c:pt>
                <c:pt idx="543">
                  <c:v>0.22710953090982847</c:v>
                </c:pt>
                <c:pt idx="544">
                  <c:v>0.21896233469979476</c:v>
                </c:pt>
                <c:pt idx="545">
                  <c:v>0.22303160753417303</c:v>
                </c:pt>
                <c:pt idx="546">
                  <c:v>0.21614176470201932</c:v>
                </c:pt>
                <c:pt idx="547">
                  <c:v>0.21855358732781013</c:v>
                </c:pt>
                <c:pt idx="548">
                  <c:v>0.21277486105751509</c:v>
                </c:pt>
                <c:pt idx="549">
                  <c:v>0.21100522439232744</c:v>
                </c:pt>
                <c:pt idx="550">
                  <c:v>0.2154874644556776</c:v>
                </c:pt>
                <c:pt idx="551">
                  <c:v>0.21200560780084918</c:v>
                </c:pt>
                <c:pt idx="552">
                  <c:v>0.20836856092322398</c:v>
                </c:pt>
                <c:pt idx="553">
                  <c:v>0.20965544411543832</c:v>
                </c:pt>
                <c:pt idx="554">
                  <c:v>0.21582502481908544</c:v>
                </c:pt>
                <c:pt idx="555">
                  <c:v>0.21050240192639308</c:v>
                </c:pt>
                <c:pt idx="556">
                  <c:v>0.21098439616568451</c:v>
                </c:pt>
                <c:pt idx="557">
                  <c:v>0.21185588314747336</c:v>
                </c:pt>
                <c:pt idx="558">
                  <c:v>0.21196508660524127</c:v>
                </c:pt>
                <c:pt idx="559">
                  <c:v>0.20389072077720213</c:v>
                </c:pt>
                <c:pt idx="560">
                  <c:v>0.21232060436660261</c:v>
                </c:pt>
                <c:pt idx="561">
                  <c:v>0.21527082843240317</c:v>
                </c:pt>
                <c:pt idx="562">
                  <c:v>0.20594961457069916</c:v>
                </c:pt>
                <c:pt idx="563">
                  <c:v>0.20215533311559761</c:v>
                </c:pt>
                <c:pt idx="564">
                  <c:v>0.20155211310834115</c:v>
                </c:pt>
                <c:pt idx="565">
                  <c:v>0.20712128208457151</c:v>
                </c:pt>
                <c:pt idx="566">
                  <c:v>0.20342919641544227</c:v>
                </c:pt>
                <c:pt idx="567">
                  <c:v>0.20050553510873054</c:v>
                </c:pt>
                <c:pt idx="568">
                  <c:v>0.20452337558075204</c:v>
                </c:pt>
                <c:pt idx="569">
                  <c:v>0.20725577234722664</c:v>
                </c:pt>
                <c:pt idx="570">
                  <c:v>0.20026960770771782</c:v>
                </c:pt>
                <c:pt idx="571">
                  <c:v>0.20326072201435694</c:v>
                </c:pt>
                <c:pt idx="572">
                  <c:v>0.20464214292457716</c:v>
                </c:pt>
                <c:pt idx="573">
                  <c:v>0.20677060344349329</c:v>
                </c:pt>
                <c:pt idx="574">
                  <c:v>0.19831991940804519</c:v>
                </c:pt>
                <c:pt idx="575">
                  <c:v>0.20144146073666691</c:v>
                </c:pt>
                <c:pt idx="576">
                  <c:v>0.20448788899600467</c:v>
                </c:pt>
                <c:pt idx="577">
                  <c:v>0.20487339086722947</c:v>
                </c:pt>
                <c:pt idx="578">
                  <c:v>0.20546867018884699</c:v>
                </c:pt>
                <c:pt idx="579">
                  <c:v>0.20008715681743394</c:v>
                </c:pt>
                <c:pt idx="580">
                  <c:v>0.19587881519128764</c:v>
                </c:pt>
                <c:pt idx="581">
                  <c:v>0.19734092694546587</c:v>
                </c:pt>
                <c:pt idx="582">
                  <c:v>0.20638441385154782</c:v>
                </c:pt>
                <c:pt idx="583">
                  <c:v>0.20340715898558187</c:v>
                </c:pt>
                <c:pt idx="584">
                  <c:v>0.19845622277874539</c:v>
                </c:pt>
                <c:pt idx="585">
                  <c:v>0.19830703511655179</c:v>
                </c:pt>
                <c:pt idx="586">
                  <c:v>0.19793900362109304</c:v>
                </c:pt>
                <c:pt idx="587">
                  <c:v>0.19505948888531022</c:v>
                </c:pt>
                <c:pt idx="588">
                  <c:v>0.19748145346542498</c:v>
                </c:pt>
                <c:pt idx="589">
                  <c:v>0.19557822827970223</c:v>
                </c:pt>
                <c:pt idx="590">
                  <c:v>0.19790231117632953</c:v>
                </c:pt>
                <c:pt idx="591">
                  <c:v>0.19911372233707569</c:v>
                </c:pt>
                <c:pt idx="592">
                  <c:v>0.19538025790016908</c:v>
                </c:pt>
                <c:pt idx="593">
                  <c:v>0.19420159423829811</c:v>
                </c:pt>
                <c:pt idx="594">
                  <c:v>0.19595443090553277</c:v>
                </c:pt>
                <c:pt idx="595">
                  <c:v>0.20893995894619435</c:v>
                </c:pt>
                <c:pt idx="596">
                  <c:v>0.19852421998036399</c:v>
                </c:pt>
                <c:pt idx="597">
                  <c:v>0.19489537748282529</c:v>
                </c:pt>
                <c:pt idx="598">
                  <c:v>0.19463446375941401</c:v>
                </c:pt>
                <c:pt idx="599">
                  <c:v>0.1917167686065904</c:v>
                </c:pt>
                <c:pt idx="600">
                  <c:v>0.19375299939950794</c:v>
                </c:pt>
                <c:pt idx="601">
                  <c:v>0.20254962454282621</c:v>
                </c:pt>
                <c:pt idx="602">
                  <c:v>0.19860108564394083</c:v>
                </c:pt>
                <c:pt idx="603">
                  <c:v>0.20210286553041021</c:v>
                </c:pt>
                <c:pt idx="604">
                  <c:v>0.19377274575684558</c:v>
                </c:pt>
                <c:pt idx="605">
                  <c:v>0.19368751632466896</c:v>
                </c:pt>
                <c:pt idx="606">
                  <c:v>0.19712108936962433</c:v>
                </c:pt>
                <c:pt idx="607">
                  <c:v>0.20053963968456087</c:v>
                </c:pt>
                <c:pt idx="608">
                  <c:v>0.19861064532642059</c:v>
                </c:pt>
                <c:pt idx="609">
                  <c:v>0.1924786682940858</c:v>
                </c:pt>
                <c:pt idx="610">
                  <c:v>0.19527891685544774</c:v>
                </c:pt>
                <c:pt idx="611">
                  <c:v>0.18934349041080242</c:v>
                </c:pt>
                <c:pt idx="612">
                  <c:v>0.18940725296842731</c:v>
                </c:pt>
                <c:pt idx="613">
                  <c:v>0.19846648587585941</c:v>
                </c:pt>
                <c:pt idx="614">
                  <c:v>0.20017536715003523</c:v>
                </c:pt>
                <c:pt idx="615">
                  <c:v>0.18864080780920292</c:v>
                </c:pt>
                <c:pt idx="616">
                  <c:v>0.18827439575157875</c:v>
                </c:pt>
                <c:pt idx="617">
                  <c:v>0.19656310929550413</c:v>
                </c:pt>
                <c:pt idx="618">
                  <c:v>0.19377650375569452</c:v>
                </c:pt>
                <c:pt idx="619">
                  <c:v>0.19005061020600475</c:v>
                </c:pt>
                <c:pt idx="620">
                  <c:v>0.19783936117965437</c:v>
                </c:pt>
                <c:pt idx="621">
                  <c:v>0.19589782840930464</c:v>
                </c:pt>
                <c:pt idx="622">
                  <c:v>0.19125440508219943</c:v>
                </c:pt>
                <c:pt idx="623">
                  <c:v>0.19707535718918773</c:v>
                </c:pt>
                <c:pt idx="624">
                  <c:v>0.18696200920955566</c:v>
                </c:pt>
                <c:pt idx="625">
                  <c:v>0.18790075314357441</c:v>
                </c:pt>
                <c:pt idx="626">
                  <c:v>0.19332283841143069</c:v>
                </c:pt>
                <c:pt idx="627">
                  <c:v>0.20378476863841077</c:v>
                </c:pt>
                <c:pt idx="628">
                  <c:v>0.20308223301906239</c:v>
                </c:pt>
                <c:pt idx="629">
                  <c:v>0.19897156229367749</c:v>
                </c:pt>
                <c:pt idx="630">
                  <c:v>0.19962117603420895</c:v>
                </c:pt>
                <c:pt idx="631">
                  <c:v>0.191116663475007</c:v>
                </c:pt>
                <c:pt idx="632">
                  <c:v>0.18966075379088115</c:v>
                </c:pt>
                <c:pt idx="633">
                  <c:v>0.18730781699792917</c:v>
                </c:pt>
                <c:pt idx="634">
                  <c:v>0.18625516696380626</c:v>
                </c:pt>
                <c:pt idx="635">
                  <c:v>0.18400185195885541</c:v>
                </c:pt>
                <c:pt idx="636">
                  <c:v>0.17648873509274682</c:v>
                </c:pt>
                <c:pt idx="637">
                  <c:v>0.17687274008854237</c:v>
                </c:pt>
                <c:pt idx="638">
                  <c:v>0.17655881991225941</c:v>
                </c:pt>
                <c:pt idx="639">
                  <c:v>0.18385311956111677</c:v>
                </c:pt>
                <c:pt idx="640">
                  <c:v>0.18243065112884507</c:v>
                </c:pt>
                <c:pt idx="641">
                  <c:v>0.17533818893789535</c:v>
                </c:pt>
                <c:pt idx="642">
                  <c:v>0.17924786844563897</c:v>
                </c:pt>
                <c:pt idx="643">
                  <c:v>0.18360900499634752</c:v>
                </c:pt>
                <c:pt idx="644">
                  <c:v>0.18613002916791108</c:v>
                </c:pt>
                <c:pt idx="645">
                  <c:v>0.17743281499894467</c:v>
                </c:pt>
                <c:pt idx="646">
                  <c:v>0.18310211057332704</c:v>
                </c:pt>
                <c:pt idx="647">
                  <c:v>0.18540956156307661</c:v>
                </c:pt>
                <c:pt idx="648">
                  <c:v>0.18671022114717262</c:v>
                </c:pt>
                <c:pt idx="649">
                  <c:v>0.18174855593058881</c:v>
                </c:pt>
                <c:pt idx="650">
                  <c:v>0.17709947817474206</c:v>
                </c:pt>
                <c:pt idx="651">
                  <c:v>0.1736782036499693</c:v>
                </c:pt>
                <c:pt idx="652">
                  <c:v>0.16682130321104749</c:v>
                </c:pt>
                <c:pt idx="653">
                  <c:v>0.17722336619435961</c:v>
                </c:pt>
                <c:pt idx="654">
                  <c:v>0.17710363454954972</c:v>
                </c:pt>
                <c:pt idx="655">
                  <c:v>0.17158883625275057</c:v>
                </c:pt>
                <c:pt idx="656">
                  <c:v>0.17357390034073156</c:v>
                </c:pt>
                <c:pt idx="657">
                  <c:v>0.17107277344459945</c:v>
                </c:pt>
                <c:pt idx="658">
                  <c:v>0.17348587626455556</c:v>
                </c:pt>
                <c:pt idx="659">
                  <c:v>0.17459302360182755</c:v>
                </c:pt>
                <c:pt idx="660">
                  <c:v>0.17979821895837561</c:v>
                </c:pt>
                <c:pt idx="661">
                  <c:v>0.17315122383657333</c:v>
                </c:pt>
                <c:pt idx="662">
                  <c:v>0.17621736618189368</c:v>
                </c:pt>
                <c:pt idx="663">
                  <c:v>0.18192203392347941</c:v>
                </c:pt>
                <c:pt idx="664">
                  <c:v>0.1753600474483879</c:v>
                </c:pt>
                <c:pt idx="665">
                  <c:v>0.16477932892784894</c:v>
                </c:pt>
                <c:pt idx="666">
                  <c:v>0.15445880229696371</c:v>
                </c:pt>
                <c:pt idx="667">
                  <c:v>0.16327299626994368</c:v>
                </c:pt>
                <c:pt idx="668">
                  <c:v>0.1690452502354913</c:v>
                </c:pt>
                <c:pt idx="669">
                  <c:v>0.17140003946584531</c:v>
                </c:pt>
                <c:pt idx="670">
                  <c:v>0.16947151639482047</c:v>
                </c:pt>
                <c:pt idx="671">
                  <c:v>0.16544547568982892</c:v>
                </c:pt>
                <c:pt idx="672">
                  <c:v>0.1673988497853022</c:v>
                </c:pt>
                <c:pt idx="673">
                  <c:v>0.1676133413765005</c:v>
                </c:pt>
                <c:pt idx="674">
                  <c:v>0.16748356276996762</c:v>
                </c:pt>
                <c:pt idx="675">
                  <c:v>0.16675177819998366</c:v>
                </c:pt>
                <c:pt idx="676">
                  <c:v>0.16658548101470397</c:v>
                </c:pt>
                <c:pt idx="677">
                  <c:v>0.16530692119192181</c:v>
                </c:pt>
                <c:pt idx="678">
                  <c:v>0.16532716706531395</c:v>
                </c:pt>
                <c:pt idx="679">
                  <c:v>0.16916078121172229</c:v>
                </c:pt>
                <c:pt idx="680">
                  <c:v>0.17140800244521584</c:v>
                </c:pt>
                <c:pt idx="681">
                  <c:v>0.17221379590590491</c:v>
                </c:pt>
                <c:pt idx="682">
                  <c:v>0.17183401241253313</c:v>
                </c:pt>
                <c:pt idx="683">
                  <c:v>0.16655587746098435</c:v>
                </c:pt>
                <c:pt idx="684">
                  <c:v>0.16695515693057958</c:v>
                </c:pt>
                <c:pt idx="685">
                  <c:v>0.16172697002414171</c:v>
                </c:pt>
                <c:pt idx="686">
                  <c:v>0.15916741461974226</c:v>
                </c:pt>
                <c:pt idx="687">
                  <c:v>0.15920657910681327</c:v>
                </c:pt>
                <c:pt idx="688">
                  <c:v>0.16167266689613574</c:v>
                </c:pt>
                <c:pt idx="689">
                  <c:v>0.15501446550121417</c:v>
                </c:pt>
                <c:pt idx="690">
                  <c:v>0.15805124379146032</c:v>
                </c:pt>
                <c:pt idx="691">
                  <c:v>0.16297426489537883</c:v>
                </c:pt>
                <c:pt idx="692">
                  <c:v>0.16394496705859107</c:v>
                </c:pt>
                <c:pt idx="693">
                  <c:v>0.16410876075030009</c:v>
                </c:pt>
                <c:pt idx="694">
                  <c:v>0.15754017645178858</c:v>
                </c:pt>
                <c:pt idx="695">
                  <c:v>0.15146483868926711</c:v>
                </c:pt>
                <c:pt idx="696">
                  <c:v>0.16107059193279502</c:v>
                </c:pt>
                <c:pt idx="697">
                  <c:v>0.16630068896369735</c:v>
                </c:pt>
                <c:pt idx="698">
                  <c:v>0.16637080264333559</c:v>
                </c:pt>
                <c:pt idx="699">
                  <c:v>0.16289336442236407</c:v>
                </c:pt>
                <c:pt idx="700">
                  <c:v>0.16085259435869775</c:v>
                </c:pt>
                <c:pt idx="701">
                  <c:v>0.15861899262261003</c:v>
                </c:pt>
                <c:pt idx="702">
                  <c:v>0.15861602708202183</c:v>
                </c:pt>
                <c:pt idx="703">
                  <c:v>0.15961837068194121</c:v>
                </c:pt>
                <c:pt idx="704">
                  <c:v>0.16135509148148036</c:v>
                </c:pt>
                <c:pt idx="705">
                  <c:v>0.16135504589253941</c:v>
                </c:pt>
                <c:pt idx="706">
                  <c:v>0.15920769070756494</c:v>
                </c:pt>
                <c:pt idx="707">
                  <c:v>0.16406303555647764</c:v>
                </c:pt>
                <c:pt idx="708">
                  <c:v>0.16041939085572907</c:v>
                </c:pt>
                <c:pt idx="709">
                  <c:v>0.166742080556603</c:v>
                </c:pt>
                <c:pt idx="710">
                  <c:v>0.16174262861902888</c:v>
                </c:pt>
                <c:pt idx="711">
                  <c:v>0.15626651341161693</c:v>
                </c:pt>
                <c:pt idx="712">
                  <c:v>0.16279987457247949</c:v>
                </c:pt>
                <c:pt idx="713">
                  <c:v>0.15959465094478273</c:v>
                </c:pt>
                <c:pt idx="714">
                  <c:v>0.1541974519116244</c:v>
                </c:pt>
                <c:pt idx="715">
                  <c:v>0.15505666541734608</c:v>
                </c:pt>
                <c:pt idx="716">
                  <c:v>0.16367274106224824</c:v>
                </c:pt>
                <c:pt idx="717">
                  <c:v>0.15794488052363895</c:v>
                </c:pt>
                <c:pt idx="718">
                  <c:v>0.15412853460618514</c:v>
                </c:pt>
                <c:pt idx="719">
                  <c:v>0.15866197401040477</c:v>
                </c:pt>
                <c:pt idx="720">
                  <c:v>0.16261489009346639</c:v>
                </c:pt>
                <c:pt idx="721">
                  <c:v>0.15712262539152672</c:v>
                </c:pt>
                <c:pt idx="722">
                  <c:v>0.15395399246601646</c:v>
                </c:pt>
                <c:pt idx="723">
                  <c:v>0.1566175583694514</c:v>
                </c:pt>
                <c:pt idx="724">
                  <c:v>0.15248187854702547</c:v>
                </c:pt>
                <c:pt idx="725">
                  <c:v>0.15343789370378977</c:v>
                </c:pt>
                <c:pt idx="726">
                  <c:v>0.1568205441654128</c:v>
                </c:pt>
                <c:pt idx="727">
                  <c:v>0.15586809419167028</c:v>
                </c:pt>
                <c:pt idx="728">
                  <c:v>0.15906498422001841</c:v>
                </c:pt>
                <c:pt idx="729">
                  <c:v>0.16825263943469662</c:v>
                </c:pt>
                <c:pt idx="730">
                  <c:v>0.15613355432678569</c:v>
                </c:pt>
                <c:pt idx="731">
                  <c:v>0.14974418118965466</c:v>
                </c:pt>
                <c:pt idx="732">
                  <c:v>0.15094422922201448</c:v>
                </c:pt>
                <c:pt idx="733">
                  <c:v>0.14688644145359686</c:v>
                </c:pt>
                <c:pt idx="734">
                  <c:v>0.15290806432137188</c:v>
                </c:pt>
                <c:pt idx="735">
                  <c:v>0.15207855772378712</c:v>
                </c:pt>
                <c:pt idx="736">
                  <c:v>0.15334327553926094</c:v>
                </c:pt>
                <c:pt idx="737">
                  <c:v>0.15481527018019423</c:v>
                </c:pt>
                <c:pt idx="738">
                  <c:v>0.15136948195355732</c:v>
                </c:pt>
                <c:pt idx="739">
                  <c:v>0.1516109655678104</c:v>
                </c:pt>
                <c:pt idx="740">
                  <c:v>0.1537853592665511</c:v>
                </c:pt>
                <c:pt idx="741">
                  <c:v>0.152271436135275</c:v>
                </c:pt>
                <c:pt idx="742">
                  <c:v>0.15238801453164311</c:v>
                </c:pt>
                <c:pt idx="743">
                  <c:v>0.15280697814791422</c:v>
                </c:pt>
                <c:pt idx="744">
                  <c:v>0.15135334738379067</c:v>
                </c:pt>
                <c:pt idx="745">
                  <c:v>0.1498073260303753</c:v>
                </c:pt>
                <c:pt idx="746">
                  <c:v>0.15120454475177492</c:v>
                </c:pt>
                <c:pt idx="747">
                  <c:v>0.15229980217496497</c:v>
                </c:pt>
                <c:pt idx="748">
                  <c:v>0.15322992945671376</c:v>
                </c:pt>
                <c:pt idx="749">
                  <c:v>0.14677785810995039</c:v>
                </c:pt>
                <c:pt idx="750">
                  <c:v>0.14411001027965376</c:v>
                </c:pt>
                <c:pt idx="751">
                  <c:v>0.14809148317724471</c:v>
                </c:pt>
                <c:pt idx="752">
                  <c:v>0.14705483925089305</c:v>
                </c:pt>
                <c:pt idx="753">
                  <c:v>0.14298332998390348</c:v>
                </c:pt>
                <c:pt idx="754">
                  <c:v>0.14532079387637015</c:v>
                </c:pt>
                <c:pt idx="755">
                  <c:v>0.15230935227832929</c:v>
                </c:pt>
                <c:pt idx="756">
                  <c:v>0.14630684321059861</c:v>
                </c:pt>
                <c:pt idx="757">
                  <c:v>0.14478311525171444</c:v>
                </c:pt>
                <c:pt idx="758">
                  <c:v>0.14424497563276481</c:v>
                </c:pt>
                <c:pt idx="759">
                  <c:v>0.14775901936972885</c:v>
                </c:pt>
                <c:pt idx="760">
                  <c:v>0.14749529831057256</c:v>
                </c:pt>
                <c:pt idx="761">
                  <c:v>0.14535899292766416</c:v>
                </c:pt>
                <c:pt idx="762">
                  <c:v>0.14499036248671451</c:v>
                </c:pt>
                <c:pt idx="763">
                  <c:v>0.14057373450019431</c:v>
                </c:pt>
                <c:pt idx="764">
                  <c:v>0.14499252138658703</c:v>
                </c:pt>
                <c:pt idx="765">
                  <c:v>0.15131744110525669</c:v>
                </c:pt>
                <c:pt idx="766">
                  <c:v>0.15326043584271037</c:v>
                </c:pt>
                <c:pt idx="767">
                  <c:v>0.14437036014935314</c:v>
                </c:pt>
                <c:pt idx="768">
                  <c:v>0.14628759230834185</c:v>
                </c:pt>
                <c:pt idx="769">
                  <c:v>0.14834624497084234</c:v>
                </c:pt>
                <c:pt idx="770">
                  <c:v>0.14359888257610345</c:v>
                </c:pt>
                <c:pt idx="771">
                  <c:v>0.13985506628525129</c:v>
                </c:pt>
                <c:pt idx="772">
                  <c:v>0.13922913211148807</c:v>
                </c:pt>
                <c:pt idx="773">
                  <c:v>0.14618688739641741</c:v>
                </c:pt>
                <c:pt idx="774">
                  <c:v>0.14995284412108142</c:v>
                </c:pt>
                <c:pt idx="775">
                  <c:v>0.14181135906486461</c:v>
                </c:pt>
                <c:pt idx="776">
                  <c:v>0.14281041093222083</c:v>
                </c:pt>
                <c:pt idx="777">
                  <c:v>0.14672140472932732</c:v>
                </c:pt>
                <c:pt idx="778">
                  <c:v>0.14593385437926618</c:v>
                </c:pt>
                <c:pt idx="779">
                  <c:v>0.15123238527447652</c:v>
                </c:pt>
                <c:pt idx="780">
                  <c:v>0.1480014702109595</c:v>
                </c:pt>
                <c:pt idx="781">
                  <c:v>0.14799851744220885</c:v>
                </c:pt>
                <c:pt idx="782">
                  <c:v>0.15026226268899578</c:v>
                </c:pt>
                <c:pt idx="783">
                  <c:v>0.14417726825533375</c:v>
                </c:pt>
                <c:pt idx="784">
                  <c:v>0.14443480460731986</c:v>
                </c:pt>
                <c:pt idx="785">
                  <c:v>0.15050869788748028</c:v>
                </c:pt>
                <c:pt idx="786">
                  <c:v>0.14942272412626059</c:v>
                </c:pt>
                <c:pt idx="787">
                  <c:v>0.14643707762036434</c:v>
                </c:pt>
                <c:pt idx="788">
                  <c:v>0.14524472682164116</c:v>
                </c:pt>
                <c:pt idx="789">
                  <c:v>0.13921694233979306</c:v>
                </c:pt>
                <c:pt idx="790">
                  <c:v>0.14319990199987206</c:v>
                </c:pt>
                <c:pt idx="791">
                  <c:v>0.14247722061017978</c:v>
                </c:pt>
                <c:pt idx="792">
                  <c:v>0.14550476749576555</c:v>
                </c:pt>
                <c:pt idx="793">
                  <c:v>0.14610051175457422</c:v>
                </c:pt>
                <c:pt idx="794">
                  <c:v>0.14396293552991468</c:v>
                </c:pt>
                <c:pt idx="795">
                  <c:v>0.14051264955021514</c:v>
                </c:pt>
                <c:pt idx="796">
                  <c:v>0.13841014605775892</c:v>
                </c:pt>
                <c:pt idx="797">
                  <c:v>0.13649610961186567</c:v>
                </c:pt>
                <c:pt idx="798">
                  <c:v>0.13650095122189471</c:v>
                </c:pt>
                <c:pt idx="799">
                  <c:v>0.13624648424907906</c:v>
                </c:pt>
                <c:pt idx="800">
                  <c:v>0.14117977235948581</c:v>
                </c:pt>
                <c:pt idx="801">
                  <c:v>0.14089422281677988</c:v>
                </c:pt>
                <c:pt idx="802">
                  <c:v>0.14194110272629909</c:v>
                </c:pt>
                <c:pt idx="803">
                  <c:v>0.14357213251767317</c:v>
                </c:pt>
                <c:pt idx="804">
                  <c:v>0.14325907436962848</c:v>
                </c:pt>
                <c:pt idx="805">
                  <c:v>0.1473850814298383</c:v>
                </c:pt>
                <c:pt idx="806">
                  <c:v>0.14213792643596904</c:v>
                </c:pt>
                <c:pt idx="807">
                  <c:v>0.14259215196762962</c:v>
                </c:pt>
                <c:pt idx="808">
                  <c:v>0.13554988692994369</c:v>
                </c:pt>
                <c:pt idx="809">
                  <c:v>0.13443042442211892</c:v>
                </c:pt>
                <c:pt idx="810">
                  <c:v>0.13692583947292811</c:v>
                </c:pt>
                <c:pt idx="811">
                  <c:v>0.14157010824586055</c:v>
                </c:pt>
                <c:pt idx="812">
                  <c:v>0.13931684411590817</c:v>
                </c:pt>
                <c:pt idx="813">
                  <c:v>0.13402261337495847</c:v>
                </c:pt>
                <c:pt idx="814">
                  <c:v>0.13549651121760206</c:v>
                </c:pt>
                <c:pt idx="815">
                  <c:v>0.13528705128265325</c:v>
                </c:pt>
                <c:pt idx="816">
                  <c:v>0.141510148811687</c:v>
                </c:pt>
                <c:pt idx="817">
                  <c:v>0.13987613108787481</c:v>
                </c:pt>
                <c:pt idx="818">
                  <c:v>0.14526239102277896</c:v>
                </c:pt>
                <c:pt idx="819">
                  <c:v>0.13859586559316395</c:v>
                </c:pt>
                <c:pt idx="820">
                  <c:v>0.13884706908269609</c:v>
                </c:pt>
                <c:pt idx="821">
                  <c:v>0.13212571025678047</c:v>
                </c:pt>
                <c:pt idx="822">
                  <c:v>0.13118953806649697</c:v>
                </c:pt>
                <c:pt idx="823">
                  <c:v>0.13438951559737863</c:v>
                </c:pt>
                <c:pt idx="824">
                  <c:v>0.13194367446011726</c:v>
                </c:pt>
                <c:pt idx="825">
                  <c:v>0.13597789230295984</c:v>
                </c:pt>
                <c:pt idx="826">
                  <c:v>0.13376678960792818</c:v>
                </c:pt>
                <c:pt idx="827">
                  <c:v>0.13556199047043521</c:v>
                </c:pt>
                <c:pt idx="828">
                  <c:v>0.13414693326425597</c:v>
                </c:pt>
                <c:pt idx="829">
                  <c:v>0.13888191316668155</c:v>
                </c:pt>
                <c:pt idx="830">
                  <c:v>0.13903877796574571</c:v>
                </c:pt>
                <c:pt idx="831">
                  <c:v>0.13543567082097119</c:v>
                </c:pt>
                <c:pt idx="832">
                  <c:v>0.13645028739505788</c:v>
                </c:pt>
                <c:pt idx="833">
                  <c:v>0.14200331669805483</c:v>
                </c:pt>
                <c:pt idx="834">
                  <c:v>0.13932331085407762</c:v>
                </c:pt>
                <c:pt idx="835">
                  <c:v>0.1391648457485079</c:v>
                </c:pt>
                <c:pt idx="836">
                  <c:v>0.13307785287439372</c:v>
                </c:pt>
                <c:pt idx="837">
                  <c:v>0.13340333565402987</c:v>
                </c:pt>
                <c:pt idx="838">
                  <c:v>0.13564689161754856</c:v>
                </c:pt>
                <c:pt idx="839">
                  <c:v>0.13937126310067541</c:v>
                </c:pt>
                <c:pt idx="840">
                  <c:v>0.13947953323816262</c:v>
                </c:pt>
                <c:pt idx="841">
                  <c:v>0.13761242247855907</c:v>
                </c:pt>
                <c:pt idx="842">
                  <c:v>0.13320987785734445</c:v>
                </c:pt>
                <c:pt idx="843">
                  <c:v>0.13057334556183248</c:v>
                </c:pt>
                <c:pt idx="844">
                  <c:v>0.13106946651205989</c:v>
                </c:pt>
                <c:pt idx="845">
                  <c:v>0.13516515954547573</c:v>
                </c:pt>
                <c:pt idx="846">
                  <c:v>0.13856113285103508</c:v>
                </c:pt>
                <c:pt idx="847">
                  <c:v>0.1366986741535704</c:v>
                </c:pt>
                <c:pt idx="848">
                  <c:v>0.13675030965409274</c:v>
                </c:pt>
                <c:pt idx="849">
                  <c:v>0.13457601262922539</c:v>
                </c:pt>
                <c:pt idx="850">
                  <c:v>0.13409099654764808</c:v>
                </c:pt>
                <c:pt idx="851">
                  <c:v>0.13786659442072113</c:v>
                </c:pt>
                <c:pt idx="852">
                  <c:v>0.13911570868504605</c:v>
                </c:pt>
                <c:pt idx="853">
                  <c:v>0.13284583584566406</c:v>
                </c:pt>
                <c:pt idx="854">
                  <c:v>0.13677981989799975</c:v>
                </c:pt>
                <c:pt idx="855">
                  <c:v>0.13320052300765145</c:v>
                </c:pt>
                <c:pt idx="856">
                  <c:v>0.13698103565586517</c:v>
                </c:pt>
                <c:pt idx="857">
                  <c:v>0.13764756963294475</c:v>
                </c:pt>
                <c:pt idx="858">
                  <c:v>0.13603411183668568</c:v>
                </c:pt>
                <c:pt idx="859">
                  <c:v>0.13128609824003748</c:v>
                </c:pt>
                <c:pt idx="860">
                  <c:v>0.12931481645582146</c:v>
                </c:pt>
                <c:pt idx="861">
                  <c:v>0.12948938507899518</c:v>
                </c:pt>
                <c:pt idx="862">
                  <c:v>0.13131277274952322</c:v>
                </c:pt>
                <c:pt idx="863">
                  <c:v>0.13478747439630281</c:v>
                </c:pt>
                <c:pt idx="864">
                  <c:v>0.13303600966790352</c:v>
                </c:pt>
                <c:pt idx="865">
                  <c:v>0.1310572746627624</c:v>
                </c:pt>
                <c:pt idx="866">
                  <c:v>0.13181357839378097</c:v>
                </c:pt>
                <c:pt idx="867">
                  <c:v>0.12664500239803078</c:v>
                </c:pt>
                <c:pt idx="868">
                  <c:v>0.13537324950460203</c:v>
                </c:pt>
                <c:pt idx="869">
                  <c:v>0.13751887532134313</c:v>
                </c:pt>
                <c:pt idx="870">
                  <c:v>0.13737854285299195</c:v>
                </c:pt>
                <c:pt idx="871">
                  <c:v>0.13852876044801563</c:v>
                </c:pt>
                <c:pt idx="872">
                  <c:v>0.13928092282906171</c:v>
                </c:pt>
                <c:pt idx="873">
                  <c:v>0.13072037411729273</c:v>
                </c:pt>
                <c:pt idx="874">
                  <c:v>0.1249630541067889</c:v>
                </c:pt>
                <c:pt idx="875">
                  <c:v>0.12320231761485935</c:v>
                </c:pt>
                <c:pt idx="876">
                  <c:v>0.12703354294620717</c:v>
                </c:pt>
                <c:pt idx="877">
                  <c:v>0.12723899321612867</c:v>
                </c:pt>
                <c:pt idx="878">
                  <c:v>0.12492895074123607</c:v>
                </c:pt>
                <c:pt idx="879">
                  <c:v>0.12102492457869318</c:v>
                </c:pt>
                <c:pt idx="880">
                  <c:v>0.11857130907840889</c:v>
                </c:pt>
                <c:pt idx="881">
                  <c:v>0.12689207658105103</c:v>
                </c:pt>
                <c:pt idx="882">
                  <c:v>0.12215128418971107</c:v>
                </c:pt>
                <c:pt idx="883">
                  <c:v>0.12418158508592454</c:v>
                </c:pt>
                <c:pt idx="884">
                  <c:v>0.12735792854541972</c:v>
                </c:pt>
                <c:pt idx="885">
                  <c:v>0.12499134706652285</c:v>
                </c:pt>
                <c:pt idx="886">
                  <c:v>0.1227914534150506</c:v>
                </c:pt>
                <c:pt idx="887">
                  <c:v>0.1247950705790391</c:v>
                </c:pt>
                <c:pt idx="888">
                  <c:v>0.12372416245949482</c:v>
                </c:pt>
                <c:pt idx="889">
                  <c:v>0.127309499451006</c:v>
                </c:pt>
                <c:pt idx="890">
                  <c:v>0.12468363616337798</c:v>
                </c:pt>
                <c:pt idx="891">
                  <c:v>0.12139066070923613</c:v>
                </c:pt>
                <c:pt idx="892">
                  <c:v>0.12535784079233517</c:v>
                </c:pt>
                <c:pt idx="893">
                  <c:v>0.12732007294326517</c:v>
                </c:pt>
                <c:pt idx="894">
                  <c:v>0.12667758171516089</c:v>
                </c:pt>
                <c:pt idx="895">
                  <c:v>0.12942639957574434</c:v>
                </c:pt>
                <c:pt idx="896">
                  <c:v>0.12609598076973441</c:v>
                </c:pt>
                <c:pt idx="897">
                  <c:v>0.12305988292899324</c:v>
                </c:pt>
                <c:pt idx="898">
                  <c:v>0.12557109021982418</c:v>
                </c:pt>
                <c:pt idx="899">
                  <c:v>0.12588153249818174</c:v>
                </c:pt>
                <c:pt idx="900">
                  <c:v>0.12427536017430241</c:v>
                </c:pt>
                <c:pt idx="901">
                  <c:v>0.12116851840408333</c:v>
                </c:pt>
                <c:pt idx="902">
                  <c:v>0.12298698413296723</c:v>
                </c:pt>
                <c:pt idx="903">
                  <c:v>0.12512904476567088</c:v>
                </c:pt>
                <c:pt idx="904">
                  <c:v>0.12678071151338044</c:v>
                </c:pt>
                <c:pt idx="905">
                  <c:v>0.11860937174424382</c:v>
                </c:pt>
                <c:pt idx="906">
                  <c:v>0.12160112076378522</c:v>
                </c:pt>
                <c:pt idx="907">
                  <c:v>0.12133544777229049</c:v>
                </c:pt>
                <c:pt idx="908">
                  <c:v>0.12412009914549484</c:v>
                </c:pt>
                <c:pt idx="909">
                  <c:v>0.12241372769798967</c:v>
                </c:pt>
                <c:pt idx="910">
                  <c:v>0.12226542346487285</c:v>
                </c:pt>
                <c:pt idx="911">
                  <c:v>0.12636269926974006</c:v>
                </c:pt>
                <c:pt idx="912">
                  <c:v>0.12166421798835853</c:v>
                </c:pt>
                <c:pt idx="913">
                  <c:v>0.12195882908850735</c:v>
                </c:pt>
                <c:pt idx="914">
                  <c:v>0.12097230704925178</c:v>
                </c:pt>
                <c:pt idx="915">
                  <c:v>0.12058511819799612</c:v>
                </c:pt>
                <c:pt idx="916">
                  <c:v>0.12363114758347063</c:v>
                </c:pt>
                <c:pt idx="917">
                  <c:v>0.11824852940251467</c:v>
                </c:pt>
                <c:pt idx="918">
                  <c:v>0.11853016572808725</c:v>
                </c:pt>
                <c:pt idx="919">
                  <c:v>0.11773486418682018</c:v>
                </c:pt>
                <c:pt idx="920">
                  <c:v>0.11655771027625141</c:v>
                </c:pt>
                <c:pt idx="921">
                  <c:v>0.11986497652969826</c:v>
                </c:pt>
                <c:pt idx="922">
                  <c:v>0.12172946759530781</c:v>
                </c:pt>
                <c:pt idx="923">
                  <c:v>0.12257812701576962</c:v>
                </c:pt>
                <c:pt idx="924">
                  <c:v>0.11956660669989912</c:v>
                </c:pt>
                <c:pt idx="925">
                  <c:v>0.12022796842264352</c:v>
                </c:pt>
                <c:pt idx="926">
                  <c:v>0.12331218752925073</c:v>
                </c:pt>
                <c:pt idx="927">
                  <c:v>0.12229400280554548</c:v>
                </c:pt>
                <c:pt idx="928">
                  <c:v>0.12164237644790021</c:v>
                </c:pt>
                <c:pt idx="929">
                  <c:v>0.12041317552067306</c:v>
                </c:pt>
                <c:pt idx="930">
                  <c:v>0.11587625749320976</c:v>
                </c:pt>
                <c:pt idx="931">
                  <c:v>0.1184591719648333</c:v>
                </c:pt>
                <c:pt idx="932">
                  <c:v>0.11630231573746942</c:v>
                </c:pt>
                <c:pt idx="933">
                  <c:v>0.11337604556248453</c:v>
                </c:pt>
                <c:pt idx="934">
                  <c:v>0.11802986763359551</c:v>
                </c:pt>
                <c:pt idx="935">
                  <c:v>0.11797219585967134</c:v>
                </c:pt>
                <c:pt idx="936">
                  <c:v>0.12240331463118072</c:v>
                </c:pt>
                <c:pt idx="937">
                  <c:v>0.12577398774824775</c:v>
                </c:pt>
                <c:pt idx="938">
                  <c:v>0.12291459367210922</c:v>
                </c:pt>
                <c:pt idx="939">
                  <c:v>0.12153314385195076</c:v>
                </c:pt>
                <c:pt idx="940">
                  <c:v>0.12060358449555618</c:v>
                </c:pt>
                <c:pt idx="941">
                  <c:v>0.11820039816126808</c:v>
                </c:pt>
                <c:pt idx="942">
                  <c:v>0.11609665000334034</c:v>
                </c:pt>
                <c:pt idx="943">
                  <c:v>0.11848638350034423</c:v>
                </c:pt>
                <c:pt idx="944">
                  <c:v>0.11983462727996932</c:v>
                </c:pt>
                <c:pt idx="945">
                  <c:v>0.11240767497881476</c:v>
                </c:pt>
                <c:pt idx="946">
                  <c:v>0.11356185790137531</c:v>
                </c:pt>
                <c:pt idx="947">
                  <c:v>0.12100632999794032</c:v>
                </c:pt>
                <c:pt idx="948">
                  <c:v>0.11463441862129552</c:v>
                </c:pt>
                <c:pt idx="949">
                  <c:v>0.11629811377011484</c:v>
                </c:pt>
                <c:pt idx="950">
                  <c:v>0.11834592521518078</c:v>
                </c:pt>
                <c:pt idx="951">
                  <c:v>0.12334582302768934</c:v>
                </c:pt>
                <c:pt idx="952">
                  <c:v>0.11663763759127506</c:v>
                </c:pt>
                <c:pt idx="953">
                  <c:v>0.11351461045190106</c:v>
                </c:pt>
                <c:pt idx="954">
                  <c:v>0.11542476812027663</c:v>
                </c:pt>
                <c:pt idx="955">
                  <c:v>0.11518595873381769</c:v>
                </c:pt>
                <c:pt idx="956">
                  <c:v>0.11609211494882549</c:v>
                </c:pt>
                <c:pt idx="957">
                  <c:v>0.11327840885183774</c:v>
                </c:pt>
                <c:pt idx="958">
                  <c:v>0.11296879429295757</c:v>
                </c:pt>
                <c:pt idx="959">
                  <c:v>0.11657130578428763</c:v>
                </c:pt>
                <c:pt idx="960">
                  <c:v>0.11236588050919047</c:v>
                </c:pt>
                <c:pt idx="961">
                  <c:v>0.11376160497838846</c:v>
                </c:pt>
                <c:pt idx="962">
                  <c:v>0.11584936240907742</c:v>
                </c:pt>
                <c:pt idx="963">
                  <c:v>0.11712612006816722</c:v>
                </c:pt>
                <c:pt idx="964">
                  <c:v>0.11754067112004958</c:v>
                </c:pt>
                <c:pt idx="965">
                  <c:v>0.11425899871342735</c:v>
                </c:pt>
                <c:pt idx="966">
                  <c:v>0.118399253292043</c:v>
                </c:pt>
                <c:pt idx="967">
                  <c:v>0.11252526518813677</c:v>
                </c:pt>
                <c:pt idx="968">
                  <c:v>0.11403990270164577</c:v>
                </c:pt>
                <c:pt idx="969">
                  <c:v>0.12266166058524876</c:v>
                </c:pt>
                <c:pt idx="970">
                  <c:v>0.11692742794006331</c:v>
                </c:pt>
                <c:pt idx="971">
                  <c:v>0.11191554120331104</c:v>
                </c:pt>
                <c:pt idx="972">
                  <c:v>0.11291615011411922</c:v>
                </c:pt>
                <c:pt idx="973">
                  <c:v>0.11512150198222046</c:v>
                </c:pt>
                <c:pt idx="974">
                  <c:v>0.11125173778107889</c:v>
                </c:pt>
                <c:pt idx="975">
                  <c:v>0.11184857025907897</c:v>
                </c:pt>
                <c:pt idx="976">
                  <c:v>0.12059019009362736</c:v>
                </c:pt>
                <c:pt idx="977">
                  <c:v>0.11294160728028388</c:v>
                </c:pt>
                <c:pt idx="978">
                  <c:v>0.11341593270093515</c:v>
                </c:pt>
                <c:pt idx="979">
                  <c:v>0.1165558649536472</c:v>
                </c:pt>
                <c:pt idx="980">
                  <c:v>0.11473825785938987</c:v>
                </c:pt>
                <c:pt idx="981">
                  <c:v>0.11397244905702755</c:v>
                </c:pt>
                <c:pt idx="982">
                  <c:v>0.11372374815375248</c:v>
                </c:pt>
                <c:pt idx="983">
                  <c:v>0.11631718317850019</c:v>
                </c:pt>
                <c:pt idx="984">
                  <c:v>0.11639363233276807</c:v>
                </c:pt>
                <c:pt idx="985">
                  <c:v>0.11839199081575937</c:v>
                </c:pt>
                <c:pt idx="986">
                  <c:v>0.11514984603575566</c:v>
                </c:pt>
                <c:pt idx="987">
                  <c:v>0.1152423926399172</c:v>
                </c:pt>
                <c:pt idx="988">
                  <c:v>0.11862167146157294</c:v>
                </c:pt>
                <c:pt idx="989">
                  <c:v>0.11601765875383392</c:v>
                </c:pt>
                <c:pt idx="990">
                  <c:v>0.11489643207122413</c:v>
                </c:pt>
                <c:pt idx="991">
                  <c:v>0.116134211772136</c:v>
                </c:pt>
                <c:pt idx="992">
                  <c:v>0.11401128119254102</c:v>
                </c:pt>
                <c:pt idx="993">
                  <c:v>0.11574682589101178</c:v>
                </c:pt>
                <c:pt idx="994">
                  <c:v>0.11324604028054867</c:v>
                </c:pt>
                <c:pt idx="995">
                  <c:v>0.10988669120338683</c:v>
                </c:pt>
                <c:pt idx="996">
                  <c:v>0.10927842580726112</c:v>
                </c:pt>
                <c:pt idx="997">
                  <c:v>0.11231528273558967</c:v>
                </c:pt>
                <c:pt idx="998">
                  <c:v>0.11161384370879382</c:v>
                </c:pt>
                <c:pt idx="999">
                  <c:v>0.11479230801817911</c:v>
                </c:pt>
                <c:pt idx="1000">
                  <c:v>0.11538332507260252</c:v>
                </c:pt>
                <c:pt idx="1001">
                  <c:v>0.11785036180388697</c:v>
                </c:pt>
                <c:pt idx="1002">
                  <c:v>0.11382350102157011</c:v>
                </c:pt>
                <c:pt idx="1003">
                  <c:v>0.11150592034860135</c:v>
                </c:pt>
                <c:pt idx="1004">
                  <c:v>0.11154049271468637</c:v>
                </c:pt>
                <c:pt idx="1005">
                  <c:v>0.11266864052848888</c:v>
                </c:pt>
                <c:pt idx="1006">
                  <c:v>0.11178022241687159</c:v>
                </c:pt>
                <c:pt idx="1007">
                  <c:v>0.10912218590162089</c:v>
                </c:pt>
                <c:pt idx="1008">
                  <c:v>0.10387152157215644</c:v>
                </c:pt>
                <c:pt idx="1009">
                  <c:v>0.10517603627410169</c:v>
                </c:pt>
                <c:pt idx="1010">
                  <c:v>0.11003110325100365</c:v>
                </c:pt>
                <c:pt idx="1011">
                  <c:v>0.10808762397009634</c:v>
                </c:pt>
                <c:pt idx="1012">
                  <c:v>0.11205774959553073</c:v>
                </c:pt>
                <c:pt idx="1013">
                  <c:v>0.11135166504390676</c:v>
                </c:pt>
                <c:pt idx="1014">
                  <c:v>0.11289341095161265</c:v>
                </c:pt>
                <c:pt idx="1015">
                  <c:v>0.10628354888484602</c:v>
                </c:pt>
                <c:pt idx="1016">
                  <c:v>0.10364899360492311</c:v>
                </c:pt>
                <c:pt idx="1017">
                  <c:v>0.1121841008480229</c:v>
                </c:pt>
                <c:pt idx="1018">
                  <c:v>0.11058186221422676</c:v>
                </c:pt>
                <c:pt idx="1019">
                  <c:v>0.11231263039837229</c:v>
                </c:pt>
                <c:pt idx="1020">
                  <c:v>0.1083883553322315</c:v>
                </c:pt>
                <c:pt idx="1021">
                  <c:v>0.10755694854962684</c:v>
                </c:pt>
                <c:pt idx="1022">
                  <c:v>0.10350306129465546</c:v>
                </c:pt>
                <c:pt idx="1023">
                  <c:v>9.8849485868837128E-2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88B-4479-B450-3F5F3DF8062F}"/>
            </c:ext>
          </c:extLst>
        </c:ser>
        <c:ser>
          <c:idx val="4"/>
          <c:order val="4"/>
          <c:tx>
            <c:v>DPLR/NEQAIR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NEQAIR!$M$3:$M$127</c:f>
              <c:numCache>
                <c:formatCode>0.00E+00</c:formatCode>
                <c:ptCount val="125"/>
                <c:pt idx="0">
                  <c:v>-2.2170589999999999</c:v>
                </c:pt>
                <c:pt idx="1">
                  <c:v>-2.1170589999999998</c:v>
                </c:pt>
                <c:pt idx="2">
                  <c:v>-2.0170590000000002</c:v>
                </c:pt>
                <c:pt idx="3">
                  <c:v>-1.9170590000000001</c:v>
                </c:pt>
                <c:pt idx="4">
                  <c:v>-1.817059</c:v>
                </c:pt>
                <c:pt idx="5">
                  <c:v>-1.7170589999999999</c:v>
                </c:pt>
                <c:pt idx="6">
                  <c:v>-1.6170589999999998</c:v>
                </c:pt>
                <c:pt idx="7">
                  <c:v>-1.5170590000000002</c:v>
                </c:pt>
                <c:pt idx="8">
                  <c:v>-1.4170590000000001</c:v>
                </c:pt>
                <c:pt idx="9">
                  <c:v>-1.317059</c:v>
                </c:pt>
                <c:pt idx="10">
                  <c:v>-1.2170589999999999</c:v>
                </c:pt>
                <c:pt idx="11">
                  <c:v>-1.117059</c:v>
                </c:pt>
                <c:pt idx="12">
                  <c:v>-1.0170590000000002</c:v>
                </c:pt>
                <c:pt idx="13">
                  <c:v>-0.91705899999999996</c:v>
                </c:pt>
                <c:pt idx="14">
                  <c:v>-0.81705899999999998</c:v>
                </c:pt>
                <c:pt idx="15">
                  <c:v>-0.717059</c:v>
                </c:pt>
                <c:pt idx="16">
                  <c:v>-0.61705900000000002</c:v>
                </c:pt>
                <c:pt idx="17">
                  <c:v>-0.51705899999999994</c:v>
                </c:pt>
                <c:pt idx="18">
                  <c:v>-0.41705900000000001</c:v>
                </c:pt>
                <c:pt idx="19">
                  <c:v>-0.31705899999999998</c:v>
                </c:pt>
                <c:pt idx="20">
                  <c:v>-0.217059</c:v>
                </c:pt>
                <c:pt idx="21">
                  <c:v>-0.112049</c:v>
                </c:pt>
                <c:pt idx="22">
                  <c:v>0</c:v>
                </c:pt>
                <c:pt idx="23">
                  <c:v>0.11137399999999997</c:v>
                </c:pt>
                <c:pt idx="24">
                  <c:v>0.23574499999999998</c:v>
                </c:pt>
                <c:pt idx="25">
                  <c:v>0.36186200000000002</c:v>
                </c:pt>
                <c:pt idx="26">
                  <c:v>0.47538599999999998</c:v>
                </c:pt>
                <c:pt idx="27">
                  <c:v>0.60800399999999999</c:v>
                </c:pt>
                <c:pt idx="28">
                  <c:v>0.70845800000000003</c:v>
                </c:pt>
                <c:pt idx="29">
                  <c:v>0.81965100000000002</c:v>
                </c:pt>
                <c:pt idx="30">
                  <c:v>0.94261099999999998</c:v>
                </c:pt>
                <c:pt idx="31">
                  <c:v>1.0784310000000001</c:v>
                </c:pt>
                <c:pt idx="32">
                  <c:v>1.2282709999999999</c:v>
                </c:pt>
                <c:pt idx="33">
                  <c:v>1.3933610000000001</c:v>
                </c:pt>
                <c:pt idx="34">
                  <c:v>1.5750009999999999</c:v>
                </c:pt>
                <c:pt idx="35">
                  <c:v>1.7745009999999999</c:v>
                </c:pt>
                <c:pt idx="36">
                  <c:v>1.8813710000000001</c:v>
                </c:pt>
                <c:pt idx="37">
                  <c:v>1.9932310000000002</c:v>
                </c:pt>
                <c:pt idx="38">
                  <c:v>2.1102510000000003</c:v>
                </c:pt>
                <c:pt idx="39">
                  <c:v>2.2326010000000003</c:v>
                </c:pt>
                <c:pt idx="40">
                  <c:v>2.3604510000000003</c:v>
                </c:pt>
                <c:pt idx="41">
                  <c:v>2.4939710000000002</c:v>
                </c:pt>
                <c:pt idx="42">
                  <c:v>2.6333410000000002</c:v>
                </c:pt>
                <c:pt idx="43">
                  <c:v>2.778721</c:v>
                </c:pt>
                <c:pt idx="44">
                  <c:v>2.9302710000000003</c:v>
                </c:pt>
                <c:pt idx="45">
                  <c:v>3.0881510000000003</c:v>
                </c:pt>
                <c:pt idx="46">
                  <c:v>3.2525010000000001</c:v>
                </c:pt>
                <c:pt idx="47">
                  <c:v>3.4234610000000001</c:v>
                </c:pt>
                <c:pt idx="48">
                  <c:v>3.6011709999999999</c:v>
                </c:pt>
                <c:pt idx="49">
                  <c:v>3.7857510000000003</c:v>
                </c:pt>
                <c:pt idx="50">
                  <c:v>3.9773009999999998</c:v>
                </c:pt>
                <c:pt idx="51">
                  <c:v>4.1759110000000002</c:v>
                </c:pt>
                <c:pt idx="52">
                  <c:v>4.3816709999999999</c:v>
                </c:pt>
                <c:pt idx="53">
                  <c:v>4.5946410000000002</c:v>
                </c:pt>
                <c:pt idx="54">
                  <c:v>4.8148710000000001</c:v>
                </c:pt>
                <c:pt idx="55">
                  <c:v>5.0423610000000005</c:v>
                </c:pt>
                <c:pt idx="56">
                  <c:v>5.2771410000000003</c:v>
                </c:pt>
                <c:pt idx="57">
                  <c:v>5.519171</c:v>
                </c:pt>
                <c:pt idx="58">
                  <c:v>5.768421</c:v>
                </c:pt>
                <c:pt idx="59">
                  <c:v>6.0248109999999997</c:v>
                </c:pt>
                <c:pt idx="60">
                  <c:v>6.2882410000000002</c:v>
                </c:pt>
                <c:pt idx="61">
                  <c:v>6.5586010000000003</c:v>
                </c:pt>
                <c:pt idx="62">
                  <c:v>6.8357410000000005</c:v>
                </c:pt>
                <c:pt idx="63">
                  <c:v>7.1194610000000003</c:v>
                </c:pt>
                <c:pt idx="64">
                  <c:v>7.4095709999999997</c:v>
                </c:pt>
                <c:pt idx="65">
                  <c:v>7.7058309999999999</c:v>
                </c:pt>
                <c:pt idx="66">
                  <c:v>8.0079509999999985</c:v>
                </c:pt>
                <c:pt idx="67">
                  <c:v>8.3156609999999986</c:v>
                </c:pt>
                <c:pt idx="68">
                  <c:v>8.6286109999999994</c:v>
                </c:pt>
                <c:pt idx="69">
                  <c:v>8.946470999999999</c:v>
                </c:pt>
                <c:pt idx="70">
                  <c:v>9.2688410000000001</c:v>
                </c:pt>
                <c:pt idx="71">
                  <c:v>9.5953309999999998</c:v>
                </c:pt>
                <c:pt idx="72">
                  <c:v>9.9255409999999991</c:v>
                </c:pt>
                <c:pt idx="73">
                  <c:v>10.258941</c:v>
                </c:pt>
                <c:pt idx="74">
                  <c:v>10.595141</c:v>
                </c:pt>
                <c:pt idx="75">
                  <c:v>10.933541</c:v>
                </c:pt>
                <c:pt idx="76">
                  <c:v>11.273840999999999</c:v>
                </c:pt>
                <c:pt idx="77">
                  <c:v>11.615440999999999</c:v>
                </c:pt>
                <c:pt idx="78">
                  <c:v>11.957740999999999</c:v>
                </c:pt>
                <c:pt idx="79">
                  <c:v>12.300241</c:v>
                </c:pt>
                <c:pt idx="80">
                  <c:v>12.642541</c:v>
                </c:pt>
                <c:pt idx="81">
                  <c:v>12.984040999999999</c:v>
                </c:pt>
                <c:pt idx="82">
                  <c:v>13.324240999999999</c:v>
                </c:pt>
                <c:pt idx="83">
                  <c:v>13.662640999999999</c:v>
                </c:pt>
                <c:pt idx="84">
                  <c:v>13.998640999999999</c:v>
                </c:pt>
                <c:pt idx="85">
                  <c:v>14.331940999999999</c:v>
                </c:pt>
                <c:pt idx="86">
                  <c:v>14.661940999999999</c:v>
                </c:pt>
                <c:pt idx="87">
                  <c:v>14.988140999999999</c:v>
                </c:pt>
                <c:pt idx="88">
                  <c:v>15.310340999999999</c:v>
                </c:pt>
                <c:pt idx="89">
                  <c:v>15.627941</c:v>
                </c:pt>
                <c:pt idx="90">
                  <c:v>15.940640999999998</c:v>
                </c:pt>
                <c:pt idx="91">
                  <c:v>16.248041000000001</c:v>
                </c:pt>
                <c:pt idx="92">
                  <c:v>16.549841000000001</c:v>
                </c:pt>
                <c:pt idx="93">
                  <c:v>16.845741</c:v>
                </c:pt>
                <c:pt idx="94">
                  <c:v>17.135541</c:v>
                </c:pt>
                <c:pt idx="95">
                  <c:v>17.418941</c:v>
                </c:pt>
                <c:pt idx="96">
                  <c:v>17.695741000000002</c:v>
                </c:pt>
                <c:pt idx="97">
                  <c:v>17.965741000000001</c:v>
                </c:pt>
                <c:pt idx="98">
                  <c:v>18.228740999999999</c:v>
                </c:pt>
                <c:pt idx="99">
                  <c:v>18.484741</c:v>
                </c:pt>
                <c:pt idx="100">
                  <c:v>18.733641000000002</c:v>
                </c:pt>
                <c:pt idx="101">
                  <c:v>18.975241</c:v>
                </c:pt>
                <c:pt idx="102">
                  <c:v>19.209641000000001</c:v>
                </c:pt>
                <c:pt idx="103">
                  <c:v>19.436741000000001</c:v>
                </c:pt>
                <c:pt idx="104">
                  <c:v>19.656641</c:v>
                </c:pt>
                <c:pt idx="105">
                  <c:v>19.869241000000002</c:v>
                </c:pt>
                <c:pt idx="106">
                  <c:v>20.074541</c:v>
                </c:pt>
                <c:pt idx="107">
                  <c:v>20.272841</c:v>
                </c:pt>
                <c:pt idx="108">
                  <c:v>20.463941000000002</c:v>
                </c:pt>
                <c:pt idx="109">
                  <c:v>20.648141000000003</c:v>
                </c:pt>
                <c:pt idx="110">
                  <c:v>20.825541000000001</c:v>
                </c:pt>
                <c:pt idx="111">
                  <c:v>20.996141000000001</c:v>
                </c:pt>
                <c:pt idx="112">
                  <c:v>21.160140999999999</c:v>
                </c:pt>
                <c:pt idx="113">
                  <c:v>21.317641000000002</c:v>
                </c:pt>
                <c:pt idx="114">
                  <c:v>21.468841000000001</c:v>
                </c:pt>
                <c:pt idx="115">
                  <c:v>21.613941000000001</c:v>
                </c:pt>
                <c:pt idx="116">
                  <c:v>21.753041</c:v>
                </c:pt>
                <c:pt idx="117">
                  <c:v>21.886241000000002</c:v>
                </c:pt>
                <c:pt idx="118">
                  <c:v>22.013741</c:v>
                </c:pt>
                <c:pt idx="119">
                  <c:v>22.135841000000003</c:v>
                </c:pt>
                <c:pt idx="120">
                  <c:v>22.252541000000001</c:v>
                </c:pt>
                <c:pt idx="121">
                  <c:v>22.364141</c:v>
                </c:pt>
                <c:pt idx="122">
                  <c:v>22.470741</c:v>
                </c:pt>
                <c:pt idx="123">
                  <c:v>22.572541000000001</c:v>
                </c:pt>
                <c:pt idx="124">
                  <c:v>22.762541000000002</c:v>
                </c:pt>
              </c:numCache>
            </c:numRef>
          </c:xVal>
          <c:yVal>
            <c:numRef>
              <c:f>NEQAIR!$P$3:$P$127</c:f>
              <c:numCache>
                <c:formatCode>0.00E+00</c:formatCode>
                <c:ptCount val="125"/>
                <c:pt idx="0">
                  <c:v>4.0477605314960627E-4</c:v>
                </c:pt>
                <c:pt idx="1">
                  <c:v>4.2607350393700786E-4</c:v>
                </c:pt>
                <c:pt idx="2">
                  <c:v>4.4923814960629927E-4</c:v>
                </c:pt>
                <c:pt idx="3">
                  <c:v>4.7451662401574806E-4</c:v>
                </c:pt>
                <c:pt idx="4">
                  <c:v>5.0220842519685036E-4</c:v>
                </c:pt>
                <c:pt idx="5">
                  <c:v>5.3266483267716536E-4</c:v>
                </c:pt>
                <c:pt idx="6">
                  <c:v>5.6630122047244093E-4</c:v>
                </c:pt>
                <c:pt idx="7">
                  <c:v>6.0363528543307089E-4</c:v>
                </c:pt>
                <c:pt idx="8">
                  <c:v>6.4529621062992123E-4</c:v>
                </c:pt>
                <c:pt idx="9">
                  <c:v>6.9205541338582678E-4</c:v>
                </c:pt>
                <c:pt idx="10">
                  <c:v>7.4488898622047245E-4</c:v>
                </c:pt>
                <c:pt idx="11">
                  <c:v>8.0504058070866142E-4</c:v>
                </c:pt>
                <c:pt idx="12">
                  <c:v>8.7411184055118107E-4</c:v>
                </c:pt>
                <c:pt idx="13">
                  <c:v>9.5421132874015744E-4</c:v>
                </c:pt>
                <c:pt idx="14">
                  <c:v>1.0481901574803149E-3</c:v>
                </c:pt>
                <c:pt idx="15">
                  <c:v>1.1599873031496062E-3</c:v>
                </c:pt>
                <c:pt idx="16">
                  <c:v>1.295224311023622E-3</c:v>
                </c:pt>
                <c:pt idx="17">
                  <c:v>1.4622903543307086E-3</c:v>
                </c:pt>
                <c:pt idx="18">
                  <c:v>1.6743895669291339E-3</c:v>
                </c:pt>
                <c:pt idx="19">
                  <c:v>1.954027460629921E-3</c:v>
                </c:pt>
                <c:pt idx="20">
                  <c:v>2.3451576771653542E-3</c:v>
                </c:pt>
                <c:pt idx="21">
                  <c:v>3.0211147637795276E-3</c:v>
                </c:pt>
                <c:pt idx="22">
                  <c:v>4.9785725393700787E-3</c:v>
                </c:pt>
                <c:pt idx="23">
                  <c:v>1.120924311023622E-2</c:v>
                </c:pt>
                <c:pt idx="24">
                  <c:v>3.0656360236220471E-2</c:v>
                </c:pt>
                <c:pt idx="25">
                  <c:v>7.0739800196850389E-2</c:v>
                </c:pt>
                <c:pt idx="26">
                  <c:v>0.11784037401574804</c:v>
                </c:pt>
                <c:pt idx="27">
                  <c:v>0.16858363188976377</c:v>
                </c:pt>
                <c:pt idx="28">
                  <c:v>0.1948090748031496</c:v>
                </c:pt>
                <c:pt idx="29">
                  <c:v>0.21177559055118109</c:v>
                </c:pt>
                <c:pt idx="30">
                  <c:v>0.22110194881889766</c:v>
                </c:pt>
                <c:pt idx="31">
                  <c:v>0.22489823818897639</c:v>
                </c:pt>
                <c:pt idx="32">
                  <c:v>0.22538311023622046</c:v>
                </c:pt>
                <c:pt idx="33">
                  <c:v>0.22387176181102361</c:v>
                </c:pt>
                <c:pt idx="34">
                  <c:v>0.22080300196850391</c:v>
                </c:pt>
                <c:pt idx="35">
                  <c:v>0.2161552755905512</c:v>
                </c:pt>
                <c:pt idx="36">
                  <c:v>0.21336512795275592</c:v>
                </c:pt>
                <c:pt idx="37">
                  <c:v>0.21017257874015749</c:v>
                </c:pt>
                <c:pt idx="38">
                  <c:v>0.20674223425196847</c:v>
                </c:pt>
                <c:pt idx="39">
                  <c:v>0.2031259350393701</c:v>
                </c:pt>
                <c:pt idx="40">
                  <c:v>0.19934815944881892</c:v>
                </c:pt>
                <c:pt idx="41">
                  <c:v>0.19545565944881887</c:v>
                </c:pt>
                <c:pt idx="42">
                  <c:v>0.19147167322834646</c:v>
                </c:pt>
                <c:pt idx="43">
                  <c:v>0.18743819881889764</c:v>
                </c:pt>
                <c:pt idx="44">
                  <c:v>0.18336987204724409</c:v>
                </c:pt>
                <c:pt idx="45">
                  <c:v>0.17928354330708662</c:v>
                </c:pt>
                <c:pt idx="46">
                  <c:v>0.17519020669291338</c:v>
                </c:pt>
                <c:pt idx="47">
                  <c:v>0.17109839566929133</c:v>
                </c:pt>
                <c:pt idx="48">
                  <c:v>0.16701276574803151</c:v>
                </c:pt>
                <c:pt idx="49">
                  <c:v>0.16294781496062991</c:v>
                </c:pt>
                <c:pt idx="50">
                  <c:v>0.1589091437007874</c:v>
                </c:pt>
                <c:pt idx="51">
                  <c:v>0.15490224409448819</c:v>
                </c:pt>
                <c:pt idx="52">
                  <c:v>0.15092840551181103</c:v>
                </c:pt>
                <c:pt idx="53">
                  <c:v>0.14699788385826773</c:v>
                </c:pt>
                <c:pt idx="54">
                  <c:v>0.14311012795275591</c:v>
                </c:pt>
                <c:pt idx="55">
                  <c:v>0.13928259842519683</c:v>
                </c:pt>
                <c:pt idx="56">
                  <c:v>0.13551302165354331</c:v>
                </c:pt>
                <c:pt idx="57">
                  <c:v>0.13180584645669291</c:v>
                </c:pt>
                <c:pt idx="58">
                  <c:v>0.12816474409448819</c:v>
                </c:pt>
                <c:pt idx="59">
                  <c:v>0.12459002952755906</c:v>
                </c:pt>
                <c:pt idx="60">
                  <c:v>0.12108831692913387</c:v>
                </c:pt>
                <c:pt idx="61">
                  <c:v>0.11766465551181102</c:v>
                </c:pt>
                <c:pt idx="62">
                  <c:v>0.11431839566929133</c:v>
                </c:pt>
                <c:pt idx="63">
                  <c:v>0.11105090551181103</c:v>
                </c:pt>
                <c:pt idx="64">
                  <c:v>0.10786376968503936</c:v>
                </c:pt>
                <c:pt idx="65">
                  <c:v>0.10475627952755905</c:v>
                </c:pt>
                <c:pt idx="66">
                  <c:v>0.10173024606299212</c:v>
                </c:pt>
                <c:pt idx="67">
                  <c:v>9.8788484251968511E-2</c:v>
                </c:pt>
                <c:pt idx="68">
                  <c:v>9.5928687992125977E-2</c:v>
                </c:pt>
                <c:pt idx="69">
                  <c:v>9.3150339566929141E-2</c:v>
                </c:pt>
                <c:pt idx="70">
                  <c:v>9.045299409448819E-2</c:v>
                </c:pt>
                <c:pt idx="71">
                  <c:v>8.7835940944881896E-2</c:v>
                </c:pt>
                <c:pt idx="72">
                  <c:v>8.5298359251968506E-2</c:v>
                </c:pt>
                <c:pt idx="73">
                  <c:v>8.2839286417322841E-2</c:v>
                </c:pt>
                <c:pt idx="74">
                  <c:v>8.0458251968503938E-2</c:v>
                </c:pt>
                <c:pt idx="75">
                  <c:v>7.8153313976377953E-2</c:v>
                </c:pt>
                <c:pt idx="76">
                  <c:v>7.5923191929133854E-2</c:v>
                </c:pt>
                <c:pt idx="77">
                  <c:v>7.376682677165354E-2</c:v>
                </c:pt>
                <c:pt idx="78">
                  <c:v>7.1682253937007875E-2</c:v>
                </c:pt>
                <c:pt idx="79">
                  <c:v>6.9667862204724415E-2</c:v>
                </c:pt>
                <c:pt idx="80">
                  <c:v>6.772205905511812E-2</c:v>
                </c:pt>
                <c:pt idx="81">
                  <c:v>6.5842095472440937E-2</c:v>
                </c:pt>
                <c:pt idx="82">
                  <c:v>6.4024897637795272E-2</c:v>
                </c:pt>
                <c:pt idx="83">
                  <c:v>6.2270792322834646E-2</c:v>
                </c:pt>
                <c:pt idx="84">
                  <c:v>6.0578655511811026E-2</c:v>
                </c:pt>
                <c:pt idx="85">
                  <c:v>5.8946681102362203E-2</c:v>
                </c:pt>
                <c:pt idx="86">
                  <c:v>5.7373018700787405E-2</c:v>
                </c:pt>
                <c:pt idx="87">
                  <c:v>5.5855903543307085E-2</c:v>
                </c:pt>
                <c:pt idx="88">
                  <c:v>5.4393727362204727E-2</c:v>
                </c:pt>
                <c:pt idx="89">
                  <c:v>5.2984423228346456E-2</c:v>
                </c:pt>
                <c:pt idx="90">
                  <c:v>5.1626493110236218E-2</c:v>
                </c:pt>
                <c:pt idx="91">
                  <c:v>5.0318116141732282E-2</c:v>
                </c:pt>
                <c:pt idx="92">
                  <c:v>4.9056440944881888E-2</c:v>
                </c:pt>
                <c:pt idx="93">
                  <c:v>4.784133169291338E-2</c:v>
                </c:pt>
                <c:pt idx="94">
                  <c:v>4.6671381889763781E-2</c:v>
                </c:pt>
                <c:pt idx="95">
                  <c:v>4.5544416338582673E-2</c:v>
                </c:pt>
                <c:pt idx="96">
                  <c:v>4.4458629921259839E-2</c:v>
                </c:pt>
                <c:pt idx="97">
                  <c:v>4.3412720472440942E-2</c:v>
                </c:pt>
                <c:pt idx="98">
                  <c:v>4.2404318897637794E-2</c:v>
                </c:pt>
                <c:pt idx="99">
                  <c:v>4.1432621062992128E-2</c:v>
                </c:pt>
                <c:pt idx="100">
                  <c:v>4.049712401574803E-2</c:v>
                </c:pt>
                <c:pt idx="101">
                  <c:v>3.9595464566929132E-2</c:v>
                </c:pt>
                <c:pt idx="102">
                  <c:v>3.8726513779527565E-2</c:v>
                </c:pt>
                <c:pt idx="103">
                  <c:v>3.7888604330708661E-2</c:v>
                </c:pt>
                <c:pt idx="104">
                  <c:v>3.7079064960629918E-2</c:v>
                </c:pt>
                <c:pt idx="105">
                  <c:v>3.6299469488188976E-2</c:v>
                </c:pt>
                <c:pt idx="106">
                  <c:v>3.5546872047244091E-2</c:v>
                </c:pt>
                <c:pt idx="107">
                  <c:v>3.4820717519685039E-2</c:v>
                </c:pt>
                <c:pt idx="108">
                  <c:v>3.4119360236220468E-2</c:v>
                </c:pt>
                <c:pt idx="109">
                  <c:v>3.3441405511811025E-2</c:v>
                </c:pt>
                <c:pt idx="110">
                  <c:v>3.2785464566929136E-2</c:v>
                </c:pt>
                <c:pt idx="111">
                  <c:v>3.2150626968503938E-2</c:v>
                </c:pt>
                <c:pt idx="112">
                  <c:v>3.1534350393700783E-2</c:v>
                </c:pt>
                <c:pt idx="113">
                  <c:v>3.0935120078740157E-2</c:v>
                </c:pt>
                <c:pt idx="114">
                  <c:v>3.0348346456692911E-2</c:v>
                </c:pt>
                <c:pt idx="115">
                  <c:v>2.9772311023622048E-2</c:v>
                </c:pt>
                <c:pt idx="116">
                  <c:v>2.9194951771653543E-2</c:v>
                </c:pt>
                <c:pt idx="117">
                  <c:v>2.8621384842519682E-2</c:v>
                </c:pt>
                <c:pt idx="118">
                  <c:v>2.8035833661417323E-2</c:v>
                </c:pt>
                <c:pt idx="119">
                  <c:v>2.7430115157480315E-2</c:v>
                </c:pt>
                <c:pt idx="120">
                  <c:v>2.6784958661417321E-2</c:v>
                </c:pt>
                <c:pt idx="121">
                  <c:v>2.6125905511811022E-2</c:v>
                </c:pt>
                <c:pt idx="122">
                  <c:v>2.5392706692913384E-2</c:v>
                </c:pt>
                <c:pt idx="123">
                  <c:v>2.4533680118110236E-2</c:v>
                </c:pt>
                <c:pt idx="124">
                  <c:v>2.3534293307086614E-2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88B-4479-B450-3F5F3DF80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8"/>
          <c:min val="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  <c:majorUnit val="2"/>
      </c:valAx>
      <c:valAx>
        <c:axId val="1483056592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5546223388743077"/>
          <c:y val="5.1908823897012873E-2"/>
          <c:w val="0.4358809662681053"/>
          <c:h val="0.36980064991876016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490-890</a:t>
            </a:r>
            <a:r>
              <a:rPr lang="en-US" sz="1400" baseline="0"/>
              <a:t> nm</a:t>
            </a:r>
            <a:endParaRPr lang="en-US" sz="1400"/>
          </a:p>
        </c:rich>
      </c:tx>
      <c:layout>
        <c:manualLayout>
          <c:xMode val="edge"/>
          <c:yMode val="edge"/>
          <c:x val="0.26148148148148148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939316613201127"/>
          <c:y val="0.12517841519810025"/>
          <c:w val="0.69359215514727324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'Red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'Red sp'!$D$2:$D$1025</c:f>
              <c:numCache>
                <c:formatCode>0.00</c:formatCode>
                <c:ptCount val="1024"/>
                <c:pt idx="0">
                  <c:v>-2.8558854889168117</c:v>
                </c:pt>
                <c:pt idx="1">
                  <c:v>-2.8430854889168118</c:v>
                </c:pt>
                <c:pt idx="2">
                  <c:v>-2.8302854889168119</c:v>
                </c:pt>
                <c:pt idx="3">
                  <c:v>-2.8174854889168115</c:v>
                </c:pt>
                <c:pt idx="4">
                  <c:v>-2.8046854889168116</c:v>
                </c:pt>
                <c:pt idx="5">
                  <c:v>-2.7918854889168117</c:v>
                </c:pt>
                <c:pt idx="6">
                  <c:v>-2.7790854889168117</c:v>
                </c:pt>
                <c:pt idx="7">
                  <c:v>-2.7662854889168118</c:v>
                </c:pt>
                <c:pt idx="8">
                  <c:v>-2.7534854889168119</c:v>
                </c:pt>
                <c:pt idx="9">
                  <c:v>-2.7406854889168115</c:v>
                </c:pt>
                <c:pt idx="10">
                  <c:v>-2.7278854889168116</c:v>
                </c:pt>
                <c:pt idx="11">
                  <c:v>-2.7150854889168117</c:v>
                </c:pt>
                <c:pt idx="12">
                  <c:v>-2.7022854889168118</c:v>
                </c:pt>
                <c:pt idx="13">
                  <c:v>-2.6894854889168118</c:v>
                </c:pt>
                <c:pt idx="14">
                  <c:v>-2.6766854889168119</c:v>
                </c:pt>
                <c:pt idx="15">
                  <c:v>-2.6638854889168115</c:v>
                </c:pt>
                <c:pt idx="16">
                  <c:v>-2.6510854889168116</c:v>
                </c:pt>
                <c:pt idx="17">
                  <c:v>-2.6382854889168117</c:v>
                </c:pt>
                <c:pt idx="18">
                  <c:v>-2.6254854889168118</c:v>
                </c:pt>
                <c:pt idx="19">
                  <c:v>-2.6126854889168118</c:v>
                </c:pt>
                <c:pt idx="20">
                  <c:v>-2.5998854889168115</c:v>
                </c:pt>
                <c:pt idx="21">
                  <c:v>-2.5870854889168116</c:v>
                </c:pt>
                <c:pt idx="22">
                  <c:v>-2.5742854889168116</c:v>
                </c:pt>
                <c:pt idx="23">
                  <c:v>-2.5614854889168117</c:v>
                </c:pt>
                <c:pt idx="24">
                  <c:v>-2.5486854889168118</c:v>
                </c:pt>
                <c:pt idx="25">
                  <c:v>-2.5358854889168114</c:v>
                </c:pt>
                <c:pt idx="26">
                  <c:v>-2.5230854889168115</c:v>
                </c:pt>
                <c:pt idx="27">
                  <c:v>-2.5102854889168116</c:v>
                </c:pt>
                <c:pt idx="28">
                  <c:v>-2.4974854889168117</c:v>
                </c:pt>
                <c:pt idx="29">
                  <c:v>-2.4846854889168117</c:v>
                </c:pt>
                <c:pt idx="30">
                  <c:v>-2.4718854889168118</c:v>
                </c:pt>
                <c:pt idx="31">
                  <c:v>-2.4590854889168119</c:v>
                </c:pt>
                <c:pt idx="32">
                  <c:v>-2.4462854889168115</c:v>
                </c:pt>
                <c:pt idx="33">
                  <c:v>-2.4334854889168116</c:v>
                </c:pt>
                <c:pt idx="34">
                  <c:v>-2.4206854889168117</c:v>
                </c:pt>
                <c:pt idx="35">
                  <c:v>-2.4078854889168118</c:v>
                </c:pt>
                <c:pt idx="36">
                  <c:v>-2.3950854889168118</c:v>
                </c:pt>
                <c:pt idx="37">
                  <c:v>-2.3822854889168115</c:v>
                </c:pt>
                <c:pt idx="38">
                  <c:v>-2.3694854889168115</c:v>
                </c:pt>
                <c:pt idx="39">
                  <c:v>-2.3566854889168116</c:v>
                </c:pt>
                <c:pt idx="40">
                  <c:v>-2.3438854889168117</c:v>
                </c:pt>
                <c:pt idx="41">
                  <c:v>-2.3310854889168118</c:v>
                </c:pt>
                <c:pt idx="42">
                  <c:v>-2.3182854889168119</c:v>
                </c:pt>
                <c:pt idx="43">
                  <c:v>-2.3054854889168119</c:v>
                </c:pt>
                <c:pt idx="44">
                  <c:v>-2.2926854889168116</c:v>
                </c:pt>
                <c:pt idx="45">
                  <c:v>-2.2798854889168116</c:v>
                </c:pt>
                <c:pt idx="46">
                  <c:v>-2.2670854889168117</c:v>
                </c:pt>
                <c:pt idx="47">
                  <c:v>-2.2542854889168118</c:v>
                </c:pt>
                <c:pt idx="48">
                  <c:v>-2.2414854889168119</c:v>
                </c:pt>
                <c:pt idx="49">
                  <c:v>-2.2286854889168115</c:v>
                </c:pt>
                <c:pt idx="50">
                  <c:v>-2.2158854889168116</c:v>
                </c:pt>
                <c:pt idx="51">
                  <c:v>-2.2030854889168117</c:v>
                </c:pt>
                <c:pt idx="52">
                  <c:v>-2.1902854889168117</c:v>
                </c:pt>
                <c:pt idx="53">
                  <c:v>-2.1774854889168118</c:v>
                </c:pt>
                <c:pt idx="54">
                  <c:v>-2.1646854889168115</c:v>
                </c:pt>
                <c:pt idx="55">
                  <c:v>-2.151885488916812</c:v>
                </c:pt>
                <c:pt idx="56">
                  <c:v>-2.1390854889168116</c:v>
                </c:pt>
                <c:pt idx="57">
                  <c:v>-2.1262854889168117</c:v>
                </c:pt>
                <c:pt idx="58">
                  <c:v>-2.1134854889168118</c:v>
                </c:pt>
                <c:pt idx="59">
                  <c:v>-2.1006854889168118</c:v>
                </c:pt>
                <c:pt idx="60">
                  <c:v>-2.0878854889168119</c:v>
                </c:pt>
                <c:pt idx="61">
                  <c:v>-2.0750854889168115</c:v>
                </c:pt>
                <c:pt idx="62">
                  <c:v>-2.0622854889168116</c:v>
                </c:pt>
                <c:pt idx="63">
                  <c:v>-2.0494854889168117</c:v>
                </c:pt>
                <c:pt idx="64">
                  <c:v>-2.0366854889168118</c:v>
                </c:pt>
                <c:pt idx="65">
                  <c:v>-2.0238854889168119</c:v>
                </c:pt>
                <c:pt idx="66">
                  <c:v>-2.0110854889168115</c:v>
                </c:pt>
                <c:pt idx="67">
                  <c:v>-1.9982854889168116</c:v>
                </c:pt>
                <c:pt idx="68">
                  <c:v>-1.9854854889168116</c:v>
                </c:pt>
                <c:pt idx="69">
                  <c:v>-1.9726854889168117</c:v>
                </c:pt>
                <c:pt idx="70">
                  <c:v>-1.9598854889168118</c:v>
                </c:pt>
                <c:pt idx="71">
                  <c:v>-1.9470854889168117</c:v>
                </c:pt>
                <c:pt idx="72">
                  <c:v>-1.9342854889168117</c:v>
                </c:pt>
                <c:pt idx="73">
                  <c:v>-1.9214854889168116</c:v>
                </c:pt>
                <c:pt idx="74">
                  <c:v>-1.9086854889168117</c:v>
                </c:pt>
                <c:pt idx="75">
                  <c:v>-1.8958854889168117</c:v>
                </c:pt>
                <c:pt idx="76">
                  <c:v>-1.8830854889168118</c:v>
                </c:pt>
                <c:pt idx="77">
                  <c:v>-1.8702854889168117</c:v>
                </c:pt>
                <c:pt idx="78">
                  <c:v>-1.8574854889168115</c:v>
                </c:pt>
                <c:pt idx="79">
                  <c:v>-1.8446854889168116</c:v>
                </c:pt>
                <c:pt idx="80">
                  <c:v>-1.8318854889168117</c:v>
                </c:pt>
                <c:pt idx="81">
                  <c:v>-1.8190854889168115</c:v>
                </c:pt>
                <c:pt idx="82">
                  <c:v>-1.8062854889168116</c:v>
                </c:pt>
                <c:pt idx="83">
                  <c:v>-1.7934854889168115</c:v>
                </c:pt>
                <c:pt idx="84">
                  <c:v>-1.7806854889168116</c:v>
                </c:pt>
                <c:pt idx="85">
                  <c:v>-1.7678854889168116</c:v>
                </c:pt>
                <c:pt idx="86">
                  <c:v>-1.7550854889168115</c:v>
                </c:pt>
                <c:pt idx="87">
                  <c:v>-1.7422854889168116</c:v>
                </c:pt>
                <c:pt idx="88">
                  <c:v>-1.7294854889168116</c:v>
                </c:pt>
                <c:pt idx="89">
                  <c:v>-1.7166854889168115</c:v>
                </c:pt>
                <c:pt idx="90">
                  <c:v>-1.7038854889168116</c:v>
                </c:pt>
                <c:pt idx="91">
                  <c:v>-1.6910854889168117</c:v>
                </c:pt>
                <c:pt idx="92">
                  <c:v>-1.6782854889168115</c:v>
                </c:pt>
                <c:pt idx="93">
                  <c:v>-1.6654854889168116</c:v>
                </c:pt>
                <c:pt idx="94">
                  <c:v>-1.6526854889168117</c:v>
                </c:pt>
                <c:pt idx="95">
                  <c:v>-1.6398854889168115</c:v>
                </c:pt>
                <c:pt idx="96">
                  <c:v>-1.6270854889168116</c:v>
                </c:pt>
                <c:pt idx="97">
                  <c:v>-1.6142854889168117</c:v>
                </c:pt>
                <c:pt idx="98">
                  <c:v>-1.6014854889168115</c:v>
                </c:pt>
                <c:pt idx="99">
                  <c:v>-1.5886854889168116</c:v>
                </c:pt>
                <c:pt idx="100">
                  <c:v>-1.5758854889168115</c:v>
                </c:pt>
                <c:pt idx="101">
                  <c:v>-1.5630854889168115</c:v>
                </c:pt>
                <c:pt idx="102">
                  <c:v>-1.5502854889168116</c:v>
                </c:pt>
                <c:pt idx="103">
                  <c:v>-1.5374854889168115</c:v>
                </c:pt>
                <c:pt idx="104">
                  <c:v>-1.5246854889168115</c:v>
                </c:pt>
                <c:pt idx="105">
                  <c:v>-1.5118854889168116</c:v>
                </c:pt>
                <c:pt idx="106">
                  <c:v>-1.4990854889168115</c:v>
                </c:pt>
                <c:pt idx="107">
                  <c:v>-1.4862854889168116</c:v>
                </c:pt>
                <c:pt idx="108">
                  <c:v>-1.4734854889168116</c:v>
                </c:pt>
                <c:pt idx="109">
                  <c:v>-1.4606854889168115</c:v>
                </c:pt>
                <c:pt idx="110">
                  <c:v>-1.4478854889168116</c:v>
                </c:pt>
                <c:pt idx="111">
                  <c:v>-1.4350854889168116</c:v>
                </c:pt>
                <c:pt idx="112">
                  <c:v>-1.4222854889168115</c:v>
                </c:pt>
                <c:pt idx="113">
                  <c:v>-1.4094854889168116</c:v>
                </c:pt>
                <c:pt idx="114">
                  <c:v>-1.3966854889168117</c:v>
                </c:pt>
                <c:pt idx="115">
                  <c:v>-1.3838854889168115</c:v>
                </c:pt>
                <c:pt idx="116">
                  <c:v>-1.3710854889168116</c:v>
                </c:pt>
                <c:pt idx="117">
                  <c:v>-1.3582854889168117</c:v>
                </c:pt>
                <c:pt idx="118">
                  <c:v>-1.3454854889168115</c:v>
                </c:pt>
                <c:pt idx="119">
                  <c:v>-1.3326854889168116</c:v>
                </c:pt>
                <c:pt idx="120">
                  <c:v>-1.3198854889168115</c:v>
                </c:pt>
                <c:pt idx="121">
                  <c:v>-1.3070854889168115</c:v>
                </c:pt>
                <c:pt idx="122">
                  <c:v>-1.2942854889168116</c:v>
                </c:pt>
                <c:pt idx="123">
                  <c:v>-1.2814854889168115</c:v>
                </c:pt>
                <c:pt idx="124">
                  <c:v>-1.2686854889168115</c:v>
                </c:pt>
                <c:pt idx="125">
                  <c:v>-1.2558854889168116</c:v>
                </c:pt>
                <c:pt idx="126">
                  <c:v>-1.2430854889168115</c:v>
                </c:pt>
                <c:pt idx="127">
                  <c:v>-1.2302854889168116</c:v>
                </c:pt>
                <c:pt idx="128">
                  <c:v>-1.2174854889168116</c:v>
                </c:pt>
                <c:pt idx="129">
                  <c:v>-1.2046854889168115</c:v>
                </c:pt>
                <c:pt idx="130">
                  <c:v>-1.1918854889168116</c:v>
                </c:pt>
                <c:pt idx="131">
                  <c:v>-1.1790854889168116</c:v>
                </c:pt>
                <c:pt idx="132">
                  <c:v>-1.1662854889168115</c:v>
                </c:pt>
                <c:pt idx="133">
                  <c:v>-1.1534854889168116</c:v>
                </c:pt>
                <c:pt idx="134">
                  <c:v>-1.1406854889168117</c:v>
                </c:pt>
                <c:pt idx="135">
                  <c:v>-1.1278854889168115</c:v>
                </c:pt>
                <c:pt idx="136">
                  <c:v>-1.1150854889168116</c:v>
                </c:pt>
                <c:pt idx="137">
                  <c:v>-1.1022854889168114</c:v>
                </c:pt>
                <c:pt idx="138">
                  <c:v>-1.0894854889168115</c:v>
                </c:pt>
                <c:pt idx="139">
                  <c:v>-1.0766854889168116</c:v>
                </c:pt>
                <c:pt idx="140">
                  <c:v>-1.0638854889168115</c:v>
                </c:pt>
                <c:pt idx="141">
                  <c:v>-1.0510854889168115</c:v>
                </c:pt>
                <c:pt idx="142">
                  <c:v>-1.0382854889168116</c:v>
                </c:pt>
                <c:pt idx="143">
                  <c:v>-1.0254854889168115</c:v>
                </c:pt>
                <c:pt idx="144">
                  <c:v>-1.0126854889168115</c:v>
                </c:pt>
                <c:pt idx="145">
                  <c:v>-0.99988548891681162</c:v>
                </c:pt>
                <c:pt idx="146">
                  <c:v>-0.98708548891681147</c:v>
                </c:pt>
                <c:pt idx="147">
                  <c:v>-0.97428548891681155</c:v>
                </c:pt>
                <c:pt idx="148">
                  <c:v>-0.96148548891681163</c:v>
                </c:pt>
                <c:pt idx="149">
                  <c:v>-0.94868548891681148</c:v>
                </c:pt>
                <c:pt idx="150">
                  <c:v>-0.93588548891681156</c:v>
                </c:pt>
                <c:pt idx="151">
                  <c:v>-0.92308548891681164</c:v>
                </c:pt>
                <c:pt idx="152">
                  <c:v>-0.91028548891681149</c:v>
                </c:pt>
                <c:pt idx="153">
                  <c:v>-0.89748548891681157</c:v>
                </c:pt>
                <c:pt idx="154">
                  <c:v>-0.88468548891681165</c:v>
                </c:pt>
                <c:pt idx="155">
                  <c:v>-0.8718854889168115</c:v>
                </c:pt>
                <c:pt idx="156">
                  <c:v>-0.85908548891681136</c:v>
                </c:pt>
                <c:pt idx="157">
                  <c:v>-0.84628548891681143</c:v>
                </c:pt>
                <c:pt idx="158">
                  <c:v>-0.83348548891681151</c:v>
                </c:pt>
                <c:pt idx="159">
                  <c:v>-0.82068548891681159</c:v>
                </c:pt>
                <c:pt idx="160">
                  <c:v>-0.80788548891681167</c:v>
                </c:pt>
                <c:pt idx="161">
                  <c:v>-0.79508548891681174</c:v>
                </c:pt>
                <c:pt idx="162">
                  <c:v>-0.78228548891681138</c:v>
                </c:pt>
                <c:pt idx="163">
                  <c:v>-0.76948548891681146</c:v>
                </c:pt>
                <c:pt idx="164">
                  <c:v>-0.75668548891681153</c:v>
                </c:pt>
                <c:pt idx="165">
                  <c:v>-0.74388548891681161</c:v>
                </c:pt>
                <c:pt idx="166">
                  <c:v>-0.73108548891681169</c:v>
                </c:pt>
                <c:pt idx="167">
                  <c:v>-0.71828548891681132</c:v>
                </c:pt>
                <c:pt idx="168">
                  <c:v>-0.7054854889168114</c:v>
                </c:pt>
                <c:pt idx="169">
                  <c:v>-0.69268548891681148</c:v>
                </c:pt>
                <c:pt idx="170">
                  <c:v>-0.67988548891681155</c:v>
                </c:pt>
                <c:pt idx="171">
                  <c:v>-0.66708548891681163</c:v>
                </c:pt>
                <c:pt idx="172">
                  <c:v>-0.65428548891681171</c:v>
                </c:pt>
                <c:pt idx="173">
                  <c:v>-0.64148548891681134</c:v>
                </c:pt>
                <c:pt idx="174">
                  <c:v>-0.62868548891681142</c:v>
                </c:pt>
                <c:pt idx="175">
                  <c:v>-0.6158854889168115</c:v>
                </c:pt>
                <c:pt idx="176">
                  <c:v>-0.60308548891681157</c:v>
                </c:pt>
                <c:pt idx="177">
                  <c:v>-0.59028548891681165</c:v>
                </c:pt>
                <c:pt idx="178">
                  <c:v>-0.57748548891681173</c:v>
                </c:pt>
                <c:pt idx="179">
                  <c:v>-0.56468548891681136</c:v>
                </c:pt>
                <c:pt idx="180">
                  <c:v>-0.55188548891681144</c:v>
                </c:pt>
                <c:pt idx="181">
                  <c:v>-0.53908548891681152</c:v>
                </c:pt>
                <c:pt idx="182">
                  <c:v>-0.52628548891681159</c:v>
                </c:pt>
                <c:pt idx="183">
                  <c:v>-0.51348548891681167</c:v>
                </c:pt>
                <c:pt idx="184">
                  <c:v>-0.50068548891681131</c:v>
                </c:pt>
                <c:pt idx="185">
                  <c:v>-0.48788548891681138</c:v>
                </c:pt>
                <c:pt idx="186">
                  <c:v>-0.47508548891681146</c:v>
                </c:pt>
                <c:pt idx="187">
                  <c:v>-0.46228548891681154</c:v>
                </c:pt>
                <c:pt idx="188">
                  <c:v>-0.44948548891681162</c:v>
                </c:pt>
                <c:pt idx="189">
                  <c:v>-0.43668548891681169</c:v>
                </c:pt>
                <c:pt idx="190">
                  <c:v>-0.42388548891681133</c:v>
                </c:pt>
                <c:pt idx="191">
                  <c:v>-0.4110854889168114</c:v>
                </c:pt>
                <c:pt idx="192">
                  <c:v>-0.39828548891681148</c:v>
                </c:pt>
                <c:pt idx="193">
                  <c:v>-0.38548548891681156</c:v>
                </c:pt>
                <c:pt idx="194">
                  <c:v>-0.37268548891681164</c:v>
                </c:pt>
                <c:pt idx="195">
                  <c:v>-0.35988548891681171</c:v>
                </c:pt>
                <c:pt idx="196">
                  <c:v>-0.34708548891681135</c:v>
                </c:pt>
                <c:pt idx="197">
                  <c:v>-0.33428548891681142</c:v>
                </c:pt>
                <c:pt idx="198">
                  <c:v>-0.3214854889168115</c:v>
                </c:pt>
                <c:pt idx="199">
                  <c:v>-0.30868548891681158</c:v>
                </c:pt>
                <c:pt idx="200">
                  <c:v>-0.29588548891681166</c:v>
                </c:pt>
                <c:pt idx="201">
                  <c:v>-0.28308548891681129</c:v>
                </c:pt>
                <c:pt idx="202">
                  <c:v>-0.27028548891681137</c:v>
                </c:pt>
                <c:pt idx="203">
                  <c:v>-0.25748548891681144</c:v>
                </c:pt>
                <c:pt idx="204">
                  <c:v>-0.24468548891681152</c:v>
                </c:pt>
                <c:pt idx="205">
                  <c:v>-0.2318854889168116</c:v>
                </c:pt>
                <c:pt idx="206">
                  <c:v>-0.21908548891681168</c:v>
                </c:pt>
                <c:pt idx="207">
                  <c:v>-0.20628548891681131</c:v>
                </c:pt>
                <c:pt idx="208">
                  <c:v>-0.19348548891681139</c:v>
                </c:pt>
                <c:pt idx="209">
                  <c:v>-0.18068548891681147</c:v>
                </c:pt>
                <c:pt idx="210">
                  <c:v>-0.16788548891681154</c:v>
                </c:pt>
                <c:pt idx="211">
                  <c:v>-0.15508548891681162</c:v>
                </c:pt>
                <c:pt idx="212">
                  <c:v>-0.1422854889168117</c:v>
                </c:pt>
                <c:pt idx="213">
                  <c:v>-0.12948548891681133</c:v>
                </c:pt>
                <c:pt idx="214">
                  <c:v>-0.11668548891681141</c:v>
                </c:pt>
                <c:pt idx="215">
                  <c:v>-0.10388548891681149</c:v>
                </c:pt>
                <c:pt idx="216">
                  <c:v>-9.1085488916811563E-2</c:v>
                </c:pt>
                <c:pt idx="217">
                  <c:v>-7.8285488916811641E-2</c:v>
                </c:pt>
                <c:pt idx="218">
                  <c:v>-6.5485488916811718E-2</c:v>
                </c:pt>
                <c:pt idx="219">
                  <c:v>-5.2685488916811352E-2</c:v>
                </c:pt>
                <c:pt idx="220">
                  <c:v>-3.9885488916811429E-2</c:v>
                </c:pt>
                <c:pt idx="221">
                  <c:v>-2.7085488916811506E-2</c:v>
                </c:pt>
                <c:pt idx="222">
                  <c:v>-1.4285488916811584E-2</c:v>
                </c:pt>
                <c:pt idx="223">
                  <c:v>-1.4854889168116614E-3</c:v>
                </c:pt>
                <c:pt idx="224">
                  <c:v>1.1314511083188705E-2</c:v>
                </c:pt>
                <c:pt idx="225">
                  <c:v>2.4114511083188628E-2</c:v>
                </c:pt>
                <c:pt idx="226">
                  <c:v>3.691451108318855E-2</c:v>
                </c:pt>
                <c:pt idx="227">
                  <c:v>4.9714511083188473E-2</c:v>
                </c:pt>
                <c:pt idx="228">
                  <c:v>6.2514511083188395E-2</c:v>
                </c:pt>
                <c:pt idx="229">
                  <c:v>7.5314511083188318E-2</c:v>
                </c:pt>
                <c:pt idx="230">
                  <c:v>8.8114511083188685E-2</c:v>
                </c:pt>
                <c:pt idx="231">
                  <c:v>0.10091451108318861</c:v>
                </c:pt>
                <c:pt idx="232">
                  <c:v>0.11371451108318853</c:v>
                </c:pt>
                <c:pt idx="233">
                  <c:v>0.12651451108318845</c:v>
                </c:pt>
                <c:pt idx="234">
                  <c:v>0.13931451108318837</c:v>
                </c:pt>
                <c:pt idx="235">
                  <c:v>0.1521145110831883</c:v>
                </c:pt>
                <c:pt idx="236">
                  <c:v>0.16491451108318866</c:v>
                </c:pt>
                <c:pt idx="237">
                  <c:v>0.17771451108318859</c:v>
                </c:pt>
                <c:pt idx="238">
                  <c:v>0.19051451108318851</c:v>
                </c:pt>
                <c:pt idx="239">
                  <c:v>0.20331451108318843</c:v>
                </c:pt>
                <c:pt idx="240">
                  <c:v>0.21611451108318835</c:v>
                </c:pt>
                <c:pt idx="241">
                  <c:v>0.22891451108318872</c:v>
                </c:pt>
                <c:pt idx="242">
                  <c:v>0.24171451108318864</c:v>
                </c:pt>
                <c:pt idx="243">
                  <c:v>0.25451451108318857</c:v>
                </c:pt>
                <c:pt idx="244">
                  <c:v>0.26731451108318849</c:v>
                </c:pt>
                <c:pt idx="245">
                  <c:v>0.28011451108318841</c:v>
                </c:pt>
                <c:pt idx="246">
                  <c:v>0.29291451108318833</c:v>
                </c:pt>
                <c:pt idx="247">
                  <c:v>0.3057145110831887</c:v>
                </c:pt>
                <c:pt idx="248">
                  <c:v>0.31851451108318862</c:v>
                </c:pt>
                <c:pt idx="249">
                  <c:v>0.33131451108318855</c:v>
                </c:pt>
                <c:pt idx="250">
                  <c:v>0.34411451108318847</c:v>
                </c:pt>
                <c:pt idx="251">
                  <c:v>0.35691451108318839</c:v>
                </c:pt>
                <c:pt idx="252">
                  <c:v>0.36971451108318831</c:v>
                </c:pt>
                <c:pt idx="253">
                  <c:v>0.38251451108318868</c:v>
                </c:pt>
                <c:pt idx="254">
                  <c:v>0.3953145110831886</c:v>
                </c:pt>
                <c:pt idx="255">
                  <c:v>0.40811451108318852</c:v>
                </c:pt>
                <c:pt idx="256">
                  <c:v>0.42091451108318845</c:v>
                </c:pt>
                <c:pt idx="257">
                  <c:v>0.43371451108318837</c:v>
                </c:pt>
                <c:pt idx="258">
                  <c:v>0.44651451108318874</c:v>
                </c:pt>
                <c:pt idx="259">
                  <c:v>0.45931451108318866</c:v>
                </c:pt>
                <c:pt idx="260">
                  <c:v>0.47211451108318858</c:v>
                </c:pt>
                <c:pt idx="261">
                  <c:v>0.4849145110831885</c:v>
                </c:pt>
                <c:pt idx="262">
                  <c:v>0.49771451108318843</c:v>
                </c:pt>
                <c:pt idx="263">
                  <c:v>0.51051451108318835</c:v>
                </c:pt>
                <c:pt idx="264">
                  <c:v>0.52331451108318872</c:v>
                </c:pt>
                <c:pt idx="265">
                  <c:v>0.53611451108318864</c:v>
                </c:pt>
                <c:pt idx="266">
                  <c:v>0.54891451108318856</c:v>
                </c:pt>
                <c:pt idx="267">
                  <c:v>0.56171451108318848</c:v>
                </c:pt>
                <c:pt idx="268">
                  <c:v>0.57451451108318841</c:v>
                </c:pt>
                <c:pt idx="269">
                  <c:v>0.58731451108318833</c:v>
                </c:pt>
                <c:pt idx="270">
                  <c:v>0.6001145110831887</c:v>
                </c:pt>
                <c:pt idx="271">
                  <c:v>0.61291451108318862</c:v>
                </c:pt>
                <c:pt idx="272">
                  <c:v>0.62571451108318854</c:v>
                </c:pt>
                <c:pt idx="273">
                  <c:v>0.63851451108318846</c:v>
                </c:pt>
                <c:pt idx="274">
                  <c:v>0.65131451108318839</c:v>
                </c:pt>
                <c:pt idx="275">
                  <c:v>0.66411451108318875</c:v>
                </c:pt>
                <c:pt idx="276">
                  <c:v>0.67691451108318867</c:v>
                </c:pt>
                <c:pt idx="277">
                  <c:v>0.6897145110831886</c:v>
                </c:pt>
                <c:pt idx="278">
                  <c:v>0.70251451108318852</c:v>
                </c:pt>
                <c:pt idx="279">
                  <c:v>0.71531451108318844</c:v>
                </c:pt>
                <c:pt idx="280">
                  <c:v>0.72811451108318836</c:v>
                </c:pt>
                <c:pt idx="281">
                  <c:v>0.74091451108318873</c:v>
                </c:pt>
                <c:pt idx="282">
                  <c:v>0.75371451108318865</c:v>
                </c:pt>
                <c:pt idx="283">
                  <c:v>0.76651451108318858</c:v>
                </c:pt>
                <c:pt idx="284">
                  <c:v>0.7793145110831885</c:v>
                </c:pt>
                <c:pt idx="285">
                  <c:v>0.79211451108318842</c:v>
                </c:pt>
                <c:pt idx="286">
                  <c:v>0.80491451108318834</c:v>
                </c:pt>
                <c:pt idx="287">
                  <c:v>0.81771451108318871</c:v>
                </c:pt>
                <c:pt idx="288">
                  <c:v>0.83051451108318863</c:v>
                </c:pt>
                <c:pt idx="289">
                  <c:v>0.84331451108318856</c:v>
                </c:pt>
                <c:pt idx="290">
                  <c:v>0.85611451108318848</c:v>
                </c:pt>
                <c:pt idx="291">
                  <c:v>0.8689145110831884</c:v>
                </c:pt>
                <c:pt idx="292">
                  <c:v>0.88171451108318877</c:v>
                </c:pt>
                <c:pt idx="293">
                  <c:v>0.89451451108318869</c:v>
                </c:pt>
                <c:pt idx="294">
                  <c:v>0.90731451108318861</c:v>
                </c:pt>
                <c:pt idx="295">
                  <c:v>0.92011451108318854</c:v>
                </c:pt>
                <c:pt idx="296">
                  <c:v>0.93291451108318846</c:v>
                </c:pt>
                <c:pt idx="297">
                  <c:v>0.94571451108318838</c:v>
                </c:pt>
                <c:pt idx="298">
                  <c:v>0.95851451108318875</c:v>
                </c:pt>
                <c:pt idx="299">
                  <c:v>0.97131451108318867</c:v>
                </c:pt>
                <c:pt idx="300">
                  <c:v>0.98411451108318859</c:v>
                </c:pt>
                <c:pt idx="301">
                  <c:v>0.99691451108318851</c:v>
                </c:pt>
                <c:pt idx="302">
                  <c:v>1.0097145110831884</c:v>
                </c:pt>
                <c:pt idx="303">
                  <c:v>1.0225145110831884</c:v>
                </c:pt>
                <c:pt idx="304">
                  <c:v>1.0353145110831887</c:v>
                </c:pt>
                <c:pt idx="305">
                  <c:v>1.0481145110831886</c:v>
                </c:pt>
                <c:pt idx="306">
                  <c:v>1.0609145110831886</c:v>
                </c:pt>
                <c:pt idx="307">
                  <c:v>1.0737145110831885</c:v>
                </c:pt>
                <c:pt idx="308">
                  <c:v>1.0865145110831884</c:v>
                </c:pt>
                <c:pt idx="309">
                  <c:v>1.0993145110831883</c:v>
                </c:pt>
                <c:pt idx="310">
                  <c:v>1.1121145110831887</c:v>
                </c:pt>
                <c:pt idx="311">
                  <c:v>1.1249145110831886</c:v>
                </c:pt>
                <c:pt idx="312">
                  <c:v>1.1377145110831886</c:v>
                </c:pt>
                <c:pt idx="313">
                  <c:v>1.1505145110831885</c:v>
                </c:pt>
                <c:pt idx="314">
                  <c:v>1.163314511083188</c:v>
                </c:pt>
                <c:pt idx="315">
                  <c:v>1.1761145110831883</c:v>
                </c:pt>
                <c:pt idx="316">
                  <c:v>1.1889145110831878</c:v>
                </c:pt>
                <c:pt idx="317">
                  <c:v>1.2017145110831882</c:v>
                </c:pt>
                <c:pt idx="318">
                  <c:v>1.2145145110831885</c:v>
                </c:pt>
                <c:pt idx="319">
                  <c:v>1.227314511083188</c:v>
                </c:pt>
                <c:pt idx="320">
                  <c:v>1.2401145110831884</c:v>
                </c:pt>
                <c:pt idx="321">
                  <c:v>1.2529145110831879</c:v>
                </c:pt>
                <c:pt idx="322">
                  <c:v>1.2657145110831882</c:v>
                </c:pt>
                <c:pt idx="323">
                  <c:v>1.2785145110831877</c:v>
                </c:pt>
                <c:pt idx="324">
                  <c:v>1.2913145110831881</c:v>
                </c:pt>
                <c:pt idx="325">
                  <c:v>1.3041145110831884</c:v>
                </c:pt>
                <c:pt idx="326">
                  <c:v>1.3169145110831879</c:v>
                </c:pt>
                <c:pt idx="327">
                  <c:v>1.3297145110831883</c:v>
                </c:pt>
                <c:pt idx="328">
                  <c:v>1.3425145110831878</c:v>
                </c:pt>
                <c:pt idx="329">
                  <c:v>1.3553145110831881</c:v>
                </c:pt>
                <c:pt idx="330">
                  <c:v>1.3681145110831885</c:v>
                </c:pt>
                <c:pt idx="331">
                  <c:v>1.380914511083188</c:v>
                </c:pt>
                <c:pt idx="332">
                  <c:v>1.3937145110831883</c:v>
                </c:pt>
                <c:pt idx="333">
                  <c:v>1.4065145110831878</c:v>
                </c:pt>
                <c:pt idx="334">
                  <c:v>1.4193145110831882</c:v>
                </c:pt>
                <c:pt idx="335">
                  <c:v>1.4321145110831885</c:v>
                </c:pt>
                <c:pt idx="336">
                  <c:v>1.444914511083188</c:v>
                </c:pt>
                <c:pt idx="337">
                  <c:v>1.4577145110831884</c:v>
                </c:pt>
                <c:pt idx="338">
                  <c:v>1.4705145110831879</c:v>
                </c:pt>
                <c:pt idx="339">
                  <c:v>1.4833145110831882</c:v>
                </c:pt>
                <c:pt idx="340">
                  <c:v>1.4961145110831877</c:v>
                </c:pt>
                <c:pt idx="341">
                  <c:v>1.5089145110831881</c:v>
                </c:pt>
                <c:pt idx="342">
                  <c:v>1.5217145110831884</c:v>
                </c:pt>
                <c:pt idx="343">
                  <c:v>1.5345145110831879</c:v>
                </c:pt>
                <c:pt idx="344">
                  <c:v>1.5473145110831883</c:v>
                </c:pt>
                <c:pt idx="345">
                  <c:v>1.5601145110831878</c:v>
                </c:pt>
                <c:pt idx="346">
                  <c:v>1.5729145110831881</c:v>
                </c:pt>
                <c:pt idx="347">
                  <c:v>1.5857145110831885</c:v>
                </c:pt>
                <c:pt idx="348">
                  <c:v>1.598514511083188</c:v>
                </c:pt>
                <c:pt idx="349">
                  <c:v>1.6113145110831883</c:v>
                </c:pt>
                <c:pt idx="350">
                  <c:v>1.6241145110831878</c:v>
                </c:pt>
                <c:pt idx="351">
                  <c:v>1.6369145110831882</c:v>
                </c:pt>
                <c:pt idx="352">
                  <c:v>1.6497145110831886</c:v>
                </c:pt>
                <c:pt idx="353">
                  <c:v>1.662514511083188</c:v>
                </c:pt>
                <c:pt idx="354">
                  <c:v>1.6753145110831884</c:v>
                </c:pt>
                <c:pt idx="355">
                  <c:v>1.6881145110831879</c:v>
                </c:pt>
                <c:pt idx="356">
                  <c:v>1.7009145110831883</c:v>
                </c:pt>
                <c:pt idx="357">
                  <c:v>1.7137145110831877</c:v>
                </c:pt>
                <c:pt idx="358">
                  <c:v>1.7265145110831881</c:v>
                </c:pt>
                <c:pt idx="359">
                  <c:v>1.7393145110831885</c:v>
                </c:pt>
                <c:pt idx="360">
                  <c:v>1.7521145110831879</c:v>
                </c:pt>
                <c:pt idx="361">
                  <c:v>1.7649145110831883</c:v>
                </c:pt>
                <c:pt idx="362">
                  <c:v>1.7777145110831878</c:v>
                </c:pt>
                <c:pt idx="363">
                  <c:v>1.7905145110831882</c:v>
                </c:pt>
                <c:pt idx="364">
                  <c:v>1.8033145110831885</c:v>
                </c:pt>
                <c:pt idx="365">
                  <c:v>1.816114511083188</c:v>
                </c:pt>
                <c:pt idx="366">
                  <c:v>1.8289145110831884</c:v>
                </c:pt>
                <c:pt idx="367">
                  <c:v>1.8417145110831878</c:v>
                </c:pt>
                <c:pt idx="368">
                  <c:v>1.8545145110831882</c:v>
                </c:pt>
                <c:pt idx="369">
                  <c:v>1.8673145110831886</c:v>
                </c:pt>
                <c:pt idx="370">
                  <c:v>1.8801145110831881</c:v>
                </c:pt>
                <c:pt idx="371">
                  <c:v>1.8929145110831884</c:v>
                </c:pt>
                <c:pt idx="372">
                  <c:v>1.9057145110831879</c:v>
                </c:pt>
                <c:pt idx="373">
                  <c:v>1.9185145110831883</c:v>
                </c:pt>
                <c:pt idx="374">
                  <c:v>1.9313145110831877</c:v>
                </c:pt>
                <c:pt idx="375">
                  <c:v>1.9441145110831881</c:v>
                </c:pt>
                <c:pt idx="376">
                  <c:v>1.9569145110831885</c:v>
                </c:pt>
                <c:pt idx="377">
                  <c:v>1.969714511083188</c:v>
                </c:pt>
                <c:pt idx="378">
                  <c:v>1.9825145110831883</c:v>
                </c:pt>
                <c:pt idx="379">
                  <c:v>1.9953145110831878</c:v>
                </c:pt>
                <c:pt idx="380">
                  <c:v>2.0081145110831882</c:v>
                </c:pt>
                <c:pt idx="381">
                  <c:v>2.0209145110831885</c:v>
                </c:pt>
                <c:pt idx="382">
                  <c:v>2.033714511083188</c:v>
                </c:pt>
                <c:pt idx="383">
                  <c:v>2.0465145110831884</c:v>
                </c:pt>
                <c:pt idx="384">
                  <c:v>2.0593145110831879</c:v>
                </c:pt>
                <c:pt idx="385">
                  <c:v>2.0721145110831882</c:v>
                </c:pt>
                <c:pt idx="386">
                  <c:v>2.0849145110831886</c:v>
                </c:pt>
                <c:pt idx="387">
                  <c:v>2.0977145110831881</c:v>
                </c:pt>
                <c:pt idx="388">
                  <c:v>2.1105145110831884</c:v>
                </c:pt>
                <c:pt idx="389">
                  <c:v>2.1233145110831879</c:v>
                </c:pt>
                <c:pt idx="390">
                  <c:v>2.1361145110831883</c:v>
                </c:pt>
                <c:pt idx="391">
                  <c:v>2.1489145110831878</c:v>
                </c:pt>
                <c:pt idx="392">
                  <c:v>2.1617145110831881</c:v>
                </c:pt>
                <c:pt idx="393">
                  <c:v>2.1745145110831885</c:v>
                </c:pt>
                <c:pt idx="394">
                  <c:v>2.187314511083188</c:v>
                </c:pt>
                <c:pt idx="395">
                  <c:v>2.2001145110831883</c:v>
                </c:pt>
                <c:pt idx="396">
                  <c:v>2.2129145110831878</c:v>
                </c:pt>
                <c:pt idx="397">
                  <c:v>2.2257145110831882</c:v>
                </c:pt>
                <c:pt idx="398">
                  <c:v>2.2385145110831886</c:v>
                </c:pt>
                <c:pt idx="399">
                  <c:v>2.251314511083188</c:v>
                </c:pt>
                <c:pt idx="400">
                  <c:v>2.2641145110831884</c:v>
                </c:pt>
                <c:pt idx="401">
                  <c:v>2.2769145110831879</c:v>
                </c:pt>
                <c:pt idx="402">
                  <c:v>2.2897145110831882</c:v>
                </c:pt>
                <c:pt idx="403">
                  <c:v>2.3025145110831886</c:v>
                </c:pt>
                <c:pt idx="404">
                  <c:v>2.3153145110831881</c:v>
                </c:pt>
                <c:pt idx="405">
                  <c:v>2.3281145110831885</c:v>
                </c:pt>
                <c:pt idx="406">
                  <c:v>2.3409145110831879</c:v>
                </c:pt>
                <c:pt idx="407">
                  <c:v>2.3537145110831883</c:v>
                </c:pt>
                <c:pt idx="408">
                  <c:v>2.3665145110831878</c:v>
                </c:pt>
                <c:pt idx="409">
                  <c:v>2.3793145110831881</c:v>
                </c:pt>
                <c:pt idx="410">
                  <c:v>2.3921145110831885</c:v>
                </c:pt>
                <c:pt idx="411">
                  <c:v>2.404914511083188</c:v>
                </c:pt>
                <c:pt idx="412">
                  <c:v>2.4177145110831884</c:v>
                </c:pt>
                <c:pt idx="413">
                  <c:v>2.4305145110831878</c:v>
                </c:pt>
                <c:pt idx="414">
                  <c:v>2.4433145110831882</c:v>
                </c:pt>
                <c:pt idx="415">
                  <c:v>2.4561145110831886</c:v>
                </c:pt>
                <c:pt idx="416">
                  <c:v>2.468914511083188</c:v>
                </c:pt>
                <c:pt idx="417">
                  <c:v>2.4817145110831884</c:v>
                </c:pt>
                <c:pt idx="418">
                  <c:v>2.4945145110831879</c:v>
                </c:pt>
                <c:pt idx="419">
                  <c:v>2.5073145110831883</c:v>
                </c:pt>
                <c:pt idx="420">
                  <c:v>2.5201145110831886</c:v>
                </c:pt>
                <c:pt idx="421">
                  <c:v>2.5329145110831881</c:v>
                </c:pt>
                <c:pt idx="422">
                  <c:v>2.5457145110831885</c:v>
                </c:pt>
                <c:pt idx="423">
                  <c:v>2.5585145110831879</c:v>
                </c:pt>
                <c:pt idx="424">
                  <c:v>2.5713145110831883</c:v>
                </c:pt>
                <c:pt idx="425">
                  <c:v>2.5841145110831878</c:v>
                </c:pt>
                <c:pt idx="426">
                  <c:v>2.5969145110831882</c:v>
                </c:pt>
                <c:pt idx="427">
                  <c:v>2.6097145110831885</c:v>
                </c:pt>
                <c:pt idx="428">
                  <c:v>2.622514511083188</c:v>
                </c:pt>
                <c:pt idx="429">
                  <c:v>2.6353145110831884</c:v>
                </c:pt>
                <c:pt idx="430">
                  <c:v>2.6481145110831878</c:v>
                </c:pt>
                <c:pt idx="431">
                  <c:v>2.6609145110831882</c:v>
                </c:pt>
                <c:pt idx="432">
                  <c:v>2.6737145110831886</c:v>
                </c:pt>
                <c:pt idx="433">
                  <c:v>2.6865145110831881</c:v>
                </c:pt>
                <c:pt idx="434">
                  <c:v>2.6993145110831884</c:v>
                </c:pt>
                <c:pt idx="435">
                  <c:v>2.7121145110831879</c:v>
                </c:pt>
                <c:pt idx="436">
                  <c:v>2.7249145110831883</c:v>
                </c:pt>
                <c:pt idx="437">
                  <c:v>2.7377145110831878</c:v>
                </c:pt>
                <c:pt idx="438">
                  <c:v>2.7505145110831881</c:v>
                </c:pt>
                <c:pt idx="439">
                  <c:v>2.7633145110831885</c:v>
                </c:pt>
                <c:pt idx="440">
                  <c:v>2.776114511083188</c:v>
                </c:pt>
                <c:pt idx="441">
                  <c:v>2.7889145110831883</c:v>
                </c:pt>
                <c:pt idx="442">
                  <c:v>2.8017145110831878</c:v>
                </c:pt>
                <c:pt idx="443">
                  <c:v>2.8145145110831882</c:v>
                </c:pt>
                <c:pt idx="444">
                  <c:v>2.8273145110831885</c:v>
                </c:pt>
                <c:pt idx="445">
                  <c:v>2.840114511083188</c:v>
                </c:pt>
                <c:pt idx="446">
                  <c:v>2.8529145110831884</c:v>
                </c:pt>
                <c:pt idx="447">
                  <c:v>2.8657145110831879</c:v>
                </c:pt>
                <c:pt idx="448">
                  <c:v>2.8785145110831882</c:v>
                </c:pt>
                <c:pt idx="449">
                  <c:v>2.8913145110831886</c:v>
                </c:pt>
                <c:pt idx="450">
                  <c:v>2.9041145110831881</c:v>
                </c:pt>
                <c:pt idx="451">
                  <c:v>2.9169145110831884</c:v>
                </c:pt>
                <c:pt idx="452">
                  <c:v>2.9297145110831879</c:v>
                </c:pt>
                <c:pt idx="453">
                  <c:v>2.9425145110831883</c:v>
                </c:pt>
                <c:pt idx="454">
                  <c:v>2.9553145110831878</c:v>
                </c:pt>
                <c:pt idx="455">
                  <c:v>2.9681145110831881</c:v>
                </c:pt>
                <c:pt idx="456">
                  <c:v>2.9809145110831885</c:v>
                </c:pt>
                <c:pt idx="457">
                  <c:v>2.993714511083188</c:v>
                </c:pt>
                <c:pt idx="458">
                  <c:v>3.0065145110831883</c:v>
                </c:pt>
                <c:pt idx="459">
                  <c:v>3.0193145110831878</c:v>
                </c:pt>
                <c:pt idx="460">
                  <c:v>3.0321145110831882</c:v>
                </c:pt>
                <c:pt idx="461">
                  <c:v>3.0449145110831886</c:v>
                </c:pt>
                <c:pt idx="462">
                  <c:v>3.057714511083188</c:v>
                </c:pt>
                <c:pt idx="463">
                  <c:v>3.0705145110831884</c:v>
                </c:pt>
                <c:pt idx="464">
                  <c:v>3.0833145110831879</c:v>
                </c:pt>
                <c:pt idx="465">
                  <c:v>3.0961145110831882</c:v>
                </c:pt>
                <c:pt idx="466">
                  <c:v>3.1089145110831886</c:v>
                </c:pt>
                <c:pt idx="467">
                  <c:v>3.1217145110831881</c:v>
                </c:pt>
                <c:pt idx="468">
                  <c:v>3.1345145110831885</c:v>
                </c:pt>
                <c:pt idx="469">
                  <c:v>3.1473145110831879</c:v>
                </c:pt>
                <c:pt idx="470">
                  <c:v>3.1601145110831883</c:v>
                </c:pt>
                <c:pt idx="471">
                  <c:v>3.1729145110831878</c:v>
                </c:pt>
                <c:pt idx="472">
                  <c:v>3.1857145110831881</c:v>
                </c:pt>
                <c:pt idx="473">
                  <c:v>3.1985145110831885</c:v>
                </c:pt>
                <c:pt idx="474">
                  <c:v>3.211314511083188</c:v>
                </c:pt>
                <c:pt idx="475">
                  <c:v>3.2241145110831884</c:v>
                </c:pt>
                <c:pt idx="476">
                  <c:v>3.2369145110831878</c:v>
                </c:pt>
                <c:pt idx="477">
                  <c:v>3.2497145110831882</c:v>
                </c:pt>
                <c:pt idx="478">
                  <c:v>3.2625145110831886</c:v>
                </c:pt>
                <c:pt idx="479">
                  <c:v>3.2753145110831881</c:v>
                </c:pt>
                <c:pt idx="480">
                  <c:v>3.2881145110831884</c:v>
                </c:pt>
                <c:pt idx="481">
                  <c:v>3.3009145110831879</c:v>
                </c:pt>
                <c:pt idx="482">
                  <c:v>3.3137145110831883</c:v>
                </c:pt>
                <c:pt idx="483">
                  <c:v>3.3265145110831886</c:v>
                </c:pt>
                <c:pt idx="484">
                  <c:v>3.3393145110831881</c:v>
                </c:pt>
                <c:pt idx="485">
                  <c:v>3.3521145110831885</c:v>
                </c:pt>
                <c:pt idx="486">
                  <c:v>3.364914511083188</c:v>
                </c:pt>
                <c:pt idx="487">
                  <c:v>3.3777145110831883</c:v>
                </c:pt>
                <c:pt idx="488">
                  <c:v>3.3905145110831878</c:v>
                </c:pt>
                <c:pt idx="489">
                  <c:v>3.4033145110831882</c:v>
                </c:pt>
                <c:pt idx="490">
                  <c:v>3.4161145110831885</c:v>
                </c:pt>
                <c:pt idx="491">
                  <c:v>3.428914511083188</c:v>
                </c:pt>
                <c:pt idx="492">
                  <c:v>3.4417145110831884</c:v>
                </c:pt>
                <c:pt idx="493">
                  <c:v>3.4545145110831879</c:v>
                </c:pt>
                <c:pt idx="494">
                  <c:v>3.4673145110831882</c:v>
                </c:pt>
                <c:pt idx="495">
                  <c:v>3.4801145110831886</c:v>
                </c:pt>
                <c:pt idx="496">
                  <c:v>3.4929145110831881</c:v>
                </c:pt>
                <c:pt idx="497">
                  <c:v>3.5057145110831884</c:v>
                </c:pt>
                <c:pt idx="498">
                  <c:v>3.5185145110831879</c:v>
                </c:pt>
                <c:pt idx="499">
                  <c:v>3.5313145110831883</c:v>
                </c:pt>
                <c:pt idx="500">
                  <c:v>3.5441145110831886</c:v>
                </c:pt>
                <c:pt idx="501">
                  <c:v>3.5569145110831881</c:v>
                </c:pt>
                <c:pt idx="502">
                  <c:v>3.5697145110831885</c:v>
                </c:pt>
                <c:pt idx="503">
                  <c:v>3.582514511083188</c:v>
                </c:pt>
                <c:pt idx="504">
                  <c:v>3.5953145110831883</c:v>
                </c:pt>
                <c:pt idx="505">
                  <c:v>3.6081145110831878</c:v>
                </c:pt>
                <c:pt idx="506">
                  <c:v>3.6209145110831882</c:v>
                </c:pt>
                <c:pt idx="507">
                  <c:v>3.6337145110831885</c:v>
                </c:pt>
                <c:pt idx="508">
                  <c:v>3.646514511083188</c:v>
                </c:pt>
                <c:pt idx="509">
                  <c:v>3.6593145110831884</c:v>
                </c:pt>
                <c:pt idx="510">
                  <c:v>3.6721145110831879</c:v>
                </c:pt>
                <c:pt idx="511">
                  <c:v>3.6849145110831882</c:v>
                </c:pt>
                <c:pt idx="512">
                  <c:v>3.6977145110831886</c:v>
                </c:pt>
                <c:pt idx="513">
                  <c:v>3.7105145110831881</c:v>
                </c:pt>
                <c:pt idx="514">
                  <c:v>3.7233145110831884</c:v>
                </c:pt>
                <c:pt idx="515">
                  <c:v>3.7361145110831879</c:v>
                </c:pt>
                <c:pt idx="516">
                  <c:v>3.7489145110831883</c:v>
                </c:pt>
                <c:pt idx="517">
                  <c:v>3.7617145110831887</c:v>
                </c:pt>
                <c:pt idx="518">
                  <c:v>3.7745145110831881</c:v>
                </c:pt>
                <c:pt idx="519">
                  <c:v>3.7873145110831885</c:v>
                </c:pt>
                <c:pt idx="520">
                  <c:v>3.800114511083188</c:v>
                </c:pt>
                <c:pt idx="521">
                  <c:v>3.8129145110831884</c:v>
                </c:pt>
                <c:pt idx="522">
                  <c:v>3.8257145110831878</c:v>
                </c:pt>
                <c:pt idx="523">
                  <c:v>3.8385145110831882</c:v>
                </c:pt>
                <c:pt idx="524">
                  <c:v>3.8513145110831886</c:v>
                </c:pt>
                <c:pt idx="525">
                  <c:v>3.864114511083188</c:v>
                </c:pt>
                <c:pt idx="526">
                  <c:v>3.8769145110831884</c:v>
                </c:pt>
                <c:pt idx="527">
                  <c:v>3.8897145110831879</c:v>
                </c:pt>
                <c:pt idx="528">
                  <c:v>3.9025145110831883</c:v>
                </c:pt>
                <c:pt idx="529">
                  <c:v>3.9153145110831886</c:v>
                </c:pt>
                <c:pt idx="530">
                  <c:v>3.9281145110831881</c:v>
                </c:pt>
                <c:pt idx="531">
                  <c:v>3.9409145110831885</c:v>
                </c:pt>
                <c:pt idx="532">
                  <c:v>3.9537145110831879</c:v>
                </c:pt>
                <c:pt idx="533">
                  <c:v>3.9665145110831883</c:v>
                </c:pt>
                <c:pt idx="534">
                  <c:v>3.9793145110831887</c:v>
                </c:pt>
                <c:pt idx="535">
                  <c:v>3.9921145110831882</c:v>
                </c:pt>
                <c:pt idx="536">
                  <c:v>4.0049145110831885</c:v>
                </c:pt>
                <c:pt idx="537">
                  <c:v>4.017714511083188</c:v>
                </c:pt>
                <c:pt idx="538">
                  <c:v>4.0305145110831884</c:v>
                </c:pt>
                <c:pt idx="539">
                  <c:v>4.0433145110831878</c:v>
                </c:pt>
                <c:pt idx="540">
                  <c:v>4.0561145110831882</c:v>
                </c:pt>
                <c:pt idx="541">
                  <c:v>4.0689145110831886</c:v>
                </c:pt>
                <c:pt idx="542">
                  <c:v>4.0817145110831881</c:v>
                </c:pt>
                <c:pt idx="543">
                  <c:v>4.0945145110831884</c:v>
                </c:pt>
                <c:pt idx="544">
                  <c:v>4.1073145110831879</c:v>
                </c:pt>
                <c:pt idx="545">
                  <c:v>4.1201145110831883</c:v>
                </c:pt>
                <c:pt idx="546">
                  <c:v>4.1329145110831886</c:v>
                </c:pt>
                <c:pt idx="547">
                  <c:v>4.1457145110831881</c:v>
                </c:pt>
                <c:pt idx="548">
                  <c:v>4.1585145110831885</c:v>
                </c:pt>
                <c:pt idx="549">
                  <c:v>4.171314511083188</c:v>
                </c:pt>
                <c:pt idx="550">
                  <c:v>4.1841145110831883</c:v>
                </c:pt>
                <c:pt idx="551">
                  <c:v>4.1969145110831887</c:v>
                </c:pt>
                <c:pt idx="552">
                  <c:v>4.2097145110831882</c:v>
                </c:pt>
                <c:pt idx="553">
                  <c:v>4.2225145110831885</c:v>
                </c:pt>
                <c:pt idx="554">
                  <c:v>4.235314511083188</c:v>
                </c:pt>
                <c:pt idx="555">
                  <c:v>4.2481145110831884</c:v>
                </c:pt>
                <c:pt idx="556">
                  <c:v>4.2609145110831879</c:v>
                </c:pt>
                <c:pt idx="557">
                  <c:v>4.2737145110831882</c:v>
                </c:pt>
                <c:pt idx="558">
                  <c:v>4.2865145110831886</c:v>
                </c:pt>
                <c:pt idx="559">
                  <c:v>4.2993145110831881</c:v>
                </c:pt>
                <c:pt idx="560">
                  <c:v>4.3121145110831884</c:v>
                </c:pt>
                <c:pt idx="561">
                  <c:v>4.3249145110831879</c:v>
                </c:pt>
                <c:pt idx="562">
                  <c:v>4.3377145110831883</c:v>
                </c:pt>
                <c:pt idx="563">
                  <c:v>4.3505145110831887</c:v>
                </c:pt>
                <c:pt idx="564">
                  <c:v>4.3633145110831881</c:v>
                </c:pt>
                <c:pt idx="565">
                  <c:v>4.3761145110831885</c:v>
                </c:pt>
                <c:pt idx="566">
                  <c:v>4.388914511083188</c:v>
                </c:pt>
                <c:pt idx="567">
                  <c:v>4.4017145110831883</c:v>
                </c:pt>
                <c:pt idx="568">
                  <c:v>4.4145145110831887</c:v>
                </c:pt>
                <c:pt idx="569">
                  <c:v>4.4273145110831882</c:v>
                </c:pt>
                <c:pt idx="570">
                  <c:v>4.4401145110831886</c:v>
                </c:pt>
                <c:pt idx="571">
                  <c:v>4.452914511083188</c:v>
                </c:pt>
                <c:pt idx="572">
                  <c:v>4.4657145110831884</c:v>
                </c:pt>
                <c:pt idx="573">
                  <c:v>4.4785145110831879</c:v>
                </c:pt>
                <c:pt idx="574">
                  <c:v>4.4913145110831882</c:v>
                </c:pt>
                <c:pt idx="575">
                  <c:v>4.5041145110831886</c:v>
                </c:pt>
                <c:pt idx="576">
                  <c:v>4.5169145110831881</c:v>
                </c:pt>
                <c:pt idx="577">
                  <c:v>4.5297145110831885</c:v>
                </c:pt>
                <c:pt idx="578">
                  <c:v>4.5425145110831879</c:v>
                </c:pt>
                <c:pt idx="579">
                  <c:v>4.5553145110831883</c:v>
                </c:pt>
                <c:pt idx="580">
                  <c:v>4.5681145110831887</c:v>
                </c:pt>
                <c:pt idx="581">
                  <c:v>4.5809145110831881</c:v>
                </c:pt>
                <c:pt idx="582">
                  <c:v>4.5937145110831885</c:v>
                </c:pt>
                <c:pt idx="583">
                  <c:v>4.606514511083188</c:v>
                </c:pt>
                <c:pt idx="584">
                  <c:v>4.6193145110831884</c:v>
                </c:pt>
                <c:pt idx="585">
                  <c:v>4.6321145110831887</c:v>
                </c:pt>
                <c:pt idx="586">
                  <c:v>4.6449145110831882</c:v>
                </c:pt>
                <c:pt idx="587">
                  <c:v>4.6577145110831886</c:v>
                </c:pt>
                <c:pt idx="588">
                  <c:v>4.670514511083188</c:v>
                </c:pt>
                <c:pt idx="589">
                  <c:v>4.6833145110831884</c:v>
                </c:pt>
                <c:pt idx="590">
                  <c:v>4.6961145110831879</c:v>
                </c:pt>
                <c:pt idx="591">
                  <c:v>4.7089145110831883</c:v>
                </c:pt>
                <c:pt idx="592">
                  <c:v>4.7217145110831886</c:v>
                </c:pt>
                <c:pt idx="593">
                  <c:v>4.7345145110831881</c:v>
                </c:pt>
                <c:pt idx="594">
                  <c:v>4.7473145110831885</c:v>
                </c:pt>
                <c:pt idx="595">
                  <c:v>4.7601145110831879</c:v>
                </c:pt>
                <c:pt idx="596">
                  <c:v>4.7729145110831883</c:v>
                </c:pt>
                <c:pt idx="597">
                  <c:v>4.7857145110831887</c:v>
                </c:pt>
                <c:pt idx="598">
                  <c:v>4.7985145110831882</c:v>
                </c:pt>
                <c:pt idx="599">
                  <c:v>4.8113145110831885</c:v>
                </c:pt>
                <c:pt idx="600">
                  <c:v>4.824114511083188</c:v>
                </c:pt>
                <c:pt idx="601">
                  <c:v>4.8369145110831884</c:v>
                </c:pt>
                <c:pt idx="602">
                  <c:v>4.8497145110831879</c:v>
                </c:pt>
                <c:pt idx="603">
                  <c:v>4.8625145110831882</c:v>
                </c:pt>
                <c:pt idx="604">
                  <c:v>4.8753145110831886</c:v>
                </c:pt>
                <c:pt idx="605">
                  <c:v>4.8881145110831881</c:v>
                </c:pt>
                <c:pt idx="606">
                  <c:v>4.9009145110831884</c:v>
                </c:pt>
                <c:pt idx="607">
                  <c:v>4.9137145110831879</c:v>
                </c:pt>
                <c:pt idx="608">
                  <c:v>4.9265145110831883</c:v>
                </c:pt>
                <c:pt idx="609">
                  <c:v>4.9393145110831886</c:v>
                </c:pt>
                <c:pt idx="610">
                  <c:v>4.9521145110831881</c:v>
                </c:pt>
                <c:pt idx="611">
                  <c:v>4.9649145110831885</c:v>
                </c:pt>
                <c:pt idx="612">
                  <c:v>4.977714511083188</c:v>
                </c:pt>
                <c:pt idx="613">
                  <c:v>4.9905145110831883</c:v>
                </c:pt>
                <c:pt idx="614">
                  <c:v>5.0033145110831887</c:v>
                </c:pt>
                <c:pt idx="615">
                  <c:v>5.0161145110831882</c:v>
                </c:pt>
                <c:pt idx="616">
                  <c:v>5.0289145110831885</c:v>
                </c:pt>
                <c:pt idx="617">
                  <c:v>5.041714511083188</c:v>
                </c:pt>
                <c:pt idx="618">
                  <c:v>5.0545145110831884</c:v>
                </c:pt>
                <c:pt idx="619">
                  <c:v>5.0673145110831879</c:v>
                </c:pt>
                <c:pt idx="620">
                  <c:v>5.0801145110831882</c:v>
                </c:pt>
                <c:pt idx="621">
                  <c:v>5.0929145110831886</c:v>
                </c:pt>
                <c:pt idx="622">
                  <c:v>5.1057145110831881</c:v>
                </c:pt>
                <c:pt idx="623">
                  <c:v>5.1185145110831884</c:v>
                </c:pt>
                <c:pt idx="624">
                  <c:v>5.1313145110831879</c:v>
                </c:pt>
                <c:pt idx="625">
                  <c:v>5.1441145110831883</c:v>
                </c:pt>
                <c:pt idx="626">
                  <c:v>5.1569145110831887</c:v>
                </c:pt>
                <c:pt idx="627">
                  <c:v>5.169714511083189</c:v>
                </c:pt>
                <c:pt idx="628">
                  <c:v>5.1825145110831876</c:v>
                </c:pt>
                <c:pt idx="629">
                  <c:v>5.195314511083188</c:v>
                </c:pt>
                <c:pt idx="630">
                  <c:v>5.2081145110831883</c:v>
                </c:pt>
                <c:pt idx="631">
                  <c:v>5.2209145110831887</c:v>
                </c:pt>
                <c:pt idx="632">
                  <c:v>5.2337145110831891</c:v>
                </c:pt>
                <c:pt idx="633">
                  <c:v>5.2465145110831877</c:v>
                </c:pt>
                <c:pt idx="634">
                  <c:v>5.259314511083188</c:v>
                </c:pt>
                <c:pt idx="635">
                  <c:v>5.2721145110831884</c:v>
                </c:pt>
                <c:pt idx="636">
                  <c:v>5.2849145110831888</c:v>
                </c:pt>
                <c:pt idx="637">
                  <c:v>5.2977145110831891</c:v>
                </c:pt>
                <c:pt idx="638">
                  <c:v>5.3105145110831877</c:v>
                </c:pt>
                <c:pt idx="639">
                  <c:v>5.3233145110831881</c:v>
                </c:pt>
                <c:pt idx="640">
                  <c:v>5.3361145110831885</c:v>
                </c:pt>
                <c:pt idx="641">
                  <c:v>5.3489145110831888</c:v>
                </c:pt>
                <c:pt idx="642">
                  <c:v>5.3617145110831892</c:v>
                </c:pt>
                <c:pt idx="643">
                  <c:v>5.3745145110831878</c:v>
                </c:pt>
                <c:pt idx="644">
                  <c:v>5.3873145110831882</c:v>
                </c:pt>
                <c:pt idx="645">
                  <c:v>5.4001145110831885</c:v>
                </c:pt>
                <c:pt idx="646">
                  <c:v>5.4129145110831889</c:v>
                </c:pt>
                <c:pt idx="647">
                  <c:v>5.4257145110831875</c:v>
                </c:pt>
                <c:pt idx="648">
                  <c:v>5.4385145110831878</c:v>
                </c:pt>
                <c:pt idx="649">
                  <c:v>5.4513145110831882</c:v>
                </c:pt>
                <c:pt idx="650">
                  <c:v>5.4641145110831886</c:v>
                </c:pt>
                <c:pt idx="651">
                  <c:v>5.4769145110831889</c:v>
                </c:pt>
                <c:pt idx="652">
                  <c:v>5.4897145110831875</c:v>
                </c:pt>
                <c:pt idx="653">
                  <c:v>5.5025145110831879</c:v>
                </c:pt>
                <c:pt idx="654">
                  <c:v>5.5153145110831883</c:v>
                </c:pt>
                <c:pt idx="655">
                  <c:v>5.5281145110831886</c:v>
                </c:pt>
                <c:pt idx="656">
                  <c:v>5.540914511083189</c:v>
                </c:pt>
                <c:pt idx="657">
                  <c:v>5.5537145110831876</c:v>
                </c:pt>
                <c:pt idx="658">
                  <c:v>5.566514511083188</c:v>
                </c:pt>
                <c:pt idx="659">
                  <c:v>5.5793145110831883</c:v>
                </c:pt>
                <c:pt idx="660">
                  <c:v>5.5921145110831887</c:v>
                </c:pt>
                <c:pt idx="661">
                  <c:v>5.6049145110831891</c:v>
                </c:pt>
                <c:pt idx="662">
                  <c:v>5.6177145110831876</c:v>
                </c:pt>
                <c:pt idx="663">
                  <c:v>5.630514511083188</c:v>
                </c:pt>
                <c:pt idx="664">
                  <c:v>5.6433145110831884</c:v>
                </c:pt>
                <c:pt idx="665">
                  <c:v>5.6561145110831887</c:v>
                </c:pt>
                <c:pt idx="666">
                  <c:v>5.6689145110831891</c:v>
                </c:pt>
                <c:pt idx="667">
                  <c:v>5.6817145110831877</c:v>
                </c:pt>
                <c:pt idx="668">
                  <c:v>5.6945145110831881</c:v>
                </c:pt>
                <c:pt idx="669">
                  <c:v>5.7073145110831884</c:v>
                </c:pt>
                <c:pt idx="670">
                  <c:v>5.7201145110831888</c:v>
                </c:pt>
                <c:pt idx="671">
                  <c:v>5.7329145110831892</c:v>
                </c:pt>
                <c:pt idx="672">
                  <c:v>5.7457145110831878</c:v>
                </c:pt>
                <c:pt idx="673">
                  <c:v>5.7585145110831881</c:v>
                </c:pt>
                <c:pt idx="674">
                  <c:v>5.7713145110831885</c:v>
                </c:pt>
                <c:pt idx="675">
                  <c:v>5.7841145110831889</c:v>
                </c:pt>
                <c:pt idx="676">
                  <c:v>5.7969145110831892</c:v>
                </c:pt>
                <c:pt idx="677">
                  <c:v>5.8097145110831878</c:v>
                </c:pt>
                <c:pt idx="678">
                  <c:v>5.8225145110831882</c:v>
                </c:pt>
                <c:pt idx="679">
                  <c:v>5.8353145110831885</c:v>
                </c:pt>
                <c:pt idx="680">
                  <c:v>5.8481145110831889</c:v>
                </c:pt>
                <c:pt idx="681">
                  <c:v>5.8609145110831875</c:v>
                </c:pt>
                <c:pt idx="682">
                  <c:v>5.8737145110831879</c:v>
                </c:pt>
                <c:pt idx="683">
                  <c:v>5.8865145110831882</c:v>
                </c:pt>
                <c:pt idx="684">
                  <c:v>5.8993145110831886</c:v>
                </c:pt>
                <c:pt idx="685">
                  <c:v>5.912114511083189</c:v>
                </c:pt>
                <c:pt idx="686">
                  <c:v>5.9249145110831876</c:v>
                </c:pt>
                <c:pt idx="687">
                  <c:v>5.9377145110831879</c:v>
                </c:pt>
                <c:pt idx="688">
                  <c:v>5.9505145110831883</c:v>
                </c:pt>
                <c:pt idx="689">
                  <c:v>5.9633145110831887</c:v>
                </c:pt>
                <c:pt idx="690">
                  <c:v>5.976114511083189</c:v>
                </c:pt>
                <c:pt idx="691">
                  <c:v>5.9889145110831876</c:v>
                </c:pt>
                <c:pt idx="692">
                  <c:v>6.001714511083188</c:v>
                </c:pt>
                <c:pt idx="693">
                  <c:v>6.0145145110831884</c:v>
                </c:pt>
                <c:pt idx="694">
                  <c:v>6.0273145110831887</c:v>
                </c:pt>
                <c:pt idx="695">
                  <c:v>6.0401145110831891</c:v>
                </c:pt>
                <c:pt idx="696">
                  <c:v>6.0529145110831877</c:v>
                </c:pt>
                <c:pt idx="697">
                  <c:v>6.065714511083188</c:v>
                </c:pt>
                <c:pt idx="698">
                  <c:v>6.0785145110831884</c:v>
                </c:pt>
                <c:pt idx="699">
                  <c:v>6.0913145110831888</c:v>
                </c:pt>
                <c:pt idx="700">
                  <c:v>6.1041145110831891</c:v>
                </c:pt>
                <c:pt idx="701">
                  <c:v>6.1169145110831877</c:v>
                </c:pt>
                <c:pt idx="702">
                  <c:v>6.1297145110831881</c:v>
                </c:pt>
                <c:pt idx="703">
                  <c:v>6.1425145110831885</c:v>
                </c:pt>
                <c:pt idx="704">
                  <c:v>6.1553145110831888</c:v>
                </c:pt>
                <c:pt idx="705">
                  <c:v>6.1681145110831892</c:v>
                </c:pt>
                <c:pt idx="706">
                  <c:v>6.1809145110831878</c:v>
                </c:pt>
                <c:pt idx="707">
                  <c:v>6.1937145110831882</c:v>
                </c:pt>
                <c:pt idx="708">
                  <c:v>6.2065145110831885</c:v>
                </c:pt>
                <c:pt idx="709">
                  <c:v>6.2193145110831889</c:v>
                </c:pt>
                <c:pt idx="710">
                  <c:v>6.2321145110831875</c:v>
                </c:pt>
                <c:pt idx="711">
                  <c:v>6.2449145110831878</c:v>
                </c:pt>
                <c:pt idx="712">
                  <c:v>6.2577145110831882</c:v>
                </c:pt>
                <c:pt idx="713">
                  <c:v>6.2705145110831886</c:v>
                </c:pt>
                <c:pt idx="714">
                  <c:v>6.2833145110831889</c:v>
                </c:pt>
                <c:pt idx="715">
                  <c:v>6.2961145110831875</c:v>
                </c:pt>
                <c:pt idx="716">
                  <c:v>6.3089145110831879</c:v>
                </c:pt>
                <c:pt idx="717">
                  <c:v>6.3217145110831883</c:v>
                </c:pt>
                <c:pt idx="718">
                  <c:v>6.3345145110831886</c:v>
                </c:pt>
                <c:pt idx="719">
                  <c:v>6.347314511083189</c:v>
                </c:pt>
                <c:pt idx="720">
                  <c:v>6.3601145110831876</c:v>
                </c:pt>
                <c:pt idx="721">
                  <c:v>6.372914511083188</c:v>
                </c:pt>
                <c:pt idx="722">
                  <c:v>6.3857145110831883</c:v>
                </c:pt>
                <c:pt idx="723">
                  <c:v>6.3985145110831887</c:v>
                </c:pt>
                <c:pt idx="724">
                  <c:v>6.4113145110831891</c:v>
                </c:pt>
                <c:pt idx="725">
                  <c:v>6.4241145110831877</c:v>
                </c:pt>
                <c:pt idx="726">
                  <c:v>6.436914511083188</c:v>
                </c:pt>
                <c:pt idx="727">
                  <c:v>6.4497145110831884</c:v>
                </c:pt>
                <c:pt idx="728">
                  <c:v>6.4625145110831888</c:v>
                </c:pt>
                <c:pt idx="729">
                  <c:v>6.4753145110831891</c:v>
                </c:pt>
                <c:pt idx="730">
                  <c:v>6.4881145110831877</c:v>
                </c:pt>
                <c:pt idx="731">
                  <c:v>6.5009145110831881</c:v>
                </c:pt>
                <c:pt idx="732">
                  <c:v>6.5137145110831884</c:v>
                </c:pt>
                <c:pt idx="733">
                  <c:v>6.5265145110831888</c:v>
                </c:pt>
                <c:pt idx="734">
                  <c:v>6.5393145110831892</c:v>
                </c:pt>
                <c:pt idx="735">
                  <c:v>6.5521145110831878</c:v>
                </c:pt>
                <c:pt idx="736">
                  <c:v>6.5649145110831881</c:v>
                </c:pt>
                <c:pt idx="737">
                  <c:v>6.5777145110831885</c:v>
                </c:pt>
                <c:pt idx="738">
                  <c:v>6.5905145110831889</c:v>
                </c:pt>
                <c:pt idx="739">
                  <c:v>6.6033145110831892</c:v>
                </c:pt>
                <c:pt idx="740">
                  <c:v>6.6161145110831878</c:v>
                </c:pt>
                <c:pt idx="741">
                  <c:v>6.6289145110831882</c:v>
                </c:pt>
                <c:pt idx="742">
                  <c:v>6.6417145110831886</c:v>
                </c:pt>
                <c:pt idx="743">
                  <c:v>6.6545145110831889</c:v>
                </c:pt>
                <c:pt idx="744">
                  <c:v>6.6673145110831875</c:v>
                </c:pt>
                <c:pt idx="745">
                  <c:v>6.6801145110831879</c:v>
                </c:pt>
                <c:pt idx="746">
                  <c:v>6.6929145110831882</c:v>
                </c:pt>
                <c:pt idx="747">
                  <c:v>6.7057145110831886</c:v>
                </c:pt>
                <c:pt idx="748">
                  <c:v>6.718514511083189</c:v>
                </c:pt>
                <c:pt idx="749">
                  <c:v>6.7313145110831876</c:v>
                </c:pt>
                <c:pt idx="750">
                  <c:v>6.7441145110831879</c:v>
                </c:pt>
                <c:pt idx="751">
                  <c:v>6.7569145110831883</c:v>
                </c:pt>
                <c:pt idx="752">
                  <c:v>6.7697145110831887</c:v>
                </c:pt>
                <c:pt idx="753">
                  <c:v>6.782514511083189</c:v>
                </c:pt>
                <c:pt idx="754">
                  <c:v>6.7953145110831876</c:v>
                </c:pt>
                <c:pt idx="755">
                  <c:v>6.808114511083188</c:v>
                </c:pt>
                <c:pt idx="756">
                  <c:v>6.8209145110831884</c:v>
                </c:pt>
                <c:pt idx="757">
                  <c:v>6.8337145110831887</c:v>
                </c:pt>
                <c:pt idx="758">
                  <c:v>6.8465145110831891</c:v>
                </c:pt>
                <c:pt idx="759">
                  <c:v>6.8593145110831877</c:v>
                </c:pt>
                <c:pt idx="760">
                  <c:v>6.872114511083188</c:v>
                </c:pt>
                <c:pt idx="761">
                  <c:v>6.8849145110831884</c:v>
                </c:pt>
                <c:pt idx="762">
                  <c:v>6.8977145110831888</c:v>
                </c:pt>
                <c:pt idx="763">
                  <c:v>6.9105145110831891</c:v>
                </c:pt>
                <c:pt idx="764">
                  <c:v>6.9233145110831877</c:v>
                </c:pt>
                <c:pt idx="765">
                  <c:v>6.9361145110831881</c:v>
                </c:pt>
                <c:pt idx="766">
                  <c:v>6.9489145110831885</c:v>
                </c:pt>
                <c:pt idx="767">
                  <c:v>6.9617145110831888</c:v>
                </c:pt>
                <c:pt idx="768">
                  <c:v>6.9745145110831892</c:v>
                </c:pt>
                <c:pt idx="769">
                  <c:v>6.9873145110831878</c:v>
                </c:pt>
                <c:pt idx="770">
                  <c:v>7.0001145110831882</c:v>
                </c:pt>
                <c:pt idx="771">
                  <c:v>7.0129145110831885</c:v>
                </c:pt>
                <c:pt idx="772">
                  <c:v>7.0257145110831889</c:v>
                </c:pt>
                <c:pt idx="773">
                  <c:v>7.0385145110831893</c:v>
                </c:pt>
                <c:pt idx="774">
                  <c:v>7.0513145110831879</c:v>
                </c:pt>
                <c:pt idx="775">
                  <c:v>7.0641145110831882</c:v>
                </c:pt>
                <c:pt idx="776">
                  <c:v>7.0769145110831886</c:v>
                </c:pt>
                <c:pt idx="777">
                  <c:v>7.089714511083189</c:v>
                </c:pt>
                <c:pt idx="778">
                  <c:v>7.1025145110831875</c:v>
                </c:pt>
                <c:pt idx="779">
                  <c:v>7.1153145110831879</c:v>
                </c:pt>
                <c:pt idx="780">
                  <c:v>7.1281145110831883</c:v>
                </c:pt>
                <c:pt idx="781">
                  <c:v>7.1409145110831886</c:v>
                </c:pt>
                <c:pt idx="782">
                  <c:v>7.153714511083189</c:v>
                </c:pt>
                <c:pt idx="783">
                  <c:v>7.1665145110831876</c:v>
                </c:pt>
                <c:pt idx="784">
                  <c:v>7.179314511083188</c:v>
                </c:pt>
                <c:pt idx="785">
                  <c:v>7.1921145110831883</c:v>
                </c:pt>
                <c:pt idx="786">
                  <c:v>7.2049145110831887</c:v>
                </c:pt>
                <c:pt idx="787">
                  <c:v>7.2177145110831891</c:v>
                </c:pt>
                <c:pt idx="788">
                  <c:v>7.2305145110831877</c:v>
                </c:pt>
                <c:pt idx="789">
                  <c:v>7.243314511083188</c:v>
                </c:pt>
                <c:pt idx="790">
                  <c:v>7.2561145110831884</c:v>
                </c:pt>
                <c:pt idx="791">
                  <c:v>7.2689145110831888</c:v>
                </c:pt>
                <c:pt idx="792">
                  <c:v>7.2817145110831891</c:v>
                </c:pt>
                <c:pt idx="793">
                  <c:v>7.2945145110831877</c:v>
                </c:pt>
                <c:pt idx="794">
                  <c:v>7.3073145110831881</c:v>
                </c:pt>
                <c:pt idx="795">
                  <c:v>7.3201145110831884</c:v>
                </c:pt>
                <c:pt idx="796">
                  <c:v>7.3329145110831888</c:v>
                </c:pt>
                <c:pt idx="797">
                  <c:v>7.3457145110831892</c:v>
                </c:pt>
                <c:pt idx="798">
                  <c:v>7.3585145110831878</c:v>
                </c:pt>
                <c:pt idx="799">
                  <c:v>7.3713145110831881</c:v>
                </c:pt>
                <c:pt idx="800">
                  <c:v>7.3841145110831885</c:v>
                </c:pt>
                <c:pt idx="801">
                  <c:v>7.3969145110831889</c:v>
                </c:pt>
                <c:pt idx="802">
                  <c:v>7.4097145110831892</c:v>
                </c:pt>
                <c:pt idx="803">
                  <c:v>7.4225145110831878</c:v>
                </c:pt>
                <c:pt idx="804">
                  <c:v>7.4353145110831882</c:v>
                </c:pt>
                <c:pt idx="805">
                  <c:v>7.4481145110831886</c:v>
                </c:pt>
                <c:pt idx="806">
                  <c:v>7.4609145110831889</c:v>
                </c:pt>
                <c:pt idx="807">
                  <c:v>7.4737145110831893</c:v>
                </c:pt>
                <c:pt idx="808">
                  <c:v>7.4865145110831879</c:v>
                </c:pt>
                <c:pt idx="809">
                  <c:v>7.4993145110831883</c:v>
                </c:pt>
                <c:pt idx="810">
                  <c:v>7.5121145110831886</c:v>
                </c:pt>
                <c:pt idx="811">
                  <c:v>7.524914511083189</c:v>
                </c:pt>
                <c:pt idx="812">
                  <c:v>7.5377145110831876</c:v>
                </c:pt>
                <c:pt idx="813">
                  <c:v>7.5505145110831879</c:v>
                </c:pt>
                <c:pt idx="814">
                  <c:v>7.5633145110831883</c:v>
                </c:pt>
                <c:pt idx="815">
                  <c:v>7.5761145110831887</c:v>
                </c:pt>
                <c:pt idx="816">
                  <c:v>7.588914511083189</c:v>
                </c:pt>
                <c:pt idx="817">
                  <c:v>7.6017145110831876</c:v>
                </c:pt>
                <c:pt idx="818">
                  <c:v>7.614514511083188</c:v>
                </c:pt>
                <c:pt idx="819">
                  <c:v>7.6273145110831884</c:v>
                </c:pt>
                <c:pt idx="820">
                  <c:v>7.6401145110831887</c:v>
                </c:pt>
                <c:pt idx="821">
                  <c:v>7.6529145110831891</c:v>
                </c:pt>
                <c:pt idx="822">
                  <c:v>7.6657145110831877</c:v>
                </c:pt>
                <c:pt idx="823">
                  <c:v>7.6785145110831881</c:v>
                </c:pt>
                <c:pt idx="824">
                  <c:v>7.6913145110831884</c:v>
                </c:pt>
                <c:pt idx="825">
                  <c:v>7.7041145110831888</c:v>
                </c:pt>
                <c:pt idx="826">
                  <c:v>7.7169145110831892</c:v>
                </c:pt>
                <c:pt idx="827">
                  <c:v>7.7297145110831877</c:v>
                </c:pt>
                <c:pt idx="828">
                  <c:v>7.7425145110831881</c:v>
                </c:pt>
                <c:pt idx="829">
                  <c:v>7.7553145110831885</c:v>
                </c:pt>
                <c:pt idx="830">
                  <c:v>7.7681145110831888</c:v>
                </c:pt>
                <c:pt idx="831">
                  <c:v>7.7809145110831892</c:v>
                </c:pt>
                <c:pt idx="832">
                  <c:v>7.7937145110831878</c:v>
                </c:pt>
                <c:pt idx="833">
                  <c:v>7.8065145110831882</c:v>
                </c:pt>
                <c:pt idx="834">
                  <c:v>7.8193145110831885</c:v>
                </c:pt>
                <c:pt idx="835">
                  <c:v>7.8321145110831889</c:v>
                </c:pt>
                <c:pt idx="836">
                  <c:v>7.8449145110831893</c:v>
                </c:pt>
                <c:pt idx="837">
                  <c:v>7.8577145110831879</c:v>
                </c:pt>
                <c:pt idx="838">
                  <c:v>7.8705145110831882</c:v>
                </c:pt>
                <c:pt idx="839">
                  <c:v>7.8833145110831886</c:v>
                </c:pt>
                <c:pt idx="840">
                  <c:v>7.896114511083189</c:v>
                </c:pt>
                <c:pt idx="841">
                  <c:v>7.9089145110831893</c:v>
                </c:pt>
                <c:pt idx="842">
                  <c:v>7.9217145110831879</c:v>
                </c:pt>
                <c:pt idx="843">
                  <c:v>7.9345145110831883</c:v>
                </c:pt>
                <c:pt idx="844">
                  <c:v>7.9473145110831886</c:v>
                </c:pt>
                <c:pt idx="845">
                  <c:v>7.960114511083189</c:v>
                </c:pt>
                <c:pt idx="846">
                  <c:v>7.9729145110831876</c:v>
                </c:pt>
                <c:pt idx="847">
                  <c:v>7.985714511083188</c:v>
                </c:pt>
                <c:pt idx="848">
                  <c:v>7.9985145110831883</c:v>
                </c:pt>
                <c:pt idx="849">
                  <c:v>8.0113145110831887</c:v>
                </c:pt>
                <c:pt idx="850">
                  <c:v>8.0241145110831891</c:v>
                </c:pt>
                <c:pt idx="851">
                  <c:v>8.0369145110831877</c:v>
                </c:pt>
                <c:pt idx="852">
                  <c:v>8.049714511083188</c:v>
                </c:pt>
                <c:pt idx="853">
                  <c:v>8.0625145110831884</c:v>
                </c:pt>
                <c:pt idx="854">
                  <c:v>8.0753145110831888</c:v>
                </c:pt>
                <c:pt idx="855">
                  <c:v>8.0881145110831891</c:v>
                </c:pt>
                <c:pt idx="856">
                  <c:v>8.1009145110831877</c:v>
                </c:pt>
                <c:pt idx="857">
                  <c:v>8.1137145110831881</c:v>
                </c:pt>
                <c:pt idx="858">
                  <c:v>8.1265145110831885</c:v>
                </c:pt>
                <c:pt idx="859">
                  <c:v>8.1393145110831888</c:v>
                </c:pt>
                <c:pt idx="860">
                  <c:v>8.1521145110831892</c:v>
                </c:pt>
                <c:pt idx="861">
                  <c:v>8.1649145110831878</c:v>
                </c:pt>
                <c:pt idx="862">
                  <c:v>8.1777145110831881</c:v>
                </c:pt>
                <c:pt idx="863">
                  <c:v>8.1905145110831885</c:v>
                </c:pt>
                <c:pt idx="864">
                  <c:v>8.2033145110831889</c:v>
                </c:pt>
                <c:pt idx="865">
                  <c:v>8.2161145110831892</c:v>
                </c:pt>
                <c:pt idx="866">
                  <c:v>8.2289145110831878</c:v>
                </c:pt>
                <c:pt idx="867">
                  <c:v>8.2417145110831882</c:v>
                </c:pt>
                <c:pt idx="868">
                  <c:v>8.2545145110831886</c:v>
                </c:pt>
                <c:pt idx="869">
                  <c:v>8.2673145110831889</c:v>
                </c:pt>
                <c:pt idx="870">
                  <c:v>8.2801145110831893</c:v>
                </c:pt>
                <c:pt idx="871">
                  <c:v>8.2929145110831879</c:v>
                </c:pt>
                <c:pt idx="872">
                  <c:v>8.3057145110831883</c:v>
                </c:pt>
                <c:pt idx="873">
                  <c:v>8.3185145110831886</c:v>
                </c:pt>
                <c:pt idx="874">
                  <c:v>8.331314511083189</c:v>
                </c:pt>
                <c:pt idx="875">
                  <c:v>8.3441145110831876</c:v>
                </c:pt>
                <c:pt idx="876">
                  <c:v>8.3569145110831879</c:v>
                </c:pt>
                <c:pt idx="877">
                  <c:v>8.3697145110831883</c:v>
                </c:pt>
                <c:pt idx="878">
                  <c:v>8.3825145110831887</c:v>
                </c:pt>
                <c:pt idx="879">
                  <c:v>8.395314511083189</c:v>
                </c:pt>
                <c:pt idx="880">
                  <c:v>8.4081145110831876</c:v>
                </c:pt>
                <c:pt idx="881">
                  <c:v>8.420914511083188</c:v>
                </c:pt>
                <c:pt idx="882">
                  <c:v>8.4337145110831884</c:v>
                </c:pt>
                <c:pt idx="883">
                  <c:v>8.4465145110831887</c:v>
                </c:pt>
                <c:pt idx="884">
                  <c:v>8.4593145110831891</c:v>
                </c:pt>
                <c:pt idx="885">
                  <c:v>8.4721145110831877</c:v>
                </c:pt>
                <c:pt idx="886">
                  <c:v>8.4849145110831881</c:v>
                </c:pt>
                <c:pt idx="887">
                  <c:v>8.4977145110831884</c:v>
                </c:pt>
                <c:pt idx="888">
                  <c:v>8.5105145110831888</c:v>
                </c:pt>
                <c:pt idx="889">
                  <c:v>8.5233145110831892</c:v>
                </c:pt>
                <c:pt idx="890">
                  <c:v>8.5361145110831878</c:v>
                </c:pt>
                <c:pt idx="891">
                  <c:v>8.5489145110831881</c:v>
                </c:pt>
                <c:pt idx="892">
                  <c:v>8.5617145110831885</c:v>
                </c:pt>
                <c:pt idx="893">
                  <c:v>8.5745145110831889</c:v>
                </c:pt>
                <c:pt idx="894">
                  <c:v>8.5873145110831892</c:v>
                </c:pt>
                <c:pt idx="895">
                  <c:v>8.6001145110831878</c:v>
                </c:pt>
                <c:pt idx="896">
                  <c:v>8.6129145110831882</c:v>
                </c:pt>
                <c:pt idx="897">
                  <c:v>8.6257145110831885</c:v>
                </c:pt>
                <c:pt idx="898">
                  <c:v>8.6385145110831889</c:v>
                </c:pt>
                <c:pt idx="899">
                  <c:v>8.6513145110831893</c:v>
                </c:pt>
                <c:pt idx="900">
                  <c:v>8.6641145110831879</c:v>
                </c:pt>
                <c:pt idx="901">
                  <c:v>8.6769145110831882</c:v>
                </c:pt>
                <c:pt idx="902">
                  <c:v>8.6897145110831886</c:v>
                </c:pt>
                <c:pt idx="903">
                  <c:v>8.702514511083189</c:v>
                </c:pt>
                <c:pt idx="904">
                  <c:v>8.7153145110831893</c:v>
                </c:pt>
                <c:pt idx="905">
                  <c:v>8.7281145110831879</c:v>
                </c:pt>
                <c:pt idx="906">
                  <c:v>8.7409145110831883</c:v>
                </c:pt>
                <c:pt idx="907">
                  <c:v>8.7537145110831887</c:v>
                </c:pt>
                <c:pt idx="908">
                  <c:v>8.766514511083189</c:v>
                </c:pt>
                <c:pt idx="909">
                  <c:v>8.7793145110831876</c:v>
                </c:pt>
                <c:pt idx="910">
                  <c:v>8.792114511083188</c:v>
                </c:pt>
                <c:pt idx="911">
                  <c:v>8.8049145110831883</c:v>
                </c:pt>
                <c:pt idx="912">
                  <c:v>8.8177145110831887</c:v>
                </c:pt>
                <c:pt idx="913">
                  <c:v>8.8305145110831891</c:v>
                </c:pt>
                <c:pt idx="914">
                  <c:v>8.8433145110831877</c:v>
                </c:pt>
                <c:pt idx="915">
                  <c:v>8.856114511083188</c:v>
                </c:pt>
                <c:pt idx="916">
                  <c:v>8.8689145110831884</c:v>
                </c:pt>
                <c:pt idx="917">
                  <c:v>8.8817145110831888</c:v>
                </c:pt>
                <c:pt idx="918">
                  <c:v>8.8945145110831891</c:v>
                </c:pt>
                <c:pt idx="919">
                  <c:v>8.9073145110831877</c:v>
                </c:pt>
                <c:pt idx="920">
                  <c:v>8.9201145110831881</c:v>
                </c:pt>
                <c:pt idx="921">
                  <c:v>8.9329145110831885</c:v>
                </c:pt>
                <c:pt idx="922">
                  <c:v>8.9457145110831888</c:v>
                </c:pt>
                <c:pt idx="923">
                  <c:v>8.9585145110831892</c:v>
                </c:pt>
                <c:pt idx="924">
                  <c:v>8.9713145110831878</c:v>
                </c:pt>
                <c:pt idx="925">
                  <c:v>8.9841145110831881</c:v>
                </c:pt>
                <c:pt idx="926">
                  <c:v>8.9969145110831885</c:v>
                </c:pt>
                <c:pt idx="927">
                  <c:v>9.0097145110831889</c:v>
                </c:pt>
                <c:pt idx="928">
                  <c:v>9.0225145110831892</c:v>
                </c:pt>
                <c:pt idx="929">
                  <c:v>9.0353145110831878</c:v>
                </c:pt>
                <c:pt idx="930">
                  <c:v>9.0481145110831882</c:v>
                </c:pt>
                <c:pt idx="931">
                  <c:v>9.0609145110831886</c:v>
                </c:pt>
                <c:pt idx="932">
                  <c:v>9.0737145110831889</c:v>
                </c:pt>
                <c:pt idx="933">
                  <c:v>9.0865145110831893</c:v>
                </c:pt>
                <c:pt idx="934">
                  <c:v>9.0993145110831879</c:v>
                </c:pt>
                <c:pt idx="935">
                  <c:v>9.1121145110831883</c:v>
                </c:pt>
                <c:pt idx="936">
                  <c:v>9.1249145110831886</c:v>
                </c:pt>
                <c:pt idx="937">
                  <c:v>9.137714511083189</c:v>
                </c:pt>
                <c:pt idx="938">
                  <c:v>9.1505145110831894</c:v>
                </c:pt>
                <c:pt idx="939">
                  <c:v>9.163314511083188</c:v>
                </c:pt>
                <c:pt idx="940">
                  <c:v>9.1761145110831883</c:v>
                </c:pt>
                <c:pt idx="941">
                  <c:v>9.1889145110831887</c:v>
                </c:pt>
                <c:pt idx="942">
                  <c:v>9.2017145110831891</c:v>
                </c:pt>
                <c:pt idx="943">
                  <c:v>9.2145145110831876</c:v>
                </c:pt>
                <c:pt idx="944">
                  <c:v>9.227314511083188</c:v>
                </c:pt>
                <c:pt idx="945">
                  <c:v>9.2401145110831884</c:v>
                </c:pt>
                <c:pt idx="946">
                  <c:v>9.2529145110831887</c:v>
                </c:pt>
                <c:pt idx="947">
                  <c:v>9.2657145110831891</c:v>
                </c:pt>
                <c:pt idx="948">
                  <c:v>9.2785145110831877</c:v>
                </c:pt>
                <c:pt idx="949">
                  <c:v>9.2913145110831881</c:v>
                </c:pt>
                <c:pt idx="950">
                  <c:v>9.3041145110831884</c:v>
                </c:pt>
                <c:pt idx="951">
                  <c:v>9.3169145110831888</c:v>
                </c:pt>
                <c:pt idx="952">
                  <c:v>9.3297145110831892</c:v>
                </c:pt>
                <c:pt idx="953">
                  <c:v>9.3425145110831878</c:v>
                </c:pt>
                <c:pt idx="954">
                  <c:v>9.3553145110831881</c:v>
                </c:pt>
                <c:pt idx="955">
                  <c:v>9.3681145110831885</c:v>
                </c:pt>
                <c:pt idx="956">
                  <c:v>9.3809145110831889</c:v>
                </c:pt>
                <c:pt idx="957">
                  <c:v>9.3937145110831892</c:v>
                </c:pt>
                <c:pt idx="958">
                  <c:v>9.4065145110831878</c:v>
                </c:pt>
                <c:pt idx="959">
                  <c:v>9.4193145110831882</c:v>
                </c:pt>
                <c:pt idx="960">
                  <c:v>9.4321145110831885</c:v>
                </c:pt>
                <c:pt idx="961">
                  <c:v>9.4449145110831889</c:v>
                </c:pt>
                <c:pt idx="962">
                  <c:v>9.4577145110831893</c:v>
                </c:pt>
                <c:pt idx="963">
                  <c:v>9.4705145110831879</c:v>
                </c:pt>
                <c:pt idx="964">
                  <c:v>9.4833145110831882</c:v>
                </c:pt>
                <c:pt idx="965">
                  <c:v>9.4961145110831886</c:v>
                </c:pt>
                <c:pt idx="966">
                  <c:v>9.508914511083189</c:v>
                </c:pt>
                <c:pt idx="967">
                  <c:v>9.5217145110831893</c:v>
                </c:pt>
                <c:pt idx="968">
                  <c:v>9.5345145110831879</c:v>
                </c:pt>
                <c:pt idx="969">
                  <c:v>9.5473145110831883</c:v>
                </c:pt>
                <c:pt idx="970">
                  <c:v>9.5601145110831887</c:v>
                </c:pt>
                <c:pt idx="971">
                  <c:v>9.572914511083189</c:v>
                </c:pt>
                <c:pt idx="972">
                  <c:v>9.5857145110831894</c:v>
                </c:pt>
                <c:pt idx="973">
                  <c:v>9.598514511083188</c:v>
                </c:pt>
                <c:pt idx="974">
                  <c:v>9.6113145110831883</c:v>
                </c:pt>
                <c:pt idx="975">
                  <c:v>9.6241145110831887</c:v>
                </c:pt>
                <c:pt idx="976">
                  <c:v>9.6369145110831891</c:v>
                </c:pt>
                <c:pt idx="977">
                  <c:v>9.6497145110831877</c:v>
                </c:pt>
                <c:pt idx="978">
                  <c:v>9.662514511083188</c:v>
                </c:pt>
                <c:pt idx="979">
                  <c:v>9.6753145110831884</c:v>
                </c:pt>
                <c:pt idx="980">
                  <c:v>9.6881145110831888</c:v>
                </c:pt>
                <c:pt idx="981">
                  <c:v>9.7009145110831891</c:v>
                </c:pt>
                <c:pt idx="982">
                  <c:v>9.7137145110831877</c:v>
                </c:pt>
                <c:pt idx="983">
                  <c:v>9.7265145110831881</c:v>
                </c:pt>
                <c:pt idx="984">
                  <c:v>9.7393145110831885</c:v>
                </c:pt>
                <c:pt idx="985">
                  <c:v>9.7521145110831888</c:v>
                </c:pt>
                <c:pt idx="986">
                  <c:v>9.7649145110831892</c:v>
                </c:pt>
                <c:pt idx="987">
                  <c:v>9.7777145110831878</c:v>
                </c:pt>
                <c:pt idx="988">
                  <c:v>9.7905145110831882</c:v>
                </c:pt>
                <c:pt idx="989">
                  <c:v>9.8033145110831885</c:v>
                </c:pt>
                <c:pt idx="990">
                  <c:v>9.8161145110831889</c:v>
                </c:pt>
                <c:pt idx="991">
                  <c:v>9.8289145110831893</c:v>
                </c:pt>
                <c:pt idx="992">
                  <c:v>9.8417145110831878</c:v>
                </c:pt>
                <c:pt idx="993">
                  <c:v>9.8545145110831882</c:v>
                </c:pt>
                <c:pt idx="994">
                  <c:v>9.8673145110831886</c:v>
                </c:pt>
                <c:pt idx="995">
                  <c:v>9.8801145110831889</c:v>
                </c:pt>
                <c:pt idx="996">
                  <c:v>9.8929145110831893</c:v>
                </c:pt>
                <c:pt idx="997">
                  <c:v>9.9057145110831879</c:v>
                </c:pt>
                <c:pt idx="998">
                  <c:v>9.9185145110831883</c:v>
                </c:pt>
                <c:pt idx="999">
                  <c:v>9.9313145110831886</c:v>
                </c:pt>
                <c:pt idx="1000">
                  <c:v>9.944114511083189</c:v>
                </c:pt>
                <c:pt idx="1001">
                  <c:v>9.9569145110831894</c:v>
                </c:pt>
                <c:pt idx="1002">
                  <c:v>9.969714511083188</c:v>
                </c:pt>
                <c:pt idx="1003">
                  <c:v>9.9825145110831883</c:v>
                </c:pt>
                <c:pt idx="1004">
                  <c:v>9.9953145110831887</c:v>
                </c:pt>
                <c:pt idx="1005">
                  <c:v>10.008114511083189</c:v>
                </c:pt>
                <c:pt idx="1006">
                  <c:v>10.020914511083189</c:v>
                </c:pt>
                <c:pt idx="1007">
                  <c:v>10.033714511083188</c:v>
                </c:pt>
                <c:pt idx="1008">
                  <c:v>10.046514511083188</c:v>
                </c:pt>
                <c:pt idx="1009">
                  <c:v>10.059314511083189</c:v>
                </c:pt>
                <c:pt idx="1010">
                  <c:v>10.072114511083189</c:v>
                </c:pt>
                <c:pt idx="1011">
                  <c:v>10.084914511083188</c:v>
                </c:pt>
                <c:pt idx="1012">
                  <c:v>10.097714511083188</c:v>
                </c:pt>
                <c:pt idx="1013">
                  <c:v>10.110514511083188</c:v>
                </c:pt>
                <c:pt idx="1014">
                  <c:v>10.123314511083189</c:v>
                </c:pt>
                <c:pt idx="1015">
                  <c:v>10.136114511083189</c:v>
                </c:pt>
                <c:pt idx="1016">
                  <c:v>10.148914511083188</c:v>
                </c:pt>
                <c:pt idx="1017">
                  <c:v>10.161714511083188</c:v>
                </c:pt>
                <c:pt idx="1018">
                  <c:v>10.174514511083188</c:v>
                </c:pt>
                <c:pt idx="1019">
                  <c:v>10.187314511083189</c:v>
                </c:pt>
                <c:pt idx="1020">
                  <c:v>10.200114511083189</c:v>
                </c:pt>
                <c:pt idx="1021">
                  <c:v>10.212914511083188</c:v>
                </c:pt>
                <c:pt idx="1022">
                  <c:v>10.225714511083188</c:v>
                </c:pt>
                <c:pt idx="1023">
                  <c:v>10.238514511083189</c:v>
                </c:pt>
              </c:numCache>
            </c:numRef>
          </c:xVal>
          <c:yVal>
            <c:numRef>
              <c:f>'Red sp'!$F$2:$F$1025</c:f>
              <c:numCache>
                <c:formatCode>General</c:formatCode>
                <c:ptCount val="1024"/>
                <c:pt idx="0">
                  <c:v>1.4032157514157473E-3</c:v>
                </c:pt>
                <c:pt idx="1">
                  <c:v>2.5306115206632836E-3</c:v>
                </c:pt>
                <c:pt idx="2">
                  <c:v>2.1422608752098404E-3</c:v>
                </c:pt>
                <c:pt idx="3">
                  <c:v>2.3759032917041677E-3</c:v>
                </c:pt>
                <c:pt idx="4">
                  <c:v>3.6494464018830171E-3</c:v>
                </c:pt>
                <c:pt idx="5">
                  <c:v>4.8304220228580661E-3</c:v>
                </c:pt>
                <c:pt idx="6">
                  <c:v>4.4388847455756495E-3</c:v>
                </c:pt>
                <c:pt idx="7">
                  <c:v>3.8836537494185181E-3</c:v>
                </c:pt>
                <c:pt idx="8">
                  <c:v>2.6288922742170656E-3</c:v>
                </c:pt>
                <c:pt idx="9">
                  <c:v>1.7489374227148014E-3</c:v>
                </c:pt>
                <c:pt idx="10">
                  <c:v>9.7786080017440383E-4</c:v>
                </c:pt>
                <c:pt idx="11">
                  <c:v>9.0805434902602731E-4</c:v>
                </c:pt>
                <c:pt idx="12">
                  <c:v>9.5512776195183242E-4</c:v>
                </c:pt>
                <c:pt idx="13">
                  <c:v>7.8102077791181526E-4</c:v>
                </c:pt>
                <c:pt idx="14">
                  <c:v>4.1274332638578627E-4</c:v>
                </c:pt>
                <c:pt idx="15">
                  <c:v>8.5530072932680311E-5</c:v>
                </c:pt>
                <c:pt idx="16">
                  <c:v>2.536875826147692E-4</c:v>
                </c:pt>
                <c:pt idx="17">
                  <c:v>5.9580212726137146E-4</c:v>
                </c:pt>
                <c:pt idx="18">
                  <c:v>5.6288855958576498E-4</c:v>
                </c:pt>
                <c:pt idx="19">
                  <c:v>6.2515887417886743E-4</c:v>
                </c:pt>
                <c:pt idx="20">
                  <c:v>6.3965661905579453E-4</c:v>
                </c:pt>
                <c:pt idx="21">
                  <c:v>3.7363458472506841E-4</c:v>
                </c:pt>
                <c:pt idx="22">
                  <c:v>3.9630305720771901E-4</c:v>
                </c:pt>
                <c:pt idx="23">
                  <c:v>4.9753469476655667E-4</c:v>
                </c:pt>
                <c:pt idx="24">
                  <c:v>5.2594397529372508E-4</c:v>
                </c:pt>
                <c:pt idx="25">
                  <c:v>7.4173666480907455E-4</c:v>
                </c:pt>
                <c:pt idx="26">
                  <c:v>7.5068658206442842E-4</c:v>
                </c:pt>
                <c:pt idx="27">
                  <c:v>5.218927222240291E-4</c:v>
                </c:pt>
                <c:pt idx="28">
                  <c:v>6.1490375129961907E-4</c:v>
                </c:pt>
                <c:pt idx="29">
                  <c:v>3.9883705374850015E-4</c:v>
                </c:pt>
                <c:pt idx="30">
                  <c:v>3.8670582910778654E-4</c:v>
                </c:pt>
                <c:pt idx="31">
                  <c:v>3.1016384466949853E-4</c:v>
                </c:pt>
                <c:pt idx="32">
                  <c:v>3.184285039168207E-4</c:v>
                </c:pt>
                <c:pt idx="33">
                  <c:v>5.4243569135458509E-4</c:v>
                </c:pt>
                <c:pt idx="34">
                  <c:v>5.8147048813001791E-4</c:v>
                </c:pt>
                <c:pt idx="35">
                  <c:v>3.326197226700322E-4</c:v>
                </c:pt>
                <c:pt idx="36">
                  <c:v>2.5121245815401945E-4</c:v>
                </c:pt>
                <c:pt idx="37">
                  <c:v>2.2564216120157823E-4</c:v>
                </c:pt>
                <c:pt idx="38">
                  <c:v>9.6560384429400612E-4</c:v>
                </c:pt>
                <c:pt idx="39">
                  <c:v>6.2283861991924161E-4</c:v>
                </c:pt>
                <c:pt idx="40">
                  <c:v>5.3692742773767696E-4</c:v>
                </c:pt>
                <c:pt idx="41">
                  <c:v>5.9482142820744578E-4</c:v>
                </c:pt>
                <c:pt idx="42">
                  <c:v>6.2263307610735071E-4</c:v>
                </c:pt>
                <c:pt idx="43">
                  <c:v>5.2520748356580825E-4</c:v>
                </c:pt>
                <c:pt idx="44">
                  <c:v>2.981246979229726E-4</c:v>
                </c:pt>
                <c:pt idx="45">
                  <c:v>4.8047328069570586E-4</c:v>
                </c:pt>
                <c:pt idx="46">
                  <c:v>5.5404630561946104E-4</c:v>
                </c:pt>
                <c:pt idx="47">
                  <c:v>3.9815697996070095E-4</c:v>
                </c:pt>
                <c:pt idx="48">
                  <c:v>5.3345861612419171E-4</c:v>
                </c:pt>
                <c:pt idx="49">
                  <c:v>6.691625523998746E-4</c:v>
                </c:pt>
                <c:pt idx="50">
                  <c:v>5.2218818588452374E-4</c:v>
                </c:pt>
                <c:pt idx="51">
                  <c:v>3.333891061460271E-4</c:v>
                </c:pt>
                <c:pt idx="52">
                  <c:v>3.4123573181421189E-4</c:v>
                </c:pt>
                <c:pt idx="53">
                  <c:v>5.4613103473499227E-4</c:v>
                </c:pt>
                <c:pt idx="54">
                  <c:v>6.0556375810021112E-4</c:v>
                </c:pt>
                <c:pt idx="55">
                  <c:v>3.7696637941301469E-4</c:v>
                </c:pt>
                <c:pt idx="56">
                  <c:v>1.8322744374876275E-4</c:v>
                </c:pt>
                <c:pt idx="57">
                  <c:v>6.174737250178614E-4</c:v>
                </c:pt>
                <c:pt idx="58">
                  <c:v>5.5460139404909614E-4</c:v>
                </c:pt>
                <c:pt idx="59">
                  <c:v>5.9082690300569422E-4</c:v>
                </c:pt>
                <c:pt idx="60">
                  <c:v>6.5402236723912472E-4</c:v>
                </c:pt>
                <c:pt idx="61">
                  <c:v>5.6739922545489315E-4</c:v>
                </c:pt>
                <c:pt idx="62">
                  <c:v>7.6917361216658018E-4</c:v>
                </c:pt>
                <c:pt idx="63">
                  <c:v>8.1496859205807889E-4</c:v>
                </c:pt>
                <c:pt idx="64">
                  <c:v>9.4969299700750761E-4</c:v>
                </c:pt>
                <c:pt idx="65">
                  <c:v>6.2020584995842848E-4</c:v>
                </c:pt>
                <c:pt idx="66">
                  <c:v>6.2763002782311513E-4</c:v>
                </c:pt>
                <c:pt idx="67">
                  <c:v>1.931559129513279E-3</c:v>
                </c:pt>
                <c:pt idx="68">
                  <c:v>1.2021273486825118E-3</c:v>
                </c:pt>
                <c:pt idx="69">
                  <c:v>8.6083506385398547E-4</c:v>
                </c:pt>
                <c:pt idx="70">
                  <c:v>8.1364821319673385E-4</c:v>
                </c:pt>
                <c:pt idx="71">
                  <c:v>6.9634078516004044E-4</c:v>
                </c:pt>
                <c:pt idx="72">
                  <c:v>4.9127126100616053E-4</c:v>
                </c:pt>
                <c:pt idx="73">
                  <c:v>4.1031275447083089E-4</c:v>
                </c:pt>
                <c:pt idx="74">
                  <c:v>6.9298056377345397E-4</c:v>
                </c:pt>
                <c:pt idx="75">
                  <c:v>1.072254157655916E-3</c:v>
                </c:pt>
                <c:pt idx="76">
                  <c:v>9.0799340937993713E-4</c:v>
                </c:pt>
                <c:pt idx="77">
                  <c:v>6.7877117058202311E-4</c:v>
                </c:pt>
                <c:pt idx="78">
                  <c:v>5.4002453878216879E-4</c:v>
                </c:pt>
                <c:pt idx="79">
                  <c:v>9.6025273230108347E-4</c:v>
                </c:pt>
                <c:pt idx="80">
                  <c:v>6.0575642249875575E-4</c:v>
                </c:pt>
                <c:pt idx="81">
                  <c:v>6.9158670975783226E-4</c:v>
                </c:pt>
                <c:pt idx="82">
                  <c:v>5.7775586980412749E-4</c:v>
                </c:pt>
                <c:pt idx="83">
                  <c:v>5.2831452646329624E-4</c:v>
                </c:pt>
                <c:pt idx="84">
                  <c:v>8.0275655605130012E-4</c:v>
                </c:pt>
                <c:pt idx="85">
                  <c:v>6.4544180875352256E-4</c:v>
                </c:pt>
                <c:pt idx="86">
                  <c:v>4.7640940683187593E-4</c:v>
                </c:pt>
                <c:pt idx="87">
                  <c:v>8.9595441528400274E-4</c:v>
                </c:pt>
                <c:pt idx="88">
                  <c:v>7.5426526000198604E-4</c:v>
                </c:pt>
                <c:pt idx="89">
                  <c:v>8.0523692415365191E-4</c:v>
                </c:pt>
                <c:pt idx="90">
                  <c:v>9.1012238174193426E-4</c:v>
                </c:pt>
                <c:pt idx="91">
                  <c:v>1.0576605223240768E-3</c:v>
                </c:pt>
                <c:pt idx="92">
                  <c:v>7.8244400196698157E-4</c:v>
                </c:pt>
                <c:pt idx="93">
                  <c:v>5.9951104244616318E-4</c:v>
                </c:pt>
                <c:pt idx="94">
                  <c:v>1.1712082420220831E-3</c:v>
                </c:pt>
                <c:pt idx="95">
                  <c:v>1.1600001206137479E-3</c:v>
                </c:pt>
                <c:pt idx="96">
                  <c:v>7.8916386574892725E-4</c:v>
                </c:pt>
                <c:pt idx="97">
                  <c:v>8.3674712001729698E-4</c:v>
                </c:pt>
                <c:pt idx="98">
                  <c:v>9.0544651660684049E-4</c:v>
                </c:pt>
                <c:pt idx="99">
                  <c:v>5.9216270125243061E-4</c:v>
                </c:pt>
                <c:pt idx="100">
                  <c:v>6.0846644483365938E-4</c:v>
                </c:pt>
                <c:pt idx="101">
                  <c:v>9.3251474657185399E-4</c:v>
                </c:pt>
                <c:pt idx="102">
                  <c:v>1.0858137272567784E-3</c:v>
                </c:pt>
                <c:pt idx="103">
                  <c:v>9.927679140977004E-4</c:v>
                </c:pt>
                <c:pt idx="104">
                  <c:v>1.0044440907340283E-3</c:v>
                </c:pt>
                <c:pt idx="105">
                  <c:v>8.7582667336562087E-4</c:v>
                </c:pt>
                <c:pt idx="106">
                  <c:v>1.0910713894760752E-3</c:v>
                </c:pt>
                <c:pt idx="107">
                  <c:v>1.0593056913452618E-3</c:v>
                </c:pt>
                <c:pt idx="108">
                  <c:v>1.0004686378432299E-3</c:v>
                </c:pt>
                <c:pt idx="109">
                  <c:v>9.4516763068670318E-4</c:v>
                </c:pt>
                <c:pt idx="110">
                  <c:v>1.0443030946217314E-3</c:v>
                </c:pt>
                <c:pt idx="111">
                  <c:v>1.2478013348743015E-3</c:v>
                </c:pt>
                <c:pt idx="112">
                  <c:v>1.4747741975885342E-3</c:v>
                </c:pt>
                <c:pt idx="113">
                  <c:v>1.4508894603584494E-3</c:v>
                </c:pt>
                <c:pt idx="114">
                  <c:v>1.608151938359855E-3</c:v>
                </c:pt>
                <c:pt idx="115">
                  <c:v>1.7778233169106997E-3</c:v>
                </c:pt>
                <c:pt idx="116">
                  <c:v>1.632751683632935E-3</c:v>
                </c:pt>
                <c:pt idx="117">
                  <c:v>1.5508487922368001E-3</c:v>
                </c:pt>
                <c:pt idx="118">
                  <c:v>1.9026362908376128E-3</c:v>
                </c:pt>
                <c:pt idx="119">
                  <c:v>2.0689628545770247E-3</c:v>
                </c:pt>
                <c:pt idx="120">
                  <c:v>2.2679291051544009E-3</c:v>
                </c:pt>
                <c:pt idx="121">
                  <c:v>2.8132536625040156E-3</c:v>
                </c:pt>
                <c:pt idx="122">
                  <c:v>3.0359403295836074E-3</c:v>
                </c:pt>
                <c:pt idx="123">
                  <c:v>2.4236875306433425E-3</c:v>
                </c:pt>
                <c:pt idx="124">
                  <c:v>2.6800806593265851E-3</c:v>
                </c:pt>
                <c:pt idx="125">
                  <c:v>2.5259155546819173E-3</c:v>
                </c:pt>
                <c:pt idx="126">
                  <c:v>2.959007659675366E-3</c:v>
                </c:pt>
                <c:pt idx="127">
                  <c:v>3.5944401729283101E-3</c:v>
                </c:pt>
                <c:pt idx="128">
                  <c:v>3.1958365652557056E-3</c:v>
                </c:pt>
                <c:pt idx="129">
                  <c:v>2.863932346666904E-3</c:v>
                </c:pt>
                <c:pt idx="130">
                  <c:v>3.4436257899047892E-3</c:v>
                </c:pt>
                <c:pt idx="131">
                  <c:v>3.788226095594802E-3</c:v>
                </c:pt>
                <c:pt idx="132">
                  <c:v>4.2170083111642215E-3</c:v>
                </c:pt>
                <c:pt idx="133">
                  <c:v>4.1921793182117797E-3</c:v>
                </c:pt>
                <c:pt idx="134">
                  <c:v>4.7516123877834578E-3</c:v>
                </c:pt>
                <c:pt idx="135">
                  <c:v>5.2086843378514698E-3</c:v>
                </c:pt>
                <c:pt idx="136">
                  <c:v>5.4706879416433589E-3</c:v>
                </c:pt>
                <c:pt idx="137">
                  <c:v>5.4284434045850805E-3</c:v>
                </c:pt>
                <c:pt idx="138">
                  <c:v>5.9781927765033861E-3</c:v>
                </c:pt>
                <c:pt idx="139">
                  <c:v>7.0601138180543845E-3</c:v>
                </c:pt>
                <c:pt idx="140">
                  <c:v>7.004765612668145E-3</c:v>
                </c:pt>
                <c:pt idx="141">
                  <c:v>8.6525443010584593E-3</c:v>
                </c:pt>
                <c:pt idx="142">
                  <c:v>1.0068398078336857E-2</c:v>
                </c:pt>
                <c:pt idx="143">
                  <c:v>9.9947691208457125E-3</c:v>
                </c:pt>
                <c:pt idx="144">
                  <c:v>1.0009138976064241E-2</c:v>
                </c:pt>
                <c:pt idx="145">
                  <c:v>1.156490446382928E-2</c:v>
                </c:pt>
                <c:pt idx="146">
                  <c:v>1.2877649995103501E-2</c:v>
                </c:pt>
                <c:pt idx="147">
                  <c:v>1.4418161398899423E-2</c:v>
                </c:pt>
                <c:pt idx="148">
                  <c:v>1.4629391027594795E-2</c:v>
                </c:pt>
                <c:pt idx="149">
                  <c:v>1.5844390738649395E-2</c:v>
                </c:pt>
                <c:pt idx="150">
                  <c:v>1.6822702399846515E-2</c:v>
                </c:pt>
                <c:pt idx="151">
                  <c:v>1.8609400362584627E-2</c:v>
                </c:pt>
                <c:pt idx="152">
                  <c:v>2.0346556435735103E-2</c:v>
                </c:pt>
                <c:pt idx="153">
                  <c:v>2.2138342601630948E-2</c:v>
                </c:pt>
                <c:pt idx="154">
                  <c:v>2.4675065151458477E-2</c:v>
                </c:pt>
                <c:pt idx="155">
                  <c:v>2.5907763768140024E-2</c:v>
                </c:pt>
                <c:pt idx="156">
                  <c:v>2.7097187213408955E-2</c:v>
                </c:pt>
                <c:pt idx="157">
                  <c:v>2.9427019231066668E-2</c:v>
                </c:pt>
                <c:pt idx="158">
                  <c:v>3.1284187089040211E-2</c:v>
                </c:pt>
                <c:pt idx="159">
                  <c:v>3.3054480523563558E-2</c:v>
                </c:pt>
                <c:pt idx="160">
                  <c:v>3.6398006814507028E-2</c:v>
                </c:pt>
                <c:pt idx="161">
                  <c:v>3.8750661076535797E-2</c:v>
                </c:pt>
                <c:pt idx="162">
                  <c:v>4.1856843598934754E-2</c:v>
                </c:pt>
                <c:pt idx="163">
                  <c:v>4.2200668695728423E-2</c:v>
                </c:pt>
                <c:pt idx="164">
                  <c:v>4.5436279370325454E-2</c:v>
                </c:pt>
                <c:pt idx="165">
                  <c:v>4.7665074683283383E-2</c:v>
                </c:pt>
                <c:pt idx="166">
                  <c:v>5.1527064441776793E-2</c:v>
                </c:pt>
                <c:pt idx="167">
                  <c:v>5.3468251936779024E-2</c:v>
                </c:pt>
                <c:pt idx="168">
                  <c:v>5.6081019627977353E-2</c:v>
                </c:pt>
                <c:pt idx="169">
                  <c:v>6.039137194423342E-2</c:v>
                </c:pt>
                <c:pt idx="170">
                  <c:v>6.0281331136529143E-2</c:v>
                </c:pt>
                <c:pt idx="171">
                  <c:v>6.5225986690665649E-2</c:v>
                </c:pt>
                <c:pt idx="172">
                  <c:v>6.4678329046432476E-2</c:v>
                </c:pt>
                <c:pt idx="173">
                  <c:v>6.6951541756405622E-2</c:v>
                </c:pt>
                <c:pt idx="174">
                  <c:v>7.0502199997101694E-2</c:v>
                </c:pt>
                <c:pt idx="175">
                  <c:v>7.3632157387180638E-2</c:v>
                </c:pt>
                <c:pt idx="176">
                  <c:v>7.7217387081849706E-2</c:v>
                </c:pt>
                <c:pt idx="177">
                  <c:v>7.9668787123083062E-2</c:v>
                </c:pt>
                <c:pt idx="178">
                  <c:v>8.2544401301995585E-2</c:v>
                </c:pt>
                <c:pt idx="179">
                  <c:v>8.4836228398964542E-2</c:v>
                </c:pt>
                <c:pt idx="180">
                  <c:v>9.0138201839650572E-2</c:v>
                </c:pt>
                <c:pt idx="181">
                  <c:v>9.5523819332424584E-2</c:v>
                </c:pt>
                <c:pt idx="182">
                  <c:v>9.8180760075495366E-2</c:v>
                </c:pt>
                <c:pt idx="183">
                  <c:v>9.9718926701356153E-2</c:v>
                </c:pt>
                <c:pt idx="184">
                  <c:v>0.10059068659403497</c:v>
                </c:pt>
                <c:pt idx="185">
                  <c:v>0.10442068535009574</c:v>
                </c:pt>
                <c:pt idx="186">
                  <c:v>0.1066021792632067</c:v>
                </c:pt>
                <c:pt idx="187">
                  <c:v>0.1083205393342081</c:v>
                </c:pt>
                <c:pt idx="188">
                  <c:v>0.1103180042037209</c:v>
                </c:pt>
                <c:pt idx="189">
                  <c:v>0.11338089778835173</c:v>
                </c:pt>
                <c:pt idx="190">
                  <c:v>0.11696570969969267</c:v>
                </c:pt>
                <c:pt idx="191">
                  <c:v>0.11789493218074645</c:v>
                </c:pt>
                <c:pt idx="192">
                  <c:v>0.12214363905463772</c:v>
                </c:pt>
                <c:pt idx="193">
                  <c:v>0.12241489639429094</c:v>
                </c:pt>
                <c:pt idx="194">
                  <c:v>0.12263964837747002</c:v>
                </c:pt>
                <c:pt idx="195">
                  <c:v>0.12598344662086161</c:v>
                </c:pt>
                <c:pt idx="196">
                  <c:v>0.12918361969638958</c:v>
                </c:pt>
                <c:pt idx="197">
                  <c:v>0.13064237392455799</c:v>
                </c:pt>
                <c:pt idx="198">
                  <c:v>0.13305399509175692</c:v>
                </c:pt>
                <c:pt idx="199">
                  <c:v>0.13464943056908243</c:v>
                </c:pt>
                <c:pt idx="200">
                  <c:v>0.13555550126764332</c:v>
                </c:pt>
                <c:pt idx="201">
                  <c:v>0.13550966352284632</c:v>
                </c:pt>
                <c:pt idx="202">
                  <c:v>0.13507629585930436</c:v>
                </c:pt>
                <c:pt idx="203">
                  <c:v>0.13733340191836763</c:v>
                </c:pt>
                <c:pt idx="204">
                  <c:v>0.13894290377806345</c:v>
                </c:pt>
                <c:pt idx="205">
                  <c:v>0.14277955045364685</c:v>
                </c:pt>
                <c:pt idx="206">
                  <c:v>0.14240173010710333</c:v>
                </c:pt>
                <c:pt idx="207">
                  <c:v>0.14253736760205146</c:v>
                </c:pt>
                <c:pt idx="208">
                  <c:v>0.14487774255905256</c:v>
                </c:pt>
                <c:pt idx="209">
                  <c:v>0.14939715222702984</c:v>
                </c:pt>
                <c:pt idx="210">
                  <c:v>0.14794866774356627</c:v>
                </c:pt>
                <c:pt idx="211">
                  <c:v>0.14713361837925051</c:v>
                </c:pt>
                <c:pt idx="212">
                  <c:v>0.15043928695554643</c:v>
                </c:pt>
                <c:pt idx="213">
                  <c:v>0.15149614157567981</c:v>
                </c:pt>
                <c:pt idx="214">
                  <c:v>0.14859980912843315</c:v>
                </c:pt>
                <c:pt idx="215">
                  <c:v>0.15079137139883006</c:v>
                </c:pt>
                <c:pt idx="216">
                  <c:v>0.15195403161274396</c:v>
                </c:pt>
                <c:pt idx="217">
                  <c:v>0.15005937088666901</c:v>
                </c:pt>
                <c:pt idx="218">
                  <c:v>0.14874671361780348</c:v>
                </c:pt>
                <c:pt idx="219">
                  <c:v>0.15074577798354943</c:v>
                </c:pt>
                <c:pt idx="220">
                  <c:v>0.15221667491117619</c:v>
                </c:pt>
                <c:pt idx="221">
                  <c:v>0.15403772713529429</c:v>
                </c:pt>
                <c:pt idx="222">
                  <c:v>0.15443646162104852</c:v>
                </c:pt>
                <c:pt idx="223">
                  <c:v>0.15290032670419099</c:v>
                </c:pt>
                <c:pt idx="224">
                  <c:v>0.15437964199091511</c:v>
                </c:pt>
                <c:pt idx="225">
                  <c:v>0.15347695499204228</c:v>
                </c:pt>
                <c:pt idx="226">
                  <c:v>0.15282435794864116</c:v>
                </c:pt>
                <c:pt idx="227">
                  <c:v>0.15290359813779808</c:v>
                </c:pt>
                <c:pt idx="228">
                  <c:v>0.1542153572589533</c:v>
                </c:pt>
                <c:pt idx="229">
                  <c:v>0.15244983961894679</c:v>
                </c:pt>
                <c:pt idx="230">
                  <c:v>0.15232816130330079</c:v>
                </c:pt>
                <c:pt idx="231">
                  <c:v>0.1542251937784074</c:v>
                </c:pt>
                <c:pt idx="232">
                  <c:v>0.15358066435962806</c:v>
                </c:pt>
                <c:pt idx="233">
                  <c:v>0.15138209361048741</c:v>
                </c:pt>
                <c:pt idx="234">
                  <c:v>0.15072750712409305</c:v>
                </c:pt>
                <c:pt idx="235">
                  <c:v>0.15295766282923862</c:v>
                </c:pt>
                <c:pt idx="236">
                  <c:v>0.15356744707546924</c:v>
                </c:pt>
                <c:pt idx="237">
                  <c:v>0.15368590165829232</c:v>
                </c:pt>
                <c:pt idx="238">
                  <c:v>0.15164441338210199</c:v>
                </c:pt>
                <c:pt idx="239">
                  <c:v>0.14992157009598972</c:v>
                </c:pt>
                <c:pt idx="240">
                  <c:v>0.15190124874033176</c:v>
                </c:pt>
                <c:pt idx="241">
                  <c:v>0.15193129047148488</c:v>
                </c:pt>
                <c:pt idx="242">
                  <c:v>0.15255320877265921</c:v>
                </c:pt>
                <c:pt idx="243">
                  <c:v>0.14730970965260667</c:v>
                </c:pt>
                <c:pt idx="244">
                  <c:v>0.1462724746030106</c:v>
                </c:pt>
                <c:pt idx="245">
                  <c:v>0.14623704186006389</c:v>
                </c:pt>
                <c:pt idx="246">
                  <c:v>0.14789381397036447</c:v>
                </c:pt>
                <c:pt idx="247">
                  <c:v>0.14560304699905754</c:v>
                </c:pt>
                <c:pt idx="248">
                  <c:v>0.1448579961247243</c:v>
                </c:pt>
                <c:pt idx="249">
                  <c:v>0.14535522656679806</c:v>
                </c:pt>
                <c:pt idx="250">
                  <c:v>0.14441093543068143</c:v>
                </c:pt>
                <c:pt idx="251">
                  <c:v>0.14215440040643762</c:v>
                </c:pt>
                <c:pt idx="252">
                  <c:v>0.14061611921605996</c:v>
                </c:pt>
                <c:pt idx="253">
                  <c:v>0.14442034540664458</c:v>
                </c:pt>
                <c:pt idx="254">
                  <c:v>0.14367585099476254</c:v>
                </c:pt>
                <c:pt idx="255">
                  <c:v>0.1445115717730443</c:v>
                </c:pt>
                <c:pt idx="256">
                  <c:v>0.14336359085986919</c:v>
                </c:pt>
                <c:pt idx="257">
                  <c:v>0.14176198060977602</c:v>
                </c:pt>
                <c:pt idx="258">
                  <c:v>0.14265219462796269</c:v>
                </c:pt>
                <c:pt idx="259">
                  <c:v>0.1420070488002588</c:v>
                </c:pt>
                <c:pt idx="260">
                  <c:v>0.13938351691718154</c:v>
                </c:pt>
                <c:pt idx="261">
                  <c:v>0.13954407215442502</c:v>
                </c:pt>
                <c:pt idx="262">
                  <c:v>0.14122956272475995</c:v>
                </c:pt>
                <c:pt idx="263">
                  <c:v>0.14191191717932988</c:v>
                </c:pt>
                <c:pt idx="264">
                  <c:v>0.14060900291471434</c:v>
                </c:pt>
                <c:pt idx="265">
                  <c:v>0.13693004007374662</c:v>
                </c:pt>
                <c:pt idx="266">
                  <c:v>0.13817913176377555</c:v>
                </c:pt>
                <c:pt idx="267">
                  <c:v>0.13811597427721975</c:v>
                </c:pt>
                <c:pt idx="268">
                  <c:v>0.13977389000909102</c:v>
                </c:pt>
                <c:pt idx="269">
                  <c:v>0.13970692980720625</c:v>
                </c:pt>
                <c:pt idx="270">
                  <c:v>0.13726853871361497</c:v>
                </c:pt>
                <c:pt idx="271">
                  <c:v>0.13323211461481047</c:v>
                </c:pt>
                <c:pt idx="272">
                  <c:v>0.13212311110680516</c:v>
                </c:pt>
                <c:pt idx="273">
                  <c:v>0.13654504043909249</c:v>
                </c:pt>
                <c:pt idx="274">
                  <c:v>0.13853131449367556</c:v>
                </c:pt>
                <c:pt idx="275">
                  <c:v>0.13523145393148847</c:v>
                </c:pt>
                <c:pt idx="276">
                  <c:v>0.13265352443907602</c:v>
                </c:pt>
                <c:pt idx="277">
                  <c:v>0.133028278808733</c:v>
                </c:pt>
                <c:pt idx="278">
                  <c:v>0.13389033554645666</c:v>
                </c:pt>
                <c:pt idx="279">
                  <c:v>0.12830245320738895</c:v>
                </c:pt>
                <c:pt idx="280">
                  <c:v>0.12838466349588812</c:v>
                </c:pt>
                <c:pt idx="281">
                  <c:v>0.13275994879206274</c:v>
                </c:pt>
                <c:pt idx="282">
                  <c:v>0.12933219809137161</c:v>
                </c:pt>
                <c:pt idx="283">
                  <c:v>0.12982347114239265</c:v>
                </c:pt>
                <c:pt idx="284">
                  <c:v>0.13046481747014244</c:v>
                </c:pt>
                <c:pt idx="285">
                  <c:v>0.12870588106068262</c:v>
                </c:pt>
                <c:pt idx="286">
                  <c:v>0.12635870273790423</c:v>
                </c:pt>
                <c:pt idx="287">
                  <c:v>0.12436522446760086</c:v>
                </c:pt>
                <c:pt idx="288">
                  <c:v>0.12354414443573644</c:v>
                </c:pt>
                <c:pt idx="289">
                  <c:v>0.12454314902748019</c:v>
                </c:pt>
                <c:pt idx="290">
                  <c:v>0.1232815460329144</c:v>
                </c:pt>
                <c:pt idx="291">
                  <c:v>0.12350357295476674</c:v>
                </c:pt>
                <c:pt idx="292">
                  <c:v>0.12579817661992748</c:v>
                </c:pt>
                <c:pt idx="293">
                  <c:v>0.12425065312335473</c:v>
                </c:pt>
                <c:pt idx="294">
                  <c:v>0.12219206277853907</c:v>
                </c:pt>
                <c:pt idx="295">
                  <c:v>0.12143437788990004</c:v>
                </c:pt>
                <c:pt idx="296">
                  <c:v>0.12515115764805507</c:v>
                </c:pt>
                <c:pt idx="297">
                  <c:v>0.12359632391763574</c:v>
                </c:pt>
                <c:pt idx="298">
                  <c:v>0.12323457676602136</c:v>
                </c:pt>
                <c:pt idx="299">
                  <c:v>0.12333983091124116</c:v>
                </c:pt>
                <c:pt idx="300">
                  <c:v>0.12215601047515082</c:v>
                </c:pt>
                <c:pt idx="301">
                  <c:v>0.11995658836709153</c:v>
                </c:pt>
                <c:pt idx="302">
                  <c:v>0.12007014610036608</c:v>
                </c:pt>
                <c:pt idx="303">
                  <c:v>0.12135554500562309</c:v>
                </c:pt>
                <c:pt idx="304">
                  <c:v>0.11943074153601271</c:v>
                </c:pt>
                <c:pt idx="305">
                  <c:v>0.11737281871530582</c:v>
                </c:pt>
                <c:pt idx="306">
                  <c:v>0.11794772340229356</c:v>
                </c:pt>
                <c:pt idx="307">
                  <c:v>0.11597752936934588</c:v>
                </c:pt>
                <c:pt idx="308">
                  <c:v>0.11792065627688647</c:v>
                </c:pt>
                <c:pt idx="309">
                  <c:v>0.11803392298871913</c:v>
                </c:pt>
                <c:pt idx="310">
                  <c:v>0.11816104949056733</c:v>
                </c:pt>
                <c:pt idx="311">
                  <c:v>0.11592119584552682</c:v>
                </c:pt>
                <c:pt idx="312">
                  <c:v>0.11633000579272665</c:v>
                </c:pt>
                <c:pt idx="313">
                  <c:v>0.11449972495981382</c:v>
                </c:pt>
                <c:pt idx="314">
                  <c:v>0.1143058921357806</c:v>
                </c:pt>
                <c:pt idx="315">
                  <c:v>0.11565633351181015</c:v>
                </c:pt>
                <c:pt idx="316">
                  <c:v>0.11617381600701313</c:v>
                </c:pt>
                <c:pt idx="317">
                  <c:v>0.11576316353137776</c:v>
                </c:pt>
                <c:pt idx="318">
                  <c:v>0.11621987179779235</c:v>
                </c:pt>
                <c:pt idx="319">
                  <c:v>0.11403525981570445</c:v>
                </c:pt>
                <c:pt idx="320">
                  <c:v>0.11252998131329485</c:v>
                </c:pt>
                <c:pt idx="321">
                  <c:v>0.1115863735895818</c:v>
                </c:pt>
                <c:pt idx="322">
                  <c:v>0.11094741214157822</c:v>
                </c:pt>
                <c:pt idx="323">
                  <c:v>0.10970395468283822</c:v>
                </c:pt>
                <c:pt idx="324">
                  <c:v>0.10865588747920417</c:v>
                </c:pt>
                <c:pt idx="325">
                  <c:v>0.10987098638023977</c:v>
                </c:pt>
                <c:pt idx="326">
                  <c:v>0.10974454123090924</c:v>
                </c:pt>
                <c:pt idx="327">
                  <c:v>0.11000269267360457</c:v>
                </c:pt>
                <c:pt idx="328">
                  <c:v>0.10925902448992898</c:v>
                </c:pt>
                <c:pt idx="329">
                  <c:v>0.10730703970913354</c:v>
                </c:pt>
                <c:pt idx="330">
                  <c:v>0.10476648546053362</c:v>
                </c:pt>
                <c:pt idx="331">
                  <c:v>0.10650177771631104</c:v>
                </c:pt>
                <c:pt idx="332">
                  <c:v>0.10679854951936678</c:v>
                </c:pt>
                <c:pt idx="333">
                  <c:v>0.10691965216218373</c:v>
                </c:pt>
                <c:pt idx="334">
                  <c:v>0.10992744356887901</c:v>
                </c:pt>
                <c:pt idx="335">
                  <c:v>0.1083263664402102</c:v>
                </c:pt>
                <c:pt idx="336">
                  <c:v>0.10826468557137886</c:v>
                </c:pt>
                <c:pt idx="337">
                  <c:v>0.10637547569281675</c:v>
                </c:pt>
                <c:pt idx="338">
                  <c:v>0.1063545641250588</c:v>
                </c:pt>
                <c:pt idx="339">
                  <c:v>0.10627740363176202</c:v>
                </c:pt>
                <c:pt idx="340">
                  <c:v>0.10354079128312609</c:v>
                </c:pt>
                <c:pt idx="341">
                  <c:v>0.1023807189289019</c:v>
                </c:pt>
                <c:pt idx="342">
                  <c:v>0.10538861923599883</c:v>
                </c:pt>
                <c:pt idx="343">
                  <c:v>0.10409986744202072</c:v>
                </c:pt>
                <c:pt idx="344">
                  <c:v>0.1010622232378573</c:v>
                </c:pt>
                <c:pt idx="345">
                  <c:v>0.10028480972232696</c:v>
                </c:pt>
                <c:pt idx="346">
                  <c:v>0.10007639940297453</c:v>
                </c:pt>
                <c:pt idx="347">
                  <c:v>0.10134281302870297</c:v>
                </c:pt>
                <c:pt idx="348">
                  <c:v>0.10331342552647108</c:v>
                </c:pt>
                <c:pt idx="349">
                  <c:v>0.10284217885778649</c:v>
                </c:pt>
                <c:pt idx="350">
                  <c:v>0.10247376025854465</c:v>
                </c:pt>
                <c:pt idx="351">
                  <c:v>0.10157946278464591</c:v>
                </c:pt>
                <c:pt idx="352">
                  <c:v>0.10135884339588956</c:v>
                </c:pt>
                <c:pt idx="353">
                  <c:v>0.10138533894245838</c:v>
                </c:pt>
                <c:pt idx="354">
                  <c:v>0.10287433843137637</c:v>
                </c:pt>
                <c:pt idx="355">
                  <c:v>0.10198424059174832</c:v>
                </c:pt>
                <c:pt idx="356">
                  <c:v>9.8850200332440463E-2</c:v>
                </c:pt>
                <c:pt idx="357">
                  <c:v>9.7868837068539105E-2</c:v>
                </c:pt>
                <c:pt idx="358">
                  <c:v>9.767858814207149E-2</c:v>
                </c:pt>
                <c:pt idx="359">
                  <c:v>9.5854813330515709E-2</c:v>
                </c:pt>
                <c:pt idx="360">
                  <c:v>9.832179309716324E-2</c:v>
                </c:pt>
                <c:pt idx="361">
                  <c:v>9.6498994108703218E-2</c:v>
                </c:pt>
                <c:pt idx="362">
                  <c:v>9.7604627047481449E-2</c:v>
                </c:pt>
                <c:pt idx="363">
                  <c:v>9.78643688316818E-2</c:v>
                </c:pt>
                <c:pt idx="364">
                  <c:v>9.6957433603195281E-2</c:v>
                </c:pt>
                <c:pt idx="365">
                  <c:v>9.8056822190539253E-2</c:v>
                </c:pt>
                <c:pt idx="366">
                  <c:v>9.5471191483957232E-2</c:v>
                </c:pt>
                <c:pt idx="367">
                  <c:v>9.747242974589912E-2</c:v>
                </c:pt>
                <c:pt idx="368">
                  <c:v>9.820640702695585E-2</c:v>
                </c:pt>
                <c:pt idx="369">
                  <c:v>9.4378479772182153E-2</c:v>
                </c:pt>
                <c:pt idx="370">
                  <c:v>9.411540931055136E-2</c:v>
                </c:pt>
                <c:pt idx="371">
                  <c:v>9.5137486574214766E-2</c:v>
                </c:pt>
                <c:pt idx="372">
                  <c:v>9.4589890555605169E-2</c:v>
                </c:pt>
                <c:pt idx="373">
                  <c:v>9.2990383561973561E-2</c:v>
                </c:pt>
                <c:pt idx="374">
                  <c:v>9.1141099067243186E-2</c:v>
                </c:pt>
                <c:pt idx="375">
                  <c:v>9.0104674821561606E-2</c:v>
                </c:pt>
                <c:pt idx="376">
                  <c:v>9.0261812285867563E-2</c:v>
                </c:pt>
                <c:pt idx="377">
                  <c:v>9.2033100407205123E-2</c:v>
                </c:pt>
                <c:pt idx="378">
                  <c:v>9.0811372625537637E-2</c:v>
                </c:pt>
                <c:pt idx="379">
                  <c:v>9.2504314455261125E-2</c:v>
                </c:pt>
                <c:pt idx="380">
                  <c:v>9.0339496933050392E-2</c:v>
                </c:pt>
                <c:pt idx="381">
                  <c:v>8.8759763240644107E-2</c:v>
                </c:pt>
                <c:pt idx="382">
                  <c:v>8.8979699546766308E-2</c:v>
                </c:pt>
                <c:pt idx="383">
                  <c:v>9.1092514968879088E-2</c:v>
                </c:pt>
                <c:pt idx="384">
                  <c:v>9.0262665606466785E-2</c:v>
                </c:pt>
                <c:pt idx="385">
                  <c:v>9.1370484605283478E-2</c:v>
                </c:pt>
                <c:pt idx="386">
                  <c:v>9.0116194214530876E-2</c:v>
                </c:pt>
                <c:pt idx="387">
                  <c:v>8.9041664390959702E-2</c:v>
                </c:pt>
                <c:pt idx="388">
                  <c:v>8.9540867257282719E-2</c:v>
                </c:pt>
                <c:pt idx="389">
                  <c:v>8.8722367262711807E-2</c:v>
                </c:pt>
                <c:pt idx="390">
                  <c:v>8.7156515430753187E-2</c:v>
                </c:pt>
                <c:pt idx="391">
                  <c:v>8.7018304515737777E-2</c:v>
                </c:pt>
                <c:pt idx="392">
                  <c:v>8.515157396355999E-2</c:v>
                </c:pt>
                <c:pt idx="393">
                  <c:v>8.3584455947116637E-2</c:v>
                </c:pt>
                <c:pt idx="394">
                  <c:v>8.5438933942335676E-2</c:v>
                </c:pt>
                <c:pt idx="395">
                  <c:v>8.7942689002857483E-2</c:v>
                </c:pt>
                <c:pt idx="396">
                  <c:v>8.8816257592202422E-2</c:v>
                </c:pt>
                <c:pt idx="397">
                  <c:v>8.844024812984537E-2</c:v>
                </c:pt>
                <c:pt idx="398">
                  <c:v>8.6534330413250898E-2</c:v>
                </c:pt>
                <c:pt idx="399">
                  <c:v>8.4272086138650601E-2</c:v>
                </c:pt>
                <c:pt idx="400">
                  <c:v>8.4839242345576785E-2</c:v>
                </c:pt>
                <c:pt idx="401">
                  <c:v>8.6610546557476367E-2</c:v>
                </c:pt>
                <c:pt idx="402">
                  <c:v>8.5923467654007379E-2</c:v>
                </c:pt>
                <c:pt idx="403">
                  <c:v>8.755628546145558E-2</c:v>
                </c:pt>
                <c:pt idx="404">
                  <c:v>8.5632972542797434E-2</c:v>
                </c:pt>
                <c:pt idx="405">
                  <c:v>8.4649432028108498E-2</c:v>
                </c:pt>
                <c:pt idx="406">
                  <c:v>8.331055630823421E-2</c:v>
                </c:pt>
                <c:pt idx="407">
                  <c:v>8.5668602749390574E-2</c:v>
                </c:pt>
                <c:pt idx="408">
                  <c:v>8.6007388934975088E-2</c:v>
                </c:pt>
                <c:pt idx="409">
                  <c:v>8.4393324290465865E-2</c:v>
                </c:pt>
                <c:pt idx="410">
                  <c:v>8.3182251902564452E-2</c:v>
                </c:pt>
                <c:pt idx="411">
                  <c:v>8.3568876447178378E-2</c:v>
                </c:pt>
                <c:pt idx="412">
                  <c:v>8.1832583316351723E-2</c:v>
                </c:pt>
                <c:pt idx="413">
                  <c:v>8.1061595512852969E-2</c:v>
                </c:pt>
                <c:pt idx="414">
                  <c:v>8.091426505826145E-2</c:v>
                </c:pt>
                <c:pt idx="415">
                  <c:v>8.3897399008219298E-2</c:v>
                </c:pt>
                <c:pt idx="416">
                  <c:v>8.0963786834570395E-2</c:v>
                </c:pt>
                <c:pt idx="417">
                  <c:v>8.1587393877808972E-2</c:v>
                </c:pt>
                <c:pt idx="418">
                  <c:v>8.1157496657260006E-2</c:v>
                </c:pt>
                <c:pt idx="419">
                  <c:v>7.9359188042617101E-2</c:v>
                </c:pt>
                <c:pt idx="420">
                  <c:v>7.939618341121471E-2</c:v>
                </c:pt>
                <c:pt idx="421">
                  <c:v>7.8835939864342564E-2</c:v>
                </c:pt>
                <c:pt idx="422">
                  <c:v>7.9917891710474614E-2</c:v>
                </c:pt>
                <c:pt idx="423">
                  <c:v>8.1639057818417002E-2</c:v>
                </c:pt>
                <c:pt idx="424">
                  <c:v>8.1525536948822405E-2</c:v>
                </c:pt>
                <c:pt idx="425">
                  <c:v>7.9219448744897919E-2</c:v>
                </c:pt>
                <c:pt idx="426">
                  <c:v>8.1320564844598126E-2</c:v>
                </c:pt>
                <c:pt idx="427">
                  <c:v>7.9993625548604508E-2</c:v>
                </c:pt>
                <c:pt idx="428">
                  <c:v>7.9117815273746256E-2</c:v>
                </c:pt>
                <c:pt idx="429">
                  <c:v>7.9932720542031294E-2</c:v>
                </c:pt>
                <c:pt idx="430">
                  <c:v>7.9512546579898105E-2</c:v>
                </c:pt>
                <c:pt idx="431">
                  <c:v>8.017765004330385E-2</c:v>
                </c:pt>
                <c:pt idx="432">
                  <c:v>8.0115436281527647E-2</c:v>
                </c:pt>
                <c:pt idx="433">
                  <c:v>8.0022583319666982E-2</c:v>
                </c:pt>
                <c:pt idx="434">
                  <c:v>7.5124965646778633E-2</c:v>
                </c:pt>
                <c:pt idx="435">
                  <c:v>7.6485132844236095E-2</c:v>
                </c:pt>
                <c:pt idx="436">
                  <c:v>7.6511071896485566E-2</c:v>
                </c:pt>
                <c:pt idx="437">
                  <c:v>7.4858823754836518E-2</c:v>
                </c:pt>
                <c:pt idx="438">
                  <c:v>7.6673914995317297E-2</c:v>
                </c:pt>
                <c:pt idx="439">
                  <c:v>7.6098675638521296E-2</c:v>
                </c:pt>
                <c:pt idx="440">
                  <c:v>7.7623637371252191E-2</c:v>
                </c:pt>
                <c:pt idx="441">
                  <c:v>7.4615166129698304E-2</c:v>
                </c:pt>
                <c:pt idx="442">
                  <c:v>7.5048707923736593E-2</c:v>
                </c:pt>
                <c:pt idx="443">
                  <c:v>7.5043801358594092E-2</c:v>
                </c:pt>
                <c:pt idx="444">
                  <c:v>7.4507247891925782E-2</c:v>
                </c:pt>
                <c:pt idx="445">
                  <c:v>7.6961953298349525E-2</c:v>
                </c:pt>
                <c:pt idx="446">
                  <c:v>7.5892987497736347E-2</c:v>
                </c:pt>
                <c:pt idx="447">
                  <c:v>7.4083486164196924E-2</c:v>
                </c:pt>
                <c:pt idx="448">
                  <c:v>7.4570737263390419E-2</c:v>
                </c:pt>
                <c:pt idx="449">
                  <c:v>7.261281530943528E-2</c:v>
                </c:pt>
                <c:pt idx="450">
                  <c:v>7.2582194758987403E-2</c:v>
                </c:pt>
                <c:pt idx="451">
                  <c:v>7.0948787606355507E-2</c:v>
                </c:pt>
                <c:pt idx="452">
                  <c:v>7.1821591594065315E-2</c:v>
                </c:pt>
                <c:pt idx="453">
                  <c:v>7.2276177566279631E-2</c:v>
                </c:pt>
                <c:pt idx="454">
                  <c:v>7.1071478213591568E-2</c:v>
                </c:pt>
                <c:pt idx="455">
                  <c:v>7.0775513371656759E-2</c:v>
                </c:pt>
                <c:pt idx="456">
                  <c:v>7.3976437366532338E-2</c:v>
                </c:pt>
                <c:pt idx="457">
                  <c:v>7.3889327682996636E-2</c:v>
                </c:pt>
                <c:pt idx="458">
                  <c:v>7.4173526435587028E-2</c:v>
                </c:pt>
                <c:pt idx="459">
                  <c:v>7.2984350754063079E-2</c:v>
                </c:pt>
                <c:pt idx="460">
                  <c:v>7.1051201659084157E-2</c:v>
                </c:pt>
                <c:pt idx="461">
                  <c:v>7.0849097105293926E-2</c:v>
                </c:pt>
                <c:pt idx="462">
                  <c:v>7.018970994894784E-2</c:v>
                </c:pt>
                <c:pt idx="463">
                  <c:v>7.121314497036671E-2</c:v>
                </c:pt>
                <c:pt idx="464">
                  <c:v>7.2139617010043594E-2</c:v>
                </c:pt>
                <c:pt idx="465">
                  <c:v>7.1481725523017861E-2</c:v>
                </c:pt>
                <c:pt idx="466">
                  <c:v>6.8882980021468185E-2</c:v>
                </c:pt>
                <c:pt idx="467">
                  <c:v>6.9029585142434041E-2</c:v>
                </c:pt>
                <c:pt idx="468">
                  <c:v>7.0093057879937165E-2</c:v>
                </c:pt>
                <c:pt idx="469">
                  <c:v>6.9626503183510824E-2</c:v>
                </c:pt>
                <c:pt idx="470">
                  <c:v>7.0591824699263533E-2</c:v>
                </c:pt>
                <c:pt idx="471">
                  <c:v>7.1073442935137607E-2</c:v>
                </c:pt>
                <c:pt idx="472">
                  <c:v>7.2275141596275169E-2</c:v>
                </c:pt>
                <c:pt idx="473">
                  <c:v>7.2401370127520043E-2</c:v>
                </c:pt>
                <c:pt idx="474">
                  <c:v>7.0894497659210451E-2</c:v>
                </c:pt>
                <c:pt idx="475">
                  <c:v>7.0357911936047166E-2</c:v>
                </c:pt>
                <c:pt idx="476">
                  <c:v>6.6532285964323257E-2</c:v>
                </c:pt>
                <c:pt idx="477">
                  <c:v>6.6441165824075346E-2</c:v>
                </c:pt>
                <c:pt idx="478">
                  <c:v>6.9333035355685343E-2</c:v>
                </c:pt>
                <c:pt idx="479">
                  <c:v>6.9637090054035358E-2</c:v>
                </c:pt>
                <c:pt idx="480">
                  <c:v>6.673644234423777E-2</c:v>
                </c:pt>
                <c:pt idx="481">
                  <c:v>6.728009134951618E-2</c:v>
                </c:pt>
                <c:pt idx="482">
                  <c:v>6.8873033536130335E-2</c:v>
                </c:pt>
                <c:pt idx="483">
                  <c:v>6.9306078736358107E-2</c:v>
                </c:pt>
                <c:pt idx="484">
                  <c:v>6.7329283058195175E-2</c:v>
                </c:pt>
                <c:pt idx="485">
                  <c:v>6.8007699985201078E-2</c:v>
                </c:pt>
                <c:pt idx="486">
                  <c:v>6.6128974705071994E-2</c:v>
                </c:pt>
                <c:pt idx="487">
                  <c:v>6.8001415947963356E-2</c:v>
                </c:pt>
                <c:pt idx="488">
                  <c:v>6.6813487236041844E-2</c:v>
                </c:pt>
                <c:pt idx="489">
                  <c:v>6.6221498689808755E-2</c:v>
                </c:pt>
                <c:pt idx="490">
                  <c:v>6.7005805438603558E-2</c:v>
                </c:pt>
                <c:pt idx="491">
                  <c:v>6.6395213325972632E-2</c:v>
                </c:pt>
                <c:pt idx="492">
                  <c:v>6.6566645305144626E-2</c:v>
                </c:pt>
                <c:pt idx="493">
                  <c:v>6.4033587963975111E-2</c:v>
                </c:pt>
                <c:pt idx="494">
                  <c:v>6.4996612086965222E-2</c:v>
                </c:pt>
                <c:pt idx="495">
                  <c:v>6.4733323223463424E-2</c:v>
                </c:pt>
                <c:pt idx="496">
                  <c:v>6.5421964381208064E-2</c:v>
                </c:pt>
                <c:pt idx="497">
                  <c:v>6.3937217818826525E-2</c:v>
                </c:pt>
                <c:pt idx="498">
                  <c:v>6.4389981845091315E-2</c:v>
                </c:pt>
                <c:pt idx="499">
                  <c:v>6.5899935225268366E-2</c:v>
                </c:pt>
                <c:pt idx="500">
                  <c:v>6.6766491709224024E-2</c:v>
                </c:pt>
                <c:pt idx="501">
                  <c:v>6.6245925019284363E-2</c:v>
                </c:pt>
                <c:pt idx="502">
                  <c:v>6.4341300926007317E-2</c:v>
                </c:pt>
                <c:pt idx="503">
                  <c:v>6.4482265068324732E-2</c:v>
                </c:pt>
                <c:pt idx="504">
                  <c:v>6.5206341502330456E-2</c:v>
                </c:pt>
                <c:pt idx="505">
                  <c:v>6.5929162627873253E-2</c:v>
                </c:pt>
                <c:pt idx="506">
                  <c:v>6.2627008347317992E-2</c:v>
                </c:pt>
                <c:pt idx="507">
                  <c:v>6.4586019684522211E-2</c:v>
                </c:pt>
                <c:pt idx="508">
                  <c:v>6.3443831716657212E-2</c:v>
                </c:pt>
                <c:pt idx="509">
                  <c:v>6.4635534433731726E-2</c:v>
                </c:pt>
                <c:pt idx="510">
                  <c:v>6.2729061389366236E-2</c:v>
                </c:pt>
                <c:pt idx="511">
                  <c:v>6.293200576500875E-2</c:v>
                </c:pt>
                <c:pt idx="512">
                  <c:v>6.531800680506572E-2</c:v>
                </c:pt>
                <c:pt idx="513">
                  <c:v>6.3789698088788246E-2</c:v>
                </c:pt>
                <c:pt idx="514">
                  <c:v>6.2349424743422047E-2</c:v>
                </c:pt>
                <c:pt idx="515">
                  <c:v>6.3216657888136393E-2</c:v>
                </c:pt>
                <c:pt idx="516">
                  <c:v>6.5447635173681198E-2</c:v>
                </c:pt>
                <c:pt idx="517">
                  <c:v>6.4366964435503757E-2</c:v>
                </c:pt>
                <c:pt idx="518">
                  <c:v>6.3498503590235608E-2</c:v>
                </c:pt>
                <c:pt idx="519">
                  <c:v>6.3905340365279659E-2</c:v>
                </c:pt>
                <c:pt idx="520">
                  <c:v>6.2494721128564641E-2</c:v>
                </c:pt>
                <c:pt idx="521">
                  <c:v>6.1580738587012809E-2</c:v>
                </c:pt>
                <c:pt idx="522">
                  <c:v>6.1700297751199951E-2</c:v>
                </c:pt>
                <c:pt idx="523">
                  <c:v>6.1039269400114546E-2</c:v>
                </c:pt>
                <c:pt idx="524">
                  <c:v>6.1732932183078688E-2</c:v>
                </c:pt>
                <c:pt idx="525">
                  <c:v>6.1713584051350509E-2</c:v>
                </c:pt>
                <c:pt idx="526">
                  <c:v>6.2299177245294067E-2</c:v>
                </c:pt>
                <c:pt idx="527">
                  <c:v>6.3114720563113166E-2</c:v>
                </c:pt>
                <c:pt idx="528">
                  <c:v>6.1142417223689051E-2</c:v>
                </c:pt>
                <c:pt idx="529">
                  <c:v>6.1590630861385158E-2</c:v>
                </c:pt>
                <c:pt idx="530">
                  <c:v>6.1753727802677912E-2</c:v>
                </c:pt>
                <c:pt idx="531">
                  <c:v>6.2024006341272121E-2</c:v>
                </c:pt>
                <c:pt idx="532">
                  <c:v>6.1068216768294645E-2</c:v>
                </c:pt>
                <c:pt idx="533">
                  <c:v>6.0028716993059693E-2</c:v>
                </c:pt>
                <c:pt idx="534">
                  <c:v>6.0803878775989237E-2</c:v>
                </c:pt>
                <c:pt idx="535">
                  <c:v>6.2718423106815607E-2</c:v>
                </c:pt>
                <c:pt idx="536">
                  <c:v>6.1673274364928213E-2</c:v>
                </c:pt>
                <c:pt idx="537">
                  <c:v>5.9802651968134092E-2</c:v>
                </c:pt>
                <c:pt idx="538">
                  <c:v>5.9511819534989831E-2</c:v>
                </c:pt>
                <c:pt idx="539">
                  <c:v>6.0296720358827931E-2</c:v>
                </c:pt>
                <c:pt idx="540">
                  <c:v>6.0693853559255169E-2</c:v>
                </c:pt>
                <c:pt idx="541">
                  <c:v>6.1275021065999705E-2</c:v>
                </c:pt>
                <c:pt idx="542">
                  <c:v>5.8696185821178019E-2</c:v>
                </c:pt>
                <c:pt idx="543">
                  <c:v>5.96301145495019E-2</c:v>
                </c:pt>
                <c:pt idx="544">
                  <c:v>6.0150354764862718E-2</c:v>
                </c:pt>
                <c:pt idx="545">
                  <c:v>6.0165597352234236E-2</c:v>
                </c:pt>
                <c:pt idx="546">
                  <c:v>5.9281072867067852E-2</c:v>
                </c:pt>
                <c:pt idx="547">
                  <c:v>5.8943306189492388E-2</c:v>
                </c:pt>
                <c:pt idx="548">
                  <c:v>6.0571303174519711E-2</c:v>
                </c:pt>
                <c:pt idx="549">
                  <c:v>5.8535644228063233E-2</c:v>
                </c:pt>
                <c:pt idx="550">
                  <c:v>5.8915165800108936E-2</c:v>
                </c:pt>
                <c:pt idx="551">
                  <c:v>5.8352949864794175E-2</c:v>
                </c:pt>
                <c:pt idx="552">
                  <c:v>5.9081642559045924E-2</c:v>
                </c:pt>
                <c:pt idx="553">
                  <c:v>5.9909338086582553E-2</c:v>
                </c:pt>
                <c:pt idx="554">
                  <c:v>5.8981056278473172E-2</c:v>
                </c:pt>
                <c:pt idx="555">
                  <c:v>5.8301575322251525E-2</c:v>
                </c:pt>
                <c:pt idx="556">
                  <c:v>5.7220985642157586E-2</c:v>
                </c:pt>
                <c:pt idx="557">
                  <c:v>5.9622725552591876E-2</c:v>
                </c:pt>
                <c:pt idx="558">
                  <c:v>6.1088719105751199E-2</c:v>
                </c:pt>
                <c:pt idx="559">
                  <c:v>5.8706337214014449E-2</c:v>
                </c:pt>
                <c:pt idx="560">
                  <c:v>5.7565475732870859E-2</c:v>
                </c:pt>
                <c:pt idx="561">
                  <c:v>5.7139701238922681E-2</c:v>
                </c:pt>
                <c:pt idx="562">
                  <c:v>5.6726794391257454E-2</c:v>
                </c:pt>
                <c:pt idx="563">
                  <c:v>5.7464615695085298E-2</c:v>
                </c:pt>
                <c:pt idx="564">
                  <c:v>5.6923450853225525E-2</c:v>
                </c:pt>
                <c:pt idx="565">
                  <c:v>5.8374045614377798E-2</c:v>
                </c:pt>
                <c:pt idx="566">
                  <c:v>5.6095218070195567E-2</c:v>
                </c:pt>
                <c:pt idx="567">
                  <c:v>5.6720890548332487E-2</c:v>
                </c:pt>
                <c:pt idx="568">
                  <c:v>5.8212880396500022E-2</c:v>
                </c:pt>
                <c:pt idx="569">
                  <c:v>5.8116802887324286E-2</c:v>
                </c:pt>
                <c:pt idx="570">
                  <c:v>5.5628149092796252E-2</c:v>
                </c:pt>
                <c:pt idx="571">
                  <c:v>5.6570219342973807E-2</c:v>
                </c:pt>
                <c:pt idx="572">
                  <c:v>5.7260117233635867E-2</c:v>
                </c:pt>
                <c:pt idx="573">
                  <c:v>5.6378045177157637E-2</c:v>
                </c:pt>
                <c:pt idx="574">
                  <c:v>5.5776952158369232E-2</c:v>
                </c:pt>
                <c:pt idx="575">
                  <c:v>5.6823841895887489E-2</c:v>
                </c:pt>
                <c:pt idx="576">
                  <c:v>5.655415740579714E-2</c:v>
                </c:pt>
                <c:pt idx="577">
                  <c:v>5.7550952114589257E-2</c:v>
                </c:pt>
                <c:pt idx="578">
                  <c:v>5.6410603873866275E-2</c:v>
                </c:pt>
                <c:pt idx="579">
                  <c:v>5.7304166972577383E-2</c:v>
                </c:pt>
                <c:pt idx="580">
                  <c:v>5.6167925568452841E-2</c:v>
                </c:pt>
                <c:pt idx="581">
                  <c:v>5.6531318435596251E-2</c:v>
                </c:pt>
                <c:pt idx="582">
                  <c:v>5.6176139908558707E-2</c:v>
                </c:pt>
                <c:pt idx="583">
                  <c:v>5.5724317488474527E-2</c:v>
                </c:pt>
                <c:pt idx="584">
                  <c:v>5.5591369807256458E-2</c:v>
                </c:pt>
                <c:pt idx="585">
                  <c:v>5.5843530312580859E-2</c:v>
                </c:pt>
                <c:pt idx="586">
                  <c:v>5.5795371955858715E-2</c:v>
                </c:pt>
                <c:pt idx="587">
                  <c:v>5.6356954067366703E-2</c:v>
                </c:pt>
                <c:pt idx="588">
                  <c:v>5.6859247841582861E-2</c:v>
                </c:pt>
                <c:pt idx="589">
                  <c:v>5.6335419193353574E-2</c:v>
                </c:pt>
                <c:pt idx="590">
                  <c:v>5.4723937533359981E-2</c:v>
                </c:pt>
                <c:pt idx="591">
                  <c:v>5.5496118839111395E-2</c:v>
                </c:pt>
                <c:pt idx="592">
                  <c:v>5.6320973325085122E-2</c:v>
                </c:pt>
                <c:pt idx="593">
                  <c:v>5.5738597050827371E-2</c:v>
                </c:pt>
                <c:pt idx="594">
                  <c:v>5.4093662602122346E-2</c:v>
                </c:pt>
                <c:pt idx="595">
                  <c:v>5.5043892471882017E-2</c:v>
                </c:pt>
                <c:pt idx="596">
                  <c:v>5.5548237613164075E-2</c:v>
                </c:pt>
                <c:pt idx="597">
                  <c:v>5.4793132069920904E-2</c:v>
                </c:pt>
                <c:pt idx="598">
                  <c:v>5.4955701966998401E-2</c:v>
                </c:pt>
                <c:pt idx="599">
                  <c:v>5.249772782450618E-2</c:v>
                </c:pt>
                <c:pt idx="600">
                  <c:v>5.217771298678215E-2</c:v>
                </c:pt>
                <c:pt idx="601">
                  <c:v>5.4350926952535052E-2</c:v>
                </c:pt>
                <c:pt idx="602">
                  <c:v>5.3946785943439948E-2</c:v>
                </c:pt>
                <c:pt idx="603">
                  <c:v>5.3480257451060546E-2</c:v>
                </c:pt>
                <c:pt idx="604">
                  <c:v>5.323030901658974E-2</c:v>
                </c:pt>
                <c:pt idx="605">
                  <c:v>5.2874997215871085E-2</c:v>
                </c:pt>
                <c:pt idx="606">
                  <c:v>5.3038053878259772E-2</c:v>
                </c:pt>
                <c:pt idx="607">
                  <c:v>5.3449857589329262E-2</c:v>
                </c:pt>
                <c:pt idx="608">
                  <c:v>5.4401885786928401E-2</c:v>
                </c:pt>
                <c:pt idx="609">
                  <c:v>5.37783023732889E-2</c:v>
                </c:pt>
                <c:pt idx="610">
                  <c:v>5.3005794099980019E-2</c:v>
                </c:pt>
                <c:pt idx="611">
                  <c:v>5.0944745763882256E-2</c:v>
                </c:pt>
                <c:pt idx="612">
                  <c:v>5.2762069136820237E-2</c:v>
                </c:pt>
                <c:pt idx="613">
                  <c:v>5.2219319654837337E-2</c:v>
                </c:pt>
                <c:pt idx="614">
                  <c:v>5.1832345839784494E-2</c:v>
                </c:pt>
                <c:pt idx="615">
                  <c:v>5.2589636727809454E-2</c:v>
                </c:pt>
                <c:pt idx="616">
                  <c:v>5.2585439867669732E-2</c:v>
                </c:pt>
                <c:pt idx="617">
                  <c:v>5.1300120641573611E-2</c:v>
                </c:pt>
                <c:pt idx="618">
                  <c:v>5.2197941668165444E-2</c:v>
                </c:pt>
                <c:pt idx="619">
                  <c:v>5.2308765227384688E-2</c:v>
                </c:pt>
                <c:pt idx="620">
                  <c:v>5.2634552978263097E-2</c:v>
                </c:pt>
                <c:pt idx="621">
                  <c:v>5.124648934887651E-2</c:v>
                </c:pt>
                <c:pt idx="622">
                  <c:v>4.9977604048714909E-2</c:v>
                </c:pt>
                <c:pt idx="623">
                  <c:v>4.9772449613592763E-2</c:v>
                </c:pt>
                <c:pt idx="624">
                  <c:v>5.1169639998239903E-2</c:v>
                </c:pt>
                <c:pt idx="625">
                  <c:v>5.0759241793357668E-2</c:v>
                </c:pt>
                <c:pt idx="626">
                  <c:v>5.0001252736328335E-2</c:v>
                </c:pt>
                <c:pt idx="627">
                  <c:v>4.9034869680991015E-2</c:v>
                </c:pt>
                <c:pt idx="628">
                  <c:v>4.8921208178786341E-2</c:v>
                </c:pt>
                <c:pt idx="629">
                  <c:v>5.1188530109344085E-2</c:v>
                </c:pt>
                <c:pt idx="630">
                  <c:v>5.035013563239471E-2</c:v>
                </c:pt>
                <c:pt idx="631">
                  <c:v>5.0646114240391504E-2</c:v>
                </c:pt>
                <c:pt idx="632">
                  <c:v>4.9463938277893943E-2</c:v>
                </c:pt>
                <c:pt idx="633">
                  <c:v>4.9581065807471347E-2</c:v>
                </c:pt>
                <c:pt idx="634">
                  <c:v>5.0214250674595777E-2</c:v>
                </c:pt>
                <c:pt idx="635">
                  <c:v>5.0678486235884786E-2</c:v>
                </c:pt>
                <c:pt idx="636">
                  <c:v>4.9752768857338793E-2</c:v>
                </c:pt>
                <c:pt idx="637">
                  <c:v>5.1039700858050818E-2</c:v>
                </c:pt>
                <c:pt idx="638">
                  <c:v>4.8732403188550266E-2</c:v>
                </c:pt>
                <c:pt idx="639">
                  <c:v>4.8978529475301166E-2</c:v>
                </c:pt>
                <c:pt idx="640">
                  <c:v>5.0472621578976931E-2</c:v>
                </c:pt>
                <c:pt idx="641">
                  <c:v>5.0996462068269376E-2</c:v>
                </c:pt>
                <c:pt idx="642">
                  <c:v>4.9814443108300112E-2</c:v>
                </c:pt>
                <c:pt idx="643">
                  <c:v>4.940061004916943E-2</c:v>
                </c:pt>
                <c:pt idx="644">
                  <c:v>4.8825762600106667E-2</c:v>
                </c:pt>
                <c:pt idx="645">
                  <c:v>4.8943793532756422E-2</c:v>
                </c:pt>
                <c:pt idx="646">
                  <c:v>4.7318629207405198E-2</c:v>
                </c:pt>
                <c:pt idx="647">
                  <c:v>4.8445712960609483E-2</c:v>
                </c:pt>
                <c:pt idx="648">
                  <c:v>4.8624578723053369E-2</c:v>
                </c:pt>
                <c:pt idx="649">
                  <c:v>4.8869860933769778E-2</c:v>
                </c:pt>
                <c:pt idx="650">
                  <c:v>5.003419165179309E-2</c:v>
                </c:pt>
                <c:pt idx="651">
                  <c:v>5.0034569083779228E-2</c:v>
                </c:pt>
                <c:pt idx="652">
                  <c:v>4.8282509602061305E-2</c:v>
                </c:pt>
                <c:pt idx="653">
                  <c:v>4.8537289574646973E-2</c:v>
                </c:pt>
                <c:pt idx="654">
                  <c:v>4.7090849058008012E-2</c:v>
                </c:pt>
                <c:pt idx="655">
                  <c:v>4.7139126568742924E-2</c:v>
                </c:pt>
                <c:pt idx="656">
                  <c:v>4.7602449555891387E-2</c:v>
                </c:pt>
                <c:pt idx="657">
                  <c:v>4.6110412039860264E-2</c:v>
                </c:pt>
                <c:pt idx="658">
                  <c:v>4.5365867841682492E-2</c:v>
                </c:pt>
                <c:pt idx="659">
                  <c:v>4.6416297510283908E-2</c:v>
                </c:pt>
                <c:pt idx="660">
                  <c:v>4.6740288087108513E-2</c:v>
                </c:pt>
                <c:pt idx="661">
                  <c:v>4.7093498354994892E-2</c:v>
                </c:pt>
                <c:pt idx="662">
                  <c:v>4.7259420165508492E-2</c:v>
                </c:pt>
                <c:pt idx="663">
                  <c:v>4.6011790381427109E-2</c:v>
                </c:pt>
                <c:pt idx="664">
                  <c:v>4.5115182659657117E-2</c:v>
                </c:pt>
                <c:pt idx="665">
                  <c:v>4.6345426185643288E-2</c:v>
                </c:pt>
                <c:pt idx="666">
                  <c:v>4.4788866663945111E-2</c:v>
                </c:pt>
                <c:pt idx="667">
                  <c:v>4.5327281943673796E-2</c:v>
                </c:pt>
                <c:pt idx="668">
                  <c:v>4.5089593236866184E-2</c:v>
                </c:pt>
                <c:pt idx="669">
                  <c:v>4.4737243174249319E-2</c:v>
                </c:pt>
                <c:pt idx="670">
                  <c:v>4.5368895513010231E-2</c:v>
                </c:pt>
                <c:pt idx="671">
                  <c:v>4.460872134221603E-2</c:v>
                </c:pt>
                <c:pt idx="672">
                  <c:v>4.4888510282946978E-2</c:v>
                </c:pt>
                <c:pt idx="673">
                  <c:v>4.5991184486134949E-2</c:v>
                </c:pt>
                <c:pt idx="674">
                  <c:v>4.5083860636480705E-2</c:v>
                </c:pt>
                <c:pt idx="675">
                  <c:v>4.3374591522900102E-2</c:v>
                </c:pt>
                <c:pt idx="676">
                  <c:v>4.3746992400927498E-2</c:v>
                </c:pt>
                <c:pt idx="677">
                  <c:v>4.5906826443221992E-2</c:v>
                </c:pt>
                <c:pt idx="678">
                  <c:v>4.3478568280804715E-2</c:v>
                </c:pt>
                <c:pt idx="679">
                  <c:v>4.3023061772784386E-2</c:v>
                </c:pt>
                <c:pt idx="680">
                  <c:v>4.4251137117009676E-2</c:v>
                </c:pt>
                <c:pt idx="681">
                  <c:v>4.4827328026951205E-2</c:v>
                </c:pt>
                <c:pt idx="682">
                  <c:v>4.3866568716149426E-2</c:v>
                </c:pt>
                <c:pt idx="683">
                  <c:v>4.3076043419991175E-2</c:v>
                </c:pt>
                <c:pt idx="684">
                  <c:v>4.3759531461443957E-2</c:v>
                </c:pt>
                <c:pt idx="685">
                  <c:v>4.4071348414914412E-2</c:v>
                </c:pt>
                <c:pt idx="686">
                  <c:v>4.2446533770167404E-2</c:v>
                </c:pt>
                <c:pt idx="687">
                  <c:v>4.2008601166071698E-2</c:v>
                </c:pt>
                <c:pt idx="688">
                  <c:v>4.2738227617562137E-2</c:v>
                </c:pt>
                <c:pt idx="689">
                  <c:v>4.4597516711909813E-2</c:v>
                </c:pt>
                <c:pt idx="690">
                  <c:v>4.3465617646113161E-2</c:v>
                </c:pt>
                <c:pt idx="691">
                  <c:v>4.1971958253120965E-2</c:v>
                </c:pt>
                <c:pt idx="692">
                  <c:v>4.2517396925955249E-2</c:v>
                </c:pt>
                <c:pt idx="693">
                  <c:v>4.2595740421344952E-2</c:v>
                </c:pt>
                <c:pt idx="694">
                  <c:v>4.3288853760136019E-2</c:v>
                </c:pt>
                <c:pt idx="695">
                  <c:v>4.2752765561393249E-2</c:v>
                </c:pt>
                <c:pt idx="696">
                  <c:v>4.2093948378765185E-2</c:v>
                </c:pt>
                <c:pt idx="697">
                  <c:v>4.177598538509178E-2</c:v>
                </c:pt>
                <c:pt idx="698">
                  <c:v>4.1837731310423495E-2</c:v>
                </c:pt>
                <c:pt idx="699">
                  <c:v>4.1571966390220608E-2</c:v>
                </c:pt>
                <c:pt idx="700">
                  <c:v>4.2149067932776202E-2</c:v>
                </c:pt>
                <c:pt idx="701">
                  <c:v>4.2614165801204591E-2</c:v>
                </c:pt>
                <c:pt idx="702">
                  <c:v>4.2734842914454861E-2</c:v>
                </c:pt>
                <c:pt idx="703">
                  <c:v>4.1009376198320284E-2</c:v>
                </c:pt>
                <c:pt idx="704">
                  <c:v>4.1134701014831784E-2</c:v>
                </c:pt>
                <c:pt idx="705">
                  <c:v>4.1381700274186653E-2</c:v>
                </c:pt>
                <c:pt idx="706">
                  <c:v>4.083488915496241E-2</c:v>
                </c:pt>
                <c:pt idx="707">
                  <c:v>4.0368999879588467E-2</c:v>
                </c:pt>
                <c:pt idx="708">
                  <c:v>4.0764929120837477E-2</c:v>
                </c:pt>
                <c:pt idx="709">
                  <c:v>4.1704621432697458E-2</c:v>
                </c:pt>
                <c:pt idx="710">
                  <c:v>4.0262066384297822E-2</c:v>
                </c:pt>
                <c:pt idx="711">
                  <c:v>3.9554164056181451E-2</c:v>
                </c:pt>
                <c:pt idx="712">
                  <c:v>4.0126023956087123E-2</c:v>
                </c:pt>
                <c:pt idx="713">
                  <c:v>4.0414094946157185E-2</c:v>
                </c:pt>
                <c:pt idx="714">
                  <c:v>4.0101499198321768E-2</c:v>
                </c:pt>
                <c:pt idx="715">
                  <c:v>3.9304599748851352E-2</c:v>
                </c:pt>
                <c:pt idx="716">
                  <c:v>3.7962207719390455E-2</c:v>
                </c:pt>
                <c:pt idx="717">
                  <c:v>3.9189569054097456E-2</c:v>
                </c:pt>
                <c:pt idx="718">
                  <c:v>3.949325825616519E-2</c:v>
                </c:pt>
                <c:pt idx="719">
                  <c:v>3.9860161304884824E-2</c:v>
                </c:pt>
                <c:pt idx="720">
                  <c:v>3.9851608677583722E-2</c:v>
                </c:pt>
                <c:pt idx="721">
                  <c:v>4.1057515913905412E-2</c:v>
                </c:pt>
                <c:pt idx="722">
                  <c:v>4.103800830338343E-2</c:v>
                </c:pt>
                <c:pt idx="723">
                  <c:v>4.0636010773963595E-2</c:v>
                </c:pt>
                <c:pt idx="724">
                  <c:v>3.8878058031531916E-2</c:v>
                </c:pt>
                <c:pt idx="725">
                  <c:v>3.8774456090226755E-2</c:v>
                </c:pt>
                <c:pt idx="726">
                  <c:v>3.9320473161837829E-2</c:v>
                </c:pt>
                <c:pt idx="727">
                  <c:v>3.8739503291580615E-2</c:v>
                </c:pt>
                <c:pt idx="728">
                  <c:v>3.8650247986814996E-2</c:v>
                </c:pt>
                <c:pt idx="729">
                  <c:v>3.9066876665583637E-2</c:v>
                </c:pt>
                <c:pt idx="730">
                  <c:v>3.8837707098479106E-2</c:v>
                </c:pt>
                <c:pt idx="731">
                  <c:v>3.7701817023288564E-2</c:v>
                </c:pt>
                <c:pt idx="732">
                  <c:v>3.728461002505995E-2</c:v>
                </c:pt>
                <c:pt idx="733">
                  <c:v>3.9580431380348058E-2</c:v>
                </c:pt>
                <c:pt idx="734">
                  <c:v>3.854135230324774E-2</c:v>
                </c:pt>
                <c:pt idx="735">
                  <c:v>3.7956598425684863E-2</c:v>
                </c:pt>
                <c:pt idx="736">
                  <c:v>3.7786407881170998E-2</c:v>
                </c:pt>
                <c:pt idx="737">
                  <c:v>3.8044229549026906E-2</c:v>
                </c:pt>
                <c:pt idx="738">
                  <c:v>3.7028708141984772E-2</c:v>
                </c:pt>
                <c:pt idx="739">
                  <c:v>3.6391278843469779E-2</c:v>
                </c:pt>
                <c:pt idx="740">
                  <c:v>3.7580134134219609E-2</c:v>
                </c:pt>
                <c:pt idx="741">
                  <c:v>3.8547354450141375E-2</c:v>
                </c:pt>
                <c:pt idx="742">
                  <c:v>3.7858801196610767E-2</c:v>
                </c:pt>
                <c:pt idx="743">
                  <c:v>3.7597363660942462E-2</c:v>
                </c:pt>
                <c:pt idx="744">
                  <c:v>3.7324744758241747E-2</c:v>
                </c:pt>
                <c:pt idx="745">
                  <c:v>3.6254510143933966E-2</c:v>
                </c:pt>
                <c:pt idx="746">
                  <c:v>3.6830386510151095E-2</c:v>
                </c:pt>
                <c:pt idx="747">
                  <c:v>3.5911723172181151E-2</c:v>
                </c:pt>
                <c:pt idx="748">
                  <c:v>3.6536899568848681E-2</c:v>
                </c:pt>
                <c:pt idx="749">
                  <c:v>3.6961478984232875E-2</c:v>
                </c:pt>
                <c:pt idx="750">
                  <c:v>3.6720382641252852E-2</c:v>
                </c:pt>
                <c:pt idx="751">
                  <c:v>3.8176632257791242E-2</c:v>
                </c:pt>
                <c:pt idx="752">
                  <c:v>3.7456254550783538E-2</c:v>
                </c:pt>
                <c:pt idx="753">
                  <c:v>3.7558411538382068E-2</c:v>
                </c:pt>
                <c:pt idx="754">
                  <c:v>3.6790790790122985E-2</c:v>
                </c:pt>
                <c:pt idx="755">
                  <c:v>3.7162989934359174E-2</c:v>
                </c:pt>
                <c:pt idx="756">
                  <c:v>3.7624485091984551E-2</c:v>
                </c:pt>
                <c:pt idx="757">
                  <c:v>3.688631690534399E-2</c:v>
                </c:pt>
                <c:pt idx="758">
                  <c:v>3.5357891259318874E-2</c:v>
                </c:pt>
                <c:pt idx="759">
                  <c:v>3.6642670391665529E-2</c:v>
                </c:pt>
                <c:pt idx="760">
                  <c:v>3.5402658547734167E-2</c:v>
                </c:pt>
                <c:pt idx="761">
                  <c:v>3.5713081812858018E-2</c:v>
                </c:pt>
                <c:pt idx="762">
                  <c:v>3.5867137588277302E-2</c:v>
                </c:pt>
                <c:pt idx="763">
                  <c:v>3.5427204069629716E-2</c:v>
                </c:pt>
                <c:pt idx="764">
                  <c:v>3.5257180802366381E-2</c:v>
                </c:pt>
                <c:pt idx="765">
                  <c:v>3.4970207110008818E-2</c:v>
                </c:pt>
                <c:pt idx="766">
                  <c:v>3.5442182924982413E-2</c:v>
                </c:pt>
                <c:pt idx="767">
                  <c:v>3.4008573879266986E-2</c:v>
                </c:pt>
                <c:pt idx="768">
                  <c:v>3.4763690718334392E-2</c:v>
                </c:pt>
                <c:pt idx="769">
                  <c:v>3.4487776090582546E-2</c:v>
                </c:pt>
                <c:pt idx="770">
                  <c:v>3.3930547112735653E-2</c:v>
                </c:pt>
                <c:pt idx="771">
                  <c:v>3.3358842229460541E-2</c:v>
                </c:pt>
                <c:pt idx="772">
                  <c:v>3.3739910691105428E-2</c:v>
                </c:pt>
                <c:pt idx="773">
                  <c:v>3.3630112722855918E-2</c:v>
                </c:pt>
                <c:pt idx="774">
                  <c:v>3.3121981579273471E-2</c:v>
                </c:pt>
                <c:pt idx="775">
                  <c:v>3.345157699208684E-2</c:v>
                </c:pt>
                <c:pt idx="776">
                  <c:v>3.404453141112547E-2</c:v>
                </c:pt>
                <c:pt idx="777">
                  <c:v>3.3165394826140615E-2</c:v>
                </c:pt>
                <c:pt idx="778">
                  <c:v>3.3155649314963342E-2</c:v>
                </c:pt>
                <c:pt idx="779">
                  <c:v>3.2805999303170789E-2</c:v>
                </c:pt>
                <c:pt idx="780">
                  <c:v>3.3039611859455614E-2</c:v>
                </c:pt>
                <c:pt idx="781">
                  <c:v>3.3000926554057591E-2</c:v>
                </c:pt>
                <c:pt idx="782">
                  <c:v>3.2667605407358712E-2</c:v>
                </c:pt>
                <c:pt idx="783">
                  <c:v>3.3037140455641836E-2</c:v>
                </c:pt>
                <c:pt idx="784">
                  <c:v>3.2328392824760091E-2</c:v>
                </c:pt>
                <c:pt idx="785">
                  <c:v>3.3024350559091184E-2</c:v>
                </c:pt>
                <c:pt idx="786">
                  <c:v>3.2962045915223726E-2</c:v>
                </c:pt>
                <c:pt idx="787">
                  <c:v>3.1519890685713994E-2</c:v>
                </c:pt>
                <c:pt idx="788">
                  <c:v>3.2237698686451287E-2</c:v>
                </c:pt>
                <c:pt idx="789">
                  <c:v>3.1672313592842449E-2</c:v>
                </c:pt>
                <c:pt idx="790">
                  <c:v>3.1121788453650802E-2</c:v>
                </c:pt>
                <c:pt idx="791">
                  <c:v>3.2709421431995969E-2</c:v>
                </c:pt>
                <c:pt idx="792">
                  <c:v>3.139844034873758E-2</c:v>
                </c:pt>
                <c:pt idx="793">
                  <c:v>3.0808686825117147E-2</c:v>
                </c:pt>
                <c:pt idx="794">
                  <c:v>3.0330060511109629E-2</c:v>
                </c:pt>
                <c:pt idx="795">
                  <c:v>3.0031789751781807E-2</c:v>
                </c:pt>
                <c:pt idx="796">
                  <c:v>3.0112555719380894E-2</c:v>
                </c:pt>
                <c:pt idx="797">
                  <c:v>3.0937020158253409E-2</c:v>
                </c:pt>
                <c:pt idx="798">
                  <c:v>3.0200554865769159E-2</c:v>
                </c:pt>
                <c:pt idx="799">
                  <c:v>3.0062141332742095E-2</c:v>
                </c:pt>
                <c:pt idx="800">
                  <c:v>3.095948991441063E-2</c:v>
                </c:pt>
                <c:pt idx="801">
                  <c:v>3.0236704720018319E-2</c:v>
                </c:pt>
                <c:pt idx="802">
                  <c:v>3.0525932256509115E-2</c:v>
                </c:pt>
                <c:pt idx="803">
                  <c:v>3.0633535886669595E-2</c:v>
                </c:pt>
                <c:pt idx="804">
                  <c:v>2.9722830861308648E-2</c:v>
                </c:pt>
                <c:pt idx="805">
                  <c:v>2.9418227453402779E-2</c:v>
                </c:pt>
                <c:pt idx="806">
                  <c:v>2.9598528314451644E-2</c:v>
                </c:pt>
                <c:pt idx="807">
                  <c:v>3.053558409182372E-2</c:v>
                </c:pt>
                <c:pt idx="808">
                  <c:v>2.9904162819063516E-2</c:v>
                </c:pt>
                <c:pt idx="809">
                  <c:v>2.9459737167621659E-2</c:v>
                </c:pt>
                <c:pt idx="810">
                  <c:v>2.8364198173561641E-2</c:v>
                </c:pt>
                <c:pt idx="811">
                  <c:v>2.8077763395246199E-2</c:v>
                </c:pt>
                <c:pt idx="812">
                  <c:v>2.7610464146305028E-2</c:v>
                </c:pt>
                <c:pt idx="813">
                  <c:v>2.7598001109922717E-2</c:v>
                </c:pt>
                <c:pt idx="814">
                  <c:v>2.7268168899845027E-2</c:v>
                </c:pt>
                <c:pt idx="815">
                  <c:v>2.7618273622814476E-2</c:v>
                </c:pt>
                <c:pt idx="816">
                  <c:v>2.7902152949753529E-2</c:v>
                </c:pt>
                <c:pt idx="817">
                  <c:v>2.7316903059547485E-2</c:v>
                </c:pt>
                <c:pt idx="818">
                  <c:v>2.7103395751850841E-2</c:v>
                </c:pt>
                <c:pt idx="819">
                  <c:v>2.5762854799073934E-2</c:v>
                </c:pt>
                <c:pt idx="820">
                  <c:v>2.5558116348238378E-2</c:v>
                </c:pt>
                <c:pt idx="821">
                  <c:v>2.6010067609646022E-2</c:v>
                </c:pt>
                <c:pt idx="822">
                  <c:v>2.5742109770764417E-2</c:v>
                </c:pt>
                <c:pt idx="823">
                  <c:v>2.5516124225967982E-2</c:v>
                </c:pt>
                <c:pt idx="824">
                  <c:v>2.4006564240957099E-2</c:v>
                </c:pt>
                <c:pt idx="825">
                  <c:v>2.4596266988170676E-2</c:v>
                </c:pt>
                <c:pt idx="826">
                  <c:v>2.5001205226081603E-2</c:v>
                </c:pt>
                <c:pt idx="827">
                  <c:v>2.5293134151382197E-2</c:v>
                </c:pt>
                <c:pt idx="828">
                  <c:v>2.5748625443624044E-2</c:v>
                </c:pt>
                <c:pt idx="829">
                  <c:v>2.522317281630276E-2</c:v>
                </c:pt>
                <c:pt idx="830">
                  <c:v>2.4275909466474982E-2</c:v>
                </c:pt>
                <c:pt idx="831">
                  <c:v>2.2956196985339357E-2</c:v>
                </c:pt>
                <c:pt idx="832">
                  <c:v>2.3643018320912184E-2</c:v>
                </c:pt>
                <c:pt idx="833">
                  <c:v>2.2948009181551477E-2</c:v>
                </c:pt>
                <c:pt idx="834">
                  <c:v>2.3905516619615135E-2</c:v>
                </c:pt>
                <c:pt idx="835">
                  <c:v>2.3840132621764307E-2</c:v>
                </c:pt>
                <c:pt idx="836">
                  <c:v>2.2977040527107011E-2</c:v>
                </c:pt>
                <c:pt idx="837">
                  <c:v>2.3326665471233018E-2</c:v>
                </c:pt>
                <c:pt idx="838">
                  <c:v>2.3231298988204866E-2</c:v>
                </c:pt>
                <c:pt idx="839">
                  <c:v>2.3654289762735491E-2</c:v>
                </c:pt>
                <c:pt idx="840">
                  <c:v>2.1831766449621197E-2</c:v>
                </c:pt>
                <c:pt idx="841">
                  <c:v>2.1974300143645948E-2</c:v>
                </c:pt>
                <c:pt idx="842">
                  <c:v>2.2048827203489555E-2</c:v>
                </c:pt>
                <c:pt idx="843">
                  <c:v>2.2602925042354928E-2</c:v>
                </c:pt>
                <c:pt idx="844">
                  <c:v>2.1738577644283909E-2</c:v>
                </c:pt>
                <c:pt idx="845">
                  <c:v>2.1219215004430265E-2</c:v>
                </c:pt>
                <c:pt idx="846">
                  <c:v>2.0090528417436665E-2</c:v>
                </c:pt>
                <c:pt idx="847">
                  <c:v>2.0808287030780876E-2</c:v>
                </c:pt>
                <c:pt idx="848">
                  <c:v>2.0607506329127223E-2</c:v>
                </c:pt>
                <c:pt idx="849">
                  <c:v>2.0413169013836552E-2</c:v>
                </c:pt>
                <c:pt idx="850">
                  <c:v>1.9798092676214778E-2</c:v>
                </c:pt>
                <c:pt idx="851">
                  <c:v>1.9749376346759811E-2</c:v>
                </c:pt>
                <c:pt idx="852">
                  <c:v>1.9634959416573255E-2</c:v>
                </c:pt>
                <c:pt idx="853">
                  <c:v>2.024345399823178E-2</c:v>
                </c:pt>
                <c:pt idx="854">
                  <c:v>2.0105735437703432E-2</c:v>
                </c:pt>
                <c:pt idx="855">
                  <c:v>2.0316728643035062E-2</c:v>
                </c:pt>
                <c:pt idx="856">
                  <c:v>2.0292865025194465E-2</c:v>
                </c:pt>
                <c:pt idx="857">
                  <c:v>1.9953266062994093E-2</c:v>
                </c:pt>
                <c:pt idx="858">
                  <c:v>1.8929557014065342E-2</c:v>
                </c:pt>
                <c:pt idx="859">
                  <c:v>1.865957379537557E-2</c:v>
                </c:pt>
                <c:pt idx="860">
                  <c:v>1.8038446878533291E-2</c:v>
                </c:pt>
                <c:pt idx="861">
                  <c:v>1.8397964942779271E-2</c:v>
                </c:pt>
                <c:pt idx="862">
                  <c:v>1.7384899375299731E-2</c:v>
                </c:pt>
                <c:pt idx="863">
                  <c:v>1.7331027644545947E-2</c:v>
                </c:pt>
                <c:pt idx="864">
                  <c:v>1.7620848910225233E-2</c:v>
                </c:pt>
                <c:pt idx="865">
                  <c:v>1.7878810001041384E-2</c:v>
                </c:pt>
                <c:pt idx="866">
                  <c:v>1.7603854533446581E-2</c:v>
                </c:pt>
                <c:pt idx="867">
                  <c:v>1.7622931749112145E-2</c:v>
                </c:pt>
                <c:pt idx="868">
                  <c:v>1.6955028609037758E-2</c:v>
                </c:pt>
                <c:pt idx="869">
                  <c:v>1.6000468819578062E-2</c:v>
                </c:pt>
                <c:pt idx="870">
                  <c:v>1.6494568959153535E-2</c:v>
                </c:pt>
                <c:pt idx="871">
                  <c:v>1.7144247231216964E-2</c:v>
                </c:pt>
                <c:pt idx="872">
                  <c:v>1.6712955405822464E-2</c:v>
                </c:pt>
                <c:pt idx="873">
                  <c:v>1.6820133511549106E-2</c:v>
                </c:pt>
                <c:pt idx="874">
                  <c:v>1.5734445976787144E-2</c:v>
                </c:pt>
                <c:pt idx="875">
                  <c:v>1.5088643196212607E-2</c:v>
                </c:pt>
                <c:pt idx="876">
                  <c:v>1.5258171138034338E-2</c:v>
                </c:pt>
                <c:pt idx="877">
                  <c:v>1.5761047846082687E-2</c:v>
                </c:pt>
                <c:pt idx="878">
                  <c:v>1.5776257620832668E-2</c:v>
                </c:pt>
                <c:pt idx="879">
                  <c:v>1.621248375182173E-2</c:v>
                </c:pt>
                <c:pt idx="880">
                  <c:v>1.5812618783084063E-2</c:v>
                </c:pt>
                <c:pt idx="881">
                  <c:v>1.5819784888508801E-2</c:v>
                </c:pt>
                <c:pt idx="882">
                  <c:v>1.5444862905041788E-2</c:v>
                </c:pt>
                <c:pt idx="883">
                  <c:v>1.4968992818468049E-2</c:v>
                </c:pt>
                <c:pt idx="884">
                  <c:v>1.3985587516963011E-2</c:v>
                </c:pt>
                <c:pt idx="885">
                  <c:v>1.395575433596402E-2</c:v>
                </c:pt>
                <c:pt idx="886">
                  <c:v>1.4782953121586329E-2</c:v>
                </c:pt>
                <c:pt idx="887">
                  <c:v>1.3822084827523303E-2</c:v>
                </c:pt>
                <c:pt idx="888">
                  <c:v>1.4172489124090365E-2</c:v>
                </c:pt>
                <c:pt idx="889">
                  <c:v>1.4240362770224172E-2</c:v>
                </c:pt>
                <c:pt idx="890">
                  <c:v>1.3932485254646621E-2</c:v>
                </c:pt>
                <c:pt idx="891">
                  <c:v>1.4102553313561448E-2</c:v>
                </c:pt>
                <c:pt idx="892">
                  <c:v>1.3988100293417275E-2</c:v>
                </c:pt>
                <c:pt idx="893">
                  <c:v>1.3458282203663463E-2</c:v>
                </c:pt>
                <c:pt idx="894">
                  <c:v>1.3080457520558244E-2</c:v>
                </c:pt>
                <c:pt idx="895">
                  <c:v>1.2594624625357457E-2</c:v>
                </c:pt>
                <c:pt idx="896">
                  <c:v>1.2425232694357195E-2</c:v>
                </c:pt>
                <c:pt idx="897">
                  <c:v>1.2835676904178018E-2</c:v>
                </c:pt>
                <c:pt idx="898">
                  <c:v>1.2562553414214556E-2</c:v>
                </c:pt>
                <c:pt idx="899">
                  <c:v>1.2769604112219847E-2</c:v>
                </c:pt>
                <c:pt idx="900">
                  <c:v>1.3031418005492207E-2</c:v>
                </c:pt>
                <c:pt idx="901">
                  <c:v>1.2543679095491837E-2</c:v>
                </c:pt>
                <c:pt idx="902">
                  <c:v>1.197455252230034E-2</c:v>
                </c:pt>
                <c:pt idx="903">
                  <c:v>1.1926667297018682E-2</c:v>
                </c:pt>
                <c:pt idx="904">
                  <c:v>1.1798924264286947E-2</c:v>
                </c:pt>
                <c:pt idx="905">
                  <c:v>1.1509911556016947E-2</c:v>
                </c:pt>
                <c:pt idx="906">
                  <c:v>1.1816317738306449E-2</c:v>
                </c:pt>
                <c:pt idx="907">
                  <c:v>1.146867598095529E-2</c:v>
                </c:pt>
                <c:pt idx="908">
                  <c:v>1.2653870049933258E-2</c:v>
                </c:pt>
                <c:pt idx="909">
                  <c:v>1.283988402451596E-2</c:v>
                </c:pt>
                <c:pt idx="910">
                  <c:v>1.2461694563332956E-2</c:v>
                </c:pt>
                <c:pt idx="911">
                  <c:v>1.226914051727921E-2</c:v>
                </c:pt>
                <c:pt idx="912">
                  <c:v>1.1942274654647169E-2</c:v>
                </c:pt>
                <c:pt idx="913">
                  <c:v>1.1392556521583629E-2</c:v>
                </c:pt>
                <c:pt idx="914">
                  <c:v>1.1672963418020118E-2</c:v>
                </c:pt>
                <c:pt idx="915">
                  <c:v>1.106170115818832E-2</c:v>
                </c:pt>
                <c:pt idx="916">
                  <c:v>1.116474135559415E-2</c:v>
                </c:pt>
                <c:pt idx="917">
                  <c:v>1.0883444525119667E-2</c:v>
                </c:pt>
                <c:pt idx="918">
                  <c:v>1.0682673440760895E-2</c:v>
                </c:pt>
                <c:pt idx="919">
                  <c:v>1.0661150484331585E-2</c:v>
                </c:pt>
                <c:pt idx="920">
                  <c:v>1.0218723653645545E-2</c:v>
                </c:pt>
                <c:pt idx="921">
                  <c:v>1.0564188542872471E-2</c:v>
                </c:pt>
                <c:pt idx="922">
                  <c:v>1.0970304395036691E-2</c:v>
                </c:pt>
                <c:pt idx="923">
                  <c:v>1.0806362683399764E-2</c:v>
                </c:pt>
                <c:pt idx="924">
                  <c:v>1.0365962388578429E-2</c:v>
                </c:pt>
                <c:pt idx="925">
                  <c:v>1.0282814075566887E-2</c:v>
                </c:pt>
                <c:pt idx="926">
                  <c:v>1.0570962193859265E-2</c:v>
                </c:pt>
                <c:pt idx="927">
                  <c:v>1.10168844865648E-2</c:v>
                </c:pt>
                <c:pt idx="928">
                  <c:v>1.0714974516295401E-2</c:v>
                </c:pt>
                <c:pt idx="929">
                  <c:v>1.0137950793042468E-2</c:v>
                </c:pt>
                <c:pt idx="930">
                  <c:v>9.733361507053619E-3</c:v>
                </c:pt>
                <c:pt idx="931">
                  <c:v>9.8446364128172096E-3</c:v>
                </c:pt>
                <c:pt idx="932">
                  <c:v>9.0879688503569221E-3</c:v>
                </c:pt>
                <c:pt idx="933">
                  <c:v>9.6176230733234086E-3</c:v>
                </c:pt>
                <c:pt idx="934">
                  <c:v>9.9622022752062084E-3</c:v>
                </c:pt>
                <c:pt idx="935">
                  <c:v>9.3126722958220675E-3</c:v>
                </c:pt>
                <c:pt idx="936">
                  <c:v>9.6229339590940665E-3</c:v>
                </c:pt>
                <c:pt idx="937">
                  <c:v>9.3982502607597128E-3</c:v>
                </c:pt>
                <c:pt idx="938">
                  <c:v>9.7343975402598617E-3</c:v>
                </c:pt>
                <c:pt idx="939">
                  <c:v>9.0001017982399983E-3</c:v>
                </c:pt>
                <c:pt idx="940">
                  <c:v>8.758803863558897E-3</c:v>
                </c:pt>
                <c:pt idx="941">
                  <c:v>9.3518661347196472E-3</c:v>
                </c:pt>
                <c:pt idx="942">
                  <c:v>9.43688096030958E-3</c:v>
                </c:pt>
                <c:pt idx="943">
                  <c:v>9.1148966919615028E-3</c:v>
                </c:pt>
                <c:pt idx="944">
                  <c:v>8.9288456565110932E-3</c:v>
                </c:pt>
                <c:pt idx="945">
                  <c:v>9.380704530316572E-3</c:v>
                </c:pt>
                <c:pt idx="946">
                  <c:v>9.1906746825755094E-3</c:v>
                </c:pt>
                <c:pt idx="947">
                  <c:v>8.8881735753368763E-3</c:v>
                </c:pt>
                <c:pt idx="948">
                  <c:v>9.1148547319837864E-3</c:v>
                </c:pt>
                <c:pt idx="949">
                  <c:v>8.9195851331928411E-3</c:v>
                </c:pt>
                <c:pt idx="950">
                  <c:v>8.0746396799942898E-3</c:v>
                </c:pt>
                <c:pt idx="951">
                  <c:v>7.9185757775800149E-3</c:v>
                </c:pt>
                <c:pt idx="952">
                  <c:v>7.8041772290544809E-3</c:v>
                </c:pt>
                <c:pt idx="953">
                  <c:v>7.9386395053578657E-3</c:v>
                </c:pt>
                <c:pt idx="954">
                  <c:v>8.1253489387420885E-3</c:v>
                </c:pt>
                <c:pt idx="955">
                  <c:v>7.9457739838223618E-3</c:v>
                </c:pt>
                <c:pt idx="956">
                  <c:v>8.4647772451123225E-3</c:v>
                </c:pt>
                <c:pt idx="957">
                  <c:v>8.4973529304948267E-3</c:v>
                </c:pt>
                <c:pt idx="958">
                  <c:v>8.1708257765418322E-3</c:v>
                </c:pt>
                <c:pt idx="959">
                  <c:v>7.7881399136853742E-3</c:v>
                </c:pt>
                <c:pt idx="960">
                  <c:v>7.8299267244594222E-3</c:v>
                </c:pt>
                <c:pt idx="961">
                  <c:v>8.0338169585405343E-3</c:v>
                </c:pt>
                <c:pt idx="962">
                  <c:v>7.5799438612075467E-3</c:v>
                </c:pt>
                <c:pt idx="963">
                  <c:v>7.4901535319731706E-3</c:v>
                </c:pt>
                <c:pt idx="964">
                  <c:v>7.8887783872894773E-3</c:v>
                </c:pt>
                <c:pt idx="965">
                  <c:v>7.3570932903561006E-3</c:v>
                </c:pt>
                <c:pt idx="966">
                  <c:v>7.0809474079983926E-3</c:v>
                </c:pt>
                <c:pt idx="967">
                  <c:v>7.4803889942959634E-3</c:v>
                </c:pt>
                <c:pt idx="968">
                  <c:v>7.6634016109014373E-3</c:v>
                </c:pt>
                <c:pt idx="969">
                  <c:v>7.7406159276929417E-3</c:v>
                </c:pt>
                <c:pt idx="970">
                  <c:v>7.5617568004010365E-3</c:v>
                </c:pt>
                <c:pt idx="971">
                  <c:v>6.9019412130768964E-3</c:v>
                </c:pt>
                <c:pt idx="972">
                  <c:v>6.8157460811057386E-3</c:v>
                </c:pt>
                <c:pt idx="973">
                  <c:v>6.5456020988670753E-3</c:v>
                </c:pt>
                <c:pt idx="974">
                  <c:v>7.1819345177797905E-3</c:v>
                </c:pt>
                <c:pt idx="975">
                  <c:v>6.6249050944603167E-3</c:v>
                </c:pt>
                <c:pt idx="976">
                  <c:v>6.5961200263777485E-3</c:v>
                </c:pt>
                <c:pt idx="977">
                  <c:v>7.1392969714150498E-3</c:v>
                </c:pt>
                <c:pt idx="978">
                  <c:v>6.7955360542666862E-3</c:v>
                </c:pt>
                <c:pt idx="979">
                  <c:v>6.3334788818798938E-3</c:v>
                </c:pt>
                <c:pt idx="980">
                  <c:v>6.208930025233924E-3</c:v>
                </c:pt>
                <c:pt idx="981">
                  <c:v>6.337548387590714E-3</c:v>
                </c:pt>
                <c:pt idx="982">
                  <c:v>6.9491761408773493E-3</c:v>
                </c:pt>
                <c:pt idx="983">
                  <c:v>6.2510146449374455E-3</c:v>
                </c:pt>
                <c:pt idx="984">
                  <c:v>6.7097112095963812E-3</c:v>
                </c:pt>
                <c:pt idx="985">
                  <c:v>7.1729519914378401E-3</c:v>
                </c:pt>
                <c:pt idx="986">
                  <c:v>7.5906372551428529E-3</c:v>
                </c:pt>
                <c:pt idx="987">
                  <c:v>7.4583880725555699E-3</c:v>
                </c:pt>
                <c:pt idx="988">
                  <c:v>6.9877822857845806E-3</c:v>
                </c:pt>
                <c:pt idx="989">
                  <c:v>6.8827670944463636E-3</c:v>
                </c:pt>
                <c:pt idx="990">
                  <c:v>6.8714547221250828E-3</c:v>
                </c:pt>
                <c:pt idx="991">
                  <c:v>7.4403822055569618E-3</c:v>
                </c:pt>
                <c:pt idx="992">
                  <c:v>6.6321841795601542E-3</c:v>
                </c:pt>
                <c:pt idx="993">
                  <c:v>5.8485838813561964E-3</c:v>
                </c:pt>
                <c:pt idx="994">
                  <c:v>6.1383031851307947E-3</c:v>
                </c:pt>
                <c:pt idx="995">
                  <c:v>5.2512516095452808E-3</c:v>
                </c:pt>
                <c:pt idx="996">
                  <c:v>5.938779495036837E-3</c:v>
                </c:pt>
                <c:pt idx="997">
                  <c:v>5.7761933080320901E-3</c:v>
                </c:pt>
                <c:pt idx="998">
                  <c:v>5.9224503824270563E-3</c:v>
                </c:pt>
                <c:pt idx="999">
                  <c:v>5.6150325798545175E-3</c:v>
                </c:pt>
                <c:pt idx="1000">
                  <c:v>5.7972187435303213E-3</c:v>
                </c:pt>
                <c:pt idx="1001">
                  <c:v>5.4657572948905086E-3</c:v>
                </c:pt>
                <c:pt idx="1002">
                  <c:v>5.2561864160121435E-3</c:v>
                </c:pt>
                <c:pt idx="1003">
                  <c:v>5.437721282277568E-3</c:v>
                </c:pt>
                <c:pt idx="1004">
                  <c:v>5.6382310681441679E-3</c:v>
                </c:pt>
                <c:pt idx="1005">
                  <c:v>5.4773737647185157E-3</c:v>
                </c:pt>
                <c:pt idx="1006">
                  <c:v>4.8923297043998101E-3</c:v>
                </c:pt>
                <c:pt idx="1007">
                  <c:v>5.5064269587690381E-3</c:v>
                </c:pt>
                <c:pt idx="1008">
                  <c:v>5.7869817238705122E-3</c:v>
                </c:pt>
                <c:pt idx="1009">
                  <c:v>5.2166874489200333E-3</c:v>
                </c:pt>
                <c:pt idx="1010">
                  <c:v>5.1401629494075146E-3</c:v>
                </c:pt>
                <c:pt idx="1011">
                  <c:v>5.4933653019921718E-3</c:v>
                </c:pt>
                <c:pt idx="1012">
                  <c:v>5.288042990938332E-3</c:v>
                </c:pt>
                <c:pt idx="1013">
                  <c:v>5.1262954324041918E-3</c:v>
                </c:pt>
                <c:pt idx="1014">
                  <c:v>4.2319830691925258E-3</c:v>
                </c:pt>
                <c:pt idx="1015">
                  <c:v>5.5770817937451037E-3</c:v>
                </c:pt>
                <c:pt idx="1016">
                  <c:v>5.1658497478313005E-3</c:v>
                </c:pt>
                <c:pt idx="1017">
                  <c:v>4.9538431737797791E-3</c:v>
                </c:pt>
                <c:pt idx="1018">
                  <c:v>4.4996070447585156E-3</c:v>
                </c:pt>
                <c:pt idx="1019">
                  <c:v>4.1635394480647459E-3</c:v>
                </c:pt>
                <c:pt idx="1020">
                  <c:v>3.54995989058804E-3</c:v>
                </c:pt>
                <c:pt idx="1021">
                  <c:v>2.9603064526532875E-3</c:v>
                </c:pt>
                <c:pt idx="1022">
                  <c:v>3.482994049848346E-3</c:v>
                </c:pt>
                <c:pt idx="1023">
                  <c:v>4.1646758346497682E-3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2E3-43D2-A423-8B89091D3C53}"/>
            </c:ext>
          </c:extLst>
        </c:ser>
        <c:ser>
          <c:idx val="2"/>
          <c:order val="1"/>
          <c:tx>
            <c:strRef>
              <c:f>'Red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'Red sp'!$A$2:$A$1025</c:f>
              <c:numCache>
                <c:formatCode>0.00</c:formatCode>
                <c:ptCount val="1024"/>
                <c:pt idx="0">
                  <c:v>-2.9404274188360544</c:v>
                </c:pt>
                <c:pt idx="1">
                  <c:v>-2.9277074188360546</c:v>
                </c:pt>
                <c:pt idx="2">
                  <c:v>-2.9149874188360543</c:v>
                </c:pt>
                <c:pt idx="3">
                  <c:v>-2.9022674188360544</c:v>
                </c:pt>
                <c:pt idx="4">
                  <c:v>-2.8895474188360546</c:v>
                </c:pt>
                <c:pt idx="5">
                  <c:v>-2.8768274188360543</c:v>
                </c:pt>
                <c:pt idx="6">
                  <c:v>-2.8641074188360545</c:v>
                </c:pt>
                <c:pt idx="7">
                  <c:v>-2.8513874188360546</c:v>
                </c:pt>
                <c:pt idx="8">
                  <c:v>-2.8386674188360543</c:v>
                </c:pt>
                <c:pt idx="9">
                  <c:v>-2.8259474188360545</c:v>
                </c:pt>
                <c:pt idx="10">
                  <c:v>-2.8132274188360542</c:v>
                </c:pt>
                <c:pt idx="11">
                  <c:v>-2.8005074188360544</c:v>
                </c:pt>
                <c:pt idx="12">
                  <c:v>-2.7877874188360545</c:v>
                </c:pt>
                <c:pt idx="13">
                  <c:v>-2.7750674188360542</c:v>
                </c:pt>
                <c:pt idx="14">
                  <c:v>-2.7623474188360544</c:v>
                </c:pt>
                <c:pt idx="15">
                  <c:v>-2.7496274188360545</c:v>
                </c:pt>
                <c:pt idx="16">
                  <c:v>-2.7369074188360543</c:v>
                </c:pt>
                <c:pt idx="17">
                  <c:v>-2.7241874188360544</c:v>
                </c:pt>
                <c:pt idx="18">
                  <c:v>-2.7114674188360546</c:v>
                </c:pt>
                <c:pt idx="19">
                  <c:v>-2.6987474188360543</c:v>
                </c:pt>
                <c:pt idx="20">
                  <c:v>-2.6860274188360544</c:v>
                </c:pt>
                <c:pt idx="21">
                  <c:v>-2.6733074188360542</c:v>
                </c:pt>
                <c:pt idx="22">
                  <c:v>-2.6605874188360543</c:v>
                </c:pt>
                <c:pt idx="23">
                  <c:v>-2.6478674188360545</c:v>
                </c:pt>
                <c:pt idx="24">
                  <c:v>-2.6351474188360546</c:v>
                </c:pt>
                <c:pt idx="25">
                  <c:v>-2.6224274188360543</c:v>
                </c:pt>
                <c:pt idx="26">
                  <c:v>-2.6097074188360545</c:v>
                </c:pt>
                <c:pt idx="27">
                  <c:v>-2.5969874188360542</c:v>
                </c:pt>
                <c:pt idx="28">
                  <c:v>-2.5842674188360544</c:v>
                </c:pt>
                <c:pt idx="29">
                  <c:v>-2.5715474188360545</c:v>
                </c:pt>
                <c:pt idx="30">
                  <c:v>-2.5588274188360542</c:v>
                </c:pt>
                <c:pt idx="31">
                  <c:v>-2.5461074188360544</c:v>
                </c:pt>
                <c:pt idx="32">
                  <c:v>-2.5333874188360546</c:v>
                </c:pt>
                <c:pt idx="33">
                  <c:v>-2.5206674188360543</c:v>
                </c:pt>
                <c:pt idx="34">
                  <c:v>-2.5079474188360544</c:v>
                </c:pt>
                <c:pt idx="35">
                  <c:v>-2.4952274188360546</c:v>
                </c:pt>
                <c:pt idx="36">
                  <c:v>-2.4825074188360543</c:v>
                </c:pt>
                <c:pt idx="37">
                  <c:v>-2.4697874188360545</c:v>
                </c:pt>
                <c:pt idx="38">
                  <c:v>-2.4570674188360542</c:v>
                </c:pt>
                <c:pt idx="39">
                  <c:v>-2.4443474188360543</c:v>
                </c:pt>
                <c:pt idx="40">
                  <c:v>-2.4316274188360545</c:v>
                </c:pt>
                <c:pt idx="41">
                  <c:v>-2.4189074188360542</c:v>
                </c:pt>
                <c:pt idx="42">
                  <c:v>-2.4061874188360544</c:v>
                </c:pt>
                <c:pt idx="43">
                  <c:v>-2.3934674188360541</c:v>
                </c:pt>
                <c:pt idx="44">
                  <c:v>-2.3807474188360542</c:v>
                </c:pt>
                <c:pt idx="45">
                  <c:v>-2.3680274188360544</c:v>
                </c:pt>
                <c:pt idx="46">
                  <c:v>-2.3553074188360545</c:v>
                </c:pt>
                <c:pt idx="47">
                  <c:v>-2.3425874188360543</c:v>
                </c:pt>
                <c:pt idx="48">
                  <c:v>-2.3298674188360544</c:v>
                </c:pt>
                <c:pt idx="49">
                  <c:v>-2.3171474188360541</c:v>
                </c:pt>
                <c:pt idx="50">
                  <c:v>-2.3044274188360543</c:v>
                </c:pt>
                <c:pt idx="51">
                  <c:v>-2.2917074188360544</c:v>
                </c:pt>
                <c:pt idx="52">
                  <c:v>-2.2789874188360546</c:v>
                </c:pt>
                <c:pt idx="53">
                  <c:v>-2.2662674188360543</c:v>
                </c:pt>
                <c:pt idx="54">
                  <c:v>-2.2535474188360545</c:v>
                </c:pt>
                <c:pt idx="55">
                  <c:v>-2.2408274188360542</c:v>
                </c:pt>
                <c:pt idx="56">
                  <c:v>-2.2281074188360543</c:v>
                </c:pt>
                <c:pt idx="57">
                  <c:v>-2.2153874188360545</c:v>
                </c:pt>
                <c:pt idx="58">
                  <c:v>-2.2026674188360542</c:v>
                </c:pt>
                <c:pt idx="59">
                  <c:v>-2.1899474188360544</c:v>
                </c:pt>
                <c:pt idx="60">
                  <c:v>-2.1772274188360541</c:v>
                </c:pt>
                <c:pt idx="61">
                  <c:v>-2.1645074188360542</c:v>
                </c:pt>
                <c:pt idx="62">
                  <c:v>-2.1517874188360544</c:v>
                </c:pt>
                <c:pt idx="63">
                  <c:v>-2.1390674188360546</c:v>
                </c:pt>
                <c:pt idx="64">
                  <c:v>-2.1263474188360543</c:v>
                </c:pt>
                <c:pt idx="65">
                  <c:v>-2.1136274188360544</c:v>
                </c:pt>
                <c:pt idx="66">
                  <c:v>-2.1009074188360541</c:v>
                </c:pt>
                <c:pt idx="67">
                  <c:v>-2.0881874188360543</c:v>
                </c:pt>
                <c:pt idx="68">
                  <c:v>-2.0754674188360545</c:v>
                </c:pt>
                <c:pt idx="69">
                  <c:v>-2.0627474188360542</c:v>
                </c:pt>
                <c:pt idx="70">
                  <c:v>-2.0500274188360543</c:v>
                </c:pt>
                <c:pt idx="71">
                  <c:v>-2.0373074188360545</c:v>
                </c:pt>
                <c:pt idx="72">
                  <c:v>-2.0245874188360542</c:v>
                </c:pt>
                <c:pt idx="73">
                  <c:v>-2.0118674188360544</c:v>
                </c:pt>
                <c:pt idx="74">
                  <c:v>-1.9991474188360543</c:v>
                </c:pt>
                <c:pt idx="75">
                  <c:v>-1.9864274188360542</c:v>
                </c:pt>
                <c:pt idx="76">
                  <c:v>-1.9737074188360544</c:v>
                </c:pt>
                <c:pt idx="77">
                  <c:v>-1.9609874188360543</c:v>
                </c:pt>
                <c:pt idx="78">
                  <c:v>-1.9482674188360543</c:v>
                </c:pt>
                <c:pt idx="79">
                  <c:v>-1.9355474188360544</c:v>
                </c:pt>
                <c:pt idx="80">
                  <c:v>-1.9228274188360543</c:v>
                </c:pt>
                <c:pt idx="81">
                  <c:v>-1.9101074188360545</c:v>
                </c:pt>
                <c:pt idx="82">
                  <c:v>-1.8973874188360544</c:v>
                </c:pt>
                <c:pt idx="83">
                  <c:v>-1.8846674188360544</c:v>
                </c:pt>
                <c:pt idx="84">
                  <c:v>-1.8719474188360545</c:v>
                </c:pt>
                <c:pt idx="85">
                  <c:v>-1.8592274188360545</c:v>
                </c:pt>
                <c:pt idx="86">
                  <c:v>-1.8465074188360544</c:v>
                </c:pt>
                <c:pt idx="87">
                  <c:v>-1.8337874188360543</c:v>
                </c:pt>
                <c:pt idx="88">
                  <c:v>-1.8210674188360545</c:v>
                </c:pt>
                <c:pt idx="89">
                  <c:v>-1.8083474188360544</c:v>
                </c:pt>
                <c:pt idx="90">
                  <c:v>-1.7956274188360544</c:v>
                </c:pt>
                <c:pt idx="91">
                  <c:v>-1.7829074188360545</c:v>
                </c:pt>
                <c:pt idx="92">
                  <c:v>-1.7701874188360545</c:v>
                </c:pt>
                <c:pt idx="93">
                  <c:v>-1.7574674188360544</c:v>
                </c:pt>
                <c:pt idx="94">
                  <c:v>-1.7447474188360543</c:v>
                </c:pt>
                <c:pt idx="95">
                  <c:v>-1.7320274188360545</c:v>
                </c:pt>
                <c:pt idx="96">
                  <c:v>-1.7193074188360544</c:v>
                </c:pt>
                <c:pt idx="97">
                  <c:v>-1.7065874188360544</c:v>
                </c:pt>
                <c:pt idx="98">
                  <c:v>-1.6938674188360545</c:v>
                </c:pt>
                <c:pt idx="99">
                  <c:v>-1.6811474188360545</c:v>
                </c:pt>
                <c:pt idx="100">
                  <c:v>-1.6684274188360544</c:v>
                </c:pt>
                <c:pt idx="101">
                  <c:v>-1.6557074188360543</c:v>
                </c:pt>
                <c:pt idx="102">
                  <c:v>-1.6429874188360545</c:v>
                </c:pt>
                <c:pt idx="103">
                  <c:v>-1.6302674188360544</c:v>
                </c:pt>
                <c:pt idx="104">
                  <c:v>-1.6175474188360544</c:v>
                </c:pt>
                <c:pt idx="105">
                  <c:v>-1.6048274188360545</c:v>
                </c:pt>
                <c:pt idx="106">
                  <c:v>-1.5921074188360544</c:v>
                </c:pt>
                <c:pt idx="107">
                  <c:v>-1.5793874188360544</c:v>
                </c:pt>
                <c:pt idx="108">
                  <c:v>-1.5666674188360545</c:v>
                </c:pt>
                <c:pt idx="109">
                  <c:v>-1.5539474188360545</c:v>
                </c:pt>
                <c:pt idx="110">
                  <c:v>-1.5412274188360544</c:v>
                </c:pt>
                <c:pt idx="111">
                  <c:v>-1.5285074188360543</c:v>
                </c:pt>
                <c:pt idx="112">
                  <c:v>-1.5157874188360545</c:v>
                </c:pt>
                <c:pt idx="113">
                  <c:v>-1.5030674188360544</c:v>
                </c:pt>
                <c:pt idx="114">
                  <c:v>-1.4903474188360544</c:v>
                </c:pt>
                <c:pt idx="115">
                  <c:v>-1.4776274188360545</c:v>
                </c:pt>
                <c:pt idx="116">
                  <c:v>-1.4649074188360545</c:v>
                </c:pt>
                <c:pt idx="117">
                  <c:v>-1.4521874188360544</c:v>
                </c:pt>
                <c:pt idx="118">
                  <c:v>-1.4394674188360543</c:v>
                </c:pt>
                <c:pt idx="119">
                  <c:v>-1.4267474188360545</c:v>
                </c:pt>
                <c:pt idx="120">
                  <c:v>-1.4140274188360544</c:v>
                </c:pt>
                <c:pt idx="121">
                  <c:v>-1.4013074188360544</c:v>
                </c:pt>
                <c:pt idx="122">
                  <c:v>-1.3885874188360545</c:v>
                </c:pt>
                <c:pt idx="123">
                  <c:v>-1.3758674188360545</c:v>
                </c:pt>
                <c:pt idx="124">
                  <c:v>-1.3631474188360544</c:v>
                </c:pt>
                <c:pt idx="125">
                  <c:v>-1.3504274188360543</c:v>
                </c:pt>
                <c:pt idx="126">
                  <c:v>-1.3377074188360545</c:v>
                </c:pt>
                <c:pt idx="127">
                  <c:v>-1.3249874188360544</c:v>
                </c:pt>
                <c:pt idx="128">
                  <c:v>-1.3122674188360544</c:v>
                </c:pt>
                <c:pt idx="129">
                  <c:v>-1.2995474188360545</c:v>
                </c:pt>
                <c:pt idx="130">
                  <c:v>-1.2868274188360544</c:v>
                </c:pt>
                <c:pt idx="131">
                  <c:v>-1.2741074188360544</c:v>
                </c:pt>
                <c:pt idx="132">
                  <c:v>-1.2613874188360543</c:v>
                </c:pt>
                <c:pt idx="133">
                  <c:v>-1.2486674188360545</c:v>
                </c:pt>
                <c:pt idx="134">
                  <c:v>-1.2359474188360544</c:v>
                </c:pt>
                <c:pt idx="135">
                  <c:v>-1.2232274188360543</c:v>
                </c:pt>
                <c:pt idx="136">
                  <c:v>-1.2105074188360545</c:v>
                </c:pt>
                <c:pt idx="137">
                  <c:v>-1.1977874188360544</c:v>
                </c:pt>
                <c:pt idx="138">
                  <c:v>-1.1850674188360544</c:v>
                </c:pt>
                <c:pt idx="139">
                  <c:v>-1.1723474188360543</c:v>
                </c:pt>
                <c:pt idx="140">
                  <c:v>-1.1596274188360545</c:v>
                </c:pt>
                <c:pt idx="141">
                  <c:v>-1.1469074188360544</c:v>
                </c:pt>
                <c:pt idx="142">
                  <c:v>-1.1341874188360543</c:v>
                </c:pt>
                <c:pt idx="143">
                  <c:v>-1.1214674188360545</c:v>
                </c:pt>
                <c:pt idx="144">
                  <c:v>-1.1087474188360544</c:v>
                </c:pt>
                <c:pt idx="145">
                  <c:v>-1.0960274188360544</c:v>
                </c:pt>
                <c:pt idx="146">
                  <c:v>-1.0833074188360543</c:v>
                </c:pt>
                <c:pt idx="147">
                  <c:v>-1.0705874188360545</c:v>
                </c:pt>
                <c:pt idx="148">
                  <c:v>-1.0578674188360544</c:v>
                </c:pt>
                <c:pt idx="149">
                  <c:v>-1.0451474188360543</c:v>
                </c:pt>
                <c:pt idx="150">
                  <c:v>-1.0324274188360545</c:v>
                </c:pt>
                <c:pt idx="151">
                  <c:v>-1.0197074188360544</c:v>
                </c:pt>
                <c:pt idx="152">
                  <c:v>-1.0069874188360544</c:v>
                </c:pt>
                <c:pt idx="153">
                  <c:v>-0.99426741883605452</c:v>
                </c:pt>
                <c:pt idx="154">
                  <c:v>-0.98154741883605445</c:v>
                </c:pt>
                <c:pt idx="155">
                  <c:v>-0.96882741883605439</c:v>
                </c:pt>
                <c:pt idx="156">
                  <c:v>-0.95610741883605432</c:v>
                </c:pt>
                <c:pt idx="157">
                  <c:v>-0.94338741883605448</c:v>
                </c:pt>
                <c:pt idx="158">
                  <c:v>-0.93066741883605397</c:v>
                </c:pt>
                <c:pt idx="159">
                  <c:v>-0.91794741883605413</c:v>
                </c:pt>
                <c:pt idx="160">
                  <c:v>-0.90522741883605429</c:v>
                </c:pt>
                <c:pt idx="161">
                  <c:v>-0.892507418836054</c:v>
                </c:pt>
                <c:pt idx="162">
                  <c:v>-0.87978741883605416</c:v>
                </c:pt>
                <c:pt idx="163">
                  <c:v>-0.86706741883605432</c:v>
                </c:pt>
                <c:pt idx="164">
                  <c:v>-0.85434741883605403</c:v>
                </c:pt>
                <c:pt idx="165">
                  <c:v>-0.84162741883605419</c:v>
                </c:pt>
                <c:pt idx="166">
                  <c:v>-0.82890741883605434</c:v>
                </c:pt>
                <c:pt idx="167">
                  <c:v>-0.81618741883605406</c:v>
                </c:pt>
                <c:pt idx="168">
                  <c:v>-0.80346741883605421</c:v>
                </c:pt>
                <c:pt idx="169">
                  <c:v>-0.79074741883605437</c:v>
                </c:pt>
                <c:pt idx="170">
                  <c:v>-0.77802741883605409</c:v>
                </c:pt>
                <c:pt idx="171">
                  <c:v>-0.76530741883605424</c:v>
                </c:pt>
                <c:pt idx="172">
                  <c:v>-0.7525874188360544</c:v>
                </c:pt>
                <c:pt idx="173">
                  <c:v>-0.73986741883605411</c:v>
                </c:pt>
                <c:pt idx="174">
                  <c:v>-0.72714741883605427</c:v>
                </c:pt>
                <c:pt idx="175">
                  <c:v>-0.71442741883605398</c:v>
                </c:pt>
                <c:pt idx="176">
                  <c:v>-0.70170741883605414</c:v>
                </c:pt>
                <c:pt idx="177">
                  <c:v>-0.6889874188360543</c:v>
                </c:pt>
                <c:pt idx="178">
                  <c:v>-0.67626741883605401</c:v>
                </c:pt>
                <c:pt idx="179">
                  <c:v>-0.66354741883605417</c:v>
                </c:pt>
                <c:pt idx="180">
                  <c:v>-0.65082741883605433</c:v>
                </c:pt>
                <c:pt idx="181">
                  <c:v>-0.63810741883605404</c:v>
                </c:pt>
                <c:pt idx="182">
                  <c:v>-0.6253874188360542</c:v>
                </c:pt>
                <c:pt idx="183">
                  <c:v>-0.61266741883605436</c:v>
                </c:pt>
                <c:pt idx="184">
                  <c:v>-0.59994741883605407</c:v>
                </c:pt>
                <c:pt idx="185">
                  <c:v>-0.58722741883605423</c:v>
                </c:pt>
                <c:pt idx="186">
                  <c:v>-0.57450741883605438</c:v>
                </c:pt>
                <c:pt idx="187">
                  <c:v>-0.5617874188360541</c:v>
                </c:pt>
                <c:pt idx="188">
                  <c:v>-0.54906741883605426</c:v>
                </c:pt>
                <c:pt idx="189">
                  <c:v>-0.53634741883605397</c:v>
                </c:pt>
                <c:pt idx="190">
                  <c:v>-0.52362741883605413</c:v>
                </c:pt>
                <c:pt idx="191">
                  <c:v>-0.51090741883605428</c:v>
                </c:pt>
                <c:pt idx="192">
                  <c:v>-0.498187418836054</c:v>
                </c:pt>
                <c:pt idx="193">
                  <c:v>-0.48546741883605415</c:v>
                </c:pt>
                <c:pt idx="194">
                  <c:v>-0.47274741883605431</c:v>
                </c:pt>
                <c:pt idx="195">
                  <c:v>-0.46002741883605403</c:v>
                </c:pt>
                <c:pt idx="196">
                  <c:v>-0.44730741883605418</c:v>
                </c:pt>
                <c:pt idx="197">
                  <c:v>-0.43458741883605434</c:v>
                </c:pt>
                <c:pt idx="198">
                  <c:v>-0.42186741883605405</c:v>
                </c:pt>
                <c:pt idx="199">
                  <c:v>-0.40914741883605421</c:v>
                </c:pt>
                <c:pt idx="200">
                  <c:v>-0.39642741883605437</c:v>
                </c:pt>
                <c:pt idx="201">
                  <c:v>-0.38370741883605408</c:v>
                </c:pt>
                <c:pt idx="202">
                  <c:v>-0.37098741883605424</c:v>
                </c:pt>
                <c:pt idx="203">
                  <c:v>-0.35826741883605395</c:v>
                </c:pt>
                <c:pt idx="204">
                  <c:v>-0.34554741883605411</c:v>
                </c:pt>
                <c:pt idx="205">
                  <c:v>-0.33282741883605427</c:v>
                </c:pt>
                <c:pt idx="206">
                  <c:v>-0.32010741883605398</c:v>
                </c:pt>
                <c:pt idx="207">
                  <c:v>-0.30738741883605414</c:v>
                </c:pt>
                <c:pt idx="208">
                  <c:v>-0.2946674188360543</c:v>
                </c:pt>
                <c:pt idx="209">
                  <c:v>-0.28194741883605401</c:v>
                </c:pt>
                <c:pt idx="210">
                  <c:v>-0.26922741883605417</c:v>
                </c:pt>
                <c:pt idx="211">
                  <c:v>-0.25650741883605432</c:v>
                </c:pt>
                <c:pt idx="212">
                  <c:v>-0.24378741883605404</c:v>
                </c:pt>
                <c:pt idx="213">
                  <c:v>-0.23106741883605419</c:v>
                </c:pt>
                <c:pt idx="214">
                  <c:v>-0.21834741883605435</c:v>
                </c:pt>
                <c:pt idx="215">
                  <c:v>-0.20562741883605407</c:v>
                </c:pt>
                <c:pt idx="216">
                  <c:v>-0.19290741883605422</c:v>
                </c:pt>
                <c:pt idx="217">
                  <c:v>-0.18018741883605438</c:v>
                </c:pt>
                <c:pt idx="218">
                  <c:v>-0.16746741883605409</c:v>
                </c:pt>
                <c:pt idx="219">
                  <c:v>-0.15474741883605425</c:v>
                </c:pt>
                <c:pt idx="220">
                  <c:v>-0.14202741883605396</c:v>
                </c:pt>
                <c:pt idx="221">
                  <c:v>-0.12930741883605412</c:v>
                </c:pt>
                <c:pt idx="222">
                  <c:v>-0.11658741883605428</c:v>
                </c:pt>
                <c:pt idx="223">
                  <c:v>-0.10386741883605399</c:v>
                </c:pt>
                <c:pt idx="224">
                  <c:v>-9.114741883605415E-2</c:v>
                </c:pt>
                <c:pt idx="225">
                  <c:v>-7.8427418836054308E-2</c:v>
                </c:pt>
                <c:pt idx="226">
                  <c:v>-6.5707418836054021E-2</c:v>
                </c:pt>
                <c:pt idx="227">
                  <c:v>-5.2987418836054179E-2</c:v>
                </c:pt>
                <c:pt idx="228">
                  <c:v>-4.0267418836054336E-2</c:v>
                </c:pt>
                <c:pt idx="229">
                  <c:v>-2.754741883605405E-2</c:v>
                </c:pt>
                <c:pt idx="230">
                  <c:v>-1.4827418836054207E-2</c:v>
                </c:pt>
                <c:pt idx="231">
                  <c:v>-2.1074188360543644E-3</c:v>
                </c:pt>
                <c:pt idx="232">
                  <c:v>1.0612581163945922E-2</c:v>
                </c:pt>
                <c:pt idx="233">
                  <c:v>2.3332581163945765E-2</c:v>
                </c:pt>
                <c:pt idx="234">
                  <c:v>3.6052581163946051E-2</c:v>
                </c:pt>
                <c:pt idx="235">
                  <c:v>4.8772581163945894E-2</c:v>
                </c:pt>
                <c:pt idx="236">
                  <c:v>6.1492581163945736E-2</c:v>
                </c:pt>
                <c:pt idx="237">
                  <c:v>7.4212581163946023E-2</c:v>
                </c:pt>
                <c:pt idx="238">
                  <c:v>8.6932581163945866E-2</c:v>
                </c:pt>
                <c:pt idx="239">
                  <c:v>9.9652581163945708E-2</c:v>
                </c:pt>
                <c:pt idx="240">
                  <c:v>0.11237258116394599</c:v>
                </c:pt>
                <c:pt idx="241">
                  <c:v>0.12509258116394584</c:v>
                </c:pt>
                <c:pt idx="242">
                  <c:v>0.13781258116394568</c:v>
                </c:pt>
                <c:pt idx="243">
                  <c:v>0.15053258116394597</c:v>
                </c:pt>
                <c:pt idx="244">
                  <c:v>0.16325258116394581</c:v>
                </c:pt>
                <c:pt idx="245">
                  <c:v>0.17597258116394565</c:v>
                </c:pt>
                <c:pt idx="246">
                  <c:v>0.18869258116394594</c:v>
                </c:pt>
                <c:pt idx="247">
                  <c:v>0.20141258116394578</c:v>
                </c:pt>
                <c:pt idx="248">
                  <c:v>0.21413258116394607</c:v>
                </c:pt>
                <c:pt idx="249">
                  <c:v>0.22685258116394591</c:v>
                </c:pt>
                <c:pt idx="250">
                  <c:v>0.23957258116394575</c:v>
                </c:pt>
                <c:pt idx="251">
                  <c:v>0.25229258116394604</c:v>
                </c:pt>
                <c:pt idx="252">
                  <c:v>0.26501258116394588</c:v>
                </c:pt>
                <c:pt idx="253">
                  <c:v>0.27773258116394572</c:v>
                </c:pt>
                <c:pt idx="254">
                  <c:v>0.29045258116394601</c:v>
                </c:pt>
                <c:pt idx="255">
                  <c:v>0.30317258116394585</c:v>
                </c:pt>
                <c:pt idx="256">
                  <c:v>0.3158925811639457</c:v>
                </c:pt>
                <c:pt idx="257">
                  <c:v>0.32861258116394598</c:v>
                </c:pt>
                <c:pt idx="258">
                  <c:v>0.34133258116394583</c:v>
                </c:pt>
                <c:pt idx="259">
                  <c:v>0.35405258116394567</c:v>
                </c:pt>
                <c:pt idx="260">
                  <c:v>0.36677258116394595</c:v>
                </c:pt>
                <c:pt idx="261">
                  <c:v>0.3794925811639458</c:v>
                </c:pt>
                <c:pt idx="262">
                  <c:v>0.39221258116394564</c:v>
                </c:pt>
                <c:pt idx="263">
                  <c:v>0.40493258116394593</c:v>
                </c:pt>
                <c:pt idx="264">
                  <c:v>0.41765258116394577</c:v>
                </c:pt>
                <c:pt idx="265">
                  <c:v>0.43037258116394606</c:v>
                </c:pt>
                <c:pt idx="266">
                  <c:v>0.4430925811639459</c:v>
                </c:pt>
                <c:pt idx="267">
                  <c:v>0.45581258116394574</c:v>
                </c:pt>
                <c:pt idx="268">
                  <c:v>0.46853258116394603</c:v>
                </c:pt>
                <c:pt idx="269">
                  <c:v>0.48125258116394587</c:v>
                </c:pt>
                <c:pt idx="270">
                  <c:v>0.49397258116394571</c:v>
                </c:pt>
                <c:pt idx="271">
                  <c:v>0.506692581163946</c:v>
                </c:pt>
                <c:pt idx="272">
                  <c:v>0.51941258116394584</c:v>
                </c:pt>
                <c:pt idx="273">
                  <c:v>0.53213258116394568</c:v>
                </c:pt>
                <c:pt idx="274">
                  <c:v>0.54485258116394597</c:v>
                </c:pt>
                <c:pt idx="275">
                  <c:v>0.55757258116394581</c:v>
                </c:pt>
                <c:pt idx="276">
                  <c:v>0.57029258116394566</c:v>
                </c:pt>
                <c:pt idx="277">
                  <c:v>0.58301258116394594</c:v>
                </c:pt>
                <c:pt idx="278">
                  <c:v>0.59573258116394578</c:v>
                </c:pt>
                <c:pt idx="279">
                  <c:v>0.60845258116394607</c:v>
                </c:pt>
                <c:pt idx="280">
                  <c:v>0.62117258116394591</c:v>
                </c:pt>
                <c:pt idx="281">
                  <c:v>0.63389258116394576</c:v>
                </c:pt>
                <c:pt idx="282">
                  <c:v>0.64661258116394604</c:v>
                </c:pt>
                <c:pt idx="283">
                  <c:v>0.65933258116394589</c:v>
                </c:pt>
                <c:pt idx="284">
                  <c:v>0.67205258116394573</c:v>
                </c:pt>
                <c:pt idx="285">
                  <c:v>0.68477258116394601</c:v>
                </c:pt>
                <c:pt idx="286">
                  <c:v>0.69749258116394586</c:v>
                </c:pt>
                <c:pt idx="287">
                  <c:v>0.7102125811639457</c:v>
                </c:pt>
                <c:pt idx="288">
                  <c:v>0.72293258116394599</c:v>
                </c:pt>
                <c:pt idx="289">
                  <c:v>0.73565258116394583</c:v>
                </c:pt>
                <c:pt idx="290">
                  <c:v>0.74837258116394567</c:v>
                </c:pt>
                <c:pt idx="291">
                  <c:v>0.76109258116394596</c:v>
                </c:pt>
                <c:pt idx="292">
                  <c:v>0.7738125811639458</c:v>
                </c:pt>
                <c:pt idx="293">
                  <c:v>0.78653258116394609</c:v>
                </c:pt>
                <c:pt idx="294">
                  <c:v>0.79925258116394593</c:v>
                </c:pt>
                <c:pt idx="295">
                  <c:v>0.81197258116394577</c:v>
                </c:pt>
                <c:pt idx="296">
                  <c:v>0.82469258116394606</c:v>
                </c:pt>
                <c:pt idx="297">
                  <c:v>0.8374125811639459</c:v>
                </c:pt>
                <c:pt idx="298">
                  <c:v>0.85013258116394574</c:v>
                </c:pt>
                <c:pt idx="299">
                  <c:v>0.86285258116394603</c:v>
                </c:pt>
                <c:pt idx="300">
                  <c:v>0.87557258116394587</c:v>
                </c:pt>
                <c:pt idx="301">
                  <c:v>0.88829258116394572</c:v>
                </c:pt>
                <c:pt idx="302">
                  <c:v>0.901012581163946</c:v>
                </c:pt>
                <c:pt idx="303">
                  <c:v>0.91373258116394585</c:v>
                </c:pt>
                <c:pt idx="304">
                  <c:v>0.92645258116394569</c:v>
                </c:pt>
                <c:pt idx="305">
                  <c:v>0.93917258116394597</c:v>
                </c:pt>
                <c:pt idx="306">
                  <c:v>0.95189258116394582</c:v>
                </c:pt>
                <c:pt idx="307">
                  <c:v>0.96461258116394566</c:v>
                </c:pt>
                <c:pt idx="308">
                  <c:v>0.97733258116394595</c:v>
                </c:pt>
                <c:pt idx="309">
                  <c:v>0.99005258116394579</c:v>
                </c:pt>
                <c:pt idx="310">
                  <c:v>1.0027725811639461</c:v>
                </c:pt>
                <c:pt idx="311">
                  <c:v>1.0154925811639459</c:v>
                </c:pt>
                <c:pt idx="312">
                  <c:v>1.0282125811639458</c:v>
                </c:pt>
                <c:pt idx="313">
                  <c:v>1.040932581163946</c:v>
                </c:pt>
                <c:pt idx="314">
                  <c:v>1.0536525811639459</c:v>
                </c:pt>
                <c:pt idx="315">
                  <c:v>1.0663725811639457</c:v>
                </c:pt>
                <c:pt idx="316">
                  <c:v>1.0790925811639456</c:v>
                </c:pt>
                <c:pt idx="317">
                  <c:v>1.0918125811639463</c:v>
                </c:pt>
                <c:pt idx="318">
                  <c:v>1.1045325811639461</c:v>
                </c:pt>
                <c:pt idx="319">
                  <c:v>1.117252581163946</c:v>
                </c:pt>
                <c:pt idx="320">
                  <c:v>1.1299725811639458</c:v>
                </c:pt>
                <c:pt idx="321">
                  <c:v>1.1426925811639457</c:v>
                </c:pt>
                <c:pt idx="322">
                  <c:v>1.1554125811639455</c:v>
                </c:pt>
                <c:pt idx="323">
                  <c:v>1.1681325811639462</c:v>
                </c:pt>
                <c:pt idx="324">
                  <c:v>1.1808525811639461</c:v>
                </c:pt>
                <c:pt idx="325">
                  <c:v>1.1935725811639459</c:v>
                </c:pt>
                <c:pt idx="326">
                  <c:v>1.2062925811639458</c:v>
                </c:pt>
                <c:pt idx="327">
                  <c:v>1.2190125811639456</c:v>
                </c:pt>
                <c:pt idx="328">
                  <c:v>1.2317325811639455</c:v>
                </c:pt>
                <c:pt idx="329">
                  <c:v>1.2444525811639462</c:v>
                </c:pt>
                <c:pt idx="330">
                  <c:v>1.257172581163946</c:v>
                </c:pt>
                <c:pt idx="331">
                  <c:v>1.2698925811639459</c:v>
                </c:pt>
                <c:pt idx="332">
                  <c:v>1.2826125811639457</c:v>
                </c:pt>
                <c:pt idx="333">
                  <c:v>1.2953325811639456</c:v>
                </c:pt>
                <c:pt idx="334">
                  <c:v>1.3080525811639463</c:v>
                </c:pt>
                <c:pt idx="335">
                  <c:v>1.3207725811639461</c:v>
                </c:pt>
                <c:pt idx="336">
                  <c:v>1.333492581163946</c:v>
                </c:pt>
                <c:pt idx="337">
                  <c:v>1.3462125811639458</c:v>
                </c:pt>
                <c:pt idx="338">
                  <c:v>1.3589325811639457</c:v>
                </c:pt>
                <c:pt idx="339">
                  <c:v>1.3716525811639455</c:v>
                </c:pt>
                <c:pt idx="340">
                  <c:v>1.3843725811639462</c:v>
                </c:pt>
                <c:pt idx="341">
                  <c:v>1.3970925811639461</c:v>
                </c:pt>
                <c:pt idx="342">
                  <c:v>1.4098125811639459</c:v>
                </c:pt>
                <c:pt idx="343">
                  <c:v>1.4225325811639458</c:v>
                </c:pt>
                <c:pt idx="344">
                  <c:v>1.4352525811639456</c:v>
                </c:pt>
                <c:pt idx="345">
                  <c:v>1.4479725811639454</c:v>
                </c:pt>
                <c:pt idx="346">
                  <c:v>1.4606925811639462</c:v>
                </c:pt>
                <c:pt idx="347">
                  <c:v>1.473412581163946</c:v>
                </c:pt>
                <c:pt idx="348">
                  <c:v>1.4861325811639459</c:v>
                </c:pt>
                <c:pt idx="349">
                  <c:v>1.4988525811639457</c:v>
                </c:pt>
                <c:pt idx="350">
                  <c:v>1.5115725811639456</c:v>
                </c:pt>
                <c:pt idx="351">
                  <c:v>1.5242925811639463</c:v>
                </c:pt>
                <c:pt idx="352">
                  <c:v>1.5370125811639461</c:v>
                </c:pt>
                <c:pt idx="353">
                  <c:v>1.549732581163946</c:v>
                </c:pt>
                <c:pt idx="354">
                  <c:v>1.5624525811639458</c:v>
                </c:pt>
                <c:pt idx="355">
                  <c:v>1.5751725811639457</c:v>
                </c:pt>
                <c:pt idx="356">
                  <c:v>1.5878925811639455</c:v>
                </c:pt>
                <c:pt idx="357">
                  <c:v>1.6006125811639462</c:v>
                </c:pt>
                <c:pt idx="358">
                  <c:v>1.6133325811639461</c:v>
                </c:pt>
                <c:pt idx="359">
                  <c:v>1.6260525811639459</c:v>
                </c:pt>
                <c:pt idx="360">
                  <c:v>1.6387725811639458</c:v>
                </c:pt>
                <c:pt idx="361">
                  <c:v>1.6514925811639456</c:v>
                </c:pt>
                <c:pt idx="362">
                  <c:v>1.6642125811639463</c:v>
                </c:pt>
                <c:pt idx="363">
                  <c:v>1.6769325811639462</c:v>
                </c:pt>
                <c:pt idx="364">
                  <c:v>1.689652581163946</c:v>
                </c:pt>
                <c:pt idx="365">
                  <c:v>1.7023725811639459</c:v>
                </c:pt>
                <c:pt idx="366">
                  <c:v>1.7150925811639457</c:v>
                </c:pt>
                <c:pt idx="367">
                  <c:v>1.7278125811639455</c:v>
                </c:pt>
                <c:pt idx="368">
                  <c:v>1.7405325811639463</c:v>
                </c:pt>
                <c:pt idx="369">
                  <c:v>1.7532525811639461</c:v>
                </c:pt>
                <c:pt idx="370">
                  <c:v>1.765972581163946</c:v>
                </c:pt>
                <c:pt idx="371">
                  <c:v>1.7786925811639458</c:v>
                </c:pt>
                <c:pt idx="372">
                  <c:v>1.7914125811639456</c:v>
                </c:pt>
                <c:pt idx="373">
                  <c:v>1.8041325811639455</c:v>
                </c:pt>
                <c:pt idx="374">
                  <c:v>1.8168525811639462</c:v>
                </c:pt>
                <c:pt idx="375">
                  <c:v>1.8295725811639461</c:v>
                </c:pt>
                <c:pt idx="376">
                  <c:v>1.8422925811639459</c:v>
                </c:pt>
                <c:pt idx="377">
                  <c:v>1.8550125811639457</c:v>
                </c:pt>
                <c:pt idx="378">
                  <c:v>1.8677325811639456</c:v>
                </c:pt>
                <c:pt idx="379">
                  <c:v>1.8804525811639463</c:v>
                </c:pt>
                <c:pt idx="380">
                  <c:v>1.8931725811639462</c:v>
                </c:pt>
                <c:pt idx="381">
                  <c:v>1.905892581163946</c:v>
                </c:pt>
                <c:pt idx="382">
                  <c:v>1.9186125811639458</c:v>
                </c:pt>
                <c:pt idx="383">
                  <c:v>1.9313325811639457</c:v>
                </c:pt>
                <c:pt idx="384">
                  <c:v>1.9440525811639455</c:v>
                </c:pt>
                <c:pt idx="385">
                  <c:v>1.9567725811639463</c:v>
                </c:pt>
                <c:pt idx="386">
                  <c:v>1.9694925811639461</c:v>
                </c:pt>
                <c:pt idx="387">
                  <c:v>1.9822125811639459</c:v>
                </c:pt>
                <c:pt idx="388">
                  <c:v>1.9949325811639458</c:v>
                </c:pt>
                <c:pt idx="389">
                  <c:v>2.0076525811639456</c:v>
                </c:pt>
                <c:pt idx="390">
                  <c:v>2.0203725811639455</c:v>
                </c:pt>
                <c:pt idx="391">
                  <c:v>2.0330925811639462</c:v>
                </c:pt>
                <c:pt idx="392">
                  <c:v>2.045812581163946</c:v>
                </c:pt>
                <c:pt idx="393">
                  <c:v>2.0585325811639459</c:v>
                </c:pt>
                <c:pt idx="394">
                  <c:v>2.0712525811639457</c:v>
                </c:pt>
                <c:pt idx="395">
                  <c:v>2.0839725811639456</c:v>
                </c:pt>
                <c:pt idx="396">
                  <c:v>2.0966925811639463</c:v>
                </c:pt>
                <c:pt idx="397">
                  <c:v>2.1094125811639461</c:v>
                </c:pt>
                <c:pt idx="398">
                  <c:v>2.122132581163946</c:v>
                </c:pt>
                <c:pt idx="399">
                  <c:v>2.1348525811639458</c:v>
                </c:pt>
                <c:pt idx="400">
                  <c:v>2.1475725811639457</c:v>
                </c:pt>
                <c:pt idx="401">
                  <c:v>2.1602925811639455</c:v>
                </c:pt>
                <c:pt idx="402">
                  <c:v>2.1730125811639462</c:v>
                </c:pt>
                <c:pt idx="403">
                  <c:v>2.1857325811639461</c:v>
                </c:pt>
                <c:pt idx="404">
                  <c:v>2.1984525811639459</c:v>
                </c:pt>
                <c:pt idx="405">
                  <c:v>2.2111725811639458</c:v>
                </c:pt>
                <c:pt idx="406">
                  <c:v>2.2238925811639456</c:v>
                </c:pt>
                <c:pt idx="407">
                  <c:v>2.2366125811639463</c:v>
                </c:pt>
                <c:pt idx="408">
                  <c:v>2.2493325811639462</c:v>
                </c:pt>
                <c:pt idx="409">
                  <c:v>2.262052581163946</c:v>
                </c:pt>
                <c:pt idx="410">
                  <c:v>2.2747725811639459</c:v>
                </c:pt>
                <c:pt idx="411">
                  <c:v>2.2874925811639457</c:v>
                </c:pt>
                <c:pt idx="412">
                  <c:v>2.3002125811639456</c:v>
                </c:pt>
                <c:pt idx="413">
                  <c:v>2.3129325811639463</c:v>
                </c:pt>
                <c:pt idx="414">
                  <c:v>2.3256525811639461</c:v>
                </c:pt>
                <c:pt idx="415">
                  <c:v>2.338372581163946</c:v>
                </c:pt>
                <c:pt idx="416">
                  <c:v>2.3510925811639458</c:v>
                </c:pt>
                <c:pt idx="417">
                  <c:v>2.3638125811639457</c:v>
                </c:pt>
                <c:pt idx="418">
                  <c:v>2.3765325811639455</c:v>
                </c:pt>
                <c:pt idx="419">
                  <c:v>2.3892525811639462</c:v>
                </c:pt>
                <c:pt idx="420">
                  <c:v>2.4019725811639461</c:v>
                </c:pt>
                <c:pt idx="421">
                  <c:v>2.4146925811639459</c:v>
                </c:pt>
                <c:pt idx="422">
                  <c:v>2.4274125811639458</c:v>
                </c:pt>
                <c:pt idx="423">
                  <c:v>2.4401325811639456</c:v>
                </c:pt>
                <c:pt idx="424">
                  <c:v>2.4528525811639463</c:v>
                </c:pt>
                <c:pt idx="425">
                  <c:v>2.4655725811639462</c:v>
                </c:pt>
                <c:pt idx="426">
                  <c:v>2.478292581163946</c:v>
                </c:pt>
                <c:pt idx="427">
                  <c:v>2.4910125811639459</c:v>
                </c:pt>
                <c:pt idx="428">
                  <c:v>2.5037325811639457</c:v>
                </c:pt>
                <c:pt idx="429">
                  <c:v>2.5164525811639455</c:v>
                </c:pt>
                <c:pt idx="430">
                  <c:v>2.5291725811639463</c:v>
                </c:pt>
                <c:pt idx="431">
                  <c:v>2.5418925811639461</c:v>
                </c:pt>
                <c:pt idx="432">
                  <c:v>2.554612581163946</c:v>
                </c:pt>
                <c:pt idx="433">
                  <c:v>2.5673325811639458</c:v>
                </c:pt>
                <c:pt idx="434">
                  <c:v>2.5800525811639456</c:v>
                </c:pt>
                <c:pt idx="435">
                  <c:v>2.5927725811639455</c:v>
                </c:pt>
                <c:pt idx="436">
                  <c:v>2.6054925811639462</c:v>
                </c:pt>
                <c:pt idx="437">
                  <c:v>2.6182125811639461</c:v>
                </c:pt>
                <c:pt idx="438">
                  <c:v>2.6309325811639459</c:v>
                </c:pt>
                <c:pt idx="439">
                  <c:v>2.6436525811639457</c:v>
                </c:pt>
                <c:pt idx="440">
                  <c:v>2.6563725811639456</c:v>
                </c:pt>
                <c:pt idx="441">
                  <c:v>2.6690925811639463</c:v>
                </c:pt>
                <c:pt idx="442">
                  <c:v>2.6818125811639462</c:v>
                </c:pt>
                <c:pt idx="443">
                  <c:v>2.694532581163946</c:v>
                </c:pt>
                <c:pt idx="444">
                  <c:v>2.7072525811639458</c:v>
                </c:pt>
                <c:pt idx="445">
                  <c:v>2.7199725811639457</c:v>
                </c:pt>
                <c:pt idx="446">
                  <c:v>2.7326925811639455</c:v>
                </c:pt>
                <c:pt idx="447">
                  <c:v>2.7454125811639463</c:v>
                </c:pt>
                <c:pt idx="448">
                  <c:v>2.7581325811639461</c:v>
                </c:pt>
                <c:pt idx="449">
                  <c:v>2.7708525811639459</c:v>
                </c:pt>
                <c:pt idx="450">
                  <c:v>2.7835725811639458</c:v>
                </c:pt>
                <c:pt idx="451">
                  <c:v>2.7962925811639456</c:v>
                </c:pt>
                <c:pt idx="452">
                  <c:v>2.8090125811639464</c:v>
                </c:pt>
                <c:pt idx="453">
                  <c:v>2.8217325811639462</c:v>
                </c:pt>
                <c:pt idx="454">
                  <c:v>2.834452581163946</c:v>
                </c:pt>
                <c:pt idx="455">
                  <c:v>2.8471725811639459</c:v>
                </c:pt>
                <c:pt idx="456">
                  <c:v>2.8598925811639457</c:v>
                </c:pt>
                <c:pt idx="457">
                  <c:v>2.8726125811639456</c:v>
                </c:pt>
                <c:pt idx="458">
                  <c:v>2.8853325811639463</c:v>
                </c:pt>
                <c:pt idx="459">
                  <c:v>2.8980525811639462</c:v>
                </c:pt>
                <c:pt idx="460">
                  <c:v>2.910772581163946</c:v>
                </c:pt>
                <c:pt idx="461">
                  <c:v>2.9234925811639458</c:v>
                </c:pt>
                <c:pt idx="462">
                  <c:v>2.9362125811639457</c:v>
                </c:pt>
                <c:pt idx="463">
                  <c:v>2.9489325811639455</c:v>
                </c:pt>
                <c:pt idx="464">
                  <c:v>2.9616525811639463</c:v>
                </c:pt>
                <c:pt idx="465">
                  <c:v>2.9743725811639461</c:v>
                </c:pt>
                <c:pt idx="466">
                  <c:v>2.9870925811639459</c:v>
                </c:pt>
                <c:pt idx="467">
                  <c:v>2.9998125811639458</c:v>
                </c:pt>
                <c:pt idx="468">
                  <c:v>3.0125325811639456</c:v>
                </c:pt>
                <c:pt idx="469">
                  <c:v>3.0252525811639464</c:v>
                </c:pt>
                <c:pt idx="470">
                  <c:v>3.0379725811639462</c:v>
                </c:pt>
                <c:pt idx="471">
                  <c:v>3.050692581163946</c:v>
                </c:pt>
                <c:pt idx="472">
                  <c:v>3.0634125811639459</c:v>
                </c:pt>
                <c:pt idx="473">
                  <c:v>3.0761325811639457</c:v>
                </c:pt>
                <c:pt idx="474">
                  <c:v>3.0888525811639456</c:v>
                </c:pt>
                <c:pt idx="475">
                  <c:v>3.1015725811639463</c:v>
                </c:pt>
                <c:pt idx="476">
                  <c:v>3.1142925811639461</c:v>
                </c:pt>
                <c:pt idx="477">
                  <c:v>3.127012581163946</c:v>
                </c:pt>
                <c:pt idx="478">
                  <c:v>3.1397325811639458</c:v>
                </c:pt>
                <c:pt idx="479">
                  <c:v>3.1524525811639457</c:v>
                </c:pt>
                <c:pt idx="480">
                  <c:v>3.1651725811639455</c:v>
                </c:pt>
                <c:pt idx="481">
                  <c:v>3.1778925811639462</c:v>
                </c:pt>
                <c:pt idx="482">
                  <c:v>3.1906125811639461</c:v>
                </c:pt>
                <c:pt idx="483">
                  <c:v>3.2033325811639459</c:v>
                </c:pt>
                <c:pt idx="484">
                  <c:v>3.2160525811639458</c:v>
                </c:pt>
                <c:pt idx="485">
                  <c:v>3.2287725811639456</c:v>
                </c:pt>
                <c:pt idx="486">
                  <c:v>3.2414925811639463</c:v>
                </c:pt>
                <c:pt idx="487">
                  <c:v>3.2542125811639462</c:v>
                </c:pt>
                <c:pt idx="488">
                  <c:v>3.266932581163946</c:v>
                </c:pt>
                <c:pt idx="489">
                  <c:v>3.2796525811639459</c:v>
                </c:pt>
                <c:pt idx="490">
                  <c:v>3.2923725811639457</c:v>
                </c:pt>
                <c:pt idx="491">
                  <c:v>3.3050925811639456</c:v>
                </c:pt>
                <c:pt idx="492">
                  <c:v>3.3178125811639463</c:v>
                </c:pt>
                <c:pt idx="493">
                  <c:v>3.3305325811639461</c:v>
                </c:pt>
                <c:pt idx="494">
                  <c:v>3.343252581163946</c:v>
                </c:pt>
                <c:pt idx="495">
                  <c:v>3.3559725811639458</c:v>
                </c:pt>
                <c:pt idx="496">
                  <c:v>3.3686925811639457</c:v>
                </c:pt>
                <c:pt idx="497">
                  <c:v>3.3814125811639464</c:v>
                </c:pt>
                <c:pt idx="498">
                  <c:v>3.3941325811639462</c:v>
                </c:pt>
                <c:pt idx="499">
                  <c:v>3.4068525811639461</c:v>
                </c:pt>
                <c:pt idx="500">
                  <c:v>3.4195725811639459</c:v>
                </c:pt>
                <c:pt idx="501">
                  <c:v>3.4322925811639458</c:v>
                </c:pt>
                <c:pt idx="502">
                  <c:v>3.4450125811639456</c:v>
                </c:pt>
                <c:pt idx="503">
                  <c:v>3.4577325811639463</c:v>
                </c:pt>
                <c:pt idx="504">
                  <c:v>3.4704525811639462</c:v>
                </c:pt>
                <c:pt idx="505">
                  <c:v>3.483172581163946</c:v>
                </c:pt>
                <c:pt idx="506">
                  <c:v>3.4958925811639459</c:v>
                </c:pt>
                <c:pt idx="507">
                  <c:v>3.5086125811639457</c:v>
                </c:pt>
                <c:pt idx="508">
                  <c:v>3.5213325811639455</c:v>
                </c:pt>
                <c:pt idx="509">
                  <c:v>3.5340525811639463</c:v>
                </c:pt>
                <c:pt idx="510">
                  <c:v>3.5467725811639461</c:v>
                </c:pt>
                <c:pt idx="511">
                  <c:v>3.559492581163946</c:v>
                </c:pt>
                <c:pt idx="512">
                  <c:v>3.5722125811639458</c:v>
                </c:pt>
                <c:pt idx="513">
                  <c:v>3.5849325811639456</c:v>
                </c:pt>
                <c:pt idx="514">
                  <c:v>3.5976525811639464</c:v>
                </c:pt>
                <c:pt idx="515">
                  <c:v>3.6103725811639462</c:v>
                </c:pt>
                <c:pt idx="516">
                  <c:v>3.6230925811639461</c:v>
                </c:pt>
                <c:pt idx="517">
                  <c:v>3.6358125811639459</c:v>
                </c:pt>
                <c:pt idx="518">
                  <c:v>3.6485325811639457</c:v>
                </c:pt>
                <c:pt idx="519">
                  <c:v>3.6612525811639456</c:v>
                </c:pt>
                <c:pt idx="520">
                  <c:v>3.6739725811639463</c:v>
                </c:pt>
                <c:pt idx="521">
                  <c:v>3.6866925811639462</c:v>
                </c:pt>
                <c:pt idx="522">
                  <c:v>3.699412581163946</c:v>
                </c:pt>
                <c:pt idx="523">
                  <c:v>3.7121325811639458</c:v>
                </c:pt>
                <c:pt idx="524">
                  <c:v>3.7248525811639457</c:v>
                </c:pt>
                <c:pt idx="525">
                  <c:v>3.7375725811639455</c:v>
                </c:pt>
                <c:pt idx="526">
                  <c:v>3.7502925811639463</c:v>
                </c:pt>
                <c:pt idx="527">
                  <c:v>3.7630125811639461</c:v>
                </c:pt>
                <c:pt idx="528">
                  <c:v>3.7757325811639459</c:v>
                </c:pt>
                <c:pt idx="529">
                  <c:v>3.7884525811639458</c:v>
                </c:pt>
                <c:pt idx="530">
                  <c:v>3.8011725811639456</c:v>
                </c:pt>
                <c:pt idx="531">
                  <c:v>3.8138925811639464</c:v>
                </c:pt>
                <c:pt idx="532">
                  <c:v>3.8266125811639462</c:v>
                </c:pt>
                <c:pt idx="533">
                  <c:v>3.839332581163946</c:v>
                </c:pt>
                <c:pt idx="534">
                  <c:v>3.8520525811639459</c:v>
                </c:pt>
                <c:pt idx="535">
                  <c:v>3.8647725811639457</c:v>
                </c:pt>
                <c:pt idx="536">
                  <c:v>3.8774925811639456</c:v>
                </c:pt>
                <c:pt idx="537">
                  <c:v>3.8902125811639463</c:v>
                </c:pt>
                <c:pt idx="538">
                  <c:v>3.9029325811639461</c:v>
                </c:pt>
                <c:pt idx="539">
                  <c:v>3.915652581163946</c:v>
                </c:pt>
                <c:pt idx="540">
                  <c:v>3.9283725811639458</c:v>
                </c:pt>
                <c:pt idx="541">
                  <c:v>3.9410925811639457</c:v>
                </c:pt>
                <c:pt idx="542">
                  <c:v>3.9538125811639464</c:v>
                </c:pt>
                <c:pt idx="543">
                  <c:v>3.9665325811639462</c:v>
                </c:pt>
                <c:pt idx="544">
                  <c:v>3.9792525811639461</c:v>
                </c:pt>
                <c:pt idx="545">
                  <c:v>3.9919725811639459</c:v>
                </c:pt>
                <c:pt idx="546">
                  <c:v>4.0046925811639458</c:v>
                </c:pt>
                <c:pt idx="547">
                  <c:v>4.0174125811639456</c:v>
                </c:pt>
                <c:pt idx="548">
                  <c:v>4.0301325811639463</c:v>
                </c:pt>
                <c:pt idx="549">
                  <c:v>4.0428525811639462</c:v>
                </c:pt>
                <c:pt idx="550">
                  <c:v>4.055572581163946</c:v>
                </c:pt>
                <c:pt idx="551">
                  <c:v>4.0682925811639459</c:v>
                </c:pt>
                <c:pt idx="552">
                  <c:v>4.0810125811639457</c:v>
                </c:pt>
                <c:pt idx="553">
                  <c:v>4.0937325811639456</c:v>
                </c:pt>
                <c:pt idx="554">
                  <c:v>4.1064525811639463</c:v>
                </c:pt>
                <c:pt idx="555">
                  <c:v>4.1191725811639461</c:v>
                </c:pt>
                <c:pt idx="556">
                  <c:v>4.131892581163946</c:v>
                </c:pt>
                <c:pt idx="557">
                  <c:v>4.1446125811639458</c:v>
                </c:pt>
                <c:pt idx="558">
                  <c:v>4.1573325811639457</c:v>
                </c:pt>
                <c:pt idx="559">
                  <c:v>4.1700525811639464</c:v>
                </c:pt>
                <c:pt idx="560">
                  <c:v>4.1827725811639462</c:v>
                </c:pt>
                <c:pt idx="561">
                  <c:v>4.1954925811639461</c:v>
                </c:pt>
                <c:pt idx="562">
                  <c:v>4.2082125811639459</c:v>
                </c:pt>
                <c:pt idx="563">
                  <c:v>4.2209325811639458</c:v>
                </c:pt>
                <c:pt idx="564">
                  <c:v>4.2336525811639456</c:v>
                </c:pt>
                <c:pt idx="565">
                  <c:v>4.2463725811639463</c:v>
                </c:pt>
                <c:pt idx="566">
                  <c:v>4.2590925811639462</c:v>
                </c:pt>
                <c:pt idx="567">
                  <c:v>4.271812581163946</c:v>
                </c:pt>
                <c:pt idx="568">
                  <c:v>4.2845325811639459</c:v>
                </c:pt>
                <c:pt idx="569">
                  <c:v>4.2972525811639457</c:v>
                </c:pt>
                <c:pt idx="570">
                  <c:v>4.3099725811639455</c:v>
                </c:pt>
                <c:pt idx="571">
                  <c:v>4.3226925811639463</c:v>
                </c:pt>
                <c:pt idx="572">
                  <c:v>4.3354125811639461</c:v>
                </c:pt>
                <c:pt idx="573">
                  <c:v>4.348132581163946</c:v>
                </c:pt>
                <c:pt idx="574">
                  <c:v>4.3608525811639458</c:v>
                </c:pt>
                <c:pt idx="575">
                  <c:v>4.3735725811639456</c:v>
                </c:pt>
                <c:pt idx="576">
                  <c:v>4.3862925811639464</c:v>
                </c:pt>
                <c:pt idx="577">
                  <c:v>4.3990125811639462</c:v>
                </c:pt>
                <c:pt idx="578">
                  <c:v>4.4117325811639461</c:v>
                </c:pt>
                <c:pt idx="579">
                  <c:v>4.4244525811639459</c:v>
                </c:pt>
                <c:pt idx="580">
                  <c:v>4.4371725811639458</c:v>
                </c:pt>
                <c:pt idx="581">
                  <c:v>4.4498925811639456</c:v>
                </c:pt>
                <c:pt idx="582">
                  <c:v>4.4626125811639463</c:v>
                </c:pt>
                <c:pt idx="583">
                  <c:v>4.4753325811639462</c:v>
                </c:pt>
                <c:pt idx="584">
                  <c:v>4.488052581163946</c:v>
                </c:pt>
                <c:pt idx="585">
                  <c:v>4.5007725811639459</c:v>
                </c:pt>
                <c:pt idx="586">
                  <c:v>4.5134925811639457</c:v>
                </c:pt>
                <c:pt idx="587">
                  <c:v>4.5262125811639464</c:v>
                </c:pt>
                <c:pt idx="588">
                  <c:v>4.5389325811639463</c:v>
                </c:pt>
                <c:pt idx="589">
                  <c:v>4.5516525811639461</c:v>
                </c:pt>
                <c:pt idx="590">
                  <c:v>4.564372581163946</c:v>
                </c:pt>
                <c:pt idx="591">
                  <c:v>4.5770925811639458</c:v>
                </c:pt>
                <c:pt idx="592">
                  <c:v>4.5898125811639456</c:v>
                </c:pt>
                <c:pt idx="593">
                  <c:v>4.6025325811639464</c:v>
                </c:pt>
                <c:pt idx="594">
                  <c:v>4.6152525811639462</c:v>
                </c:pt>
                <c:pt idx="595">
                  <c:v>4.6279725811639461</c:v>
                </c:pt>
                <c:pt idx="596">
                  <c:v>4.6406925811639459</c:v>
                </c:pt>
                <c:pt idx="597">
                  <c:v>4.6534125811639457</c:v>
                </c:pt>
                <c:pt idx="598">
                  <c:v>4.6661325811639456</c:v>
                </c:pt>
                <c:pt idx="599">
                  <c:v>4.6788525811639463</c:v>
                </c:pt>
                <c:pt idx="600">
                  <c:v>4.6915725811639462</c:v>
                </c:pt>
                <c:pt idx="601">
                  <c:v>4.704292581163946</c:v>
                </c:pt>
                <c:pt idx="602">
                  <c:v>4.7170125811639458</c:v>
                </c:pt>
                <c:pt idx="603">
                  <c:v>4.7297325811639457</c:v>
                </c:pt>
                <c:pt idx="604">
                  <c:v>4.7424525811639464</c:v>
                </c:pt>
                <c:pt idx="605">
                  <c:v>4.7551725811639463</c:v>
                </c:pt>
                <c:pt idx="606">
                  <c:v>4.7678925811639461</c:v>
                </c:pt>
                <c:pt idx="607">
                  <c:v>4.7806125811639459</c:v>
                </c:pt>
                <c:pt idx="608">
                  <c:v>4.7933325811639458</c:v>
                </c:pt>
                <c:pt idx="609">
                  <c:v>4.8060525811639456</c:v>
                </c:pt>
                <c:pt idx="610">
                  <c:v>4.8187725811639464</c:v>
                </c:pt>
                <c:pt idx="611">
                  <c:v>4.8314925811639462</c:v>
                </c:pt>
                <c:pt idx="612">
                  <c:v>4.844212581163946</c:v>
                </c:pt>
                <c:pt idx="613">
                  <c:v>4.8569325811639459</c:v>
                </c:pt>
                <c:pt idx="614">
                  <c:v>4.8696525811639457</c:v>
                </c:pt>
                <c:pt idx="615">
                  <c:v>4.8823725811639456</c:v>
                </c:pt>
                <c:pt idx="616">
                  <c:v>4.8950925811639463</c:v>
                </c:pt>
                <c:pt idx="617">
                  <c:v>4.9078125811639461</c:v>
                </c:pt>
                <c:pt idx="618">
                  <c:v>4.920532581163946</c:v>
                </c:pt>
                <c:pt idx="619">
                  <c:v>4.9332525811639458</c:v>
                </c:pt>
                <c:pt idx="620">
                  <c:v>4.9459725811639457</c:v>
                </c:pt>
                <c:pt idx="621">
                  <c:v>4.9586925811639464</c:v>
                </c:pt>
                <c:pt idx="622">
                  <c:v>4.9714125811639462</c:v>
                </c:pt>
                <c:pt idx="623">
                  <c:v>4.9841325811639461</c:v>
                </c:pt>
                <c:pt idx="624">
                  <c:v>4.9968525811639459</c:v>
                </c:pt>
                <c:pt idx="625">
                  <c:v>5.0095725811639458</c:v>
                </c:pt>
                <c:pt idx="626">
                  <c:v>5.0222925811639456</c:v>
                </c:pt>
                <c:pt idx="627">
                  <c:v>5.0350125811639463</c:v>
                </c:pt>
                <c:pt idx="628">
                  <c:v>5.0477325811639462</c:v>
                </c:pt>
                <c:pt idx="629">
                  <c:v>5.060452581163946</c:v>
                </c:pt>
                <c:pt idx="630">
                  <c:v>5.0731725811639459</c:v>
                </c:pt>
                <c:pt idx="631">
                  <c:v>5.0858925811639457</c:v>
                </c:pt>
                <c:pt idx="632">
                  <c:v>5.0986125811639456</c:v>
                </c:pt>
                <c:pt idx="633">
                  <c:v>5.1113325811639454</c:v>
                </c:pt>
                <c:pt idx="634">
                  <c:v>5.1240525811639452</c:v>
                </c:pt>
                <c:pt idx="635">
                  <c:v>5.1367725811639469</c:v>
                </c:pt>
                <c:pt idx="636">
                  <c:v>5.1494925811639467</c:v>
                </c:pt>
                <c:pt idx="637">
                  <c:v>5.1622125811639465</c:v>
                </c:pt>
                <c:pt idx="638">
                  <c:v>5.1749325811639464</c:v>
                </c:pt>
                <c:pt idx="639">
                  <c:v>5.1876525811639462</c:v>
                </c:pt>
                <c:pt idx="640">
                  <c:v>5.2003725811639461</c:v>
                </c:pt>
                <c:pt idx="641">
                  <c:v>5.2130925811639459</c:v>
                </c:pt>
                <c:pt idx="642">
                  <c:v>5.2258125811639458</c:v>
                </c:pt>
                <c:pt idx="643">
                  <c:v>5.2385325811639456</c:v>
                </c:pt>
                <c:pt idx="644">
                  <c:v>5.2512525811639454</c:v>
                </c:pt>
                <c:pt idx="645">
                  <c:v>5.2639725811639453</c:v>
                </c:pt>
                <c:pt idx="646">
                  <c:v>5.2766925811639451</c:v>
                </c:pt>
                <c:pt idx="647">
                  <c:v>5.2894125811639467</c:v>
                </c:pt>
                <c:pt idx="648">
                  <c:v>5.3021325811639466</c:v>
                </c:pt>
                <c:pt idx="649">
                  <c:v>5.3148525811639464</c:v>
                </c:pt>
                <c:pt idx="650">
                  <c:v>5.3275725811639463</c:v>
                </c:pt>
                <c:pt idx="651">
                  <c:v>5.3402925811639461</c:v>
                </c:pt>
                <c:pt idx="652">
                  <c:v>5.353012581163946</c:v>
                </c:pt>
                <c:pt idx="653">
                  <c:v>5.3657325811639458</c:v>
                </c:pt>
                <c:pt idx="654">
                  <c:v>5.3784525811639456</c:v>
                </c:pt>
                <c:pt idx="655">
                  <c:v>5.3911725811639455</c:v>
                </c:pt>
                <c:pt idx="656">
                  <c:v>5.4038925811639453</c:v>
                </c:pt>
                <c:pt idx="657">
                  <c:v>5.4166125811639452</c:v>
                </c:pt>
                <c:pt idx="658">
                  <c:v>5.4293325811639468</c:v>
                </c:pt>
                <c:pt idx="659">
                  <c:v>5.4420525811639466</c:v>
                </c:pt>
                <c:pt idx="660">
                  <c:v>5.4547725811639465</c:v>
                </c:pt>
                <c:pt idx="661">
                  <c:v>5.4674925811639463</c:v>
                </c:pt>
                <c:pt idx="662">
                  <c:v>5.4802125811639462</c:v>
                </c:pt>
                <c:pt idx="663">
                  <c:v>5.492932581163946</c:v>
                </c:pt>
                <c:pt idx="664">
                  <c:v>5.5056525811639458</c:v>
                </c:pt>
                <c:pt idx="665">
                  <c:v>5.5183725811639457</c:v>
                </c:pt>
                <c:pt idx="666">
                  <c:v>5.5310925811639455</c:v>
                </c:pt>
                <c:pt idx="667">
                  <c:v>5.5438125811639454</c:v>
                </c:pt>
                <c:pt idx="668">
                  <c:v>5.5565325811639452</c:v>
                </c:pt>
                <c:pt idx="669">
                  <c:v>5.5692525811639468</c:v>
                </c:pt>
                <c:pt idx="670">
                  <c:v>5.5819725811639467</c:v>
                </c:pt>
                <c:pt idx="671">
                  <c:v>5.5946925811639465</c:v>
                </c:pt>
                <c:pt idx="672">
                  <c:v>5.6074125811639464</c:v>
                </c:pt>
                <c:pt idx="673">
                  <c:v>5.6201325811639462</c:v>
                </c:pt>
                <c:pt idx="674">
                  <c:v>5.632852581163946</c:v>
                </c:pt>
                <c:pt idx="675">
                  <c:v>5.6455725811639459</c:v>
                </c:pt>
                <c:pt idx="676">
                  <c:v>5.6582925811639457</c:v>
                </c:pt>
                <c:pt idx="677">
                  <c:v>5.6710125811639456</c:v>
                </c:pt>
                <c:pt idx="678">
                  <c:v>5.6837325811639454</c:v>
                </c:pt>
                <c:pt idx="679">
                  <c:v>5.6964525811639453</c:v>
                </c:pt>
                <c:pt idx="680">
                  <c:v>5.7091725811639469</c:v>
                </c:pt>
                <c:pt idx="681">
                  <c:v>5.7218925811639467</c:v>
                </c:pt>
                <c:pt idx="682">
                  <c:v>5.7346125811639466</c:v>
                </c:pt>
                <c:pt idx="683">
                  <c:v>5.7473325811639464</c:v>
                </c:pt>
                <c:pt idx="684">
                  <c:v>5.7600525811639463</c:v>
                </c:pt>
                <c:pt idx="685">
                  <c:v>5.7727725811639461</c:v>
                </c:pt>
                <c:pt idx="686">
                  <c:v>5.7854925811639459</c:v>
                </c:pt>
                <c:pt idx="687">
                  <c:v>5.7982125811639458</c:v>
                </c:pt>
                <c:pt idx="688">
                  <c:v>5.8109325811639456</c:v>
                </c:pt>
                <c:pt idx="689">
                  <c:v>5.8236525811639455</c:v>
                </c:pt>
                <c:pt idx="690">
                  <c:v>5.8363725811639453</c:v>
                </c:pt>
                <c:pt idx="691">
                  <c:v>5.8490925811639451</c:v>
                </c:pt>
                <c:pt idx="692">
                  <c:v>5.8618125811639468</c:v>
                </c:pt>
                <c:pt idx="693">
                  <c:v>5.8745325811639466</c:v>
                </c:pt>
                <c:pt idx="694">
                  <c:v>5.8872525811639465</c:v>
                </c:pt>
                <c:pt idx="695">
                  <c:v>5.8999725811639463</c:v>
                </c:pt>
                <c:pt idx="696">
                  <c:v>5.9126925811639461</c:v>
                </c:pt>
                <c:pt idx="697">
                  <c:v>5.925412581163946</c:v>
                </c:pt>
                <c:pt idx="698">
                  <c:v>5.9381325811639458</c:v>
                </c:pt>
                <c:pt idx="699">
                  <c:v>5.9508525811639457</c:v>
                </c:pt>
                <c:pt idx="700">
                  <c:v>5.9635725811639455</c:v>
                </c:pt>
                <c:pt idx="701">
                  <c:v>5.9762925811639453</c:v>
                </c:pt>
                <c:pt idx="702">
                  <c:v>5.9890125811639452</c:v>
                </c:pt>
                <c:pt idx="703">
                  <c:v>6.0017325811639468</c:v>
                </c:pt>
                <c:pt idx="704">
                  <c:v>6.0144525811639467</c:v>
                </c:pt>
                <c:pt idx="705">
                  <c:v>6.0271725811639465</c:v>
                </c:pt>
                <c:pt idx="706">
                  <c:v>6.0398925811639463</c:v>
                </c:pt>
                <c:pt idx="707">
                  <c:v>6.0526125811639462</c:v>
                </c:pt>
                <c:pt idx="708">
                  <c:v>6.065332581163946</c:v>
                </c:pt>
                <c:pt idx="709">
                  <c:v>6.0780525811639459</c:v>
                </c:pt>
                <c:pt idx="710">
                  <c:v>6.0907725811639457</c:v>
                </c:pt>
                <c:pt idx="711">
                  <c:v>6.1034925811639456</c:v>
                </c:pt>
                <c:pt idx="712">
                  <c:v>6.1162125811639454</c:v>
                </c:pt>
                <c:pt idx="713">
                  <c:v>6.1289325811639452</c:v>
                </c:pt>
                <c:pt idx="714">
                  <c:v>6.1416525811639469</c:v>
                </c:pt>
                <c:pt idx="715">
                  <c:v>6.1543725811639467</c:v>
                </c:pt>
                <c:pt idx="716">
                  <c:v>6.1670925811639465</c:v>
                </c:pt>
                <c:pt idx="717">
                  <c:v>6.1798125811639464</c:v>
                </c:pt>
                <c:pt idx="718">
                  <c:v>6.1925325811639462</c:v>
                </c:pt>
                <c:pt idx="719">
                  <c:v>6.2052525811639461</c:v>
                </c:pt>
                <c:pt idx="720">
                  <c:v>6.2179725811639459</c:v>
                </c:pt>
                <c:pt idx="721">
                  <c:v>6.2306925811639458</c:v>
                </c:pt>
                <c:pt idx="722">
                  <c:v>6.2434125811639456</c:v>
                </c:pt>
                <c:pt idx="723">
                  <c:v>6.2561325811639454</c:v>
                </c:pt>
                <c:pt idx="724">
                  <c:v>6.2688525811639453</c:v>
                </c:pt>
                <c:pt idx="725">
                  <c:v>6.2815725811639469</c:v>
                </c:pt>
                <c:pt idx="726">
                  <c:v>6.2942925811639467</c:v>
                </c:pt>
                <c:pt idx="727">
                  <c:v>6.3070125811639466</c:v>
                </c:pt>
                <c:pt idx="728">
                  <c:v>6.3197325811639464</c:v>
                </c:pt>
                <c:pt idx="729">
                  <c:v>6.3324525811639463</c:v>
                </c:pt>
                <c:pt idx="730">
                  <c:v>6.3451725811639461</c:v>
                </c:pt>
                <c:pt idx="731">
                  <c:v>6.357892581163946</c:v>
                </c:pt>
                <c:pt idx="732">
                  <c:v>6.3706125811639458</c:v>
                </c:pt>
                <c:pt idx="733">
                  <c:v>6.3833325811639456</c:v>
                </c:pt>
                <c:pt idx="734">
                  <c:v>6.3960525811639455</c:v>
                </c:pt>
                <c:pt idx="735">
                  <c:v>6.4087725811639453</c:v>
                </c:pt>
                <c:pt idx="736">
                  <c:v>6.4214925811639452</c:v>
                </c:pt>
                <c:pt idx="737">
                  <c:v>6.4342125811639468</c:v>
                </c:pt>
                <c:pt idx="738">
                  <c:v>6.4469325811639466</c:v>
                </c:pt>
                <c:pt idx="739">
                  <c:v>6.4596525811639465</c:v>
                </c:pt>
                <c:pt idx="740">
                  <c:v>6.4723725811639463</c:v>
                </c:pt>
                <c:pt idx="741">
                  <c:v>6.4850925811639462</c:v>
                </c:pt>
                <c:pt idx="742">
                  <c:v>6.497812581163946</c:v>
                </c:pt>
                <c:pt idx="743">
                  <c:v>6.5105325811639458</c:v>
                </c:pt>
                <c:pt idx="744">
                  <c:v>6.5232525811639457</c:v>
                </c:pt>
                <c:pt idx="745">
                  <c:v>6.5359725811639455</c:v>
                </c:pt>
                <c:pt idx="746">
                  <c:v>6.5486925811639454</c:v>
                </c:pt>
                <c:pt idx="747">
                  <c:v>6.5614125811639452</c:v>
                </c:pt>
                <c:pt idx="748">
                  <c:v>6.5741325811639468</c:v>
                </c:pt>
                <c:pt idx="749">
                  <c:v>6.5868525811639467</c:v>
                </c:pt>
                <c:pt idx="750">
                  <c:v>6.5995725811639465</c:v>
                </c:pt>
                <c:pt idx="751">
                  <c:v>6.6122925811639464</c:v>
                </c:pt>
                <c:pt idx="752">
                  <c:v>6.6250125811639462</c:v>
                </c:pt>
                <c:pt idx="753">
                  <c:v>6.637732581163946</c:v>
                </c:pt>
                <c:pt idx="754">
                  <c:v>6.6504525811639459</c:v>
                </c:pt>
                <c:pt idx="755">
                  <c:v>6.6631725811639457</c:v>
                </c:pt>
                <c:pt idx="756">
                  <c:v>6.6758925811639456</c:v>
                </c:pt>
                <c:pt idx="757">
                  <c:v>6.6886125811639454</c:v>
                </c:pt>
                <c:pt idx="758">
                  <c:v>6.7013325811639453</c:v>
                </c:pt>
                <c:pt idx="759">
                  <c:v>6.7140525811639469</c:v>
                </c:pt>
                <c:pt idx="760">
                  <c:v>6.7267725811639467</c:v>
                </c:pt>
                <c:pt idx="761">
                  <c:v>6.7394925811639466</c:v>
                </c:pt>
                <c:pt idx="762">
                  <c:v>6.7522125811639464</c:v>
                </c:pt>
                <c:pt idx="763">
                  <c:v>6.7649325811639462</c:v>
                </c:pt>
                <c:pt idx="764">
                  <c:v>6.7776525811639461</c:v>
                </c:pt>
                <c:pt idx="765">
                  <c:v>6.7903725811639459</c:v>
                </c:pt>
                <c:pt idx="766">
                  <c:v>6.8030925811639458</c:v>
                </c:pt>
                <c:pt idx="767">
                  <c:v>6.8158125811639456</c:v>
                </c:pt>
                <c:pt idx="768">
                  <c:v>6.8285325811639455</c:v>
                </c:pt>
                <c:pt idx="769">
                  <c:v>6.8412525811639453</c:v>
                </c:pt>
                <c:pt idx="770">
                  <c:v>6.8539725811639469</c:v>
                </c:pt>
                <c:pt idx="771">
                  <c:v>6.8666925811639468</c:v>
                </c:pt>
                <c:pt idx="772">
                  <c:v>6.8794125811639466</c:v>
                </c:pt>
                <c:pt idx="773">
                  <c:v>6.8921325811639464</c:v>
                </c:pt>
                <c:pt idx="774">
                  <c:v>6.9048525811639463</c:v>
                </c:pt>
                <c:pt idx="775">
                  <c:v>6.9175725811639461</c:v>
                </c:pt>
                <c:pt idx="776">
                  <c:v>6.930292581163946</c:v>
                </c:pt>
                <c:pt idx="777">
                  <c:v>6.9430125811639458</c:v>
                </c:pt>
                <c:pt idx="778">
                  <c:v>6.9557325811639457</c:v>
                </c:pt>
                <c:pt idx="779">
                  <c:v>6.9684525811639455</c:v>
                </c:pt>
                <c:pt idx="780">
                  <c:v>6.9811725811639453</c:v>
                </c:pt>
                <c:pt idx="781">
                  <c:v>6.9938925811639452</c:v>
                </c:pt>
                <c:pt idx="782">
                  <c:v>7.0066125811639468</c:v>
                </c:pt>
                <c:pt idx="783">
                  <c:v>7.0193325811639466</c:v>
                </c:pt>
                <c:pt idx="784">
                  <c:v>7.0320525811639465</c:v>
                </c:pt>
                <c:pt idx="785">
                  <c:v>7.0447725811639463</c:v>
                </c:pt>
                <c:pt idx="786">
                  <c:v>7.0574925811639462</c:v>
                </c:pt>
                <c:pt idx="787">
                  <c:v>7.070212581163946</c:v>
                </c:pt>
                <c:pt idx="788">
                  <c:v>7.0829325811639459</c:v>
                </c:pt>
                <c:pt idx="789">
                  <c:v>7.0956525811639457</c:v>
                </c:pt>
                <c:pt idx="790">
                  <c:v>7.1083725811639455</c:v>
                </c:pt>
                <c:pt idx="791">
                  <c:v>7.1210925811639454</c:v>
                </c:pt>
                <c:pt idx="792">
                  <c:v>7.1338125811639452</c:v>
                </c:pt>
                <c:pt idx="793">
                  <c:v>7.1465325811639469</c:v>
                </c:pt>
                <c:pt idx="794">
                  <c:v>7.1592525811639467</c:v>
                </c:pt>
                <c:pt idx="795">
                  <c:v>7.1719725811639465</c:v>
                </c:pt>
                <c:pt idx="796">
                  <c:v>7.1846925811639464</c:v>
                </c:pt>
                <c:pt idx="797">
                  <c:v>7.1974125811639462</c:v>
                </c:pt>
                <c:pt idx="798">
                  <c:v>7.2101325811639461</c:v>
                </c:pt>
                <c:pt idx="799">
                  <c:v>7.2228525811639459</c:v>
                </c:pt>
                <c:pt idx="800">
                  <c:v>7.2355725811639457</c:v>
                </c:pt>
                <c:pt idx="801">
                  <c:v>7.2482925811639456</c:v>
                </c:pt>
                <c:pt idx="802">
                  <c:v>7.2610125811639454</c:v>
                </c:pt>
                <c:pt idx="803">
                  <c:v>7.2737325811639453</c:v>
                </c:pt>
                <c:pt idx="804">
                  <c:v>7.2864525811639469</c:v>
                </c:pt>
                <c:pt idx="805">
                  <c:v>7.2991725811639467</c:v>
                </c:pt>
                <c:pt idx="806">
                  <c:v>7.3118925811639466</c:v>
                </c:pt>
                <c:pt idx="807">
                  <c:v>7.3246125811639464</c:v>
                </c:pt>
                <c:pt idx="808">
                  <c:v>7.3373325811639463</c:v>
                </c:pt>
                <c:pt idx="809">
                  <c:v>7.3500525811639461</c:v>
                </c:pt>
                <c:pt idx="810">
                  <c:v>7.362772581163946</c:v>
                </c:pt>
                <c:pt idx="811">
                  <c:v>7.3754925811639458</c:v>
                </c:pt>
                <c:pt idx="812">
                  <c:v>7.3882125811639456</c:v>
                </c:pt>
                <c:pt idx="813">
                  <c:v>7.4009325811639455</c:v>
                </c:pt>
                <c:pt idx="814">
                  <c:v>7.4136525811639453</c:v>
                </c:pt>
                <c:pt idx="815">
                  <c:v>7.4263725811639469</c:v>
                </c:pt>
                <c:pt idx="816">
                  <c:v>7.4390925811639468</c:v>
                </c:pt>
                <c:pt idx="817">
                  <c:v>7.4518125811639466</c:v>
                </c:pt>
                <c:pt idx="818">
                  <c:v>7.4645325811639465</c:v>
                </c:pt>
                <c:pt idx="819">
                  <c:v>7.4772525811639463</c:v>
                </c:pt>
                <c:pt idx="820">
                  <c:v>7.4899725811639462</c:v>
                </c:pt>
                <c:pt idx="821">
                  <c:v>7.502692581163946</c:v>
                </c:pt>
                <c:pt idx="822">
                  <c:v>7.5154125811639458</c:v>
                </c:pt>
                <c:pt idx="823">
                  <c:v>7.5281325811639457</c:v>
                </c:pt>
                <c:pt idx="824">
                  <c:v>7.5408525811639455</c:v>
                </c:pt>
                <c:pt idx="825">
                  <c:v>7.5535725811639454</c:v>
                </c:pt>
                <c:pt idx="826">
                  <c:v>7.5662925811639452</c:v>
                </c:pt>
                <c:pt idx="827">
                  <c:v>7.5790125811639468</c:v>
                </c:pt>
                <c:pt idx="828">
                  <c:v>7.5917325811639467</c:v>
                </c:pt>
                <c:pt idx="829">
                  <c:v>7.6044525811639465</c:v>
                </c:pt>
                <c:pt idx="830">
                  <c:v>7.6171725811639464</c:v>
                </c:pt>
                <c:pt idx="831">
                  <c:v>7.6298925811639462</c:v>
                </c:pt>
                <c:pt idx="832">
                  <c:v>7.642612581163946</c:v>
                </c:pt>
                <c:pt idx="833">
                  <c:v>7.6553325811639459</c:v>
                </c:pt>
                <c:pt idx="834">
                  <c:v>7.6680525811639457</c:v>
                </c:pt>
                <c:pt idx="835">
                  <c:v>7.6807725811639456</c:v>
                </c:pt>
                <c:pt idx="836">
                  <c:v>7.6934925811639454</c:v>
                </c:pt>
                <c:pt idx="837">
                  <c:v>7.7062125811639453</c:v>
                </c:pt>
                <c:pt idx="838">
                  <c:v>7.7189325811639469</c:v>
                </c:pt>
                <c:pt idx="839">
                  <c:v>7.7316525811639467</c:v>
                </c:pt>
                <c:pt idx="840">
                  <c:v>7.7443725811639466</c:v>
                </c:pt>
                <c:pt idx="841">
                  <c:v>7.7570925811639464</c:v>
                </c:pt>
                <c:pt idx="842">
                  <c:v>7.7698125811639462</c:v>
                </c:pt>
                <c:pt idx="843">
                  <c:v>7.7825325811639461</c:v>
                </c:pt>
                <c:pt idx="844">
                  <c:v>7.7952525811639459</c:v>
                </c:pt>
                <c:pt idx="845">
                  <c:v>7.8079725811639458</c:v>
                </c:pt>
                <c:pt idx="846">
                  <c:v>7.8206925811639456</c:v>
                </c:pt>
                <c:pt idx="847">
                  <c:v>7.8334125811639455</c:v>
                </c:pt>
                <c:pt idx="848">
                  <c:v>7.8461325811639453</c:v>
                </c:pt>
                <c:pt idx="849">
                  <c:v>7.8588525811639469</c:v>
                </c:pt>
                <c:pt idx="850">
                  <c:v>7.8715725811639468</c:v>
                </c:pt>
                <c:pt idx="851">
                  <c:v>7.8842925811639466</c:v>
                </c:pt>
                <c:pt idx="852">
                  <c:v>7.8970125811639464</c:v>
                </c:pt>
                <c:pt idx="853">
                  <c:v>7.9097325811639463</c:v>
                </c:pt>
                <c:pt idx="854">
                  <c:v>7.9224525811639461</c:v>
                </c:pt>
                <c:pt idx="855">
                  <c:v>7.935172581163946</c:v>
                </c:pt>
                <c:pt idx="856">
                  <c:v>7.9478925811639458</c:v>
                </c:pt>
                <c:pt idx="857">
                  <c:v>7.9606125811639457</c:v>
                </c:pt>
                <c:pt idx="858">
                  <c:v>7.9733325811639455</c:v>
                </c:pt>
                <c:pt idx="859">
                  <c:v>7.9860525811639453</c:v>
                </c:pt>
                <c:pt idx="860">
                  <c:v>7.998772581163947</c:v>
                </c:pt>
                <c:pt idx="861">
                  <c:v>8.0114925811639459</c:v>
                </c:pt>
                <c:pt idx="862">
                  <c:v>8.0242125811639475</c:v>
                </c:pt>
                <c:pt idx="863">
                  <c:v>8.0369325811639456</c:v>
                </c:pt>
                <c:pt idx="864">
                  <c:v>8.0496525811639472</c:v>
                </c:pt>
                <c:pt idx="865">
                  <c:v>8.0623725811639453</c:v>
                </c:pt>
                <c:pt idx="866">
                  <c:v>8.0750925811639469</c:v>
                </c:pt>
                <c:pt idx="867">
                  <c:v>8.087812581163945</c:v>
                </c:pt>
                <c:pt idx="868">
                  <c:v>8.1005325811639466</c:v>
                </c:pt>
                <c:pt idx="869">
                  <c:v>8.1132525811639447</c:v>
                </c:pt>
                <c:pt idx="870">
                  <c:v>8.1259725811639463</c:v>
                </c:pt>
                <c:pt idx="871">
                  <c:v>8.1386925811639443</c:v>
                </c:pt>
                <c:pt idx="872">
                  <c:v>8.151412581163946</c:v>
                </c:pt>
                <c:pt idx="873">
                  <c:v>8.1641325811639476</c:v>
                </c:pt>
                <c:pt idx="874">
                  <c:v>8.1768525811639456</c:v>
                </c:pt>
                <c:pt idx="875">
                  <c:v>8.1895725811639473</c:v>
                </c:pt>
                <c:pt idx="876">
                  <c:v>8.2022925811639453</c:v>
                </c:pt>
                <c:pt idx="877">
                  <c:v>8.2150125811639469</c:v>
                </c:pt>
                <c:pt idx="878">
                  <c:v>8.227732581163945</c:v>
                </c:pt>
                <c:pt idx="879">
                  <c:v>8.2404525811639466</c:v>
                </c:pt>
                <c:pt idx="880">
                  <c:v>8.2531725811639447</c:v>
                </c:pt>
                <c:pt idx="881">
                  <c:v>8.2658925811639463</c:v>
                </c:pt>
                <c:pt idx="882">
                  <c:v>8.2786125811639444</c:v>
                </c:pt>
                <c:pt idx="883">
                  <c:v>8.291332581163946</c:v>
                </c:pt>
                <c:pt idx="884">
                  <c:v>8.3040525811639476</c:v>
                </c:pt>
                <c:pt idx="885">
                  <c:v>8.3167725811639457</c:v>
                </c:pt>
                <c:pt idx="886">
                  <c:v>8.3294925811639473</c:v>
                </c:pt>
                <c:pt idx="887">
                  <c:v>8.3422125811639454</c:v>
                </c:pt>
                <c:pt idx="888">
                  <c:v>8.354932581163947</c:v>
                </c:pt>
                <c:pt idx="889">
                  <c:v>8.3676525811639451</c:v>
                </c:pt>
                <c:pt idx="890">
                  <c:v>8.3803725811639467</c:v>
                </c:pt>
                <c:pt idx="891">
                  <c:v>8.3930925811639447</c:v>
                </c:pt>
                <c:pt idx="892">
                  <c:v>8.4058125811639464</c:v>
                </c:pt>
                <c:pt idx="893">
                  <c:v>8.4185325811639444</c:v>
                </c:pt>
                <c:pt idx="894">
                  <c:v>8.431252581163946</c:v>
                </c:pt>
                <c:pt idx="895">
                  <c:v>8.4439725811639477</c:v>
                </c:pt>
                <c:pt idx="896">
                  <c:v>8.4566925811639457</c:v>
                </c:pt>
                <c:pt idx="897">
                  <c:v>8.4694125811639474</c:v>
                </c:pt>
                <c:pt idx="898">
                  <c:v>8.4821325811639454</c:v>
                </c:pt>
                <c:pt idx="899">
                  <c:v>8.494852581163947</c:v>
                </c:pt>
                <c:pt idx="900">
                  <c:v>8.5075725811639451</c:v>
                </c:pt>
                <c:pt idx="901">
                  <c:v>8.5202925811639467</c:v>
                </c:pt>
                <c:pt idx="902">
                  <c:v>8.5330125811639448</c:v>
                </c:pt>
                <c:pt idx="903">
                  <c:v>8.5457325811639464</c:v>
                </c:pt>
                <c:pt idx="904">
                  <c:v>8.5584525811639445</c:v>
                </c:pt>
                <c:pt idx="905">
                  <c:v>8.5711725811639461</c:v>
                </c:pt>
                <c:pt idx="906">
                  <c:v>8.5838925811639477</c:v>
                </c:pt>
                <c:pt idx="907">
                  <c:v>8.5966125811639458</c:v>
                </c:pt>
                <c:pt idx="908">
                  <c:v>8.6093325811639474</c:v>
                </c:pt>
                <c:pt idx="909">
                  <c:v>8.6220525811639455</c:v>
                </c:pt>
                <c:pt idx="910">
                  <c:v>8.6347725811639471</c:v>
                </c:pt>
                <c:pt idx="911">
                  <c:v>8.6474925811639451</c:v>
                </c:pt>
                <c:pt idx="912">
                  <c:v>8.6602125811639468</c:v>
                </c:pt>
                <c:pt idx="913">
                  <c:v>8.6729325811639448</c:v>
                </c:pt>
                <c:pt idx="914">
                  <c:v>8.6856525811639465</c:v>
                </c:pt>
                <c:pt idx="915">
                  <c:v>8.6983725811639445</c:v>
                </c:pt>
                <c:pt idx="916">
                  <c:v>8.7110925811639461</c:v>
                </c:pt>
                <c:pt idx="917">
                  <c:v>8.7238125811639478</c:v>
                </c:pt>
                <c:pt idx="918">
                  <c:v>8.7365325811639458</c:v>
                </c:pt>
                <c:pt idx="919">
                  <c:v>8.7492525811639474</c:v>
                </c:pt>
                <c:pt idx="920">
                  <c:v>8.7619725811639455</c:v>
                </c:pt>
                <c:pt idx="921">
                  <c:v>8.7746925811639471</c:v>
                </c:pt>
                <c:pt idx="922">
                  <c:v>8.7874125811639452</c:v>
                </c:pt>
                <c:pt idx="923">
                  <c:v>8.8001325811639468</c:v>
                </c:pt>
                <c:pt idx="924">
                  <c:v>8.8128525811639449</c:v>
                </c:pt>
                <c:pt idx="925">
                  <c:v>8.8255725811639465</c:v>
                </c:pt>
                <c:pt idx="926">
                  <c:v>8.8382925811639446</c:v>
                </c:pt>
                <c:pt idx="927">
                  <c:v>8.8510125811639462</c:v>
                </c:pt>
                <c:pt idx="928">
                  <c:v>8.8637325811639478</c:v>
                </c:pt>
                <c:pt idx="929">
                  <c:v>8.8764525811639459</c:v>
                </c:pt>
                <c:pt idx="930">
                  <c:v>8.8891725811639475</c:v>
                </c:pt>
                <c:pt idx="931">
                  <c:v>8.9018925811639456</c:v>
                </c:pt>
                <c:pt idx="932">
                  <c:v>8.9146125811639472</c:v>
                </c:pt>
                <c:pt idx="933">
                  <c:v>8.9273325811639452</c:v>
                </c:pt>
                <c:pt idx="934">
                  <c:v>8.9400525811639469</c:v>
                </c:pt>
                <c:pt idx="935">
                  <c:v>8.9527725811639449</c:v>
                </c:pt>
                <c:pt idx="936">
                  <c:v>8.9654925811639465</c:v>
                </c:pt>
                <c:pt idx="937">
                  <c:v>8.9782125811639446</c:v>
                </c:pt>
                <c:pt idx="938">
                  <c:v>8.9909325811639462</c:v>
                </c:pt>
                <c:pt idx="939">
                  <c:v>9.0036525811639478</c:v>
                </c:pt>
                <c:pt idx="940">
                  <c:v>9.0163725811639459</c:v>
                </c:pt>
                <c:pt idx="941">
                  <c:v>9.0290925811639475</c:v>
                </c:pt>
                <c:pt idx="942">
                  <c:v>9.0418125811639456</c:v>
                </c:pt>
                <c:pt idx="943">
                  <c:v>9.0545325811639472</c:v>
                </c:pt>
                <c:pt idx="944">
                  <c:v>9.0672525811639453</c:v>
                </c:pt>
                <c:pt idx="945">
                  <c:v>9.0799725811639469</c:v>
                </c:pt>
                <c:pt idx="946">
                  <c:v>9.092692581163945</c:v>
                </c:pt>
                <c:pt idx="947">
                  <c:v>9.1054125811639466</c:v>
                </c:pt>
                <c:pt idx="948">
                  <c:v>9.1181325811639446</c:v>
                </c:pt>
                <c:pt idx="949">
                  <c:v>9.1308525811639463</c:v>
                </c:pt>
                <c:pt idx="950">
                  <c:v>9.1435725811639479</c:v>
                </c:pt>
                <c:pt idx="951">
                  <c:v>9.156292581163946</c:v>
                </c:pt>
                <c:pt idx="952">
                  <c:v>9.1690125811639476</c:v>
                </c:pt>
                <c:pt idx="953">
                  <c:v>9.1817325811639456</c:v>
                </c:pt>
                <c:pt idx="954">
                  <c:v>9.1944525811639473</c:v>
                </c:pt>
                <c:pt idx="955">
                  <c:v>9.2071725811639453</c:v>
                </c:pt>
                <c:pt idx="956">
                  <c:v>9.2198925811639469</c:v>
                </c:pt>
                <c:pt idx="957">
                  <c:v>9.232612581163945</c:v>
                </c:pt>
                <c:pt idx="958">
                  <c:v>9.2453325811639466</c:v>
                </c:pt>
                <c:pt idx="959">
                  <c:v>9.2580525811639447</c:v>
                </c:pt>
                <c:pt idx="960">
                  <c:v>9.2707725811639463</c:v>
                </c:pt>
                <c:pt idx="961">
                  <c:v>9.2834925811639444</c:v>
                </c:pt>
                <c:pt idx="962">
                  <c:v>9.296212581163946</c:v>
                </c:pt>
                <c:pt idx="963">
                  <c:v>9.3089325811639476</c:v>
                </c:pt>
                <c:pt idx="964">
                  <c:v>9.3216525811639457</c:v>
                </c:pt>
                <c:pt idx="965">
                  <c:v>9.3343725811639473</c:v>
                </c:pt>
                <c:pt idx="966">
                  <c:v>9.3470925811639454</c:v>
                </c:pt>
                <c:pt idx="967">
                  <c:v>9.359812581163947</c:v>
                </c:pt>
                <c:pt idx="968">
                  <c:v>9.3725325811639451</c:v>
                </c:pt>
                <c:pt idx="969">
                  <c:v>9.3852525811639467</c:v>
                </c:pt>
                <c:pt idx="970">
                  <c:v>9.3979725811639447</c:v>
                </c:pt>
                <c:pt idx="971">
                  <c:v>9.4106925811639464</c:v>
                </c:pt>
                <c:pt idx="972">
                  <c:v>9.4234125811639444</c:v>
                </c:pt>
                <c:pt idx="973">
                  <c:v>9.436132581163946</c:v>
                </c:pt>
                <c:pt idx="974">
                  <c:v>9.4488525811639477</c:v>
                </c:pt>
                <c:pt idx="975">
                  <c:v>9.4615725811639457</c:v>
                </c:pt>
                <c:pt idx="976">
                  <c:v>9.4742925811639473</c:v>
                </c:pt>
                <c:pt idx="977">
                  <c:v>9.4870125811639454</c:v>
                </c:pt>
                <c:pt idx="978">
                  <c:v>9.499732581163947</c:v>
                </c:pt>
                <c:pt idx="979">
                  <c:v>9.5124525811639451</c:v>
                </c:pt>
                <c:pt idx="980">
                  <c:v>9.5251725811639467</c:v>
                </c:pt>
                <c:pt idx="981">
                  <c:v>9.5378925811639448</c:v>
                </c:pt>
                <c:pt idx="982">
                  <c:v>9.5506125811639464</c:v>
                </c:pt>
                <c:pt idx="983">
                  <c:v>9.5633325811639445</c:v>
                </c:pt>
                <c:pt idx="984">
                  <c:v>9.5760525811639461</c:v>
                </c:pt>
                <c:pt idx="985">
                  <c:v>9.5887725811639477</c:v>
                </c:pt>
                <c:pt idx="986">
                  <c:v>9.6014925811639458</c:v>
                </c:pt>
                <c:pt idx="987">
                  <c:v>9.6142125811639474</c:v>
                </c:pt>
                <c:pt idx="988">
                  <c:v>9.6269325811639455</c:v>
                </c:pt>
                <c:pt idx="989">
                  <c:v>9.6396525811639471</c:v>
                </c:pt>
                <c:pt idx="990">
                  <c:v>9.6523725811639451</c:v>
                </c:pt>
                <c:pt idx="991">
                  <c:v>9.6650925811639468</c:v>
                </c:pt>
                <c:pt idx="992">
                  <c:v>9.6778125811639448</c:v>
                </c:pt>
                <c:pt idx="993">
                  <c:v>9.6905325811639464</c:v>
                </c:pt>
                <c:pt idx="994">
                  <c:v>9.7032525811639445</c:v>
                </c:pt>
                <c:pt idx="995">
                  <c:v>9.7159725811639461</c:v>
                </c:pt>
                <c:pt idx="996">
                  <c:v>9.7286925811639478</c:v>
                </c:pt>
                <c:pt idx="997">
                  <c:v>9.7414125811639458</c:v>
                </c:pt>
                <c:pt idx="998">
                  <c:v>9.7541325811639474</c:v>
                </c:pt>
                <c:pt idx="999">
                  <c:v>9.7668525811639455</c:v>
                </c:pt>
                <c:pt idx="1000">
                  <c:v>9.7795725811639471</c:v>
                </c:pt>
                <c:pt idx="1001">
                  <c:v>9.7922925811639452</c:v>
                </c:pt>
                <c:pt idx="1002">
                  <c:v>9.8050125811639468</c:v>
                </c:pt>
                <c:pt idx="1003">
                  <c:v>9.8177325811639449</c:v>
                </c:pt>
                <c:pt idx="1004">
                  <c:v>9.8304525811639465</c:v>
                </c:pt>
                <c:pt idx="1005">
                  <c:v>9.8431725811639446</c:v>
                </c:pt>
                <c:pt idx="1006">
                  <c:v>9.8558925811639462</c:v>
                </c:pt>
                <c:pt idx="1007">
                  <c:v>9.8686125811639478</c:v>
                </c:pt>
                <c:pt idx="1008">
                  <c:v>9.8813325811639459</c:v>
                </c:pt>
                <c:pt idx="1009">
                  <c:v>9.8940525811639475</c:v>
                </c:pt>
                <c:pt idx="1010">
                  <c:v>9.9067725811639455</c:v>
                </c:pt>
                <c:pt idx="1011">
                  <c:v>9.9194925811639472</c:v>
                </c:pt>
                <c:pt idx="1012">
                  <c:v>9.9322125811639452</c:v>
                </c:pt>
                <c:pt idx="1013">
                  <c:v>9.9449325811639468</c:v>
                </c:pt>
                <c:pt idx="1014">
                  <c:v>9.9576525811639449</c:v>
                </c:pt>
                <c:pt idx="1015">
                  <c:v>9.9703725811639465</c:v>
                </c:pt>
                <c:pt idx="1016">
                  <c:v>9.9830925811639446</c:v>
                </c:pt>
                <c:pt idx="1017">
                  <c:v>9.9958125811639462</c:v>
                </c:pt>
                <c:pt idx="1018">
                  <c:v>10.008532581163948</c:v>
                </c:pt>
                <c:pt idx="1019">
                  <c:v>10.021252581163946</c:v>
                </c:pt>
                <c:pt idx="1020">
                  <c:v>10.033972581163948</c:v>
                </c:pt>
                <c:pt idx="1021">
                  <c:v>10.046692581163946</c:v>
                </c:pt>
                <c:pt idx="1022">
                  <c:v>10.059412581163947</c:v>
                </c:pt>
                <c:pt idx="1023">
                  <c:v>10.072132581163945</c:v>
                </c:pt>
              </c:numCache>
            </c:numRef>
          </c:xVal>
          <c:yVal>
            <c:numRef>
              <c:f>'Red sp'!$C$2:$C$1025</c:f>
              <c:numCache>
                <c:formatCode>General</c:formatCode>
                <c:ptCount val="1024"/>
                <c:pt idx="0">
                  <c:v>3.814397366603656E-3</c:v>
                </c:pt>
                <c:pt idx="1">
                  <c:v>3.4094771743973088E-3</c:v>
                </c:pt>
                <c:pt idx="2">
                  <c:v>4.3212402724515202E-3</c:v>
                </c:pt>
                <c:pt idx="3">
                  <c:v>6.1421021486859784E-3</c:v>
                </c:pt>
                <c:pt idx="4">
                  <c:v>5.2098372324805081E-3</c:v>
                </c:pt>
                <c:pt idx="5">
                  <c:v>5.5397965804205879E-3</c:v>
                </c:pt>
                <c:pt idx="6">
                  <c:v>5.3295785952762907E-3</c:v>
                </c:pt>
                <c:pt idx="7">
                  <c:v>4.4037363090521546E-3</c:v>
                </c:pt>
                <c:pt idx="8">
                  <c:v>3.3075969998795879E-3</c:v>
                </c:pt>
                <c:pt idx="9">
                  <c:v>3.6052421897351914E-3</c:v>
                </c:pt>
                <c:pt idx="10">
                  <c:v>1.7001769807539163E-3</c:v>
                </c:pt>
                <c:pt idx="11">
                  <c:v>1.6840381908526775E-3</c:v>
                </c:pt>
                <c:pt idx="12">
                  <c:v>1.2246342454985128E-3</c:v>
                </c:pt>
                <c:pt idx="13">
                  <c:v>1.087717359878281E-3</c:v>
                </c:pt>
                <c:pt idx="14">
                  <c:v>1.2885306677512046E-3</c:v>
                </c:pt>
                <c:pt idx="15">
                  <c:v>9.7653102084957748E-4</c:v>
                </c:pt>
                <c:pt idx="16">
                  <c:v>6.4232960046264214E-4</c:v>
                </c:pt>
                <c:pt idx="17">
                  <c:v>5.7156336729730388E-4</c:v>
                </c:pt>
                <c:pt idx="18">
                  <c:v>7.0664837013743398E-4</c:v>
                </c:pt>
                <c:pt idx="19">
                  <c:v>1.0353566154549137E-3</c:v>
                </c:pt>
                <c:pt idx="20">
                  <c:v>7.667475343744489E-4</c:v>
                </c:pt>
                <c:pt idx="21">
                  <c:v>8.7743750972533085E-4</c:v>
                </c:pt>
                <c:pt idx="22">
                  <c:v>7.279846119205626E-4</c:v>
                </c:pt>
                <c:pt idx="23">
                  <c:v>7.9155078718844965E-4</c:v>
                </c:pt>
                <c:pt idx="24">
                  <c:v>9.5909958070528598E-4</c:v>
                </c:pt>
                <c:pt idx="25">
                  <c:v>8.5895121896716845E-4</c:v>
                </c:pt>
                <c:pt idx="26">
                  <c:v>7.3956346798682382E-4</c:v>
                </c:pt>
                <c:pt idx="27">
                  <c:v>4.4621239671564534E-4</c:v>
                </c:pt>
                <c:pt idx="28">
                  <c:v>5.9409711860888414E-4</c:v>
                </c:pt>
                <c:pt idx="29">
                  <c:v>7.9632089202369633E-4</c:v>
                </c:pt>
                <c:pt idx="30">
                  <c:v>6.0767780667763272E-4</c:v>
                </c:pt>
                <c:pt idx="31">
                  <c:v>5.5630373657023977E-4</c:v>
                </c:pt>
                <c:pt idx="32">
                  <c:v>4.443266896739289E-4</c:v>
                </c:pt>
                <c:pt idx="33">
                  <c:v>5.7405642771519961E-4</c:v>
                </c:pt>
                <c:pt idx="34">
                  <c:v>3.922330068596053E-4</c:v>
                </c:pt>
                <c:pt idx="35">
                  <c:v>4.9655923974101549E-4</c:v>
                </c:pt>
                <c:pt idx="36">
                  <c:v>5.3200920486217048E-4</c:v>
                </c:pt>
                <c:pt idx="37">
                  <c:v>5.5903649704935096E-4</c:v>
                </c:pt>
                <c:pt idx="38">
                  <c:v>7.8160581210896959E-4</c:v>
                </c:pt>
                <c:pt idx="39">
                  <c:v>4.6898612609615626E-4</c:v>
                </c:pt>
                <c:pt idx="40">
                  <c:v>6.0189157505295991E-4</c:v>
                </c:pt>
                <c:pt idx="41">
                  <c:v>7.5442427602761479E-4</c:v>
                </c:pt>
                <c:pt idx="42">
                  <c:v>6.3337041769532035E-4</c:v>
                </c:pt>
                <c:pt idx="43">
                  <c:v>4.7072369071070075E-4</c:v>
                </c:pt>
                <c:pt idx="44">
                  <c:v>3.178305822179459E-4</c:v>
                </c:pt>
                <c:pt idx="45">
                  <c:v>5.0486438468807203E-4</c:v>
                </c:pt>
                <c:pt idx="46">
                  <c:v>6.4183842794806711E-4</c:v>
                </c:pt>
                <c:pt idx="47">
                  <c:v>6.9922229770789783E-4</c:v>
                </c:pt>
                <c:pt idx="48">
                  <c:v>5.3520949246954521E-4</c:v>
                </c:pt>
                <c:pt idx="49">
                  <c:v>5.1679501322062882E-4</c:v>
                </c:pt>
                <c:pt idx="50">
                  <c:v>3.2355624280468501E-4</c:v>
                </c:pt>
                <c:pt idx="51">
                  <c:v>5.140090610442988E-4</c:v>
                </c:pt>
                <c:pt idx="52">
                  <c:v>3.4558450069859193E-4</c:v>
                </c:pt>
                <c:pt idx="53">
                  <c:v>3.5940059219509077E-4</c:v>
                </c:pt>
                <c:pt idx="54">
                  <c:v>7.8619608387843899E-4</c:v>
                </c:pt>
                <c:pt idx="55">
                  <c:v>5.9593830951071606E-4</c:v>
                </c:pt>
                <c:pt idx="56">
                  <c:v>3.6925013139755159E-4</c:v>
                </c:pt>
                <c:pt idx="57">
                  <c:v>3.9559507060744767E-4</c:v>
                </c:pt>
                <c:pt idx="58">
                  <c:v>4.008815890929648E-4</c:v>
                </c:pt>
                <c:pt idx="59">
                  <c:v>5.905058077351759E-4</c:v>
                </c:pt>
                <c:pt idx="60">
                  <c:v>5.0642305322904529E-4</c:v>
                </c:pt>
                <c:pt idx="61">
                  <c:v>4.743573911988066E-4</c:v>
                </c:pt>
                <c:pt idx="62">
                  <c:v>5.1786472136235834E-4</c:v>
                </c:pt>
                <c:pt idx="63">
                  <c:v>6.106297340057453E-4</c:v>
                </c:pt>
                <c:pt idx="64">
                  <c:v>6.1068449050222955E-4</c:v>
                </c:pt>
                <c:pt idx="65">
                  <c:v>4.7065813028020063E-4</c:v>
                </c:pt>
                <c:pt idx="66">
                  <c:v>3.5126741488004178E-4</c:v>
                </c:pt>
                <c:pt idx="67">
                  <c:v>1.1416953891537753E-3</c:v>
                </c:pt>
                <c:pt idx="68">
                  <c:v>7.7158505776879483E-4</c:v>
                </c:pt>
                <c:pt idx="69">
                  <c:v>9.4317100881828294E-4</c:v>
                </c:pt>
                <c:pt idx="70">
                  <c:v>9.3438374936746728E-4</c:v>
                </c:pt>
                <c:pt idx="71">
                  <c:v>6.7577817059742934E-4</c:v>
                </c:pt>
                <c:pt idx="72">
                  <c:v>4.6105481812101318E-4</c:v>
                </c:pt>
                <c:pt idx="73">
                  <c:v>8.718733148819918E-4</c:v>
                </c:pt>
                <c:pt idx="74">
                  <c:v>9.1563964032621739E-4</c:v>
                </c:pt>
                <c:pt idx="75">
                  <c:v>5.664613603525645E-4</c:v>
                </c:pt>
                <c:pt idx="76">
                  <c:v>6.9761673451289167E-4</c:v>
                </c:pt>
                <c:pt idx="77">
                  <c:v>6.3545798120064165E-4</c:v>
                </c:pt>
                <c:pt idx="78">
                  <c:v>5.2988206066031452E-4</c:v>
                </c:pt>
                <c:pt idx="79">
                  <c:v>5.2744124591370565E-4</c:v>
                </c:pt>
                <c:pt idx="80">
                  <c:v>3.1629697816765395E-4</c:v>
                </c:pt>
                <c:pt idx="81">
                  <c:v>5.1884005399159647E-4</c:v>
                </c:pt>
                <c:pt idx="82">
                  <c:v>4.238154797564072E-4</c:v>
                </c:pt>
                <c:pt idx="83">
                  <c:v>5.7284483500275843E-4</c:v>
                </c:pt>
                <c:pt idx="84">
                  <c:v>5.2737595127273957E-4</c:v>
                </c:pt>
                <c:pt idx="85">
                  <c:v>7.3763628696623545E-4</c:v>
                </c:pt>
                <c:pt idx="86">
                  <c:v>9.4238120773208539E-4</c:v>
                </c:pt>
                <c:pt idx="87">
                  <c:v>6.077880128816782E-4</c:v>
                </c:pt>
                <c:pt idx="88">
                  <c:v>2.9266408194075235E-4</c:v>
                </c:pt>
                <c:pt idx="89">
                  <c:v>6.522315986536776E-4</c:v>
                </c:pt>
                <c:pt idx="90">
                  <c:v>6.6568633514240512E-4</c:v>
                </c:pt>
                <c:pt idx="91">
                  <c:v>6.6253457996112328E-4</c:v>
                </c:pt>
                <c:pt idx="92">
                  <c:v>6.757979538403896E-4</c:v>
                </c:pt>
                <c:pt idx="93">
                  <c:v>8.5353948916953165E-4</c:v>
                </c:pt>
                <c:pt idx="94">
                  <c:v>8.2734809044684521E-4</c:v>
                </c:pt>
                <c:pt idx="95">
                  <c:v>1.0228737403168956E-3</c:v>
                </c:pt>
                <c:pt idx="96">
                  <c:v>1.0262673936406775E-3</c:v>
                </c:pt>
                <c:pt idx="97">
                  <c:v>9.5969897943873729E-4</c:v>
                </c:pt>
                <c:pt idx="98">
                  <c:v>9.555747114568439E-4</c:v>
                </c:pt>
                <c:pt idx="99">
                  <c:v>8.4894731463829444E-4</c:v>
                </c:pt>
                <c:pt idx="100">
                  <c:v>6.0235154012022827E-4</c:v>
                </c:pt>
                <c:pt idx="101">
                  <c:v>7.6743582531189176E-4</c:v>
                </c:pt>
                <c:pt idx="102">
                  <c:v>1.0779653446164395E-3</c:v>
                </c:pt>
                <c:pt idx="103">
                  <c:v>8.2087877350337359E-4</c:v>
                </c:pt>
                <c:pt idx="104">
                  <c:v>1.0144027660679655E-3</c:v>
                </c:pt>
                <c:pt idx="105">
                  <c:v>6.8715550593637803E-4</c:v>
                </c:pt>
                <c:pt idx="106">
                  <c:v>1.1149744282463283E-3</c:v>
                </c:pt>
                <c:pt idx="107">
                  <c:v>1.0995183056157314E-3</c:v>
                </c:pt>
                <c:pt idx="108">
                  <c:v>1.247827942244517E-3</c:v>
                </c:pt>
                <c:pt idx="109">
                  <c:v>1.4532403608485346E-3</c:v>
                </c:pt>
                <c:pt idx="110">
                  <c:v>1.0678418684003997E-3</c:v>
                </c:pt>
                <c:pt idx="111">
                  <c:v>1.2031400125446369E-3</c:v>
                </c:pt>
                <c:pt idx="112">
                  <c:v>1.4084903485719264E-3</c:v>
                </c:pt>
                <c:pt idx="113">
                  <c:v>1.5730168705676882E-3</c:v>
                </c:pt>
                <c:pt idx="114">
                  <c:v>1.6687990552439443E-3</c:v>
                </c:pt>
                <c:pt idx="115">
                  <c:v>1.4435812411547077E-3</c:v>
                </c:pt>
                <c:pt idx="116">
                  <c:v>1.1651847831769056E-3</c:v>
                </c:pt>
                <c:pt idx="117">
                  <c:v>1.1560728877321349E-3</c:v>
                </c:pt>
                <c:pt idx="118">
                  <c:v>1.5627029513752529E-3</c:v>
                </c:pt>
                <c:pt idx="119">
                  <c:v>1.6657749727676651E-3</c:v>
                </c:pt>
                <c:pt idx="120">
                  <c:v>1.5528768298647604E-3</c:v>
                </c:pt>
                <c:pt idx="121">
                  <c:v>2.2024307287292757E-3</c:v>
                </c:pt>
                <c:pt idx="122">
                  <c:v>1.9586228293495028E-3</c:v>
                </c:pt>
                <c:pt idx="123">
                  <c:v>1.2186389603204735E-3</c:v>
                </c:pt>
                <c:pt idx="124">
                  <c:v>1.5106208094541598E-3</c:v>
                </c:pt>
                <c:pt idx="125">
                  <c:v>1.3601746480580983E-3</c:v>
                </c:pt>
                <c:pt idx="126">
                  <c:v>1.2661346331088921E-3</c:v>
                </c:pt>
                <c:pt idx="127">
                  <c:v>1.643744299772581E-3</c:v>
                </c:pt>
                <c:pt idx="128">
                  <c:v>2.2733079866812849E-3</c:v>
                </c:pt>
                <c:pt idx="129">
                  <c:v>1.9689321272472154E-3</c:v>
                </c:pt>
                <c:pt idx="130">
                  <c:v>1.5563513231750554E-3</c:v>
                </c:pt>
                <c:pt idx="131">
                  <c:v>2.3181951018439091E-3</c:v>
                </c:pt>
                <c:pt idx="132">
                  <c:v>2.4356017813082251E-3</c:v>
                </c:pt>
                <c:pt idx="133">
                  <c:v>2.1536018600192652E-3</c:v>
                </c:pt>
                <c:pt idx="134">
                  <c:v>2.4928893732835125E-3</c:v>
                </c:pt>
                <c:pt idx="135">
                  <c:v>2.7678734787499031E-3</c:v>
                </c:pt>
                <c:pt idx="136">
                  <c:v>2.9051975602367225E-3</c:v>
                </c:pt>
                <c:pt idx="137">
                  <c:v>2.9767452327356895E-3</c:v>
                </c:pt>
                <c:pt idx="138">
                  <c:v>3.2908076807500134E-3</c:v>
                </c:pt>
                <c:pt idx="139">
                  <c:v>3.74260848434449E-3</c:v>
                </c:pt>
                <c:pt idx="140">
                  <c:v>4.1428138107404075E-3</c:v>
                </c:pt>
                <c:pt idx="141">
                  <c:v>4.2152804196492616E-3</c:v>
                </c:pt>
                <c:pt idx="142">
                  <c:v>5.792859967843361E-3</c:v>
                </c:pt>
                <c:pt idx="143">
                  <c:v>5.6238790711454958E-3</c:v>
                </c:pt>
                <c:pt idx="144">
                  <c:v>5.592742647333589E-3</c:v>
                </c:pt>
                <c:pt idx="145">
                  <c:v>5.7828537307927407E-3</c:v>
                </c:pt>
                <c:pt idx="146">
                  <c:v>6.3285975680947891E-3</c:v>
                </c:pt>
                <c:pt idx="147">
                  <c:v>6.9778292000335241E-3</c:v>
                </c:pt>
                <c:pt idx="148">
                  <c:v>8.1671780807957665E-3</c:v>
                </c:pt>
                <c:pt idx="149">
                  <c:v>8.8888570908759335E-3</c:v>
                </c:pt>
                <c:pt idx="150">
                  <c:v>1.0065908147243348E-2</c:v>
                </c:pt>
                <c:pt idx="151">
                  <c:v>1.0361902981285406E-2</c:v>
                </c:pt>
                <c:pt idx="152">
                  <c:v>1.1100513079169039E-2</c:v>
                </c:pt>
                <c:pt idx="153">
                  <c:v>1.1741961562926888E-2</c:v>
                </c:pt>
                <c:pt idx="154">
                  <c:v>1.3101984780363328E-2</c:v>
                </c:pt>
                <c:pt idx="155">
                  <c:v>1.3967399833142659E-2</c:v>
                </c:pt>
                <c:pt idx="156">
                  <c:v>1.6137452768551684E-2</c:v>
                </c:pt>
                <c:pt idx="157">
                  <c:v>1.6622560306340253E-2</c:v>
                </c:pt>
                <c:pt idx="158">
                  <c:v>1.8432076215326231E-2</c:v>
                </c:pt>
                <c:pt idx="159">
                  <c:v>1.9977999132919387E-2</c:v>
                </c:pt>
                <c:pt idx="160">
                  <c:v>2.1137417362298912E-2</c:v>
                </c:pt>
                <c:pt idx="161">
                  <c:v>2.1569318487353543E-2</c:v>
                </c:pt>
                <c:pt idx="162">
                  <c:v>2.2401217475152179E-2</c:v>
                </c:pt>
                <c:pt idx="163">
                  <c:v>2.4134702719320375E-2</c:v>
                </c:pt>
                <c:pt idx="164">
                  <c:v>2.5900779930438211E-2</c:v>
                </c:pt>
                <c:pt idx="165">
                  <c:v>2.8231164611012154E-2</c:v>
                </c:pt>
                <c:pt idx="166">
                  <c:v>3.0506592897461368E-2</c:v>
                </c:pt>
                <c:pt idx="167">
                  <c:v>3.2406881973798297E-2</c:v>
                </c:pt>
                <c:pt idx="168">
                  <c:v>3.5171404728239888E-2</c:v>
                </c:pt>
                <c:pt idx="169">
                  <c:v>3.8001194360533445E-2</c:v>
                </c:pt>
                <c:pt idx="170">
                  <c:v>3.9507132138404698E-2</c:v>
                </c:pt>
                <c:pt idx="171">
                  <c:v>4.2062621035516154E-2</c:v>
                </c:pt>
                <c:pt idx="172">
                  <c:v>4.4245829657055383E-2</c:v>
                </c:pt>
                <c:pt idx="173">
                  <c:v>4.6333552946327933E-2</c:v>
                </c:pt>
                <c:pt idx="174">
                  <c:v>4.7416007288055229E-2</c:v>
                </c:pt>
                <c:pt idx="175">
                  <c:v>5.0198910104329267E-2</c:v>
                </c:pt>
                <c:pt idx="176">
                  <c:v>5.3659724842909047E-2</c:v>
                </c:pt>
                <c:pt idx="177">
                  <c:v>5.5309383283431358E-2</c:v>
                </c:pt>
                <c:pt idx="178">
                  <c:v>5.5551623456269981E-2</c:v>
                </c:pt>
                <c:pt idx="179">
                  <c:v>5.8967348116890722E-2</c:v>
                </c:pt>
                <c:pt idx="180">
                  <c:v>6.1946611770279235E-2</c:v>
                </c:pt>
                <c:pt idx="181">
                  <c:v>6.4959491835841335E-2</c:v>
                </c:pt>
                <c:pt idx="182">
                  <c:v>6.3043681618593791E-2</c:v>
                </c:pt>
                <c:pt idx="183">
                  <c:v>6.6184514883240272E-2</c:v>
                </c:pt>
                <c:pt idx="184">
                  <c:v>7.0984806611588888E-2</c:v>
                </c:pt>
                <c:pt idx="185">
                  <c:v>7.4263486549194291E-2</c:v>
                </c:pt>
                <c:pt idx="186">
                  <c:v>7.5227035439685841E-2</c:v>
                </c:pt>
                <c:pt idx="187">
                  <c:v>7.6674505369748194E-2</c:v>
                </c:pt>
                <c:pt idx="188">
                  <c:v>8.0072102305691423E-2</c:v>
                </c:pt>
                <c:pt idx="189">
                  <c:v>8.3711174058645754E-2</c:v>
                </c:pt>
                <c:pt idx="190">
                  <c:v>8.8312988535486414E-2</c:v>
                </c:pt>
                <c:pt idx="191">
                  <c:v>8.7625076239285782E-2</c:v>
                </c:pt>
                <c:pt idx="192">
                  <c:v>9.1369696877724366E-2</c:v>
                </c:pt>
                <c:pt idx="193">
                  <c:v>9.4147959513238511E-2</c:v>
                </c:pt>
                <c:pt idx="194">
                  <c:v>9.8532552944101473E-2</c:v>
                </c:pt>
                <c:pt idx="195">
                  <c:v>9.9890404263064558E-2</c:v>
                </c:pt>
                <c:pt idx="196">
                  <c:v>0.102161084434852</c:v>
                </c:pt>
                <c:pt idx="197">
                  <c:v>0.10425508607057321</c:v>
                </c:pt>
                <c:pt idx="198">
                  <c:v>0.10472241777365347</c:v>
                </c:pt>
                <c:pt idx="199">
                  <c:v>0.10886748464003718</c:v>
                </c:pt>
                <c:pt idx="200">
                  <c:v>0.10924512580960215</c:v>
                </c:pt>
                <c:pt idx="201">
                  <c:v>0.11297245720890083</c:v>
                </c:pt>
                <c:pt idx="202">
                  <c:v>0.1138246366342083</c:v>
                </c:pt>
                <c:pt idx="203">
                  <c:v>0.11609603614054209</c:v>
                </c:pt>
                <c:pt idx="204">
                  <c:v>0.11842256579203726</c:v>
                </c:pt>
                <c:pt idx="205">
                  <c:v>0.11860157197024312</c:v>
                </c:pt>
                <c:pt idx="206">
                  <c:v>0.11915815580442737</c:v>
                </c:pt>
                <c:pt idx="207">
                  <c:v>0.12177109279895559</c:v>
                </c:pt>
                <c:pt idx="208">
                  <c:v>0.12277319570920699</c:v>
                </c:pt>
                <c:pt idx="209">
                  <c:v>0.12541188883896279</c:v>
                </c:pt>
                <c:pt idx="210">
                  <c:v>0.12549505399031149</c:v>
                </c:pt>
                <c:pt idx="211">
                  <c:v>0.12910273158029656</c:v>
                </c:pt>
                <c:pt idx="212">
                  <c:v>0.12939792267415026</c:v>
                </c:pt>
                <c:pt idx="213">
                  <c:v>0.12939667874388566</c:v>
                </c:pt>
                <c:pt idx="214">
                  <c:v>0.12925403222460188</c:v>
                </c:pt>
                <c:pt idx="215">
                  <c:v>0.1281924772279748</c:v>
                </c:pt>
                <c:pt idx="216">
                  <c:v>0.13328699360973145</c:v>
                </c:pt>
                <c:pt idx="217">
                  <c:v>0.13245118330055555</c:v>
                </c:pt>
                <c:pt idx="218">
                  <c:v>0.13359043043783686</c:v>
                </c:pt>
                <c:pt idx="219">
                  <c:v>0.13413767916286942</c:v>
                </c:pt>
                <c:pt idx="220">
                  <c:v>0.13390256284445584</c:v>
                </c:pt>
                <c:pt idx="221">
                  <c:v>0.13301444644534824</c:v>
                </c:pt>
                <c:pt idx="222">
                  <c:v>0.13252237011613793</c:v>
                </c:pt>
                <c:pt idx="223">
                  <c:v>0.1381992304532246</c:v>
                </c:pt>
                <c:pt idx="224">
                  <c:v>0.13844609828709964</c:v>
                </c:pt>
                <c:pt idx="225">
                  <c:v>0.14149015457516534</c:v>
                </c:pt>
                <c:pt idx="226">
                  <c:v>0.14144571184639326</c:v>
                </c:pt>
                <c:pt idx="227">
                  <c:v>0.13942001656550282</c:v>
                </c:pt>
                <c:pt idx="228">
                  <c:v>0.138519491018126</c:v>
                </c:pt>
                <c:pt idx="229">
                  <c:v>0.13820729617410701</c:v>
                </c:pt>
                <c:pt idx="230">
                  <c:v>0.13906116427857868</c:v>
                </c:pt>
                <c:pt idx="231">
                  <c:v>0.13829415074452239</c:v>
                </c:pt>
                <c:pt idx="232">
                  <c:v>0.13841441426035325</c:v>
                </c:pt>
                <c:pt idx="233">
                  <c:v>0.13881440448479657</c:v>
                </c:pt>
                <c:pt idx="234">
                  <c:v>0.13993318827188084</c:v>
                </c:pt>
                <c:pt idx="235">
                  <c:v>0.14191462425920276</c:v>
                </c:pt>
                <c:pt idx="236">
                  <c:v>0.14081966611382471</c:v>
                </c:pt>
                <c:pt idx="237">
                  <c:v>0.1388900202113672</c:v>
                </c:pt>
                <c:pt idx="238">
                  <c:v>0.13885534375204167</c:v>
                </c:pt>
                <c:pt idx="239">
                  <c:v>0.13752651453051473</c:v>
                </c:pt>
                <c:pt idx="240">
                  <c:v>0.13721956674743024</c:v>
                </c:pt>
                <c:pt idx="241">
                  <c:v>0.13931986966225335</c:v>
                </c:pt>
                <c:pt idx="242">
                  <c:v>0.13988160162848132</c:v>
                </c:pt>
                <c:pt idx="243">
                  <c:v>0.14090106910395261</c:v>
                </c:pt>
                <c:pt idx="244">
                  <c:v>0.13716434674263736</c:v>
                </c:pt>
                <c:pt idx="245">
                  <c:v>0.13521574990489196</c:v>
                </c:pt>
                <c:pt idx="246">
                  <c:v>0.13641068329515299</c:v>
                </c:pt>
                <c:pt idx="247">
                  <c:v>0.13592295782318056</c:v>
                </c:pt>
                <c:pt idx="248">
                  <c:v>0.13863475076570025</c:v>
                </c:pt>
                <c:pt idx="249">
                  <c:v>0.13869208719643866</c:v>
                </c:pt>
                <c:pt idx="250">
                  <c:v>0.13655282206676478</c:v>
                </c:pt>
                <c:pt idx="251">
                  <c:v>0.1349401845382375</c:v>
                </c:pt>
                <c:pt idx="252">
                  <c:v>0.13479621541759493</c:v>
                </c:pt>
                <c:pt idx="253">
                  <c:v>0.13653207883646529</c:v>
                </c:pt>
                <c:pt idx="254">
                  <c:v>0.13654612698623267</c:v>
                </c:pt>
                <c:pt idx="255">
                  <c:v>0.13664038404113624</c:v>
                </c:pt>
                <c:pt idx="256">
                  <c:v>0.13601386012712102</c:v>
                </c:pt>
                <c:pt idx="257">
                  <c:v>0.1327364532593262</c:v>
                </c:pt>
                <c:pt idx="258">
                  <c:v>0.13574408598120677</c:v>
                </c:pt>
                <c:pt idx="259">
                  <c:v>0.1367690714386629</c:v>
                </c:pt>
                <c:pt idx="260">
                  <c:v>0.1332166780373113</c:v>
                </c:pt>
                <c:pt idx="261">
                  <c:v>0.13279143410092892</c:v>
                </c:pt>
                <c:pt idx="262">
                  <c:v>0.13222824319575197</c:v>
                </c:pt>
                <c:pt idx="263">
                  <c:v>0.13025328861592289</c:v>
                </c:pt>
                <c:pt idx="264">
                  <c:v>0.13126567558394411</c:v>
                </c:pt>
                <c:pt idx="265">
                  <c:v>0.13171428475534921</c:v>
                </c:pt>
                <c:pt idx="266">
                  <c:v>0.13351233724285594</c:v>
                </c:pt>
                <c:pt idx="267">
                  <c:v>0.13128765071687487</c:v>
                </c:pt>
                <c:pt idx="268">
                  <c:v>0.12994066716722472</c:v>
                </c:pt>
                <c:pt idx="269">
                  <c:v>0.13002534567475815</c:v>
                </c:pt>
                <c:pt idx="270">
                  <c:v>0.12937625517747639</c:v>
                </c:pt>
                <c:pt idx="271">
                  <c:v>0.12782968555642543</c:v>
                </c:pt>
                <c:pt idx="272">
                  <c:v>0.12940834466396003</c:v>
                </c:pt>
                <c:pt idx="273">
                  <c:v>0.12584229623894558</c:v>
                </c:pt>
                <c:pt idx="274">
                  <c:v>0.1263405563237294</c:v>
                </c:pt>
                <c:pt idx="275">
                  <c:v>0.12814494610014202</c:v>
                </c:pt>
                <c:pt idx="276">
                  <c:v>0.12738067260979241</c:v>
                </c:pt>
                <c:pt idx="277">
                  <c:v>0.12689667735107968</c:v>
                </c:pt>
                <c:pt idx="278">
                  <c:v>0.12772551059436532</c:v>
                </c:pt>
                <c:pt idx="279">
                  <c:v>0.12898456601630504</c:v>
                </c:pt>
                <c:pt idx="280">
                  <c:v>0.12521970516355624</c:v>
                </c:pt>
                <c:pt idx="281">
                  <c:v>0.12367356161696658</c:v>
                </c:pt>
                <c:pt idx="282">
                  <c:v>0.12327757970871919</c:v>
                </c:pt>
                <c:pt idx="283">
                  <c:v>0.12334568610012489</c:v>
                </c:pt>
                <c:pt idx="284">
                  <c:v>0.12289394619946858</c:v>
                </c:pt>
                <c:pt idx="285">
                  <c:v>0.12367950968232799</c:v>
                </c:pt>
                <c:pt idx="286">
                  <c:v>0.11972933574745294</c:v>
                </c:pt>
                <c:pt idx="287">
                  <c:v>0.12054943526724801</c:v>
                </c:pt>
                <c:pt idx="288">
                  <c:v>0.12429564428963324</c:v>
                </c:pt>
                <c:pt idx="289">
                  <c:v>0.12119329911645713</c:v>
                </c:pt>
                <c:pt idx="290">
                  <c:v>0.11935333205013281</c:v>
                </c:pt>
                <c:pt idx="291">
                  <c:v>0.11940118888564961</c:v>
                </c:pt>
                <c:pt idx="292">
                  <c:v>0.11802810564864867</c:v>
                </c:pt>
                <c:pt idx="293">
                  <c:v>0.11839948347005161</c:v>
                </c:pt>
                <c:pt idx="294">
                  <c:v>0.11880495991712289</c:v>
                </c:pt>
                <c:pt idx="295">
                  <c:v>0.11807195317499948</c:v>
                </c:pt>
                <c:pt idx="296">
                  <c:v>0.11748645817762493</c:v>
                </c:pt>
                <c:pt idx="297">
                  <c:v>0.11611194784601619</c:v>
                </c:pt>
                <c:pt idx="298">
                  <c:v>0.11483913652046243</c:v>
                </c:pt>
                <c:pt idx="299">
                  <c:v>0.1149401426058555</c:v>
                </c:pt>
                <c:pt idx="300">
                  <c:v>0.11233599744979679</c:v>
                </c:pt>
                <c:pt idx="301">
                  <c:v>0.11262890227775271</c:v>
                </c:pt>
                <c:pt idx="302">
                  <c:v>0.11475544493359524</c:v>
                </c:pt>
                <c:pt idx="303">
                  <c:v>0.1140048005051517</c:v>
                </c:pt>
                <c:pt idx="304">
                  <c:v>0.11224975200643156</c:v>
                </c:pt>
                <c:pt idx="305">
                  <c:v>0.11083137166495587</c:v>
                </c:pt>
                <c:pt idx="306">
                  <c:v>0.11321920115788162</c:v>
                </c:pt>
                <c:pt idx="307">
                  <c:v>0.11405851331105409</c:v>
                </c:pt>
                <c:pt idx="308">
                  <c:v>0.11082382925811221</c:v>
                </c:pt>
                <c:pt idx="309">
                  <c:v>0.11141850159269072</c:v>
                </c:pt>
                <c:pt idx="310">
                  <c:v>0.1113922105519853</c:v>
                </c:pt>
                <c:pt idx="311">
                  <c:v>0.10857422891020486</c:v>
                </c:pt>
                <c:pt idx="312">
                  <c:v>0.10945286100582621</c:v>
                </c:pt>
                <c:pt idx="313">
                  <c:v>0.1082962316463221</c:v>
                </c:pt>
                <c:pt idx="314">
                  <c:v>0.10850401630309954</c:v>
                </c:pt>
                <c:pt idx="315">
                  <c:v>0.10533818329174886</c:v>
                </c:pt>
                <c:pt idx="316">
                  <c:v>0.10572968958881039</c:v>
                </c:pt>
                <c:pt idx="317">
                  <c:v>0.10886408670502486</c:v>
                </c:pt>
                <c:pt idx="318">
                  <c:v>0.10699119973939458</c:v>
                </c:pt>
                <c:pt idx="319">
                  <c:v>0.10497161927635601</c:v>
                </c:pt>
                <c:pt idx="320">
                  <c:v>0.10604689644888535</c:v>
                </c:pt>
                <c:pt idx="321">
                  <c:v>0.10697459790130029</c:v>
                </c:pt>
                <c:pt idx="322">
                  <c:v>0.10568580306674093</c:v>
                </c:pt>
                <c:pt idx="323">
                  <c:v>0.1035310066299046</c:v>
                </c:pt>
                <c:pt idx="324">
                  <c:v>0.10463015415481765</c:v>
                </c:pt>
                <c:pt idx="325">
                  <c:v>0.10371564884799885</c:v>
                </c:pt>
                <c:pt idx="326">
                  <c:v>0.10252406947437827</c:v>
                </c:pt>
                <c:pt idx="327">
                  <c:v>0.1022869522027838</c:v>
                </c:pt>
                <c:pt idx="328">
                  <c:v>0.10421793605096578</c:v>
                </c:pt>
                <c:pt idx="329">
                  <c:v>0.10318200677864446</c:v>
                </c:pt>
                <c:pt idx="330">
                  <c:v>0.10060406120989208</c:v>
                </c:pt>
                <c:pt idx="331">
                  <c:v>0.10032902026772322</c:v>
                </c:pt>
                <c:pt idx="332">
                  <c:v>0.10008137616240781</c:v>
                </c:pt>
                <c:pt idx="333">
                  <c:v>9.9579971334646217E-2</c:v>
                </c:pt>
                <c:pt idx="334">
                  <c:v>9.9942482425046053E-2</c:v>
                </c:pt>
                <c:pt idx="335">
                  <c:v>9.8943563337589288E-2</c:v>
                </c:pt>
                <c:pt idx="336">
                  <c:v>0.10089087772017467</c:v>
                </c:pt>
                <c:pt idx="337">
                  <c:v>9.9050937668385505E-2</c:v>
                </c:pt>
                <c:pt idx="338">
                  <c:v>9.7938674968416864E-2</c:v>
                </c:pt>
                <c:pt idx="339">
                  <c:v>9.8508873535676E-2</c:v>
                </c:pt>
                <c:pt idx="340">
                  <c:v>9.6901776447636673E-2</c:v>
                </c:pt>
                <c:pt idx="341">
                  <c:v>9.4799201925327703E-2</c:v>
                </c:pt>
                <c:pt idx="342">
                  <c:v>9.5037634095091583E-2</c:v>
                </c:pt>
                <c:pt idx="343">
                  <c:v>9.5225835702224385E-2</c:v>
                </c:pt>
                <c:pt idx="344">
                  <c:v>9.7013651505894444E-2</c:v>
                </c:pt>
                <c:pt idx="345">
                  <c:v>9.7243043123516185E-2</c:v>
                </c:pt>
                <c:pt idx="346">
                  <c:v>9.6154857107165426E-2</c:v>
                </c:pt>
                <c:pt idx="347">
                  <c:v>9.3219665730116225E-2</c:v>
                </c:pt>
                <c:pt idx="348">
                  <c:v>9.2247498373510553E-2</c:v>
                </c:pt>
                <c:pt idx="349">
                  <c:v>9.4357566012086003E-2</c:v>
                </c:pt>
                <c:pt idx="350">
                  <c:v>9.401871063335554E-2</c:v>
                </c:pt>
                <c:pt idx="351">
                  <c:v>9.3594298739695797E-2</c:v>
                </c:pt>
                <c:pt idx="352">
                  <c:v>9.1116484003512022E-2</c:v>
                </c:pt>
                <c:pt idx="353">
                  <c:v>9.2683743134788749E-2</c:v>
                </c:pt>
                <c:pt idx="354">
                  <c:v>9.2736627137303879E-2</c:v>
                </c:pt>
                <c:pt idx="355">
                  <c:v>9.2585519107561964E-2</c:v>
                </c:pt>
                <c:pt idx="356">
                  <c:v>9.3827065671218804E-2</c:v>
                </c:pt>
                <c:pt idx="357">
                  <c:v>9.2887532240001125E-2</c:v>
                </c:pt>
                <c:pt idx="358">
                  <c:v>9.2712798288819023E-2</c:v>
                </c:pt>
                <c:pt idx="359">
                  <c:v>9.1076818498675841E-2</c:v>
                </c:pt>
                <c:pt idx="360">
                  <c:v>9.0715446109356154E-2</c:v>
                </c:pt>
                <c:pt idx="361">
                  <c:v>9.0916575002518984E-2</c:v>
                </c:pt>
                <c:pt idx="362">
                  <c:v>8.9132248380765514E-2</c:v>
                </c:pt>
                <c:pt idx="363">
                  <c:v>8.9728274853635687E-2</c:v>
                </c:pt>
                <c:pt idx="364">
                  <c:v>8.9014465237638202E-2</c:v>
                </c:pt>
                <c:pt idx="365">
                  <c:v>8.8433086494903362E-2</c:v>
                </c:pt>
                <c:pt idx="366">
                  <c:v>8.8521401560736873E-2</c:v>
                </c:pt>
                <c:pt idx="367">
                  <c:v>9.033351568441661E-2</c:v>
                </c:pt>
                <c:pt idx="368">
                  <c:v>8.8806838510049141E-2</c:v>
                </c:pt>
                <c:pt idx="369">
                  <c:v>8.7834776128726089E-2</c:v>
                </c:pt>
                <c:pt idx="370">
                  <c:v>8.5049932903943276E-2</c:v>
                </c:pt>
                <c:pt idx="371">
                  <c:v>8.4282178549621709E-2</c:v>
                </c:pt>
                <c:pt idx="372">
                  <c:v>8.4883657308552546E-2</c:v>
                </c:pt>
                <c:pt idx="373">
                  <c:v>8.6354147296765202E-2</c:v>
                </c:pt>
                <c:pt idx="374">
                  <c:v>8.6949597298471404E-2</c:v>
                </c:pt>
                <c:pt idx="375">
                  <c:v>8.5545758133871344E-2</c:v>
                </c:pt>
                <c:pt idx="376">
                  <c:v>8.6108312013200031E-2</c:v>
                </c:pt>
                <c:pt idx="377">
                  <c:v>8.3518870064669043E-2</c:v>
                </c:pt>
                <c:pt idx="378">
                  <c:v>8.2376690905768032E-2</c:v>
                </c:pt>
                <c:pt idx="379">
                  <c:v>8.2337991513520864E-2</c:v>
                </c:pt>
                <c:pt idx="380">
                  <c:v>8.416425932596576E-2</c:v>
                </c:pt>
                <c:pt idx="381">
                  <c:v>8.5189523773563092E-2</c:v>
                </c:pt>
                <c:pt idx="382">
                  <c:v>8.4516010977123954E-2</c:v>
                </c:pt>
                <c:pt idx="383">
                  <c:v>8.1547298444066607E-2</c:v>
                </c:pt>
                <c:pt idx="384">
                  <c:v>7.9702166515342787E-2</c:v>
                </c:pt>
                <c:pt idx="385">
                  <c:v>8.0056408511976401E-2</c:v>
                </c:pt>
                <c:pt idx="386">
                  <c:v>8.1209451864931587E-2</c:v>
                </c:pt>
                <c:pt idx="387">
                  <c:v>8.0623562315108546E-2</c:v>
                </c:pt>
                <c:pt idx="388">
                  <c:v>8.1997253175429052E-2</c:v>
                </c:pt>
                <c:pt idx="389">
                  <c:v>8.3012089478968237E-2</c:v>
                </c:pt>
                <c:pt idx="390">
                  <c:v>8.1330583515908134E-2</c:v>
                </c:pt>
                <c:pt idx="391">
                  <c:v>7.8855734724486135E-2</c:v>
                </c:pt>
                <c:pt idx="392">
                  <c:v>7.7944587095564996E-2</c:v>
                </c:pt>
                <c:pt idx="393">
                  <c:v>8.075360307193899E-2</c:v>
                </c:pt>
                <c:pt idx="394">
                  <c:v>8.2235563168861964E-2</c:v>
                </c:pt>
                <c:pt idx="395">
                  <c:v>8.0044636912910264E-2</c:v>
                </c:pt>
                <c:pt idx="396">
                  <c:v>7.674102841512119E-2</c:v>
                </c:pt>
                <c:pt idx="397">
                  <c:v>7.6184119229725664E-2</c:v>
                </c:pt>
                <c:pt idx="398">
                  <c:v>7.6452776746423284E-2</c:v>
                </c:pt>
                <c:pt idx="399">
                  <c:v>7.75404982303146E-2</c:v>
                </c:pt>
                <c:pt idx="400">
                  <c:v>7.9800490930394596E-2</c:v>
                </c:pt>
                <c:pt idx="401">
                  <c:v>7.8244078687336502E-2</c:v>
                </c:pt>
                <c:pt idx="402">
                  <c:v>7.7122165883199117E-2</c:v>
                </c:pt>
                <c:pt idx="403">
                  <c:v>7.828393619205834E-2</c:v>
                </c:pt>
                <c:pt idx="404">
                  <c:v>7.7941312839940574E-2</c:v>
                </c:pt>
                <c:pt idx="405">
                  <c:v>7.572020988681824E-2</c:v>
                </c:pt>
                <c:pt idx="406">
                  <c:v>7.4338212088296773E-2</c:v>
                </c:pt>
                <c:pt idx="407">
                  <c:v>7.6746679147709676E-2</c:v>
                </c:pt>
                <c:pt idx="408">
                  <c:v>7.6419843825599687E-2</c:v>
                </c:pt>
                <c:pt idx="409">
                  <c:v>7.7549190669367621E-2</c:v>
                </c:pt>
                <c:pt idx="410">
                  <c:v>7.5500390694113753E-2</c:v>
                </c:pt>
                <c:pt idx="411">
                  <c:v>7.6608656851432338E-2</c:v>
                </c:pt>
                <c:pt idx="412">
                  <c:v>7.7505605490539198E-2</c:v>
                </c:pt>
                <c:pt idx="413">
                  <c:v>7.423617520092432E-2</c:v>
                </c:pt>
                <c:pt idx="414">
                  <c:v>7.6672219482305862E-2</c:v>
                </c:pt>
                <c:pt idx="415">
                  <c:v>7.3405764460441295E-2</c:v>
                </c:pt>
                <c:pt idx="416">
                  <c:v>7.143919231723822E-2</c:v>
                </c:pt>
                <c:pt idx="417">
                  <c:v>7.3405216125530484E-2</c:v>
                </c:pt>
                <c:pt idx="418">
                  <c:v>7.2893664502223565E-2</c:v>
                </c:pt>
                <c:pt idx="419">
                  <c:v>7.2906743798024157E-2</c:v>
                </c:pt>
                <c:pt idx="420">
                  <c:v>7.3271768209386565E-2</c:v>
                </c:pt>
                <c:pt idx="421">
                  <c:v>7.2395562042134251E-2</c:v>
                </c:pt>
                <c:pt idx="422">
                  <c:v>7.1091090339257854E-2</c:v>
                </c:pt>
                <c:pt idx="423">
                  <c:v>7.0864021414492967E-2</c:v>
                </c:pt>
                <c:pt idx="424">
                  <c:v>7.2237147399415585E-2</c:v>
                </c:pt>
                <c:pt idx="425">
                  <c:v>7.2307917887965992E-2</c:v>
                </c:pt>
                <c:pt idx="426">
                  <c:v>6.9088474807787167E-2</c:v>
                </c:pt>
                <c:pt idx="427">
                  <c:v>7.0994719362430958E-2</c:v>
                </c:pt>
                <c:pt idx="428">
                  <c:v>6.9517884248888578E-2</c:v>
                </c:pt>
                <c:pt idx="429">
                  <c:v>7.0507064801712968E-2</c:v>
                </c:pt>
                <c:pt idx="430">
                  <c:v>7.2598414107839057E-2</c:v>
                </c:pt>
                <c:pt idx="431">
                  <c:v>7.2172438895114349E-2</c:v>
                </c:pt>
                <c:pt idx="432">
                  <c:v>7.0535432864571798E-2</c:v>
                </c:pt>
                <c:pt idx="433">
                  <c:v>7.0093272980563698E-2</c:v>
                </c:pt>
                <c:pt idx="434">
                  <c:v>6.9408584506662083E-2</c:v>
                </c:pt>
                <c:pt idx="435">
                  <c:v>6.8201136308213339E-2</c:v>
                </c:pt>
                <c:pt idx="436">
                  <c:v>6.9502612595239571E-2</c:v>
                </c:pt>
                <c:pt idx="437">
                  <c:v>6.9139090246824117E-2</c:v>
                </c:pt>
                <c:pt idx="438">
                  <c:v>6.8248392629382343E-2</c:v>
                </c:pt>
                <c:pt idx="439">
                  <c:v>6.9616176630431653E-2</c:v>
                </c:pt>
                <c:pt idx="440">
                  <c:v>6.88708220614873E-2</c:v>
                </c:pt>
                <c:pt idx="441">
                  <c:v>6.5633421303896392E-2</c:v>
                </c:pt>
                <c:pt idx="442">
                  <c:v>6.5611552068356158E-2</c:v>
                </c:pt>
                <c:pt idx="443">
                  <c:v>6.6400836299084678E-2</c:v>
                </c:pt>
                <c:pt idx="444">
                  <c:v>6.573189541483071E-2</c:v>
                </c:pt>
                <c:pt idx="445">
                  <c:v>6.4854167397193213E-2</c:v>
                </c:pt>
                <c:pt idx="446">
                  <c:v>6.6422428055419411E-2</c:v>
                </c:pt>
                <c:pt idx="447">
                  <c:v>6.7219719066580544E-2</c:v>
                </c:pt>
                <c:pt idx="448">
                  <c:v>6.610989353941342E-2</c:v>
                </c:pt>
                <c:pt idx="449">
                  <c:v>6.6164914410808878E-2</c:v>
                </c:pt>
                <c:pt idx="450">
                  <c:v>6.4698945071127625E-2</c:v>
                </c:pt>
                <c:pt idx="451">
                  <c:v>6.5439041666992367E-2</c:v>
                </c:pt>
                <c:pt idx="452">
                  <c:v>6.7523608493851861E-2</c:v>
                </c:pt>
                <c:pt idx="453">
                  <c:v>6.6836881756290323E-2</c:v>
                </c:pt>
                <c:pt idx="454">
                  <c:v>6.681931368566274E-2</c:v>
                </c:pt>
                <c:pt idx="455">
                  <c:v>6.5622871049880321E-2</c:v>
                </c:pt>
                <c:pt idx="456">
                  <c:v>6.5929138699253709E-2</c:v>
                </c:pt>
                <c:pt idx="457">
                  <c:v>6.5926671650038071E-2</c:v>
                </c:pt>
                <c:pt idx="458">
                  <c:v>6.4728571563390069E-2</c:v>
                </c:pt>
                <c:pt idx="459">
                  <c:v>6.5685041056322238E-2</c:v>
                </c:pt>
                <c:pt idx="460">
                  <c:v>6.4545018525896475E-2</c:v>
                </c:pt>
                <c:pt idx="461">
                  <c:v>6.2557167207521511E-2</c:v>
                </c:pt>
                <c:pt idx="462">
                  <c:v>6.1229866718018167E-2</c:v>
                </c:pt>
                <c:pt idx="463">
                  <c:v>6.199776941086152E-2</c:v>
                </c:pt>
                <c:pt idx="464">
                  <c:v>6.2258765881530752E-2</c:v>
                </c:pt>
                <c:pt idx="465">
                  <c:v>6.3007460103430335E-2</c:v>
                </c:pt>
                <c:pt idx="466">
                  <c:v>6.3212089683029951E-2</c:v>
                </c:pt>
                <c:pt idx="467">
                  <c:v>6.287410737377909E-2</c:v>
                </c:pt>
                <c:pt idx="468">
                  <c:v>6.3222458259629036E-2</c:v>
                </c:pt>
                <c:pt idx="469">
                  <c:v>6.0704756023196207E-2</c:v>
                </c:pt>
                <c:pt idx="470">
                  <c:v>6.2410514534681466E-2</c:v>
                </c:pt>
                <c:pt idx="471">
                  <c:v>6.2089576990755263E-2</c:v>
                </c:pt>
                <c:pt idx="472">
                  <c:v>6.1492475753023371E-2</c:v>
                </c:pt>
                <c:pt idx="473">
                  <c:v>5.9896745320567053E-2</c:v>
                </c:pt>
                <c:pt idx="474">
                  <c:v>5.9319335063315173E-2</c:v>
                </c:pt>
                <c:pt idx="475">
                  <c:v>5.9359553388390704E-2</c:v>
                </c:pt>
                <c:pt idx="476">
                  <c:v>5.8803384906659893E-2</c:v>
                </c:pt>
                <c:pt idx="477">
                  <c:v>5.89017723600005E-2</c:v>
                </c:pt>
                <c:pt idx="478">
                  <c:v>6.0377387398358295E-2</c:v>
                </c:pt>
                <c:pt idx="479">
                  <c:v>6.0193015267965014E-2</c:v>
                </c:pt>
                <c:pt idx="480">
                  <c:v>5.9264770719774693E-2</c:v>
                </c:pt>
                <c:pt idx="481">
                  <c:v>5.8869923262331349E-2</c:v>
                </c:pt>
                <c:pt idx="482">
                  <c:v>5.8731989548978979E-2</c:v>
                </c:pt>
                <c:pt idx="483">
                  <c:v>5.8666518191571301E-2</c:v>
                </c:pt>
                <c:pt idx="484">
                  <c:v>5.8936145320649752E-2</c:v>
                </c:pt>
                <c:pt idx="485">
                  <c:v>6.0093250225107538E-2</c:v>
                </c:pt>
                <c:pt idx="486">
                  <c:v>5.9158716342645516E-2</c:v>
                </c:pt>
                <c:pt idx="487">
                  <c:v>5.9164209095297876E-2</c:v>
                </c:pt>
                <c:pt idx="488">
                  <c:v>5.9075508918848579E-2</c:v>
                </c:pt>
                <c:pt idx="489">
                  <c:v>5.7359375954639767E-2</c:v>
                </c:pt>
                <c:pt idx="490">
                  <c:v>5.7776809557462755E-2</c:v>
                </c:pt>
                <c:pt idx="491">
                  <c:v>5.7657028914720833E-2</c:v>
                </c:pt>
                <c:pt idx="492">
                  <c:v>5.5353686618874992E-2</c:v>
                </c:pt>
                <c:pt idx="493">
                  <c:v>5.5596092035697875E-2</c:v>
                </c:pt>
                <c:pt idx="494">
                  <c:v>5.5700464152929563E-2</c:v>
                </c:pt>
                <c:pt idx="495">
                  <c:v>5.7062530079719578E-2</c:v>
                </c:pt>
                <c:pt idx="496">
                  <c:v>5.7834661721751397E-2</c:v>
                </c:pt>
                <c:pt idx="497">
                  <c:v>5.6783748658047216E-2</c:v>
                </c:pt>
                <c:pt idx="498">
                  <c:v>5.6674856477782969E-2</c:v>
                </c:pt>
                <c:pt idx="499">
                  <c:v>5.5487872538051791E-2</c:v>
                </c:pt>
                <c:pt idx="500">
                  <c:v>5.4036640675555934E-2</c:v>
                </c:pt>
                <c:pt idx="501">
                  <c:v>5.4558180946300334E-2</c:v>
                </c:pt>
                <c:pt idx="502">
                  <c:v>5.4253802280461616E-2</c:v>
                </c:pt>
                <c:pt idx="503">
                  <c:v>5.3232570183333244E-2</c:v>
                </c:pt>
                <c:pt idx="504">
                  <c:v>5.3997513200932989E-2</c:v>
                </c:pt>
                <c:pt idx="505">
                  <c:v>5.5624708051906752E-2</c:v>
                </c:pt>
                <c:pt idx="506">
                  <c:v>5.4461594781262612E-2</c:v>
                </c:pt>
                <c:pt idx="507">
                  <c:v>5.4178354232434223E-2</c:v>
                </c:pt>
                <c:pt idx="508">
                  <c:v>5.5095987783942167E-2</c:v>
                </c:pt>
                <c:pt idx="509">
                  <c:v>5.3036628489499305E-2</c:v>
                </c:pt>
                <c:pt idx="510">
                  <c:v>5.0721372804546527E-2</c:v>
                </c:pt>
                <c:pt idx="511">
                  <c:v>5.1951837862633202E-2</c:v>
                </c:pt>
                <c:pt idx="512">
                  <c:v>5.2289940692423209E-2</c:v>
                </c:pt>
                <c:pt idx="513">
                  <c:v>5.141710256370928E-2</c:v>
                </c:pt>
                <c:pt idx="514">
                  <c:v>5.1700993335377081E-2</c:v>
                </c:pt>
                <c:pt idx="515">
                  <c:v>5.0230126207610047E-2</c:v>
                </c:pt>
                <c:pt idx="516">
                  <c:v>5.0681652035929024E-2</c:v>
                </c:pt>
                <c:pt idx="517">
                  <c:v>5.196314139178445E-2</c:v>
                </c:pt>
                <c:pt idx="518">
                  <c:v>5.1866621531447117E-2</c:v>
                </c:pt>
                <c:pt idx="519">
                  <c:v>5.0469826954790638E-2</c:v>
                </c:pt>
                <c:pt idx="520">
                  <c:v>5.0961187948207087E-2</c:v>
                </c:pt>
                <c:pt idx="521">
                  <c:v>5.0158833278387348E-2</c:v>
                </c:pt>
                <c:pt idx="522">
                  <c:v>5.1014794326263338E-2</c:v>
                </c:pt>
                <c:pt idx="523">
                  <c:v>5.2425477337843467E-2</c:v>
                </c:pt>
                <c:pt idx="524">
                  <c:v>5.0737571203433716E-2</c:v>
                </c:pt>
                <c:pt idx="525">
                  <c:v>4.9890126088987255E-2</c:v>
                </c:pt>
                <c:pt idx="526">
                  <c:v>5.0692170902803757E-2</c:v>
                </c:pt>
                <c:pt idx="527">
                  <c:v>4.9690776098344464E-2</c:v>
                </c:pt>
                <c:pt idx="528">
                  <c:v>4.8616906017064795E-2</c:v>
                </c:pt>
                <c:pt idx="529">
                  <c:v>4.8981444980631159E-2</c:v>
                </c:pt>
                <c:pt idx="530">
                  <c:v>4.7891983892551761E-2</c:v>
                </c:pt>
                <c:pt idx="531">
                  <c:v>4.8390567501905561E-2</c:v>
                </c:pt>
                <c:pt idx="532">
                  <c:v>4.8981248389659164E-2</c:v>
                </c:pt>
                <c:pt idx="533">
                  <c:v>4.7655840835251866E-2</c:v>
                </c:pt>
                <c:pt idx="534">
                  <c:v>4.7539259556750146E-2</c:v>
                </c:pt>
                <c:pt idx="535">
                  <c:v>4.7644486573476127E-2</c:v>
                </c:pt>
                <c:pt idx="536">
                  <c:v>4.6961200074622837E-2</c:v>
                </c:pt>
                <c:pt idx="537">
                  <c:v>4.7693583357071079E-2</c:v>
                </c:pt>
                <c:pt idx="538">
                  <c:v>4.7497028710317531E-2</c:v>
                </c:pt>
                <c:pt idx="539">
                  <c:v>4.748025398020176E-2</c:v>
                </c:pt>
                <c:pt idx="540">
                  <c:v>4.5837222124392743E-2</c:v>
                </c:pt>
                <c:pt idx="541">
                  <c:v>4.668514185074174E-2</c:v>
                </c:pt>
                <c:pt idx="542">
                  <c:v>4.5942259849971384E-2</c:v>
                </c:pt>
                <c:pt idx="543">
                  <c:v>4.6458926869494918E-2</c:v>
                </c:pt>
                <c:pt idx="544">
                  <c:v>4.648994026542199E-2</c:v>
                </c:pt>
                <c:pt idx="545">
                  <c:v>4.6179667905729777E-2</c:v>
                </c:pt>
                <c:pt idx="546">
                  <c:v>4.3947920369709417E-2</c:v>
                </c:pt>
                <c:pt idx="547">
                  <c:v>4.4741673188673378E-2</c:v>
                </c:pt>
                <c:pt idx="548">
                  <c:v>4.387027068979147E-2</c:v>
                </c:pt>
                <c:pt idx="549">
                  <c:v>4.446348137108435E-2</c:v>
                </c:pt>
                <c:pt idx="550">
                  <c:v>4.4355092436135217E-2</c:v>
                </c:pt>
                <c:pt idx="551">
                  <c:v>4.4248114002392758E-2</c:v>
                </c:pt>
                <c:pt idx="552">
                  <c:v>4.5215117377709821E-2</c:v>
                </c:pt>
                <c:pt idx="553">
                  <c:v>4.3442535326449629E-2</c:v>
                </c:pt>
                <c:pt idx="554">
                  <c:v>4.3120060716754061E-2</c:v>
                </c:pt>
                <c:pt idx="555">
                  <c:v>4.272470734945466E-2</c:v>
                </c:pt>
                <c:pt idx="556">
                  <c:v>4.2845101626707516E-2</c:v>
                </c:pt>
                <c:pt idx="557">
                  <c:v>4.3648665619390008E-2</c:v>
                </c:pt>
                <c:pt idx="558">
                  <c:v>4.2013395590189739E-2</c:v>
                </c:pt>
                <c:pt idx="559">
                  <c:v>4.2285236627105545E-2</c:v>
                </c:pt>
                <c:pt idx="560">
                  <c:v>4.227286567169488E-2</c:v>
                </c:pt>
                <c:pt idx="561">
                  <c:v>4.3211729585544027E-2</c:v>
                </c:pt>
                <c:pt idx="562">
                  <c:v>4.2903070534336007E-2</c:v>
                </c:pt>
                <c:pt idx="563">
                  <c:v>4.1833918594588688E-2</c:v>
                </c:pt>
                <c:pt idx="564">
                  <c:v>4.1683296083741855E-2</c:v>
                </c:pt>
                <c:pt idx="565">
                  <c:v>4.1524801098866998E-2</c:v>
                </c:pt>
                <c:pt idx="566">
                  <c:v>4.2184673181953965E-2</c:v>
                </c:pt>
                <c:pt idx="567">
                  <c:v>4.1779325715567112E-2</c:v>
                </c:pt>
                <c:pt idx="568">
                  <c:v>4.1412263800611332E-2</c:v>
                </c:pt>
                <c:pt idx="569">
                  <c:v>4.1149064458992642E-2</c:v>
                </c:pt>
                <c:pt idx="570">
                  <c:v>4.0495006170778051E-2</c:v>
                </c:pt>
                <c:pt idx="571">
                  <c:v>4.0178687903186822E-2</c:v>
                </c:pt>
                <c:pt idx="572">
                  <c:v>4.0415009389993574E-2</c:v>
                </c:pt>
                <c:pt idx="573">
                  <c:v>4.0554810416800764E-2</c:v>
                </c:pt>
                <c:pt idx="574">
                  <c:v>3.887714538513596E-2</c:v>
                </c:pt>
                <c:pt idx="575">
                  <c:v>3.956244660585332E-2</c:v>
                </c:pt>
                <c:pt idx="576">
                  <c:v>3.9152317538135528E-2</c:v>
                </c:pt>
                <c:pt idx="577">
                  <c:v>3.7648936435814392E-2</c:v>
                </c:pt>
                <c:pt idx="578">
                  <c:v>3.7176828636987215E-2</c:v>
                </c:pt>
                <c:pt idx="579">
                  <c:v>3.6735909788471632E-2</c:v>
                </c:pt>
                <c:pt idx="580">
                  <c:v>3.623003296503588E-2</c:v>
                </c:pt>
                <c:pt idx="581">
                  <c:v>3.7606139925775363E-2</c:v>
                </c:pt>
                <c:pt idx="582">
                  <c:v>3.77329895154985E-2</c:v>
                </c:pt>
                <c:pt idx="583">
                  <c:v>3.6906954622425756E-2</c:v>
                </c:pt>
                <c:pt idx="584">
                  <c:v>3.6953193218700692E-2</c:v>
                </c:pt>
                <c:pt idx="585">
                  <c:v>3.5277392475025891E-2</c:v>
                </c:pt>
                <c:pt idx="586">
                  <c:v>3.5937533166041466E-2</c:v>
                </c:pt>
                <c:pt idx="587">
                  <c:v>3.5220422145941115E-2</c:v>
                </c:pt>
                <c:pt idx="588">
                  <c:v>3.5765424216080227E-2</c:v>
                </c:pt>
                <c:pt idx="589">
                  <c:v>3.6326188231694007E-2</c:v>
                </c:pt>
                <c:pt idx="590">
                  <c:v>3.5778215133604588E-2</c:v>
                </c:pt>
                <c:pt idx="591">
                  <c:v>3.5288295569653093E-2</c:v>
                </c:pt>
                <c:pt idx="592">
                  <c:v>3.476504896389862E-2</c:v>
                </c:pt>
                <c:pt idx="593">
                  <c:v>3.6335175959687924E-2</c:v>
                </c:pt>
                <c:pt idx="594">
                  <c:v>3.4774186877173673E-2</c:v>
                </c:pt>
                <c:pt idx="595">
                  <c:v>3.5624579889575528E-2</c:v>
                </c:pt>
                <c:pt idx="596">
                  <c:v>3.6001445569768295E-2</c:v>
                </c:pt>
                <c:pt idx="597">
                  <c:v>3.5847581044439594E-2</c:v>
                </c:pt>
                <c:pt idx="598">
                  <c:v>3.5145483039116049E-2</c:v>
                </c:pt>
                <c:pt idx="599">
                  <c:v>3.4460781759135833E-2</c:v>
                </c:pt>
                <c:pt idx="600">
                  <c:v>3.4765660274313583E-2</c:v>
                </c:pt>
                <c:pt idx="601">
                  <c:v>3.4460335655547542E-2</c:v>
                </c:pt>
                <c:pt idx="602">
                  <c:v>3.4882548335774838E-2</c:v>
                </c:pt>
                <c:pt idx="603">
                  <c:v>3.5983176800842474E-2</c:v>
                </c:pt>
                <c:pt idx="604">
                  <c:v>3.4325075799128357E-2</c:v>
                </c:pt>
                <c:pt idx="605">
                  <c:v>3.3919382061746828E-2</c:v>
                </c:pt>
                <c:pt idx="606">
                  <c:v>3.3958590926205151E-2</c:v>
                </c:pt>
                <c:pt idx="607">
                  <c:v>3.4102222213213032E-2</c:v>
                </c:pt>
                <c:pt idx="608">
                  <c:v>3.4205115652264438E-2</c:v>
                </c:pt>
                <c:pt idx="609">
                  <c:v>3.4368152725745171E-2</c:v>
                </c:pt>
                <c:pt idx="610">
                  <c:v>3.3103693192132633E-2</c:v>
                </c:pt>
                <c:pt idx="611">
                  <c:v>3.3210570409926032E-2</c:v>
                </c:pt>
                <c:pt idx="612">
                  <c:v>3.3098979340700857E-2</c:v>
                </c:pt>
                <c:pt idx="613">
                  <c:v>3.3512019471697747E-2</c:v>
                </c:pt>
                <c:pt idx="614">
                  <c:v>3.3023245487262987E-2</c:v>
                </c:pt>
                <c:pt idx="615">
                  <c:v>3.3255948014815691E-2</c:v>
                </c:pt>
                <c:pt idx="616">
                  <c:v>3.2474047799656264E-2</c:v>
                </c:pt>
                <c:pt idx="617">
                  <c:v>3.2294712497626318E-2</c:v>
                </c:pt>
                <c:pt idx="618">
                  <c:v>3.2345219756818262E-2</c:v>
                </c:pt>
                <c:pt idx="619">
                  <c:v>3.2386338915249571E-2</c:v>
                </c:pt>
                <c:pt idx="620">
                  <c:v>3.1870614962258945E-2</c:v>
                </c:pt>
                <c:pt idx="621">
                  <c:v>3.0929677432992943E-2</c:v>
                </c:pt>
                <c:pt idx="622">
                  <c:v>3.0742334114783828E-2</c:v>
                </c:pt>
                <c:pt idx="623">
                  <c:v>3.1535554910618512E-2</c:v>
                </c:pt>
                <c:pt idx="624">
                  <c:v>3.1020755380553686E-2</c:v>
                </c:pt>
                <c:pt idx="625">
                  <c:v>3.1295094431394159E-2</c:v>
                </c:pt>
                <c:pt idx="626">
                  <c:v>3.088331242779456E-2</c:v>
                </c:pt>
                <c:pt idx="627">
                  <c:v>3.0526067551866161E-2</c:v>
                </c:pt>
                <c:pt idx="628">
                  <c:v>3.0558515013975988E-2</c:v>
                </c:pt>
                <c:pt idx="629">
                  <c:v>3.1224220922358201E-2</c:v>
                </c:pt>
                <c:pt idx="630">
                  <c:v>3.0571662491875283E-2</c:v>
                </c:pt>
                <c:pt idx="631">
                  <c:v>3.0934275939881396E-2</c:v>
                </c:pt>
                <c:pt idx="632">
                  <c:v>2.9717221461150831E-2</c:v>
                </c:pt>
                <c:pt idx="633">
                  <c:v>2.9917884999931366E-2</c:v>
                </c:pt>
                <c:pt idx="634">
                  <c:v>3.0546851812769251E-2</c:v>
                </c:pt>
                <c:pt idx="635">
                  <c:v>3.0217768375851068E-2</c:v>
                </c:pt>
                <c:pt idx="636">
                  <c:v>2.9704000269244038E-2</c:v>
                </c:pt>
                <c:pt idx="637">
                  <c:v>2.9543875815297289E-2</c:v>
                </c:pt>
                <c:pt idx="638">
                  <c:v>2.9871878982206425E-2</c:v>
                </c:pt>
                <c:pt idx="639">
                  <c:v>2.8934224672365283E-2</c:v>
                </c:pt>
                <c:pt idx="640">
                  <c:v>2.8710232162531449E-2</c:v>
                </c:pt>
                <c:pt idx="641">
                  <c:v>3.0282486698329943E-2</c:v>
                </c:pt>
                <c:pt idx="642">
                  <c:v>2.9767816535569001E-2</c:v>
                </c:pt>
                <c:pt idx="643">
                  <c:v>2.8289009129388948E-2</c:v>
                </c:pt>
                <c:pt idx="644">
                  <c:v>2.9213028533047476E-2</c:v>
                </c:pt>
                <c:pt idx="645">
                  <c:v>2.9443230253906438E-2</c:v>
                </c:pt>
                <c:pt idx="646">
                  <c:v>2.9098373402557595E-2</c:v>
                </c:pt>
                <c:pt idx="647">
                  <c:v>2.8218428292132738E-2</c:v>
                </c:pt>
                <c:pt idx="648">
                  <c:v>2.9431501150326628E-2</c:v>
                </c:pt>
                <c:pt idx="649">
                  <c:v>2.9505977303066349E-2</c:v>
                </c:pt>
                <c:pt idx="650">
                  <c:v>2.944132500302744E-2</c:v>
                </c:pt>
                <c:pt idx="651">
                  <c:v>2.9692172627330125E-2</c:v>
                </c:pt>
                <c:pt idx="652">
                  <c:v>2.9110654773604333E-2</c:v>
                </c:pt>
                <c:pt idx="653">
                  <c:v>2.930123995638324E-2</c:v>
                </c:pt>
                <c:pt idx="654">
                  <c:v>2.9561137404787947E-2</c:v>
                </c:pt>
                <c:pt idx="655">
                  <c:v>2.885226703554877E-2</c:v>
                </c:pt>
                <c:pt idx="656">
                  <c:v>2.7403166759023902E-2</c:v>
                </c:pt>
                <c:pt idx="657">
                  <c:v>2.7864709358682255E-2</c:v>
                </c:pt>
                <c:pt idx="658">
                  <c:v>2.8478807430820745E-2</c:v>
                </c:pt>
                <c:pt idx="659">
                  <c:v>2.8558880037347779E-2</c:v>
                </c:pt>
                <c:pt idx="660">
                  <c:v>2.8303238139805731E-2</c:v>
                </c:pt>
                <c:pt idx="661">
                  <c:v>2.6519709098156156E-2</c:v>
                </c:pt>
                <c:pt idx="662">
                  <c:v>2.8521271357406314E-2</c:v>
                </c:pt>
                <c:pt idx="663">
                  <c:v>2.8790607635242951E-2</c:v>
                </c:pt>
                <c:pt idx="664">
                  <c:v>2.8121082559736506E-2</c:v>
                </c:pt>
                <c:pt idx="665">
                  <c:v>2.7412885726383087E-2</c:v>
                </c:pt>
                <c:pt idx="666">
                  <c:v>2.7388929847639559E-2</c:v>
                </c:pt>
                <c:pt idx="667">
                  <c:v>2.6799291779631064E-2</c:v>
                </c:pt>
                <c:pt idx="668">
                  <c:v>2.6848321872933983E-2</c:v>
                </c:pt>
                <c:pt idx="669">
                  <c:v>2.6341457998851847E-2</c:v>
                </c:pt>
                <c:pt idx="670">
                  <c:v>2.610912877472089E-2</c:v>
                </c:pt>
                <c:pt idx="671">
                  <c:v>2.6784810629763799E-2</c:v>
                </c:pt>
                <c:pt idx="672">
                  <c:v>2.7099091675241264E-2</c:v>
                </c:pt>
                <c:pt idx="673">
                  <c:v>2.7223071819873091E-2</c:v>
                </c:pt>
                <c:pt idx="674">
                  <c:v>2.7030220343991981E-2</c:v>
                </c:pt>
                <c:pt idx="675">
                  <c:v>2.6439724197441693E-2</c:v>
                </c:pt>
                <c:pt idx="676">
                  <c:v>2.6380022268564774E-2</c:v>
                </c:pt>
                <c:pt idx="677">
                  <c:v>2.7021501095165039E-2</c:v>
                </c:pt>
                <c:pt idx="678">
                  <c:v>2.8079908964923361E-2</c:v>
                </c:pt>
                <c:pt idx="679">
                  <c:v>2.8590748772329491E-2</c:v>
                </c:pt>
                <c:pt idx="680">
                  <c:v>2.7297006407396716E-2</c:v>
                </c:pt>
                <c:pt idx="681">
                  <c:v>2.6357648478644885E-2</c:v>
                </c:pt>
                <c:pt idx="682">
                  <c:v>2.6422787692162338E-2</c:v>
                </c:pt>
                <c:pt idx="683">
                  <c:v>2.714264725653456E-2</c:v>
                </c:pt>
                <c:pt idx="684">
                  <c:v>2.6972024208008583E-2</c:v>
                </c:pt>
                <c:pt idx="685">
                  <c:v>2.6208833283849327E-2</c:v>
                </c:pt>
                <c:pt idx="686">
                  <c:v>2.6729195815943869E-2</c:v>
                </c:pt>
                <c:pt idx="687">
                  <c:v>2.671887068064489E-2</c:v>
                </c:pt>
                <c:pt idx="688">
                  <c:v>2.6426156997744126E-2</c:v>
                </c:pt>
                <c:pt idx="689">
                  <c:v>2.6165889838566363E-2</c:v>
                </c:pt>
                <c:pt idx="690">
                  <c:v>2.6311287288075334E-2</c:v>
                </c:pt>
                <c:pt idx="691">
                  <c:v>2.5831667055180956E-2</c:v>
                </c:pt>
                <c:pt idx="692">
                  <c:v>2.5783186862847255E-2</c:v>
                </c:pt>
                <c:pt idx="693">
                  <c:v>2.6203440258967703E-2</c:v>
                </c:pt>
                <c:pt idx="694">
                  <c:v>2.5803054150742116E-2</c:v>
                </c:pt>
                <c:pt idx="695">
                  <c:v>2.5100258499654398E-2</c:v>
                </c:pt>
                <c:pt idx="696">
                  <c:v>2.539653527740424E-2</c:v>
                </c:pt>
                <c:pt idx="697">
                  <c:v>2.6676513788121831E-2</c:v>
                </c:pt>
                <c:pt idx="698">
                  <c:v>2.5998674297875425E-2</c:v>
                </c:pt>
                <c:pt idx="699">
                  <c:v>2.4720480536040063E-2</c:v>
                </c:pt>
                <c:pt idx="700">
                  <c:v>2.4639562522295873E-2</c:v>
                </c:pt>
                <c:pt idx="701">
                  <c:v>2.4741534905369667E-2</c:v>
                </c:pt>
                <c:pt idx="702">
                  <c:v>2.443244031525401E-2</c:v>
                </c:pt>
                <c:pt idx="703">
                  <c:v>2.4061359996958562E-2</c:v>
                </c:pt>
                <c:pt idx="704">
                  <c:v>2.544138036940655E-2</c:v>
                </c:pt>
                <c:pt idx="705">
                  <c:v>2.4273770429428639E-2</c:v>
                </c:pt>
                <c:pt idx="706">
                  <c:v>2.3438327481469332E-2</c:v>
                </c:pt>
                <c:pt idx="707">
                  <c:v>2.372455793347306E-2</c:v>
                </c:pt>
                <c:pt idx="708">
                  <c:v>2.3851497853932726E-2</c:v>
                </c:pt>
                <c:pt idx="709">
                  <c:v>2.4402282085068529E-2</c:v>
                </c:pt>
                <c:pt idx="710">
                  <c:v>2.362700328218614E-2</c:v>
                </c:pt>
                <c:pt idx="711">
                  <c:v>2.4042343705634617E-2</c:v>
                </c:pt>
                <c:pt idx="712">
                  <c:v>2.4189683569130014E-2</c:v>
                </c:pt>
                <c:pt idx="713">
                  <c:v>2.4412422109966282E-2</c:v>
                </c:pt>
                <c:pt idx="714">
                  <c:v>2.4567010612515944E-2</c:v>
                </c:pt>
                <c:pt idx="715">
                  <c:v>2.4259573272701566E-2</c:v>
                </c:pt>
                <c:pt idx="716">
                  <c:v>2.4205938016632934E-2</c:v>
                </c:pt>
                <c:pt idx="717">
                  <c:v>2.3881052040161183E-2</c:v>
                </c:pt>
                <c:pt idx="718">
                  <c:v>2.4125677005662739E-2</c:v>
                </c:pt>
                <c:pt idx="719">
                  <c:v>2.329118346690651E-2</c:v>
                </c:pt>
                <c:pt idx="720">
                  <c:v>2.3796975250423433E-2</c:v>
                </c:pt>
                <c:pt idx="721">
                  <c:v>2.4257970246926362E-2</c:v>
                </c:pt>
                <c:pt idx="722">
                  <c:v>2.3876769593191346E-2</c:v>
                </c:pt>
                <c:pt idx="723">
                  <c:v>2.3941211057450451E-2</c:v>
                </c:pt>
                <c:pt idx="724">
                  <c:v>2.4875744234194461E-2</c:v>
                </c:pt>
                <c:pt idx="725">
                  <c:v>2.4531868528219095E-2</c:v>
                </c:pt>
                <c:pt idx="726">
                  <c:v>2.4226493914884965E-2</c:v>
                </c:pt>
                <c:pt idx="727">
                  <c:v>2.3992891662451162E-2</c:v>
                </c:pt>
                <c:pt idx="728">
                  <c:v>2.3035021279339773E-2</c:v>
                </c:pt>
                <c:pt idx="729">
                  <c:v>2.4073712099037737E-2</c:v>
                </c:pt>
                <c:pt idx="730">
                  <c:v>2.4208598590109716E-2</c:v>
                </c:pt>
                <c:pt idx="731">
                  <c:v>2.377163792397349E-2</c:v>
                </c:pt>
                <c:pt idx="732">
                  <c:v>2.3630858652368362E-2</c:v>
                </c:pt>
                <c:pt idx="733">
                  <c:v>2.2906506912401106E-2</c:v>
                </c:pt>
                <c:pt idx="734">
                  <c:v>2.1948981498407048E-2</c:v>
                </c:pt>
                <c:pt idx="735">
                  <c:v>2.3039699607601698E-2</c:v>
                </c:pt>
                <c:pt idx="736">
                  <c:v>2.3740419296046956E-2</c:v>
                </c:pt>
                <c:pt idx="737">
                  <c:v>2.3394734238897062E-2</c:v>
                </c:pt>
                <c:pt idx="738">
                  <c:v>2.3688953395363581E-2</c:v>
                </c:pt>
                <c:pt idx="739">
                  <c:v>2.2802195883321896E-2</c:v>
                </c:pt>
                <c:pt idx="740">
                  <c:v>2.3698680202994808E-2</c:v>
                </c:pt>
                <c:pt idx="741">
                  <c:v>2.3064418280159017E-2</c:v>
                </c:pt>
                <c:pt idx="742">
                  <c:v>2.3521090699521997E-2</c:v>
                </c:pt>
                <c:pt idx="743">
                  <c:v>2.326838350813145E-2</c:v>
                </c:pt>
                <c:pt idx="744">
                  <c:v>2.3310336935231987E-2</c:v>
                </c:pt>
                <c:pt idx="745">
                  <c:v>2.2397153474550062E-2</c:v>
                </c:pt>
                <c:pt idx="746">
                  <c:v>2.244061038573927E-2</c:v>
                </c:pt>
                <c:pt idx="747">
                  <c:v>2.2407816813715314E-2</c:v>
                </c:pt>
                <c:pt idx="748">
                  <c:v>2.255263418956702E-2</c:v>
                </c:pt>
                <c:pt idx="749">
                  <c:v>2.2386518401702641E-2</c:v>
                </c:pt>
                <c:pt idx="750">
                  <c:v>2.2098526919105767E-2</c:v>
                </c:pt>
                <c:pt idx="751">
                  <c:v>2.167799978362309E-2</c:v>
                </c:pt>
                <c:pt idx="752">
                  <c:v>2.3015978247303309E-2</c:v>
                </c:pt>
                <c:pt idx="753">
                  <c:v>2.2852472026176619E-2</c:v>
                </c:pt>
                <c:pt idx="754">
                  <c:v>2.1602890159721069E-2</c:v>
                </c:pt>
                <c:pt idx="755">
                  <c:v>2.1236435372793672E-2</c:v>
                </c:pt>
                <c:pt idx="756">
                  <c:v>2.1414054190588828E-2</c:v>
                </c:pt>
                <c:pt idx="757">
                  <c:v>2.2236661520540414E-2</c:v>
                </c:pt>
                <c:pt idx="758">
                  <c:v>2.1939857271677018E-2</c:v>
                </c:pt>
                <c:pt idx="759">
                  <c:v>2.1603474212728974E-2</c:v>
                </c:pt>
                <c:pt idx="760">
                  <c:v>2.1593102074455531E-2</c:v>
                </c:pt>
                <c:pt idx="761">
                  <c:v>2.1786715352218333E-2</c:v>
                </c:pt>
                <c:pt idx="762">
                  <c:v>2.1258596845880096E-2</c:v>
                </c:pt>
                <c:pt idx="763">
                  <c:v>2.1635164990098391E-2</c:v>
                </c:pt>
                <c:pt idx="764">
                  <c:v>2.2659191972296634E-2</c:v>
                </c:pt>
                <c:pt idx="765">
                  <c:v>2.3171934720705299E-2</c:v>
                </c:pt>
                <c:pt idx="766">
                  <c:v>2.3551882918839816E-2</c:v>
                </c:pt>
                <c:pt idx="767">
                  <c:v>2.1815982286949819E-2</c:v>
                </c:pt>
                <c:pt idx="768">
                  <c:v>2.1275682398618739E-2</c:v>
                </c:pt>
                <c:pt idx="769">
                  <c:v>2.1678141867219662E-2</c:v>
                </c:pt>
                <c:pt idx="770">
                  <c:v>2.1389594523924343E-2</c:v>
                </c:pt>
                <c:pt idx="771">
                  <c:v>2.1214964958305878E-2</c:v>
                </c:pt>
                <c:pt idx="772">
                  <c:v>2.0548064118195031E-2</c:v>
                </c:pt>
                <c:pt idx="773">
                  <c:v>2.1902945385254856E-2</c:v>
                </c:pt>
                <c:pt idx="774">
                  <c:v>2.1098331441817064E-2</c:v>
                </c:pt>
                <c:pt idx="775">
                  <c:v>2.0380123394831303E-2</c:v>
                </c:pt>
                <c:pt idx="776">
                  <c:v>2.0896120823998575E-2</c:v>
                </c:pt>
                <c:pt idx="777">
                  <c:v>2.0225782840708317E-2</c:v>
                </c:pt>
                <c:pt idx="778">
                  <c:v>2.0126152140883452E-2</c:v>
                </c:pt>
                <c:pt idx="779">
                  <c:v>2.1153552076683371E-2</c:v>
                </c:pt>
                <c:pt idx="780">
                  <c:v>2.0642560241863925E-2</c:v>
                </c:pt>
                <c:pt idx="781">
                  <c:v>2.034027883255567E-2</c:v>
                </c:pt>
                <c:pt idx="782">
                  <c:v>2.1106951479068922E-2</c:v>
                </c:pt>
                <c:pt idx="783">
                  <c:v>2.0083930140872414E-2</c:v>
                </c:pt>
                <c:pt idx="784">
                  <c:v>2.0363402187295248E-2</c:v>
                </c:pt>
                <c:pt idx="785">
                  <c:v>2.0098982448780271E-2</c:v>
                </c:pt>
                <c:pt idx="786">
                  <c:v>1.9996984236820923E-2</c:v>
                </c:pt>
                <c:pt idx="787">
                  <c:v>1.9239834562910937E-2</c:v>
                </c:pt>
                <c:pt idx="788">
                  <c:v>2.0423919331581272E-2</c:v>
                </c:pt>
                <c:pt idx="789">
                  <c:v>1.9366974489649712E-2</c:v>
                </c:pt>
                <c:pt idx="790">
                  <c:v>1.8831597996358702E-2</c:v>
                </c:pt>
                <c:pt idx="791">
                  <c:v>1.9479630341021608E-2</c:v>
                </c:pt>
                <c:pt idx="792">
                  <c:v>1.9117042439641633E-2</c:v>
                </c:pt>
                <c:pt idx="793">
                  <c:v>1.915058387993893E-2</c:v>
                </c:pt>
                <c:pt idx="794">
                  <c:v>1.9205210560377252E-2</c:v>
                </c:pt>
                <c:pt idx="795">
                  <c:v>1.9244300981915992E-2</c:v>
                </c:pt>
                <c:pt idx="796">
                  <c:v>1.9248308238130576E-2</c:v>
                </c:pt>
                <c:pt idx="797">
                  <c:v>1.9256796996021855E-2</c:v>
                </c:pt>
                <c:pt idx="798">
                  <c:v>1.951756853843711E-2</c:v>
                </c:pt>
                <c:pt idx="799">
                  <c:v>1.9121681108810552E-2</c:v>
                </c:pt>
                <c:pt idx="800">
                  <c:v>1.8709907477274478E-2</c:v>
                </c:pt>
                <c:pt idx="801">
                  <c:v>1.839646565606053E-2</c:v>
                </c:pt>
                <c:pt idx="802">
                  <c:v>1.8126861260453254E-2</c:v>
                </c:pt>
                <c:pt idx="803">
                  <c:v>1.8268429505794284E-2</c:v>
                </c:pt>
                <c:pt idx="804">
                  <c:v>1.8889385142129286E-2</c:v>
                </c:pt>
                <c:pt idx="805">
                  <c:v>1.8398519827750631E-2</c:v>
                </c:pt>
                <c:pt idx="806">
                  <c:v>1.9348438727604958E-2</c:v>
                </c:pt>
                <c:pt idx="807">
                  <c:v>1.951148955691109E-2</c:v>
                </c:pt>
                <c:pt idx="808">
                  <c:v>1.8097848137530476E-2</c:v>
                </c:pt>
                <c:pt idx="809">
                  <c:v>1.7609606704874617E-2</c:v>
                </c:pt>
                <c:pt idx="810">
                  <c:v>1.8098293068024005E-2</c:v>
                </c:pt>
                <c:pt idx="811">
                  <c:v>1.7982915867402027E-2</c:v>
                </c:pt>
                <c:pt idx="812">
                  <c:v>1.7893885025121486E-2</c:v>
                </c:pt>
                <c:pt idx="813">
                  <c:v>1.8285615501223876E-2</c:v>
                </c:pt>
                <c:pt idx="814">
                  <c:v>1.7409491866622811E-2</c:v>
                </c:pt>
                <c:pt idx="815">
                  <c:v>1.6856354359004205E-2</c:v>
                </c:pt>
                <c:pt idx="816">
                  <c:v>1.7417719488332008E-2</c:v>
                </c:pt>
                <c:pt idx="817">
                  <c:v>1.8353267585350774E-2</c:v>
                </c:pt>
                <c:pt idx="818">
                  <c:v>1.8076622892150195E-2</c:v>
                </c:pt>
                <c:pt idx="819">
                  <c:v>1.7471168729194915E-2</c:v>
                </c:pt>
                <c:pt idx="820">
                  <c:v>1.7477333868056281E-2</c:v>
                </c:pt>
                <c:pt idx="821">
                  <c:v>1.7702812138533638E-2</c:v>
                </c:pt>
                <c:pt idx="822">
                  <c:v>1.7426410420126787E-2</c:v>
                </c:pt>
                <c:pt idx="823">
                  <c:v>1.691141808632049E-2</c:v>
                </c:pt>
                <c:pt idx="824">
                  <c:v>1.6786405845198325E-2</c:v>
                </c:pt>
                <c:pt idx="825">
                  <c:v>1.6915806561362288E-2</c:v>
                </c:pt>
                <c:pt idx="826">
                  <c:v>1.7039934573988044E-2</c:v>
                </c:pt>
                <c:pt idx="827">
                  <c:v>1.7188363810690652E-2</c:v>
                </c:pt>
                <c:pt idx="828">
                  <c:v>1.6449788177105535E-2</c:v>
                </c:pt>
                <c:pt idx="829">
                  <c:v>1.7370292853027613E-2</c:v>
                </c:pt>
                <c:pt idx="830">
                  <c:v>1.656335974366752E-2</c:v>
                </c:pt>
                <c:pt idx="831">
                  <c:v>1.6685484058225238E-2</c:v>
                </c:pt>
                <c:pt idx="832">
                  <c:v>1.7332856490026353E-2</c:v>
                </c:pt>
                <c:pt idx="833">
                  <c:v>1.6949213915003813E-2</c:v>
                </c:pt>
                <c:pt idx="834">
                  <c:v>1.6504535096228633E-2</c:v>
                </c:pt>
                <c:pt idx="835">
                  <c:v>1.6526685658128287E-2</c:v>
                </c:pt>
                <c:pt idx="836">
                  <c:v>1.7406158746389566E-2</c:v>
                </c:pt>
                <c:pt idx="837">
                  <c:v>1.6520300651016812E-2</c:v>
                </c:pt>
                <c:pt idx="838">
                  <c:v>1.5786984520309237E-2</c:v>
                </c:pt>
                <c:pt idx="839">
                  <c:v>1.5699624331559105E-2</c:v>
                </c:pt>
                <c:pt idx="840">
                  <c:v>1.6038959524315149E-2</c:v>
                </c:pt>
                <c:pt idx="841">
                  <c:v>1.6080443849660397E-2</c:v>
                </c:pt>
                <c:pt idx="842">
                  <c:v>1.5853537772017125E-2</c:v>
                </c:pt>
                <c:pt idx="843">
                  <c:v>1.5282752164540161E-2</c:v>
                </c:pt>
                <c:pt idx="844">
                  <c:v>1.5962649838762593E-2</c:v>
                </c:pt>
                <c:pt idx="845">
                  <c:v>1.6348642860929567E-2</c:v>
                </c:pt>
                <c:pt idx="846">
                  <c:v>1.5884511628055091E-2</c:v>
                </c:pt>
                <c:pt idx="847">
                  <c:v>1.6367831913951157E-2</c:v>
                </c:pt>
                <c:pt idx="848">
                  <c:v>1.6306193218488287E-2</c:v>
                </c:pt>
                <c:pt idx="849">
                  <c:v>1.6059383698560192E-2</c:v>
                </c:pt>
                <c:pt idx="850">
                  <c:v>1.5676280259819743E-2</c:v>
                </c:pt>
                <c:pt idx="851">
                  <c:v>1.5789089412824805E-2</c:v>
                </c:pt>
                <c:pt idx="852">
                  <c:v>1.5338239889450923E-2</c:v>
                </c:pt>
                <c:pt idx="853">
                  <c:v>1.5815067874164784E-2</c:v>
                </c:pt>
                <c:pt idx="854">
                  <c:v>1.5130911556723988E-2</c:v>
                </c:pt>
                <c:pt idx="855">
                  <c:v>1.5328741134943175E-2</c:v>
                </c:pt>
                <c:pt idx="856">
                  <c:v>1.5311007458518119E-2</c:v>
                </c:pt>
                <c:pt idx="857">
                  <c:v>1.5837149102408719E-2</c:v>
                </c:pt>
                <c:pt idx="858">
                  <c:v>1.5647615064629954E-2</c:v>
                </c:pt>
                <c:pt idx="859">
                  <c:v>1.5199690699464049E-2</c:v>
                </c:pt>
                <c:pt idx="860">
                  <c:v>1.5191229764764651E-2</c:v>
                </c:pt>
                <c:pt idx="861">
                  <c:v>1.5099472906207929E-2</c:v>
                </c:pt>
                <c:pt idx="862">
                  <c:v>1.4260400485818911E-2</c:v>
                </c:pt>
                <c:pt idx="863">
                  <c:v>1.4873728609885376E-2</c:v>
                </c:pt>
                <c:pt idx="864">
                  <c:v>1.4529551038267962E-2</c:v>
                </c:pt>
                <c:pt idx="865">
                  <c:v>1.4944263420718787E-2</c:v>
                </c:pt>
                <c:pt idx="866">
                  <c:v>1.4911166552398752E-2</c:v>
                </c:pt>
                <c:pt idx="867">
                  <c:v>1.4955787640075775E-2</c:v>
                </c:pt>
                <c:pt idx="868">
                  <c:v>1.4608957048587917E-2</c:v>
                </c:pt>
                <c:pt idx="869">
                  <c:v>1.4935032579175122E-2</c:v>
                </c:pt>
                <c:pt idx="870">
                  <c:v>1.49594098965877E-2</c:v>
                </c:pt>
                <c:pt idx="871">
                  <c:v>1.5187314017803372E-2</c:v>
                </c:pt>
                <c:pt idx="872">
                  <c:v>1.620511570165134E-2</c:v>
                </c:pt>
                <c:pt idx="873">
                  <c:v>1.4994209780538564E-2</c:v>
                </c:pt>
                <c:pt idx="874">
                  <c:v>1.4718405860170918E-2</c:v>
                </c:pt>
                <c:pt idx="875">
                  <c:v>1.4767668064159483E-2</c:v>
                </c:pt>
                <c:pt idx="876">
                  <c:v>1.4674910008795011E-2</c:v>
                </c:pt>
                <c:pt idx="877">
                  <c:v>1.4714857086451387E-2</c:v>
                </c:pt>
                <c:pt idx="878">
                  <c:v>1.492982950030061E-2</c:v>
                </c:pt>
                <c:pt idx="879">
                  <c:v>1.4721894013729579E-2</c:v>
                </c:pt>
                <c:pt idx="880">
                  <c:v>1.4364243473569597E-2</c:v>
                </c:pt>
                <c:pt idx="881">
                  <c:v>1.4591286149913396E-2</c:v>
                </c:pt>
                <c:pt idx="882">
                  <c:v>1.4751819372090486E-2</c:v>
                </c:pt>
                <c:pt idx="883">
                  <c:v>1.4279586361463266E-2</c:v>
                </c:pt>
                <c:pt idx="884">
                  <c:v>1.4124339048783153E-2</c:v>
                </c:pt>
                <c:pt idx="885">
                  <c:v>1.4489618451954749E-2</c:v>
                </c:pt>
                <c:pt idx="886">
                  <c:v>1.4464720101558326E-2</c:v>
                </c:pt>
                <c:pt idx="887">
                  <c:v>1.458440710840871E-2</c:v>
                </c:pt>
                <c:pt idx="888">
                  <c:v>1.4541279075161524E-2</c:v>
                </c:pt>
                <c:pt idx="889">
                  <c:v>1.4753784778601904E-2</c:v>
                </c:pt>
                <c:pt idx="890">
                  <c:v>1.4195188829416739E-2</c:v>
                </c:pt>
                <c:pt idx="891">
                  <c:v>1.4435040534388256E-2</c:v>
                </c:pt>
                <c:pt idx="892">
                  <c:v>1.4705443913386745E-2</c:v>
                </c:pt>
                <c:pt idx="893">
                  <c:v>1.4247070487765448E-2</c:v>
                </c:pt>
                <c:pt idx="894">
                  <c:v>1.4353915760888162E-2</c:v>
                </c:pt>
                <c:pt idx="895">
                  <c:v>1.3966154767238935E-2</c:v>
                </c:pt>
                <c:pt idx="896">
                  <c:v>1.3921332934754206E-2</c:v>
                </c:pt>
                <c:pt idx="897">
                  <c:v>1.3628381446599339E-2</c:v>
                </c:pt>
                <c:pt idx="898">
                  <c:v>1.409471110166291E-2</c:v>
                </c:pt>
                <c:pt idx="899">
                  <c:v>1.4808987269421816E-2</c:v>
                </c:pt>
                <c:pt idx="900">
                  <c:v>1.5377853370364578E-2</c:v>
                </c:pt>
                <c:pt idx="901">
                  <c:v>1.4813005030998605E-2</c:v>
                </c:pt>
                <c:pt idx="902">
                  <c:v>1.4113119280123536E-2</c:v>
                </c:pt>
                <c:pt idx="903">
                  <c:v>1.354423035875108E-2</c:v>
                </c:pt>
                <c:pt idx="904">
                  <c:v>1.4168646171300972E-2</c:v>
                </c:pt>
                <c:pt idx="905">
                  <c:v>1.4218911968997907E-2</c:v>
                </c:pt>
                <c:pt idx="906">
                  <c:v>1.3847398456028335E-2</c:v>
                </c:pt>
                <c:pt idx="907">
                  <c:v>1.3541806515334884E-2</c:v>
                </c:pt>
                <c:pt idx="908">
                  <c:v>1.3331353220453658E-2</c:v>
                </c:pt>
                <c:pt idx="909">
                  <c:v>1.4067007273620608E-2</c:v>
                </c:pt>
                <c:pt idx="910">
                  <c:v>1.5071380042356289E-2</c:v>
                </c:pt>
                <c:pt idx="911">
                  <c:v>1.5090627814559937E-2</c:v>
                </c:pt>
                <c:pt idx="912">
                  <c:v>1.4292720383633313E-2</c:v>
                </c:pt>
                <c:pt idx="913">
                  <c:v>1.4392165541329343E-2</c:v>
                </c:pt>
                <c:pt idx="914">
                  <c:v>1.4375888289412171E-2</c:v>
                </c:pt>
                <c:pt idx="915">
                  <c:v>1.360018261433505E-2</c:v>
                </c:pt>
                <c:pt idx="916">
                  <c:v>1.2828684539320913E-2</c:v>
                </c:pt>
                <c:pt idx="917">
                  <c:v>1.3846356124623961E-2</c:v>
                </c:pt>
                <c:pt idx="918">
                  <c:v>1.3935682787401579E-2</c:v>
                </c:pt>
                <c:pt idx="919">
                  <c:v>1.3357420233139336E-2</c:v>
                </c:pt>
                <c:pt idx="920">
                  <c:v>1.3587485912908334E-2</c:v>
                </c:pt>
                <c:pt idx="921">
                  <c:v>1.3494841488431695E-2</c:v>
                </c:pt>
                <c:pt idx="922">
                  <c:v>1.3083557558754134E-2</c:v>
                </c:pt>
                <c:pt idx="923">
                  <c:v>1.3215057433183462E-2</c:v>
                </c:pt>
                <c:pt idx="924">
                  <c:v>1.3697718706669474E-2</c:v>
                </c:pt>
                <c:pt idx="925">
                  <c:v>1.2899665015885992E-2</c:v>
                </c:pt>
                <c:pt idx="926">
                  <c:v>1.3253592153024459E-2</c:v>
                </c:pt>
                <c:pt idx="927">
                  <c:v>1.2778134920271477E-2</c:v>
                </c:pt>
                <c:pt idx="928">
                  <c:v>1.2876043299200409E-2</c:v>
                </c:pt>
                <c:pt idx="929">
                  <c:v>1.3428271459379365E-2</c:v>
                </c:pt>
                <c:pt idx="930">
                  <c:v>1.3740385404679418E-2</c:v>
                </c:pt>
                <c:pt idx="931">
                  <c:v>1.3211663435415711E-2</c:v>
                </c:pt>
                <c:pt idx="932">
                  <c:v>1.305032479438315E-2</c:v>
                </c:pt>
                <c:pt idx="933">
                  <c:v>1.2778422655546944E-2</c:v>
                </c:pt>
                <c:pt idx="934">
                  <c:v>1.3327902244572858E-2</c:v>
                </c:pt>
                <c:pt idx="935">
                  <c:v>1.3163860963522976E-2</c:v>
                </c:pt>
                <c:pt idx="936">
                  <c:v>1.2868369135573317E-2</c:v>
                </c:pt>
                <c:pt idx="937">
                  <c:v>1.3236063444647901E-2</c:v>
                </c:pt>
                <c:pt idx="938">
                  <c:v>1.279797174764284E-2</c:v>
                </c:pt>
                <c:pt idx="939">
                  <c:v>1.2664729492377921E-2</c:v>
                </c:pt>
                <c:pt idx="940">
                  <c:v>1.285551997369278E-2</c:v>
                </c:pt>
                <c:pt idx="941">
                  <c:v>1.3209562199608661E-2</c:v>
                </c:pt>
                <c:pt idx="942">
                  <c:v>1.2756787301848139E-2</c:v>
                </c:pt>
                <c:pt idx="943">
                  <c:v>1.2144437889406022E-2</c:v>
                </c:pt>
                <c:pt idx="944">
                  <c:v>1.2447536737457349E-2</c:v>
                </c:pt>
                <c:pt idx="945">
                  <c:v>1.2358733377364596E-2</c:v>
                </c:pt>
                <c:pt idx="946">
                  <c:v>1.2072079342673254E-2</c:v>
                </c:pt>
                <c:pt idx="947">
                  <c:v>1.2944980204728385E-2</c:v>
                </c:pt>
                <c:pt idx="948">
                  <c:v>1.335338066902526E-2</c:v>
                </c:pt>
                <c:pt idx="949">
                  <c:v>1.3277491518405789E-2</c:v>
                </c:pt>
                <c:pt idx="950">
                  <c:v>1.3664991575546513E-2</c:v>
                </c:pt>
                <c:pt idx="951">
                  <c:v>1.3414231686987547E-2</c:v>
                </c:pt>
                <c:pt idx="952">
                  <c:v>1.2329592163749075E-2</c:v>
                </c:pt>
                <c:pt idx="953">
                  <c:v>1.2472306426608572E-2</c:v>
                </c:pt>
                <c:pt idx="954">
                  <c:v>1.307332029306481E-2</c:v>
                </c:pt>
                <c:pt idx="955">
                  <c:v>1.2873688517320415E-2</c:v>
                </c:pt>
                <c:pt idx="956">
                  <c:v>1.2828235617395527E-2</c:v>
                </c:pt>
                <c:pt idx="957">
                  <c:v>1.3350479275438401E-2</c:v>
                </c:pt>
                <c:pt idx="958">
                  <c:v>1.2812286393579226E-2</c:v>
                </c:pt>
                <c:pt idx="959">
                  <c:v>1.2566731708186021E-2</c:v>
                </c:pt>
                <c:pt idx="960">
                  <c:v>1.2493901226079705E-2</c:v>
                </c:pt>
                <c:pt idx="961">
                  <c:v>1.1948246193220968E-2</c:v>
                </c:pt>
                <c:pt idx="962">
                  <c:v>1.1277920538449168E-2</c:v>
                </c:pt>
                <c:pt idx="963">
                  <c:v>1.1729504168739139E-2</c:v>
                </c:pt>
                <c:pt idx="964">
                  <c:v>1.2320551342871175E-2</c:v>
                </c:pt>
                <c:pt idx="965">
                  <c:v>1.2096706340143405E-2</c:v>
                </c:pt>
                <c:pt idx="966">
                  <c:v>1.2612975989103688E-2</c:v>
                </c:pt>
                <c:pt idx="967">
                  <c:v>1.2450532731505641E-2</c:v>
                </c:pt>
                <c:pt idx="968">
                  <c:v>1.1075597424277571E-2</c:v>
                </c:pt>
                <c:pt idx="969">
                  <c:v>1.1041581470346513E-2</c:v>
                </c:pt>
                <c:pt idx="970">
                  <c:v>1.1452039205628475E-2</c:v>
                </c:pt>
                <c:pt idx="971">
                  <c:v>1.1346958430730303E-2</c:v>
                </c:pt>
                <c:pt idx="972">
                  <c:v>1.2611669172953385E-2</c:v>
                </c:pt>
                <c:pt idx="973">
                  <c:v>1.2208231902702609E-2</c:v>
                </c:pt>
                <c:pt idx="974">
                  <c:v>1.2356023062337278E-2</c:v>
                </c:pt>
                <c:pt idx="975">
                  <c:v>1.1936354034476352E-2</c:v>
                </c:pt>
                <c:pt idx="976">
                  <c:v>1.1747876722476841E-2</c:v>
                </c:pt>
                <c:pt idx="977">
                  <c:v>1.1760416018006606E-2</c:v>
                </c:pt>
                <c:pt idx="978">
                  <c:v>1.2460178211277781E-2</c:v>
                </c:pt>
                <c:pt idx="979">
                  <c:v>1.2965554377689321E-2</c:v>
                </c:pt>
                <c:pt idx="980">
                  <c:v>1.2524085203221921E-2</c:v>
                </c:pt>
                <c:pt idx="981">
                  <c:v>1.1521226828109337E-2</c:v>
                </c:pt>
                <c:pt idx="982">
                  <c:v>1.2437269938625107E-2</c:v>
                </c:pt>
                <c:pt idx="983">
                  <c:v>1.1751451391999301E-2</c:v>
                </c:pt>
                <c:pt idx="984">
                  <c:v>1.0827204988130317E-2</c:v>
                </c:pt>
                <c:pt idx="985">
                  <c:v>1.0615521028885917E-2</c:v>
                </c:pt>
                <c:pt idx="986">
                  <c:v>1.110447410880492E-2</c:v>
                </c:pt>
                <c:pt idx="987">
                  <c:v>1.2400836559979266E-2</c:v>
                </c:pt>
                <c:pt idx="988">
                  <c:v>1.2115839499870327E-2</c:v>
                </c:pt>
                <c:pt idx="989">
                  <c:v>1.2012440937244462E-2</c:v>
                </c:pt>
                <c:pt idx="990">
                  <c:v>1.1845480426276669E-2</c:v>
                </c:pt>
                <c:pt idx="991">
                  <c:v>1.1278082866341995E-2</c:v>
                </c:pt>
                <c:pt idx="992">
                  <c:v>1.1761890022048301E-2</c:v>
                </c:pt>
                <c:pt idx="993">
                  <c:v>1.1163116131390878E-2</c:v>
                </c:pt>
                <c:pt idx="994">
                  <c:v>1.2000124599588623E-2</c:v>
                </c:pt>
                <c:pt idx="995">
                  <c:v>1.2286607970020135E-2</c:v>
                </c:pt>
                <c:pt idx="996">
                  <c:v>1.2655995470569229E-2</c:v>
                </c:pt>
                <c:pt idx="997">
                  <c:v>1.1297275762855632E-2</c:v>
                </c:pt>
                <c:pt idx="998">
                  <c:v>1.0795667980679394E-2</c:v>
                </c:pt>
                <c:pt idx="999">
                  <c:v>1.0208067666378235E-2</c:v>
                </c:pt>
                <c:pt idx="1000">
                  <c:v>1.0508146945273088E-2</c:v>
                </c:pt>
                <c:pt idx="1001">
                  <c:v>1.116038170978402E-2</c:v>
                </c:pt>
                <c:pt idx="1002">
                  <c:v>1.0787409276557716E-2</c:v>
                </c:pt>
                <c:pt idx="1003">
                  <c:v>9.8302899242794992E-3</c:v>
                </c:pt>
                <c:pt idx="1004">
                  <c:v>1.0281224005745878E-2</c:v>
                </c:pt>
                <c:pt idx="1005">
                  <c:v>1.0255313502768273E-2</c:v>
                </c:pt>
                <c:pt idx="1006">
                  <c:v>1.0833362200649638E-2</c:v>
                </c:pt>
                <c:pt idx="1007">
                  <c:v>1.1400822670373666E-2</c:v>
                </c:pt>
                <c:pt idx="1008">
                  <c:v>1.1092130992340788E-2</c:v>
                </c:pt>
                <c:pt idx="1009">
                  <c:v>9.7534680756830392E-3</c:v>
                </c:pt>
                <c:pt idx="1010">
                  <c:v>9.4890858866047874E-3</c:v>
                </c:pt>
                <c:pt idx="1011">
                  <c:v>9.7526287744346841E-3</c:v>
                </c:pt>
                <c:pt idx="1012">
                  <c:v>8.9930581423624742E-3</c:v>
                </c:pt>
                <c:pt idx="1013">
                  <c:v>8.9997858346113884E-3</c:v>
                </c:pt>
                <c:pt idx="1014">
                  <c:v>9.3956623349356668E-3</c:v>
                </c:pt>
                <c:pt idx="1015">
                  <c:v>9.2239708602334693E-3</c:v>
                </c:pt>
                <c:pt idx="1016">
                  <c:v>9.3402244839453918E-3</c:v>
                </c:pt>
                <c:pt idx="1017">
                  <c:v>1.0084635478163354E-2</c:v>
                </c:pt>
                <c:pt idx="1018">
                  <c:v>8.9771950604608103E-3</c:v>
                </c:pt>
                <c:pt idx="1019">
                  <c:v>8.9261162722846354E-3</c:v>
                </c:pt>
                <c:pt idx="1020">
                  <c:v>8.8526167571063626E-3</c:v>
                </c:pt>
                <c:pt idx="1021">
                  <c:v>8.6649515274905536E-3</c:v>
                </c:pt>
                <c:pt idx="1022">
                  <c:v>8.2814014338882594E-3</c:v>
                </c:pt>
                <c:pt idx="1023">
                  <c:v>8.2615181741967116E-3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2E3-43D2-A423-8B89091D3C53}"/>
            </c:ext>
          </c:extLst>
        </c:ser>
        <c:ser>
          <c:idx val="1"/>
          <c:order val="2"/>
          <c:tx>
            <c:strRef>
              <c:f>'Red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'Red sp'!$G$2:$G$1025</c:f>
              <c:numCache>
                <c:formatCode>0.00</c:formatCode>
                <c:ptCount val="1024"/>
                <c:pt idx="0">
                  <c:v>-3.3919814313855019</c:v>
                </c:pt>
                <c:pt idx="1">
                  <c:v>-3.3790014313855017</c:v>
                </c:pt>
                <c:pt idx="2">
                  <c:v>-3.3660214313855019</c:v>
                </c:pt>
                <c:pt idx="3">
                  <c:v>-3.3530414313855017</c:v>
                </c:pt>
                <c:pt idx="4">
                  <c:v>-3.3400614313855019</c:v>
                </c:pt>
                <c:pt idx="5">
                  <c:v>-3.3270814313855017</c:v>
                </c:pt>
                <c:pt idx="6">
                  <c:v>-3.314101431385502</c:v>
                </c:pt>
                <c:pt idx="7">
                  <c:v>-3.3011214313855017</c:v>
                </c:pt>
                <c:pt idx="8">
                  <c:v>-3.288141431385502</c:v>
                </c:pt>
                <c:pt idx="9">
                  <c:v>-3.2751614313855018</c:v>
                </c:pt>
                <c:pt idx="10">
                  <c:v>-3.262181431385502</c:v>
                </c:pt>
                <c:pt idx="11">
                  <c:v>-3.2492014313855018</c:v>
                </c:pt>
                <c:pt idx="12">
                  <c:v>-3.236221431385502</c:v>
                </c:pt>
                <c:pt idx="13">
                  <c:v>-3.2232414313855018</c:v>
                </c:pt>
                <c:pt idx="14">
                  <c:v>-3.210261431385502</c:v>
                </c:pt>
                <c:pt idx="15">
                  <c:v>-3.1972814313855018</c:v>
                </c:pt>
                <c:pt idx="16">
                  <c:v>-3.184301431385502</c:v>
                </c:pt>
                <c:pt idx="17">
                  <c:v>-3.1713214313855018</c:v>
                </c:pt>
                <c:pt idx="18">
                  <c:v>-3.1583414313855021</c:v>
                </c:pt>
                <c:pt idx="19">
                  <c:v>-3.1453614313855018</c:v>
                </c:pt>
                <c:pt idx="20">
                  <c:v>-3.1323814313855021</c:v>
                </c:pt>
                <c:pt idx="21">
                  <c:v>-3.1194014313855019</c:v>
                </c:pt>
                <c:pt idx="22">
                  <c:v>-3.1064214313855016</c:v>
                </c:pt>
                <c:pt idx="23">
                  <c:v>-3.0934414313855019</c:v>
                </c:pt>
                <c:pt idx="24">
                  <c:v>-3.0804614313855021</c:v>
                </c:pt>
                <c:pt idx="25">
                  <c:v>-3.0674814313855019</c:v>
                </c:pt>
                <c:pt idx="26">
                  <c:v>-3.0545014313855017</c:v>
                </c:pt>
                <c:pt idx="27">
                  <c:v>-3.0415214313855019</c:v>
                </c:pt>
                <c:pt idx="28">
                  <c:v>-3.0285414313855017</c:v>
                </c:pt>
                <c:pt idx="29">
                  <c:v>-3.0155614313855019</c:v>
                </c:pt>
                <c:pt idx="30">
                  <c:v>-3.0025814313855017</c:v>
                </c:pt>
                <c:pt idx="31">
                  <c:v>-2.9896014313855019</c:v>
                </c:pt>
                <c:pt idx="32">
                  <c:v>-2.9766214313855017</c:v>
                </c:pt>
                <c:pt idx="33">
                  <c:v>-2.963641431385502</c:v>
                </c:pt>
                <c:pt idx="34">
                  <c:v>-2.9506614313855017</c:v>
                </c:pt>
                <c:pt idx="35">
                  <c:v>-2.937681431385502</c:v>
                </c:pt>
                <c:pt idx="36">
                  <c:v>-2.9247014313855018</c:v>
                </c:pt>
                <c:pt idx="37">
                  <c:v>-2.911721431385502</c:v>
                </c:pt>
                <c:pt idx="38">
                  <c:v>-2.8987414313855018</c:v>
                </c:pt>
                <c:pt idx="39">
                  <c:v>-2.885761431385502</c:v>
                </c:pt>
                <c:pt idx="40">
                  <c:v>-2.8727814313855018</c:v>
                </c:pt>
                <c:pt idx="41">
                  <c:v>-2.859801431385502</c:v>
                </c:pt>
                <c:pt idx="42">
                  <c:v>-2.8468214313855018</c:v>
                </c:pt>
                <c:pt idx="43">
                  <c:v>-2.833841431385502</c:v>
                </c:pt>
                <c:pt idx="44">
                  <c:v>-2.8208614313855018</c:v>
                </c:pt>
                <c:pt idx="45">
                  <c:v>-2.8078814313855016</c:v>
                </c:pt>
                <c:pt idx="46">
                  <c:v>-2.7949014313855018</c:v>
                </c:pt>
                <c:pt idx="47">
                  <c:v>-2.7819214313855021</c:v>
                </c:pt>
                <c:pt idx="48">
                  <c:v>-2.7689414313855019</c:v>
                </c:pt>
                <c:pt idx="49">
                  <c:v>-2.7559614313855016</c:v>
                </c:pt>
                <c:pt idx="50">
                  <c:v>-2.7429814313855019</c:v>
                </c:pt>
                <c:pt idx="51">
                  <c:v>-2.7300014313855021</c:v>
                </c:pt>
                <c:pt idx="52">
                  <c:v>-2.7170214313855019</c:v>
                </c:pt>
                <c:pt idx="53">
                  <c:v>-2.7040414313855017</c:v>
                </c:pt>
                <c:pt idx="54">
                  <c:v>-2.6910614313855019</c:v>
                </c:pt>
                <c:pt idx="55">
                  <c:v>-2.6780814313855021</c:v>
                </c:pt>
                <c:pt idx="56">
                  <c:v>-2.6651014313855019</c:v>
                </c:pt>
                <c:pt idx="57">
                  <c:v>-2.6521214313855017</c:v>
                </c:pt>
                <c:pt idx="58">
                  <c:v>-2.6391414313855019</c:v>
                </c:pt>
                <c:pt idx="59">
                  <c:v>-2.6261614313855017</c:v>
                </c:pt>
                <c:pt idx="60">
                  <c:v>-2.613181431385502</c:v>
                </c:pt>
                <c:pt idx="61">
                  <c:v>-2.6002014313855017</c:v>
                </c:pt>
                <c:pt idx="62">
                  <c:v>-2.587221431385502</c:v>
                </c:pt>
                <c:pt idx="63">
                  <c:v>-2.5742414313855018</c:v>
                </c:pt>
                <c:pt idx="64">
                  <c:v>-2.561261431385502</c:v>
                </c:pt>
                <c:pt idx="65">
                  <c:v>-2.5482814313855018</c:v>
                </c:pt>
                <c:pt idx="66">
                  <c:v>-2.535301431385502</c:v>
                </c:pt>
                <c:pt idx="67">
                  <c:v>-2.5223214313855018</c:v>
                </c:pt>
                <c:pt idx="68">
                  <c:v>-2.509341431385502</c:v>
                </c:pt>
                <c:pt idx="69">
                  <c:v>-2.4963614313855018</c:v>
                </c:pt>
                <c:pt idx="70">
                  <c:v>-2.483381431385502</c:v>
                </c:pt>
                <c:pt idx="71">
                  <c:v>-2.4704014313855018</c:v>
                </c:pt>
                <c:pt idx="72">
                  <c:v>-2.4574214313855016</c:v>
                </c:pt>
                <c:pt idx="73">
                  <c:v>-2.4444414313855019</c:v>
                </c:pt>
                <c:pt idx="74">
                  <c:v>-2.4314614313855021</c:v>
                </c:pt>
                <c:pt idx="75">
                  <c:v>-2.4184814313855019</c:v>
                </c:pt>
                <c:pt idx="76">
                  <c:v>-2.4055014313855017</c:v>
                </c:pt>
                <c:pt idx="77">
                  <c:v>-2.3925214313855019</c:v>
                </c:pt>
                <c:pt idx="78">
                  <c:v>-2.3795414313855021</c:v>
                </c:pt>
                <c:pt idx="79">
                  <c:v>-2.3665614313855019</c:v>
                </c:pt>
                <c:pt idx="80">
                  <c:v>-2.3535814313855017</c:v>
                </c:pt>
                <c:pt idx="81">
                  <c:v>-2.3406014313855019</c:v>
                </c:pt>
                <c:pt idx="82">
                  <c:v>-2.3276214313855021</c:v>
                </c:pt>
                <c:pt idx="83">
                  <c:v>-2.3146414313855019</c:v>
                </c:pt>
                <c:pt idx="84">
                  <c:v>-2.3016614313855017</c:v>
                </c:pt>
                <c:pt idx="85">
                  <c:v>-2.288681431385502</c:v>
                </c:pt>
                <c:pt idx="86">
                  <c:v>-2.2757014313855022</c:v>
                </c:pt>
                <c:pt idx="87">
                  <c:v>-2.262721431385502</c:v>
                </c:pt>
                <c:pt idx="88">
                  <c:v>-2.2497414313855018</c:v>
                </c:pt>
                <c:pt idx="89">
                  <c:v>-2.236761431385502</c:v>
                </c:pt>
                <c:pt idx="90">
                  <c:v>-2.2237814313855018</c:v>
                </c:pt>
                <c:pt idx="91">
                  <c:v>-2.2108014313855016</c:v>
                </c:pt>
                <c:pt idx="92">
                  <c:v>-2.1978214313855018</c:v>
                </c:pt>
                <c:pt idx="93">
                  <c:v>-2.184841431385502</c:v>
                </c:pt>
                <c:pt idx="94">
                  <c:v>-2.1718614313855018</c:v>
                </c:pt>
                <c:pt idx="95">
                  <c:v>-2.1588814313855016</c:v>
                </c:pt>
                <c:pt idx="96">
                  <c:v>-2.1459014313855018</c:v>
                </c:pt>
                <c:pt idx="97">
                  <c:v>-2.1329214313855021</c:v>
                </c:pt>
                <c:pt idx="98">
                  <c:v>-2.1199414313855018</c:v>
                </c:pt>
                <c:pt idx="99">
                  <c:v>-2.1069614313855016</c:v>
                </c:pt>
                <c:pt idx="100">
                  <c:v>-2.0939814313855019</c:v>
                </c:pt>
                <c:pt idx="101">
                  <c:v>-2.0810014313855021</c:v>
                </c:pt>
                <c:pt idx="102">
                  <c:v>-2.0680214313855019</c:v>
                </c:pt>
                <c:pt idx="103">
                  <c:v>-2.0550414313855017</c:v>
                </c:pt>
                <c:pt idx="104">
                  <c:v>-2.0420614313855019</c:v>
                </c:pt>
                <c:pt idx="105">
                  <c:v>-2.0290814313855021</c:v>
                </c:pt>
                <c:pt idx="106">
                  <c:v>-2.0161014313855019</c:v>
                </c:pt>
                <c:pt idx="107">
                  <c:v>-2.0031214313855017</c:v>
                </c:pt>
                <c:pt idx="108">
                  <c:v>-1.9901414313855019</c:v>
                </c:pt>
                <c:pt idx="109">
                  <c:v>-1.9771614313855019</c:v>
                </c:pt>
                <c:pt idx="110">
                  <c:v>-1.9641814313855019</c:v>
                </c:pt>
                <c:pt idx="111">
                  <c:v>-1.9512014313855019</c:v>
                </c:pt>
                <c:pt idx="112">
                  <c:v>-1.938221431385502</c:v>
                </c:pt>
                <c:pt idx="113">
                  <c:v>-1.925241431385502</c:v>
                </c:pt>
                <c:pt idx="114">
                  <c:v>-1.912261431385502</c:v>
                </c:pt>
                <c:pt idx="115">
                  <c:v>-1.8992814313855018</c:v>
                </c:pt>
                <c:pt idx="116">
                  <c:v>-1.8863014313855018</c:v>
                </c:pt>
                <c:pt idx="117">
                  <c:v>-1.8733214313855018</c:v>
                </c:pt>
                <c:pt idx="118">
                  <c:v>-1.8603414313855018</c:v>
                </c:pt>
                <c:pt idx="119">
                  <c:v>-1.8473614313855018</c:v>
                </c:pt>
                <c:pt idx="120">
                  <c:v>-1.8343814313855018</c:v>
                </c:pt>
                <c:pt idx="121">
                  <c:v>-1.8214014313855018</c:v>
                </c:pt>
                <c:pt idx="122">
                  <c:v>-1.8084214313855018</c:v>
                </c:pt>
                <c:pt idx="123">
                  <c:v>-1.7954414313855018</c:v>
                </c:pt>
                <c:pt idx="124">
                  <c:v>-1.7824614313855018</c:v>
                </c:pt>
                <c:pt idx="125">
                  <c:v>-1.7694814313855018</c:v>
                </c:pt>
                <c:pt idx="126">
                  <c:v>-1.7565014313855019</c:v>
                </c:pt>
                <c:pt idx="127">
                  <c:v>-1.7435214313855019</c:v>
                </c:pt>
                <c:pt idx="128">
                  <c:v>-1.7305414313855019</c:v>
                </c:pt>
                <c:pt idx="129">
                  <c:v>-1.7175614313855019</c:v>
                </c:pt>
                <c:pt idx="130">
                  <c:v>-1.7045814313855019</c:v>
                </c:pt>
                <c:pt idx="131">
                  <c:v>-1.6916014313855019</c:v>
                </c:pt>
                <c:pt idx="132">
                  <c:v>-1.6786214313855019</c:v>
                </c:pt>
                <c:pt idx="133">
                  <c:v>-1.6656414313855019</c:v>
                </c:pt>
                <c:pt idx="134">
                  <c:v>-1.6526614313855019</c:v>
                </c:pt>
                <c:pt idx="135">
                  <c:v>-1.6396814313855019</c:v>
                </c:pt>
                <c:pt idx="136">
                  <c:v>-1.6267014313855019</c:v>
                </c:pt>
                <c:pt idx="137">
                  <c:v>-1.6137214313855019</c:v>
                </c:pt>
                <c:pt idx="138">
                  <c:v>-1.600741431385502</c:v>
                </c:pt>
                <c:pt idx="139">
                  <c:v>-1.587761431385502</c:v>
                </c:pt>
                <c:pt idx="140">
                  <c:v>-1.5747814313855018</c:v>
                </c:pt>
                <c:pt idx="141">
                  <c:v>-1.5618014313855018</c:v>
                </c:pt>
                <c:pt idx="142">
                  <c:v>-1.5488214313855018</c:v>
                </c:pt>
                <c:pt idx="143">
                  <c:v>-1.5358414313855018</c:v>
                </c:pt>
                <c:pt idx="144">
                  <c:v>-1.5228614313855018</c:v>
                </c:pt>
                <c:pt idx="145">
                  <c:v>-1.5098814313855018</c:v>
                </c:pt>
                <c:pt idx="146">
                  <c:v>-1.4969014313855018</c:v>
                </c:pt>
                <c:pt idx="147">
                  <c:v>-1.4839214313855018</c:v>
                </c:pt>
                <c:pt idx="148">
                  <c:v>-1.4709414313855018</c:v>
                </c:pt>
                <c:pt idx="149">
                  <c:v>-1.4579614313855018</c:v>
                </c:pt>
                <c:pt idx="150">
                  <c:v>-1.4449814313855018</c:v>
                </c:pt>
                <c:pt idx="151">
                  <c:v>-1.4320014313855018</c:v>
                </c:pt>
                <c:pt idx="152">
                  <c:v>-1.4190214313855019</c:v>
                </c:pt>
                <c:pt idx="153">
                  <c:v>-1.4060414313855019</c:v>
                </c:pt>
                <c:pt idx="154">
                  <c:v>-1.3930614313855016</c:v>
                </c:pt>
                <c:pt idx="155">
                  <c:v>-1.3800814313855021</c:v>
                </c:pt>
                <c:pt idx="156">
                  <c:v>-1.3671014313855019</c:v>
                </c:pt>
                <c:pt idx="157">
                  <c:v>-1.3541214313855021</c:v>
                </c:pt>
                <c:pt idx="158">
                  <c:v>-1.3411414313855019</c:v>
                </c:pt>
                <c:pt idx="159">
                  <c:v>-1.3281614313855021</c:v>
                </c:pt>
                <c:pt idx="160">
                  <c:v>-1.3151814313855019</c:v>
                </c:pt>
                <c:pt idx="161">
                  <c:v>-1.3022014313855022</c:v>
                </c:pt>
                <c:pt idx="162">
                  <c:v>-1.2892214313855019</c:v>
                </c:pt>
                <c:pt idx="163">
                  <c:v>-1.2762414313855022</c:v>
                </c:pt>
                <c:pt idx="164">
                  <c:v>-1.263261431385502</c:v>
                </c:pt>
                <c:pt idx="165">
                  <c:v>-1.2502814313855022</c:v>
                </c:pt>
                <c:pt idx="166">
                  <c:v>-1.237301431385502</c:v>
                </c:pt>
                <c:pt idx="167">
                  <c:v>-1.2243214313855022</c:v>
                </c:pt>
                <c:pt idx="168">
                  <c:v>-1.211341431385502</c:v>
                </c:pt>
                <c:pt idx="169">
                  <c:v>-1.1983614313855022</c:v>
                </c:pt>
                <c:pt idx="170">
                  <c:v>-1.185381431385502</c:v>
                </c:pt>
                <c:pt idx="171">
                  <c:v>-1.1724014313855022</c:v>
                </c:pt>
                <c:pt idx="172">
                  <c:v>-1.159421431385502</c:v>
                </c:pt>
                <c:pt idx="173">
                  <c:v>-1.1464414313855023</c:v>
                </c:pt>
                <c:pt idx="174">
                  <c:v>-1.133461431385502</c:v>
                </c:pt>
                <c:pt idx="175">
                  <c:v>-1.1204814313855023</c:v>
                </c:pt>
                <c:pt idx="176">
                  <c:v>-1.1075014313855021</c:v>
                </c:pt>
                <c:pt idx="177">
                  <c:v>-1.0945214313855023</c:v>
                </c:pt>
                <c:pt idx="178">
                  <c:v>-1.0815414313855021</c:v>
                </c:pt>
                <c:pt idx="179">
                  <c:v>-1.0685614313855019</c:v>
                </c:pt>
                <c:pt idx="180">
                  <c:v>-1.0555814313855021</c:v>
                </c:pt>
                <c:pt idx="181">
                  <c:v>-1.0426014313855019</c:v>
                </c:pt>
                <c:pt idx="182">
                  <c:v>-1.0296214313855021</c:v>
                </c:pt>
                <c:pt idx="183">
                  <c:v>-1.0166414313855019</c:v>
                </c:pt>
                <c:pt idx="184">
                  <c:v>-1.0036614313855021</c:v>
                </c:pt>
                <c:pt idx="185">
                  <c:v>-0.99068143138550191</c:v>
                </c:pt>
                <c:pt idx="186">
                  <c:v>-0.97770143138550214</c:v>
                </c:pt>
                <c:pt idx="187">
                  <c:v>-0.96472143138550193</c:v>
                </c:pt>
                <c:pt idx="188">
                  <c:v>-0.95174143138550216</c:v>
                </c:pt>
                <c:pt idx="189">
                  <c:v>-0.93876143138550194</c:v>
                </c:pt>
                <c:pt idx="190">
                  <c:v>-0.92578143138550217</c:v>
                </c:pt>
                <c:pt idx="191">
                  <c:v>-0.91280143138550196</c:v>
                </c:pt>
                <c:pt idx="192">
                  <c:v>-0.89982143138550219</c:v>
                </c:pt>
                <c:pt idx="193">
                  <c:v>-0.88684143138550198</c:v>
                </c:pt>
                <c:pt idx="194">
                  <c:v>-0.87386143138550221</c:v>
                </c:pt>
                <c:pt idx="195">
                  <c:v>-0.86088143138550199</c:v>
                </c:pt>
                <c:pt idx="196">
                  <c:v>-0.84790143138550222</c:v>
                </c:pt>
                <c:pt idx="197">
                  <c:v>-0.83492143138550201</c:v>
                </c:pt>
                <c:pt idx="198">
                  <c:v>-0.82194143138550224</c:v>
                </c:pt>
                <c:pt idx="199">
                  <c:v>-0.80896143138550203</c:v>
                </c:pt>
                <c:pt idx="200">
                  <c:v>-0.79598143138550226</c:v>
                </c:pt>
                <c:pt idx="201">
                  <c:v>-0.78300143138550204</c:v>
                </c:pt>
                <c:pt idx="202">
                  <c:v>-0.77002143138550228</c:v>
                </c:pt>
                <c:pt idx="203">
                  <c:v>-0.75704143138550206</c:v>
                </c:pt>
                <c:pt idx="204">
                  <c:v>-0.74406143138550185</c:v>
                </c:pt>
                <c:pt idx="205">
                  <c:v>-0.73108143138550208</c:v>
                </c:pt>
                <c:pt idx="206">
                  <c:v>-0.71810143138550186</c:v>
                </c:pt>
                <c:pt idx="207">
                  <c:v>-0.7051214313855021</c:v>
                </c:pt>
                <c:pt idx="208">
                  <c:v>-0.69214143138550188</c:v>
                </c:pt>
                <c:pt idx="209">
                  <c:v>-0.67916143138550211</c:v>
                </c:pt>
                <c:pt idx="210">
                  <c:v>-0.6661814313855019</c:v>
                </c:pt>
                <c:pt idx="211">
                  <c:v>-0.65320143138550213</c:v>
                </c:pt>
                <c:pt idx="212">
                  <c:v>-0.64022143138550192</c:v>
                </c:pt>
                <c:pt idx="213">
                  <c:v>-0.62724143138550215</c:v>
                </c:pt>
                <c:pt idx="214">
                  <c:v>-0.61426143138550193</c:v>
                </c:pt>
                <c:pt idx="215">
                  <c:v>-0.60128143138550216</c:v>
                </c:pt>
                <c:pt idx="216">
                  <c:v>-0.58830143138550195</c:v>
                </c:pt>
                <c:pt idx="217">
                  <c:v>-0.57532143138550218</c:v>
                </c:pt>
                <c:pt idx="218">
                  <c:v>-0.56234143138550197</c:v>
                </c:pt>
                <c:pt idx="219">
                  <c:v>-0.5493614313855022</c:v>
                </c:pt>
                <c:pt idx="220">
                  <c:v>-0.53638143138550198</c:v>
                </c:pt>
                <c:pt idx="221">
                  <c:v>-0.52340143138550221</c:v>
                </c:pt>
                <c:pt idx="222">
                  <c:v>-0.510421431385502</c:v>
                </c:pt>
                <c:pt idx="223">
                  <c:v>-0.49744143138550223</c:v>
                </c:pt>
                <c:pt idx="224">
                  <c:v>-0.48446143138550202</c:v>
                </c:pt>
                <c:pt idx="225">
                  <c:v>-0.47148143138550225</c:v>
                </c:pt>
                <c:pt idx="226">
                  <c:v>-0.45850143138550203</c:v>
                </c:pt>
                <c:pt idx="227">
                  <c:v>-0.44552143138550226</c:v>
                </c:pt>
                <c:pt idx="228">
                  <c:v>-0.43254143138550205</c:v>
                </c:pt>
                <c:pt idx="229">
                  <c:v>-0.41956143138550228</c:v>
                </c:pt>
                <c:pt idx="230">
                  <c:v>-0.40658143138550207</c:v>
                </c:pt>
                <c:pt idx="231">
                  <c:v>-0.39360143138550185</c:v>
                </c:pt>
                <c:pt idx="232">
                  <c:v>-0.38062143138550208</c:v>
                </c:pt>
                <c:pt idx="233">
                  <c:v>-0.36764143138550187</c:v>
                </c:pt>
                <c:pt idx="234">
                  <c:v>-0.3546614313855021</c:v>
                </c:pt>
                <c:pt idx="235">
                  <c:v>-0.34168143138550189</c:v>
                </c:pt>
                <c:pt idx="236">
                  <c:v>-0.32870143138550212</c:v>
                </c:pt>
                <c:pt idx="237">
                  <c:v>-0.3157214313855019</c:v>
                </c:pt>
                <c:pt idx="238">
                  <c:v>-0.30274143138550214</c:v>
                </c:pt>
                <c:pt idx="239">
                  <c:v>-0.28976143138550192</c:v>
                </c:pt>
                <c:pt idx="240">
                  <c:v>-0.27678143138550215</c:v>
                </c:pt>
                <c:pt idx="241">
                  <c:v>-0.26380143138550194</c:v>
                </c:pt>
                <c:pt idx="242">
                  <c:v>-0.25082143138550217</c:v>
                </c:pt>
                <c:pt idx="243">
                  <c:v>-0.23784143138550196</c:v>
                </c:pt>
                <c:pt idx="244">
                  <c:v>-0.22486143138550219</c:v>
                </c:pt>
                <c:pt idx="245">
                  <c:v>-0.21188143138550197</c:v>
                </c:pt>
                <c:pt idx="246">
                  <c:v>-0.1989014313855022</c:v>
                </c:pt>
                <c:pt idx="247">
                  <c:v>-0.18592143138550199</c:v>
                </c:pt>
                <c:pt idx="248">
                  <c:v>-0.17294143138550222</c:v>
                </c:pt>
                <c:pt idx="249">
                  <c:v>-0.15996143138550201</c:v>
                </c:pt>
                <c:pt idx="250">
                  <c:v>-0.14698143138550224</c:v>
                </c:pt>
                <c:pt idx="251">
                  <c:v>-0.13400143138550202</c:v>
                </c:pt>
                <c:pt idx="252">
                  <c:v>-0.12102143138550225</c:v>
                </c:pt>
                <c:pt idx="253">
                  <c:v>-0.10804143138550204</c:v>
                </c:pt>
                <c:pt idx="254">
                  <c:v>-9.5061431385502271E-2</c:v>
                </c:pt>
                <c:pt idx="255">
                  <c:v>-8.2081431385502057E-2</c:v>
                </c:pt>
                <c:pt idx="256">
                  <c:v>-6.9101431385501844E-2</c:v>
                </c:pt>
                <c:pt idx="257">
                  <c:v>-5.6121431385502074E-2</c:v>
                </c:pt>
                <c:pt idx="258">
                  <c:v>-4.3141431385501861E-2</c:v>
                </c:pt>
                <c:pt idx="259">
                  <c:v>-3.0161431385502091E-2</c:v>
                </c:pt>
                <c:pt idx="260">
                  <c:v>-1.7181431385501877E-2</c:v>
                </c:pt>
                <c:pt idx="261">
                  <c:v>-4.2014313855021079E-3</c:v>
                </c:pt>
                <c:pt idx="262">
                  <c:v>8.7785686144981057E-3</c:v>
                </c:pt>
                <c:pt idx="263">
                  <c:v>2.1758568614497875E-2</c:v>
                </c:pt>
                <c:pt idx="264">
                  <c:v>3.4738568614498089E-2</c:v>
                </c:pt>
                <c:pt idx="265">
                  <c:v>4.7718568614497858E-2</c:v>
                </c:pt>
                <c:pt idx="266">
                  <c:v>6.0698568614498072E-2</c:v>
                </c:pt>
                <c:pt idx="267">
                  <c:v>7.3678568614497841E-2</c:v>
                </c:pt>
                <c:pt idx="268">
                  <c:v>8.6658568614498055E-2</c:v>
                </c:pt>
                <c:pt idx="269">
                  <c:v>9.9638568614497824E-2</c:v>
                </c:pt>
                <c:pt idx="270">
                  <c:v>0.11261856861449804</c:v>
                </c:pt>
                <c:pt idx="271">
                  <c:v>0.12559856861449781</c:v>
                </c:pt>
                <c:pt idx="272">
                  <c:v>0.13857856861449802</c:v>
                </c:pt>
                <c:pt idx="273">
                  <c:v>0.15155856861449779</c:v>
                </c:pt>
                <c:pt idx="274">
                  <c:v>0.164538568614498</c:v>
                </c:pt>
                <c:pt idx="275">
                  <c:v>0.17751856861449777</c:v>
                </c:pt>
                <c:pt idx="276">
                  <c:v>0.19049856861449799</c:v>
                </c:pt>
                <c:pt idx="277">
                  <c:v>0.20347856861449776</c:v>
                </c:pt>
                <c:pt idx="278">
                  <c:v>0.21645856861449797</c:v>
                </c:pt>
                <c:pt idx="279">
                  <c:v>0.22943856861449774</c:v>
                </c:pt>
                <c:pt idx="280">
                  <c:v>0.24241856861449795</c:v>
                </c:pt>
                <c:pt idx="281">
                  <c:v>0.25539856861449817</c:v>
                </c:pt>
                <c:pt idx="282">
                  <c:v>0.26837856861449794</c:v>
                </c:pt>
                <c:pt idx="283">
                  <c:v>0.28135856861449815</c:v>
                </c:pt>
                <c:pt idx="284">
                  <c:v>0.29433856861449792</c:v>
                </c:pt>
                <c:pt idx="285">
                  <c:v>0.30731856861449813</c:v>
                </c:pt>
                <c:pt idx="286">
                  <c:v>0.3202985686144979</c:v>
                </c:pt>
                <c:pt idx="287">
                  <c:v>0.33327856861449812</c:v>
                </c:pt>
                <c:pt idx="288">
                  <c:v>0.34625856861449789</c:v>
                </c:pt>
                <c:pt idx="289">
                  <c:v>0.3592385686144981</c:v>
                </c:pt>
                <c:pt idx="290">
                  <c:v>0.37221856861449787</c:v>
                </c:pt>
                <c:pt idx="291">
                  <c:v>0.38519856861449808</c:v>
                </c:pt>
                <c:pt idx="292">
                  <c:v>0.39817856861449785</c:v>
                </c:pt>
                <c:pt idx="293">
                  <c:v>0.41115856861449807</c:v>
                </c:pt>
                <c:pt idx="294">
                  <c:v>0.42413856861449784</c:v>
                </c:pt>
                <c:pt idx="295">
                  <c:v>0.43711856861449805</c:v>
                </c:pt>
                <c:pt idx="296">
                  <c:v>0.45009856861449782</c:v>
                </c:pt>
                <c:pt idx="297">
                  <c:v>0.46307856861449803</c:v>
                </c:pt>
                <c:pt idx="298">
                  <c:v>0.4760585686144978</c:v>
                </c:pt>
                <c:pt idx="299">
                  <c:v>0.48903856861449801</c:v>
                </c:pt>
                <c:pt idx="300">
                  <c:v>0.50201856861449778</c:v>
                </c:pt>
                <c:pt idx="301">
                  <c:v>0.514998568614498</c:v>
                </c:pt>
                <c:pt idx="302">
                  <c:v>0.52797856861449777</c:v>
                </c:pt>
                <c:pt idx="303">
                  <c:v>0.54095856861449798</c:v>
                </c:pt>
                <c:pt idx="304">
                  <c:v>0.55393856861449775</c:v>
                </c:pt>
                <c:pt idx="305">
                  <c:v>0.56691856861449796</c:v>
                </c:pt>
                <c:pt idx="306">
                  <c:v>0.57989856861449773</c:v>
                </c:pt>
                <c:pt idx="307">
                  <c:v>0.59287856861449795</c:v>
                </c:pt>
                <c:pt idx="308">
                  <c:v>0.60585856861449772</c:v>
                </c:pt>
                <c:pt idx="309">
                  <c:v>0.61883856861449882</c:v>
                </c:pt>
                <c:pt idx="310">
                  <c:v>0.63181856861449859</c:v>
                </c:pt>
                <c:pt idx="311">
                  <c:v>0.64479856861449836</c:v>
                </c:pt>
                <c:pt idx="312">
                  <c:v>0.65777856861449813</c:v>
                </c:pt>
                <c:pt idx="313">
                  <c:v>0.67075856861449878</c:v>
                </c:pt>
                <c:pt idx="314">
                  <c:v>0.68373856861449855</c:v>
                </c:pt>
                <c:pt idx="315">
                  <c:v>0.69671856861449832</c:v>
                </c:pt>
                <c:pt idx="316">
                  <c:v>0.70969856861449809</c:v>
                </c:pt>
                <c:pt idx="317">
                  <c:v>0.72267856861449875</c:v>
                </c:pt>
                <c:pt idx="318">
                  <c:v>0.73565856861449852</c:v>
                </c:pt>
                <c:pt idx="319">
                  <c:v>0.74863856861449829</c:v>
                </c:pt>
                <c:pt idx="320">
                  <c:v>0.76161856861449806</c:v>
                </c:pt>
                <c:pt idx="321">
                  <c:v>0.77459856861449872</c:v>
                </c:pt>
                <c:pt idx="322">
                  <c:v>0.78757856861449849</c:v>
                </c:pt>
                <c:pt idx="323">
                  <c:v>0.80055856861449826</c:v>
                </c:pt>
                <c:pt idx="324">
                  <c:v>0.81353856861449803</c:v>
                </c:pt>
                <c:pt idx="325">
                  <c:v>0.82651856861449868</c:v>
                </c:pt>
                <c:pt idx="326">
                  <c:v>0.83949856861449845</c:v>
                </c:pt>
                <c:pt idx="327">
                  <c:v>0.85247856861449822</c:v>
                </c:pt>
                <c:pt idx="328">
                  <c:v>0.86545856861449799</c:v>
                </c:pt>
                <c:pt idx="329">
                  <c:v>0.87843856861449865</c:v>
                </c:pt>
                <c:pt idx="330">
                  <c:v>0.89141856861449842</c:v>
                </c:pt>
                <c:pt idx="331">
                  <c:v>0.90439856861449819</c:v>
                </c:pt>
                <c:pt idx="332">
                  <c:v>0.91737856861449885</c:v>
                </c:pt>
                <c:pt idx="333">
                  <c:v>0.93035856861449862</c:v>
                </c:pt>
                <c:pt idx="334">
                  <c:v>0.94333856861449839</c:v>
                </c:pt>
                <c:pt idx="335">
                  <c:v>0.95631856861449815</c:v>
                </c:pt>
                <c:pt idx="336">
                  <c:v>0.96929856861449881</c:v>
                </c:pt>
                <c:pt idx="337">
                  <c:v>0.98227856861449858</c:v>
                </c:pt>
                <c:pt idx="338">
                  <c:v>0.99525856861449835</c:v>
                </c:pt>
                <c:pt idx="339">
                  <c:v>1.0082385686144981</c:v>
                </c:pt>
                <c:pt idx="340">
                  <c:v>1.0212185686144988</c:v>
                </c:pt>
                <c:pt idx="341">
                  <c:v>1.0341985686144985</c:v>
                </c:pt>
                <c:pt idx="342">
                  <c:v>1.0471785686144983</c:v>
                </c:pt>
                <c:pt idx="343">
                  <c:v>1.0601585686144981</c:v>
                </c:pt>
                <c:pt idx="344">
                  <c:v>1.0731385686144987</c:v>
                </c:pt>
                <c:pt idx="345">
                  <c:v>1.0861185686144985</c:v>
                </c:pt>
                <c:pt idx="346">
                  <c:v>1.0990985686144983</c:v>
                </c:pt>
                <c:pt idx="347">
                  <c:v>1.1120785686144981</c:v>
                </c:pt>
                <c:pt idx="348">
                  <c:v>1.1250585686144987</c:v>
                </c:pt>
                <c:pt idx="349">
                  <c:v>1.1380385686144985</c:v>
                </c:pt>
                <c:pt idx="350">
                  <c:v>1.1510185686144982</c:v>
                </c:pt>
                <c:pt idx="351">
                  <c:v>1.163998568614498</c:v>
                </c:pt>
                <c:pt idx="352">
                  <c:v>1.1769785686144987</c:v>
                </c:pt>
                <c:pt idx="353">
                  <c:v>1.1899585686144984</c:v>
                </c:pt>
                <c:pt idx="354">
                  <c:v>1.2029385686144982</c:v>
                </c:pt>
                <c:pt idx="355">
                  <c:v>1.215918568614498</c:v>
                </c:pt>
                <c:pt idx="356">
                  <c:v>1.2288985686144986</c:v>
                </c:pt>
                <c:pt idx="357">
                  <c:v>1.2418785686144984</c:v>
                </c:pt>
                <c:pt idx="358">
                  <c:v>1.2548585686144982</c:v>
                </c:pt>
                <c:pt idx="359">
                  <c:v>1.2678385686144988</c:v>
                </c:pt>
                <c:pt idx="360">
                  <c:v>1.2808185686144986</c:v>
                </c:pt>
                <c:pt idx="361">
                  <c:v>1.2937985686144984</c:v>
                </c:pt>
                <c:pt idx="362">
                  <c:v>1.3067785686144981</c:v>
                </c:pt>
                <c:pt idx="363">
                  <c:v>1.3197585686144988</c:v>
                </c:pt>
                <c:pt idx="364">
                  <c:v>1.3327385686144986</c:v>
                </c:pt>
                <c:pt idx="365">
                  <c:v>1.3457185686144983</c:v>
                </c:pt>
                <c:pt idx="366">
                  <c:v>1.3586985686144981</c:v>
                </c:pt>
                <c:pt idx="367">
                  <c:v>1.3716785686144988</c:v>
                </c:pt>
                <c:pt idx="368">
                  <c:v>1.3846585686144985</c:v>
                </c:pt>
                <c:pt idx="369">
                  <c:v>1.3976385686144983</c:v>
                </c:pt>
                <c:pt idx="370">
                  <c:v>1.4106185686144981</c:v>
                </c:pt>
                <c:pt idx="371">
                  <c:v>1.4235985686144987</c:v>
                </c:pt>
                <c:pt idx="372">
                  <c:v>1.4365785686144985</c:v>
                </c:pt>
                <c:pt idx="373">
                  <c:v>1.4495585686144983</c:v>
                </c:pt>
                <c:pt idx="374">
                  <c:v>1.462538568614498</c:v>
                </c:pt>
                <c:pt idx="375">
                  <c:v>1.4755185686144987</c:v>
                </c:pt>
                <c:pt idx="376">
                  <c:v>1.4884985686144985</c:v>
                </c:pt>
                <c:pt idx="377">
                  <c:v>1.5014785686144982</c:v>
                </c:pt>
                <c:pt idx="378">
                  <c:v>1.514458568614498</c:v>
                </c:pt>
                <c:pt idx="379">
                  <c:v>1.5274385686144987</c:v>
                </c:pt>
                <c:pt idx="380">
                  <c:v>1.5404185686144984</c:v>
                </c:pt>
                <c:pt idx="381">
                  <c:v>1.5533985686144982</c:v>
                </c:pt>
                <c:pt idx="382">
                  <c:v>1.566378568614498</c:v>
                </c:pt>
                <c:pt idx="383">
                  <c:v>1.5793585686144986</c:v>
                </c:pt>
                <c:pt idx="384">
                  <c:v>1.5923385686144984</c:v>
                </c:pt>
                <c:pt idx="385">
                  <c:v>1.6053185686144982</c:v>
                </c:pt>
                <c:pt idx="386">
                  <c:v>1.6182985686144988</c:v>
                </c:pt>
                <c:pt idx="387">
                  <c:v>1.6312785686144986</c:v>
                </c:pt>
                <c:pt idx="388">
                  <c:v>1.6442585686144984</c:v>
                </c:pt>
                <c:pt idx="389">
                  <c:v>1.6572385686144981</c:v>
                </c:pt>
                <c:pt idx="390">
                  <c:v>1.6702185686144988</c:v>
                </c:pt>
                <c:pt idx="391">
                  <c:v>1.6831985686144986</c:v>
                </c:pt>
                <c:pt idx="392">
                  <c:v>1.6961785686144983</c:v>
                </c:pt>
                <c:pt idx="393">
                  <c:v>1.7091585686144981</c:v>
                </c:pt>
                <c:pt idx="394">
                  <c:v>1.7221385686144988</c:v>
                </c:pt>
                <c:pt idx="395">
                  <c:v>1.7351185686144985</c:v>
                </c:pt>
                <c:pt idx="396">
                  <c:v>1.7480985686144983</c:v>
                </c:pt>
                <c:pt idx="397">
                  <c:v>1.7610785686144981</c:v>
                </c:pt>
                <c:pt idx="398">
                  <c:v>1.7740585686144987</c:v>
                </c:pt>
                <c:pt idx="399">
                  <c:v>1.7870385686144985</c:v>
                </c:pt>
                <c:pt idx="400">
                  <c:v>1.8000185686144983</c:v>
                </c:pt>
                <c:pt idx="401">
                  <c:v>1.812998568614498</c:v>
                </c:pt>
                <c:pt idx="402">
                  <c:v>1.8259785686144987</c:v>
                </c:pt>
                <c:pt idx="403">
                  <c:v>1.8389585686144985</c:v>
                </c:pt>
                <c:pt idx="404">
                  <c:v>1.8519385686144982</c:v>
                </c:pt>
                <c:pt idx="405">
                  <c:v>1.864918568614498</c:v>
                </c:pt>
                <c:pt idx="406">
                  <c:v>1.8778985686144987</c:v>
                </c:pt>
                <c:pt idx="407">
                  <c:v>1.8908785686144984</c:v>
                </c:pt>
                <c:pt idx="408">
                  <c:v>1.9038585686144982</c:v>
                </c:pt>
                <c:pt idx="409">
                  <c:v>1.9168385686144989</c:v>
                </c:pt>
                <c:pt idx="410">
                  <c:v>1.9298185686144986</c:v>
                </c:pt>
                <c:pt idx="411">
                  <c:v>1.9427985686144984</c:v>
                </c:pt>
                <c:pt idx="412">
                  <c:v>1.9557785686144982</c:v>
                </c:pt>
                <c:pt idx="413">
                  <c:v>1.9687585686144988</c:v>
                </c:pt>
                <c:pt idx="414">
                  <c:v>1.9817385686144986</c:v>
                </c:pt>
                <c:pt idx="415">
                  <c:v>1.9947185686144984</c:v>
                </c:pt>
                <c:pt idx="416">
                  <c:v>2.0076985686144981</c:v>
                </c:pt>
                <c:pt idx="417">
                  <c:v>2.0206785686144988</c:v>
                </c:pt>
                <c:pt idx="418">
                  <c:v>2.0336585686144986</c:v>
                </c:pt>
                <c:pt idx="419">
                  <c:v>2.0466385686144983</c:v>
                </c:pt>
                <c:pt idx="420">
                  <c:v>2.0596185686144981</c:v>
                </c:pt>
                <c:pt idx="421">
                  <c:v>2.0725985686144988</c:v>
                </c:pt>
                <c:pt idx="422">
                  <c:v>2.0855785686144985</c:v>
                </c:pt>
                <c:pt idx="423">
                  <c:v>2.0985585686144983</c:v>
                </c:pt>
                <c:pt idx="424">
                  <c:v>2.1115385686144981</c:v>
                </c:pt>
                <c:pt idx="425">
                  <c:v>2.1245185686144987</c:v>
                </c:pt>
                <c:pt idx="426">
                  <c:v>2.1374985686144985</c:v>
                </c:pt>
                <c:pt idx="427">
                  <c:v>2.1504785686144983</c:v>
                </c:pt>
                <c:pt idx="428">
                  <c:v>2.163458568614498</c:v>
                </c:pt>
                <c:pt idx="429">
                  <c:v>2.1764385686144987</c:v>
                </c:pt>
                <c:pt idx="430">
                  <c:v>2.1894185686144985</c:v>
                </c:pt>
                <c:pt idx="431">
                  <c:v>2.2023985686144982</c:v>
                </c:pt>
                <c:pt idx="432">
                  <c:v>2.215378568614498</c:v>
                </c:pt>
                <c:pt idx="433">
                  <c:v>2.2283585686144987</c:v>
                </c:pt>
                <c:pt idx="434">
                  <c:v>2.2413385686144984</c:v>
                </c:pt>
                <c:pt idx="435">
                  <c:v>2.2543185686144982</c:v>
                </c:pt>
                <c:pt idx="436">
                  <c:v>2.2672985686144989</c:v>
                </c:pt>
                <c:pt idx="437">
                  <c:v>2.2802785686144986</c:v>
                </c:pt>
                <c:pt idx="438">
                  <c:v>2.2932585686144984</c:v>
                </c:pt>
                <c:pt idx="439">
                  <c:v>2.3062385686144982</c:v>
                </c:pt>
                <c:pt idx="440">
                  <c:v>2.3192185686144988</c:v>
                </c:pt>
                <c:pt idx="441">
                  <c:v>2.3321985686144986</c:v>
                </c:pt>
                <c:pt idx="442">
                  <c:v>2.3451785686144984</c:v>
                </c:pt>
                <c:pt idx="443">
                  <c:v>2.3581585686144981</c:v>
                </c:pt>
                <c:pt idx="444">
                  <c:v>2.3711385686144988</c:v>
                </c:pt>
                <c:pt idx="445">
                  <c:v>2.3841185686144986</c:v>
                </c:pt>
                <c:pt idx="446">
                  <c:v>2.3970985686144983</c:v>
                </c:pt>
                <c:pt idx="447">
                  <c:v>2.4100785686144981</c:v>
                </c:pt>
                <c:pt idx="448">
                  <c:v>2.4230585686144988</c:v>
                </c:pt>
                <c:pt idx="449">
                  <c:v>2.4360385686144985</c:v>
                </c:pt>
                <c:pt idx="450">
                  <c:v>2.4490185686144983</c:v>
                </c:pt>
                <c:pt idx="451">
                  <c:v>2.4619985686144981</c:v>
                </c:pt>
                <c:pt idx="452">
                  <c:v>2.4749785686144987</c:v>
                </c:pt>
                <c:pt idx="453">
                  <c:v>2.4879585686144985</c:v>
                </c:pt>
                <c:pt idx="454">
                  <c:v>2.5009385686144983</c:v>
                </c:pt>
                <c:pt idx="455">
                  <c:v>2.513918568614498</c:v>
                </c:pt>
                <c:pt idx="456">
                  <c:v>2.5268985686144987</c:v>
                </c:pt>
                <c:pt idx="457">
                  <c:v>2.5398785686144985</c:v>
                </c:pt>
                <c:pt idx="458">
                  <c:v>2.5528585686144982</c:v>
                </c:pt>
                <c:pt idx="459">
                  <c:v>2.565838568614498</c:v>
                </c:pt>
                <c:pt idx="460">
                  <c:v>2.5788185686144987</c:v>
                </c:pt>
                <c:pt idx="461">
                  <c:v>2.5917985686144984</c:v>
                </c:pt>
                <c:pt idx="462">
                  <c:v>2.6047785686144982</c:v>
                </c:pt>
                <c:pt idx="463">
                  <c:v>2.6177585686144988</c:v>
                </c:pt>
                <c:pt idx="464">
                  <c:v>2.6307385686144986</c:v>
                </c:pt>
                <c:pt idx="465">
                  <c:v>2.6437185686144984</c:v>
                </c:pt>
                <c:pt idx="466">
                  <c:v>2.6566985686144982</c:v>
                </c:pt>
                <c:pt idx="467">
                  <c:v>2.6696785686144988</c:v>
                </c:pt>
                <c:pt idx="468">
                  <c:v>2.6826585686144986</c:v>
                </c:pt>
                <c:pt idx="469">
                  <c:v>2.6956385686144984</c:v>
                </c:pt>
                <c:pt idx="470">
                  <c:v>2.7086185686144981</c:v>
                </c:pt>
                <c:pt idx="471">
                  <c:v>2.7215985686144988</c:v>
                </c:pt>
                <c:pt idx="472">
                  <c:v>2.7345785686144986</c:v>
                </c:pt>
                <c:pt idx="473">
                  <c:v>2.7475585686144983</c:v>
                </c:pt>
                <c:pt idx="474">
                  <c:v>2.7605385686144981</c:v>
                </c:pt>
                <c:pt idx="475">
                  <c:v>2.7735185686144987</c:v>
                </c:pt>
                <c:pt idx="476">
                  <c:v>2.7864985686144985</c:v>
                </c:pt>
                <c:pt idx="477">
                  <c:v>2.7994785686144983</c:v>
                </c:pt>
                <c:pt idx="478">
                  <c:v>2.8124585686144981</c:v>
                </c:pt>
                <c:pt idx="479">
                  <c:v>2.8254385686144987</c:v>
                </c:pt>
                <c:pt idx="480">
                  <c:v>2.8384185686144985</c:v>
                </c:pt>
                <c:pt idx="481">
                  <c:v>2.8513985686144983</c:v>
                </c:pt>
                <c:pt idx="482">
                  <c:v>2.864378568614498</c:v>
                </c:pt>
                <c:pt idx="483">
                  <c:v>2.8773585686144987</c:v>
                </c:pt>
                <c:pt idx="484">
                  <c:v>2.8903385686144984</c:v>
                </c:pt>
                <c:pt idx="485">
                  <c:v>2.9033185686144982</c:v>
                </c:pt>
                <c:pt idx="486">
                  <c:v>2.9162985686144989</c:v>
                </c:pt>
                <c:pt idx="487">
                  <c:v>2.9292785686144986</c:v>
                </c:pt>
                <c:pt idx="488">
                  <c:v>2.9422585686144984</c:v>
                </c:pt>
                <c:pt idx="489">
                  <c:v>2.9552385686144982</c:v>
                </c:pt>
                <c:pt idx="490">
                  <c:v>2.9682185686144988</c:v>
                </c:pt>
                <c:pt idx="491">
                  <c:v>2.9811985686144986</c:v>
                </c:pt>
                <c:pt idx="492">
                  <c:v>2.9941785686144984</c:v>
                </c:pt>
                <c:pt idx="493">
                  <c:v>3.0071585686144982</c:v>
                </c:pt>
                <c:pt idx="494">
                  <c:v>3.0201385686144988</c:v>
                </c:pt>
                <c:pt idx="495">
                  <c:v>3.0331185686144986</c:v>
                </c:pt>
                <c:pt idx="496">
                  <c:v>3.0460985686144983</c:v>
                </c:pt>
                <c:pt idx="497">
                  <c:v>3.0590785686144981</c:v>
                </c:pt>
                <c:pt idx="498">
                  <c:v>3.0720585686144988</c:v>
                </c:pt>
                <c:pt idx="499">
                  <c:v>3.0850385686144985</c:v>
                </c:pt>
                <c:pt idx="500">
                  <c:v>3.0980185686144983</c:v>
                </c:pt>
                <c:pt idx="501">
                  <c:v>3.1109985686144981</c:v>
                </c:pt>
                <c:pt idx="502">
                  <c:v>3.1239785686144987</c:v>
                </c:pt>
                <c:pt idx="503">
                  <c:v>3.1369585686144985</c:v>
                </c:pt>
                <c:pt idx="504">
                  <c:v>3.1499385686144983</c:v>
                </c:pt>
                <c:pt idx="505">
                  <c:v>3.162918568614498</c:v>
                </c:pt>
                <c:pt idx="506">
                  <c:v>3.1758985686144987</c:v>
                </c:pt>
                <c:pt idx="507">
                  <c:v>3.1888785686144985</c:v>
                </c:pt>
                <c:pt idx="508">
                  <c:v>3.2018585686144982</c:v>
                </c:pt>
                <c:pt idx="509">
                  <c:v>3.214838568614498</c:v>
                </c:pt>
                <c:pt idx="510">
                  <c:v>3.2278185686144987</c:v>
                </c:pt>
                <c:pt idx="511">
                  <c:v>3.2407985686144984</c:v>
                </c:pt>
                <c:pt idx="512">
                  <c:v>3.2537785686144982</c:v>
                </c:pt>
                <c:pt idx="513">
                  <c:v>3.2667585686144989</c:v>
                </c:pt>
                <c:pt idx="514">
                  <c:v>3.2797385686144986</c:v>
                </c:pt>
                <c:pt idx="515">
                  <c:v>3.2927185686144984</c:v>
                </c:pt>
                <c:pt idx="516">
                  <c:v>3.3056985686144982</c:v>
                </c:pt>
                <c:pt idx="517">
                  <c:v>3.3186785686144988</c:v>
                </c:pt>
                <c:pt idx="518">
                  <c:v>3.3316585686144986</c:v>
                </c:pt>
                <c:pt idx="519">
                  <c:v>3.3446385686144984</c:v>
                </c:pt>
                <c:pt idx="520">
                  <c:v>3.3576185686144981</c:v>
                </c:pt>
                <c:pt idx="521">
                  <c:v>3.3705985686144988</c:v>
                </c:pt>
                <c:pt idx="522">
                  <c:v>3.3835785686144986</c:v>
                </c:pt>
                <c:pt idx="523">
                  <c:v>3.3965585686144983</c:v>
                </c:pt>
                <c:pt idx="524">
                  <c:v>3.4095385686144981</c:v>
                </c:pt>
                <c:pt idx="525">
                  <c:v>3.4225185686144988</c:v>
                </c:pt>
                <c:pt idx="526">
                  <c:v>3.4354985686144985</c:v>
                </c:pt>
                <c:pt idx="527">
                  <c:v>3.4484785686144983</c:v>
                </c:pt>
                <c:pt idx="528">
                  <c:v>3.4614585686144981</c:v>
                </c:pt>
                <c:pt idx="529">
                  <c:v>3.4744385686144987</c:v>
                </c:pt>
                <c:pt idx="530">
                  <c:v>3.4874185686144985</c:v>
                </c:pt>
                <c:pt idx="531">
                  <c:v>3.5003985686144983</c:v>
                </c:pt>
                <c:pt idx="532">
                  <c:v>3.513378568614498</c:v>
                </c:pt>
                <c:pt idx="533">
                  <c:v>3.5263585686144987</c:v>
                </c:pt>
                <c:pt idx="534">
                  <c:v>3.5393385686144985</c:v>
                </c:pt>
                <c:pt idx="535">
                  <c:v>3.5523185686144982</c:v>
                </c:pt>
                <c:pt idx="536">
                  <c:v>3.565298568614498</c:v>
                </c:pt>
                <c:pt idx="537">
                  <c:v>3.5782785686144987</c:v>
                </c:pt>
                <c:pt idx="538">
                  <c:v>3.5912585686144984</c:v>
                </c:pt>
                <c:pt idx="539">
                  <c:v>3.6042385686144982</c:v>
                </c:pt>
                <c:pt idx="540">
                  <c:v>3.6172185686144989</c:v>
                </c:pt>
                <c:pt idx="541">
                  <c:v>3.6301985686144986</c:v>
                </c:pt>
                <c:pt idx="542">
                  <c:v>3.6431785686144984</c:v>
                </c:pt>
                <c:pt idx="543">
                  <c:v>3.6561585686144982</c:v>
                </c:pt>
                <c:pt idx="544">
                  <c:v>3.6691385686144988</c:v>
                </c:pt>
                <c:pt idx="545">
                  <c:v>3.6821185686144986</c:v>
                </c:pt>
                <c:pt idx="546">
                  <c:v>3.6950985686144984</c:v>
                </c:pt>
                <c:pt idx="547">
                  <c:v>3.7080785686144981</c:v>
                </c:pt>
                <c:pt idx="548">
                  <c:v>3.7210585686144988</c:v>
                </c:pt>
                <c:pt idx="549">
                  <c:v>3.7340385686144986</c:v>
                </c:pt>
                <c:pt idx="550">
                  <c:v>3.7470185686144983</c:v>
                </c:pt>
                <c:pt idx="551">
                  <c:v>3.7599985686144981</c:v>
                </c:pt>
                <c:pt idx="552">
                  <c:v>3.7729785686144988</c:v>
                </c:pt>
                <c:pt idx="553">
                  <c:v>3.7859585686144985</c:v>
                </c:pt>
                <c:pt idx="554">
                  <c:v>3.7989385686144983</c:v>
                </c:pt>
                <c:pt idx="555">
                  <c:v>3.8119185686144981</c:v>
                </c:pt>
                <c:pt idx="556">
                  <c:v>3.8248985686144987</c:v>
                </c:pt>
                <c:pt idx="557">
                  <c:v>3.8378785686144985</c:v>
                </c:pt>
                <c:pt idx="558">
                  <c:v>3.8508585686144983</c:v>
                </c:pt>
                <c:pt idx="559">
                  <c:v>3.863838568614498</c:v>
                </c:pt>
                <c:pt idx="560">
                  <c:v>3.8768185686144987</c:v>
                </c:pt>
                <c:pt idx="561">
                  <c:v>3.8897985686144985</c:v>
                </c:pt>
                <c:pt idx="562">
                  <c:v>3.9027785686144982</c:v>
                </c:pt>
                <c:pt idx="563">
                  <c:v>3.9157585686144989</c:v>
                </c:pt>
                <c:pt idx="564">
                  <c:v>3.9287385686144987</c:v>
                </c:pt>
                <c:pt idx="565">
                  <c:v>3.9417185686144984</c:v>
                </c:pt>
                <c:pt idx="566">
                  <c:v>3.9546985686144982</c:v>
                </c:pt>
                <c:pt idx="567">
                  <c:v>3.9676785686144989</c:v>
                </c:pt>
                <c:pt idx="568">
                  <c:v>3.9806585686144986</c:v>
                </c:pt>
                <c:pt idx="569">
                  <c:v>3.9936385686144984</c:v>
                </c:pt>
                <c:pt idx="570">
                  <c:v>4.0066185686144982</c:v>
                </c:pt>
                <c:pt idx="571">
                  <c:v>4.0195985686144988</c:v>
                </c:pt>
                <c:pt idx="572">
                  <c:v>4.0325785686144986</c:v>
                </c:pt>
                <c:pt idx="573">
                  <c:v>4.0455585686144984</c:v>
                </c:pt>
                <c:pt idx="574">
                  <c:v>4.0585385686144981</c:v>
                </c:pt>
                <c:pt idx="575">
                  <c:v>4.0715185686144988</c:v>
                </c:pt>
                <c:pt idx="576">
                  <c:v>4.0844985686144986</c:v>
                </c:pt>
                <c:pt idx="577">
                  <c:v>4.0974785686144983</c:v>
                </c:pt>
                <c:pt idx="578">
                  <c:v>4.1104585686144981</c:v>
                </c:pt>
                <c:pt idx="579">
                  <c:v>4.1234385686144988</c:v>
                </c:pt>
                <c:pt idx="580">
                  <c:v>4.1364185686144985</c:v>
                </c:pt>
                <c:pt idx="581">
                  <c:v>4.1493985686144983</c:v>
                </c:pt>
                <c:pt idx="582">
                  <c:v>4.1623785686144981</c:v>
                </c:pt>
                <c:pt idx="583">
                  <c:v>4.1753585686144987</c:v>
                </c:pt>
                <c:pt idx="584">
                  <c:v>4.1883385686144985</c:v>
                </c:pt>
                <c:pt idx="585">
                  <c:v>4.2013185686144983</c:v>
                </c:pt>
                <c:pt idx="586">
                  <c:v>4.214298568614498</c:v>
                </c:pt>
                <c:pt idx="587">
                  <c:v>4.2272785686144987</c:v>
                </c:pt>
                <c:pt idx="588">
                  <c:v>4.2402585686144985</c:v>
                </c:pt>
                <c:pt idx="589">
                  <c:v>4.2532385686144982</c:v>
                </c:pt>
                <c:pt idx="590">
                  <c:v>4.2662185686144989</c:v>
                </c:pt>
                <c:pt idx="591">
                  <c:v>4.2791985686144987</c:v>
                </c:pt>
                <c:pt idx="592">
                  <c:v>4.2921785686144984</c:v>
                </c:pt>
                <c:pt idx="593">
                  <c:v>4.3051585686144982</c:v>
                </c:pt>
                <c:pt idx="594">
                  <c:v>4.3181385686144989</c:v>
                </c:pt>
                <c:pt idx="595">
                  <c:v>4.3311185686144986</c:v>
                </c:pt>
                <c:pt idx="596">
                  <c:v>4.3440985686144984</c:v>
                </c:pt>
                <c:pt idx="597">
                  <c:v>4.3570785686144982</c:v>
                </c:pt>
                <c:pt idx="598">
                  <c:v>4.3700585686144988</c:v>
                </c:pt>
                <c:pt idx="599">
                  <c:v>4.3830385686144986</c:v>
                </c:pt>
                <c:pt idx="600">
                  <c:v>4.3960185686144984</c:v>
                </c:pt>
                <c:pt idx="601">
                  <c:v>4.4089985686144981</c:v>
                </c:pt>
                <c:pt idx="602">
                  <c:v>4.4219785686144988</c:v>
                </c:pt>
                <c:pt idx="603">
                  <c:v>4.4349585686144986</c:v>
                </c:pt>
                <c:pt idx="604">
                  <c:v>4.4479385686144983</c:v>
                </c:pt>
                <c:pt idx="605">
                  <c:v>4.4609185686144981</c:v>
                </c:pt>
                <c:pt idx="606">
                  <c:v>4.4738985686144987</c:v>
                </c:pt>
                <c:pt idx="607">
                  <c:v>4.4868785686144985</c:v>
                </c:pt>
                <c:pt idx="608">
                  <c:v>4.4998585686144983</c:v>
                </c:pt>
                <c:pt idx="609">
                  <c:v>4.5128385686144981</c:v>
                </c:pt>
                <c:pt idx="610">
                  <c:v>4.5258185686144987</c:v>
                </c:pt>
                <c:pt idx="611">
                  <c:v>4.5387985686144985</c:v>
                </c:pt>
                <c:pt idx="612">
                  <c:v>4.5517785686144983</c:v>
                </c:pt>
                <c:pt idx="613">
                  <c:v>4.564758568614498</c:v>
                </c:pt>
                <c:pt idx="614">
                  <c:v>4.5777385686144987</c:v>
                </c:pt>
                <c:pt idx="615">
                  <c:v>4.5907185686144985</c:v>
                </c:pt>
                <c:pt idx="616">
                  <c:v>4.6036985686144991</c:v>
                </c:pt>
                <c:pt idx="617">
                  <c:v>4.6166785686144971</c:v>
                </c:pt>
                <c:pt idx="618">
                  <c:v>4.6296585686144978</c:v>
                </c:pt>
                <c:pt idx="619">
                  <c:v>4.6426385686144984</c:v>
                </c:pt>
                <c:pt idx="620">
                  <c:v>4.6556185686144973</c:v>
                </c:pt>
                <c:pt idx="621">
                  <c:v>4.668598568614498</c:v>
                </c:pt>
                <c:pt idx="622">
                  <c:v>4.6815785686144968</c:v>
                </c:pt>
                <c:pt idx="623">
                  <c:v>4.6945585686144975</c:v>
                </c:pt>
                <c:pt idx="624">
                  <c:v>4.7075385686144982</c:v>
                </c:pt>
                <c:pt idx="625">
                  <c:v>4.720518568614497</c:v>
                </c:pt>
                <c:pt idx="626">
                  <c:v>4.7334985686144977</c:v>
                </c:pt>
                <c:pt idx="627">
                  <c:v>4.7464785686144984</c:v>
                </c:pt>
                <c:pt idx="628">
                  <c:v>4.7594585686144972</c:v>
                </c:pt>
                <c:pt idx="629">
                  <c:v>4.7724385686144979</c:v>
                </c:pt>
                <c:pt idx="630">
                  <c:v>4.7854185686144968</c:v>
                </c:pt>
                <c:pt idx="631">
                  <c:v>4.7983985686144974</c:v>
                </c:pt>
                <c:pt idx="632">
                  <c:v>4.8113785686144981</c:v>
                </c:pt>
                <c:pt idx="633">
                  <c:v>4.824358568614497</c:v>
                </c:pt>
                <c:pt idx="634">
                  <c:v>4.8373385686144976</c:v>
                </c:pt>
                <c:pt idx="635">
                  <c:v>4.8503185686144983</c:v>
                </c:pt>
                <c:pt idx="636">
                  <c:v>4.8632985686144972</c:v>
                </c:pt>
                <c:pt idx="637">
                  <c:v>4.8762785686144978</c:v>
                </c:pt>
                <c:pt idx="638">
                  <c:v>4.8892585686144967</c:v>
                </c:pt>
                <c:pt idx="639">
                  <c:v>4.9022385686144974</c:v>
                </c:pt>
                <c:pt idx="640">
                  <c:v>4.915218568614498</c:v>
                </c:pt>
                <c:pt idx="641">
                  <c:v>4.9281985686144969</c:v>
                </c:pt>
                <c:pt idx="642">
                  <c:v>4.9411785686144976</c:v>
                </c:pt>
                <c:pt idx="643">
                  <c:v>4.9541585686144982</c:v>
                </c:pt>
                <c:pt idx="644">
                  <c:v>4.9671385686144971</c:v>
                </c:pt>
                <c:pt idx="645">
                  <c:v>4.9801185686144978</c:v>
                </c:pt>
                <c:pt idx="646">
                  <c:v>4.9930985686144984</c:v>
                </c:pt>
                <c:pt idx="647">
                  <c:v>5.0060785686144973</c:v>
                </c:pt>
                <c:pt idx="648">
                  <c:v>5.019058568614498</c:v>
                </c:pt>
                <c:pt idx="649">
                  <c:v>5.0320385686144968</c:v>
                </c:pt>
                <c:pt idx="650">
                  <c:v>5.0450185686144975</c:v>
                </c:pt>
                <c:pt idx="651">
                  <c:v>5.0579985686144981</c:v>
                </c:pt>
                <c:pt idx="652">
                  <c:v>5.070978568614497</c:v>
                </c:pt>
                <c:pt idx="653">
                  <c:v>5.0839585686144977</c:v>
                </c:pt>
                <c:pt idx="654">
                  <c:v>5.0969385686144983</c:v>
                </c:pt>
                <c:pt idx="655">
                  <c:v>5.1099185686144972</c:v>
                </c:pt>
                <c:pt idx="656">
                  <c:v>5.1228985686144979</c:v>
                </c:pt>
                <c:pt idx="657">
                  <c:v>5.1358785686144968</c:v>
                </c:pt>
                <c:pt idx="658">
                  <c:v>5.1488585686144974</c:v>
                </c:pt>
                <c:pt idx="659">
                  <c:v>5.1618385686144981</c:v>
                </c:pt>
                <c:pt idx="660">
                  <c:v>5.174818568614497</c:v>
                </c:pt>
                <c:pt idx="661">
                  <c:v>5.1877985686144976</c:v>
                </c:pt>
                <c:pt idx="662">
                  <c:v>5.2007785686144983</c:v>
                </c:pt>
                <c:pt idx="663">
                  <c:v>5.2137585686144972</c:v>
                </c:pt>
                <c:pt idx="664">
                  <c:v>5.2267385686144978</c:v>
                </c:pt>
                <c:pt idx="665">
                  <c:v>5.2397185686144985</c:v>
                </c:pt>
                <c:pt idx="666">
                  <c:v>5.2526985686144974</c:v>
                </c:pt>
                <c:pt idx="667">
                  <c:v>5.265678568614498</c:v>
                </c:pt>
                <c:pt idx="668">
                  <c:v>5.2786585686144969</c:v>
                </c:pt>
                <c:pt idx="669">
                  <c:v>5.2916385686144976</c:v>
                </c:pt>
                <c:pt idx="670">
                  <c:v>5.3046185686144982</c:v>
                </c:pt>
                <c:pt idx="671">
                  <c:v>5.3175985686144971</c:v>
                </c:pt>
                <c:pt idx="672">
                  <c:v>5.3305785686144977</c:v>
                </c:pt>
                <c:pt idx="673">
                  <c:v>5.3435585686144984</c:v>
                </c:pt>
                <c:pt idx="674">
                  <c:v>5.3565385686144973</c:v>
                </c:pt>
                <c:pt idx="675">
                  <c:v>5.3695185686144979</c:v>
                </c:pt>
                <c:pt idx="676">
                  <c:v>5.3824985686144968</c:v>
                </c:pt>
                <c:pt idx="677">
                  <c:v>5.3954785686144975</c:v>
                </c:pt>
                <c:pt idx="678">
                  <c:v>5.4084585686144981</c:v>
                </c:pt>
                <c:pt idx="679">
                  <c:v>5.421438568614497</c:v>
                </c:pt>
                <c:pt idx="680">
                  <c:v>5.4344185686144977</c:v>
                </c:pt>
                <c:pt idx="681">
                  <c:v>5.4473985686144983</c:v>
                </c:pt>
                <c:pt idx="682">
                  <c:v>5.4603785686144972</c:v>
                </c:pt>
                <c:pt idx="683">
                  <c:v>5.4733585686144979</c:v>
                </c:pt>
                <c:pt idx="684">
                  <c:v>5.4863385686144968</c:v>
                </c:pt>
                <c:pt idx="685">
                  <c:v>5.4993185686144974</c:v>
                </c:pt>
                <c:pt idx="686">
                  <c:v>5.5122985686144981</c:v>
                </c:pt>
                <c:pt idx="687">
                  <c:v>5.525278568614497</c:v>
                </c:pt>
                <c:pt idx="688">
                  <c:v>5.5382585686144976</c:v>
                </c:pt>
                <c:pt idx="689">
                  <c:v>5.5512385686144983</c:v>
                </c:pt>
                <c:pt idx="690">
                  <c:v>5.5642185686144972</c:v>
                </c:pt>
                <c:pt idx="691">
                  <c:v>5.5771985686144978</c:v>
                </c:pt>
                <c:pt idx="692">
                  <c:v>5.5901785686144985</c:v>
                </c:pt>
                <c:pt idx="693">
                  <c:v>5.6031585686144973</c:v>
                </c:pt>
                <c:pt idx="694">
                  <c:v>5.616138568614498</c:v>
                </c:pt>
                <c:pt idx="695">
                  <c:v>5.6291185686144969</c:v>
                </c:pt>
                <c:pt idx="696">
                  <c:v>5.6420985686144975</c:v>
                </c:pt>
                <c:pt idx="697">
                  <c:v>5.6550785686144982</c:v>
                </c:pt>
                <c:pt idx="698">
                  <c:v>5.6680585686144971</c:v>
                </c:pt>
                <c:pt idx="699">
                  <c:v>5.6810385686144977</c:v>
                </c:pt>
                <c:pt idx="700">
                  <c:v>5.6940185686144984</c:v>
                </c:pt>
                <c:pt idx="701">
                  <c:v>5.7069985686144973</c:v>
                </c:pt>
                <c:pt idx="702">
                  <c:v>5.7199785686144979</c:v>
                </c:pt>
                <c:pt idx="703">
                  <c:v>5.7329585686144968</c:v>
                </c:pt>
                <c:pt idx="704">
                  <c:v>5.7459385686144975</c:v>
                </c:pt>
                <c:pt idx="705">
                  <c:v>5.7589185686144981</c:v>
                </c:pt>
                <c:pt idx="706">
                  <c:v>5.771898568614497</c:v>
                </c:pt>
                <c:pt idx="707">
                  <c:v>5.7848785686144977</c:v>
                </c:pt>
                <c:pt idx="708">
                  <c:v>5.7978585686144983</c:v>
                </c:pt>
                <c:pt idx="709">
                  <c:v>5.8108385686144972</c:v>
                </c:pt>
                <c:pt idx="710">
                  <c:v>5.8238185686144979</c:v>
                </c:pt>
                <c:pt idx="711">
                  <c:v>5.8367985686144968</c:v>
                </c:pt>
                <c:pt idx="712">
                  <c:v>5.8497785686144974</c:v>
                </c:pt>
                <c:pt idx="713">
                  <c:v>5.8627585686144981</c:v>
                </c:pt>
                <c:pt idx="714">
                  <c:v>5.8757385686144969</c:v>
                </c:pt>
                <c:pt idx="715">
                  <c:v>5.8887185686144976</c:v>
                </c:pt>
                <c:pt idx="716">
                  <c:v>5.9016985686144983</c:v>
                </c:pt>
                <c:pt idx="717">
                  <c:v>5.9146785686144971</c:v>
                </c:pt>
                <c:pt idx="718">
                  <c:v>5.9276585686144978</c:v>
                </c:pt>
                <c:pt idx="719">
                  <c:v>5.9406385686144985</c:v>
                </c:pt>
                <c:pt idx="720">
                  <c:v>5.9536185686144973</c:v>
                </c:pt>
                <c:pt idx="721">
                  <c:v>5.966598568614498</c:v>
                </c:pt>
                <c:pt idx="722">
                  <c:v>5.9795785686144969</c:v>
                </c:pt>
                <c:pt idx="723">
                  <c:v>5.9925585686144975</c:v>
                </c:pt>
                <c:pt idx="724">
                  <c:v>6.0055385686144982</c:v>
                </c:pt>
                <c:pt idx="725">
                  <c:v>6.0185185686144971</c:v>
                </c:pt>
                <c:pt idx="726">
                  <c:v>6.0314985686144977</c:v>
                </c:pt>
                <c:pt idx="727">
                  <c:v>6.0444785686144984</c:v>
                </c:pt>
                <c:pt idx="728">
                  <c:v>6.0574585686144973</c:v>
                </c:pt>
                <c:pt idx="729">
                  <c:v>6.0704385686144979</c:v>
                </c:pt>
                <c:pt idx="730">
                  <c:v>6.0834185686144968</c:v>
                </c:pt>
                <c:pt idx="731">
                  <c:v>6.0963985686144975</c:v>
                </c:pt>
                <c:pt idx="732">
                  <c:v>6.1093785686144981</c:v>
                </c:pt>
                <c:pt idx="733">
                  <c:v>6.122358568614497</c:v>
                </c:pt>
                <c:pt idx="734">
                  <c:v>6.1353385686144977</c:v>
                </c:pt>
                <c:pt idx="735">
                  <c:v>6.1483185686144983</c:v>
                </c:pt>
                <c:pt idx="736">
                  <c:v>6.1612985686144972</c:v>
                </c:pt>
                <c:pt idx="737">
                  <c:v>6.1742785686144979</c:v>
                </c:pt>
                <c:pt idx="738">
                  <c:v>6.1872585686144967</c:v>
                </c:pt>
                <c:pt idx="739">
                  <c:v>6.2002385686144974</c:v>
                </c:pt>
                <c:pt idx="740">
                  <c:v>6.2132185686144981</c:v>
                </c:pt>
                <c:pt idx="741">
                  <c:v>6.2261985686144969</c:v>
                </c:pt>
                <c:pt idx="742">
                  <c:v>6.2391785686144976</c:v>
                </c:pt>
                <c:pt idx="743">
                  <c:v>6.2521585686144983</c:v>
                </c:pt>
                <c:pt idx="744">
                  <c:v>6.2651385686144971</c:v>
                </c:pt>
                <c:pt idx="745">
                  <c:v>6.2781185686144978</c:v>
                </c:pt>
                <c:pt idx="746">
                  <c:v>6.2910985686144985</c:v>
                </c:pt>
                <c:pt idx="747">
                  <c:v>6.3040785686144973</c:v>
                </c:pt>
                <c:pt idx="748">
                  <c:v>6.317058568614498</c:v>
                </c:pt>
                <c:pt idx="749">
                  <c:v>6.3300385686144969</c:v>
                </c:pt>
                <c:pt idx="750">
                  <c:v>6.3430185686144975</c:v>
                </c:pt>
                <c:pt idx="751">
                  <c:v>6.3559985686144982</c:v>
                </c:pt>
                <c:pt idx="752">
                  <c:v>6.3689785686144971</c:v>
                </c:pt>
                <c:pt idx="753">
                  <c:v>6.3819585686144977</c:v>
                </c:pt>
                <c:pt idx="754">
                  <c:v>6.3949385686144984</c:v>
                </c:pt>
                <c:pt idx="755">
                  <c:v>6.4079185686144973</c:v>
                </c:pt>
                <c:pt idx="756">
                  <c:v>6.4208985686144979</c:v>
                </c:pt>
                <c:pt idx="757">
                  <c:v>6.4338785686144968</c:v>
                </c:pt>
                <c:pt idx="758">
                  <c:v>6.4468585686144975</c:v>
                </c:pt>
                <c:pt idx="759">
                  <c:v>6.4598385686144981</c:v>
                </c:pt>
                <c:pt idx="760">
                  <c:v>6.472818568614497</c:v>
                </c:pt>
                <c:pt idx="761">
                  <c:v>6.4857985686144977</c:v>
                </c:pt>
                <c:pt idx="762">
                  <c:v>6.4987785686144983</c:v>
                </c:pt>
                <c:pt idx="763">
                  <c:v>6.5117585686144972</c:v>
                </c:pt>
                <c:pt idx="764">
                  <c:v>6.5247385686144979</c:v>
                </c:pt>
                <c:pt idx="765">
                  <c:v>6.5377185686144967</c:v>
                </c:pt>
                <c:pt idx="766">
                  <c:v>6.5506985686144974</c:v>
                </c:pt>
                <c:pt idx="767">
                  <c:v>6.5636785686144981</c:v>
                </c:pt>
                <c:pt idx="768">
                  <c:v>6.5766585686144969</c:v>
                </c:pt>
                <c:pt idx="769">
                  <c:v>6.5896385686144976</c:v>
                </c:pt>
                <c:pt idx="770">
                  <c:v>6.6026185686144983</c:v>
                </c:pt>
                <c:pt idx="771">
                  <c:v>6.6155985686144971</c:v>
                </c:pt>
                <c:pt idx="772">
                  <c:v>6.6285785686144978</c:v>
                </c:pt>
                <c:pt idx="773">
                  <c:v>6.6415585686144984</c:v>
                </c:pt>
                <c:pt idx="774">
                  <c:v>6.6545385686144973</c:v>
                </c:pt>
                <c:pt idx="775">
                  <c:v>6.667518568614498</c:v>
                </c:pt>
                <c:pt idx="776">
                  <c:v>6.6804985686144969</c:v>
                </c:pt>
                <c:pt idx="777">
                  <c:v>6.6934785686144975</c:v>
                </c:pt>
                <c:pt idx="778">
                  <c:v>6.7064585686144982</c:v>
                </c:pt>
                <c:pt idx="779">
                  <c:v>6.7194385686144971</c:v>
                </c:pt>
                <c:pt idx="780">
                  <c:v>6.7324185686144977</c:v>
                </c:pt>
                <c:pt idx="781">
                  <c:v>6.7453985686144984</c:v>
                </c:pt>
                <c:pt idx="782">
                  <c:v>6.7583785686144973</c:v>
                </c:pt>
                <c:pt idx="783">
                  <c:v>6.7713585686144979</c:v>
                </c:pt>
                <c:pt idx="784">
                  <c:v>6.7843385686144968</c:v>
                </c:pt>
                <c:pt idx="785">
                  <c:v>6.7973185686144975</c:v>
                </c:pt>
                <c:pt idx="786">
                  <c:v>6.8102985686144981</c:v>
                </c:pt>
                <c:pt idx="787">
                  <c:v>6.823278568614497</c:v>
                </c:pt>
                <c:pt idx="788">
                  <c:v>6.8362585686144977</c:v>
                </c:pt>
                <c:pt idx="789">
                  <c:v>6.8492385686144983</c:v>
                </c:pt>
                <c:pt idx="790">
                  <c:v>6.8622185686144972</c:v>
                </c:pt>
                <c:pt idx="791">
                  <c:v>6.8751985686144979</c:v>
                </c:pt>
                <c:pt idx="792">
                  <c:v>6.8881785686144967</c:v>
                </c:pt>
                <c:pt idx="793">
                  <c:v>6.9011585686144974</c:v>
                </c:pt>
                <c:pt idx="794">
                  <c:v>6.914138568614498</c:v>
                </c:pt>
                <c:pt idx="795">
                  <c:v>6.9271185686144969</c:v>
                </c:pt>
                <c:pt idx="796">
                  <c:v>6.9400985686144976</c:v>
                </c:pt>
                <c:pt idx="797">
                  <c:v>6.9530785686144982</c:v>
                </c:pt>
                <c:pt idx="798">
                  <c:v>6.9660585686144971</c:v>
                </c:pt>
                <c:pt idx="799">
                  <c:v>6.9790385686144978</c:v>
                </c:pt>
                <c:pt idx="800">
                  <c:v>6.9920185686144984</c:v>
                </c:pt>
                <c:pt idx="801">
                  <c:v>7.0049985686144973</c:v>
                </c:pt>
                <c:pt idx="802">
                  <c:v>7.017978568614498</c:v>
                </c:pt>
                <c:pt idx="803">
                  <c:v>7.0309585686144969</c:v>
                </c:pt>
                <c:pt idx="804">
                  <c:v>7.0439385686144975</c:v>
                </c:pt>
                <c:pt idx="805">
                  <c:v>7.0569185686144982</c:v>
                </c:pt>
                <c:pt idx="806">
                  <c:v>7.0698985686144971</c:v>
                </c:pt>
                <c:pt idx="807">
                  <c:v>7.0828785686144977</c:v>
                </c:pt>
                <c:pt idx="808">
                  <c:v>7.0958585686144984</c:v>
                </c:pt>
                <c:pt idx="809">
                  <c:v>7.1088385686144973</c:v>
                </c:pt>
                <c:pt idx="810">
                  <c:v>7.1218185686144979</c:v>
                </c:pt>
                <c:pt idx="811">
                  <c:v>7.1347985686144968</c:v>
                </c:pt>
                <c:pt idx="812">
                  <c:v>7.1477785686144975</c:v>
                </c:pt>
                <c:pt idx="813">
                  <c:v>7.1607585686144981</c:v>
                </c:pt>
                <c:pt idx="814">
                  <c:v>7.173738568614497</c:v>
                </c:pt>
                <c:pt idx="815">
                  <c:v>7.1867185686144976</c:v>
                </c:pt>
                <c:pt idx="816">
                  <c:v>7.1996985686144983</c:v>
                </c:pt>
                <c:pt idx="817">
                  <c:v>7.2126785686144972</c:v>
                </c:pt>
                <c:pt idx="818">
                  <c:v>7.2256585686144978</c:v>
                </c:pt>
                <c:pt idx="819">
                  <c:v>7.2386385686144985</c:v>
                </c:pt>
                <c:pt idx="820">
                  <c:v>7.2516185686144974</c:v>
                </c:pt>
                <c:pt idx="821">
                  <c:v>7.264598568614498</c:v>
                </c:pt>
                <c:pt idx="822">
                  <c:v>7.2775785686144969</c:v>
                </c:pt>
                <c:pt idx="823">
                  <c:v>7.2905585686144976</c:v>
                </c:pt>
                <c:pt idx="824">
                  <c:v>7.3035385686144982</c:v>
                </c:pt>
                <c:pt idx="825">
                  <c:v>7.3165185686144971</c:v>
                </c:pt>
                <c:pt idx="826">
                  <c:v>7.3294985686144978</c:v>
                </c:pt>
                <c:pt idx="827">
                  <c:v>7.3424785686144984</c:v>
                </c:pt>
                <c:pt idx="828">
                  <c:v>7.3554585686144973</c:v>
                </c:pt>
                <c:pt idx="829">
                  <c:v>7.368438568614498</c:v>
                </c:pt>
                <c:pt idx="830">
                  <c:v>7.3814185686144969</c:v>
                </c:pt>
                <c:pt idx="831">
                  <c:v>7.3943985686144975</c:v>
                </c:pt>
                <c:pt idx="832">
                  <c:v>7.4073785686144982</c:v>
                </c:pt>
                <c:pt idx="833">
                  <c:v>7.4203585686144971</c:v>
                </c:pt>
                <c:pt idx="834">
                  <c:v>7.4333385686144977</c:v>
                </c:pt>
                <c:pt idx="835">
                  <c:v>7.4463185686144984</c:v>
                </c:pt>
                <c:pt idx="836">
                  <c:v>7.4592985686144972</c:v>
                </c:pt>
                <c:pt idx="837">
                  <c:v>7.4722785686144979</c:v>
                </c:pt>
                <c:pt idx="838">
                  <c:v>7.4852585686144968</c:v>
                </c:pt>
                <c:pt idx="839">
                  <c:v>7.4982385686144974</c:v>
                </c:pt>
                <c:pt idx="840">
                  <c:v>7.5112185686144981</c:v>
                </c:pt>
                <c:pt idx="841">
                  <c:v>7.524198568614497</c:v>
                </c:pt>
                <c:pt idx="842">
                  <c:v>7.5371785686144976</c:v>
                </c:pt>
                <c:pt idx="843">
                  <c:v>7.5501585686144983</c:v>
                </c:pt>
                <c:pt idx="844">
                  <c:v>7.5631385686144972</c:v>
                </c:pt>
                <c:pt idx="845">
                  <c:v>7.5761185686144978</c:v>
                </c:pt>
                <c:pt idx="846">
                  <c:v>7.5890985686144985</c:v>
                </c:pt>
                <c:pt idx="847">
                  <c:v>7.6020785686144974</c:v>
                </c:pt>
                <c:pt idx="848">
                  <c:v>7.615058568614498</c:v>
                </c:pt>
                <c:pt idx="849">
                  <c:v>7.6280385686144969</c:v>
                </c:pt>
                <c:pt idx="850">
                  <c:v>7.6410185686144976</c:v>
                </c:pt>
                <c:pt idx="851">
                  <c:v>7.6539985686144982</c:v>
                </c:pt>
                <c:pt idx="852">
                  <c:v>7.6669785686144971</c:v>
                </c:pt>
                <c:pt idx="853">
                  <c:v>7.6799585686144978</c:v>
                </c:pt>
                <c:pt idx="854">
                  <c:v>7.6929385686144984</c:v>
                </c:pt>
                <c:pt idx="855">
                  <c:v>7.7059185686144973</c:v>
                </c:pt>
                <c:pt idx="856">
                  <c:v>7.718898568614498</c:v>
                </c:pt>
                <c:pt idx="857">
                  <c:v>7.7318785686144968</c:v>
                </c:pt>
                <c:pt idx="858">
                  <c:v>7.7448585686144975</c:v>
                </c:pt>
                <c:pt idx="859">
                  <c:v>7.7578385686144982</c:v>
                </c:pt>
                <c:pt idx="860">
                  <c:v>7.770818568614497</c:v>
                </c:pt>
                <c:pt idx="861">
                  <c:v>7.7837985686144977</c:v>
                </c:pt>
                <c:pt idx="862">
                  <c:v>7.7967785686144984</c:v>
                </c:pt>
                <c:pt idx="863">
                  <c:v>7.8097585686144972</c:v>
                </c:pt>
                <c:pt idx="864">
                  <c:v>7.8227385686144979</c:v>
                </c:pt>
                <c:pt idx="865">
                  <c:v>7.8357185686144968</c:v>
                </c:pt>
                <c:pt idx="866">
                  <c:v>7.8486985686144974</c:v>
                </c:pt>
                <c:pt idx="867">
                  <c:v>7.8616785686144981</c:v>
                </c:pt>
                <c:pt idx="868">
                  <c:v>7.874658568614497</c:v>
                </c:pt>
                <c:pt idx="869">
                  <c:v>7.8876385686144976</c:v>
                </c:pt>
                <c:pt idx="870">
                  <c:v>7.9006185686144983</c:v>
                </c:pt>
                <c:pt idx="871">
                  <c:v>7.9135985686144972</c:v>
                </c:pt>
                <c:pt idx="872">
                  <c:v>7.9265785686144978</c:v>
                </c:pt>
                <c:pt idx="873">
                  <c:v>7.9395585686144985</c:v>
                </c:pt>
                <c:pt idx="874">
                  <c:v>7.9525385686144974</c:v>
                </c:pt>
                <c:pt idx="875">
                  <c:v>7.965518568614498</c:v>
                </c:pt>
                <c:pt idx="876">
                  <c:v>7.9784985686144969</c:v>
                </c:pt>
                <c:pt idx="877">
                  <c:v>7.9914785686144976</c:v>
                </c:pt>
                <c:pt idx="878">
                  <c:v>8.0044585686144991</c:v>
                </c:pt>
                <c:pt idx="879">
                  <c:v>8.017438568614498</c:v>
                </c:pt>
                <c:pt idx="880">
                  <c:v>8.0304185686144969</c:v>
                </c:pt>
                <c:pt idx="881">
                  <c:v>8.0433985686144993</c:v>
                </c:pt>
                <c:pt idx="882">
                  <c:v>8.0563785686144982</c:v>
                </c:pt>
                <c:pt idx="883">
                  <c:v>8.0693585686144971</c:v>
                </c:pt>
                <c:pt idx="884">
                  <c:v>8.082338568614496</c:v>
                </c:pt>
                <c:pt idx="885">
                  <c:v>8.0953185686144984</c:v>
                </c:pt>
                <c:pt idx="886">
                  <c:v>8.1082985686144973</c:v>
                </c:pt>
                <c:pt idx="887">
                  <c:v>8.1212785686144962</c:v>
                </c:pt>
                <c:pt idx="888">
                  <c:v>8.1342585686144986</c:v>
                </c:pt>
                <c:pt idx="889">
                  <c:v>8.1472385686144975</c:v>
                </c:pt>
                <c:pt idx="890">
                  <c:v>8.1602185686144963</c:v>
                </c:pt>
                <c:pt idx="891">
                  <c:v>8.1731985686144988</c:v>
                </c:pt>
                <c:pt idx="892">
                  <c:v>8.1861785686144977</c:v>
                </c:pt>
                <c:pt idx="893">
                  <c:v>8.1991585686144965</c:v>
                </c:pt>
                <c:pt idx="894">
                  <c:v>8.212138568614499</c:v>
                </c:pt>
                <c:pt idx="895">
                  <c:v>8.2251185686144979</c:v>
                </c:pt>
                <c:pt idx="896">
                  <c:v>8.2380985686144967</c:v>
                </c:pt>
                <c:pt idx="897">
                  <c:v>8.2510785686144992</c:v>
                </c:pt>
                <c:pt idx="898">
                  <c:v>8.2640585686144981</c:v>
                </c:pt>
                <c:pt idx="899">
                  <c:v>8.2770385686144969</c:v>
                </c:pt>
                <c:pt idx="900">
                  <c:v>8.2900185686144994</c:v>
                </c:pt>
                <c:pt idx="901">
                  <c:v>8.3029985686144983</c:v>
                </c:pt>
                <c:pt idx="902">
                  <c:v>8.3159785686144971</c:v>
                </c:pt>
                <c:pt idx="903">
                  <c:v>8.328958568614496</c:v>
                </c:pt>
                <c:pt idx="904">
                  <c:v>8.3419385686144985</c:v>
                </c:pt>
                <c:pt idx="905">
                  <c:v>8.3549185686144973</c:v>
                </c:pt>
                <c:pt idx="906">
                  <c:v>8.3678985686144962</c:v>
                </c:pt>
                <c:pt idx="907">
                  <c:v>8.3808785686144986</c:v>
                </c:pt>
                <c:pt idx="908">
                  <c:v>8.3938585686144975</c:v>
                </c:pt>
                <c:pt idx="909">
                  <c:v>8.4068385686144964</c:v>
                </c:pt>
                <c:pt idx="910">
                  <c:v>8.4198185686144988</c:v>
                </c:pt>
                <c:pt idx="911">
                  <c:v>8.4327985686144977</c:v>
                </c:pt>
                <c:pt idx="912">
                  <c:v>8.4457785686144966</c:v>
                </c:pt>
                <c:pt idx="913">
                  <c:v>8.458758568614499</c:v>
                </c:pt>
                <c:pt idx="914">
                  <c:v>8.4717385686144979</c:v>
                </c:pt>
                <c:pt idx="915">
                  <c:v>8.4847185686144968</c:v>
                </c:pt>
                <c:pt idx="916">
                  <c:v>8.4976985686144992</c:v>
                </c:pt>
                <c:pt idx="917">
                  <c:v>8.5106785686144981</c:v>
                </c:pt>
                <c:pt idx="918">
                  <c:v>8.523658568614497</c:v>
                </c:pt>
                <c:pt idx="919">
                  <c:v>8.5366385686144959</c:v>
                </c:pt>
                <c:pt idx="920">
                  <c:v>8.5496185686144983</c:v>
                </c:pt>
                <c:pt idx="921">
                  <c:v>8.5625985686144972</c:v>
                </c:pt>
                <c:pt idx="922">
                  <c:v>8.5755785686144961</c:v>
                </c:pt>
                <c:pt idx="923">
                  <c:v>8.5885585686144985</c:v>
                </c:pt>
                <c:pt idx="924">
                  <c:v>8.6015385686144974</c:v>
                </c:pt>
                <c:pt idx="925">
                  <c:v>8.6145185686144963</c:v>
                </c:pt>
                <c:pt idx="926">
                  <c:v>8.6274985686144987</c:v>
                </c:pt>
                <c:pt idx="927">
                  <c:v>8.6404785686144976</c:v>
                </c:pt>
                <c:pt idx="928">
                  <c:v>8.6534585686144965</c:v>
                </c:pt>
                <c:pt idx="929">
                  <c:v>8.6664385686144989</c:v>
                </c:pt>
                <c:pt idx="930">
                  <c:v>8.6794185686144978</c:v>
                </c:pt>
                <c:pt idx="931">
                  <c:v>8.6923985686144967</c:v>
                </c:pt>
                <c:pt idx="932">
                  <c:v>8.7053785686144991</c:v>
                </c:pt>
                <c:pt idx="933">
                  <c:v>8.718358568614498</c:v>
                </c:pt>
                <c:pt idx="934">
                  <c:v>8.7313385686144969</c:v>
                </c:pt>
                <c:pt idx="935">
                  <c:v>8.7443185686144993</c:v>
                </c:pt>
                <c:pt idx="936">
                  <c:v>8.7572985686144982</c:v>
                </c:pt>
                <c:pt idx="937">
                  <c:v>8.7702785686144971</c:v>
                </c:pt>
                <c:pt idx="938">
                  <c:v>8.7832585686144959</c:v>
                </c:pt>
                <c:pt idx="939">
                  <c:v>8.7962385686144984</c:v>
                </c:pt>
                <c:pt idx="940">
                  <c:v>8.8092185686144973</c:v>
                </c:pt>
                <c:pt idx="941">
                  <c:v>8.8221985686144961</c:v>
                </c:pt>
                <c:pt idx="942">
                  <c:v>8.8351785686144986</c:v>
                </c:pt>
                <c:pt idx="943">
                  <c:v>8.8481585686144975</c:v>
                </c:pt>
                <c:pt idx="944">
                  <c:v>8.8611385686144963</c:v>
                </c:pt>
                <c:pt idx="945">
                  <c:v>8.8741185686144988</c:v>
                </c:pt>
                <c:pt idx="946">
                  <c:v>8.8870985686144977</c:v>
                </c:pt>
                <c:pt idx="947">
                  <c:v>8.9000785686144965</c:v>
                </c:pt>
                <c:pt idx="948">
                  <c:v>8.913058568614499</c:v>
                </c:pt>
                <c:pt idx="949">
                  <c:v>8.9260385686144978</c:v>
                </c:pt>
                <c:pt idx="950">
                  <c:v>8.9390185686144967</c:v>
                </c:pt>
                <c:pt idx="951">
                  <c:v>8.9519985686144992</c:v>
                </c:pt>
                <c:pt idx="952">
                  <c:v>8.964978568614498</c:v>
                </c:pt>
                <c:pt idx="953">
                  <c:v>8.9779585686144969</c:v>
                </c:pt>
                <c:pt idx="954">
                  <c:v>8.9909385686144994</c:v>
                </c:pt>
                <c:pt idx="955">
                  <c:v>9.0039185686144982</c:v>
                </c:pt>
                <c:pt idx="956">
                  <c:v>9.0168985686144971</c:v>
                </c:pt>
                <c:pt idx="957">
                  <c:v>9.029878568614496</c:v>
                </c:pt>
                <c:pt idx="958">
                  <c:v>9.0428585686144984</c:v>
                </c:pt>
                <c:pt idx="959">
                  <c:v>9.0558385686144973</c:v>
                </c:pt>
                <c:pt idx="960">
                  <c:v>9.0688185686144962</c:v>
                </c:pt>
                <c:pt idx="961">
                  <c:v>9.0817985686144986</c:v>
                </c:pt>
                <c:pt idx="962">
                  <c:v>9.0947785686144975</c:v>
                </c:pt>
                <c:pt idx="963">
                  <c:v>9.1077585686144964</c:v>
                </c:pt>
                <c:pt idx="964">
                  <c:v>9.1207385686144988</c:v>
                </c:pt>
                <c:pt idx="965">
                  <c:v>9.1337185686144977</c:v>
                </c:pt>
                <c:pt idx="966">
                  <c:v>9.1466985686144966</c:v>
                </c:pt>
                <c:pt idx="967">
                  <c:v>9.159678568614499</c:v>
                </c:pt>
                <c:pt idx="968">
                  <c:v>9.1726585686144979</c:v>
                </c:pt>
                <c:pt idx="969">
                  <c:v>9.1856385686144968</c:v>
                </c:pt>
                <c:pt idx="970">
                  <c:v>9.1986185686144992</c:v>
                </c:pt>
                <c:pt idx="971">
                  <c:v>9.2115985686144981</c:v>
                </c:pt>
                <c:pt idx="972">
                  <c:v>9.224578568614497</c:v>
                </c:pt>
                <c:pt idx="973">
                  <c:v>9.2375585686144994</c:v>
                </c:pt>
                <c:pt idx="974">
                  <c:v>9.2505385686144983</c:v>
                </c:pt>
                <c:pt idx="975">
                  <c:v>9.2635185686144972</c:v>
                </c:pt>
                <c:pt idx="976">
                  <c:v>9.2764985686144961</c:v>
                </c:pt>
                <c:pt idx="977">
                  <c:v>9.2894785686144985</c:v>
                </c:pt>
                <c:pt idx="978">
                  <c:v>9.3024585686144974</c:v>
                </c:pt>
                <c:pt idx="979">
                  <c:v>9.3154385686144963</c:v>
                </c:pt>
                <c:pt idx="980">
                  <c:v>9.3284185686144987</c:v>
                </c:pt>
                <c:pt idx="981">
                  <c:v>9.3413985686144976</c:v>
                </c:pt>
                <c:pt idx="982">
                  <c:v>9.3543785686144965</c:v>
                </c:pt>
                <c:pt idx="983">
                  <c:v>9.3673585686144989</c:v>
                </c:pt>
                <c:pt idx="984">
                  <c:v>9.3803385686144978</c:v>
                </c:pt>
                <c:pt idx="985">
                  <c:v>9.3933185686144967</c:v>
                </c:pt>
                <c:pt idx="986">
                  <c:v>9.4062985686144991</c:v>
                </c:pt>
                <c:pt idx="987">
                  <c:v>9.419278568614498</c:v>
                </c:pt>
                <c:pt idx="988">
                  <c:v>9.4322585686144969</c:v>
                </c:pt>
                <c:pt idx="989">
                  <c:v>9.4452385686144993</c:v>
                </c:pt>
                <c:pt idx="990">
                  <c:v>9.4582185686144982</c:v>
                </c:pt>
                <c:pt idx="991">
                  <c:v>9.471198568614497</c:v>
                </c:pt>
                <c:pt idx="992">
                  <c:v>9.4841785686144959</c:v>
                </c:pt>
                <c:pt idx="993">
                  <c:v>9.4971585686144984</c:v>
                </c:pt>
                <c:pt idx="994">
                  <c:v>9.5101385686144972</c:v>
                </c:pt>
                <c:pt idx="995">
                  <c:v>9.5231185686144961</c:v>
                </c:pt>
                <c:pt idx="996">
                  <c:v>9.5360985686144986</c:v>
                </c:pt>
                <c:pt idx="997">
                  <c:v>9.5490785686144974</c:v>
                </c:pt>
                <c:pt idx="998">
                  <c:v>9.5620585686144963</c:v>
                </c:pt>
                <c:pt idx="999">
                  <c:v>9.5750385686144988</c:v>
                </c:pt>
                <c:pt idx="1000">
                  <c:v>9.5880185686144976</c:v>
                </c:pt>
                <c:pt idx="1001">
                  <c:v>9.6009985686144965</c:v>
                </c:pt>
                <c:pt idx="1002">
                  <c:v>9.613978568614499</c:v>
                </c:pt>
                <c:pt idx="1003">
                  <c:v>9.6269585686144978</c:v>
                </c:pt>
                <c:pt idx="1004">
                  <c:v>9.6399385686144967</c:v>
                </c:pt>
                <c:pt idx="1005">
                  <c:v>9.6529185686144992</c:v>
                </c:pt>
                <c:pt idx="1006">
                  <c:v>9.665898568614498</c:v>
                </c:pt>
                <c:pt idx="1007">
                  <c:v>9.6788785686144969</c:v>
                </c:pt>
                <c:pt idx="1008">
                  <c:v>9.6918585686144993</c:v>
                </c:pt>
                <c:pt idx="1009">
                  <c:v>9.7048385686144982</c:v>
                </c:pt>
                <c:pt idx="1010">
                  <c:v>9.7178185686144971</c:v>
                </c:pt>
                <c:pt idx="1011">
                  <c:v>9.730798568614496</c:v>
                </c:pt>
                <c:pt idx="1012">
                  <c:v>9.7437785686144984</c:v>
                </c:pt>
                <c:pt idx="1013">
                  <c:v>9.7567585686144973</c:v>
                </c:pt>
                <c:pt idx="1014">
                  <c:v>9.7697385686144962</c:v>
                </c:pt>
                <c:pt idx="1015">
                  <c:v>9.7827185686144986</c:v>
                </c:pt>
                <c:pt idx="1016">
                  <c:v>9.7956985686144975</c:v>
                </c:pt>
                <c:pt idx="1017">
                  <c:v>9.8086785686144964</c:v>
                </c:pt>
                <c:pt idx="1018">
                  <c:v>9.8216585686144988</c:v>
                </c:pt>
                <c:pt idx="1019">
                  <c:v>9.8346385686144977</c:v>
                </c:pt>
                <c:pt idx="1020">
                  <c:v>9.8476185686144966</c:v>
                </c:pt>
                <c:pt idx="1021">
                  <c:v>9.860598568614499</c:v>
                </c:pt>
                <c:pt idx="1022">
                  <c:v>9.8735785686144979</c:v>
                </c:pt>
                <c:pt idx="1023">
                  <c:v>9.8865585686144968</c:v>
                </c:pt>
              </c:numCache>
            </c:numRef>
          </c:xVal>
          <c:yVal>
            <c:numRef>
              <c:f>'Red sp'!$I$2:$I$1025</c:f>
              <c:numCache>
                <c:formatCode>General</c:formatCode>
                <c:ptCount val="1024"/>
                <c:pt idx="0">
                  <c:v>-3.7389950478111666E-3</c:v>
                </c:pt>
                <c:pt idx="1">
                  <c:v>-2.0796040935378477E-3</c:v>
                </c:pt>
                <c:pt idx="2">
                  <c:v>-7.9083055928461446E-4</c:v>
                </c:pt>
                <c:pt idx="3">
                  <c:v>6.5697218930329474E-4</c:v>
                </c:pt>
                <c:pt idx="4">
                  <c:v>1.1039919151930673E-3</c:v>
                </c:pt>
                <c:pt idx="5">
                  <c:v>1.5759359642269488E-3</c:v>
                </c:pt>
                <c:pt idx="6">
                  <c:v>1.8748927846064978E-3</c:v>
                </c:pt>
                <c:pt idx="7">
                  <c:v>1.9231169112656609E-3</c:v>
                </c:pt>
                <c:pt idx="8">
                  <c:v>2.0463553335548423E-3</c:v>
                </c:pt>
                <c:pt idx="9">
                  <c:v>1.9074045241693897E-3</c:v>
                </c:pt>
                <c:pt idx="10">
                  <c:v>2.0955668733565894E-3</c:v>
                </c:pt>
                <c:pt idx="11">
                  <c:v>2.0684676918147093E-3</c:v>
                </c:pt>
                <c:pt idx="12">
                  <c:v>1.6955169489037492E-3</c:v>
                </c:pt>
                <c:pt idx="13">
                  <c:v>2.0344801270821889E-3</c:v>
                </c:pt>
                <c:pt idx="14">
                  <c:v>2.0048170325245225E-3</c:v>
                </c:pt>
                <c:pt idx="15">
                  <c:v>1.9701623123883302E-3</c:v>
                </c:pt>
                <c:pt idx="16">
                  <c:v>2.3733753229214158E-3</c:v>
                </c:pt>
                <c:pt idx="17">
                  <c:v>2.2881421924014914E-3</c:v>
                </c:pt>
                <c:pt idx="18">
                  <c:v>2.300850806442498E-3</c:v>
                </c:pt>
                <c:pt idx="19">
                  <c:v>2.4680486545973503E-3</c:v>
                </c:pt>
                <c:pt idx="20">
                  <c:v>2.660304199883255E-3</c:v>
                </c:pt>
                <c:pt idx="21">
                  <c:v>2.6639936971345466E-3</c:v>
                </c:pt>
                <c:pt idx="22">
                  <c:v>2.253388592785273E-3</c:v>
                </c:pt>
                <c:pt idx="23">
                  <c:v>2.1350456329302932E-3</c:v>
                </c:pt>
                <c:pt idx="24">
                  <c:v>2.0693908414440377E-3</c:v>
                </c:pt>
                <c:pt idx="25">
                  <c:v>2.1772043027640021E-3</c:v>
                </c:pt>
                <c:pt idx="26">
                  <c:v>2.3018941391693753E-3</c:v>
                </c:pt>
                <c:pt idx="27">
                  <c:v>2.7125036909801084E-3</c:v>
                </c:pt>
                <c:pt idx="28">
                  <c:v>2.834600686186255E-3</c:v>
                </c:pt>
                <c:pt idx="29">
                  <c:v>2.5701303978458013E-3</c:v>
                </c:pt>
                <c:pt idx="30">
                  <c:v>2.7349386687922105E-3</c:v>
                </c:pt>
                <c:pt idx="31">
                  <c:v>2.8118019736901251E-3</c:v>
                </c:pt>
                <c:pt idx="32">
                  <c:v>3.2462793515948924E-3</c:v>
                </c:pt>
                <c:pt idx="33">
                  <c:v>3.0216492905831937E-3</c:v>
                </c:pt>
                <c:pt idx="34">
                  <c:v>2.8545485568947128E-3</c:v>
                </c:pt>
                <c:pt idx="35">
                  <c:v>2.9933692906245354E-3</c:v>
                </c:pt>
                <c:pt idx="36">
                  <c:v>2.7662748223580523E-3</c:v>
                </c:pt>
                <c:pt idx="37">
                  <c:v>2.4882824596213376E-3</c:v>
                </c:pt>
                <c:pt idx="38">
                  <c:v>2.7129607130797111E-3</c:v>
                </c:pt>
                <c:pt idx="39">
                  <c:v>2.9905208745903532E-3</c:v>
                </c:pt>
                <c:pt idx="40">
                  <c:v>3.2253078311826572E-3</c:v>
                </c:pt>
                <c:pt idx="41">
                  <c:v>3.3722895182335959E-3</c:v>
                </c:pt>
                <c:pt idx="42">
                  <c:v>3.065039972758964E-3</c:v>
                </c:pt>
                <c:pt idx="43">
                  <c:v>2.9957288058313158E-3</c:v>
                </c:pt>
                <c:pt idx="44">
                  <c:v>3.3340590961607156E-3</c:v>
                </c:pt>
                <c:pt idx="45">
                  <c:v>3.5234062591079024E-3</c:v>
                </c:pt>
                <c:pt idx="46">
                  <c:v>3.4045455038167801E-3</c:v>
                </c:pt>
                <c:pt idx="47">
                  <c:v>3.1216882021064306E-3</c:v>
                </c:pt>
                <c:pt idx="48">
                  <c:v>3.1357583507104644E-3</c:v>
                </c:pt>
                <c:pt idx="49">
                  <c:v>2.7673442608759464E-3</c:v>
                </c:pt>
                <c:pt idx="50">
                  <c:v>3.087039099198427E-3</c:v>
                </c:pt>
                <c:pt idx="51">
                  <c:v>3.3067278219568409E-3</c:v>
                </c:pt>
                <c:pt idx="52">
                  <c:v>3.3742248165980083E-3</c:v>
                </c:pt>
                <c:pt idx="53">
                  <c:v>3.7125032874245384E-3</c:v>
                </c:pt>
                <c:pt idx="54">
                  <c:v>3.4548624973808569E-3</c:v>
                </c:pt>
                <c:pt idx="55">
                  <c:v>3.2043115029687496E-3</c:v>
                </c:pt>
                <c:pt idx="56">
                  <c:v>3.5130331767375682E-3</c:v>
                </c:pt>
                <c:pt idx="57">
                  <c:v>3.6403738937186231E-3</c:v>
                </c:pt>
                <c:pt idx="58">
                  <c:v>3.7084715336086053E-3</c:v>
                </c:pt>
                <c:pt idx="59">
                  <c:v>3.2866692032164097E-3</c:v>
                </c:pt>
                <c:pt idx="60">
                  <c:v>3.0696321695009915E-3</c:v>
                </c:pt>
                <c:pt idx="61">
                  <c:v>2.9823473247064525E-3</c:v>
                </c:pt>
                <c:pt idx="62">
                  <c:v>3.010831601423796E-3</c:v>
                </c:pt>
                <c:pt idx="63">
                  <c:v>3.4045531586623561E-3</c:v>
                </c:pt>
                <c:pt idx="64">
                  <c:v>3.3684854687697314E-3</c:v>
                </c:pt>
                <c:pt idx="65">
                  <c:v>3.1185459020562638E-3</c:v>
                </c:pt>
                <c:pt idx="66">
                  <c:v>3.1760093119713221E-3</c:v>
                </c:pt>
                <c:pt idx="67">
                  <c:v>3.3243235576535537E-3</c:v>
                </c:pt>
                <c:pt idx="68">
                  <c:v>3.4297948056010745E-3</c:v>
                </c:pt>
                <c:pt idx="69">
                  <c:v>3.1462642549028347E-3</c:v>
                </c:pt>
                <c:pt idx="70">
                  <c:v>3.0560980767398581E-3</c:v>
                </c:pt>
                <c:pt idx="71">
                  <c:v>3.3386129059034828E-3</c:v>
                </c:pt>
                <c:pt idx="72">
                  <c:v>3.3359599942856979E-3</c:v>
                </c:pt>
                <c:pt idx="73">
                  <c:v>2.9988142590627823E-3</c:v>
                </c:pt>
                <c:pt idx="74">
                  <c:v>3.3506332667325636E-3</c:v>
                </c:pt>
                <c:pt idx="75">
                  <c:v>3.3276995480204948E-3</c:v>
                </c:pt>
                <c:pt idx="76">
                  <c:v>3.594221477419036E-3</c:v>
                </c:pt>
                <c:pt idx="77">
                  <c:v>3.8237563481111942E-3</c:v>
                </c:pt>
                <c:pt idx="78">
                  <c:v>3.7972196738280308E-3</c:v>
                </c:pt>
                <c:pt idx="79">
                  <c:v>3.5080046064657582E-3</c:v>
                </c:pt>
                <c:pt idx="80">
                  <c:v>3.7829256687934901E-3</c:v>
                </c:pt>
                <c:pt idx="81">
                  <c:v>3.5874702548970702E-3</c:v>
                </c:pt>
                <c:pt idx="82">
                  <c:v>3.6261598481969726E-3</c:v>
                </c:pt>
                <c:pt idx="83">
                  <c:v>3.2348961125574283E-3</c:v>
                </c:pt>
                <c:pt idx="84">
                  <c:v>3.1362233534826824E-3</c:v>
                </c:pt>
                <c:pt idx="85">
                  <c:v>3.5080539766016725E-3</c:v>
                </c:pt>
                <c:pt idx="86">
                  <c:v>3.5832237137100719E-3</c:v>
                </c:pt>
                <c:pt idx="87">
                  <c:v>3.3870473060472008E-3</c:v>
                </c:pt>
                <c:pt idx="88">
                  <c:v>3.3821596083587866E-3</c:v>
                </c:pt>
                <c:pt idx="89">
                  <c:v>3.3808229914664297E-3</c:v>
                </c:pt>
                <c:pt idx="90">
                  <c:v>3.3247828008890062E-3</c:v>
                </c:pt>
                <c:pt idx="91">
                  <c:v>3.23302623291423E-3</c:v>
                </c:pt>
                <c:pt idx="92">
                  <c:v>2.6895657813201896E-3</c:v>
                </c:pt>
                <c:pt idx="93">
                  <c:v>2.6448007535327966E-3</c:v>
                </c:pt>
                <c:pt idx="94">
                  <c:v>2.9354344984153548E-3</c:v>
                </c:pt>
                <c:pt idx="95">
                  <c:v>2.7851602929422543E-3</c:v>
                </c:pt>
                <c:pt idx="96">
                  <c:v>2.6281600846197999E-3</c:v>
                </c:pt>
                <c:pt idx="97">
                  <c:v>2.5006856510745375E-3</c:v>
                </c:pt>
                <c:pt idx="98">
                  <c:v>2.882678920842765E-3</c:v>
                </c:pt>
                <c:pt idx="99">
                  <c:v>2.8304545762181158E-3</c:v>
                </c:pt>
                <c:pt idx="100">
                  <c:v>2.9240337710764912E-3</c:v>
                </c:pt>
                <c:pt idx="101">
                  <c:v>3.0978368075409188E-3</c:v>
                </c:pt>
                <c:pt idx="102">
                  <c:v>2.9572687429690156E-3</c:v>
                </c:pt>
                <c:pt idx="103">
                  <c:v>3.2003141650125792E-3</c:v>
                </c:pt>
                <c:pt idx="104">
                  <c:v>2.9778123907887675E-3</c:v>
                </c:pt>
                <c:pt idx="105">
                  <c:v>3.1861745417092859E-3</c:v>
                </c:pt>
                <c:pt idx="106">
                  <c:v>3.3545799477170922E-3</c:v>
                </c:pt>
                <c:pt idx="107">
                  <c:v>3.456489161224562E-3</c:v>
                </c:pt>
                <c:pt idx="108">
                  <c:v>3.5755528255579641E-3</c:v>
                </c:pt>
                <c:pt idx="109">
                  <c:v>3.2522903001396828E-3</c:v>
                </c:pt>
                <c:pt idx="110">
                  <c:v>3.5185868681776224E-3</c:v>
                </c:pt>
                <c:pt idx="111">
                  <c:v>4.2798589169781333E-3</c:v>
                </c:pt>
                <c:pt idx="112">
                  <c:v>4.1283108568676476E-3</c:v>
                </c:pt>
                <c:pt idx="113">
                  <c:v>3.8455246908881634E-3</c:v>
                </c:pt>
                <c:pt idx="114">
                  <c:v>4.2541503777591382E-3</c:v>
                </c:pt>
                <c:pt idx="115">
                  <c:v>4.6213281097956214E-3</c:v>
                </c:pt>
                <c:pt idx="116">
                  <c:v>4.589314540462735E-3</c:v>
                </c:pt>
                <c:pt idx="117">
                  <c:v>4.9484017387452506E-3</c:v>
                </c:pt>
                <c:pt idx="118">
                  <c:v>4.6439626982760444E-3</c:v>
                </c:pt>
                <c:pt idx="119">
                  <c:v>4.3599028122199004E-3</c:v>
                </c:pt>
                <c:pt idx="120">
                  <c:v>4.8702304033574478E-3</c:v>
                </c:pt>
                <c:pt idx="121">
                  <c:v>5.1056359979555653E-3</c:v>
                </c:pt>
                <c:pt idx="122">
                  <c:v>5.0367165600189792E-3</c:v>
                </c:pt>
                <c:pt idx="123">
                  <c:v>5.1120196748931559E-3</c:v>
                </c:pt>
                <c:pt idx="124">
                  <c:v>5.2794699165470312E-3</c:v>
                </c:pt>
                <c:pt idx="125">
                  <c:v>5.3087844624371463E-3</c:v>
                </c:pt>
                <c:pt idx="126">
                  <c:v>5.5611385288346646E-3</c:v>
                </c:pt>
                <c:pt idx="127">
                  <c:v>5.7833500043860137E-3</c:v>
                </c:pt>
                <c:pt idx="128">
                  <c:v>5.7938223598604224E-3</c:v>
                </c:pt>
                <c:pt idx="129">
                  <c:v>6.0560432929512844E-3</c:v>
                </c:pt>
                <c:pt idx="130">
                  <c:v>6.0481272623779331E-3</c:v>
                </c:pt>
                <c:pt idx="131">
                  <c:v>6.0438200865854707E-3</c:v>
                </c:pt>
                <c:pt idx="132">
                  <c:v>5.8091184179324415E-3</c:v>
                </c:pt>
                <c:pt idx="133">
                  <c:v>6.1824377871515269E-3</c:v>
                </c:pt>
                <c:pt idx="134">
                  <c:v>6.2344956111938217E-3</c:v>
                </c:pt>
                <c:pt idx="135">
                  <c:v>5.614367197954895E-3</c:v>
                </c:pt>
                <c:pt idx="136">
                  <c:v>5.9757683048184502E-3</c:v>
                </c:pt>
                <c:pt idx="137">
                  <c:v>5.8936857086168146E-3</c:v>
                </c:pt>
                <c:pt idx="138">
                  <c:v>5.6662105338475188E-3</c:v>
                </c:pt>
                <c:pt idx="139">
                  <c:v>5.3693782637091216E-3</c:v>
                </c:pt>
                <c:pt idx="140">
                  <c:v>5.2703996070937393E-3</c:v>
                </c:pt>
                <c:pt idx="141">
                  <c:v>5.4075353627732322E-3</c:v>
                </c:pt>
                <c:pt idx="142">
                  <c:v>5.5497150687605547E-3</c:v>
                </c:pt>
                <c:pt idx="143">
                  <c:v>5.6089725588342864E-3</c:v>
                </c:pt>
                <c:pt idx="144">
                  <c:v>5.6169696864963601E-3</c:v>
                </c:pt>
                <c:pt idx="145">
                  <c:v>6.180232627415066E-3</c:v>
                </c:pt>
                <c:pt idx="146">
                  <c:v>6.5138339657044289E-3</c:v>
                </c:pt>
                <c:pt idx="147">
                  <c:v>6.8121010544458325E-3</c:v>
                </c:pt>
                <c:pt idx="148">
                  <c:v>6.6355451363604842E-3</c:v>
                </c:pt>
                <c:pt idx="149">
                  <c:v>6.6047013014065188E-3</c:v>
                </c:pt>
                <c:pt idx="150">
                  <c:v>6.6979097426886416E-3</c:v>
                </c:pt>
                <c:pt idx="151">
                  <c:v>6.4282853257088112E-3</c:v>
                </c:pt>
                <c:pt idx="152">
                  <c:v>6.790597173992296E-3</c:v>
                </c:pt>
                <c:pt idx="153">
                  <c:v>7.2284118990520773E-3</c:v>
                </c:pt>
                <c:pt idx="154">
                  <c:v>7.1880177503634091E-3</c:v>
                </c:pt>
                <c:pt idx="155">
                  <c:v>6.8062241936105855E-3</c:v>
                </c:pt>
                <c:pt idx="156">
                  <c:v>6.8291859158858999E-3</c:v>
                </c:pt>
                <c:pt idx="157">
                  <c:v>7.3016738939860933E-3</c:v>
                </c:pt>
                <c:pt idx="158">
                  <c:v>7.1211219813176012E-3</c:v>
                </c:pt>
                <c:pt idx="159">
                  <c:v>6.9760873923920335E-3</c:v>
                </c:pt>
                <c:pt idx="160">
                  <c:v>6.7819548405679275E-3</c:v>
                </c:pt>
                <c:pt idx="161">
                  <c:v>7.0463910597899542E-3</c:v>
                </c:pt>
                <c:pt idx="162">
                  <c:v>7.3581901155209588E-3</c:v>
                </c:pt>
                <c:pt idx="163">
                  <c:v>7.6093719847142053E-3</c:v>
                </c:pt>
                <c:pt idx="164">
                  <c:v>7.7658025041064142E-3</c:v>
                </c:pt>
                <c:pt idx="165">
                  <c:v>7.8632842636454179E-3</c:v>
                </c:pt>
                <c:pt idx="166">
                  <c:v>7.953984860885643E-3</c:v>
                </c:pt>
                <c:pt idx="167">
                  <c:v>8.6746091597155756E-3</c:v>
                </c:pt>
                <c:pt idx="168">
                  <c:v>9.1900822376347838E-3</c:v>
                </c:pt>
                <c:pt idx="169">
                  <c:v>9.6186190711377868E-3</c:v>
                </c:pt>
                <c:pt idx="170">
                  <c:v>1.0139749377430018E-2</c:v>
                </c:pt>
                <c:pt idx="171">
                  <c:v>1.0001555960290755E-2</c:v>
                </c:pt>
                <c:pt idx="172">
                  <c:v>9.964444391054551E-3</c:v>
                </c:pt>
                <c:pt idx="173">
                  <c:v>1.0162813558531637E-2</c:v>
                </c:pt>
                <c:pt idx="174">
                  <c:v>1.0233972475621318E-2</c:v>
                </c:pt>
                <c:pt idx="175">
                  <c:v>1.0166008375412774E-2</c:v>
                </c:pt>
                <c:pt idx="176">
                  <c:v>1.0207293473843634E-2</c:v>
                </c:pt>
                <c:pt idx="177">
                  <c:v>1.1176246255763215E-2</c:v>
                </c:pt>
                <c:pt idx="178">
                  <c:v>1.1717703539915711E-2</c:v>
                </c:pt>
                <c:pt idx="179">
                  <c:v>1.2134024580032618E-2</c:v>
                </c:pt>
                <c:pt idx="180">
                  <c:v>1.2249472523487265E-2</c:v>
                </c:pt>
                <c:pt idx="181">
                  <c:v>1.2407730255909577E-2</c:v>
                </c:pt>
                <c:pt idx="182">
                  <c:v>1.3177304256227729E-2</c:v>
                </c:pt>
                <c:pt idx="183">
                  <c:v>1.4068582371544517E-2</c:v>
                </c:pt>
                <c:pt idx="184">
                  <c:v>1.399379373168559E-2</c:v>
                </c:pt>
                <c:pt idx="185">
                  <c:v>1.498143619270016E-2</c:v>
                </c:pt>
                <c:pt idx="186">
                  <c:v>1.5912165833980599E-2</c:v>
                </c:pt>
                <c:pt idx="187">
                  <c:v>1.6423000073022411E-2</c:v>
                </c:pt>
                <c:pt idx="188">
                  <c:v>1.6602767891156556E-2</c:v>
                </c:pt>
                <c:pt idx="189">
                  <c:v>1.714220750043334E-2</c:v>
                </c:pt>
                <c:pt idx="190">
                  <c:v>1.7457841822029918E-2</c:v>
                </c:pt>
                <c:pt idx="191">
                  <c:v>1.8369028989551374E-2</c:v>
                </c:pt>
                <c:pt idx="192">
                  <c:v>2.0240963996829099E-2</c:v>
                </c:pt>
                <c:pt idx="193">
                  <c:v>2.1928740145328782E-2</c:v>
                </c:pt>
                <c:pt idx="194">
                  <c:v>2.2172685582296098E-2</c:v>
                </c:pt>
                <c:pt idx="195">
                  <c:v>2.3398992663333291E-2</c:v>
                </c:pt>
                <c:pt idx="196">
                  <c:v>2.4947044073006311E-2</c:v>
                </c:pt>
                <c:pt idx="197">
                  <c:v>2.6069604787862174E-2</c:v>
                </c:pt>
                <c:pt idx="198">
                  <c:v>2.7178968947197114E-2</c:v>
                </c:pt>
                <c:pt idx="199">
                  <c:v>2.9149131699756903E-2</c:v>
                </c:pt>
                <c:pt idx="200">
                  <c:v>3.0716653598974616E-2</c:v>
                </c:pt>
                <c:pt idx="201">
                  <c:v>3.1608762547571161E-2</c:v>
                </c:pt>
                <c:pt idx="202">
                  <c:v>3.3757522260133961E-2</c:v>
                </c:pt>
                <c:pt idx="203">
                  <c:v>3.54215904070019E-2</c:v>
                </c:pt>
                <c:pt idx="204">
                  <c:v>3.6995641191296821E-2</c:v>
                </c:pt>
                <c:pt idx="205">
                  <c:v>3.9403110260936888E-2</c:v>
                </c:pt>
                <c:pt idx="206">
                  <c:v>4.1439286228428331E-2</c:v>
                </c:pt>
                <c:pt idx="207">
                  <c:v>4.345833063111737E-2</c:v>
                </c:pt>
                <c:pt idx="208">
                  <c:v>4.4908416977310614E-2</c:v>
                </c:pt>
                <c:pt idx="209">
                  <c:v>4.7569129947535434E-2</c:v>
                </c:pt>
                <c:pt idx="210">
                  <c:v>4.9076814490956418E-2</c:v>
                </c:pt>
                <c:pt idx="211">
                  <c:v>5.144596753377749E-2</c:v>
                </c:pt>
                <c:pt idx="212">
                  <c:v>5.3862500248165003E-2</c:v>
                </c:pt>
                <c:pt idx="213">
                  <c:v>5.6056727050611897E-2</c:v>
                </c:pt>
                <c:pt idx="214">
                  <c:v>5.7811850621709245E-2</c:v>
                </c:pt>
                <c:pt idx="215">
                  <c:v>5.9944196547824138E-2</c:v>
                </c:pt>
                <c:pt idx="216">
                  <c:v>6.287239965347842E-2</c:v>
                </c:pt>
                <c:pt idx="217">
                  <c:v>6.4516459780265073E-2</c:v>
                </c:pt>
                <c:pt idx="218">
                  <c:v>6.737466279891148E-2</c:v>
                </c:pt>
                <c:pt idx="219">
                  <c:v>7.0121249023365029E-2</c:v>
                </c:pt>
                <c:pt idx="220">
                  <c:v>7.3228760345645336E-2</c:v>
                </c:pt>
                <c:pt idx="221">
                  <c:v>7.6095379094264337E-2</c:v>
                </c:pt>
                <c:pt idx="222">
                  <c:v>7.8527597042850728E-2</c:v>
                </c:pt>
                <c:pt idx="223">
                  <c:v>8.0730719327284886E-2</c:v>
                </c:pt>
                <c:pt idx="224">
                  <c:v>8.3243358075697604E-2</c:v>
                </c:pt>
                <c:pt idx="225">
                  <c:v>8.5015476000572854E-2</c:v>
                </c:pt>
                <c:pt idx="226">
                  <c:v>8.770539378024246E-2</c:v>
                </c:pt>
                <c:pt idx="227">
                  <c:v>9.0415058975298251E-2</c:v>
                </c:pt>
                <c:pt idx="228">
                  <c:v>9.2285113767277854E-2</c:v>
                </c:pt>
                <c:pt idx="229">
                  <c:v>9.4967359407872654E-2</c:v>
                </c:pt>
                <c:pt idx="230">
                  <c:v>9.7690555463694317E-2</c:v>
                </c:pt>
                <c:pt idx="231">
                  <c:v>9.9384806116639135E-2</c:v>
                </c:pt>
                <c:pt idx="232">
                  <c:v>0.10238136055043186</c:v>
                </c:pt>
                <c:pt idx="233">
                  <c:v>0.1037685766020657</c:v>
                </c:pt>
                <c:pt idx="234">
                  <c:v>0.10672923042674828</c:v>
                </c:pt>
                <c:pt idx="235">
                  <c:v>0.10861506188017674</c:v>
                </c:pt>
                <c:pt idx="236">
                  <c:v>0.11026217468885392</c:v>
                </c:pt>
                <c:pt idx="237">
                  <c:v>0.11200298277404085</c:v>
                </c:pt>
                <c:pt idx="238">
                  <c:v>0.11359428242002444</c:v>
                </c:pt>
                <c:pt idx="239">
                  <c:v>0.11658841899422319</c:v>
                </c:pt>
                <c:pt idx="240">
                  <c:v>0.11746242813927343</c:v>
                </c:pt>
                <c:pt idx="241">
                  <c:v>0.11950887925604156</c:v>
                </c:pt>
                <c:pt idx="242">
                  <c:v>0.12197199586535665</c:v>
                </c:pt>
                <c:pt idx="243">
                  <c:v>0.12528392877303435</c:v>
                </c:pt>
                <c:pt idx="244">
                  <c:v>0.12759015140706748</c:v>
                </c:pt>
                <c:pt idx="245">
                  <c:v>0.13019306884079385</c:v>
                </c:pt>
                <c:pt idx="246">
                  <c:v>0.12944096001162914</c:v>
                </c:pt>
                <c:pt idx="247">
                  <c:v>0.13134965718103689</c:v>
                </c:pt>
                <c:pt idx="248">
                  <c:v>0.13273829689268177</c:v>
                </c:pt>
                <c:pt idx="249">
                  <c:v>0.13309826978026759</c:v>
                </c:pt>
                <c:pt idx="250">
                  <c:v>0.13375568917965322</c:v>
                </c:pt>
                <c:pt idx="251">
                  <c:v>0.13556136886831877</c:v>
                </c:pt>
                <c:pt idx="252">
                  <c:v>0.13644727799555692</c:v>
                </c:pt>
                <c:pt idx="253">
                  <c:v>0.13779554964389157</c:v>
                </c:pt>
                <c:pt idx="254">
                  <c:v>0.13874874226515166</c:v>
                </c:pt>
                <c:pt idx="255">
                  <c:v>0.13992152676605418</c:v>
                </c:pt>
                <c:pt idx="256">
                  <c:v>0.14122025490819815</c:v>
                </c:pt>
                <c:pt idx="257">
                  <c:v>0.14241088629042287</c:v>
                </c:pt>
                <c:pt idx="258">
                  <c:v>0.1435196159598178</c:v>
                </c:pt>
                <c:pt idx="259">
                  <c:v>0.14391348949604368</c:v>
                </c:pt>
                <c:pt idx="260">
                  <c:v>0.14477288548789316</c:v>
                </c:pt>
                <c:pt idx="261">
                  <c:v>0.14549756978698547</c:v>
                </c:pt>
                <c:pt idx="262">
                  <c:v>0.14683294121967608</c:v>
                </c:pt>
                <c:pt idx="263">
                  <c:v>0.14735064231929906</c:v>
                </c:pt>
                <c:pt idx="264">
                  <c:v>0.14838074971904422</c:v>
                </c:pt>
                <c:pt idx="265">
                  <c:v>0.14869904720407395</c:v>
                </c:pt>
                <c:pt idx="266">
                  <c:v>0.14928156692079345</c:v>
                </c:pt>
                <c:pt idx="267">
                  <c:v>0.15055245746555995</c:v>
                </c:pt>
                <c:pt idx="268">
                  <c:v>0.15144415574990702</c:v>
                </c:pt>
                <c:pt idx="269">
                  <c:v>0.1511100024744427</c:v>
                </c:pt>
                <c:pt idx="270">
                  <c:v>0.15115506050503399</c:v>
                </c:pt>
                <c:pt idx="271">
                  <c:v>0.15171006206594742</c:v>
                </c:pt>
                <c:pt idx="272">
                  <c:v>0.15298661635630803</c:v>
                </c:pt>
                <c:pt idx="273">
                  <c:v>0.15182430863614638</c:v>
                </c:pt>
                <c:pt idx="274">
                  <c:v>0.15253032721761017</c:v>
                </c:pt>
                <c:pt idx="275">
                  <c:v>0.15233802826469028</c:v>
                </c:pt>
                <c:pt idx="276">
                  <c:v>0.15162337133083278</c:v>
                </c:pt>
                <c:pt idx="277">
                  <c:v>0.15287169274008144</c:v>
                </c:pt>
                <c:pt idx="278">
                  <c:v>0.15360116172525218</c:v>
                </c:pt>
                <c:pt idx="279">
                  <c:v>0.1536725302717559</c:v>
                </c:pt>
                <c:pt idx="280">
                  <c:v>0.1538031248752679</c:v>
                </c:pt>
                <c:pt idx="281">
                  <c:v>0.15249723834157938</c:v>
                </c:pt>
                <c:pt idx="282">
                  <c:v>0.15180988105862731</c:v>
                </c:pt>
                <c:pt idx="283">
                  <c:v>0.15102521194633123</c:v>
                </c:pt>
                <c:pt idx="284">
                  <c:v>0.15196858685913156</c:v>
                </c:pt>
                <c:pt idx="285">
                  <c:v>0.15238356517867363</c:v>
                </c:pt>
                <c:pt idx="286">
                  <c:v>0.1523698566282676</c:v>
                </c:pt>
                <c:pt idx="287">
                  <c:v>0.15197001081482014</c:v>
                </c:pt>
                <c:pt idx="288">
                  <c:v>0.15208109531385205</c:v>
                </c:pt>
                <c:pt idx="289">
                  <c:v>0.15216796566391383</c:v>
                </c:pt>
                <c:pt idx="290">
                  <c:v>0.15167371461708642</c:v>
                </c:pt>
                <c:pt idx="291">
                  <c:v>0.15265038919501495</c:v>
                </c:pt>
                <c:pt idx="292">
                  <c:v>0.15142399066180648</c:v>
                </c:pt>
                <c:pt idx="293">
                  <c:v>0.14977553552643419</c:v>
                </c:pt>
                <c:pt idx="294">
                  <c:v>0.14898301535668765</c:v>
                </c:pt>
                <c:pt idx="295">
                  <c:v>0.14866917429135709</c:v>
                </c:pt>
                <c:pt idx="296">
                  <c:v>0.14842409220383893</c:v>
                </c:pt>
                <c:pt idx="297">
                  <c:v>0.15023762931738799</c:v>
                </c:pt>
                <c:pt idx="298">
                  <c:v>0.15013092456042337</c:v>
                </c:pt>
                <c:pt idx="299">
                  <c:v>0.14928012023602844</c:v>
                </c:pt>
                <c:pt idx="300">
                  <c:v>0.14773590395299138</c:v>
                </c:pt>
                <c:pt idx="301">
                  <c:v>0.14865822672551751</c:v>
                </c:pt>
                <c:pt idx="302">
                  <c:v>0.1486509701818281</c:v>
                </c:pt>
                <c:pt idx="303">
                  <c:v>0.14770683627898998</c:v>
                </c:pt>
                <c:pt idx="304">
                  <c:v>0.14668681929000302</c:v>
                </c:pt>
                <c:pt idx="305">
                  <c:v>0.14670263692876659</c:v>
                </c:pt>
                <c:pt idx="306">
                  <c:v>0.14689091697560136</c:v>
                </c:pt>
                <c:pt idx="307">
                  <c:v>0.14700405834668206</c:v>
                </c:pt>
                <c:pt idx="308">
                  <c:v>0.14632806502056364</c:v>
                </c:pt>
                <c:pt idx="309">
                  <c:v>0.14620746496240652</c:v>
                </c:pt>
                <c:pt idx="310">
                  <c:v>0.14657567771709745</c:v>
                </c:pt>
                <c:pt idx="311">
                  <c:v>0.14588579344994063</c:v>
                </c:pt>
                <c:pt idx="312">
                  <c:v>0.14556293030759065</c:v>
                </c:pt>
                <c:pt idx="313">
                  <c:v>0.14398414315788624</c:v>
                </c:pt>
                <c:pt idx="314">
                  <c:v>0.14406208693852551</c:v>
                </c:pt>
                <c:pt idx="315">
                  <c:v>0.14469315736633354</c:v>
                </c:pt>
                <c:pt idx="316">
                  <c:v>0.1433560143167627</c:v>
                </c:pt>
                <c:pt idx="317">
                  <c:v>0.14443649868337516</c:v>
                </c:pt>
                <c:pt idx="318">
                  <c:v>0.1447809359655928</c:v>
                </c:pt>
                <c:pt idx="319">
                  <c:v>0.14361888733852257</c:v>
                </c:pt>
                <c:pt idx="320">
                  <c:v>0.14387018963445469</c:v>
                </c:pt>
                <c:pt idx="321">
                  <c:v>0.14510214931724713</c:v>
                </c:pt>
                <c:pt idx="322">
                  <c:v>0.14405903563408032</c:v>
                </c:pt>
                <c:pt idx="323">
                  <c:v>0.14246870417155358</c:v>
                </c:pt>
                <c:pt idx="324">
                  <c:v>0.14211360912646306</c:v>
                </c:pt>
                <c:pt idx="325">
                  <c:v>0.14230666112258319</c:v>
                </c:pt>
                <c:pt idx="326">
                  <c:v>0.14232944696303929</c:v>
                </c:pt>
                <c:pt idx="327">
                  <c:v>0.14166625206117534</c:v>
                </c:pt>
                <c:pt idx="328">
                  <c:v>0.13960954926827335</c:v>
                </c:pt>
                <c:pt idx="329">
                  <c:v>0.13953225175764394</c:v>
                </c:pt>
                <c:pt idx="330">
                  <c:v>0.13925965698810885</c:v>
                </c:pt>
                <c:pt idx="331">
                  <c:v>0.13957968839104337</c:v>
                </c:pt>
                <c:pt idx="332">
                  <c:v>0.13982784242681218</c:v>
                </c:pt>
                <c:pt idx="333">
                  <c:v>0.1384263805798939</c:v>
                </c:pt>
                <c:pt idx="334">
                  <c:v>0.1379638940725619</c:v>
                </c:pt>
                <c:pt idx="335">
                  <c:v>0.13745282434072242</c:v>
                </c:pt>
                <c:pt idx="336">
                  <c:v>0.1368372755389389</c:v>
                </c:pt>
                <c:pt idx="337">
                  <c:v>0.1380849806688727</c:v>
                </c:pt>
                <c:pt idx="338">
                  <c:v>0.13856231088226884</c:v>
                </c:pt>
                <c:pt idx="339">
                  <c:v>0.13627962611602237</c:v>
                </c:pt>
                <c:pt idx="340">
                  <c:v>0.13508095016308802</c:v>
                </c:pt>
                <c:pt idx="341">
                  <c:v>0.13554887822331102</c:v>
                </c:pt>
                <c:pt idx="342">
                  <c:v>0.13603027933518239</c:v>
                </c:pt>
                <c:pt idx="343">
                  <c:v>0.13580837498773191</c:v>
                </c:pt>
                <c:pt idx="344">
                  <c:v>0.13398498065535139</c:v>
                </c:pt>
                <c:pt idx="345">
                  <c:v>0.13384056782846962</c:v>
                </c:pt>
                <c:pt idx="346">
                  <c:v>0.13407607864869414</c:v>
                </c:pt>
                <c:pt idx="347">
                  <c:v>0.13432666978872274</c:v>
                </c:pt>
                <c:pt idx="348">
                  <c:v>0.13450959630867546</c:v>
                </c:pt>
                <c:pt idx="349">
                  <c:v>0.13349264950285891</c:v>
                </c:pt>
                <c:pt idx="350">
                  <c:v>0.13138978275260998</c:v>
                </c:pt>
                <c:pt idx="351">
                  <c:v>0.13153109237552182</c:v>
                </c:pt>
                <c:pt idx="352">
                  <c:v>0.13261297480596926</c:v>
                </c:pt>
                <c:pt idx="353">
                  <c:v>0.13228371198406783</c:v>
                </c:pt>
                <c:pt idx="354">
                  <c:v>0.13164344584221466</c:v>
                </c:pt>
                <c:pt idx="355">
                  <c:v>0.13213598969366983</c:v>
                </c:pt>
                <c:pt idx="356">
                  <c:v>0.13100796201336284</c:v>
                </c:pt>
                <c:pt idx="357">
                  <c:v>0.13018349297304541</c:v>
                </c:pt>
                <c:pt idx="358">
                  <c:v>0.13025618138705136</c:v>
                </c:pt>
                <c:pt idx="359">
                  <c:v>0.13123452557674167</c:v>
                </c:pt>
                <c:pt idx="360">
                  <c:v>0.13024672327133227</c:v>
                </c:pt>
                <c:pt idx="361">
                  <c:v>0.13023237206007371</c:v>
                </c:pt>
                <c:pt idx="362">
                  <c:v>0.13170500769062715</c:v>
                </c:pt>
                <c:pt idx="363">
                  <c:v>0.13068480487481021</c:v>
                </c:pt>
                <c:pt idx="364">
                  <c:v>0.12990396889852004</c:v>
                </c:pt>
                <c:pt idx="365">
                  <c:v>0.13002742246911086</c:v>
                </c:pt>
                <c:pt idx="366">
                  <c:v>0.12943106679801283</c:v>
                </c:pt>
                <c:pt idx="367">
                  <c:v>0.12905456815599919</c:v>
                </c:pt>
                <c:pt idx="368">
                  <c:v>0.12976764370279478</c:v>
                </c:pt>
                <c:pt idx="369">
                  <c:v>0.12912154044190477</c:v>
                </c:pt>
                <c:pt idx="370">
                  <c:v>0.12699870805548208</c:v>
                </c:pt>
                <c:pt idx="371">
                  <c:v>0.12666944626843166</c:v>
                </c:pt>
                <c:pt idx="372">
                  <c:v>0.12556928899774453</c:v>
                </c:pt>
                <c:pt idx="373">
                  <c:v>0.12546909592447678</c:v>
                </c:pt>
                <c:pt idx="374">
                  <c:v>0.12615181488322966</c:v>
                </c:pt>
                <c:pt idx="375">
                  <c:v>0.12665951957294683</c:v>
                </c:pt>
                <c:pt idx="376">
                  <c:v>0.12677000806004296</c:v>
                </c:pt>
                <c:pt idx="377">
                  <c:v>0.12721830496036454</c:v>
                </c:pt>
                <c:pt idx="378">
                  <c:v>0.12573838090796904</c:v>
                </c:pt>
                <c:pt idx="379">
                  <c:v>0.12493421344704828</c:v>
                </c:pt>
                <c:pt idx="380">
                  <c:v>0.12435699776491717</c:v>
                </c:pt>
                <c:pt idx="381">
                  <c:v>0.1251918648668959</c:v>
                </c:pt>
                <c:pt idx="382">
                  <c:v>0.12603194236576973</c:v>
                </c:pt>
                <c:pt idx="383">
                  <c:v>0.12565710036155886</c:v>
                </c:pt>
                <c:pt idx="384">
                  <c:v>0.12522052690944091</c:v>
                </c:pt>
                <c:pt idx="385">
                  <c:v>0.12392593476003963</c:v>
                </c:pt>
                <c:pt idx="386">
                  <c:v>0.1230167156986086</c:v>
                </c:pt>
                <c:pt idx="387">
                  <c:v>0.12243530537218744</c:v>
                </c:pt>
                <c:pt idx="388">
                  <c:v>0.12288573984629052</c:v>
                </c:pt>
                <c:pt idx="389">
                  <c:v>0.1231553173219869</c:v>
                </c:pt>
                <c:pt idx="390">
                  <c:v>0.12182610067190973</c:v>
                </c:pt>
                <c:pt idx="391">
                  <c:v>0.12151057525510033</c:v>
                </c:pt>
                <c:pt idx="392">
                  <c:v>0.12200925787999214</c:v>
                </c:pt>
                <c:pt idx="393">
                  <c:v>0.12220895136018538</c:v>
                </c:pt>
                <c:pt idx="394">
                  <c:v>0.12217490733726021</c:v>
                </c:pt>
                <c:pt idx="395">
                  <c:v>0.12238681487513051</c:v>
                </c:pt>
                <c:pt idx="396">
                  <c:v>0.12315642720193187</c:v>
                </c:pt>
                <c:pt idx="397">
                  <c:v>0.12257131876830601</c:v>
                </c:pt>
                <c:pt idx="398">
                  <c:v>0.12113397709994052</c:v>
                </c:pt>
                <c:pt idx="399">
                  <c:v>0.12057712431023442</c:v>
                </c:pt>
                <c:pt idx="400">
                  <c:v>0.12174003758511602</c:v>
                </c:pt>
                <c:pt idx="401">
                  <c:v>0.11996622184906047</c:v>
                </c:pt>
                <c:pt idx="402">
                  <c:v>0.1199759280401953</c:v>
                </c:pt>
                <c:pt idx="403">
                  <c:v>0.12040033737906042</c:v>
                </c:pt>
                <c:pt idx="404">
                  <c:v>0.11873701278706406</c:v>
                </c:pt>
                <c:pt idx="405">
                  <c:v>0.11927727924064689</c:v>
                </c:pt>
                <c:pt idx="406">
                  <c:v>0.11816734259533278</c:v>
                </c:pt>
                <c:pt idx="407">
                  <c:v>0.11766541292238018</c:v>
                </c:pt>
                <c:pt idx="408">
                  <c:v>0.11698138928179795</c:v>
                </c:pt>
                <c:pt idx="409">
                  <c:v>0.11560775940569315</c:v>
                </c:pt>
                <c:pt idx="410">
                  <c:v>0.11600891344409026</c:v>
                </c:pt>
                <c:pt idx="411">
                  <c:v>0.11635580006305557</c:v>
                </c:pt>
                <c:pt idx="412">
                  <c:v>0.11565115791342565</c:v>
                </c:pt>
                <c:pt idx="413">
                  <c:v>0.11528430649353097</c:v>
                </c:pt>
                <c:pt idx="414">
                  <c:v>0.11630910818175171</c:v>
                </c:pt>
                <c:pt idx="415">
                  <c:v>0.11584706177368762</c:v>
                </c:pt>
                <c:pt idx="416">
                  <c:v>0.11515012391223069</c:v>
                </c:pt>
                <c:pt idx="417">
                  <c:v>0.11452488491079177</c:v>
                </c:pt>
                <c:pt idx="418">
                  <c:v>0.1132284587329475</c:v>
                </c:pt>
                <c:pt idx="419">
                  <c:v>0.11456454778097276</c:v>
                </c:pt>
                <c:pt idx="420">
                  <c:v>0.11383617004489596</c:v>
                </c:pt>
                <c:pt idx="421">
                  <c:v>0.11279532272484238</c:v>
                </c:pt>
                <c:pt idx="422">
                  <c:v>0.11372910288896672</c:v>
                </c:pt>
                <c:pt idx="423">
                  <c:v>0.11454809260745026</c:v>
                </c:pt>
                <c:pt idx="424">
                  <c:v>0.11379720949602244</c:v>
                </c:pt>
                <c:pt idx="425">
                  <c:v>0.11307123227330639</c:v>
                </c:pt>
                <c:pt idx="426">
                  <c:v>0.11309383267949384</c:v>
                </c:pt>
                <c:pt idx="427">
                  <c:v>0.11377767112226451</c:v>
                </c:pt>
                <c:pt idx="428">
                  <c:v>0.11407490841062691</c:v>
                </c:pt>
                <c:pt idx="429">
                  <c:v>0.11346622313698972</c:v>
                </c:pt>
                <c:pt idx="430">
                  <c:v>0.11375522609035875</c:v>
                </c:pt>
                <c:pt idx="431">
                  <c:v>0.11454362890822875</c:v>
                </c:pt>
                <c:pt idx="432">
                  <c:v>0.11261624561327332</c:v>
                </c:pt>
                <c:pt idx="433">
                  <c:v>0.11269136513699848</c:v>
                </c:pt>
                <c:pt idx="434">
                  <c:v>0.11225187504197927</c:v>
                </c:pt>
                <c:pt idx="435">
                  <c:v>0.11269211506976837</c:v>
                </c:pt>
                <c:pt idx="436">
                  <c:v>0.11008335235302409</c:v>
                </c:pt>
                <c:pt idx="437">
                  <c:v>0.11181036534619987</c:v>
                </c:pt>
                <c:pt idx="438">
                  <c:v>0.11155317380312063</c:v>
                </c:pt>
                <c:pt idx="439">
                  <c:v>0.11362060451128968</c:v>
                </c:pt>
                <c:pt idx="440">
                  <c:v>0.11429943519242376</c:v>
                </c:pt>
                <c:pt idx="441">
                  <c:v>0.11433278786994884</c:v>
                </c:pt>
                <c:pt idx="442">
                  <c:v>0.11435285459240938</c:v>
                </c:pt>
                <c:pt idx="443">
                  <c:v>0.11470014239561289</c:v>
                </c:pt>
                <c:pt idx="444">
                  <c:v>0.11339069825316304</c:v>
                </c:pt>
                <c:pt idx="445">
                  <c:v>0.11182786322901925</c:v>
                </c:pt>
                <c:pt idx="446">
                  <c:v>0.11170248026417022</c:v>
                </c:pt>
                <c:pt idx="447">
                  <c:v>0.11187083734829831</c:v>
                </c:pt>
                <c:pt idx="448">
                  <c:v>0.11153165768133713</c:v>
                </c:pt>
                <c:pt idx="449">
                  <c:v>0.11039296828939356</c:v>
                </c:pt>
                <c:pt idx="450">
                  <c:v>0.11109311732448082</c:v>
                </c:pt>
                <c:pt idx="451">
                  <c:v>0.10945948433958366</c:v>
                </c:pt>
                <c:pt idx="452">
                  <c:v>0.11054015879576737</c:v>
                </c:pt>
                <c:pt idx="453">
                  <c:v>0.11002724130765297</c:v>
                </c:pt>
                <c:pt idx="454">
                  <c:v>0.1095031038631806</c:v>
                </c:pt>
                <c:pt idx="455">
                  <c:v>0.10845422103831108</c:v>
                </c:pt>
                <c:pt idx="456">
                  <c:v>0.10770096018921108</c:v>
                </c:pt>
                <c:pt idx="457">
                  <c:v>0.10669871174055988</c:v>
                </c:pt>
                <c:pt idx="458">
                  <c:v>0.10728455079828786</c:v>
                </c:pt>
                <c:pt idx="459">
                  <c:v>0.10873018095785039</c:v>
                </c:pt>
                <c:pt idx="460">
                  <c:v>0.10771466300255107</c:v>
                </c:pt>
                <c:pt idx="461">
                  <c:v>0.1072676513755929</c:v>
                </c:pt>
                <c:pt idx="462">
                  <c:v>0.10706531809039484</c:v>
                </c:pt>
                <c:pt idx="463">
                  <c:v>0.10694648450980575</c:v>
                </c:pt>
                <c:pt idx="464">
                  <c:v>0.10573575787818465</c:v>
                </c:pt>
                <c:pt idx="465">
                  <c:v>0.10468615000270369</c:v>
                </c:pt>
                <c:pt idx="466">
                  <c:v>0.10537588468464359</c:v>
                </c:pt>
                <c:pt idx="467">
                  <c:v>0.10671402601623797</c:v>
                </c:pt>
                <c:pt idx="468">
                  <c:v>0.10561739680880983</c:v>
                </c:pt>
                <c:pt idx="469">
                  <c:v>0.10542369752248369</c:v>
                </c:pt>
                <c:pt idx="470">
                  <c:v>0.1056538501897042</c:v>
                </c:pt>
                <c:pt idx="471">
                  <c:v>0.10530408880105026</c:v>
                </c:pt>
                <c:pt idx="472">
                  <c:v>0.10561625389620601</c:v>
                </c:pt>
                <c:pt idx="473">
                  <c:v>0.1057859470414613</c:v>
                </c:pt>
                <c:pt idx="474">
                  <c:v>0.1044678513115366</c:v>
                </c:pt>
                <c:pt idx="475">
                  <c:v>0.10372565586766505</c:v>
                </c:pt>
                <c:pt idx="476">
                  <c:v>0.10359067939974279</c:v>
                </c:pt>
                <c:pt idx="477">
                  <c:v>0.1027446858556457</c:v>
                </c:pt>
                <c:pt idx="478">
                  <c:v>0.10306173566544047</c:v>
                </c:pt>
                <c:pt idx="479">
                  <c:v>0.10268018932758344</c:v>
                </c:pt>
                <c:pt idx="480">
                  <c:v>0.10184997415317966</c:v>
                </c:pt>
                <c:pt idx="481">
                  <c:v>0.1025077652829626</c:v>
                </c:pt>
                <c:pt idx="482">
                  <c:v>0.10087855422806409</c:v>
                </c:pt>
                <c:pt idx="483">
                  <c:v>0.10069081636407218</c:v>
                </c:pt>
                <c:pt idx="484">
                  <c:v>0.10346339232748591</c:v>
                </c:pt>
                <c:pt idx="485">
                  <c:v>0.10359053216096771</c:v>
                </c:pt>
                <c:pt idx="486">
                  <c:v>0.10213599074552973</c:v>
                </c:pt>
                <c:pt idx="487">
                  <c:v>0.10194727994690131</c:v>
                </c:pt>
                <c:pt idx="488">
                  <c:v>0.10174430399515201</c:v>
                </c:pt>
                <c:pt idx="489">
                  <c:v>0.10248101937934444</c:v>
                </c:pt>
                <c:pt idx="490">
                  <c:v>0.10292297848655285</c:v>
                </c:pt>
                <c:pt idx="491">
                  <c:v>0.10118401762955058</c:v>
                </c:pt>
                <c:pt idx="492">
                  <c:v>0.10138943834584475</c:v>
                </c:pt>
                <c:pt idx="493">
                  <c:v>0.1014141759713918</c:v>
                </c:pt>
                <c:pt idx="494">
                  <c:v>0.10034320108846277</c:v>
                </c:pt>
                <c:pt idx="495">
                  <c:v>0.10010676559305037</c:v>
                </c:pt>
                <c:pt idx="496">
                  <c:v>0.10090925011078659</c:v>
                </c:pt>
                <c:pt idx="497">
                  <c:v>0.10096497633539918</c:v>
                </c:pt>
                <c:pt idx="498">
                  <c:v>0.10037152704223298</c:v>
                </c:pt>
                <c:pt idx="499">
                  <c:v>9.9104010336762541E-2</c:v>
                </c:pt>
                <c:pt idx="500">
                  <c:v>9.8738229958378526E-2</c:v>
                </c:pt>
                <c:pt idx="501">
                  <c:v>9.8638737089442818E-2</c:v>
                </c:pt>
                <c:pt idx="502">
                  <c:v>9.8672897776139606E-2</c:v>
                </c:pt>
                <c:pt idx="503">
                  <c:v>9.8059886375903349E-2</c:v>
                </c:pt>
                <c:pt idx="504">
                  <c:v>9.7633963039817473E-2</c:v>
                </c:pt>
                <c:pt idx="505">
                  <c:v>9.7413869358376745E-2</c:v>
                </c:pt>
                <c:pt idx="506">
                  <c:v>9.7650884479187267E-2</c:v>
                </c:pt>
                <c:pt idx="507">
                  <c:v>9.8599726407481214E-2</c:v>
                </c:pt>
                <c:pt idx="508">
                  <c:v>9.8869701221667911E-2</c:v>
                </c:pt>
                <c:pt idx="509">
                  <c:v>9.9952479225330682E-2</c:v>
                </c:pt>
                <c:pt idx="510">
                  <c:v>9.986110804520934E-2</c:v>
                </c:pt>
                <c:pt idx="511">
                  <c:v>9.8932912670032874E-2</c:v>
                </c:pt>
                <c:pt idx="512">
                  <c:v>9.8230102723341831E-2</c:v>
                </c:pt>
                <c:pt idx="513">
                  <c:v>9.7902312171340891E-2</c:v>
                </c:pt>
                <c:pt idx="514">
                  <c:v>9.862152888144371E-2</c:v>
                </c:pt>
                <c:pt idx="515">
                  <c:v>9.7859287550859153E-2</c:v>
                </c:pt>
                <c:pt idx="516">
                  <c:v>9.7821598742389812E-2</c:v>
                </c:pt>
                <c:pt idx="517">
                  <c:v>9.8131749585058034E-2</c:v>
                </c:pt>
                <c:pt idx="518">
                  <c:v>9.7150086228800406E-2</c:v>
                </c:pt>
                <c:pt idx="519">
                  <c:v>9.7974312368323213E-2</c:v>
                </c:pt>
                <c:pt idx="520">
                  <c:v>9.7792903081670698E-2</c:v>
                </c:pt>
                <c:pt idx="521">
                  <c:v>9.6560657998556954E-2</c:v>
                </c:pt>
                <c:pt idx="522">
                  <c:v>9.7185286393234968E-2</c:v>
                </c:pt>
                <c:pt idx="523">
                  <c:v>9.7388904126865947E-2</c:v>
                </c:pt>
                <c:pt idx="524">
                  <c:v>9.6415568875436911E-2</c:v>
                </c:pt>
                <c:pt idx="525">
                  <c:v>9.5862872548828956E-2</c:v>
                </c:pt>
                <c:pt idx="526">
                  <c:v>9.6044179173574065E-2</c:v>
                </c:pt>
                <c:pt idx="527">
                  <c:v>9.5893862030554819E-2</c:v>
                </c:pt>
                <c:pt idx="528">
                  <c:v>9.5140204059645447E-2</c:v>
                </c:pt>
                <c:pt idx="529">
                  <c:v>9.5187780057482199E-2</c:v>
                </c:pt>
                <c:pt idx="530">
                  <c:v>9.5184831527610897E-2</c:v>
                </c:pt>
                <c:pt idx="531">
                  <c:v>9.4559486467094264E-2</c:v>
                </c:pt>
                <c:pt idx="532">
                  <c:v>9.464273577542176E-2</c:v>
                </c:pt>
                <c:pt idx="533">
                  <c:v>9.43069394304933E-2</c:v>
                </c:pt>
                <c:pt idx="534">
                  <c:v>9.4079140164768288E-2</c:v>
                </c:pt>
                <c:pt idx="535">
                  <c:v>9.4767911814503558E-2</c:v>
                </c:pt>
                <c:pt idx="536">
                  <c:v>9.3653179734705619E-2</c:v>
                </c:pt>
                <c:pt idx="537">
                  <c:v>9.3737616751923353E-2</c:v>
                </c:pt>
                <c:pt idx="538">
                  <c:v>9.3095514806475835E-2</c:v>
                </c:pt>
                <c:pt idx="539">
                  <c:v>9.3435267473751957E-2</c:v>
                </c:pt>
                <c:pt idx="540">
                  <c:v>9.3115829710699302E-2</c:v>
                </c:pt>
                <c:pt idx="541">
                  <c:v>9.3772700523286762E-2</c:v>
                </c:pt>
                <c:pt idx="542">
                  <c:v>9.3309209943482713E-2</c:v>
                </c:pt>
                <c:pt idx="543">
                  <c:v>9.372637427939666E-2</c:v>
                </c:pt>
                <c:pt idx="544">
                  <c:v>9.3179181214986237E-2</c:v>
                </c:pt>
                <c:pt idx="545">
                  <c:v>9.2671451184196979E-2</c:v>
                </c:pt>
                <c:pt idx="546">
                  <c:v>9.1151858842309821E-2</c:v>
                </c:pt>
                <c:pt idx="547">
                  <c:v>9.1461545416916215E-2</c:v>
                </c:pt>
                <c:pt idx="548">
                  <c:v>9.2374474541697449E-2</c:v>
                </c:pt>
                <c:pt idx="549">
                  <c:v>9.2809632107659329E-2</c:v>
                </c:pt>
                <c:pt idx="550">
                  <c:v>9.3269733747560757E-2</c:v>
                </c:pt>
                <c:pt idx="551">
                  <c:v>9.348969563330066E-2</c:v>
                </c:pt>
                <c:pt idx="552">
                  <c:v>9.2274776930116958E-2</c:v>
                </c:pt>
                <c:pt idx="553">
                  <c:v>9.0836698633319238E-2</c:v>
                </c:pt>
                <c:pt idx="554">
                  <c:v>9.1298492899625799E-2</c:v>
                </c:pt>
                <c:pt idx="555">
                  <c:v>9.2261132925343228E-2</c:v>
                </c:pt>
                <c:pt idx="556">
                  <c:v>9.2072046584441333E-2</c:v>
                </c:pt>
                <c:pt idx="557">
                  <c:v>9.052086957256994E-2</c:v>
                </c:pt>
                <c:pt idx="558">
                  <c:v>9.0355112193672288E-2</c:v>
                </c:pt>
                <c:pt idx="559">
                  <c:v>9.1574338422561061E-2</c:v>
                </c:pt>
                <c:pt idx="560">
                  <c:v>9.1412475503033691E-2</c:v>
                </c:pt>
                <c:pt idx="561">
                  <c:v>9.0362787096004732E-2</c:v>
                </c:pt>
                <c:pt idx="562">
                  <c:v>9.0776115856024839E-2</c:v>
                </c:pt>
                <c:pt idx="563">
                  <c:v>9.1078802967929098E-2</c:v>
                </c:pt>
                <c:pt idx="564">
                  <c:v>8.9378887679265343E-2</c:v>
                </c:pt>
                <c:pt idx="565">
                  <c:v>8.8839226589653625E-2</c:v>
                </c:pt>
                <c:pt idx="566">
                  <c:v>8.9202150748185327E-2</c:v>
                </c:pt>
                <c:pt idx="567">
                  <c:v>9.0811038455764395E-2</c:v>
                </c:pt>
                <c:pt idx="568">
                  <c:v>9.0530268743626519E-2</c:v>
                </c:pt>
                <c:pt idx="569">
                  <c:v>9.0851089266236362E-2</c:v>
                </c:pt>
                <c:pt idx="570">
                  <c:v>9.0719142021215227E-2</c:v>
                </c:pt>
                <c:pt idx="571">
                  <c:v>9.0395872874629732E-2</c:v>
                </c:pt>
                <c:pt idx="572">
                  <c:v>9.1123883858624175E-2</c:v>
                </c:pt>
                <c:pt idx="573">
                  <c:v>9.1003310579446328E-2</c:v>
                </c:pt>
                <c:pt idx="574">
                  <c:v>9.0454656042817563E-2</c:v>
                </c:pt>
                <c:pt idx="575">
                  <c:v>9.0127471373339513E-2</c:v>
                </c:pt>
                <c:pt idx="576">
                  <c:v>9.0118518685760166E-2</c:v>
                </c:pt>
                <c:pt idx="577">
                  <c:v>8.977634954402372E-2</c:v>
                </c:pt>
                <c:pt idx="578">
                  <c:v>8.936218441148458E-2</c:v>
                </c:pt>
                <c:pt idx="579">
                  <c:v>8.9195678022649175E-2</c:v>
                </c:pt>
                <c:pt idx="580">
                  <c:v>8.9308891756976025E-2</c:v>
                </c:pt>
                <c:pt idx="581">
                  <c:v>8.8763696028318129E-2</c:v>
                </c:pt>
                <c:pt idx="582">
                  <c:v>8.8184369271003746E-2</c:v>
                </c:pt>
                <c:pt idx="583">
                  <c:v>8.8002886989522355E-2</c:v>
                </c:pt>
                <c:pt idx="584">
                  <c:v>8.9396649625178098E-2</c:v>
                </c:pt>
                <c:pt idx="585">
                  <c:v>8.9441281724261038E-2</c:v>
                </c:pt>
                <c:pt idx="586">
                  <c:v>8.8619783923534548E-2</c:v>
                </c:pt>
                <c:pt idx="587">
                  <c:v>8.8589153040346674E-2</c:v>
                </c:pt>
                <c:pt idx="588">
                  <c:v>8.7941016041807693E-2</c:v>
                </c:pt>
                <c:pt idx="589">
                  <c:v>8.8174779471860726E-2</c:v>
                </c:pt>
                <c:pt idx="590">
                  <c:v>8.8471387158208015E-2</c:v>
                </c:pt>
                <c:pt idx="591">
                  <c:v>8.8401320863379873E-2</c:v>
                </c:pt>
                <c:pt idx="592">
                  <c:v>8.7448481886478274E-2</c:v>
                </c:pt>
                <c:pt idx="593">
                  <c:v>8.715979276087929E-2</c:v>
                </c:pt>
                <c:pt idx="594">
                  <c:v>8.6808510341927117E-2</c:v>
                </c:pt>
                <c:pt idx="595">
                  <c:v>8.6779518411479281E-2</c:v>
                </c:pt>
                <c:pt idx="596">
                  <c:v>8.6165607228092717E-2</c:v>
                </c:pt>
                <c:pt idx="597">
                  <c:v>8.5964377113257773E-2</c:v>
                </c:pt>
                <c:pt idx="598">
                  <c:v>8.6178695414078021E-2</c:v>
                </c:pt>
                <c:pt idx="599">
                  <c:v>8.5428676234811055E-2</c:v>
                </c:pt>
                <c:pt idx="600">
                  <c:v>8.6423371492715936E-2</c:v>
                </c:pt>
                <c:pt idx="601">
                  <c:v>8.6306363497313091E-2</c:v>
                </c:pt>
                <c:pt idx="602">
                  <c:v>8.6964011381893261E-2</c:v>
                </c:pt>
                <c:pt idx="603">
                  <c:v>8.6781056138338711E-2</c:v>
                </c:pt>
                <c:pt idx="604">
                  <c:v>8.6059761250529263E-2</c:v>
                </c:pt>
                <c:pt idx="605">
                  <c:v>8.6486758227185462E-2</c:v>
                </c:pt>
                <c:pt idx="606">
                  <c:v>8.7546714991951713E-2</c:v>
                </c:pt>
                <c:pt idx="607">
                  <c:v>8.7416871605172822E-2</c:v>
                </c:pt>
                <c:pt idx="608">
                  <c:v>8.6783070609606258E-2</c:v>
                </c:pt>
                <c:pt idx="609">
                  <c:v>8.6490790890486488E-2</c:v>
                </c:pt>
                <c:pt idx="610">
                  <c:v>8.584025954972635E-2</c:v>
                </c:pt>
                <c:pt idx="611">
                  <c:v>8.4838414817087149E-2</c:v>
                </c:pt>
                <c:pt idx="612">
                  <c:v>8.489621858446153E-2</c:v>
                </c:pt>
                <c:pt idx="613">
                  <c:v>8.5548364021290249E-2</c:v>
                </c:pt>
                <c:pt idx="614">
                  <c:v>8.51310858647151E-2</c:v>
                </c:pt>
                <c:pt idx="615">
                  <c:v>8.5345716665341825E-2</c:v>
                </c:pt>
                <c:pt idx="616">
                  <c:v>8.5824429516297915E-2</c:v>
                </c:pt>
                <c:pt idx="617">
                  <c:v>8.6592448185274631E-2</c:v>
                </c:pt>
                <c:pt idx="618">
                  <c:v>8.6071059517960624E-2</c:v>
                </c:pt>
                <c:pt idx="619">
                  <c:v>8.6318149144694989E-2</c:v>
                </c:pt>
                <c:pt idx="620">
                  <c:v>8.4836136060534847E-2</c:v>
                </c:pt>
                <c:pt idx="621">
                  <c:v>8.5268068435438035E-2</c:v>
                </c:pt>
                <c:pt idx="622">
                  <c:v>8.5566232766567968E-2</c:v>
                </c:pt>
                <c:pt idx="623">
                  <c:v>8.6350506057804005E-2</c:v>
                </c:pt>
                <c:pt idx="624">
                  <c:v>8.6861760465890447E-2</c:v>
                </c:pt>
                <c:pt idx="625">
                  <c:v>8.6281126535750624E-2</c:v>
                </c:pt>
                <c:pt idx="626">
                  <c:v>8.4934785981750666E-2</c:v>
                </c:pt>
                <c:pt idx="627">
                  <c:v>8.334054698200305E-2</c:v>
                </c:pt>
                <c:pt idx="628">
                  <c:v>8.4363097087778935E-2</c:v>
                </c:pt>
                <c:pt idx="629">
                  <c:v>8.4914940996790006E-2</c:v>
                </c:pt>
                <c:pt idx="630">
                  <c:v>8.3378767777973178E-2</c:v>
                </c:pt>
                <c:pt idx="631">
                  <c:v>8.2371565168749036E-2</c:v>
                </c:pt>
                <c:pt idx="632">
                  <c:v>8.2501770162228927E-2</c:v>
                </c:pt>
                <c:pt idx="633">
                  <c:v>8.3667039128665202E-2</c:v>
                </c:pt>
                <c:pt idx="634">
                  <c:v>8.3671256344679035E-2</c:v>
                </c:pt>
                <c:pt idx="635">
                  <c:v>8.3060901202715101E-2</c:v>
                </c:pt>
                <c:pt idx="636">
                  <c:v>8.3546112782132045E-2</c:v>
                </c:pt>
                <c:pt idx="637">
                  <c:v>8.2192753625901963E-2</c:v>
                </c:pt>
                <c:pt idx="638">
                  <c:v>8.2885220772086945E-2</c:v>
                </c:pt>
                <c:pt idx="639">
                  <c:v>8.2783767115803222E-2</c:v>
                </c:pt>
                <c:pt idx="640">
                  <c:v>8.2585202987451728E-2</c:v>
                </c:pt>
                <c:pt idx="641">
                  <c:v>8.3475725755409333E-2</c:v>
                </c:pt>
                <c:pt idx="642">
                  <c:v>8.2950516073128547E-2</c:v>
                </c:pt>
                <c:pt idx="643">
                  <c:v>8.252359550426315E-2</c:v>
                </c:pt>
                <c:pt idx="644">
                  <c:v>8.2213227143837553E-2</c:v>
                </c:pt>
                <c:pt idx="645">
                  <c:v>8.2479004752393822E-2</c:v>
                </c:pt>
                <c:pt idx="646">
                  <c:v>8.3131586769694982E-2</c:v>
                </c:pt>
                <c:pt idx="647">
                  <c:v>8.2895222658318501E-2</c:v>
                </c:pt>
                <c:pt idx="648">
                  <c:v>8.2414615690969528E-2</c:v>
                </c:pt>
                <c:pt idx="649">
                  <c:v>8.1889961963440075E-2</c:v>
                </c:pt>
                <c:pt idx="650">
                  <c:v>8.2456217234047224E-2</c:v>
                </c:pt>
                <c:pt idx="651">
                  <c:v>8.2114059819007712E-2</c:v>
                </c:pt>
                <c:pt idx="652">
                  <c:v>8.308837695192986E-2</c:v>
                </c:pt>
                <c:pt idx="653">
                  <c:v>8.1909396242564381E-2</c:v>
                </c:pt>
                <c:pt idx="654">
                  <c:v>8.100112583286051E-2</c:v>
                </c:pt>
                <c:pt idx="655">
                  <c:v>8.1552370990863238E-2</c:v>
                </c:pt>
                <c:pt idx="656">
                  <c:v>8.2285234446065295E-2</c:v>
                </c:pt>
                <c:pt idx="657">
                  <c:v>8.2477520559867429E-2</c:v>
                </c:pt>
                <c:pt idx="658">
                  <c:v>8.2083260519226167E-2</c:v>
                </c:pt>
                <c:pt idx="659">
                  <c:v>8.2264261748814932E-2</c:v>
                </c:pt>
                <c:pt idx="660">
                  <c:v>8.1803271766671473E-2</c:v>
                </c:pt>
                <c:pt idx="661">
                  <c:v>8.1431704777038469E-2</c:v>
                </c:pt>
                <c:pt idx="662">
                  <c:v>8.0846181162053873E-2</c:v>
                </c:pt>
                <c:pt idx="663">
                  <c:v>8.0900853025671446E-2</c:v>
                </c:pt>
                <c:pt idx="664">
                  <c:v>8.0881911470746942E-2</c:v>
                </c:pt>
                <c:pt idx="665">
                  <c:v>8.2540774151188476E-2</c:v>
                </c:pt>
                <c:pt idx="666">
                  <c:v>8.2143767448315488E-2</c:v>
                </c:pt>
                <c:pt idx="667">
                  <c:v>8.1922152470883927E-2</c:v>
                </c:pt>
                <c:pt idx="668">
                  <c:v>8.1922790042749466E-2</c:v>
                </c:pt>
                <c:pt idx="669">
                  <c:v>8.1832312194493925E-2</c:v>
                </c:pt>
                <c:pt idx="670">
                  <c:v>8.0845539773258854E-2</c:v>
                </c:pt>
                <c:pt idx="671">
                  <c:v>8.0185276665411448E-2</c:v>
                </c:pt>
                <c:pt idx="672">
                  <c:v>8.0826217963900285E-2</c:v>
                </c:pt>
                <c:pt idx="673">
                  <c:v>8.0850398318688427E-2</c:v>
                </c:pt>
                <c:pt idx="674">
                  <c:v>8.0396357104186758E-2</c:v>
                </c:pt>
                <c:pt idx="675">
                  <c:v>8.0406422795305785E-2</c:v>
                </c:pt>
                <c:pt idx="676">
                  <c:v>8.0779854021659034E-2</c:v>
                </c:pt>
                <c:pt idx="677">
                  <c:v>8.0424059076362103E-2</c:v>
                </c:pt>
                <c:pt idx="678">
                  <c:v>7.9513456610267305E-2</c:v>
                </c:pt>
                <c:pt idx="679">
                  <c:v>8.005747409603281E-2</c:v>
                </c:pt>
                <c:pt idx="680">
                  <c:v>7.971538202143845E-2</c:v>
                </c:pt>
                <c:pt idx="681">
                  <c:v>7.9436571340255599E-2</c:v>
                </c:pt>
                <c:pt idx="682">
                  <c:v>8.0128620207275264E-2</c:v>
                </c:pt>
                <c:pt idx="683">
                  <c:v>8.0530242693899148E-2</c:v>
                </c:pt>
                <c:pt idx="684">
                  <c:v>7.9882334314285416E-2</c:v>
                </c:pt>
                <c:pt idx="685">
                  <c:v>7.9258821691681414E-2</c:v>
                </c:pt>
                <c:pt idx="686">
                  <c:v>7.8520831420347936E-2</c:v>
                </c:pt>
                <c:pt idx="687">
                  <c:v>7.8894075248538378E-2</c:v>
                </c:pt>
                <c:pt idx="688">
                  <c:v>7.8663661687464553E-2</c:v>
                </c:pt>
                <c:pt idx="689">
                  <c:v>7.8335257659700994E-2</c:v>
                </c:pt>
                <c:pt idx="690">
                  <c:v>7.8290036608995583E-2</c:v>
                </c:pt>
                <c:pt idx="691">
                  <c:v>7.7826973366068405E-2</c:v>
                </c:pt>
                <c:pt idx="692">
                  <c:v>7.6929559879627213E-2</c:v>
                </c:pt>
                <c:pt idx="693">
                  <c:v>7.7372608184093555E-2</c:v>
                </c:pt>
                <c:pt idx="694">
                  <c:v>7.7981986888619514E-2</c:v>
                </c:pt>
                <c:pt idx="695">
                  <c:v>7.8794500709566548E-2</c:v>
                </c:pt>
                <c:pt idx="696">
                  <c:v>7.8914282136715183E-2</c:v>
                </c:pt>
                <c:pt idx="697">
                  <c:v>7.7989871179689321E-2</c:v>
                </c:pt>
                <c:pt idx="698">
                  <c:v>7.8077609279852661E-2</c:v>
                </c:pt>
                <c:pt idx="699">
                  <c:v>7.7568558808979768E-2</c:v>
                </c:pt>
                <c:pt idx="700">
                  <c:v>7.8977405685379212E-2</c:v>
                </c:pt>
                <c:pt idx="701">
                  <c:v>7.8734758729759421E-2</c:v>
                </c:pt>
                <c:pt idx="702">
                  <c:v>7.7272567197577108E-2</c:v>
                </c:pt>
                <c:pt idx="703">
                  <c:v>7.6759654426798343E-2</c:v>
                </c:pt>
                <c:pt idx="704">
                  <c:v>7.6828561453809951E-2</c:v>
                </c:pt>
                <c:pt idx="705">
                  <c:v>7.6752654019816582E-2</c:v>
                </c:pt>
                <c:pt idx="706">
                  <c:v>7.7696187064815528E-2</c:v>
                </c:pt>
                <c:pt idx="707">
                  <c:v>7.7653158266112327E-2</c:v>
                </c:pt>
                <c:pt idx="708">
                  <c:v>7.7563538664433412E-2</c:v>
                </c:pt>
                <c:pt idx="709">
                  <c:v>7.7175874082002119E-2</c:v>
                </c:pt>
                <c:pt idx="710">
                  <c:v>7.5728705884495998E-2</c:v>
                </c:pt>
                <c:pt idx="711">
                  <c:v>7.6079114627484304E-2</c:v>
                </c:pt>
                <c:pt idx="712">
                  <c:v>7.7654819858101354E-2</c:v>
                </c:pt>
                <c:pt idx="713">
                  <c:v>7.7401371126881613E-2</c:v>
                </c:pt>
                <c:pt idx="714">
                  <c:v>7.7597858688127144E-2</c:v>
                </c:pt>
                <c:pt idx="715">
                  <c:v>7.7485706328611542E-2</c:v>
                </c:pt>
                <c:pt idx="716">
                  <c:v>7.632803543490263E-2</c:v>
                </c:pt>
                <c:pt idx="717">
                  <c:v>7.6496816250465102E-2</c:v>
                </c:pt>
                <c:pt idx="718">
                  <c:v>7.6633442593505782E-2</c:v>
                </c:pt>
                <c:pt idx="719">
                  <c:v>7.6855715027034296E-2</c:v>
                </c:pt>
                <c:pt idx="720">
                  <c:v>7.6639418067778881E-2</c:v>
                </c:pt>
                <c:pt idx="721">
                  <c:v>7.5990425198668485E-2</c:v>
                </c:pt>
                <c:pt idx="722">
                  <c:v>7.487374677960125E-2</c:v>
                </c:pt>
                <c:pt idx="723">
                  <c:v>7.5838733738637643E-2</c:v>
                </c:pt>
                <c:pt idx="724">
                  <c:v>7.5919787296787472E-2</c:v>
                </c:pt>
                <c:pt idx="725">
                  <c:v>7.5595244123223618E-2</c:v>
                </c:pt>
                <c:pt idx="726">
                  <c:v>7.6138717116681229E-2</c:v>
                </c:pt>
                <c:pt idx="727">
                  <c:v>7.6060565590403251E-2</c:v>
                </c:pt>
                <c:pt idx="728">
                  <c:v>7.596323915305575E-2</c:v>
                </c:pt>
                <c:pt idx="729">
                  <c:v>7.606134957657526E-2</c:v>
                </c:pt>
                <c:pt idx="730">
                  <c:v>7.5597571648547898E-2</c:v>
                </c:pt>
                <c:pt idx="731">
                  <c:v>7.5372718616513429E-2</c:v>
                </c:pt>
                <c:pt idx="732">
                  <c:v>7.5469339000412042E-2</c:v>
                </c:pt>
                <c:pt idx="733">
                  <c:v>7.4944605841827161E-2</c:v>
                </c:pt>
                <c:pt idx="734">
                  <c:v>7.5248318617702592E-2</c:v>
                </c:pt>
                <c:pt idx="735">
                  <c:v>7.5340596543332694E-2</c:v>
                </c:pt>
                <c:pt idx="736">
                  <c:v>7.5656243631564299E-2</c:v>
                </c:pt>
                <c:pt idx="737">
                  <c:v>7.5566384056039076E-2</c:v>
                </c:pt>
                <c:pt idx="738">
                  <c:v>7.406555236796733E-2</c:v>
                </c:pt>
                <c:pt idx="739">
                  <c:v>7.4354340653801643E-2</c:v>
                </c:pt>
                <c:pt idx="740">
                  <c:v>7.4540842992889558E-2</c:v>
                </c:pt>
                <c:pt idx="741">
                  <c:v>7.4643825735858538E-2</c:v>
                </c:pt>
                <c:pt idx="742">
                  <c:v>7.5183716371871573E-2</c:v>
                </c:pt>
                <c:pt idx="743">
                  <c:v>7.4589181661440851E-2</c:v>
                </c:pt>
                <c:pt idx="744">
                  <c:v>7.3843563570996903E-2</c:v>
                </c:pt>
                <c:pt idx="745">
                  <c:v>7.4095579466054537E-2</c:v>
                </c:pt>
                <c:pt idx="746">
                  <c:v>7.3981884361091377E-2</c:v>
                </c:pt>
                <c:pt idx="747">
                  <c:v>7.4595947646465793E-2</c:v>
                </c:pt>
                <c:pt idx="748">
                  <c:v>7.4791869140241454E-2</c:v>
                </c:pt>
                <c:pt idx="749">
                  <c:v>7.5001881647154461E-2</c:v>
                </c:pt>
                <c:pt idx="750">
                  <c:v>7.5441167889608446E-2</c:v>
                </c:pt>
                <c:pt idx="751">
                  <c:v>7.5404001730513814E-2</c:v>
                </c:pt>
                <c:pt idx="752">
                  <c:v>7.6258202605765657E-2</c:v>
                </c:pt>
                <c:pt idx="753">
                  <c:v>7.5928173211855271E-2</c:v>
                </c:pt>
                <c:pt idx="754">
                  <c:v>7.3830880342058022E-2</c:v>
                </c:pt>
                <c:pt idx="755">
                  <c:v>7.2856734203993911E-2</c:v>
                </c:pt>
                <c:pt idx="756">
                  <c:v>7.4067015408310233E-2</c:v>
                </c:pt>
                <c:pt idx="757">
                  <c:v>7.4867398580425501E-2</c:v>
                </c:pt>
                <c:pt idx="758">
                  <c:v>7.5262168965621962E-2</c:v>
                </c:pt>
                <c:pt idx="759">
                  <c:v>7.419700773060961E-2</c:v>
                </c:pt>
                <c:pt idx="760">
                  <c:v>7.26265708824088E-2</c:v>
                </c:pt>
                <c:pt idx="761">
                  <c:v>7.3376516486932816E-2</c:v>
                </c:pt>
                <c:pt idx="762">
                  <c:v>7.3471687683582781E-2</c:v>
                </c:pt>
                <c:pt idx="763">
                  <c:v>7.3152471367797414E-2</c:v>
                </c:pt>
                <c:pt idx="764">
                  <c:v>7.3292256409972542E-2</c:v>
                </c:pt>
                <c:pt idx="765">
                  <c:v>7.4214446660082797E-2</c:v>
                </c:pt>
                <c:pt idx="766">
                  <c:v>7.3647853168848684E-2</c:v>
                </c:pt>
                <c:pt idx="767">
                  <c:v>7.3477776078850546E-2</c:v>
                </c:pt>
                <c:pt idx="768">
                  <c:v>7.2490200397366603E-2</c:v>
                </c:pt>
                <c:pt idx="769">
                  <c:v>7.3005571298491778E-2</c:v>
                </c:pt>
                <c:pt idx="770">
                  <c:v>7.2853294014999639E-2</c:v>
                </c:pt>
                <c:pt idx="771">
                  <c:v>7.2553126867535248E-2</c:v>
                </c:pt>
                <c:pt idx="772">
                  <c:v>7.1786895548794555E-2</c:v>
                </c:pt>
                <c:pt idx="773">
                  <c:v>7.2000171516928613E-2</c:v>
                </c:pt>
                <c:pt idx="774">
                  <c:v>7.2132125013737974E-2</c:v>
                </c:pt>
                <c:pt idx="775">
                  <c:v>7.1947329849401304E-2</c:v>
                </c:pt>
                <c:pt idx="776">
                  <c:v>7.3033160975736006E-2</c:v>
                </c:pt>
                <c:pt idx="777">
                  <c:v>7.3796668786376335E-2</c:v>
                </c:pt>
                <c:pt idx="778">
                  <c:v>7.2832501336049446E-2</c:v>
                </c:pt>
                <c:pt idx="779">
                  <c:v>7.1925752122002778E-2</c:v>
                </c:pt>
                <c:pt idx="780">
                  <c:v>7.2652339955536535E-2</c:v>
                </c:pt>
                <c:pt idx="781">
                  <c:v>7.1961909184479256E-2</c:v>
                </c:pt>
                <c:pt idx="782">
                  <c:v>7.1854589385897227E-2</c:v>
                </c:pt>
                <c:pt idx="783">
                  <c:v>7.2185390953630968E-2</c:v>
                </c:pt>
                <c:pt idx="784">
                  <c:v>7.1393727427157952E-2</c:v>
                </c:pt>
                <c:pt idx="785">
                  <c:v>7.233547953915459E-2</c:v>
                </c:pt>
                <c:pt idx="786">
                  <c:v>7.2739727659363179E-2</c:v>
                </c:pt>
                <c:pt idx="787">
                  <c:v>7.2648956183987534E-2</c:v>
                </c:pt>
                <c:pt idx="788">
                  <c:v>7.1697656884564059E-2</c:v>
                </c:pt>
                <c:pt idx="789">
                  <c:v>7.1586603348188754E-2</c:v>
                </c:pt>
                <c:pt idx="790">
                  <c:v>7.167081257684163E-2</c:v>
                </c:pt>
                <c:pt idx="791">
                  <c:v>7.090683935238809E-2</c:v>
                </c:pt>
                <c:pt idx="792">
                  <c:v>7.1030944359650225E-2</c:v>
                </c:pt>
                <c:pt idx="793">
                  <c:v>7.104401125319075E-2</c:v>
                </c:pt>
                <c:pt idx="794">
                  <c:v>7.0829093902760168E-2</c:v>
                </c:pt>
                <c:pt idx="795">
                  <c:v>7.227222611630213E-2</c:v>
                </c:pt>
                <c:pt idx="796">
                  <c:v>7.2193300518302653E-2</c:v>
                </c:pt>
                <c:pt idx="797">
                  <c:v>7.1808166429988274E-2</c:v>
                </c:pt>
                <c:pt idx="798">
                  <c:v>7.1991543325323523E-2</c:v>
                </c:pt>
                <c:pt idx="799">
                  <c:v>7.2311147004577192E-2</c:v>
                </c:pt>
                <c:pt idx="800">
                  <c:v>7.1736815278554841E-2</c:v>
                </c:pt>
                <c:pt idx="801">
                  <c:v>7.1143046600287668E-2</c:v>
                </c:pt>
                <c:pt idx="802">
                  <c:v>7.054504650705852E-2</c:v>
                </c:pt>
                <c:pt idx="803">
                  <c:v>7.0798544225621998E-2</c:v>
                </c:pt>
                <c:pt idx="804">
                  <c:v>7.0818627445429355E-2</c:v>
                </c:pt>
                <c:pt idx="805">
                  <c:v>7.0491188953071396E-2</c:v>
                </c:pt>
                <c:pt idx="806">
                  <c:v>7.0721868101910043E-2</c:v>
                </c:pt>
                <c:pt idx="807">
                  <c:v>7.1017165630014117E-2</c:v>
                </c:pt>
                <c:pt idx="808">
                  <c:v>7.0684366651486488E-2</c:v>
                </c:pt>
                <c:pt idx="809">
                  <c:v>7.1149791892502104E-2</c:v>
                </c:pt>
                <c:pt idx="810">
                  <c:v>7.0596052245890703E-2</c:v>
                </c:pt>
                <c:pt idx="811">
                  <c:v>7.083548149189571E-2</c:v>
                </c:pt>
                <c:pt idx="812">
                  <c:v>7.0243050638343935E-2</c:v>
                </c:pt>
                <c:pt idx="813">
                  <c:v>6.9815981741187985E-2</c:v>
                </c:pt>
                <c:pt idx="814">
                  <c:v>7.0551473860832659E-2</c:v>
                </c:pt>
                <c:pt idx="815">
                  <c:v>7.0567049204480981E-2</c:v>
                </c:pt>
                <c:pt idx="816">
                  <c:v>7.0509249477805874E-2</c:v>
                </c:pt>
                <c:pt idx="817">
                  <c:v>7.0147627771327006E-2</c:v>
                </c:pt>
                <c:pt idx="818">
                  <c:v>7.0324025075841609E-2</c:v>
                </c:pt>
                <c:pt idx="819">
                  <c:v>6.9841416127915737E-2</c:v>
                </c:pt>
                <c:pt idx="820">
                  <c:v>7.0583219917081441E-2</c:v>
                </c:pt>
                <c:pt idx="821">
                  <c:v>7.0607851967560697E-2</c:v>
                </c:pt>
                <c:pt idx="822">
                  <c:v>6.9943379000822273E-2</c:v>
                </c:pt>
                <c:pt idx="823">
                  <c:v>7.0817678147758842E-2</c:v>
                </c:pt>
                <c:pt idx="824">
                  <c:v>7.0893613567072425E-2</c:v>
                </c:pt>
                <c:pt idx="825">
                  <c:v>7.0821475664208933E-2</c:v>
                </c:pt>
                <c:pt idx="826">
                  <c:v>7.1551493730505386E-2</c:v>
                </c:pt>
                <c:pt idx="827">
                  <c:v>7.0450259024853024E-2</c:v>
                </c:pt>
                <c:pt idx="828">
                  <c:v>7.04979513233083E-2</c:v>
                </c:pt>
                <c:pt idx="829">
                  <c:v>7.0779825012660419E-2</c:v>
                </c:pt>
                <c:pt idx="830">
                  <c:v>7.0889759557850471E-2</c:v>
                </c:pt>
                <c:pt idx="831">
                  <c:v>7.0205551391961829E-2</c:v>
                </c:pt>
                <c:pt idx="832">
                  <c:v>7.0135357586250058E-2</c:v>
                </c:pt>
                <c:pt idx="833">
                  <c:v>6.9948118110976676E-2</c:v>
                </c:pt>
                <c:pt idx="834">
                  <c:v>6.982793950480036E-2</c:v>
                </c:pt>
                <c:pt idx="835">
                  <c:v>6.9059730616773146E-2</c:v>
                </c:pt>
                <c:pt idx="836">
                  <c:v>6.93255736829375E-2</c:v>
                </c:pt>
                <c:pt idx="837">
                  <c:v>7.0185373564243855E-2</c:v>
                </c:pt>
                <c:pt idx="838">
                  <c:v>6.9936037435651563E-2</c:v>
                </c:pt>
                <c:pt idx="839">
                  <c:v>6.9302883897717771E-2</c:v>
                </c:pt>
                <c:pt idx="840">
                  <c:v>6.9070872702586023E-2</c:v>
                </c:pt>
                <c:pt idx="841">
                  <c:v>6.9037784971071839E-2</c:v>
                </c:pt>
                <c:pt idx="842">
                  <c:v>6.9085495535899585E-2</c:v>
                </c:pt>
                <c:pt idx="843">
                  <c:v>6.8985480805677415E-2</c:v>
                </c:pt>
                <c:pt idx="844">
                  <c:v>6.8652262401419056E-2</c:v>
                </c:pt>
                <c:pt idx="845">
                  <c:v>6.8144171713528795E-2</c:v>
                </c:pt>
                <c:pt idx="846">
                  <c:v>6.840897298737475E-2</c:v>
                </c:pt>
                <c:pt idx="847">
                  <c:v>6.8266920875280385E-2</c:v>
                </c:pt>
                <c:pt idx="848">
                  <c:v>6.8734191980031181E-2</c:v>
                </c:pt>
                <c:pt idx="849">
                  <c:v>6.8902890019578403E-2</c:v>
                </c:pt>
                <c:pt idx="850">
                  <c:v>6.851744989373125E-2</c:v>
                </c:pt>
                <c:pt idx="851">
                  <c:v>6.9058313698514492E-2</c:v>
                </c:pt>
                <c:pt idx="852">
                  <c:v>6.9500416812088295E-2</c:v>
                </c:pt>
                <c:pt idx="853">
                  <c:v>6.8699662535837286E-2</c:v>
                </c:pt>
                <c:pt idx="854">
                  <c:v>6.8697901590878435E-2</c:v>
                </c:pt>
                <c:pt idx="855">
                  <c:v>6.8860944139865307E-2</c:v>
                </c:pt>
                <c:pt idx="856">
                  <c:v>6.8700035850811289E-2</c:v>
                </c:pt>
                <c:pt idx="857">
                  <c:v>6.8492306577060388E-2</c:v>
                </c:pt>
                <c:pt idx="858">
                  <c:v>6.8755303949170427E-2</c:v>
                </c:pt>
                <c:pt idx="859">
                  <c:v>6.8555944671200131E-2</c:v>
                </c:pt>
                <c:pt idx="860">
                  <c:v>6.8182361083465315E-2</c:v>
                </c:pt>
                <c:pt idx="861">
                  <c:v>6.8284209505837037E-2</c:v>
                </c:pt>
                <c:pt idx="862">
                  <c:v>6.8185593953987905E-2</c:v>
                </c:pt>
                <c:pt idx="863">
                  <c:v>6.8027046103754804E-2</c:v>
                </c:pt>
                <c:pt idx="864">
                  <c:v>6.7418278806642626E-2</c:v>
                </c:pt>
                <c:pt idx="865">
                  <c:v>6.7104129518876177E-2</c:v>
                </c:pt>
                <c:pt idx="866">
                  <c:v>6.6143812156906484E-2</c:v>
                </c:pt>
                <c:pt idx="867">
                  <c:v>6.6502488324123712E-2</c:v>
                </c:pt>
                <c:pt idx="868">
                  <c:v>6.6983526612685876E-2</c:v>
                </c:pt>
                <c:pt idx="869">
                  <c:v>6.7124830473060768E-2</c:v>
                </c:pt>
                <c:pt idx="870">
                  <c:v>6.6919136390847844E-2</c:v>
                </c:pt>
                <c:pt idx="871">
                  <c:v>6.7002247908039728E-2</c:v>
                </c:pt>
                <c:pt idx="872">
                  <c:v>6.6422999285394135E-2</c:v>
                </c:pt>
                <c:pt idx="873">
                  <c:v>6.597752022220188E-2</c:v>
                </c:pt>
                <c:pt idx="874">
                  <c:v>6.5867539864143482E-2</c:v>
                </c:pt>
                <c:pt idx="875">
                  <c:v>6.4746717047182156E-2</c:v>
                </c:pt>
                <c:pt idx="876">
                  <c:v>6.5466074345087874E-2</c:v>
                </c:pt>
                <c:pt idx="877">
                  <c:v>6.609191683626231E-2</c:v>
                </c:pt>
                <c:pt idx="878">
                  <c:v>6.6410118844172708E-2</c:v>
                </c:pt>
                <c:pt idx="879">
                  <c:v>6.6672202226270252E-2</c:v>
                </c:pt>
                <c:pt idx="880">
                  <c:v>6.6105651776701815E-2</c:v>
                </c:pt>
                <c:pt idx="881">
                  <c:v>6.5601449307092413E-2</c:v>
                </c:pt>
                <c:pt idx="882">
                  <c:v>6.5778990395975512E-2</c:v>
                </c:pt>
                <c:pt idx="883">
                  <c:v>6.708512651816724E-2</c:v>
                </c:pt>
                <c:pt idx="884">
                  <c:v>6.6909690313715298E-2</c:v>
                </c:pt>
                <c:pt idx="885">
                  <c:v>6.6903686330813006E-2</c:v>
                </c:pt>
                <c:pt idx="886">
                  <c:v>6.6575043635940079E-2</c:v>
                </c:pt>
                <c:pt idx="887">
                  <c:v>6.4964625393146277E-2</c:v>
                </c:pt>
                <c:pt idx="888">
                  <c:v>6.5248701414686069E-2</c:v>
                </c:pt>
                <c:pt idx="889">
                  <c:v>6.5323341245846905E-2</c:v>
                </c:pt>
                <c:pt idx="890">
                  <c:v>6.5525459521710488E-2</c:v>
                </c:pt>
                <c:pt idx="891">
                  <c:v>6.5173728415622315E-2</c:v>
                </c:pt>
                <c:pt idx="892">
                  <c:v>6.5768807058072171E-2</c:v>
                </c:pt>
                <c:pt idx="893">
                  <c:v>6.5347508949587865E-2</c:v>
                </c:pt>
                <c:pt idx="894">
                  <c:v>6.5483933969558983E-2</c:v>
                </c:pt>
                <c:pt idx="895">
                  <c:v>6.608953927837892E-2</c:v>
                </c:pt>
                <c:pt idx="896">
                  <c:v>6.5514528658231638E-2</c:v>
                </c:pt>
                <c:pt idx="897">
                  <c:v>6.4687777639586386E-2</c:v>
                </c:pt>
                <c:pt idx="898">
                  <c:v>6.3499490895083097E-2</c:v>
                </c:pt>
                <c:pt idx="899">
                  <c:v>6.4373359976995184E-2</c:v>
                </c:pt>
                <c:pt idx="900">
                  <c:v>6.5055568658763302E-2</c:v>
                </c:pt>
                <c:pt idx="901">
                  <c:v>6.4239308140835449E-2</c:v>
                </c:pt>
                <c:pt idx="902">
                  <c:v>6.4344147609993935E-2</c:v>
                </c:pt>
                <c:pt idx="903">
                  <c:v>6.4115323318294545E-2</c:v>
                </c:pt>
                <c:pt idx="904">
                  <c:v>6.4920465385145606E-2</c:v>
                </c:pt>
                <c:pt idx="905">
                  <c:v>6.5738195227993859E-2</c:v>
                </c:pt>
                <c:pt idx="906">
                  <c:v>6.509622721653302E-2</c:v>
                </c:pt>
                <c:pt idx="907">
                  <c:v>6.4198816668634806E-2</c:v>
                </c:pt>
                <c:pt idx="908">
                  <c:v>6.6048013037399392E-2</c:v>
                </c:pt>
                <c:pt idx="909">
                  <c:v>6.4786489741141817E-2</c:v>
                </c:pt>
                <c:pt idx="910">
                  <c:v>6.3596464514354856E-2</c:v>
                </c:pt>
                <c:pt idx="911">
                  <c:v>6.4439569645306935E-2</c:v>
                </c:pt>
                <c:pt idx="912">
                  <c:v>6.4162570774059749E-2</c:v>
                </c:pt>
                <c:pt idx="913">
                  <c:v>6.3081182498232413E-2</c:v>
                </c:pt>
                <c:pt idx="914">
                  <c:v>6.3389578044353537E-2</c:v>
                </c:pt>
                <c:pt idx="915">
                  <c:v>6.3685468373162482E-2</c:v>
                </c:pt>
                <c:pt idx="916">
                  <c:v>6.3074857196403655E-2</c:v>
                </c:pt>
                <c:pt idx="917">
                  <c:v>6.2648014409384001E-2</c:v>
                </c:pt>
                <c:pt idx="918">
                  <c:v>6.338269700907892E-2</c:v>
                </c:pt>
                <c:pt idx="919">
                  <c:v>6.3598393278202006E-2</c:v>
                </c:pt>
                <c:pt idx="920">
                  <c:v>6.3663880375970691E-2</c:v>
                </c:pt>
                <c:pt idx="921">
                  <c:v>6.2928440236471886E-2</c:v>
                </c:pt>
                <c:pt idx="922">
                  <c:v>6.2751754355595574E-2</c:v>
                </c:pt>
                <c:pt idx="923">
                  <c:v>6.2214984954891646E-2</c:v>
                </c:pt>
                <c:pt idx="924">
                  <c:v>6.2285937066577125E-2</c:v>
                </c:pt>
                <c:pt idx="925">
                  <c:v>6.1671090404362174E-2</c:v>
                </c:pt>
                <c:pt idx="926">
                  <c:v>6.13683199618495E-2</c:v>
                </c:pt>
                <c:pt idx="927">
                  <c:v>6.147119998024219E-2</c:v>
                </c:pt>
                <c:pt idx="928">
                  <c:v>6.1415054377959848E-2</c:v>
                </c:pt>
                <c:pt idx="929">
                  <c:v>6.138386484813619E-2</c:v>
                </c:pt>
                <c:pt idx="930">
                  <c:v>6.182142394645497E-2</c:v>
                </c:pt>
                <c:pt idx="931">
                  <c:v>6.1223091895248057E-2</c:v>
                </c:pt>
                <c:pt idx="932">
                  <c:v>6.1437932689439263E-2</c:v>
                </c:pt>
                <c:pt idx="933">
                  <c:v>6.1604534118661708E-2</c:v>
                </c:pt>
                <c:pt idx="934">
                  <c:v>6.1806891091790127E-2</c:v>
                </c:pt>
                <c:pt idx="935">
                  <c:v>6.211380618912505E-2</c:v>
                </c:pt>
                <c:pt idx="936">
                  <c:v>6.2795549592187264E-2</c:v>
                </c:pt>
                <c:pt idx="937">
                  <c:v>6.2863784225102429E-2</c:v>
                </c:pt>
                <c:pt idx="938">
                  <c:v>6.1869000389499461E-2</c:v>
                </c:pt>
                <c:pt idx="939">
                  <c:v>6.1118406497705544E-2</c:v>
                </c:pt>
                <c:pt idx="940">
                  <c:v>6.1437802453986605E-2</c:v>
                </c:pt>
                <c:pt idx="941">
                  <c:v>6.1576023944922439E-2</c:v>
                </c:pt>
                <c:pt idx="942">
                  <c:v>6.1716593189161784E-2</c:v>
                </c:pt>
                <c:pt idx="943">
                  <c:v>6.1250404733068663E-2</c:v>
                </c:pt>
                <c:pt idx="944">
                  <c:v>6.0806108145371407E-2</c:v>
                </c:pt>
                <c:pt idx="945">
                  <c:v>6.1617923616193816E-2</c:v>
                </c:pt>
                <c:pt idx="946">
                  <c:v>6.1753417174504645E-2</c:v>
                </c:pt>
                <c:pt idx="947">
                  <c:v>6.1437467711169903E-2</c:v>
                </c:pt>
                <c:pt idx="948">
                  <c:v>6.1271649553705301E-2</c:v>
                </c:pt>
                <c:pt idx="949">
                  <c:v>6.0984823759493795E-2</c:v>
                </c:pt>
                <c:pt idx="950">
                  <c:v>6.1054100821282507E-2</c:v>
                </c:pt>
                <c:pt idx="951">
                  <c:v>6.1134876155610904E-2</c:v>
                </c:pt>
                <c:pt idx="952">
                  <c:v>6.1527747232886412E-2</c:v>
                </c:pt>
                <c:pt idx="953">
                  <c:v>6.123204129885336E-2</c:v>
                </c:pt>
                <c:pt idx="954">
                  <c:v>6.084616948864538E-2</c:v>
                </c:pt>
                <c:pt idx="955">
                  <c:v>6.0233307517631236E-2</c:v>
                </c:pt>
                <c:pt idx="956">
                  <c:v>5.9974274740566019E-2</c:v>
                </c:pt>
                <c:pt idx="957">
                  <c:v>6.0188022061309888E-2</c:v>
                </c:pt>
                <c:pt idx="958">
                  <c:v>6.0412688477391716E-2</c:v>
                </c:pt>
                <c:pt idx="959">
                  <c:v>6.0773912623358906E-2</c:v>
                </c:pt>
                <c:pt idx="960">
                  <c:v>6.0982140605802586E-2</c:v>
                </c:pt>
                <c:pt idx="961">
                  <c:v>6.0848289874938705E-2</c:v>
                </c:pt>
                <c:pt idx="962">
                  <c:v>6.0797203198220212E-2</c:v>
                </c:pt>
                <c:pt idx="963">
                  <c:v>6.045036400955571E-2</c:v>
                </c:pt>
                <c:pt idx="964">
                  <c:v>6.0535956819346794E-2</c:v>
                </c:pt>
                <c:pt idx="965">
                  <c:v>6.0410096501112329E-2</c:v>
                </c:pt>
                <c:pt idx="966">
                  <c:v>5.9990489657339323E-2</c:v>
                </c:pt>
                <c:pt idx="967">
                  <c:v>6.1328062947548077E-2</c:v>
                </c:pt>
                <c:pt idx="968">
                  <c:v>6.1105760456399733E-2</c:v>
                </c:pt>
                <c:pt idx="969">
                  <c:v>6.011805677316924E-2</c:v>
                </c:pt>
                <c:pt idx="970">
                  <c:v>6.0925721566126342E-2</c:v>
                </c:pt>
                <c:pt idx="971">
                  <c:v>6.0946669498521865E-2</c:v>
                </c:pt>
                <c:pt idx="972">
                  <c:v>6.1067814027373192E-2</c:v>
                </c:pt>
                <c:pt idx="973">
                  <c:v>6.0531612865836998E-2</c:v>
                </c:pt>
                <c:pt idx="974">
                  <c:v>6.0220712784598035E-2</c:v>
                </c:pt>
                <c:pt idx="975">
                  <c:v>6.0134984652251214E-2</c:v>
                </c:pt>
                <c:pt idx="976">
                  <c:v>5.9929737903988686E-2</c:v>
                </c:pt>
                <c:pt idx="977">
                  <c:v>5.9828789627918016E-2</c:v>
                </c:pt>
                <c:pt idx="978">
                  <c:v>5.937307072775997E-2</c:v>
                </c:pt>
                <c:pt idx="979">
                  <c:v>6.0047057802608134E-2</c:v>
                </c:pt>
                <c:pt idx="980">
                  <c:v>6.0559751654101601E-2</c:v>
                </c:pt>
                <c:pt idx="981">
                  <c:v>6.0586471883991543E-2</c:v>
                </c:pt>
                <c:pt idx="982">
                  <c:v>5.9926686546965625E-2</c:v>
                </c:pt>
                <c:pt idx="983">
                  <c:v>5.9773116565359996E-2</c:v>
                </c:pt>
                <c:pt idx="984">
                  <c:v>5.9739974216652267E-2</c:v>
                </c:pt>
                <c:pt idx="985">
                  <c:v>5.9535701684016978E-2</c:v>
                </c:pt>
                <c:pt idx="986">
                  <c:v>5.9399106372619526E-2</c:v>
                </c:pt>
                <c:pt idx="987">
                  <c:v>5.9662052913287147E-2</c:v>
                </c:pt>
                <c:pt idx="988">
                  <c:v>5.8600271308600647E-2</c:v>
                </c:pt>
                <c:pt idx="989">
                  <c:v>5.8012206047489134E-2</c:v>
                </c:pt>
                <c:pt idx="990">
                  <c:v>5.8799350854440685E-2</c:v>
                </c:pt>
                <c:pt idx="991">
                  <c:v>5.9125229636674298E-2</c:v>
                </c:pt>
                <c:pt idx="992">
                  <c:v>5.9362271570358519E-2</c:v>
                </c:pt>
                <c:pt idx="993">
                  <c:v>5.9315218751742678E-2</c:v>
                </c:pt>
                <c:pt idx="994">
                  <c:v>5.8603009687068733E-2</c:v>
                </c:pt>
                <c:pt idx="995">
                  <c:v>5.8492800260139033E-2</c:v>
                </c:pt>
                <c:pt idx="996">
                  <c:v>5.8765245885392781E-2</c:v>
                </c:pt>
                <c:pt idx="997">
                  <c:v>5.9352243737947882E-2</c:v>
                </c:pt>
                <c:pt idx="998">
                  <c:v>5.9887474330497945E-2</c:v>
                </c:pt>
                <c:pt idx="999">
                  <c:v>5.913064534826723E-2</c:v>
                </c:pt>
                <c:pt idx="1000">
                  <c:v>5.9515992425930704E-2</c:v>
                </c:pt>
                <c:pt idx="1001">
                  <c:v>5.989602693670637E-2</c:v>
                </c:pt>
                <c:pt idx="1002">
                  <c:v>5.9169411402600659E-2</c:v>
                </c:pt>
                <c:pt idx="1003">
                  <c:v>5.7904309759458809E-2</c:v>
                </c:pt>
                <c:pt idx="1004">
                  <c:v>5.77342434343339E-2</c:v>
                </c:pt>
                <c:pt idx="1005">
                  <c:v>5.787786796973117E-2</c:v>
                </c:pt>
                <c:pt idx="1006">
                  <c:v>5.7733107229377294E-2</c:v>
                </c:pt>
                <c:pt idx="1007">
                  <c:v>5.7752494497403196E-2</c:v>
                </c:pt>
                <c:pt idx="1008">
                  <c:v>5.7375340603175604E-2</c:v>
                </c:pt>
                <c:pt idx="1009">
                  <c:v>5.7366612751903572E-2</c:v>
                </c:pt>
                <c:pt idx="1010">
                  <c:v>5.7133270066391871E-2</c:v>
                </c:pt>
                <c:pt idx="1011">
                  <c:v>5.6040744003117635E-2</c:v>
                </c:pt>
                <c:pt idx="1012">
                  <c:v>5.5507092963999763E-2</c:v>
                </c:pt>
                <c:pt idx="1013">
                  <c:v>5.6362005783913968E-2</c:v>
                </c:pt>
                <c:pt idx="1014">
                  <c:v>5.6418659001706242E-2</c:v>
                </c:pt>
                <c:pt idx="1015">
                  <c:v>5.5415339140309411E-2</c:v>
                </c:pt>
                <c:pt idx="1016">
                  <c:v>5.4068525926344188E-2</c:v>
                </c:pt>
                <c:pt idx="1017">
                  <c:v>5.3750808495955912E-2</c:v>
                </c:pt>
                <c:pt idx="1018">
                  <c:v>5.3995574867090695E-2</c:v>
                </c:pt>
                <c:pt idx="1019">
                  <c:v>5.2880127345013822E-2</c:v>
                </c:pt>
                <c:pt idx="1020">
                  <c:v>5.2281703914609484E-2</c:v>
                </c:pt>
                <c:pt idx="1021">
                  <c:v>5.199048155442236E-2</c:v>
                </c:pt>
                <c:pt idx="1022">
                  <c:v>5.1840712137005689E-2</c:v>
                </c:pt>
                <c:pt idx="1023">
                  <c:v>5.1945328522442748E-2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2E3-43D2-A423-8B89091D3C53}"/>
            </c:ext>
          </c:extLst>
        </c:ser>
        <c:ser>
          <c:idx val="3"/>
          <c:order val="3"/>
          <c:tx>
            <c:strRef>
              <c:f>'Red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'Red sp'!$J$2:$J$1025</c:f>
              <c:numCache>
                <c:formatCode>0.00</c:formatCode>
                <c:ptCount val="1024"/>
                <c:pt idx="0">
                  <c:v>-3.4620417934599024</c:v>
                </c:pt>
                <c:pt idx="1">
                  <c:v>-3.4490617934599022</c:v>
                </c:pt>
                <c:pt idx="2">
                  <c:v>-3.4360817934599024</c:v>
                </c:pt>
                <c:pt idx="3">
                  <c:v>-3.4231017934599022</c:v>
                </c:pt>
                <c:pt idx="4">
                  <c:v>-3.4101217934599024</c:v>
                </c:pt>
                <c:pt idx="5">
                  <c:v>-3.3971417934599022</c:v>
                </c:pt>
                <c:pt idx="6">
                  <c:v>-3.3841617934599024</c:v>
                </c:pt>
                <c:pt idx="7">
                  <c:v>-3.3711817934599022</c:v>
                </c:pt>
                <c:pt idx="8">
                  <c:v>-3.3582017934599024</c:v>
                </c:pt>
                <c:pt idx="9">
                  <c:v>-3.3452217934599022</c:v>
                </c:pt>
                <c:pt idx="10">
                  <c:v>-3.3322417934599025</c:v>
                </c:pt>
                <c:pt idx="11">
                  <c:v>-3.3192617934599022</c:v>
                </c:pt>
                <c:pt idx="12">
                  <c:v>-3.3062817934599025</c:v>
                </c:pt>
                <c:pt idx="13">
                  <c:v>-3.2933017934599023</c:v>
                </c:pt>
                <c:pt idx="14">
                  <c:v>-3.2803217934599025</c:v>
                </c:pt>
                <c:pt idx="15">
                  <c:v>-3.2673417934599023</c:v>
                </c:pt>
                <c:pt idx="16">
                  <c:v>-3.2543617934599025</c:v>
                </c:pt>
                <c:pt idx="17">
                  <c:v>-3.2413817934599023</c:v>
                </c:pt>
                <c:pt idx="18">
                  <c:v>-3.2284017934599025</c:v>
                </c:pt>
                <c:pt idx="19">
                  <c:v>-3.2154217934599023</c:v>
                </c:pt>
                <c:pt idx="20">
                  <c:v>-3.2024417934599025</c:v>
                </c:pt>
                <c:pt idx="21">
                  <c:v>-3.1894617934599023</c:v>
                </c:pt>
                <c:pt idx="22">
                  <c:v>-3.1764817934599021</c:v>
                </c:pt>
                <c:pt idx="23">
                  <c:v>-3.1635017934599023</c:v>
                </c:pt>
                <c:pt idx="24">
                  <c:v>-3.1505217934599026</c:v>
                </c:pt>
                <c:pt idx="25">
                  <c:v>-3.1375417934599024</c:v>
                </c:pt>
                <c:pt idx="26">
                  <c:v>-3.1245617934599021</c:v>
                </c:pt>
                <c:pt idx="27">
                  <c:v>-3.1115817934599024</c:v>
                </c:pt>
                <c:pt idx="28">
                  <c:v>-3.0986017934599022</c:v>
                </c:pt>
                <c:pt idx="29">
                  <c:v>-3.0856217934599024</c:v>
                </c:pt>
                <c:pt idx="30">
                  <c:v>-3.0726417934599022</c:v>
                </c:pt>
                <c:pt idx="31">
                  <c:v>-3.0596617934599024</c:v>
                </c:pt>
                <c:pt idx="32">
                  <c:v>-3.0466817934599022</c:v>
                </c:pt>
                <c:pt idx="33">
                  <c:v>-3.0337017934599024</c:v>
                </c:pt>
                <c:pt idx="34">
                  <c:v>-3.0207217934599022</c:v>
                </c:pt>
                <c:pt idx="35">
                  <c:v>-3.0077417934599024</c:v>
                </c:pt>
                <c:pt idx="36">
                  <c:v>-2.9947617934599022</c:v>
                </c:pt>
                <c:pt idx="37">
                  <c:v>-2.9817817934599025</c:v>
                </c:pt>
                <c:pt idx="38">
                  <c:v>-2.9688017934599022</c:v>
                </c:pt>
                <c:pt idx="39">
                  <c:v>-2.9558217934599025</c:v>
                </c:pt>
                <c:pt idx="40">
                  <c:v>-2.9428417934599023</c:v>
                </c:pt>
                <c:pt idx="41">
                  <c:v>-2.9298617934599025</c:v>
                </c:pt>
                <c:pt idx="42">
                  <c:v>-2.9168817934599023</c:v>
                </c:pt>
                <c:pt idx="43">
                  <c:v>-2.9039017934599025</c:v>
                </c:pt>
                <c:pt idx="44">
                  <c:v>-2.8909217934599023</c:v>
                </c:pt>
                <c:pt idx="45">
                  <c:v>-2.8779417934599021</c:v>
                </c:pt>
                <c:pt idx="46">
                  <c:v>-2.8649617934599023</c:v>
                </c:pt>
                <c:pt idx="47">
                  <c:v>-2.8519817934599025</c:v>
                </c:pt>
                <c:pt idx="48">
                  <c:v>-2.8390017934599023</c:v>
                </c:pt>
                <c:pt idx="49">
                  <c:v>-2.8260217934599021</c:v>
                </c:pt>
                <c:pt idx="50">
                  <c:v>-2.8130417934599024</c:v>
                </c:pt>
                <c:pt idx="51">
                  <c:v>-2.8000617934599026</c:v>
                </c:pt>
                <c:pt idx="52">
                  <c:v>-2.7870817934599024</c:v>
                </c:pt>
                <c:pt idx="53">
                  <c:v>-2.7741017934599022</c:v>
                </c:pt>
                <c:pt idx="54">
                  <c:v>-2.7611217934599024</c:v>
                </c:pt>
                <c:pt idx="55">
                  <c:v>-2.7481417934599026</c:v>
                </c:pt>
                <c:pt idx="56">
                  <c:v>-2.7351617934599024</c:v>
                </c:pt>
                <c:pt idx="57">
                  <c:v>-2.7221817934599022</c:v>
                </c:pt>
                <c:pt idx="58">
                  <c:v>-2.7092017934599024</c:v>
                </c:pt>
                <c:pt idx="59">
                  <c:v>-2.6962217934599022</c:v>
                </c:pt>
                <c:pt idx="60">
                  <c:v>-2.6832417934599024</c:v>
                </c:pt>
                <c:pt idx="61">
                  <c:v>-2.6702617934599022</c:v>
                </c:pt>
                <c:pt idx="62">
                  <c:v>-2.6572817934599025</c:v>
                </c:pt>
                <c:pt idx="63">
                  <c:v>-2.6443017934599022</c:v>
                </c:pt>
                <c:pt idx="64">
                  <c:v>-2.6313217934599025</c:v>
                </c:pt>
                <c:pt idx="65">
                  <c:v>-2.6183417934599023</c:v>
                </c:pt>
                <c:pt idx="66">
                  <c:v>-2.6053617934599025</c:v>
                </c:pt>
                <c:pt idx="67">
                  <c:v>-2.5923817934599023</c:v>
                </c:pt>
                <c:pt idx="68">
                  <c:v>-2.5794017934599025</c:v>
                </c:pt>
                <c:pt idx="69">
                  <c:v>-2.5664217934599023</c:v>
                </c:pt>
                <c:pt idx="70">
                  <c:v>-2.5534417934599025</c:v>
                </c:pt>
                <c:pt idx="71">
                  <c:v>-2.5404617934599023</c:v>
                </c:pt>
                <c:pt idx="72">
                  <c:v>-2.5274817934599021</c:v>
                </c:pt>
                <c:pt idx="73">
                  <c:v>-2.5145017934599023</c:v>
                </c:pt>
                <c:pt idx="74">
                  <c:v>-2.5015217934599026</c:v>
                </c:pt>
                <c:pt idx="75">
                  <c:v>-2.4885417934599023</c:v>
                </c:pt>
                <c:pt idx="76">
                  <c:v>-2.4755617934599021</c:v>
                </c:pt>
                <c:pt idx="77">
                  <c:v>-2.4625817934599024</c:v>
                </c:pt>
                <c:pt idx="78">
                  <c:v>-2.4496017934599026</c:v>
                </c:pt>
                <c:pt idx="79">
                  <c:v>-2.4366217934599024</c:v>
                </c:pt>
                <c:pt idx="80">
                  <c:v>-2.4236417934599022</c:v>
                </c:pt>
                <c:pt idx="81">
                  <c:v>-2.4106617934599024</c:v>
                </c:pt>
                <c:pt idx="82">
                  <c:v>-2.3976817934599026</c:v>
                </c:pt>
                <c:pt idx="83">
                  <c:v>-2.3847017934599024</c:v>
                </c:pt>
                <c:pt idx="84">
                  <c:v>-2.3717217934599022</c:v>
                </c:pt>
                <c:pt idx="85">
                  <c:v>-2.3587417934599024</c:v>
                </c:pt>
                <c:pt idx="86">
                  <c:v>-2.3457617934599027</c:v>
                </c:pt>
                <c:pt idx="87">
                  <c:v>-2.3327817934599024</c:v>
                </c:pt>
                <c:pt idx="88">
                  <c:v>-2.3198017934599022</c:v>
                </c:pt>
                <c:pt idx="89">
                  <c:v>-2.3068217934599025</c:v>
                </c:pt>
                <c:pt idx="90">
                  <c:v>-2.2938417934599022</c:v>
                </c:pt>
                <c:pt idx="91">
                  <c:v>-2.280861793459902</c:v>
                </c:pt>
                <c:pt idx="92">
                  <c:v>-2.2678817934599023</c:v>
                </c:pt>
                <c:pt idx="93">
                  <c:v>-2.2549017934599025</c:v>
                </c:pt>
                <c:pt idx="94">
                  <c:v>-2.2419217934599023</c:v>
                </c:pt>
                <c:pt idx="95">
                  <c:v>-2.2289417934599021</c:v>
                </c:pt>
                <c:pt idx="96">
                  <c:v>-2.2159617934599023</c:v>
                </c:pt>
                <c:pt idx="97">
                  <c:v>-2.2029817934599025</c:v>
                </c:pt>
                <c:pt idx="98">
                  <c:v>-2.1900017934599023</c:v>
                </c:pt>
                <c:pt idx="99">
                  <c:v>-2.1770217934599021</c:v>
                </c:pt>
                <c:pt idx="100">
                  <c:v>-2.1640417934599023</c:v>
                </c:pt>
                <c:pt idx="101">
                  <c:v>-2.1510617934599026</c:v>
                </c:pt>
                <c:pt idx="102">
                  <c:v>-2.1380817934599023</c:v>
                </c:pt>
                <c:pt idx="103">
                  <c:v>-2.1251017934599021</c:v>
                </c:pt>
                <c:pt idx="104">
                  <c:v>-2.1121217934599024</c:v>
                </c:pt>
                <c:pt idx="105">
                  <c:v>-2.0991417934599026</c:v>
                </c:pt>
                <c:pt idx="106">
                  <c:v>-2.0861617934599024</c:v>
                </c:pt>
                <c:pt idx="107">
                  <c:v>-2.0731817934599022</c:v>
                </c:pt>
                <c:pt idx="108">
                  <c:v>-2.0602017934599024</c:v>
                </c:pt>
                <c:pt idx="109">
                  <c:v>-2.0472217934599026</c:v>
                </c:pt>
                <c:pt idx="110">
                  <c:v>-2.0342417934599024</c:v>
                </c:pt>
                <c:pt idx="111">
                  <c:v>-2.0212617934599022</c:v>
                </c:pt>
                <c:pt idx="112">
                  <c:v>-2.0082817934599024</c:v>
                </c:pt>
                <c:pt idx="113">
                  <c:v>-1.9953017934599024</c:v>
                </c:pt>
                <c:pt idx="114">
                  <c:v>-1.9823217934599024</c:v>
                </c:pt>
                <c:pt idx="115">
                  <c:v>-1.9693417934599022</c:v>
                </c:pt>
                <c:pt idx="116">
                  <c:v>-1.9563617934599022</c:v>
                </c:pt>
                <c:pt idx="117">
                  <c:v>-1.9433817934599023</c:v>
                </c:pt>
                <c:pt idx="118">
                  <c:v>-1.9304017934599023</c:v>
                </c:pt>
                <c:pt idx="119">
                  <c:v>-1.9174217934599023</c:v>
                </c:pt>
                <c:pt idx="120">
                  <c:v>-1.9044417934599023</c:v>
                </c:pt>
                <c:pt idx="121">
                  <c:v>-1.8914617934599023</c:v>
                </c:pt>
                <c:pt idx="122">
                  <c:v>-1.8784817934599023</c:v>
                </c:pt>
                <c:pt idx="123">
                  <c:v>-1.8655017934599023</c:v>
                </c:pt>
                <c:pt idx="124">
                  <c:v>-1.8525217934599023</c:v>
                </c:pt>
                <c:pt idx="125">
                  <c:v>-1.8395417934599023</c:v>
                </c:pt>
                <c:pt idx="126">
                  <c:v>-1.8265617934599023</c:v>
                </c:pt>
                <c:pt idx="127">
                  <c:v>-1.8135817934599023</c:v>
                </c:pt>
                <c:pt idx="128">
                  <c:v>-1.8006017934599023</c:v>
                </c:pt>
                <c:pt idx="129">
                  <c:v>-1.7876217934599024</c:v>
                </c:pt>
                <c:pt idx="130">
                  <c:v>-1.7746417934599024</c:v>
                </c:pt>
                <c:pt idx="131">
                  <c:v>-1.7616617934599024</c:v>
                </c:pt>
                <c:pt idx="132">
                  <c:v>-1.7486817934599024</c:v>
                </c:pt>
                <c:pt idx="133">
                  <c:v>-1.7357017934599024</c:v>
                </c:pt>
                <c:pt idx="134">
                  <c:v>-1.7227217934599024</c:v>
                </c:pt>
                <c:pt idx="135">
                  <c:v>-1.7097417934599024</c:v>
                </c:pt>
                <c:pt idx="136">
                  <c:v>-1.6967617934599024</c:v>
                </c:pt>
                <c:pt idx="137">
                  <c:v>-1.6837817934599024</c:v>
                </c:pt>
                <c:pt idx="138">
                  <c:v>-1.6708017934599024</c:v>
                </c:pt>
                <c:pt idx="139">
                  <c:v>-1.6578217934599024</c:v>
                </c:pt>
                <c:pt idx="140">
                  <c:v>-1.6448417934599022</c:v>
                </c:pt>
                <c:pt idx="141">
                  <c:v>-1.6318617934599022</c:v>
                </c:pt>
                <c:pt idx="142">
                  <c:v>-1.6188817934599022</c:v>
                </c:pt>
                <c:pt idx="143">
                  <c:v>-1.6059017934599022</c:v>
                </c:pt>
                <c:pt idx="144">
                  <c:v>-1.5929217934599023</c:v>
                </c:pt>
                <c:pt idx="145">
                  <c:v>-1.5799417934599023</c:v>
                </c:pt>
                <c:pt idx="146">
                  <c:v>-1.5669617934599023</c:v>
                </c:pt>
                <c:pt idx="147">
                  <c:v>-1.5539817934599023</c:v>
                </c:pt>
                <c:pt idx="148">
                  <c:v>-1.5410017934599023</c:v>
                </c:pt>
                <c:pt idx="149">
                  <c:v>-1.5280217934599023</c:v>
                </c:pt>
                <c:pt idx="150">
                  <c:v>-1.5150417934599023</c:v>
                </c:pt>
                <c:pt idx="151">
                  <c:v>-1.5020617934599023</c:v>
                </c:pt>
                <c:pt idx="152">
                  <c:v>-1.4890817934599023</c:v>
                </c:pt>
                <c:pt idx="153">
                  <c:v>-1.4761017934599023</c:v>
                </c:pt>
                <c:pt idx="154">
                  <c:v>-1.4631217934599021</c:v>
                </c:pt>
                <c:pt idx="155">
                  <c:v>-1.4501417934599026</c:v>
                </c:pt>
                <c:pt idx="156">
                  <c:v>-1.4371617934599024</c:v>
                </c:pt>
                <c:pt idx="157">
                  <c:v>-1.4241817934599026</c:v>
                </c:pt>
                <c:pt idx="158">
                  <c:v>-1.4112017934599024</c:v>
                </c:pt>
                <c:pt idx="159">
                  <c:v>-1.3982217934599026</c:v>
                </c:pt>
                <c:pt idx="160">
                  <c:v>-1.3852417934599024</c:v>
                </c:pt>
                <c:pt idx="161">
                  <c:v>-1.3722617934599026</c:v>
                </c:pt>
                <c:pt idx="162">
                  <c:v>-1.3592817934599024</c:v>
                </c:pt>
                <c:pt idx="163">
                  <c:v>-1.3463017934599026</c:v>
                </c:pt>
                <c:pt idx="164">
                  <c:v>-1.3333217934599024</c:v>
                </c:pt>
                <c:pt idx="165">
                  <c:v>-1.3203417934599027</c:v>
                </c:pt>
                <c:pt idx="166">
                  <c:v>-1.3073617934599024</c:v>
                </c:pt>
                <c:pt idx="167">
                  <c:v>-1.2943817934599027</c:v>
                </c:pt>
                <c:pt idx="168">
                  <c:v>-1.2814017934599025</c:v>
                </c:pt>
                <c:pt idx="169">
                  <c:v>-1.2684217934599027</c:v>
                </c:pt>
                <c:pt idx="170">
                  <c:v>-1.2554417934599025</c:v>
                </c:pt>
                <c:pt idx="171">
                  <c:v>-1.2424617934599027</c:v>
                </c:pt>
                <c:pt idx="172">
                  <c:v>-1.2294817934599025</c:v>
                </c:pt>
                <c:pt idx="173">
                  <c:v>-1.2165017934599027</c:v>
                </c:pt>
                <c:pt idx="174">
                  <c:v>-1.2035217934599025</c:v>
                </c:pt>
                <c:pt idx="175">
                  <c:v>-1.1905417934599027</c:v>
                </c:pt>
                <c:pt idx="176">
                  <c:v>-1.1775617934599025</c:v>
                </c:pt>
                <c:pt idx="177">
                  <c:v>-1.1645817934599028</c:v>
                </c:pt>
                <c:pt idx="178">
                  <c:v>-1.1516017934599025</c:v>
                </c:pt>
                <c:pt idx="179">
                  <c:v>-1.1386217934599023</c:v>
                </c:pt>
                <c:pt idx="180">
                  <c:v>-1.1256417934599026</c:v>
                </c:pt>
                <c:pt idx="181">
                  <c:v>-1.1126617934599023</c:v>
                </c:pt>
                <c:pt idx="182">
                  <c:v>-1.0996817934599026</c:v>
                </c:pt>
                <c:pt idx="183">
                  <c:v>-1.0867017934599024</c:v>
                </c:pt>
                <c:pt idx="184">
                  <c:v>-1.0737217934599026</c:v>
                </c:pt>
                <c:pt idx="185">
                  <c:v>-1.0607417934599024</c:v>
                </c:pt>
                <c:pt idx="186">
                  <c:v>-1.0477617934599026</c:v>
                </c:pt>
                <c:pt idx="187">
                  <c:v>-1.0347817934599024</c:v>
                </c:pt>
                <c:pt idx="188">
                  <c:v>-1.0218017934599026</c:v>
                </c:pt>
                <c:pt idx="189">
                  <c:v>-1.0088217934599024</c:v>
                </c:pt>
                <c:pt idx="190">
                  <c:v>-0.99584179345990265</c:v>
                </c:pt>
                <c:pt idx="191">
                  <c:v>-0.98286179345990243</c:v>
                </c:pt>
                <c:pt idx="192">
                  <c:v>-0.96988179345990266</c:v>
                </c:pt>
                <c:pt idx="193">
                  <c:v>-0.95690179345990245</c:v>
                </c:pt>
                <c:pt idx="194">
                  <c:v>-0.94392179345990268</c:v>
                </c:pt>
                <c:pt idx="195">
                  <c:v>-0.93094179345990247</c:v>
                </c:pt>
                <c:pt idx="196">
                  <c:v>-0.9179617934599027</c:v>
                </c:pt>
                <c:pt idx="197">
                  <c:v>-0.90498179345990248</c:v>
                </c:pt>
                <c:pt idx="198">
                  <c:v>-0.89200179345990271</c:v>
                </c:pt>
                <c:pt idx="199">
                  <c:v>-0.8790217934599025</c:v>
                </c:pt>
                <c:pt idx="200">
                  <c:v>-0.86604179345990273</c:v>
                </c:pt>
                <c:pt idx="201">
                  <c:v>-0.85306179345990252</c:v>
                </c:pt>
                <c:pt idx="202">
                  <c:v>-0.84008179345990275</c:v>
                </c:pt>
                <c:pt idx="203">
                  <c:v>-0.82710179345990253</c:v>
                </c:pt>
                <c:pt idx="204">
                  <c:v>-0.81412179345990232</c:v>
                </c:pt>
                <c:pt idx="205">
                  <c:v>-0.80114179345990255</c:v>
                </c:pt>
                <c:pt idx="206">
                  <c:v>-0.78816179345990234</c:v>
                </c:pt>
                <c:pt idx="207">
                  <c:v>-0.77518179345990257</c:v>
                </c:pt>
                <c:pt idx="208">
                  <c:v>-0.76220179345990235</c:v>
                </c:pt>
                <c:pt idx="209">
                  <c:v>-0.74922179345990259</c:v>
                </c:pt>
                <c:pt idx="210">
                  <c:v>-0.73624179345990237</c:v>
                </c:pt>
                <c:pt idx="211">
                  <c:v>-0.7232617934599026</c:v>
                </c:pt>
                <c:pt idx="212">
                  <c:v>-0.71028179345990239</c:v>
                </c:pt>
                <c:pt idx="213">
                  <c:v>-0.69730179345990262</c:v>
                </c:pt>
                <c:pt idx="214">
                  <c:v>-0.68432179345990241</c:v>
                </c:pt>
                <c:pt idx="215">
                  <c:v>-0.67134179345990264</c:v>
                </c:pt>
                <c:pt idx="216">
                  <c:v>-0.65836179345990242</c:v>
                </c:pt>
                <c:pt idx="217">
                  <c:v>-0.64538179345990265</c:v>
                </c:pt>
                <c:pt idx="218">
                  <c:v>-0.63240179345990244</c:v>
                </c:pt>
                <c:pt idx="219">
                  <c:v>-0.61942179345990267</c:v>
                </c:pt>
                <c:pt idx="220">
                  <c:v>-0.60644179345990246</c:v>
                </c:pt>
                <c:pt idx="221">
                  <c:v>-0.59346179345990269</c:v>
                </c:pt>
                <c:pt idx="222">
                  <c:v>-0.58048179345990247</c:v>
                </c:pt>
                <c:pt idx="223">
                  <c:v>-0.5675017934599027</c:v>
                </c:pt>
                <c:pt idx="224">
                  <c:v>-0.55452179345990249</c:v>
                </c:pt>
                <c:pt idx="225">
                  <c:v>-0.54154179345990272</c:v>
                </c:pt>
                <c:pt idx="226">
                  <c:v>-0.52856179345990251</c:v>
                </c:pt>
                <c:pt idx="227">
                  <c:v>-0.51558179345990274</c:v>
                </c:pt>
                <c:pt idx="228">
                  <c:v>-0.50260179345990252</c:v>
                </c:pt>
                <c:pt idx="229">
                  <c:v>-0.48962179345990275</c:v>
                </c:pt>
                <c:pt idx="230">
                  <c:v>-0.47664179345990254</c:v>
                </c:pt>
                <c:pt idx="231">
                  <c:v>-0.46366179345990233</c:v>
                </c:pt>
                <c:pt idx="232">
                  <c:v>-0.45068179345990256</c:v>
                </c:pt>
                <c:pt idx="233">
                  <c:v>-0.43770179345990234</c:v>
                </c:pt>
                <c:pt idx="234">
                  <c:v>-0.42472179345990257</c:v>
                </c:pt>
                <c:pt idx="235">
                  <c:v>-0.41174179345990236</c:v>
                </c:pt>
                <c:pt idx="236">
                  <c:v>-0.39876179345990259</c:v>
                </c:pt>
                <c:pt idx="237">
                  <c:v>-0.38578179345990238</c:v>
                </c:pt>
                <c:pt idx="238">
                  <c:v>-0.37280179345990261</c:v>
                </c:pt>
                <c:pt idx="239">
                  <c:v>-0.35982179345990239</c:v>
                </c:pt>
                <c:pt idx="240">
                  <c:v>-0.34684179345990263</c:v>
                </c:pt>
                <c:pt idx="241">
                  <c:v>-0.33386179345990241</c:v>
                </c:pt>
                <c:pt idx="242">
                  <c:v>-0.32088179345990264</c:v>
                </c:pt>
                <c:pt idx="243">
                  <c:v>-0.30790179345990243</c:v>
                </c:pt>
                <c:pt idx="244">
                  <c:v>-0.29492179345990266</c:v>
                </c:pt>
                <c:pt idx="245">
                  <c:v>-0.28194179345990245</c:v>
                </c:pt>
                <c:pt idx="246">
                  <c:v>-0.26896179345990268</c:v>
                </c:pt>
                <c:pt idx="247">
                  <c:v>-0.25598179345990246</c:v>
                </c:pt>
                <c:pt idx="248">
                  <c:v>-0.24300179345990269</c:v>
                </c:pt>
                <c:pt idx="249">
                  <c:v>-0.23002179345990248</c:v>
                </c:pt>
                <c:pt idx="250">
                  <c:v>-0.21704179345990271</c:v>
                </c:pt>
                <c:pt idx="251">
                  <c:v>-0.2040617934599025</c:v>
                </c:pt>
                <c:pt idx="252">
                  <c:v>-0.19108179345990273</c:v>
                </c:pt>
                <c:pt idx="253">
                  <c:v>-0.17810179345990251</c:v>
                </c:pt>
                <c:pt idx="254">
                  <c:v>-0.16512179345990274</c:v>
                </c:pt>
                <c:pt idx="255">
                  <c:v>-0.15214179345990253</c:v>
                </c:pt>
                <c:pt idx="256">
                  <c:v>-0.13916179345990232</c:v>
                </c:pt>
                <c:pt idx="257">
                  <c:v>-0.12618179345990255</c:v>
                </c:pt>
                <c:pt idx="258">
                  <c:v>-0.11320179345990233</c:v>
                </c:pt>
                <c:pt idx="259">
                  <c:v>-0.10022179345990256</c:v>
                </c:pt>
                <c:pt idx="260">
                  <c:v>-8.724179345990235E-2</c:v>
                </c:pt>
                <c:pt idx="261">
                  <c:v>-7.4261793459902581E-2</c:v>
                </c:pt>
                <c:pt idx="262">
                  <c:v>-6.1281793459902367E-2</c:v>
                </c:pt>
                <c:pt idx="263">
                  <c:v>-4.8301793459902598E-2</c:v>
                </c:pt>
                <c:pt idx="264">
                  <c:v>-3.5321793459902384E-2</c:v>
                </c:pt>
                <c:pt idx="265">
                  <c:v>-2.2341793459902615E-2</c:v>
                </c:pt>
                <c:pt idx="266">
                  <c:v>-9.3617934599024011E-3</c:v>
                </c:pt>
                <c:pt idx="267">
                  <c:v>3.6182065400973684E-3</c:v>
                </c:pt>
                <c:pt idx="268">
                  <c:v>1.6598206540097582E-2</c:v>
                </c:pt>
                <c:pt idx="269">
                  <c:v>2.9578206540097352E-2</c:v>
                </c:pt>
                <c:pt idx="270">
                  <c:v>4.2558206540097565E-2</c:v>
                </c:pt>
                <c:pt idx="271">
                  <c:v>5.5538206540097335E-2</c:v>
                </c:pt>
                <c:pt idx="272">
                  <c:v>6.8518206540097548E-2</c:v>
                </c:pt>
                <c:pt idx="273">
                  <c:v>8.1498206540097318E-2</c:v>
                </c:pt>
                <c:pt idx="274">
                  <c:v>9.4478206540097531E-2</c:v>
                </c:pt>
                <c:pt idx="275">
                  <c:v>0.1074582065400973</c:v>
                </c:pt>
                <c:pt idx="276">
                  <c:v>0.12043820654009751</c:v>
                </c:pt>
                <c:pt idx="277">
                  <c:v>0.13341820654009728</c:v>
                </c:pt>
                <c:pt idx="278">
                  <c:v>0.1463982065400975</c:v>
                </c:pt>
                <c:pt idx="279">
                  <c:v>0.15937820654009727</c:v>
                </c:pt>
                <c:pt idx="280">
                  <c:v>0.17235820654009748</c:v>
                </c:pt>
                <c:pt idx="281">
                  <c:v>0.18533820654009769</c:v>
                </c:pt>
                <c:pt idx="282">
                  <c:v>0.19831820654009746</c:v>
                </c:pt>
                <c:pt idx="283">
                  <c:v>0.21129820654009768</c:v>
                </c:pt>
                <c:pt idx="284">
                  <c:v>0.22427820654009745</c:v>
                </c:pt>
                <c:pt idx="285">
                  <c:v>0.23725820654009766</c:v>
                </c:pt>
                <c:pt idx="286">
                  <c:v>0.25023820654009743</c:v>
                </c:pt>
                <c:pt idx="287">
                  <c:v>0.26321820654009764</c:v>
                </c:pt>
                <c:pt idx="288">
                  <c:v>0.27619820654009741</c:v>
                </c:pt>
                <c:pt idx="289">
                  <c:v>0.28917820654009763</c:v>
                </c:pt>
                <c:pt idx="290">
                  <c:v>0.3021582065400974</c:v>
                </c:pt>
                <c:pt idx="291">
                  <c:v>0.31513820654009761</c:v>
                </c:pt>
                <c:pt idx="292">
                  <c:v>0.32811820654009738</c:v>
                </c:pt>
                <c:pt idx="293">
                  <c:v>0.34109820654009759</c:v>
                </c:pt>
                <c:pt idx="294">
                  <c:v>0.35407820654009736</c:v>
                </c:pt>
                <c:pt idx="295">
                  <c:v>0.36705820654009758</c:v>
                </c:pt>
                <c:pt idx="296">
                  <c:v>0.38003820654009735</c:v>
                </c:pt>
                <c:pt idx="297">
                  <c:v>0.39301820654009756</c:v>
                </c:pt>
                <c:pt idx="298">
                  <c:v>0.40599820654009733</c:v>
                </c:pt>
                <c:pt idx="299">
                  <c:v>0.41897820654009754</c:v>
                </c:pt>
                <c:pt idx="300">
                  <c:v>0.43195820654009731</c:v>
                </c:pt>
                <c:pt idx="301">
                  <c:v>0.44493820654009753</c:v>
                </c:pt>
                <c:pt idx="302">
                  <c:v>0.45791820654009729</c:v>
                </c:pt>
                <c:pt idx="303">
                  <c:v>0.47089820654009751</c:v>
                </c:pt>
                <c:pt idx="304">
                  <c:v>0.48387820654009728</c:v>
                </c:pt>
                <c:pt idx="305">
                  <c:v>0.49685820654009749</c:v>
                </c:pt>
                <c:pt idx="306">
                  <c:v>0.50983820654009726</c:v>
                </c:pt>
                <c:pt idx="307">
                  <c:v>0.52281820654009747</c:v>
                </c:pt>
                <c:pt idx="308">
                  <c:v>0.53579820654009724</c:v>
                </c:pt>
                <c:pt idx="309">
                  <c:v>0.54877820654009835</c:v>
                </c:pt>
                <c:pt idx="310">
                  <c:v>0.56175820654009812</c:v>
                </c:pt>
                <c:pt idx="311">
                  <c:v>0.57473820654009788</c:v>
                </c:pt>
                <c:pt idx="312">
                  <c:v>0.58771820654009765</c:v>
                </c:pt>
                <c:pt idx="313">
                  <c:v>0.60069820654009831</c:v>
                </c:pt>
                <c:pt idx="314">
                  <c:v>0.61367820654009808</c:v>
                </c:pt>
                <c:pt idx="315">
                  <c:v>0.62665820654009785</c:v>
                </c:pt>
                <c:pt idx="316">
                  <c:v>0.63963820654009762</c:v>
                </c:pt>
                <c:pt idx="317">
                  <c:v>0.65261820654009828</c:v>
                </c:pt>
                <c:pt idx="318">
                  <c:v>0.66559820654009805</c:v>
                </c:pt>
                <c:pt idx="319">
                  <c:v>0.67857820654009782</c:v>
                </c:pt>
                <c:pt idx="320">
                  <c:v>0.69155820654009759</c:v>
                </c:pt>
                <c:pt idx="321">
                  <c:v>0.70453820654009824</c:v>
                </c:pt>
                <c:pt idx="322">
                  <c:v>0.71751820654009801</c:v>
                </c:pt>
                <c:pt idx="323">
                  <c:v>0.73049820654009778</c:v>
                </c:pt>
                <c:pt idx="324">
                  <c:v>0.74347820654009755</c:v>
                </c:pt>
                <c:pt idx="325">
                  <c:v>0.75645820654009821</c:v>
                </c:pt>
                <c:pt idx="326">
                  <c:v>0.76943820654009798</c:v>
                </c:pt>
                <c:pt idx="327">
                  <c:v>0.78241820654009775</c:v>
                </c:pt>
                <c:pt idx="328">
                  <c:v>0.79539820654009752</c:v>
                </c:pt>
                <c:pt idx="329">
                  <c:v>0.80837820654009818</c:v>
                </c:pt>
                <c:pt idx="330">
                  <c:v>0.82135820654009795</c:v>
                </c:pt>
                <c:pt idx="331">
                  <c:v>0.83433820654009772</c:v>
                </c:pt>
                <c:pt idx="332">
                  <c:v>0.84731820654009837</c:v>
                </c:pt>
                <c:pt idx="333">
                  <c:v>0.86029820654009814</c:v>
                </c:pt>
                <c:pt idx="334">
                  <c:v>0.87327820654009791</c:v>
                </c:pt>
                <c:pt idx="335">
                  <c:v>0.88625820654009768</c:v>
                </c:pt>
                <c:pt idx="336">
                  <c:v>0.89923820654009834</c:v>
                </c:pt>
                <c:pt idx="337">
                  <c:v>0.91221820654009811</c:v>
                </c:pt>
                <c:pt idx="338">
                  <c:v>0.92519820654009788</c:v>
                </c:pt>
                <c:pt idx="339">
                  <c:v>0.93817820654009765</c:v>
                </c:pt>
                <c:pt idx="340">
                  <c:v>0.95115820654009831</c:v>
                </c:pt>
                <c:pt idx="341">
                  <c:v>0.96413820654009807</c:v>
                </c:pt>
                <c:pt idx="342">
                  <c:v>0.97711820654009784</c:v>
                </c:pt>
                <c:pt idx="343">
                  <c:v>0.99009820654009761</c:v>
                </c:pt>
                <c:pt idx="344">
                  <c:v>1.0030782065400983</c:v>
                </c:pt>
                <c:pt idx="345">
                  <c:v>1.016058206540098</c:v>
                </c:pt>
                <c:pt idx="346">
                  <c:v>1.0290382065400978</c:v>
                </c:pt>
                <c:pt idx="347">
                  <c:v>1.0420182065400976</c:v>
                </c:pt>
                <c:pt idx="348">
                  <c:v>1.0549982065400982</c:v>
                </c:pt>
                <c:pt idx="349">
                  <c:v>1.067978206540098</c:v>
                </c:pt>
                <c:pt idx="350">
                  <c:v>1.0809582065400978</c:v>
                </c:pt>
                <c:pt idx="351">
                  <c:v>1.0939382065400975</c:v>
                </c:pt>
                <c:pt idx="352">
                  <c:v>1.1069182065400982</c:v>
                </c:pt>
                <c:pt idx="353">
                  <c:v>1.119898206540098</c:v>
                </c:pt>
                <c:pt idx="354">
                  <c:v>1.1328782065400977</c:v>
                </c:pt>
                <c:pt idx="355">
                  <c:v>1.1458582065400975</c:v>
                </c:pt>
                <c:pt idx="356">
                  <c:v>1.1588382065400982</c:v>
                </c:pt>
                <c:pt idx="357">
                  <c:v>1.1718182065400979</c:v>
                </c:pt>
                <c:pt idx="358">
                  <c:v>1.1847982065400977</c:v>
                </c:pt>
                <c:pt idx="359">
                  <c:v>1.1977782065400984</c:v>
                </c:pt>
                <c:pt idx="360">
                  <c:v>1.2107582065400981</c:v>
                </c:pt>
                <c:pt idx="361">
                  <c:v>1.2237382065400979</c:v>
                </c:pt>
                <c:pt idx="362">
                  <c:v>1.2367182065400977</c:v>
                </c:pt>
                <c:pt idx="363">
                  <c:v>1.2496982065400983</c:v>
                </c:pt>
                <c:pt idx="364">
                  <c:v>1.2626782065400981</c:v>
                </c:pt>
                <c:pt idx="365">
                  <c:v>1.2756582065400979</c:v>
                </c:pt>
                <c:pt idx="366">
                  <c:v>1.2886382065400976</c:v>
                </c:pt>
                <c:pt idx="367">
                  <c:v>1.3016182065400983</c:v>
                </c:pt>
                <c:pt idx="368">
                  <c:v>1.3145982065400981</c:v>
                </c:pt>
                <c:pt idx="369">
                  <c:v>1.3275782065400978</c:v>
                </c:pt>
                <c:pt idx="370">
                  <c:v>1.3405582065400976</c:v>
                </c:pt>
                <c:pt idx="371">
                  <c:v>1.3535382065400983</c:v>
                </c:pt>
                <c:pt idx="372">
                  <c:v>1.366518206540098</c:v>
                </c:pt>
                <c:pt idx="373">
                  <c:v>1.3794982065400978</c:v>
                </c:pt>
                <c:pt idx="374">
                  <c:v>1.3924782065400976</c:v>
                </c:pt>
                <c:pt idx="375">
                  <c:v>1.4054582065400982</c:v>
                </c:pt>
                <c:pt idx="376">
                  <c:v>1.418438206540098</c:v>
                </c:pt>
                <c:pt idx="377">
                  <c:v>1.4314182065400978</c:v>
                </c:pt>
                <c:pt idx="378">
                  <c:v>1.4443982065400975</c:v>
                </c:pt>
                <c:pt idx="379">
                  <c:v>1.4573782065400982</c:v>
                </c:pt>
                <c:pt idx="380">
                  <c:v>1.470358206540098</c:v>
                </c:pt>
                <c:pt idx="381">
                  <c:v>1.4833382065400977</c:v>
                </c:pt>
                <c:pt idx="382">
                  <c:v>1.4963182065400975</c:v>
                </c:pt>
                <c:pt idx="383">
                  <c:v>1.5092982065400982</c:v>
                </c:pt>
                <c:pt idx="384">
                  <c:v>1.5222782065400979</c:v>
                </c:pt>
                <c:pt idx="385">
                  <c:v>1.5352582065400977</c:v>
                </c:pt>
                <c:pt idx="386">
                  <c:v>1.5482382065400984</c:v>
                </c:pt>
                <c:pt idx="387">
                  <c:v>1.5612182065400981</c:v>
                </c:pt>
                <c:pt idx="388">
                  <c:v>1.5741982065400979</c:v>
                </c:pt>
                <c:pt idx="389">
                  <c:v>1.5871782065400977</c:v>
                </c:pt>
                <c:pt idx="390">
                  <c:v>1.6001582065400983</c:v>
                </c:pt>
                <c:pt idx="391">
                  <c:v>1.6131382065400981</c:v>
                </c:pt>
                <c:pt idx="392">
                  <c:v>1.6261182065400979</c:v>
                </c:pt>
                <c:pt idx="393">
                  <c:v>1.6390982065400976</c:v>
                </c:pt>
                <c:pt idx="394">
                  <c:v>1.6520782065400983</c:v>
                </c:pt>
                <c:pt idx="395">
                  <c:v>1.6650582065400981</c:v>
                </c:pt>
                <c:pt idx="396">
                  <c:v>1.6780382065400978</c:v>
                </c:pt>
                <c:pt idx="397">
                  <c:v>1.6910182065400976</c:v>
                </c:pt>
                <c:pt idx="398">
                  <c:v>1.7039982065400983</c:v>
                </c:pt>
                <c:pt idx="399">
                  <c:v>1.716978206540098</c:v>
                </c:pt>
                <c:pt idx="400">
                  <c:v>1.7299582065400978</c:v>
                </c:pt>
                <c:pt idx="401">
                  <c:v>1.7429382065400976</c:v>
                </c:pt>
                <c:pt idx="402">
                  <c:v>1.7559182065400982</c:v>
                </c:pt>
                <c:pt idx="403">
                  <c:v>1.768898206540098</c:v>
                </c:pt>
                <c:pt idx="404">
                  <c:v>1.7818782065400978</c:v>
                </c:pt>
                <c:pt idx="405">
                  <c:v>1.7948582065400975</c:v>
                </c:pt>
                <c:pt idx="406">
                  <c:v>1.8078382065400982</c:v>
                </c:pt>
                <c:pt idx="407">
                  <c:v>1.820818206540098</c:v>
                </c:pt>
                <c:pt idx="408">
                  <c:v>1.8337982065400977</c:v>
                </c:pt>
                <c:pt idx="409">
                  <c:v>1.8467782065400984</c:v>
                </c:pt>
                <c:pt idx="410">
                  <c:v>1.8597582065400982</c:v>
                </c:pt>
                <c:pt idx="411">
                  <c:v>1.8727382065400979</c:v>
                </c:pt>
                <c:pt idx="412">
                  <c:v>1.8857182065400977</c:v>
                </c:pt>
                <c:pt idx="413">
                  <c:v>1.8986982065400984</c:v>
                </c:pt>
                <c:pt idx="414">
                  <c:v>1.9116782065400981</c:v>
                </c:pt>
                <c:pt idx="415">
                  <c:v>1.9246582065400979</c:v>
                </c:pt>
                <c:pt idx="416">
                  <c:v>1.9376382065400977</c:v>
                </c:pt>
                <c:pt idx="417">
                  <c:v>1.9506182065400983</c:v>
                </c:pt>
                <c:pt idx="418">
                  <c:v>1.9635982065400981</c:v>
                </c:pt>
                <c:pt idx="419">
                  <c:v>1.9765782065400979</c:v>
                </c:pt>
                <c:pt idx="420">
                  <c:v>1.9895582065400976</c:v>
                </c:pt>
                <c:pt idx="421">
                  <c:v>2.0025382065400983</c:v>
                </c:pt>
                <c:pt idx="422">
                  <c:v>2.0155182065400981</c:v>
                </c:pt>
                <c:pt idx="423">
                  <c:v>2.0284982065400978</c:v>
                </c:pt>
                <c:pt idx="424">
                  <c:v>2.0414782065400976</c:v>
                </c:pt>
                <c:pt idx="425">
                  <c:v>2.0544582065400983</c:v>
                </c:pt>
                <c:pt idx="426">
                  <c:v>2.067438206540098</c:v>
                </c:pt>
                <c:pt idx="427">
                  <c:v>2.0804182065400978</c:v>
                </c:pt>
                <c:pt idx="428">
                  <c:v>2.0933982065400976</c:v>
                </c:pt>
                <c:pt idx="429">
                  <c:v>2.1063782065400982</c:v>
                </c:pt>
                <c:pt idx="430">
                  <c:v>2.119358206540098</c:v>
                </c:pt>
                <c:pt idx="431">
                  <c:v>2.1323382065400978</c:v>
                </c:pt>
                <c:pt idx="432">
                  <c:v>2.1453182065400975</c:v>
                </c:pt>
                <c:pt idx="433">
                  <c:v>2.1582982065400982</c:v>
                </c:pt>
                <c:pt idx="434">
                  <c:v>2.171278206540098</c:v>
                </c:pt>
                <c:pt idx="435">
                  <c:v>2.1842582065400977</c:v>
                </c:pt>
                <c:pt idx="436">
                  <c:v>2.1972382065400984</c:v>
                </c:pt>
                <c:pt idx="437">
                  <c:v>2.2102182065400982</c:v>
                </c:pt>
                <c:pt idx="438">
                  <c:v>2.2231982065400979</c:v>
                </c:pt>
                <c:pt idx="439">
                  <c:v>2.2361782065400977</c:v>
                </c:pt>
                <c:pt idx="440">
                  <c:v>2.2491582065400983</c:v>
                </c:pt>
                <c:pt idx="441">
                  <c:v>2.2621382065400981</c:v>
                </c:pt>
                <c:pt idx="442">
                  <c:v>2.2751182065400979</c:v>
                </c:pt>
                <c:pt idx="443">
                  <c:v>2.2880982065400977</c:v>
                </c:pt>
                <c:pt idx="444">
                  <c:v>2.3010782065400983</c:v>
                </c:pt>
                <c:pt idx="445">
                  <c:v>2.3140582065400981</c:v>
                </c:pt>
                <c:pt idx="446">
                  <c:v>2.3270382065400979</c:v>
                </c:pt>
                <c:pt idx="447">
                  <c:v>2.3400182065400976</c:v>
                </c:pt>
                <c:pt idx="448">
                  <c:v>2.3529982065400983</c:v>
                </c:pt>
                <c:pt idx="449">
                  <c:v>2.365978206540098</c:v>
                </c:pt>
                <c:pt idx="450">
                  <c:v>2.3789582065400978</c:v>
                </c:pt>
                <c:pt idx="451">
                  <c:v>2.3919382065400976</c:v>
                </c:pt>
                <c:pt idx="452">
                  <c:v>2.4049182065400982</c:v>
                </c:pt>
                <c:pt idx="453">
                  <c:v>2.417898206540098</c:v>
                </c:pt>
                <c:pt idx="454">
                  <c:v>2.4308782065400978</c:v>
                </c:pt>
                <c:pt idx="455">
                  <c:v>2.4438582065400976</c:v>
                </c:pt>
                <c:pt idx="456">
                  <c:v>2.4568382065400982</c:v>
                </c:pt>
                <c:pt idx="457">
                  <c:v>2.469818206540098</c:v>
                </c:pt>
                <c:pt idx="458">
                  <c:v>2.4827982065400978</c:v>
                </c:pt>
                <c:pt idx="459">
                  <c:v>2.4957782065400975</c:v>
                </c:pt>
                <c:pt idx="460">
                  <c:v>2.5087582065400982</c:v>
                </c:pt>
                <c:pt idx="461">
                  <c:v>2.5217382065400979</c:v>
                </c:pt>
                <c:pt idx="462">
                  <c:v>2.5347182065400977</c:v>
                </c:pt>
                <c:pt idx="463">
                  <c:v>2.5476982065400984</c:v>
                </c:pt>
                <c:pt idx="464">
                  <c:v>2.5606782065400981</c:v>
                </c:pt>
                <c:pt idx="465">
                  <c:v>2.5736582065400979</c:v>
                </c:pt>
                <c:pt idx="466">
                  <c:v>2.5866382065400977</c:v>
                </c:pt>
                <c:pt idx="467">
                  <c:v>2.5996182065400983</c:v>
                </c:pt>
                <c:pt idx="468">
                  <c:v>2.6125982065400981</c:v>
                </c:pt>
                <c:pt idx="469">
                  <c:v>2.6255782065400979</c:v>
                </c:pt>
                <c:pt idx="470">
                  <c:v>2.6385582065400977</c:v>
                </c:pt>
                <c:pt idx="471">
                  <c:v>2.6515382065400983</c:v>
                </c:pt>
                <c:pt idx="472">
                  <c:v>2.6645182065400981</c:v>
                </c:pt>
                <c:pt idx="473">
                  <c:v>2.6774982065400978</c:v>
                </c:pt>
                <c:pt idx="474">
                  <c:v>2.6904782065400976</c:v>
                </c:pt>
                <c:pt idx="475">
                  <c:v>2.7034582065400983</c:v>
                </c:pt>
                <c:pt idx="476">
                  <c:v>2.716438206540098</c:v>
                </c:pt>
                <c:pt idx="477">
                  <c:v>2.7294182065400978</c:v>
                </c:pt>
                <c:pt idx="478">
                  <c:v>2.7423982065400976</c:v>
                </c:pt>
                <c:pt idx="479">
                  <c:v>2.7553782065400982</c:v>
                </c:pt>
                <c:pt idx="480">
                  <c:v>2.768358206540098</c:v>
                </c:pt>
                <c:pt idx="481">
                  <c:v>2.7813382065400978</c:v>
                </c:pt>
                <c:pt idx="482">
                  <c:v>2.7943182065400975</c:v>
                </c:pt>
                <c:pt idx="483">
                  <c:v>2.8072982065400982</c:v>
                </c:pt>
                <c:pt idx="484">
                  <c:v>2.820278206540098</c:v>
                </c:pt>
                <c:pt idx="485">
                  <c:v>2.8332582065400977</c:v>
                </c:pt>
                <c:pt idx="486">
                  <c:v>2.8462382065400984</c:v>
                </c:pt>
                <c:pt idx="487">
                  <c:v>2.8592182065400982</c:v>
                </c:pt>
                <c:pt idx="488">
                  <c:v>2.8721982065400979</c:v>
                </c:pt>
                <c:pt idx="489">
                  <c:v>2.8851782065400977</c:v>
                </c:pt>
                <c:pt idx="490">
                  <c:v>2.8981582065400984</c:v>
                </c:pt>
                <c:pt idx="491">
                  <c:v>2.9111382065400981</c:v>
                </c:pt>
                <c:pt idx="492">
                  <c:v>2.9241182065400979</c:v>
                </c:pt>
                <c:pt idx="493">
                  <c:v>2.9370982065400977</c:v>
                </c:pt>
                <c:pt idx="494">
                  <c:v>2.9500782065400983</c:v>
                </c:pt>
                <c:pt idx="495">
                  <c:v>2.9630582065400981</c:v>
                </c:pt>
                <c:pt idx="496">
                  <c:v>2.9760382065400979</c:v>
                </c:pt>
                <c:pt idx="497">
                  <c:v>2.9890182065400976</c:v>
                </c:pt>
                <c:pt idx="498">
                  <c:v>3.0019982065400983</c:v>
                </c:pt>
                <c:pt idx="499">
                  <c:v>3.0149782065400981</c:v>
                </c:pt>
                <c:pt idx="500">
                  <c:v>3.0279582065400978</c:v>
                </c:pt>
                <c:pt idx="501">
                  <c:v>3.0409382065400976</c:v>
                </c:pt>
                <c:pt idx="502">
                  <c:v>3.0539182065400983</c:v>
                </c:pt>
                <c:pt idx="503">
                  <c:v>3.066898206540098</c:v>
                </c:pt>
                <c:pt idx="504">
                  <c:v>3.0798782065400978</c:v>
                </c:pt>
                <c:pt idx="505">
                  <c:v>3.0928582065400976</c:v>
                </c:pt>
                <c:pt idx="506">
                  <c:v>3.1058382065400982</c:v>
                </c:pt>
                <c:pt idx="507">
                  <c:v>3.118818206540098</c:v>
                </c:pt>
                <c:pt idx="508">
                  <c:v>3.1317982065400978</c:v>
                </c:pt>
                <c:pt idx="509">
                  <c:v>3.1447782065400975</c:v>
                </c:pt>
                <c:pt idx="510">
                  <c:v>3.1577582065400982</c:v>
                </c:pt>
                <c:pt idx="511">
                  <c:v>3.170738206540098</c:v>
                </c:pt>
                <c:pt idx="512">
                  <c:v>3.1837182065400977</c:v>
                </c:pt>
                <c:pt idx="513">
                  <c:v>3.1966982065400984</c:v>
                </c:pt>
                <c:pt idx="514">
                  <c:v>3.2096782065400982</c:v>
                </c:pt>
                <c:pt idx="515">
                  <c:v>3.2226582065400979</c:v>
                </c:pt>
                <c:pt idx="516">
                  <c:v>3.2356382065400977</c:v>
                </c:pt>
                <c:pt idx="517">
                  <c:v>3.2486182065400984</c:v>
                </c:pt>
                <c:pt idx="518">
                  <c:v>3.2615982065400981</c:v>
                </c:pt>
                <c:pt idx="519">
                  <c:v>3.2745782065400979</c:v>
                </c:pt>
                <c:pt idx="520">
                  <c:v>3.2875582065400977</c:v>
                </c:pt>
                <c:pt idx="521">
                  <c:v>3.3005382065400983</c:v>
                </c:pt>
                <c:pt idx="522">
                  <c:v>3.3135182065400981</c:v>
                </c:pt>
                <c:pt idx="523">
                  <c:v>3.3264982065400979</c:v>
                </c:pt>
                <c:pt idx="524">
                  <c:v>3.3394782065400976</c:v>
                </c:pt>
                <c:pt idx="525">
                  <c:v>3.3524582065400983</c:v>
                </c:pt>
                <c:pt idx="526">
                  <c:v>3.3654382065400981</c:v>
                </c:pt>
                <c:pt idx="527">
                  <c:v>3.3784182065400978</c:v>
                </c:pt>
                <c:pt idx="528">
                  <c:v>3.3913982065400976</c:v>
                </c:pt>
                <c:pt idx="529">
                  <c:v>3.4043782065400983</c:v>
                </c:pt>
                <c:pt idx="530">
                  <c:v>3.417358206540098</c:v>
                </c:pt>
                <c:pt idx="531">
                  <c:v>3.4303382065400978</c:v>
                </c:pt>
                <c:pt idx="532">
                  <c:v>3.4433182065400976</c:v>
                </c:pt>
                <c:pt idx="533">
                  <c:v>3.4562982065400982</c:v>
                </c:pt>
                <c:pt idx="534">
                  <c:v>3.469278206540098</c:v>
                </c:pt>
                <c:pt idx="535">
                  <c:v>3.4822582065400978</c:v>
                </c:pt>
                <c:pt idx="536">
                  <c:v>3.4952382065400975</c:v>
                </c:pt>
                <c:pt idx="537">
                  <c:v>3.5082182065400982</c:v>
                </c:pt>
                <c:pt idx="538">
                  <c:v>3.521198206540098</c:v>
                </c:pt>
                <c:pt idx="539">
                  <c:v>3.5341782065400977</c:v>
                </c:pt>
                <c:pt idx="540">
                  <c:v>3.5471582065400984</c:v>
                </c:pt>
                <c:pt idx="541">
                  <c:v>3.5601382065400982</c:v>
                </c:pt>
                <c:pt idx="542">
                  <c:v>3.5731182065400979</c:v>
                </c:pt>
                <c:pt idx="543">
                  <c:v>3.5860982065400977</c:v>
                </c:pt>
                <c:pt idx="544">
                  <c:v>3.5990782065400984</c:v>
                </c:pt>
                <c:pt idx="545">
                  <c:v>3.6120582065400981</c:v>
                </c:pt>
                <c:pt idx="546">
                  <c:v>3.6250382065400979</c:v>
                </c:pt>
                <c:pt idx="547">
                  <c:v>3.6380182065400977</c:v>
                </c:pt>
                <c:pt idx="548">
                  <c:v>3.6509982065400983</c:v>
                </c:pt>
                <c:pt idx="549">
                  <c:v>3.6639782065400981</c:v>
                </c:pt>
                <c:pt idx="550">
                  <c:v>3.6769582065400979</c:v>
                </c:pt>
                <c:pt idx="551">
                  <c:v>3.6899382065400976</c:v>
                </c:pt>
                <c:pt idx="552">
                  <c:v>3.7029182065400983</c:v>
                </c:pt>
                <c:pt idx="553">
                  <c:v>3.7158982065400981</c:v>
                </c:pt>
                <c:pt idx="554">
                  <c:v>3.7288782065400978</c:v>
                </c:pt>
                <c:pt idx="555">
                  <c:v>3.7418582065400976</c:v>
                </c:pt>
                <c:pt idx="556">
                  <c:v>3.7548382065400983</c:v>
                </c:pt>
                <c:pt idx="557">
                  <c:v>3.767818206540098</c:v>
                </c:pt>
                <c:pt idx="558">
                  <c:v>3.7807982065400978</c:v>
                </c:pt>
                <c:pt idx="559">
                  <c:v>3.7937782065400976</c:v>
                </c:pt>
                <c:pt idx="560">
                  <c:v>3.8067582065400982</c:v>
                </c:pt>
                <c:pt idx="561">
                  <c:v>3.819738206540098</c:v>
                </c:pt>
                <c:pt idx="562">
                  <c:v>3.8327182065400978</c:v>
                </c:pt>
                <c:pt idx="563">
                  <c:v>3.8456982065400984</c:v>
                </c:pt>
                <c:pt idx="564">
                  <c:v>3.8586782065400982</c:v>
                </c:pt>
                <c:pt idx="565">
                  <c:v>3.871658206540098</c:v>
                </c:pt>
                <c:pt idx="566">
                  <c:v>3.8846382065400977</c:v>
                </c:pt>
                <c:pt idx="567">
                  <c:v>3.8976182065400984</c:v>
                </c:pt>
                <c:pt idx="568">
                  <c:v>3.9105982065400982</c:v>
                </c:pt>
                <c:pt idx="569">
                  <c:v>3.9235782065400979</c:v>
                </c:pt>
                <c:pt idx="570">
                  <c:v>3.9365582065400977</c:v>
                </c:pt>
                <c:pt idx="571">
                  <c:v>3.9495382065400984</c:v>
                </c:pt>
                <c:pt idx="572">
                  <c:v>3.9625182065400981</c:v>
                </c:pt>
                <c:pt idx="573">
                  <c:v>3.9754982065400979</c:v>
                </c:pt>
                <c:pt idx="574">
                  <c:v>3.9884782065400977</c:v>
                </c:pt>
                <c:pt idx="575">
                  <c:v>4.0014582065400983</c:v>
                </c:pt>
                <c:pt idx="576">
                  <c:v>4.0144382065400981</c:v>
                </c:pt>
                <c:pt idx="577">
                  <c:v>4.0274182065400979</c:v>
                </c:pt>
                <c:pt idx="578">
                  <c:v>4.0403982065400976</c:v>
                </c:pt>
                <c:pt idx="579">
                  <c:v>4.0533782065400983</c:v>
                </c:pt>
                <c:pt idx="580">
                  <c:v>4.0663582065400981</c:v>
                </c:pt>
                <c:pt idx="581">
                  <c:v>4.0793382065400978</c:v>
                </c:pt>
                <c:pt idx="582">
                  <c:v>4.0923182065400976</c:v>
                </c:pt>
                <c:pt idx="583">
                  <c:v>4.1052982065400982</c:v>
                </c:pt>
                <c:pt idx="584">
                  <c:v>4.118278206540098</c:v>
                </c:pt>
                <c:pt idx="585">
                  <c:v>4.1312582065400978</c:v>
                </c:pt>
                <c:pt idx="586">
                  <c:v>4.1442382065400976</c:v>
                </c:pt>
                <c:pt idx="587">
                  <c:v>4.1572182065400982</c:v>
                </c:pt>
                <c:pt idx="588">
                  <c:v>4.170198206540098</c:v>
                </c:pt>
                <c:pt idx="589">
                  <c:v>4.1831782065400978</c:v>
                </c:pt>
                <c:pt idx="590">
                  <c:v>4.1961582065400984</c:v>
                </c:pt>
                <c:pt idx="591">
                  <c:v>4.2091382065400982</c:v>
                </c:pt>
                <c:pt idx="592">
                  <c:v>4.222118206540098</c:v>
                </c:pt>
                <c:pt idx="593">
                  <c:v>4.2350982065400977</c:v>
                </c:pt>
                <c:pt idx="594">
                  <c:v>4.2480782065400984</c:v>
                </c:pt>
                <c:pt idx="595">
                  <c:v>4.2610582065400981</c:v>
                </c:pt>
                <c:pt idx="596">
                  <c:v>4.2740382065400979</c:v>
                </c:pt>
                <c:pt idx="597">
                  <c:v>4.2870182065400977</c:v>
                </c:pt>
                <c:pt idx="598">
                  <c:v>4.2999982065400983</c:v>
                </c:pt>
                <c:pt idx="599">
                  <c:v>4.3129782065400981</c:v>
                </c:pt>
                <c:pt idx="600">
                  <c:v>4.3259582065400979</c:v>
                </c:pt>
                <c:pt idx="601">
                  <c:v>4.3389382065400977</c:v>
                </c:pt>
                <c:pt idx="602">
                  <c:v>4.3519182065400983</c:v>
                </c:pt>
                <c:pt idx="603">
                  <c:v>4.3648982065400981</c:v>
                </c:pt>
                <c:pt idx="604">
                  <c:v>4.3778782065400978</c:v>
                </c:pt>
                <c:pt idx="605">
                  <c:v>4.3908582065400976</c:v>
                </c:pt>
                <c:pt idx="606">
                  <c:v>4.4038382065400983</c:v>
                </c:pt>
                <c:pt idx="607">
                  <c:v>4.416818206540098</c:v>
                </c:pt>
                <c:pt idx="608">
                  <c:v>4.4297982065400978</c:v>
                </c:pt>
                <c:pt idx="609">
                  <c:v>4.4427782065400976</c:v>
                </c:pt>
                <c:pt idx="610">
                  <c:v>4.4557582065400982</c:v>
                </c:pt>
                <c:pt idx="611">
                  <c:v>4.468738206540098</c:v>
                </c:pt>
                <c:pt idx="612">
                  <c:v>4.4817182065400978</c:v>
                </c:pt>
                <c:pt idx="613">
                  <c:v>4.4946982065400976</c:v>
                </c:pt>
                <c:pt idx="614">
                  <c:v>4.5076782065400982</c:v>
                </c:pt>
                <c:pt idx="615">
                  <c:v>4.520658206540098</c:v>
                </c:pt>
                <c:pt idx="616">
                  <c:v>4.5336382065400986</c:v>
                </c:pt>
                <c:pt idx="617">
                  <c:v>4.5466182065400966</c:v>
                </c:pt>
                <c:pt idx="618">
                  <c:v>4.5595982065400973</c:v>
                </c:pt>
                <c:pt idx="619">
                  <c:v>4.5725782065400979</c:v>
                </c:pt>
                <c:pt idx="620">
                  <c:v>4.5855582065400968</c:v>
                </c:pt>
                <c:pt idx="621">
                  <c:v>4.5985382065400975</c:v>
                </c:pt>
                <c:pt idx="622">
                  <c:v>4.6115182065400964</c:v>
                </c:pt>
                <c:pt idx="623">
                  <c:v>4.624498206540097</c:v>
                </c:pt>
                <c:pt idx="624">
                  <c:v>4.6374782065400977</c:v>
                </c:pt>
                <c:pt idx="625">
                  <c:v>4.6504582065400966</c:v>
                </c:pt>
                <c:pt idx="626">
                  <c:v>4.6634382065400972</c:v>
                </c:pt>
                <c:pt idx="627">
                  <c:v>4.6764182065400979</c:v>
                </c:pt>
                <c:pt idx="628">
                  <c:v>4.6893982065400968</c:v>
                </c:pt>
                <c:pt idx="629">
                  <c:v>4.7023782065400974</c:v>
                </c:pt>
                <c:pt idx="630">
                  <c:v>4.7153582065400963</c:v>
                </c:pt>
                <c:pt idx="631">
                  <c:v>4.728338206540097</c:v>
                </c:pt>
                <c:pt idx="632">
                  <c:v>4.7413182065400976</c:v>
                </c:pt>
                <c:pt idx="633">
                  <c:v>4.7542982065400965</c:v>
                </c:pt>
                <c:pt idx="634">
                  <c:v>4.7672782065400972</c:v>
                </c:pt>
                <c:pt idx="635">
                  <c:v>4.7802582065400978</c:v>
                </c:pt>
                <c:pt idx="636">
                  <c:v>4.7932382065400967</c:v>
                </c:pt>
                <c:pt idx="637">
                  <c:v>4.8062182065400973</c:v>
                </c:pt>
                <c:pt idx="638">
                  <c:v>4.8191982065400962</c:v>
                </c:pt>
                <c:pt idx="639">
                  <c:v>4.8321782065400969</c:v>
                </c:pt>
                <c:pt idx="640">
                  <c:v>4.8451582065400975</c:v>
                </c:pt>
                <c:pt idx="641">
                  <c:v>4.8581382065400964</c:v>
                </c:pt>
                <c:pt idx="642">
                  <c:v>4.8711182065400971</c:v>
                </c:pt>
                <c:pt idx="643">
                  <c:v>4.8840982065400977</c:v>
                </c:pt>
                <c:pt idx="644">
                  <c:v>4.8970782065400966</c:v>
                </c:pt>
                <c:pt idx="645">
                  <c:v>4.9100582065400973</c:v>
                </c:pt>
                <c:pt idx="646">
                  <c:v>4.9230382065400979</c:v>
                </c:pt>
                <c:pt idx="647">
                  <c:v>4.9360182065400968</c:v>
                </c:pt>
                <c:pt idx="648">
                  <c:v>4.9489982065400975</c:v>
                </c:pt>
                <c:pt idx="649">
                  <c:v>4.9619782065400964</c:v>
                </c:pt>
                <c:pt idx="650">
                  <c:v>4.974958206540097</c:v>
                </c:pt>
                <c:pt idx="651">
                  <c:v>4.9879382065400977</c:v>
                </c:pt>
                <c:pt idx="652">
                  <c:v>5.0009182065400966</c:v>
                </c:pt>
                <c:pt idx="653">
                  <c:v>5.0138982065400972</c:v>
                </c:pt>
                <c:pt idx="654">
                  <c:v>5.0268782065400979</c:v>
                </c:pt>
                <c:pt idx="655">
                  <c:v>5.0398582065400968</c:v>
                </c:pt>
                <c:pt idx="656">
                  <c:v>5.0528382065400974</c:v>
                </c:pt>
                <c:pt idx="657">
                  <c:v>5.0658182065400963</c:v>
                </c:pt>
                <c:pt idx="658">
                  <c:v>5.0787982065400969</c:v>
                </c:pt>
                <c:pt idx="659">
                  <c:v>5.0917782065400976</c:v>
                </c:pt>
                <c:pt idx="660">
                  <c:v>5.1047582065400965</c:v>
                </c:pt>
                <c:pt idx="661">
                  <c:v>5.1177382065400971</c:v>
                </c:pt>
                <c:pt idx="662">
                  <c:v>5.1307182065400978</c:v>
                </c:pt>
                <c:pt idx="663">
                  <c:v>5.1436982065400967</c:v>
                </c:pt>
                <c:pt idx="664">
                  <c:v>5.1566782065400973</c:v>
                </c:pt>
                <c:pt idx="665">
                  <c:v>5.169658206540098</c:v>
                </c:pt>
                <c:pt idx="666">
                  <c:v>5.1826382065400969</c:v>
                </c:pt>
                <c:pt idx="667">
                  <c:v>5.1956182065400975</c:v>
                </c:pt>
                <c:pt idx="668">
                  <c:v>5.2085982065400964</c:v>
                </c:pt>
                <c:pt idx="669">
                  <c:v>5.2215782065400971</c:v>
                </c:pt>
                <c:pt idx="670">
                  <c:v>5.2345582065400977</c:v>
                </c:pt>
                <c:pt idx="671">
                  <c:v>5.2475382065400966</c:v>
                </c:pt>
                <c:pt idx="672">
                  <c:v>5.2605182065400973</c:v>
                </c:pt>
                <c:pt idx="673">
                  <c:v>5.2734982065400979</c:v>
                </c:pt>
                <c:pt idx="674">
                  <c:v>5.2864782065400968</c:v>
                </c:pt>
                <c:pt idx="675">
                  <c:v>5.2994582065400975</c:v>
                </c:pt>
                <c:pt idx="676">
                  <c:v>5.3124382065400964</c:v>
                </c:pt>
                <c:pt idx="677">
                  <c:v>5.325418206540097</c:v>
                </c:pt>
                <c:pt idx="678">
                  <c:v>5.3383982065400977</c:v>
                </c:pt>
                <c:pt idx="679">
                  <c:v>5.3513782065400965</c:v>
                </c:pt>
                <c:pt idx="680">
                  <c:v>5.3643582065400972</c:v>
                </c:pt>
                <c:pt idx="681">
                  <c:v>5.3773382065400979</c:v>
                </c:pt>
                <c:pt idx="682">
                  <c:v>5.3903182065400967</c:v>
                </c:pt>
                <c:pt idx="683">
                  <c:v>5.4032982065400974</c:v>
                </c:pt>
                <c:pt idx="684">
                  <c:v>5.4162782065400963</c:v>
                </c:pt>
                <c:pt idx="685">
                  <c:v>5.4292582065400969</c:v>
                </c:pt>
                <c:pt idx="686">
                  <c:v>5.4422382065400976</c:v>
                </c:pt>
                <c:pt idx="687">
                  <c:v>5.4552182065400965</c:v>
                </c:pt>
                <c:pt idx="688">
                  <c:v>5.4681982065400971</c:v>
                </c:pt>
                <c:pt idx="689">
                  <c:v>5.4811782065400978</c:v>
                </c:pt>
                <c:pt idx="690">
                  <c:v>5.4941582065400967</c:v>
                </c:pt>
                <c:pt idx="691">
                  <c:v>5.5071382065400973</c:v>
                </c:pt>
                <c:pt idx="692">
                  <c:v>5.520118206540098</c:v>
                </c:pt>
                <c:pt idx="693">
                  <c:v>5.5330982065400969</c:v>
                </c:pt>
                <c:pt idx="694">
                  <c:v>5.5460782065400975</c:v>
                </c:pt>
                <c:pt idx="695">
                  <c:v>5.5590582065400964</c:v>
                </c:pt>
                <c:pt idx="696">
                  <c:v>5.5720382065400971</c:v>
                </c:pt>
                <c:pt idx="697">
                  <c:v>5.5850182065400977</c:v>
                </c:pt>
                <c:pt idx="698">
                  <c:v>5.5979982065400966</c:v>
                </c:pt>
                <c:pt idx="699">
                  <c:v>5.6109782065400973</c:v>
                </c:pt>
                <c:pt idx="700">
                  <c:v>5.6239582065400979</c:v>
                </c:pt>
                <c:pt idx="701">
                  <c:v>5.6369382065400968</c:v>
                </c:pt>
                <c:pt idx="702">
                  <c:v>5.6499182065400975</c:v>
                </c:pt>
                <c:pt idx="703">
                  <c:v>5.6628982065400963</c:v>
                </c:pt>
                <c:pt idx="704">
                  <c:v>5.675878206540097</c:v>
                </c:pt>
                <c:pt idx="705">
                  <c:v>5.6888582065400977</c:v>
                </c:pt>
                <c:pt idx="706">
                  <c:v>5.7018382065400965</c:v>
                </c:pt>
                <c:pt idx="707">
                  <c:v>5.7148182065400972</c:v>
                </c:pt>
                <c:pt idx="708">
                  <c:v>5.7277982065400979</c:v>
                </c:pt>
                <c:pt idx="709">
                  <c:v>5.7407782065400967</c:v>
                </c:pt>
                <c:pt idx="710">
                  <c:v>5.7537582065400974</c:v>
                </c:pt>
                <c:pt idx="711">
                  <c:v>5.7667382065400963</c:v>
                </c:pt>
                <c:pt idx="712">
                  <c:v>5.7797182065400969</c:v>
                </c:pt>
                <c:pt idx="713">
                  <c:v>5.7926982065400976</c:v>
                </c:pt>
                <c:pt idx="714">
                  <c:v>5.8056782065400965</c:v>
                </c:pt>
                <c:pt idx="715">
                  <c:v>5.8186582065400971</c:v>
                </c:pt>
                <c:pt idx="716">
                  <c:v>5.8316382065400978</c:v>
                </c:pt>
                <c:pt idx="717">
                  <c:v>5.8446182065400967</c:v>
                </c:pt>
                <c:pt idx="718">
                  <c:v>5.8575982065400973</c:v>
                </c:pt>
                <c:pt idx="719">
                  <c:v>5.870578206540098</c:v>
                </c:pt>
                <c:pt idx="720">
                  <c:v>5.8835582065400969</c:v>
                </c:pt>
                <c:pt idx="721">
                  <c:v>5.8965382065400975</c:v>
                </c:pt>
                <c:pt idx="722">
                  <c:v>5.9095182065400964</c:v>
                </c:pt>
                <c:pt idx="723">
                  <c:v>5.9224982065400971</c:v>
                </c:pt>
                <c:pt idx="724">
                  <c:v>5.9354782065400977</c:v>
                </c:pt>
                <c:pt idx="725">
                  <c:v>5.9484582065400966</c:v>
                </c:pt>
                <c:pt idx="726">
                  <c:v>5.9614382065400973</c:v>
                </c:pt>
                <c:pt idx="727">
                  <c:v>5.9744182065400979</c:v>
                </c:pt>
                <c:pt idx="728">
                  <c:v>5.9873982065400968</c:v>
                </c:pt>
                <c:pt idx="729">
                  <c:v>6.0003782065400975</c:v>
                </c:pt>
                <c:pt idx="730">
                  <c:v>6.0133582065400963</c:v>
                </c:pt>
                <c:pt idx="731">
                  <c:v>6.026338206540097</c:v>
                </c:pt>
                <c:pt idx="732">
                  <c:v>6.0393182065400977</c:v>
                </c:pt>
                <c:pt idx="733">
                  <c:v>6.0522982065400965</c:v>
                </c:pt>
                <c:pt idx="734">
                  <c:v>6.0652782065400972</c:v>
                </c:pt>
                <c:pt idx="735">
                  <c:v>6.0782582065400979</c:v>
                </c:pt>
                <c:pt idx="736">
                  <c:v>6.0912382065400967</c:v>
                </c:pt>
                <c:pt idx="737">
                  <c:v>6.1042182065400974</c:v>
                </c:pt>
                <c:pt idx="738">
                  <c:v>6.1171982065400963</c:v>
                </c:pt>
                <c:pt idx="739">
                  <c:v>6.1301782065400969</c:v>
                </c:pt>
                <c:pt idx="740">
                  <c:v>6.1431582065400976</c:v>
                </c:pt>
                <c:pt idx="741">
                  <c:v>6.1561382065400965</c:v>
                </c:pt>
                <c:pt idx="742">
                  <c:v>6.1691182065400971</c:v>
                </c:pt>
                <c:pt idx="743">
                  <c:v>6.1820982065400978</c:v>
                </c:pt>
                <c:pt idx="744">
                  <c:v>6.1950782065400967</c:v>
                </c:pt>
                <c:pt idx="745">
                  <c:v>6.2080582065400973</c:v>
                </c:pt>
                <c:pt idx="746">
                  <c:v>6.221038206540098</c:v>
                </c:pt>
                <c:pt idx="747">
                  <c:v>6.2340182065400969</c:v>
                </c:pt>
                <c:pt idx="748">
                  <c:v>6.2469982065400975</c:v>
                </c:pt>
                <c:pt idx="749">
                  <c:v>6.2599782065400964</c:v>
                </c:pt>
                <c:pt idx="750">
                  <c:v>6.2729582065400971</c:v>
                </c:pt>
                <c:pt idx="751">
                  <c:v>6.2859382065400977</c:v>
                </c:pt>
                <c:pt idx="752">
                  <c:v>6.2989182065400966</c:v>
                </c:pt>
                <c:pt idx="753">
                  <c:v>6.3118982065400973</c:v>
                </c:pt>
                <c:pt idx="754">
                  <c:v>6.3248782065400979</c:v>
                </c:pt>
                <c:pt idx="755">
                  <c:v>6.3378582065400968</c:v>
                </c:pt>
                <c:pt idx="756">
                  <c:v>6.3508382065400975</c:v>
                </c:pt>
                <c:pt idx="757">
                  <c:v>6.3638182065400963</c:v>
                </c:pt>
                <c:pt idx="758">
                  <c:v>6.376798206540097</c:v>
                </c:pt>
                <c:pt idx="759">
                  <c:v>6.3897782065400976</c:v>
                </c:pt>
                <c:pt idx="760">
                  <c:v>6.4027582065400965</c:v>
                </c:pt>
                <c:pt idx="761">
                  <c:v>6.4157382065400972</c:v>
                </c:pt>
                <c:pt idx="762">
                  <c:v>6.4287182065400978</c:v>
                </c:pt>
                <c:pt idx="763">
                  <c:v>6.4416982065400967</c:v>
                </c:pt>
                <c:pt idx="764">
                  <c:v>6.4546782065400974</c:v>
                </c:pt>
                <c:pt idx="765">
                  <c:v>6.4676582065400963</c:v>
                </c:pt>
                <c:pt idx="766">
                  <c:v>6.4806382065400969</c:v>
                </c:pt>
                <c:pt idx="767">
                  <c:v>6.4936182065400976</c:v>
                </c:pt>
                <c:pt idx="768">
                  <c:v>6.5065982065400965</c:v>
                </c:pt>
                <c:pt idx="769">
                  <c:v>6.5195782065400971</c:v>
                </c:pt>
                <c:pt idx="770">
                  <c:v>6.5325582065400978</c:v>
                </c:pt>
                <c:pt idx="771">
                  <c:v>6.5455382065400967</c:v>
                </c:pt>
                <c:pt idx="772">
                  <c:v>6.5585182065400973</c:v>
                </c:pt>
                <c:pt idx="773">
                  <c:v>6.571498206540098</c:v>
                </c:pt>
                <c:pt idx="774">
                  <c:v>6.5844782065400969</c:v>
                </c:pt>
                <c:pt idx="775">
                  <c:v>6.5974582065400975</c:v>
                </c:pt>
                <c:pt idx="776">
                  <c:v>6.6104382065400964</c:v>
                </c:pt>
                <c:pt idx="777">
                  <c:v>6.6234182065400971</c:v>
                </c:pt>
                <c:pt idx="778">
                  <c:v>6.6363982065400977</c:v>
                </c:pt>
                <c:pt idx="779">
                  <c:v>6.6493782065400966</c:v>
                </c:pt>
                <c:pt idx="780">
                  <c:v>6.6623582065400972</c:v>
                </c:pt>
                <c:pt idx="781">
                  <c:v>6.6753382065400979</c:v>
                </c:pt>
                <c:pt idx="782">
                  <c:v>6.6883182065400968</c:v>
                </c:pt>
                <c:pt idx="783">
                  <c:v>6.7012982065400974</c:v>
                </c:pt>
                <c:pt idx="784">
                  <c:v>6.7142782065400963</c:v>
                </c:pt>
                <c:pt idx="785">
                  <c:v>6.727258206540097</c:v>
                </c:pt>
                <c:pt idx="786">
                  <c:v>6.7402382065400976</c:v>
                </c:pt>
                <c:pt idx="787">
                  <c:v>6.7532182065400965</c:v>
                </c:pt>
                <c:pt idx="788">
                  <c:v>6.7661982065400972</c:v>
                </c:pt>
                <c:pt idx="789">
                  <c:v>6.7791782065400978</c:v>
                </c:pt>
                <c:pt idx="790">
                  <c:v>6.7921582065400967</c:v>
                </c:pt>
                <c:pt idx="791">
                  <c:v>6.8051382065400974</c:v>
                </c:pt>
                <c:pt idx="792">
                  <c:v>6.8181182065400963</c:v>
                </c:pt>
                <c:pt idx="793">
                  <c:v>6.8310982065400969</c:v>
                </c:pt>
                <c:pt idx="794">
                  <c:v>6.8440782065400976</c:v>
                </c:pt>
                <c:pt idx="795">
                  <c:v>6.8570582065400965</c:v>
                </c:pt>
                <c:pt idx="796">
                  <c:v>6.8700382065400971</c:v>
                </c:pt>
                <c:pt idx="797">
                  <c:v>6.8830182065400978</c:v>
                </c:pt>
                <c:pt idx="798">
                  <c:v>6.8959982065400967</c:v>
                </c:pt>
                <c:pt idx="799">
                  <c:v>6.9089782065400973</c:v>
                </c:pt>
                <c:pt idx="800">
                  <c:v>6.921958206540098</c:v>
                </c:pt>
                <c:pt idx="801">
                  <c:v>6.9349382065400969</c:v>
                </c:pt>
                <c:pt idx="802">
                  <c:v>6.9479182065400975</c:v>
                </c:pt>
                <c:pt idx="803">
                  <c:v>6.9608982065400964</c:v>
                </c:pt>
                <c:pt idx="804">
                  <c:v>6.973878206540097</c:v>
                </c:pt>
                <c:pt idx="805">
                  <c:v>6.9868582065400977</c:v>
                </c:pt>
                <c:pt idx="806">
                  <c:v>6.9998382065400966</c:v>
                </c:pt>
                <c:pt idx="807">
                  <c:v>7.0128182065400972</c:v>
                </c:pt>
                <c:pt idx="808">
                  <c:v>7.0257982065400979</c:v>
                </c:pt>
                <c:pt idx="809">
                  <c:v>7.0387782065400968</c:v>
                </c:pt>
                <c:pt idx="810">
                  <c:v>7.0517582065400974</c:v>
                </c:pt>
                <c:pt idx="811">
                  <c:v>7.0647382065400963</c:v>
                </c:pt>
                <c:pt idx="812">
                  <c:v>7.077718206540097</c:v>
                </c:pt>
                <c:pt idx="813">
                  <c:v>7.0906982065400976</c:v>
                </c:pt>
                <c:pt idx="814">
                  <c:v>7.1036782065400965</c:v>
                </c:pt>
                <c:pt idx="815">
                  <c:v>7.1166582065400972</c:v>
                </c:pt>
                <c:pt idx="816">
                  <c:v>7.1296382065400978</c:v>
                </c:pt>
                <c:pt idx="817">
                  <c:v>7.1426182065400967</c:v>
                </c:pt>
                <c:pt idx="818">
                  <c:v>7.1555982065400974</c:v>
                </c:pt>
                <c:pt idx="819">
                  <c:v>7.168578206540098</c:v>
                </c:pt>
                <c:pt idx="820">
                  <c:v>7.1815582065400969</c:v>
                </c:pt>
                <c:pt idx="821">
                  <c:v>7.1945382065400976</c:v>
                </c:pt>
                <c:pt idx="822">
                  <c:v>7.2075182065400965</c:v>
                </c:pt>
                <c:pt idx="823">
                  <c:v>7.2204982065400971</c:v>
                </c:pt>
                <c:pt idx="824">
                  <c:v>7.2334782065400978</c:v>
                </c:pt>
                <c:pt idx="825">
                  <c:v>7.2464582065400966</c:v>
                </c:pt>
                <c:pt idx="826">
                  <c:v>7.2594382065400973</c:v>
                </c:pt>
                <c:pt idx="827">
                  <c:v>7.272418206540098</c:v>
                </c:pt>
                <c:pt idx="828">
                  <c:v>7.2853982065400968</c:v>
                </c:pt>
                <c:pt idx="829">
                  <c:v>7.2983782065400975</c:v>
                </c:pt>
                <c:pt idx="830">
                  <c:v>7.3113582065400964</c:v>
                </c:pt>
                <c:pt idx="831">
                  <c:v>7.324338206540097</c:v>
                </c:pt>
                <c:pt idx="832">
                  <c:v>7.3373182065400977</c:v>
                </c:pt>
                <c:pt idx="833">
                  <c:v>7.3502982065400966</c:v>
                </c:pt>
                <c:pt idx="834">
                  <c:v>7.3632782065400972</c:v>
                </c:pt>
                <c:pt idx="835">
                  <c:v>7.3762582065400979</c:v>
                </c:pt>
                <c:pt idx="836">
                  <c:v>7.3892382065400968</c:v>
                </c:pt>
                <c:pt idx="837">
                  <c:v>7.4022182065400974</c:v>
                </c:pt>
                <c:pt idx="838">
                  <c:v>7.4151982065400963</c:v>
                </c:pt>
                <c:pt idx="839">
                  <c:v>7.428178206540097</c:v>
                </c:pt>
                <c:pt idx="840">
                  <c:v>7.4411582065400976</c:v>
                </c:pt>
                <c:pt idx="841">
                  <c:v>7.4541382065400965</c:v>
                </c:pt>
                <c:pt idx="842">
                  <c:v>7.4671182065400972</c:v>
                </c:pt>
                <c:pt idx="843">
                  <c:v>7.4800982065400978</c:v>
                </c:pt>
                <c:pt idx="844">
                  <c:v>7.4930782065400967</c:v>
                </c:pt>
                <c:pt idx="845">
                  <c:v>7.5060582065400974</c:v>
                </c:pt>
                <c:pt idx="846">
                  <c:v>7.519038206540098</c:v>
                </c:pt>
                <c:pt idx="847">
                  <c:v>7.5320182065400969</c:v>
                </c:pt>
                <c:pt idx="848">
                  <c:v>7.5449982065400976</c:v>
                </c:pt>
                <c:pt idx="849">
                  <c:v>7.5579782065400964</c:v>
                </c:pt>
                <c:pt idx="850">
                  <c:v>7.5709582065400971</c:v>
                </c:pt>
                <c:pt idx="851">
                  <c:v>7.5839382065400978</c:v>
                </c:pt>
                <c:pt idx="852">
                  <c:v>7.5969182065400966</c:v>
                </c:pt>
                <c:pt idx="853">
                  <c:v>7.6098982065400973</c:v>
                </c:pt>
                <c:pt idx="854">
                  <c:v>7.622878206540098</c:v>
                </c:pt>
                <c:pt idx="855">
                  <c:v>7.6358582065400968</c:v>
                </c:pt>
                <c:pt idx="856">
                  <c:v>7.6488382065400975</c:v>
                </c:pt>
                <c:pt idx="857">
                  <c:v>7.6618182065400964</c:v>
                </c:pt>
                <c:pt idx="858">
                  <c:v>7.674798206540097</c:v>
                </c:pt>
                <c:pt idx="859">
                  <c:v>7.6877782065400977</c:v>
                </c:pt>
                <c:pt idx="860">
                  <c:v>7.7007582065400966</c:v>
                </c:pt>
                <c:pt idx="861">
                  <c:v>7.7137382065400972</c:v>
                </c:pt>
                <c:pt idx="862">
                  <c:v>7.7267182065400979</c:v>
                </c:pt>
                <c:pt idx="863">
                  <c:v>7.7396982065400968</c:v>
                </c:pt>
                <c:pt idx="864">
                  <c:v>7.7526782065400974</c:v>
                </c:pt>
                <c:pt idx="865">
                  <c:v>7.7656582065400963</c:v>
                </c:pt>
                <c:pt idx="866">
                  <c:v>7.778638206540097</c:v>
                </c:pt>
                <c:pt idx="867">
                  <c:v>7.7916182065400976</c:v>
                </c:pt>
                <c:pt idx="868">
                  <c:v>7.8045982065400965</c:v>
                </c:pt>
                <c:pt idx="869">
                  <c:v>7.8175782065400972</c:v>
                </c:pt>
                <c:pt idx="870">
                  <c:v>7.8305582065400978</c:v>
                </c:pt>
                <c:pt idx="871">
                  <c:v>7.8435382065400967</c:v>
                </c:pt>
                <c:pt idx="872">
                  <c:v>7.8565182065400974</c:v>
                </c:pt>
                <c:pt idx="873">
                  <c:v>7.869498206540098</c:v>
                </c:pt>
                <c:pt idx="874">
                  <c:v>7.8824782065400969</c:v>
                </c:pt>
                <c:pt idx="875">
                  <c:v>7.8954582065400976</c:v>
                </c:pt>
                <c:pt idx="876">
                  <c:v>7.9084382065400964</c:v>
                </c:pt>
                <c:pt idx="877">
                  <c:v>7.9214182065400971</c:v>
                </c:pt>
                <c:pt idx="878">
                  <c:v>7.9343982065400978</c:v>
                </c:pt>
                <c:pt idx="879">
                  <c:v>7.9473782065400966</c:v>
                </c:pt>
                <c:pt idx="880">
                  <c:v>7.9603582065400973</c:v>
                </c:pt>
                <c:pt idx="881">
                  <c:v>7.9733382065400979</c:v>
                </c:pt>
                <c:pt idx="882">
                  <c:v>7.9863182065400968</c:v>
                </c:pt>
                <c:pt idx="883">
                  <c:v>7.9992982065400975</c:v>
                </c:pt>
                <c:pt idx="884">
                  <c:v>8.0122782065400955</c:v>
                </c:pt>
                <c:pt idx="885">
                  <c:v>8.0252582065400979</c:v>
                </c:pt>
                <c:pt idx="886">
                  <c:v>8.0382382065400968</c:v>
                </c:pt>
                <c:pt idx="887">
                  <c:v>8.0512182065400957</c:v>
                </c:pt>
                <c:pt idx="888">
                  <c:v>8.0641982065400981</c:v>
                </c:pt>
                <c:pt idx="889">
                  <c:v>8.077178206540097</c:v>
                </c:pt>
                <c:pt idx="890">
                  <c:v>8.0901582065400959</c:v>
                </c:pt>
                <c:pt idx="891">
                  <c:v>8.1031382065400983</c:v>
                </c:pt>
                <c:pt idx="892">
                  <c:v>8.1161182065400972</c:v>
                </c:pt>
                <c:pt idx="893">
                  <c:v>8.1290982065400961</c:v>
                </c:pt>
                <c:pt idx="894">
                  <c:v>8.1420782065400985</c:v>
                </c:pt>
                <c:pt idx="895">
                  <c:v>8.1550582065400974</c:v>
                </c:pt>
                <c:pt idx="896">
                  <c:v>8.1680382065400963</c:v>
                </c:pt>
                <c:pt idx="897">
                  <c:v>8.1810182065400987</c:v>
                </c:pt>
                <c:pt idx="898">
                  <c:v>8.1939982065400976</c:v>
                </c:pt>
                <c:pt idx="899">
                  <c:v>8.2069782065400965</c:v>
                </c:pt>
                <c:pt idx="900">
                  <c:v>8.2199582065400989</c:v>
                </c:pt>
                <c:pt idx="901">
                  <c:v>8.2329382065400978</c:v>
                </c:pt>
                <c:pt idx="902">
                  <c:v>8.2459182065400967</c:v>
                </c:pt>
                <c:pt idx="903">
                  <c:v>8.2588982065400955</c:v>
                </c:pt>
                <c:pt idx="904">
                  <c:v>8.271878206540098</c:v>
                </c:pt>
                <c:pt idx="905">
                  <c:v>8.2848582065400969</c:v>
                </c:pt>
                <c:pt idx="906">
                  <c:v>8.2978382065400957</c:v>
                </c:pt>
                <c:pt idx="907">
                  <c:v>8.3108182065400982</c:v>
                </c:pt>
                <c:pt idx="908">
                  <c:v>8.3237982065400971</c:v>
                </c:pt>
                <c:pt idx="909">
                  <c:v>8.3367782065400959</c:v>
                </c:pt>
                <c:pt idx="910">
                  <c:v>8.3497582065400984</c:v>
                </c:pt>
                <c:pt idx="911">
                  <c:v>8.3627382065400973</c:v>
                </c:pt>
                <c:pt idx="912">
                  <c:v>8.3757182065400961</c:v>
                </c:pt>
                <c:pt idx="913">
                  <c:v>8.3886982065400986</c:v>
                </c:pt>
                <c:pt idx="914">
                  <c:v>8.4016782065400974</c:v>
                </c:pt>
                <c:pt idx="915">
                  <c:v>8.4146582065400963</c:v>
                </c:pt>
                <c:pt idx="916">
                  <c:v>8.4276382065400988</c:v>
                </c:pt>
                <c:pt idx="917">
                  <c:v>8.4406182065400976</c:v>
                </c:pt>
                <c:pt idx="918">
                  <c:v>8.4535982065400965</c:v>
                </c:pt>
                <c:pt idx="919">
                  <c:v>8.4665782065400954</c:v>
                </c:pt>
                <c:pt idx="920">
                  <c:v>8.4795582065400978</c:v>
                </c:pt>
                <c:pt idx="921">
                  <c:v>8.4925382065400967</c:v>
                </c:pt>
                <c:pt idx="922">
                  <c:v>8.5055182065400956</c:v>
                </c:pt>
                <c:pt idx="923">
                  <c:v>8.518498206540098</c:v>
                </c:pt>
                <c:pt idx="924">
                  <c:v>8.5314782065400969</c:v>
                </c:pt>
                <c:pt idx="925">
                  <c:v>8.5444582065400958</c:v>
                </c:pt>
                <c:pt idx="926">
                  <c:v>8.5574382065400982</c:v>
                </c:pt>
                <c:pt idx="927">
                  <c:v>8.5704182065400971</c:v>
                </c:pt>
                <c:pt idx="928">
                  <c:v>8.583398206540096</c:v>
                </c:pt>
                <c:pt idx="929">
                  <c:v>8.5963782065400984</c:v>
                </c:pt>
                <c:pt idx="930">
                  <c:v>8.6093582065400973</c:v>
                </c:pt>
                <c:pt idx="931">
                  <c:v>8.6223382065400962</c:v>
                </c:pt>
                <c:pt idx="932">
                  <c:v>8.6353182065400986</c:v>
                </c:pt>
                <c:pt idx="933">
                  <c:v>8.6482982065400975</c:v>
                </c:pt>
                <c:pt idx="934">
                  <c:v>8.6612782065400964</c:v>
                </c:pt>
                <c:pt idx="935">
                  <c:v>8.6742582065400988</c:v>
                </c:pt>
                <c:pt idx="936">
                  <c:v>8.6872382065400977</c:v>
                </c:pt>
                <c:pt idx="937">
                  <c:v>8.7002182065400966</c:v>
                </c:pt>
                <c:pt idx="938">
                  <c:v>8.7131982065400955</c:v>
                </c:pt>
                <c:pt idx="939">
                  <c:v>8.7261782065400979</c:v>
                </c:pt>
                <c:pt idx="940">
                  <c:v>8.7391582065400968</c:v>
                </c:pt>
                <c:pt idx="941">
                  <c:v>8.7521382065400957</c:v>
                </c:pt>
                <c:pt idx="942">
                  <c:v>8.7651182065400981</c:v>
                </c:pt>
                <c:pt idx="943">
                  <c:v>8.778098206540097</c:v>
                </c:pt>
                <c:pt idx="944">
                  <c:v>8.7910782065400959</c:v>
                </c:pt>
                <c:pt idx="945">
                  <c:v>8.8040582065400983</c:v>
                </c:pt>
                <c:pt idx="946">
                  <c:v>8.8170382065400972</c:v>
                </c:pt>
                <c:pt idx="947">
                  <c:v>8.8300182065400961</c:v>
                </c:pt>
                <c:pt idx="948">
                  <c:v>8.8429982065400985</c:v>
                </c:pt>
                <c:pt idx="949">
                  <c:v>8.8559782065400974</c:v>
                </c:pt>
                <c:pt idx="950">
                  <c:v>8.8689582065400963</c:v>
                </c:pt>
                <c:pt idx="951">
                  <c:v>8.8819382065400987</c:v>
                </c:pt>
                <c:pt idx="952">
                  <c:v>8.8949182065400976</c:v>
                </c:pt>
                <c:pt idx="953">
                  <c:v>8.9078982065400965</c:v>
                </c:pt>
                <c:pt idx="954">
                  <c:v>8.9208782065400989</c:v>
                </c:pt>
                <c:pt idx="955">
                  <c:v>8.9338582065400978</c:v>
                </c:pt>
                <c:pt idx="956">
                  <c:v>8.9468382065400966</c:v>
                </c:pt>
                <c:pt idx="957">
                  <c:v>8.9598182065400955</c:v>
                </c:pt>
                <c:pt idx="958">
                  <c:v>8.972798206540098</c:v>
                </c:pt>
                <c:pt idx="959">
                  <c:v>8.9857782065400968</c:v>
                </c:pt>
                <c:pt idx="960">
                  <c:v>8.9987582065400957</c:v>
                </c:pt>
                <c:pt idx="961">
                  <c:v>9.0117382065400982</c:v>
                </c:pt>
                <c:pt idx="962">
                  <c:v>9.024718206540097</c:v>
                </c:pt>
                <c:pt idx="963">
                  <c:v>9.0376982065400959</c:v>
                </c:pt>
                <c:pt idx="964">
                  <c:v>9.0506782065400984</c:v>
                </c:pt>
                <c:pt idx="965">
                  <c:v>9.0636582065400972</c:v>
                </c:pt>
                <c:pt idx="966">
                  <c:v>9.0766382065400961</c:v>
                </c:pt>
                <c:pt idx="967">
                  <c:v>9.0896182065400986</c:v>
                </c:pt>
                <c:pt idx="968">
                  <c:v>9.1025982065400974</c:v>
                </c:pt>
                <c:pt idx="969">
                  <c:v>9.1155782065400963</c:v>
                </c:pt>
                <c:pt idx="970">
                  <c:v>9.1285582065400988</c:v>
                </c:pt>
                <c:pt idx="971">
                  <c:v>9.1415382065400976</c:v>
                </c:pt>
                <c:pt idx="972">
                  <c:v>9.1545182065400965</c:v>
                </c:pt>
                <c:pt idx="973">
                  <c:v>9.1674982065400989</c:v>
                </c:pt>
                <c:pt idx="974">
                  <c:v>9.1804782065400978</c:v>
                </c:pt>
                <c:pt idx="975">
                  <c:v>9.1934582065400967</c:v>
                </c:pt>
                <c:pt idx="976">
                  <c:v>9.2064382065400956</c:v>
                </c:pt>
                <c:pt idx="977">
                  <c:v>9.219418206540098</c:v>
                </c:pt>
                <c:pt idx="978">
                  <c:v>9.2323982065400969</c:v>
                </c:pt>
                <c:pt idx="979">
                  <c:v>9.2453782065400958</c:v>
                </c:pt>
                <c:pt idx="980">
                  <c:v>9.2583582065400982</c:v>
                </c:pt>
                <c:pt idx="981">
                  <c:v>9.2713382065400971</c:v>
                </c:pt>
                <c:pt idx="982">
                  <c:v>9.284318206540096</c:v>
                </c:pt>
                <c:pt idx="983">
                  <c:v>9.2972982065400984</c:v>
                </c:pt>
                <c:pt idx="984">
                  <c:v>9.3102782065400973</c:v>
                </c:pt>
                <c:pt idx="985">
                  <c:v>9.3232582065400962</c:v>
                </c:pt>
                <c:pt idx="986">
                  <c:v>9.3362382065400986</c:v>
                </c:pt>
                <c:pt idx="987">
                  <c:v>9.3492182065400975</c:v>
                </c:pt>
                <c:pt idx="988">
                  <c:v>9.3621982065400964</c:v>
                </c:pt>
                <c:pt idx="989">
                  <c:v>9.3751782065400988</c:v>
                </c:pt>
                <c:pt idx="990">
                  <c:v>9.3881582065400977</c:v>
                </c:pt>
                <c:pt idx="991">
                  <c:v>9.4011382065400966</c:v>
                </c:pt>
                <c:pt idx="992">
                  <c:v>9.4141182065400955</c:v>
                </c:pt>
                <c:pt idx="993">
                  <c:v>9.4270982065400979</c:v>
                </c:pt>
                <c:pt idx="994">
                  <c:v>9.4400782065400968</c:v>
                </c:pt>
                <c:pt idx="995">
                  <c:v>9.4530582065400957</c:v>
                </c:pt>
                <c:pt idx="996">
                  <c:v>9.4660382065400981</c:v>
                </c:pt>
                <c:pt idx="997">
                  <c:v>9.479018206540097</c:v>
                </c:pt>
                <c:pt idx="998">
                  <c:v>9.4919982065400959</c:v>
                </c:pt>
                <c:pt idx="999">
                  <c:v>9.5049782065400983</c:v>
                </c:pt>
                <c:pt idx="1000">
                  <c:v>9.5179582065400972</c:v>
                </c:pt>
                <c:pt idx="1001">
                  <c:v>9.530938206540096</c:v>
                </c:pt>
                <c:pt idx="1002">
                  <c:v>9.5439182065400985</c:v>
                </c:pt>
                <c:pt idx="1003">
                  <c:v>9.5568982065400974</c:v>
                </c:pt>
                <c:pt idx="1004">
                  <c:v>9.5698782065400962</c:v>
                </c:pt>
                <c:pt idx="1005">
                  <c:v>9.5828582065400987</c:v>
                </c:pt>
                <c:pt idx="1006">
                  <c:v>9.5958382065400976</c:v>
                </c:pt>
                <c:pt idx="1007">
                  <c:v>9.6088182065400964</c:v>
                </c:pt>
                <c:pt idx="1008">
                  <c:v>9.6217982065400989</c:v>
                </c:pt>
                <c:pt idx="1009">
                  <c:v>9.6347782065400978</c:v>
                </c:pt>
                <c:pt idx="1010">
                  <c:v>9.6477582065400966</c:v>
                </c:pt>
                <c:pt idx="1011">
                  <c:v>9.6607382065400955</c:v>
                </c:pt>
                <c:pt idx="1012">
                  <c:v>9.673718206540098</c:v>
                </c:pt>
                <c:pt idx="1013">
                  <c:v>9.6866982065400968</c:v>
                </c:pt>
                <c:pt idx="1014">
                  <c:v>9.6996782065400957</c:v>
                </c:pt>
                <c:pt idx="1015">
                  <c:v>9.7126582065400981</c:v>
                </c:pt>
                <c:pt idx="1016">
                  <c:v>9.725638206540097</c:v>
                </c:pt>
                <c:pt idx="1017">
                  <c:v>9.7386182065400959</c:v>
                </c:pt>
                <c:pt idx="1018">
                  <c:v>9.7515982065400983</c:v>
                </c:pt>
                <c:pt idx="1019">
                  <c:v>9.7645782065400972</c:v>
                </c:pt>
                <c:pt idx="1020">
                  <c:v>9.7775582065400961</c:v>
                </c:pt>
                <c:pt idx="1021">
                  <c:v>9.7905382065400985</c:v>
                </c:pt>
                <c:pt idx="1022">
                  <c:v>9.8035182065400974</c:v>
                </c:pt>
                <c:pt idx="1023">
                  <c:v>9.8164982065400963</c:v>
                </c:pt>
              </c:numCache>
            </c:numRef>
          </c:xVal>
          <c:yVal>
            <c:numRef>
              <c:f>'Red sp'!$L$2:$L$1025</c:f>
              <c:numCache>
                <c:formatCode>General</c:formatCode>
                <c:ptCount val="1024"/>
                <c:pt idx="0">
                  <c:v>-2.8120136688077769E-3</c:v>
                </c:pt>
                <c:pt idx="1">
                  <c:v>-2.3434905823482566E-3</c:v>
                </c:pt>
                <c:pt idx="2">
                  <c:v>-1.4607689141582264E-3</c:v>
                </c:pt>
                <c:pt idx="3">
                  <c:v>-6.06509632804118E-4</c:v>
                </c:pt>
                <c:pt idx="4">
                  <c:v>-6.3360746014960159E-4</c:v>
                </c:pt>
                <c:pt idx="5">
                  <c:v>-4.7834871978018196E-5</c:v>
                </c:pt>
                <c:pt idx="6">
                  <c:v>1.5129649880220157E-4</c:v>
                </c:pt>
                <c:pt idx="7">
                  <c:v>-1.1826193905994552E-4</c:v>
                </c:pt>
                <c:pt idx="8">
                  <c:v>8.3750438326784797E-5</c:v>
                </c:pt>
                <c:pt idx="9">
                  <c:v>8.1082679054238384E-5</c:v>
                </c:pt>
                <c:pt idx="10">
                  <c:v>6.0573053877046733E-4</c:v>
                </c:pt>
                <c:pt idx="11">
                  <c:v>8.5615511361005045E-4</c:v>
                </c:pt>
                <c:pt idx="12">
                  <c:v>7.3523876092230339E-4</c:v>
                </c:pt>
                <c:pt idx="13">
                  <c:v>8.4064058521941484E-4</c:v>
                </c:pt>
                <c:pt idx="14">
                  <c:v>8.0372695439069933E-4</c:v>
                </c:pt>
                <c:pt idx="15">
                  <c:v>9.241435116948513E-4</c:v>
                </c:pt>
                <c:pt idx="16">
                  <c:v>1.0623554065680959E-3</c:v>
                </c:pt>
                <c:pt idx="17">
                  <c:v>9.736751607098505E-4</c:v>
                </c:pt>
                <c:pt idx="18">
                  <c:v>9.1377509259300545E-4</c:v>
                </c:pt>
                <c:pt idx="19">
                  <c:v>7.1122758619304846E-4</c:v>
                </c:pt>
                <c:pt idx="20">
                  <c:v>9.1267176007168668E-4</c:v>
                </c:pt>
                <c:pt idx="21">
                  <c:v>1.2037093191682037E-3</c:v>
                </c:pt>
                <c:pt idx="22">
                  <c:v>1.4365569307647997E-3</c:v>
                </c:pt>
                <c:pt idx="23">
                  <c:v>1.8834876299116481E-3</c:v>
                </c:pt>
                <c:pt idx="24">
                  <c:v>1.832934998820553E-3</c:v>
                </c:pt>
                <c:pt idx="25">
                  <c:v>1.7411159206387056E-3</c:v>
                </c:pt>
                <c:pt idx="26">
                  <c:v>1.6649199989444672E-3</c:v>
                </c:pt>
                <c:pt idx="27">
                  <c:v>1.5483055766326796E-3</c:v>
                </c:pt>
                <c:pt idx="28">
                  <c:v>1.7908491863653376E-3</c:v>
                </c:pt>
                <c:pt idx="29">
                  <c:v>1.4247042764227319E-3</c:v>
                </c:pt>
                <c:pt idx="30">
                  <c:v>1.4897421133646081E-3</c:v>
                </c:pt>
                <c:pt idx="31">
                  <c:v>1.5001253589581242E-3</c:v>
                </c:pt>
                <c:pt idx="32">
                  <c:v>1.2958886781898086E-3</c:v>
                </c:pt>
                <c:pt idx="33">
                  <c:v>1.3122702428960459E-3</c:v>
                </c:pt>
                <c:pt idx="34">
                  <c:v>1.4872368272953707E-3</c:v>
                </c:pt>
                <c:pt idx="35">
                  <c:v>1.5346755001989256E-3</c:v>
                </c:pt>
                <c:pt idx="36">
                  <c:v>1.5126973120891411E-3</c:v>
                </c:pt>
                <c:pt idx="37">
                  <c:v>1.3581000781422287E-3</c:v>
                </c:pt>
                <c:pt idx="38">
                  <c:v>1.6482596650547563E-3</c:v>
                </c:pt>
                <c:pt idx="39">
                  <c:v>1.8015119507166226E-3</c:v>
                </c:pt>
                <c:pt idx="40">
                  <c:v>1.9898031997365021E-3</c:v>
                </c:pt>
                <c:pt idx="41">
                  <c:v>2.0571999051716668E-3</c:v>
                </c:pt>
                <c:pt idx="42">
                  <c:v>1.4534587494195337E-3</c:v>
                </c:pt>
                <c:pt idx="43">
                  <c:v>1.4626483663403625E-3</c:v>
                </c:pt>
                <c:pt idx="44">
                  <c:v>1.9808632963810419E-3</c:v>
                </c:pt>
                <c:pt idx="45">
                  <c:v>2.0786461475128014E-3</c:v>
                </c:pt>
                <c:pt idx="46">
                  <c:v>1.7660018913231994E-3</c:v>
                </c:pt>
                <c:pt idx="47">
                  <c:v>1.6761937459017903E-3</c:v>
                </c:pt>
                <c:pt idx="48">
                  <c:v>1.8965502242916099E-3</c:v>
                </c:pt>
                <c:pt idx="49">
                  <c:v>1.7906502441196513E-3</c:v>
                </c:pt>
                <c:pt idx="50">
                  <c:v>1.7552594170353582E-3</c:v>
                </c:pt>
                <c:pt idx="51">
                  <c:v>1.9785677331437793E-3</c:v>
                </c:pt>
                <c:pt idx="52">
                  <c:v>1.901071766007136E-3</c:v>
                </c:pt>
                <c:pt idx="53">
                  <c:v>1.8746590423384763E-3</c:v>
                </c:pt>
                <c:pt idx="54">
                  <c:v>2.3830785054759058E-3</c:v>
                </c:pt>
                <c:pt idx="55">
                  <c:v>2.1746472741387348E-3</c:v>
                </c:pt>
                <c:pt idx="56">
                  <c:v>2.5115719141323282E-3</c:v>
                </c:pt>
                <c:pt idx="57">
                  <c:v>2.7208659223309584E-3</c:v>
                </c:pt>
                <c:pt idx="58">
                  <c:v>2.757047075495539E-3</c:v>
                </c:pt>
                <c:pt idx="59">
                  <c:v>3.1225415042277632E-3</c:v>
                </c:pt>
                <c:pt idx="60">
                  <c:v>3.0570475543411713E-3</c:v>
                </c:pt>
                <c:pt idx="61">
                  <c:v>3.1322849839937892E-3</c:v>
                </c:pt>
                <c:pt idx="62">
                  <c:v>2.8464570181901878E-3</c:v>
                </c:pt>
                <c:pt idx="63">
                  <c:v>2.5223757849586288E-3</c:v>
                </c:pt>
                <c:pt idx="64">
                  <c:v>2.4570467289774653E-3</c:v>
                </c:pt>
                <c:pt idx="65">
                  <c:v>2.5956245751878526E-3</c:v>
                </c:pt>
                <c:pt idx="66">
                  <c:v>2.6817800255404373E-3</c:v>
                </c:pt>
                <c:pt idx="67">
                  <c:v>2.5519639271073123E-3</c:v>
                </c:pt>
                <c:pt idx="68">
                  <c:v>2.4056130363361039E-3</c:v>
                </c:pt>
                <c:pt idx="69">
                  <c:v>2.7351699150041219E-3</c:v>
                </c:pt>
                <c:pt idx="70">
                  <c:v>2.9149889432907704E-3</c:v>
                </c:pt>
                <c:pt idx="71">
                  <c:v>2.6522621238032357E-3</c:v>
                </c:pt>
                <c:pt idx="72">
                  <c:v>3.0038729383744414E-3</c:v>
                </c:pt>
                <c:pt idx="73">
                  <c:v>3.181664482874665E-3</c:v>
                </c:pt>
                <c:pt idx="74">
                  <c:v>2.8238769976569452E-3</c:v>
                </c:pt>
                <c:pt idx="75">
                  <c:v>2.8141815797449688E-3</c:v>
                </c:pt>
                <c:pt idx="76">
                  <c:v>2.7940810352844415E-3</c:v>
                </c:pt>
                <c:pt idx="77">
                  <c:v>3.0641998778918314E-3</c:v>
                </c:pt>
                <c:pt idx="78">
                  <c:v>3.3998233401624214E-3</c:v>
                </c:pt>
                <c:pt idx="79">
                  <c:v>3.1409257935607485E-3</c:v>
                </c:pt>
                <c:pt idx="80">
                  <c:v>2.6638681617598696E-3</c:v>
                </c:pt>
                <c:pt idx="81">
                  <c:v>2.5357859043826292E-3</c:v>
                </c:pt>
                <c:pt idx="82">
                  <c:v>2.5833458568969092E-3</c:v>
                </c:pt>
                <c:pt idx="83">
                  <c:v>2.3275756521939201E-3</c:v>
                </c:pt>
                <c:pt idx="84">
                  <c:v>2.3725609177602663E-3</c:v>
                </c:pt>
                <c:pt idx="85">
                  <c:v>2.3586398573915901E-3</c:v>
                </c:pt>
                <c:pt idx="86">
                  <c:v>2.4639440211132427E-3</c:v>
                </c:pt>
                <c:pt idx="87">
                  <c:v>2.2776516953568692E-3</c:v>
                </c:pt>
                <c:pt idx="88">
                  <c:v>2.3989365931514671E-3</c:v>
                </c:pt>
                <c:pt idx="89">
                  <c:v>2.2453251702525263E-3</c:v>
                </c:pt>
                <c:pt idx="90">
                  <c:v>1.710564647998409E-3</c:v>
                </c:pt>
                <c:pt idx="91">
                  <c:v>1.5263856449397974E-3</c:v>
                </c:pt>
                <c:pt idx="92">
                  <c:v>1.2384349514395633E-3</c:v>
                </c:pt>
                <c:pt idx="93">
                  <c:v>1.7462576891911243E-3</c:v>
                </c:pt>
                <c:pt idx="94">
                  <c:v>1.8886394830310235E-3</c:v>
                </c:pt>
                <c:pt idx="95">
                  <c:v>1.6214261029208565E-3</c:v>
                </c:pt>
                <c:pt idx="96">
                  <c:v>2.0664760517393288E-3</c:v>
                </c:pt>
                <c:pt idx="97">
                  <c:v>2.174326223461608E-3</c:v>
                </c:pt>
                <c:pt idx="98">
                  <c:v>2.0428786695814946E-3</c:v>
                </c:pt>
                <c:pt idx="99">
                  <c:v>2.1948743540384542E-3</c:v>
                </c:pt>
                <c:pt idx="100">
                  <c:v>2.1892756391474959E-3</c:v>
                </c:pt>
                <c:pt idx="101">
                  <c:v>2.2986521311116094E-3</c:v>
                </c:pt>
                <c:pt idx="102">
                  <c:v>2.4255634163460908E-3</c:v>
                </c:pt>
                <c:pt idx="103">
                  <c:v>2.3440166466717504E-3</c:v>
                </c:pt>
                <c:pt idx="104">
                  <c:v>2.3785817075564035E-3</c:v>
                </c:pt>
                <c:pt idx="105">
                  <c:v>2.2989788602867083E-3</c:v>
                </c:pt>
                <c:pt idx="106">
                  <c:v>2.6389016669544955E-3</c:v>
                </c:pt>
                <c:pt idx="107">
                  <c:v>3.0529763448840048E-3</c:v>
                </c:pt>
                <c:pt idx="108">
                  <c:v>2.9030362743486466E-3</c:v>
                </c:pt>
                <c:pt idx="109">
                  <c:v>2.4181771554411622E-3</c:v>
                </c:pt>
                <c:pt idx="110">
                  <c:v>2.7681547683878205E-3</c:v>
                </c:pt>
                <c:pt idx="111">
                  <c:v>3.0428895573902078E-3</c:v>
                </c:pt>
                <c:pt idx="112">
                  <c:v>3.1571200040698653E-3</c:v>
                </c:pt>
                <c:pt idx="113">
                  <c:v>3.1570689695523207E-3</c:v>
                </c:pt>
                <c:pt idx="114">
                  <c:v>3.0210262059149045E-3</c:v>
                </c:pt>
                <c:pt idx="115">
                  <c:v>3.0100976437729449E-3</c:v>
                </c:pt>
                <c:pt idx="116">
                  <c:v>3.3193713614784082E-3</c:v>
                </c:pt>
                <c:pt idx="117">
                  <c:v>3.6149955554683642E-3</c:v>
                </c:pt>
                <c:pt idx="118">
                  <c:v>3.8063437119470376E-3</c:v>
                </c:pt>
                <c:pt idx="119">
                  <c:v>3.8178596483513924E-3</c:v>
                </c:pt>
                <c:pt idx="120">
                  <c:v>3.9069471450176333E-3</c:v>
                </c:pt>
                <c:pt idx="121">
                  <c:v>4.207131298271191E-3</c:v>
                </c:pt>
                <c:pt idx="122">
                  <c:v>4.1228810567886121E-3</c:v>
                </c:pt>
                <c:pt idx="123">
                  <c:v>4.1436354724130658E-3</c:v>
                </c:pt>
                <c:pt idx="124">
                  <c:v>4.2129135133483547E-3</c:v>
                </c:pt>
                <c:pt idx="125">
                  <c:v>4.1193242500713167E-3</c:v>
                </c:pt>
                <c:pt idx="126">
                  <c:v>4.7660598748676657E-3</c:v>
                </c:pt>
                <c:pt idx="127">
                  <c:v>4.8010745822015038E-3</c:v>
                </c:pt>
                <c:pt idx="128">
                  <c:v>4.4023294072946095E-3</c:v>
                </c:pt>
                <c:pt idx="129">
                  <c:v>4.2875256543573968E-3</c:v>
                </c:pt>
                <c:pt idx="130">
                  <c:v>4.6137138922863691E-3</c:v>
                </c:pt>
                <c:pt idx="131">
                  <c:v>4.4317903502867871E-3</c:v>
                </c:pt>
                <c:pt idx="132">
                  <c:v>4.3420894595172909E-3</c:v>
                </c:pt>
                <c:pt idx="133">
                  <c:v>4.4440093864594023E-3</c:v>
                </c:pt>
                <c:pt idx="134">
                  <c:v>4.6877175309952782E-3</c:v>
                </c:pt>
                <c:pt idx="135">
                  <c:v>5.0467558594823611E-3</c:v>
                </c:pt>
                <c:pt idx="136">
                  <c:v>4.9237043308726931E-3</c:v>
                </c:pt>
                <c:pt idx="137">
                  <c:v>4.7986885274620217E-3</c:v>
                </c:pt>
                <c:pt idx="138">
                  <c:v>4.4008298758778392E-3</c:v>
                </c:pt>
                <c:pt idx="139">
                  <c:v>4.3255693652767199E-3</c:v>
                </c:pt>
                <c:pt idx="140">
                  <c:v>4.4283386961749775E-3</c:v>
                </c:pt>
                <c:pt idx="141">
                  <c:v>4.5532467651907601E-3</c:v>
                </c:pt>
                <c:pt idx="142">
                  <c:v>4.8507470360471712E-3</c:v>
                </c:pt>
                <c:pt idx="143">
                  <c:v>4.6885907235496059E-3</c:v>
                </c:pt>
                <c:pt idx="144">
                  <c:v>4.715643056260212E-3</c:v>
                </c:pt>
                <c:pt idx="145">
                  <c:v>4.8134054864603258E-3</c:v>
                </c:pt>
                <c:pt idx="146">
                  <c:v>5.0249021300425864E-3</c:v>
                </c:pt>
                <c:pt idx="147">
                  <c:v>5.3742012080011288E-3</c:v>
                </c:pt>
                <c:pt idx="148">
                  <c:v>5.5484461175060009E-3</c:v>
                </c:pt>
                <c:pt idx="149">
                  <c:v>5.4382026390913905E-3</c:v>
                </c:pt>
                <c:pt idx="150">
                  <c:v>5.678558583717238E-3</c:v>
                </c:pt>
                <c:pt idx="151">
                  <c:v>5.3156569079351977E-3</c:v>
                </c:pt>
                <c:pt idx="152">
                  <c:v>5.5103463782808018E-3</c:v>
                </c:pt>
                <c:pt idx="153">
                  <c:v>5.7238221191209466E-3</c:v>
                </c:pt>
                <c:pt idx="154">
                  <c:v>5.7870663822250472E-3</c:v>
                </c:pt>
                <c:pt idx="155">
                  <c:v>5.2902605869837678E-3</c:v>
                </c:pt>
                <c:pt idx="156">
                  <c:v>5.5609840071053638E-3</c:v>
                </c:pt>
                <c:pt idx="157">
                  <c:v>5.7570696964220867E-3</c:v>
                </c:pt>
                <c:pt idx="158">
                  <c:v>5.869967797179223E-3</c:v>
                </c:pt>
                <c:pt idx="159">
                  <c:v>6.2728770747769325E-3</c:v>
                </c:pt>
                <c:pt idx="160">
                  <c:v>6.1913443991007218E-3</c:v>
                </c:pt>
                <c:pt idx="161">
                  <c:v>6.4198399012303838E-3</c:v>
                </c:pt>
                <c:pt idx="162">
                  <c:v>6.7247547175740821E-3</c:v>
                </c:pt>
                <c:pt idx="163">
                  <c:v>6.7727639539676369E-3</c:v>
                </c:pt>
                <c:pt idx="164">
                  <c:v>6.6572831800491544E-3</c:v>
                </c:pt>
                <c:pt idx="165">
                  <c:v>6.8139130769234559E-3</c:v>
                </c:pt>
                <c:pt idx="166">
                  <c:v>7.7594506169385855E-3</c:v>
                </c:pt>
                <c:pt idx="167">
                  <c:v>8.7897362269108627E-3</c:v>
                </c:pt>
                <c:pt idx="168">
                  <c:v>8.0602054590294646E-3</c:v>
                </c:pt>
                <c:pt idx="169">
                  <c:v>7.9358587429849622E-3</c:v>
                </c:pt>
                <c:pt idx="170">
                  <c:v>7.9776506426468639E-3</c:v>
                </c:pt>
                <c:pt idx="171">
                  <c:v>8.1157436482781273E-3</c:v>
                </c:pt>
                <c:pt idx="172">
                  <c:v>8.1840890545770099E-3</c:v>
                </c:pt>
                <c:pt idx="173">
                  <c:v>8.6400396959796597E-3</c:v>
                </c:pt>
                <c:pt idx="174">
                  <c:v>9.1428623548503521E-3</c:v>
                </c:pt>
                <c:pt idx="175">
                  <c:v>8.341439629203121E-3</c:v>
                </c:pt>
                <c:pt idx="176">
                  <c:v>8.4227373240502029E-3</c:v>
                </c:pt>
                <c:pt idx="177">
                  <c:v>8.764404763455599E-3</c:v>
                </c:pt>
                <c:pt idx="178">
                  <c:v>8.9132008513228868E-3</c:v>
                </c:pt>
                <c:pt idx="179">
                  <c:v>9.5235044652007585E-3</c:v>
                </c:pt>
                <c:pt idx="180">
                  <c:v>9.5168519221515459E-3</c:v>
                </c:pt>
                <c:pt idx="181">
                  <c:v>9.8507529390362419E-3</c:v>
                </c:pt>
                <c:pt idx="182">
                  <c:v>1.0501807558040935E-2</c:v>
                </c:pt>
                <c:pt idx="183">
                  <c:v>1.0901107225790897E-2</c:v>
                </c:pt>
                <c:pt idx="184">
                  <c:v>1.0817600963792952E-2</c:v>
                </c:pt>
                <c:pt idx="185">
                  <c:v>1.1515223198051087E-2</c:v>
                </c:pt>
                <c:pt idx="186">
                  <c:v>1.210565983483162E-2</c:v>
                </c:pt>
                <c:pt idx="187">
                  <c:v>1.2342400820422773E-2</c:v>
                </c:pt>
                <c:pt idx="188">
                  <c:v>1.304186233881314E-2</c:v>
                </c:pt>
                <c:pt idx="189">
                  <c:v>1.3476512329085708E-2</c:v>
                </c:pt>
                <c:pt idx="190">
                  <c:v>1.4121380051742266E-2</c:v>
                </c:pt>
                <c:pt idx="191">
                  <c:v>1.5167363570387922E-2</c:v>
                </c:pt>
                <c:pt idx="192">
                  <c:v>1.5939961694754794E-2</c:v>
                </c:pt>
                <c:pt idx="193">
                  <c:v>1.6794983362580358E-2</c:v>
                </c:pt>
                <c:pt idx="194">
                  <c:v>1.7419711087127594E-2</c:v>
                </c:pt>
                <c:pt idx="195">
                  <c:v>1.8326898615990624E-2</c:v>
                </c:pt>
                <c:pt idx="196">
                  <c:v>1.9141420867886897E-2</c:v>
                </c:pt>
                <c:pt idx="197">
                  <c:v>2.0188720933341203E-2</c:v>
                </c:pt>
                <c:pt idx="198">
                  <c:v>2.096613371549334E-2</c:v>
                </c:pt>
                <c:pt idx="199">
                  <c:v>2.2194357510680988E-2</c:v>
                </c:pt>
                <c:pt idx="200">
                  <c:v>2.3238068880625514E-2</c:v>
                </c:pt>
                <c:pt idx="201">
                  <c:v>2.4136525113080263E-2</c:v>
                </c:pt>
                <c:pt idx="202">
                  <c:v>2.5578071779827977E-2</c:v>
                </c:pt>
                <c:pt idx="203">
                  <c:v>2.7027537793120664E-2</c:v>
                </c:pt>
                <c:pt idx="204">
                  <c:v>2.8477747988897951E-2</c:v>
                </c:pt>
                <c:pt idx="205">
                  <c:v>3.03829200350711E-2</c:v>
                </c:pt>
                <c:pt idx="206">
                  <c:v>3.263971190173616E-2</c:v>
                </c:pt>
                <c:pt idx="207">
                  <c:v>3.4852683209846497E-2</c:v>
                </c:pt>
                <c:pt idx="208">
                  <c:v>3.5456049937133194E-2</c:v>
                </c:pt>
                <c:pt idx="209">
                  <c:v>3.7054252787406726E-2</c:v>
                </c:pt>
                <c:pt idx="210">
                  <c:v>3.8934966205866402E-2</c:v>
                </c:pt>
                <c:pt idx="211">
                  <c:v>3.9978369389036199E-2</c:v>
                </c:pt>
                <c:pt idx="212">
                  <c:v>4.2048228779830318E-2</c:v>
                </c:pt>
                <c:pt idx="213">
                  <c:v>4.3591374351428291E-2</c:v>
                </c:pt>
                <c:pt idx="214">
                  <c:v>4.5432209665078278E-2</c:v>
                </c:pt>
                <c:pt idx="215">
                  <c:v>4.7171426674440443E-2</c:v>
                </c:pt>
                <c:pt idx="216">
                  <c:v>4.8783084697774794E-2</c:v>
                </c:pt>
                <c:pt idx="217">
                  <c:v>5.1440330772921206E-2</c:v>
                </c:pt>
                <c:pt idx="218">
                  <c:v>5.4536730824688101E-2</c:v>
                </c:pt>
                <c:pt idx="219">
                  <c:v>5.6833333167826079E-2</c:v>
                </c:pt>
                <c:pt idx="220">
                  <c:v>5.8624987577396044E-2</c:v>
                </c:pt>
                <c:pt idx="221">
                  <c:v>6.1420580858607007E-2</c:v>
                </c:pt>
                <c:pt idx="222">
                  <c:v>6.4192533178719952E-2</c:v>
                </c:pt>
                <c:pt idx="223">
                  <c:v>6.6466572897186438E-2</c:v>
                </c:pt>
                <c:pt idx="224">
                  <c:v>6.9244236939568798E-2</c:v>
                </c:pt>
                <c:pt idx="225">
                  <c:v>7.1136087449154922E-2</c:v>
                </c:pt>
                <c:pt idx="226">
                  <c:v>7.2649212021129839E-2</c:v>
                </c:pt>
                <c:pt idx="227">
                  <c:v>7.5251230532297333E-2</c:v>
                </c:pt>
                <c:pt idx="228">
                  <c:v>7.6902852453766782E-2</c:v>
                </c:pt>
                <c:pt idx="229">
                  <c:v>7.9392669496832421E-2</c:v>
                </c:pt>
                <c:pt idx="230">
                  <c:v>8.1895218526057786E-2</c:v>
                </c:pt>
                <c:pt idx="231">
                  <c:v>8.3951605857781927E-2</c:v>
                </c:pt>
                <c:pt idx="232">
                  <c:v>8.6082150574637459E-2</c:v>
                </c:pt>
                <c:pt idx="233">
                  <c:v>8.9147909438968692E-2</c:v>
                </c:pt>
                <c:pt idx="234">
                  <c:v>9.1761696342002E-2</c:v>
                </c:pt>
                <c:pt idx="235">
                  <c:v>9.3612213317769907E-2</c:v>
                </c:pt>
                <c:pt idx="236">
                  <c:v>9.4909445571052228E-2</c:v>
                </c:pt>
                <c:pt idx="237">
                  <c:v>9.7208969217271193E-2</c:v>
                </c:pt>
                <c:pt idx="238">
                  <c:v>9.8981636230721884E-2</c:v>
                </c:pt>
                <c:pt idx="239">
                  <c:v>0.10100905390418599</c:v>
                </c:pt>
                <c:pt idx="240">
                  <c:v>0.10307409934117333</c:v>
                </c:pt>
                <c:pt idx="241">
                  <c:v>0.105655327658653</c:v>
                </c:pt>
                <c:pt idx="242">
                  <c:v>0.1077665265589788</c:v>
                </c:pt>
                <c:pt idx="243">
                  <c:v>0.11038599015724322</c:v>
                </c:pt>
                <c:pt idx="244">
                  <c:v>0.11114694375774031</c:v>
                </c:pt>
                <c:pt idx="245">
                  <c:v>0.11285774445486799</c:v>
                </c:pt>
                <c:pt idx="246">
                  <c:v>0.1140138758280539</c:v>
                </c:pt>
                <c:pt idx="247">
                  <c:v>0.11670301835211783</c:v>
                </c:pt>
                <c:pt idx="248">
                  <c:v>0.11872707177076329</c:v>
                </c:pt>
                <c:pt idx="249">
                  <c:v>0.1206106065356925</c:v>
                </c:pt>
                <c:pt idx="250">
                  <c:v>0.12202708217114812</c:v>
                </c:pt>
                <c:pt idx="251">
                  <c:v>0.12441871616503529</c:v>
                </c:pt>
                <c:pt idx="252">
                  <c:v>0.12540847580304396</c:v>
                </c:pt>
                <c:pt idx="253">
                  <c:v>0.12751020470235563</c:v>
                </c:pt>
                <c:pt idx="254">
                  <c:v>0.12937150453808285</c:v>
                </c:pt>
                <c:pt idx="255">
                  <c:v>0.12996736379414894</c:v>
                </c:pt>
                <c:pt idx="256">
                  <c:v>0.13163322678884967</c:v>
                </c:pt>
                <c:pt idx="257">
                  <c:v>0.1319001063045333</c:v>
                </c:pt>
                <c:pt idx="258">
                  <c:v>0.13222043135008829</c:v>
                </c:pt>
                <c:pt idx="259">
                  <c:v>0.13348842788395049</c:v>
                </c:pt>
                <c:pt idx="260">
                  <c:v>0.13352977063469129</c:v>
                </c:pt>
                <c:pt idx="261">
                  <c:v>0.13526693990743588</c:v>
                </c:pt>
                <c:pt idx="262">
                  <c:v>0.13694640022052146</c:v>
                </c:pt>
                <c:pt idx="263">
                  <c:v>0.13774046640077642</c:v>
                </c:pt>
                <c:pt idx="264">
                  <c:v>0.13903273852369286</c:v>
                </c:pt>
                <c:pt idx="265">
                  <c:v>0.13994390095023654</c:v>
                </c:pt>
                <c:pt idx="266">
                  <c:v>0.14065321028114894</c:v>
                </c:pt>
                <c:pt idx="267">
                  <c:v>0.14070076842199836</c:v>
                </c:pt>
                <c:pt idx="268">
                  <c:v>0.14317260755099104</c:v>
                </c:pt>
                <c:pt idx="269">
                  <c:v>0.14358007467297024</c:v>
                </c:pt>
                <c:pt idx="270">
                  <c:v>0.14345036200908601</c:v>
                </c:pt>
                <c:pt idx="271">
                  <c:v>0.14426641735800988</c:v>
                </c:pt>
                <c:pt idx="272">
                  <c:v>0.14571207424088109</c:v>
                </c:pt>
                <c:pt idx="273">
                  <c:v>0.14672411944441113</c:v>
                </c:pt>
                <c:pt idx="274">
                  <c:v>0.14577422507493498</c:v>
                </c:pt>
                <c:pt idx="275">
                  <c:v>0.14623288404644155</c:v>
                </c:pt>
                <c:pt idx="276">
                  <c:v>0.14621443933594877</c:v>
                </c:pt>
                <c:pt idx="277">
                  <c:v>0.14654144440976252</c:v>
                </c:pt>
                <c:pt idx="278">
                  <c:v>0.14762761369681959</c:v>
                </c:pt>
                <c:pt idx="279">
                  <c:v>0.14771659053684305</c:v>
                </c:pt>
                <c:pt idx="280">
                  <c:v>0.14759879026892889</c:v>
                </c:pt>
                <c:pt idx="281">
                  <c:v>0.14784676728645349</c:v>
                </c:pt>
                <c:pt idx="282">
                  <c:v>0.14635307030070377</c:v>
                </c:pt>
                <c:pt idx="283">
                  <c:v>0.14578181631166154</c:v>
                </c:pt>
                <c:pt idx="284">
                  <c:v>0.14583100141711103</c:v>
                </c:pt>
                <c:pt idx="285">
                  <c:v>0.14604519771348151</c:v>
                </c:pt>
                <c:pt idx="286">
                  <c:v>0.14743802280908214</c:v>
                </c:pt>
                <c:pt idx="287">
                  <c:v>0.14838334326640418</c:v>
                </c:pt>
                <c:pt idx="288">
                  <c:v>0.14859232055070454</c:v>
                </c:pt>
                <c:pt idx="289">
                  <c:v>0.14865675865821085</c:v>
                </c:pt>
                <c:pt idx="290">
                  <c:v>0.14871683427689761</c:v>
                </c:pt>
                <c:pt idx="291">
                  <c:v>0.14817244075395525</c:v>
                </c:pt>
                <c:pt idx="292">
                  <c:v>0.14689163118208204</c:v>
                </c:pt>
                <c:pt idx="293">
                  <c:v>0.14646168381683128</c:v>
                </c:pt>
                <c:pt idx="294">
                  <c:v>0.1481050486239005</c:v>
                </c:pt>
                <c:pt idx="295">
                  <c:v>0.14753719718032665</c:v>
                </c:pt>
                <c:pt idx="296">
                  <c:v>0.14748409137523139</c:v>
                </c:pt>
                <c:pt idx="297">
                  <c:v>0.14731116193713018</c:v>
                </c:pt>
                <c:pt idx="298">
                  <c:v>0.14633550266815337</c:v>
                </c:pt>
                <c:pt idx="299">
                  <c:v>0.14501067189905045</c:v>
                </c:pt>
                <c:pt idx="300">
                  <c:v>0.14417965271976152</c:v>
                </c:pt>
                <c:pt idx="301">
                  <c:v>0.14422037838501517</c:v>
                </c:pt>
                <c:pt idx="302">
                  <c:v>0.14511259055666742</c:v>
                </c:pt>
                <c:pt idx="303">
                  <c:v>0.1453965243794634</c:v>
                </c:pt>
                <c:pt idx="304">
                  <c:v>0.14410083625031314</c:v>
                </c:pt>
                <c:pt idx="305">
                  <c:v>0.1437800696883535</c:v>
                </c:pt>
                <c:pt idx="306">
                  <c:v>0.14363301583750415</c:v>
                </c:pt>
                <c:pt idx="307">
                  <c:v>0.14355076393374108</c:v>
                </c:pt>
                <c:pt idx="308">
                  <c:v>0.14311938795059045</c:v>
                </c:pt>
                <c:pt idx="309">
                  <c:v>0.14326071764745094</c:v>
                </c:pt>
                <c:pt idx="310">
                  <c:v>0.14373220157052158</c:v>
                </c:pt>
                <c:pt idx="311">
                  <c:v>0.14460791620012212</c:v>
                </c:pt>
                <c:pt idx="312">
                  <c:v>0.14428811702095823</c:v>
                </c:pt>
                <c:pt idx="313">
                  <c:v>0.14425157340702674</c:v>
                </c:pt>
                <c:pt idx="314">
                  <c:v>0.14237430594426928</c:v>
                </c:pt>
                <c:pt idx="315">
                  <c:v>0.14135584288027389</c:v>
                </c:pt>
                <c:pt idx="316">
                  <c:v>0.14136869725187162</c:v>
                </c:pt>
                <c:pt idx="317">
                  <c:v>0.14040824722414552</c:v>
                </c:pt>
                <c:pt idx="318">
                  <c:v>0.14075850653680322</c:v>
                </c:pt>
                <c:pt idx="319">
                  <c:v>0.13967086014053279</c:v>
                </c:pt>
                <c:pt idx="320">
                  <c:v>0.1378201291831147</c:v>
                </c:pt>
                <c:pt idx="321">
                  <c:v>0.1388257994358697</c:v>
                </c:pt>
                <c:pt idx="322">
                  <c:v>0.13932486534372987</c:v>
                </c:pt>
                <c:pt idx="323">
                  <c:v>0.13893982081087</c:v>
                </c:pt>
                <c:pt idx="324">
                  <c:v>0.13773880329770674</c:v>
                </c:pt>
                <c:pt idx="325">
                  <c:v>0.13641801401444961</c:v>
                </c:pt>
                <c:pt idx="326">
                  <c:v>0.13611468416089753</c:v>
                </c:pt>
                <c:pt idx="327">
                  <c:v>0.13642179856918854</c:v>
                </c:pt>
                <c:pt idx="328">
                  <c:v>0.13691848858113609</c:v>
                </c:pt>
                <c:pt idx="329">
                  <c:v>0.13642660184525837</c:v>
                </c:pt>
                <c:pt idx="330">
                  <c:v>0.13497137264355699</c:v>
                </c:pt>
                <c:pt idx="331">
                  <c:v>0.13446463278555634</c:v>
                </c:pt>
                <c:pt idx="332">
                  <c:v>0.13454758931952074</c:v>
                </c:pt>
                <c:pt idx="333">
                  <c:v>0.13447286402046235</c:v>
                </c:pt>
                <c:pt idx="334">
                  <c:v>0.13344584285669264</c:v>
                </c:pt>
                <c:pt idx="335">
                  <c:v>0.13465431419248608</c:v>
                </c:pt>
                <c:pt idx="336">
                  <c:v>0.13372778795232221</c:v>
                </c:pt>
                <c:pt idx="337">
                  <c:v>0.13346837439003473</c:v>
                </c:pt>
                <c:pt idx="338">
                  <c:v>0.1332981196956281</c:v>
                </c:pt>
                <c:pt idx="339">
                  <c:v>0.1316769842324956</c:v>
                </c:pt>
                <c:pt idx="340">
                  <c:v>0.13030760799386271</c:v>
                </c:pt>
                <c:pt idx="341">
                  <c:v>0.13065892462237425</c:v>
                </c:pt>
                <c:pt idx="342">
                  <c:v>0.13056421695635206</c:v>
                </c:pt>
                <c:pt idx="343">
                  <c:v>0.13126279378168315</c:v>
                </c:pt>
                <c:pt idx="344">
                  <c:v>0.13173180839932722</c:v>
                </c:pt>
                <c:pt idx="345">
                  <c:v>0.13100034160974353</c:v>
                </c:pt>
                <c:pt idx="346">
                  <c:v>0.13157840136868479</c:v>
                </c:pt>
                <c:pt idx="347">
                  <c:v>0.13063119545673885</c:v>
                </c:pt>
                <c:pt idx="348">
                  <c:v>0.13036904977938987</c:v>
                </c:pt>
                <c:pt idx="349">
                  <c:v>0.12909438948805207</c:v>
                </c:pt>
                <c:pt idx="350">
                  <c:v>0.12843779725267124</c:v>
                </c:pt>
                <c:pt idx="351">
                  <c:v>0.12848204267008675</c:v>
                </c:pt>
                <c:pt idx="352">
                  <c:v>0.12846516840684705</c:v>
                </c:pt>
                <c:pt idx="353">
                  <c:v>0.12892385512930199</c:v>
                </c:pt>
                <c:pt idx="354">
                  <c:v>0.12937739821463032</c:v>
                </c:pt>
                <c:pt idx="355">
                  <c:v>0.12939134950350631</c:v>
                </c:pt>
                <c:pt idx="356">
                  <c:v>0.12762750648001278</c:v>
                </c:pt>
                <c:pt idx="357">
                  <c:v>0.12612256655518844</c:v>
                </c:pt>
                <c:pt idx="358">
                  <c:v>0.12649674176612943</c:v>
                </c:pt>
                <c:pt idx="359">
                  <c:v>0.12690744828288419</c:v>
                </c:pt>
                <c:pt idx="360">
                  <c:v>0.12678844649819068</c:v>
                </c:pt>
                <c:pt idx="361">
                  <c:v>0.12626496432720591</c:v>
                </c:pt>
                <c:pt idx="362">
                  <c:v>0.12504120505396296</c:v>
                </c:pt>
                <c:pt idx="363">
                  <c:v>0.12458005332952256</c:v>
                </c:pt>
                <c:pt idx="364">
                  <c:v>0.13606445291067376</c:v>
                </c:pt>
                <c:pt idx="365">
                  <c:v>0.13507832800618763</c:v>
                </c:pt>
                <c:pt idx="366">
                  <c:v>0.13336932243473656</c:v>
                </c:pt>
                <c:pt idx="367">
                  <c:v>0.13326744860110429</c:v>
                </c:pt>
                <c:pt idx="368">
                  <c:v>0.13224051264646716</c:v>
                </c:pt>
                <c:pt idx="369">
                  <c:v>0.1315422820903831</c:v>
                </c:pt>
                <c:pt idx="370">
                  <c:v>0.13069600555492863</c:v>
                </c:pt>
                <c:pt idx="371">
                  <c:v>0.129553808955749</c:v>
                </c:pt>
                <c:pt idx="372">
                  <c:v>0.12922824553638887</c:v>
                </c:pt>
                <c:pt idx="373">
                  <c:v>0.12921392590913375</c:v>
                </c:pt>
                <c:pt idx="374">
                  <c:v>0.12900894809474478</c:v>
                </c:pt>
                <c:pt idx="375">
                  <c:v>0.12717482121515994</c:v>
                </c:pt>
                <c:pt idx="376">
                  <c:v>0.12767984298829058</c:v>
                </c:pt>
                <c:pt idx="377">
                  <c:v>0.12736836287731834</c:v>
                </c:pt>
                <c:pt idx="378">
                  <c:v>0.12514051441474708</c:v>
                </c:pt>
                <c:pt idx="379">
                  <c:v>0.12493866186009779</c:v>
                </c:pt>
                <c:pt idx="380">
                  <c:v>0.12505761055034784</c:v>
                </c:pt>
                <c:pt idx="381">
                  <c:v>0.1238260946452447</c:v>
                </c:pt>
                <c:pt idx="382">
                  <c:v>0.12311850343750676</c:v>
                </c:pt>
                <c:pt idx="383">
                  <c:v>0.12468181173136256</c:v>
                </c:pt>
                <c:pt idx="384">
                  <c:v>0.12441967567494118</c:v>
                </c:pt>
                <c:pt idx="385">
                  <c:v>0.123438076885364</c:v>
                </c:pt>
                <c:pt idx="386">
                  <c:v>0.12257552074532865</c:v>
                </c:pt>
                <c:pt idx="387">
                  <c:v>0.12224907255011377</c:v>
                </c:pt>
                <c:pt idx="388">
                  <c:v>0.12230553097715943</c:v>
                </c:pt>
                <c:pt idx="389">
                  <c:v>0.12185280416441026</c:v>
                </c:pt>
                <c:pt idx="390">
                  <c:v>0.12131922203448092</c:v>
                </c:pt>
                <c:pt idx="391">
                  <c:v>0.1220673153871628</c:v>
                </c:pt>
                <c:pt idx="392">
                  <c:v>0.12170359318459757</c:v>
                </c:pt>
                <c:pt idx="393">
                  <c:v>0.1199443442760013</c:v>
                </c:pt>
                <c:pt idx="394">
                  <c:v>0.11981572620441357</c:v>
                </c:pt>
                <c:pt idx="395">
                  <c:v>0.119748249063674</c:v>
                </c:pt>
                <c:pt idx="396">
                  <c:v>0.11883089855943789</c:v>
                </c:pt>
                <c:pt idx="397">
                  <c:v>0.11815525890373738</c:v>
                </c:pt>
                <c:pt idx="398">
                  <c:v>0.11925497350293569</c:v>
                </c:pt>
                <c:pt idx="399">
                  <c:v>0.1190084953978726</c:v>
                </c:pt>
                <c:pt idx="400">
                  <c:v>0.11846256435254862</c:v>
                </c:pt>
                <c:pt idx="401">
                  <c:v>0.11835169784732599</c:v>
                </c:pt>
                <c:pt idx="402">
                  <c:v>0.11740518672634541</c:v>
                </c:pt>
                <c:pt idx="403">
                  <c:v>0.11714238165207973</c:v>
                </c:pt>
                <c:pt idx="404">
                  <c:v>0.11601397181908177</c:v>
                </c:pt>
                <c:pt idx="405">
                  <c:v>0.11570576378785422</c:v>
                </c:pt>
                <c:pt idx="406">
                  <c:v>0.11556887373958977</c:v>
                </c:pt>
                <c:pt idx="407">
                  <c:v>0.11523563563564307</c:v>
                </c:pt>
                <c:pt idx="408">
                  <c:v>0.11416921399621345</c:v>
                </c:pt>
                <c:pt idx="409">
                  <c:v>0.11277682959878724</c:v>
                </c:pt>
                <c:pt idx="410">
                  <c:v>0.11279613334450211</c:v>
                </c:pt>
                <c:pt idx="411">
                  <c:v>0.11308570834140563</c:v>
                </c:pt>
                <c:pt idx="412">
                  <c:v>0.11319978005473078</c:v>
                </c:pt>
                <c:pt idx="413">
                  <c:v>0.112552564192855</c:v>
                </c:pt>
                <c:pt idx="414">
                  <c:v>0.11163307185472618</c:v>
                </c:pt>
                <c:pt idx="415">
                  <c:v>0.1106856945894089</c:v>
                </c:pt>
                <c:pt idx="416">
                  <c:v>0.11063794234466043</c:v>
                </c:pt>
                <c:pt idx="417">
                  <c:v>0.11024696341281548</c:v>
                </c:pt>
                <c:pt idx="418">
                  <c:v>0.1100875075851963</c:v>
                </c:pt>
                <c:pt idx="419">
                  <c:v>0.10954904502896629</c:v>
                </c:pt>
                <c:pt idx="420">
                  <c:v>0.10956668159288598</c:v>
                </c:pt>
                <c:pt idx="421">
                  <c:v>0.10921167779142071</c:v>
                </c:pt>
                <c:pt idx="422">
                  <c:v>0.10991808448264041</c:v>
                </c:pt>
                <c:pt idx="423">
                  <c:v>0.11008310104978072</c:v>
                </c:pt>
                <c:pt idx="424">
                  <c:v>0.11022680669238182</c:v>
                </c:pt>
                <c:pt idx="425">
                  <c:v>0.11081916211375624</c:v>
                </c:pt>
                <c:pt idx="426">
                  <c:v>0.11048726431629301</c:v>
                </c:pt>
                <c:pt idx="427">
                  <c:v>0.10940803733417931</c:v>
                </c:pt>
                <c:pt idx="428">
                  <c:v>0.10939047921425028</c:v>
                </c:pt>
                <c:pt idx="429">
                  <c:v>0.1097889920430324</c:v>
                </c:pt>
                <c:pt idx="430">
                  <c:v>0.10883062135697462</c:v>
                </c:pt>
                <c:pt idx="431">
                  <c:v>0.10907032619757615</c:v>
                </c:pt>
                <c:pt idx="432">
                  <c:v>0.10903060356162263</c:v>
                </c:pt>
                <c:pt idx="433">
                  <c:v>0.10900637867709323</c:v>
                </c:pt>
                <c:pt idx="434">
                  <c:v>0.10832930067330528</c:v>
                </c:pt>
                <c:pt idx="435">
                  <c:v>0.10753525619919513</c:v>
                </c:pt>
                <c:pt idx="436">
                  <c:v>0.10757812543651345</c:v>
                </c:pt>
                <c:pt idx="437">
                  <c:v>0.10830385556655732</c:v>
                </c:pt>
                <c:pt idx="438">
                  <c:v>0.10827301748386295</c:v>
                </c:pt>
                <c:pt idx="439">
                  <c:v>0.10851941900038317</c:v>
                </c:pt>
                <c:pt idx="440">
                  <c:v>0.1083785071438343</c:v>
                </c:pt>
                <c:pt idx="441">
                  <c:v>0.10750865552202149</c:v>
                </c:pt>
                <c:pt idx="442">
                  <c:v>0.1073265379805507</c:v>
                </c:pt>
                <c:pt idx="443">
                  <c:v>0.10786526257092119</c:v>
                </c:pt>
                <c:pt idx="444">
                  <c:v>0.10845491405040061</c:v>
                </c:pt>
                <c:pt idx="445">
                  <c:v>0.10757474578199039</c:v>
                </c:pt>
                <c:pt idx="446">
                  <c:v>0.10718845283087633</c:v>
                </c:pt>
                <c:pt idx="447">
                  <c:v>0.10499456075040278</c:v>
                </c:pt>
                <c:pt idx="448">
                  <c:v>0.1049927855145365</c:v>
                </c:pt>
                <c:pt idx="449">
                  <c:v>0.10511393408133371</c:v>
                </c:pt>
                <c:pt idx="450">
                  <c:v>0.10497569696455632</c:v>
                </c:pt>
                <c:pt idx="451">
                  <c:v>0.10415844353939148</c:v>
                </c:pt>
                <c:pt idx="452">
                  <c:v>0.10359504733103232</c:v>
                </c:pt>
                <c:pt idx="453">
                  <c:v>0.10332564681718258</c:v>
                </c:pt>
                <c:pt idx="454">
                  <c:v>0.10277935323188246</c:v>
                </c:pt>
                <c:pt idx="455">
                  <c:v>0.10238399996580108</c:v>
                </c:pt>
                <c:pt idx="456">
                  <c:v>0.10254303848367433</c:v>
                </c:pt>
                <c:pt idx="457">
                  <c:v>0.10261861001305013</c:v>
                </c:pt>
                <c:pt idx="458">
                  <c:v>0.10370069820693015</c:v>
                </c:pt>
                <c:pt idx="459">
                  <c:v>0.10300387229236688</c:v>
                </c:pt>
                <c:pt idx="460">
                  <c:v>0.10300842883973985</c:v>
                </c:pt>
                <c:pt idx="461">
                  <c:v>0.10362932714219968</c:v>
                </c:pt>
                <c:pt idx="462">
                  <c:v>0.10304077885300776</c:v>
                </c:pt>
                <c:pt idx="463">
                  <c:v>0.10314420057575879</c:v>
                </c:pt>
                <c:pt idx="464">
                  <c:v>0.10252610363737098</c:v>
                </c:pt>
                <c:pt idx="465">
                  <c:v>0.10102624925303089</c:v>
                </c:pt>
                <c:pt idx="466">
                  <c:v>0.10028890237538343</c:v>
                </c:pt>
                <c:pt idx="467">
                  <c:v>9.9688335069373191E-2</c:v>
                </c:pt>
                <c:pt idx="468">
                  <c:v>0.10084476692313184</c:v>
                </c:pt>
                <c:pt idx="469">
                  <c:v>0.10107817345509688</c:v>
                </c:pt>
                <c:pt idx="470">
                  <c:v>9.9270570361595048E-2</c:v>
                </c:pt>
                <c:pt idx="471">
                  <c:v>9.8965554340475964E-2</c:v>
                </c:pt>
                <c:pt idx="472">
                  <c:v>9.8813667356941484E-2</c:v>
                </c:pt>
                <c:pt idx="473">
                  <c:v>9.8816236205500577E-2</c:v>
                </c:pt>
                <c:pt idx="474">
                  <c:v>0.10003416793994951</c:v>
                </c:pt>
                <c:pt idx="475">
                  <c:v>0.10026274233095687</c:v>
                </c:pt>
                <c:pt idx="476">
                  <c:v>9.9082276155643134E-2</c:v>
                </c:pt>
                <c:pt idx="477">
                  <c:v>9.7425332731059786E-2</c:v>
                </c:pt>
                <c:pt idx="478">
                  <c:v>9.7607748248046342E-2</c:v>
                </c:pt>
                <c:pt idx="479">
                  <c:v>9.7570969552907325E-2</c:v>
                </c:pt>
                <c:pt idx="480">
                  <c:v>9.7020975893448019E-2</c:v>
                </c:pt>
                <c:pt idx="481">
                  <c:v>9.7240458895802892E-2</c:v>
                </c:pt>
                <c:pt idx="482">
                  <c:v>9.7388528858533815E-2</c:v>
                </c:pt>
                <c:pt idx="483">
                  <c:v>9.6871474275653041E-2</c:v>
                </c:pt>
                <c:pt idx="484">
                  <c:v>9.6840154309837903E-2</c:v>
                </c:pt>
                <c:pt idx="485">
                  <c:v>9.7523778516101306E-2</c:v>
                </c:pt>
                <c:pt idx="486">
                  <c:v>9.6934213328562127E-2</c:v>
                </c:pt>
                <c:pt idx="487">
                  <c:v>9.5670854152528295E-2</c:v>
                </c:pt>
                <c:pt idx="488">
                  <c:v>9.5809236213910381E-2</c:v>
                </c:pt>
                <c:pt idx="489">
                  <c:v>9.5594705840797545E-2</c:v>
                </c:pt>
                <c:pt idx="490">
                  <c:v>9.5656096141517682E-2</c:v>
                </c:pt>
                <c:pt idx="491">
                  <c:v>9.5077141983806665E-2</c:v>
                </c:pt>
                <c:pt idx="492">
                  <c:v>9.5238524800844659E-2</c:v>
                </c:pt>
                <c:pt idx="493">
                  <c:v>9.4769846839380001E-2</c:v>
                </c:pt>
                <c:pt idx="494">
                  <c:v>9.4863444162969088E-2</c:v>
                </c:pt>
                <c:pt idx="495">
                  <c:v>9.5092418734873993E-2</c:v>
                </c:pt>
                <c:pt idx="496">
                  <c:v>9.4669748277453517E-2</c:v>
                </c:pt>
                <c:pt idx="497">
                  <c:v>9.5404661089724549E-2</c:v>
                </c:pt>
                <c:pt idx="498">
                  <c:v>9.5289864690180331E-2</c:v>
                </c:pt>
                <c:pt idx="499">
                  <c:v>9.5383798181291612E-2</c:v>
                </c:pt>
                <c:pt idx="500">
                  <c:v>9.5151056161030492E-2</c:v>
                </c:pt>
                <c:pt idx="501">
                  <c:v>9.4577479008522064E-2</c:v>
                </c:pt>
                <c:pt idx="502">
                  <c:v>9.3953750632321212E-2</c:v>
                </c:pt>
                <c:pt idx="503">
                  <c:v>9.3412417873957432E-2</c:v>
                </c:pt>
                <c:pt idx="504">
                  <c:v>9.4002508578972591E-2</c:v>
                </c:pt>
                <c:pt idx="505">
                  <c:v>9.3455102807825971E-2</c:v>
                </c:pt>
                <c:pt idx="506">
                  <c:v>9.2920591533818639E-2</c:v>
                </c:pt>
                <c:pt idx="507">
                  <c:v>9.3594212962966425E-2</c:v>
                </c:pt>
                <c:pt idx="508">
                  <c:v>9.3916260771646692E-2</c:v>
                </c:pt>
                <c:pt idx="509">
                  <c:v>9.3745294438691854E-2</c:v>
                </c:pt>
                <c:pt idx="510">
                  <c:v>9.3247470596719687E-2</c:v>
                </c:pt>
                <c:pt idx="511">
                  <c:v>9.2985351675699948E-2</c:v>
                </c:pt>
                <c:pt idx="512">
                  <c:v>9.2635383165911536E-2</c:v>
                </c:pt>
                <c:pt idx="513">
                  <c:v>9.2799449121053992E-2</c:v>
                </c:pt>
                <c:pt idx="514">
                  <c:v>9.2413812832244896E-2</c:v>
                </c:pt>
                <c:pt idx="515">
                  <c:v>9.3238999436048076E-2</c:v>
                </c:pt>
                <c:pt idx="516">
                  <c:v>9.3160900302445171E-2</c:v>
                </c:pt>
                <c:pt idx="517">
                  <c:v>9.2836145027374223E-2</c:v>
                </c:pt>
                <c:pt idx="518">
                  <c:v>9.2165295782423662E-2</c:v>
                </c:pt>
                <c:pt idx="519">
                  <c:v>9.2343767430129078E-2</c:v>
                </c:pt>
                <c:pt idx="520">
                  <c:v>9.2098549240619276E-2</c:v>
                </c:pt>
                <c:pt idx="521">
                  <c:v>9.2402100839587831E-2</c:v>
                </c:pt>
                <c:pt idx="522">
                  <c:v>9.2458309562815824E-2</c:v>
                </c:pt>
                <c:pt idx="523">
                  <c:v>9.2100801592451209E-2</c:v>
                </c:pt>
                <c:pt idx="524">
                  <c:v>9.1733528243209753E-2</c:v>
                </c:pt>
                <c:pt idx="525">
                  <c:v>9.1264082959634743E-2</c:v>
                </c:pt>
                <c:pt idx="526">
                  <c:v>9.1157381023636394E-2</c:v>
                </c:pt>
                <c:pt idx="527">
                  <c:v>9.0212641815504882E-2</c:v>
                </c:pt>
                <c:pt idx="528">
                  <c:v>9.0277736891627672E-2</c:v>
                </c:pt>
                <c:pt idx="529">
                  <c:v>9.0407406818411598E-2</c:v>
                </c:pt>
                <c:pt idx="530">
                  <c:v>9.101338465428753E-2</c:v>
                </c:pt>
                <c:pt idx="531">
                  <c:v>9.0298374336983955E-2</c:v>
                </c:pt>
                <c:pt idx="532">
                  <c:v>9.0094409320240362E-2</c:v>
                </c:pt>
                <c:pt idx="533">
                  <c:v>8.9462671507186939E-2</c:v>
                </c:pt>
                <c:pt idx="534">
                  <c:v>8.9980589414586365E-2</c:v>
                </c:pt>
                <c:pt idx="535">
                  <c:v>8.9150401181120345E-2</c:v>
                </c:pt>
                <c:pt idx="536">
                  <c:v>8.8958704088277413E-2</c:v>
                </c:pt>
                <c:pt idx="537">
                  <c:v>8.8771593772321328E-2</c:v>
                </c:pt>
                <c:pt idx="538">
                  <c:v>8.9861162284535626E-2</c:v>
                </c:pt>
                <c:pt idx="539">
                  <c:v>8.9595732099212386E-2</c:v>
                </c:pt>
                <c:pt idx="540">
                  <c:v>8.9202606877687329E-2</c:v>
                </c:pt>
                <c:pt idx="541">
                  <c:v>8.922428988929329E-2</c:v>
                </c:pt>
                <c:pt idx="542">
                  <c:v>8.8791274997160594E-2</c:v>
                </c:pt>
                <c:pt idx="543">
                  <c:v>8.8484618974669874E-2</c:v>
                </c:pt>
                <c:pt idx="544">
                  <c:v>8.8190008469608824E-2</c:v>
                </c:pt>
                <c:pt idx="545">
                  <c:v>8.788968490347919E-2</c:v>
                </c:pt>
                <c:pt idx="546">
                  <c:v>8.7388192860096678E-2</c:v>
                </c:pt>
                <c:pt idx="547">
                  <c:v>8.7534883211860329E-2</c:v>
                </c:pt>
                <c:pt idx="548">
                  <c:v>8.7708319628665043E-2</c:v>
                </c:pt>
                <c:pt idx="549">
                  <c:v>8.736659191845178E-2</c:v>
                </c:pt>
                <c:pt idx="550">
                  <c:v>8.6291261510608841E-2</c:v>
                </c:pt>
                <c:pt idx="551">
                  <c:v>8.608698933214011E-2</c:v>
                </c:pt>
                <c:pt idx="552">
                  <c:v>8.6720127728219701E-2</c:v>
                </c:pt>
                <c:pt idx="553">
                  <c:v>8.6769296654066005E-2</c:v>
                </c:pt>
                <c:pt idx="554">
                  <c:v>8.5759557880028175E-2</c:v>
                </c:pt>
                <c:pt idx="555">
                  <c:v>8.5643384431290812E-2</c:v>
                </c:pt>
                <c:pt idx="556">
                  <c:v>8.5794286398721206E-2</c:v>
                </c:pt>
                <c:pt idx="557">
                  <c:v>8.6297729446001628E-2</c:v>
                </c:pt>
                <c:pt idx="558">
                  <c:v>8.6071244796749644E-2</c:v>
                </c:pt>
                <c:pt idx="559">
                  <c:v>8.659904833676671E-2</c:v>
                </c:pt>
                <c:pt idx="560">
                  <c:v>8.5848023491254449E-2</c:v>
                </c:pt>
                <c:pt idx="561">
                  <c:v>8.5101082993677843E-2</c:v>
                </c:pt>
                <c:pt idx="562">
                  <c:v>8.6020826702731437E-2</c:v>
                </c:pt>
                <c:pt idx="563">
                  <c:v>8.6520102738767896E-2</c:v>
                </c:pt>
                <c:pt idx="564">
                  <c:v>8.6093902019021035E-2</c:v>
                </c:pt>
                <c:pt idx="565">
                  <c:v>8.4822542229200312E-2</c:v>
                </c:pt>
                <c:pt idx="566">
                  <c:v>8.5135556978657392E-2</c:v>
                </c:pt>
                <c:pt idx="567">
                  <c:v>8.4939061196324897E-2</c:v>
                </c:pt>
                <c:pt idx="568">
                  <c:v>8.4991660910806455E-2</c:v>
                </c:pt>
                <c:pt idx="569">
                  <c:v>8.5283922280872504E-2</c:v>
                </c:pt>
                <c:pt idx="570">
                  <c:v>8.4905614757811748E-2</c:v>
                </c:pt>
                <c:pt idx="571">
                  <c:v>8.4587450446056769E-2</c:v>
                </c:pt>
                <c:pt idx="572">
                  <c:v>8.4493488874874345E-2</c:v>
                </c:pt>
                <c:pt idx="573">
                  <c:v>8.4697704583476169E-2</c:v>
                </c:pt>
                <c:pt idx="574">
                  <c:v>8.5002591845448464E-2</c:v>
                </c:pt>
                <c:pt idx="575">
                  <c:v>8.4540488647167386E-2</c:v>
                </c:pt>
                <c:pt idx="576">
                  <c:v>8.4095477018997652E-2</c:v>
                </c:pt>
                <c:pt idx="577">
                  <c:v>8.3431284591390861E-2</c:v>
                </c:pt>
                <c:pt idx="578">
                  <c:v>8.3238428293251399E-2</c:v>
                </c:pt>
                <c:pt idx="579">
                  <c:v>8.3169036241439648E-2</c:v>
                </c:pt>
                <c:pt idx="580">
                  <c:v>8.3701847676035751E-2</c:v>
                </c:pt>
                <c:pt idx="581">
                  <c:v>8.2858430005504496E-2</c:v>
                </c:pt>
                <c:pt idx="582">
                  <c:v>8.2223422872771484E-2</c:v>
                </c:pt>
                <c:pt idx="583">
                  <c:v>8.4544213845882607E-2</c:v>
                </c:pt>
                <c:pt idx="584">
                  <c:v>8.4453317999114888E-2</c:v>
                </c:pt>
                <c:pt idx="585">
                  <c:v>8.474795045486995E-2</c:v>
                </c:pt>
                <c:pt idx="586">
                  <c:v>8.5664327056267253E-2</c:v>
                </c:pt>
                <c:pt idx="587">
                  <c:v>8.4932950733825119E-2</c:v>
                </c:pt>
                <c:pt idx="588">
                  <c:v>8.4350989891685782E-2</c:v>
                </c:pt>
                <c:pt idx="589">
                  <c:v>8.4017102109135391E-2</c:v>
                </c:pt>
                <c:pt idx="590">
                  <c:v>8.3304675952311363E-2</c:v>
                </c:pt>
                <c:pt idx="591">
                  <c:v>8.3326619543026018E-2</c:v>
                </c:pt>
                <c:pt idx="592">
                  <c:v>8.3157758476349944E-2</c:v>
                </c:pt>
                <c:pt idx="593">
                  <c:v>8.2211946617624557E-2</c:v>
                </c:pt>
                <c:pt idx="594">
                  <c:v>8.2332164374167432E-2</c:v>
                </c:pt>
                <c:pt idx="595">
                  <c:v>8.2348311606290706E-2</c:v>
                </c:pt>
                <c:pt idx="596">
                  <c:v>8.2273130511721165E-2</c:v>
                </c:pt>
                <c:pt idx="597">
                  <c:v>8.1891964807165152E-2</c:v>
                </c:pt>
                <c:pt idx="598">
                  <c:v>8.128807817250723E-2</c:v>
                </c:pt>
                <c:pt idx="599">
                  <c:v>8.1235929899142537E-2</c:v>
                </c:pt>
                <c:pt idx="600">
                  <c:v>8.2358150299678856E-2</c:v>
                </c:pt>
                <c:pt idx="601">
                  <c:v>8.376390110217094E-2</c:v>
                </c:pt>
                <c:pt idx="602">
                  <c:v>8.3369107573916357E-2</c:v>
                </c:pt>
                <c:pt idx="603">
                  <c:v>8.2175963762719004E-2</c:v>
                </c:pt>
                <c:pt idx="604">
                  <c:v>8.1893618570186802E-2</c:v>
                </c:pt>
                <c:pt idx="605">
                  <c:v>8.2546350358478973E-2</c:v>
                </c:pt>
                <c:pt idx="606">
                  <c:v>8.2908373364726159E-2</c:v>
                </c:pt>
                <c:pt idx="607">
                  <c:v>8.2328615531193E-2</c:v>
                </c:pt>
                <c:pt idx="608">
                  <c:v>8.1133842397348485E-2</c:v>
                </c:pt>
                <c:pt idx="609">
                  <c:v>8.0847061937000725E-2</c:v>
                </c:pt>
                <c:pt idx="610">
                  <c:v>8.0866392759626052E-2</c:v>
                </c:pt>
                <c:pt idx="611">
                  <c:v>8.0722619498357018E-2</c:v>
                </c:pt>
                <c:pt idx="612">
                  <c:v>8.1814769973855242E-2</c:v>
                </c:pt>
                <c:pt idx="613">
                  <c:v>8.281222437298999E-2</c:v>
                </c:pt>
                <c:pt idx="614">
                  <c:v>8.3016406505871151E-2</c:v>
                </c:pt>
                <c:pt idx="615">
                  <c:v>8.2562415713100759E-2</c:v>
                </c:pt>
                <c:pt idx="616">
                  <c:v>8.2045838695509896E-2</c:v>
                </c:pt>
                <c:pt idx="617">
                  <c:v>8.1986665628386995E-2</c:v>
                </c:pt>
                <c:pt idx="618">
                  <c:v>8.1942439886810894E-2</c:v>
                </c:pt>
                <c:pt idx="619">
                  <c:v>8.2242853574115801E-2</c:v>
                </c:pt>
                <c:pt idx="620">
                  <c:v>8.2535711586433053E-2</c:v>
                </c:pt>
                <c:pt idx="621">
                  <c:v>8.1950057624115336E-2</c:v>
                </c:pt>
                <c:pt idx="622">
                  <c:v>8.0840672365774191E-2</c:v>
                </c:pt>
                <c:pt idx="623">
                  <c:v>7.9800275354888539E-2</c:v>
                </c:pt>
                <c:pt idx="624">
                  <c:v>8.0849253261914902E-2</c:v>
                </c:pt>
                <c:pt idx="625">
                  <c:v>8.0134510514230553E-2</c:v>
                </c:pt>
                <c:pt idx="626">
                  <c:v>7.9555969454892267E-2</c:v>
                </c:pt>
                <c:pt idx="627">
                  <c:v>7.9211653951780814E-2</c:v>
                </c:pt>
                <c:pt idx="628">
                  <c:v>7.987430083810261E-2</c:v>
                </c:pt>
                <c:pt idx="629">
                  <c:v>8.0511854598499896E-2</c:v>
                </c:pt>
                <c:pt idx="630">
                  <c:v>8.01767218683032E-2</c:v>
                </c:pt>
                <c:pt idx="631">
                  <c:v>7.8885054023950754E-2</c:v>
                </c:pt>
                <c:pt idx="632">
                  <c:v>7.9092432773507304E-2</c:v>
                </c:pt>
                <c:pt idx="633">
                  <c:v>7.9294838267827225E-2</c:v>
                </c:pt>
                <c:pt idx="634">
                  <c:v>7.8983054387020177E-2</c:v>
                </c:pt>
                <c:pt idx="635">
                  <c:v>7.8364969696761239E-2</c:v>
                </c:pt>
                <c:pt idx="636">
                  <c:v>7.7028544157289727E-2</c:v>
                </c:pt>
                <c:pt idx="637">
                  <c:v>7.6146417280194723E-2</c:v>
                </c:pt>
                <c:pt idx="638">
                  <c:v>7.5940597742984825E-2</c:v>
                </c:pt>
                <c:pt idx="639">
                  <c:v>7.6633816641401217E-2</c:v>
                </c:pt>
                <c:pt idx="640">
                  <c:v>7.6010082351973138E-2</c:v>
                </c:pt>
                <c:pt idx="641">
                  <c:v>7.5808815673858401E-2</c:v>
                </c:pt>
                <c:pt idx="642">
                  <c:v>7.5564625946440506E-2</c:v>
                </c:pt>
                <c:pt idx="643">
                  <c:v>7.4668332553418509E-2</c:v>
                </c:pt>
                <c:pt idx="644">
                  <c:v>7.4970926436596155E-2</c:v>
                </c:pt>
                <c:pt idx="645">
                  <c:v>7.5073876382092425E-2</c:v>
                </c:pt>
                <c:pt idx="646">
                  <c:v>7.5954231967784377E-2</c:v>
                </c:pt>
                <c:pt idx="647">
                  <c:v>7.5259814286207108E-2</c:v>
                </c:pt>
                <c:pt idx="648">
                  <c:v>7.4434920392599357E-2</c:v>
                </c:pt>
                <c:pt idx="649">
                  <c:v>7.5311157224586756E-2</c:v>
                </c:pt>
                <c:pt idx="650">
                  <c:v>7.5754153850003281E-2</c:v>
                </c:pt>
                <c:pt idx="651">
                  <c:v>7.6376126561922178E-2</c:v>
                </c:pt>
                <c:pt idx="652">
                  <c:v>7.6409203814783153E-2</c:v>
                </c:pt>
                <c:pt idx="653">
                  <c:v>7.5506691167891757E-2</c:v>
                </c:pt>
                <c:pt idx="654">
                  <c:v>7.5232302413624552E-2</c:v>
                </c:pt>
                <c:pt idx="655">
                  <c:v>7.4858954511188222E-2</c:v>
                </c:pt>
                <c:pt idx="656">
                  <c:v>7.5657930512118068E-2</c:v>
                </c:pt>
                <c:pt idx="657">
                  <c:v>7.510240947937219E-2</c:v>
                </c:pt>
                <c:pt idx="658">
                  <c:v>7.464428761034575E-2</c:v>
                </c:pt>
                <c:pt idx="659">
                  <c:v>7.4784541968886231E-2</c:v>
                </c:pt>
                <c:pt idx="660">
                  <c:v>7.5247793984933531E-2</c:v>
                </c:pt>
                <c:pt idx="661">
                  <c:v>7.5329966558041625E-2</c:v>
                </c:pt>
                <c:pt idx="662">
                  <c:v>7.5245263210781343E-2</c:v>
                </c:pt>
                <c:pt idx="663">
                  <c:v>7.5340695528638896E-2</c:v>
                </c:pt>
                <c:pt idx="664">
                  <c:v>7.6006857347983847E-2</c:v>
                </c:pt>
                <c:pt idx="665">
                  <c:v>7.5512229796069058E-2</c:v>
                </c:pt>
                <c:pt idx="666">
                  <c:v>7.525725879202072E-2</c:v>
                </c:pt>
                <c:pt idx="667">
                  <c:v>7.4364835634619861E-2</c:v>
                </c:pt>
                <c:pt idx="668">
                  <c:v>7.4426056868327373E-2</c:v>
                </c:pt>
                <c:pt idx="669">
                  <c:v>7.5076472571969907E-2</c:v>
                </c:pt>
                <c:pt idx="670">
                  <c:v>7.5982944778694841E-2</c:v>
                </c:pt>
                <c:pt idx="671">
                  <c:v>7.5060657967160313E-2</c:v>
                </c:pt>
                <c:pt idx="672">
                  <c:v>7.3974830145071335E-2</c:v>
                </c:pt>
                <c:pt idx="673">
                  <c:v>7.4495357348858246E-2</c:v>
                </c:pt>
                <c:pt idx="674">
                  <c:v>7.362263041671771E-2</c:v>
                </c:pt>
                <c:pt idx="675">
                  <c:v>7.3527305267011775E-2</c:v>
                </c:pt>
                <c:pt idx="676">
                  <c:v>7.3292667096708453E-2</c:v>
                </c:pt>
                <c:pt idx="677">
                  <c:v>7.3072847178259431E-2</c:v>
                </c:pt>
                <c:pt idx="678">
                  <c:v>7.3592578346156123E-2</c:v>
                </c:pt>
                <c:pt idx="679">
                  <c:v>7.3973092757960615E-2</c:v>
                </c:pt>
                <c:pt idx="680">
                  <c:v>7.3764427483170969E-2</c:v>
                </c:pt>
                <c:pt idx="681">
                  <c:v>7.3427742901797488E-2</c:v>
                </c:pt>
                <c:pt idx="682">
                  <c:v>7.3038894149726988E-2</c:v>
                </c:pt>
                <c:pt idx="683">
                  <c:v>7.2819490258756961E-2</c:v>
                </c:pt>
                <c:pt idx="684">
                  <c:v>7.2774255344095998E-2</c:v>
                </c:pt>
                <c:pt idx="685">
                  <c:v>7.2428764694712364E-2</c:v>
                </c:pt>
                <c:pt idx="686">
                  <c:v>7.2599857733573137E-2</c:v>
                </c:pt>
                <c:pt idx="687">
                  <c:v>7.2495453963952378E-2</c:v>
                </c:pt>
                <c:pt idx="688">
                  <c:v>7.1446321207718946E-2</c:v>
                </c:pt>
                <c:pt idx="689">
                  <c:v>7.1945019804811564E-2</c:v>
                </c:pt>
                <c:pt idx="690">
                  <c:v>7.2336168811582779E-2</c:v>
                </c:pt>
                <c:pt idx="691">
                  <c:v>7.1794676834846055E-2</c:v>
                </c:pt>
                <c:pt idx="692">
                  <c:v>7.1951072598596622E-2</c:v>
                </c:pt>
                <c:pt idx="693">
                  <c:v>7.1106090787939502E-2</c:v>
                </c:pt>
                <c:pt idx="694">
                  <c:v>7.1055583139642872E-2</c:v>
                </c:pt>
                <c:pt idx="695">
                  <c:v>7.144993221903409E-2</c:v>
                </c:pt>
                <c:pt idx="696">
                  <c:v>7.1509737330982287E-2</c:v>
                </c:pt>
                <c:pt idx="697">
                  <c:v>7.213950725479211E-2</c:v>
                </c:pt>
                <c:pt idx="698">
                  <c:v>7.1964222200856826E-2</c:v>
                </c:pt>
                <c:pt idx="699">
                  <c:v>7.0987306624879218E-2</c:v>
                </c:pt>
                <c:pt idx="700">
                  <c:v>7.1461581350980852E-2</c:v>
                </c:pt>
                <c:pt idx="701">
                  <c:v>7.1195170459239412E-2</c:v>
                </c:pt>
                <c:pt idx="702">
                  <c:v>7.1006791942809497E-2</c:v>
                </c:pt>
                <c:pt idx="703">
                  <c:v>7.1042616174968223E-2</c:v>
                </c:pt>
                <c:pt idx="704">
                  <c:v>7.0961268662735444E-2</c:v>
                </c:pt>
                <c:pt idx="705">
                  <c:v>7.0707911935306386E-2</c:v>
                </c:pt>
                <c:pt idx="706">
                  <c:v>7.0845013300890061E-2</c:v>
                </c:pt>
                <c:pt idx="707">
                  <c:v>7.110410971945684E-2</c:v>
                </c:pt>
                <c:pt idx="708">
                  <c:v>6.9714691312094026E-2</c:v>
                </c:pt>
                <c:pt idx="709">
                  <c:v>6.9955182097341542E-2</c:v>
                </c:pt>
                <c:pt idx="710">
                  <c:v>7.0737059995864299E-2</c:v>
                </c:pt>
                <c:pt idx="711">
                  <c:v>7.0734138525734236E-2</c:v>
                </c:pt>
                <c:pt idx="712">
                  <c:v>6.9697351565449761E-2</c:v>
                </c:pt>
                <c:pt idx="713">
                  <c:v>6.9843011766530808E-2</c:v>
                </c:pt>
                <c:pt idx="714">
                  <c:v>6.9981980624667164E-2</c:v>
                </c:pt>
                <c:pt idx="715">
                  <c:v>6.9691186394297361E-2</c:v>
                </c:pt>
                <c:pt idx="716">
                  <c:v>7.0055990937201468E-2</c:v>
                </c:pt>
                <c:pt idx="717">
                  <c:v>7.0800242476763808E-2</c:v>
                </c:pt>
                <c:pt idx="718">
                  <c:v>6.9822554334691853E-2</c:v>
                </c:pt>
                <c:pt idx="719">
                  <c:v>6.937234474768543E-2</c:v>
                </c:pt>
                <c:pt idx="720">
                  <c:v>6.9648423946159374E-2</c:v>
                </c:pt>
                <c:pt idx="721">
                  <c:v>6.9310933120667884E-2</c:v>
                </c:pt>
                <c:pt idx="722">
                  <c:v>6.9056310224952816E-2</c:v>
                </c:pt>
                <c:pt idx="723">
                  <c:v>6.9517080374026263E-2</c:v>
                </c:pt>
                <c:pt idx="724">
                  <c:v>6.9615286110574964E-2</c:v>
                </c:pt>
                <c:pt idx="725">
                  <c:v>6.8702184387332166E-2</c:v>
                </c:pt>
                <c:pt idx="726">
                  <c:v>6.9347054560068497E-2</c:v>
                </c:pt>
                <c:pt idx="727">
                  <c:v>6.9475628022166405E-2</c:v>
                </c:pt>
                <c:pt idx="728">
                  <c:v>6.9727767454472844E-2</c:v>
                </c:pt>
                <c:pt idx="729">
                  <c:v>6.8308196423982059E-2</c:v>
                </c:pt>
                <c:pt idx="730">
                  <c:v>6.8227529238613194E-2</c:v>
                </c:pt>
                <c:pt idx="731">
                  <c:v>6.8677162955653348E-2</c:v>
                </c:pt>
                <c:pt idx="732">
                  <c:v>6.8886586620525977E-2</c:v>
                </c:pt>
                <c:pt idx="733">
                  <c:v>6.8116573383909099E-2</c:v>
                </c:pt>
                <c:pt idx="734">
                  <c:v>6.7950842257537655E-2</c:v>
                </c:pt>
                <c:pt idx="735">
                  <c:v>6.7270706406283992E-2</c:v>
                </c:pt>
                <c:pt idx="736">
                  <c:v>6.7427098265527202E-2</c:v>
                </c:pt>
                <c:pt idx="737">
                  <c:v>6.8708003336053897E-2</c:v>
                </c:pt>
                <c:pt idx="738">
                  <c:v>6.8724230947396547E-2</c:v>
                </c:pt>
                <c:pt idx="739">
                  <c:v>6.8277199130620539E-2</c:v>
                </c:pt>
                <c:pt idx="740">
                  <c:v>6.816047913492268E-2</c:v>
                </c:pt>
                <c:pt idx="741">
                  <c:v>6.8425091983530528E-2</c:v>
                </c:pt>
                <c:pt idx="742">
                  <c:v>6.8585429640235784E-2</c:v>
                </c:pt>
                <c:pt idx="743">
                  <c:v>6.7271122686702489E-2</c:v>
                </c:pt>
                <c:pt idx="744">
                  <c:v>6.7142446311208137E-2</c:v>
                </c:pt>
                <c:pt idx="745">
                  <c:v>6.7290983020435527E-2</c:v>
                </c:pt>
                <c:pt idx="746">
                  <c:v>6.7500302693837222E-2</c:v>
                </c:pt>
                <c:pt idx="747">
                  <c:v>6.7086186954994367E-2</c:v>
                </c:pt>
                <c:pt idx="748">
                  <c:v>6.5994120335469211E-2</c:v>
                </c:pt>
                <c:pt idx="749">
                  <c:v>6.6717755626294437E-2</c:v>
                </c:pt>
                <c:pt idx="750">
                  <c:v>6.6784720868285172E-2</c:v>
                </c:pt>
                <c:pt idx="751">
                  <c:v>6.6898622060941451E-2</c:v>
                </c:pt>
                <c:pt idx="752">
                  <c:v>6.6910251503770238E-2</c:v>
                </c:pt>
                <c:pt idx="753">
                  <c:v>6.6922778950849166E-2</c:v>
                </c:pt>
                <c:pt idx="754">
                  <c:v>6.6992216337069574E-2</c:v>
                </c:pt>
                <c:pt idx="755">
                  <c:v>6.6340341848755688E-2</c:v>
                </c:pt>
                <c:pt idx="756">
                  <c:v>6.5980218391029008E-2</c:v>
                </c:pt>
                <c:pt idx="757">
                  <c:v>6.6229820546500659E-2</c:v>
                </c:pt>
                <c:pt idx="758">
                  <c:v>6.5851294344249287E-2</c:v>
                </c:pt>
                <c:pt idx="759">
                  <c:v>6.5864698262575364E-2</c:v>
                </c:pt>
                <c:pt idx="760">
                  <c:v>6.5780777389801925E-2</c:v>
                </c:pt>
                <c:pt idx="761">
                  <c:v>6.6027698816997465E-2</c:v>
                </c:pt>
                <c:pt idx="762">
                  <c:v>6.6457475002689448E-2</c:v>
                </c:pt>
                <c:pt idx="763">
                  <c:v>6.6661391638684508E-2</c:v>
                </c:pt>
                <c:pt idx="764">
                  <c:v>6.5963259224889687E-2</c:v>
                </c:pt>
                <c:pt idx="765">
                  <c:v>6.6401856091428679E-2</c:v>
                </c:pt>
                <c:pt idx="766">
                  <c:v>6.649081609731089E-2</c:v>
                </c:pt>
                <c:pt idx="767">
                  <c:v>6.6998961873897131E-2</c:v>
                </c:pt>
                <c:pt idx="768">
                  <c:v>6.6787356216067323E-2</c:v>
                </c:pt>
                <c:pt idx="769">
                  <c:v>6.642114728874364E-2</c:v>
                </c:pt>
                <c:pt idx="770">
                  <c:v>6.6600589414518199E-2</c:v>
                </c:pt>
                <c:pt idx="771">
                  <c:v>6.5818156805603031E-2</c:v>
                </c:pt>
                <c:pt idx="772">
                  <c:v>6.4434887464550325E-2</c:v>
                </c:pt>
                <c:pt idx="773">
                  <c:v>6.5359897094240824E-2</c:v>
                </c:pt>
                <c:pt idx="774">
                  <c:v>6.5569387169431781E-2</c:v>
                </c:pt>
                <c:pt idx="775">
                  <c:v>6.5240588813568423E-2</c:v>
                </c:pt>
                <c:pt idx="776">
                  <c:v>6.4881751647902039E-2</c:v>
                </c:pt>
                <c:pt idx="777">
                  <c:v>6.5094151040057058E-2</c:v>
                </c:pt>
                <c:pt idx="778">
                  <c:v>6.4949089998384085E-2</c:v>
                </c:pt>
                <c:pt idx="779">
                  <c:v>6.4679824403410635E-2</c:v>
                </c:pt>
                <c:pt idx="780">
                  <c:v>6.5945015945604563E-2</c:v>
                </c:pt>
                <c:pt idx="781">
                  <c:v>6.6334736515694326E-2</c:v>
                </c:pt>
                <c:pt idx="782">
                  <c:v>6.5811438653325949E-2</c:v>
                </c:pt>
                <c:pt idx="783">
                  <c:v>6.6007962411971821E-2</c:v>
                </c:pt>
                <c:pt idx="784">
                  <c:v>6.6037307669884707E-2</c:v>
                </c:pt>
                <c:pt idx="785">
                  <c:v>6.5311367566259604E-2</c:v>
                </c:pt>
                <c:pt idx="786">
                  <c:v>6.6087401812104721E-2</c:v>
                </c:pt>
                <c:pt idx="787">
                  <c:v>6.6620969594372567E-2</c:v>
                </c:pt>
                <c:pt idx="788">
                  <c:v>6.5272078621035193E-2</c:v>
                </c:pt>
                <c:pt idx="789">
                  <c:v>6.5572780946987277E-2</c:v>
                </c:pt>
                <c:pt idx="790">
                  <c:v>6.5881690192043832E-2</c:v>
                </c:pt>
                <c:pt idx="791">
                  <c:v>6.5513955520976733E-2</c:v>
                </c:pt>
                <c:pt idx="792">
                  <c:v>6.4754371019906179E-2</c:v>
                </c:pt>
                <c:pt idx="793">
                  <c:v>6.514059935100508E-2</c:v>
                </c:pt>
                <c:pt idx="794">
                  <c:v>6.4785175552665233E-2</c:v>
                </c:pt>
                <c:pt idx="795">
                  <c:v>6.4984419168069144E-2</c:v>
                </c:pt>
                <c:pt idx="796">
                  <c:v>6.4813692553797764E-2</c:v>
                </c:pt>
                <c:pt idx="797">
                  <c:v>6.4329307143556488E-2</c:v>
                </c:pt>
                <c:pt idx="798">
                  <c:v>6.5497403870173124E-2</c:v>
                </c:pt>
                <c:pt idx="799">
                  <c:v>6.4499271155452786E-2</c:v>
                </c:pt>
                <c:pt idx="800">
                  <c:v>6.4661472696514039E-2</c:v>
                </c:pt>
                <c:pt idx="801">
                  <c:v>6.5681170551124227E-2</c:v>
                </c:pt>
                <c:pt idx="802">
                  <c:v>6.5487779702393167E-2</c:v>
                </c:pt>
                <c:pt idx="803">
                  <c:v>6.5619178244729057E-2</c:v>
                </c:pt>
                <c:pt idx="804">
                  <c:v>6.500675049313713E-2</c:v>
                </c:pt>
                <c:pt idx="805">
                  <c:v>6.5134431524090097E-2</c:v>
                </c:pt>
                <c:pt idx="806">
                  <c:v>6.4551003046314281E-2</c:v>
                </c:pt>
                <c:pt idx="807">
                  <c:v>6.4322765830512385E-2</c:v>
                </c:pt>
                <c:pt idx="808">
                  <c:v>6.5040603322194371E-2</c:v>
                </c:pt>
                <c:pt idx="809">
                  <c:v>6.5393626483978853E-2</c:v>
                </c:pt>
                <c:pt idx="810">
                  <c:v>6.5020912927250957E-2</c:v>
                </c:pt>
                <c:pt idx="811">
                  <c:v>6.5215819975554007E-2</c:v>
                </c:pt>
                <c:pt idx="812">
                  <c:v>6.5281666263495491E-2</c:v>
                </c:pt>
                <c:pt idx="813">
                  <c:v>6.5185326666893056E-2</c:v>
                </c:pt>
                <c:pt idx="814">
                  <c:v>6.4832048776273354E-2</c:v>
                </c:pt>
                <c:pt idx="815">
                  <c:v>6.4334433963632531E-2</c:v>
                </c:pt>
                <c:pt idx="816">
                  <c:v>6.4144367405663552E-2</c:v>
                </c:pt>
                <c:pt idx="817">
                  <c:v>6.4011542173536995E-2</c:v>
                </c:pt>
                <c:pt idx="818">
                  <c:v>6.3671313708489802E-2</c:v>
                </c:pt>
                <c:pt idx="819">
                  <c:v>6.4259993616917421E-2</c:v>
                </c:pt>
                <c:pt idx="820">
                  <c:v>6.4963130860038271E-2</c:v>
                </c:pt>
                <c:pt idx="821">
                  <c:v>6.5060698310784038E-2</c:v>
                </c:pt>
                <c:pt idx="822">
                  <c:v>6.4530949888873174E-2</c:v>
                </c:pt>
                <c:pt idx="823">
                  <c:v>6.387481623663413E-2</c:v>
                </c:pt>
                <c:pt idx="824">
                  <c:v>6.3945170298790127E-2</c:v>
                </c:pt>
                <c:pt idx="825">
                  <c:v>6.340618875026921E-2</c:v>
                </c:pt>
                <c:pt idx="826">
                  <c:v>6.3773073688244586E-2</c:v>
                </c:pt>
                <c:pt idx="827">
                  <c:v>6.4492758464239353E-2</c:v>
                </c:pt>
                <c:pt idx="828">
                  <c:v>6.4719750870042142E-2</c:v>
                </c:pt>
                <c:pt idx="829">
                  <c:v>6.4144871480685706E-2</c:v>
                </c:pt>
                <c:pt idx="830">
                  <c:v>6.416879544360185E-2</c:v>
                </c:pt>
                <c:pt idx="831">
                  <c:v>6.4425585886366571E-2</c:v>
                </c:pt>
                <c:pt idx="832">
                  <c:v>6.2920014277593389E-2</c:v>
                </c:pt>
                <c:pt idx="833">
                  <c:v>6.3911334872665745E-2</c:v>
                </c:pt>
                <c:pt idx="834">
                  <c:v>6.3765472390991521E-2</c:v>
                </c:pt>
                <c:pt idx="835">
                  <c:v>6.1670607794304159E-2</c:v>
                </c:pt>
                <c:pt idx="836">
                  <c:v>6.3202058069555853E-2</c:v>
                </c:pt>
                <c:pt idx="837">
                  <c:v>6.1879005132109414E-2</c:v>
                </c:pt>
                <c:pt idx="838">
                  <c:v>6.2043885710528622E-2</c:v>
                </c:pt>
                <c:pt idx="839">
                  <c:v>6.2053542994336582E-2</c:v>
                </c:pt>
                <c:pt idx="840">
                  <c:v>6.1836145663509846E-2</c:v>
                </c:pt>
                <c:pt idx="841">
                  <c:v>6.1652565051835001E-2</c:v>
                </c:pt>
                <c:pt idx="842">
                  <c:v>6.0941424344409523E-2</c:v>
                </c:pt>
                <c:pt idx="843">
                  <c:v>6.1144154292943211E-2</c:v>
                </c:pt>
                <c:pt idx="844">
                  <c:v>6.1377792784125224E-2</c:v>
                </c:pt>
                <c:pt idx="845">
                  <c:v>6.131138409951653E-2</c:v>
                </c:pt>
                <c:pt idx="846">
                  <c:v>6.1979595303032931E-2</c:v>
                </c:pt>
                <c:pt idx="847">
                  <c:v>6.2158175939314365E-2</c:v>
                </c:pt>
                <c:pt idx="848">
                  <c:v>6.1880893538798068E-2</c:v>
                </c:pt>
                <c:pt idx="849">
                  <c:v>6.1618889004750974E-2</c:v>
                </c:pt>
                <c:pt idx="850">
                  <c:v>6.1284366093400711E-2</c:v>
                </c:pt>
                <c:pt idx="851">
                  <c:v>6.2149957980875713E-2</c:v>
                </c:pt>
                <c:pt idx="852">
                  <c:v>6.2253636556124876E-2</c:v>
                </c:pt>
                <c:pt idx="853">
                  <c:v>6.1603548552669675E-2</c:v>
                </c:pt>
                <c:pt idx="854">
                  <c:v>6.1240156555367548E-2</c:v>
                </c:pt>
                <c:pt idx="855">
                  <c:v>6.1206024130975548E-2</c:v>
                </c:pt>
                <c:pt idx="856">
                  <c:v>6.1571436852391415E-2</c:v>
                </c:pt>
                <c:pt idx="857">
                  <c:v>6.1070020468748487E-2</c:v>
                </c:pt>
                <c:pt idx="858">
                  <c:v>6.055626532325295E-2</c:v>
                </c:pt>
                <c:pt idx="859">
                  <c:v>6.0773757038150779E-2</c:v>
                </c:pt>
                <c:pt idx="860">
                  <c:v>6.13777412316193E-2</c:v>
                </c:pt>
                <c:pt idx="861">
                  <c:v>6.0780843067042449E-2</c:v>
                </c:pt>
                <c:pt idx="862">
                  <c:v>6.0146391091185629E-2</c:v>
                </c:pt>
                <c:pt idx="863">
                  <c:v>6.0287353846135865E-2</c:v>
                </c:pt>
                <c:pt idx="864">
                  <c:v>5.9893838612106814E-2</c:v>
                </c:pt>
                <c:pt idx="865">
                  <c:v>5.9457517349221028E-2</c:v>
                </c:pt>
                <c:pt idx="866">
                  <c:v>5.933168673210832E-2</c:v>
                </c:pt>
                <c:pt idx="867">
                  <c:v>5.944078790374465E-2</c:v>
                </c:pt>
                <c:pt idx="868">
                  <c:v>5.9844030429911495E-2</c:v>
                </c:pt>
                <c:pt idx="869">
                  <c:v>6.0019469552921582E-2</c:v>
                </c:pt>
                <c:pt idx="870">
                  <c:v>5.9714139389655439E-2</c:v>
                </c:pt>
                <c:pt idx="871">
                  <c:v>5.9591208277102674E-2</c:v>
                </c:pt>
                <c:pt idx="872">
                  <c:v>6.0071895508055959E-2</c:v>
                </c:pt>
                <c:pt idx="873">
                  <c:v>5.9995160032391803E-2</c:v>
                </c:pt>
                <c:pt idx="874">
                  <c:v>5.963010090400115E-2</c:v>
                </c:pt>
                <c:pt idx="875">
                  <c:v>5.9528955867609264E-2</c:v>
                </c:pt>
                <c:pt idx="876">
                  <c:v>5.8636277208382284E-2</c:v>
                </c:pt>
                <c:pt idx="877">
                  <c:v>5.8070776567984414E-2</c:v>
                </c:pt>
                <c:pt idx="878">
                  <c:v>5.8112163251108233E-2</c:v>
                </c:pt>
                <c:pt idx="879">
                  <c:v>5.8384278929036221E-2</c:v>
                </c:pt>
                <c:pt idx="880">
                  <c:v>5.8661593291444797E-2</c:v>
                </c:pt>
                <c:pt idx="881">
                  <c:v>5.9173320752949128E-2</c:v>
                </c:pt>
                <c:pt idx="882">
                  <c:v>5.8782317579620873E-2</c:v>
                </c:pt>
                <c:pt idx="883">
                  <c:v>5.8129219352142748E-2</c:v>
                </c:pt>
                <c:pt idx="884">
                  <c:v>5.8470388364263465E-2</c:v>
                </c:pt>
                <c:pt idx="885">
                  <c:v>5.7817369732904828E-2</c:v>
                </c:pt>
                <c:pt idx="886">
                  <c:v>5.7598592510515689E-2</c:v>
                </c:pt>
                <c:pt idx="887">
                  <c:v>5.7803861055125735E-2</c:v>
                </c:pt>
                <c:pt idx="888">
                  <c:v>5.7866384472563932E-2</c:v>
                </c:pt>
                <c:pt idx="889">
                  <c:v>5.8287892154337481E-2</c:v>
                </c:pt>
                <c:pt idx="890">
                  <c:v>5.7442792844991174E-2</c:v>
                </c:pt>
                <c:pt idx="891">
                  <c:v>5.7281244739150812E-2</c:v>
                </c:pt>
                <c:pt idx="892">
                  <c:v>5.7774376298873033E-2</c:v>
                </c:pt>
                <c:pt idx="893">
                  <c:v>5.7264243623715259E-2</c:v>
                </c:pt>
                <c:pt idx="894">
                  <c:v>5.7357989321754191E-2</c:v>
                </c:pt>
                <c:pt idx="895">
                  <c:v>5.8486647712388561E-2</c:v>
                </c:pt>
                <c:pt idx="896">
                  <c:v>5.9029966131409803E-2</c:v>
                </c:pt>
                <c:pt idx="897">
                  <c:v>5.8691023306340122E-2</c:v>
                </c:pt>
                <c:pt idx="898">
                  <c:v>5.7792191797628477E-2</c:v>
                </c:pt>
                <c:pt idx="899">
                  <c:v>5.7323689182614761E-2</c:v>
                </c:pt>
                <c:pt idx="900">
                  <c:v>5.7413346854050112E-2</c:v>
                </c:pt>
                <c:pt idx="901">
                  <c:v>5.7601372672198552E-2</c:v>
                </c:pt>
                <c:pt idx="902">
                  <c:v>5.7131639006857908E-2</c:v>
                </c:pt>
                <c:pt idx="903">
                  <c:v>5.7601702415320061E-2</c:v>
                </c:pt>
                <c:pt idx="904">
                  <c:v>5.7625228653109269E-2</c:v>
                </c:pt>
                <c:pt idx="905">
                  <c:v>5.7035756837286802E-2</c:v>
                </c:pt>
                <c:pt idx="906">
                  <c:v>5.6677132048300265E-2</c:v>
                </c:pt>
                <c:pt idx="907">
                  <c:v>5.6767590459175205E-2</c:v>
                </c:pt>
                <c:pt idx="908">
                  <c:v>5.6708292045012203E-2</c:v>
                </c:pt>
                <c:pt idx="909">
                  <c:v>5.785568579899749E-2</c:v>
                </c:pt>
                <c:pt idx="910">
                  <c:v>5.7744160973858788E-2</c:v>
                </c:pt>
                <c:pt idx="911">
                  <c:v>5.6677676360035442E-2</c:v>
                </c:pt>
                <c:pt idx="912">
                  <c:v>5.6443942874403616E-2</c:v>
                </c:pt>
                <c:pt idx="913">
                  <c:v>5.6469994871120741E-2</c:v>
                </c:pt>
                <c:pt idx="914">
                  <c:v>5.6094288487728121E-2</c:v>
                </c:pt>
                <c:pt idx="915">
                  <c:v>5.6278585548874549E-2</c:v>
                </c:pt>
                <c:pt idx="916">
                  <c:v>5.648423849504753E-2</c:v>
                </c:pt>
                <c:pt idx="917">
                  <c:v>5.5733273580059389E-2</c:v>
                </c:pt>
                <c:pt idx="918">
                  <c:v>5.54537612726759E-2</c:v>
                </c:pt>
                <c:pt idx="919">
                  <c:v>5.5611145632919107E-2</c:v>
                </c:pt>
                <c:pt idx="920">
                  <c:v>5.5190224913603508E-2</c:v>
                </c:pt>
                <c:pt idx="921">
                  <c:v>5.5219514472661019E-2</c:v>
                </c:pt>
                <c:pt idx="922">
                  <c:v>5.5997718302645209E-2</c:v>
                </c:pt>
                <c:pt idx="923">
                  <c:v>5.4907653566287455E-2</c:v>
                </c:pt>
                <c:pt idx="924">
                  <c:v>5.4729118927963491E-2</c:v>
                </c:pt>
                <c:pt idx="925">
                  <c:v>5.4486472845713826E-2</c:v>
                </c:pt>
                <c:pt idx="926">
                  <c:v>5.4710201526026889E-2</c:v>
                </c:pt>
                <c:pt idx="927">
                  <c:v>5.4399483664272698E-2</c:v>
                </c:pt>
                <c:pt idx="928">
                  <c:v>5.3625042878643267E-2</c:v>
                </c:pt>
                <c:pt idx="929">
                  <c:v>5.4142988797655049E-2</c:v>
                </c:pt>
                <c:pt idx="930">
                  <c:v>5.4241187291598512E-2</c:v>
                </c:pt>
                <c:pt idx="931">
                  <c:v>5.3900293185572538E-2</c:v>
                </c:pt>
                <c:pt idx="932">
                  <c:v>5.4398505216322231E-2</c:v>
                </c:pt>
                <c:pt idx="933">
                  <c:v>5.4617329577090291E-2</c:v>
                </c:pt>
                <c:pt idx="934">
                  <c:v>5.5090547835429438E-2</c:v>
                </c:pt>
                <c:pt idx="935">
                  <c:v>5.5283608092804706E-2</c:v>
                </c:pt>
                <c:pt idx="936">
                  <c:v>5.4378950846169151E-2</c:v>
                </c:pt>
                <c:pt idx="937">
                  <c:v>5.3249821883344949E-2</c:v>
                </c:pt>
                <c:pt idx="938">
                  <c:v>5.3493039782741503E-2</c:v>
                </c:pt>
                <c:pt idx="939">
                  <c:v>5.4599528914205137E-2</c:v>
                </c:pt>
                <c:pt idx="940">
                  <c:v>5.4207976770191596E-2</c:v>
                </c:pt>
                <c:pt idx="941">
                  <c:v>5.3773162129084749E-2</c:v>
                </c:pt>
                <c:pt idx="942">
                  <c:v>5.3247235195784053E-2</c:v>
                </c:pt>
                <c:pt idx="943">
                  <c:v>5.2908801025547916E-2</c:v>
                </c:pt>
                <c:pt idx="944">
                  <c:v>5.3255935118722064E-2</c:v>
                </c:pt>
                <c:pt idx="945">
                  <c:v>5.3391663614895446E-2</c:v>
                </c:pt>
                <c:pt idx="946">
                  <c:v>5.3620872399069208E-2</c:v>
                </c:pt>
                <c:pt idx="947">
                  <c:v>5.3037680872890333E-2</c:v>
                </c:pt>
                <c:pt idx="948">
                  <c:v>5.3749261245968377E-2</c:v>
                </c:pt>
                <c:pt idx="949">
                  <c:v>5.3994298663326591E-2</c:v>
                </c:pt>
                <c:pt idx="950">
                  <c:v>5.3559918578658432E-2</c:v>
                </c:pt>
                <c:pt idx="951">
                  <c:v>5.2741351549701963E-2</c:v>
                </c:pt>
                <c:pt idx="952">
                  <c:v>5.3029590077483577E-2</c:v>
                </c:pt>
                <c:pt idx="953">
                  <c:v>5.2473395375494558E-2</c:v>
                </c:pt>
                <c:pt idx="954">
                  <c:v>5.2107279278960479E-2</c:v>
                </c:pt>
                <c:pt idx="955">
                  <c:v>5.2866480822390302E-2</c:v>
                </c:pt>
                <c:pt idx="956">
                  <c:v>5.3400732712335169E-2</c:v>
                </c:pt>
                <c:pt idx="957">
                  <c:v>5.295793957888148E-2</c:v>
                </c:pt>
                <c:pt idx="958">
                  <c:v>5.2443394087765695E-2</c:v>
                </c:pt>
                <c:pt idx="959">
                  <c:v>5.2948578036559869E-2</c:v>
                </c:pt>
                <c:pt idx="960">
                  <c:v>5.308738611469397E-2</c:v>
                </c:pt>
                <c:pt idx="961">
                  <c:v>5.313582230376826E-2</c:v>
                </c:pt>
                <c:pt idx="962">
                  <c:v>5.3520489079432298E-2</c:v>
                </c:pt>
                <c:pt idx="963">
                  <c:v>5.352220653511431E-2</c:v>
                </c:pt>
                <c:pt idx="964">
                  <c:v>5.3621993005806889E-2</c:v>
                </c:pt>
                <c:pt idx="965">
                  <c:v>5.3775736647803357E-2</c:v>
                </c:pt>
                <c:pt idx="966">
                  <c:v>5.3523815627469315E-2</c:v>
                </c:pt>
                <c:pt idx="967">
                  <c:v>5.3600991625521795E-2</c:v>
                </c:pt>
                <c:pt idx="968">
                  <c:v>5.3771008677144592E-2</c:v>
                </c:pt>
                <c:pt idx="969">
                  <c:v>5.3512896659362125E-2</c:v>
                </c:pt>
                <c:pt idx="970">
                  <c:v>5.3669623151308098E-2</c:v>
                </c:pt>
                <c:pt idx="971">
                  <c:v>5.4278120545931438E-2</c:v>
                </c:pt>
                <c:pt idx="972">
                  <c:v>5.3847322804505257E-2</c:v>
                </c:pt>
                <c:pt idx="973">
                  <c:v>5.3424463035250093E-2</c:v>
                </c:pt>
                <c:pt idx="974">
                  <c:v>5.3657877549863849E-2</c:v>
                </c:pt>
                <c:pt idx="975">
                  <c:v>5.3506887724898144E-2</c:v>
                </c:pt>
                <c:pt idx="976">
                  <c:v>5.3019179160992476E-2</c:v>
                </c:pt>
                <c:pt idx="977">
                  <c:v>5.2762768313446964E-2</c:v>
                </c:pt>
                <c:pt idx="978">
                  <c:v>5.3428548881837609E-2</c:v>
                </c:pt>
                <c:pt idx="979">
                  <c:v>5.3555000983792893E-2</c:v>
                </c:pt>
                <c:pt idx="980">
                  <c:v>5.3194225880558277E-2</c:v>
                </c:pt>
                <c:pt idx="981">
                  <c:v>5.2891323700129035E-2</c:v>
                </c:pt>
                <c:pt idx="982">
                  <c:v>5.3616835657565386E-2</c:v>
                </c:pt>
                <c:pt idx="983">
                  <c:v>5.3616286893444512E-2</c:v>
                </c:pt>
                <c:pt idx="984">
                  <c:v>5.4116176702115798E-2</c:v>
                </c:pt>
                <c:pt idx="985">
                  <c:v>5.4143272703843864E-2</c:v>
                </c:pt>
                <c:pt idx="986">
                  <c:v>5.3871421475928855E-2</c:v>
                </c:pt>
                <c:pt idx="987">
                  <c:v>5.355889384491478E-2</c:v>
                </c:pt>
                <c:pt idx="988">
                  <c:v>5.2512268958389348E-2</c:v>
                </c:pt>
                <c:pt idx="989">
                  <c:v>5.192613509871765E-2</c:v>
                </c:pt>
                <c:pt idx="990">
                  <c:v>5.1485829865434554E-2</c:v>
                </c:pt>
                <c:pt idx="991">
                  <c:v>5.13909333476439E-2</c:v>
                </c:pt>
                <c:pt idx="992">
                  <c:v>5.1855623858945474E-2</c:v>
                </c:pt>
                <c:pt idx="993">
                  <c:v>5.2373123540963629E-2</c:v>
                </c:pt>
                <c:pt idx="994">
                  <c:v>5.2740825271208082E-2</c:v>
                </c:pt>
                <c:pt idx="995">
                  <c:v>5.2796234329794356E-2</c:v>
                </c:pt>
                <c:pt idx="996">
                  <c:v>5.2562602350645964E-2</c:v>
                </c:pt>
                <c:pt idx="997">
                  <c:v>5.3570784658644156E-2</c:v>
                </c:pt>
                <c:pt idx="998">
                  <c:v>5.479970299923119E-2</c:v>
                </c:pt>
                <c:pt idx="999">
                  <c:v>5.3863979928127415E-2</c:v>
                </c:pt>
                <c:pt idx="1000">
                  <c:v>5.303157695569953E-2</c:v>
                </c:pt>
                <c:pt idx="1001">
                  <c:v>5.3725569750285772E-2</c:v>
                </c:pt>
                <c:pt idx="1002">
                  <c:v>5.350049470588869E-2</c:v>
                </c:pt>
                <c:pt idx="1003">
                  <c:v>5.309764114898699E-2</c:v>
                </c:pt>
                <c:pt idx="1004">
                  <c:v>5.3535881427801787E-2</c:v>
                </c:pt>
                <c:pt idx="1005">
                  <c:v>5.3505611063235051E-2</c:v>
                </c:pt>
                <c:pt idx="1006">
                  <c:v>5.2575435864808145E-2</c:v>
                </c:pt>
                <c:pt idx="1007">
                  <c:v>5.2404996966363297E-2</c:v>
                </c:pt>
                <c:pt idx="1008">
                  <c:v>5.3481452015008583E-2</c:v>
                </c:pt>
                <c:pt idx="1009">
                  <c:v>5.3002595224912935E-2</c:v>
                </c:pt>
                <c:pt idx="1010">
                  <c:v>5.2368203774649201E-2</c:v>
                </c:pt>
                <c:pt idx="1011">
                  <c:v>5.2311402532861248E-2</c:v>
                </c:pt>
                <c:pt idx="1012">
                  <c:v>5.2454023965365193E-2</c:v>
                </c:pt>
                <c:pt idx="1013">
                  <c:v>5.1807695250652992E-2</c:v>
                </c:pt>
                <c:pt idx="1014">
                  <c:v>5.0601554352558357E-2</c:v>
                </c:pt>
                <c:pt idx="1015">
                  <c:v>4.9703784882207815E-2</c:v>
                </c:pt>
                <c:pt idx="1016">
                  <c:v>4.9935998943751989E-2</c:v>
                </c:pt>
                <c:pt idx="1017">
                  <c:v>4.8904117793976888E-2</c:v>
                </c:pt>
                <c:pt idx="1018">
                  <c:v>4.8243788262324817E-2</c:v>
                </c:pt>
                <c:pt idx="1019">
                  <c:v>4.9374679586920524E-2</c:v>
                </c:pt>
                <c:pt idx="1020">
                  <c:v>4.9176192386836882E-2</c:v>
                </c:pt>
                <c:pt idx="1021">
                  <c:v>4.7341593931639572E-2</c:v>
                </c:pt>
                <c:pt idx="1022">
                  <c:v>4.6566127959199691E-2</c:v>
                </c:pt>
                <c:pt idx="1023">
                  <c:v>4.6418342779704809E-2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2E3-43D2-A423-8B89091D3C53}"/>
            </c:ext>
          </c:extLst>
        </c:ser>
        <c:ser>
          <c:idx val="4"/>
          <c:order val="4"/>
          <c:tx>
            <c:v>DPLR/NEQAIR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NEQAIR!$M$3:$M$127</c:f>
              <c:numCache>
                <c:formatCode>0.00E+00</c:formatCode>
                <c:ptCount val="125"/>
                <c:pt idx="0">
                  <c:v>-2.2170589999999999</c:v>
                </c:pt>
                <c:pt idx="1">
                  <c:v>-2.1170589999999998</c:v>
                </c:pt>
                <c:pt idx="2">
                  <c:v>-2.0170590000000002</c:v>
                </c:pt>
                <c:pt idx="3">
                  <c:v>-1.9170590000000001</c:v>
                </c:pt>
                <c:pt idx="4">
                  <c:v>-1.817059</c:v>
                </c:pt>
                <c:pt idx="5">
                  <c:v>-1.7170589999999999</c:v>
                </c:pt>
                <c:pt idx="6">
                  <c:v>-1.6170589999999998</c:v>
                </c:pt>
                <c:pt idx="7">
                  <c:v>-1.5170590000000002</c:v>
                </c:pt>
                <c:pt idx="8">
                  <c:v>-1.4170590000000001</c:v>
                </c:pt>
                <c:pt idx="9">
                  <c:v>-1.317059</c:v>
                </c:pt>
                <c:pt idx="10">
                  <c:v>-1.2170589999999999</c:v>
                </c:pt>
                <c:pt idx="11">
                  <c:v>-1.117059</c:v>
                </c:pt>
                <c:pt idx="12">
                  <c:v>-1.0170590000000002</c:v>
                </c:pt>
                <c:pt idx="13">
                  <c:v>-0.91705899999999996</c:v>
                </c:pt>
                <c:pt idx="14">
                  <c:v>-0.81705899999999998</c:v>
                </c:pt>
                <c:pt idx="15">
                  <c:v>-0.717059</c:v>
                </c:pt>
                <c:pt idx="16">
                  <c:v>-0.61705900000000002</c:v>
                </c:pt>
                <c:pt idx="17">
                  <c:v>-0.51705899999999994</c:v>
                </c:pt>
                <c:pt idx="18">
                  <c:v>-0.41705900000000001</c:v>
                </c:pt>
                <c:pt idx="19">
                  <c:v>-0.31705899999999998</c:v>
                </c:pt>
                <c:pt idx="20">
                  <c:v>-0.217059</c:v>
                </c:pt>
                <c:pt idx="21">
                  <c:v>-0.112049</c:v>
                </c:pt>
                <c:pt idx="22">
                  <c:v>0</c:v>
                </c:pt>
                <c:pt idx="23">
                  <c:v>0.11137399999999997</c:v>
                </c:pt>
                <c:pt idx="24">
                  <c:v>0.23574499999999998</c:v>
                </c:pt>
                <c:pt idx="25">
                  <c:v>0.36186200000000002</c:v>
                </c:pt>
                <c:pt idx="26">
                  <c:v>0.47538599999999998</c:v>
                </c:pt>
                <c:pt idx="27">
                  <c:v>0.60800399999999999</c:v>
                </c:pt>
                <c:pt idx="28">
                  <c:v>0.70845800000000003</c:v>
                </c:pt>
                <c:pt idx="29">
                  <c:v>0.81965100000000002</c:v>
                </c:pt>
                <c:pt idx="30">
                  <c:v>0.94261099999999998</c:v>
                </c:pt>
                <c:pt idx="31">
                  <c:v>1.0784310000000001</c:v>
                </c:pt>
                <c:pt idx="32">
                  <c:v>1.2282709999999999</c:v>
                </c:pt>
                <c:pt idx="33">
                  <c:v>1.3933610000000001</c:v>
                </c:pt>
                <c:pt idx="34">
                  <c:v>1.5750009999999999</c:v>
                </c:pt>
                <c:pt idx="35">
                  <c:v>1.7745009999999999</c:v>
                </c:pt>
                <c:pt idx="36">
                  <c:v>1.8813710000000001</c:v>
                </c:pt>
                <c:pt idx="37">
                  <c:v>1.9932310000000002</c:v>
                </c:pt>
                <c:pt idx="38">
                  <c:v>2.1102510000000003</c:v>
                </c:pt>
                <c:pt idx="39">
                  <c:v>2.2326010000000003</c:v>
                </c:pt>
                <c:pt idx="40">
                  <c:v>2.3604510000000003</c:v>
                </c:pt>
                <c:pt idx="41">
                  <c:v>2.4939710000000002</c:v>
                </c:pt>
                <c:pt idx="42">
                  <c:v>2.6333410000000002</c:v>
                </c:pt>
                <c:pt idx="43">
                  <c:v>2.778721</c:v>
                </c:pt>
                <c:pt idx="44">
                  <c:v>2.9302710000000003</c:v>
                </c:pt>
                <c:pt idx="45">
                  <c:v>3.0881510000000003</c:v>
                </c:pt>
                <c:pt idx="46">
                  <c:v>3.2525010000000001</c:v>
                </c:pt>
                <c:pt idx="47">
                  <c:v>3.4234610000000001</c:v>
                </c:pt>
                <c:pt idx="48">
                  <c:v>3.6011709999999999</c:v>
                </c:pt>
                <c:pt idx="49">
                  <c:v>3.7857510000000003</c:v>
                </c:pt>
                <c:pt idx="50">
                  <c:v>3.9773009999999998</c:v>
                </c:pt>
                <c:pt idx="51">
                  <c:v>4.1759110000000002</c:v>
                </c:pt>
                <c:pt idx="52">
                  <c:v>4.3816709999999999</c:v>
                </c:pt>
                <c:pt idx="53">
                  <c:v>4.5946410000000002</c:v>
                </c:pt>
                <c:pt idx="54">
                  <c:v>4.8148710000000001</c:v>
                </c:pt>
                <c:pt idx="55">
                  <c:v>5.0423610000000005</c:v>
                </c:pt>
                <c:pt idx="56">
                  <c:v>5.2771410000000003</c:v>
                </c:pt>
                <c:pt idx="57">
                  <c:v>5.519171</c:v>
                </c:pt>
                <c:pt idx="58">
                  <c:v>5.768421</c:v>
                </c:pt>
                <c:pt idx="59">
                  <c:v>6.0248109999999997</c:v>
                </c:pt>
                <c:pt idx="60">
                  <c:v>6.2882410000000002</c:v>
                </c:pt>
                <c:pt idx="61">
                  <c:v>6.5586010000000003</c:v>
                </c:pt>
                <c:pt idx="62">
                  <c:v>6.8357410000000005</c:v>
                </c:pt>
                <c:pt idx="63">
                  <c:v>7.1194610000000003</c:v>
                </c:pt>
                <c:pt idx="64">
                  <c:v>7.4095709999999997</c:v>
                </c:pt>
                <c:pt idx="65">
                  <c:v>7.7058309999999999</c:v>
                </c:pt>
                <c:pt idx="66">
                  <c:v>8.0079509999999985</c:v>
                </c:pt>
                <c:pt idx="67">
                  <c:v>8.3156609999999986</c:v>
                </c:pt>
                <c:pt idx="68">
                  <c:v>8.6286109999999994</c:v>
                </c:pt>
                <c:pt idx="69">
                  <c:v>8.946470999999999</c:v>
                </c:pt>
                <c:pt idx="70">
                  <c:v>9.2688410000000001</c:v>
                </c:pt>
                <c:pt idx="71">
                  <c:v>9.5953309999999998</c:v>
                </c:pt>
                <c:pt idx="72">
                  <c:v>9.9255409999999991</c:v>
                </c:pt>
                <c:pt idx="73">
                  <c:v>10.258941</c:v>
                </c:pt>
                <c:pt idx="74">
                  <c:v>10.595141</c:v>
                </c:pt>
                <c:pt idx="75">
                  <c:v>10.933541</c:v>
                </c:pt>
                <c:pt idx="76">
                  <c:v>11.273840999999999</c:v>
                </c:pt>
                <c:pt idx="77">
                  <c:v>11.615440999999999</c:v>
                </c:pt>
                <c:pt idx="78">
                  <c:v>11.957740999999999</c:v>
                </c:pt>
                <c:pt idx="79">
                  <c:v>12.300241</c:v>
                </c:pt>
                <c:pt idx="80">
                  <c:v>12.642541</c:v>
                </c:pt>
                <c:pt idx="81">
                  <c:v>12.984040999999999</c:v>
                </c:pt>
                <c:pt idx="82">
                  <c:v>13.324240999999999</c:v>
                </c:pt>
                <c:pt idx="83">
                  <c:v>13.662640999999999</c:v>
                </c:pt>
                <c:pt idx="84">
                  <c:v>13.998640999999999</c:v>
                </c:pt>
                <c:pt idx="85">
                  <c:v>14.331940999999999</c:v>
                </c:pt>
                <c:pt idx="86">
                  <c:v>14.661940999999999</c:v>
                </c:pt>
                <c:pt idx="87">
                  <c:v>14.988140999999999</c:v>
                </c:pt>
                <c:pt idx="88">
                  <c:v>15.310340999999999</c:v>
                </c:pt>
                <c:pt idx="89">
                  <c:v>15.627941</c:v>
                </c:pt>
                <c:pt idx="90">
                  <c:v>15.940640999999998</c:v>
                </c:pt>
                <c:pt idx="91">
                  <c:v>16.248041000000001</c:v>
                </c:pt>
                <c:pt idx="92">
                  <c:v>16.549841000000001</c:v>
                </c:pt>
                <c:pt idx="93">
                  <c:v>16.845741</c:v>
                </c:pt>
                <c:pt idx="94">
                  <c:v>17.135541</c:v>
                </c:pt>
                <c:pt idx="95">
                  <c:v>17.418941</c:v>
                </c:pt>
                <c:pt idx="96">
                  <c:v>17.695741000000002</c:v>
                </c:pt>
                <c:pt idx="97">
                  <c:v>17.965741000000001</c:v>
                </c:pt>
                <c:pt idx="98">
                  <c:v>18.228740999999999</c:v>
                </c:pt>
                <c:pt idx="99">
                  <c:v>18.484741</c:v>
                </c:pt>
                <c:pt idx="100">
                  <c:v>18.733641000000002</c:v>
                </c:pt>
                <c:pt idx="101">
                  <c:v>18.975241</c:v>
                </c:pt>
                <c:pt idx="102">
                  <c:v>19.209641000000001</c:v>
                </c:pt>
                <c:pt idx="103">
                  <c:v>19.436741000000001</c:v>
                </c:pt>
                <c:pt idx="104">
                  <c:v>19.656641</c:v>
                </c:pt>
                <c:pt idx="105">
                  <c:v>19.869241000000002</c:v>
                </c:pt>
                <c:pt idx="106">
                  <c:v>20.074541</c:v>
                </c:pt>
                <c:pt idx="107">
                  <c:v>20.272841</c:v>
                </c:pt>
                <c:pt idx="108">
                  <c:v>20.463941000000002</c:v>
                </c:pt>
                <c:pt idx="109">
                  <c:v>20.648141000000003</c:v>
                </c:pt>
                <c:pt idx="110">
                  <c:v>20.825541000000001</c:v>
                </c:pt>
                <c:pt idx="111">
                  <c:v>20.996141000000001</c:v>
                </c:pt>
                <c:pt idx="112">
                  <c:v>21.160140999999999</c:v>
                </c:pt>
                <c:pt idx="113">
                  <c:v>21.317641000000002</c:v>
                </c:pt>
                <c:pt idx="114">
                  <c:v>21.468841000000001</c:v>
                </c:pt>
                <c:pt idx="115">
                  <c:v>21.613941000000001</c:v>
                </c:pt>
                <c:pt idx="116">
                  <c:v>21.753041</c:v>
                </c:pt>
                <c:pt idx="117">
                  <c:v>21.886241000000002</c:v>
                </c:pt>
                <c:pt idx="118">
                  <c:v>22.013741</c:v>
                </c:pt>
                <c:pt idx="119">
                  <c:v>22.135841000000003</c:v>
                </c:pt>
                <c:pt idx="120">
                  <c:v>22.252541000000001</c:v>
                </c:pt>
                <c:pt idx="121">
                  <c:v>22.364141</c:v>
                </c:pt>
                <c:pt idx="122">
                  <c:v>22.470741</c:v>
                </c:pt>
                <c:pt idx="123">
                  <c:v>22.572541000000001</c:v>
                </c:pt>
                <c:pt idx="124">
                  <c:v>22.762541000000002</c:v>
                </c:pt>
              </c:numCache>
            </c:numRef>
          </c:xVal>
          <c:yVal>
            <c:numRef>
              <c:f>NEQAIR!$Q$3:$Q$127</c:f>
              <c:numCache>
                <c:formatCode>0.00E+00</c:formatCode>
                <c:ptCount val="125"/>
                <c:pt idx="0">
                  <c:v>2.4029096456692914E-4</c:v>
                </c:pt>
                <c:pt idx="1">
                  <c:v>2.5204299212598424E-4</c:v>
                </c:pt>
                <c:pt idx="2">
                  <c:v>2.6473976377952758E-4</c:v>
                </c:pt>
                <c:pt idx="3">
                  <c:v>2.7849670275590548E-4</c:v>
                </c:pt>
                <c:pt idx="4">
                  <c:v>2.9345421259842521E-4</c:v>
                </c:pt>
                <c:pt idx="5">
                  <c:v>3.0977359251968501E-4</c:v>
                </c:pt>
                <c:pt idx="6">
                  <c:v>3.2764189960629922E-4</c:v>
                </c:pt>
                <c:pt idx="7">
                  <c:v>3.4729258858267719E-4</c:v>
                </c:pt>
                <c:pt idx="8">
                  <c:v>3.6900392716535433E-4</c:v>
                </c:pt>
                <c:pt idx="9">
                  <c:v>3.9311001968503941E-4</c:v>
                </c:pt>
                <c:pt idx="10">
                  <c:v>4.2002851377952757E-4</c:v>
                </c:pt>
                <c:pt idx="11">
                  <c:v>4.5028206692913388E-4</c:v>
                </c:pt>
                <c:pt idx="12">
                  <c:v>4.8452760826771658E-4</c:v>
                </c:pt>
                <c:pt idx="13">
                  <c:v>5.236088484251968E-4</c:v>
                </c:pt>
                <c:pt idx="14">
                  <c:v>5.6863859251968501E-4</c:v>
                </c:pt>
                <c:pt idx="15">
                  <c:v>6.2110307086614164E-4</c:v>
                </c:pt>
                <c:pt idx="16">
                  <c:v>6.8303983267716526E-4</c:v>
                </c:pt>
                <c:pt idx="17">
                  <c:v>7.57351653543307E-4</c:v>
                </c:pt>
                <c:pt idx="18">
                  <c:v>8.4833080708661412E-4</c:v>
                </c:pt>
                <c:pt idx="19">
                  <c:v>9.6268271653543295E-4</c:v>
                </c:pt>
                <c:pt idx="20">
                  <c:v>1.1117752952755906E-3</c:v>
                </c:pt>
                <c:pt idx="21">
                  <c:v>1.3310625E-3</c:v>
                </c:pt>
                <c:pt idx="22">
                  <c:v>1.7354927165354329E-3</c:v>
                </c:pt>
                <c:pt idx="23">
                  <c:v>2.7516856299212595E-3</c:v>
                </c:pt>
                <c:pt idx="24">
                  <c:v>6.3069197834645669E-3</c:v>
                </c:pt>
                <c:pt idx="25">
                  <c:v>1.572699901574803E-2</c:v>
                </c:pt>
                <c:pt idx="26">
                  <c:v>3.0775590551181103E-2</c:v>
                </c:pt>
                <c:pt idx="27">
                  <c:v>5.3159179133858273E-2</c:v>
                </c:pt>
                <c:pt idx="28">
                  <c:v>6.824143503937008E-2</c:v>
                </c:pt>
                <c:pt idx="29">
                  <c:v>8.0825687992125986E-2</c:v>
                </c:pt>
                <c:pt idx="30">
                  <c:v>9.0110485236220464E-2</c:v>
                </c:pt>
                <c:pt idx="31">
                  <c:v>9.662166338582677E-2</c:v>
                </c:pt>
                <c:pt idx="32">
                  <c:v>0.10149496062992126</c:v>
                </c:pt>
                <c:pt idx="33">
                  <c:v>0.10537554133858267</c:v>
                </c:pt>
                <c:pt idx="34">
                  <c:v>0.10823987204724408</c:v>
                </c:pt>
                <c:pt idx="35">
                  <c:v>0.10981874015748032</c:v>
                </c:pt>
                <c:pt idx="36">
                  <c:v>0.10996908464566929</c:v>
                </c:pt>
                <c:pt idx="37">
                  <c:v>0.10976865157480314</c:v>
                </c:pt>
                <c:pt idx="38">
                  <c:v>0.10929420275590551</c:v>
                </c:pt>
                <c:pt idx="39">
                  <c:v>0.10856522637795274</c:v>
                </c:pt>
                <c:pt idx="40">
                  <c:v>0.10761016732283465</c:v>
                </c:pt>
                <c:pt idx="41">
                  <c:v>0.10647057086614174</c:v>
                </c:pt>
                <c:pt idx="42">
                  <c:v>0.10518159448818898</c:v>
                </c:pt>
                <c:pt idx="43">
                  <c:v>0.10378044291338584</c:v>
                </c:pt>
                <c:pt idx="44">
                  <c:v>0.10229093503937008</c:v>
                </c:pt>
                <c:pt idx="45">
                  <c:v>0.1007347440944882</c:v>
                </c:pt>
                <c:pt idx="46">
                  <c:v>9.9127992125984249E-2</c:v>
                </c:pt>
                <c:pt idx="47">
                  <c:v>9.7481836614173228E-2</c:v>
                </c:pt>
                <c:pt idx="48">
                  <c:v>9.5806474409448811E-2</c:v>
                </c:pt>
                <c:pt idx="49">
                  <c:v>9.4112818897637784E-2</c:v>
                </c:pt>
                <c:pt idx="50">
                  <c:v>9.240639173228346E-2</c:v>
                </c:pt>
                <c:pt idx="51">
                  <c:v>9.0691714566929135E-2</c:v>
                </c:pt>
                <c:pt idx="52">
                  <c:v>8.8972850393700786E-2</c:v>
                </c:pt>
                <c:pt idx="53">
                  <c:v>8.7253938976377954E-2</c:v>
                </c:pt>
                <c:pt idx="54">
                  <c:v>8.5535559055118116E-2</c:v>
                </c:pt>
                <c:pt idx="55">
                  <c:v>8.3826946850393699E-2</c:v>
                </c:pt>
                <c:pt idx="56">
                  <c:v>8.2127661417322834E-2</c:v>
                </c:pt>
                <c:pt idx="57">
                  <c:v>8.0440335629921256E-2</c:v>
                </c:pt>
                <c:pt idx="58">
                  <c:v>7.8767244094488181E-2</c:v>
                </c:pt>
                <c:pt idx="59">
                  <c:v>7.7109170275590555E-2</c:v>
                </c:pt>
                <c:pt idx="60">
                  <c:v>7.5469721456692909E-2</c:v>
                </c:pt>
                <c:pt idx="61">
                  <c:v>7.3851906496062991E-2</c:v>
                </c:pt>
                <c:pt idx="62">
                  <c:v>7.2256134842519693E-2</c:v>
                </c:pt>
                <c:pt idx="63">
                  <c:v>7.0683874999999993E-2</c:v>
                </c:pt>
                <c:pt idx="64">
                  <c:v>6.9136562992125977E-2</c:v>
                </c:pt>
                <c:pt idx="65">
                  <c:v>6.761473818897637E-2</c:v>
                </c:pt>
                <c:pt idx="66">
                  <c:v>6.6119970472440934E-2</c:v>
                </c:pt>
                <c:pt idx="67">
                  <c:v>6.4654375E-2</c:v>
                </c:pt>
                <c:pt idx="68">
                  <c:v>6.3217667322834653E-2</c:v>
                </c:pt>
                <c:pt idx="69">
                  <c:v>6.1810460629921259E-2</c:v>
                </c:pt>
                <c:pt idx="70">
                  <c:v>6.0433233267716532E-2</c:v>
                </c:pt>
                <c:pt idx="71">
                  <c:v>5.9086347440944882E-2</c:v>
                </c:pt>
                <c:pt idx="72">
                  <c:v>5.7770114173228353E-2</c:v>
                </c:pt>
                <c:pt idx="73">
                  <c:v>5.6484745078740156E-2</c:v>
                </c:pt>
                <c:pt idx="74">
                  <c:v>5.5230923228346461E-2</c:v>
                </c:pt>
                <c:pt idx="75">
                  <c:v>5.4008148622047246E-2</c:v>
                </c:pt>
                <c:pt idx="76">
                  <c:v>5.281624212598425E-2</c:v>
                </c:pt>
                <c:pt idx="77">
                  <c:v>5.165556692913386E-2</c:v>
                </c:pt>
                <c:pt idx="78">
                  <c:v>5.0525589566929131E-2</c:v>
                </c:pt>
                <c:pt idx="79">
                  <c:v>4.9426050196850389E-2</c:v>
                </c:pt>
                <c:pt idx="80">
                  <c:v>4.8356704724409449E-2</c:v>
                </c:pt>
                <c:pt idx="81">
                  <c:v>4.7316863188976377E-2</c:v>
                </c:pt>
                <c:pt idx="82">
                  <c:v>4.6305202755905508E-2</c:v>
                </c:pt>
                <c:pt idx="83">
                  <c:v>4.5322026574803151E-2</c:v>
                </c:pt>
                <c:pt idx="84">
                  <c:v>4.4367263779527558E-2</c:v>
                </c:pt>
                <c:pt idx="85">
                  <c:v>4.3440568897637796E-2</c:v>
                </c:pt>
                <c:pt idx="86">
                  <c:v>4.254134842519685E-2</c:v>
                </c:pt>
                <c:pt idx="87">
                  <c:v>4.1669126968503938E-2</c:v>
                </c:pt>
                <c:pt idx="88">
                  <c:v>4.0823497047244091E-2</c:v>
                </c:pt>
                <c:pt idx="89">
                  <c:v>4.0003592519685036E-2</c:v>
                </c:pt>
                <c:pt idx="90">
                  <c:v>3.9209048228346456E-2</c:v>
                </c:pt>
                <c:pt idx="91">
                  <c:v>3.8439143700787402E-2</c:v>
                </c:pt>
                <c:pt idx="92">
                  <c:v>3.7692603346456695E-2</c:v>
                </c:pt>
                <c:pt idx="93">
                  <c:v>3.6969611220472438E-2</c:v>
                </c:pt>
                <c:pt idx="94">
                  <c:v>3.6269670275590554E-2</c:v>
                </c:pt>
                <c:pt idx="95">
                  <c:v>3.559190748031496E-2</c:v>
                </c:pt>
                <c:pt idx="96">
                  <c:v>3.4935370078740154E-2</c:v>
                </c:pt>
                <c:pt idx="97">
                  <c:v>3.4299750000000004E-2</c:v>
                </c:pt>
                <c:pt idx="98">
                  <c:v>3.3683813976377951E-2</c:v>
                </c:pt>
                <c:pt idx="99">
                  <c:v>3.3087246062992126E-2</c:v>
                </c:pt>
                <c:pt idx="100">
                  <c:v>3.2510057086614176E-2</c:v>
                </c:pt>
                <c:pt idx="101">
                  <c:v>3.1951037401574803E-2</c:v>
                </c:pt>
                <c:pt idx="102">
                  <c:v>3.1409831692913386E-2</c:v>
                </c:pt>
                <c:pt idx="103">
                  <c:v>3.0885495078740159E-2</c:v>
                </c:pt>
                <c:pt idx="104">
                  <c:v>3.0376480314960631E-2</c:v>
                </c:pt>
                <c:pt idx="105">
                  <c:v>2.9884109251968504E-2</c:v>
                </c:pt>
                <c:pt idx="106">
                  <c:v>2.9406655511811024E-2</c:v>
                </c:pt>
                <c:pt idx="107">
                  <c:v>2.8944278543307087E-2</c:v>
                </c:pt>
                <c:pt idx="108">
                  <c:v>2.8496089566929134E-2</c:v>
                </c:pt>
                <c:pt idx="109">
                  <c:v>2.8061428149606302E-2</c:v>
                </c:pt>
                <c:pt idx="110">
                  <c:v>2.7639949803149606E-2</c:v>
                </c:pt>
                <c:pt idx="111">
                  <c:v>2.7231541338582677E-2</c:v>
                </c:pt>
                <c:pt idx="112">
                  <c:v>2.6835180118110237E-2</c:v>
                </c:pt>
                <c:pt idx="113">
                  <c:v>2.6451173228346458E-2</c:v>
                </c:pt>
                <c:pt idx="114">
                  <c:v>2.6076994094488187E-2</c:v>
                </c:pt>
                <c:pt idx="115">
                  <c:v>2.5714154527559051E-2</c:v>
                </c:pt>
                <c:pt idx="116">
                  <c:v>2.5353139763779526E-2</c:v>
                </c:pt>
                <c:pt idx="117">
                  <c:v>2.5003584645669291E-2</c:v>
                </c:pt>
                <c:pt idx="118">
                  <c:v>2.4653783464566925E-2</c:v>
                </c:pt>
                <c:pt idx="119">
                  <c:v>2.4298765748031494E-2</c:v>
                </c:pt>
                <c:pt idx="120">
                  <c:v>2.3922654527559057E-2</c:v>
                </c:pt>
                <c:pt idx="121">
                  <c:v>2.3558374999999999E-2</c:v>
                </c:pt>
                <c:pt idx="122">
                  <c:v>2.3132068897637793E-2</c:v>
                </c:pt>
                <c:pt idx="123">
                  <c:v>2.2604659448818898E-2</c:v>
                </c:pt>
                <c:pt idx="124">
                  <c:v>2.2137000984251969E-2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2E3-43D2-A423-8B89091D3C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8"/>
          <c:min val="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  <c:majorUnit val="2"/>
      </c:valAx>
      <c:valAx>
        <c:axId val="1483056592"/>
        <c:scaling>
          <c:orientation val="minMax"/>
          <c:max val="0.19000000000000003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2768445610965298"/>
          <c:y val="3.6035808023996994E-2"/>
          <c:w val="0.42669825993972982"/>
          <c:h val="0.34599112610923627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/>
              <a:t>950-1400 nm</a:t>
            </a:r>
          </a:p>
        </c:rich>
      </c:tx>
      <c:layout>
        <c:manualLayout>
          <c:xMode val="edge"/>
          <c:yMode val="edge"/>
          <c:x val="0.26287790415087003"/>
          <c:y val="2.380952380952380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939316613201127"/>
          <c:y val="0.12517841519810025"/>
          <c:w val="0.69359215514727324"/>
          <c:h val="0.64241438570178733"/>
        </c:manualLayout>
      </c:layout>
      <c:scatterChart>
        <c:scatterStyle val="lineMarker"/>
        <c:varyColors val="0"/>
        <c:ser>
          <c:idx val="0"/>
          <c:order val="0"/>
          <c:tx>
            <c:strRef>
              <c:f>'IR sp'!$D$1</c:f>
              <c:strCache>
                <c:ptCount val="1"/>
                <c:pt idx="0">
                  <c:v>65A/5 - 5.21 km/s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'IR sp'!$D$2:$D$1025</c:f>
              <c:numCache>
                <c:formatCode>0.00</c:formatCode>
                <c:ptCount val="1024"/>
                <c:pt idx="0">
                  <c:v>-3.1084492155709458</c:v>
                </c:pt>
                <c:pt idx="1">
                  <c:v>-3.0546492155709459</c:v>
                </c:pt>
                <c:pt idx="2">
                  <c:v>-3.0008492155709456</c:v>
                </c:pt>
                <c:pt idx="3">
                  <c:v>-2.9470492155709458</c:v>
                </c:pt>
                <c:pt idx="4">
                  <c:v>-2.8932492155709459</c:v>
                </c:pt>
                <c:pt idx="5">
                  <c:v>-2.8394492155709457</c:v>
                </c:pt>
                <c:pt idx="6">
                  <c:v>-2.7856492155709458</c:v>
                </c:pt>
                <c:pt idx="7">
                  <c:v>-2.731849215570946</c:v>
                </c:pt>
                <c:pt idx="8">
                  <c:v>-2.6780492155709457</c:v>
                </c:pt>
                <c:pt idx="9">
                  <c:v>-2.6242492155709458</c:v>
                </c:pt>
                <c:pt idx="10">
                  <c:v>-2.570449215570946</c:v>
                </c:pt>
                <c:pt idx="11">
                  <c:v>-2.5166492155709457</c:v>
                </c:pt>
                <c:pt idx="12">
                  <c:v>-2.4628492155709458</c:v>
                </c:pt>
                <c:pt idx="13">
                  <c:v>-2.4090492155709455</c:v>
                </c:pt>
                <c:pt idx="14">
                  <c:v>-2.3552492155709457</c:v>
                </c:pt>
                <c:pt idx="15">
                  <c:v>-2.3014492155709458</c:v>
                </c:pt>
                <c:pt idx="16">
                  <c:v>-2.247649215570946</c:v>
                </c:pt>
                <c:pt idx="17">
                  <c:v>-2.1938492155709457</c:v>
                </c:pt>
                <c:pt idx="18">
                  <c:v>-2.1400492155709459</c:v>
                </c:pt>
                <c:pt idx="19">
                  <c:v>-2.0862492155709456</c:v>
                </c:pt>
                <c:pt idx="20">
                  <c:v>-2.0324492155709457</c:v>
                </c:pt>
                <c:pt idx="21">
                  <c:v>-1.9786492155709459</c:v>
                </c:pt>
                <c:pt idx="22">
                  <c:v>-1.9248492155709458</c:v>
                </c:pt>
                <c:pt idx="23">
                  <c:v>-1.8710492155709459</c:v>
                </c:pt>
                <c:pt idx="24">
                  <c:v>-1.8172492155709459</c:v>
                </c:pt>
                <c:pt idx="25">
                  <c:v>-1.7634492155709458</c:v>
                </c:pt>
                <c:pt idx="26">
                  <c:v>-1.7096492155709457</c:v>
                </c:pt>
                <c:pt idx="27">
                  <c:v>-1.6558492155709459</c:v>
                </c:pt>
                <c:pt idx="28">
                  <c:v>-1.6020492155709458</c:v>
                </c:pt>
                <c:pt idx="29">
                  <c:v>-1.5482492155709457</c:v>
                </c:pt>
                <c:pt idx="30">
                  <c:v>-1.4944492155709459</c:v>
                </c:pt>
                <c:pt idx="31">
                  <c:v>-1.4406492155709458</c:v>
                </c:pt>
                <c:pt idx="32">
                  <c:v>-1.3868492155709458</c:v>
                </c:pt>
                <c:pt idx="33">
                  <c:v>-1.3330492155709459</c:v>
                </c:pt>
                <c:pt idx="34">
                  <c:v>-1.2792492155709458</c:v>
                </c:pt>
                <c:pt idx="35">
                  <c:v>-1.2254492155709458</c:v>
                </c:pt>
                <c:pt idx="36">
                  <c:v>-1.1716492155709459</c:v>
                </c:pt>
                <c:pt idx="37">
                  <c:v>-1.1178492155709459</c:v>
                </c:pt>
                <c:pt idx="38">
                  <c:v>-1.0640492155709458</c:v>
                </c:pt>
                <c:pt idx="39">
                  <c:v>-1.0102492155709455</c:v>
                </c:pt>
                <c:pt idx="40">
                  <c:v>-0.95644921557094564</c:v>
                </c:pt>
                <c:pt idx="41">
                  <c:v>-0.9026492155709458</c:v>
                </c:pt>
                <c:pt idx="42">
                  <c:v>-0.8488492155709455</c:v>
                </c:pt>
                <c:pt idx="43">
                  <c:v>-0.79504921557094566</c:v>
                </c:pt>
                <c:pt idx="44">
                  <c:v>-0.74124921557094581</c:v>
                </c:pt>
                <c:pt idx="45">
                  <c:v>-0.68744921557094552</c:v>
                </c:pt>
                <c:pt idx="46">
                  <c:v>-0.63364921557094567</c:v>
                </c:pt>
                <c:pt idx="47">
                  <c:v>-0.57984921557094582</c:v>
                </c:pt>
                <c:pt idx="48">
                  <c:v>-0.52604921557094553</c:v>
                </c:pt>
                <c:pt idx="49">
                  <c:v>-0.47224921557094568</c:v>
                </c:pt>
                <c:pt idx="50">
                  <c:v>-0.41844921557094539</c:v>
                </c:pt>
                <c:pt idx="51">
                  <c:v>-0.36464921557094554</c:v>
                </c:pt>
                <c:pt idx="52">
                  <c:v>-0.31084921557094569</c:v>
                </c:pt>
                <c:pt idx="53">
                  <c:v>-0.2570492155709454</c:v>
                </c:pt>
                <c:pt idx="54">
                  <c:v>-0.20324921557094555</c:v>
                </c:pt>
                <c:pt idx="55">
                  <c:v>-0.1494492155709457</c:v>
                </c:pt>
                <c:pt idx="56">
                  <c:v>-9.5649215570945412E-2</c:v>
                </c:pt>
                <c:pt idx="57">
                  <c:v>-4.1849215570945564E-2</c:v>
                </c:pt>
                <c:pt idx="58">
                  <c:v>1.1950784429054284E-2</c:v>
                </c:pt>
                <c:pt idx="59">
                  <c:v>6.5750784429054576E-2</c:v>
                </c:pt>
                <c:pt idx="60">
                  <c:v>0.11955078442905442</c:v>
                </c:pt>
                <c:pt idx="61">
                  <c:v>0.17335078442905427</c:v>
                </c:pt>
                <c:pt idx="62">
                  <c:v>0.22715078442905456</c:v>
                </c:pt>
                <c:pt idx="63">
                  <c:v>0.28095078442905441</c:v>
                </c:pt>
                <c:pt idx="64">
                  <c:v>0.33475078442905426</c:v>
                </c:pt>
                <c:pt idx="65">
                  <c:v>0.38855078442905455</c:v>
                </c:pt>
                <c:pt idx="66">
                  <c:v>0.4423507844290544</c:v>
                </c:pt>
                <c:pt idx="67">
                  <c:v>0.49615078442905425</c:v>
                </c:pt>
                <c:pt idx="68">
                  <c:v>0.54995078442905454</c:v>
                </c:pt>
                <c:pt idx="69">
                  <c:v>0.60375078442905439</c:v>
                </c:pt>
                <c:pt idx="70">
                  <c:v>0.65755078442905424</c:v>
                </c:pt>
                <c:pt idx="71">
                  <c:v>0.71135078442905453</c:v>
                </c:pt>
                <c:pt idx="72">
                  <c:v>0.76515078442905438</c:v>
                </c:pt>
                <c:pt idx="73">
                  <c:v>0.81895078442905422</c:v>
                </c:pt>
                <c:pt idx="74">
                  <c:v>0.87275078442905452</c:v>
                </c:pt>
                <c:pt idx="75">
                  <c:v>0.92655078442905436</c:v>
                </c:pt>
                <c:pt idx="76">
                  <c:v>0.98035078442905421</c:v>
                </c:pt>
                <c:pt idx="77">
                  <c:v>1.0341507844290541</c:v>
                </c:pt>
                <c:pt idx="78">
                  <c:v>1.0879507844290548</c:v>
                </c:pt>
                <c:pt idx="79">
                  <c:v>1.1417507844290546</c:v>
                </c:pt>
                <c:pt idx="80">
                  <c:v>1.1955507844290545</c:v>
                </c:pt>
                <c:pt idx="81">
                  <c:v>1.2493507844290543</c:v>
                </c:pt>
                <c:pt idx="82">
                  <c:v>1.3031507844290542</c:v>
                </c:pt>
                <c:pt idx="83">
                  <c:v>1.356950784429054</c:v>
                </c:pt>
                <c:pt idx="84">
                  <c:v>1.4107507844290548</c:v>
                </c:pt>
                <c:pt idx="85">
                  <c:v>1.4645507844290546</c:v>
                </c:pt>
                <c:pt idx="86">
                  <c:v>1.5183507844290545</c:v>
                </c:pt>
                <c:pt idx="87">
                  <c:v>1.5721507844290543</c:v>
                </c:pt>
                <c:pt idx="88">
                  <c:v>1.6259507844290542</c:v>
                </c:pt>
                <c:pt idx="89">
                  <c:v>1.679750784429054</c:v>
                </c:pt>
                <c:pt idx="90">
                  <c:v>1.7335507844290547</c:v>
                </c:pt>
                <c:pt idx="91">
                  <c:v>1.7873507844290546</c:v>
                </c:pt>
                <c:pt idx="92">
                  <c:v>1.8411507844290544</c:v>
                </c:pt>
                <c:pt idx="93">
                  <c:v>1.8949507844290543</c:v>
                </c:pt>
                <c:pt idx="94">
                  <c:v>1.9487507844290541</c:v>
                </c:pt>
                <c:pt idx="95">
                  <c:v>2.002550784429054</c:v>
                </c:pt>
                <c:pt idx="96">
                  <c:v>2.0563507844290547</c:v>
                </c:pt>
                <c:pt idx="97">
                  <c:v>2.1101507844290546</c:v>
                </c:pt>
                <c:pt idx="98">
                  <c:v>2.1639507844290544</c:v>
                </c:pt>
                <c:pt idx="99">
                  <c:v>2.2177507844290543</c:v>
                </c:pt>
                <c:pt idx="100">
                  <c:v>2.2715507844290541</c:v>
                </c:pt>
                <c:pt idx="101">
                  <c:v>2.3253507844290549</c:v>
                </c:pt>
                <c:pt idx="102">
                  <c:v>2.3791507844290547</c:v>
                </c:pt>
                <c:pt idx="103">
                  <c:v>2.4329507844290545</c:v>
                </c:pt>
                <c:pt idx="104">
                  <c:v>2.4867507844290544</c:v>
                </c:pt>
                <c:pt idx="105">
                  <c:v>2.5405507844290542</c:v>
                </c:pt>
                <c:pt idx="106">
                  <c:v>2.5943507844290541</c:v>
                </c:pt>
                <c:pt idx="107">
                  <c:v>2.6481507844290548</c:v>
                </c:pt>
                <c:pt idx="108">
                  <c:v>2.7019507844290547</c:v>
                </c:pt>
                <c:pt idx="109">
                  <c:v>2.7557507844290545</c:v>
                </c:pt>
                <c:pt idx="110">
                  <c:v>2.8095507844290544</c:v>
                </c:pt>
                <c:pt idx="111">
                  <c:v>2.8633507844290542</c:v>
                </c:pt>
                <c:pt idx="112">
                  <c:v>2.9171507844290541</c:v>
                </c:pt>
                <c:pt idx="113">
                  <c:v>2.9709507844290548</c:v>
                </c:pt>
                <c:pt idx="114">
                  <c:v>3.0247507844290547</c:v>
                </c:pt>
                <c:pt idx="115">
                  <c:v>3.0785507844290545</c:v>
                </c:pt>
                <c:pt idx="116">
                  <c:v>3.1323507844290543</c:v>
                </c:pt>
                <c:pt idx="117">
                  <c:v>3.1861507844290542</c:v>
                </c:pt>
                <c:pt idx="118">
                  <c:v>3.239950784429054</c:v>
                </c:pt>
                <c:pt idx="119">
                  <c:v>3.2937507844290548</c:v>
                </c:pt>
                <c:pt idx="120">
                  <c:v>3.3475507844290546</c:v>
                </c:pt>
                <c:pt idx="121">
                  <c:v>3.4013507844290545</c:v>
                </c:pt>
                <c:pt idx="122">
                  <c:v>3.4551507844290543</c:v>
                </c:pt>
                <c:pt idx="123">
                  <c:v>3.5089507844290542</c:v>
                </c:pt>
                <c:pt idx="124">
                  <c:v>3.562750784429054</c:v>
                </c:pt>
                <c:pt idx="125">
                  <c:v>3.6165507844290548</c:v>
                </c:pt>
                <c:pt idx="126">
                  <c:v>3.6703507844290546</c:v>
                </c:pt>
                <c:pt idx="127">
                  <c:v>3.7241507844290545</c:v>
                </c:pt>
                <c:pt idx="128">
                  <c:v>3.7779507844290543</c:v>
                </c:pt>
                <c:pt idx="129">
                  <c:v>3.8317507844290541</c:v>
                </c:pt>
                <c:pt idx="130">
                  <c:v>3.8855507844290549</c:v>
                </c:pt>
                <c:pt idx="131">
                  <c:v>3.9393507844290547</c:v>
                </c:pt>
                <c:pt idx="132">
                  <c:v>3.9931507844290546</c:v>
                </c:pt>
                <c:pt idx="133">
                  <c:v>4.046950784429054</c:v>
                </c:pt>
                <c:pt idx="134">
                  <c:v>4.1007507844290547</c:v>
                </c:pt>
                <c:pt idx="135">
                  <c:v>4.1545507844290537</c:v>
                </c:pt>
                <c:pt idx="136">
                  <c:v>4.2083507844290544</c:v>
                </c:pt>
                <c:pt idx="137">
                  <c:v>4.2621507844290552</c:v>
                </c:pt>
                <c:pt idx="138">
                  <c:v>4.3159507844290541</c:v>
                </c:pt>
                <c:pt idx="139">
                  <c:v>4.3697507844290548</c:v>
                </c:pt>
                <c:pt idx="140">
                  <c:v>4.4235507844290538</c:v>
                </c:pt>
                <c:pt idx="141">
                  <c:v>4.4773507844290545</c:v>
                </c:pt>
                <c:pt idx="142">
                  <c:v>4.5311507844290553</c:v>
                </c:pt>
                <c:pt idx="143">
                  <c:v>4.5849507844290542</c:v>
                </c:pt>
                <c:pt idx="144">
                  <c:v>4.638750784429055</c:v>
                </c:pt>
                <c:pt idx="145">
                  <c:v>4.6925507844290539</c:v>
                </c:pt>
                <c:pt idx="146">
                  <c:v>4.7463507844290547</c:v>
                </c:pt>
                <c:pt idx="147">
                  <c:v>4.8001507844290536</c:v>
                </c:pt>
                <c:pt idx="148">
                  <c:v>4.8539507844290544</c:v>
                </c:pt>
                <c:pt idx="149">
                  <c:v>4.9077507844290533</c:v>
                </c:pt>
                <c:pt idx="150">
                  <c:v>4.9615507844290523</c:v>
                </c:pt>
                <c:pt idx="151">
                  <c:v>5.015350784429053</c:v>
                </c:pt>
                <c:pt idx="152">
                  <c:v>5.0691507844290538</c:v>
                </c:pt>
                <c:pt idx="153">
                  <c:v>5.1229507844290527</c:v>
                </c:pt>
                <c:pt idx="154">
                  <c:v>5.1767507844290535</c:v>
                </c:pt>
                <c:pt idx="155">
                  <c:v>5.2305507844290524</c:v>
                </c:pt>
                <c:pt idx="156">
                  <c:v>5.2843507844290531</c:v>
                </c:pt>
                <c:pt idx="157">
                  <c:v>5.3381507844290539</c:v>
                </c:pt>
                <c:pt idx="158">
                  <c:v>5.3919507844290528</c:v>
                </c:pt>
                <c:pt idx="159">
                  <c:v>5.4457507844290536</c:v>
                </c:pt>
                <c:pt idx="160">
                  <c:v>5.4995507844290525</c:v>
                </c:pt>
                <c:pt idx="161">
                  <c:v>5.5533507844290533</c:v>
                </c:pt>
                <c:pt idx="162">
                  <c:v>5.607150784429054</c:v>
                </c:pt>
                <c:pt idx="163">
                  <c:v>5.660950784429053</c:v>
                </c:pt>
                <c:pt idx="164">
                  <c:v>5.7147507844290537</c:v>
                </c:pt>
                <c:pt idx="165">
                  <c:v>5.7685507844290527</c:v>
                </c:pt>
                <c:pt idx="166">
                  <c:v>5.8223507844290534</c:v>
                </c:pt>
                <c:pt idx="167">
                  <c:v>5.8761507844290524</c:v>
                </c:pt>
                <c:pt idx="168">
                  <c:v>5.9299507844290531</c:v>
                </c:pt>
                <c:pt idx="169">
                  <c:v>5.9837507844290538</c:v>
                </c:pt>
                <c:pt idx="170">
                  <c:v>6.0375507844290528</c:v>
                </c:pt>
                <c:pt idx="171">
                  <c:v>6.0913507844290535</c:v>
                </c:pt>
                <c:pt idx="172">
                  <c:v>6.1451507844290525</c:v>
                </c:pt>
                <c:pt idx="173">
                  <c:v>6.1989507844290532</c:v>
                </c:pt>
                <c:pt idx="174">
                  <c:v>6.252750784429054</c:v>
                </c:pt>
                <c:pt idx="175">
                  <c:v>6.3065507844290529</c:v>
                </c:pt>
                <c:pt idx="176">
                  <c:v>6.3603507844290537</c:v>
                </c:pt>
                <c:pt idx="177">
                  <c:v>6.4141507844290526</c:v>
                </c:pt>
                <c:pt idx="178">
                  <c:v>6.4679507844290534</c:v>
                </c:pt>
                <c:pt idx="179">
                  <c:v>6.5217507844290523</c:v>
                </c:pt>
                <c:pt idx="180">
                  <c:v>6.5755507844290531</c:v>
                </c:pt>
                <c:pt idx="181">
                  <c:v>6.6293507844290538</c:v>
                </c:pt>
                <c:pt idx="182">
                  <c:v>6.6831507844290527</c:v>
                </c:pt>
                <c:pt idx="183">
                  <c:v>6.7369507844290535</c:v>
                </c:pt>
                <c:pt idx="184">
                  <c:v>6.7907507844290524</c:v>
                </c:pt>
                <c:pt idx="185">
                  <c:v>6.8445507844290532</c:v>
                </c:pt>
                <c:pt idx="186">
                  <c:v>6.8983507844290539</c:v>
                </c:pt>
                <c:pt idx="187">
                  <c:v>6.9521507844290529</c:v>
                </c:pt>
                <c:pt idx="188">
                  <c:v>7.0059507844290536</c:v>
                </c:pt>
                <c:pt idx="189">
                  <c:v>7.0597507844290526</c:v>
                </c:pt>
                <c:pt idx="190">
                  <c:v>7.1135507844290533</c:v>
                </c:pt>
                <c:pt idx="191">
                  <c:v>7.1673507844290523</c:v>
                </c:pt>
                <c:pt idx="192">
                  <c:v>7.221150784429053</c:v>
                </c:pt>
                <c:pt idx="193">
                  <c:v>7.2749507844290537</c:v>
                </c:pt>
                <c:pt idx="194">
                  <c:v>7.3287507844290527</c:v>
                </c:pt>
                <c:pt idx="195">
                  <c:v>7.3825507844290534</c:v>
                </c:pt>
                <c:pt idx="196">
                  <c:v>7.4363507844290524</c:v>
                </c:pt>
                <c:pt idx="197">
                  <c:v>7.4901507844290531</c:v>
                </c:pt>
                <c:pt idx="198">
                  <c:v>7.5439507844290539</c:v>
                </c:pt>
                <c:pt idx="199">
                  <c:v>7.5977507844290528</c:v>
                </c:pt>
                <c:pt idx="200">
                  <c:v>7.6515507844290536</c:v>
                </c:pt>
                <c:pt idx="201">
                  <c:v>7.7053507844290525</c:v>
                </c:pt>
                <c:pt idx="202">
                  <c:v>7.7591507844290533</c:v>
                </c:pt>
                <c:pt idx="203">
                  <c:v>7.812950784429054</c:v>
                </c:pt>
                <c:pt idx="204">
                  <c:v>7.866750784429053</c:v>
                </c:pt>
                <c:pt idx="205">
                  <c:v>7.9205507844290537</c:v>
                </c:pt>
                <c:pt idx="206">
                  <c:v>7.9743507844290527</c:v>
                </c:pt>
                <c:pt idx="207">
                  <c:v>8.0281507844290534</c:v>
                </c:pt>
                <c:pt idx="208">
                  <c:v>8.0819507844290523</c:v>
                </c:pt>
                <c:pt idx="209">
                  <c:v>8.1357507844290531</c:v>
                </c:pt>
                <c:pt idx="210">
                  <c:v>8.1895507844290538</c:v>
                </c:pt>
                <c:pt idx="211">
                  <c:v>8.2433507844290528</c:v>
                </c:pt>
                <c:pt idx="212">
                  <c:v>8.2971507844290535</c:v>
                </c:pt>
                <c:pt idx="213">
                  <c:v>8.3509507844290525</c:v>
                </c:pt>
                <c:pt idx="214">
                  <c:v>8.4047507844290532</c:v>
                </c:pt>
                <c:pt idx="215">
                  <c:v>8.4585507844290539</c:v>
                </c:pt>
                <c:pt idx="216">
                  <c:v>8.5123507844290529</c:v>
                </c:pt>
                <c:pt idx="217">
                  <c:v>8.5661507844290536</c:v>
                </c:pt>
                <c:pt idx="218">
                  <c:v>8.6199507844290526</c:v>
                </c:pt>
                <c:pt idx="219">
                  <c:v>8.6737507844290533</c:v>
                </c:pt>
                <c:pt idx="220">
                  <c:v>8.7275507844290523</c:v>
                </c:pt>
                <c:pt idx="221">
                  <c:v>8.781350784429053</c:v>
                </c:pt>
                <c:pt idx="222">
                  <c:v>8.8351507844290538</c:v>
                </c:pt>
                <c:pt idx="223">
                  <c:v>8.8889507844290527</c:v>
                </c:pt>
                <c:pt idx="224">
                  <c:v>8.9427507844290535</c:v>
                </c:pt>
                <c:pt idx="225">
                  <c:v>8.9965507844290524</c:v>
                </c:pt>
                <c:pt idx="226">
                  <c:v>9.0503507844290532</c:v>
                </c:pt>
                <c:pt idx="227">
                  <c:v>9.1041507844290539</c:v>
                </c:pt>
                <c:pt idx="228">
                  <c:v>9.1579507844290529</c:v>
                </c:pt>
                <c:pt idx="229">
                  <c:v>9.2117507844290536</c:v>
                </c:pt>
                <c:pt idx="230">
                  <c:v>9.2655507844290526</c:v>
                </c:pt>
                <c:pt idx="231">
                  <c:v>9.3193507844290533</c:v>
                </c:pt>
                <c:pt idx="232">
                  <c:v>9.373150784429054</c:v>
                </c:pt>
                <c:pt idx="233">
                  <c:v>9.426950784429053</c:v>
                </c:pt>
                <c:pt idx="234">
                  <c:v>9.4807507844290537</c:v>
                </c:pt>
                <c:pt idx="235">
                  <c:v>9.5345507844290527</c:v>
                </c:pt>
                <c:pt idx="236">
                  <c:v>9.5883507844290534</c:v>
                </c:pt>
                <c:pt idx="237">
                  <c:v>9.6421507844290524</c:v>
                </c:pt>
                <c:pt idx="238">
                  <c:v>9.6959507844290531</c:v>
                </c:pt>
                <c:pt idx="239">
                  <c:v>9.7497507844290539</c:v>
                </c:pt>
                <c:pt idx="240">
                  <c:v>9.8035507844290528</c:v>
                </c:pt>
                <c:pt idx="241">
                  <c:v>9.8573507844290535</c:v>
                </c:pt>
                <c:pt idx="242">
                  <c:v>9.9111507844290525</c:v>
                </c:pt>
                <c:pt idx="243">
                  <c:v>9.9649507844290532</c:v>
                </c:pt>
                <c:pt idx="244">
                  <c:v>10.018750784429054</c:v>
                </c:pt>
                <c:pt idx="245">
                  <c:v>10.072550784429053</c:v>
                </c:pt>
                <c:pt idx="246">
                  <c:v>10.126350784429054</c:v>
                </c:pt>
                <c:pt idx="247">
                  <c:v>10.180150784429053</c:v>
                </c:pt>
                <c:pt idx="248">
                  <c:v>10.233950784429053</c:v>
                </c:pt>
                <c:pt idx="249">
                  <c:v>10.287750784429052</c:v>
                </c:pt>
                <c:pt idx="250">
                  <c:v>10.341550784429053</c:v>
                </c:pt>
                <c:pt idx="251">
                  <c:v>10.395350784429054</c:v>
                </c:pt>
                <c:pt idx="252">
                  <c:v>10.449150784429053</c:v>
                </c:pt>
                <c:pt idx="253">
                  <c:v>10.502950784429053</c:v>
                </c:pt>
                <c:pt idx="254">
                  <c:v>10.556750784429052</c:v>
                </c:pt>
                <c:pt idx="255">
                  <c:v>10.610550784429053</c:v>
                </c:pt>
              </c:numCache>
            </c:numRef>
          </c:xVal>
          <c:yVal>
            <c:numRef>
              <c:f>'IR sp'!$F$2:$F$1025</c:f>
              <c:numCache>
                <c:formatCode>General</c:formatCode>
                <c:ptCount val="1024"/>
                <c:pt idx="0">
                  <c:v>9.6150496524093892E-3</c:v>
                </c:pt>
                <c:pt idx="1">
                  <c:v>6.8324971621169777E-3</c:v>
                </c:pt>
                <c:pt idx="2">
                  <c:v>7.302987550612117E-3</c:v>
                </c:pt>
                <c:pt idx="3">
                  <c:v>8.1752735870858264E-3</c:v>
                </c:pt>
                <c:pt idx="4">
                  <c:v>4.9472797881480223E-3</c:v>
                </c:pt>
                <c:pt idx="5">
                  <c:v>2.9890151541810041E-3</c:v>
                </c:pt>
                <c:pt idx="6">
                  <c:v>4.5787406544526479E-3</c:v>
                </c:pt>
                <c:pt idx="7">
                  <c:v>3.6383910643607476E-3</c:v>
                </c:pt>
                <c:pt idx="8">
                  <c:v>3.3543988807928542E-3</c:v>
                </c:pt>
                <c:pt idx="9">
                  <c:v>3.706283145482697E-3</c:v>
                </c:pt>
                <c:pt idx="10">
                  <c:v>4.1110663644905706E-3</c:v>
                </c:pt>
                <c:pt idx="11">
                  <c:v>4.1371420839022141E-3</c:v>
                </c:pt>
                <c:pt idx="12">
                  <c:v>4.8237194453972241E-3</c:v>
                </c:pt>
                <c:pt idx="13">
                  <c:v>3.9215307597505614E-3</c:v>
                </c:pt>
                <c:pt idx="14">
                  <c:v>3.4596211542534941E-3</c:v>
                </c:pt>
                <c:pt idx="15">
                  <c:v>3.8448890523575881E-3</c:v>
                </c:pt>
                <c:pt idx="16">
                  <c:v>3.0618810220820374E-3</c:v>
                </c:pt>
                <c:pt idx="17">
                  <c:v>2.8547212483512993E-3</c:v>
                </c:pt>
                <c:pt idx="18">
                  <c:v>3.2197401165937104E-3</c:v>
                </c:pt>
                <c:pt idx="19">
                  <c:v>4.1829007838465552E-3</c:v>
                </c:pt>
                <c:pt idx="20">
                  <c:v>3.1519731676883165E-3</c:v>
                </c:pt>
                <c:pt idx="21">
                  <c:v>3.2454116753272838E-3</c:v>
                </c:pt>
                <c:pt idx="22">
                  <c:v>2.7869818792358955E-3</c:v>
                </c:pt>
                <c:pt idx="23">
                  <c:v>2.2497678729723916E-3</c:v>
                </c:pt>
                <c:pt idx="24">
                  <c:v>3.4215160244472141E-3</c:v>
                </c:pt>
                <c:pt idx="25">
                  <c:v>3.9507525624398621E-3</c:v>
                </c:pt>
                <c:pt idx="26">
                  <c:v>3.555944567431545E-3</c:v>
                </c:pt>
                <c:pt idx="27">
                  <c:v>3.7551718199045473E-3</c:v>
                </c:pt>
                <c:pt idx="28">
                  <c:v>3.1504015626069586E-3</c:v>
                </c:pt>
                <c:pt idx="29">
                  <c:v>2.826785158135856E-3</c:v>
                </c:pt>
                <c:pt idx="30">
                  <c:v>3.5593061270321751E-3</c:v>
                </c:pt>
                <c:pt idx="31">
                  <c:v>3.8546842074982678E-3</c:v>
                </c:pt>
                <c:pt idx="32">
                  <c:v>1.5537414844901476E-3</c:v>
                </c:pt>
                <c:pt idx="33">
                  <c:v>1.8443315356895572E-3</c:v>
                </c:pt>
                <c:pt idx="34">
                  <c:v>3.0562708914608368E-3</c:v>
                </c:pt>
                <c:pt idx="35">
                  <c:v>1.085049172459744E-3</c:v>
                </c:pt>
                <c:pt idx="36">
                  <c:v>3.3321425083982286E-3</c:v>
                </c:pt>
                <c:pt idx="37">
                  <c:v>2.715688408090256E-3</c:v>
                </c:pt>
                <c:pt idx="38">
                  <c:v>4.098255190224458E-3</c:v>
                </c:pt>
                <c:pt idx="39">
                  <c:v>1.1574504995078446E-3</c:v>
                </c:pt>
                <c:pt idx="40">
                  <c:v>1.599423216110866E-3</c:v>
                </c:pt>
                <c:pt idx="41">
                  <c:v>2.9226416415830021E-3</c:v>
                </c:pt>
                <c:pt idx="42">
                  <c:v>2.2978694219969683E-3</c:v>
                </c:pt>
                <c:pt idx="43">
                  <c:v>3.6863913412112695E-3</c:v>
                </c:pt>
                <c:pt idx="44">
                  <c:v>1.6028074194394293E-3</c:v>
                </c:pt>
                <c:pt idx="45">
                  <c:v>1.5062027223934449E-3</c:v>
                </c:pt>
                <c:pt idx="46">
                  <c:v>3.8189112219388093E-3</c:v>
                </c:pt>
                <c:pt idx="47">
                  <c:v>3.1409572625378051E-3</c:v>
                </c:pt>
                <c:pt idx="48">
                  <c:v>1.7245500743248033E-3</c:v>
                </c:pt>
                <c:pt idx="49">
                  <c:v>3.2094102765769681E-3</c:v>
                </c:pt>
                <c:pt idx="50">
                  <c:v>1.7987790767929133E-3</c:v>
                </c:pt>
                <c:pt idx="51">
                  <c:v>4.0844901574819976E-3</c:v>
                </c:pt>
                <c:pt idx="52">
                  <c:v>2.6121694802799409E-3</c:v>
                </c:pt>
                <c:pt idx="53">
                  <c:v>2.4557508988846456E-3</c:v>
                </c:pt>
                <c:pt idx="54">
                  <c:v>4.421103515068376E-3</c:v>
                </c:pt>
                <c:pt idx="55">
                  <c:v>2.5183367810352954E-3</c:v>
                </c:pt>
                <c:pt idx="56">
                  <c:v>1.6064448416329624E-3</c:v>
                </c:pt>
                <c:pt idx="57">
                  <c:v>5.0244360896192324E-3</c:v>
                </c:pt>
                <c:pt idx="58">
                  <c:v>3.5020945068548128E-3</c:v>
                </c:pt>
                <c:pt idx="59">
                  <c:v>4.8435241551754134E-3</c:v>
                </c:pt>
                <c:pt idx="60">
                  <c:v>5.9390558963282282E-3</c:v>
                </c:pt>
                <c:pt idx="61">
                  <c:v>4.8397311918468603E-3</c:v>
                </c:pt>
                <c:pt idx="62">
                  <c:v>4.1095549707934843E-3</c:v>
                </c:pt>
                <c:pt idx="63">
                  <c:v>7.3050889974719873E-3</c:v>
                </c:pt>
                <c:pt idx="64">
                  <c:v>1.0937110512476278E-2</c:v>
                </c:pt>
                <c:pt idx="65">
                  <c:v>1.2218270951373327E-2</c:v>
                </c:pt>
                <c:pt idx="66">
                  <c:v>1.5940143789316928E-2</c:v>
                </c:pt>
                <c:pt idx="67">
                  <c:v>1.7646348188581202E-2</c:v>
                </c:pt>
                <c:pt idx="68">
                  <c:v>2.1906748730217519E-2</c:v>
                </c:pt>
                <c:pt idx="69">
                  <c:v>2.522281837697057E-2</c:v>
                </c:pt>
                <c:pt idx="70">
                  <c:v>3.1010785557440062E-2</c:v>
                </c:pt>
                <c:pt idx="71">
                  <c:v>3.0462179441549407E-2</c:v>
                </c:pt>
                <c:pt idx="72">
                  <c:v>3.3681972373953054E-2</c:v>
                </c:pt>
                <c:pt idx="73">
                  <c:v>3.7128277973731499E-2</c:v>
                </c:pt>
                <c:pt idx="74">
                  <c:v>4.0157027321336122E-2</c:v>
                </c:pt>
                <c:pt idx="75">
                  <c:v>4.2583547521068014E-2</c:v>
                </c:pt>
                <c:pt idx="76">
                  <c:v>4.0642981462800785E-2</c:v>
                </c:pt>
                <c:pt idx="77">
                  <c:v>4.4169339490910529E-2</c:v>
                </c:pt>
                <c:pt idx="78">
                  <c:v>4.6000188418994586E-2</c:v>
                </c:pt>
                <c:pt idx="79">
                  <c:v>4.5898117643330016E-2</c:v>
                </c:pt>
                <c:pt idx="80">
                  <c:v>4.4627281011218205E-2</c:v>
                </c:pt>
                <c:pt idx="81">
                  <c:v>4.4698677580032972E-2</c:v>
                </c:pt>
                <c:pt idx="82">
                  <c:v>4.5815921437473428E-2</c:v>
                </c:pt>
                <c:pt idx="83">
                  <c:v>4.599145544906949E-2</c:v>
                </c:pt>
                <c:pt idx="84">
                  <c:v>4.769588970263209E-2</c:v>
                </c:pt>
                <c:pt idx="85">
                  <c:v>4.3376704388081888E-2</c:v>
                </c:pt>
                <c:pt idx="86">
                  <c:v>4.4748364637757582E-2</c:v>
                </c:pt>
                <c:pt idx="87">
                  <c:v>4.3924905628239766E-2</c:v>
                </c:pt>
                <c:pt idx="88">
                  <c:v>4.6281214666161322E-2</c:v>
                </c:pt>
                <c:pt idx="89">
                  <c:v>4.4764925608405712E-2</c:v>
                </c:pt>
                <c:pt idx="90">
                  <c:v>4.3230696609278439E-2</c:v>
                </c:pt>
                <c:pt idx="91">
                  <c:v>4.0512735140337694E-2</c:v>
                </c:pt>
                <c:pt idx="92">
                  <c:v>4.3745428446511608E-2</c:v>
                </c:pt>
                <c:pt idx="93">
                  <c:v>4.3108552971197443E-2</c:v>
                </c:pt>
                <c:pt idx="94">
                  <c:v>4.5538116461319098E-2</c:v>
                </c:pt>
                <c:pt idx="95">
                  <c:v>4.2914674198438876E-2</c:v>
                </c:pt>
                <c:pt idx="96">
                  <c:v>4.2526712472868308E-2</c:v>
                </c:pt>
                <c:pt idx="97">
                  <c:v>4.0567756521387693E-2</c:v>
                </c:pt>
                <c:pt idx="98">
                  <c:v>3.8578673285433657E-2</c:v>
                </c:pt>
                <c:pt idx="99">
                  <c:v>4.0862371205055217E-2</c:v>
                </c:pt>
                <c:pt idx="100">
                  <c:v>4.0728818131235335E-2</c:v>
                </c:pt>
                <c:pt idx="101">
                  <c:v>4.0015960285638877E-2</c:v>
                </c:pt>
                <c:pt idx="102">
                  <c:v>3.769060486972628E-2</c:v>
                </c:pt>
                <c:pt idx="103">
                  <c:v>3.959702946721496E-2</c:v>
                </c:pt>
                <c:pt idx="104">
                  <c:v>3.9792034105201178E-2</c:v>
                </c:pt>
                <c:pt idx="105">
                  <c:v>4.1849121152083467E-2</c:v>
                </c:pt>
                <c:pt idx="106">
                  <c:v>3.5512206214062599E-2</c:v>
                </c:pt>
                <c:pt idx="107">
                  <c:v>3.6555288880655214E-2</c:v>
                </c:pt>
                <c:pt idx="108">
                  <c:v>3.7829716115157674E-2</c:v>
                </c:pt>
                <c:pt idx="109">
                  <c:v>3.7848567914644388E-2</c:v>
                </c:pt>
                <c:pt idx="110">
                  <c:v>3.6466255695277658E-2</c:v>
                </c:pt>
                <c:pt idx="111">
                  <c:v>3.7957372512089665E-2</c:v>
                </c:pt>
                <c:pt idx="112">
                  <c:v>3.5021669446651776E-2</c:v>
                </c:pt>
                <c:pt idx="113">
                  <c:v>3.4389456105290747E-2</c:v>
                </c:pt>
                <c:pt idx="114">
                  <c:v>3.4876837021292711E-2</c:v>
                </c:pt>
                <c:pt idx="115">
                  <c:v>3.398625833106899E-2</c:v>
                </c:pt>
                <c:pt idx="116">
                  <c:v>3.4474142988469098E-2</c:v>
                </c:pt>
                <c:pt idx="117">
                  <c:v>3.1748162071293502E-2</c:v>
                </c:pt>
                <c:pt idx="118">
                  <c:v>3.3276825930742521E-2</c:v>
                </c:pt>
                <c:pt idx="119">
                  <c:v>3.4362085237445571E-2</c:v>
                </c:pt>
                <c:pt idx="120">
                  <c:v>3.3865803029779623E-2</c:v>
                </c:pt>
                <c:pt idx="121">
                  <c:v>3.0684714099342911E-2</c:v>
                </c:pt>
                <c:pt idx="122">
                  <c:v>2.7460353660415455E-2</c:v>
                </c:pt>
                <c:pt idx="123">
                  <c:v>3.3413759897077948E-2</c:v>
                </c:pt>
                <c:pt idx="124">
                  <c:v>3.060014012135118E-2</c:v>
                </c:pt>
                <c:pt idx="125">
                  <c:v>2.8568848188220374E-2</c:v>
                </c:pt>
                <c:pt idx="126">
                  <c:v>3.0834787736679824E-2</c:v>
                </c:pt>
                <c:pt idx="127">
                  <c:v>3.1825839406944591E-2</c:v>
                </c:pt>
                <c:pt idx="128">
                  <c:v>2.897491116515984E-2</c:v>
                </c:pt>
                <c:pt idx="129">
                  <c:v>2.8152584073761026E-2</c:v>
                </c:pt>
                <c:pt idx="130">
                  <c:v>2.8456523677533759E-2</c:v>
                </c:pt>
                <c:pt idx="131">
                  <c:v>2.8052567358586418E-2</c:v>
                </c:pt>
                <c:pt idx="132">
                  <c:v>2.8007611694707578E-2</c:v>
                </c:pt>
                <c:pt idx="133">
                  <c:v>2.7285770342192813E-2</c:v>
                </c:pt>
                <c:pt idx="134">
                  <c:v>2.6649075285752853E-2</c:v>
                </c:pt>
                <c:pt idx="135">
                  <c:v>2.7609140460429431E-2</c:v>
                </c:pt>
                <c:pt idx="136">
                  <c:v>2.8220425143236024E-2</c:v>
                </c:pt>
                <c:pt idx="137">
                  <c:v>2.5065742333034643E-2</c:v>
                </c:pt>
                <c:pt idx="138">
                  <c:v>2.5247584900330414E-2</c:v>
                </c:pt>
                <c:pt idx="139">
                  <c:v>2.8528361034518106E-2</c:v>
                </c:pt>
                <c:pt idx="140">
                  <c:v>2.9072981352179429E-2</c:v>
                </c:pt>
                <c:pt idx="141">
                  <c:v>2.5510471976746062E-2</c:v>
                </c:pt>
                <c:pt idx="142">
                  <c:v>2.6714514831563483E-2</c:v>
                </c:pt>
                <c:pt idx="143">
                  <c:v>2.5325897814594784E-2</c:v>
                </c:pt>
                <c:pt idx="144">
                  <c:v>2.583475669785177E-2</c:v>
                </c:pt>
                <c:pt idx="145">
                  <c:v>2.6366296634777953E-2</c:v>
                </c:pt>
                <c:pt idx="146">
                  <c:v>2.3392346937045571E-2</c:v>
                </c:pt>
                <c:pt idx="147">
                  <c:v>2.5080179815897639E-2</c:v>
                </c:pt>
                <c:pt idx="148">
                  <c:v>2.5739751468238779E-2</c:v>
                </c:pt>
                <c:pt idx="149">
                  <c:v>2.3091639838693504E-2</c:v>
                </c:pt>
                <c:pt idx="150">
                  <c:v>2.2997921507652164E-2</c:v>
                </c:pt>
                <c:pt idx="151">
                  <c:v>2.5250104010921457E-2</c:v>
                </c:pt>
                <c:pt idx="152">
                  <c:v>2.4917447902003051E-2</c:v>
                </c:pt>
                <c:pt idx="153">
                  <c:v>2.2247162195474901E-2</c:v>
                </c:pt>
                <c:pt idx="154">
                  <c:v>2.263966738988071E-2</c:v>
                </c:pt>
                <c:pt idx="155">
                  <c:v>2.0279322324198622E-2</c:v>
                </c:pt>
                <c:pt idx="156">
                  <c:v>2.4434956386152458E-2</c:v>
                </c:pt>
                <c:pt idx="157">
                  <c:v>2.2347639182300098E-2</c:v>
                </c:pt>
                <c:pt idx="158">
                  <c:v>2.2400559931771161E-2</c:v>
                </c:pt>
                <c:pt idx="159">
                  <c:v>1.9589059883788583E-2</c:v>
                </c:pt>
                <c:pt idx="160">
                  <c:v>1.9804433338596852E-2</c:v>
                </c:pt>
                <c:pt idx="161">
                  <c:v>2.0958262746432383E-2</c:v>
                </c:pt>
                <c:pt idx="162">
                  <c:v>2.018880466548012E-2</c:v>
                </c:pt>
                <c:pt idx="163">
                  <c:v>1.9631158980866831E-2</c:v>
                </c:pt>
                <c:pt idx="164">
                  <c:v>2.1661066239611712E-2</c:v>
                </c:pt>
                <c:pt idx="165">
                  <c:v>2.0112170761008071E-2</c:v>
                </c:pt>
                <c:pt idx="166">
                  <c:v>2.0672054402533564E-2</c:v>
                </c:pt>
                <c:pt idx="167">
                  <c:v>1.7814388768050197E-2</c:v>
                </c:pt>
                <c:pt idx="168">
                  <c:v>1.6754298875613485E-2</c:v>
                </c:pt>
                <c:pt idx="169">
                  <c:v>1.905304047131752E-2</c:v>
                </c:pt>
                <c:pt idx="170">
                  <c:v>1.866169646841043E-2</c:v>
                </c:pt>
                <c:pt idx="171">
                  <c:v>2.0052060480977067E-2</c:v>
                </c:pt>
                <c:pt idx="172">
                  <c:v>1.8880542549813879E-2</c:v>
                </c:pt>
                <c:pt idx="173">
                  <c:v>1.8353128319732577E-2</c:v>
                </c:pt>
                <c:pt idx="174">
                  <c:v>1.7042798303431004E-2</c:v>
                </c:pt>
                <c:pt idx="175">
                  <c:v>1.6245603476953838E-2</c:v>
                </c:pt>
                <c:pt idx="176">
                  <c:v>1.8070285012967324E-2</c:v>
                </c:pt>
                <c:pt idx="177">
                  <c:v>1.8206933874318699E-2</c:v>
                </c:pt>
                <c:pt idx="178">
                  <c:v>1.6040006923749801E-2</c:v>
                </c:pt>
                <c:pt idx="179">
                  <c:v>1.6466934112928742E-2</c:v>
                </c:pt>
                <c:pt idx="180">
                  <c:v>1.4055035344480216E-2</c:v>
                </c:pt>
                <c:pt idx="181">
                  <c:v>1.5688041585490944E-2</c:v>
                </c:pt>
                <c:pt idx="182">
                  <c:v>1.5073633223317815E-2</c:v>
                </c:pt>
                <c:pt idx="183">
                  <c:v>1.5877685147175392E-2</c:v>
                </c:pt>
                <c:pt idx="184">
                  <c:v>1.6452754493871062E-2</c:v>
                </c:pt>
                <c:pt idx="185">
                  <c:v>1.4604763446432186E-2</c:v>
                </c:pt>
                <c:pt idx="186">
                  <c:v>1.3969229789868013E-2</c:v>
                </c:pt>
                <c:pt idx="187">
                  <c:v>1.415998867852313E-2</c:v>
                </c:pt>
                <c:pt idx="188">
                  <c:v>1.508052429437313E-2</c:v>
                </c:pt>
                <c:pt idx="189">
                  <c:v>1.6098454889888779E-2</c:v>
                </c:pt>
                <c:pt idx="190">
                  <c:v>1.219078461324498E-2</c:v>
                </c:pt>
                <c:pt idx="191">
                  <c:v>1.2884720297263584E-2</c:v>
                </c:pt>
                <c:pt idx="192">
                  <c:v>1.3990220605098719E-2</c:v>
                </c:pt>
                <c:pt idx="193">
                  <c:v>1.3453124585968406E-2</c:v>
                </c:pt>
                <c:pt idx="194">
                  <c:v>1.1782190601807381E-2</c:v>
                </c:pt>
                <c:pt idx="195">
                  <c:v>1.2834752416855019E-2</c:v>
                </c:pt>
                <c:pt idx="196">
                  <c:v>1.1452258739496259E-2</c:v>
                </c:pt>
                <c:pt idx="197">
                  <c:v>1.3255977484897244E-2</c:v>
                </c:pt>
                <c:pt idx="198">
                  <c:v>1.1991503518759154E-2</c:v>
                </c:pt>
                <c:pt idx="199">
                  <c:v>1.1098221028942519E-2</c:v>
                </c:pt>
                <c:pt idx="200">
                  <c:v>1.2551318467949411E-2</c:v>
                </c:pt>
                <c:pt idx="201">
                  <c:v>1.060363204876506E-2</c:v>
                </c:pt>
                <c:pt idx="202">
                  <c:v>1.237547280251191E-2</c:v>
                </c:pt>
                <c:pt idx="203">
                  <c:v>9.557565011917785E-3</c:v>
                </c:pt>
                <c:pt idx="204">
                  <c:v>1.2442377031445965E-2</c:v>
                </c:pt>
                <c:pt idx="205">
                  <c:v>1.1669518996851968E-2</c:v>
                </c:pt>
                <c:pt idx="206">
                  <c:v>9.5274606519005507E-3</c:v>
                </c:pt>
                <c:pt idx="207">
                  <c:v>8.998487570894026E-3</c:v>
                </c:pt>
                <c:pt idx="208">
                  <c:v>7.6396486281989067E-3</c:v>
                </c:pt>
                <c:pt idx="209">
                  <c:v>1.0108440355361615E-2</c:v>
                </c:pt>
                <c:pt idx="210">
                  <c:v>1.1039824117910236E-2</c:v>
                </c:pt>
                <c:pt idx="211">
                  <c:v>9.1313578306440654E-3</c:v>
                </c:pt>
                <c:pt idx="212">
                  <c:v>9.1091182133297352E-3</c:v>
                </c:pt>
                <c:pt idx="213">
                  <c:v>1.0523404664813189E-2</c:v>
                </c:pt>
                <c:pt idx="214">
                  <c:v>9.4347467408554334E-3</c:v>
                </c:pt>
                <c:pt idx="215">
                  <c:v>1.0929419007026672E-2</c:v>
                </c:pt>
                <c:pt idx="216">
                  <c:v>1.068298686916988E-2</c:v>
                </c:pt>
                <c:pt idx="217">
                  <c:v>8.7388921727913575E-3</c:v>
                </c:pt>
                <c:pt idx="218">
                  <c:v>6.7152267936080503E-3</c:v>
                </c:pt>
                <c:pt idx="219">
                  <c:v>6.7380240086663875E-3</c:v>
                </c:pt>
                <c:pt idx="220">
                  <c:v>6.0146405090997146E-3</c:v>
                </c:pt>
                <c:pt idx="221">
                  <c:v>9.5267793465923806E-3</c:v>
                </c:pt>
                <c:pt idx="222">
                  <c:v>7.2058610549802764E-3</c:v>
                </c:pt>
                <c:pt idx="223">
                  <c:v>8.2053673446317813E-3</c:v>
                </c:pt>
                <c:pt idx="224">
                  <c:v>6.8066915355152859E-3</c:v>
                </c:pt>
                <c:pt idx="225">
                  <c:v>7.3837656646427658E-3</c:v>
                </c:pt>
                <c:pt idx="226">
                  <c:v>5.2073287804168204E-3</c:v>
                </c:pt>
                <c:pt idx="227">
                  <c:v>6.295617115062953E-3</c:v>
                </c:pt>
                <c:pt idx="228">
                  <c:v>4.0927189599941341E-3</c:v>
                </c:pt>
                <c:pt idx="229">
                  <c:v>5.9806612139181791E-3</c:v>
                </c:pt>
                <c:pt idx="230">
                  <c:v>6.0542955480475591E-3</c:v>
                </c:pt>
                <c:pt idx="231">
                  <c:v>4.8134794059651572E-3</c:v>
                </c:pt>
                <c:pt idx="232">
                  <c:v>2.7711099818718012E-3</c:v>
                </c:pt>
                <c:pt idx="233">
                  <c:v>3.3852798069806591E-3</c:v>
                </c:pt>
                <c:pt idx="234">
                  <c:v>4.0483560562744976E-3</c:v>
                </c:pt>
                <c:pt idx="235">
                  <c:v>3.8932666503391044E-3</c:v>
                </c:pt>
                <c:pt idx="236">
                  <c:v>1.4193530914987204E-3</c:v>
                </c:pt>
                <c:pt idx="237">
                  <c:v>2.5283144415915843E-3</c:v>
                </c:pt>
                <c:pt idx="238">
                  <c:v>2.4830509935618601E-3</c:v>
                </c:pt>
                <c:pt idx="239">
                  <c:v>2.6705729165817718E-3</c:v>
                </c:pt>
                <c:pt idx="240">
                  <c:v>3.3518480372200887E-3</c:v>
                </c:pt>
                <c:pt idx="241">
                  <c:v>2.7420900135510236E-3</c:v>
                </c:pt>
                <c:pt idx="242">
                  <c:v>1.6811355100860039E-3</c:v>
                </c:pt>
                <c:pt idx="243">
                  <c:v>2.8451077458851773E-3</c:v>
                </c:pt>
                <c:pt idx="244">
                  <c:v>1.119374361487815E-3</c:v>
                </c:pt>
                <c:pt idx="245">
                  <c:v>2.4714702921715259E-4</c:v>
                </c:pt>
                <c:pt idx="246">
                  <c:v>8.9325081893494476E-4</c:v>
                </c:pt>
                <c:pt idx="247">
                  <c:v>8.0864038504104929E-4</c:v>
                </c:pt>
                <c:pt idx="248">
                  <c:v>-5.3970693994404233E-6</c:v>
                </c:pt>
                <c:pt idx="249">
                  <c:v>-7.9875915188310929E-4</c:v>
                </c:pt>
                <c:pt idx="250">
                  <c:v>3.4504258351336615E-4</c:v>
                </c:pt>
                <c:pt idx="251">
                  <c:v>-3.1364718302346852E-4</c:v>
                </c:pt>
                <c:pt idx="252">
                  <c:v>2.3498189862561419E-3</c:v>
                </c:pt>
                <c:pt idx="253">
                  <c:v>-2.8020190115541927E-4</c:v>
                </c:pt>
                <c:pt idx="254">
                  <c:v>1.6411944429718108E-3</c:v>
                </c:pt>
                <c:pt idx="255">
                  <c:v>-8.8276822052189667E-4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B60-4A6E-9DF9-701858BA1073}"/>
            </c:ext>
          </c:extLst>
        </c:ser>
        <c:ser>
          <c:idx val="2"/>
          <c:order val="1"/>
          <c:tx>
            <c:strRef>
              <c:f>'IR sp'!$A$1</c:f>
              <c:strCache>
                <c:ptCount val="1"/>
                <c:pt idx="0">
                  <c:v>65A/4 - 5.18 km/s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'IR sp'!$A$2:$A$1025</c:f>
              <c:numCache>
                <c:formatCode>0.00</c:formatCode>
                <c:ptCount val="1024"/>
                <c:pt idx="0">
                  <c:v>-3.0917049622510451</c:v>
                </c:pt>
                <c:pt idx="1">
                  <c:v>-3.0379049622510452</c:v>
                </c:pt>
                <c:pt idx="2">
                  <c:v>-2.9841049622510449</c:v>
                </c:pt>
                <c:pt idx="3">
                  <c:v>-2.9303049622510451</c:v>
                </c:pt>
                <c:pt idx="4">
                  <c:v>-2.8765049622510452</c:v>
                </c:pt>
                <c:pt idx="5">
                  <c:v>-2.8227049622510449</c:v>
                </c:pt>
                <c:pt idx="6">
                  <c:v>-2.7689049622510451</c:v>
                </c:pt>
                <c:pt idx="7">
                  <c:v>-2.7151049622510453</c:v>
                </c:pt>
                <c:pt idx="8">
                  <c:v>-2.661304962251045</c:v>
                </c:pt>
                <c:pt idx="9">
                  <c:v>-2.6075049622510451</c:v>
                </c:pt>
                <c:pt idx="10">
                  <c:v>-2.5537049622510448</c:v>
                </c:pt>
                <c:pt idx="11">
                  <c:v>-2.499904962251045</c:v>
                </c:pt>
                <c:pt idx="12">
                  <c:v>-2.4461049622510451</c:v>
                </c:pt>
                <c:pt idx="13">
                  <c:v>-2.3923049622510453</c:v>
                </c:pt>
                <c:pt idx="14">
                  <c:v>-2.338504962251045</c:v>
                </c:pt>
                <c:pt idx="15">
                  <c:v>-2.2847049622510451</c:v>
                </c:pt>
                <c:pt idx="16">
                  <c:v>-2.2309049622510448</c:v>
                </c:pt>
                <c:pt idx="17">
                  <c:v>-2.177104962251045</c:v>
                </c:pt>
                <c:pt idx="18">
                  <c:v>-2.1233049622510451</c:v>
                </c:pt>
                <c:pt idx="19">
                  <c:v>-2.0695049622510453</c:v>
                </c:pt>
                <c:pt idx="20">
                  <c:v>-2.015704962251045</c:v>
                </c:pt>
                <c:pt idx="21">
                  <c:v>-1.9619049622510452</c:v>
                </c:pt>
                <c:pt idx="22">
                  <c:v>-1.9081049622510451</c:v>
                </c:pt>
                <c:pt idx="23">
                  <c:v>-1.854304962251045</c:v>
                </c:pt>
                <c:pt idx="24">
                  <c:v>-1.8005049622510452</c:v>
                </c:pt>
                <c:pt idx="25">
                  <c:v>-1.7467049622510451</c:v>
                </c:pt>
                <c:pt idx="26">
                  <c:v>-1.692904962251045</c:v>
                </c:pt>
                <c:pt idx="27">
                  <c:v>-1.6391049622510452</c:v>
                </c:pt>
                <c:pt idx="28">
                  <c:v>-1.5853049622510451</c:v>
                </c:pt>
                <c:pt idx="29">
                  <c:v>-1.531504962251045</c:v>
                </c:pt>
                <c:pt idx="30">
                  <c:v>-1.477704962251045</c:v>
                </c:pt>
                <c:pt idx="31">
                  <c:v>-1.4239049622510451</c:v>
                </c:pt>
                <c:pt idx="32">
                  <c:v>-1.3701049622510451</c:v>
                </c:pt>
                <c:pt idx="33">
                  <c:v>-1.316304962251045</c:v>
                </c:pt>
                <c:pt idx="34">
                  <c:v>-1.2625049622510451</c:v>
                </c:pt>
                <c:pt idx="35">
                  <c:v>-1.2087049622510451</c:v>
                </c:pt>
                <c:pt idx="36">
                  <c:v>-1.154904962251045</c:v>
                </c:pt>
                <c:pt idx="37">
                  <c:v>-1.1011049622510451</c:v>
                </c:pt>
                <c:pt idx="38">
                  <c:v>-1.0473049622510451</c:v>
                </c:pt>
                <c:pt idx="39">
                  <c:v>-0.99350496225104523</c:v>
                </c:pt>
                <c:pt idx="40">
                  <c:v>-0.93970496225104494</c:v>
                </c:pt>
                <c:pt idx="41">
                  <c:v>-0.88590496225104509</c:v>
                </c:pt>
                <c:pt idx="42">
                  <c:v>-0.83210496225104524</c:v>
                </c:pt>
                <c:pt idx="43">
                  <c:v>-0.77830496225104495</c:v>
                </c:pt>
                <c:pt idx="44">
                  <c:v>-0.7245049622510451</c:v>
                </c:pt>
                <c:pt idx="45">
                  <c:v>-0.67070496225104526</c:v>
                </c:pt>
                <c:pt idx="46">
                  <c:v>-0.61690496225104496</c:v>
                </c:pt>
                <c:pt idx="47">
                  <c:v>-0.56310496225104512</c:v>
                </c:pt>
                <c:pt idx="48">
                  <c:v>-0.50930496225104527</c:v>
                </c:pt>
                <c:pt idx="49">
                  <c:v>-0.45550496225104498</c:v>
                </c:pt>
                <c:pt idx="50">
                  <c:v>-0.40170496225104513</c:v>
                </c:pt>
                <c:pt idx="51">
                  <c:v>-0.34790496225104528</c:v>
                </c:pt>
                <c:pt idx="52">
                  <c:v>-0.29410496225104499</c:v>
                </c:pt>
                <c:pt idx="53">
                  <c:v>-0.24030496225104514</c:v>
                </c:pt>
                <c:pt idx="54">
                  <c:v>-0.18650496225104529</c:v>
                </c:pt>
                <c:pt idx="55">
                  <c:v>-0.132704962251045</c:v>
                </c:pt>
                <c:pt idx="56">
                  <c:v>-7.8904962251045152E-2</c:v>
                </c:pt>
                <c:pt idx="57">
                  <c:v>-2.510496225104486E-2</c:v>
                </c:pt>
                <c:pt idx="58">
                  <c:v>2.8695037748954988E-2</c:v>
                </c:pt>
                <c:pt idx="59">
                  <c:v>8.2495037748954836E-2</c:v>
                </c:pt>
                <c:pt idx="60">
                  <c:v>0.13629503774895513</c:v>
                </c:pt>
                <c:pt idx="61">
                  <c:v>0.19009503774895498</c:v>
                </c:pt>
                <c:pt idx="62">
                  <c:v>0.24389503774895482</c:v>
                </c:pt>
                <c:pt idx="63">
                  <c:v>0.29769503774895512</c:v>
                </c:pt>
                <c:pt idx="64">
                  <c:v>0.35149503774895496</c:v>
                </c:pt>
                <c:pt idx="65">
                  <c:v>0.40529503774895481</c:v>
                </c:pt>
                <c:pt idx="66">
                  <c:v>0.4590950377489551</c:v>
                </c:pt>
                <c:pt idx="67">
                  <c:v>0.51289503774895495</c:v>
                </c:pt>
                <c:pt idx="68">
                  <c:v>0.5666950377489548</c:v>
                </c:pt>
                <c:pt idx="69">
                  <c:v>0.62049503774895509</c:v>
                </c:pt>
                <c:pt idx="70">
                  <c:v>0.67429503774895494</c:v>
                </c:pt>
                <c:pt idx="71">
                  <c:v>0.72809503774895479</c:v>
                </c:pt>
                <c:pt idx="72">
                  <c:v>0.78189503774895508</c:v>
                </c:pt>
                <c:pt idx="73">
                  <c:v>0.83569503774895493</c:v>
                </c:pt>
                <c:pt idx="74">
                  <c:v>0.88949503774895478</c:v>
                </c:pt>
                <c:pt idx="75">
                  <c:v>0.94329503774895507</c:v>
                </c:pt>
                <c:pt idx="76">
                  <c:v>0.99709503774895492</c:v>
                </c:pt>
                <c:pt idx="77">
                  <c:v>1.0508950377489548</c:v>
                </c:pt>
                <c:pt idx="78">
                  <c:v>1.1046950377489546</c:v>
                </c:pt>
                <c:pt idx="79">
                  <c:v>1.1584950377489553</c:v>
                </c:pt>
                <c:pt idx="80">
                  <c:v>1.2122950377489552</c:v>
                </c:pt>
                <c:pt idx="81">
                  <c:v>1.266095037748955</c:v>
                </c:pt>
                <c:pt idx="82">
                  <c:v>1.3198950377489549</c:v>
                </c:pt>
                <c:pt idx="83">
                  <c:v>1.3736950377489547</c:v>
                </c:pt>
                <c:pt idx="84">
                  <c:v>1.4274950377489546</c:v>
                </c:pt>
                <c:pt idx="85">
                  <c:v>1.4812950377489553</c:v>
                </c:pt>
                <c:pt idx="86">
                  <c:v>1.5350950377489552</c:v>
                </c:pt>
                <c:pt idx="87">
                  <c:v>1.588895037748955</c:v>
                </c:pt>
                <c:pt idx="88">
                  <c:v>1.6426950377489549</c:v>
                </c:pt>
                <c:pt idx="89">
                  <c:v>1.6964950377489547</c:v>
                </c:pt>
                <c:pt idx="90">
                  <c:v>1.7502950377489546</c:v>
                </c:pt>
                <c:pt idx="91">
                  <c:v>1.8040950377489553</c:v>
                </c:pt>
                <c:pt idx="92">
                  <c:v>1.8578950377489551</c:v>
                </c:pt>
                <c:pt idx="93">
                  <c:v>1.911695037748955</c:v>
                </c:pt>
                <c:pt idx="94">
                  <c:v>1.9654950377489548</c:v>
                </c:pt>
                <c:pt idx="95">
                  <c:v>2.0192950377489547</c:v>
                </c:pt>
                <c:pt idx="96">
                  <c:v>2.0730950377489545</c:v>
                </c:pt>
                <c:pt idx="97">
                  <c:v>2.1268950377489553</c:v>
                </c:pt>
                <c:pt idx="98">
                  <c:v>2.1806950377489551</c:v>
                </c:pt>
                <c:pt idx="99">
                  <c:v>2.234495037748955</c:v>
                </c:pt>
                <c:pt idx="100">
                  <c:v>2.2882950377489548</c:v>
                </c:pt>
                <c:pt idx="101">
                  <c:v>2.3420950377489547</c:v>
                </c:pt>
                <c:pt idx="102">
                  <c:v>2.3958950377489545</c:v>
                </c:pt>
                <c:pt idx="103">
                  <c:v>2.4496950377489553</c:v>
                </c:pt>
                <c:pt idx="104">
                  <c:v>2.5034950377489551</c:v>
                </c:pt>
                <c:pt idx="105">
                  <c:v>2.5572950377489549</c:v>
                </c:pt>
                <c:pt idx="106">
                  <c:v>2.6110950377489548</c:v>
                </c:pt>
                <c:pt idx="107">
                  <c:v>2.6648950377489546</c:v>
                </c:pt>
                <c:pt idx="108">
                  <c:v>2.7186950377489545</c:v>
                </c:pt>
                <c:pt idx="109">
                  <c:v>2.7724950377489552</c:v>
                </c:pt>
                <c:pt idx="110">
                  <c:v>2.8262950377489551</c:v>
                </c:pt>
                <c:pt idx="111">
                  <c:v>2.8800950377489549</c:v>
                </c:pt>
                <c:pt idx="112">
                  <c:v>2.9338950377489548</c:v>
                </c:pt>
                <c:pt idx="113">
                  <c:v>2.9876950377489546</c:v>
                </c:pt>
                <c:pt idx="114">
                  <c:v>3.0414950377489554</c:v>
                </c:pt>
                <c:pt idx="115">
                  <c:v>3.0952950377489552</c:v>
                </c:pt>
                <c:pt idx="116">
                  <c:v>3.1490950377489551</c:v>
                </c:pt>
                <c:pt idx="117">
                  <c:v>3.2028950377489549</c:v>
                </c:pt>
                <c:pt idx="118">
                  <c:v>3.2566950377489547</c:v>
                </c:pt>
                <c:pt idx="119">
                  <c:v>3.3104950377489546</c:v>
                </c:pt>
                <c:pt idx="120">
                  <c:v>3.3642950377489553</c:v>
                </c:pt>
                <c:pt idx="121">
                  <c:v>3.4180950377489552</c:v>
                </c:pt>
                <c:pt idx="122">
                  <c:v>3.471895037748955</c:v>
                </c:pt>
                <c:pt idx="123">
                  <c:v>3.5256950377489549</c:v>
                </c:pt>
                <c:pt idx="124">
                  <c:v>3.5794950377489547</c:v>
                </c:pt>
                <c:pt idx="125">
                  <c:v>3.6332950377489546</c:v>
                </c:pt>
                <c:pt idx="126">
                  <c:v>3.6870950377489553</c:v>
                </c:pt>
                <c:pt idx="127">
                  <c:v>3.7408950377489552</c:v>
                </c:pt>
                <c:pt idx="128">
                  <c:v>3.794695037748955</c:v>
                </c:pt>
                <c:pt idx="129">
                  <c:v>3.8484950377489549</c:v>
                </c:pt>
                <c:pt idx="130">
                  <c:v>3.9022950377489547</c:v>
                </c:pt>
                <c:pt idx="131">
                  <c:v>3.9560950377489545</c:v>
                </c:pt>
                <c:pt idx="132">
                  <c:v>4.0098950377489553</c:v>
                </c:pt>
                <c:pt idx="133">
                  <c:v>4.0636950377489551</c:v>
                </c:pt>
                <c:pt idx="134">
                  <c:v>4.117495037748955</c:v>
                </c:pt>
                <c:pt idx="135">
                  <c:v>4.1712950377489548</c:v>
                </c:pt>
                <c:pt idx="136">
                  <c:v>4.2250950377489547</c:v>
                </c:pt>
                <c:pt idx="137">
                  <c:v>4.2788950377489545</c:v>
                </c:pt>
                <c:pt idx="138">
                  <c:v>4.3326950377489553</c:v>
                </c:pt>
                <c:pt idx="139">
                  <c:v>4.3864950377489551</c:v>
                </c:pt>
                <c:pt idx="140">
                  <c:v>4.440295037748955</c:v>
                </c:pt>
                <c:pt idx="141">
                  <c:v>4.4940950377489548</c:v>
                </c:pt>
                <c:pt idx="142">
                  <c:v>4.5478950377489546</c:v>
                </c:pt>
                <c:pt idx="143">
                  <c:v>4.6016950377489545</c:v>
                </c:pt>
                <c:pt idx="144">
                  <c:v>4.6554950377489552</c:v>
                </c:pt>
                <c:pt idx="145">
                  <c:v>4.7092950377489551</c:v>
                </c:pt>
                <c:pt idx="146">
                  <c:v>4.7630950377489549</c:v>
                </c:pt>
                <c:pt idx="147">
                  <c:v>4.8168950377489548</c:v>
                </c:pt>
                <c:pt idx="148">
                  <c:v>4.8706950377489546</c:v>
                </c:pt>
                <c:pt idx="149">
                  <c:v>4.9244950377489545</c:v>
                </c:pt>
                <c:pt idx="150">
                  <c:v>4.9782950377489552</c:v>
                </c:pt>
                <c:pt idx="151">
                  <c:v>5.0320950377489542</c:v>
                </c:pt>
                <c:pt idx="152">
                  <c:v>5.0858950377489549</c:v>
                </c:pt>
                <c:pt idx="153">
                  <c:v>5.1396950377489556</c:v>
                </c:pt>
                <c:pt idx="154">
                  <c:v>5.1934950377489546</c:v>
                </c:pt>
                <c:pt idx="155">
                  <c:v>5.2472950377489553</c:v>
                </c:pt>
                <c:pt idx="156">
                  <c:v>5.3010950377489543</c:v>
                </c:pt>
                <c:pt idx="157">
                  <c:v>5.354895037748955</c:v>
                </c:pt>
                <c:pt idx="158">
                  <c:v>5.4086950377489558</c:v>
                </c:pt>
                <c:pt idx="159">
                  <c:v>5.4624950377489547</c:v>
                </c:pt>
                <c:pt idx="160">
                  <c:v>5.5162950377489555</c:v>
                </c:pt>
                <c:pt idx="161">
                  <c:v>5.5700950377489544</c:v>
                </c:pt>
                <c:pt idx="162">
                  <c:v>5.6238950377489552</c:v>
                </c:pt>
                <c:pt idx="163">
                  <c:v>5.6776950377489541</c:v>
                </c:pt>
                <c:pt idx="164">
                  <c:v>5.7314950377489549</c:v>
                </c:pt>
                <c:pt idx="165">
                  <c:v>5.7852950377489556</c:v>
                </c:pt>
                <c:pt idx="166">
                  <c:v>5.8390950377489546</c:v>
                </c:pt>
                <c:pt idx="167">
                  <c:v>5.8928950377489553</c:v>
                </c:pt>
                <c:pt idx="168">
                  <c:v>5.9466950377489542</c:v>
                </c:pt>
                <c:pt idx="169">
                  <c:v>6.000495037748955</c:v>
                </c:pt>
                <c:pt idx="170">
                  <c:v>6.0542950377489557</c:v>
                </c:pt>
                <c:pt idx="171">
                  <c:v>6.1080950377489547</c:v>
                </c:pt>
                <c:pt idx="172">
                  <c:v>6.1618950377489554</c:v>
                </c:pt>
                <c:pt idx="173">
                  <c:v>6.2156950377489544</c:v>
                </c:pt>
                <c:pt idx="174">
                  <c:v>6.2694950377489551</c:v>
                </c:pt>
                <c:pt idx="175">
                  <c:v>6.3232950377489541</c:v>
                </c:pt>
                <c:pt idx="176">
                  <c:v>6.3770950377489548</c:v>
                </c:pt>
                <c:pt idx="177">
                  <c:v>6.4308950377489555</c:v>
                </c:pt>
                <c:pt idx="178">
                  <c:v>6.4846950377489545</c:v>
                </c:pt>
                <c:pt idx="179">
                  <c:v>6.5384950377489552</c:v>
                </c:pt>
                <c:pt idx="180">
                  <c:v>6.5922950377489542</c:v>
                </c:pt>
                <c:pt idx="181">
                  <c:v>6.6460950377489549</c:v>
                </c:pt>
                <c:pt idx="182">
                  <c:v>6.6998950377489557</c:v>
                </c:pt>
                <c:pt idx="183">
                  <c:v>6.7536950377489546</c:v>
                </c:pt>
                <c:pt idx="184">
                  <c:v>6.8074950377489554</c:v>
                </c:pt>
                <c:pt idx="185">
                  <c:v>6.8612950377489543</c:v>
                </c:pt>
                <c:pt idx="186">
                  <c:v>6.9150950377489551</c:v>
                </c:pt>
                <c:pt idx="187">
                  <c:v>6.9688950377489558</c:v>
                </c:pt>
                <c:pt idx="188">
                  <c:v>7.0226950377489548</c:v>
                </c:pt>
                <c:pt idx="189">
                  <c:v>7.0764950377489555</c:v>
                </c:pt>
                <c:pt idx="190">
                  <c:v>7.1302950377489545</c:v>
                </c:pt>
                <c:pt idx="191">
                  <c:v>7.1840950377489552</c:v>
                </c:pt>
                <c:pt idx="192">
                  <c:v>7.2378950377489542</c:v>
                </c:pt>
                <c:pt idx="193">
                  <c:v>7.2916950377489549</c:v>
                </c:pt>
                <c:pt idx="194">
                  <c:v>7.3454950377489556</c:v>
                </c:pt>
                <c:pt idx="195">
                  <c:v>7.3992950377489546</c:v>
                </c:pt>
                <c:pt idx="196">
                  <c:v>7.4530950377489553</c:v>
                </c:pt>
                <c:pt idx="197">
                  <c:v>7.5068950377489543</c:v>
                </c:pt>
                <c:pt idx="198">
                  <c:v>7.560695037748955</c:v>
                </c:pt>
                <c:pt idx="199">
                  <c:v>7.6144950377489558</c:v>
                </c:pt>
                <c:pt idx="200">
                  <c:v>7.6682950377489547</c:v>
                </c:pt>
                <c:pt idx="201">
                  <c:v>7.7220950377489554</c:v>
                </c:pt>
                <c:pt idx="202">
                  <c:v>7.7758950377489544</c:v>
                </c:pt>
                <c:pt idx="203">
                  <c:v>7.8296950377489551</c:v>
                </c:pt>
                <c:pt idx="204">
                  <c:v>7.8834950377489541</c:v>
                </c:pt>
                <c:pt idx="205">
                  <c:v>7.9372950377489548</c:v>
                </c:pt>
                <c:pt idx="206">
                  <c:v>7.9910950377489556</c:v>
                </c:pt>
                <c:pt idx="207">
                  <c:v>8.0448950377489545</c:v>
                </c:pt>
                <c:pt idx="208">
                  <c:v>8.0986950377489553</c:v>
                </c:pt>
                <c:pt idx="209">
                  <c:v>8.1524950377489542</c:v>
                </c:pt>
                <c:pt idx="210">
                  <c:v>8.206295037748955</c:v>
                </c:pt>
                <c:pt idx="211">
                  <c:v>8.2600950377489557</c:v>
                </c:pt>
                <c:pt idx="212">
                  <c:v>8.3138950377489547</c:v>
                </c:pt>
                <c:pt idx="213">
                  <c:v>8.3676950377489554</c:v>
                </c:pt>
                <c:pt idx="214">
                  <c:v>8.4214950377489544</c:v>
                </c:pt>
                <c:pt idx="215">
                  <c:v>8.4752950377489551</c:v>
                </c:pt>
                <c:pt idx="216">
                  <c:v>8.5290950377489541</c:v>
                </c:pt>
                <c:pt idx="217">
                  <c:v>8.5828950377489548</c:v>
                </c:pt>
                <c:pt idx="218">
                  <c:v>8.6366950377489555</c:v>
                </c:pt>
                <c:pt idx="219">
                  <c:v>8.6904950377489545</c:v>
                </c:pt>
                <c:pt idx="220">
                  <c:v>8.7442950377489552</c:v>
                </c:pt>
                <c:pt idx="221">
                  <c:v>8.7980950377489542</c:v>
                </c:pt>
                <c:pt idx="222">
                  <c:v>8.8518950377489549</c:v>
                </c:pt>
                <c:pt idx="223">
                  <c:v>8.9056950377489557</c:v>
                </c:pt>
                <c:pt idx="224">
                  <c:v>8.9594950377489546</c:v>
                </c:pt>
                <c:pt idx="225">
                  <c:v>9.0132950377489554</c:v>
                </c:pt>
                <c:pt idx="226">
                  <c:v>9.0670950377489543</c:v>
                </c:pt>
                <c:pt idx="227">
                  <c:v>9.120895037748955</c:v>
                </c:pt>
                <c:pt idx="228">
                  <c:v>9.1746950377489558</c:v>
                </c:pt>
                <c:pt idx="229">
                  <c:v>9.2284950377489547</c:v>
                </c:pt>
                <c:pt idx="230">
                  <c:v>9.2822950377489555</c:v>
                </c:pt>
                <c:pt idx="231">
                  <c:v>9.3360950377489544</c:v>
                </c:pt>
                <c:pt idx="232">
                  <c:v>9.3898950377489552</c:v>
                </c:pt>
                <c:pt idx="233">
                  <c:v>9.4436950377489541</c:v>
                </c:pt>
                <c:pt idx="234">
                  <c:v>9.4974950377489549</c:v>
                </c:pt>
                <c:pt idx="235">
                  <c:v>9.5512950377489556</c:v>
                </c:pt>
                <c:pt idx="236">
                  <c:v>9.6050950377489546</c:v>
                </c:pt>
                <c:pt idx="237">
                  <c:v>9.6588950377489553</c:v>
                </c:pt>
                <c:pt idx="238">
                  <c:v>9.7126950377489543</c:v>
                </c:pt>
                <c:pt idx="239">
                  <c:v>9.766495037748955</c:v>
                </c:pt>
                <c:pt idx="240">
                  <c:v>9.8202950377489557</c:v>
                </c:pt>
                <c:pt idx="241">
                  <c:v>9.8740950377489547</c:v>
                </c:pt>
                <c:pt idx="242">
                  <c:v>9.9278950377489554</c:v>
                </c:pt>
                <c:pt idx="243">
                  <c:v>9.9816950377489544</c:v>
                </c:pt>
                <c:pt idx="244">
                  <c:v>10.035495037748955</c:v>
                </c:pt>
                <c:pt idx="245">
                  <c:v>10.089295037748954</c:v>
                </c:pt>
                <c:pt idx="246">
                  <c:v>10.143095037748955</c:v>
                </c:pt>
                <c:pt idx="247">
                  <c:v>10.196895037748956</c:v>
                </c:pt>
                <c:pt idx="248">
                  <c:v>10.250695037748955</c:v>
                </c:pt>
                <c:pt idx="249">
                  <c:v>10.304495037748955</c:v>
                </c:pt>
                <c:pt idx="250">
                  <c:v>10.358295037748954</c:v>
                </c:pt>
                <c:pt idx="251">
                  <c:v>10.412095037748955</c:v>
                </c:pt>
                <c:pt idx="252">
                  <c:v>10.465895037748956</c:v>
                </c:pt>
                <c:pt idx="253">
                  <c:v>10.519695037748955</c:v>
                </c:pt>
                <c:pt idx="254">
                  <c:v>10.573495037748955</c:v>
                </c:pt>
                <c:pt idx="255">
                  <c:v>10.627295037748954</c:v>
                </c:pt>
              </c:numCache>
            </c:numRef>
          </c:xVal>
          <c:yVal>
            <c:numRef>
              <c:f>'IR sp'!$C$2:$C$1025</c:f>
              <c:numCache>
                <c:formatCode>General</c:formatCode>
                <c:ptCount val="1024"/>
                <c:pt idx="0">
                  <c:v>8.3157524164913874E-3</c:v>
                </c:pt>
                <c:pt idx="1">
                  <c:v>4.1251665740122245E-3</c:v>
                </c:pt>
                <c:pt idx="2">
                  <c:v>4.6304815851852168E-3</c:v>
                </c:pt>
                <c:pt idx="3">
                  <c:v>7.2717410163744686E-3</c:v>
                </c:pt>
                <c:pt idx="4">
                  <c:v>5.989598192629223E-3</c:v>
                </c:pt>
                <c:pt idx="5">
                  <c:v>4.4645121189923224E-3</c:v>
                </c:pt>
                <c:pt idx="6">
                  <c:v>4.9730366484118608E-3</c:v>
                </c:pt>
                <c:pt idx="7">
                  <c:v>2.6284089253009548E-3</c:v>
                </c:pt>
                <c:pt idx="8">
                  <c:v>1.5112232173549605E-3</c:v>
                </c:pt>
                <c:pt idx="9">
                  <c:v>3.8690122197835037E-3</c:v>
                </c:pt>
                <c:pt idx="10">
                  <c:v>2.9939200758193106E-3</c:v>
                </c:pt>
                <c:pt idx="11">
                  <c:v>1.31484905747625E-3</c:v>
                </c:pt>
                <c:pt idx="12">
                  <c:v>2.646974427810856E-3</c:v>
                </c:pt>
                <c:pt idx="13">
                  <c:v>2.2623739410814465E-3</c:v>
                </c:pt>
                <c:pt idx="14">
                  <c:v>2.1093262180836812E-3</c:v>
                </c:pt>
                <c:pt idx="15">
                  <c:v>2.995532444117805E-3</c:v>
                </c:pt>
                <c:pt idx="16">
                  <c:v>1.8864196781368111E-3</c:v>
                </c:pt>
                <c:pt idx="17">
                  <c:v>2.0587363078689862E-3</c:v>
                </c:pt>
                <c:pt idx="18">
                  <c:v>2.8136967319378446E-3</c:v>
                </c:pt>
                <c:pt idx="19">
                  <c:v>2.6325931322915747E-3</c:v>
                </c:pt>
                <c:pt idx="20">
                  <c:v>8.5490109544754129E-4</c:v>
                </c:pt>
                <c:pt idx="21">
                  <c:v>1.9762661150610531E-3</c:v>
                </c:pt>
                <c:pt idx="22">
                  <c:v>2.8684864597477364E-3</c:v>
                </c:pt>
                <c:pt idx="23">
                  <c:v>1.6387437485379135E-3</c:v>
                </c:pt>
                <c:pt idx="24">
                  <c:v>1.6169272323509249E-3</c:v>
                </c:pt>
                <c:pt idx="25">
                  <c:v>2.8647791212733859E-3</c:v>
                </c:pt>
                <c:pt idx="26">
                  <c:v>3.743308614888494E-5</c:v>
                </c:pt>
                <c:pt idx="27">
                  <c:v>1.681347492491299E-4</c:v>
                </c:pt>
                <c:pt idx="28">
                  <c:v>1.8978467123366438E-3</c:v>
                </c:pt>
                <c:pt idx="29">
                  <c:v>1.4474575816859352E-3</c:v>
                </c:pt>
                <c:pt idx="30">
                  <c:v>1.3139962112050886E-3</c:v>
                </c:pt>
                <c:pt idx="31">
                  <c:v>1.5877935061936416E-3</c:v>
                </c:pt>
                <c:pt idx="32">
                  <c:v>9.35378700134429E-4</c:v>
                </c:pt>
                <c:pt idx="33">
                  <c:v>1.5960451078956101E-3</c:v>
                </c:pt>
                <c:pt idx="34">
                  <c:v>1.4755469914353148E-3</c:v>
                </c:pt>
                <c:pt idx="35">
                  <c:v>1.7149326827342814E-3</c:v>
                </c:pt>
                <c:pt idx="36">
                  <c:v>2.7497325413727261E-4</c:v>
                </c:pt>
                <c:pt idx="37">
                  <c:v>2.0464244549138976E-3</c:v>
                </c:pt>
                <c:pt idx="38">
                  <c:v>1.0271557486922047E-3</c:v>
                </c:pt>
                <c:pt idx="39">
                  <c:v>1.376141304846693E-3</c:v>
                </c:pt>
                <c:pt idx="40">
                  <c:v>1.2061890879621949E-3</c:v>
                </c:pt>
                <c:pt idx="41">
                  <c:v>8.1951380297449702E-4</c:v>
                </c:pt>
                <c:pt idx="42">
                  <c:v>-2.0686256633542028E-4</c:v>
                </c:pt>
                <c:pt idx="43">
                  <c:v>1.1300645787142422E-3</c:v>
                </c:pt>
                <c:pt idx="44">
                  <c:v>2.6818180041535038E-3</c:v>
                </c:pt>
                <c:pt idx="45">
                  <c:v>1.2166438141469585E-3</c:v>
                </c:pt>
                <c:pt idx="46">
                  <c:v>1.6770197022302855E-3</c:v>
                </c:pt>
                <c:pt idx="47">
                  <c:v>2.6049040743963878E-3</c:v>
                </c:pt>
                <c:pt idx="48">
                  <c:v>1.1260623824411516E-3</c:v>
                </c:pt>
                <c:pt idx="49">
                  <c:v>1.386697231146191E-3</c:v>
                </c:pt>
                <c:pt idx="50">
                  <c:v>1.0210486337918602E-3</c:v>
                </c:pt>
                <c:pt idx="51">
                  <c:v>2.1239489391724998E-3</c:v>
                </c:pt>
                <c:pt idx="52">
                  <c:v>2.112944833286732E-3</c:v>
                </c:pt>
                <c:pt idx="53">
                  <c:v>1.5387669521178052E-3</c:v>
                </c:pt>
                <c:pt idx="54">
                  <c:v>2.3350861496592027E-3</c:v>
                </c:pt>
                <c:pt idx="55">
                  <c:v>1.83509514554062E-3</c:v>
                </c:pt>
                <c:pt idx="56">
                  <c:v>2.3290784894238387E-3</c:v>
                </c:pt>
                <c:pt idx="57">
                  <c:v>2.4675755167488682E-3</c:v>
                </c:pt>
                <c:pt idx="58">
                  <c:v>3.515862893405925E-3</c:v>
                </c:pt>
                <c:pt idx="59">
                  <c:v>1.8286381792965356E-3</c:v>
                </c:pt>
                <c:pt idx="60">
                  <c:v>3.8757986842446355E-3</c:v>
                </c:pt>
                <c:pt idx="61">
                  <c:v>5.4688206300440648E-3</c:v>
                </c:pt>
                <c:pt idx="62">
                  <c:v>5.9217919148570174E-3</c:v>
                </c:pt>
                <c:pt idx="63">
                  <c:v>7.9892405431416548E-3</c:v>
                </c:pt>
                <c:pt idx="64">
                  <c:v>1.236205729037362E-2</c:v>
                </c:pt>
                <c:pt idx="65">
                  <c:v>1.3004798337765747E-2</c:v>
                </c:pt>
                <c:pt idx="66">
                  <c:v>1.6691612119879528E-2</c:v>
                </c:pt>
                <c:pt idx="67">
                  <c:v>2.1561757769654331E-2</c:v>
                </c:pt>
                <c:pt idx="68">
                  <c:v>2.4055347926263876E-2</c:v>
                </c:pt>
                <c:pt idx="69">
                  <c:v>2.9396118752161613E-2</c:v>
                </c:pt>
                <c:pt idx="70">
                  <c:v>3.1183865444062202E-2</c:v>
                </c:pt>
                <c:pt idx="71">
                  <c:v>3.5364833923944877E-2</c:v>
                </c:pt>
                <c:pt idx="72">
                  <c:v>3.8427280111511614E-2</c:v>
                </c:pt>
                <c:pt idx="73">
                  <c:v>4.1536248201550885E-2</c:v>
                </c:pt>
                <c:pt idx="74">
                  <c:v>4.3031404386307974E-2</c:v>
                </c:pt>
                <c:pt idx="75">
                  <c:v>4.4217365937703541E-2</c:v>
                </c:pt>
                <c:pt idx="76">
                  <c:v>4.4030014404598521E-2</c:v>
                </c:pt>
                <c:pt idx="77">
                  <c:v>4.556302328425374E-2</c:v>
                </c:pt>
                <c:pt idx="78">
                  <c:v>4.6841798208405311E-2</c:v>
                </c:pt>
                <c:pt idx="79">
                  <c:v>4.9278360312603839E-2</c:v>
                </c:pt>
                <c:pt idx="80">
                  <c:v>4.6601360703491239E-2</c:v>
                </c:pt>
                <c:pt idx="81">
                  <c:v>4.8067905952366242E-2</c:v>
                </c:pt>
                <c:pt idx="82">
                  <c:v>4.9302822454871754E-2</c:v>
                </c:pt>
                <c:pt idx="83">
                  <c:v>4.7368291995202358E-2</c:v>
                </c:pt>
                <c:pt idx="84">
                  <c:v>4.7105854080025496E-2</c:v>
                </c:pt>
                <c:pt idx="85">
                  <c:v>4.8936089044327162E-2</c:v>
                </c:pt>
                <c:pt idx="86">
                  <c:v>4.8051131238665251E-2</c:v>
                </c:pt>
                <c:pt idx="87">
                  <c:v>4.5881646179629428E-2</c:v>
                </c:pt>
                <c:pt idx="88">
                  <c:v>4.6120406473896751E-2</c:v>
                </c:pt>
                <c:pt idx="89">
                  <c:v>4.6741771986405022E-2</c:v>
                </c:pt>
                <c:pt idx="90">
                  <c:v>4.4671015410863581E-2</c:v>
                </c:pt>
                <c:pt idx="91">
                  <c:v>4.4360834425297146E-2</c:v>
                </c:pt>
                <c:pt idx="92">
                  <c:v>4.4715491514565157E-2</c:v>
                </c:pt>
                <c:pt idx="93">
                  <c:v>4.2899088783228054E-2</c:v>
                </c:pt>
                <c:pt idx="94">
                  <c:v>4.2194398068682186E-2</c:v>
                </c:pt>
                <c:pt idx="95">
                  <c:v>4.2778384269275292E-2</c:v>
                </c:pt>
                <c:pt idx="96">
                  <c:v>4.3405103254253639E-2</c:v>
                </c:pt>
                <c:pt idx="97">
                  <c:v>4.1124558725189372E-2</c:v>
                </c:pt>
                <c:pt idx="98">
                  <c:v>4.1830410304526375E-2</c:v>
                </c:pt>
                <c:pt idx="99">
                  <c:v>4.2297057705218209E-2</c:v>
                </c:pt>
                <c:pt idx="100">
                  <c:v>3.9737956978094291E-2</c:v>
                </c:pt>
                <c:pt idx="101">
                  <c:v>3.9790492400950388E-2</c:v>
                </c:pt>
                <c:pt idx="102">
                  <c:v>4.08469946499374E-2</c:v>
                </c:pt>
                <c:pt idx="103">
                  <c:v>3.7970392022798914E-2</c:v>
                </c:pt>
                <c:pt idx="104">
                  <c:v>4.0328983924147639E-2</c:v>
                </c:pt>
                <c:pt idx="105">
                  <c:v>3.8580305858449411E-2</c:v>
                </c:pt>
                <c:pt idx="106">
                  <c:v>3.7238633119734153E-2</c:v>
                </c:pt>
                <c:pt idx="107">
                  <c:v>3.5472783928418107E-2</c:v>
                </c:pt>
                <c:pt idx="108">
                  <c:v>3.7498111576463482E-2</c:v>
                </c:pt>
                <c:pt idx="109">
                  <c:v>3.4963621584739174E-2</c:v>
                </c:pt>
                <c:pt idx="110">
                  <c:v>3.805284417490374E-2</c:v>
                </c:pt>
                <c:pt idx="111">
                  <c:v>3.5955634444595964E-2</c:v>
                </c:pt>
                <c:pt idx="112">
                  <c:v>3.4899760096677362E-2</c:v>
                </c:pt>
                <c:pt idx="113">
                  <c:v>3.5731907140256793E-2</c:v>
                </c:pt>
                <c:pt idx="114">
                  <c:v>3.4209074373954526E-2</c:v>
                </c:pt>
                <c:pt idx="115">
                  <c:v>3.328580060572707E-2</c:v>
                </c:pt>
                <c:pt idx="116">
                  <c:v>3.5038744682297146E-2</c:v>
                </c:pt>
                <c:pt idx="117">
                  <c:v>3.3270771496118304E-2</c:v>
                </c:pt>
                <c:pt idx="118">
                  <c:v>3.3981261529638089E-2</c:v>
                </c:pt>
                <c:pt idx="119">
                  <c:v>3.2047294272086316E-2</c:v>
                </c:pt>
                <c:pt idx="120">
                  <c:v>3.0719340211452163E-2</c:v>
                </c:pt>
                <c:pt idx="121">
                  <c:v>3.0913975872613287E-2</c:v>
                </c:pt>
                <c:pt idx="122">
                  <c:v>2.9932763734370468E-2</c:v>
                </c:pt>
                <c:pt idx="123">
                  <c:v>2.9384517710886321E-2</c:v>
                </c:pt>
                <c:pt idx="124">
                  <c:v>3.0992586955463881E-2</c:v>
                </c:pt>
                <c:pt idx="125">
                  <c:v>3.0963719641747635E-2</c:v>
                </c:pt>
                <c:pt idx="126">
                  <c:v>2.989869387904134E-2</c:v>
                </c:pt>
                <c:pt idx="127">
                  <c:v>3.0608542531409547E-2</c:v>
                </c:pt>
                <c:pt idx="128">
                  <c:v>2.8595749510401478E-2</c:v>
                </c:pt>
                <c:pt idx="129">
                  <c:v>2.940721650948238E-2</c:v>
                </c:pt>
                <c:pt idx="130">
                  <c:v>2.7915309683962893E-2</c:v>
                </c:pt>
                <c:pt idx="131">
                  <c:v>2.7285882011723619E-2</c:v>
                </c:pt>
                <c:pt idx="132">
                  <c:v>2.7808428715480213E-2</c:v>
                </c:pt>
                <c:pt idx="133">
                  <c:v>2.8501487836642421E-2</c:v>
                </c:pt>
                <c:pt idx="134">
                  <c:v>2.6902529441753441E-2</c:v>
                </c:pt>
                <c:pt idx="135">
                  <c:v>2.4604041597658759E-2</c:v>
                </c:pt>
                <c:pt idx="136">
                  <c:v>2.5530293553345178E-2</c:v>
                </c:pt>
                <c:pt idx="137">
                  <c:v>2.6426565709347639E-2</c:v>
                </c:pt>
                <c:pt idx="138">
                  <c:v>2.5558613389635824E-2</c:v>
                </c:pt>
                <c:pt idx="139">
                  <c:v>2.6322945996506787E-2</c:v>
                </c:pt>
                <c:pt idx="140">
                  <c:v>2.4123361215183367E-2</c:v>
                </c:pt>
                <c:pt idx="141">
                  <c:v>2.4960814344525198E-2</c:v>
                </c:pt>
                <c:pt idx="142">
                  <c:v>2.3815286635319191E-2</c:v>
                </c:pt>
                <c:pt idx="143">
                  <c:v>2.262709517246447E-2</c:v>
                </c:pt>
                <c:pt idx="144">
                  <c:v>2.4009022237204924E-2</c:v>
                </c:pt>
                <c:pt idx="145">
                  <c:v>2.0461717699747538E-2</c:v>
                </c:pt>
                <c:pt idx="146">
                  <c:v>2.2735597677577164E-2</c:v>
                </c:pt>
                <c:pt idx="147">
                  <c:v>2.2707854479749604E-2</c:v>
                </c:pt>
                <c:pt idx="148">
                  <c:v>2.2234578411475588E-2</c:v>
                </c:pt>
                <c:pt idx="149">
                  <c:v>2.1866491503982285E-2</c:v>
                </c:pt>
                <c:pt idx="150">
                  <c:v>2.0593537220269881E-2</c:v>
                </c:pt>
                <c:pt idx="151">
                  <c:v>1.9195166167920965E-2</c:v>
                </c:pt>
                <c:pt idx="152">
                  <c:v>1.7994952872403446E-2</c:v>
                </c:pt>
                <c:pt idx="153">
                  <c:v>1.7935781325707677E-2</c:v>
                </c:pt>
                <c:pt idx="154">
                  <c:v>1.8421491165679232E-2</c:v>
                </c:pt>
                <c:pt idx="155">
                  <c:v>1.8979359184661614E-2</c:v>
                </c:pt>
                <c:pt idx="156">
                  <c:v>1.7339812061603937E-2</c:v>
                </c:pt>
                <c:pt idx="157">
                  <c:v>1.8526777433261123E-2</c:v>
                </c:pt>
                <c:pt idx="158">
                  <c:v>1.7714482421444491E-2</c:v>
                </c:pt>
                <c:pt idx="159">
                  <c:v>1.7870003470755513E-2</c:v>
                </c:pt>
                <c:pt idx="160">
                  <c:v>1.6338476758429331E-2</c:v>
                </c:pt>
                <c:pt idx="161">
                  <c:v>1.6611719308900787E-2</c:v>
                </c:pt>
                <c:pt idx="162">
                  <c:v>1.4936854956528543E-2</c:v>
                </c:pt>
                <c:pt idx="163">
                  <c:v>1.4760613798517518E-2</c:v>
                </c:pt>
                <c:pt idx="164">
                  <c:v>1.5532109107773917E-2</c:v>
                </c:pt>
                <c:pt idx="165">
                  <c:v>1.4888241519845569E-2</c:v>
                </c:pt>
                <c:pt idx="166">
                  <c:v>1.2978261952712204E-2</c:v>
                </c:pt>
                <c:pt idx="167">
                  <c:v>1.4741165717009647E-2</c:v>
                </c:pt>
                <c:pt idx="168">
                  <c:v>1.4570877896288583E-2</c:v>
                </c:pt>
                <c:pt idx="169">
                  <c:v>1.2903874596754824E-2</c:v>
                </c:pt>
                <c:pt idx="170">
                  <c:v>1.3581089850854527E-2</c:v>
                </c:pt>
                <c:pt idx="171">
                  <c:v>1.124909664577254E-2</c:v>
                </c:pt>
                <c:pt idx="172">
                  <c:v>1.2135871146566141E-2</c:v>
                </c:pt>
                <c:pt idx="173">
                  <c:v>1.2213954109327263E-2</c:v>
                </c:pt>
                <c:pt idx="174">
                  <c:v>1.2526870344910434E-2</c:v>
                </c:pt>
                <c:pt idx="175">
                  <c:v>1.152652555462569E-2</c:v>
                </c:pt>
                <c:pt idx="176">
                  <c:v>1.2174390598472539E-2</c:v>
                </c:pt>
                <c:pt idx="177">
                  <c:v>1.2007622288897539E-2</c:v>
                </c:pt>
                <c:pt idx="178">
                  <c:v>1.3435034774825886E-2</c:v>
                </c:pt>
                <c:pt idx="179">
                  <c:v>1.0558523163600097E-2</c:v>
                </c:pt>
                <c:pt idx="180">
                  <c:v>1.1027291743532282E-2</c:v>
                </c:pt>
                <c:pt idx="181">
                  <c:v>1.2716268460148721E-2</c:v>
                </c:pt>
                <c:pt idx="182">
                  <c:v>1.1303574731635827E-2</c:v>
                </c:pt>
                <c:pt idx="183">
                  <c:v>1.0208692523853544E-2</c:v>
                </c:pt>
                <c:pt idx="184">
                  <c:v>1.0695806915693995E-2</c:v>
                </c:pt>
                <c:pt idx="185">
                  <c:v>9.7837452557193502E-3</c:v>
                </c:pt>
                <c:pt idx="186">
                  <c:v>9.5939598057764967E-3</c:v>
                </c:pt>
                <c:pt idx="187">
                  <c:v>1.081324216666555E-2</c:v>
                </c:pt>
                <c:pt idx="188">
                  <c:v>1.0530892939512303E-2</c:v>
                </c:pt>
                <c:pt idx="189">
                  <c:v>1.0708384410884252E-2</c:v>
                </c:pt>
                <c:pt idx="190">
                  <c:v>8.8376504426809846E-3</c:v>
                </c:pt>
                <c:pt idx="191">
                  <c:v>6.7644722617386313E-3</c:v>
                </c:pt>
                <c:pt idx="192">
                  <c:v>7.6908079441739673E-3</c:v>
                </c:pt>
                <c:pt idx="193">
                  <c:v>9.5116572873106889E-3</c:v>
                </c:pt>
                <c:pt idx="194">
                  <c:v>8.2256258379560035E-3</c:v>
                </c:pt>
                <c:pt idx="195">
                  <c:v>9.2415236796548322E-3</c:v>
                </c:pt>
                <c:pt idx="196">
                  <c:v>9.6393721371261804E-3</c:v>
                </c:pt>
                <c:pt idx="197">
                  <c:v>9.8184251074079441E-3</c:v>
                </c:pt>
                <c:pt idx="198">
                  <c:v>6.997791898220679E-3</c:v>
                </c:pt>
                <c:pt idx="199">
                  <c:v>8.2320624478640168E-3</c:v>
                </c:pt>
                <c:pt idx="200">
                  <c:v>9.0606208543637309E-3</c:v>
                </c:pt>
                <c:pt idx="201">
                  <c:v>6.5136026894583076E-3</c:v>
                </c:pt>
                <c:pt idx="202">
                  <c:v>7.9933886093829717E-3</c:v>
                </c:pt>
                <c:pt idx="203">
                  <c:v>7.7686909376537203E-3</c:v>
                </c:pt>
                <c:pt idx="204">
                  <c:v>8.6685240274822929E-3</c:v>
                </c:pt>
                <c:pt idx="205">
                  <c:v>7.2407276125009351E-3</c:v>
                </c:pt>
                <c:pt idx="206">
                  <c:v>8.40932180447059E-3</c:v>
                </c:pt>
                <c:pt idx="207">
                  <c:v>9.037661947007716E-3</c:v>
                </c:pt>
                <c:pt idx="208">
                  <c:v>5.8270002456014078E-3</c:v>
                </c:pt>
                <c:pt idx="209">
                  <c:v>6.8974197052483364E-3</c:v>
                </c:pt>
                <c:pt idx="210">
                  <c:v>7.9595662635815155E-3</c:v>
                </c:pt>
                <c:pt idx="211">
                  <c:v>7.0624180632860439E-3</c:v>
                </c:pt>
                <c:pt idx="212">
                  <c:v>7.5177560368568895E-3</c:v>
                </c:pt>
                <c:pt idx="213">
                  <c:v>5.5571167791179923E-3</c:v>
                </c:pt>
                <c:pt idx="214">
                  <c:v>6.3113267679608068E-3</c:v>
                </c:pt>
                <c:pt idx="215">
                  <c:v>8.0042511899307573E-3</c:v>
                </c:pt>
                <c:pt idx="216">
                  <c:v>5.0928073973823427E-3</c:v>
                </c:pt>
                <c:pt idx="217">
                  <c:v>4.8737009882827559E-3</c:v>
                </c:pt>
                <c:pt idx="218">
                  <c:v>6.469138041028632E-3</c:v>
                </c:pt>
                <c:pt idx="219">
                  <c:v>5.8277561738444483E-3</c:v>
                </c:pt>
                <c:pt idx="220">
                  <c:v>4.7930172747633762E-3</c:v>
                </c:pt>
                <c:pt idx="221">
                  <c:v>4.8354550406941241E-3</c:v>
                </c:pt>
                <c:pt idx="222">
                  <c:v>5.846713196809271E-3</c:v>
                </c:pt>
                <c:pt idx="223">
                  <c:v>5.0942757651581691E-3</c:v>
                </c:pt>
                <c:pt idx="224">
                  <c:v>5.8896197167067716E-3</c:v>
                </c:pt>
                <c:pt idx="225">
                  <c:v>4.0621264234842911E-3</c:v>
                </c:pt>
                <c:pt idx="226">
                  <c:v>4.2207365504992617E-3</c:v>
                </c:pt>
                <c:pt idx="227">
                  <c:v>2.486316200670679E-3</c:v>
                </c:pt>
                <c:pt idx="228">
                  <c:v>4.4262040793752559E-3</c:v>
                </c:pt>
                <c:pt idx="229">
                  <c:v>3.4154829964616043E-3</c:v>
                </c:pt>
                <c:pt idx="230">
                  <c:v>3.2204353683862302E-3</c:v>
                </c:pt>
                <c:pt idx="231">
                  <c:v>4.1910691990198227E-3</c:v>
                </c:pt>
                <c:pt idx="232">
                  <c:v>3.2504213862482477E-3</c:v>
                </c:pt>
                <c:pt idx="233">
                  <c:v>4.9180568706129824E-3</c:v>
                </c:pt>
                <c:pt idx="234">
                  <c:v>3.6760014274854623E-3</c:v>
                </c:pt>
                <c:pt idx="235">
                  <c:v>4.5480952364037406E-3</c:v>
                </c:pt>
                <c:pt idx="236">
                  <c:v>3.5120112927128837E-3</c:v>
                </c:pt>
                <c:pt idx="237">
                  <c:v>3.1563342895038187E-3</c:v>
                </c:pt>
                <c:pt idx="238">
                  <c:v>3.1833135762348325E-3</c:v>
                </c:pt>
                <c:pt idx="239">
                  <c:v>1.93830104255499E-3</c:v>
                </c:pt>
                <c:pt idx="240">
                  <c:v>3.7440714682125103E-3</c:v>
                </c:pt>
                <c:pt idx="241">
                  <c:v>2.8495224211554427E-3</c:v>
                </c:pt>
                <c:pt idx="242">
                  <c:v>2.4605100948918704E-3</c:v>
                </c:pt>
                <c:pt idx="243">
                  <c:v>1.2777833025737204E-3</c:v>
                </c:pt>
                <c:pt idx="244">
                  <c:v>2.9755245597205219E-3</c:v>
                </c:pt>
                <c:pt idx="245">
                  <c:v>2.0751796523974407E-3</c:v>
                </c:pt>
                <c:pt idx="246">
                  <c:v>3.1969743491654726E-3</c:v>
                </c:pt>
                <c:pt idx="247">
                  <c:v>3.4678067468057973E-3</c:v>
                </c:pt>
                <c:pt idx="248">
                  <c:v>2.3165767838253053E-3</c:v>
                </c:pt>
                <c:pt idx="249">
                  <c:v>3.7493217696419096E-3</c:v>
                </c:pt>
                <c:pt idx="250">
                  <c:v>1.042513423491132E-3</c:v>
                </c:pt>
                <c:pt idx="251">
                  <c:v>9.584382454656112E-4</c:v>
                </c:pt>
                <c:pt idx="252">
                  <c:v>1.1446735083015353E-3</c:v>
                </c:pt>
                <c:pt idx="253">
                  <c:v>2.5022798923619092E-3</c:v>
                </c:pt>
                <c:pt idx="254">
                  <c:v>1.4630479879575097E-3</c:v>
                </c:pt>
                <c:pt idx="255">
                  <c:v>8.3865793417043299E-5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B60-4A6E-9DF9-701858BA1073}"/>
            </c:ext>
          </c:extLst>
        </c:ser>
        <c:ser>
          <c:idx val="1"/>
          <c:order val="2"/>
          <c:tx>
            <c:strRef>
              <c:f>'IR sp'!$G$1</c:f>
              <c:strCache>
                <c:ptCount val="1"/>
                <c:pt idx="0">
                  <c:v>65B/7 - 5.16 km/s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'IR sp'!$G$2:$G$1025</c:f>
              <c:numCache>
                <c:formatCode>0.00</c:formatCode>
                <c:ptCount val="1024"/>
                <c:pt idx="0">
                  <c:v>-2.5813699188399548</c:v>
                </c:pt>
                <c:pt idx="1">
                  <c:v>-2.5565299188399546</c:v>
                </c:pt>
                <c:pt idx="2">
                  <c:v>-2.5316899188399549</c:v>
                </c:pt>
                <c:pt idx="3">
                  <c:v>-2.5068499188399547</c:v>
                </c:pt>
                <c:pt idx="4">
                  <c:v>-2.4820099188399549</c:v>
                </c:pt>
                <c:pt idx="5">
                  <c:v>-2.4571699188399547</c:v>
                </c:pt>
                <c:pt idx="6">
                  <c:v>-2.432329918839955</c:v>
                </c:pt>
                <c:pt idx="7">
                  <c:v>-2.4074899188399548</c:v>
                </c:pt>
                <c:pt idx="8">
                  <c:v>-2.382649918839955</c:v>
                </c:pt>
                <c:pt idx="9">
                  <c:v>-2.3578099188399548</c:v>
                </c:pt>
                <c:pt idx="10">
                  <c:v>-2.3329699188399546</c:v>
                </c:pt>
                <c:pt idx="11">
                  <c:v>-2.3081299188399549</c:v>
                </c:pt>
                <c:pt idx="12">
                  <c:v>-2.2832899188399547</c:v>
                </c:pt>
                <c:pt idx="13">
                  <c:v>-2.2584499188399549</c:v>
                </c:pt>
                <c:pt idx="14">
                  <c:v>-2.2336099188399547</c:v>
                </c:pt>
                <c:pt idx="15">
                  <c:v>-2.2087699188399545</c:v>
                </c:pt>
                <c:pt idx="16">
                  <c:v>-2.1839299188399548</c:v>
                </c:pt>
                <c:pt idx="17">
                  <c:v>-2.159089918839955</c:v>
                </c:pt>
                <c:pt idx="18">
                  <c:v>-2.1342499188399549</c:v>
                </c:pt>
                <c:pt idx="19">
                  <c:v>-2.1094099188399547</c:v>
                </c:pt>
                <c:pt idx="20">
                  <c:v>-2.0845699188399549</c:v>
                </c:pt>
                <c:pt idx="21">
                  <c:v>-2.0597299188399547</c:v>
                </c:pt>
                <c:pt idx="22">
                  <c:v>-2.034889918839955</c:v>
                </c:pt>
                <c:pt idx="23">
                  <c:v>-2.0100499188399548</c:v>
                </c:pt>
                <c:pt idx="24">
                  <c:v>-1.9852099188399548</c:v>
                </c:pt>
                <c:pt idx="25">
                  <c:v>-1.9603699188399548</c:v>
                </c:pt>
                <c:pt idx="26">
                  <c:v>-1.9355299188399546</c:v>
                </c:pt>
                <c:pt idx="27">
                  <c:v>-1.9106899188399549</c:v>
                </c:pt>
                <c:pt idx="28">
                  <c:v>-1.8858499188399547</c:v>
                </c:pt>
                <c:pt idx="29">
                  <c:v>-1.8610099188399547</c:v>
                </c:pt>
                <c:pt idx="30">
                  <c:v>-1.8361699188399547</c:v>
                </c:pt>
                <c:pt idx="31">
                  <c:v>-1.8113299188399548</c:v>
                </c:pt>
                <c:pt idx="32">
                  <c:v>-1.7864899188399548</c:v>
                </c:pt>
                <c:pt idx="33">
                  <c:v>-1.7616499188399548</c:v>
                </c:pt>
                <c:pt idx="34">
                  <c:v>-1.7368099188399548</c:v>
                </c:pt>
                <c:pt idx="35">
                  <c:v>-1.7119699188399546</c:v>
                </c:pt>
                <c:pt idx="36">
                  <c:v>-1.6871299188399549</c:v>
                </c:pt>
                <c:pt idx="37">
                  <c:v>-1.6622899188399547</c:v>
                </c:pt>
                <c:pt idx="38">
                  <c:v>-1.6374499188399547</c:v>
                </c:pt>
                <c:pt idx="39">
                  <c:v>-1.6126099188399547</c:v>
                </c:pt>
                <c:pt idx="40">
                  <c:v>-1.5877699188399548</c:v>
                </c:pt>
                <c:pt idx="41">
                  <c:v>-1.5629299188399548</c:v>
                </c:pt>
                <c:pt idx="42">
                  <c:v>-1.5380899188399548</c:v>
                </c:pt>
                <c:pt idx="43">
                  <c:v>-1.5132499188399546</c:v>
                </c:pt>
                <c:pt idx="44">
                  <c:v>-1.4884099188399547</c:v>
                </c:pt>
                <c:pt idx="45">
                  <c:v>-1.4635699188399547</c:v>
                </c:pt>
                <c:pt idx="46">
                  <c:v>-1.4387299188399547</c:v>
                </c:pt>
                <c:pt idx="47">
                  <c:v>-1.4138899188399547</c:v>
                </c:pt>
                <c:pt idx="48">
                  <c:v>-1.3890499188399548</c:v>
                </c:pt>
                <c:pt idx="49">
                  <c:v>-1.3642099188399548</c:v>
                </c:pt>
                <c:pt idx="50">
                  <c:v>-1.3393699188399548</c:v>
                </c:pt>
                <c:pt idx="51">
                  <c:v>-1.3145299188399548</c:v>
                </c:pt>
                <c:pt idx="52">
                  <c:v>-1.2896899188399547</c:v>
                </c:pt>
                <c:pt idx="53">
                  <c:v>-1.2648499188399547</c:v>
                </c:pt>
                <c:pt idx="54">
                  <c:v>-1.2400099188399547</c:v>
                </c:pt>
                <c:pt idx="55">
                  <c:v>-1.2151699188399547</c:v>
                </c:pt>
                <c:pt idx="56">
                  <c:v>-1.1903299188399548</c:v>
                </c:pt>
                <c:pt idx="57">
                  <c:v>-1.1654899188399548</c:v>
                </c:pt>
                <c:pt idx="58">
                  <c:v>-1.1406499188399548</c:v>
                </c:pt>
                <c:pt idx="59">
                  <c:v>-1.1158099188399546</c:v>
                </c:pt>
                <c:pt idx="60">
                  <c:v>-1.0909699188399546</c:v>
                </c:pt>
                <c:pt idx="61">
                  <c:v>-1.0661299188399547</c:v>
                </c:pt>
                <c:pt idx="62">
                  <c:v>-1.0412899188399547</c:v>
                </c:pt>
                <c:pt idx="63">
                  <c:v>-1.0164499188399547</c:v>
                </c:pt>
                <c:pt idx="64">
                  <c:v>-0.99160991883995475</c:v>
                </c:pt>
                <c:pt idx="65">
                  <c:v>-0.96676991883995478</c:v>
                </c:pt>
                <c:pt idx="66">
                  <c:v>-0.94192991883995481</c:v>
                </c:pt>
                <c:pt idx="67">
                  <c:v>-0.91708991883995483</c:v>
                </c:pt>
                <c:pt idx="68">
                  <c:v>-0.89224991883995464</c:v>
                </c:pt>
                <c:pt idx="69">
                  <c:v>-0.86740991883995466</c:v>
                </c:pt>
                <c:pt idx="70">
                  <c:v>-0.84256991883995469</c:v>
                </c:pt>
                <c:pt idx="71">
                  <c:v>-0.81772991883995472</c:v>
                </c:pt>
                <c:pt idx="72">
                  <c:v>-0.79288991883995474</c:v>
                </c:pt>
                <c:pt idx="73">
                  <c:v>-0.76804991883995477</c:v>
                </c:pt>
                <c:pt idx="74">
                  <c:v>-0.7432099188399548</c:v>
                </c:pt>
                <c:pt idx="75">
                  <c:v>-0.7183699188399546</c:v>
                </c:pt>
                <c:pt idx="76">
                  <c:v>-0.69352991883995463</c:v>
                </c:pt>
                <c:pt idx="77">
                  <c:v>-0.66868991883995466</c:v>
                </c:pt>
                <c:pt idx="78">
                  <c:v>-0.64384991883995468</c:v>
                </c:pt>
                <c:pt idx="79">
                  <c:v>-0.61900991883995471</c:v>
                </c:pt>
                <c:pt idx="80">
                  <c:v>-0.59416991883995451</c:v>
                </c:pt>
                <c:pt idx="81">
                  <c:v>-0.56932991883995498</c:v>
                </c:pt>
                <c:pt idx="82">
                  <c:v>-0.54448991883995479</c:v>
                </c:pt>
                <c:pt idx="83">
                  <c:v>-0.51964991883995504</c:v>
                </c:pt>
                <c:pt idx="84">
                  <c:v>-0.49480991883995484</c:v>
                </c:pt>
                <c:pt idx="85">
                  <c:v>-0.46996991883995509</c:v>
                </c:pt>
                <c:pt idx="86">
                  <c:v>-0.4451299188399549</c:v>
                </c:pt>
                <c:pt idx="87">
                  <c:v>-0.4202899188399547</c:v>
                </c:pt>
                <c:pt idx="88">
                  <c:v>-0.39544991883995495</c:v>
                </c:pt>
                <c:pt idx="89">
                  <c:v>-0.37060991883995476</c:v>
                </c:pt>
                <c:pt idx="90">
                  <c:v>-0.345769918839955</c:v>
                </c:pt>
                <c:pt idx="91">
                  <c:v>-0.32092991883995481</c:v>
                </c:pt>
                <c:pt idx="92">
                  <c:v>-0.29608991883995506</c:v>
                </c:pt>
                <c:pt idx="93">
                  <c:v>-0.27124991883995486</c:v>
                </c:pt>
                <c:pt idx="94">
                  <c:v>-0.24640991883995511</c:v>
                </c:pt>
                <c:pt idx="95">
                  <c:v>-0.22156991883995492</c:v>
                </c:pt>
                <c:pt idx="96">
                  <c:v>-0.19672991883995472</c:v>
                </c:pt>
                <c:pt idx="97">
                  <c:v>-0.17188991883995497</c:v>
                </c:pt>
                <c:pt idx="98">
                  <c:v>-0.14704991883995477</c:v>
                </c:pt>
                <c:pt idx="99">
                  <c:v>-0.12220991883995502</c:v>
                </c:pt>
                <c:pt idx="100">
                  <c:v>-9.7369918839954828E-2</c:v>
                </c:pt>
                <c:pt idx="101">
                  <c:v>-7.2529918839955076E-2</c:v>
                </c:pt>
                <c:pt idx="102">
                  <c:v>-4.7689918839954881E-2</c:v>
                </c:pt>
                <c:pt idx="103">
                  <c:v>-2.284991883995513E-2</c:v>
                </c:pt>
                <c:pt idx="104">
                  <c:v>1.9900811600450652E-3</c:v>
                </c:pt>
                <c:pt idx="105">
                  <c:v>2.683008116004526E-2</c:v>
                </c:pt>
                <c:pt idx="106">
                  <c:v>5.1670081160045012E-2</c:v>
                </c:pt>
                <c:pt idx="107">
                  <c:v>7.6510081160045207E-2</c:v>
                </c:pt>
                <c:pt idx="108">
                  <c:v>0.10135008116004496</c:v>
                </c:pt>
                <c:pt idx="109">
                  <c:v>0.12619008116004515</c:v>
                </c:pt>
                <c:pt idx="110">
                  <c:v>0.1510300811600449</c:v>
                </c:pt>
                <c:pt idx="111">
                  <c:v>0.1758700811600451</c:v>
                </c:pt>
                <c:pt idx="112">
                  <c:v>0.20071008116004529</c:v>
                </c:pt>
                <c:pt idx="113">
                  <c:v>0.22555008116004505</c:v>
                </c:pt>
                <c:pt idx="114">
                  <c:v>0.25039008116004524</c:v>
                </c:pt>
                <c:pt idx="115">
                  <c:v>0.27523008116004499</c:v>
                </c:pt>
                <c:pt idx="116">
                  <c:v>0.30007008116004519</c:v>
                </c:pt>
                <c:pt idx="117">
                  <c:v>0.32491008116004494</c:v>
                </c:pt>
                <c:pt idx="118">
                  <c:v>0.34975008116004513</c:v>
                </c:pt>
                <c:pt idx="119">
                  <c:v>0.37459008116004533</c:v>
                </c:pt>
                <c:pt idx="120">
                  <c:v>0.39943008116004508</c:v>
                </c:pt>
                <c:pt idx="121">
                  <c:v>0.42427008116004528</c:v>
                </c:pt>
                <c:pt idx="122">
                  <c:v>0.44911008116004503</c:v>
                </c:pt>
                <c:pt idx="123">
                  <c:v>0.47395008116004522</c:v>
                </c:pt>
                <c:pt idx="124">
                  <c:v>0.49879008116004497</c:v>
                </c:pt>
                <c:pt idx="125">
                  <c:v>0.52363008116004517</c:v>
                </c:pt>
                <c:pt idx="126">
                  <c:v>0.54847008116004492</c:v>
                </c:pt>
                <c:pt idx="127">
                  <c:v>0.57331008116004512</c:v>
                </c:pt>
                <c:pt idx="128">
                  <c:v>0.59815008116004531</c:v>
                </c:pt>
                <c:pt idx="129">
                  <c:v>0.62299008116004506</c:v>
                </c:pt>
                <c:pt idx="130">
                  <c:v>0.64783008116004526</c:v>
                </c:pt>
                <c:pt idx="131">
                  <c:v>0.67267008116004501</c:v>
                </c:pt>
                <c:pt idx="132">
                  <c:v>0.6975100811600452</c:v>
                </c:pt>
                <c:pt idx="133">
                  <c:v>0.72235008116004495</c:v>
                </c:pt>
                <c:pt idx="134">
                  <c:v>0.74719008116004515</c:v>
                </c:pt>
                <c:pt idx="135">
                  <c:v>0.7720300811600449</c:v>
                </c:pt>
                <c:pt idx="136">
                  <c:v>0.7968700811600451</c:v>
                </c:pt>
                <c:pt idx="137">
                  <c:v>0.82171008116004529</c:v>
                </c:pt>
                <c:pt idx="138">
                  <c:v>0.84655008116004504</c:v>
                </c:pt>
                <c:pt idx="139">
                  <c:v>0.87139008116004524</c:v>
                </c:pt>
                <c:pt idx="140">
                  <c:v>0.89623008116004499</c:v>
                </c:pt>
                <c:pt idx="141">
                  <c:v>0.92107008116004518</c:v>
                </c:pt>
                <c:pt idx="142">
                  <c:v>0.94591008116004494</c:v>
                </c:pt>
                <c:pt idx="143">
                  <c:v>0.97075008116004513</c:v>
                </c:pt>
                <c:pt idx="144">
                  <c:v>0.99559008116004533</c:v>
                </c:pt>
                <c:pt idx="145">
                  <c:v>1.0204300811600451</c:v>
                </c:pt>
                <c:pt idx="146">
                  <c:v>1.0452700811600453</c:v>
                </c:pt>
                <c:pt idx="147">
                  <c:v>1.070110081160045</c:v>
                </c:pt>
                <c:pt idx="148">
                  <c:v>1.0949500811600452</c:v>
                </c:pt>
                <c:pt idx="149">
                  <c:v>1.119790081160045</c:v>
                </c:pt>
                <c:pt idx="150">
                  <c:v>1.1446300811600452</c:v>
                </c:pt>
                <c:pt idx="151">
                  <c:v>1.1694700811600454</c:v>
                </c:pt>
                <c:pt idx="152">
                  <c:v>1.1943100811600451</c:v>
                </c:pt>
                <c:pt idx="153">
                  <c:v>1.2191500811600453</c:v>
                </c:pt>
                <c:pt idx="154">
                  <c:v>1.2439900811600451</c:v>
                </c:pt>
                <c:pt idx="155">
                  <c:v>1.2688300811600453</c:v>
                </c:pt>
                <c:pt idx="156">
                  <c:v>1.293670081160045</c:v>
                </c:pt>
                <c:pt idx="157">
                  <c:v>1.3185100811600452</c:v>
                </c:pt>
                <c:pt idx="158">
                  <c:v>1.343350081160045</c:v>
                </c:pt>
                <c:pt idx="159">
                  <c:v>1.3681900811600451</c:v>
                </c:pt>
                <c:pt idx="160">
                  <c:v>1.3930300811600453</c:v>
                </c:pt>
                <c:pt idx="161">
                  <c:v>1.4178700811600455</c:v>
                </c:pt>
                <c:pt idx="162">
                  <c:v>1.4427100811600448</c:v>
                </c:pt>
                <c:pt idx="163">
                  <c:v>1.467550081160045</c:v>
                </c:pt>
                <c:pt idx="164">
                  <c:v>1.4923900811600452</c:v>
                </c:pt>
                <c:pt idx="165">
                  <c:v>1.5172300811600454</c:v>
                </c:pt>
                <c:pt idx="166">
                  <c:v>1.5420700811600447</c:v>
                </c:pt>
                <c:pt idx="167">
                  <c:v>1.5669100811600449</c:v>
                </c:pt>
                <c:pt idx="168">
                  <c:v>1.5917500811600451</c:v>
                </c:pt>
                <c:pt idx="169">
                  <c:v>1.6165900811600453</c:v>
                </c:pt>
                <c:pt idx="170">
                  <c:v>1.6414300811600455</c:v>
                </c:pt>
                <c:pt idx="171">
                  <c:v>1.6662700811600448</c:v>
                </c:pt>
                <c:pt idx="172">
                  <c:v>1.691110081160045</c:v>
                </c:pt>
                <c:pt idx="173">
                  <c:v>1.7159500811600452</c:v>
                </c:pt>
                <c:pt idx="174">
                  <c:v>1.7407900811600454</c:v>
                </c:pt>
                <c:pt idx="175">
                  <c:v>1.7656300811600456</c:v>
                </c:pt>
                <c:pt idx="176">
                  <c:v>1.7904700811600449</c:v>
                </c:pt>
                <c:pt idx="177">
                  <c:v>1.8153100811600451</c:v>
                </c:pt>
                <c:pt idx="178">
                  <c:v>1.8401500811600453</c:v>
                </c:pt>
                <c:pt idx="179">
                  <c:v>1.8649900811600455</c:v>
                </c:pt>
                <c:pt idx="180">
                  <c:v>1.8898300811600448</c:v>
                </c:pt>
                <c:pt idx="181">
                  <c:v>1.914670081160045</c:v>
                </c:pt>
                <c:pt idx="182">
                  <c:v>1.9395100811600452</c:v>
                </c:pt>
                <c:pt idx="183">
                  <c:v>1.9643500811600454</c:v>
                </c:pt>
                <c:pt idx="184">
                  <c:v>1.9891900811600456</c:v>
                </c:pt>
                <c:pt idx="185">
                  <c:v>2.0140300811600449</c:v>
                </c:pt>
                <c:pt idx="186">
                  <c:v>2.0388700811600451</c:v>
                </c:pt>
                <c:pt idx="187">
                  <c:v>2.0637100811600453</c:v>
                </c:pt>
                <c:pt idx="188">
                  <c:v>2.0885500811600455</c:v>
                </c:pt>
                <c:pt idx="189">
                  <c:v>2.1133900811600448</c:v>
                </c:pt>
                <c:pt idx="190">
                  <c:v>2.138230081160045</c:v>
                </c:pt>
                <c:pt idx="191">
                  <c:v>2.1630700811600452</c:v>
                </c:pt>
                <c:pt idx="192">
                  <c:v>2.1879100811600454</c:v>
                </c:pt>
                <c:pt idx="193">
                  <c:v>2.2127500811600456</c:v>
                </c:pt>
                <c:pt idx="194">
                  <c:v>2.2375900811600449</c:v>
                </c:pt>
                <c:pt idx="195">
                  <c:v>2.2624300811600451</c:v>
                </c:pt>
                <c:pt idx="196">
                  <c:v>2.2872700811600453</c:v>
                </c:pt>
                <c:pt idx="197">
                  <c:v>2.3121100811600455</c:v>
                </c:pt>
                <c:pt idx="198">
                  <c:v>2.3369500811600448</c:v>
                </c:pt>
                <c:pt idx="199">
                  <c:v>2.361790081160045</c:v>
                </c:pt>
                <c:pt idx="200">
                  <c:v>2.3866300811600452</c:v>
                </c:pt>
                <c:pt idx="201">
                  <c:v>2.4114700811600454</c:v>
                </c:pt>
                <c:pt idx="202">
                  <c:v>2.4363100811600455</c:v>
                </c:pt>
                <c:pt idx="203">
                  <c:v>2.4611500811600449</c:v>
                </c:pt>
                <c:pt idx="204">
                  <c:v>2.4859900811600451</c:v>
                </c:pt>
                <c:pt idx="205">
                  <c:v>2.5108300811600452</c:v>
                </c:pt>
                <c:pt idx="206">
                  <c:v>2.5356700811600454</c:v>
                </c:pt>
                <c:pt idx="207">
                  <c:v>2.5605100811600447</c:v>
                </c:pt>
                <c:pt idx="208">
                  <c:v>2.5853500811600449</c:v>
                </c:pt>
                <c:pt idx="209">
                  <c:v>2.6101900811600451</c:v>
                </c:pt>
                <c:pt idx="210">
                  <c:v>2.6350300811600453</c:v>
                </c:pt>
                <c:pt idx="211">
                  <c:v>2.6598700811600455</c:v>
                </c:pt>
                <c:pt idx="212">
                  <c:v>2.6847100811600448</c:v>
                </c:pt>
                <c:pt idx="213">
                  <c:v>2.709550081160045</c:v>
                </c:pt>
                <c:pt idx="214">
                  <c:v>2.7343900811600452</c:v>
                </c:pt>
                <c:pt idx="215">
                  <c:v>2.7592300811600454</c:v>
                </c:pt>
                <c:pt idx="216">
                  <c:v>2.7840700811600456</c:v>
                </c:pt>
                <c:pt idx="217">
                  <c:v>2.8089100811600449</c:v>
                </c:pt>
                <c:pt idx="218">
                  <c:v>2.8337500811600451</c:v>
                </c:pt>
                <c:pt idx="219">
                  <c:v>2.8585900811600453</c:v>
                </c:pt>
                <c:pt idx="220">
                  <c:v>2.8834300811600455</c:v>
                </c:pt>
                <c:pt idx="221">
                  <c:v>2.9082700811600448</c:v>
                </c:pt>
                <c:pt idx="222">
                  <c:v>2.933110081160045</c:v>
                </c:pt>
                <c:pt idx="223">
                  <c:v>2.9579500811600452</c:v>
                </c:pt>
                <c:pt idx="224">
                  <c:v>2.9827900811600454</c:v>
                </c:pt>
                <c:pt idx="225">
                  <c:v>3.0076300811600456</c:v>
                </c:pt>
                <c:pt idx="226">
                  <c:v>3.0324700811600449</c:v>
                </c:pt>
                <c:pt idx="227">
                  <c:v>3.0573100811600451</c:v>
                </c:pt>
                <c:pt idx="228">
                  <c:v>3.0821500811600453</c:v>
                </c:pt>
                <c:pt idx="229">
                  <c:v>3.1069900811600455</c:v>
                </c:pt>
                <c:pt idx="230">
                  <c:v>3.1318300811600448</c:v>
                </c:pt>
                <c:pt idx="231">
                  <c:v>3.156670081160045</c:v>
                </c:pt>
                <c:pt idx="232">
                  <c:v>3.1815100811600452</c:v>
                </c:pt>
                <c:pt idx="233">
                  <c:v>3.2063500811600454</c:v>
                </c:pt>
                <c:pt idx="234">
                  <c:v>3.2311900811600456</c:v>
                </c:pt>
                <c:pt idx="235">
                  <c:v>3.2560300811600449</c:v>
                </c:pt>
                <c:pt idx="236">
                  <c:v>3.2808700811600451</c:v>
                </c:pt>
                <c:pt idx="237">
                  <c:v>3.3057100811600453</c:v>
                </c:pt>
                <c:pt idx="238">
                  <c:v>3.3305500811600455</c:v>
                </c:pt>
                <c:pt idx="239">
                  <c:v>3.3553900811600457</c:v>
                </c:pt>
                <c:pt idx="240">
                  <c:v>3.380230081160045</c:v>
                </c:pt>
                <c:pt idx="241">
                  <c:v>3.4050700811600452</c:v>
                </c:pt>
                <c:pt idx="242">
                  <c:v>3.4299100811600454</c:v>
                </c:pt>
                <c:pt idx="243">
                  <c:v>3.4547500811600456</c:v>
                </c:pt>
                <c:pt idx="244">
                  <c:v>3.4795900811600449</c:v>
                </c:pt>
                <c:pt idx="245">
                  <c:v>3.5044300811600451</c:v>
                </c:pt>
                <c:pt idx="246">
                  <c:v>3.5292700811600453</c:v>
                </c:pt>
                <c:pt idx="247">
                  <c:v>3.5541100811600455</c:v>
                </c:pt>
                <c:pt idx="248">
                  <c:v>3.5789500811600456</c:v>
                </c:pt>
                <c:pt idx="249">
                  <c:v>3.603790081160045</c:v>
                </c:pt>
                <c:pt idx="250">
                  <c:v>3.6286300811600452</c:v>
                </c:pt>
                <c:pt idx="251">
                  <c:v>3.6534700811600453</c:v>
                </c:pt>
                <c:pt idx="252">
                  <c:v>3.6783100811600455</c:v>
                </c:pt>
                <c:pt idx="253">
                  <c:v>3.7031500811600448</c:v>
                </c:pt>
                <c:pt idx="254">
                  <c:v>3.727990081160045</c:v>
                </c:pt>
                <c:pt idx="255">
                  <c:v>3.7528300811600452</c:v>
                </c:pt>
                <c:pt idx="256">
                  <c:v>3.7776700811600454</c:v>
                </c:pt>
                <c:pt idx="257">
                  <c:v>3.8025100811600456</c:v>
                </c:pt>
                <c:pt idx="258">
                  <c:v>3.8273500811600449</c:v>
                </c:pt>
                <c:pt idx="259">
                  <c:v>3.8521900811600451</c:v>
                </c:pt>
                <c:pt idx="260">
                  <c:v>3.8770300811600453</c:v>
                </c:pt>
                <c:pt idx="261">
                  <c:v>3.9018700811600455</c:v>
                </c:pt>
                <c:pt idx="262">
                  <c:v>3.9267100811600448</c:v>
                </c:pt>
                <c:pt idx="263">
                  <c:v>3.951550081160045</c:v>
                </c:pt>
                <c:pt idx="264">
                  <c:v>3.9763900811600452</c:v>
                </c:pt>
                <c:pt idx="265">
                  <c:v>4.0012300811600454</c:v>
                </c:pt>
                <c:pt idx="266">
                  <c:v>4.0260700811600456</c:v>
                </c:pt>
                <c:pt idx="267">
                  <c:v>4.0509100811600449</c:v>
                </c:pt>
                <c:pt idx="268">
                  <c:v>4.0757500811600451</c:v>
                </c:pt>
                <c:pt idx="269">
                  <c:v>4.1005900811600453</c:v>
                </c:pt>
                <c:pt idx="270">
                  <c:v>4.1254300811600455</c:v>
                </c:pt>
                <c:pt idx="271">
                  <c:v>4.1502700811600448</c:v>
                </c:pt>
                <c:pt idx="272">
                  <c:v>4.175110081160045</c:v>
                </c:pt>
                <c:pt idx="273">
                  <c:v>4.1999500811600452</c:v>
                </c:pt>
                <c:pt idx="274">
                  <c:v>4.2247900811600454</c:v>
                </c:pt>
                <c:pt idx="275">
                  <c:v>4.2496300811600456</c:v>
                </c:pt>
                <c:pt idx="276">
                  <c:v>4.2744700811600449</c:v>
                </c:pt>
                <c:pt idx="277">
                  <c:v>4.2993100811600451</c:v>
                </c:pt>
                <c:pt idx="278">
                  <c:v>4.3241500811600453</c:v>
                </c:pt>
                <c:pt idx="279">
                  <c:v>4.3489900811600455</c:v>
                </c:pt>
                <c:pt idx="280">
                  <c:v>4.3738300811600457</c:v>
                </c:pt>
                <c:pt idx="281">
                  <c:v>4.398670081160045</c:v>
                </c:pt>
                <c:pt idx="282">
                  <c:v>4.4235100811600452</c:v>
                </c:pt>
                <c:pt idx="283">
                  <c:v>4.4483500811600454</c:v>
                </c:pt>
                <c:pt idx="284">
                  <c:v>4.4731900811600456</c:v>
                </c:pt>
                <c:pt idx="285">
                  <c:v>4.4980300811600449</c:v>
                </c:pt>
                <c:pt idx="286">
                  <c:v>4.5228700811600451</c:v>
                </c:pt>
                <c:pt idx="287">
                  <c:v>4.5477100811600453</c:v>
                </c:pt>
                <c:pt idx="288">
                  <c:v>4.5725500811600455</c:v>
                </c:pt>
                <c:pt idx="289">
                  <c:v>4.5973900811600457</c:v>
                </c:pt>
                <c:pt idx="290">
                  <c:v>4.622230081160045</c:v>
                </c:pt>
                <c:pt idx="291">
                  <c:v>4.6470700811600452</c:v>
                </c:pt>
                <c:pt idx="292">
                  <c:v>4.6719100811600454</c:v>
                </c:pt>
                <c:pt idx="293">
                  <c:v>4.6967500811600456</c:v>
                </c:pt>
                <c:pt idx="294">
                  <c:v>4.7215900811600449</c:v>
                </c:pt>
                <c:pt idx="295">
                  <c:v>4.7464300811600451</c:v>
                </c:pt>
                <c:pt idx="296">
                  <c:v>4.7712700811600453</c:v>
                </c:pt>
                <c:pt idx="297">
                  <c:v>4.7961100811600454</c:v>
                </c:pt>
                <c:pt idx="298">
                  <c:v>4.8209500811600456</c:v>
                </c:pt>
                <c:pt idx="299">
                  <c:v>4.8457900811600449</c:v>
                </c:pt>
                <c:pt idx="300">
                  <c:v>4.8706300811600451</c:v>
                </c:pt>
                <c:pt idx="301">
                  <c:v>4.8954700811600453</c:v>
                </c:pt>
                <c:pt idx="302">
                  <c:v>4.9203100811600455</c:v>
                </c:pt>
                <c:pt idx="303">
                  <c:v>4.9451500811600457</c:v>
                </c:pt>
                <c:pt idx="304">
                  <c:v>4.969990081160045</c:v>
                </c:pt>
                <c:pt idx="305">
                  <c:v>4.9948300811600452</c:v>
                </c:pt>
                <c:pt idx="306">
                  <c:v>5.0196700811600454</c:v>
                </c:pt>
                <c:pt idx="307">
                  <c:v>5.0445100811600456</c:v>
                </c:pt>
                <c:pt idx="308">
                  <c:v>5.0693500811600449</c:v>
                </c:pt>
                <c:pt idx="309">
                  <c:v>5.0941900811600451</c:v>
                </c:pt>
                <c:pt idx="310">
                  <c:v>5.1190300811600453</c:v>
                </c:pt>
                <c:pt idx="311">
                  <c:v>5.1438700811600455</c:v>
                </c:pt>
                <c:pt idx="312">
                  <c:v>5.1687100811600457</c:v>
                </c:pt>
                <c:pt idx="313">
                  <c:v>5.193550081160045</c:v>
                </c:pt>
                <c:pt idx="314">
                  <c:v>5.2183900811600452</c:v>
                </c:pt>
                <c:pt idx="315">
                  <c:v>5.2432300811600454</c:v>
                </c:pt>
                <c:pt idx="316">
                  <c:v>5.2680700811600456</c:v>
                </c:pt>
                <c:pt idx="317">
                  <c:v>5.2929100811600449</c:v>
                </c:pt>
                <c:pt idx="318">
                  <c:v>5.3177500811600451</c:v>
                </c:pt>
                <c:pt idx="319">
                  <c:v>5.3425900811600453</c:v>
                </c:pt>
                <c:pt idx="320">
                  <c:v>5.3674300811600455</c:v>
                </c:pt>
                <c:pt idx="321">
                  <c:v>5.3922700811600457</c:v>
                </c:pt>
                <c:pt idx="322">
                  <c:v>5.417110081160045</c:v>
                </c:pt>
                <c:pt idx="323">
                  <c:v>5.441950081160047</c:v>
                </c:pt>
                <c:pt idx="324">
                  <c:v>5.4667900811600463</c:v>
                </c:pt>
                <c:pt idx="325">
                  <c:v>5.4916300811600456</c:v>
                </c:pt>
                <c:pt idx="326">
                  <c:v>5.5164700811600467</c:v>
                </c:pt>
                <c:pt idx="327">
                  <c:v>5.541310081160046</c:v>
                </c:pt>
                <c:pt idx="328">
                  <c:v>5.5661500811600471</c:v>
                </c:pt>
                <c:pt idx="329">
                  <c:v>5.5909900811600464</c:v>
                </c:pt>
                <c:pt idx="330">
                  <c:v>5.6158300811600457</c:v>
                </c:pt>
                <c:pt idx="331">
                  <c:v>5.6406700811600468</c:v>
                </c:pt>
                <c:pt idx="332">
                  <c:v>5.6655100811600461</c:v>
                </c:pt>
                <c:pt idx="333">
                  <c:v>5.6903500811600454</c:v>
                </c:pt>
                <c:pt idx="334">
                  <c:v>5.7151900811600465</c:v>
                </c:pt>
                <c:pt idx="335">
                  <c:v>5.7400300811600458</c:v>
                </c:pt>
                <c:pt idx="336">
                  <c:v>5.7648700811600468</c:v>
                </c:pt>
                <c:pt idx="337">
                  <c:v>5.7897100811600462</c:v>
                </c:pt>
                <c:pt idx="338">
                  <c:v>5.8145500811600455</c:v>
                </c:pt>
                <c:pt idx="339">
                  <c:v>5.8393900811600465</c:v>
                </c:pt>
                <c:pt idx="340">
                  <c:v>5.8642300811600458</c:v>
                </c:pt>
                <c:pt idx="341">
                  <c:v>5.8890700811600469</c:v>
                </c:pt>
                <c:pt idx="342">
                  <c:v>5.9139100811600462</c:v>
                </c:pt>
                <c:pt idx="343">
                  <c:v>5.9387500811600455</c:v>
                </c:pt>
                <c:pt idx="344">
                  <c:v>5.9635900811600466</c:v>
                </c:pt>
                <c:pt idx="345">
                  <c:v>5.9884300811600459</c:v>
                </c:pt>
                <c:pt idx="346">
                  <c:v>6.013270081160047</c:v>
                </c:pt>
                <c:pt idx="347">
                  <c:v>6.0381100811600463</c:v>
                </c:pt>
                <c:pt idx="348">
                  <c:v>6.0629500811600456</c:v>
                </c:pt>
                <c:pt idx="349">
                  <c:v>6.0877900811600467</c:v>
                </c:pt>
                <c:pt idx="350">
                  <c:v>6.112630081160046</c:v>
                </c:pt>
                <c:pt idx="351">
                  <c:v>6.1374700811600471</c:v>
                </c:pt>
                <c:pt idx="352">
                  <c:v>6.1623100811600464</c:v>
                </c:pt>
                <c:pt idx="353">
                  <c:v>6.1871500811600457</c:v>
                </c:pt>
                <c:pt idx="354">
                  <c:v>6.2119900811600468</c:v>
                </c:pt>
                <c:pt idx="355">
                  <c:v>6.2368300811600461</c:v>
                </c:pt>
                <c:pt idx="356">
                  <c:v>6.2616700811600454</c:v>
                </c:pt>
                <c:pt idx="357">
                  <c:v>6.2865100811600465</c:v>
                </c:pt>
                <c:pt idx="358">
                  <c:v>6.3113500811600458</c:v>
                </c:pt>
                <c:pt idx="359">
                  <c:v>6.3361900811600469</c:v>
                </c:pt>
                <c:pt idx="360">
                  <c:v>6.3610300811600462</c:v>
                </c:pt>
                <c:pt idx="361">
                  <c:v>6.3858700811600455</c:v>
                </c:pt>
                <c:pt idx="362">
                  <c:v>6.4107100811600466</c:v>
                </c:pt>
                <c:pt idx="363">
                  <c:v>6.4355500811600459</c:v>
                </c:pt>
                <c:pt idx="364">
                  <c:v>6.460390081160047</c:v>
                </c:pt>
                <c:pt idx="365">
                  <c:v>6.4852300811600463</c:v>
                </c:pt>
                <c:pt idx="366">
                  <c:v>6.5100700811600456</c:v>
                </c:pt>
                <c:pt idx="367">
                  <c:v>6.5349100811600467</c:v>
                </c:pt>
                <c:pt idx="368">
                  <c:v>6.559750081160046</c:v>
                </c:pt>
                <c:pt idx="369">
                  <c:v>6.5845900811600471</c:v>
                </c:pt>
                <c:pt idx="370">
                  <c:v>6.6094300811600464</c:v>
                </c:pt>
                <c:pt idx="371">
                  <c:v>6.6342700811600457</c:v>
                </c:pt>
                <c:pt idx="372">
                  <c:v>6.6591100811600468</c:v>
                </c:pt>
                <c:pt idx="373">
                  <c:v>6.6839500811600461</c:v>
                </c:pt>
                <c:pt idx="374">
                  <c:v>6.7087900811600454</c:v>
                </c:pt>
                <c:pt idx="375">
                  <c:v>6.7336300811600465</c:v>
                </c:pt>
                <c:pt idx="376">
                  <c:v>6.7584700811600458</c:v>
                </c:pt>
                <c:pt idx="377">
                  <c:v>6.7833100811600469</c:v>
                </c:pt>
                <c:pt idx="378">
                  <c:v>6.8081500811600462</c:v>
                </c:pt>
                <c:pt idx="379">
                  <c:v>6.8329900811600455</c:v>
                </c:pt>
                <c:pt idx="380">
                  <c:v>6.8578300811600466</c:v>
                </c:pt>
                <c:pt idx="381">
                  <c:v>6.8826700811600459</c:v>
                </c:pt>
                <c:pt idx="382">
                  <c:v>6.9075100811600469</c:v>
                </c:pt>
                <c:pt idx="383">
                  <c:v>6.9323500811600463</c:v>
                </c:pt>
                <c:pt idx="384">
                  <c:v>6.9571900811600456</c:v>
                </c:pt>
                <c:pt idx="385">
                  <c:v>6.9820300811600466</c:v>
                </c:pt>
                <c:pt idx="386">
                  <c:v>7.0068700811600459</c:v>
                </c:pt>
                <c:pt idx="387">
                  <c:v>7.031710081160047</c:v>
                </c:pt>
                <c:pt idx="388">
                  <c:v>7.0565500811600463</c:v>
                </c:pt>
                <c:pt idx="389">
                  <c:v>7.0813900811600456</c:v>
                </c:pt>
                <c:pt idx="390">
                  <c:v>7.1062300811600467</c:v>
                </c:pt>
                <c:pt idx="391">
                  <c:v>7.131070081160046</c:v>
                </c:pt>
                <c:pt idx="392">
                  <c:v>7.1559100811600471</c:v>
                </c:pt>
                <c:pt idx="393">
                  <c:v>7.1807500811600464</c:v>
                </c:pt>
                <c:pt idx="394">
                  <c:v>7.2055900811600457</c:v>
                </c:pt>
                <c:pt idx="395">
                  <c:v>7.2304300811600468</c:v>
                </c:pt>
                <c:pt idx="396">
                  <c:v>7.2552700811600461</c:v>
                </c:pt>
                <c:pt idx="397">
                  <c:v>7.2801100811600454</c:v>
                </c:pt>
                <c:pt idx="398">
                  <c:v>7.3049500811600465</c:v>
                </c:pt>
                <c:pt idx="399">
                  <c:v>7.3297900811600458</c:v>
                </c:pt>
                <c:pt idx="400">
                  <c:v>7.3546300811600469</c:v>
                </c:pt>
                <c:pt idx="401">
                  <c:v>7.3794700811600462</c:v>
                </c:pt>
                <c:pt idx="402">
                  <c:v>7.4043100811600455</c:v>
                </c:pt>
                <c:pt idx="403">
                  <c:v>7.4291500811600466</c:v>
                </c:pt>
                <c:pt idx="404">
                  <c:v>7.4539900811600459</c:v>
                </c:pt>
                <c:pt idx="405">
                  <c:v>7.478830081160047</c:v>
                </c:pt>
                <c:pt idx="406">
                  <c:v>7.5036700811600463</c:v>
                </c:pt>
                <c:pt idx="407">
                  <c:v>7.5285100811600456</c:v>
                </c:pt>
                <c:pt idx="408">
                  <c:v>7.5533500811600467</c:v>
                </c:pt>
                <c:pt idx="409">
                  <c:v>7.578190081160046</c:v>
                </c:pt>
                <c:pt idx="410">
                  <c:v>7.6030300811600471</c:v>
                </c:pt>
                <c:pt idx="411">
                  <c:v>7.6278700811600464</c:v>
                </c:pt>
                <c:pt idx="412">
                  <c:v>7.6527100811600457</c:v>
                </c:pt>
                <c:pt idx="413">
                  <c:v>7.6775500811600468</c:v>
                </c:pt>
                <c:pt idx="414">
                  <c:v>7.7023900811600461</c:v>
                </c:pt>
                <c:pt idx="415">
                  <c:v>7.7272300811600454</c:v>
                </c:pt>
                <c:pt idx="416">
                  <c:v>7.7520700811600465</c:v>
                </c:pt>
                <c:pt idx="417">
                  <c:v>7.7769100811600458</c:v>
                </c:pt>
                <c:pt idx="418">
                  <c:v>7.8017500811600469</c:v>
                </c:pt>
                <c:pt idx="419">
                  <c:v>7.8265900811600462</c:v>
                </c:pt>
                <c:pt idx="420">
                  <c:v>7.8514300811600455</c:v>
                </c:pt>
                <c:pt idx="421">
                  <c:v>7.8762700811600466</c:v>
                </c:pt>
                <c:pt idx="422">
                  <c:v>7.9011100811600459</c:v>
                </c:pt>
                <c:pt idx="423">
                  <c:v>7.925950081160047</c:v>
                </c:pt>
                <c:pt idx="424">
                  <c:v>7.9507900811600463</c:v>
                </c:pt>
                <c:pt idx="425">
                  <c:v>7.9756300811600456</c:v>
                </c:pt>
                <c:pt idx="426">
                  <c:v>8.0004700811600458</c:v>
                </c:pt>
                <c:pt idx="427">
                  <c:v>8.0253100811600468</c:v>
                </c:pt>
                <c:pt idx="428">
                  <c:v>8.0501500811600479</c:v>
                </c:pt>
                <c:pt idx="429">
                  <c:v>8.0749900811600455</c:v>
                </c:pt>
                <c:pt idx="430">
                  <c:v>8.0998300811600465</c:v>
                </c:pt>
                <c:pt idx="431">
                  <c:v>8.1246700811600476</c:v>
                </c:pt>
                <c:pt idx="432">
                  <c:v>8.1495100811600452</c:v>
                </c:pt>
                <c:pt idx="433">
                  <c:v>8.1743500811600462</c:v>
                </c:pt>
                <c:pt idx="434">
                  <c:v>8.1991900811600473</c:v>
                </c:pt>
                <c:pt idx="435">
                  <c:v>8.2240300811600449</c:v>
                </c:pt>
                <c:pt idx="436">
                  <c:v>8.2488700811600459</c:v>
                </c:pt>
                <c:pt idx="437">
                  <c:v>8.273710081160047</c:v>
                </c:pt>
                <c:pt idx="438">
                  <c:v>8.2985500811600446</c:v>
                </c:pt>
                <c:pt idx="439">
                  <c:v>8.3233900811600456</c:v>
                </c:pt>
                <c:pt idx="440">
                  <c:v>8.3482300811600467</c:v>
                </c:pt>
                <c:pt idx="441">
                  <c:v>8.3730700811600478</c:v>
                </c:pt>
                <c:pt idx="442">
                  <c:v>8.3979100811600453</c:v>
                </c:pt>
                <c:pt idx="443">
                  <c:v>8.4227500811600464</c:v>
                </c:pt>
                <c:pt idx="444">
                  <c:v>8.4475900811600475</c:v>
                </c:pt>
                <c:pt idx="445">
                  <c:v>8.472430081160045</c:v>
                </c:pt>
                <c:pt idx="446">
                  <c:v>8.4972700811600461</c:v>
                </c:pt>
                <c:pt idx="447">
                  <c:v>8.5221100811600472</c:v>
                </c:pt>
                <c:pt idx="448">
                  <c:v>8.5469500811600447</c:v>
                </c:pt>
                <c:pt idx="449">
                  <c:v>8.5717900811600458</c:v>
                </c:pt>
                <c:pt idx="450">
                  <c:v>8.5966300811600469</c:v>
                </c:pt>
                <c:pt idx="451">
                  <c:v>8.621470081160048</c:v>
                </c:pt>
                <c:pt idx="452">
                  <c:v>8.6463100811600455</c:v>
                </c:pt>
                <c:pt idx="453">
                  <c:v>8.6711500811600466</c:v>
                </c:pt>
                <c:pt idx="454">
                  <c:v>8.6959900811600477</c:v>
                </c:pt>
                <c:pt idx="455">
                  <c:v>8.7208300811600452</c:v>
                </c:pt>
                <c:pt idx="456">
                  <c:v>8.7456700811600463</c:v>
                </c:pt>
                <c:pt idx="457">
                  <c:v>8.7705100811600474</c:v>
                </c:pt>
                <c:pt idx="458">
                  <c:v>8.7953500811600449</c:v>
                </c:pt>
                <c:pt idx="459">
                  <c:v>8.820190081160046</c:v>
                </c:pt>
                <c:pt idx="460">
                  <c:v>8.8450300811600471</c:v>
                </c:pt>
                <c:pt idx="461">
                  <c:v>8.8698700811600446</c:v>
                </c:pt>
                <c:pt idx="462">
                  <c:v>8.8947100811600457</c:v>
                </c:pt>
                <c:pt idx="463">
                  <c:v>8.9195500811600468</c:v>
                </c:pt>
                <c:pt idx="464">
                  <c:v>8.9443900811600479</c:v>
                </c:pt>
                <c:pt idx="465">
                  <c:v>8.9692300811600454</c:v>
                </c:pt>
                <c:pt idx="466">
                  <c:v>8.9940700811600465</c:v>
                </c:pt>
                <c:pt idx="467">
                  <c:v>9.0189100811600476</c:v>
                </c:pt>
                <c:pt idx="468">
                  <c:v>9.0437500811600451</c:v>
                </c:pt>
                <c:pt idx="469">
                  <c:v>9.0685900811600462</c:v>
                </c:pt>
                <c:pt idx="470">
                  <c:v>9.0934300811600473</c:v>
                </c:pt>
                <c:pt idx="471">
                  <c:v>9.1182700811600448</c:v>
                </c:pt>
                <c:pt idx="472">
                  <c:v>9.1431100811600459</c:v>
                </c:pt>
                <c:pt idx="473">
                  <c:v>9.1679500811600469</c:v>
                </c:pt>
                <c:pt idx="474">
                  <c:v>9.192790081160048</c:v>
                </c:pt>
                <c:pt idx="475">
                  <c:v>9.2176300811600456</c:v>
                </c:pt>
                <c:pt idx="476">
                  <c:v>9.2424700811600466</c:v>
                </c:pt>
                <c:pt idx="477">
                  <c:v>9.2673100811600477</c:v>
                </c:pt>
                <c:pt idx="478">
                  <c:v>9.2921500811600453</c:v>
                </c:pt>
                <c:pt idx="479">
                  <c:v>9.3169900811600463</c:v>
                </c:pt>
                <c:pt idx="480">
                  <c:v>9.3418300811600474</c:v>
                </c:pt>
                <c:pt idx="481">
                  <c:v>9.366670081160045</c:v>
                </c:pt>
                <c:pt idx="482">
                  <c:v>9.391510081160046</c:v>
                </c:pt>
                <c:pt idx="483">
                  <c:v>9.4163500811600471</c:v>
                </c:pt>
                <c:pt idx="484">
                  <c:v>9.4411900811600447</c:v>
                </c:pt>
                <c:pt idx="485">
                  <c:v>9.4660300811600457</c:v>
                </c:pt>
                <c:pt idx="486">
                  <c:v>9.4908700811600468</c:v>
                </c:pt>
                <c:pt idx="487">
                  <c:v>9.5157100811600479</c:v>
                </c:pt>
                <c:pt idx="488">
                  <c:v>9.5405500811600454</c:v>
                </c:pt>
                <c:pt idx="489">
                  <c:v>9.5653900811600465</c:v>
                </c:pt>
                <c:pt idx="490">
                  <c:v>9.5902300811600476</c:v>
                </c:pt>
                <c:pt idx="491">
                  <c:v>9.6150700811600451</c:v>
                </c:pt>
                <c:pt idx="492">
                  <c:v>9.6399100811600462</c:v>
                </c:pt>
                <c:pt idx="493">
                  <c:v>9.6647500811600473</c:v>
                </c:pt>
                <c:pt idx="494">
                  <c:v>9.6895900811600448</c:v>
                </c:pt>
                <c:pt idx="495">
                  <c:v>9.7144300811600459</c:v>
                </c:pt>
                <c:pt idx="496">
                  <c:v>9.739270081160047</c:v>
                </c:pt>
                <c:pt idx="497">
                  <c:v>9.7641100811600481</c:v>
                </c:pt>
                <c:pt idx="498">
                  <c:v>9.7889500811600456</c:v>
                </c:pt>
                <c:pt idx="499">
                  <c:v>9.8137900811600467</c:v>
                </c:pt>
                <c:pt idx="500">
                  <c:v>9.8386300811600478</c:v>
                </c:pt>
                <c:pt idx="501">
                  <c:v>9.8634700811600453</c:v>
                </c:pt>
                <c:pt idx="502">
                  <c:v>9.8883100811600464</c:v>
                </c:pt>
                <c:pt idx="503">
                  <c:v>9.9131500811600475</c:v>
                </c:pt>
                <c:pt idx="504">
                  <c:v>9.937990081160045</c:v>
                </c:pt>
                <c:pt idx="505">
                  <c:v>9.9628300811600461</c:v>
                </c:pt>
                <c:pt idx="506">
                  <c:v>9.9876700811600472</c:v>
                </c:pt>
                <c:pt idx="507">
                  <c:v>10.012510081160045</c:v>
                </c:pt>
                <c:pt idx="508">
                  <c:v>10.037350081160046</c:v>
                </c:pt>
                <c:pt idx="509">
                  <c:v>10.062190081160047</c:v>
                </c:pt>
                <c:pt idx="510">
                  <c:v>10.087030081160048</c:v>
                </c:pt>
                <c:pt idx="511">
                  <c:v>10.111870081160045</c:v>
                </c:pt>
              </c:numCache>
            </c:numRef>
          </c:xVal>
          <c:yVal>
            <c:numRef>
              <c:f>'IR sp'!$I$2:$I$1025</c:f>
              <c:numCache>
                <c:formatCode>General</c:formatCode>
                <c:ptCount val="1024"/>
                <c:pt idx="0">
                  <c:v>-2.2343714061634165E-3</c:v>
                </c:pt>
                <c:pt idx="1">
                  <c:v>-2.1529277284703593E-3</c:v>
                </c:pt>
                <c:pt idx="2">
                  <c:v>-2.1355100240644394E-3</c:v>
                </c:pt>
                <c:pt idx="3">
                  <c:v>1.6121015006488479E-4</c:v>
                </c:pt>
                <c:pt idx="4">
                  <c:v>2.3461745581846924E-3</c:v>
                </c:pt>
                <c:pt idx="5">
                  <c:v>2.632993107443938E-4</c:v>
                </c:pt>
                <c:pt idx="6">
                  <c:v>7.2893680943293844E-4</c:v>
                </c:pt>
                <c:pt idx="7">
                  <c:v>1.3626707209025929E-3</c:v>
                </c:pt>
                <c:pt idx="8">
                  <c:v>2.377925797989941E-3</c:v>
                </c:pt>
                <c:pt idx="9">
                  <c:v>3.1730981150325543E-4</c:v>
                </c:pt>
                <c:pt idx="10">
                  <c:v>1.2366129251543383E-3</c:v>
                </c:pt>
                <c:pt idx="11">
                  <c:v>2.031887430959061E-3</c:v>
                </c:pt>
                <c:pt idx="12">
                  <c:v>1.4014466964507402E-3</c:v>
                </c:pt>
                <c:pt idx="13">
                  <c:v>7.8700191847724539E-4</c:v>
                </c:pt>
                <c:pt idx="14">
                  <c:v>1.4775722233680941E-3</c:v>
                </c:pt>
                <c:pt idx="15">
                  <c:v>7.0265543776363583E-4</c:v>
                </c:pt>
                <c:pt idx="16">
                  <c:v>7.9123733046522027E-4</c:v>
                </c:pt>
                <c:pt idx="17">
                  <c:v>4.5488028101962723E-4</c:v>
                </c:pt>
                <c:pt idx="18">
                  <c:v>2.8444062275765E-3</c:v>
                </c:pt>
                <c:pt idx="19">
                  <c:v>1.0300858036715503E-3</c:v>
                </c:pt>
                <c:pt idx="20">
                  <c:v>3.3138134525994623E-3</c:v>
                </c:pt>
                <c:pt idx="21">
                  <c:v>2.3798928021025669E-3</c:v>
                </c:pt>
                <c:pt idx="22">
                  <c:v>2.2597552461386156E-3</c:v>
                </c:pt>
                <c:pt idx="23">
                  <c:v>1.9560047676736442E-3</c:v>
                </c:pt>
                <c:pt idx="24">
                  <c:v>2.8494828050987294E-3</c:v>
                </c:pt>
                <c:pt idx="25">
                  <c:v>3.1998322718626861E-3</c:v>
                </c:pt>
                <c:pt idx="26">
                  <c:v>1.9090277628366625E-3</c:v>
                </c:pt>
                <c:pt idx="27">
                  <c:v>2.3425548866114272E-3</c:v>
                </c:pt>
                <c:pt idx="28">
                  <c:v>2.4044767739981971E-3</c:v>
                </c:pt>
                <c:pt idx="29">
                  <c:v>2.5113091836338136E-3</c:v>
                </c:pt>
                <c:pt idx="30">
                  <c:v>2.6104662913787884E-3</c:v>
                </c:pt>
                <c:pt idx="31">
                  <c:v>2.8583193048696827E-3</c:v>
                </c:pt>
                <c:pt idx="32">
                  <c:v>3.0978907118742491E-3</c:v>
                </c:pt>
                <c:pt idx="33">
                  <c:v>2.0859771429564905E-3</c:v>
                </c:pt>
                <c:pt idx="34">
                  <c:v>2.9505592613356308E-3</c:v>
                </c:pt>
                <c:pt idx="35">
                  <c:v>3.3688206563200706E-3</c:v>
                </c:pt>
                <c:pt idx="36">
                  <c:v>3.8524088119592189E-3</c:v>
                </c:pt>
                <c:pt idx="37">
                  <c:v>4.8511797654441531E-3</c:v>
                </c:pt>
                <c:pt idx="38">
                  <c:v>4.1382911584468621E-3</c:v>
                </c:pt>
                <c:pt idx="39">
                  <c:v>3.9151228070732312E-3</c:v>
                </c:pt>
                <c:pt idx="40">
                  <c:v>4.0607787419115506E-3</c:v>
                </c:pt>
                <c:pt idx="41">
                  <c:v>4.5594343217495318E-3</c:v>
                </c:pt>
                <c:pt idx="42">
                  <c:v>2.4849362260654186E-3</c:v>
                </c:pt>
                <c:pt idx="43">
                  <c:v>4.2511927626643596E-3</c:v>
                </c:pt>
                <c:pt idx="44">
                  <c:v>4.5524487000959688E-3</c:v>
                </c:pt>
                <c:pt idx="45">
                  <c:v>2.2037538044994702E-3</c:v>
                </c:pt>
                <c:pt idx="46">
                  <c:v>4.17021836553144E-3</c:v>
                </c:pt>
                <c:pt idx="47">
                  <c:v>4.8555510492752545E-3</c:v>
                </c:pt>
                <c:pt idx="48">
                  <c:v>5.0364601811492783E-3</c:v>
                </c:pt>
                <c:pt idx="49">
                  <c:v>3.3515207188727224E-3</c:v>
                </c:pt>
                <c:pt idx="50">
                  <c:v>4.4854034691621195E-3</c:v>
                </c:pt>
                <c:pt idx="51">
                  <c:v>4.8957761021285419E-3</c:v>
                </c:pt>
                <c:pt idx="52">
                  <c:v>4.489424611309782E-3</c:v>
                </c:pt>
                <c:pt idx="53">
                  <c:v>3.7405260116416044E-3</c:v>
                </c:pt>
                <c:pt idx="54">
                  <c:v>4.650770890570621E-3</c:v>
                </c:pt>
                <c:pt idx="55">
                  <c:v>5.2688365604165168E-3</c:v>
                </c:pt>
                <c:pt idx="56">
                  <c:v>4.998991258274044E-3</c:v>
                </c:pt>
                <c:pt idx="57">
                  <c:v>6.5459548164479575E-3</c:v>
                </c:pt>
                <c:pt idx="58">
                  <c:v>5.1190734130676062E-3</c:v>
                </c:pt>
                <c:pt idx="59">
                  <c:v>4.2154832832916348E-3</c:v>
                </c:pt>
                <c:pt idx="60">
                  <c:v>3.6763932338036548E-3</c:v>
                </c:pt>
                <c:pt idx="61">
                  <c:v>4.4225023950984002E-3</c:v>
                </c:pt>
                <c:pt idx="62">
                  <c:v>4.4489141727536681E-3</c:v>
                </c:pt>
                <c:pt idx="63">
                  <c:v>4.3541466430232663E-3</c:v>
                </c:pt>
                <c:pt idx="64">
                  <c:v>5.1935517528460149E-3</c:v>
                </c:pt>
                <c:pt idx="65">
                  <c:v>4.7211214306072851E-3</c:v>
                </c:pt>
                <c:pt idx="66">
                  <c:v>4.4456158487374544E-3</c:v>
                </c:pt>
                <c:pt idx="67">
                  <c:v>5.1747580951457877E-3</c:v>
                </c:pt>
                <c:pt idx="68">
                  <c:v>6.1741472223787288E-3</c:v>
                </c:pt>
                <c:pt idx="69">
                  <c:v>5.4490646928964702E-3</c:v>
                </c:pt>
                <c:pt idx="70">
                  <c:v>5.7597917729027646E-3</c:v>
                </c:pt>
                <c:pt idx="71">
                  <c:v>6.4929047506799478E-3</c:v>
                </c:pt>
                <c:pt idx="72">
                  <c:v>5.6778104768903399E-3</c:v>
                </c:pt>
                <c:pt idx="73">
                  <c:v>6.6993353005584096E-3</c:v>
                </c:pt>
                <c:pt idx="74">
                  <c:v>6.7356493009590891E-3</c:v>
                </c:pt>
                <c:pt idx="75">
                  <c:v>7.1954404894336889E-3</c:v>
                </c:pt>
                <c:pt idx="76">
                  <c:v>9.2067540794317365E-3</c:v>
                </c:pt>
                <c:pt idx="77">
                  <c:v>7.401818598917728E-3</c:v>
                </c:pt>
                <c:pt idx="78">
                  <c:v>8.7261697333760324E-3</c:v>
                </c:pt>
                <c:pt idx="79">
                  <c:v>1.003563449312218E-2</c:v>
                </c:pt>
                <c:pt idx="80">
                  <c:v>1.009537790845196E-2</c:v>
                </c:pt>
                <c:pt idx="81">
                  <c:v>9.628984373549497E-3</c:v>
                </c:pt>
                <c:pt idx="82">
                  <c:v>1.1686953627771923E-2</c:v>
                </c:pt>
                <c:pt idx="83">
                  <c:v>1.2886071963672403E-2</c:v>
                </c:pt>
                <c:pt idx="84">
                  <c:v>1.2983882478989794E-2</c:v>
                </c:pt>
                <c:pt idx="85">
                  <c:v>1.4164500451345282E-2</c:v>
                </c:pt>
                <c:pt idx="86">
                  <c:v>1.5390803232111703E-2</c:v>
                </c:pt>
                <c:pt idx="87">
                  <c:v>1.7078815390141569E-2</c:v>
                </c:pt>
                <c:pt idx="88">
                  <c:v>1.8522507372098897E-2</c:v>
                </c:pt>
                <c:pt idx="89">
                  <c:v>1.9377401017004497E-2</c:v>
                </c:pt>
                <c:pt idx="90">
                  <c:v>2.0448499615221414E-2</c:v>
                </c:pt>
                <c:pt idx="91">
                  <c:v>2.2057957150869063E-2</c:v>
                </c:pt>
                <c:pt idx="92">
                  <c:v>2.2905387695055523E-2</c:v>
                </c:pt>
                <c:pt idx="93">
                  <c:v>2.4584962131935395E-2</c:v>
                </c:pt>
                <c:pt idx="94">
                  <c:v>2.7344856420960358E-2</c:v>
                </c:pt>
                <c:pt idx="95">
                  <c:v>2.8212229903238104E-2</c:v>
                </c:pt>
                <c:pt idx="96">
                  <c:v>3.0035552155804942E-2</c:v>
                </c:pt>
                <c:pt idx="97">
                  <c:v>3.0556614896100124E-2</c:v>
                </c:pt>
                <c:pt idx="98">
                  <c:v>3.2297102229734587E-2</c:v>
                </c:pt>
                <c:pt idx="99">
                  <c:v>3.2654383573232901E-2</c:v>
                </c:pt>
                <c:pt idx="100">
                  <c:v>3.4145068186714284E-2</c:v>
                </c:pt>
                <c:pt idx="101">
                  <c:v>3.563326993467715E-2</c:v>
                </c:pt>
                <c:pt idx="102">
                  <c:v>3.7322824284325963E-2</c:v>
                </c:pt>
                <c:pt idx="103">
                  <c:v>3.7921863929284511E-2</c:v>
                </c:pt>
                <c:pt idx="104">
                  <c:v>3.8766675741001871E-2</c:v>
                </c:pt>
                <c:pt idx="105">
                  <c:v>3.9513768614208515E-2</c:v>
                </c:pt>
                <c:pt idx="106">
                  <c:v>4.1496983930523215E-2</c:v>
                </c:pt>
                <c:pt idx="107">
                  <c:v>4.2295439382156207E-2</c:v>
                </c:pt>
                <c:pt idx="108">
                  <c:v>4.3444630617684735E-2</c:v>
                </c:pt>
                <c:pt idx="109">
                  <c:v>4.3925187062453637E-2</c:v>
                </c:pt>
                <c:pt idx="110">
                  <c:v>4.4797277216400318E-2</c:v>
                </c:pt>
                <c:pt idx="111">
                  <c:v>4.4694351572084297E-2</c:v>
                </c:pt>
                <c:pt idx="112">
                  <c:v>4.7108560218703847E-2</c:v>
                </c:pt>
                <c:pt idx="113">
                  <c:v>4.7431315924284734E-2</c:v>
                </c:pt>
                <c:pt idx="114">
                  <c:v>4.8241402884967914E-2</c:v>
                </c:pt>
                <c:pt idx="115">
                  <c:v>4.7133613824329679E-2</c:v>
                </c:pt>
                <c:pt idx="116">
                  <c:v>4.851972308317562E-2</c:v>
                </c:pt>
                <c:pt idx="117">
                  <c:v>4.8882774619463755E-2</c:v>
                </c:pt>
                <c:pt idx="118">
                  <c:v>4.9157327773931392E-2</c:v>
                </c:pt>
                <c:pt idx="119">
                  <c:v>4.9126513263512424E-2</c:v>
                </c:pt>
                <c:pt idx="120">
                  <c:v>4.9397554128671334E-2</c:v>
                </c:pt>
                <c:pt idx="121">
                  <c:v>4.9365655850100471E-2</c:v>
                </c:pt>
                <c:pt idx="122">
                  <c:v>5.2207896391587974E-2</c:v>
                </c:pt>
                <c:pt idx="123">
                  <c:v>5.0309392969776122E-2</c:v>
                </c:pt>
                <c:pt idx="124">
                  <c:v>5.2555047642886731E-2</c:v>
                </c:pt>
                <c:pt idx="125">
                  <c:v>5.1904065487768339E-2</c:v>
                </c:pt>
                <c:pt idx="126">
                  <c:v>4.9124531567325318E-2</c:v>
                </c:pt>
                <c:pt idx="127">
                  <c:v>4.9841130763891267E-2</c:v>
                </c:pt>
                <c:pt idx="128">
                  <c:v>5.1943753002922248E-2</c:v>
                </c:pt>
                <c:pt idx="129">
                  <c:v>5.1433228431959715E-2</c:v>
                </c:pt>
                <c:pt idx="130">
                  <c:v>5.1379252405367226E-2</c:v>
                </c:pt>
                <c:pt idx="131">
                  <c:v>5.0732335191298626E-2</c:v>
                </c:pt>
                <c:pt idx="132">
                  <c:v>5.1752076197361878E-2</c:v>
                </c:pt>
                <c:pt idx="133">
                  <c:v>5.1564231118459064E-2</c:v>
                </c:pt>
                <c:pt idx="134">
                  <c:v>5.2091396334136772E-2</c:v>
                </c:pt>
                <c:pt idx="135">
                  <c:v>5.1167664671449835E-2</c:v>
                </c:pt>
                <c:pt idx="136">
                  <c:v>5.1716985672054301E-2</c:v>
                </c:pt>
                <c:pt idx="137">
                  <c:v>4.9898246349622088E-2</c:v>
                </c:pt>
                <c:pt idx="138">
                  <c:v>5.2070135310224856E-2</c:v>
                </c:pt>
                <c:pt idx="139">
                  <c:v>4.9950095697384227E-2</c:v>
                </c:pt>
                <c:pt idx="140">
                  <c:v>5.0810684547702191E-2</c:v>
                </c:pt>
                <c:pt idx="141">
                  <c:v>5.2461652109170601E-2</c:v>
                </c:pt>
                <c:pt idx="142">
                  <c:v>5.2621300059347127E-2</c:v>
                </c:pt>
                <c:pt idx="143">
                  <c:v>5.0877138019658229E-2</c:v>
                </c:pt>
                <c:pt idx="144">
                  <c:v>5.0420823260433602E-2</c:v>
                </c:pt>
                <c:pt idx="145">
                  <c:v>5.1418054280979723E-2</c:v>
                </c:pt>
                <c:pt idx="146">
                  <c:v>4.9007381707042962E-2</c:v>
                </c:pt>
                <c:pt idx="147">
                  <c:v>5.0887422977901338E-2</c:v>
                </c:pt>
                <c:pt idx="148">
                  <c:v>5.0733028177758079E-2</c:v>
                </c:pt>
                <c:pt idx="149">
                  <c:v>4.9755203849815376E-2</c:v>
                </c:pt>
                <c:pt idx="150">
                  <c:v>5.1186457941888343E-2</c:v>
                </c:pt>
                <c:pt idx="151">
                  <c:v>5.0308613644094634E-2</c:v>
                </c:pt>
                <c:pt idx="152">
                  <c:v>5.0716664728011472E-2</c:v>
                </c:pt>
                <c:pt idx="153">
                  <c:v>5.0805231500708127E-2</c:v>
                </c:pt>
                <c:pt idx="154">
                  <c:v>5.1038012623474911E-2</c:v>
                </c:pt>
                <c:pt idx="155">
                  <c:v>5.0390392988028873E-2</c:v>
                </c:pt>
                <c:pt idx="156">
                  <c:v>5.0369288596252532E-2</c:v>
                </c:pt>
                <c:pt idx="157">
                  <c:v>5.0014328301870477E-2</c:v>
                </c:pt>
                <c:pt idx="158">
                  <c:v>4.7939669475606343E-2</c:v>
                </c:pt>
                <c:pt idx="159">
                  <c:v>5.0869671283027731E-2</c:v>
                </c:pt>
                <c:pt idx="160">
                  <c:v>4.9282636211004149E-2</c:v>
                </c:pt>
                <c:pt idx="161">
                  <c:v>4.8929984576531867E-2</c:v>
                </c:pt>
                <c:pt idx="162">
                  <c:v>4.9255043903501425E-2</c:v>
                </c:pt>
                <c:pt idx="163">
                  <c:v>4.913821990280727E-2</c:v>
                </c:pt>
                <c:pt idx="164">
                  <c:v>4.8536821320043569E-2</c:v>
                </c:pt>
                <c:pt idx="165">
                  <c:v>5.0345800164900791E-2</c:v>
                </c:pt>
                <c:pt idx="166">
                  <c:v>4.9025794029482317E-2</c:v>
                </c:pt>
                <c:pt idx="167">
                  <c:v>4.7151840197496526E-2</c:v>
                </c:pt>
                <c:pt idx="168">
                  <c:v>4.8956927943696223E-2</c:v>
                </c:pt>
                <c:pt idx="169">
                  <c:v>4.7980054938215361E-2</c:v>
                </c:pt>
                <c:pt idx="170">
                  <c:v>5.0036416130179923E-2</c:v>
                </c:pt>
                <c:pt idx="171">
                  <c:v>4.8999704139038425E-2</c:v>
                </c:pt>
                <c:pt idx="172">
                  <c:v>4.821059062732963E-2</c:v>
                </c:pt>
                <c:pt idx="173">
                  <c:v>4.9443657301981692E-2</c:v>
                </c:pt>
                <c:pt idx="174">
                  <c:v>4.777156071171261E-2</c:v>
                </c:pt>
                <c:pt idx="175">
                  <c:v>4.8952702531685079E-2</c:v>
                </c:pt>
                <c:pt idx="176">
                  <c:v>4.7172885930389895E-2</c:v>
                </c:pt>
                <c:pt idx="177">
                  <c:v>4.7610062729769045E-2</c:v>
                </c:pt>
                <c:pt idx="178">
                  <c:v>4.7630973104018905E-2</c:v>
                </c:pt>
                <c:pt idx="179">
                  <c:v>4.6590874377787209E-2</c:v>
                </c:pt>
                <c:pt idx="180">
                  <c:v>4.8778951050265432E-2</c:v>
                </c:pt>
                <c:pt idx="181">
                  <c:v>4.8482490958069231E-2</c:v>
                </c:pt>
                <c:pt idx="182">
                  <c:v>4.6446190298108224E-2</c:v>
                </c:pt>
                <c:pt idx="183">
                  <c:v>4.6681875006839124E-2</c:v>
                </c:pt>
                <c:pt idx="184">
                  <c:v>4.88647127652155E-2</c:v>
                </c:pt>
                <c:pt idx="185">
                  <c:v>4.7189691755940164E-2</c:v>
                </c:pt>
                <c:pt idx="186">
                  <c:v>4.6615875504120857E-2</c:v>
                </c:pt>
                <c:pt idx="187">
                  <c:v>4.7386242974027035E-2</c:v>
                </c:pt>
                <c:pt idx="188">
                  <c:v>4.6761200890462935E-2</c:v>
                </c:pt>
                <c:pt idx="189">
                  <c:v>4.6412375225707361E-2</c:v>
                </c:pt>
                <c:pt idx="190">
                  <c:v>4.6731425637925234E-2</c:v>
                </c:pt>
                <c:pt idx="191">
                  <c:v>4.568744420282754E-2</c:v>
                </c:pt>
                <c:pt idx="192">
                  <c:v>4.62902043151623E-2</c:v>
                </c:pt>
                <c:pt idx="193">
                  <c:v>4.6716103096400799E-2</c:v>
                </c:pt>
                <c:pt idx="194">
                  <c:v>4.627891929313542E-2</c:v>
                </c:pt>
                <c:pt idx="195">
                  <c:v>4.6287787168218436E-2</c:v>
                </c:pt>
                <c:pt idx="196">
                  <c:v>4.7273590006242948E-2</c:v>
                </c:pt>
                <c:pt idx="197">
                  <c:v>4.5953371411310964E-2</c:v>
                </c:pt>
                <c:pt idx="198">
                  <c:v>4.6498460862694588E-2</c:v>
                </c:pt>
                <c:pt idx="199">
                  <c:v>4.4972193783223917E-2</c:v>
                </c:pt>
                <c:pt idx="200">
                  <c:v>4.5301370085354974E-2</c:v>
                </c:pt>
                <c:pt idx="201">
                  <c:v>4.4326640823252418E-2</c:v>
                </c:pt>
                <c:pt idx="202">
                  <c:v>4.4144916076324758E-2</c:v>
                </c:pt>
                <c:pt idx="203">
                  <c:v>4.5176070555249609E-2</c:v>
                </c:pt>
                <c:pt idx="204">
                  <c:v>4.5298549525451398E-2</c:v>
                </c:pt>
                <c:pt idx="205">
                  <c:v>4.5242482008681813E-2</c:v>
                </c:pt>
                <c:pt idx="206">
                  <c:v>4.5905949882730987E-2</c:v>
                </c:pt>
                <c:pt idx="207">
                  <c:v>4.5574119440554568E-2</c:v>
                </c:pt>
                <c:pt idx="208">
                  <c:v>4.6013554496571858E-2</c:v>
                </c:pt>
                <c:pt idx="209">
                  <c:v>4.493667575255933E-2</c:v>
                </c:pt>
                <c:pt idx="210">
                  <c:v>4.4941817257925343E-2</c:v>
                </c:pt>
                <c:pt idx="211">
                  <c:v>4.4796563220486578E-2</c:v>
                </c:pt>
                <c:pt idx="212">
                  <c:v>4.3796699329277891E-2</c:v>
                </c:pt>
                <c:pt idx="213">
                  <c:v>4.4038907157577252E-2</c:v>
                </c:pt>
                <c:pt idx="214">
                  <c:v>4.4632409474946483E-2</c:v>
                </c:pt>
                <c:pt idx="215">
                  <c:v>4.3453114523865459E-2</c:v>
                </c:pt>
                <c:pt idx="216">
                  <c:v>4.3780505103406649E-2</c:v>
                </c:pt>
                <c:pt idx="217">
                  <c:v>4.3751043183574298E-2</c:v>
                </c:pt>
                <c:pt idx="218">
                  <c:v>4.5359684233724155E-2</c:v>
                </c:pt>
                <c:pt idx="219">
                  <c:v>4.4773504318832404E-2</c:v>
                </c:pt>
                <c:pt idx="220">
                  <c:v>4.4362843911560174E-2</c:v>
                </c:pt>
                <c:pt idx="221">
                  <c:v>4.539323030592337E-2</c:v>
                </c:pt>
                <c:pt idx="222">
                  <c:v>4.3708415144689872E-2</c:v>
                </c:pt>
                <c:pt idx="223">
                  <c:v>4.4220154411168229E-2</c:v>
                </c:pt>
                <c:pt idx="224">
                  <c:v>4.4668396763716554E-2</c:v>
                </c:pt>
                <c:pt idx="225">
                  <c:v>4.4297861310451464E-2</c:v>
                </c:pt>
                <c:pt idx="226">
                  <c:v>4.5393901629550086E-2</c:v>
                </c:pt>
                <c:pt idx="227">
                  <c:v>4.3182845929867819E-2</c:v>
                </c:pt>
                <c:pt idx="228">
                  <c:v>4.4717656970142274E-2</c:v>
                </c:pt>
                <c:pt idx="229">
                  <c:v>4.3207536587736503E-2</c:v>
                </c:pt>
                <c:pt idx="230">
                  <c:v>4.4587650323233634E-2</c:v>
                </c:pt>
                <c:pt idx="231">
                  <c:v>4.3070506608459881E-2</c:v>
                </c:pt>
                <c:pt idx="232">
                  <c:v>4.4048981987696079E-2</c:v>
                </c:pt>
                <c:pt idx="233">
                  <c:v>4.3461177534750733E-2</c:v>
                </c:pt>
                <c:pt idx="234">
                  <c:v>4.3596207995659157E-2</c:v>
                </c:pt>
                <c:pt idx="235">
                  <c:v>4.0503221988532907E-2</c:v>
                </c:pt>
                <c:pt idx="236">
                  <c:v>4.2141762684016738E-2</c:v>
                </c:pt>
                <c:pt idx="237">
                  <c:v>4.138242007796121E-2</c:v>
                </c:pt>
                <c:pt idx="238">
                  <c:v>4.2213047067489247E-2</c:v>
                </c:pt>
                <c:pt idx="239">
                  <c:v>4.2687034749640043E-2</c:v>
                </c:pt>
                <c:pt idx="240">
                  <c:v>3.9962805300740784E-2</c:v>
                </c:pt>
                <c:pt idx="241">
                  <c:v>4.1271460703229297E-2</c:v>
                </c:pt>
                <c:pt idx="242">
                  <c:v>4.1531902691466692E-2</c:v>
                </c:pt>
                <c:pt idx="243">
                  <c:v>4.1654690109514086E-2</c:v>
                </c:pt>
                <c:pt idx="244">
                  <c:v>4.280021655649964E-2</c:v>
                </c:pt>
                <c:pt idx="245">
                  <c:v>4.1951635144219533E-2</c:v>
                </c:pt>
                <c:pt idx="246">
                  <c:v>4.1974777401506187E-2</c:v>
                </c:pt>
                <c:pt idx="247">
                  <c:v>4.1745222482738958E-2</c:v>
                </c:pt>
                <c:pt idx="248">
                  <c:v>4.2131248416272755E-2</c:v>
                </c:pt>
                <c:pt idx="249">
                  <c:v>4.2419917804747041E-2</c:v>
                </c:pt>
                <c:pt idx="250">
                  <c:v>4.170060692098719E-2</c:v>
                </c:pt>
                <c:pt idx="251">
                  <c:v>4.0788054606166725E-2</c:v>
                </c:pt>
                <c:pt idx="252">
                  <c:v>4.1355481857885845E-2</c:v>
                </c:pt>
                <c:pt idx="253">
                  <c:v>4.0376992311448409E-2</c:v>
                </c:pt>
                <c:pt idx="254">
                  <c:v>4.1468607278761782E-2</c:v>
                </c:pt>
                <c:pt idx="255">
                  <c:v>4.1621790405526354E-2</c:v>
                </c:pt>
                <c:pt idx="256">
                  <c:v>4.0601717463321862E-2</c:v>
                </c:pt>
                <c:pt idx="257">
                  <c:v>4.1341337258047353E-2</c:v>
                </c:pt>
                <c:pt idx="258">
                  <c:v>4.0781377803929375E-2</c:v>
                </c:pt>
                <c:pt idx="259">
                  <c:v>4.0124627202147843E-2</c:v>
                </c:pt>
                <c:pt idx="260">
                  <c:v>4.1465694416688688E-2</c:v>
                </c:pt>
                <c:pt idx="261">
                  <c:v>4.120331617410302E-2</c:v>
                </c:pt>
                <c:pt idx="262">
                  <c:v>4.0617404912539172E-2</c:v>
                </c:pt>
                <c:pt idx="263">
                  <c:v>3.9945657451738163E-2</c:v>
                </c:pt>
                <c:pt idx="264">
                  <c:v>4.0461567403622105E-2</c:v>
                </c:pt>
                <c:pt idx="265">
                  <c:v>4.0127333295168502E-2</c:v>
                </c:pt>
                <c:pt idx="266">
                  <c:v>3.8901012731839435E-2</c:v>
                </c:pt>
                <c:pt idx="267">
                  <c:v>4.0380400306477202E-2</c:v>
                </c:pt>
                <c:pt idx="268">
                  <c:v>3.9190254799459603E-2</c:v>
                </c:pt>
                <c:pt idx="269">
                  <c:v>3.9028987462640385E-2</c:v>
                </c:pt>
                <c:pt idx="270">
                  <c:v>3.9009864870899476E-2</c:v>
                </c:pt>
                <c:pt idx="271">
                  <c:v>3.9894101414508304E-2</c:v>
                </c:pt>
                <c:pt idx="272">
                  <c:v>4.0019408063926828E-2</c:v>
                </c:pt>
                <c:pt idx="273">
                  <c:v>4.0656413764227919E-2</c:v>
                </c:pt>
                <c:pt idx="274">
                  <c:v>4.0264655253500731E-2</c:v>
                </c:pt>
                <c:pt idx="275">
                  <c:v>4.0962621576573474E-2</c:v>
                </c:pt>
                <c:pt idx="276">
                  <c:v>3.9607481664818013E-2</c:v>
                </c:pt>
                <c:pt idx="277">
                  <c:v>4.0009708891133595E-2</c:v>
                </c:pt>
                <c:pt idx="278">
                  <c:v>4.0545550764595359E-2</c:v>
                </c:pt>
                <c:pt idx="279">
                  <c:v>3.9923049089486594E-2</c:v>
                </c:pt>
                <c:pt idx="280">
                  <c:v>4.0332433233888416E-2</c:v>
                </c:pt>
                <c:pt idx="281">
                  <c:v>3.9401354406552978E-2</c:v>
                </c:pt>
                <c:pt idx="282">
                  <c:v>3.9486414581667621E-2</c:v>
                </c:pt>
                <c:pt idx="283">
                  <c:v>4.0363806665923235E-2</c:v>
                </c:pt>
                <c:pt idx="284">
                  <c:v>3.9782095019481177E-2</c:v>
                </c:pt>
                <c:pt idx="285">
                  <c:v>4.0458751591742462E-2</c:v>
                </c:pt>
                <c:pt idx="286">
                  <c:v>4.1977713583043891E-2</c:v>
                </c:pt>
                <c:pt idx="287">
                  <c:v>4.0499685184587464E-2</c:v>
                </c:pt>
                <c:pt idx="288">
                  <c:v>3.9760670298201337E-2</c:v>
                </c:pt>
                <c:pt idx="289">
                  <c:v>4.0834573955353441E-2</c:v>
                </c:pt>
                <c:pt idx="290">
                  <c:v>3.955997180252515E-2</c:v>
                </c:pt>
                <c:pt idx="291">
                  <c:v>3.9813507213411863E-2</c:v>
                </c:pt>
                <c:pt idx="292">
                  <c:v>4.0011679276627805E-2</c:v>
                </c:pt>
                <c:pt idx="293">
                  <c:v>3.9796401479836117E-2</c:v>
                </c:pt>
                <c:pt idx="294">
                  <c:v>3.8095412617568047E-2</c:v>
                </c:pt>
                <c:pt idx="295">
                  <c:v>3.7875417523577662E-2</c:v>
                </c:pt>
                <c:pt idx="296">
                  <c:v>3.9573137295921892E-2</c:v>
                </c:pt>
                <c:pt idx="297">
                  <c:v>3.8865585447471249E-2</c:v>
                </c:pt>
                <c:pt idx="298">
                  <c:v>3.9158063399075529E-2</c:v>
                </c:pt>
                <c:pt idx="299">
                  <c:v>4.036932457818327E-2</c:v>
                </c:pt>
                <c:pt idx="300">
                  <c:v>3.9097193708488291E-2</c:v>
                </c:pt>
                <c:pt idx="301">
                  <c:v>3.8923259819961649E-2</c:v>
                </c:pt>
                <c:pt idx="302">
                  <c:v>3.9380377144889865E-2</c:v>
                </c:pt>
                <c:pt idx="303">
                  <c:v>3.8726510548561653E-2</c:v>
                </c:pt>
                <c:pt idx="304">
                  <c:v>3.9263115822111359E-2</c:v>
                </c:pt>
                <c:pt idx="305">
                  <c:v>3.7859106097578608E-2</c:v>
                </c:pt>
                <c:pt idx="306">
                  <c:v>3.9498525157671674E-2</c:v>
                </c:pt>
                <c:pt idx="307">
                  <c:v>3.9208812767571807E-2</c:v>
                </c:pt>
                <c:pt idx="308">
                  <c:v>3.904330063552873E-2</c:v>
                </c:pt>
                <c:pt idx="309">
                  <c:v>3.8722174123550279E-2</c:v>
                </c:pt>
                <c:pt idx="310">
                  <c:v>3.7892298620028998E-2</c:v>
                </c:pt>
                <c:pt idx="311">
                  <c:v>3.8615379615554508E-2</c:v>
                </c:pt>
                <c:pt idx="312">
                  <c:v>3.9332311708476404E-2</c:v>
                </c:pt>
                <c:pt idx="313">
                  <c:v>3.8536031884177993E-2</c:v>
                </c:pt>
                <c:pt idx="314">
                  <c:v>3.8985120231178873E-2</c:v>
                </c:pt>
                <c:pt idx="315">
                  <c:v>3.7761067942558846E-2</c:v>
                </c:pt>
                <c:pt idx="316">
                  <c:v>3.7803463921218645E-2</c:v>
                </c:pt>
                <c:pt idx="317">
                  <c:v>3.8795509805783439E-2</c:v>
                </c:pt>
                <c:pt idx="318">
                  <c:v>3.782286972748064E-2</c:v>
                </c:pt>
                <c:pt idx="319">
                  <c:v>3.7615597727833378E-2</c:v>
                </c:pt>
                <c:pt idx="320">
                  <c:v>3.6332702276802874E-2</c:v>
                </c:pt>
                <c:pt idx="321">
                  <c:v>3.8103465925151667E-2</c:v>
                </c:pt>
                <c:pt idx="322">
                  <c:v>3.7283807197059267E-2</c:v>
                </c:pt>
                <c:pt idx="323">
                  <c:v>3.7335695671344753E-2</c:v>
                </c:pt>
                <c:pt idx="324">
                  <c:v>3.6803449583214888E-2</c:v>
                </c:pt>
                <c:pt idx="325">
                  <c:v>3.8080262701217053E-2</c:v>
                </c:pt>
                <c:pt idx="326">
                  <c:v>3.8699780036461524E-2</c:v>
                </c:pt>
                <c:pt idx="327">
                  <c:v>3.7717772244976772E-2</c:v>
                </c:pt>
                <c:pt idx="328">
                  <c:v>3.934916298947172E-2</c:v>
                </c:pt>
                <c:pt idx="329">
                  <c:v>3.8221881814379098E-2</c:v>
                </c:pt>
                <c:pt idx="330">
                  <c:v>3.8863319594112732E-2</c:v>
                </c:pt>
                <c:pt idx="331">
                  <c:v>3.7242628440013047E-2</c:v>
                </c:pt>
                <c:pt idx="332">
                  <c:v>3.6820433192368621E-2</c:v>
                </c:pt>
                <c:pt idx="333">
                  <c:v>3.8140357140815824E-2</c:v>
                </c:pt>
                <c:pt idx="334">
                  <c:v>3.7810212354043735E-2</c:v>
                </c:pt>
                <c:pt idx="335">
                  <c:v>3.6396565124456423E-2</c:v>
                </c:pt>
                <c:pt idx="336">
                  <c:v>3.6175665263657245E-2</c:v>
                </c:pt>
                <c:pt idx="337">
                  <c:v>3.7138571032351214E-2</c:v>
                </c:pt>
                <c:pt idx="338">
                  <c:v>3.8079624474503991E-2</c:v>
                </c:pt>
                <c:pt idx="339">
                  <c:v>3.8096955682560336E-2</c:v>
                </c:pt>
                <c:pt idx="340">
                  <c:v>3.6738665615587932E-2</c:v>
                </c:pt>
                <c:pt idx="341">
                  <c:v>3.8099204187631276E-2</c:v>
                </c:pt>
                <c:pt idx="342">
                  <c:v>3.713348220534745E-2</c:v>
                </c:pt>
                <c:pt idx="343">
                  <c:v>3.7376161161511837E-2</c:v>
                </c:pt>
                <c:pt idx="344">
                  <c:v>3.6724720662729533E-2</c:v>
                </c:pt>
                <c:pt idx="345">
                  <c:v>3.7780848420723712E-2</c:v>
                </c:pt>
                <c:pt idx="346">
                  <c:v>3.7340557121616796E-2</c:v>
                </c:pt>
                <c:pt idx="347">
                  <c:v>3.5558872314028753E-2</c:v>
                </c:pt>
                <c:pt idx="348">
                  <c:v>3.7487481973992418E-2</c:v>
                </c:pt>
                <c:pt idx="349">
                  <c:v>3.5830787743672272E-2</c:v>
                </c:pt>
                <c:pt idx="350">
                  <c:v>3.814121000710316E-2</c:v>
                </c:pt>
                <c:pt idx="351">
                  <c:v>3.8643811736303574E-2</c:v>
                </c:pt>
                <c:pt idx="352">
                  <c:v>3.6041812097409566E-2</c:v>
                </c:pt>
                <c:pt idx="353">
                  <c:v>3.7921654159727244E-2</c:v>
                </c:pt>
                <c:pt idx="354">
                  <c:v>3.6960552157870329E-2</c:v>
                </c:pt>
                <c:pt idx="355">
                  <c:v>3.7646029125074532E-2</c:v>
                </c:pt>
                <c:pt idx="356">
                  <c:v>3.6789204931734848E-2</c:v>
                </c:pt>
                <c:pt idx="357">
                  <c:v>3.6050093956837191E-2</c:v>
                </c:pt>
                <c:pt idx="358">
                  <c:v>3.6286908182802106E-2</c:v>
                </c:pt>
                <c:pt idx="359">
                  <c:v>3.7635712749881423E-2</c:v>
                </c:pt>
                <c:pt idx="360">
                  <c:v>3.6492979846860125E-2</c:v>
                </c:pt>
                <c:pt idx="361">
                  <c:v>3.6763569383605935E-2</c:v>
                </c:pt>
                <c:pt idx="362">
                  <c:v>3.6207941193737665E-2</c:v>
                </c:pt>
                <c:pt idx="363">
                  <c:v>3.6905045847903377E-2</c:v>
                </c:pt>
                <c:pt idx="364">
                  <c:v>3.7110314455828547E-2</c:v>
                </c:pt>
                <c:pt idx="365">
                  <c:v>3.579209256243044E-2</c:v>
                </c:pt>
                <c:pt idx="366">
                  <c:v>3.7814872149468104E-2</c:v>
                </c:pt>
                <c:pt idx="367">
                  <c:v>3.6252846735857568E-2</c:v>
                </c:pt>
                <c:pt idx="368">
                  <c:v>3.6835131188807733E-2</c:v>
                </c:pt>
                <c:pt idx="369">
                  <c:v>3.5598033642867496E-2</c:v>
                </c:pt>
                <c:pt idx="370">
                  <c:v>3.6681242004639944E-2</c:v>
                </c:pt>
                <c:pt idx="371">
                  <c:v>3.6028262244678588E-2</c:v>
                </c:pt>
                <c:pt idx="372">
                  <c:v>3.7185726975788029E-2</c:v>
                </c:pt>
                <c:pt idx="373">
                  <c:v>3.6359558116684627E-2</c:v>
                </c:pt>
                <c:pt idx="374">
                  <c:v>3.6005576318972332E-2</c:v>
                </c:pt>
                <c:pt idx="375">
                  <c:v>3.466702153212773E-2</c:v>
                </c:pt>
                <c:pt idx="376">
                  <c:v>3.6671657842055547E-2</c:v>
                </c:pt>
                <c:pt idx="377">
                  <c:v>3.5915633887277379E-2</c:v>
                </c:pt>
                <c:pt idx="378">
                  <c:v>3.6804083537078945E-2</c:v>
                </c:pt>
                <c:pt idx="379">
                  <c:v>3.6495970243031084E-2</c:v>
                </c:pt>
                <c:pt idx="380">
                  <c:v>3.610741472167079E-2</c:v>
                </c:pt>
                <c:pt idx="381">
                  <c:v>3.4744154813355403E-2</c:v>
                </c:pt>
                <c:pt idx="382">
                  <c:v>3.5735564494002683E-2</c:v>
                </c:pt>
                <c:pt idx="383">
                  <c:v>3.373158419574377E-2</c:v>
                </c:pt>
                <c:pt idx="384">
                  <c:v>3.5353071801261321E-2</c:v>
                </c:pt>
                <c:pt idx="385">
                  <c:v>3.5451321303469584E-2</c:v>
                </c:pt>
                <c:pt idx="386">
                  <c:v>3.5851199802856101E-2</c:v>
                </c:pt>
                <c:pt idx="387">
                  <c:v>3.6139981397309499E-2</c:v>
                </c:pt>
                <c:pt idx="388">
                  <c:v>3.5281669936665004E-2</c:v>
                </c:pt>
                <c:pt idx="389">
                  <c:v>3.5467388249683138E-2</c:v>
                </c:pt>
                <c:pt idx="390">
                  <c:v>3.448182376194571E-2</c:v>
                </c:pt>
                <c:pt idx="391">
                  <c:v>3.4754168699162341E-2</c:v>
                </c:pt>
                <c:pt idx="392">
                  <c:v>3.4314705953425249E-2</c:v>
                </c:pt>
                <c:pt idx="393">
                  <c:v>3.4445470311149973E-2</c:v>
                </c:pt>
                <c:pt idx="394">
                  <c:v>3.2789316884937865E-2</c:v>
                </c:pt>
                <c:pt idx="395">
                  <c:v>3.5298870588005633E-2</c:v>
                </c:pt>
                <c:pt idx="396">
                  <c:v>3.5374149708474037E-2</c:v>
                </c:pt>
                <c:pt idx="397">
                  <c:v>3.4654009905821979E-2</c:v>
                </c:pt>
                <c:pt idx="398">
                  <c:v>3.5123076704782916E-2</c:v>
                </c:pt>
                <c:pt idx="399">
                  <c:v>3.5451081962277149E-2</c:v>
                </c:pt>
                <c:pt idx="400">
                  <c:v>3.4142998340240933E-2</c:v>
                </c:pt>
                <c:pt idx="401">
                  <c:v>3.4698163714558465E-2</c:v>
                </c:pt>
                <c:pt idx="402">
                  <c:v>3.4733571484509708E-2</c:v>
                </c:pt>
                <c:pt idx="403">
                  <c:v>3.3999716375399967E-2</c:v>
                </c:pt>
                <c:pt idx="404">
                  <c:v>3.4167393547758003E-2</c:v>
                </c:pt>
                <c:pt idx="405">
                  <c:v>3.3487846750405587E-2</c:v>
                </c:pt>
                <c:pt idx="406">
                  <c:v>3.3853001688462149E-2</c:v>
                </c:pt>
                <c:pt idx="407">
                  <c:v>3.3999811823664246E-2</c:v>
                </c:pt>
                <c:pt idx="408">
                  <c:v>3.3227060033890976E-2</c:v>
                </c:pt>
                <c:pt idx="409">
                  <c:v>3.3384792501052842E-2</c:v>
                </c:pt>
                <c:pt idx="410">
                  <c:v>3.3469068245292014E-2</c:v>
                </c:pt>
                <c:pt idx="411">
                  <c:v>3.3835330341897667E-2</c:v>
                </c:pt>
                <c:pt idx="412">
                  <c:v>3.4893910263729337E-2</c:v>
                </c:pt>
                <c:pt idx="413">
                  <c:v>3.3736750413725217E-2</c:v>
                </c:pt>
                <c:pt idx="414">
                  <c:v>3.3996591830534856E-2</c:v>
                </c:pt>
                <c:pt idx="415">
                  <c:v>3.4155802283223478E-2</c:v>
                </c:pt>
                <c:pt idx="416">
                  <c:v>3.3587268618637166E-2</c:v>
                </c:pt>
                <c:pt idx="417">
                  <c:v>3.4063458473690973E-2</c:v>
                </c:pt>
                <c:pt idx="418">
                  <c:v>3.5417980675404991E-2</c:v>
                </c:pt>
                <c:pt idx="419">
                  <c:v>3.3389044234827574E-2</c:v>
                </c:pt>
                <c:pt idx="420">
                  <c:v>3.2859861533092824E-2</c:v>
                </c:pt>
                <c:pt idx="421">
                  <c:v>3.4242190551978274E-2</c:v>
                </c:pt>
                <c:pt idx="422">
                  <c:v>3.3516748361620573E-2</c:v>
                </c:pt>
                <c:pt idx="423">
                  <c:v>3.4083120357517149E-2</c:v>
                </c:pt>
                <c:pt idx="424">
                  <c:v>3.3196402061459379E-2</c:v>
                </c:pt>
                <c:pt idx="425">
                  <c:v>3.4887090229148883E-2</c:v>
                </c:pt>
                <c:pt idx="426">
                  <c:v>3.3058736971238581E-2</c:v>
                </c:pt>
                <c:pt idx="427">
                  <c:v>3.3968923042849535E-2</c:v>
                </c:pt>
                <c:pt idx="428">
                  <c:v>3.3536604575075929E-2</c:v>
                </c:pt>
                <c:pt idx="429">
                  <c:v>3.4086175090696141E-2</c:v>
                </c:pt>
                <c:pt idx="430">
                  <c:v>3.3091043291446236E-2</c:v>
                </c:pt>
                <c:pt idx="431">
                  <c:v>3.4422129842722513E-2</c:v>
                </c:pt>
                <c:pt idx="432">
                  <c:v>3.2580408035367749E-2</c:v>
                </c:pt>
                <c:pt idx="433">
                  <c:v>3.2926730279887025E-2</c:v>
                </c:pt>
                <c:pt idx="434">
                  <c:v>3.2776139145609999E-2</c:v>
                </c:pt>
                <c:pt idx="435">
                  <c:v>3.161823905540858E-2</c:v>
                </c:pt>
                <c:pt idx="436">
                  <c:v>3.2166112768860146E-2</c:v>
                </c:pt>
                <c:pt idx="437">
                  <c:v>3.2806231087958049E-2</c:v>
                </c:pt>
                <c:pt idx="438">
                  <c:v>3.4141061441506589E-2</c:v>
                </c:pt>
                <c:pt idx="439">
                  <c:v>3.4007826257022818E-2</c:v>
                </c:pt>
                <c:pt idx="440">
                  <c:v>3.3540562944920471E-2</c:v>
                </c:pt>
                <c:pt idx="441">
                  <c:v>3.2989237679497109E-2</c:v>
                </c:pt>
                <c:pt idx="442">
                  <c:v>3.372500349918716E-2</c:v>
                </c:pt>
                <c:pt idx="443">
                  <c:v>3.3505528586619503E-2</c:v>
                </c:pt>
                <c:pt idx="444">
                  <c:v>3.3266179507883208E-2</c:v>
                </c:pt>
                <c:pt idx="445">
                  <c:v>3.2577640497885633E-2</c:v>
                </c:pt>
                <c:pt idx="446">
                  <c:v>3.2058456829659195E-2</c:v>
                </c:pt>
                <c:pt idx="447">
                  <c:v>3.1711099333381454E-2</c:v>
                </c:pt>
                <c:pt idx="448">
                  <c:v>3.321420442591852E-2</c:v>
                </c:pt>
                <c:pt idx="449">
                  <c:v>3.3095104160841306E-2</c:v>
                </c:pt>
                <c:pt idx="450">
                  <c:v>3.3070169793147634E-2</c:v>
                </c:pt>
                <c:pt idx="451">
                  <c:v>3.2567426968225691E-2</c:v>
                </c:pt>
                <c:pt idx="452">
                  <c:v>3.1570413925992732E-2</c:v>
                </c:pt>
                <c:pt idx="453">
                  <c:v>3.1389041854184993E-2</c:v>
                </c:pt>
                <c:pt idx="454">
                  <c:v>3.176553140983953E-2</c:v>
                </c:pt>
                <c:pt idx="455">
                  <c:v>3.1570111256596395E-2</c:v>
                </c:pt>
                <c:pt idx="456">
                  <c:v>3.0767981728278784E-2</c:v>
                </c:pt>
                <c:pt idx="457">
                  <c:v>3.2310571734243038E-2</c:v>
                </c:pt>
                <c:pt idx="458">
                  <c:v>3.2445984305558083E-2</c:v>
                </c:pt>
                <c:pt idx="459">
                  <c:v>3.1853766156660066E-2</c:v>
                </c:pt>
                <c:pt idx="460">
                  <c:v>3.0470102865421275E-2</c:v>
                </c:pt>
                <c:pt idx="461">
                  <c:v>3.1289762718104006E-2</c:v>
                </c:pt>
                <c:pt idx="462">
                  <c:v>3.1480814406130354E-2</c:v>
                </c:pt>
                <c:pt idx="463">
                  <c:v>3.1703002653673186E-2</c:v>
                </c:pt>
                <c:pt idx="464">
                  <c:v>3.204942829626381E-2</c:v>
                </c:pt>
                <c:pt idx="465">
                  <c:v>3.2439565737670387E-2</c:v>
                </c:pt>
                <c:pt idx="466">
                  <c:v>3.0922046638607332E-2</c:v>
                </c:pt>
                <c:pt idx="467">
                  <c:v>3.1668977853791899E-2</c:v>
                </c:pt>
                <c:pt idx="468">
                  <c:v>3.0734914640492463E-2</c:v>
                </c:pt>
                <c:pt idx="469">
                  <c:v>3.0706599688005091E-2</c:v>
                </c:pt>
                <c:pt idx="470">
                  <c:v>3.1623544146959677E-2</c:v>
                </c:pt>
                <c:pt idx="471">
                  <c:v>3.1031263189981111E-2</c:v>
                </c:pt>
                <c:pt idx="472">
                  <c:v>3.0923568779830775E-2</c:v>
                </c:pt>
                <c:pt idx="473">
                  <c:v>3.1662088311807925E-2</c:v>
                </c:pt>
                <c:pt idx="474">
                  <c:v>3.2339175036057412E-2</c:v>
                </c:pt>
                <c:pt idx="475">
                  <c:v>3.2485474794926264E-2</c:v>
                </c:pt>
                <c:pt idx="476">
                  <c:v>3.1840131668469662E-2</c:v>
                </c:pt>
                <c:pt idx="477">
                  <c:v>3.1166192080083352E-2</c:v>
                </c:pt>
                <c:pt idx="478">
                  <c:v>3.1626806153578949E-2</c:v>
                </c:pt>
                <c:pt idx="479">
                  <c:v>3.1534443785374788E-2</c:v>
                </c:pt>
                <c:pt idx="480">
                  <c:v>3.094921676566317E-2</c:v>
                </c:pt>
                <c:pt idx="481">
                  <c:v>3.1855607735457002E-2</c:v>
                </c:pt>
                <c:pt idx="482">
                  <c:v>3.1357161348701867E-2</c:v>
                </c:pt>
                <c:pt idx="483">
                  <c:v>3.0517989985770877E-2</c:v>
                </c:pt>
                <c:pt idx="484">
                  <c:v>3.0147102553629766E-2</c:v>
                </c:pt>
                <c:pt idx="485">
                  <c:v>3.0031286839285042E-2</c:v>
                </c:pt>
                <c:pt idx="486">
                  <c:v>3.0357009303749832E-2</c:v>
                </c:pt>
                <c:pt idx="487">
                  <c:v>2.8932849622820615E-2</c:v>
                </c:pt>
                <c:pt idx="488">
                  <c:v>2.954590774446322E-2</c:v>
                </c:pt>
                <c:pt idx="489">
                  <c:v>2.9870989122715862E-2</c:v>
                </c:pt>
                <c:pt idx="490">
                  <c:v>3.1106303585652587E-2</c:v>
                </c:pt>
                <c:pt idx="491">
                  <c:v>2.8442057727200033E-2</c:v>
                </c:pt>
                <c:pt idx="492">
                  <c:v>2.989230611580912E-2</c:v>
                </c:pt>
                <c:pt idx="493">
                  <c:v>2.9862996333967592E-2</c:v>
                </c:pt>
                <c:pt idx="494">
                  <c:v>2.9122172626073129E-2</c:v>
                </c:pt>
                <c:pt idx="495">
                  <c:v>3.0309280700283235E-2</c:v>
                </c:pt>
                <c:pt idx="496">
                  <c:v>2.9800564278049068E-2</c:v>
                </c:pt>
                <c:pt idx="497">
                  <c:v>2.9841021178752782E-2</c:v>
                </c:pt>
                <c:pt idx="498">
                  <c:v>3.0202313148820326E-2</c:v>
                </c:pt>
                <c:pt idx="499">
                  <c:v>3.0375068294872822E-2</c:v>
                </c:pt>
                <c:pt idx="500">
                  <c:v>2.9679560595867342E-2</c:v>
                </c:pt>
                <c:pt idx="501">
                  <c:v>2.893973554625761E-2</c:v>
                </c:pt>
                <c:pt idx="502">
                  <c:v>3.079618198764748E-2</c:v>
                </c:pt>
                <c:pt idx="503">
                  <c:v>2.8885094028955293E-2</c:v>
                </c:pt>
                <c:pt idx="504">
                  <c:v>2.9717503593546961E-2</c:v>
                </c:pt>
                <c:pt idx="505">
                  <c:v>3.0139052301116676E-2</c:v>
                </c:pt>
                <c:pt idx="506">
                  <c:v>2.835883265292851E-2</c:v>
                </c:pt>
                <c:pt idx="507">
                  <c:v>2.9940757911642593E-2</c:v>
                </c:pt>
                <c:pt idx="508">
                  <c:v>2.7304760640358562E-2</c:v>
                </c:pt>
                <c:pt idx="509">
                  <c:v>2.6878921120010835E-2</c:v>
                </c:pt>
                <c:pt idx="510">
                  <c:v>2.6283134964740662E-2</c:v>
                </c:pt>
                <c:pt idx="511">
                  <c:v>2.4615050545086489E-2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B60-4A6E-9DF9-701858BA1073}"/>
            </c:ext>
          </c:extLst>
        </c:ser>
        <c:ser>
          <c:idx val="3"/>
          <c:order val="3"/>
          <c:tx>
            <c:strRef>
              <c:f>'IR sp'!$J$1</c:f>
              <c:strCache>
                <c:ptCount val="1"/>
                <c:pt idx="0">
                  <c:v>65B/8 - 5.21 km/s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'IR sp'!$J$2:$J$1025</c:f>
              <c:numCache>
                <c:formatCode>0.00</c:formatCode>
                <c:ptCount val="1024"/>
                <c:pt idx="0">
                  <c:v>-2.6468228650362287</c:v>
                </c:pt>
                <c:pt idx="1">
                  <c:v>-2.6219828650362285</c:v>
                </c:pt>
                <c:pt idx="2">
                  <c:v>-2.5971428650362287</c:v>
                </c:pt>
                <c:pt idx="3">
                  <c:v>-2.5723028650362285</c:v>
                </c:pt>
                <c:pt idx="4">
                  <c:v>-2.5474628650362288</c:v>
                </c:pt>
                <c:pt idx="5">
                  <c:v>-2.5226228650362286</c:v>
                </c:pt>
                <c:pt idx="6">
                  <c:v>-2.4977828650362288</c:v>
                </c:pt>
                <c:pt idx="7">
                  <c:v>-2.4729428650362286</c:v>
                </c:pt>
                <c:pt idx="8">
                  <c:v>-2.4481028650362289</c:v>
                </c:pt>
                <c:pt idx="9">
                  <c:v>-2.4232628650362287</c:v>
                </c:pt>
                <c:pt idx="10">
                  <c:v>-2.3984228650362285</c:v>
                </c:pt>
                <c:pt idx="11">
                  <c:v>-2.3735828650362287</c:v>
                </c:pt>
                <c:pt idx="12">
                  <c:v>-2.3487428650362285</c:v>
                </c:pt>
                <c:pt idx="13">
                  <c:v>-2.3239028650362288</c:v>
                </c:pt>
                <c:pt idx="14">
                  <c:v>-2.2990628650362286</c:v>
                </c:pt>
                <c:pt idx="15">
                  <c:v>-2.2742228650362284</c:v>
                </c:pt>
                <c:pt idx="16">
                  <c:v>-2.2493828650362286</c:v>
                </c:pt>
                <c:pt idx="17">
                  <c:v>-2.2245428650362289</c:v>
                </c:pt>
                <c:pt idx="18">
                  <c:v>-2.1997028650362287</c:v>
                </c:pt>
                <c:pt idx="19">
                  <c:v>-2.1748628650362285</c:v>
                </c:pt>
                <c:pt idx="20">
                  <c:v>-2.1500228650362287</c:v>
                </c:pt>
                <c:pt idx="21">
                  <c:v>-2.1251828650362286</c:v>
                </c:pt>
                <c:pt idx="22">
                  <c:v>-2.1003428650362288</c:v>
                </c:pt>
                <c:pt idx="23">
                  <c:v>-2.0755028650362286</c:v>
                </c:pt>
                <c:pt idx="24">
                  <c:v>-2.0506628650362284</c:v>
                </c:pt>
                <c:pt idx="25">
                  <c:v>-2.0258228650362287</c:v>
                </c:pt>
                <c:pt idx="26">
                  <c:v>-2.0009828650362285</c:v>
                </c:pt>
                <c:pt idx="27">
                  <c:v>-1.9761428650362287</c:v>
                </c:pt>
                <c:pt idx="28">
                  <c:v>-1.9513028650362285</c:v>
                </c:pt>
                <c:pt idx="29">
                  <c:v>-1.9264628650362285</c:v>
                </c:pt>
                <c:pt idx="30">
                  <c:v>-1.9016228650362286</c:v>
                </c:pt>
                <c:pt idx="31">
                  <c:v>-1.8767828650362286</c:v>
                </c:pt>
                <c:pt idx="32">
                  <c:v>-1.8519428650362286</c:v>
                </c:pt>
                <c:pt idx="33">
                  <c:v>-1.8271028650362287</c:v>
                </c:pt>
                <c:pt idx="34">
                  <c:v>-1.8022628650362287</c:v>
                </c:pt>
                <c:pt idx="35">
                  <c:v>-1.7774228650362285</c:v>
                </c:pt>
                <c:pt idx="36">
                  <c:v>-1.7525828650362287</c:v>
                </c:pt>
                <c:pt idx="37">
                  <c:v>-1.7277428650362285</c:v>
                </c:pt>
                <c:pt idx="38">
                  <c:v>-1.7029028650362286</c:v>
                </c:pt>
                <c:pt idx="39">
                  <c:v>-1.6780628650362286</c:v>
                </c:pt>
                <c:pt idx="40">
                  <c:v>-1.6532228650362286</c:v>
                </c:pt>
                <c:pt idx="41">
                  <c:v>-1.6283828650362286</c:v>
                </c:pt>
                <c:pt idx="42">
                  <c:v>-1.6035428650362287</c:v>
                </c:pt>
                <c:pt idx="43">
                  <c:v>-1.5787028650362285</c:v>
                </c:pt>
                <c:pt idx="44">
                  <c:v>-1.5538628650362285</c:v>
                </c:pt>
                <c:pt idx="45">
                  <c:v>-1.5290228650362285</c:v>
                </c:pt>
                <c:pt idx="46">
                  <c:v>-1.5041828650362286</c:v>
                </c:pt>
                <c:pt idx="47">
                  <c:v>-1.4793428650362286</c:v>
                </c:pt>
                <c:pt idx="48">
                  <c:v>-1.4545028650362286</c:v>
                </c:pt>
                <c:pt idx="49">
                  <c:v>-1.4296628650362286</c:v>
                </c:pt>
                <c:pt idx="50">
                  <c:v>-1.4048228650362287</c:v>
                </c:pt>
                <c:pt idx="51">
                  <c:v>-1.3799828650362287</c:v>
                </c:pt>
                <c:pt idx="52">
                  <c:v>-1.3551428650362285</c:v>
                </c:pt>
                <c:pt idx="53">
                  <c:v>-1.3303028650362285</c:v>
                </c:pt>
                <c:pt idx="54">
                  <c:v>-1.3054628650362285</c:v>
                </c:pt>
                <c:pt idx="55">
                  <c:v>-1.2806228650362286</c:v>
                </c:pt>
                <c:pt idx="56">
                  <c:v>-1.2557828650362286</c:v>
                </c:pt>
                <c:pt idx="57">
                  <c:v>-1.2309428650362286</c:v>
                </c:pt>
                <c:pt idx="58">
                  <c:v>-1.2061028650362287</c:v>
                </c:pt>
                <c:pt idx="59">
                  <c:v>-1.1812628650362285</c:v>
                </c:pt>
                <c:pt idx="60">
                  <c:v>-1.1564228650362285</c:v>
                </c:pt>
                <c:pt idx="61">
                  <c:v>-1.1315828650362285</c:v>
                </c:pt>
                <c:pt idx="62">
                  <c:v>-1.1067428650362285</c:v>
                </c:pt>
                <c:pt idx="63">
                  <c:v>-1.0819028650362286</c:v>
                </c:pt>
                <c:pt idx="64">
                  <c:v>-1.0570628650362286</c:v>
                </c:pt>
                <c:pt idx="65">
                  <c:v>-1.0322228650362286</c:v>
                </c:pt>
                <c:pt idx="66">
                  <c:v>-1.0073828650362286</c:v>
                </c:pt>
                <c:pt idx="67">
                  <c:v>-0.98254286503622867</c:v>
                </c:pt>
                <c:pt idx="68">
                  <c:v>-0.95770286503622848</c:v>
                </c:pt>
                <c:pt idx="69">
                  <c:v>-0.93286286503622851</c:v>
                </c:pt>
                <c:pt idx="70">
                  <c:v>-0.90802286503622853</c:v>
                </c:pt>
                <c:pt idx="71">
                  <c:v>-0.88318286503622856</c:v>
                </c:pt>
                <c:pt idx="72">
                  <c:v>-0.85834286503622859</c:v>
                </c:pt>
                <c:pt idx="73">
                  <c:v>-0.83350286503622861</c:v>
                </c:pt>
                <c:pt idx="74">
                  <c:v>-0.80866286503622864</c:v>
                </c:pt>
                <c:pt idx="75">
                  <c:v>-0.78382286503622844</c:v>
                </c:pt>
                <c:pt idx="76">
                  <c:v>-0.75898286503622847</c:v>
                </c:pt>
                <c:pt idx="77">
                  <c:v>-0.7341428650362285</c:v>
                </c:pt>
                <c:pt idx="78">
                  <c:v>-0.70930286503622852</c:v>
                </c:pt>
                <c:pt idx="79">
                  <c:v>-0.68446286503622855</c:v>
                </c:pt>
                <c:pt idx="80">
                  <c:v>-0.65962286503622836</c:v>
                </c:pt>
                <c:pt idx="81">
                  <c:v>-0.63478286503622883</c:v>
                </c:pt>
                <c:pt idx="82">
                  <c:v>-0.60994286503622863</c:v>
                </c:pt>
                <c:pt idx="83">
                  <c:v>-0.58510286503622888</c:v>
                </c:pt>
                <c:pt idx="84">
                  <c:v>-0.56026286503622869</c:v>
                </c:pt>
                <c:pt idx="85">
                  <c:v>-0.53542286503622893</c:v>
                </c:pt>
                <c:pt idx="86">
                  <c:v>-0.51058286503622874</c:v>
                </c:pt>
                <c:pt idx="87">
                  <c:v>-0.48574286503622854</c:v>
                </c:pt>
                <c:pt idx="88">
                  <c:v>-0.46090286503622879</c:v>
                </c:pt>
                <c:pt idx="89">
                  <c:v>-0.4360628650362286</c:v>
                </c:pt>
                <c:pt idx="90">
                  <c:v>-0.41122286503622885</c:v>
                </c:pt>
                <c:pt idx="91">
                  <c:v>-0.38638286503622865</c:v>
                </c:pt>
                <c:pt idx="92">
                  <c:v>-0.3615428650362289</c:v>
                </c:pt>
                <c:pt idx="93">
                  <c:v>-0.3367028650362287</c:v>
                </c:pt>
                <c:pt idx="94">
                  <c:v>-0.31186286503622895</c:v>
                </c:pt>
                <c:pt idx="95">
                  <c:v>-0.28702286503622876</c:v>
                </c:pt>
                <c:pt idx="96">
                  <c:v>-0.26218286503622856</c:v>
                </c:pt>
                <c:pt idx="97">
                  <c:v>-0.23734286503622881</c:v>
                </c:pt>
                <c:pt idx="98">
                  <c:v>-0.21250286503622862</c:v>
                </c:pt>
                <c:pt idx="99">
                  <c:v>-0.18766286503622887</c:v>
                </c:pt>
                <c:pt idx="100">
                  <c:v>-0.16282286503622867</c:v>
                </c:pt>
                <c:pt idx="101">
                  <c:v>-0.13798286503622892</c:v>
                </c:pt>
                <c:pt idx="102">
                  <c:v>-0.11314286503622872</c:v>
                </c:pt>
                <c:pt idx="103">
                  <c:v>-8.8302865036228972E-2</c:v>
                </c:pt>
                <c:pt idx="104">
                  <c:v>-6.3462865036228777E-2</c:v>
                </c:pt>
                <c:pt idx="105">
                  <c:v>-3.8622865036228582E-2</c:v>
                </c:pt>
                <c:pt idx="106">
                  <c:v>-1.3782865036228831E-2</c:v>
                </c:pt>
                <c:pt idx="107">
                  <c:v>1.1057134963771365E-2</c:v>
                </c:pt>
                <c:pt idx="108">
                  <c:v>3.5897134963771116E-2</c:v>
                </c:pt>
                <c:pt idx="109">
                  <c:v>6.0737134963771311E-2</c:v>
                </c:pt>
                <c:pt idx="110">
                  <c:v>8.5577134963771062E-2</c:v>
                </c:pt>
                <c:pt idx="111">
                  <c:v>0.11041713496377126</c:v>
                </c:pt>
                <c:pt idx="112">
                  <c:v>0.13525713496377145</c:v>
                </c:pt>
                <c:pt idx="113">
                  <c:v>0.1600971349637712</c:v>
                </c:pt>
                <c:pt idx="114">
                  <c:v>0.1849371349637714</c:v>
                </c:pt>
                <c:pt idx="115">
                  <c:v>0.20977713496377115</c:v>
                </c:pt>
                <c:pt idx="116">
                  <c:v>0.23461713496377135</c:v>
                </c:pt>
                <c:pt idx="117">
                  <c:v>0.2594571349637711</c:v>
                </c:pt>
                <c:pt idx="118">
                  <c:v>0.28429713496377129</c:v>
                </c:pt>
                <c:pt idx="119">
                  <c:v>0.30913713496377149</c:v>
                </c:pt>
                <c:pt idx="120">
                  <c:v>0.33397713496377124</c:v>
                </c:pt>
                <c:pt idx="121">
                  <c:v>0.35881713496377143</c:v>
                </c:pt>
                <c:pt idx="122">
                  <c:v>0.38365713496377118</c:v>
                </c:pt>
                <c:pt idx="123">
                  <c:v>0.40849713496377138</c:v>
                </c:pt>
                <c:pt idx="124">
                  <c:v>0.43333713496377113</c:v>
                </c:pt>
                <c:pt idx="125">
                  <c:v>0.45817713496377133</c:v>
                </c:pt>
                <c:pt idx="126">
                  <c:v>0.48301713496377108</c:v>
                </c:pt>
                <c:pt idx="127">
                  <c:v>0.50785713496377127</c:v>
                </c:pt>
                <c:pt idx="128">
                  <c:v>0.53269713496377147</c:v>
                </c:pt>
                <c:pt idx="129">
                  <c:v>0.55753713496377122</c:v>
                </c:pt>
                <c:pt idx="130">
                  <c:v>0.58237713496377141</c:v>
                </c:pt>
                <c:pt idx="131">
                  <c:v>0.60721713496377117</c:v>
                </c:pt>
                <c:pt idx="132">
                  <c:v>0.63205713496377136</c:v>
                </c:pt>
                <c:pt idx="133">
                  <c:v>0.65689713496377111</c:v>
                </c:pt>
                <c:pt idx="134">
                  <c:v>0.68173713496377131</c:v>
                </c:pt>
                <c:pt idx="135">
                  <c:v>0.70657713496377106</c:v>
                </c:pt>
                <c:pt idx="136">
                  <c:v>0.73141713496377125</c:v>
                </c:pt>
                <c:pt idx="137">
                  <c:v>0.75625713496377145</c:v>
                </c:pt>
                <c:pt idx="138">
                  <c:v>0.7810971349637712</c:v>
                </c:pt>
                <c:pt idx="139">
                  <c:v>0.8059371349637714</c:v>
                </c:pt>
                <c:pt idx="140">
                  <c:v>0.83077713496377115</c:v>
                </c:pt>
                <c:pt idx="141">
                  <c:v>0.85561713496377134</c:v>
                </c:pt>
                <c:pt idx="142">
                  <c:v>0.88045713496377109</c:v>
                </c:pt>
                <c:pt idx="143">
                  <c:v>0.90529713496377129</c:v>
                </c:pt>
                <c:pt idx="144">
                  <c:v>0.93013713496377148</c:v>
                </c:pt>
                <c:pt idx="145">
                  <c:v>0.95497713496377123</c:v>
                </c:pt>
                <c:pt idx="146">
                  <c:v>0.97981713496377143</c:v>
                </c:pt>
                <c:pt idx="147">
                  <c:v>1.0046571349637712</c:v>
                </c:pt>
                <c:pt idx="148">
                  <c:v>1.0294971349637714</c:v>
                </c:pt>
                <c:pt idx="149">
                  <c:v>1.0543371349637711</c:v>
                </c:pt>
                <c:pt idx="150">
                  <c:v>1.0791771349637713</c:v>
                </c:pt>
                <c:pt idx="151">
                  <c:v>1.1040171349637715</c:v>
                </c:pt>
                <c:pt idx="152">
                  <c:v>1.1288571349637713</c:v>
                </c:pt>
                <c:pt idx="153">
                  <c:v>1.1536971349637715</c:v>
                </c:pt>
                <c:pt idx="154">
                  <c:v>1.1785371349637712</c:v>
                </c:pt>
                <c:pt idx="155">
                  <c:v>1.2033771349637714</c:v>
                </c:pt>
                <c:pt idx="156">
                  <c:v>1.2282171349637712</c:v>
                </c:pt>
                <c:pt idx="157">
                  <c:v>1.2530571349637714</c:v>
                </c:pt>
                <c:pt idx="158">
                  <c:v>1.2778971349637711</c:v>
                </c:pt>
                <c:pt idx="159">
                  <c:v>1.3027371349637713</c:v>
                </c:pt>
                <c:pt idx="160">
                  <c:v>1.3275771349637715</c:v>
                </c:pt>
                <c:pt idx="161">
                  <c:v>1.3524171349637717</c:v>
                </c:pt>
                <c:pt idx="162">
                  <c:v>1.377257134963771</c:v>
                </c:pt>
                <c:pt idx="163">
                  <c:v>1.4020971349637712</c:v>
                </c:pt>
                <c:pt idx="164">
                  <c:v>1.4269371349637714</c:v>
                </c:pt>
                <c:pt idx="165">
                  <c:v>1.4517771349637716</c:v>
                </c:pt>
                <c:pt idx="166">
                  <c:v>1.4766171349637709</c:v>
                </c:pt>
                <c:pt idx="167">
                  <c:v>1.5014571349637711</c:v>
                </c:pt>
                <c:pt idx="168">
                  <c:v>1.5262971349637713</c:v>
                </c:pt>
                <c:pt idx="169">
                  <c:v>1.5511371349637715</c:v>
                </c:pt>
                <c:pt idx="170">
                  <c:v>1.5759771349637717</c:v>
                </c:pt>
                <c:pt idx="171">
                  <c:v>1.600817134963771</c:v>
                </c:pt>
                <c:pt idx="172">
                  <c:v>1.6256571349637712</c:v>
                </c:pt>
                <c:pt idx="173">
                  <c:v>1.6504971349637714</c:v>
                </c:pt>
                <c:pt idx="174">
                  <c:v>1.6753371349637716</c:v>
                </c:pt>
                <c:pt idx="175">
                  <c:v>1.7001771349637718</c:v>
                </c:pt>
                <c:pt idx="176">
                  <c:v>1.7250171349637711</c:v>
                </c:pt>
                <c:pt idx="177">
                  <c:v>1.7498571349637713</c:v>
                </c:pt>
                <c:pt idx="178">
                  <c:v>1.7746971349637715</c:v>
                </c:pt>
                <c:pt idx="179">
                  <c:v>1.7995371349637717</c:v>
                </c:pt>
                <c:pt idx="180">
                  <c:v>1.824377134963771</c:v>
                </c:pt>
                <c:pt idx="181">
                  <c:v>1.8492171349637712</c:v>
                </c:pt>
                <c:pt idx="182">
                  <c:v>1.8740571349637714</c:v>
                </c:pt>
                <c:pt idx="183">
                  <c:v>1.8988971349637715</c:v>
                </c:pt>
                <c:pt idx="184">
                  <c:v>1.9237371349637717</c:v>
                </c:pt>
                <c:pt idx="185">
                  <c:v>1.9485771349637711</c:v>
                </c:pt>
                <c:pt idx="186">
                  <c:v>1.9734171349637712</c:v>
                </c:pt>
                <c:pt idx="187">
                  <c:v>1.9982571349637714</c:v>
                </c:pt>
                <c:pt idx="188">
                  <c:v>2.0230971349637716</c:v>
                </c:pt>
                <c:pt idx="189">
                  <c:v>2.0479371349637709</c:v>
                </c:pt>
                <c:pt idx="190">
                  <c:v>2.0727771349637711</c:v>
                </c:pt>
                <c:pt idx="191">
                  <c:v>2.0976171349637713</c:v>
                </c:pt>
                <c:pt idx="192">
                  <c:v>2.1224571349637715</c:v>
                </c:pt>
                <c:pt idx="193">
                  <c:v>2.1472971349637717</c:v>
                </c:pt>
                <c:pt idx="194">
                  <c:v>2.172137134963771</c:v>
                </c:pt>
                <c:pt idx="195">
                  <c:v>2.1969771349637712</c:v>
                </c:pt>
                <c:pt idx="196">
                  <c:v>2.2218171349637714</c:v>
                </c:pt>
                <c:pt idx="197">
                  <c:v>2.2466571349637716</c:v>
                </c:pt>
                <c:pt idx="198">
                  <c:v>2.2714971349637709</c:v>
                </c:pt>
                <c:pt idx="199">
                  <c:v>2.2963371349637711</c:v>
                </c:pt>
                <c:pt idx="200">
                  <c:v>2.3211771349637713</c:v>
                </c:pt>
                <c:pt idx="201">
                  <c:v>2.3460171349637715</c:v>
                </c:pt>
                <c:pt idx="202">
                  <c:v>2.3708571349637717</c:v>
                </c:pt>
                <c:pt idx="203">
                  <c:v>2.395697134963771</c:v>
                </c:pt>
                <c:pt idx="204">
                  <c:v>2.4205371349637712</c:v>
                </c:pt>
                <c:pt idx="205">
                  <c:v>2.4453771349637714</c:v>
                </c:pt>
                <c:pt idx="206">
                  <c:v>2.4702171349637716</c:v>
                </c:pt>
                <c:pt idx="207">
                  <c:v>2.4950571349637709</c:v>
                </c:pt>
                <c:pt idx="208">
                  <c:v>2.5198971349637711</c:v>
                </c:pt>
                <c:pt idx="209">
                  <c:v>2.5447371349637713</c:v>
                </c:pt>
                <c:pt idx="210">
                  <c:v>2.5695771349637715</c:v>
                </c:pt>
                <c:pt idx="211">
                  <c:v>2.5944171349637717</c:v>
                </c:pt>
                <c:pt idx="212">
                  <c:v>2.619257134963771</c:v>
                </c:pt>
                <c:pt idx="213">
                  <c:v>2.6440971349637712</c:v>
                </c:pt>
                <c:pt idx="214">
                  <c:v>2.6689371349637714</c:v>
                </c:pt>
                <c:pt idx="215">
                  <c:v>2.6937771349637716</c:v>
                </c:pt>
                <c:pt idx="216">
                  <c:v>2.7186171349637718</c:v>
                </c:pt>
                <c:pt idx="217">
                  <c:v>2.7434571349637711</c:v>
                </c:pt>
                <c:pt idx="218">
                  <c:v>2.7682971349637713</c:v>
                </c:pt>
                <c:pt idx="219">
                  <c:v>2.7931371349637715</c:v>
                </c:pt>
                <c:pt idx="220">
                  <c:v>2.8179771349637717</c:v>
                </c:pt>
                <c:pt idx="221">
                  <c:v>2.842817134963771</c:v>
                </c:pt>
                <c:pt idx="222">
                  <c:v>2.8676571349637712</c:v>
                </c:pt>
                <c:pt idx="223">
                  <c:v>2.8924971349637714</c:v>
                </c:pt>
                <c:pt idx="224">
                  <c:v>2.9173371349637716</c:v>
                </c:pt>
                <c:pt idx="225">
                  <c:v>2.9421771349637718</c:v>
                </c:pt>
                <c:pt idx="226">
                  <c:v>2.9670171349637711</c:v>
                </c:pt>
                <c:pt idx="227">
                  <c:v>2.9918571349637713</c:v>
                </c:pt>
                <c:pt idx="228">
                  <c:v>3.0166971349637715</c:v>
                </c:pt>
                <c:pt idx="229">
                  <c:v>3.0415371349637716</c:v>
                </c:pt>
                <c:pt idx="230">
                  <c:v>3.066377134963771</c:v>
                </c:pt>
                <c:pt idx="231">
                  <c:v>3.0912171349637712</c:v>
                </c:pt>
                <c:pt idx="232">
                  <c:v>3.1160571349637713</c:v>
                </c:pt>
                <c:pt idx="233">
                  <c:v>3.1408971349637715</c:v>
                </c:pt>
                <c:pt idx="234">
                  <c:v>3.1657371349637717</c:v>
                </c:pt>
                <c:pt idx="235">
                  <c:v>3.190577134963771</c:v>
                </c:pt>
                <c:pt idx="236">
                  <c:v>3.2154171349637712</c:v>
                </c:pt>
                <c:pt idx="237">
                  <c:v>3.2402571349637714</c:v>
                </c:pt>
                <c:pt idx="238">
                  <c:v>3.2650971349637716</c:v>
                </c:pt>
                <c:pt idx="239">
                  <c:v>3.2899371349637718</c:v>
                </c:pt>
                <c:pt idx="240">
                  <c:v>3.3147771349637711</c:v>
                </c:pt>
                <c:pt idx="241">
                  <c:v>3.3396171349637713</c:v>
                </c:pt>
                <c:pt idx="242">
                  <c:v>3.3644571349637715</c:v>
                </c:pt>
                <c:pt idx="243">
                  <c:v>3.3892971349637717</c:v>
                </c:pt>
                <c:pt idx="244">
                  <c:v>3.414137134963771</c:v>
                </c:pt>
                <c:pt idx="245">
                  <c:v>3.4389771349637712</c:v>
                </c:pt>
                <c:pt idx="246">
                  <c:v>3.4638171349637714</c:v>
                </c:pt>
                <c:pt idx="247">
                  <c:v>3.4886571349637716</c:v>
                </c:pt>
                <c:pt idx="248">
                  <c:v>3.5134971349637718</c:v>
                </c:pt>
                <c:pt idx="249">
                  <c:v>3.5383371349637711</c:v>
                </c:pt>
                <c:pt idx="250">
                  <c:v>3.5631771349637713</c:v>
                </c:pt>
                <c:pt idx="251">
                  <c:v>3.5880171349637715</c:v>
                </c:pt>
                <c:pt idx="252">
                  <c:v>3.6128571349637717</c:v>
                </c:pt>
                <c:pt idx="253">
                  <c:v>3.637697134963771</c:v>
                </c:pt>
                <c:pt idx="254">
                  <c:v>3.6625371349637712</c:v>
                </c:pt>
                <c:pt idx="255">
                  <c:v>3.6873771349637714</c:v>
                </c:pt>
                <c:pt idx="256">
                  <c:v>3.7122171349637716</c:v>
                </c:pt>
                <c:pt idx="257">
                  <c:v>3.7370571349637718</c:v>
                </c:pt>
                <c:pt idx="258">
                  <c:v>3.7618971349637711</c:v>
                </c:pt>
                <c:pt idx="259">
                  <c:v>3.7867371349637713</c:v>
                </c:pt>
                <c:pt idx="260">
                  <c:v>3.8115771349637715</c:v>
                </c:pt>
                <c:pt idx="261">
                  <c:v>3.8364171349637717</c:v>
                </c:pt>
                <c:pt idx="262">
                  <c:v>3.861257134963771</c:v>
                </c:pt>
                <c:pt idx="263">
                  <c:v>3.8860971349637712</c:v>
                </c:pt>
                <c:pt idx="264">
                  <c:v>3.9109371349637714</c:v>
                </c:pt>
                <c:pt idx="265">
                  <c:v>3.9357771349637716</c:v>
                </c:pt>
                <c:pt idx="266">
                  <c:v>3.9606171349637718</c:v>
                </c:pt>
                <c:pt idx="267">
                  <c:v>3.9854571349637711</c:v>
                </c:pt>
                <c:pt idx="268">
                  <c:v>4.0102971349637713</c:v>
                </c:pt>
                <c:pt idx="269">
                  <c:v>4.0351371349637715</c:v>
                </c:pt>
                <c:pt idx="270">
                  <c:v>4.0599771349637717</c:v>
                </c:pt>
                <c:pt idx="271">
                  <c:v>4.084817134963771</c:v>
                </c:pt>
                <c:pt idx="272">
                  <c:v>4.1096571349637712</c:v>
                </c:pt>
                <c:pt idx="273">
                  <c:v>4.1344971349637714</c:v>
                </c:pt>
                <c:pt idx="274">
                  <c:v>4.1593371349637716</c:v>
                </c:pt>
                <c:pt idx="275">
                  <c:v>4.1841771349637717</c:v>
                </c:pt>
                <c:pt idx="276">
                  <c:v>4.2090171349637711</c:v>
                </c:pt>
                <c:pt idx="277">
                  <c:v>4.2338571349637713</c:v>
                </c:pt>
                <c:pt idx="278">
                  <c:v>4.2586971349637714</c:v>
                </c:pt>
                <c:pt idx="279">
                  <c:v>4.2835371349637716</c:v>
                </c:pt>
                <c:pt idx="280">
                  <c:v>4.3083771349637718</c:v>
                </c:pt>
                <c:pt idx="281">
                  <c:v>4.3332171349637711</c:v>
                </c:pt>
                <c:pt idx="282">
                  <c:v>4.3580571349637713</c:v>
                </c:pt>
                <c:pt idx="283">
                  <c:v>4.3828971349637715</c:v>
                </c:pt>
                <c:pt idx="284">
                  <c:v>4.4077371349637717</c:v>
                </c:pt>
                <c:pt idx="285">
                  <c:v>4.432577134963771</c:v>
                </c:pt>
                <c:pt idx="286">
                  <c:v>4.4574171349637712</c:v>
                </c:pt>
                <c:pt idx="287">
                  <c:v>4.4822571349637714</c:v>
                </c:pt>
                <c:pt idx="288">
                  <c:v>4.5070971349637716</c:v>
                </c:pt>
                <c:pt idx="289">
                  <c:v>4.5319371349637718</c:v>
                </c:pt>
                <c:pt idx="290">
                  <c:v>4.5567771349637711</c:v>
                </c:pt>
                <c:pt idx="291">
                  <c:v>4.5816171349637713</c:v>
                </c:pt>
                <c:pt idx="292">
                  <c:v>4.6064571349637715</c:v>
                </c:pt>
                <c:pt idx="293">
                  <c:v>4.6312971349637717</c:v>
                </c:pt>
                <c:pt idx="294">
                  <c:v>4.656137134963771</c:v>
                </c:pt>
                <c:pt idx="295">
                  <c:v>4.6809771349637712</c:v>
                </c:pt>
                <c:pt idx="296">
                  <c:v>4.7058171349637714</c:v>
                </c:pt>
                <c:pt idx="297">
                  <c:v>4.7306571349637716</c:v>
                </c:pt>
                <c:pt idx="298">
                  <c:v>4.7554971349637718</c:v>
                </c:pt>
                <c:pt idx="299">
                  <c:v>4.7803371349637711</c:v>
                </c:pt>
                <c:pt idx="300">
                  <c:v>4.8051771349637713</c:v>
                </c:pt>
                <c:pt idx="301">
                  <c:v>4.8300171349637715</c:v>
                </c:pt>
                <c:pt idx="302">
                  <c:v>4.8548571349637717</c:v>
                </c:pt>
                <c:pt idx="303">
                  <c:v>4.8796971349637719</c:v>
                </c:pt>
                <c:pt idx="304">
                  <c:v>4.9045371349637712</c:v>
                </c:pt>
                <c:pt idx="305">
                  <c:v>4.9293771349637714</c:v>
                </c:pt>
                <c:pt idx="306">
                  <c:v>4.9542171349637716</c:v>
                </c:pt>
                <c:pt idx="307">
                  <c:v>4.9790571349637718</c:v>
                </c:pt>
                <c:pt idx="308">
                  <c:v>5.0038971349637711</c:v>
                </c:pt>
                <c:pt idx="309">
                  <c:v>5.0287371349637713</c:v>
                </c:pt>
                <c:pt idx="310">
                  <c:v>5.0535771349637715</c:v>
                </c:pt>
                <c:pt idx="311">
                  <c:v>5.0784171349637717</c:v>
                </c:pt>
                <c:pt idx="312">
                  <c:v>5.1032571349637719</c:v>
                </c:pt>
                <c:pt idx="313">
                  <c:v>5.1280971349637712</c:v>
                </c:pt>
                <c:pt idx="314">
                  <c:v>5.1529371349637714</c:v>
                </c:pt>
                <c:pt idx="315">
                  <c:v>5.1777771349637716</c:v>
                </c:pt>
                <c:pt idx="316">
                  <c:v>5.2026171349637718</c:v>
                </c:pt>
                <c:pt idx="317">
                  <c:v>5.2274571349637711</c:v>
                </c:pt>
                <c:pt idx="318">
                  <c:v>5.2522971349637713</c:v>
                </c:pt>
                <c:pt idx="319">
                  <c:v>5.2771371349637715</c:v>
                </c:pt>
                <c:pt idx="320">
                  <c:v>5.3019771349637717</c:v>
                </c:pt>
                <c:pt idx="321">
                  <c:v>5.3268171349637718</c:v>
                </c:pt>
                <c:pt idx="322">
                  <c:v>5.3516571349637712</c:v>
                </c:pt>
                <c:pt idx="323">
                  <c:v>5.3764971349637731</c:v>
                </c:pt>
                <c:pt idx="324">
                  <c:v>5.4013371349637724</c:v>
                </c:pt>
                <c:pt idx="325">
                  <c:v>5.4261771349637717</c:v>
                </c:pt>
                <c:pt idx="326">
                  <c:v>5.4510171349637728</c:v>
                </c:pt>
                <c:pt idx="327">
                  <c:v>5.4758571349637721</c:v>
                </c:pt>
                <c:pt idx="328">
                  <c:v>5.5006971349637732</c:v>
                </c:pt>
                <c:pt idx="329">
                  <c:v>5.5255371349637725</c:v>
                </c:pt>
                <c:pt idx="330">
                  <c:v>5.5503771349637718</c:v>
                </c:pt>
                <c:pt idx="331">
                  <c:v>5.5752171349637729</c:v>
                </c:pt>
                <c:pt idx="332">
                  <c:v>5.6000571349637722</c:v>
                </c:pt>
                <c:pt idx="333">
                  <c:v>5.6248971349637715</c:v>
                </c:pt>
                <c:pt idx="334">
                  <c:v>5.6497371349637726</c:v>
                </c:pt>
                <c:pt idx="335">
                  <c:v>5.6745771349637719</c:v>
                </c:pt>
                <c:pt idx="336">
                  <c:v>5.699417134963773</c:v>
                </c:pt>
                <c:pt idx="337">
                  <c:v>5.7242571349637723</c:v>
                </c:pt>
                <c:pt idx="338">
                  <c:v>5.7490971349637716</c:v>
                </c:pt>
                <c:pt idx="339">
                  <c:v>5.7739371349637727</c:v>
                </c:pt>
                <c:pt idx="340">
                  <c:v>5.798777134963772</c:v>
                </c:pt>
                <c:pt idx="341">
                  <c:v>5.8236171349637731</c:v>
                </c:pt>
                <c:pt idx="342">
                  <c:v>5.8484571349637724</c:v>
                </c:pt>
                <c:pt idx="343">
                  <c:v>5.8732971349637717</c:v>
                </c:pt>
                <c:pt idx="344">
                  <c:v>5.8981371349637728</c:v>
                </c:pt>
                <c:pt idx="345">
                  <c:v>5.9229771349637721</c:v>
                </c:pt>
                <c:pt idx="346">
                  <c:v>5.9478171349637732</c:v>
                </c:pt>
                <c:pt idx="347">
                  <c:v>5.9726571349637725</c:v>
                </c:pt>
                <c:pt idx="348">
                  <c:v>5.9974971349637718</c:v>
                </c:pt>
                <c:pt idx="349">
                  <c:v>6.0223371349637729</c:v>
                </c:pt>
                <c:pt idx="350">
                  <c:v>6.0471771349637722</c:v>
                </c:pt>
                <c:pt idx="351">
                  <c:v>6.0720171349637733</c:v>
                </c:pt>
                <c:pt idx="352">
                  <c:v>6.0968571349637726</c:v>
                </c:pt>
                <c:pt idx="353">
                  <c:v>6.1216971349637719</c:v>
                </c:pt>
                <c:pt idx="354">
                  <c:v>6.146537134963773</c:v>
                </c:pt>
                <c:pt idx="355">
                  <c:v>6.1713771349637723</c:v>
                </c:pt>
                <c:pt idx="356">
                  <c:v>6.1962171349637716</c:v>
                </c:pt>
                <c:pt idx="357">
                  <c:v>6.2210571349637727</c:v>
                </c:pt>
                <c:pt idx="358">
                  <c:v>6.245897134963772</c:v>
                </c:pt>
                <c:pt idx="359">
                  <c:v>6.2707371349637731</c:v>
                </c:pt>
                <c:pt idx="360">
                  <c:v>6.2955771349637724</c:v>
                </c:pt>
                <c:pt idx="361">
                  <c:v>6.3204171349637717</c:v>
                </c:pt>
                <c:pt idx="362">
                  <c:v>6.3452571349637727</c:v>
                </c:pt>
                <c:pt idx="363">
                  <c:v>6.3700971349637721</c:v>
                </c:pt>
                <c:pt idx="364">
                  <c:v>6.3949371349637731</c:v>
                </c:pt>
                <c:pt idx="365">
                  <c:v>6.4197771349637724</c:v>
                </c:pt>
                <c:pt idx="366">
                  <c:v>6.4446171349637718</c:v>
                </c:pt>
                <c:pt idx="367">
                  <c:v>6.4694571349637728</c:v>
                </c:pt>
                <c:pt idx="368">
                  <c:v>6.4942971349637721</c:v>
                </c:pt>
                <c:pt idx="369">
                  <c:v>6.5191371349637732</c:v>
                </c:pt>
                <c:pt idx="370">
                  <c:v>6.5439771349637725</c:v>
                </c:pt>
                <c:pt idx="371">
                  <c:v>6.5688171349637718</c:v>
                </c:pt>
                <c:pt idx="372">
                  <c:v>6.5936571349637729</c:v>
                </c:pt>
                <c:pt idx="373">
                  <c:v>6.6184971349637722</c:v>
                </c:pt>
                <c:pt idx="374">
                  <c:v>6.6433371349637715</c:v>
                </c:pt>
                <c:pt idx="375">
                  <c:v>6.6681771349637726</c:v>
                </c:pt>
                <c:pt idx="376">
                  <c:v>6.6930171349637719</c:v>
                </c:pt>
                <c:pt idx="377">
                  <c:v>6.717857134963773</c:v>
                </c:pt>
                <c:pt idx="378">
                  <c:v>6.7426971349637723</c:v>
                </c:pt>
                <c:pt idx="379">
                  <c:v>6.7675371349637716</c:v>
                </c:pt>
                <c:pt idx="380">
                  <c:v>6.7923771349637727</c:v>
                </c:pt>
                <c:pt idx="381">
                  <c:v>6.817217134963772</c:v>
                </c:pt>
                <c:pt idx="382">
                  <c:v>6.8420571349637731</c:v>
                </c:pt>
                <c:pt idx="383">
                  <c:v>6.8668971349637724</c:v>
                </c:pt>
                <c:pt idx="384">
                  <c:v>6.8917371349637717</c:v>
                </c:pt>
                <c:pt idx="385">
                  <c:v>6.9165771349637728</c:v>
                </c:pt>
                <c:pt idx="386">
                  <c:v>6.9414171349637721</c:v>
                </c:pt>
                <c:pt idx="387">
                  <c:v>6.9662571349637732</c:v>
                </c:pt>
                <c:pt idx="388">
                  <c:v>6.9910971349637725</c:v>
                </c:pt>
                <c:pt idx="389">
                  <c:v>7.0159371349637718</c:v>
                </c:pt>
                <c:pt idx="390">
                  <c:v>7.0407771349637729</c:v>
                </c:pt>
                <c:pt idx="391">
                  <c:v>7.0656171349637722</c:v>
                </c:pt>
                <c:pt idx="392">
                  <c:v>7.0904571349637733</c:v>
                </c:pt>
                <c:pt idx="393">
                  <c:v>7.1152971349637726</c:v>
                </c:pt>
                <c:pt idx="394">
                  <c:v>7.1401371349637719</c:v>
                </c:pt>
                <c:pt idx="395">
                  <c:v>7.164977134963773</c:v>
                </c:pt>
                <c:pt idx="396">
                  <c:v>7.1898171349637723</c:v>
                </c:pt>
                <c:pt idx="397">
                  <c:v>7.2146571349637716</c:v>
                </c:pt>
                <c:pt idx="398">
                  <c:v>7.2394971349637727</c:v>
                </c:pt>
                <c:pt idx="399">
                  <c:v>7.264337134963772</c:v>
                </c:pt>
                <c:pt idx="400">
                  <c:v>7.2891771349637731</c:v>
                </c:pt>
                <c:pt idx="401">
                  <c:v>7.3140171349637724</c:v>
                </c:pt>
                <c:pt idx="402">
                  <c:v>7.3388571349637717</c:v>
                </c:pt>
                <c:pt idx="403">
                  <c:v>7.3636971349637728</c:v>
                </c:pt>
                <c:pt idx="404">
                  <c:v>7.3885371349637721</c:v>
                </c:pt>
                <c:pt idx="405">
                  <c:v>7.4133771349637732</c:v>
                </c:pt>
                <c:pt idx="406">
                  <c:v>7.4382171349637725</c:v>
                </c:pt>
                <c:pt idx="407">
                  <c:v>7.4630571349637718</c:v>
                </c:pt>
                <c:pt idx="408">
                  <c:v>7.4878971349637728</c:v>
                </c:pt>
                <c:pt idx="409">
                  <c:v>7.5127371349637722</c:v>
                </c:pt>
                <c:pt idx="410">
                  <c:v>7.5375771349637732</c:v>
                </c:pt>
                <c:pt idx="411">
                  <c:v>7.5624171349637725</c:v>
                </c:pt>
                <c:pt idx="412">
                  <c:v>7.5872571349637719</c:v>
                </c:pt>
                <c:pt idx="413">
                  <c:v>7.6120971349637729</c:v>
                </c:pt>
                <c:pt idx="414">
                  <c:v>7.6369371349637722</c:v>
                </c:pt>
                <c:pt idx="415">
                  <c:v>7.6617771349637716</c:v>
                </c:pt>
                <c:pt idx="416">
                  <c:v>7.6866171349637726</c:v>
                </c:pt>
                <c:pt idx="417">
                  <c:v>7.7114571349637719</c:v>
                </c:pt>
                <c:pt idx="418">
                  <c:v>7.736297134963773</c:v>
                </c:pt>
                <c:pt idx="419">
                  <c:v>7.7611371349637723</c:v>
                </c:pt>
                <c:pt idx="420">
                  <c:v>7.7859771349637716</c:v>
                </c:pt>
                <c:pt idx="421">
                  <c:v>7.8108171349637727</c:v>
                </c:pt>
                <c:pt idx="422">
                  <c:v>7.835657134963772</c:v>
                </c:pt>
                <c:pt idx="423">
                  <c:v>7.8604971349637731</c:v>
                </c:pt>
                <c:pt idx="424">
                  <c:v>7.8853371349637724</c:v>
                </c:pt>
                <c:pt idx="425">
                  <c:v>7.9101771349637717</c:v>
                </c:pt>
                <c:pt idx="426">
                  <c:v>7.9350171349637728</c:v>
                </c:pt>
                <c:pt idx="427">
                  <c:v>7.9598571349637721</c:v>
                </c:pt>
                <c:pt idx="428">
                  <c:v>7.9846971349637732</c:v>
                </c:pt>
                <c:pt idx="429">
                  <c:v>8.0095371349637716</c:v>
                </c:pt>
                <c:pt idx="430">
                  <c:v>8.0343771349637727</c:v>
                </c:pt>
                <c:pt idx="431">
                  <c:v>8.0592171349637738</c:v>
                </c:pt>
                <c:pt idx="432">
                  <c:v>8.0840571349637713</c:v>
                </c:pt>
                <c:pt idx="433">
                  <c:v>8.1088971349637724</c:v>
                </c:pt>
                <c:pt idx="434">
                  <c:v>8.1337371349637735</c:v>
                </c:pt>
                <c:pt idx="435">
                  <c:v>8.158577134963771</c:v>
                </c:pt>
                <c:pt idx="436">
                  <c:v>8.1834171349637721</c:v>
                </c:pt>
                <c:pt idx="437">
                  <c:v>8.2082571349637732</c:v>
                </c:pt>
                <c:pt idx="438">
                  <c:v>8.2330971349637707</c:v>
                </c:pt>
                <c:pt idx="439">
                  <c:v>8.2579371349637718</c:v>
                </c:pt>
                <c:pt idx="440">
                  <c:v>8.2827771349637729</c:v>
                </c:pt>
                <c:pt idx="441">
                  <c:v>8.307617134963774</c:v>
                </c:pt>
                <c:pt idx="442">
                  <c:v>8.3324571349637715</c:v>
                </c:pt>
                <c:pt idx="443">
                  <c:v>8.3572971349637726</c:v>
                </c:pt>
                <c:pt idx="444">
                  <c:v>8.3821371349637737</c:v>
                </c:pt>
                <c:pt idx="445">
                  <c:v>8.4069771349637712</c:v>
                </c:pt>
                <c:pt idx="446">
                  <c:v>8.4318171349637723</c:v>
                </c:pt>
                <c:pt idx="447">
                  <c:v>8.4566571349637734</c:v>
                </c:pt>
                <c:pt idx="448">
                  <c:v>8.4814971349637709</c:v>
                </c:pt>
                <c:pt idx="449">
                  <c:v>8.506337134963772</c:v>
                </c:pt>
                <c:pt idx="450">
                  <c:v>8.5311771349637731</c:v>
                </c:pt>
                <c:pt idx="451">
                  <c:v>8.5560171349637741</c:v>
                </c:pt>
                <c:pt idx="452">
                  <c:v>8.5808571349637717</c:v>
                </c:pt>
                <c:pt idx="453">
                  <c:v>8.6056971349637728</c:v>
                </c:pt>
                <c:pt idx="454">
                  <c:v>8.6305371349637738</c:v>
                </c:pt>
                <c:pt idx="455">
                  <c:v>8.6553771349637714</c:v>
                </c:pt>
                <c:pt idx="456">
                  <c:v>8.6802171349637725</c:v>
                </c:pt>
                <c:pt idx="457">
                  <c:v>8.7050571349637735</c:v>
                </c:pt>
                <c:pt idx="458">
                  <c:v>8.7298971349637711</c:v>
                </c:pt>
                <c:pt idx="459">
                  <c:v>8.7547371349637721</c:v>
                </c:pt>
                <c:pt idx="460">
                  <c:v>8.7795771349637732</c:v>
                </c:pt>
                <c:pt idx="461">
                  <c:v>8.8044171349637708</c:v>
                </c:pt>
                <c:pt idx="462">
                  <c:v>8.8292571349637718</c:v>
                </c:pt>
                <c:pt idx="463">
                  <c:v>8.8540971349637729</c:v>
                </c:pt>
                <c:pt idx="464">
                  <c:v>8.878937134963774</c:v>
                </c:pt>
                <c:pt idx="465">
                  <c:v>8.9037771349637715</c:v>
                </c:pt>
                <c:pt idx="466">
                  <c:v>8.9286171349637726</c:v>
                </c:pt>
                <c:pt idx="467">
                  <c:v>8.9534571349637737</c:v>
                </c:pt>
                <c:pt idx="468">
                  <c:v>8.9782971349637712</c:v>
                </c:pt>
                <c:pt idx="469">
                  <c:v>9.0031371349637723</c:v>
                </c:pt>
                <c:pt idx="470">
                  <c:v>9.0279771349637734</c:v>
                </c:pt>
                <c:pt idx="471">
                  <c:v>9.0528171349637709</c:v>
                </c:pt>
                <c:pt idx="472">
                  <c:v>9.077657134963772</c:v>
                </c:pt>
                <c:pt idx="473">
                  <c:v>9.1024971349637731</c:v>
                </c:pt>
                <c:pt idx="474">
                  <c:v>9.1273371349637742</c:v>
                </c:pt>
                <c:pt idx="475">
                  <c:v>9.1521771349637717</c:v>
                </c:pt>
                <c:pt idx="476">
                  <c:v>9.1770171349637728</c:v>
                </c:pt>
                <c:pt idx="477">
                  <c:v>9.2018571349637739</c:v>
                </c:pt>
                <c:pt idx="478">
                  <c:v>9.2266971349637714</c:v>
                </c:pt>
                <c:pt idx="479">
                  <c:v>9.2515371349637725</c:v>
                </c:pt>
                <c:pt idx="480">
                  <c:v>9.2763771349637736</c:v>
                </c:pt>
                <c:pt idx="481">
                  <c:v>9.3012171349637711</c:v>
                </c:pt>
                <c:pt idx="482">
                  <c:v>9.3260571349637722</c:v>
                </c:pt>
                <c:pt idx="483">
                  <c:v>9.3508971349637733</c:v>
                </c:pt>
                <c:pt idx="484">
                  <c:v>9.3757371349637708</c:v>
                </c:pt>
                <c:pt idx="485">
                  <c:v>9.4005771349637719</c:v>
                </c:pt>
                <c:pt idx="486">
                  <c:v>9.425417134963773</c:v>
                </c:pt>
                <c:pt idx="487">
                  <c:v>9.4502571349637741</c:v>
                </c:pt>
                <c:pt idx="488">
                  <c:v>9.4750971349637716</c:v>
                </c:pt>
                <c:pt idx="489">
                  <c:v>9.4999371349637727</c:v>
                </c:pt>
                <c:pt idx="490">
                  <c:v>9.5247771349637738</c:v>
                </c:pt>
                <c:pt idx="491">
                  <c:v>9.5496171349637713</c:v>
                </c:pt>
                <c:pt idx="492">
                  <c:v>9.5744571349637724</c:v>
                </c:pt>
                <c:pt idx="493">
                  <c:v>9.5992971349637735</c:v>
                </c:pt>
                <c:pt idx="494">
                  <c:v>9.624137134963771</c:v>
                </c:pt>
                <c:pt idx="495">
                  <c:v>9.6489771349637721</c:v>
                </c:pt>
                <c:pt idx="496">
                  <c:v>9.6738171349637732</c:v>
                </c:pt>
                <c:pt idx="497">
                  <c:v>9.6986571349637742</c:v>
                </c:pt>
                <c:pt idx="498">
                  <c:v>9.7234971349637718</c:v>
                </c:pt>
                <c:pt idx="499">
                  <c:v>9.7483371349637729</c:v>
                </c:pt>
                <c:pt idx="500">
                  <c:v>9.7731771349637739</c:v>
                </c:pt>
                <c:pt idx="501">
                  <c:v>9.7980171349637715</c:v>
                </c:pt>
                <c:pt idx="502">
                  <c:v>9.8228571349637726</c:v>
                </c:pt>
                <c:pt idx="503">
                  <c:v>9.8476971349637736</c:v>
                </c:pt>
                <c:pt idx="504">
                  <c:v>9.8725371349637712</c:v>
                </c:pt>
                <c:pt idx="505">
                  <c:v>9.8973771349637722</c:v>
                </c:pt>
                <c:pt idx="506">
                  <c:v>9.9222171349637733</c:v>
                </c:pt>
                <c:pt idx="507">
                  <c:v>9.9470571349637709</c:v>
                </c:pt>
                <c:pt idx="508">
                  <c:v>9.9718971349637719</c:v>
                </c:pt>
                <c:pt idx="509">
                  <c:v>9.996737134963773</c:v>
                </c:pt>
                <c:pt idx="510">
                  <c:v>10.021577134963774</c:v>
                </c:pt>
                <c:pt idx="511">
                  <c:v>10.046417134963772</c:v>
                </c:pt>
              </c:numCache>
            </c:numRef>
          </c:xVal>
          <c:yVal>
            <c:numRef>
              <c:f>'IR sp'!$L$2:$L$1025</c:f>
              <c:numCache>
                <c:formatCode>General</c:formatCode>
                <c:ptCount val="1024"/>
                <c:pt idx="0">
                  <c:v>-6.4612324385988022E-3</c:v>
                </c:pt>
                <c:pt idx="1">
                  <c:v>-3.2029313472985172E-3</c:v>
                </c:pt>
                <c:pt idx="2">
                  <c:v>-3.9360662770222474E-3</c:v>
                </c:pt>
                <c:pt idx="3">
                  <c:v>-1.1274028603070647E-3</c:v>
                </c:pt>
                <c:pt idx="4">
                  <c:v>-1.3331209907633897E-3</c:v>
                </c:pt>
                <c:pt idx="5">
                  <c:v>3.4900507054569244E-3</c:v>
                </c:pt>
                <c:pt idx="6">
                  <c:v>1.6854056801628902E-4</c:v>
                </c:pt>
                <c:pt idx="7">
                  <c:v>1.8432036564403884E-3</c:v>
                </c:pt>
                <c:pt idx="8">
                  <c:v>2.0121775990804406E-3</c:v>
                </c:pt>
                <c:pt idx="9">
                  <c:v>1.3419073420214026E-3</c:v>
                </c:pt>
                <c:pt idx="10">
                  <c:v>9.1836195762962742E-4</c:v>
                </c:pt>
                <c:pt idx="11">
                  <c:v>1.2504109784493567E-3</c:v>
                </c:pt>
                <c:pt idx="12">
                  <c:v>5.944600591955907E-4</c:v>
                </c:pt>
                <c:pt idx="13">
                  <c:v>1.5388399507961319E-3</c:v>
                </c:pt>
                <c:pt idx="14">
                  <c:v>2.4159536246712134E-3</c:v>
                </c:pt>
                <c:pt idx="15">
                  <c:v>1.4332349271200713E-3</c:v>
                </c:pt>
                <c:pt idx="16">
                  <c:v>1.8252307650436844E-3</c:v>
                </c:pt>
                <c:pt idx="17">
                  <c:v>1.6215686969852329E-3</c:v>
                </c:pt>
                <c:pt idx="18">
                  <c:v>5.0928255698885869E-4</c:v>
                </c:pt>
                <c:pt idx="19">
                  <c:v>1.3658294030126845E-3</c:v>
                </c:pt>
                <c:pt idx="20">
                  <c:v>2.6085187937502068E-3</c:v>
                </c:pt>
                <c:pt idx="21">
                  <c:v>1.5567184680671288E-3</c:v>
                </c:pt>
                <c:pt idx="22">
                  <c:v>3.4345269241579492E-3</c:v>
                </c:pt>
                <c:pt idx="23">
                  <c:v>2.2242813105307333E-3</c:v>
                </c:pt>
                <c:pt idx="24">
                  <c:v>1.6735975618010154E-3</c:v>
                </c:pt>
                <c:pt idx="25">
                  <c:v>1.9136153716632761E-3</c:v>
                </c:pt>
                <c:pt idx="26">
                  <c:v>3.7812832811091762E-3</c:v>
                </c:pt>
                <c:pt idx="27">
                  <c:v>3.1236874543292994E-3</c:v>
                </c:pt>
                <c:pt idx="28">
                  <c:v>2.2848043897599922E-3</c:v>
                </c:pt>
                <c:pt idx="29">
                  <c:v>2.901369778155772E-3</c:v>
                </c:pt>
                <c:pt idx="30">
                  <c:v>3.7805273458112612E-3</c:v>
                </c:pt>
                <c:pt idx="31">
                  <c:v>1.8364229950765065E-3</c:v>
                </c:pt>
                <c:pt idx="32">
                  <c:v>2.9520476527366587E-3</c:v>
                </c:pt>
                <c:pt idx="33">
                  <c:v>2.0502706826069608E-3</c:v>
                </c:pt>
                <c:pt idx="34">
                  <c:v>3.5904451468511188E-3</c:v>
                </c:pt>
                <c:pt idx="35">
                  <c:v>4.8790295758198944E-3</c:v>
                </c:pt>
                <c:pt idx="36">
                  <c:v>3.0559503508547285E-3</c:v>
                </c:pt>
                <c:pt idx="37">
                  <c:v>2.6381574744279044E-3</c:v>
                </c:pt>
                <c:pt idx="38">
                  <c:v>2.172116373172538E-3</c:v>
                </c:pt>
                <c:pt idx="39">
                  <c:v>1.6385174532052172E-3</c:v>
                </c:pt>
                <c:pt idx="40">
                  <c:v>3.0054531667157887E-3</c:v>
                </c:pt>
                <c:pt idx="41">
                  <c:v>2.7357321971970827E-3</c:v>
                </c:pt>
                <c:pt idx="42">
                  <c:v>1.51599303856762E-3</c:v>
                </c:pt>
                <c:pt idx="43">
                  <c:v>2.4097218991570614E-3</c:v>
                </c:pt>
                <c:pt idx="44">
                  <c:v>3.4855390127185352E-3</c:v>
                </c:pt>
                <c:pt idx="45">
                  <c:v>3.8974676659478333E-3</c:v>
                </c:pt>
                <c:pt idx="46">
                  <c:v>2.6860208111938494E-3</c:v>
                </c:pt>
                <c:pt idx="47">
                  <c:v>2.2871388565696557E-3</c:v>
                </c:pt>
                <c:pt idx="48">
                  <c:v>2.7130887582895342E-3</c:v>
                </c:pt>
                <c:pt idx="49">
                  <c:v>2.0447324583986013E-3</c:v>
                </c:pt>
                <c:pt idx="50">
                  <c:v>4.8022595824972723E-3</c:v>
                </c:pt>
                <c:pt idx="51">
                  <c:v>4.176450162567835E-3</c:v>
                </c:pt>
                <c:pt idx="52">
                  <c:v>3.7250457037359508E-3</c:v>
                </c:pt>
                <c:pt idx="53">
                  <c:v>4.0417467256452892E-3</c:v>
                </c:pt>
                <c:pt idx="54">
                  <c:v>3.1854263451456008E-3</c:v>
                </c:pt>
                <c:pt idx="55">
                  <c:v>4.2121555730907896E-3</c:v>
                </c:pt>
                <c:pt idx="56">
                  <c:v>3.8007152782741417E-3</c:v>
                </c:pt>
                <c:pt idx="57">
                  <c:v>4.6363839418260598E-3</c:v>
                </c:pt>
                <c:pt idx="58">
                  <c:v>3.7838958196080973E-3</c:v>
                </c:pt>
                <c:pt idx="59">
                  <c:v>5.5140113400170268E-3</c:v>
                </c:pt>
                <c:pt idx="60">
                  <c:v>5.5738065287182495E-3</c:v>
                </c:pt>
                <c:pt idx="61">
                  <c:v>2.9755695045807799E-3</c:v>
                </c:pt>
                <c:pt idx="62">
                  <c:v>3.3275286602352286E-3</c:v>
                </c:pt>
                <c:pt idx="63">
                  <c:v>2.6676423375552346E-3</c:v>
                </c:pt>
                <c:pt idx="64">
                  <c:v>4.4878881164309003E-3</c:v>
                </c:pt>
                <c:pt idx="65">
                  <c:v>2.3563575196825083E-3</c:v>
                </c:pt>
                <c:pt idx="66">
                  <c:v>3.2430638209802955E-3</c:v>
                </c:pt>
                <c:pt idx="67">
                  <c:v>5.2138785279590687E-3</c:v>
                </c:pt>
                <c:pt idx="68">
                  <c:v>6.0783578815007165E-3</c:v>
                </c:pt>
                <c:pt idx="69">
                  <c:v>4.3616781536655637E-3</c:v>
                </c:pt>
                <c:pt idx="70">
                  <c:v>6.6446416350616194E-3</c:v>
                </c:pt>
                <c:pt idx="71">
                  <c:v>4.219535366462474E-3</c:v>
                </c:pt>
                <c:pt idx="72">
                  <c:v>5.4798260201597464E-3</c:v>
                </c:pt>
                <c:pt idx="73">
                  <c:v>5.4277786839919536E-3</c:v>
                </c:pt>
                <c:pt idx="74">
                  <c:v>4.8960774141533075E-3</c:v>
                </c:pt>
                <c:pt idx="75">
                  <c:v>6.201621903074845E-3</c:v>
                </c:pt>
                <c:pt idx="76">
                  <c:v>7.877900439951926E-4</c:v>
                </c:pt>
                <c:pt idx="77">
                  <c:v>6.9360341944874459E-3</c:v>
                </c:pt>
                <c:pt idx="78">
                  <c:v>8.2428138276633197E-3</c:v>
                </c:pt>
                <c:pt idx="79">
                  <c:v>8.5699859510587287E-3</c:v>
                </c:pt>
                <c:pt idx="80">
                  <c:v>9.9979654341807462E-3</c:v>
                </c:pt>
                <c:pt idx="81">
                  <c:v>7.7622350075112192E-3</c:v>
                </c:pt>
                <c:pt idx="82">
                  <c:v>1.0676514375586504E-2</c:v>
                </c:pt>
                <c:pt idx="83">
                  <c:v>1.0928371444652371E-2</c:v>
                </c:pt>
                <c:pt idx="84">
                  <c:v>1.1734584339792327E-2</c:v>
                </c:pt>
                <c:pt idx="85">
                  <c:v>1.4548722717890332E-2</c:v>
                </c:pt>
                <c:pt idx="86">
                  <c:v>1.4616011558336132E-2</c:v>
                </c:pt>
                <c:pt idx="87">
                  <c:v>1.6167175345182517E-2</c:v>
                </c:pt>
                <c:pt idx="88">
                  <c:v>1.9391924071301567E-2</c:v>
                </c:pt>
                <c:pt idx="89">
                  <c:v>1.8731361915807487E-2</c:v>
                </c:pt>
                <c:pt idx="90">
                  <c:v>2.2805564070538395E-2</c:v>
                </c:pt>
                <c:pt idx="91">
                  <c:v>2.2101421043583497E-2</c:v>
                </c:pt>
                <c:pt idx="92">
                  <c:v>2.5370859679335458E-2</c:v>
                </c:pt>
                <c:pt idx="93">
                  <c:v>2.6741608612447152E-2</c:v>
                </c:pt>
                <c:pt idx="94">
                  <c:v>2.893472810392431E-2</c:v>
                </c:pt>
                <c:pt idx="95">
                  <c:v>3.1556362574267624E-2</c:v>
                </c:pt>
                <c:pt idx="96">
                  <c:v>3.3989731939695386E-2</c:v>
                </c:pt>
                <c:pt idx="97">
                  <c:v>3.4237970859769373E-2</c:v>
                </c:pt>
                <c:pt idx="98">
                  <c:v>3.5348186613156099E-2</c:v>
                </c:pt>
                <c:pt idx="99">
                  <c:v>3.7874221739985066E-2</c:v>
                </c:pt>
                <c:pt idx="100">
                  <c:v>3.8846647947810863E-2</c:v>
                </c:pt>
                <c:pt idx="101">
                  <c:v>4.1042940234282808E-2</c:v>
                </c:pt>
                <c:pt idx="102">
                  <c:v>4.2737720407472299E-2</c:v>
                </c:pt>
                <c:pt idx="103">
                  <c:v>4.3320972252939911E-2</c:v>
                </c:pt>
                <c:pt idx="104">
                  <c:v>4.7447929598538413E-2</c:v>
                </c:pt>
                <c:pt idx="105">
                  <c:v>4.7189880527242462E-2</c:v>
                </c:pt>
                <c:pt idx="106">
                  <c:v>4.8559330717452609E-2</c:v>
                </c:pt>
                <c:pt idx="107">
                  <c:v>5.0676114121293199E-2</c:v>
                </c:pt>
                <c:pt idx="108">
                  <c:v>5.2359502520300465E-2</c:v>
                </c:pt>
                <c:pt idx="109">
                  <c:v>5.4986052622127045E-2</c:v>
                </c:pt>
                <c:pt idx="110">
                  <c:v>5.5025109189636191E-2</c:v>
                </c:pt>
                <c:pt idx="111">
                  <c:v>5.9602179572826229E-2</c:v>
                </c:pt>
                <c:pt idx="112">
                  <c:v>4.9955401332959351E-2</c:v>
                </c:pt>
                <c:pt idx="113">
                  <c:v>5.204003562105209E-2</c:v>
                </c:pt>
                <c:pt idx="114">
                  <c:v>5.2458842844552003E-2</c:v>
                </c:pt>
                <c:pt idx="115">
                  <c:v>5.3840526411719769E-2</c:v>
                </c:pt>
                <c:pt idx="116">
                  <c:v>5.4097394913777762E-2</c:v>
                </c:pt>
                <c:pt idx="117">
                  <c:v>5.4633137559988401E-2</c:v>
                </c:pt>
                <c:pt idx="118">
                  <c:v>5.4831381690121243E-2</c:v>
                </c:pt>
                <c:pt idx="119">
                  <c:v>5.4506348830539758E-2</c:v>
                </c:pt>
                <c:pt idx="120">
                  <c:v>5.5974856011457699E-2</c:v>
                </c:pt>
                <c:pt idx="121">
                  <c:v>5.6559906483029929E-2</c:v>
                </c:pt>
                <c:pt idx="122">
                  <c:v>5.6749902331857296E-2</c:v>
                </c:pt>
                <c:pt idx="123">
                  <c:v>5.7246868323559442E-2</c:v>
                </c:pt>
                <c:pt idx="124">
                  <c:v>5.7130373720852494E-2</c:v>
                </c:pt>
                <c:pt idx="125">
                  <c:v>5.6430213279814755E-2</c:v>
                </c:pt>
                <c:pt idx="126">
                  <c:v>5.5579328562041057E-2</c:v>
                </c:pt>
                <c:pt idx="127">
                  <c:v>5.5945648002805146E-2</c:v>
                </c:pt>
                <c:pt idx="128">
                  <c:v>5.656263802829594E-2</c:v>
                </c:pt>
                <c:pt idx="129">
                  <c:v>5.6225588045654959E-2</c:v>
                </c:pt>
                <c:pt idx="130">
                  <c:v>5.5359161405638964E-2</c:v>
                </c:pt>
                <c:pt idx="131">
                  <c:v>5.5293389850163938E-2</c:v>
                </c:pt>
                <c:pt idx="132">
                  <c:v>5.5927910946928082E-2</c:v>
                </c:pt>
                <c:pt idx="133">
                  <c:v>5.5794221108800453E-2</c:v>
                </c:pt>
                <c:pt idx="134">
                  <c:v>5.6223817095227932E-2</c:v>
                </c:pt>
                <c:pt idx="135">
                  <c:v>5.6772804685403647E-2</c:v>
                </c:pt>
                <c:pt idx="136">
                  <c:v>5.5134187774903275E-2</c:v>
                </c:pt>
                <c:pt idx="137">
                  <c:v>5.6009234004448682E-2</c:v>
                </c:pt>
                <c:pt idx="138">
                  <c:v>5.6011059987986916E-2</c:v>
                </c:pt>
                <c:pt idx="139">
                  <c:v>5.5699901917879865E-2</c:v>
                </c:pt>
                <c:pt idx="140">
                  <c:v>5.6384144851835759E-2</c:v>
                </c:pt>
                <c:pt idx="141">
                  <c:v>5.3945520585076873E-2</c:v>
                </c:pt>
                <c:pt idx="142">
                  <c:v>5.426355625954124E-2</c:v>
                </c:pt>
                <c:pt idx="143">
                  <c:v>5.4527108591363886E-2</c:v>
                </c:pt>
                <c:pt idx="144">
                  <c:v>5.4182072728909153E-2</c:v>
                </c:pt>
                <c:pt idx="145">
                  <c:v>5.5254376230685832E-2</c:v>
                </c:pt>
                <c:pt idx="146">
                  <c:v>5.4863168156695334E-2</c:v>
                </c:pt>
                <c:pt idx="147">
                  <c:v>5.4628338697181984E-2</c:v>
                </c:pt>
                <c:pt idx="148">
                  <c:v>5.3203438047401096E-2</c:v>
                </c:pt>
                <c:pt idx="149">
                  <c:v>5.4901229429220405E-2</c:v>
                </c:pt>
                <c:pt idx="150">
                  <c:v>5.4071943064833233E-2</c:v>
                </c:pt>
                <c:pt idx="151">
                  <c:v>5.4018308339640442E-2</c:v>
                </c:pt>
                <c:pt idx="152">
                  <c:v>5.3538973235424329E-2</c:v>
                </c:pt>
                <c:pt idx="153">
                  <c:v>5.4379409138808718E-2</c:v>
                </c:pt>
                <c:pt idx="154">
                  <c:v>5.2004712632634356E-2</c:v>
                </c:pt>
                <c:pt idx="155">
                  <c:v>5.3222416557975862E-2</c:v>
                </c:pt>
                <c:pt idx="156">
                  <c:v>5.2933622874896058E-2</c:v>
                </c:pt>
                <c:pt idx="157">
                  <c:v>5.2924491952398248E-2</c:v>
                </c:pt>
                <c:pt idx="158">
                  <c:v>5.4085434200351661E-2</c:v>
                </c:pt>
                <c:pt idx="159">
                  <c:v>5.2558292532982095E-2</c:v>
                </c:pt>
                <c:pt idx="160">
                  <c:v>5.3477023671543084E-2</c:v>
                </c:pt>
                <c:pt idx="161">
                  <c:v>5.1337048584597214E-2</c:v>
                </c:pt>
                <c:pt idx="162">
                  <c:v>5.1788061221323206E-2</c:v>
                </c:pt>
                <c:pt idx="163">
                  <c:v>5.1493871558955177E-2</c:v>
                </c:pt>
                <c:pt idx="164">
                  <c:v>5.192474204002151E-2</c:v>
                </c:pt>
                <c:pt idx="165">
                  <c:v>5.1719845601912132E-2</c:v>
                </c:pt>
                <c:pt idx="166">
                  <c:v>5.1906962580545786E-2</c:v>
                </c:pt>
                <c:pt idx="167">
                  <c:v>5.1893733918920694E-2</c:v>
                </c:pt>
                <c:pt idx="168">
                  <c:v>5.0903795290405965E-2</c:v>
                </c:pt>
                <c:pt idx="169">
                  <c:v>5.0287584091843161E-2</c:v>
                </c:pt>
                <c:pt idx="170">
                  <c:v>5.0826042248749863E-2</c:v>
                </c:pt>
                <c:pt idx="171">
                  <c:v>5.0637297237337182E-2</c:v>
                </c:pt>
                <c:pt idx="172">
                  <c:v>5.0524456182299608E-2</c:v>
                </c:pt>
                <c:pt idx="173">
                  <c:v>5.0039444135775546E-2</c:v>
                </c:pt>
                <c:pt idx="174">
                  <c:v>5.0862919872074017E-2</c:v>
                </c:pt>
                <c:pt idx="175">
                  <c:v>4.9423848305250755E-2</c:v>
                </c:pt>
                <c:pt idx="176">
                  <c:v>4.9717912143609891E-2</c:v>
                </c:pt>
                <c:pt idx="177">
                  <c:v>4.8798175245320326E-2</c:v>
                </c:pt>
                <c:pt idx="178">
                  <c:v>5.0517326905232959E-2</c:v>
                </c:pt>
                <c:pt idx="179">
                  <c:v>4.9051116037918147E-2</c:v>
                </c:pt>
                <c:pt idx="180">
                  <c:v>4.8993917336255563E-2</c:v>
                </c:pt>
                <c:pt idx="181">
                  <c:v>4.7792291668664375E-2</c:v>
                </c:pt>
                <c:pt idx="182">
                  <c:v>4.7804606041582778E-2</c:v>
                </c:pt>
                <c:pt idx="183">
                  <c:v>4.7709769734825387E-2</c:v>
                </c:pt>
                <c:pt idx="184">
                  <c:v>4.7634826312803427E-2</c:v>
                </c:pt>
                <c:pt idx="185">
                  <c:v>4.829869773082858E-2</c:v>
                </c:pt>
                <c:pt idx="186">
                  <c:v>4.7668840424486832E-2</c:v>
                </c:pt>
                <c:pt idx="187">
                  <c:v>4.7284741550760061E-2</c:v>
                </c:pt>
                <c:pt idx="188">
                  <c:v>4.7644176442228063E-2</c:v>
                </c:pt>
                <c:pt idx="189">
                  <c:v>4.671522857558106E-2</c:v>
                </c:pt>
                <c:pt idx="190">
                  <c:v>4.7267598173456223E-2</c:v>
                </c:pt>
                <c:pt idx="191">
                  <c:v>4.6601679646777312E-2</c:v>
                </c:pt>
                <c:pt idx="192">
                  <c:v>4.682488597509022E-2</c:v>
                </c:pt>
                <c:pt idx="193">
                  <c:v>4.7074601126690215E-2</c:v>
                </c:pt>
                <c:pt idx="194">
                  <c:v>4.6906097617068633E-2</c:v>
                </c:pt>
                <c:pt idx="195">
                  <c:v>4.7152164279483502E-2</c:v>
                </c:pt>
                <c:pt idx="196">
                  <c:v>4.5553751971096512E-2</c:v>
                </c:pt>
                <c:pt idx="197">
                  <c:v>4.7344782379172334E-2</c:v>
                </c:pt>
                <c:pt idx="198">
                  <c:v>4.6346709715699874E-2</c:v>
                </c:pt>
                <c:pt idx="199">
                  <c:v>4.7734620793287219E-2</c:v>
                </c:pt>
                <c:pt idx="200">
                  <c:v>4.5533820883633405E-2</c:v>
                </c:pt>
                <c:pt idx="201">
                  <c:v>4.6467428625372682E-2</c:v>
                </c:pt>
                <c:pt idx="202">
                  <c:v>4.5047211460077161E-2</c:v>
                </c:pt>
                <c:pt idx="203">
                  <c:v>4.5966197009649802E-2</c:v>
                </c:pt>
                <c:pt idx="204">
                  <c:v>4.616545702614358E-2</c:v>
                </c:pt>
                <c:pt idx="205">
                  <c:v>4.6147368134006835E-2</c:v>
                </c:pt>
                <c:pt idx="206">
                  <c:v>4.5897594589359575E-2</c:v>
                </c:pt>
                <c:pt idx="207">
                  <c:v>4.6229685488191993E-2</c:v>
                </c:pt>
                <c:pt idx="208">
                  <c:v>4.5812453804720266E-2</c:v>
                </c:pt>
                <c:pt idx="209">
                  <c:v>4.5709299164890381E-2</c:v>
                </c:pt>
                <c:pt idx="210">
                  <c:v>4.6959007598544149E-2</c:v>
                </c:pt>
                <c:pt idx="211">
                  <c:v>4.4700303194724768E-2</c:v>
                </c:pt>
                <c:pt idx="212">
                  <c:v>4.4699223963693191E-2</c:v>
                </c:pt>
                <c:pt idx="213">
                  <c:v>4.5346461024526781E-2</c:v>
                </c:pt>
                <c:pt idx="214">
                  <c:v>4.6352218760132236E-2</c:v>
                </c:pt>
                <c:pt idx="215">
                  <c:v>4.5188739847282097E-2</c:v>
                </c:pt>
                <c:pt idx="216">
                  <c:v>4.405048881306324E-2</c:v>
                </c:pt>
                <c:pt idx="217">
                  <c:v>4.4631597757919902E-2</c:v>
                </c:pt>
                <c:pt idx="218">
                  <c:v>4.5165981944024311E-2</c:v>
                </c:pt>
                <c:pt idx="219">
                  <c:v>4.5371755204351952E-2</c:v>
                </c:pt>
                <c:pt idx="220">
                  <c:v>4.45990480951685E-2</c:v>
                </c:pt>
                <c:pt idx="221">
                  <c:v>4.3826391983195136E-2</c:v>
                </c:pt>
                <c:pt idx="222">
                  <c:v>4.3185195166962467E-2</c:v>
                </c:pt>
                <c:pt idx="223">
                  <c:v>4.305425275297621E-2</c:v>
                </c:pt>
                <c:pt idx="224">
                  <c:v>4.4275404215809146E-2</c:v>
                </c:pt>
                <c:pt idx="225">
                  <c:v>4.3790823162552631E-2</c:v>
                </c:pt>
                <c:pt idx="226">
                  <c:v>4.3984181694520293E-2</c:v>
                </c:pt>
                <c:pt idx="227">
                  <c:v>4.3519730323910676E-2</c:v>
                </c:pt>
                <c:pt idx="228">
                  <c:v>4.4264144440121202E-2</c:v>
                </c:pt>
                <c:pt idx="229">
                  <c:v>4.4052726169899921E-2</c:v>
                </c:pt>
                <c:pt idx="230">
                  <c:v>4.3358449410855121E-2</c:v>
                </c:pt>
                <c:pt idx="231">
                  <c:v>4.2345587381971944E-2</c:v>
                </c:pt>
                <c:pt idx="232">
                  <c:v>4.2923243543163757E-2</c:v>
                </c:pt>
                <c:pt idx="233">
                  <c:v>4.3270908409570825E-2</c:v>
                </c:pt>
                <c:pt idx="234">
                  <c:v>4.0568607098319255E-2</c:v>
                </c:pt>
                <c:pt idx="235">
                  <c:v>4.1618107228183078E-2</c:v>
                </c:pt>
                <c:pt idx="236">
                  <c:v>4.1993066983331329E-2</c:v>
                </c:pt>
                <c:pt idx="237">
                  <c:v>3.9908729824280897E-2</c:v>
                </c:pt>
                <c:pt idx="238">
                  <c:v>4.2205909750598472E-2</c:v>
                </c:pt>
                <c:pt idx="239">
                  <c:v>4.067469163026162E-2</c:v>
                </c:pt>
                <c:pt idx="240">
                  <c:v>3.9909312149209501E-2</c:v>
                </c:pt>
                <c:pt idx="241">
                  <c:v>4.0970413663348276E-2</c:v>
                </c:pt>
                <c:pt idx="242">
                  <c:v>4.0304855787877319E-2</c:v>
                </c:pt>
                <c:pt idx="243">
                  <c:v>4.1339430547167502E-2</c:v>
                </c:pt>
                <c:pt idx="244">
                  <c:v>4.052460542723433E-2</c:v>
                </c:pt>
                <c:pt idx="245">
                  <c:v>4.0721284922189939E-2</c:v>
                </c:pt>
                <c:pt idx="246">
                  <c:v>4.1405765145157654E-2</c:v>
                </c:pt>
                <c:pt idx="247">
                  <c:v>4.0920774086158178E-2</c:v>
                </c:pt>
                <c:pt idx="248">
                  <c:v>4.0267237126234458E-2</c:v>
                </c:pt>
                <c:pt idx="249">
                  <c:v>4.1372693714022392E-2</c:v>
                </c:pt>
                <c:pt idx="250">
                  <c:v>4.0377839767808205E-2</c:v>
                </c:pt>
                <c:pt idx="251">
                  <c:v>3.9418815267324124E-2</c:v>
                </c:pt>
                <c:pt idx="252">
                  <c:v>4.0127910377533618E-2</c:v>
                </c:pt>
                <c:pt idx="253">
                  <c:v>4.0075729678494751E-2</c:v>
                </c:pt>
                <c:pt idx="254">
                  <c:v>3.9694634556028598E-2</c:v>
                </c:pt>
                <c:pt idx="255">
                  <c:v>3.8465124554776027E-2</c:v>
                </c:pt>
                <c:pt idx="256">
                  <c:v>3.9047890124775358E-2</c:v>
                </c:pt>
                <c:pt idx="257">
                  <c:v>3.936762421227287E-2</c:v>
                </c:pt>
                <c:pt idx="258">
                  <c:v>3.9312043147532755E-2</c:v>
                </c:pt>
                <c:pt idx="259">
                  <c:v>3.9698367567657877E-2</c:v>
                </c:pt>
                <c:pt idx="260">
                  <c:v>3.9912419839445032E-2</c:v>
                </c:pt>
                <c:pt idx="261">
                  <c:v>3.9487732813510257E-2</c:v>
                </c:pt>
                <c:pt idx="262">
                  <c:v>3.8223974270551658E-2</c:v>
                </c:pt>
                <c:pt idx="263">
                  <c:v>3.8347631508858601E-2</c:v>
                </c:pt>
                <c:pt idx="264">
                  <c:v>3.834705637556491E-2</c:v>
                </c:pt>
                <c:pt idx="265">
                  <c:v>3.8662550638266999E-2</c:v>
                </c:pt>
                <c:pt idx="266">
                  <c:v>3.9457695158028668E-2</c:v>
                </c:pt>
                <c:pt idx="267">
                  <c:v>3.7963666308640377E-2</c:v>
                </c:pt>
                <c:pt idx="268">
                  <c:v>3.7857240792178649E-2</c:v>
                </c:pt>
                <c:pt idx="269">
                  <c:v>3.7547108242033965E-2</c:v>
                </c:pt>
                <c:pt idx="270">
                  <c:v>3.7160573121784425E-2</c:v>
                </c:pt>
                <c:pt idx="271">
                  <c:v>3.9029469724117416E-2</c:v>
                </c:pt>
                <c:pt idx="272">
                  <c:v>3.8301265058496257E-2</c:v>
                </c:pt>
                <c:pt idx="273">
                  <c:v>3.8106004654926875E-2</c:v>
                </c:pt>
                <c:pt idx="274">
                  <c:v>3.8265649603441615E-2</c:v>
                </c:pt>
                <c:pt idx="275">
                  <c:v>3.8289062202772846E-2</c:v>
                </c:pt>
                <c:pt idx="276">
                  <c:v>3.8530517277116344E-2</c:v>
                </c:pt>
                <c:pt idx="277">
                  <c:v>3.8399435297413805E-2</c:v>
                </c:pt>
                <c:pt idx="278">
                  <c:v>3.8211524533526886E-2</c:v>
                </c:pt>
                <c:pt idx="279">
                  <c:v>3.866206506296696E-2</c:v>
                </c:pt>
                <c:pt idx="280">
                  <c:v>3.6782018970075187E-2</c:v>
                </c:pt>
                <c:pt idx="281">
                  <c:v>3.7150794761879533E-2</c:v>
                </c:pt>
                <c:pt idx="282">
                  <c:v>3.7304768455019836E-2</c:v>
                </c:pt>
                <c:pt idx="283">
                  <c:v>3.7701301318439684E-2</c:v>
                </c:pt>
                <c:pt idx="284">
                  <c:v>3.8419099452842921E-2</c:v>
                </c:pt>
                <c:pt idx="285">
                  <c:v>3.8517264421702745E-2</c:v>
                </c:pt>
                <c:pt idx="286">
                  <c:v>3.8706952898110193E-2</c:v>
                </c:pt>
                <c:pt idx="287">
                  <c:v>3.7007162404896911E-2</c:v>
                </c:pt>
                <c:pt idx="288">
                  <c:v>3.8979874449633307E-2</c:v>
                </c:pt>
                <c:pt idx="289">
                  <c:v>3.764156386265196E-2</c:v>
                </c:pt>
                <c:pt idx="290">
                  <c:v>3.9006854631186839E-2</c:v>
                </c:pt>
                <c:pt idx="291">
                  <c:v>3.8367020761060328E-2</c:v>
                </c:pt>
                <c:pt idx="292">
                  <c:v>3.6959470755756341E-2</c:v>
                </c:pt>
                <c:pt idx="293">
                  <c:v>3.6988963031498727E-2</c:v>
                </c:pt>
                <c:pt idx="294">
                  <c:v>3.71870309624266E-2</c:v>
                </c:pt>
                <c:pt idx="295">
                  <c:v>3.6291349407930489E-2</c:v>
                </c:pt>
                <c:pt idx="296">
                  <c:v>3.748583169884516E-2</c:v>
                </c:pt>
                <c:pt idx="297">
                  <c:v>3.7577710162982551E-2</c:v>
                </c:pt>
                <c:pt idx="298">
                  <c:v>3.7417394262215187E-2</c:v>
                </c:pt>
                <c:pt idx="299">
                  <c:v>3.7536449144748296E-2</c:v>
                </c:pt>
                <c:pt idx="300">
                  <c:v>3.9471068688957577E-2</c:v>
                </c:pt>
                <c:pt idx="301">
                  <c:v>3.8831724366983365E-2</c:v>
                </c:pt>
                <c:pt idx="302">
                  <c:v>3.7754907505993571E-2</c:v>
                </c:pt>
                <c:pt idx="303">
                  <c:v>3.7289612902326172E-2</c:v>
                </c:pt>
                <c:pt idx="304">
                  <c:v>3.7449374922116349E-2</c:v>
                </c:pt>
                <c:pt idx="305">
                  <c:v>3.7959374545413031E-2</c:v>
                </c:pt>
                <c:pt idx="306">
                  <c:v>3.6321042637405675E-2</c:v>
                </c:pt>
                <c:pt idx="307">
                  <c:v>3.696833488068535E-2</c:v>
                </c:pt>
                <c:pt idx="308">
                  <c:v>3.6643631820991347E-2</c:v>
                </c:pt>
                <c:pt idx="309">
                  <c:v>3.7077320895048879E-2</c:v>
                </c:pt>
                <c:pt idx="310">
                  <c:v>3.686052055302453E-2</c:v>
                </c:pt>
                <c:pt idx="311">
                  <c:v>3.6709605329707136E-2</c:v>
                </c:pt>
                <c:pt idx="312">
                  <c:v>3.652972899247138E-2</c:v>
                </c:pt>
                <c:pt idx="313">
                  <c:v>3.6604043292378548E-2</c:v>
                </c:pt>
                <c:pt idx="314">
                  <c:v>3.6370286083133224E-2</c:v>
                </c:pt>
                <c:pt idx="315">
                  <c:v>3.6094704046690879E-2</c:v>
                </c:pt>
                <c:pt idx="316">
                  <c:v>3.6339580945342301E-2</c:v>
                </c:pt>
                <c:pt idx="317">
                  <c:v>3.6749276644390004E-2</c:v>
                </c:pt>
                <c:pt idx="318">
                  <c:v>3.6106597838050099E-2</c:v>
                </c:pt>
                <c:pt idx="319">
                  <c:v>3.671350678304585E-2</c:v>
                </c:pt>
                <c:pt idx="320">
                  <c:v>3.4988338076702555E-2</c:v>
                </c:pt>
                <c:pt idx="321">
                  <c:v>3.5951611908735616E-2</c:v>
                </c:pt>
                <c:pt idx="322">
                  <c:v>3.5876079683027078E-2</c:v>
                </c:pt>
                <c:pt idx="323">
                  <c:v>3.5998514308004659E-2</c:v>
                </c:pt>
                <c:pt idx="324">
                  <c:v>3.4133401128242716E-2</c:v>
                </c:pt>
                <c:pt idx="325">
                  <c:v>3.576865967261373E-2</c:v>
                </c:pt>
                <c:pt idx="326">
                  <c:v>3.6080359754035674E-2</c:v>
                </c:pt>
                <c:pt idx="327">
                  <c:v>3.7565490046783244E-2</c:v>
                </c:pt>
                <c:pt idx="328">
                  <c:v>3.7177038871341772E-2</c:v>
                </c:pt>
                <c:pt idx="329">
                  <c:v>3.796940075480601E-2</c:v>
                </c:pt>
                <c:pt idx="330">
                  <c:v>3.6818696890348224E-2</c:v>
                </c:pt>
                <c:pt idx="331">
                  <c:v>3.5753925415309147E-2</c:v>
                </c:pt>
                <c:pt idx="332">
                  <c:v>3.6201526223511901E-2</c:v>
                </c:pt>
                <c:pt idx="333">
                  <c:v>3.6603119632425303E-2</c:v>
                </c:pt>
                <c:pt idx="334">
                  <c:v>3.4936041062198643E-2</c:v>
                </c:pt>
                <c:pt idx="335">
                  <c:v>3.6496935676110953E-2</c:v>
                </c:pt>
                <c:pt idx="336">
                  <c:v>3.5738322104024105E-2</c:v>
                </c:pt>
                <c:pt idx="337">
                  <c:v>3.4276835179381487E-2</c:v>
                </c:pt>
                <c:pt idx="338">
                  <c:v>3.5377177355103893E-2</c:v>
                </c:pt>
                <c:pt idx="339">
                  <c:v>3.5633414728675025E-2</c:v>
                </c:pt>
                <c:pt idx="340">
                  <c:v>3.4995349847119897E-2</c:v>
                </c:pt>
                <c:pt idx="341">
                  <c:v>3.5841531238909853E-2</c:v>
                </c:pt>
                <c:pt idx="342">
                  <c:v>3.5381977588122553E-2</c:v>
                </c:pt>
                <c:pt idx="343">
                  <c:v>3.4956713043284023E-2</c:v>
                </c:pt>
                <c:pt idx="344">
                  <c:v>3.6330202091537075E-2</c:v>
                </c:pt>
                <c:pt idx="345">
                  <c:v>3.4168673398952527E-2</c:v>
                </c:pt>
                <c:pt idx="346">
                  <c:v>3.5470989113065877E-2</c:v>
                </c:pt>
                <c:pt idx="347">
                  <c:v>3.5533709388759133E-2</c:v>
                </c:pt>
                <c:pt idx="348">
                  <c:v>3.3974704482250442E-2</c:v>
                </c:pt>
                <c:pt idx="349">
                  <c:v>3.412459929544568E-2</c:v>
                </c:pt>
                <c:pt idx="350">
                  <c:v>3.6151959651610145E-2</c:v>
                </c:pt>
                <c:pt idx="351">
                  <c:v>3.4343726976011624E-2</c:v>
                </c:pt>
                <c:pt idx="352">
                  <c:v>3.4969845972984123E-2</c:v>
                </c:pt>
                <c:pt idx="353">
                  <c:v>3.519200079579702E-2</c:v>
                </c:pt>
                <c:pt idx="354">
                  <c:v>3.489747994421756E-2</c:v>
                </c:pt>
                <c:pt idx="355">
                  <c:v>3.4787231856641954E-2</c:v>
                </c:pt>
                <c:pt idx="356">
                  <c:v>3.4449377708579643E-2</c:v>
                </c:pt>
                <c:pt idx="357">
                  <c:v>3.4400995852120315E-2</c:v>
                </c:pt>
                <c:pt idx="358">
                  <c:v>3.5323314727767952E-2</c:v>
                </c:pt>
                <c:pt idx="359">
                  <c:v>3.4545118367621488E-2</c:v>
                </c:pt>
                <c:pt idx="360">
                  <c:v>3.3920480354989839E-2</c:v>
                </c:pt>
                <c:pt idx="361">
                  <c:v>3.3564052292171666E-2</c:v>
                </c:pt>
                <c:pt idx="362">
                  <c:v>3.3385670455342693E-2</c:v>
                </c:pt>
                <c:pt idx="363">
                  <c:v>3.5288668324663729E-2</c:v>
                </c:pt>
                <c:pt idx="364">
                  <c:v>3.5201711445545118E-2</c:v>
                </c:pt>
                <c:pt idx="365">
                  <c:v>3.4490807556653798E-2</c:v>
                </c:pt>
                <c:pt idx="366">
                  <c:v>3.3267192313205102E-2</c:v>
                </c:pt>
                <c:pt idx="367">
                  <c:v>3.3418413687302237E-2</c:v>
                </c:pt>
                <c:pt idx="368">
                  <c:v>3.4450911417735673E-2</c:v>
                </c:pt>
                <c:pt idx="369">
                  <c:v>3.3120505809815605E-2</c:v>
                </c:pt>
                <c:pt idx="370">
                  <c:v>3.3884653814494049E-2</c:v>
                </c:pt>
                <c:pt idx="371">
                  <c:v>3.488428406385085E-2</c:v>
                </c:pt>
                <c:pt idx="372">
                  <c:v>3.4763745026239558E-2</c:v>
                </c:pt>
                <c:pt idx="373">
                  <c:v>3.4187429731302628E-2</c:v>
                </c:pt>
                <c:pt idx="374">
                  <c:v>3.3867002387187706E-2</c:v>
                </c:pt>
                <c:pt idx="375">
                  <c:v>3.3617327460990019E-2</c:v>
                </c:pt>
                <c:pt idx="376">
                  <c:v>3.3690241380847079E-2</c:v>
                </c:pt>
                <c:pt idx="377">
                  <c:v>3.4124626700209215E-2</c:v>
                </c:pt>
                <c:pt idx="378">
                  <c:v>3.4121596239318229E-2</c:v>
                </c:pt>
                <c:pt idx="379">
                  <c:v>3.2308561277524232E-2</c:v>
                </c:pt>
                <c:pt idx="380">
                  <c:v>3.3649499639120346E-2</c:v>
                </c:pt>
                <c:pt idx="381">
                  <c:v>3.3050297577416086E-2</c:v>
                </c:pt>
                <c:pt idx="382">
                  <c:v>3.312035277706632E-2</c:v>
                </c:pt>
                <c:pt idx="383">
                  <c:v>3.2619627534818257E-2</c:v>
                </c:pt>
                <c:pt idx="384">
                  <c:v>3.3015419064647417E-2</c:v>
                </c:pt>
                <c:pt idx="385">
                  <c:v>3.408154832323116E-2</c:v>
                </c:pt>
                <c:pt idx="386">
                  <c:v>3.3939777323567386E-2</c:v>
                </c:pt>
                <c:pt idx="387">
                  <c:v>3.3629811769684881E-2</c:v>
                </c:pt>
                <c:pt idx="388">
                  <c:v>3.2540851580856553E-2</c:v>
                </c:pt>
                <c:pt idx="389">
                  <c:v>3.2696128317337605E-2</c:v>
                </c:pt>
                <c:pt idx="390">
                  <c:v>3.2567335696976119E-2</c:v>
                </c:pt>
                <c:pt idx="391">
                  <c:v>3.3107631075835364E-2</c:v>
                </c:pt>
                <c:pt idx="392">
                  <c:v>3.2165552116912313E-2</c:v>
                </c:pt>
                <c:pt idx="393">
                  <c:v>3.1932968562548444E-2</c:v>
                </c:pt>
                <c:pt idx="394">
                  <c:v>3.1251177892211567E-2</c:v>
                </c:pt>
                <c:pt idx="395">
                  <c:v>3.2702561690212753E-2</c:v>
                </c:pt>
                <c:pt idx="396">
                  <c:v>3.3624785223040146E-2</c:v>
                </c:pt>
                <c:pt idx="397">
                  <c:v>3.3222262810374235E-2</c:v>
                </c:pt>
                <c:pt idx="398">
                  <c:v>3.2460168381567595E-2</c:v>
                </c:pt>
                <c:pt idx="399">
                  <c:v>3.1609411342605476E-2</c:v>
                </c:pt>
                <c:pt idx="400">
                  <c:v>3.1494528554008812E-2</c:v>
                </c:pt>
                <c:pt idx="401">
                  <c:v>3.3071157188400098E-2</c:v>
                </c:pt>
                <c:pt idx="402">
                  <c:v>3.2454658983468249E-2</c:v>
                </c:pt>
                <c:pt idx="403">
                  <c:v>3.3185718107868391E-2</c:v>
                </c:pt>
                <c:pt idx="404">
                  <c:v>3.3122655864967987E-2</c:v>
                </c:pt>
                <c:pt idx="405">
                  <c:v>3.1796178194440576E-2</c:v>
                </c:pt>
                <c:pt idx="406">
                  <c:v>3.1558250823150315E-2</c:v>
                </c:pt>
                <c:pt idx="407">
                  <c:v>3.1142773995512081E-2</c:v>
                </c:pt>
                <c:pt idx="408">
                  <c:v>3.1965317712280755E-2</c:v>
                </c:pt>
                <c:pt idx="409">
                  <c:v>3.138173220845028E-2</c:v>
                </c:pt>
                <c:pt idx="410">
                  <c:v>3.0844344267129332E-2</c:v>
                </c:pt>
                <c:pt idx="411">
                  <c:v>3.1136588363303429E-2</c:v>
                </c:pt>
                <c:pt idx="412">
                  <c:v>3.180456212174447E-2</c:v>
                </c:pt>
                <c:pt idx="413">
                  <c:v>3.2064459589204411E-2</c:v>
                </c:pt>
                <c:pt idx="414">
                  <c:v>3.1777528347584579E-2</c:v>
                </c:pt>
                <c:pt idx="415">
                  <c:v>3.2368775670773869E-2</c:v>
                </c:pt>
                <c:pt idx="416">
                  <c:v>3.2238695176879169E-2</c:v>
                </c:pt>
                <c:pt idx="417">
                  <c:v>3.2167865597835445E-2</c:v>
                </c:pt>
                <c:pt idx="418">
                  <c:v>3.0513218283233987E-2</c:v>
                </c:pt>
                <c:pt idx="419">
                  <c:v>3.1721524295377092E-2</c:v>
                </c:pt>
                <c:pt idx="420">
                  <c:v>3.2327051369446698E-2</c:v>
                </c:pt>
                <c:pt idx="421">
                  <c:v>3.013791296661936E-2</c:v>
                </c:pt>
                <c:pt idx="422">
                  <c:v>3.159746391362632E-2</c:v>
                </c:pt>
                <c:pt idx="423">
                  <c:v>3.1865286540196228E-2</c:v>
                </c:pt>
                <c:pt idx="424">
                  <c:v>3.1277466045901862E-2</c:v>
                </c:pt>
                <c:pt idx="425">
                  <c:v>3.1490309788413488E-2</c:v>
                </c:pt>
                <c:pt idx="426">
                  <c:v>3.0556382328588299E-2</c:v>
                </c:pt>
                <c:pt idx="427">
                  <c:v>3.0403153267525743E-2</c:v>
                </c:pt>
                <c:pt idx="428">
                  <c:v>3.1425650263369881E-2</c:v>
                </c:pt>
                <c:pt idx="429">
                  <c:v>3.1298399348479694E-2</c:v>
                </c:pt>
                <c:pt idx="430">
                  <c:v>3.044111839018664E-2</c:v>
                </c:pt>
                <c:pt idx="431">
                  <c:v>3.2032919489210741E-2</c:v>
                </c:pt>
                <c:pt idx="432">
                  <c:v>3.1130092732799916E-2</c:v>
                </c:pt>
                <c:pt idx="433">
                  <c:v>3.0563896418845972E-2</c:v>
                </c:pt>
                <c:pt idx="434">
                  <c:v>3.0632048093316291E-2</c:v>
                </c:pt>
                <c:pt idx="435">
                  <c:v>3.0606701659278607E-2</c:v>
                </c:pt>
                <c:pt idx="436">
                  <c:v>2.9015146948224397E-2</c:v>
                </c:pt>
                <c:pt idx="437">
                  <c:v>3.0672125266763137E-2</c:v>
                </c:pt>
                <c:pt idx="438">
                  <c:v>3.0344281621565952E-2</c:v>
                </c:pt>
                <c:pt idx="439">
                  <c:v>3.0250590087810249E-2</c:v>
                </c:pt>
                <c:pt idx="440">
                  <c:v>3.1095075154730228E-2</c:v>
                </c:pt>
                <c:pt idx="441">
                  <c:v>2.9732266939887775E-2</c:v>
                </c:pt>
                <c:pt idx="442">
                  <c:v>3.029586082737978E-2</c:v>
                </c:pt>
                <c:pt idx="443">
                  <c:v>2.9400011585712878E-2</c:v>
                </c:pt>
                <c:pt idx="444">
                  <c:v>2.9810773500850405E-2</c:v>
                </c:pt>
                <c:pt idx="445">
                  <c:v>2.9604225908524004E-2</c:v>
                </c:pt>
                <c:pt idx="446">
                  <c:v>2.9490665000448536E-2</c:v>
                </c:pt>
                <c:pt idx="447">
                  <c:v>2.9983659930410286E-2</c:v>
                </c:pt>
                <c:pt idx="448">
                  <c:v>2.8579011434682468E-2</c:v>
                </c:pt>
                <c:pt idx="449">
                  <c:v>3.0129969576178146E-2</c:v>
                </c:pt>
                <c:pt idx="450">
                  <c:v>2.8431986139982511E-2</c:v>
                </c:pt>
                <c:pt idx="451">
                  <c:v>2.9147944276907721E-2</c:v>
                </c:pt>
                <c:pt idx="452">
                  <c:v>3.0184225777520845E-2</c:v>
                </c:pt>
                <c:pt idx="453">
                  <c:v>2.8165797466552841E-2</c:v>
                </c:pt>
                <c:pt idx="454">
                  <c:v>2.8908353720191536E-2</c:v>
                </c:pt>
                <c:pt idx="455">
                  <c:v>3.0078104919982866E-2</c:v>
                </c:pt>
                <c:pt idx="456">
                  <c:v>2.7751187282554723E-2</c:v>
                </c:pt>
                <c:pt idx="457">
                  <c:v>2.8039310149973518E-2</c:v>
                </c:pt>
                <c:pt idx="458">
                  <c:v>2.8538833054849468E-2</c:v>
                </c:pt>
                <c:pt idx="459">
                  <c:v>2.8031343445195984E-2</c:v>
                </c:pt>
                <c:pt idx="460">
                  <c:v>2.7576436485988291E-2</c:v>
                </c:pt>
                <c:pt idx="461">
                  <c:v>2.8925059826060244E-2</c:v>
                </c:pt>
                <c:pt idx="462">
                  <c:v>2.7239806240976407E-2</c:v>
                </c:pt>
                <c:pt idx="463">
                  <c:v>2.7045482603327078E-2</c:v>
                </c:pt>
                <c:pt idx="464">
                  <c:v>2.8569918165451319E-2</c:v>
                </c:pt>
                <c:pt idx="465">
                  <c:v>2.7523764511067063E-2</c:v>
                </c:pt>
                <c:pt idx="466">
                  <c:v>2.8723395973848469E-2</c:v>
                </c:pt>
                <c:pt idx="467">
                  <c:v>2.6630884139649792E-2</c:v>
                </c:pt>
                <c:pt idx="468">
                  <c:v>2.7286559057572355E-2</c:v>
                </c:pt>
                <c:pt idx="469">
                  <c:v>2.8293399110300987E-2</c:v>
                </c:pt>
                <c:pt idx="470">
                  <c:v>2.8374183304717911E-2</c:v>
                </c:pt>
                <c:pt idx="471">
                  <c:v>2.6469847277379544E-2</c:v>
                </c:pt>
                <c:pt idx="472">
                  <c:v>2.7285705405816187E-2</c:v>
                </c:pt>
                <c:pt idx="473">
                  <c:v>2.7505315969456254E-2</c:v>
                </c:pt>
                <c:pt idx="474">
                  <c:v>2.8505171395540107E-2</c:v>
                </c:pt>
                <c:pt idx="475">
                  <c:v>2.824794983448891E-2</c:v>
                </c:pt>
                <c:pt idx="476">
                  <c:v>2.897840731288906E-2</c:v>
                </c:pt>
                <c:pt idx="477">
                  <c:v>2.7029502799056582E-2</c:v>
                </c:pt>
                <c:pt idx="478">
                  <c:v>2.6485812555422567E-2</c:v>
                </c:pt>
                <c:pt idx="479">
                  <c:v>2.7181910303214381E-2</c:v>
                </c:pt>
                <c:pt idx="480">
                  <c:v>2.7633336294984278E-2</c:v>
                </c:pt>
                <c:pt idx="481">
                  <c:v>2.6899358410347296E-2</c:v>
                </c:pt>
                <c:pt idx="482">
                  <c:v>2.7133342043407407E-2</c:v>
                </c:pt>
                <c:pt idx="483">
                  <c:v>2.6558518606155341E-2</c:v>
                </c:pt>
                <c:pt idx="484">
                  <c:v>2.7068987794765364E-2</c:v>
                </c:pt>
                <c:pt idx="485">
                  <c:v>2.7352338049141681E-2</c:v>
                </c:pt>
                <c:pt idx="486">
                  <c:v>2.6140414459546395E-2</c:v>
                </c:pt>
                <c:pt idx="487">
                  <c:v>2.7768390522774123E-2</c:v>
                </c:pt>
                <c:pt idx="488">
                  <c:v>2.6174785001296792E-2</c:v>
                </c:pt>
                <c:pt idx="489">
                  <c:v>2.6493107594359609E-2</c:v>
                </c:pt>
                <c:pt idx="490">
                  <c:v>2.6514017681574392E-2</c:v>
                </c:pt>
                <c:pt idx="491">
                  <c:v>2.5623988973866453E-2</c:v>
                </c:pt>
                <c:pt idx="492">
                  <c:v>2.6174103835077792E-2</c:v>
                </c:pt>
                <c:pt idx="493">
                  <c:v>2.6083267443872005E-2</c:v>
                </c:pt>
                <c:pt idx="494">
                  <c:v>2.7646310284974045E-2</c:v>
                </c:pt>
                <c:pt idx="495">
                  <c:v>2.7492383157474633E-2</c:v>
                </c:pt>
                <c:pt idx="496">
                  <c:v>2.696372540722055E-2</c:v>
                </c:pt>
                <c:pt idx="497">
                  <c:v>2.7820658043040791E-2</c:v>
                </c:pt>
                <c:pt idx="498">
                  <c:v>2.7587219731572174E-2</c:v>
                </c:pt>
                <c:pt idx="499">
                  <c:v>2.739221955823919E-2</c:v>
                </c:pt>
                <c:pt idx="500">
                  <c:v>2.9456524997882254E-2</c:v>
                </c:pt>
                <c:pt idx="501">
                  <c:v>2.8748431402770565E-2</c:v>
                </c:pt>
                <c:pt idx="502">
                  <c:v>2.6421974784495376E-2</c:v>
                </c:pt>
                <c:pt idx="503">
                  <c:v>2.7085063304607766E-2</c:v>
                </c:pt>
                <c:pt idx="504">
                  <c:v>2.7788975219498867E-2</c:v>
                </c:pt>
                <c:pt idx="505">
                  <c:v>2.6900468771181362E-2</c:v>
                </c:pt>
                <c:pt idx="506">
                  <c:v>2.6684498877750849E-2</c:v>
                </c:pt>
                <c:pt idx="507">
                  <c:v>2.6654096587816971E-2</c:v>
                </c:pt>
                <c:pt idx="508">
                  <c:v>2.5311568278573088E-2</c:v>
                </c:pt>
                <c:pt idx="509">
                  <c:v>2.6076415762634125E-2</c:v>
                </c:pt>
                <c:pt idx="510">
                  <c:v>2.4410670541627336E-2</c:v>
                </c:pt>
                <c:pt idx="511">
                  <c:v>2.3654852885182862E-2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B60-4A6E-9DF9-701858BA1073}"/>
            </c:ext>
          </c:extLst>
        </c:ser>
        <c:ser>
          <c:idx val="4"/>
          <c:order val="4"/>
          <c:tx>
            <c:v>DPLR/NEQAIR</c:v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xVal>
            <c:numRef>
              <c:f>NEQAIR!$M$3:$M$127</c:f>
              <c:numCache>
                <c:formatCode>0.00E+00</c:formatCode>
                <c:ptCount val="125"/>
                <c:pt idx="0">
                  <c:v>-2.2170589999999999</c:v>
                </c:pt>
                <c:pt idx="1">
                  <c:v>-2.1170589999999998</c:v>
                </c:pt>
                <c:pt idx="2">
                  <c:v>-2.0170590000000002</c:v>
                </c:pt>
                <c:pt idx="3">
                  <c:v>-1.9170590000000001</c:v>
                </c:pt>
                <c:pt idx="4">
                  <c:v>-1.817059</c:v>
                </c:pt>
                <c:pt idx="5">
                  <c:v>-1.7170589999999999</c:v>
                </c:pt>
                <c:pt idx="6">
                  <c:v>-1.6170589999999998</c:v>
                </c:pt>
                <c:pt idx="7">
                  <c:v>-1.5170590000000002</c:v>
                </c:pt>
                <c:pt idx="8">
                  <c:v>-1.4170590000000001</c:v>
                </c:pt>
                <c:pt idx="9">
                  <c:v>-1.317059</c:v>
                </c:pt>
                <c:pt idx="10">
                  <c:v>-1.2170589999999999</c:v>
                </c:pt>
                <c:pt idx="11">
                  <c:v>-1.117059</c:v>
                </c:pt>
                <c:pt idx="12">
                  <c:v>-1.0170590000000002</c:v>
                </c:pt>
                <c:pt idx="13">
                  <c:v>-0.91705899999999996</c:v>
                </c:pt>
                <c:pt idx="14">
                  <c:v>-0.81705899999999998</c:v>
                </c:pt>
                <c:pt idx="15">
                  <c:v>-0.717059</c:v>
                </c:pt>
                <c:pt idx="16">
                  <c:v>-0.61705900000000002</c:v>
                </c:pt>
                <c:pt idx="17">
                  <c:v>-0.51705899999999994</c:v>
                </c:pt>
                <c:pt idx="18">
                  <c:v>-0.41705900000000001</c:v>
                </c:pt>
                <c:pt idx="19">
                  <c:v>-0.31705899999999998</c:v>
                </c:pt>
                <c:pt idx="20">
                  <c:v>-0.217059</c:v>
                </c:pt>
                <c:pt idx="21">
                  <c:v>-0.112049</c:v>
                </c:pt>
                <c:pt idx="22">
                  <c:v>0</c:v>
                </c:pt>
                <c:pt idx="23">
                  <c:v>0.11137399999999997</c:v>
                </c:pt>
                <c:pt idx="24">
                  <c:v>0.23574499999999998</c:v>
                </c:pt>
                <c:pt idx="25">
                  <c:v>0.36186200000000002</c:v>
                </c:pt>
                <c:pt idx="26">
                  <c:v>0.47538599999999998</c:v>
                </c:pt>
                <c:pt idx="27">
                  <c:v>0.60800399999999999</c:v>
                </c:pt>
                <c:pt idx="28">
                  <c:v>0.70845800000000003</c:v>
                </c:pt>
                <c:pt idx="29">
                  <c:v>0.81965100000000002</c:v>
                </c:pt>
                <c:pt idx="30">
                  <c:v>0.94261099999999998</c:v>
                </c:pt>
                <c:pt idx="31">
                  <c:v>1.0784310000000001</c:v>
                </c:pt>
                <c:pt idx="32">
                  <c:v>1.2282709999999999</c:v>
                </c:pt>
                <c:pt idx="33">
                  <c:v>1.3933610000000001</c:v>
                </c:pt>
                <c:pt idx="34">
                  <c:v>1.5750009999999999</c:v>
                </c:pt>
                <c:pt idx="35">
                  <c:v>1.7745009999999999</c:v>
                </c:pt>
                <c:pt idx="36">
                  <c:v>1.8813710000000001</c:v>
                </c:pt>
                <c:pt idx="37">
                  <c:v>1.9932310000000002</c:v>
                </c:pt>
                <c:pt idx="38">
                  <c:v>2.1102510000000003</c:v>
                </c:pt>
                <c:pt idx="39">
                  <c:v>2.2326010000000003</c:v>
                </c:pt>
                <c:pt idx="40">
                  <c:v>2.3604510000000003</c:v>
                </c:pt>
                <c:pt idx="41">
                  <c:v>2.4939710000000002</c:v>
                </c:pt>
                <c:pt idx="42">
                  <c:v>2.6333410000000002</c:v>
                </c:pt>
                <c:pt idx="43">
                  <c:v>2.778721</c:v>
                </c:pt>
                <c:pt idx="44">
                  <c:v>2.9302710000000003</c:v>
                </c:pt>
                <c:pt idx="45">
                  <c:v>3.0881510000000003</c:v>
                </c:pt>
                <c:pt idx="46">
                  <c:v>3.2525010000000001</c:v>
                </c:pt>
                <c:pt idx="47">
                  <c:v>3.4234610000000001</c:v>
                </c:pt>
                <c:pt idx="48">
                  <c:v>3.6011709999999999</c:v>
                </c:pt>
                <c:pt idx="49">
                  <c:v>3.7857510000000003</c:v>
                </c:pt>
                <c:pt idx="50">
                  <c:v>3.9773009999999998</c:v>
                </c:pt>
                <c:pt idx="51">
                  <c:v>4.1759110000000002</c:v>
                </c:pt>
                <c:pt idx="52">
                  <c:v>4.3816709999999999</c:v>
                </c:pt>
                <c:pt idx="53">
                  <c:v>4.5946410000000002</c:v>
                </c:pt>
                <c:pt idx="54">
                  <c:v>4.8148710000000001</c:v>
                </c:pt>
                <c:pt idx="55">
                  <c:v>5.0423610000000005</c:v>
                </c:pt>
                <c:pt idx="56">
                  <c:v>5.2771410000000003</c:v>
                </c:pt>
                <c:pt idx="57">
                  <c:v>5.519171</c:v>
                </c:pt>
                <c:pt idx="58">
                  <c:v>5.768421</c:v>
                </c:pt>
                <c:pt idx="59">
                  <c:v>6.0248109999999997</c:v>
                </c:pt>
                <c:pt idx="60">
                  <c:v>6.2882410000000002</c:v>
                </c:pt>
                <c:pt idx="61">
                  <c:v>6.5586010000000003</c:v>
                </c:pt>
                <c:pt idx="62">
                  <c:v>6.8357410000000005</c:v>
                </c:pt>
                <c:pt idx="63">
                  <c:v>7.1194610000000003</c:v>
                </c:pt>
                <c:pt idx="64">
                  <c:v>7.4095709999999997</c:v>
                </c:pt>
                <c:pt idx="65">
                  <c:v>7.7058309999999999</c:v>
                </c:pt>
                <c:pt idx="66">
                  <c:v>8.0079509999999985</c:v>
                </c:pt>
                <c:pt idx="67">
                  <c:v>8.3156609999999986</c:v>
                </c:pt>
                <c:pt idx="68">
                  <c:v>8.6286109999999994</c:v>
                </c:pt>
                <c:pt idx="69">
                  <c:v>8.946470999999999</c:v>
                </c:pt>
                <c:pt idx="70">
                  <c:v>9.2688410000000001</c:v>
                </c:pt>
                <c:pt idx="71">
                  <c:v>9.5953309999999998</c:v>
                </c:pt>
                <c:pt idx="72">
                  <c:v>9.9255409999999991</c:v>
                </c:pt>
                <c:pt idx="73">
                  <c:v>10.258941</c:v>
                </c:pt>
                <c:pt idx="74">
                  <c:v>10.595141</c:v>
                </c:pt>
                <c:pt idx="75">
                  <c:v>10.933541</c:v>
                </c:pt>
                <c:pt idx="76">
                  <c:v>11.273840999999999</c:v>
                </c:pt>
                <c:pt idx="77">
                  <c:v>11.615440999999999</c:v>
                </c:pt>
                <c:pt idx="78">
                  <c:v>11.957740999999999</c:v>
                </c:pt>
                <c:pt idx="79">
                  <c:v>12.300241</c:v>
                </c:pt>
                <c:pt idx="80">
                  <c:v>12.642541</c:v>
                </c:pt>
                <c:pt idx="81">
                  <c:v>12.984040999999999</c:v>
                </c:pt>
                <c:pt idx="82">
                  <c:v>13.324240999999999</c:v>
                </c:pt>
                <c:pt idx="83">
                  <c:v>13.662640999999999</c:v>
                </c:pt>
                <c:pt idx="84">
                  <c:v>13.998640999999999</c:v>
                </c:pt>
                <c:pt idx="85">
                  <c:v>14.331940999999999</c:v>
                </c:pt>
                <c:pt idx="86">
                  <c:v>14.661940999999999</c:v>
                </c:pt>
                <c:pt idx="87">
                  <c:v>14.988140999999999</c:v>
                </c:pt>
                <c:pt idx="88">
                  <c:v>15.310340999999999</c:v>
                </c:pt>
                <c:pt idx="89">
                  <c:v>15.627941</c:v>
                </c:pt>
                <c:pt idx="90">
                  <c:v>15.940640999999998</c:v>
                </c:pt>
                <c:pt idx="91">
                  <c:v>16.248041000000001</c:v>
                </c:pt>
                <c:pt idx="92">
                  <c:v>16.549841000000001</c:v>
                </c:pt>
                <c:pt idx="93">
                  <c:v>16.845741</c:v>
                </c:pt>
                <c:pt idx="94">
                  <c:v>17.135541</c:v>
                </c:pt>
                <c:pt idx="95">
                  <c:v>17.418941</c:v>
                </c:pt>
                <c:pt idx="96">
                  <c:v>17.695741000000002</c:v>
                </c:pt>
                <c:pt idx="97">
                  <c:v>17.965741000000001</c:v>
                </c:pt>
                <c:pt idx="98">
                  <c:v>18.228740999999999</c:v>
                </c:pt>
                <c:pt idx="99">
                  <c:v>18.484741</c:v>
                </c:pt>
                <c:pt idx="100">
                  <c:v>18.733641000000002</c:v>
                </c:pt>
                <c:pt idx="101">
                  <c:v>18.975241</c:v>
                </c:pt>
                <c:pt idx="102">
                  <c:v>19.209641000000001</c:v>
                </c:pt>
                <c:pt idx="103">
                  <c:v>19.436741000000001</c:v>
                </c:pt>
                <c:pt idx="104">
                  <c:v>19.656641</c:v>
                </c:pt>
                <c:pt idx="105">
                  <c:v>19.869241000000002</c:v>
                </c:pt>
                <c:pt idx="106">
                  <c:v>20.074541</c:v>
                </c:pt>
                <c:pt idx="107">
                  <c:v>20.272841</c:v>
                </c:pt>
                <c:pt idx="108">
                  <c:v>20.463941000000002</c:v>
                </c:pt>
                <c:pt idx="109">
                  <c:v>20.648141000000003</c:v>
                </c:pt>
                <c:pt idx="110">
                  <c:v>20.825541000000001</c:v>
                </c:pt>
                <c:pt idx="111">
                  <c:v>20.996141000000001</c:v>
                </c:pt>
                <c:pt idx="112">
                  <c:v>21.160140999999999</c:v>
                </c:pt>
                <c:pt idx="113">
                  <c:v>21.317641000000002</c:v>
                </c:pt>
                <c:pt idx="114">
                  <c:v>21.468841000000001</c:v>
                </c:pt>
                <c:pt idx="115">
                  <c:v>21.613941000000001</c:v>
                </c:pt>
                <c:pt idx="116">
                  <c:v>21.753041</c:v>
                </c:pt>
                <c:pt idx="117">
                  <c:v>21.886241000000002</c:v>
                </c:pt>
                <c:pt idx="118">
                  <c:v>22.013741</c:v>
                </c:pt>
                <c:pt idx="119">
                  <c:v>22.135841000000003</c:v>
                </c:pt>
                <c:pt idx="120">
                  <c:v>22.252541000000001</c:v>
                </c:pt>
                <c:pt idx="121">
                  <c:v>22.364141</c:v>
                </c:pt>
                <c:pt idx="122">
                  <c:v>22.470741</c:v>
                </c:pt>
                <c:pt idx="123">
                  <c:v>22.572541000000001</c:v>
                </c:pt>
                <c:pt idx="124">
                  <c:v>22.762541000000002</c:v>
                </c:pt>
              </c:numCache>
            </c:numRef>
          </c:xVal>
          <c:yVal>
            <c:numRef>
              <c:f>NEQAIR!$R$3:$R$127</c:f>
              <c:numCache>
                <c:formatCode>0.00E+00</c:formatCode>
                <c:ptCount val="125"/>
                <c:pt idx="0">
                  <c:v>9.1100552165354338E-5</c:v>
                </c:pt>
                <c:pt idx="1">
                  <c:v>9.5452959645669292E-5</c:v>
                </c:pt>
                <c:pt idx="2">
                  <c:v>1.0014652559055118E-4</c:v>
                </c:pt>
                <c:pt idx="3">
                  <c:v>1.0522188976377953E-4</c:v>
                </c:pt>
                <c:pt idx="4">
                  <c:v>1.1072761811023622E-4</c:v>
                </c:pt>
                <c:pt idx="5">
                  <c:v>1.167232874015748E-4</c:v>
                </c:pt>
                <c:pt idx="6">
                  <c:v>1.2327419291338583E-4</c:v>
                </c:pt>
                <c:pt idx="7">
                  <c:v>1.3046245078740157E-4</c:v>
                </c:pt>
                <c:pt idx="8">
                  <c:v>1.3839090551181102E-4</c:v>
                </c:pt>
                <c:pt idx="9">
                  <c:v>1.4717633858267717E-4</c:v>
                </c:pt>
                <c:pt idx="10">
                  <c:v>1.5696762795275589E-4</c:v>
                </c:pt>
                <c:pt idx="11">
                  <c:v>1.6796148622047244E-4</c:v>
                </c:pt>
                <c:pt idx="12">
                  <c:v>1.8039158464566929E-4</c:v>
                </c:pt>
                <c:pt idx="13">
                  <c:v>1.9456734251968504E-4</c:v>
                </c:pt>
                <c:pt idx="14">
                  <c:v>2.109269783464567E-4</c:v>
                </c:pt>
                <c:pt idx="15">
                  <c:v>2.3003210629921262E-4</c:v>
                </c:pt>
                <c:pt idx="16">
                  <c:v>2.5269744094488187E-4</c:v>
                </c:pt>
                <c:pt idx="17">
                  <c:v>2.802363779527559E-4</c:v>
                </c:pt>
                <c:pt idx="18">
                  <c:v>3.1472228346456695E-4</c:v>
                </c:pt>
                <c:pt idx="19">
                  <c:v>3.6080436023622046E-4</c:v>
                </c:pt>
                <c:pt idx="20">
                  <c:v>4.3811465551181098E-4</c:v>
                </c:pt>
                <c:pt idx="21">
                  <c:v>6.1743657480314959E-4</c:v>
                </c:pt>
                <c:pt idx="22">
                  <c:v>1.0835393700787401E-3</c:v>
                </c:pt>
                <c:pt idx="23">
                  <c:v>2.0756402559055117E-3</c:v>
                </c:pt>
                <c:pt idx="24">
                  <c:v>4.1700576771653538E-3</c:v>
                </c:pt>
                <c:pt idx="25">
                  <c:v>7.6679673228346465E-3</c:v>
                </c:pt>
                <c:pt idx="26">
                  <c:v>1.2016048228346456E-2</c:v>
                </c:pt>
                <c:pt idx="27">
                  <c:v>1.8192835629921258E-2</c:v>
                </c:pt>
                <c:pt idx="28">
                  <c:v>2.3287697834645668E-2</c:v>
                </c:pt>
                <c:pt idx="29">
                  <c:v>2.8905037401574799E-2</c:v>
                </c:pt>
                <c:pt idx="30">
                  <c:v>3.4692940944881887E-2</c:v>
                </c:pt>
                <c:pt idx="31">
                  <c:v>4.0205077755905511E-2</c:v>
                </c:pt>
                <c:pt idx="32">
                  <c:v>4.4959456692913381E-2</c:v>
                </c:pt>
                <c:pt idx="33">
                  <c:v>4.8608863188976378E-2</c:v>
                </c:pt>
                <c:pt idx="34">
                  <c:v>5.1030582677165356E-2</c:v>
                </c:pt>
                <c:pt idx="35">
                  <c:v>5.2279883858267713E-2</c:v>
                </c:pt>
                <c:pt idx="36">
                  <c:v>5.251805216535433E-2</c:v>
                </c:pt>
                <c:pt idx="37">
                  <c:v>5.2541468503937011E-2</c:v>
                </c:pt>
                <c:pt idx="38">
                  <c:v>5.2389375000000002E-2</c:v>
                </c:pt>
                <c:pt idx="39">
                  <c:v>5.211215944881889E-2</c:v>
                </c:pt>
                <c:pt idx="40">
                  <c:v>5.1734812007874019E-2</c:v>
                </c:pt>
                <c:pt idx="41">
                  <c:v>5.1280164370078742E-2</c:v>
                </c:pt>
                <c:pt idx="42">
                  <c:v>5.0769279527559052E-2</c:v>
                </c:pt>
                <c:pt idx="43">
                  <c:v>5.0215482283464563E-2</c:v>
                </c:pt>
                <c:pt idx="44">
                  <c:v>4.9631373031496062E-2</c:v>
                </c:pt>
                <c:pt idx="45">
                  <c:v>4.9027643700787403E-2</c:v>
                </c:pt>
                <c:pt idx="46">
                  <c:v>4.8408437992125984E-2</c:v>
                </c:pt>
                <c:pt idx="47">
                  <c:v>4.777761318897638E-2</c:v>
                </c:pt>
                <c:pt idx="48">
                  <c:v>4.714019291338583E-2</c:v>
                </c:pt>
                <c:pt idx="49">
                  <c:v>4.6496391732283461E-2</c:v>
                </c:pt>
                <c:pt idx="50">
                  <c:v>4.5847650590551181E-2</c:v>
                </c:pt>
                <c:pt idx="51">
                  <c:v>4.5197345472440947E-2</c:v>
                </c:pt>
                <c:pt idx="52">
                  <c:v>4.4544076771653542E-2</c:v>
                </c:pt>
                <c:pt idx="53">
                  <c:v>4.3889090551181099E-2</c:v>
                </c:pt>
                <c:pt idx="54">
                  <c:v>4.3233943897637794E-2</c:v>
                </c:pt>
                <c:pt idx="55">
                  <c:v>4.2577331692913389E-2</c:v>
                </c:pt>
                <c:pt idx="56">
                  <c:v>4.192122342519685E-2</c:v>
                </c:pt>
                <c:pt idx="57">
                  <c:v>4.1266754921259842E-2</c:v>
                </c:pt>
                <c:pt idx="58">
                  <c:v>4.0614136811023618E-2</c:v>
                </c:pt>
                <c:pt idx="59">
                  <c:v>3.996495275590551E-2</c:v>
                </c:pt>
                <c:pt idx="60">
                  <c:v>3.9319765748031497E-2</c:v>
                </c:pt>
                <c:pt idx="61">
                  <c:v>3.8678844488188972E-2</c:v>
                </c:pt>
                <c:pt idx="62">
                  <c:v>3.8043689960629921E-2</c:v>
                </c:pt>
                <c:pt idx="63">
                  <c:v>3.7414400590551185E-2</c:v>
                </c:pt>
                <c:pt idx="64">
                  <c:v>3.6791457677165351E-2</c:v>
                </c:pt>
                <c:pt idx="65">
                  <c:v>3.6175502952755907E-2</c:v>
                </c:pt>
                <c:pt idx="66">
                  <c:v>3.5566940944881893E-2</c:v>
                </c:pt>
                <c:pt idx="67">
                  <c:v>3.4966123031496064E-2</c:v>
                </c:pt>
                <c:pt idx="68">
                  <c:v>3.437349901574803E-2</c:v>
                </c:pt>
                <c:pt idx="69">
                  <c:v>3.3789418307086615E-2</c:v>
                </c:pt>
                <c:pt idx="70">
                  <c:v>3.32141624015748E-2</c:v>
                </c:pt>
                <c:pt idx="71">
                  <c:v>3.2647952755905506E-2</c:v>
                </c:pt>
                <c:pt idx="72">
                  <c:v>3.2091000984251966E-2</c:v>
                </c:pt>
                <c:pt idx="73">
                  <c:v>3.1543831692913388E-2</c:v>
                </c:pt>
                <c:pt idx="74">
                  <c:v>3.1006618110236219E-2</c:v>
                </c:pt>
                <c:pt idx="75">
                  <c:v>3.0479435039370079E-2</c:v>
                </c:pt>
                <c:pt idx="76">
                  <c:v>2.9962273622047241E-2</c:v>
                </c:pt>
                <c:pt idx="77">
                  <c:v>2.9455356299212594E-2</c:v>
                </c:pt>
                <c:pt idx="78">
                  <c:v>2.8958720472440944E-2</c:v>
                </c:pt>
                <c:pt idx="79">
                  <c:v>2.8472404527559055E-2</c:v>
                </c:pt>
                <c:pt idx="80">
                  <c:v>2.7996458661417326E-2</c:v>
                </c:pt>
                <c:pt idx="81">
                  <c:v>2.7530770669291341E-2</c:v>
                </c:pt>
                <c:pt idx="82">
                  <c:v>2.7075168307086613E-2</c:v>
                </c:pt>
                <c:pt idx="83">
                  <c:v>2.6629710629921258E-2</c:v>
                </c:pt>
                <c:pt idx="84">
                  <c:v>2.6194385826771652E-2</c:v>
                </c:pt>
                <c:pt idx="85">
                  <c:v>2.5769348425196851E-2</c:v>
                </c:pt>
                <c:pt idx="86">
                  <c:v>2.5354328740157479E-2</c:v>
                </c:pt>
                <c:pt idx="87">
                  <c:v>2.4949509842519684E-2</c:v>
                </c:pt>
                <c:pt idx="88">
                  <c:v>2.4554836614173226E-2</c:v>
                </c:pt>
                <c:pt idx="89">
                  <c:v>2.4170020669291338E-2</c:v>
                </c:pt>
                <c:pt idx="90">
                  <c:v>2.3794974409448819E-2</c:v>
                </c:pt>
                <c:pt idx="91">
                  <c:v>2.3429491141732282E-2</c:v>
                </c:pt>
                <c:pt idx="92">
                  <c:v>2.3073635826771653E-2</c:v>
                </c:pt>
                <c:pt idx="93">
                  <c:v>2.2726922244094488E-2</c:v>
                </c:pt>
                <c:pt idx="94">
                  <c:v>2.238946653543307E-2</c:v>
                </c:pt>
                <c:pt idx="95">
                  <c:v>2.2060933070866141E-2</c:v>
                </c:pt>
                <c:pt idx="96">
                  <c:v>2.1741117125984252E-2</c:v>
                </c:pt>
                <c:pt idx="97">
                  <c:v>2.1429693897637794E-2</c:v>
                </c:pt>
                <c:pt idx="98">
                  <c:v>2.1126926181102363E-2</c:v>
                </c:pt>
                <c:pt idx="99">
                  <c:v>2.0832241141732284E-2</c:v>
                </c:pt>
                <c:pt idx="100">
                  <c:v>2.0545273622047243E-2</c:v>
                </c:pt>
                <c:pt idx="101">
                  <c:v>2.026658464566929E-2</c:v>
                </c:pt>
                <c:pt idx="102">
                  <c:v>1.999490059055118E-2</c:v>
                </c:pt>
                <c:pt idx="103">
                  <c:v>1.9730646653543307E-2</c:v>
                </c:pt>
                <c:pt idx="104">
                  <c:v>1.9473836614173227E-2</c:v>
                </c:pt>
                <c:pt idx="105">
                  <c:v>1.9223372047244093E-2</c:v>
                </c:pt>
                <c:pt idx="106">
                  <c:v>1.8979970472440943E-2</c:v>
                </c:pt>
                <c:pt idx="107">
                  <c:v>1.8743328740157481E-2</c:v>
                </c:pt>
                <c:pt idx="108">
                  <c:v>1.851260433070866E-2</c:v>
                </c:pt>
                <c:pt idx="109">
                  <c:v>1.8288231299212598E-2</c:v>
                </c:pt>
                <c:pt idx="110">
                  <c:v>1.8070634842519685E-2</c:v>
                </c:pt>
                <c:pt idx="111">
                  <c:v>1.7859444881889765E-2</c:v>
                </c:pt>
                <c:pt idx="112">
                  <c:v>1.7654259842519684E-2</c:v>
                </c:pt>
                <c:pt idx="113">
                  <c:v>1.7454968503937008E-2</c:v>
                </c:pt>
                <c:pt idx="114">
                  <c:v>1.7261662401574802E-2</c:v>
                </c:pt>
                <c:pt idx="115">
                  <c:v>1.7074833661417321E-2</c:v>
                </c:pt>
                <c:pt idx="116">
                  <c:v>1.6891751968503937E-2</c:v>
                </c:pt>
                <c:pt idx="117">
                  <c:v>1.6714931102362204E-2</c:v>
                </c:pt>
                <c:pt idx="118">
                  <c:v>1.6541823818897638E-2</c:v>
                </c:pt>
                <c:pt idx="119">
                  <c:v>1.6367020669291337E-2</c:v>
                </c:pt>
                <c:pt idx="120">
                  <c:v>1.6185022637795275E-2</c:v>
                </c:pt>
                <c:pt idx="121">
                  <c:v>1.6007422244094488E-2</c:v>
                </c:pt>
                <c:pt idx="122">
                  <c:v>1.5727451771653543E-2</c:v>
                </c:pt>
                <c:pt idx="123">
                  <c:v>1.5564837598425196E-2</c:v>
                </c:pt>
                <c:pt idx="124">
                  <c:v>1.5512550196850394E-2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B60-4A6E-9DF9-701858BA10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81919"/>
        <c:axId val="1483056592"/>
      </c:scatterChart>
      <c:valAx>
        <c:axId val="32081919"/>
        <c:scaling>
          <c:orientation val="minMax"/>
          <c:max val="8"/>
          <c:min val="-2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Distance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3056592"/>
        <c:crosses val="autoZero"/>
        <c:crossBetween val="midCat"/>
        <c:majorUnit val="2"/>
      </c:valAx>
      <c:valAx>
        <c:axId val="1483056592"/>
        <c:scaling>
          <c:orientation val="minMax"/>
          <c:max val="9.0000000000000024E-2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Volumetric</a:t>
                </a:r>
                <a:r>
                  <a:rPr lang="en-US" baseline="0"/>
                  <a:t> R</a:t>
                </a:r>
                <a:r>
                  <a:rPr lang="en-US"/>
                  <a:t>adiance</a:t>
                </a:r>
              </a:p>
              <a:p>
                <a:pPr>
                  <a:defRPr/>
                </a:pPr>
                <a:r>
                  <a:rPr lang="en-US"/>
                  <a:t>(W/cm</a:t>
                </a:r>
                <a:r>
                  <a:rPr lang="en-US" baseline="30000"/>
                  <a:t>3</a:t>
                </a:r>
                <a:r>
                  <a:rPr lang="en-US"/>
                  <a:t>-sr)</a:t>
                </a:r>
              </a:p>
            </c:rich>
          </c:tx>
          <c:layout>
            <c:manualLayout>
              <c:xMode val="edge"/>
              <c:yMode val="edge"/>
              <c:x val="5.0689462428307581E-2"/>
              <c:y val="0.202189101362329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81919"/>
        <c:crosses val="autoZero"/>
        <c:crossBetween val="midCat"/>
      </c:valAx>
      <c:spPr>
        <a:noFill/>
        <a:ln>
          <a:solidFill>
            <a:schemeClr val="accent3"/>
          </a:solidFill>
        </a:ln>
        <a:effectLst/>
      </c:spPr>
    </c:plotArea>
    <c:legend>
      <c:legendPos val="r"/>
      <c:layout>
        <c:manualLayout>
          <c:xMode val="edge"/>
          <c:yMode val="edge"/>
          <c:x val="0.5492893943812579"/>
          <c:y val="1.6194538182727158E-2"/>
          <c:w val="0.42978467969281625"/>
          <c:h val="0.36583239595050621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 (m/s)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Sheet1!$A$2:$A$105</c:f>
              <c:numCache>
                <c:formatCode>General</c:formatCode>
                <c:ptCount val="104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6.0000000000000005E-2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9.9999999999999992E-2</c:v>
                </c:pt>
                <c:pt idx="11">
                  <c:v>0.10999999999999999</c:v>
                </c:pt>
                <c:pt idx="12">
                  <c:v>0.11999999999999998</c:v>
                </c:pt>
                <c:pt idx="13">
                  <c:v>0.12999999999999998</c:v>
                </c:pt>
                <c:pt idx="14">
                  <c:v>0.13999999999999999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0.18000000000000002</c:v>
                </c:pt>
                <c:pt idx="19">
                  <c:v>0.19000000000000003</c:v>
                </c:pt>
                <c:pt idx="20">
                  <c:v>0.20000000000000004</c:v>
                </c:pt>
                <c:pt idx="21">
                  <c:v>0.21000000000000005</c:v>
                </c:pt>
                <c:pt idx="22">
                  <c:v>0.22000000000000006</c:v>
                </c:pt>
                <c:pt idx="23">
                  <c:v>0.23000000000000007</c:v>
                </c:pt>
                <c:pt idx="24">
                  <c:v>0.24000000000000007</c:v>
                </c:pt>
                <c:pt idx="25">
                  <c:v>0.25000000000000006</c:v>
                </c:pt>
                <c:pt idx="26">
                  <c:v>0.26000000000000006</c:v>
                </c:pt>
                <c:pt idx="27">
                  <c:v>0.27000000000000007</c:v>
                </c:pt>
                <c:pt idx="28">
                  <c:v>0.28000000000000008</c:v>
                </c:pt>
                <c:pt idx="29">
                  <c:v>0.29000000000000009</c:v>
                </c:pt>
                <c:pt idx="30">
                  <c:v>0.3000000000000001</c:v>
                </c:pt>
                <c:pt idx="31">
                  <c:v>0.31000000000000011</c:v>
                </c:pt>
                <c:pt idx="32">
                  <c:v>0.32000000000000012</c:v>
                </c:pt>
                <c:pt idx="33">
                  <c:v>0.33000000000000013</c:v>
                </c:pt>
                <c:pt idx="34">
                  <c:v>0.34000000000000014</c:v>
                </c:pt>
                <c:pt idx="35">
                  <c:v>0.35000000000000014</c:v>
                </c:pt>
                <c:pt idx="36">
                  <c:v>0.36000000000000015</c:v>
                </c:pt>
                <c:pt idx="37">
                  <c:v>0.37000000000000016</c:v>
                </c:pt>
                <c:pt idx="38">
                  <c:v>0.38000000000000017</c:v>
                </c:pt>
                <c:pt idx="39">
                  <c:v>0.39000000000000018</c:v>
                </c:pt>
                <c:pt idx="40">
                  <c:v>0.40000000000000019</c:v>
                </c:pt>
                <c:pt idx="41">
                  <c:v>0.4100000000000002</c:v>
                </c:pt>
                <c:pt idx="42">
                  <c:v>0.42000000000000021</c:v>
                </c:pt>
                <c:pt idx="43">
                  <c:v>0.43000000000000022</c:v>
                </c:pt>
                <c:pt idx="44">
                  <c:v>0.44000000000000022</c:v>
                </c:pt>
                <c:pt idx="45">
                  <c:v>0.45000000000000023</c:v>
                </c:pt>
                <c:pt idx="46">
                  <c:v>0.46000000000000024</c:v>
                </c:pt>
                <c:pt idx="47">
                  <c:v>0.47000000000000025</c:v>
                </c:pt>
                <c:pt idx="48">
                  <c:v>0.48000000000000026</c:v>
                </c:pt>
                <c:pt idx="49">
                  <c:v>0.49000000000000027</c:v>
                </c:pt>
                <c:pt idx="50">
                  <c:v>0.50000000000000022</c:v>
                </c:pt>
                <c:pt idx="51">
                  <c:v>0.51000000000000023</c:v>
                </c:pt>
                <c:pt idx="52">
                  <c:v>0.52000000000000024</c:v>
                </c:pt>
                <c:pt idx="53">
                  <c:v>0.53000000000000025</c:v>
                </c:pt>
                <c:pt idx="54">
                  <c:v>0.54000000000000026</c:v>
                </c:pt>
                <c:pt idx="55">
                  <c:v>0.55000000000000027</c:v>
                </c:pt>
                <c:pt idx="56">
                  <c:v>0.56000000000000028</c:v>
                </c:pt>
                <c:pt idx="57">
                  <c:v>0.57000000000000028</c:v>
                </c:pt>
                <c:pt idx="58">
                  <c:v>0.58000000000000029</c:v>
                </c:pt>
                <c:pt idx="59">
                  <c:v>0.5900000000000003</c:v>
                </c:pt>
                <c:pt idx="60">
                  <c:v>0.60000000000000031</c:v>
                </c:pt>
                <c:pt idx="61">
                  <c:v>0.61000000000000032</c:v>
                </c:pt>
                <c:pt idx="62">
                  <c:v>0.62000000000000033</c:v>
                </c:pt>
                <c:pt idx="63">
                  <c:v>0.63000000000000034</c:v>
                </c:pt>
                <c:pt idx="64">
                  <c:v>0.64000000000000035</c:v>
                </c:pt>
                <c:pt idx="65">
                  <c:v>0.65000000000000036</c:v>
                </c:pt>
                <c:pt idx="66">
                  <c:v>0.66000000000000036</c:v>
                </c:pt>
                <c:pt idx="67">
                  <c:v>0.67000000000000037</c:v>
                </c:pt>
                <c:pt idx="68">
                  <c:v>0.68000000000000038</c:v>
                </c:pt>
                <c:pt idx="69">
                  <c:v>0.69000000000000039</c:v>
                </c:pt>
                <c:pt idx="70">
                  <c:v>0.7000000000000004</c:v>
                </c:pt>
                <c:pt idx="71">
                  <c:v>0.71000000000000041</c:v>
                </c:pt>
                <c:pt idx="72">
                  <c:v>0.72000000000000042</c:v>
                </c:pt>
                <c:pt idx="73">
                  <c:v>0.73000000000000043</c:v>
                </c:pt>
                <c:pt idx="74">
                  <c:v>0.74000000000000044</c:v>
                </c:pt>
                <c:pt idx="75">
                  <c:v>0.75000000000000044</c:v>
                </c:pt>
                <c:pt idx="76">
                  <c:v>0.76000000000000045</c:v>
                </c:pt>
                <c:pt idx="77">
                  <c:v>0.77000000000000046</c:v>
                </c:pt>
                <c:pt idx="78">
                  <c:v>0.78000000000000047</c:v>
                </c:pt>
                <c:pt idx="79">
                  <c:v>0.79000000000000048</c:v>
                </c:pt>
                <c:pt idx="80">
                  <c:v>0.80000000000000049</c:v>
                </c:pt>
                <c:pt idx="81">
                  <c:v>0.8100000000000005</c:v>
                </c:pt>
                <c:pt idx="82">
                  <c:v>0.82000000000000051</c:v>
                </c:pt>
                <c:pt idx="83">
                  <c:v>0.83000000000000052</c:v>
                </c:pt>
                <c:pt idx="84">
                  <c:v>0.84000000000000052</c:v>
                </c:pt>
                <c:pt idx="85">
                  <c:v>0.85000000000000053</c:v>
                </c:pt>
                <c:pt idx="86">
                  <c:v>0.86000000000000054</c:v>
                </c:pt>
                <c:pt idx="87">
                  <c:v>0.87000000000000055</c:v>
                </c:pt>
                <c:pt idx="88">
                  <c:v>0.88000000000000056</c:v>
                </c:pt>
                <c:pt idx="89">
                  <c:v>0.89000000000000057</c:v>
                </c:pt>
                <c:pt idx="90">
                  <c:v>0.90000000000000058</c:v>
                </c:pt>
                <c:pt idx="91">
                  <c:v>0.91000000000000059</c:v>
                </c:pt>
                <c:pt idx="92">
                  <c:v>0.9200000000000006</c:v>
                </c:pt>
                <c:pt idx="93">
                  <c:v>0.9300000000000006</c:v>
                </c:pt>
                <c:pt idx="94">
                  <c:v>0.94000000000000061</c:v>
                </c:pt>
                <c:pt idx="95">
                  <c:v>0.95000000000000062</c:v>
                </c:pt>
                <c:pt idx="96">
                  <c:v>0.96000000000000063</c:v>
                </c:pt>
                <c:pt idx="97">
                  <c:v>0.97000000000000064</c:v>
                </c:pt>
                <c:pt idx="98">
                  <c:v>0.98000000000000065</c:v>
                </c:pt>
                <c:pt idx="99">
                  <c:v>0.99000000000000066</c:v>
                </c:pt>
                <c:pt idx="100">
                  <c:v>0.999</c:v>
                </c:pt>
                <c:pt idx="101">
                  <c:v>0.99990000000000001</c:v>
                </c:pt>
                <c:pt idx="102">
                  <c:v>0.99999000000000005</c:v>
                </c:pt>
                <c:pt idx="103">
                  <c:v>1</c:v>
                </c:pt>
              </c:numCache>
            </c:numRef>
          </c:xVal>
          <c:yVal>
            <c:numRef>
              <c:f>Sheet1!$B$2:$B$105</c:f>
              <c:numCache>
                <c:formatCode>0.00E+00</c:formatCode>
                <c:ptCount val="104"/>
                <c:pt idx="0">
                  <c:v>638.57142857142856</c:v>
                </c:pt>
                <c:pt idx="1">
                  <c:v>574.71428571428567</c:v>
                </c:pt>
                <c:pt idx="2">
                  <c:v>548.26379108846095</c:v>
                </c:pt>
                <c:pt idx="3">
                  <c:v>527.9676127166731</c:v>
                </c:pt>
                <c:pt idx="4">
                  <c:v>510.85714285714289</c:v>
                </c:pt>
                <c:pt idx="5">
                  <c:v>495.78251629394202</c:v>
                </c:pt>
                <c:pt idx="6">
                  <c:v>482.15401213941703</c:v>
                </c:pt>
                <c:pt idx="7">
                  <c:v>469.62130913630403</c:v>
                </c:pt>
                <c:pt idx="8">
                  <c:v>457.95615360549328</c:v>
                </c:pt>
                <c:pt idx="9">
                  <c:v>446.99999999999994</c:v>
                </c:pt>
                <c:pt idx="10">
                  <c:v>436.63741227210488</c:v>
                </c:pt>
                <c:pt idx="11">
                  <c:v>426.78124553016227</c:v>
                </c:pt>
                <c:pt idx="12">
                  <c:v>417.36379686191771</c:v>
                </c:pt>
                <c:pt idx="13">
                  <c:v>408.33122569537096</c:v>
                </c:pt>
                <c:pt idx="14">
                  <c:v>399.63987830172118</c:v>
                </c:pt>
                <c:pt idx="15">
                  <c:v>391.25377774932633</c:v>
                </c:pt>
                <c:pt idx="16">
                  <c:v>383.14285714285711</c:v>
                </c:pt>
                <c:pt idx="17">
                  <c:v>375.28168362127224</c:v>
                </c:pt>
                <c:pt idx="18">
                  <c:v>367.64851612252562</c:v>
                </c:pt>
                <c:pt idx="19">
                  <c:v>360.22459603390263</c:v>
                </c:pt>
                <c:pt idx="20">
                  <c:v>352.99360401645538</c:v>
                </c:pt>
                <c:pt idx="21">
                  <c:v>345.94123776496275</c:v>
                </c:pt>
                <c:pt idx="22">
                  <c:v>339.05487933698953</c:v>
                </c:pt>
                <c:pt idx="23">
                  <c:v>332.32332986845915</c:v>
                </c:pt>
                <c:pt idx="24">
                  <c:v>325.73659570740546</c:v>
                </c:pt>
                <c:pt idx="25">
                  <c:v>319.28571428571428</c:v>
                </c:pt>
                <c:pt idx="26">
                  <c:v>312.962611060575</c:v>
                </c:pt>
                <c:pt idx="27">
                  <c:v>306.7599810071622</c:v>
                </c:pt>
                <c:pt idx="28">
                  <c:v>300.6711897011794</c:v>
                </c:pt>
                <c:pt idx="29">
                  <c:v>294.69019017298234</c:v>
                </c:pt>
                <c:pt idx="30">
                  <c:v>288.81145256455818</c:v>
                </c:pt>
                <c:pt idx="31">
                  <c:v>283.02990425928277</c:v>
                </c:pt>
                <c:pt idx="32">
                  <c:v>277.34087863955796</c:v>
                </c:pt>
                <c:pt idx="33">
                  <c:v>271.74007099964297</c:v>
                </c:pt>
                <c:pt idx="34">
                  <c:v>266.22350042916429</c:v>
                </c:pt>
                <c:pt idx="35">
                  <c:v>260.78747670778159</c:v>
                </c:pt>
                <c:pt idx="36">
                  <c:v>255.42857142857136</c:v>
                </c:pt>
                <c:pt idx="37">
                  <c:v>250.14359270809928</c:v>
                </c:pt>
                <c:pt idx="38">
                  <c:v>244.92956295326672</c:v>
                </c:pt>
                <c:pt idx="39">
                  <c:v>239.78369924513078</c:v>
                </c:pt>
                <c:pt idx="40">
                  <c:v>234.70339597278118</c:v>
                </c:pt>
                <c:pt idx="41">
                  <c:v>229.68620940964513</c:v>
                </c:pt>
                <c:pt idx="42">
                  <c:v>224.72984397309796</c:v>
                </c:pt>
                <c:pt idx="43">
                  <c:v>219.83213994814352</c:v>
                </c:pt>
                <c:pt idx="44">
                  <c:v>214.99106248889595</c:v>
                </c:pt>
                <c:pt idx="45">
                  <c:v>210.20469173896879</c:v>
                </c:pt>
                <c:pt idx="46">
                  <c:v>205.47121393471488</c:v>
                </c:pt>
                <c:pt idx="47">
                  <c:v>200.78891337439038</c:v>
                </c:pt>
                <c:pt idx="48">
                  <c:v>196.15616515240663</c:v>
                </c:pt>
                <c:pt idx="49">
                  <c:v>191.57142857142844</c:v>
                </c:pt>
                <c:pt idx="50">
                  <c:v>187.03324115659026</c:v>
                </c:pt>
                <c:pt idx="51">
                  <c:v>182.54021320590644</c:v>
                </c:pt>
                <c:pt idx="52">
                  <c:v>178.09102281931325</c:v>
                </c:pt>
                <c:pt idx="53">
                  <c:v>173.68441135594389</c:v>
                </c:pt>
                <c:pt idx="54">
                  <c:v>169.31917927539394</c:v>
                </c:pt>
                <c:pt idx="55">
                  <c:v>164.994182324034</c:v>
                </c:pt>
                <c:pt idx="56">
                  <c:v>160.70832803201367</c:v>
                </c:pt>
                <c:pt idx="57">
                  <c:v>156.46057249056773</c:v>
                </c:pt>
                <c:pt idx="58">
                  <c:v>152.24991738269031</c:v>
                </c:pt>
                <c:pt idx="59">
                  <c:v>148.07540724324735</c:v>
                </c:pt>
                <c:pt idx="60">
                  <c:v>143.93612692722402</c:v>
                </c:pt>
                <c:pt idx="61">
                  <c:v>139.8311992671035</c:v>
                </c:pt>
                <c:pt idx="62">
                  <c:v>135.75978290238848</c:v>
                </c:pt>
                <c:pt idx="63">
                  <c:v>131.72107026605471</c:v>
                </c:pt>
                <c:pt idx="64">
                  <c:v>127.71428571428554</c:v>
                </c:pt>
                <c:pt idx="65">
                  <c:v>123.73868378722108</c:v>
                </c:pt>
                <c:pt idx="66">
                  <c:v>119.79354758967496</c:v>
                </c:pt>
                <c:pt idx="67">
                  <c:v>115.87818728185916</c:v>
                </c:pt>
                <c:pt idx="68">
                  <c:v>111.99193867111576</c:v>
                </c:pt>
                <c:pt idx="69">
                  <c:v>108.13416189651703</c:v>
                </c:pt>
                <c:pt idx="70">
                  <c:v>104.30424019895446</c:v>
                </c:pt>
                <c:pt idx="71">
                  <c:v>100.50157877002378</c:v>
                </c:pt>
                <c:pt idx="72">
                  <c:v>96.725603673622587</c:v>
                </c:pt>
                <c:pt idx="73">
                  <c:v>92.975760834723232</c:v>
                </c:pt>
                <c:pt idx="74">
                  <c:v>89.251515090277778</c:v>
                </c:pt>
                <c:pt idx="75">
                  <c:v>85.552349297651133</c:v>
                </c:pt>
                <c:pt idx="76">
                  <c:v>81.877763496376645</c:v>
                </c:pt>
                <c:pt idx="77">
                  <c:v>78.227274119388611</c:v>
                </c:pt>
                <c:pt idx="78">
                  <c:v>74.600413250207353</c:v>
                </c:pt>
                <c:pt idx="79">
                  <c:v>70.996727922847242</c:v>
                </c:pt>
                <c:pt idx="80">
                  <c:v>67.415779461482089</c:v>
                </c:pt>
                <c:pt idx="81">
                  <c:v>63.857142857142698</c:v>
                </c:pt>
                <c:pt idx="82">
                  <c:v>60.320406178939066</c:v>
                </c:pt>
                <c:pt idx="83">
                  <c:v>56.805170017499606</c:v>
                </c:pt>
                <c:pt idx="84">
                  <c:v>53.311046958496796</c:v>
                </c:pt>
                <c:pt idx="85">
                  <c:v>49.837661084296897</c:v>
                </c:pt>
                <c:pt idx="86">
                  <c:v>46.384647501917009</c:v>
                </c:pt>
                <c:pt idx="87">
                  <c:v>42.951651895614056</c:v>
                </c:pt>
                <c:pt idx="88">
                  <c:v>39.538330102550404</c:v>
                </c:pt>
                <c:pt idx="89">
                  <c:v>36.144347710099531</c:v>
                </c:pt>
                <c:pt idx="90">
                  <c:v>32.769379673457422</c:v>
                </c:pt>
                <c:pt idx="91">
                  <c:v>29.41310995232163</c:v>
                </c:pt>
                <c:pt idx="92">
                  <c:v>26.075231165489591</c:v>
                </c:pt>
                <c:pt idx="93">
                  <c:v>22.755444262306835</c:v>
                </c:pt>
                <c:pt idx="94">
                  <c:v>19.453458209971512</c:v>
                </c:pt>
                <c:pt idx="95">
                  <c:v>16.168989695770271</c:v>
                </c:pt>
                <c:pt idx="96">
                  <c:v>12.901762843382322</c:v>
                </c:pt>
                <c:pt idx="97">
                  <c:v>9.6515089424485225</c:v>
                </c:pt>
                <c:pt idx="98">
                  <c:v>6.4179661906548429</c:v>
                </c:pt>
                <c:pt idx="99">
                  <c:v>3.2008794476296094</c:v>
                </c:pt>
                <c:pt idx="100">
                  <c:v>0.31936557564993456</c:v>
                </c:pt>
                <c:pt idx="101">
                  <c:v>3.192936968276304E-2</c:v>
                </c:pt>
                <c:pt idx="102">
                  <c:v>3.1928651250215773E-3</c:v>
                </c:pt>
                <c:pt idx="10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A6C-4F3C-A348-079513FE6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2311216"/>
        <c:axId val="881192096"/>
      </c:scatterChart>
      <c:scatterChart>
        <c:scatterStyle val="lineMarker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t/L (s/m)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Sheet1!$A$2:$A$105</c:f>
              <c:numCache>
                <c:formatCode>General</c:formatCode>
                <c:ptCount val="104"/>
                <c:pt idx="0">
                  <c:v>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6.0000000000000005E-2</c:v>
                </c:pt>
                <c:pt idx="7">
                  <c:v>7.0000000000000007E-2</c:v>
                </c:pt>
                <c:pt idx="8">
                  <c:v>0.08</c:v>
                </c:pt>
                <c:pt idx="9">
                  <c:v>0.09</c:v>
                </c:pt>
                <c:pt idx="10">
                  <c:v>9.9999999999999992E-2</c:v>
                </c:pt>
                <c:pt idx="11">
                  <c:v>0.10999999999999999</c:v>
                </c:pt>
                <c:pt idx="12">
                  <c:v>0.11999999999999998</c:v>
                </c:pt>
                <c:pt idx="13">
                  <c:v>0.12999999999999998</c:v>
                </c:pt>
                <c:pt idx="14">
                  <c:v>0.13999999999999999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0.18000000000000002</c:v>
                </c:pt>
                <c:pt idx="19">
                  <c:v>0.19000000000000003</c:v>
                </c:pt>
                <c:pt idx="20">
                  <c:v>0.20000000000000004</c:v>
                </c:pt>
                <c:pt idx="21">
                  <c:v>0.21000000000000005</c:v>
                </c:pt>
                <c:pt idx="22">
                  <c:v>0.22000000000000006</c:v>
                </c:pt>
                <c:pt idx="23">
                  <c:v>0.23000000000000007</c:v>
                </c:pt>
                <c:pt idx="24">
                  <c:v>0.24000000000000007</c:v>
                </c:pt>
                <c:pt idx="25">
                  <c:v>0.25000000000000006</c:v>
                </c:pt>
                <c:pt idx="26">
                  <c:v>0.26000000000000006</c:v>
                </c:pt>
                <c:pt idx="27">
                  <c:v>0.27000000000000007</c:v>
                </c:pt>
                <c:pt idx="28">
                  <c:v>0.28000000000000008</c:v>
                </c:pt>
                <c:pt idx="29">
                  <c:v>0.29000000000000009</c:v>
                </c:pt>
                <c:pt idx="30">
                  <c:v>0.3000000000000001</c:v>
                </c:pt>
                <c:pt idx="31">
                  <c:v>0.31000000000000011</c:v>
                </c:pt>
                <c:pt idx="32">
                  <c:v>0.32000000000000012</c:v>
                </c:pt>
                <c:pt idx="33">
                  <c:v>0.33000000000000013</c:v>
                </c:pt>
                <c:pt idx="34">
                  <c:v>0.34000000000000014</c:v>
                </c:pt>
                <c:pt idx="35">
                  <c:v>0.35000000000000014</c:v>
                </c:pt>
                <c:pt idx="36">
                  <c:v>0.36000000000000015</c:v>
                </c:pt>
                <c:pt idx="37">
                  <c:v>0.37000000000000016</c:v>
                </c:pt>
                <c:pt idx="38">
                  <c:v>0.38000000000000017</c:v>
                </c:pt>
                <c:pt idx="39">
                  <c:v>0.39000000000000018</c:v>
                </c:pt>
                <c:pt idx="40">
                  <c:v>0.40000000000000019</c:v>
                </c:pt>
                <c:pt idx="41">
                  <c:v>0.4100000000000002</c:v>
                </c:pt>
                <c:pt idx="42">
                  <c:v>0.42000000000000021</c:v>
                </c:pt>
                <c:pt idx="43">
                  <c:v>0.43000000000000022</c:v>
                </c:pt>
                <c:pt idx="44">
                  <c:v>0.44000000000000022</c:v>
                </c:pt>
                <c:pt idx="45">
                  <c:v>0.45000000000000023</c:v>
                </c:pt>
                <c:pt idx="46">
                  <c:v>0.46000000000000024</c:v>
                </c:pt>
                <c:pt idx="47">
                  <c:v>0.47000000000000025</c:v>
                </c:pt>
                <c:pt idx="48">
                  <c:v>0.48000000000000026</c:v>
                </c:pt>
                <c:pt idx="49">
                  <c:v>0.49000000000000027</c:v>
                </c:pt>
                <c:pt idx="50">
                  <c:v>0.50000000000000022</c:v>
                </c:pt>
                <c:pt idx="51">
                  <c:v>0.51000000000000023</c:v>
                </c:pt>
                <c:pt idx="52">
                  <c:v>0.52000000000000024</c:v>
                </c:pt>
                <c:pt idx="53">
                  <c:v>0.53000000000000025</c:v>
                </c:pt>
                <c:pt idx="54">
                  <c:v>0.54000000000000026</c:v>
                </c:pt>
                <c:pt idx="55">
                  <c:v>0.55000000000000027</c:v>
                </c:pt>
                <c:pt idx="56">
                  <c:v>0.56000000000000028</c:v>
                </c:pt>
                <c:pt idx="57">
                  <c:v>0.57000000000000028</c:v>
                </c:pt>
                <c:pt idx="58">
                  <c:v>0.58000000000000029</c:v>
                </c:pt>
                <c:pt idx="59">
                  <c:v>0.5900000000000003</c:v>
                </c:pt>
                <c:pt idx="60">
                  <c:v>0.60000000000000031</c:v>
                </c:pt>
                <c:pt idx="61">
                  <c:v>0.61000000000000032</c:v>
                </c:pt>
                <c:pt idx="62">
                  <c:v>0.62000000000000033</c:v>
                </c:pt>
                <c:pt idx="63">
                  <c:v>0.63000000000000034</c:v>
                </c:pt>
                <c:pt idx="64">
                  <c:v>0.64000000000000035</c:v>
                </c:pt>
                <c:pt idx="65">
                  <c:v>0.65000000000000036</c:v>
                </c:pt>
                <c:pt idx="66">
                  <c:v>0.66000000000000036</c:v>
                </c:pt>
                <c:pt idx="67">
                  <c:v>0.67000000000000037</c:v>
                </c:pt>
                <c:pt idx="68">
                  <c:v>0.68000000000000038</c:v>
                </c:pt>
                <c:pt idx="69">
                  <c:v>0.69000000000000039</c:v>
                </c:pt>
                <c:pt idx="70">
                  <c:v>0.7000000000000004</c:v>
                </c:pt>
                <c:pt idx="71">
                  <c:v>0.71000000000000041</c:v>
                </c:pt>
                <c:pt idx="72">
                  <c:v>0.72000000000000042</c:v>
                </c:pt>
                <c:pt idx="73">
                  <c:v>0.73000000000000043</c:v>
                </c:pt>
                <c:pt idx="74">
                  <c:v>0.74000000000000044</c:v>
                </c:pt>
                <c:pt idx="75">
                  <c:v>0.75000000000000044</c:v>
                </c:pt>
                <c:pt idx="76">
                  <c:v>0.76000000000000045</c:v>
                </c:pt>
                <c:pt idx="77">
                  <c:v>0.77000000000000046</c:v>
                </c:pt>
                <c:pt idx="78">
                  <c:v>0.78000000000000047</c:v>
                </c:pt>
                <c:pt idx="79">
                  <c:v>0.79000000000000048</c:v>
                </c:pt>
                <c:pt idx="80">
                  <c:v>0.80000000000000049</c:v>
                </c:pt>
                <c:pt idx="81">
                  <c:v>0.8100000000000005</c:v>
                </c:pt>
                <c:pt idx="82">
                  <c:v>0.82000000000000051</c:v>
                </c:pt>
                <c:pt idx="83">
                  <c:v>0.83000000000000052</c:v>
                </c:pt>
                <c:pt idx="84">
                  <c:v>0.84000000000000052</c:v>
                </c:pt>
                <c:pt idx="85">
                  <c:v>0.85000000000000053</c:v>
                </c:pt>
                <c:pt idx="86">
                  <c:v>0.86000000000000054</c:v>
                </c:pt>
                <c:pt idx="87">
                  <c:v>0.87000000000000055</c:v>
                </c:pt>
                <c:pt idx="88">
                  <c:v>0.88000000000000056</c:v>
                </c:pt>
                <c:pt idx="89">
                  <c:v>0.89000000000000057</c:v>
                </c:pt>
                <c:pt idx="90">
                  <c:v>0.90000000000000058</c:v>
                </c:pt>
                <c:pt idx="91">
                  <c:v>0.91000000000000059</c:v>
                </c:pt>
                <c:pt idx="92">
                  <c:v>0.9200000000000006</c:v>
                </c:pt>
                <c:pt idx="93">
                  <c:v>0.9300000000000006</c:v>
                </c:pt>
                <c:pt idx="94">
                  <c:v>0.94000000000000061</c:v>
                </c:pt>
                <c:pt idx="95">
                  <c:v>0.95000000000000062</c:v>
                </c:pt>
                <c:pt idx="96">
                  <c:v>0.96000000000000063</c:v>
                </c:pt>
                <c:pt idx="97">
                  <c:v>0.97000000000000064</c:v>
                </c:pt>
                <c:pt idx="98">
                  <c:v>0.98000000000000065</c:v>
                </c:pt>
                <c:pt idx="99">
                  <c:v>0.99000000000000066</c:v>
                </c:pt>
                <c:pt idx="100">
                  <c:v>0.999</c:v>
                </c:pt>
                <c:pt idx="101">
                  <c:v>0.99990000000000001</c:v>
                </c:pt>
                <c:pt idx="102">
                  <c:v>0.99999000000000005</c:v>
                </c:pt>
                <c:pt idx="103">
                  <c:v>1</c:v>
                </c:pt>
              </c:numCache>
            </c:numRef>
          </c:xVal>
          <c:yVal>
            <c:numRef>
              <c:f>Sheet1!$C$2:$C$105</c:f>
              <c:numCache>
                <c:formatCode>0.00E+00</c:formatCode>
                <c:ptCount val="104"/>
                <c:pt idx="0" formatCode="General">
                  <c:v>0</c:v>
                </c:pt>
                <c:pt idx="1">
                  <c:v>1.6484163428705993E-5</c:v>
                </c:pt>
                <c:pt idx="2">
                  <c:v>3.4293950113894358E-5</c:v>
                </c:pt>
                <c:pt idx="3">
                  <c:v>5.2877314183450227E-5</c:v>
                </c:pt>
                <c:pt idx="4">
                  <c:v>7.2129839590348715E-5</c:v>
                </c:pt>
                <c:pt idx="5">
                  <c:v>9.1997922293216117E-5</c:v>
                </c:pt>
                <c:pt idx="6">
                  <c:v>1.1244914731498693E-4</c:v>
                </c:pt>
                <c:pt idx="7">
                  <c:v>1.334625099783441E-4</c:v>
                </c:pt>
                <c:pt idx="8">
                  <c:v>1.550240515243004E-4</c:v>
                </c:pt>
                <c:pt idx="9">
                  <c:v>1.7712456978733084E-4</c:v>
                </c:pt>
                <c:pt idx="10">
                  <c:v>1.9975828778323802E-4</c:v>
                </c:pt>
                <c:pt idx="11">
                  <c:v>2.2292202164429179E-4</c:v>
                </c:pt>
                <c:pt idx="12">
                  <c:v>2.4661463250572074E-4</c:v>
                </c:pt>
                <c:pt idx="13">
                  <c:v>2.7083665087039165E-4</c:v>
                </c:pt>
                <c:pt idx="14">
                  <c:v>2.9559001135699638E-4</c:v>
                </c:pt>
                <c:pt idx="15">
                  <c:v>3.2087786117976591E-4</c:v>
                </c:pt>
                <c:pt idx="16">
                  <c:v>3.4670441968848739E-4</c:v>
                </c:pt>
                <c:pt idx="17">
                  <c:v>3.7307487439430369E-4</c:v>
                </c:pt>
                <c:pt idx="18">
                  <c:v>3.9999530380597262E-4</c:v>
                </c:pt>
                <c:pt idx="19">
                  <c:v>4.2747262047830738E-4</c:v>
                </c:pt>
                <c:pt idx="20">
                  <c:v>4.5551452967045627E-4</c:v>
                </c:pt>
                <c:pt idx="21">
                  <c:v>4.841295003435805E-4</c:v>
                </c:pt>
                <c:pt idx="22">
                  <c:v>5.1332674613909684E-4</c:v>
                </c:pt>
                <c:pt idx="23">
                  <c:v>5.4311621461718357E-4</c:v>
                </c:pt>
                <c:pt idx="24">
                  <c:v>5.7350858349224933E-4</c:v>
                </c:pt>
                <c:pt idx="25">
                  <c:v>6.0451526293596241E-4</c:v>
                </c:pt>
                <c:pt idx="26">
                  <c:v>6.36148403267407E-4</c:v>
                </c:pt>
                <c:pt idx="27">
                  <c:v>6.6842090753946998E-4</c:v>
                </c:pt>
                <c:pt idx="28">
                  <c:v>7.0134644867802804E-4</c:v>
                </c:pt>
                <c:pt idx="29">
                  <c:v>7.3493949094796381E-4</c:v>
                </c:pt>
                <c:pt idx="30">
                  <c:v>7.6921531561602915E-4</c:v>
                </c:pt>
                <c:pt idx="31">
                  <c:v>8.0419005076125434E-4</c:v>
                </c:pt>
                <c:pt idx="32">
                  <c:v>8.3988070525351476E-4</c:v>
                </c:pt>
                <c:pt idx="33">
                  <c:v>8.7630520698343622E-4</c:v>
                </c:pt>
                <c:pt idx="34">
                  <c:v>9.1348244548469923E-4</c:v>
                </c:pt>
                <c:pt idx="35">
                  <c:v>9.5143231914511625E-4</c:v>
                </c:pt>
                <c:pt idx="36">
                  <c:v>9.9017578725736155E-4</c:v>
                </c:pt>
                <c:pt idx="37">
                  <c:v>1.0297349272154574E-3</c:v>
                </c:pt>
                <c:pt idx="38">
                  <c:v>1.0701329972204491E-3</c:v>
                </c:pt>
                <c:pt idx="39">
                  <c:v>1.1113945049194356E-3</c:v>
                </c:pt>
                <c:pt idx="40">
                  <c:v>1.1535452824675896E-3</c:v>
                </c:pt>
                <c:pt idx="41">
                  <c:v>1.1966125685743275E-3</c:v>
                </c:pt>
                <c:pt idx="42">
                  <c:v>1.2406250981738364E-3</c:v>
                </c:pt>
                <c:pt idx="43">
                  <c:v>1.2856132004483288E-3</c:v>
                </c:pt>
                <c:pt idx="44">
                  <c:v>1.331608906031441E-3</c:v>
                </c:pt>
                <c:pt idx="45">
                  <c:v>1.3786460643311965E-3</c:v>
                </c:pt>
                <c:pt idx="46">
                  <c:v>1.4267604720392549E-3</c:v>
                </c:pt>
                <c:pt idx="47">
                  <c:v>1.4759900140385437E-3</c:v>
                </c:pt>
                <c:pt idx="48">
                  <c:v>1.5263748180880789E-3</c:v>
                </c:pt>
                <c:pt idx="49">
                  <c:v>1.5779574248556676E-3</c:v>
                </c:pt>
                <c:pt idx="50">
                  <c:v>1.6307829750908706E-3</c:v>
                </c:pt>
                <c:pt idx="51">
                  <c:v>1.6848994159875778E-3</c:v>
                </c:pt>
                <c:pt idx="52">
                  <c:v>1.7403577290844539E-3</c:v>
                </c:pt>
                <c:pt idx="53">
                  <c:v>1.7972121824003607E-3</c:v>
                </c:pt>
                <c:pt idx="54">
                  <c:v>1.8555206099103692E-3</c:v>
                </c:pt>
                <c:pt idx="55">
                  <c:v>1.9153447219479966E-3</c:v>
                </c:pt>
                <c:pt idx="56">
                  <c:v>1.9767504506853547E-3</c:v>
                </c:pt>
                <c:pt idx="57">
                  <c:v>2.0398083355127987E-3</c:v>
                </c:pt>
                <c:pt idx="58">
                  <c:v>2.1045939539354546E-3</c:v>
                </c:pt>
                <c:pt idx="59">
                  <c:v>2.1711884045529989E-3</c:v>
                </c:pt>
                <c:pt idx="60">
                  <c:v>2.2396788498253569E-3</c:v>
                </c:pt>
                <c:pt idx="61">
                  <c:v>2.3101591276932314E-3</c:v>
                </c:pt>
                <c:pt idx="62">
                  <c:v>2.3827304427724012E-3</c:v>
                </c:pt>
                <c:pt idx="63">
                  <c:v>2.4575021498426087E-3</c:v>
                </c:pt>
                <c:pt idx="64">
                  <c:v>2.5345926447924009E-3</c:v>
                </c:pt>
                <c:pt idx="65">
                  <c:v>2.6141303811716889E-3</c:v>
                </c:pt>
                <c:pt idx="66">
                  <c:v>2.6962550341875255E-3</c:v>
                </c:pt>
                <c:pt idx="67">
                  <c:v>2.781118838541926E-3</c:v>
                </c:pt>
                <c:pt idx="68">
                  <c:v>2.8688881321970645E-3</c:v>
                </c:pt>
                <c:pt idx="69">
                  <c:v>2.9597451452837752E-3</c:v>
                </c:pt>
                <c:pt idx="70">
                  <c:v>3.0538900823701117E-3</c:v>
                </c:pt>
                <c:pt idx="71">
                  <c:v>3.1515435577483156E-3</c:v>
                </c:pt>
                <c:pt idx="72">
                  <c:v>3.2529494580517113E-3</c:v>
                </c:pt>
                <c:pt idx="73">
                  <c:v>3.3583783254287837E-3</c:v>
                </c:pt>
                <c:pt idx="74">
                  <c:v>3.4681313791276791E-3</c:v>
                </c:pt>
                <c:pt idx="75">
                  <c:v>3.5825453256959055E-3</c:v>
                </c:pt>
                <c:pt idx="76">
                  <c:v>3.7019981509150103E-3</c:v>
                </c:pt>
                <c:pt idx="77">
                  <c:v>3.8269161441139366E-3</c:v>
                </c:pt>
                <c:pt idx="78">
                  <c:v>3.957782483481046E-3</c:v>
                </c:pt>
                <c:pt idx="79">
                  <c:v>4.0951478179846153E-3</c:v>
                </c:pt>
                <c:pt idx="80">
                  <c:v>4.2396434302522708E-3</c:v>
                </c:pt>
                <c:pt idx="81">
                  <c:v>4.3919977745202846E-3</c:v>
                </c:pt>
                <c:pt idx="82">
                  <c:v>4.5530574842282661E-3</c:v>
                </c:pt>
                <c:pt idx="83">
                  <c:v>4.7238143816496865E-3</c:v>
                </c:pt>
                <c:pt idx="84">
                  <c:v>4.9054406720294196E-3</c:v>
                </c:pt>
                <c:pt idx="85">
                  <c:v>5.0993354902922191E-3</c:v>
                </c:pt>
                <c:pt idx="86">
                  <c:v>5.3071874977306012E-3</c:v>
                </c:pt>
                <c:pt idx="87">
                  <c:v>5.5310606616614626E-3</c:v>
                </c:pt>
                <c:pt idx="88">
                  <c:v>5.7735143453153765E-3</c:v>
                </c:pt>
                <c:pt idx="89">
                  <c:v>6.0377756079719302E-3</c:v>
                </c:pt>
                <c:pt idx="90">
                  <c:v>6.3279935479867676E-3</c:v>
                </c:pt>
                <c:pt idx="91">
                  <c:v>6.6496275018596692E-3</c:v>
                </c:pt>
                <c:pt idx="92">
                  <c:v>7.0100635790084995E-3</c:v>
                </c:pt>
                <c:pt idx="93">
                  <c:v>7.4196421855869206E-3</c:v>
                </c:pt>
                <c:pt idx="94">
                  <c:v>7.8934758753668299E-3</c:v>
                </c:pt>
                <c:pt idx="95">
                  <c:v>8.4549196046950527E-3</c:v>
                </c:pt>
                <c:pt idx="96">
                  <c:v>9.1428962909904602E-3</c:v>
                </c:pt>
                <c:pt idx="97">
                  <c:v>1.0029685586571293E-2</c:v>
                </c:pt>
                <c:pt idx="98">
                  <c:v>1.1274281308232402E-2</c:v>
                </c:pt>
                <c:pt idx="99">
                  <c:v>1.3353532889149452E-2</c:v>
                </c:pt>
                <c:pt idx="100">
                  <c:v>1.8466813323029435E-2</c:v>
                </c:pt>
                <c:pt idx="101">
                  <c:v>2.3590712837994885E-2</c:v>
                </c:pt>
                <c:pt idx="102">
                  <c:v>2.8715671457090877E-2</c:v>
                </c:pt>
                <c:pt idx="103">
                  <c:v>3.4979637900012212E-2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A6C-4F3C-A348-079513FE65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6143264"/>
        <c:axId val="881191616"/>
      </c:scatterChart>
      <c:valAx>
        <c:axId val="1552311216"/>
        <c:scaling>
          <c:orientation val="minMax"/>
          <c:max val="1"/>
        </c:scaling>
        <c:delete val="0"/>
        <c:axPos val="b"/>
        <c:title>
          <c:tx>
            <c:strRef>
              <c:f>Sheet1!$A$1</c:f>
              <c:strCache>
                <c:ptCount val="1"/>
                <c:pt idx="0">
                  <c:v>x/L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1192096"/>
        <c:crosses val="autoZero"/>
        <c:crossBetween val="midCat"/>
      </c:valAx>
      <c:valAx>
        <c:axId val="881192096"/>
        <c:scaling>
          <c:orientation val="minMax"/>
          <c:min val="0"/>
        </c:scaling>
        <c:delete val="0"/>
        <c:axPos val="l"/>
        <c:title>
          <c:tx>
            <c:strRef>
              <c:f>Sheet1!$B$1</c:f>
              <c:strCache>
                <c:ptCount val="1"/>
                <c:pt idx="0">
                  <c:v>v (m/s)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311216"/>
        <c:crosses val="autoZero"/>
        <c:crossBetween val="midCat"/>
      </c:valAx>
      <c:valAx>
        <c:axId val="881191616"/>
        <c:scaling>
          <c:orientation val="minMax"/>
          <c:max val="2.0000000000000004E-2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</a:t>
                </a:r>
                <a:r>
                  <a:rPr lang="en-US" baseline="-25000"/>
                  <a:t>TOF</a:t>
                </a:r>
                <a:r>
                  <a:rPr lang="en-US" baseline="0"/>
                  <a:t>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.00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143264"/>
        <c:crosses val="max"/>
        <c:crossBetween val="midCat"/>
      </c:valAx>
      <c:valAx>
        <c:axId val="16461432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81191616"/>
        <c:crosses val="autoZero"/>
        <c:crossBetween val="midCat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v (m/s)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Sheet1!$J$2:$J$105</c:f>
              <c:numCache>
                <c:formatCode>0.00E+00</c:formatCode>
                <c:ptCount val="104"/>
                <c:pt idx="0">
                  <c:v>0</c:v>
                </c:pt>
                <c:pt idx="1">
                  <c:v>6.5000000000000002E-2</c:v>
                </c:pt>
                <c:pt idx="2">
                  <c:v>0.13</c:v>
                </c:pt>
                <c:pt idx="3">
                  <c:v>0.19500000000000001</c:v>
                </c:pt>
                <c:pt idx="4">
                  <c:v>0.26</c:v>
                </c:pt>
                <c:pt idx="5">
                  <c:v>0.32500000000000001</c:v>
                </c:pt>
                <c:pt idx="6">
                  <c:v>0.39</c:v>
                </c:pt>
                <c:pt idx="7">
                  <c:v>0.45500000000000007</c:v>
                </c:pt>
                <c:pt idx="8">
                  <c:v>0.52</c:v>
                </c:pt>
                <c:pt idx="9">
                  <c:v>0.58499999999999996</c:v>
                </c:pt>
                <c:pt idx="10">
                  <c:v>0.64999999999999991</c:v>
                </c:pt>
                <c:pt idx="11">
                  <c:v>0.71499999999999986</c:v>
                </c:pt>
                <c:pt idx="12">
                  <c:v>0.77999999999999992</c:v>
                </c:pt>
                <c:pt idx="13">
                  <c:v>0.84499999999999986</c:v>
                </c:pt>
                <c:pt idx="14">
                  <c:v>0.90999999999999992</c:v>
                </c:pt>
                <c:pt idx="15">
                  <c:v>0.97499999999999998</c:v>
                </c:pt>
                <c:pt idx="16">
                  <c:v>1.04</c:v>
                </c:pt>
                <c:pt idx="17">
                  <c:v>1.105</c:v>
                </c:pt>
                <c:pt idx="18">
                  <c:v>1.1700000000000002</c:v>
                </c:pt>
                <c:pt idx="19">
                  <c:v>1.2350000000000001</c:v>
                </c:pt>
                <c:pt idx="20">
                  <c:v>1.3000000000000003</c:v>
                </c:pt>
                <c:pt idx="21">
                  <c:v>1.3650000000000002</c:v>
                </c:pt>
                <c:pt idx="22">
                  <c:v>1.4300000000000004</c:v>
                </c:pt>
                <c:pt idx="23">
                  <c:v>1.4950000000000003</c:v>
                </c:pt>
                <c:pt idx="24">
                  <c:v>1.5600000000000005</c:v>
                </c:pt>
                <c:pt idx="25">
                  <c:v>1.6250000000000004</c:v>
                </c:pt>
                <c:pt idx="26">
                  <c:v>1.6900000000000004</c:v>
                </c:pt>
                <c:pt idx="27">
                  <c:v>1.7550000000000006</c:v>
                </c:pt>
                <c:pt idx="28">
                  <c:v>1.8200000000000005</c:v>
                </c:pt>
                <c:pt idx="29">
                  <c:v>1.8850000000000007</c:v>
                </c:pt>
                <c:pt idx="30">
                  <c:v>1.9500000000000006</c:v>
                </c:pt>
                <c:pt idx="31">
                  <c:v>2.0150000000000006</c:v>
                </c:pt>
                <c:pt idx="32">
                  <c:v>2.080000000000001</c:v>
                </c:pt>
                <c:pt idx="33">
                  <c:v>2.1450000000000009</c:v>
                </c:pt>
                <c:pt idx="34">
                  <c:v>2.2100000000000009</c:v>
                </c:pt>
                <c:pt idx="35">
                  <c:v>2.2750000000000008</c:v>
                </c:pt>
                <c:pt idx="36">
                  <c:v>2.3400000000000012</c:v>
                </c:pt>
                <c:pt idx="37">
                  <c:v>2.4050000000000011</c:v>
                </c:pt>
                <c:pt idx="38">
                  <c:v>2.4700000000000011</c:v>
                </c:pt>
                <c:pt idx="39">
                  <c:v>2.535000000000001</c:v>
                </c:pt>
                <c:pt idx="40">
                  <c:v>2.6000000000000014</c:v>
                </c:pt>
                <c:pt idx="41">
                  <c:v>2.6650000000000014</c:v>
                </c:pt>
                <c:pt idx="42">
                  <c:v>2.7300000000000013</c:v>
                </c:pt>
                <c:pt idx="43">
                  <c:v>2.7950000000000013</c:v>
                </c:pt>
                <c:pt idx="44">
                  <c:v>2.8600000000000017</c:v>
                </c:pt>
                <c:pt idx="45">
                  <c:v>2.9250000000000016</c:v>
                </c:pt>
                <c:pt idx="46">
                  <c:v>2.9900000000000015</c:v>
                </c:pt>
                <c:pt idx="47">
                  <c:v>3.0550000000000015</c:v>
                </c:pt>
                <c:pt idx="48">
                  <c:v>3.1200000000000019</c:v>
                </c:pt>
                <c:pt idx="49">
                  <c:v>3.1850000000000018</c:v>
                </c:pt>
                <c:pt idx="50">
                  <c:v>3.2500000000000013</c:v>
                </c:pt>
                <c:pt idx="51">
                  <c:v>3.3150000000000013</c:v>
                </c:pt>
                <c:pt idx="52">
                  <c:v>3.3800000000000017</c:v>
                </c:pt>
                <c:pt idx="53">
                  <c:v>3.4450000000000016</c:v>
                </c:pt>
                <c:pt idx="54">
                  <c:v>3.5100000000000016</c:v>
                </c:pt>
                <c:pt idx="55">
                  <c:v>3.575000000000002</c:v>
                </c:pt>
                <c:pt idx="56">
                  <c:v>3.6400000000000019</c:v>
                </c:pt>
                <c:pt idx="57">
                  <c:v>3.7050000000000018</c:v>
                </c:pt>
                <c:pt idx="58">
                  <c:v>3.7700000000000018</c:v>
                </c:pt>
                <c:pt idx="59">
                  <c:v>3.8350000000000017</c:v>
                </c:pt>
                <c:pt idx="60">
                  <c:v>3.9000000000000021</c:v>
                </c:pt>
                <c:pt idx="61">
                  <c:v>3.9650000000000021</c:v>
                </c:pt>
                <c:pt idx="62">
                  <c:v>4.030000000000002</c:v>
                </c:pt>
                <c:pt idx="63">
                  <c:v>4.0950000000000024</c:v>
                </c:pt>
                <c:pt idx="64">
                  <c:v>4.1600000000000019</c:v>
                </c:pt>
                <c:pt idx="65">
                  <c:v>4.2250000000000023</c:v>
                </c:pt>
                <c:pt idx="66">
                  <c:v>4.2900000000000027</c:v>
                </c:pt>
                <c:pt idx="67">
                  <c:v>4.3550000000000022</c:v>
                </c:pt>
                <c:pt idx="68">
                  <c:v>4.4200000000000026</c:v>
                </c:pt>
                <c:pt idx="69">
                  <c:v>4.485000000000003</c:v>
                </c:pt>
                <c:pt idx="70">
                  <c:v>4.5500000000000025</c:v>
                </c:pt>
                <c:pt idx="71">
                  <c:v>4.6150000000000029</c:v>
                </c:pt>
                <c:pt idx="72">
                  <c:v>4.6800000000000024</c:v>
                </c:pt>
                <c:pt idx="73">
                  <c:v>4.7450000000000028</c:v>
                </c:pt>
                <c:pt idx="74">
                  <c:v>4.8100000000000032</c:v>
                </c:pt>
                <c:pt idx="75">
                  <c:v>4.8750000000000027</c:v>
                </c:pt>
                <c:pt idx="76">
                  <c:v>4.9400000000000031</c:v>
                </c:pt>
                <c:pt idx="77">
                  <c:v>5.0050000000000026</c:v>
                </c:pt>
                <c:pt idx="78">
                  <c:v>5.0700000000000029</c:v>
                </c:pt>
                <c:pt idx="79">
                  <c:v>5.1350000000000033</c:v>
                </c:pt>
                <c:pt idx="80">
                  <c:v>5.2000000000000028</c:v>
                </c:pt>
                <c:pt idx="81">
                  <c:v>5.2650000000000032</c:v>
                </c:pt>
                <c:pt idx="82">
                  <c:v>5.3300000000000036</c:v>
                </c:pt>
                <c:pt idx="83">
                  <c:v>5.3950000000000031</c:v>
                </c:pt>
                <c:pt idx="84">
                  <c:v>5.4600000000000035</c:v>
                </c:pt>
                <c:pt idx="85">
                  <c:v>5.5250000000000039</c:v>
                </c:pt>
                <c:pt idx="86">
                  <c:v>5.5900000000000034</c:v>
                </c:pt>
                <c:pt idx="87">
                  <c:v>5.6550000000000038</c:v>
                </c:pt>
                <c:pt idx="88">
                  <c:v>5.7200000000000033</c:v>
                </c:pt>
                <c:pt idx="89">
                  <c:v>5.7850000000000037</c:v>
                </c:pt>
                <c:pt idx="90">
                  <c:v>5.8500000000000041</c:v>
                </c:pt>
                <c:pt idx="91">
                  <c:v>5.9150000000000036</c:v>
                </c:pt>
                <c:pt idx="92">
                  <c:v>5.980000000000004</c:v>
                </c:pt>
                <c:pt idx="93">
                  <c:v>6.0450000000000035</c:v>
                </c:pt>
                <c:pt idx="94">
                  <c:v>6.1100000000000039</c:v>
                </c:pt>
                <c:pt idx="95">
                  <c:v>6.1750000000000043</c:v>
                </c:pt>
                <c:pt idx="96">
                  <c:v>6.2400000000000038</c:v>
                </c:pt>
                <c:pt idx="97">
                  <c:v>6.3050000000000042</c:v>
                </c:pt>
                <c:pt idx="98">
                  <c:v>6.3700000000000045</c:v>
                </c:pt>
                <c:pt idx="99">
                  <c:v>6.4350000000000041</c:v>
                </c:pt>
                <c:pt idx="100">
                  <c:v>6.4935</c:v>
                </c:pt>
                <c:pt idx="101">
                  <c:v>6.4993499999999997</c:v>
                </c:pt>
                <c:pt idx="102">
                  <c:v>6.4999350000000007</c:v>
                </c:pt>
                <c:pt idx="103">
                  <c:v>6.5</c:v>
                </c:pt>
              </c:numCache>
            </c:numRef>
          </c:xVal>
          <c:yVal>
            <c:numRef>
              <c:f>Sheet1!$B$2:$B$105</c:f>
              <c:numCache>
                <c:formatCode>0.00E+00</c:formatCode>
                <c:ptCount val="104"/>
                <c:pt idx="0">
                  <c:v>638.57142857142856</c:v>
                </c:pt>
                <c:pt idx="1">
                  <c:v>574.71428571428567</c:v>
                </c:pt>
                <c:pt idx="2">
                  <c:v>548.26379108846095</c:v>
                </c:pt>
                <c:pt idx="3">
                  <c:v>527.9676127166731</c:v>
                </c:pt>
                <c:pt idx="4">
                  <c:v>510.85714285714289</c:v>
                </c:pt>
                <c:pt idx="5">
                  <c:v>495.78251629394202</c:v>
                </c:pt>
                <c:pt idx="6">
                  <c:v>482.15401213941703</c:v>
                </c:pt>
                <c:pt idx="7">
                  <c:v>469.62130913630403</c:v>
                </c:pt>
                <c:pt idx="8">
                  <c:v>457.95615360549328</c:v>
                </c:pt>
                <c:pt idx="9">
                  <c:v>446.99999999999994</c:v>
                </c:pt>
                <c:pt idx="10">
                  <c:v>436.63741227210488</c:v>
                </c:pt>
                <c:pt idx="11">
                  <c:v>426.78124553016227</c:v>
                </c:pt>
                <c:pt idx="12">
                  <c:v>417.36379686191771</c:v>
                </c:pt>
                <c:pt idx="13">
                  <c:v>408.33122569537096</c:v>
                </c:pt>
                <c:pt idx="14">
                  <c:v>399.63987830172118</c:v>
                </c:pt>
                <c:pt idx="15">
                  <c:v>391.25377774932633</c:v>
                </c:pt>
                <c:pt idx="16">
                  <c:v>383.14285714285711</c:v>
                </c:pt>
                <c:pt idx="17">
                  <c:v>375.28168362127224</c:v>
                </c:pt>
                <c:pt idx="18">
                  <c:v>367.64851612252562</c:v>
                </c:pt>
                <c:pt idx="19">
                  <c:v>360.22459603390263</c:v>
                </c:pt>
                <c:pt idx="20">
                  <c:v>352.99360401645538</c:v>
                </c:pt>
                <c:pt idx="21">
                  <c:v>345.94123776496275</c:v>
                </c:pt>
                <c:pt idx="22">
                  <c:v>339.05487933698953</c:v>
                </c:pt>
                <c:pt idx="23">
                  <c:v>332.32332986845915</c:v>
                </c:pt>
                <c:pt idx="24">
                  <c:v>325.73659570740546</c:v>
                </c:pt>
                <c:pt idx="25">
                  <c:v>319.28571428571428</c:v>
                </c:pt>
                <c:pt idx="26">
                  <c:v>312.962611060575</c:v>
                </c:pt>
                <c:pt idx="27">
                  <c:v>306.7599810071622</c:v>
                </c:pt>
                <c:pt idx="28">
                  <c:v>300.6711897011794</c:v>
                </c:pt>
                <c:pt idx="29">
                  <c:v>294.69019017298234</c:v>
                </c:pt>
                <c:pt idx="30">
                  <c:v>288.81145256455818</c:v>
                </c:pt>
                <c:pt idx="31">
                  <c:v>283.02990425928277</c:v>
                </c:pt>
                <c:pt idx="32">
                  <c:v>277.34087863955796</c:v>
                </c:pt>
                <c:pt idx="33">
                  <c:v>271.74007099964297</c:v>
                </c:pt>
                <c:pt idx="34">
                  <c:v>266.22350042916429</c:v>
                </c:pt>
                <c:pt idx="35">
                  <c:v>260.78747670778159</c:v>
                </c:pt>
                <c:pt idx="36">
                  <c:v>255.42857142857136</c:v>
                </c:pt>
                <c:pt idx="37">
                  <c:v>250.14359270809928</c:v>
                </c:pt>
                <c:pt idx="38">
                  <c:v>244.92956295326672</c:v>
                </c:pt>
                <c:pt idx="39">
                  <c:v>239.78369924513078</c:v>
                </c:pt>
                <c:pt idx="40">
                  <c:v>234.70339597278118</c:v>
                </c:pt>
                <c:pt idx="41">
                  <c:v>229.68620940964513</c:v>
                </c:pt>
                <c:pt idx="42">
                  <c:v>224.72984397309796</c:v>
                </c:pt>
                <c:pt idx="43">
                  <c:v>219.83213994814352</c:v>
                </c:pt>
                <c:pt idx="44">
                  <c:v>214.99106248889595</c:v>
                </c:pt>
                <c:pt idx="45">
                  <c:v>210.20469173896879</c:v>
                </c:pt>
                <c:pt idx="46">
                  <c:v>205.47121393471488</c:v>
                </c:pt>
                <c:pt idx="47">
                  <c:v>200.78891337439038</c:v>
                </c:pt>
                <c:pt idx="48">
                  <c:v>196.15616515240663</c:v>
                </c:pt>
                <c:pt idx="49">
                  <c:v>191.57142857142844</c:v>
                </c:pt>
                <c:pt idx="50">
                  <c:v>187.03324115659026</c:v>
                </c:pt>
                <c:pt idx="51">
                  <c:v>182.54021320590644</c:v>
                </c:pt>
                <c:pt idx="52">
                  <c:v>178.09102281931325</c:v>
                </c:pt>
                <c:pt idx="53">
                  <c:v>173.68441135594389</c:v>
                </c:pt>
                <c:pt idx="54">
                  <c:v>169.31917927539394</c:v>
                </c:pt>
                <c:pt idx="55">
                  <c:v>164.994182324034</c:v>
                </c:pt>
                <c:pt idx="56">
                  <c:v>160.70832803201367</c:v>
                </c:pt>
                <c:pt idx="57">
                  <c:v>156.46057249056773</c:v>
                </c:pt>
                <c:pt idx="58">
                  <c:v>152.24991738269031</c:v>
                </c:pt>
                <c:pt idx="59">
                  <c:v>148.07540724324735</c:v>
                </c:pt>
                <c:pt idx="60">
                  <c:v>143.93612692722402</c:v>
                </c:pt>
                <c:pt idx="61">
                  <c:v>139.8311992671035</c:v>
                </c:pt>
                <c:pt idx="62">
                  <c:v>135.75978290238848</c:v>
                </c:pt>
                <c:pt idx="63">
                  <c:v>131.72107026605471</c:v>
                </c:pt>
                <c:pt idx="64">
                  <c:v>127.71428571428554</c:v>
                </c:pt>
                <c:pt idx="65">
                  <c:v>123.73868378722108</c:v>
                </c:pt>
                <c:pt idx="66">
                  <c:v>119.79354758967496</c:v>
                </c:pt>
                <c:pt idx="67">
                  <c:v>115.87818728185916</c:v>
                </c:pt>
                <c:pt idx="68">
                  <c:v>111.99193867111576</c:v>
                </c:pt>
                <c:pt idx="69">
                  <c:v>108.13416189651703</c:v>
                </c:pt>
                <c:pt idx="70">
                  <c:v>104.30424019895446</c:v>
                </c:pt>
                <c:pt idx="71">
                  <c:v>100.50157877002378</c:v>
                </c:pt>
                <c:pt idx="72">
                  <c:v>96.725603673622587</c:v>
                </c:pt>
                <c:pt idx="73">
                  <c:v>92.975760834723232</c:v>
                </c:pt>
                <c:pt idx="74">
                  <c:v>89.251515090277778</c:v>
                </c:pt>
                <c:pt idx="75">
                  <c:v>85.552349297651133</c:v>
                </c:pt>
                <c:pt idx="76">
                  <c:v>81.877763496376645</c:v>
                </c:pt>
                <c:pt idx="77">
                  <c:v>78.227274119388611</c:v>
                </c:pt>
                <c:pt idx="78">
                  <c:v>74.600413250207353</c:v>
                </c:pt>
                <c:pt idx="79">
                  <c:v>70.996727922847242</c:v>
                </c:pt>
                <c:pt idx="80">
                  <c:v>67.415779461482089</c:v>
                </c:pt>
                <c:pt idx="81">
                  <c:v>63.857142857142698</c:v>
                </c:pt>
                <c:pt idx="82">
                  <c:v>60.320406178939066</c:v>
                </c:pt>
                <c:pt idx="83">
                  <c:v>56.805170017499606</c:v>
                </c:pt>
                <c:pt idx="84">
                  <c:v>53.311046958496796</c:v>
                </c:pt>
                <c:pt idx="85">
                  <c:v>49.837661084296897</c:v>
                </c:pt>
                <c:pt idx="86">
                  <c:v>46.384647501917009</c:v>
                </c:pt>
                <c:pt idx="87">
                  <c:v>42.951651895614056</c:v>
                </c:pt>
                <c:pt idx="88">
                  <c:v>39.538330102550404</c:v>
                </c:pt>
                <c:pt idx="89">
                  <c:v>36.144347710099531</c:v>
                </c:pt>
                <c:pt idx="90">
                  <c:v>32.769379673457422</c:v>
                </c:pt>
                <c:pt idx="91">
                  <c:v>29.41310995232163</c:v>
                </c:pt>
                <c:pt idx="92">
                  <c:v>26.075231165489591</c:v>
                </c:pt>
                <c:pt idx="93">
                  <c:v>22.755444262306835</c:v>
                </c:pt>
                <c:pt idx="94">
                  <c:v>19.453458209971512</c:v>
                </c:pt>
                <c:pt idx="95">
                  <c:v>16.168989695770271</c:v>
                </c:pt>
                <c:pt idx="96">
                  <c:v>12.901762843382322</c:v>
                </c:pt>
                <c:pt idx="97">
                  <c:v>9.6515089424485225</c:v>
                </c:pt>
                <c:pt idx="98">
                  <c:v>6.4179661906548429</c:v>
                </c:pt>
                <c:pt idx="99">
                  <c:v>3.2008794476296094</c:v>
                </c:pt>
                <c:pt idx="100">
                  <c:v>0.31936557564993456</c:v>
                </c:pt>
                <c:pt idx="101">
                  <c:v>3.192936968276304E-2</c:v>
                </c:pt>
                <c:pt idx="102">
                  <c:v>3.1928651250215773E-3</c:v>
                </c:pt>
                <c:pt idx="10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9FD-4E16-B838-34BE6D5E2B9E}"/>
            </c:ext>
          </c:extLst>
        </c:ser>
        <c:ser>
          <c:idx val="0"/>
          <c:order val="2"/>
          <c:tx>
            <c:strRef>
              <c:f>Sheet1!$B$1</c:f>
              <c:strCache>
                <c:ptCount val="1"/>
                <c:pt idx="0">
                  <c:v>v (m/s)</c:v>
                </c:pt>
              </c:strCache>
            </c:strRef>
          </c:tx>
          <c:spPr>
            <a:ln w="190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Sheet1!$M$2:$M$105</c:f>
              <c:numCache>
                <c:formatCode>0.00E+00</c:formatCode>
                <c:ptCount val="104"/>
                <c:pt idx="0">
                  <c:v>0</c:v>
                </c:pt>
                <c:pt idx="1">
                  <c:v>1.8327464999999996</c:v>
                </c:pt>
                <c:pt idx="2">
                  <c:v>3.6654929999999992</c:v>
                </c:pt>
                <c:pt idx="3">
                  <c:v>5.4982394999999986</c:v>
                </c:pt>
                <c:pt idx="4">
                  <c:v>7.3309859999999984</c:v>
                </c:pt>
                <c:pt idx="5">
                  <c:v>9.1637324999999983</c:v>
                </c:pt>
                <c:pt idx="6">
                  <c:v>10.996478999999997</c:v>
                </c:pt>
                <c:pt idx="7">
                  <c:v>12.829225499999998</c:v>
                </c:pt>
                <c:pt idx="8">
                  <c:v>14.661971999999997</c:v>
                </c:pt>
                <c:pt idx="9">
                  <c:v>16.494718499999994</c:v>
                </c:pt>
                <c:pt idx="10">
                  <c:v>18.327464999999993</c:v>
                </c:pt>
                <c:pt idx="11">
                  <c:v>20.160211499999992</c:v>
                </c:pt>
                <c:pt idx="12">
                  <c:v>21.992957999999991</c:v>
                </c:pt>
                <c:pt idx="13">
                  <c:v>23.82570449999999</c:v>
                </c:pt>
                <c:pt idx="14">
                  <c:v>25.658450999999989</c:v>
                </c:pt>
                <c:pt idx="15">
                  <c:v>27.491197499999991</c:v>
                </c:pt>
                <c:pt idx="16">
                  <c:v>29.323943999999994</c:v>
                </c:pt>
                <c:pt idx="17">
                  <c:v>31.156690499999993</c:v>
                </c:pt>
                <c:pt idx="18">
                  <c:v>32.989436999999995</c:v>
                </c:pt>
                <c:pt idx="19">
                  <c:v>34.822183499999994</c:v>
                </c:pt>
                <c:pt idx="20">
                  <c:v>36.65493</c:v>
                </c:pt>
                <c:pt idx="21">
                  <c:v>38.487676499999999</c:v>
                </c:pt>
                <c:pt idx="22">
                  <c:v>40.320422999999998</c:v>
                </c:pt>
                <c:pt idx="23">
                  <c:v>42.153169500000004</c:v>
                </c:pt>
                <c:pt idx="24">
                  <c:v>43.985916000000003</c:v>
                </c:pt>
                <c:pt idx="25">
                  <c:v>45.818662499999995</c:v>
                </c:pt>
                <c:pt idx="26">
                  <c:v>47.651409000000001</c:v>
                </c:pt>
                <c:pt idx="27">
                  <c:v>49.4841555</c:v>
                </c:pt>
                <c:pt idx="28">
                  <c:v>51.316901999999999</c:v>
                </c:pt>
                <c:pt idx="29">
                  <c:v>53.149648500000005</c:v>
                </c:pt>
                <c:pt idx="30">
                  <c:v>54.982395000000004</c:v>
                </c:pt>
                <c:pt idx="31">
                  <c:v>56.815141500000003</c:v>
                </c:pt>
                <c:pt idx="32">
                  <c:v>58.647888000000009</c:v>
                </c:pt>
                <c:pt idx="33">
                  <c:v>60.480634500000008</c:v>
                </c:pt>
                <c:pt idx="34">
                  <c:v>62.313381000000007</c:v>
                </c:pt>
                <c:pt idx="35">
                  <c:v>64.146127500000006</c:v>
                </c:pt>
                <c:pt idx="36">
                  <c:v>65.978874000000005</c:v>
                </c:pt>
                <c:pt idx="37">
                  <c:v>67.811620500000018</c:v>
                </c:pt>
                <c:pt idx="38">
                  <c:v>69.644367000000017</c:v>
                </c:pt>
                <c:pt idx="39">
                  <c:v>71.477113500000016</c:v>
                </c:pt>
                <c:pt idx="40">
                  <c:v>73.309860000000015</c:v>
                </c:pt>
                <c:pt idx="41">
                  <c:v>75.142606500000014</c:v>
                </c:pt>
                <c:pt idx="42">
                  <c:v>76.975353000000013</c:v>
                </c:pt>
                <c:pt idx="43">
                  <c:v>78.808099500000012</c:v>
                </c:pt>
                <c:pt idx="44">
                  <c:v>80.640846000000025</c:v>
                </c:pt>
                <c:pt idx="45">
                  <c:v>82.473592500000024</c:v>
                </c:pt>
                <c:pt idx="46">
                  <c:v>84.306339000000023</c:v>
                </c:pt>
                <c:pt idx="47">
                  <c:v>86.139085500000022</c:v>
                </c:pt>
                <c:pt idx="48">
                  <c:v>87.97183200000002</c:v>
                </c:pt>
                <c:pt idx="49">
                  <c:v>89.804578500000019</c:v>
                </c:pt>
                <c:pt idx="50">
                  <c:v>91.637325000000018</c:v>
                </c:pt>
                <c:pt idx="51">
                  <c:v>93.470071500000017</c:v>
                </c:pt>
                <c:pt idx="52">
                  <c:v>95.302818000000016</c:v>
                </c:pt>
                <c:pt idx="53">
                  <c:v>97.135564500000015</c:v>
                </c:pt>
                <c:pt idx="54">
                  <c:v>98.968311000000014</c:v>
                </c:pt>
                <c:pt idx="55">
                  <c:v>100.80105750000003</c:v>
                </c:pt>
                <c:pt idx="56">
                  <c:v>102.63380400000003</c:v>
                </c:pt>
                <c:pt idx="57">
                  <c:v>104.46655050000003</c:v>
                </c:pt>
                <c:pt idx="58">
                  <c:v>106.29929700000002</c:v>
                </c:pt>
                <c:pt idx="59">
                  <c:v>108.13204350000002</c:v>
                </c:pt>
                <c:pt idx="60">
                  <c:v>109.96479000000002</c:v>
                </c:pt>
                <c:pt idx="61">
                  <c:v>111.79753650000004</c:v>
                </c:pt>
                <c:pt idx="62">
                  <c:v>113.63028300000003</c:v>
                </c:pt>
                <c:pt idx="63">
                  <c:v>115.46302950000003</c:v>
                </c:pt>
                <c:pt idx="64">
                  <c:v>117.29577600000003</c:v>
                </c:pt>
                <c:pt idx="65">
                  <c:v>119.12852250000003</c:v>
                </c:pt>
                <c:pt idx="66">
                  <c:v>120.96126900000003</c:v>
                </c:pt>
                <c:pt idx="67">
                  <c:v>122.79401550000003</c:v>
                </c:pt>
                <c:pt idx="68">
                  <c:v>124.62676200000004</c:v>
                </c:pt>
                <c:pt idx="69">
                  <c:v>126.45950850000004</c:v>
                </c:pt>
                <c:pt idx="70">
                  <c:v>128.29225500000004</c:v>
                </c:pt>
                <c:pt idx="71">
                  <c:v>130.12500150000005</c:v>
                </c:pt>
                <c:pt idx="72">
                  <c:v>131.95774800000004</c:v>
                </c:pt>
                <c:pt idx="73">
                  <c:v>133.79049450000005</c:v>
                </c:pt>
                <c:pt idx="74">
                  <c:v>135.62324100000004</c:v>
                </c:pt>
                <c:pt idx="75">
                  <c:v>137.45598750000005</c:v>
                </c:pt>
                <c:pt idx="76">
                  <c:v>139.28873400000003</c:v>
                </c:pt>
                <c:pt idx="77">
                  <c:v>141.12148050000005</c:v>
                </c:pt>
                <c:pt idx="78">
                  <c:v>142.95422700000006</c:v>
                </c:pt>
                <c:pt idx="79">
                  <c:v>144.78697350000004</c:v>
                </c:pt>
                <c:pt idx="80">
                  <c:v>146.61972000000006</c:v>
                </c:pt>
                <c:pt idx="81">
                  <c:v>148.45246650000004</c:v>
                </c:pt>
                <c:pt idx="82">
                  <c:v>150.28521300000006</c:v>
                </c:pt>
                <c:pt idx="83">
                  <c:v>152.11795950000004</c:v>
                </c:pt>
                <c:pt idx="84">
                  <c:v>153.95070600000005</c:v>
                </c:pt>
                <c:pt idx="85">
                  <c:v>155.78345250000007</c:v>
                </c:pt>
                <c:pt idx="86">
                  <c:v>157.61619900000005</c:v>
                </c:pt>
                <c:pt idx="87">
                  <c:v>159.44894550000006</c:v>
                </c:pt>
                <c:pt idx="88">
                  <c:v>161.28169200000005</c:v>
                </c:pt>
                <c:pt idx="89">
                  <c:v>163.11443850000006</c:v>
                </c:pt>
                <c:pt idx="90">
                  <c:v>164.94718500000008</c:v>
                </c:pt>
                <c:pt idx="91">
                  <c:v>166.77993150000006</c:v>
                </c:pt>
                <c:pt idx="92">
                  <c:v>168.61267800000007</c:v>
                </c:pt>
                <c:pt idx="93">
                  <c:v>170.44542450000006</c:v>
                </c:pt>
                <c:pt idx="94">
                  <c:v>172.27817100000007</c:v>
                </c:pt>
                <c:pt idx="95">
                  <c:v>174.11091750000006</c:v>
                </c:pt>
                <c:pt idx="96">
                  <c:v>175.94366400000007</c:v>
                </c:pt>
                <c:pt idx="97">
                  <c:v>177.77641050000008</c:v>
                </c:pt>
                <c:pt idx="98">
                  <c:v>179.60915700000007</c:v>
                </c:pt>
                <c:pt idx="99">
                  <c:v>181.44190350000008</c:v>
                </c:pt>
                <c:pt idx="100">
                  <c:v>183.09137534999996</c:v>
                </c:pt>
                <c:pt idx="101">
                  <c:v>183.25632253499995</c:v>
                </c:pt>
                <c:pt idx="102">
                  <c:v>183.27281725349997</c:v>
                </c:pt>
                <c:pt idx="103">
                  <c:v>183.27464999999995</c:v>
                </c:pt>
              </c:numCache>
            </c:numRef>
          </c:xVal>
          <c:yVal>
            <c:numRef>
              <c:f>Sheet1!$B$2:$B$105</c:f>
              <c:numCache>
                <c:formatCode>0.00E+00</c:formatCode>
                <c:ptCount val="104"/>
                <c:pt idx="0">
                  <c:v>638.57142857142856</c:v>
                </c:pt>
                <c:pt idx="1">
                  <c:v>574.71428571428567</c:v>
                </c:pt>
                <c:pt idx="2">
                  <c:v>548.26379108846095</c:v>
                </c:pt>
                <c:pt idx="3">
                  <c:v>527.9676127166731</c:v>
                </c:pt>
                <c:pt idx="4">
                  <c:v>510.85714285714289</c:v>
                </c:pt>
                <c:pt idx="5">
                  <c:v>495.78251629394202</c:v>
                </c:pt>
                <c:pt idx="6">
                  <c:v>482.15401213941703</c:v>
                </c:pt>
                <c:pt idx="7">
                  <c:v>469.62130913630403</c:v>
                </c:pt>
                <c:pt idx="8">
                  <c:v>457.95615360549328</c:v>
                </c:pt>
                <c:pt idx="9">
                  <c:v>446.99999999999994</c:v>
                </c:pt>
                <c:pt idx="10">
                  <c:v>436.63741227210488</c:v>
                </c:pt>
                <c:pt idx="11">
                  <c:v>426.78124553016227</c:v>
                </c:pt>
                <c:pt idx="12">
                  <c:v>417.36379686191771</c:v>
                </c:pt>
                <c:pt idx="13">
                  <c:v>408.33122569537096</c:v>
                </c:pt>
                <c:pt idx="14">
                  <c:v>399.63987830172118</c:v>
                </c:pt>
                <c:pt idx="15">
                  <c:v>391.25377774932633</c:v>
                </c:pt>
                <c:pt idx="16">
                  <c:v>383.14285714285711</c:v>
                </c:pt>
                <c:pt idx="17">
                  <c:v>375.28168362127224</c:v>
                </c:pt>
                <c:pt idx="18">
                  <c:v>367.64851612252562</c:v>
                </c:pt>
                <c:pt idx="19">
                  <c:v>360.22459603390263</c:v>
                </c:pt>
                <c:pt idx="20">
                  <c:v>352.99360401645538</c:v>
                </c:pt>
                <c:pt idx="21">
                  <c:v>345.94123776496275</c:v>
                </c:pt>
                <c:pt idx="22">
                  <c:v>339.05487933698953</c:v>
                </c:pt>
                <c:pt idx="23">
                  <c:v>332.32332986845915</c:v>
                </c:pt>
                <c:pt idx="24">
                  <c:v>325.73659570740546</c:v>
                </c:pt>
                <c:pt idx="25">
                  <c:v>319.28571428571428</c:v>
                </c:pt>
                <c:pt idx="26">
                  <c:v>312.962611060575</c:v>
                </c:pt>
                <c:pt idx="27">
                  <c:v>306.7599810071622</c:v>
                </c:pt>
                <c:pt idx="28">
                  <c:v>300.6711897011794</c:v>
                </c:pt>
                <c:pt idx="29">
                  <c:v>294.69019017298234</c:v>
                </c:pt>
                <c:pt idx="30">
                  <c:v>288.81145256455818</c:v>
                </c:pt>
                <c:pt idx="31">
                  <c:v>283.02990425928277</c:v>
                </c:pt>
                <c:pt idx="32">
                  <c:v>277.34087863955796</c:v>
                </c:pt>
                <c:pt idx="33">
                  <c:v>271.74007099964297</c:v>
                </c:pt>
                <c:pt idx="34">
                  <c:v>266.22350042916429</c:v>
                </c:pt>
                <c:pt idx="35">
                  <c:v>260.78747670778159</c:v>
                </c:pt>
                <c:pt idx="36">
                  <c:v>255.42857142857136</c:v>
                </c:pt>
                <c:pt idx="37">
                  <c:v>250.14359270809928</c:v>
                </c:pt>
                <c:pt idx="38">
                  <c:v>244.92956295326672</c:v>
                </c:pt>
                <c:pt idx="39">
                  <c:v>239.78369924513078</c:v>
                </c:pt>
                <c:pt idx="40">
                  <c:v>234.70339597278118</c:v>
                </c:pt>
                <c:pt idx="41">
                  <c:v>229.68620940964513</c:v>
                </c:pt>
                <c:pt idx="42">
                  <c:v>224.72984397309796</c:v>
                </c:pt>
                <c:pt idx="43">
                  <c:v>219.83213994814352</c:v>
                </c:pt>
                <c:pt idx="44">
                  <c:v>214.99106248889595</c:v>
                </c:pt>
                <c:pt idx="45">
                  <c:v>210.20469173896879</c:v>
                </c:pt>
                <c:pt idx="46">
                  <c:v>205.47121393471488</c:v>
                </c:pt>
                <c:pt idx="47">
                  <c:v>200.78891337439038</c:v>
                </c:pt>
                <c:pt idx="48">
                  <c:v>196.15616515240663</c:v>
                </c:pt>
                <c:pt idx="49">
                  <c:v>191.57142857142844</c:v>
                </c:pt>
                <c:pt idx="50">
                  <c:v>187.03324115659026</c:v>
                </c:pt>
                <c:pt idx="51">
                  <c:v>182.54021320590644</c:v>
                </c:pt>
                <c:pt idx="52">
                  <c:v>178.09102281931325</c:v>
                </c:pt>
                <c:pt idx="53">
                  <c:v>173.68441135594389</c:v>
                </c:pt>
                <c:pt idx="54">
                  <c:v>169.31917927539394</c:v>
                </c:pt>
                <c:pt idx="55">
                  <c:v>164.994182324034</c:v>
                </c:pt>
                <c:pt idx="56">
                  <c:v>160.70832803201367</c:v>
                </c:pt>
                <c:pt idx="57">
                  <c:v>156.46057249056773</c:v>
                </c:pt>
                <c:pt idx="58">
                  <c:v>152.24991738269031</c:v>
                </c:pt>
                <c:pt idx="59">
                  <c:v>148.07540724324735</c:v>
                </c:pt>
                <c:pt idx="60">
                  <c:v>143.93612692722402</c:v>
                </c:pt>
                <c:pt idx="61">
                  <c:v>139.8311992671035</c:v>
                </c:pt>
                <c:pt idx="62">
                  <c:v>135.75978290238848</c:v>
                </c:pt>
                <c:pt idx="63">
                  <c:v>131.72107026605471</c:v>
                </c:pt>
                <c:pt idx="64">
                  <c:v>127.71428571428554</c:v>
                </c:pt>
                <c:pt idx="65">
                  <c:v>123.73868378722108</c:v>
                </c:pt>
                <c:pt idx="66">
                  <c:v>119.79354758967496</c:v>
                </c:pt>
                <c:pt idx="67">
                  <c:v>115.87818728185916</c:v>
                </c:pt>
                <c:pt idx="68">
                  <c:v>111.99193867111576</c:v>
                </c:pt>
                <c:pt idx="69">
                  <c:v>108.13416189651703</c:v>
                </c:pt>
                <c:pt idx="70">
                  <c:v>104.30424019895446</c:v>
                </c:pt>
                <c:pt idx="71">
                  <c:v>100.50157877002378</c:v>
                </c:pt>
                <c:pt idx="72">
                  <c:v>96.725603673622587</c:v>
                </c:pt>
                <c:pt idx="73">
                  <c:v>92.975760834723232</c:v>
                </c:pt>
                <c:pt idx="74">
                  <c:v>89.251515090277778</c:v>
                </c:pt>
                <c:pt idx="75">
                  <c:v>85.552349297651133</c:v>
                </c:pt>
                <c:pt idx="76">
                  <c:v>81.877763496376645</c:v>
                </c:pt>
                <c:pt idx="77">
                  <c:v>78.227274119388611</c:v>
                </c:pt>
                <c:pt idx="78">
                  <c:v>74.600413250207353</c:v>
                </c:pt>
                <c:pt idx="79">
                  <c:v>70.996727922847242</c:v>
                </c:pt>
                <c:pt idx="80">
                  <c:v>67.415779461482089</c:v>
                </c:pt>
                <c:pt idx="81">
                  <c:v>63.857142857142698</c:v>
                </c:pt>
                <c:pt idx="82">
                  <c:v>60.320406178939066</c:v>
                </c:pt>
                <c:pt idx="83">
                  <c:v>56.805170017499606</c:v>
                </c:pt>
                <c:pt idx="84">
                  <c:v>53.311046958496796</c:v>
                </c:pt>
                <c:pt idx="85">
                  <c:v>49.837661084296897</c:v>
                </c:pt>
                <c:pt idx="86">
                  <c:v>46.384647501917009</c:v>
                </c:pt>
                <c:pt idx="87">
                  <c:v>42.951651895614056</c:v>
                </c:pt>
                <c:pt idx="88">
                  <c:v>39.538330102550404</c:v>
                </c:pt>
                <c:pt idx="89">
                  <c:v>36.144347710099531</c:v>
                </c:pt>
                <c:pt idx="90">
                  <c:v>32.769379673457422</c:v>
                </c:pt>
                <c:pt idx="91">
                  <c:v>29.41310995232163</c:v>
                </c:pt>
                <c:pt idx="92">
                  <c:v>26.075231165489591</c:v>
                </c:pt>
                <c:pt idx="93">
                  <c:v>22.755444262306835</c:v>
                </c:pt>
                <c:pt idx="94">
                  <c:v>19.453458209971512</c:v>
                </c:pt>
                <c:pt idx="95">
                  <c:v>16.168989695770271</c:v>
                </c:pt>
                <c:pt idx="96">
                  <c:v>12.901762843382322</c:v>
                </c:pt>
                <c:pt idx="97">
                  <c:v>9.6515089424485225</c:v>
                </c:pt>
                <c:pt idx="98">
                  <c:v>6.4179661906548429</c:v>
                </c:pt>
                <c:pt idx="99">
                  <c:v>3.2008794476296094</c:v>
                </c:pt>
                <c:pt idx="100">
                  <c:v>0.31936557564993456</c:v>
                </c:pt>
                <c:pt idx="101">
                  <c:v>3.192936968276304E-2</c:v>
                </c:pt>
                <c:pt idx="102">
                  <c:v>3.1928651250215773E-3</c:v>
                </c:pt>
                <c:pt idx="103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9FD-4E16-B838-34BE6D5E2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2311216"/>
        <c:axId val="881192096"/>
      </c:scatterChart>
      <c:scatterChart>
        <c:scatterStyle val="lineMarker"/>
        <c:varyColors val="0"/>
        <c:ser>
          <c:idx val="3"/>
          <c:order val="1"/>
          <c:tx>
            <c:strRef>
              <c:f>Sheet1!$N$1</c:f>
              <c:strCache>
                <c:ptCount val="1"/>
                <c:pt idx="0">
                  <c:v>t_LDST</c:v>
                </c:pt>
              </c:strCache>
            </c:strRef>
          </c:tx>
          <c:spPr>
            <a:ln w="19050" cap="rnd">
              <a:solidFill>
                <a:schemeClr val="accent2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Sheet1!$M$2:$M$105</c:f>
              <c:numCache>
                <c:formatCode>0.00E+00</c:formatCode>
                <c:ptCount val="104"/>
                <c:pt idx="0">
                  <c:v>0</c:v>
                </c:pt>
                <c:pt idx="1">
                  <c:v>1.8327464999999996</c:v>
                </c:pt>
                <c:pt idx="2">
                  <c:v>3.6654929999999992</c:v>
                </c:pt>
                <c:pt idx="3">
                  <c:v>5.4982394999999986</c:v>
                </c:pt>
                <c:pt idx="4">
                  <c:v>7.3309859999999984</c:v>
                </c:pt>
                <c:pt idx="5">
                  <c:v>9.1637324999999983</c:v>
                </c:pt>
                <c:pt idx="6">
                  <c:v>10.996478999999997</c:v>
                </c:pt>
                <c:pt idx="7">
                  <c:v>12.829225499999998</c:v>
                </c:pt>
                <c:pt idx="8">
                  <c:v>14.661971999999997</c:v>
                </c:pt>
                <c:pt idx="9">
                  <c:v>16.494718499999994</c:v>
                </c:pt>
                <c:pt idx="10">
                  <c:v>18.327464999999993</c:v>
                </c:pt>
                <c:pt idx="11">
                  <c:v>20.160211499999992</c:v>
                </c:pt>
                <c:pt idx="12">
                  <c:v>21.992957999999991</c:v>
                </c:pt>
                <c:pt idx="13">
                  <c:v>23.82570449999999</c:v>
                </c:pt>
                <c:pt idx="14">
                  <c:v>25.658450999999989</c:v>
                </c:pt>
                <c:pt idx="15">
                  <c:v>27.491197499999991</c:v>
                </c:pt>
                <c:pt idx="16">
                  <c:v>29.323943999999994</c:v>
                </c:pt>
                <c:pt idx="17">
                  <c:v>31.156690499999993</c:v>
                </c:pt>
                <c:pt idx="18">
                  <c:v>32.989436999999995</c:v>
                </c:pt>
                <c:pt idx="19">
                  <c:v>34.822183499999994</c:v>
                </c:pt>
                <c:pt idx="20">
                  <c:v>36.65493</c:v>
                </c:pt>
                <c:pt idx="21">
                  <c:v>38.487676499999999</c:v>
                </c:pt>
                <c:pt idx="22">
                  <c:v>40.320422999999998</c:v>
                </c:pt>
                <c:pt idx="23">
                  <c:v>42.153169500000004</c:v>
                </c:pt>
                <c:pt idx="24">
                  <c:v>43.985916000000003</c:v>
                </c:pt>
                <c:pt idx="25">
                  <c:v>45.818662499999995</c:v>
                </c:pt>
                <c:pt idx="26">
                  <c:v>47.651409000000001</c:v>
                </c:pt>
                <c:pt idx="27">
                  <c:v>49.4841555</c:v>
                </c:pt>
                <c:pt idx="28">
                  <c:v>51.316901999999999</c:v>
                </c:pt>
                <c:pt idx="29">
                  <c:v>53.149648500000005</c:v>
                </c:pt>
                <c:pt idx="30">
                  <c:v>54.982395000000004</c:v>
                </c:pt>
                <c:pt idx="31">
                  <c:v>56.815141500000003</c:v>
                </c:pt>
                <c:pt idx="32">
                  <c:v>58.647888000000009</c:v>
                </c:pt>
                <c:pt idx="33">
                  <c:v>60.480634500000008</c:v>
                </c:pt>
                <c:pt idx="34">
                  <c:v>62.313381000000007</c:v>
                </c:pt>
                <c:pt idx="35">
                  <c:v>64.146127500000006</c:v>
                </c:pt>
                <c:pt idx="36">
                  <c:v>65.978874000000005</c:v>
                </c:pt>
                <c:pt idx="37">
                  <c:v>67.811620500000018</c:v>
                </c:pt>
                <c:pt idx="38">
                  <c:v>69.644367000000017</c:v>
                </c:pt>
                <c:pt idx="39">
                  <c:v>71.477113500000016</c:v>
                </c:pt>
                <c:pt idx="40">
                  <c:v>73.309860000000015</c:v>
                </c:pt>
                <c:pt idx="41">
                  <c:v>75.142606500000014</c:v>
                </c:pt>
                <c:pt idx="42">
                  <c:v>76.975353000000013</c:v>
                </c:pt>
                <c:pt idx="43">
                  <c:v>78.808099500000012</c:v>
                </c:pt>
                <c:pt idx="44">
                  <c:v>80.640846000000025</c:v>
                </c:pt>
                <c:pt idx="45">
                  <c:v>82.473592500000024</c:v>
                </c:pt>
                <c:pt idx="46">
                  <c:v>84.306339000000023</c:v>
                </c:pt>
                <c:pt idx="47">
                  <c:v>86.139085500000022</c:v>
                </c:pt>
                <c:pt idx="48">
                  <c:v>87.97183200000002</c:v>
                </c:pt>
                <c:pt idx="49">
                  <c:v>89.804578500000019</c:v>
                </c:pt>
                <c:pt idx="50">
                  <c:v>91.637325000000018</c:v>
                </c:pt>
                <c:pt idx="51">
                  <c:v>93.470071500000017</c:v>
                </c:pt>
                <c:pt idx="52">
                  <c:v>95.302818000000016</c:v>
                </c:pt>
                <c:pt idx="53">
                  <c:v>97.135564500000015</c:v>
                </c:pt>
                <c:pt idx="54">
                  <c:v>98.968311000000014</c:v>
                </c:pt>
                <c:pt idx="55">
                  <c:v>100.80105750000003</c:v>
                </c:pt>
                <c:pt idx="56">
                  <c:v>102.63380400000003</c:v>
                </c:pt>
                <c:pt idx="57">
                  <c:v>104.46655050000003</c:v>
                </c:pt>
                <c:pt idx="58">
                  <c:v>106.29929700000002</c:v>
                </c:pt>
                <c:pt idx="59">
                  <c:v>108.13204350000002</c:v>
                </c:pt>
                <c:pt idx="60">
                  <c:v>109.96479000000002</c:v>
                </c:pt>
                <c:pt idx="61">
                  <c:v>111.79753650000004</c:v>
                </c:pt>
                <c:pt idx="62">
                  <c:v>113.63028300000003</c:v>
                </c:pt>
                <c:pt idx="63">
                  <c:v>115.46302950000003</c:v>
                </c:pt>
                <c:pt idx="64">
                  <c:v>117.29577600000003</c:v>
                </c:pt>
                <c:pt idx="65">
                  <c:v>119.12852250000003</c:v>
                </c:pt>
                <c:pt idx="66">
                  <c:v>120.96126900000003</c:v>
                </c:pt>
                <c:pt idx="67">
                  <c:v>122.79401550000003</c:v>
                </c:pt>
                <c:pt idx="68">
                  <c:v>124.62676200000004</c:v>
                </c:pt>
                <c:pt idx="69">
                  <c:v>126.45950850000004</c:v>
                </c:pt>
                <c:pt idx="70">
                  <c:v>128.29225500000004</c:v>
                </c:pt>
                <c:pt idx="71">
                  <c:v>130.12500150000005</c:v>
                </c:pt>
                <c:pt idx="72">
                  <c:v>131.95774800000004</c:v>
                </c:pt>
                <c:pt idx="73">
                  <c:v>133.79049450000005</c:v>
                </c:pt>
                <c:pt idx="74">
                  <c:v>135.62324100000004</c:v>
                </c:pt>
                <c:pt idx="75">
                  <c:v>137.45598750000005</c:v>
                </c:pt>
                <c:pt idx="76">
                  <c:v>139.28873400000003</c:v>
                </c:pt>
                <c:pt idx="77">
                  <c:v>141.12148050000005</c:v>
                </c:pt>
                <c:pt idx="78">
                  <c:v>142.95422700000006</c:v>
                </c:pt>
                <c:pt idx="79">
                  <c:v>144.78697350000004</c:v>
                </c:pt>
                <c:pt idx="80">
                  <c:v>146.61972000000006</c:v>
                </c:pt>
                <c:pt idx="81">
                  <c:v>148.45246650000004</c:v>
                </c:pt>
                <c:pt idx="82">
                  <c:v>150.28521300000006</c:v>
                </c:pt>
                <c:pt idx="83">
                  <c:v>152.11795950000004</c:v>
                </c:pt>
                <c:pt idx="84">
                  <c:v>153.95070600000005</c:v>
                </c:pt>
                <c:pt idx="85">
                  <c:v>155.78345250000007</c:v>
                </c:pt>
                <c:pt idx="86">
                  <c:v>157.61619900000005</c:v>
                </c:pt>
                <c:pt idx="87">
                  <c:v>159.44894550000006</c:v>
                </c:pt>
                <c:pt idx="88">
                  <c:v>161.28169200000005</c:v>
                </c:pt>
                <c:pt idx="89">
                  <c:v>163.11443850000006</c:v>
                </c:pt>
                <c:pt idx="90">
                  <c:v>164.94718500000008</c:v>
                </c:pt>
                <c:pt idx="91">
                  <c:v>166.77993150000006</c:v>
                </c:pt>
                <c:pt idx="92">
                  <c:v>168.61267800000007</c:v>
                </c:pt>
                <c:pt idx="93">
                  <c:v>170.44542450000006</c:v>
                </c:pt>
                <c:pt idx="94">
                  <c:v>172.27817100000007</c:v>
                </c:pt>
                <c:pt idx="95">
                  <c:v>174.11091750000006</c:v>
                </c:pt>
                <c:pt idx="96">
                  <c:v>175.94366400000007</c:v>
                </c:pt>
                <c:pt idx="97">
                  <c:v>177.77641050000008</c:v>
                </c:pt>
                <c:pt idx="98">
                  <c:v>179.60915700000007</c:v>
                </c:pt>
                <c:pt idx="99">
                  <c:v>181.44190350000008</c:v>
                </c:pt>
                <c:pt idx="100">
                  <c:v>183.09137534999996</c:v>
                </c:pt>
                <c:pt idx="101">
                  <c:v>183.25632253499995</c:v>
                </c:pt>
                <c:pt idx="102">
                  <c:v>183.27281725349997</c:v>
                </c:pt>
                <c:pt idx="103">
                  <c:v>183.27464999999995</c:v>
                </c:pt>
              </c:numCache>
            </c:numRef>
          </c:xVal>
          <c:yVal>
            <c:numRef>
              <c:f>Sheet1!$N$2:$N$105</c:f>
              <c:numCache>
                <c:formatCode>0.00E+00</c:formatCode>
                <c:ptCount val="104"/>
                <c:pt idx="0">
                  <c:v>0</c:v>
                </c:pt>
                <c:pt idx="1">
                  <c:v>30.211292829388903</c:v>
                </c:pt>
                <c:pt idx="2">
                  <c:v>62.85211704241447</c:v>
                </c:pt>
                <c:pt idx="3">
                  <c:v>96.910712499118745</c:v>
                </c:pt>
                <c:pt idx="4">
                  <c:v>132.195711054773</c:v>
                </c:pt>
                <c:pt idx="5">
                  <c:v>168.60887009016375</c:v>
                </c:pt>
                <c:pt idx="6">
                  <c:v>206.09078116952665</c:v>
                </c:pt>
                <c:pt idx="7">
                  <c:v>244.6029480440252</c:v>
                </c:pt>
                <c:pt idx="8">
                  <c:v>284.11978784698113</c:v>
                </c:pt>
                <c:pt idx="9">
                  <c:v>324.62443534173622</c:v>
                </c:pt>
                <c:pt idx="10">
                  <c:v>366.10630278072216</c:v>
                </c:pt>
                <c:pt idx="11">
                  <c:v>408.55955494149987</c:v>
                </c:pt>
                <c:pt idx="12">
                  <c:v>451.98210457364576</c:v>
                </c:pt>
                <c:pt idx="13">
                  <c:v>496.37492395443212</c:v>
                </c:pt>
                <c:pt idx="14">
                  <c:v>541.7415587494952</c:v>
                </c:pt>
                <c:pt idx="15">
                  <c:v>588.08777700470159</c:v>
                </c:pt>
                <c:pt idx="16">
                  <c:v>635.42131171860626</c:v>
                </c:pt>
                <c:pt idx="17">
                  <c:v>683.75167028409953</c:v>
                </c:pt>
                <c:pt idx="18">
                  <c:v>733.08999306683279</c:v>
                </c:pt>
                <c:pt idx="19">
                  <c:v>783.44894902744602</c:v>
                </c:pt>
                <c:pt idx="20">
                  <c:v>834.84265995267469</c:v>
                </c:pt>
                <c:pt idx="21">
                  <c:v>887.28664730144567</c:v>
                </c:pt>
                <c:pt idx="22">
                  <c:v>940.79779734281806</c:v>
                </c:pt>
                <c:pt idx="23">
                  <c:v>995.39434143289191</c:v>
                </c:pt>
                <c:pt idx="24">
                  <c:v>1051.0958491153774</c:v>
                </c:pt>
                <c:pt idx="25">
                  <c:v>1107.9232323424644</c:v>
                </c:pt>
                <c:pt idx="26">
                  <c:v>1165.8987595689284</c:v>
                </c:pt>
                <c:pt idx="27">
                  <c:v>1225.046078819787</c:v>
                </c:pt>
                <c:pt idx="28">
                  <c:v>1285.3902491020854</c:v>
                </c:pt>
                <c:pt idx="29">
                  <c:v>1346.957779746662</c:v>
                </c:pt>
                <c:pt idx="30">
                  <c:v>1409.7766774416723</c:v>
                </c:pt>
                <c:pt idx="31">
                  <c:v>1473.8765008675109</c:v>
                </c:pt>
                <c:pt idx="32">
                  <c:v>1539.2884229709102</c:v>
                </c:pt>
                <c:pt idx="33">
                  <c:v>1606.0453010306678</c:v>
                </c:pt>
                <c:pt idx="34">
                  <c:v>1674.1817547735232</c:v>
                </c:pt>
                <c:pt idx="35">
                  <c:v>1743.7342529000944</c:v>
                </c:pt>
                <c:pt idx="36">
                  <c:v>1814.7412084806735</c:v>
                </c:pt>
                <c:pt idx="37">
                  <c:v>1887.2430837818838</c:v>
                </c:pt>
                <c:pt idx="38">
                  <c:v>1961.2825051902876</c:v>
                </c:pt>
                <c:pt idx="39">
                  <c:v>2036.9043890103278</c:v>
                </c:pt>
                <c:pt idx="40">
                  <c:v>2114.1560790339859</c:v>
                </c:pt>
                <c:pt idx="41">
                  <c:v>2193.087496910608</c:v>
                </c:pt>
                <c:pt idx="42">
                  <c:v>2273.7513064902546</c:v>
                </c:pt>
                <c:pt idx="43">
                  <c:v>2356.2030934754725</c:v>
                </c:pt>
                <c:pt idx="44">
                  <c:v>2440.5015618979514</c:v>
                </c:pt>
                <c:pt idx="45">
                  <c:v>2526.7087491417747</c:v>
                </c:pt>
                <c:pt idx="46">
                  <c:v>2614.890261468292</c:v>
                </c:pt>
                <c:pt idx="47">
                  <c:v>2705.1155322640916</c:v>
                </c:pt>
                <c:pt idx="48">
                  <c:v>2797.4581055390622</c:v>
                </c:pt>
                <c:pt idx="49">
                  <c:v>2891.9959475532369</c:v>
                </c:pt>
                <c:pt idx="50">
                  <c:v>2988.8117898573796</c:v>
                </c:pt>
                <c:pt idx="51">
                  <c:v>3087.9935075032768</c:v>
                </c:pt>
                <c:pt idx="52">
                  <c:v>3189.6345367274803</c:v>
                </c:pt>
                <c:pt idx="53">
                  <c:v>3293.8343370516222</c:v>
                </c:pt>
                <c:pt idx="54">
                  <c:v>3400.6989034910935</c:v>
                </c:pt>
                <c:pt idx="55">
                  <c:v>3510.341335443663</c:v>
                </c:pt>
                <c:pt idx="56">
                  <c:v>3622.8824698670055</c:v>
                </c:pt>
                <c:pt idx="57">
                  <c:v>3738.4515875819061</c:v>
                </c:pt>
                <c:pt idx="58">
                  <c:v>3857.1872029963642</c:v>
                </c:pt>
                <c:pt idx="59">
                  <c:v>3979.2379492850914</c:v>
                </c:pt>
                <c:pt idx="60">
                  <c:v>4104.7635731414475</c:v>
                </c:pt>
                <c:pt idx="61">
                  <c:v>4233.9360557228219</c:v>
                </c:pt>
                <c:pt idx="62">
                  <c:v>4366.9408794345673</c:v>
                </c:pt>
                <c:pt idx="63">
                  <c:v>4503.9784638665151</c:v>
                </c:pt>
                <c:pt idx="64">
                  <c:v>4645.2657986690147</c:v>
                </c:pt>
                <c:pt idx="65">
                  <c:v>4791.0383066360773</c:v>
                </c:pt>
                <c:pt idx="66">
                  <c:v>4941.5519770145665</c:v>
                </c:pt>
                <c:pt idx="67">
                  <c:v>5097.0858174217783</c:v>
                </c:pt>
                <c:pt idx="68">
                  <c:v>5257.9446831757059</c:v>
                </c:pt>
                <c:pt idx="69">
                  <c:v>5424.462555910829</c:v>
                </c:pt>
                <c:pt idx="70">
                  <c:v>5597.0063598485322</c:v>
                </c:pt>
                <c:pt idx="71">
                  <c:v>5775.9804250607713</c:v>
                </c:pt>
                <c:pt idx="72">
                  <c:v>5961.831733921169</c:v>
                </c:pt>
                <c:pt idx="73">
                  <c:v>6155.056121605463</c:v>
                </c:pt>
                <c:pt idx="74">
                  <c:v>6356.2056466364247</c:v>
                </c:pt>
                <c:pt idx="75">
                  <c:v>6565.8974067605295</c:v>
                </c:pt>
                <c:pt idx="76">
                  <c:v>6784.8241540959552</c:v>
                </c:pt>
                <c:pt idx="77">
                  <c:v>7013.7671689183117</c:v>
                </c:pt>
                <c:pt idx="78">
                  <c:v>7253.611994361193</c:v>
                </c:pt>
                <c:pt idx="79">
                  <c:v>7505.3678303939387</c:v>
                </c:pt>
                <c:pt idx="80">
                  <c:v>7770.1916580428406</c:v>
                </c:pt>
                <c:pt idx="81">
                  <c:v>8049.4185492598399</c:v>
                </c:pt>
                <c:pt idx="82">
                  <c:v>8344.6001685181582</c:v>
                </c:pt>
                <c:pt idx="83">
                  <c:v>8657.5542746181254</c:v>
                </c:pt>
                <c:pt idx="84">
                  <c:v>8990.4292226195648</c:v>
                </c:pt>
                <c:pt idx="85">
                  <c:v>9345.7892721588469</c:v>
                </c:pt>
                <c:pt idx="86">
                  <c:v>9726.7293113095147</c:v>
                </c:pt>
                <c:pt idx="87">
                  <c:v>10137.032068947727</c:v>
                </c:pt>
                <c:pt idx="88">
                  <c:v>10581.388209076546</c:v>
                </c:pt>
                <c:pt idx="89">
                  <c:v>11065.712113295926</c:v>
                </c:pt>
                <c:pt idx="90">
                  <c:v>11597.608027095328</c:v>
                </c:pt>
                <c:pt idx="91">
                  <c:v>12187.081530337049</c:v>
                </c:pt>
                <c:pt idx="92">
                  <c:v>12847.669489205298</c:v>
                </c:pt>
                <c:pt idx="93">
                  <c:v>13598.323246886777</c:v>
                </c:pt>
                <c:pt idx="94">
                  <c:v>14466.740283412988</c:v>
                </c:pt>
                <c:pt idx="95">
                  <c:v>15495.724313286237</c:v>
                </c:pt>
                <c:pt idx="96">
                  <c:v>16756.611177175739</c:v>
                </c:pt>
                <c:pt idx="97">
                  <c:v>18381.871154888981</c:v>
                </c:pt>
                <c:pt idx="98">
                  <c:v>20662.899607678351</c:v>
                </c:pt>
                <c:pt idx="99">
                  <c:v>24473.640665223538</c:v>
                </c:pt>
                <c:pt idx="100">
                  <c:v>33844.987483935562</c:v>
                </c:pt>
                <c:pt idx="101">
                  <c:v>43235.796386340182</c:v>
                </c:pt>
                <c:pt idx="102">
                  <c:v>52628.546358133193</c:v>
                </c:pt>
                <c:pt idx="103">
                  <c:v>64108.808932514723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9FD-4E16-B838-34BE6D5E2B9E}"/>
            </c:ext>
          </c:extLst>
        </c:ser>
        <c:ser>
          <c:idx val="1"/>
          <c:order val="3"/>
          <c:tx>
            <c:strRef>
              <c:f>Sheet1!$K$1</c:f>
              <c:strCache>
                <c:ptCount val="1"/>
                <c:pt idx="0">
                  <c:v>t_HVST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Sheet1!$J$2:$J$105</c:f>
              <c:numCache>
                <c:formatCode>0.00E+00</c:formatCode>
                <c:ptCount val="104"/>
                <c:pt idx="0">
                  <c:v>0</c:v>
                </c:pt>
                <c:pt idx="1">
                  <c:v>6.5000000000000002E-2</c:v>
                </c:pt>
                <c:pt idx="2">
                  <c:v>0.13</c:v>
                </c:pt>
                <c:pt idx="3">
                  <c:v>0.19500000000000001</c:v>
                </c:pt>
                <c:pt idx="4">
                  <c:v>0.26</c:v>
                </c:pt>
                <c:pt idx="5">
                  <c:v>0.32500000000000001</c:v>
                </c:pt>
                <c:pt idx="6">
                  <c:v>0.39</c:v>
                </c:pt>
                <c:pt idx="7">
                  <c:v>0.45500000000000007</c:v>
                </c:pt>
                <c:pt idx="8">
                  <c:v>0.52</c:v>
                </c:pt>
                <c:pt idx="9">
                  <c:v>0.58499999999999996</c:v>
                </c:pt>
                <c:pt idx="10">
                  <c:v>0.64999999999999991</c:v>
                </c:pt>
                <c:pt idx="11">
                  <c:v>0.71499999999999986</c:v>
                </c:pt>
                <c:pt idx="12">
                  <c:v>0.77999999999999992</c:v>
                </c:pt>
                <c:pt idx="13">
                  <c:v>0.84499999999999986</c:v>
                </c:pt>
                <c:pt idx="14">
                  <c:v>0.90999999999999992</c:v>
                </c:pt>
                <c:pt idx="15">
                  <c:v>0.97499999999999998</c:v>
                </c:pt>
                <c:pt idx="16">
                  <c:v>1.04</c:v>
                </c:pt>
                <c:pt idx="17">
                  <c:v>1.105</c:v>
                </c:pt>
                <c:pt idx="18">
                  <c:v>1.1700000000000002</c:v>
                </c:pt>
                <c:pt idx="19">
                  <c:v>1.2350000000000001</c:v>
                </c:pt>
                <c:pt idx="20">
                  <c:v>1.3000000000000003</c:v>
                </c:pt>
                <c:pt idx="21">
                  <c:v>1.3650000000000002</c:v>
                </c:pt>
                <c:pt idx="22">
                  <c:v>1.4300000000000004</c:v>
                </c:pt>
                <c:pt idx="23">
                  <c:v>1.4950000000000003</c:v>
                </c:pt>
                <c:pt idx="24">
                  <c:v>1.5600000000000005</c:v>
                </c:pt>
                <c:pt idx="25">
                  <c:v>1.6250000000000004</c:v>
                </c:pt>
                <c:pt idx="26">
                  <c:v>1.6900000000000004</c:v>
                </c:pt>
                <c:pt idx="27">
                  <c:v>1.7550000000000006</c:v>
                </c:pt>
                <c:pt idx="28">
                  <c:v>1.8200000000000005</c:v>
                </c:pt>
                <c:pt idx="29">
                  <c:v>1.8850000000000007</c:v>
                </c:pt>
                <c:pt idx="30">
                  <c:v>1.9500000000000006</c:v>
                </c:pt>
                <c:pt idx="31">
                  <c:v>2.0150000000000006</c:v>
                </c:pt>
                <c:pt idx="32">
                  <c:v>2.080000000000001</c:v>
                </c:pt>
                <c:pt idx="33">
                  <c:v>2.1450000000000009</c:v>
                </c:pt>
                <c:pt idx="34">
                  <c:v>2.2100000000000009</c:v>
                </c:pt>
                <c:pt idx="35">
                  <c:v>2.2750000000000008</c:v>
                </c:pt>
                <c:pt idx="36">
                  <c:v>2.3400000000000012</c:v>
                </c:pt>
                <c:pt idx="37">
                  <c:v>2.4050000000000011</c:v>
                </c:pt>
                <c:pt idx="38">
                  <c:v>2.4700000000000011</c:v>
                </c:pt>
                <c:pt idx="39">
                  <c:v>2.535000000000001</c:v>
                </c:pt>
                <c:pt idx="40">
                  <c:v>2.6000000000000014</c:v>
                </c:pt>
                <c:pt idx="41">
                  <c:v>2.6650000000000014</c:v>
                </c:pt>
                <c:pt idx="42">
                  <c:v>2.7300000000000013</c:v>
                </c:pt>
                <c:pt idx="43">
                  <c:v>2.7950000000000013</c:v>
                </c:pt>
                <c:pt idx="44">
                  <c:v>2.8600000000000017</c:v>
                </c:pt>
                <c:pt idx="45">
                  <c:v>2.9250000000000016</c:v>
                </c:pt>
                <c:pt idx="46">
                  <c:v>2.9900000000000015</c:v>
                </c:pt>
                <c:pt idx="47">
                  <c:v>3.0550000000000015</c:v>
                </c:pt>
                <c:pt idx="48">
                  <c:v>3.1200000000000019</c:v>
                </c:pt>
                <c:pt idx="49">
                  <c:v>3.1850000000000018</c:v>
                </c:pt>
                <c:pt idx="50">
                  <c:v>3.2500000000000013</c:v>
                </c:pt>
                <c:pt idx="51">
                  <c:v>3.3150000000000013</c:v>
                </c:pt>
                <c:pt idx="52">
                  <c:v>3.3800000000000017</c:v>
                </c:pt>
                <c:pt idx="53">
                  <c:v>3.4450000000000016</c:v>
                </c:pt>
                <c:pt idx="54">
                  <c:v>3.5100000000000016</c:v>
                </c:pt>
                <c:pt idx="55">
                  <c:v>3.575000000000002</c:v>
                </c:pt>
                <c:pt idx="56">
                  <c:v>3.6400000000000019</c:v>
                </c:pt>
                <c:pt idx="57">
                  <c:v>3.7050000000000018</c:v>
                </c:pt>
                <c:pt idx="58">
                  <c:v>3.7700000000000018</c:v>
                </c:pt>
                <c:pt idx="59">
                  <c:v>3.8350000000000017</c:v>
                </c:pt>
                <c:pt idx="60">
                  <c:v>3.9000000000000021</c:v>
                </c:pt>
                <c:pt idx="61">
                  <c:v>3.9650000000000021</c:v>
                </c:pt>
                <c:pt idx="62">
                  <c:v>4.030000000000002</c:v>
                </c:pt>
                <c:pt idx="63">
                  <c:v>4.0950000000000024</c:v>
                </c:pt>
                <c:pt idx="64">
                  <c:v>4.1600000000000019</c:v>
                </c:pt>
                <c:pt idx="65">
                  <c:v>4.2250000000000023</c:v>
                </c:pt>
                <c:pt idx="66">
                  <c:v>4.2900000000000027</c:v>
                </c:pt>
                <c:pt idx="67">
                  <c:v>4.3550000000000022</c:v>
                </c:pt>
                <c:pt idx="68">
                  <c:v>4.4200000000000026</c:v>
                </c:pt>
                <c:pt idx="69">
                  <c:v>4.485000000000003</c:v>
                </c:pt>
                <c:pt idx="70">
                  <c:v>4.5500000000000025</c:v>
                </c:pt>
                <c:pt idx="71">
                  <c:v>4.6150000000000029</c:v>
                </c:pt>
                <c:pt idx="72">
                  <c:v>4.6800000000000024</c:v>
                </c:pt>
                <c:pt idx="73">
                  <c:v>4.7450000000000028</c:v>
                </c:pt>
                <c:pt idx="74">
                  <c:v>4.8100000000000032</c:v>
                </c:pt>
                <c:pt idx="75">
                  <c:v>4.8750000000000027</c:v>
                </c:pt>
                <c:pt idx="76">
                  <c:v>4.9400000000000031</c:v>
                </c:pt>
                <c:pt idx="77">
                  <c:v>5.0050000000000026</c:v>
                </c:pt>
                <c:pt idx="78">
                  <c:v>5.0700000000000029</c:v>
                </c:pt>
                <c:pt idx="79">
                  <c:v>5.1350000000000033</c:v>
                </c:pt>
                <c:pt idx="80">
                  <c:v>5.2000000000000028</c:v>
                </c:pt>
                <c:pt idx="81">
                  <c:v>5.2650000000000032</c:v>
                </c:pt>
                <c:pt idx="82">
                  <c:v>5.3300000000000036</c:v>
                </c:pt>
                <c:pt idx="83">
                  <c:v>5.3950000000000031</c:v>
                </c:pt>
                <c:pt idx="84">
                  <c:v>5.4600000000000035</c:v>
                </c:pt>
                <c:pt idx="85">
                  <c:v>5.5250000000000039</c:v>
                </c:pt>
                <c:pt idx="86">
                  <c:v>5.5900000000000034</c:v>
                </c:pt>
                <c:pt idx="87">
                  <c:v>5.6550000000000038</c:v>
                </c:pt>
                <c:pt idx="88">
                  <c:v>5.7200000000000033</c:v>
                </c:pt>
                <c:pt idx="89">
                  <c:v>5.7850000000000037</c:v>
                </c:pt>
                <c:pt idx="90">
                  <c:v>5.8500000000000041</c:v>
                </c:pt>
                <c:pt idx="91">
                  <c:v>5.9150000000000036</c:v>
                </c:pt>
                <c:pt idx="92">
                  <c:v>5.980000000000004</c:v>
                </c:pt>
                <c:pt idx="93">
                  <c:v>6.0450000000000035</c:v>
                </c:pt>
                <c:pt idx="94">
                  <c:v>6.1100000000000039</c:v>
                </c:pt>
                <c:pt idx="95">
                  <c:v>6.1750000000000043</c:v>
                </c:pt>
                <c:pt idx="96">
                  <c:v>6.2400000000000038</c:v>
                </c:pt>
                <c:pt idx="97">
                  <c:v>6.3050000000000042</c:v>
                </c:pt>
                <c:pt idx="98">
                  <c:v>6.3700000000000045</c:v>
                </c:pt>
                <c:pt idx="99">
                  <c:v>6.4350000000000041</c:v>
                </c:pt>
                <c:pt idx="100">
                  <c:v>6.4935</c:v>
                </c:pt>
                <c:pt idx="101">
                  <c:v>6.4993499999999997</c:v>
                </c:pt>
                <c:pt idx="102">
                  <c:v>6.4999350000000007</c:v>
                </c:pt>
                <c:pt idx="103">
                  <c:v>6.5</c:v>
                </c:pt>
              </c:numCache>
            </c:numRef>
          </c:xVal>
          <c:yVal>
            <c:numRef>
              <c:f>Sheet1!$K$2:$K$105</c:f>
              <c:numCache>
                <c:formatCode>0.00E+00</c:formatCode>
                <c:ptCount val="104"/>
                <c:pt idx="0">
                  <c:v>0</c:v>
                </c:pt>
                <c:pt idx="1">
                  <c:v>1.0714706228658897</c:v>
                </c:pt>
                <c:pt idx="2">
                  <c:v>2.2291067574031334</c:v>
                </c:pt>
                <c:pt idx="3">
                  <c:v>3.4370254219242646</c:v>
                </c:pt>
                <c:pt idx="4">
                  <c:v>4.6884395733726656</c:v>
                </c:pt>
                <c:pt idx="5">
                  <c:v>5.9798649490590474</c:v>
                </c:pt>
                <c:pt idx="6">
                  <c:v>7.3091945754741499</c:v>
                </c:pt>
                <c:pt idx="7">
                  <c:v>8.6750631485923666</c:v>
                </c:pt>
                <c:pt idx="8">
                  <c:v>10.076563349079525</c:v>
                </c:pt>
                <c:pt idx="9">
                  <c:v>11.513097036176502</c:v>
                </c:pt>
                <c:pt idx="10">
                  <c:v>12.984288705910471</c:v>
                </c:pt>
                <c:pt idx="11">
                  <c:v>14.489931406878966</c:v>
                </c:pt>
                <c:pt idx="12">
                  <c:v>16.029951112871849</c:v>
                </c:pt>
                <c:pt idx="13">
                  <c:v>17.604382306575456</c:v>
                </c:pt>
                <c:pt idx="14">
                  <c:v>19.213350738204763</c:v>
                </c:pt>
                <c:pt idx="15">
                  <c:v>20.857060976684785</c:v>
                </c:pt>
                <c:pt idx="16">
                  <c:v>22.535787279751677</c:v>
                </c:pt>
                <c:pt idx="17">
                  <c:v>24.249866835629742</c:v>
                </c:pt>
                <c:pt idx="18">
                  <c:v>25.999694747388222</c:v>
                </c:pt>
                <c:pt idx="19">
                  <c:v>27.785720331089983</c:v>
                </c:pt>
                <c:pt idx="20">
                  <c:v>29.608444428579656</c:v>
                </c:pt>
                <c:pt idx="21">
                  <c:v>31.468417522332732</c:v>
                </c:pt>
                <c:pt idx="22">
                  <c:v>33.366238499041295</c:v>
                </c:pt>
                <c:pt idx="23">
                  <c:v>35.302553950116931</c:v>
                </c:pt>
                <c:pt idx="24">
                  <c:v>37.278057926996205</c:v>
                </c:pt>
                <c:pt idx="25">
                  <c:v>39.29349209083756</c:v>
                </c:pt>
                <c:pt idx="26">
                  <c:v>41.349646212381458</c:v>
                </c:pt>
                <c:pt idx="27">
                  <c:v>43.447358990065545</c:v>
                </c:pt>
                <c:pt idx="28">
                  <c:v>45.587519164071821</c:v>
                </c:pt>
                <c:pt idx="29">
                  <c:v>47.771066911617645</c:v>
                </c:pt>
                <c:pt idx="30">
                  <c:v>49.998995515041898</c:v>
                </c:pt>
                <c:pt idx="31">
                  <c:v>52.27235329948153</c:v>
                </c:pt>
                <c:pt idx="32">
                  <c:v>54.592245841478459</c:v>
                </c:pt>
                <c:pt idx="33">
                  <c:v>56.959838453923354</c:v>
                </c:pt>
                <c:pt idx="34">
                  <c:v>59.376358956505449</c:v>
                </c:pt>
                <c:pt idx="35">
                  <c:v>61.843100744432554</c:v>
                </c:pt>
                <c:pt idx="36">
                  <c:v>64.361426171728496</c:v>
                </c:pt>
                <c:pt idx="37">
                  <c:v>66.932770269004735</c:v>
                </c:pt>
                <c:pt idx="38">
                  <c:v>69.558644819329203</c:v>
                </c:pt>
                <c:pt idx="39">
                  <c:v>72.240642819763323</c:v>
                </c:pt>
                <c:pt idx="40">
                  <c:v>74.980443360393323</c:v>
                </c:pt>
                <c:pt idx="41">
                  <c:v>77.779816957331292</c:v>
                </c:pt>
                <c:pt idx="42">
                  <c:v>80.640631381299357</c:v>
                </c:pt>
                <c:pt idx="43">
                  <c:v>83.564858029141377</c:v>
                </c:pt>
                <c:pt idx="44">
                  <c:v>86.554578892043665</c:v>
                </c:pt>
                <c:pt idx="45">
                  <c:v>89.611994181527777</c:v>
                </c:pt>
                <c:pt idx="46">
                  <c:v>92.739430682551557</c:v>
                </c:pt>
                <c:pt idx="47">
                  <c:v>95.939350912505347</c:v>
                </c:pt>
                <c:pt idx="48">
                  <c:v>99.214363175725126</c:v>
                </c:pt>
                <c:pt idx="49">
                  <c:v>102.56723261561839</c:v>
                </c:pt>
                <c:pt idx="50">
                  <c:v>106.00089338090658</c:v>
                </c:pt>
                <c:pt idx="51">
                  <c:v>109.51846203919256</c:v>
                </c:pt>
                <c:pt idx="52">
                  <c:v>113.12325239048951</c:v>
                </c:pt>
                <c:pt idx="53">
                  <c:v>116.81879185602345</c:v>
                </c:pt>
                <c:pt idx="54">
                  <c:v>120.608839644174</c:v>
                </c:pt>
                <c:pt idx="55">
                  <c:v>124.49740692661979</c:v>
                </c:pt>
                <c:pt idx="56">
                  <c:v>128.48877929454807</c:v>
                </c:pt>
                <c:pt idx="57">
                  <c:v>132.58754180833191</c:v>
                </c:pt>
                <c:pt idx="58">
                  <c:v>136.79860700580454</c:v>
                </c:pt>
                <c:pt idx="59">
                  <c:v>141.12724629594493</c:v>
                </c:pt>
                <c:pt idx="60">
                  <c:v>145.5791252386482</c:v>
                </c:pt>
                <c:pt idx="61">
                  <c:v>150.16034330006005</c:v>
                </c:pt>
                <c:pt idx="62">
                  <c:v>154.87747878020605</c:v>
                </c:pt>
                <c:pt idx="63">
                  <c:v>159.73763973976955</c:v>
                </c:pt>
                <c:pt idx="64">
                  <c:v>164.74852191150609</c:v>
                </c:pt>
                <c:pt idx="65">
                  <c:v>169.9184747761598</c:v>
                </c:pt>
                <c:pt idx="66">
                  <c:v>175.25657722218918</c:v>
                </c:pt>
                <c:pt idx="67">
                  <c:v>180.7727245052252</c:v>
                </c:pt>
                <c:pt idx="68">
                  <c:v>186.4777285928092</c:v>
                </c:pt>
                <c:pt idx="69">
                  <c:v>192.38343444344537</c:v>
                </c:pt>
                <c:pt idx="70">
                  <c:v>198.50285535405726</c:v>
                </c:pt>
                <c:pt idx="71">
                  <c:v>204.85033125364052</c:v>
                </c:pt>
                <c:pt idx="72">
                  <c:v>211.44171477336124</c:v>
                </c:pt>
                <c:pt idx="73">
                  <c:v>218.29459115287094</c:v>
                </c:pt>
                <c:pt idx="74">
                  <c:v>225.42853964329913</c:v>
                </c:pt>
                <c:pt idx="75">
                  <c:v>232.86544617023387</c:v>
                </c:pt>
                <c:pt idx="76">
                  <c:v>240.62987980947568</c:v>
                </c:pt>
                <c:pt idx="77">
                  <c:v>248.74954936740588</c:v>
                </c:pt>
                <c:pt idx="78">
                  <c:v>257.25586142626793</c:v>
                </c:pt>
                <c:pt idx="79">
                  <c:v>266.184608169</c:v>
                </c:pt>
                <c:pt idx="80">
                  <c:v>275.57682296639757</c:v>
                </c:pt>
                <c:pt idx="81">
                  <c:v>285.47985534381849</c:v>
                </c:pt>
                <c:pt idx="82">
                  <c:v>295.94873647483729</c:v>
                </c:pt>
                <c:pt idx="83">
                  <c:v>307.04793480722964</c:v>
                </c:pt>
                <c:pt idx="84">
                  <c:v>318.85364368191227</c:v>
                </c:pt>
                <c:pt idx="85">
                  <c:v>331.45680686899425</c:v>
                </c:pt>
                <c:pt idx="86">
                  <c:v>344.96718735248908</c:v>
                </c:pt>
                <c:pt idx="87">
                  <c:v>359.51894300799506</c:v>
                </c:pt>
                <c:pt idx="88">
                  <c:v>375.2784324454995</c:v>
                </c:pt>
                <c:pt idx="89">
                  <c:v>392.45541451817542</c:v>
                </c:pt>
                <c:pt idx="90">
                  <c:v>411.31958061913991</c:v>
                </c:pt>
                <c:pt idx="91">
                  <c:v>432.22578762087852</c:v>
                </c:pt>
                <c:pt idx="92">
                  <c:v>455.65413263555246</c:v>
                </c:pt>
                <c:pt idx="93">
                  <c:v>482.27674206314981</c:v>
                </c:pt>
                <c:pt idx="94">
                  <c:v>513.07593189884392</c:v>
                </c:pt>
                <c:pt idx="95">
                  <c:v>549.56977430517838</c:v>
                </c:pt>
                <c:pt idx="96">
                  <c:v>594.28825891437998</c:v>
                </c:pt>
                <c:pt idx="97">
                  <c:v>651.92956312713409</c:v>
                </c:pt>
                <c:pt idx="98">
                  <c:v>732.82828503510609</c:v>
                </c:pt>
                <c:pt idx="99">
                  <c:v>867.97963779471434</c:v>
                </c:pt>
                <c:pt idx="100">
                  <c:v>1200.3428659969134</c:v>
                </c:pt>
                <c:pt idx="101">
                  <c:v>1533.3963344696674</c:v>
                </c:pt>
                <c:pt idx="102">
                  <c:v>1866.518644710907</c:v>
                </c:pt>
                <c:pt idx="103">
                  <c:v>2273.6764635007939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9FD-4E16-B838-34BE6D5E2B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46143264"/>
        <c:axId val="881191616"/>
      </c:scatterChart>
      <c:valAx>
        <c:axId val="1552311216"/>
        <c:scaling>
          <c:orientation val="minMax"/>
          <c:max val="67.400000000000006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x (cm)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1192096"/>
        <c:crosses val="autoZero"/>
        <c:crossBetween val="midCat"/>
      </c:valAx>
      <c:valAx>
        <c:axId val="881192096"/>
        <c:scaling>
          <c:orientation val="minMax"/>
          <c:min val="0"/>
        </c:scaling>
        <c:delete val="0"/>
        <c:axPos val="l"/>
        <c:title>
          <c:tx>
            <c:strRef>
              <c:f>Sheet1!$B$1</c:f>
              <c:strCache>
                <c:ptCount val="1"/>
                <c:pt idx="0">
                  <c:v>v (m/s)</c:v>
                </c:pt>
              </c:strCache>
            </c:strRef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2311216"/>
        <c:crosses val="autoZero"/>
        <c:crossBetween val="midCat"/>
      </c:valAx>
      <c:valAx>
        <c:axId val="881191616"/>
        <c:scaling>
          <c:orientation val="minMax"/>
          <c:max val="200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 (us)</a:t>
                </a:r>
                <a:endParaRPr lang="en-US" baseline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143264"/>
        <c:crosses val="max"/>
        <c:crossBetween val="midCat"/>
      </c:valAx>
      <c:valAx>
        <c:axId val="1646143264"/>
        <c:scaling>
          <c:orientation val="minMax"/>
        </c:scaling>
        <c:delete val="1"/>
        <c:axPos val="b"/>
        <c:numFmt formatCode="0.00E+00" sourceLinked="1"/>
        <c:majorTickMark val="out"/>
        <c:minorTickMark val="none"/>
        <c:tickLblPos val="nextTo"/>
        <c:crossAx val="881191616"/>
        <c:crosses val="autoZero"/>
        <c:crossBetween val="midCat"/>
      </c:valAx>
      <c:spPr>
        <a:noFill/>
        <a:ln>
          <a:solidFill>
            <a:schemeClr val="accent1"/>
          </a:solidFill>
        </a:ln>
        <a:effectLst/>
      </c:spPr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9463325036656698E-2"/>
          <c:y val="5.0925925925925923E-2"/>
          <c:w val="0.88145687554463226"/>
          <c:h val="0.74350320793234181"/>
        </c:manualLayout>
      </c:layout>
      <c:scatterChart>
        <c:scatterStyle val="lineMarker"/>
        <c:varyColors val="0"/>
        <c:ser>
          <c:idx val="2"/>
          <c:order val="0"/>
          <c:tx>
            <c:v>CN Violet</c:v>
          </c:tx>
          <c:spPr>
            <a:ln w="19050" cap="rnd">
              <a:solidFill>
                <a:srgbClr val="7030A0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spatial!$D$2:$D$1025</c:f>
              <c:numCache>
                <c:formatCode>0.00</c:formatCode>
                <c:ptCount val="1024"/>
                <c:pt idx="0">
                  <c:v>-9.445241048636527</c:v>
                </c:pt>
                <c:pt idx="1">
                  <c:v>-9.4323110486365263</c:v>
                </c:pt>
                <c:pt idx="2">
                  <c:v>-9.4193810486365273</c:v>
                </c:pt>
                <c:pt idx="3">
                  <c:v>-9.4064510486365265</c:v>
                </c:pt>
                <c:pt idx="4">
                  <c:v>-9.3935210486365275</c:v>
                </c:pt>
                <c:pt idx="5">
                  <c:v>-9.3805910486365267</c:v>
                </c:pt>
                <c:pt idx="6">
                  <c:v>-9.3676610486365277</c:v>
                </c:pt>
                <c:pt idx="7">
                  <c:v>-9.3547310486365269</c:v>
                </c:pt>
                <c:pt idx="8">
                  <c:v>-9.3418010486365262</c:v>
                </c:pt>
                <c:pt idx="9">
                  <c:v>-9.3288710486365272</c:v>
                </c:pt>
                <c:pt idx="10">
                  <c:v>-9.3159410486365264</c:v>
                </c:pt>
                <c:pt idx="11">
                  <c:v>-9.3030110486365274</c:v>
                </c:pt>
                <c:pt idx="12">
                  <c:v>-9.2900810486365266</c:v>
                </c:pt>
                <c:pt idx="13">
                  <c:v>-9.2771510486365276</c:v>
                </c:pt>
                <c:pt idx="14">
                  <c:v>-9.2642210486365268</c:v>
                </c:pt>
                <c:pt idx="15">
                  <c:v>-9.2512910486365278</c:v>
                </c:pt>
                <c:pt idx="16">
                  <c:v>-9.2383610486365271</c:v>
                </c:pt>
                <c:pt idx="17">
                  <c:v>-9.2254310486365263</c:v>
                </c:pt>
                <c:pt idx="18">
                  <c:v>-9.2125010486365273</c:v>
                </c:pt>
                <c:pt idx="19">
                  <c:v>-9.1995710486365265</c:v>
                </c:pt>
                <c:pt idx="20">
                  <c:v>-9.1866410486365275</c:v>
                </c:pt>
                <c:pt idx="21">
                  <c:v>-9.1737110486365268</c:v>
                </c:pt>
                <c:pt idx="22">
                  <c:v>-9.1607810486365278</c:v>
                </c:pt>
                <c:pt idx="23">
                  <c:v>-9.147851048636527</c:v>
                </c:pt>
                <c:pt idx="24">
                  <c:v>-9.1349210486365262</c:v>
                </c:pt>
                <c:pt idx="25">
                  <c:v>-9.1219910486365272</c:v>
                </c:pt>
                <c:pt idx="26">
                  <c:v>-9.1090610486365264</c:v>
                </c:pt>
                <c:pt idx="27">
                  <c:v>-9.0961310486365274</c:v>
                </c:pt>
                <c:pt idx="28">
                  <c:v>-9.0832010486365267</c:v>
                </c:pt>
                <c:pt idx="29">
                  <c:v>-9.0702710486365277</c:v>
                </c:pt>
                <c:pt idx="30">
                  <c:v>-9.0573410486365269</c:v>
                </c:pt>
                <c:pt idx="31">
                  <c:v>-9.0444110486365261</c:v>
                </c:pt>
                <c:pt idx="32">
                  <c:v>-9.0314810486365271</c:v>
                </c:pt>
                <c:pt idx="33">
                  <c:v>-9.0185510486365263</c:v>
                </c:pt>
                <c:pt idx="34">
                  <c:v>-9.0056210486365273</c:v>
                </c:pt>
                <c:pt idx="35">
                  <c:v>-8.9926910486365266</c:v>
                </c:pt>
                <c:pt idx="36">
                  <c:v>-8.9797610486365276</c:v>
                </c:pt>
                <c:pt idx="37">
                  <c:v>-8.9668310486365268</c:v>
                </c:pt>
                <c:pt idx="38">
                  <c:v>-8.9539010486365278</c:v>
                </c:pt>
                <c:pt idx="39">
                  <c:v>-8.940971048636527</c:v>
                </c:pt>
                <c:pt idx="40">
                  <c:v>-8.9280410486365263</c:v>
                </c:pt>
                <c:pt idx="41">
                  <c:v>-8.9151110486365273</c:v>
                </c:pt>
                <c:pt idx="42">
                  <c:v>-8.9021810486365265</c:v>
                </c:pt>
                <c:pt idx="43">
                  <c:v>-8.8892510486365275</c:v>
                </c:pt>
                <c:pt idx="44">
                  <c:v>-8.8763210486365267</c:v>
                </c:pt>
                <c:pt idx="45">
                  <c:v>-8.8633910486365277</c:v>
                </c:pt>
                <c:pt idx="46">
                  <c:v>-8.8504610486365269</c:v>
                </c:pt>
                <c:pt idx="47">
                  <c:v>-8.8375310486365262</c:v>
                </c:pt>
                <c:pt idx="48">
                  <c:v>-8.8246010486365272</c:v>
                </c:pt>
                <c:pt idx="49">
                  <c:v>-8.8116710486365264</c:v>
                </c:pt>
                <c:pt idx="50">
                  <c:v>-8.7987410486365274</c:v>
                </c:pt>
                <c:pt idx="51">
                  <c:v>-8.7858110486365266</c:v>
                </c:pt>
                <c:pt idx="52">
                  <c:v>-8.7728810486365276</c:v>
                </c:pt>
                <c:pt idx="53">
                  <c:v>-8.7599510486365268</c:v>
                </c:pt>
                <c:pt idx="54">
                  <c:v>-8.7470210486365261</c:v>
                </c:pt>
                <c:pt idx="55">
                  <c:v>-8.7340910486365271</c:v>
                </c:pt>
                <c:pt idx="56">
                  <c:v>-8.7211610486365263</c:v>
                </c:pt>
                <c:pt idx="57">
                  <c:v>-8.7082310486365273</c:v>
                </c:pt>
                <c:pt idx="58">
                  <c:v>-8.6953010486365265</c:v>
                </c:pt>
                <c:pt idx="59">
                  <c:v>-8.6823710486365275</c:v>
                </c:pt>
                <c:pt idx="60">
                  <c:v>-8.6694410486365268</c:v>
                </c:pt>
                <c:pt idx="61">
                  <c:v>-8.6565110486365278</c:v>
                </c:pt>
                <c:pt idx="62">
                  <c:v>-8.643581048636527</c:v>
                </c:pt>
                <c:pt idx="63">
                  <c:v>-8.6306510486365262</c:v>
                </c:pt>
                <c:pt idx="64">
                  <c:v>-8.6177210486365272</c:v>
                </c:pt>
                <c:pt idx="65">
                  <c:v>-8.6047910486365264</c:v>
                </c:pt>
                <c:pt idx="66">
                  <c:v>-8.5918610486365274</c:v>
                </c:pt>
                <c:pt idx="67">
                  <c:v>-8.5789310486365267</c:v>
                </c:pt>
                <c:pt idx="68">
                  <c:v>-8.5660010486365277</c:v>
                </c:pt>
                <c:pt idx="69">
                  <c:v>-8.5530710486365269</c:v>
                </c:pt>
                <c:pt idx="70">
                  <c:v>-8.5401410486365279</c:v>
                </c:pt>
                <c:pt idx="71">
                  <c:v>-8.5272110486365271</c:v>
                </c:pt>
                <c:pt idx="72">
                  <c:v>-8.5142810486365264</c:v>
                </c:pt>
                <c:pt idx="73">
                  <c:v>-8.5013510486365274</c:v>
                </c:pt>
                <c:pt idx="74">
                  <c:v>-8.4884210486365266</c:v>
                </c:pt>
                <c:pt idx="75">
                  <c:v>-8.4754910486365276</c:v>
                </c:pt>
                <c:pt idx="76">
                  <c:v>-8.4625610486365268</c:v>
                </c:pt>
                <c:pt idx="77">
                  <c:v>-8.4496310486365278</c:v>
                </c:pt>
                <c:pt idx="78">
                  <c:v>-8.436701048636527</c:v>
                </c:pt>
                <c:pt idx="79">
                  <c:v>-8.423771048636528</c:v>
                </c:pt>
                <c:pt idx="80">
                  <c:v>-8.4108410486365273</c:v>
                </c:pt>
                <c:pt idx="81">
                  <c:v>-8.3979110486365265</c:v>
                </c:pt>
                <c:pt idx="82">
                  <c:v>-8.3849810486365275</c:v>
                </c:pt>
                <c:pt idx="83">
                  <c:v>-8.3720510486365267</c:v>
                </c:pt>
                <c:pt idx="84">
                  <c:v>-8.3591210486365277</c:v>
                </c:pt>
                <c:pt idx="85">
                  <c:v>-8.3461910486365269</c:v>
                </c:pt>
                <c:pt idx="86">
                  <c:v>-8.3332610486365262</c:v>
                </c:pt>
                <c:pt idx="87">
                  <c:v>-8.3203310486365272</c:v>
                </c:pt>
                <c:pt idx="88">
                  <c:v>-8.3074010486365264</c:v>
                </c:pt>
                <c:pt idx="89">
                  <c:v>-8.2944710486365274</c:v>
                </c:pt>
                <c:pt idx="90">
                  <c:v>-8.2815410486365266</c:v>
                </c:pt>
                <c:pt idx="91">
                  <c:v>-8.2686110486365276</c:v>
                </c:pt>
                <c:pt idx="92">
                  <c:v>-8.2556810486365269</c:v>
                </c:pt>
                <c:pt idx="93">
                  <c:v>-8.2427510486365279</c:v>
                </c:pt>
                <c:pt idx="94">
                  <c:v>-8.2298210486365271</c:v>
                </c:pt>
                <c:pt idx="95">
                  <c:v>-8.2168910486365263</c:v>
                </c:pt>
                <c:pt idx="96">
                  <c:v>-8.2039610486365273</c:v>
                </c:pt>
                <c:pt idx="97">
                  <c:v>-8.1910310486365265</c:v>
                </c:pt>
                <c:pt idx="98">
                  <c:v>-8.1781010486365275</c:v>
                </c:pt>
                <c:pt idx="99">
                  <c:v>-8.1651710486365268</c:v>
                </c:pt>
                <c:pt idx="100">
                  <c:v>-8.1522410486365278</c:v>
                </c:pt>
                <c:pt idx="101">
                  <c:v>-8.139311048636527</c:v>
                </c:pt>
                <c:pt idx="102">
                  <c:v>-8.126381048636528</c:v>
                </c:pt>
                <c:pt idx="103">
                  <c:v>-8.1134510486365272</c:v>
                </c:pt>
                <c:pt idx="104">
                  <c:v>-8.1005210486365264</c:v>
                </c:pt>
                <c:pt idx="105">
                  <c:v>-8.0875910486365274</c:v>
                </c:pt>
                <c:pt idx="106">
                  <c:v>-8.0746610486365267</c:v>
                </c:pt>
                <c:pt idx="107">
                  <c:v>-8.0617310486365277</c:v>
                </c:pt>
                <c:pt idx="108">
                  <c:v>-8.0488010486365269</c:v>
                </c:pt>
                <c:pt idx="109">
                  <c:v>-8.0358710486365261</c:v>
                </c:pt>
                <c:pt idx="110">
                  <c:v>-8.0229410486365271</c:v>
                </c:pt>
                <c:pt idx="111">
                  <c:v>-8.0100110486365264</c:v>
                </c:pt>
                <c:pt idx="112">
                  <c:v>-7.9970810486365274</c:v>
                </c:pt>
                <c:pt idx="113">
                  <c:v>-7.9841510486365266</c:v>
                </c:pt>
                <c:pt idx="114">
                  <c:v>-7.9712210486365276</c:v>
                </c:pt>
                <c:pt idx="115">
                  <c:v>-7.9582910486365268</c:v>
                </c:pt>
                <c:pt idx="116">
                  <c:v>-7.9453610486365269</c:v>
                </c:pt>
                <c:pt idx="117">
                  <c:v>-7.932431048636527</c:v>
                </c:pt>
                <c:pt idx="118">
                  <c:v>-7.9195010486365272</c:v>
                </c:pt>
                <c:pt idx="119">
                  <c:v>-7.9065710486365273</c:v>
                </c:pt>
                <c:pt idx="120">
                  <c:v>-7.8936410486365274</c:v>
                </c:pt>
                <c:pt idx="121">
                  <c:v>-7.8807110486365275</c:v>
                </c:pt>
                <c:pt idx="122">
                  <c:v>-7.8677810486365267</c:v>
                </c:pt>
                <c:pt idx="123">
                  <c:v>-7.8548510486365268</c:v>
                </c:pt>
                <c:pt idx="124">
                  <c:v>-7.8419210486365269</c:v>
                </c:pt>
                <c:pt idx="125">
                  <c:v>-7.8289910486365271</c:v>
                </c:pt>
                <c:pt idx="126">
                  <c:v>-7.8160610486365272</c:v>
                </c:pt>
                <c:pt idx="127">
                  <c:v>-7.8031310486365273</c:v>
                </c:pt>
                <c:pt idx="128">
                  <c:v>-7.7902010486365274</c:v>
                </c:pt>
                <c:pt idx="129">
                  <c:v>-7.7772710486365266</c:v>
                </c:pt>
                <c:pt idx="130">
                  <c:v>-7.7643410486365267</c:v>
                </c:pt>
                <c:pt idx="131">
                  <c:v>-7.7514110486365269</c:v>
                </c:pt>
                <c:pt idx="132">
                  <c:v>-7.738481048636527</c:v>
                </c:pt>
                <c:pt idx="133">
                  <c:v>-7.7255510486365271</c:v>
                </c:pt>
                <c:pt idx="134">
                  <c:v>-7.7126210486365272</c:v>
                </c:pt>
                <c:pt idx="135">
                  <c:v>-7.6996910486365273</c:v>
                </c:pt>
                <c:pt idx="136">
                  <c:v>-7.6867610486365265</c:v>
                </c:pt>
                <c:pt idx="137">
                  <c:v>-7.6738310486365275</c:v>
                </c:pt>
                <c:pt idx="138">
                  <c:v>-7.6609010486365268</c:v>
                </c:pt>
                <c:pt idx="139">
                  <c:v>-7.6479710486365269</c:v>
                </c:pt>
                <c:pt idx="140">
                  <c:v>-7.635041048636527</c:v>
                </c:pt>
                <c:pt idx="141">
                  <c:v>-7.6221110486365271</c:v>
                </c:pt>
                <c:pt idx="142">
                  <c:v>-7.6091810486365272</c:v>
                </c:pt>
                <c:pt idx="143">
                  <c:v>-7.5962510486365273</c:v>
                </c:pt>
                <c:pt idx="144">
                  <c:v>-7.5833210486365275</c:v>
                </c:pt>
                <c:pt idx="145">
                  <c:v>-7.5703910486365267</c:v>
                </c:pt>
                <c:pt idx="146">
                  <c:v>-7.5574610486365268</c:v>
                </c:pt>
                <c:pt idx="147">
                  <c:v>-7.5445310486365269</c:v>
                </c:pt>
                <c:pt idx="148">
                  <c:v>-7.531601048636527</c:v>
                </c:pt>
                <c:pt idx="149">
                  <c:v>-7.5186710486365271</c:v>
                </c:pt>
                <c:pt idx="150">
                  <c:v>-7.5057410486365272</c:v>
                </c:pt>
                <c:pt idx="151">
                  <c:v>-7.4928110486365274</c:v>
                </c:pt>
                <c:pt idx="152">
                  <c:v>-7.4798810486365266</c:v>
                </c:pt>
                <c:pt idx="153">
                  <c:v>-7.4669510486365276</c:v>
                </c:pt>
                <c:pt idx="154">
                  <c:v>-7.4540210486365268</c:v>
                </c:pt>
                <c:pt idx="155">
                  <c:v>-7.4410910486365269</c:v>
                </c:pt>
                <c:pt idx="156">
                  <c:v>-7.428161048636527</c:v>
                </c:pt>
                <c:pt idx="157">
                  <c:v>-7.4152310486365263</c:v>
                </c:pt>
                <c:pt idx="158">
                  <c:v>-7.4023010486365273</c:v>
                </c:pt>
                <c:pt idx="159">
                  <c:v>-7.3893710486365265</c:v>
                </c:pt>
                <c:pt idx="160">
                  <c:v>-7.3764410486365266</c:v>
                </c:pt>
                <c:pt idx="161">
                  <c:v>-7.3635110486365267</c:v>
                </c:pt>
                <c:pt idx="162">
                  <c:v>-7.3505810486365268</c:v>
                </c:pt>
                <c:pt idx="163">
                  <c:v>-7.337651048636527</c:v>
                </c:pt>
                <c:pt idx="164">
                  <c:v>-7.3247210486365262</c:v>
                </c:pt>
                <c:pt idx="165">
                  <c:v>-7.3117910486365272</c:v>
                </c:pt>
                <c:pt idx="166">
                  <c:v>-7.2988610486365264</c:v>
                </c:pt>
                <c:pt idx="167">
                  <c:v>-7.2859310486365274</c:v>
                </c:pt>
                <c:pt idx="168">
                  <c:v>-7.2730010486365266</c:v>
                </c:pt>
                <c:pt idx="169">
                  <c:v>-7.2600710486365267</c:v>
                </c:pt>
                <c:pt idx="170">
                  <c:v>-7.2471410486365269</c:v>
                </c:pt>
                <c:pt idx="171">
                  <c:v>-7.234211048636527</c:v>
                </c:pt>
                <c:pt idx="172">
                  <c:v>-7.2212810486365271</c:v>
                </c:pt>
                <c:pt idx="173">
                  <c:v>-7.2083510486365263</c:v>
                </c:pt>
                <c:pt idx="174">
                  <c:v>-7.1954210486365273</c:v>
                </c:pt>
                <c:pt idx="175">
                  <c:v>-7.1824910486365265</c:v>
                </c:pt>
                <c:pt idx="176">
                  <c:v>-7.1695610486365267</c:v>
                </c:pt>
                <c:pt idx="177">
                  <c:v>-7.1566310486365268</c:v>
                </c:pt>
                <c:pt idx="178">
                  <c:v>-7.1437010486365269</c:v>
                </c:pt>
                <c:pt idx="179">
                  <c:v>-7.130771048636527</c:v>
                </c:pt>
                <c:pt idx="180">
                  <c:v>-7.1178410486365262</c:v>
                </c:pt>
                <c:pt idx="181">
                  <c:v>-7.1049110486365272</c:v>
                </c:pt>
                <c:pt idx="182">
                  <c:v>-7.0919810486365265</c:v>
                </c:pt>
                <c:pt idx="183">
                  <c:v>-7.0790510486365275</c:v>
                </c:pt>
                <c:pt idx="184">
                  <c:v>-7.0661210486365267</c:v>
                </c:pt>
                <c:pt idx="185">
                  <c:v>-7.0531910486365268</c:v>
                </c:pt>
                <c:pt idx="186">
                  <c:v>-7.0402610486365269</c:v>
                </c:pt>
                <c:pt idx="187">
                  <c:v>-7.027331048636527</c:v>
                </c:pt>
                <c:pt idx="188">
                  <c:v>-7.0144010486365271</c:v>
                </c:pt>
                <c:pt idx="189">
                  <c:v>-7.0014710486365264</c:v>
                </c:pt>
                <c:pt idx="190">
                  <c:v>-6.9885410486365274</c:v>
                </c:pt>
                <c:pt idx="191">
                  <c:v>-6.9756110486365266</c:v>
                </c:pt>
                <c:pt idx="192">
                  <c:v>-6.9626810486365267</c:v>
                </c:pt>
                <c:pt idx="193">
                  <c:v>-6.9497510486365268</c:v>
                </c:pt>
                <c:pt idx="194">
                  <c:v>-6.9368210486365269</c:v>
                </c:pt>
                <c:pt idx="195">
                  <c:v>-6.923891048636527</c:v>
                </c:pt>
                <c:pt idx="196">
                  <c:v>-6.9109610486365263</c:v>
                </c:pt>
                <c:pt idx="197">
                  <c:v>-6.8980310486365273</c:v>
                </c:pt>
                <c:pt idx="198">
                  <c:v>-6.8851010486365265</c:v>
                </c:pt>
                <c:pt idx="199">
                  <c:v>-6.8721710486365266</c:v>
                </c:pt>
                <c:pt idx="200">
                  <c:v>-6.8592410486365267</c:v>
                </c:pt>
                <c:pt idx="201">
                  <c:v>-6.8463110486365268</c:v>
                </c:pt>
                <c:pt idx="202">
                  <c:v>-6.833381048636527</c:v>
                </c:pt>
                <c:pt idx="203">
                  <c:v>-6.8204510486365262</c:v>
                </c:pt>
                <c:pt idx="204">
                  <c:v>-6.8075210486365272</c:v>
                </c:pt>
                <c:pt idx="205">
                  <c:v>-6.7945910486365264</c:v>
                </c:pt>
                <c:pt idx="206">
                  <c:v>-6.7816610486365274</c:v>
                </c:pt>
                <c:pt idx="207">
                  <c:v>-6.7687310486365266</c:v>
                </c:pt>
                <c:pt idx="208">
                  <c:v>-6.7558010486365268</c:v>
                </c:pt>
                <c:pt idx="209">
                  <c:v>-6.7428710486365269</c:v>
                </c:pt>
                <c:pt idx="210">
                  <c:v>-6.729941048636527</c:v>
                </c:pt>
                <c:pt idx="211">
                  <c:v>-6.7170110486365271</c:v>
                </c:pt>
                <c:pt idx="212">
                  <c:v>-6.7040810486365263</c:v>
                </c:pt>
                <c:pt idx="213">
                  <c:v>-6.6911510486365273</c:v>
                </c:pt>
                <c:pt idx="214">
                  <c:v>-6.6782210486365265</c:v>
                </c:pt>
                <c:pt idx="215">
                  <c:v>-6.6652910486365267</c:v>
                </c:pt>
                <c:pt idx="216">
                  <c:v>-6.6523610486365268</c:v>
                </c:pt>
                <c:pt idx="217">
                  <c:v>-6.6394310486365269</c:v>
                </c:pt>
                <c:pt idx="218">
                  <c:v>-6.626501048636527</c:v>
                </c:pt>
                <c:pt idx="219">
                  <c:v>-6.6135710486365262</c:v>
                </c:pt>
                <c:pt idx="220">
                  <c:v>-6.6006410486365272</c:v>
                </c:pt>
                <c:pt idx="221">
                  <c:v>-6.5877110486365265</c:v>
                </c:pt>
                <c:pt idx="222">
                  <c:v>-6.5747810486365275</c:v>
                </c:pt>
                <c:pt idx="223">
                  <c:v>-6.5618510486365267</c:v>
                </c:pt>
                <c:pt idx="224">
                  <c:v>-6.5489210486365268</c:v>
                </c:pt>
                <c:pt idx="225">
                  <c:v>-6.5359910486365269</c:v>
                </c:pt>
                <c:pt idx="226">
                  <c:v>-6.5230610486365261</c:v>
                </c:pt>
                <c:pt idx="227">
                  <c:v>-6.5101310486365271</c:v>
                </c:pt>
                <c:pt idx="228">
                  <c:v>-6.4972010486365264</c:v>
                </c:pt>
                <c:pt idx="229">
                  <c:v>-6.4842710486365274</c:v>
                </c:pt>
                <c:pt idx="230">
                  <c:v>-6.4713410486365266</c:v>
                </c:pt>
                <c:pt idx="231">
                  <c:v>-6.4584110486365267</c:v>
                </c:pt>
                <c:pt idx="232">
                  <c:v>-6.4454810486365268</c:v>
                </c:pt>
                <c:pt idx="233">
                  <c:v>-6.4325510486365269</c:v>
                </c:pt>
                <c:pt idx="234">
                  <c:v>-6.419621048636527</c:v>
                </c:pt>
                <c:pt idx="235">
                  <c:v>-6.4066910486365263</c:v>
                </c:pt>
                <c:pt idx="236">
                  <c:v>-6.3937610486365273</c:v>
                </c:pt>
                <c:pt idx="237">
                  <c:v>-6.3808310486365265</c:v>
                </c:pt>
                <c:pt idx="238">
                  <c:v>-6.3679010486365266</c:v>
                </c:pt>
                <c:pt idx="239">
                  <c:v>-6.3549710486365267</c:v>
                </c:pt>
                <c:pt idx="240">
                  <c:v>-6.3420410486365268</c:v>
                </c:pt>
                <c:pt idx="241">
                  <c:v>-6.329111048636527</c:v>
                </c:pt>
                <c:pt idx="242">
                  <c:v>-6.3161810486365262</c:v>
                </c:pt>
                <c:pt idx="243">
                  <c:v>-6.3032510486365272</c:v>
                </c:pt>
                <c:pt idx="244">
                  <c:v>-6.2903210486365264</c:v>
                </c:pt>
                <c:pt idx="245">
                  <c:v>-6.2773910486365274</c:v>
                </c:pt>
                <c:pt idx="246">
                  <c:v>-6.2644610486365266</c:v>
                </c:pt>
                <c:pt idx="247">
                  <c:v>-6.2515310486365268</c:v>
                </c:pt>
                <c:pt idx="248">
                  <c:v>-6.2386010486365269</c:v>
                </c:pt>
                <c:pt idx="249">
                  <c:v>-6.225671048636527</c:v>
                </c:pt>
                <c:pt idx="250">
                  <c:v>-6.2127410486365271</c:v>
                </c:pt>
                <c:pt idx="251">
                  <c:v>-6.1998110486365263</c:v>
                </c:pt>
                <c:pt idx="252">
                  <c:v>-6.1868810486365273</c:v>
                </c:pt>
                <c:pt idx="253">
                  <c:v>-6.1739510486365266</c:v>
                </c:pt>
                <c:pt idx="254">
                  <c:v>-6.1610210486365267</c:v>
                </c:pt>
                <c:pt idx="255">
                  <c:v>-6.1480910486365268</c:v>
                </c:pt>
                <c:pt idx="256">
                  <c:v>-6.1351610486365269</c:v>
                </c:pt>
                <c:pt idx="257">
                  <c:v>-6.122231048636527</c:v>
                </c:pt>
                <c:pt idx="258">
                  <c:v>-6.1093010486365262</c:v>
                </c:pt>
                <c:pt idx="259">
                  <c:v>-6.0963710486365272</c:v>
                </c:pt>
                <c:pt idx="260">
                  <c:v>-6.0834410486365265</c:v>
                </c:pt>
                <c:pt idx="261">
                  <c:v>-6.0705110486365266</c:v>
                </c:pt>
                <c:pt idx="262">
                  <c:v>-6.0575810486365267</c:v>
                </c:pt>
                <c:pt idx="263">
                  <c:v>-6.0446510486365268</c:v>
                </c:pt>
                <c:pt idx="264">
                  <c:v>-6.0317210486365269</c:v>
                </c:pt>
                <c:pt idx="265">
                  <c:v>-6.0187910486365261</c:v>
                </c:pt>
                <c:pt idx="266">
                  <c:v>-6.0058610486365271</c:v>
                </c:pt>
                <c:pt idx="267">
                  <c:v>-5.9929310486365264</c:v>
                </c:pt>
                <c:pt idx="268">
                  <c:v>-5.9800010486365274</c:v>
                </c:pt>
                <c:pt idx="269">
                  <c:v>-5.9670710486365266</c:v>
                </c:pt>
                <c:pt idx="270">
                  <c:v>-5.9541410486365267</c:v>
                </c:pt>
                <c:pt idx="271">
                  <c:v>-5.9412110486365268</c:v>
                </c:pt>
                <c:pt idx="272">
                  <c:v>-5.9282810486365269</c:v>
                </c:pt>
                <c:pt idx="273">
                  <c:v>-5.9153510486365271</c:v>
                </c:pt>
                <c:pt idx="274">
                  <c:v>-5.9024210486365263</c:v>
                </c:pt>
                <c:pt idx="275">
                  <c:v>-5.8894910486365273</c:v>
                </c:pt>
                <c:pt idx="276">
                  <c:v>-5.8765610486365265</c:v>
                </c:pt>
                <c:pt idx="277">
                  <c:v>-5.8636310486365266</c:v>
                </c:pt>
                <c:pt idx="278">
                  <c:v>-5.8507010486365267</c:v>
                </c:pt>
                <c:pt idx="279">
                  <c:v>-5.8377710486365268</c:v>
                </c:pt>
                <c:pt idx="280">
                  <c:v>-5.824841048636527</c:v>
                </c:pt>
                <c:pt idx="281">
                  <c:v>-5.8119110486365262</c:v>
                </c:pt>
                <c:pt idx="282">
                  <c:v>-5.7989810486365272</c:v>
                </c:pt>
                <c:pt idx="283">
                  <c:v>-5.7860510486365264</c:v>
                </c:pt>
                <c:pt idx="284">
                  <c:v>-5.7731210486365274</c:v>
                </c:pt>
                <c:pt idx="285">
                  <c:v>-5.7601910486365266</c:v>
                </c:pt>
                <c:pt idx="286">
                  <c:v>-5.7472610486365268</c:v>
                </c:pt>
                <c:pt idx="287">
                  <c:v>-5.7343310486365269</c:v>
                </c:pt>
                <c:pt idx="288">
                  <c:v>-5.7214010486365261</c:v>
                </c:pt>
                <c:pt idx="289">
                  <c:v>-5.7084710486365271</c:v>
                </c:pt>
                <c:pt idx="290">
                  <c:v>-5.6955410486365263</c:v>
                </c:pt>
                <c:pt idx="291">
                  <c:v>-5.6826110486365273</c:v>
                </c:pt>
                <c:pt idx="292">
                  <c:v>-5.6696810486365266</c:v>
                </c:pt>
                <c:pt idx="293">
                  <c:v>-5.6567510486365267</c:v>
                </c:pt>
                <c:pt idx="294">
                  <c:v>-5.6438210486365268</c:v>
                </c:pt>
                <c:pt idx="295">
                  <c:v>-5.6308910486365269</c:v>
                </c:pt>
                <c:pt idx="296">
                  <c:v>-5.617961048636527</c:v>
                </c:pt>
                <c:pt idx="297">
                  <c:v>-5.6050310486365262</c:v>
                </c:pt>
                <c:pt idx="298">
                  <c:v>-5.5921010486365272</c:v>
                </c:pt>
                <c:pt idx="299">
                  <c:v>-5.5791710486365265</c:v>
                </c:pt>
                <c:pt idx="300">
                  <c:v>-5.5662410486365266</c:v>
                </c:pt>
                <c:pt idx="301">
                  <c:v>-5.5533110486365267</c:v>
                </c:pt>
                <c:pt idx="302">
                  <c:v>-5.5403810486365268</c:v>
                </c:pt>
                <c:pt idx="303">
                  <c:v>-5.5274510486365269</c:v>
                </c:pt>
                <c:pt idx="304">
                  <c:v>-5.5145210486365261</c:v>
                </c:pt>
                <c:pt idx="305">
                  <c:v>-5.5015910486365271</c:v>
                </c:pt>
                <c:pt idx="306">
                  <c:v>-5.4886610486365264</c:v>
                </c:pt>
                <c:pt idx="307">
                  <c:v>-5.4757310486365274</c:v>
                </c:pt>
                <c:pt idx="308">
                  <c:v>-5.4628010486365266</c:v>
                </c:pt>
                <c:pt idx="309">
                  <c:v>-5.4498710486365267</c:v>
                </c:pt>
                <c:pt idx="310">
                  <c:v>-5.4369410486365268</c:v>
                </c:pt>
                <c:pt idx="311">
                  <c:v>-5.4240110486365269</c:v>
                </c:pt>
                <c:pt idx="312">
                  <c:v>-5.4110810486365271</c:v>
                </c:pt>
                <c:pt idx="313">
                  <c:v>-5.3981510486365272</c:v>
                </c:pt>
                <c:pt idx="314">
                  <c:v>-5.3852210486365264</c:v>
                </c:pt>
                <c:pt idx="315">
                  <c:v>-5.3722910486365265</c:v>
                </c:pt>
                <c:pt idx="316">
                  <c:v>-5.3593610486365266</c:v>
                </c:pt>
                <c:pt idx="317">
                  <c:v>-5.3464310486365267</c:v>
                </c:pt>
                <c:pt idx="318">
                  <c:v>-5.3335010486365269</c:v>
                </c:pt>
                <c:pt idx="319">
                  <c:v>-5.320571048636527</c:v>
                </c:pt>
                <c:pt idx="320">
                  <c:v>-5.3076410486365271</c:v>
                </c:pt>
                <c:pt idx="321">
                  <c:v>-5.2947110486365263</c:v>
                </c:pt>
                <c:pt idx="322">
                  <c:v>-5.2817810486365264</c:v>
                </c:pt>
                <c:pt idx="323">
                  <c:v>-5.2688510486365265</c:v>
                </c:pt>
                <c:pt idx="324">
                  <c:v>-5.2559210486365266</c:v>
                </c:pt>
                <c:pt idx="325">
                  <c:v>-5.2429910486365268</c:v>
                </c:pt>
                <c:pt idx="326">
                  <c:v>-5.2300610486365269</c:v>
                </c:pt>
                <c:pt idx="327">
                  <c:v>-5.217131048636527</c:v>
                </c:pt>
                <c:pt idx="328">
                  <c:v>-5.2042010486365271</c:v>
                </c:pt>
                <c:pt idx="329">
                  <c:v>-5.1912710486365263</c:v>
                </c:pt>
                <c:pt idx="330">
                  <c:v>-5.1783410486365264</c:v>
                </c:pt>
                <c:pt idx="331">
                  <c:v>-5.1654110486365266</c:v>
                </c:pt>
                <c:pt idx="332">
                  <c:v>-5.1524810486365267</c:v>
                </c:pt>
                <c:pt idx="333">
                  <c:v>-5.1395510486365268</c:v>
                </c:pt>
                <c:pt idx="334">
                  <c:v>-5.1266210486365269</c:v>
                </c:pt>
                <c:pt idx="335">
                  <c:v>-5.113691048636527</c:v>
                </c:pt>
                <c:pt idx="336">
                  <c:v>-5.1007610486365271</c:v>
                </c:pt>
                <c:pt idx="337">
                  <c:v>-5.0878310486365264</c:v>
                </c:pt>
                <c:pt idx="338">
                  <c:v>-5.0749010486365265</c:v>
                </c:pt>
                <c:pt idx="339">
                  <c:v>-5.0619710486365266</c:v>
                </c:pt>
                <c:pt idx="340">
                  <c:v>-5.0490410486365267</c:v>
                </c:pt>
                <c:pt idx="341">
                  <c:v>-5.0361110486365268</c:v>
                </c:pt>
                <c:pt idx="342">
                  <c:v>-5.0231810486365269</c:v>
                </c:pt>
                <c:pt idx="343">
                  <c:v>-5.010251048636527</c:v>
                </c:pt>
                <c:pt idx="344">
                  <c:v>-4.9973210486365272</c:v>
                </c:pt>
                <c:pt idx="345">
                  <c:v>-4.9843910486365264</c:v>
                </c:pt>
                <c:pt idx="346">
                  <c:v>-4.9714610486365265</c:v>
                </c:pt>
                <c:pt idx="347">
                  <c:v>-4.9585310486365266</c:v>
                </c:pt>
                <c:pt idx="348">
                  <c:v>-4.9456010486365267</c:v>
                </c:pt>
                <c:pt idx="349">
                  <c:v>-4.9326710486365268</c:v>
                </c:pt>
                <c:pt idx="350">
                  <c:v>-4.9197410486365269</c:v>
                </c:pt>
                <c:pt idx="351">
                  <c:v>-4.9068110486365271</c:v>
                </c:pt>
                <c:pt idx="352">
                  <c:v>-4.8938810486365263</c:v>
                </c:pt>
                <c:pt idx="353">
                  <c:v>-4.8809510486365264</c:v>
                </c:pt>
                <c:pt idx="354">
                  <c:v>-4.8680210486365265</c:v>
                </c:pt>
                <c:pt idx="355">
                  <c:v>-4.8550910486365266</c:v>
                </c:pt>
                <c:pt idx="356">
                  <c:v>-4.8421610486365267</c:v>
                </c:pt>
                <c:pt idx="357">
                  <c:v>-4.8292310486365269</c:v>
                </c:pt>
                <c:pt idx="358">
                  <c:v>-4.816301048636527</c:v>
                </c:pt>
                <c:pt idx="359">
                  <c:v>-4.8033710486365271</c:v>
                </c:pt>
                <c:pt idx="360">
                  <c:v>-4.7904410486365263</c:v>
                </c:pt>
                <c:pt idx="361">
                  <c:v>-4.7775110486365264</c:v>
                </c:pt>
                <c:pt idx="362">
                  <c:v>-4.7645810486365265</c:v>
                </c:pt>
                <c:pt idx="363">
                  <c:v>-4.7516510486365267</c:v>
                </c:pt>
                <c:pt idx="364">
                  <c:v>-4.7387210486365268</c:v>
                </c:pt>
                <c:pt idx="365">
                  <c:v>-4.7257910486365269</c:v>
                </c:pt>
                <c:pt idx="366">
                  <c:v>-4.712861048636527</c:v>
                </c:pt>
                <c:pt idx="367">
                  <c:v>-4.6999310486365271</c:v>
                </c:pt>
                <c:pt idx="368">
                  <c:v>-4.6870010486365263</c:v>
                </c:pt>
                <c:pt idx="369">
                  <c:v>-4.6740710486365264</c:v>
                </c:pt>
                <c:pt idx="370">
                  <c:v>-4.6611410486365266</c:v>
                </c:pt>
                <c:pt idx="371">
                  <c:v>-4.6482110486365267</c:v>
                </c:pt>
                <c:pt idx="372">
                  <c:v>-4.6352810486365268</c:v>
                </c:pt>
                <c:pt idx="373">
                  <c:v>-4.6223510486365269</c:v>
                </c:pt>
                <c:pt idx="374">
                  <c:v>-4.609421048636527</c:v>
                </c:pt>
                <c:pt idx="375">
                  <c:v>-4.5964910486365271</c:v>
                </c:pt>
                <c:pt idx="376">
                  <c:v>-4.5835610486365264</c:v>
                </c:pt>
                <c:pt idx="377">
                  <c:v>-4.5706310486365265</c:v>
                </c:pt>
                <c:pt idx="378">
                  <c:v>-4.5577010486365266</c:v>
                </c:pt>
                <c:pt idx="379">
                  <c:v>-4.5447710486365267</c:v>
                </c:pt>
                <c:pt idx="380">
                  <c:v>-4.5318410486365268</c:v>
                </c:pt>
                <c:pt idx="381">
                  <c:v>-4.5189110486365269</c:v>
                </c:pt>
                <c:pt idx="382">
                  <c:v>-4.505981048636527</c:v>
                </c:pt>
                <c:pt idx="383">
                  <c:v>-4.4930510486365263</c:v>
                </c:pt>
                <c:pt idx="384">
                  <c:v>-4.4801210486365264</c:v>
                </c:pt>
                <c:pt idx="385">
                  <c:v>-4.4671910486365265</c:v>
                </c:pt>
                <c:pt idx="386">
                  <c:v>-4.4542610486365266</c:v>
                </c:pt>
                <c:pt idx="387">
                  <c:v>-4.4413310486365267</c:v>
                </c:pt>
                <c:pt idx="388">
                  <c:v>-4.4284010486365268</c:v>
                </c:pt>
                <c:pt idx="389">
                  <c:v>-4.415471048636527</c:v>
                </c:pt>
                <c:pt idx="390">
                  <c:v>-4.4025410486365271</c:v>
                </c:pt>
                <c:pt idx="391">
                  <c:v>-4.3896110486365263</c:v>
                </c:pt>
                <c:pt idx="392">
                  <c:v>-4.3766810486365264</c:v>
                </c:pt>
                <c:pt idx="393">
                  <c:v>-4.3637510486365265</c:v>
                </c:pt>
                <c:pt idx="394">
                  <c:v>-4.3508210486365266</c:v>
                </c:pt>
                <c:pt idx="395">
                  <c:v>-4.3378910486365267</c:v>
                </c:pt>
                <c:pt idx="396">
                  <c:v>-4.3249610486365269</c:v>
                </c:pt>
                <c:pt idx="397">
                  <c:v>-4.312031048636527</c:v>
                </c:pt>
                <c:pt idx="398">
                  <c:v>-4.2991010486365271</c:v>
                </c:pt>
                <c:pt idx="399">
                  <c:v>-4.2861710486365263</c:v>
                </c:pt>
                <c:pt idx="400">
                  <c:v>-4.2732410486365264</c:v>
                </c:pt>
                <c:pt idx="401">
                  <c:v>-4.2603110486365265</c:v>
                </c:pt>
                <c:pt idx="402">
                  <c:v>-4.2473810486365267</c:v>
                </c:pt>
                <c:pt idx="403">
                  <c:v>-4.2344510486365268</c:v>
                </c:pt>
                <c:pt idx="404">
                  <c:v>-4.2215210486365269</c:v>
                </c:pt>
                <c:pt idx="405">
                  <c:v>-4.208591048636527</c:v>
                </c:pt>
                <c:pt idx="406">
                  <c:v>-4.1956610486365271</c:v>
                </c:pt>
                <c:pt idx="407">
                  <c:v>-4.1827310486365263</c:v>
                </c:pt>
                <c:pt idx="408">
                  <c:v>-4.1698010486365265</c:v>
                </c:pt>
                <c:pt idx="409">
                  <c:v>-4.1568710486365266</c:v>
                </c:pt>
                <c:pt idx="410">
                  <c:v>-4.1439410486365267</c:v>
                </c:pt>
                <c:pt idx="411">
                  <c:v>-4.1310110486365268</c:v>
                </c:pt>
                <c:pt idx="412">
                  <c:v>-4.1180810486365269</c:v>
                </c:pt>
                <c:pt idx="413">
                  <c:v>-4.105151048636527</c:v>
                </c:pt>
                <c:pt idx="414">
                  <c:v>-4.0922210486365271</c:v>
                </c:pt>
                <c:pt idx="415">
                  <c:v>-4.0792910486365264</c:v>
                </c:pt>
                <c:pt idx="416">
                  <c:v>-4.0663610486365265</c:v>
                </c:pt>
                <c:pt idx="417">
                  <c:v>-4.0534310486365266</c:v>
                </c:pt>
                <c:pt idx="418">
                  <c:v>-4.0405010486365267</c:v>
                </c:pt>
                <c:pt idx="419">
                  <c:v>-4.0275710486365268</c:v>
                </c:pt>
                <c:pt idx="420">
                  <c:v>-4.0146410486365269</c:v>
                </c:pt>
                <c:pt idx="421">
                  <c:v>-4.001711048636527</c:v>
                </c:pt>
                <c:pt idx="422">
                  <c:v>-3.9887810486365263</c:v>
                </c:pt>
                <c:pt idx="423">
                  <c:v>-3.9758510486365264</c:v>
                </c:pt>
                <c:pt idx="424">
                  <c:v>-3.9629210486365265</c:v>
                </c:pt>
                <c:pt idx="425">
                  <c:v>-3.9499910486365266</c:v>
                </c:pt>
                <c:pt idx="426">
                  <c:v>-3.9370610486365267</c:v>
                </c:pt>
                <c:pt idx="427">
                  <c:v>-3.9241310486365268</c:v>
                </c:pt>
                <c:pt idx="428">
                  <c:v>-3.911201048636527</c:v>
                </c:pt>
                <c:pt idx="429">
                  <c:v>-3.8982710486365271</c:v>
                </c:pt>
                <c:pt idx="430">
                  <c:v>-3.8853410486365263</c:v>
                </c:pt>
                <c:pt idx="431">
                  <c:v>-3.8724110486365264</c:v>
                </c:pt>
                <c:pt idx="432">
                  <c:v>-3.8594810486365265</c:v>
                </c:pt>
                <c:pt idx="433">
                  <c:v>-3.8465510486365266</c:v>
                </c:pt>
                <c:pt idx="434">
                  <c:v>-3.8336210486365268</c:v>
                </c:pt>
                <c:pt idx="435">
                  <c:v>-3.8206910486365269</c:v>
                </c:pt>
                <c:pt idx="436">
                  <c:v>-3.807761048636527</c:v>
                </c:pt>
                <c:pt idx="437">
                  <c:v>-3.7948310486365271</c:v>
                </c:pt>
                <c:pt idx="438">
                  <c:v>-3.7819010486365263</c:v>
                </c:pt>
                <c:pt idx="439">
                  <c:v>-3.7689710486365264</c:v>
                </c:pt>
                <c:pt idx="440">
                  <c:v>-3.7560410486365265</c:v>
                </c:pt>
                <c:pt idx="441">
                  <c:v>-3.7431110486365267</c:v>
                </c:pt>
                <c:pt idx="442">
                  <c:v>-3.7301810486365268</c:v>
                </c:pt>
                <c:pt idx="443">
                  <c:v>-3.7172510486365269</c:v>
                </c:pt>
                <c:pt idx="444">
                  <c:v>-3.704321048636527</c:v>
                </c:pt>
                <c:pt idx="445">
                  <c:v>-3.6913910486365271</c:v>
                </c:pt>
                <c:pt idx="446">
                  <c:v>-3.6784610486365263</c:v>
                </c:pt>
                <c:pt idx="447">
                  <c:v>-3.6655310486365265</c:v>
                </c:pt>
                <c:pt idx="448">
                  <c:v>-3.6526010486365266</c:v>
                </c:pt>
                <c:pt idx="449">
                  <c:v>-3.6396710486365267</c:v>
                </c:pt>
                <c:pt idx="450">
                  <c:v>-3.6267410486365268</c:v>
                </c:pt>
                <c:pt idx="451">
                  <c:v>-3.6138110486365269</c:v>
                </c:pt>
                <c:pt idx="452">
                  <c:v>-3.600881048636527</c:v>
                </c:pt>
                <c:pt idx="453">
                  <c:v>-3.5879510486365263</c:v>
                </c:pt>
                <c:pt idx="454">
                  <c:v>-3.5750210486365264</c:v>
                </c:pt>
                <c:pt idx="455">
                  <c:v>-3.5620910486365265</c:v>
                </c:pt>
                <c:pt idx="456">
                  <c:v>-3.5491610486365266</c:v>
                </c:pt>
                <c:pt idx="457">
                  <c:v>-3.5362310486365267</c:v>
                </c:pt>
                <c:pt idx="458">
                  <c:v>-3.5233010486365268</c:v>
                </c:pt>
                <c:pt idx="459">
                  <c:v>-3.5103710486365269</c:v>
                </c:pt>
                <c:pt idx="460">
                  <c:v>-3.4974410486365271</c:v>
                </c:pt>
                <c:pt idx="461">
                  <c:v>-3.4845110486365263</c:v>
                </c:pt>
                <c:pt idx="462">
                  <c:v>-3.4715810486365264</c:v>
                </c:pt>
                <c:pt idx="463">
                  <c:v>-3.4586510486365265</c:v>
                </c:pt>
                <c:pt idx="464">
                  <c:v>-3.4457210486365266</c:v>
                </c:pt>
                <c:pt idx="465">
                  <c:v>-3.4327910486365267</c:v>
                </c:pt>
                <c:pt idx="466">
                  <c:v>-3.4198610486365268</c:v>
                </c:pt>
                <c:pt idx="467">
                  <c:v>-3.406931048636527</c:v>
                </c:pt>
                <c:pt idx="468">
                  <c:v>-3.3940010486365271</c:v>
                </c:pt>
                <c:pt idx="469">
                  <c:v>-3.3810710486365263</c:v>
                </c:pt>
                <c:pt idx="470">
                  <c:v>-3.3681410486365264</c:v>
                </c:pt>
                <c:pt idx="471">
                  <c:v>-3.3552110486365265</c:v>
                </c:pt>
                <c:pt idx="472">
                  <c:v>-3.3422810486365266</c:v>
                </c:pt>
                <c:pt idx="473">
                  <c:v>-3.3293510486365268</c:v>
                </c:pt>
                <c:pt idx="474">
                  <c:v>-3.3164210486365269</c:v>
                </c:pt>
                <c:pt idx="475">
                  <c:v>-3.303491048636527</c:v>
                </c:pt>
                <c:pt idx="476">
                  <c:v>-3.2905610486365271</c:v>
                </c:pt>
                <c:pt idx="477">
                  <c:v>-3.2776310486365263</c:v>
                </c:pt>
                <c:pt idx="478">
                  <c:v>-3.2647010486365264</c:v>
                </c:pt>
                <c:pt idx="479">
                  <c:v>-3.2517710486365266</c:v>
                </c:pt>
                <c:pt idx="480">
                  <c:v>-3.2388410486365267</c:v>
                </c:pt>
                <c:pt idx="481">
                  <c:v>-3.2259110486365268</c:v>
                </c:pt>
                <c:pt idx="482">
                  <c:v>-3.2129810486365269</c:v>
                </c:pt>
                <c:pt idx="483">
                  <c:v>-3.200051048636527</c:v>
                </c:pt>
                <c:pt idx="484">
                  <c:v>-3.1871210486365262</c:v>
                </c:pt>
                <c:pt idx="485">
                  <c:v>-3.1741910486365263</c:v>
                </c:pt>
                <c:pt idx="486">
                  <c:v>-3.1612610486365265</c:v>
                </c:pt>
                <c:pt idx="487">
                  <c:v>-3.1483310486365266</c:v>
                </c:pt>
                <c:pt idx="488">
                  <c:v>-3.1354010486365267</c:v>
                </c:pt>
                <c:pt idx="489">
                  <c:v>-3.1224710486365268</c:v>
                </c:pt>
                <c:pt idx="490">
                  <c:v>-3.1095410486365269</c:v>
                </c:pt>
                <c:pt idx="491">
                  <c:v>-3.096611048636527</c:v>
                </c:pt>
                <c:pt idx="492">
                  <c:v>-3.0836810486365263</c:v>
                </c:pt>
                <c:pt idx="493">
                  <c:v>-3.0707510486365264</c:v>
                </c:pt>
                <c:pt idx="494">
                  <c:v>-3.0578210486365265</c:v>
                </c:pt>
                <c:pt idx="495">
                  <c:v>-3.0448910486365266</c:v>
                </c:pt>
                <c:pt idx="496">
                  <c:v>-3.0319610486365267</c:v>
                </c:pt>
                <c:pt idx="497">
                  <c:v>-3.0190310486365268</c:v>
                </c:pt>
                <c:pt idx="498">
                  <c:v>-3.0061010486365269</c:v>
                </c:pt>
                <c:pt idx="499">
                  <c:v>-2.9931710486365271</c:v>
                </c:pt>
                <c:pt idx="500">
                  <c:v>-2.9802410486365263</c:v>
                </c:pt>
                <c:pt idx="501">
                  <c:v>-2.9673110486365264</c:v>
                </c:pt>
                <c:pt idx="502">
                  <c:v>-2.9543810486365265</c:v>
                </c:pt>
                <c:pt idx="503">
                  <c:v>-2.9414510486365266</c:v>
                </c:pt>
                <c:pt idx="504">
                  <c:v>-2.9285210486365267</c:v>
                </c:pt>
                <c:pt idx="505">
                  <c:v>-2.9155910486365268</c:v>
                </c:pt>
                <c:pt idx="506">
                  <c:v>-2.902661048636527</c:v>
                </c:pt>
                <c:pt idx="507">
                  <c:v>-2.8897310486365271</c:v>
                </c:pt>
                <c:pt idx="508">
                  <c:v>-2.8768010486365263</c:v>
                </c:pt>
                <c:pt idx="509">
                  <c:v>-2.8638710486365264</c:v>
                </c:pt>
                <c:pt idx="510">
                  <c:v>-2.8509410486365265</c:v>
                </c:pt>
                <c:pt idx="511">
                  <c:v>-2.8380110486365266</c:v>
                </c:pt>
                <c:pt idx="512">
                  <c:v>-2.8250810486365268</c:v>
                </c:pt>
                <c:pt idx="513">
                  <c:v>-2.8121510486365269</c:v>
                </c:pt>
                <c:pt idx="514">
                  <c:v>-2.799221048636527</c:v>
                </c:pt>
                <c:pt idx="515">
                  <c:v>-2.7862910486365262</c:v>
                </c:pt>
                <c:pt idx="516">
                  <c:v>-2.7733610486365263</c:v>
                </c:pt>
                <c:pt idx="517">
                  <c:v>-2.7604310486365264</c:v>
                </c:pt>
                <c:pt idx="518">
                  <c:v>-2.7475010486365266</c:v>
                </c:pt>
                <c:pt idx="519">
                  <c:v>-2.7345710486365267</c:v>
                </c:pt>
                <c:pt idx="520">
                  <c:v>-2.7216410486365268</c:v>
                </c:pt>
                <c:pt idx="521">
                  <c:v>-2.7087110486365269</c:v>
                </c:pt>
                <c:pt idx="522">
                  <c:v>-2.695781048636527</c:v>
                </c:pt>
                <c:pt idx="523">
                  <c:v>-2.6828510486365262</c:v>
                </c:pt>
                <c:pt idx="524">
                  <c:v>-2.6699210486365264</c:v>
                </c:pt>
                <c:pt idx="525">
                  <c:v>-2.6569910486365265</c:v>
                </c:pt>
                <c:pt idx="526">
                  <c:v>-2.6440610486365266</c:v>
                </c:pt>
                <c:pt idx="527">
                  <c:v>-2.6311310486365267</c:v>
                </c:pt>
                <c:pt idx="528">
                  <c:v>-2.6182010486365268</c:v>
                </c:pt>
                <c:pt idx="529">
                  <c:v>-2.6052710486365269</c:v>
                </c:pt>
                <c:pt idx="530">
                  <c:v>-2.592341048636527</c:v>
                </c:pt>
                <c:pt idx="531">
                  <c:v>-2.5794110486365263</c:v>
                </c:pt>
                <c:pt idx="532">
                  <c:v>-2.5664810486365264</c:v>
                </c:pt>
                <c:pt idx="533">
                  <c:v>-2.5535510486365265</c:v>
                </c:pt>
                <c:pt idx="534">
                  <c:v>-2.5406210486365266</c:v>
                </c:pt>
                <c:pt idx="535">
                  <c:v>-2.5276910486365267</c:v>
                </c:pt>
                <c:pt idx="536">
                  <c:v>-2.5147610486365268</c:v>
                </c:pt>
                <c:pt idx="537">
                  <c:v>-2.5018310486365269</c:v>
                </c:pt>
                <c:pt idx="538">
                  <c:v>-2.4889010486365271</c:v>
                </c:pt>
                <c:pt idx="539">
                  <c:v>-2.4759710486365263</c:v>
                </c:pt>
                <c:pt idx="540">
                  <c:v>-2.4630410486365264</c:v>
                </c:pt>
                <c:pt idx="541">
                  <c:v>-2.4501110486365265</c:v>
                </c:pt>
                <c:pt idx="542">
                  <c:v>-2.4371810486365266</c:v>
                </c:pt>
                <c:pt idx="543">
                  <c:v>-2.4242510486365267</c:v>
                </c:pt>
                <c:pt idx="544">
                  <c:v>-2.4113210486365269</c:v>
                </c:pt>
                <c:pt idx="545">
                  <c:v>-2.398391048636527</c:v>
                </c:pt>
                <c:pt idx="546">
                  <c:v>-2.3854610486365262</c:v>
                </c:pt>
                <c:pt idx="547">
                  <c:v>-2.3725310486365263</c:v>
                </c:pt>
                <c:pt idx="548">
                  <c:v>-2.3596010486365264</c:v>
                </c:pt>
                <c:pt idx="549">
                  <c:v>-2.3466710486365265</c:v>
                </c:pt>
                <c:pt idx="550">
                  <c:v>-2.3337410486365266</c:v>
                </c:pt>
                <c:pt idx="551">
                  <c:v>-2.3208110486365268</c:v>
                </c:pt>
                <c:pt idx="552">
                  <c:v>-2.3078810486365269</c:v>
                </c:pt>
                <c:pt idx="553">
                  <c:v>-2.294951048636527</c:v>
                </c:pt>
                <c:pt idx="554">
                  <c:v>-2.2820210486365262</c:v>
                </c:pt>
                <c:pt idx="555">
                  <c:v>-2.2690910486365263</c:v>
                </c:pt>
                <c:pt idx="556">
                  <c:v>-2.2561610486365264</c:v>
                </c:pt>
                <c:pt idx="557">
                  <c:v>-2.2432310486365266</c:v>
                </c:pt>
                <c:pt idx="558">
                  <c:v>-2.2303010486365267</c:v>
                </c:pt>
                <c:pt idx="559">
                  <c:v>-2.2173710486365268</c:v>
                </c:pt>
                <c:pt idx="560">
                  <c:v>-2.2044410486365269</c:v>
                </c:pt>
                <c:pt idx="561">
                  <c:v>-2.191511048636527</c:v>
                </c:pt>
                <c:pt idx="562">
                  <c:v>-2.1785810486365262</c:v>
                </c:pt>
                <c:pt idx="563">
                  <c:v>-2.1656510486365264</c:v>
                </c:pt>
                <c:pt idx="564">
                  <c:v>-2.1527210486365265</c:v>
                </c:pt>
                <c:pt idx="565">
                  <c:v>-2.1397910486365266</c:v>
                </c:pt>
                <c:pt idx="566">
                  <c:v>-2.1268610486365267</c:v>
                </c:pt>
                <c:pt idx="567">
                  <c:v>-2.1139310486365268</c:v>
                </c:pt>
                <c:pt idx="568">
                  <c:v>-2.1010010486365269</c:v>
                </c:pt>
                <c:pt idx="569">
                  <c:v>-2.088071048636527</c:v>
                </c:pt>
                <c:pt idx="570">
                  <c:v>-2.0751410486365263</c:v>
                </c:pt>
                <c:pt idx="571">
                  <c:v>-2.0622110486365264</c:v>
                </c:pt>
                <c:pt idx="572">
                  <c:v>-2.0492810486365265</c:v>
                </c:pt>
                <c:pt idx="573">
                  <c:v>-2.0363510486365266</c:v>
                </c:pt>
                <c:pt idx="574">
                  <c:v>-2.0234210486365267</c:v>
                </c:pt>
                <c:pt idx="575">
                  <c:v>-2.0104910486365268</c:v>
                </c:pt>
                <c:pt idx="576">
                  <c:v>-1.9975610486365269</c:v>
                </c:pt>
                <c:pt idx="577">
                  <c:v>-1.9846310486365262</c:v>
                </c:pt>
                <c:pt idx="578">
                  <c:v>-1.9717010486365263</c:v>
                </c:pt>
                <c:pt idx="579">
                  <c:v>-1.9587710486365264</c:v>
                </c:pt>
                <c:pt idx="580">
                  <c:v>-1.9458410486365265</c:v>
                </c:pt>
                <c:pt idx="581">
                  <c:v>-1.9329110486365266</c:v>
                </c:pt>
                <c:pt idx="582">
                  <c:v>-1.9199810486365267</c:v>
                </c:pt>
                <c:pt idx="583">
                  <c:v>-1.9070510486365269</c:v>
                </c:pt>
                <c:pt idx="584">
                  <c:v>-1.894121048636527</c:v>
                </c:pt>
                <c:pt idx="585">
                  <c:v>-1.8811910486365262</c:v>
                </c:pt>
                <c:pt idx="586">
                  <c:v>-1.8682610486365263</c:v>
                </c:pt>
                <c:pt idx="587">
                  <c:v>-1.8553310486365264</c:v>
                </c:pt>
                <c:pt idx="588">
                  <c:v>-1.8424010486365265</c:v>
                </c:pt>
                <c:pt idx="589">
                  <c:v>-1.8294710486365267</c:v>
                </c:pt>
                <c:pt idx="590">
                  <c:v>-1.8165410486365268</c:v>
                </c:pt>
                <c:pt idx="591">
                  <c:v>-1.8036110486365269</c:v>
                </c:pt>
                <c:pt idx="592">
                  <c:v>-1.790681048636527</c:v>
                </c:pt>
                <c:pt idx="593">
                  <c:v>-1.7777510486365262</c:v>
                </c:pt>
                <c:pt idx="594">
                  <c:v>-1.7648210486365263</c:v>
                </c:pt>
                <c:pt idx="595">
                  <c:v>-1.7518910486365264</c:v>
                </c:pt>
                <c:pt idx="596">
                  <c:v>-1.7389610486365266</c:v>
                </c:pt>
                <c:pt idx="597">
                  <c:v>-1.7260310486365267</c:v>
                </c:pt>
                <c:pt idx="598">
                  <c:v>-1.7131010486365268</c:v>
                </c:pt>
                <c:pt idx="599">
                  <c:v>-1.7001710486365269</c:v>
                </c:pt>
                <c:pt idx="600">
                  <c:v>-1.687241048636527</c:v>
                </c:pt>
                <c:pt idx="601">
                  <c:v>-1.6743110486365262</c:v>
                </c:pt>
                <c:pt idx="602">
                  <c:v>-1.6613810486365264</c:v>
                </c:pt>
                <c:pt idx="603">
                  <c:v>-1.6484510486365265</c:v>
                </c:pt>
                <c:pt idx="604">
                  <c:v>-1.6355210486365266</c:v>
                </c:pt>
                <c:pt idx="605">
                  <c:v>-1.6225910486365267</c:v>
                </c:pt>
                <c:pt idx="606">
                  <c:v>-1.6096610486365268</c:v>
                </c:pt>
                <c:pt idx="607">
                  <c:v>-1.5967310486365269</c:v>
                </c:pt>
                <c:pt idx="608">
                  <c:v>-1.5838010486365262</c:v>
                </c:pt>
                <c:pt idx="609">
                  <c:v>-1.5708710486365263</c:v>
                </c:pt>
                <c:pt idx="610">
                  <c:v>-1.5579410486365264</c:v>
                </c:pt>
                <c:pt idx="611">
                  <c:v>-1.5450110486365265</c:v>
                </c:pt>
                <c:pt idx="612">
                  <c:v>-1.5320810486365266</c:v>
                </c:pt>
                <c:pt idx="613">
                  <c:v>-1.5191510486365267</c:v>
                </c:pt>
                <c:pt idx="614">
                  <c:v>-1.5062210486365268</c:v>
                </c:pt>
                <c:pt idx="615">
                  <c:v>-1.493291048636527</c:v>
                </c:pt>
                <c:pt idx="616">
                  <c:v>-1.4803610486365262</c:v>
                </c:pt>
                <c:pt idx="617">
                  <c:v>-1.4674310486365263</c:v>
                </c:pt>
                <c:pt idx="618">
                  <c:v>-1.4545010486365273</c:v>
                </c:pt>
                <c:pt idx="619">
                  <c:v>-1.4415710486365274</c:v>
                </c:pt>
                <c:pt idx="620">
                  <c:v>-1.4286410486365266</c:v>
                </c:pt>
                <c:pt idx="621">
                  <c:v>-1.4157110486365276</c:v>
                </c:pt>
                <c:pt idx="622">
                  <c:v>-1.4027810486365269</c:v>
                </c:pt>
                <c:pt idx="623">
                  <c:v>-1.3898510486365279</c:v>
                </c:pt>
                <c:pt idx="624">
                  <c:v>-1.3769210486365271</c:v>
                </c:pt>
                <c:pt idx="625">
                  <c:v>-1.3639910486365281</c:v>
                </c:pt>
                <c:pt idx="626">
                  <c:v>-1.3510610486365273</c:v>
                </c:pt>
                <c:pt idx="627">
                  <c:v>-1.3381310486365283</c:v>
                </c:pt>
                <c:pt idx="628">
                  <c:v>-1.3252010486365275</c:v>
                </c:pt>
                <c:pt idx="629">
                  <c:v>-1.3122710486365268</c:v>
                </c:pt>
                <c:pt idx="630">
                  <c:v>-1.2993410486365278</c:v>
                </c:pt>
                <c:pt idx="631">
                  <c:v>-1.286411048636527</c:v>
                </c:pt>
                <c:pt idx="632">
                  <c:v>-1.273481048636528</c:v>
                </c:pt>
                <c:pt idx="633">
                  <c:v>-1.2605510486365272</c:v>
                </c:pt>
                <c:pt idx="634">
                  <c:v>-1.2476210486365282</c:v>
                </c:pt>
                <c:pt idx="635">
                  <c:v>-1.2346910486365275</c:v>
                </c:pt>
                <c:pt idx="636">
                  <c:v>-1.2217610486365267</c:v>
                </c:pt>
                <c:pt idx="637">
                  <c:v>-1.2088310486365277</c:v>
                </c:pt>
                <c:pt idx="638">
                  <c:v>-1.1959010486365269</c:v>
                </c:pt>
                <c:pt idx="639">
                  <c:v>-1.1829710486365279</c:v>
                </c:pt>
                <c:pt idx="640">
                  <c:v>-1.1700410486365271</c:v>
                </c:pt>
                <c:pt idx="641">
                  <c:v>-1.1571110486365281</c:v>
                </c:pt>
                <c:pt idx="642">
                  <c:v>-1.1441810486365274</c:v>
                </c:pt>
                <c:pt idx="643">
                  <c:v>-1.1312510486365266</c:v>
                </c:pt>
                <c:pt idx="644">
                  <c:v>-1.1183210486365276</c:v>
                </c:pt>
                <c:pt idx="645">
                  <c:v>-1.1053910486365268</c:v>
                </c:pt>
                <c:pt idx="646">
                  <c:v>-1.0924610486365278</c:v>
                </c:pt>
                <c:pt idx="647">
                  <c:v>-1.079531048636527</c:v>
                </c:pt>
                <c:pt idx="648">
                  <c:v>-1.066601048636528</c:v>
                </c:pt>
                <c:pt idx="649">
                  <c:v>-1.0536710486365273</c:v>
                </c:pt>
                <c:pt idx="650">
                  <c:v>-1.0407410486365283</c:v>
                </c:pt>
                <c:pt idx="651">
                  <c:v>-1.0278110486365275</c:v>
                </c:pt>
                <c:pt idx="652">
                  <c:v>-1.0148810486365267</c:v>
                </c:pt>
                <c:pt idx="653">
                  <c:v>-1.0019510486365277</c:v>
                </c:pt>
                <c:pt idx="654">
                  <c:v>-0.98902104863652696</c:v>
                </c:pt>
                <c:pt idx="655">
                  <c:v>-0.97609104863652796</c:v>
                </c:pt>
                <c:pt idx="656">
                  <c:v>-0.96316104863652718</c:v>
                </c:pt>
                <c:pt idx="657">
                  <c:v>-0.95023104863652819</c:v>
                </c:pt>
                <c:pt idx="658">
                  <c:v>-0.93730104863652741</c:v>
                </c:pt>
                <c:pt idx="659">
                  <c:v>-0.92437104863652664</c:v>
                </c:pt>
                <c:pt idx="660">
                  <c:v>-0.91144104863652764</c:v>
                </c:pt>
                <c:pt idx="661">
                  <c:v>-0.89851104863652687</c:v>
                </c:pt>
                <c:pt idx="662">
                  <c:v>-0.88558104863652787</c:v>
                </c:pt>
                <c:pt idx="663">
                  <c:v>-0.87265104863652709</c:v>
                </c:pt>
                <c:pt idx="664">
                  <c:v>-0.8597210486365281</c:v>
                </c:pt>
                <c:pt idx="665">
                  <c:v>-0.84679104863652732</c:v>
                </c:pt>
                <c:pt idx="666">
                  <c:v>-0.83386104863652832</c:v>
                </c:pt>
                <c:pt idx="667">
                  <c:v>-0.82093104863652755</c:v>
                </c:pt>
                <c:pt idx="668">
                  <c:v>-0.80800104863652678</c:v>
                </c:pt>
                <c:pt idx="669">
                  <c:v>-0.79507104863652778</c:v>
                </c:pt>
                <c:pt idx="670">
                  <c:v>-0.782141048636527</c:v>
                </c:pt>
                <c:pt idx="671">
                  <c:v>-0.76921104863652801</c:v>
                </c:pt>
                <c:pt idx="672">
                  <c:v>-0.75628104863652723</c:v>
                </c:pt>
                <c:pt idx="673">
                  <c:v>-0.74335104863652823</c:v>
                </c:pt>
                <c:pt idx="674">
                  <c:v>-0.73042104863652746</c:v>
                </c:pt>
                <c:pt idx="675">
                  <c:v>-0.71749104863652668</c:v>
                </c:pt>
                <c:pt idx="676">
                  <c:v>-0.70456104863652769</c:v>
                </c:pt>
                <c:pt idx="677">
                  <c:v>-0.69163104863652691</c:v>
                </c:pt>
                <c:pt idx="678">
                  <c:v>-0.67870104863652791</c:v>
                </c:pt>
                <c:pt idx="679">
                  <c:v>-0.66577104863652714</c:v>
                </c:pt>
                <c:pt idx="680">
                  <c:v>-0.65284104863652814</c:v>
                </c:pt>
                <c:pt idx="681">
                  <c:v>-0.63991104863652737</c:v>
                </c:pt>
                <c:pt idx="682">
                  <c:v>-0.62698104863652659</c:v>
                </c:pt>
                <c:pt idx="683">
                  <c:v>-0.6140510486365276</c:v>
                </c:pt>
                <c:pt idx="684">
                  <c:v>-0.60112104863652682</c:v>
                </c:pt>
                <c:pt idx="685">
                  <c:v>-0.58819104863652782</c:v>
                </c:pt>
                <c:pt idx="686">
                  <c:v>-0.57526104863652705</c:v>
                </c:pt>
                <c:pt idx="687">
                  <c:v>-0.56233104863652805</c:v>
                </c:pt>
                <c:pt idx="688">
                  <c:v>-0.54940104863652728</c:v>
                </c:pt>
                <c:pt idx="689">
                  <c:v>-0.53647104863652828</c:v>
                </c:pt>
                <c:pt idx="690">
                  <c:v>-0.52354104863652751</c:v>
                </c:pt>
                <c:pt idx="691">
                  <c:v>-0.51061104863652673</c:v>
                </c:pt>
                <c:pt idx="692">
                  <c:v>-0.49768104863652773</c:v>
                </c:pt>
                <c:pt idx="693">
                  <c:v>-0.48475104863652696</c:v>
                </c:pt>
                <c:pt idx="694">
                  <c:v>-0.47182104863652796</c:v>
                </c:pt>
                <c:pt idx="695">
                  <c:v>-0.45889104863652719</c:v>
                </c:pt>
                <c:pt idx="696">
                  <c:v>-0.44596104863652819</c:v>
                </c:pt>
                <c:pt idx="697">
                  <c:v>-0.43303104863652742</c:v>
                </c:pt>
                <c:pt idx="698">
                  <c:v>-0.42010104863652664</c:v>
                </c:pt>
                <c:pt idx="699">
                  <c:v>-0.40717104863652764</c:v>
                </c:pt>
                <c:pt idx="700">
                  <c:v>-0.39424104863652687</c:v>
                </c:pt>
                <c:pt idx="701">
                  <c:v>-0.38131104863652787</c:v>
                </c:pt>
                <c:pt idx="702">
                  <c:v>-0.3683810486365271</c:v>
                </c:pt>
                <c:pt idx="703">
                  <c:v>-0.3554510486365281</c:v>
                </c:pt>
                <c:pt idx="704">
                  <c:v>-0.34252104863652733</c:v>
                </c:pt>
                <c:pt idx="705">
                  <c:v>-0.32959104863652655</c:v>
                </c:pt>
                <c:pt idx="706">
                  <c:v>-0.31666104863652755</c:v>
                </c:pt>
                <c:pt idx="707">
                  <c:v>-0.30373104863652678</c:v>
                </c:pt>
                <c:pt idx="708">
                  <c:v>-0.29080104863652778</c:v>
                </c:pt>
                <c:pt idx="709">
                  <c:v>-0.27787104863652701</c:v>
                </c:pt>
                <c:pt idx="710">
                  <c:v>-0.26494104863652801</c:v>
                </c:pt>
                <c:pt idx="711">
                  <c:v>-0.25201104863652724</c:v>
                </c:pt>
                <c:pt idx="712">
                  <c:v>-0.23908104863652824</c:v>
                </c:pt>
                <c:pt idx="713">
                  <c:v>-0.22615104863652746</c:v>
                </c:pt>
                <c:pt idx="714">
                  <c:v>-0.21322104863652669</c:v>
                </c:pt>
                <c:pt idx="715">
                  <c:v>-0.20029104863652769</c:v>
                </c:pt>
                <c:pt idx="716">
                  <c:v>-0.18736104863652692</c:v>
                </c:pt>
                <c:pt idx="717">
                  <c:v>-0.17443104863652792</c:v>
                </c:pt>
                <c:pt idx="718">
                  <c:v>-0.16150104863652714</c:v>
                </c:pt>
                <c:pt idx="719">
                  <c:v>-0.14857104863652815</c:v>
                </c:pt>
                <c:pt idx="720">
                  <c:v>-0.13564104863652737</c:v>
                </c:pt>
                <c:pt idx="721">
                  <c:v>-0.1227110486365266</c:v>
                </c:pt>
                <c:pt idx="722">
                  <c:v>-0.1097810486365276</c:v>
                </c:pt>
                <c:pt idx="723">
                  <c:v>-9.6851048636526826E-2</c:v>
                </c:pt>
                <c:pt idx="724">
                  <c:v>-8.3921048636527829E-2</c:v>
                </c:pt>
                <c:pt idx="725">
                  <c:v>-7.0991048636527054E-2</c:v>
                </c:pt>
                <c:pt idx="726">
                  <c:v>-5.8061048636528056E-2</c:v>
                </c:pt>
                <c:pt idx="727">
                  <c:v>-4.5131048636527282E-2</c:v>
                </c:pt>
                <c:pt idx="728">
                  <c:v>-3.2201048636528284E-2</c:v>
                </c:pt>
                <c:pt idx="729">
                  <c:v>-1.927104863652751E-2</c:v>
                </c:pt>
                <c:pt idx="730">
                  <c:v>-6.341048636526736E-3</c:v>
                </c:pt>
                <c:pt idx="731">
                  <c:v>6.5889513634722618E-3</c:v>
                </c:pt>
                <c:pt idx="732">
                  <c:v>1.9518951363473036E-2</c:v>
                </c:pt>
                <c:pt idx="733">
                  <c:v>3.2448951363472034E-2</c:v>
                </c:pt>
                <c:pt idx="734">
                  <c:v>4.5378951363472808E-2</c:v>
                </c:pt>
                <c:pt idx="735">
                  <c:v>5.8308951363471806E-2</c:v>
                </c:pt>
                <c:pt idx="736">
                  <c:v>7.123895136347258E-2</c:v>
                </c:pt>
                <c:pt idx="737">
                  <c:v>8.4168951363473354E-2</c:v>
                </c:pt>
                <c:pt idx="738">
                  <c:v>9.7098951363472352E-2</c:v>
                </c:pt>
                <c:pt idx="739">
                  <c:v>0.11002895136347313</c:v>
                </c:pt>
                <c:pt idx="740">
                  <c:v>0.12295895136347212</c:v>
                </c:pt>
                <c:pt idx="741">
                  <c:v>0.1358889513634729</c:v>
                </c:pt>
                <c:pt idx="742">
                  <c:v>0.1488189513634719</c:v>
                </c:pt>
                <c:pt idx="743">
                  <c:v>0.16174895136347267</c:v>
                </c:pt>
                <c:pt idx="744">
                  <c:v>0.17467895136347344</c:v>
                </c:pt>
                <c:pt idx="745">
                  <c:v>0.18760895136347244</c:v>
                </c:pt>
                <c:pt idx="746">
                  <c:v>0.20053895136347322</c:v>
                </c:pt>
                <c:pt idx="747">
                  <c:v>0.21346895136347221</c:v>
                </c:pt>
                <c:pt idx="748">
                  <c:v>0.22639895136347299</c:v>
                </c:pt>
                <c:pt idx="749">
                  <c:v>0.23932895136347199</c:v>
                </c:pt>
                <c:pt idx="750">
                  <c:v>0.25225895136347276</c:v>
                </c:pt>
                <c:pt idx="751">
                  <c:v>0.26518895136347176</c:v>
                </c:pt>
                <c:pt idx="752">
                  <c:v>0.27811895136347253</c:v>
                </c:pt>
                <c:pt idx="753">
                  <c:v>0.29104895136347331</c:v>
                </c:pt>
                <c:pt idx="754">
                  <c:v>0.30397895136347231</c:v>
                </c:pt>
                <c:pt idx="755">
                  <c:v>0.31690895136347308</c:v>
                </c:pt>
                <c:pt idx="756">
                  <c:v>0.32983895136347208</c:v>
                </c:pt>
                <c:pt idx="757">
                  <c:v>0.34276895136347285</c:v>
                </c:pt>
                <c:pt idx="758">
                  <c:v>0.35569895136347185</c:v>
                </c:pt>
                <c:pt idx="759">
                  <c:v>0.36862895136347262</c:v>
                </c:pt>
                <c:pt idx="760">
                  <c:v>0.3815589513634734</c:v>
                </c:pt>
                <c:pt idx="761">
                  <c:v>0.3944889513634724</c:v>
                </c:pt>
                <c:pt idx="762">
                  <c:v>0.40741895136347317</c:v>
                </c:pt>
                <c:pt idx="763">
                  <c:v>0.42034895136347217</c:v>
                </c:pt>
                <c:pt idx="764">
                  <c:v>0.43327895136347294</c:v>
                </c:pt>
                <c:pt idx="765">
                  <c:v>0.44620895136347194</c:v>
                </c:pt>
                <c:pt idx="766">
                  <c:v>0.45913895136347271</c:v>
                </c:pt>
                <c:pt idx="767">
                  <c:v>0.47206895136347349</c:v>
                </c:pt>
                <c:pt idx="768">
                  <c:v>0.48499895136347249</c:v>
                </c:pt>
                <c:pt idx="769">
                  <c:v>0.49792895136347326</c:v>
                </c:pt>
                <c:pt idx="770">
                  <c:v>0.51085895136347226</c:v>
                </c:pt>
                <c:pt idx="771">
                  <c:v>0.52378895136347303</c:v>
                </c:pt>
                <c:pt idx="772">
                  <c:v>0.53671895136347203</c:v>
                </c:pt>
                <c:pt idx="773">
                  <c:v>0.5496489513634728</c:v>
                </c:pt>
                <c:pt idx="774">
                  <c:v>0.5625789513634718</c:v>
                </c:pt>
                <c:pt idx="775">
                  <c:v>0.57550895136347258</c:v>
                </c:pt>
                <c:pt idx="776">
                  <c:v>0.58843895136347335</c:v>
                </c:pt>
                <c:pt idx="777">
                  <c:v>0.60136895136347235</c:v>
                </c:pt>
                <c:pt idx="778">
                  <c:v>0.61429895136347312</c:v>
                </c:pt>
                <c:pt idx="779">
                  <c:v>0.62722895136347212</c:v>
                </c:pt>
                <c:pt idx="780">
                  <c:v>0.64015895136347289</c:v>
                </c:pt>
                <c:pt idx="781">
                  <c:v>0.65308895136347189</c:v>
                </c:pt>
                <c:pt idx="782">
                  <c:v>0.66601895136347267</c:v>
                </c:pt>
                <c:pt idx="783">
                  <c:v>0.67894895136347344</c:v>
                </c:pt>
                <c:pt idx="784">
                  <c:v>0.69187895136347244</c:v>
                </c:pt>
                <c:pt idx="785">
                  <c:v>0.70480895136347321</c:v>
                </c:pt>
                <c:pt idx="786">
                  <c:v>0.71773895136347221</c:v>
                </c:pt>
                <c:pt idx="787">
                  <c:v>0.73066895136347298</c:v>
                </c:pt>
                <c:pt idx="788">
                  <c:v>0.74359895136347198</c:v>
                </c:pt>
                <c:pt idx="789">
                  <c:v>0.75652895136347276</c:v>
                </c:pt>
                <c:pt idx="790">
                  <c:v>0.76945895136347175</c:v>
                </c:pt>
                <c:pt idx="791">
                  <c:v>0.78238895136347253</c:v>
                </c:pt>
                <c:pt idx="792">
                  <c:v>0.7953189513634733</c:v>
                </c:pt>
                <c:pt idx="793">
                  <c:v>0.8082489513634723</c:v>
                </c:pt>
                <c:pt idx="794">
                  <c:v>0.82117895136347308</c:v>
                </c:pt>
                <c:pt idx="795">
                  <c:v>0.83410895136347207</c:v>
                </c:pt>
                <c:pt idx="796">
                  <c:v>0.84703895136347285</c:v>
                </c:pt>
                <c:pt idx="797">
                  <c:v>0.85996895136347185</c:v>
                </c:pt>
                <c:pt idx="798">
                  <c:v>0.87289895136347262</c:v>
                </c:pt>
                <c:pt idx="799">
                  <c:v>0.88582895136347339</c:v>
                </c:pt>
                <c:pt idx="800">
                  <c:v>0.89875895136347239</c:v>
                </c:pt>
                <c:pt idx="801">
                  <c:v>0.91168895136347317</c:v>
                </c:pt>
                <c:pt idx="802">
                  <c:v>0.92461895136347216</c:v>
                </c:pt>
                <c:pt idx="803">
                  <c:v>0.93754895136347294</c:v>
                </c:pt>
                <c:pt idx="804">
                  <c:v>0.95047895136347194</c:v>
                </c:pt>
                <c:pt idx="805">
                  <c:v>0.96340895136347271</c:v>
                </c:pt>
                <c:pt idx="806">
                  <c:v>0.97633895136347348</c:v>
                </c:pt>
                <c:pt idx="807">
                  <c:v>0.98926895136347248</c:v>
                </c:pt>
                <c:pt idx="808">
                  <c:v>1.0021989513634733</c:v>
                </c:pt>
                <c:pt idx="809">
                  <c:v>1.0151289513634723</c:v>
                </c:pt>
                <c:pt idx="810">
                  <c:v>1.028058951363473</c:v>
                </c:pt>
                <c:pt idx="811">
                  <c:v>1.040988951363472</c:v>
                </c:pt>
                <c:pt idx="812">
                  <c:v>1.0539189513634728</c:v>
                </c:pt>
                <c:pt idx="813">
                  <c:v>1.0668489513634718</c:v>
                </c:pt>
                <c:pt idx="814">
                  <c:v>1.0797789513634726</c:v>
                </c:pt>
                <c:pt idx="815">
                  <c:v>1.0927089513634733</c:v>
                </c:pt>
                <c:pt idx="816">
                  <c:v>1.1056389513634723</c:v>
                </c:pt>
                <c:pt idx="817">
                  <c:v>1.1185689513634731</c:v>
                </c:pt>
                <c:pt idx="818">
                  <c:v>1.1314989513634721</c:v>
                </c:pt>
                <c:pt idx="819">
                  <c:v>1.1444289513634729</c:v>
                </c:pt>
                <c:pt idx="820">
                  <c:v>1.1573589513634719</c:v>
                </c:pt>
                <c:pt idx="821">
                  <c:v>1.1702889513634727</c:v>
                </c:pt>
                <c:pt idx="822">
                  <c:v>1.1832189513634734</c:v>
                </c:pt>
                <c:pt idx="823">
                  <c:v>1.1961489513634724</c:v>
                </c:pt>
                <c:pt idx="824">
                  <c:v>1.2090789513634732</c:v>
                </c:pt>
                <c:pt idx="825">
                  <c:v>1.2220089513634722</c:v>
                </c:pt>
                <c:pt idx="826">
                  <c:v>1.234938951363473</c:v>
                </c:pt>
                <c:pt idx="827">
                  <c:v>1.247868951363472</c:v>
                </c:pt>
                <c:pt idx="828">
                  <c:v>1.2607989513634728</c:v>
                </c:pt>
                <c:pt idx="829">
                  <c:v>1.2737289513634718</c:v>
                </c:pt>
                <c:pt idx="830">
                  <c:v>1.2866589513634725</c:v>
                </c:pt>
                <c:pt idx="831">
                  <c:v>1.2995889513634733</c:v>
                </c:pt>
                <c:pt idx="832">
                  <c:v>1.3125189513634723</c:v>
                </c:pt>
                <c:pt idx="833">
                  <c:v>1.3254489513634731</c:v>
                </c:pt>
                <c:pt idx="834">
                  <c:v>1.3383789513634721</c:v>
                </c:pt>
                <c:pt idx="835">
                  <c:v>1.3513089513634728</c:v>
                </c:pt>
                <c:pt idx="836">
                  <c:v>1.3642389513634718</c:v>
                </c:pt>
                <c:pt idx="837">
                  <c:v>1.3771689513634726</c:v>
                </c:pt>
                <c:pt idx="838">
                  <c:v>1.3900989513634734</c:v>
                </c:pt>
                <c:pt idx="839">
                  <c:v>1.4030289513634724</c:v>
                </c:pt>
                <c:pt idx="840">
                  <c:v>1.4159589513634732</c:v>
                </c:pt>
                <c:pt idx="841">
                  <c:v>1.4288889513634722</c:v>
                </c:pt>
                <c:pt idx="842">
                  <c:v>1.4418189513634729</c:v>
                </c:pt>
                <c:pt idx="843">
                  <c:v>1.4547489513634719</c:v>
                </c:pt>
                <c:pt idx="844">
                  <c:v>1.4676789513634727</c:v>
                </c:pt>
                <c:pt idx="845">
                  <c:v>1.4806089513634735</c:v>
                </c:pt>
                <c:pt idx="846">
                  <c:v>1.4935389513634725</c:v>
                </c:pt>
                <c:pt idx="847">
                  <c:v>1.5064689513634733</c:v>
                </c:pt>
                <c:pt idx="848">
                  <c:v>1.5193989513634722</c:v>
                </c:pt>
                <c:pt idx="849">
                  <c:v>1.532328951363473</c:v>
                </c:pt>
                <c:pt idx="850">
                  <c:v>1.545258951363472</c:v>
                </c:pt>
                <c:pt idx="851">
                  <c:v>1.5581889513634728</c:v>
                </c:pt>
                <c:pt idx="852">
                  <c:v>1.5711189513634718</c:v>
                </c:pt>
                <c:pt idx="853">
                  <c:v>1.5840489513634726</c:v>
                </c:pt>
                <c:pt idx="854">
                  <c:v>1.5969789513634733</c:v>
                </c:pt>
                <c:pt idx="855">
                  <c:v>1.6099089513634723</c:v>
                </c:pt>
                <c:pt idx="856">
                  <c:v>1.6228389513634731</c:v>
                </c:pt>
                <c:pt idx="857">
                  <c:v>1.6357689513634721</c:v>
                </c:pt>
                <c:pt idx="858">
                  <c:v>1.6486989513634729</c:v>
                </c:pt>
                <c:pt idx="859">
                  <c:v>1.6616289513634719</c:v>
                </c:pt>
                <c:pt idx="860">
                  <c:v>1.6745589513634727</c:v>
                </c:pt>
                <c:pt idx="861">
                  <c:v>1.6874889513634734</c:v>
                </c:pt>
                <c:pt idx="862">
                  <c:v>1.7004189513634724</c:v>
                </c:pt>
                <c:pt idx="863">
                  <c:v>1.7133489513634732</c:v>
                </c:pt>
                <c:pt idx="864">
                  <c:v>1.7262789513634722</c:v>
                </c:pt>
                <c:pt idx="865">
                  <c:v>1.739208951363473</c:v>
                </c:pt>
                <c:pt idx="866">
                  <c:v>1.752138951363472</c:v>
                </c:pt>
                <c:pt idx="867">
                  <c:v>1.7650689513634727</c:v>
                </c:pt>
                <c:pt idx="868">
                  <c:v>1.7779989513634735</c:v>
                </c:pt>
                <c:pt idx="869">
                  <c:v>1.7909289513634725</c:v>
                </c:pt>
                <c:pt idx="870">
                  <c:v>1.8038589513634733</c:v>
                </c:pt>
                <c:pt idx="871">
                  <c:v>1.8167889513634723</c:v>
                </c:pt>
                <c:pt idx="872">
                  <c:v>1.8297189513634731</c:v>
                </c:pt>
                <c:pt idx="873">
                  <c:v>1.8426489513634721</c:v>
                </c:pt>
                <c:pt idx="874">
                  <c:v>1.8555789513634728</c:v>
                </c:pt>
                <c:pt idx="875">
                  <c:v>1.8685089513634718</c:v>
                </c:pt>
                <c:pt idx="876">
                  <c:v>1.8814389513634726</c:v>
                </c:pt>
                <c:pt idx="877">
                  <c:v>1.8943689513634734</c:v>
                </c:pt>
                <c:pt idx="878">
                  <c:v>1.9072989513634724</c:v>
                </c:pt>
                <c:pt idx="879">
                  <c:v>1.9202289513634732</c:v>
                </c:pt>
                <c:pt idx="880">
                  <c:v>1.9331589513634722</c:v>
                </c:pt>
                <c:pt idx="881">
                  <c:v>1.9460889513634729</c:v>
                </c:pt>
                <c:pt idx="882">
                  <c:v>1.9590189513634719</c:v>
                </c:pt>
                <c:pt idx="883">
                  <c:v>1.9719489513634727</c:v>
                </c:pt>
                <c:pt idx="884">
                  <c:v>1.9848789513634735</c:v>
                </c:pt>
                <c:pt idx="885">
                  <c:v>1.9978089513634725</c:v>
                </c:pt>
                <c:pt idx="886">
                  <c:v>2.0107389513634732</c:v>
                </c:pt>
                <c:pt idx="887">
                  <c:v>2.0236689513634722</c:v>
                </c:pt>
                <c:pt idx="888">
                  <c:v>2.036598951363473</c:v>
                </c:pt>
                <c:pt idx="889">
                  <c:v>2.049528951363472</c:v>
                </c:pt>
                <c:pt idx="890">
                  <c:v>2.0624589513634728</c:v>
                </c:pt>
                <c:pt idx="891">
                  <c:v>2.0753889513634718</c:v>
                </c:pt>
                <c:pt idx="892">
                  <c:v>2.0883189513634726</c:v>
                </c:pt>
                <c:pt idx="893">
                  <c:v>2.1012489513634733</c:v>
                </c:pt>
                <c:pt idx="894">
                  <c:v>2.1141789513634723</c:v>
                </c:pt>
                <c:pt idx="895">
                  <c:v>2.1271089513634731</c:v>
                </c:pt>
                <c:pt idx="896">
                  <c:v>2.1400389513634721</c:v>
                </c:pt>
                <c:pt idx="897">
                  <c:v>2.1529689513634729</c:v>
                </c:pt>
                <c:pt idx="898">
                  <c:v>2.1658989513634719</c:v>
                </c:pt>
                <c:pt idx="899">
                  <c:v>2.1788289513634727</c:v>
                </c:pt>
                <c:pt idx="900">
                  <c:v>2.1917589513634734</c:v>
                </c:pt>
                <c:pt idx="901">
                  <c:v>2.2046889513634724</c:v>
                </c:pt>
                <c:pt idx="902">
                  <c:v>2.2176189513634732</c:v>
                </c:pt>
                <c:pt idx="903">
                  <c:v>2.2305489513634722</c:v>
                </c:pt>
                <c:pt idx="904">
                  <c:v>2.243478951363473</c:v>
                </c:pt>
                <c:pt idx="905">
                  <c:v>2.256408951363472</c:v>
                </c:pt>
                <c:pt idx="906">
                  <c:v>2.2693389513634727</c:v>
                </c:pt>
                <c:pt idx="907">
                  <c:v>2.2822689513634735</c:v>
                </c:pt>
                <c:pt idx="908">
                  <c:v>2.2951989513634725</c:v>
                </c:pt>
                <c:pt idx="909">
                  <c:v>2.3081289513634733</c:v>
                </c:pt>
                <c:pt idx="910">
                  <c:v>2.3210589513634723</c:v>
                </c:pt>
                <c:pt idx="911">
                  <c:v>2.3339889513634731</c:v>
                </c:pt>
                <c:pt idx="912">
                  <c:v>2.3469189513634721</c:v>
                </c:pt>
                <c:pt idx="913">
                  <c:v>2.3598489513634728</c:v>
                </c:pt>
                <c:pt idx="914">
                  <c:v>2.3727789513634718</c:v>
                </c:pt>
                <c:pt idx="915">
                  <c:v>2.3857089513634726</c:v>
                </c:pt>
                <c:pt idx="916">
                  <c:v>2.3986389513634734</c:v>
                </c:pt>
                <c:pt idx="917">
                  <c:v>2.4115689513634724</c:v>
                </c:pt>
                <c:pt idx="918">
                  <c:v>2.4244989513634732</c:v>
                </c:pt>
                <c:pt idx="919">
                  <c:v>2.4374289513634722</c:v>
                </c:pt>
                <c:pt idx="920">
                  <c:v>2.4503589513634729</c:v>
                </c:pt>
                <c:pt idx="921">
                  <c:v>2.4632889513634719</c:v>
                </c:pt>
                <c:pt idx="922">
                  <c:v>2.4762189513634727</c:v>
                </c:pt>
                <c:pt idx="923">
                  <c:v>2.4891489513634735</c:v>
                </c:pt>
                <c:pt idx="924">
                  <c:v>2.5020789513634725</c:v>
                </c:pt>
                <c:pt idx="925">
                  <c:v>2.5150089513634732</c:v>
                </c:pt>
                <c:pt idx="926">
                  <c:v>2.5279389513634722</c:v>
                </c:pt>
                <c:pt idx="927">
                  <c:v>2.540868951363473</c:v>
                </c:pt>
                <c:pt idx="928">
                  <c:v>2.553798951363472</c:v>
                </c:pt>
                <c:pt idx="929">
                  <c:v>2.5667289513634728</c:v>
                </c:pt>
                <c:pt idx="930">
                  <c:v>2.5796589513634736</c:v>
                </c:pt>
                <c:pt idx="931">
                  <c:v>2.5925889513634726</c:v>
                </c:pt>
                <c:pt idx="932">
                  <c:v>2.6055189513634733</c:v>
                </c:pt>
                <c:pt idx="933">
                  <c:v>2.6184489513634723</c:v>
                </c:pt>
                <c:pt idx="934">
                  <c:v>2.6313789513634731</c:v>
                </c:pt>
                <c:pt idx="935">
                  <c:v>2.6443089513634721</c:v>
                </c:pt>
                <c:pt idx="936">
                  <c:v>2.6572389513634729</c:v>
                </c:pt>
                <c:pt idx="937">
                  <c:v>2.6701689513634719</c:v>
                </c:pt>
                <c:pt idx="938">
                  <c:v>2.6830989513634727</c:v>
                </c:pt>
                <c:pt idx="939">
                  <c:v>2.6960289513634734</c:v>
                </c:pt>
                <c:pt idx="940">
                  <c:v>2.7089589513634724</c:v>
                </c:pt>
                <c:pt idx="941">
                  <c:v>2.7218889513634732</c:v>
                </c:pt>
                <c:pt idx="942">
                  <c:v>2.7348189513634722</c:v>
                </c:pt>
                <c:pt idx="943">
                  <c:v>2.747748951363473</c:v>
                </c:pt>
                <c:pt idx="944">
                  <c:v>2.760678951363472</c:v>
                </c:pt>
                <c:pt idx="945">
                  <c:v>2.7736089513634727</c:v>
                </c:pt>
                <c:pt idx="946">
                  <c:v>2.7865389513634735</c:v>
                </c:pt>
                <c:pt idx="947">
                  <c:v>2.7994689513634725</c:v>
                </c:pt>
                <c:pt idx="948">
                  <c:v>2.8123989513634733</c:v>
                </c:pt>
                <c:pt idx="949">
                  <c:v>2.8253289513634723</c:v>
                </c:pt>
                <c:pt idx="950">
                  <c:v>2.8382589513634731</c:v>
                </c:pt>
                <c:pt idx="951">
                  <c:v>2.8511889513634721</c:v>
                </c:pt>
                <c:pt idx="952">
                  <c:v>2.8641189513634728</c:v>
                </c:pt>
                <c:pt idx="953">
                  <c:v>2.8770489513634718</c:v>
                </c:pt>
                <c:pt idx="954">
                  <c:v>2.8899789513634726</c:v>
                </c:pt>
                <c:pt idx="955">
                  <c:v>2.9029089513634734</c:v>
                </c:pt>
                <c:pt idx="956">
                  <c:v>2.9158389513634724</c:v>
                </c:pt>
                <c:pt idx="957">
                  <c:v>2.9287689513634731</c:v>
                </c:pt>
                <c:pt idx="958">
                  <c:v>2.9416989513634721</c:v>
                </c:pt>
                <c:pt idx="959">
                  <c:v>2.9546289513634729</c:v>
                </c:pt>
                <c:pt idx="960">
                  <c:v>2.9675589513634719</c:v>
                </c:pt>
                <c:pt idx="961">
                  <c:v>2.9804889513634727</c:v>
                </c:pt>
                <c:pt idx="962">
                  <c:v>2.9934189513634735</c:v>
                </c:pt>
                <c:pt idx="963">
                  <c:v>3.0063489513634725</c:v>
                </c:pt>
                <c:pt idx="964">
                  <c:v>3.0192789513634732</c:v>
                </c:pt>
                <c:pt idx="965">
                  <c:v>3.0322089513634722</c:v>
                </c:pt>
                <c:pt idx="966">
                  <c:v>3.045138951363473</c:v>
                </c:pt>
                <c:pt idx="967">
                  <c:v>3.058068951363472</c:v>
                </c:pt>
                <c:pt idx="968">
                  <c:v>3.0709989513634728</c:v>
                </c:pt>
                <c:pt idx="969">
                  <c:v>3.0839289513634736</c:v>
                </c:pt>
                <c:pt idx="970">
                  <c:v>3.0968589513634726</c:v>
                </c:pt>
                <c:pt idx="971">
                  <c:v>3.1097889513634733</c:v>
                </c:pt>
                <c:pt idx="972">
                  <c:v>3.1227189513634723</c:v>
                </c:pt>
                <c:pt idx="973">
                  <c:v>3.1356489513634731</c:v>
                </c:pt>
                <c:pt idx="974">
                  <c:v>3.1485789513634721</c:v>
                </c:pt>
                <c:pt idx="975">
                  <c:v>3.1615089513634729</c:v>
                </c:pt>
                <c:pt idx="976">
                  <c:v>3.1744389513634719</c:v>
                </c:pt>
                <c:pt idx="977">
                  <c:v>3.1873689513634726</c:v>
                </c:pt>
                <c:pt idx="978">
                  <c:v>3.2002989513634734</c:v>
                </c:pt>
                <c:pt idx="979">
                  <c:v>3.2132289513634724</c:v>
                </c:pt>
                <c:pt idx="980">
                  <c:v>3.2261589513634732</c:v>
                </c:pt>
                <c:pt idx="981">
                  <c:v>3.2390889513634722</c:v>
                </c:pt>
                <c:pt idx="982">
                  <c:v>3.252018951363473</c:v>
                </c:pt>
                <c:pt idx="983">
                  <c:v>3.264948951363472</c:v>
                </c:pt>
                <c:pt idx="984">
                  <c:v>3.2778789513634727</c:v>
                </c:pt>
                <c:pt idx="985">
                  <c:v>3.2908089513634735</c:v>
                </c:pt>
                <c:pt idx="986">
                  <c:v>3.3037389513634725</c:v>
                </c:pt>
                <c:pt idx="987">
                  <c:v>3.3166689513634733</c:v>
                </c:pt>
                <c:pt idx="988">
                  <c:v>3.3295989513634723</c:v>
                </c:pt>
                <c:pt idx="989">
                  <c:v>3.3425289513634731</c:v>
                </c:pt>
                <c:pt idx="990">
                  <c:v>3.3554589513634721</c:v>
                </c:pt>
                <c:pt idx="991">
                  <c:v>3.3683889513634728</c:v>
                </c:pt>
                <c:pt idx="992">
                  <c:v>3.3813189513634736</c:v>
                </c:pt>
                <c:pt idx="993">
                  <c:v>3.3942489513634726</c:v>
                </c:pt>
                <c:pt idx="994">
                  <c:v>3.4071789513634734</c:v>
                </c:pt>
                <c:pt idx="995">
                  <c:v>3.4201089513634724</c:v>
                </c:pt>
                <c:pt idx="996">
                  <c:v>3.4330389513634731</c:v>
                </c:pt>
                <c:pt idx="997">
                  <c:v>3.4459689513634721</c:v>
                </c:pt>
                <c:pt idx="998">
                  <c:v>3.4588989513634729</c:v>
                </c:pt>
                <c:pt idx="999">
                  <c:v>3.4718289513634719</c:v>
                </c:pt>
                <c:pt idx="1000">
                  <c:v>3.4847589513634727</c:v>
                </c:pt>
                <c:pt idx="1001">
                  <c:v>3.4976889513634735</c:v>
                </c:pt>
                <c:pt idx="1002">
                  <c:v>3.5106189513634725</c:v>
                </c:pt>
                <c:pt idx="1003">
                  <c:v>3.5235489513634732</c:v>
                </c:pt>
                <c:pt idx="1004">
                  <c:v>3.5364789513634722</c:v>
                </c:pt>
                <c:pt idx="1005">
                  <c:v>3.549408951363473</c:v>
                </c:pt>
                <c:pt idx="1006">
                  <c:v>3.562338951363472</c:v>
                </c:pt>
                <c:pt idx="1007">
                  <c:v>3.5752689513634728</c:v>
                </c:pt>
                <c:pt idx="1008">
                  <c:v>3.5881989513634736</c:v>
                </c:pt>
                <c:pt idx="1009">
                  <c:v>3.6011289513634726</c:v>
                </c:pt>
                <c:pt idx="1010">
                  <c:v>3.6140589513634733</c:v>
                </c:pt>
                <c:pt idx="1011">
                  <c:v>3.6269889513634723</c:v>
                </c:pt>
                <c:pt idx="1012">
                  <c:v>3.6399189513634731</c:v>
                </c:pt>
                <c:pt idx="1013">
                  <c:v>3.6528489513634721</c:v>
                </c:pt>
                <c:pt idx="1014">
                  <c:v>3.6657789513634729</c:v>
                </c:pt>
                <c:pt idx="1015">
                  <c:v>3.6787089513634719</c:v>
                </c:pt>
                <c:pt idx="1016">
                  <c:v>3.6916389513634726</c:v>
                </c:pt>
                <c:pt idx="1017">
                  <c:v>3.7045689513634734</c:v>
                </c:pt>
                <c:pt idx="1018">
                  <c:v>3.7174989513634724</c:v>
                </c:pt>
                <c:pt idx="1019">
                  <c:v>3.7304289513634732</c:v>
                </c:pt>
                <c:pt idx="1020">
                  <c:v>3.7433589513634722</c:v>
                </c:pt>
                <c:pt idx="1021">
                  <c:v>3.756288951363473</c:v>
                </c:pt>
                <c:pt idx="1022">
                  <c:v>3.769218951363472</c:v>
                </c:pt>
                <c:pt idx="1023">
                  <c:v>3.7821489513634727</c:v>
                </c:pt>
              </c:numCache>
            </c:numRef>
          </c:xVal>
          <c:yVal>
            <c:numRef>
              <c:f>spatial!$F$2:$F$1025</c:f>
              <c:numCache>
                <c:formatCode>0.00E+00</c:formatCode>
                <c:ptCount val="1024"/>
                <c:pt idx="0">
                  <c:v>7.4850401869791333E-2</c:v>
                </c:pt>
                <c:pt idx="1">
                  <c:v>7.3510013931038828E-2</c:v>
                </c:pt>
                <c:pt idx="2">
                  <c:v>6.1604380817081486E-2</c:v>
                </c:pt>
                <c:pt idx="3">
                  <c:v>6.7509198766804876E-2</c:v>
                </c:pt>
                <c:pt idx="4">
                  <c:v>6.435335946794464E-2</c:v>
                </c:pt>
                <c:pt idx="5">
                  <c:v>6.005615845223878E-2</c:v>
                </c:pt>
                <c:pt idx="6">
                  <c:v>6.2266169843876923E-2</c:v>
                </c:pt>
                <c:pt idx="7">
                  <c:v>5.8770489422718668E-2</c:v>
                </c:pt>
                <c:pt idx="8">
                  <c:v>5.6239611231663211E-2</c:v>
                </c:pt>
                <c:pt idx="9">
                  <c:v>5.1697058737934169E-2</c:v>
                </c:pt>
                <c:pt idx="10">
                  <c:v>5.7328895644883054E-2</c:v>
                </c:pt>
                <c:pt idx="11">
                  <c:v>5.4905218907673331E-2</c:v>
                </c:pt>
                <c:pt idx="12">
                  <c:v>5.4273055166363417E-2</c:v>
                </c:pt>
                <c:pt idx="13">
                  <c:v>5.8694126929949436E-2</c:v>
                </c:pt>
                <c:pt idx="14">
                  <c:v>7.1108800740617914E-2</c:v>
                </c:pt>
                <c:pt idx="15">
                  <c:v>6.165124042260358E-2</c:v>
                </c:pt>
                <c:pt idx="16">
                  <c:v>6.8766195887314252E-2</c:v>
                </c:pt>
                <c:pt idx="17">
                  <c:v>6.2120588084019469E-2</c:v>
                </c:pt>
                <c:pt idx="18">
                  <c:v>7.2472883710859054E-2</c:v>
                </c:pt>
                <c:pt idx="19">
                  <c:v>6.5117168041307613E-2</c:v>
                </c:pt>
                <c:pt idx="20">
                  <c:v>6.5597735560990869E-2</c:v>
                </c:pt>
                <c:pt idx="21">
                  <c:v>5.2245076342631917E-2</c:v>
                </c:pt>
                <c:pt idx="22">
                  <c:v>4.8001200532998542E-2</c:v>
                </c:pt>
                <c:pt idx="23">
                  <c:v>4.4514964123269211E-2</c:v>
                </c:pt>
                <c:pt idx="24">
                  <c:v>4.7963691738181033E-2</c:v>
                </c:pt>
                <c:pt idx="25">
                  <c:v>5.4646586310234738E-2</c:v>
                </c:pt>
                <c:pt idx="26">
                  <c:v>5.770277129732005E-2</c:v>
                </c:pt>
                <c:pt idx="27">
                  <c:v>4.6588944837912566E-2</c:v>
                </c:pt>
                <c:pt idx="28">
                  <c:v>4.2573204481651743E-2</c:v>
                </c:pt>
                <c:pt idx="29">
                  <c:v>4.7176685582837684E-2</c:v>
                </c:pt>
                <c:pt idx="30">
                  <c:v>5.3929531888385084E-2</c:v>
                </c:pt>
                <c:pt idx="31">
                  <c:v>5.298121401695334E-2</c:v>
                </c:pt>
                <c:pt idx="32">
                  <c:v>5.0487200830478723E-2</c:v>
                </c:pt>
                <c:pt idx="33">
                  <c:v>5.7093575513758016E-2</c:v>
                </c:pt>
                <c:pt idx="34">
                  <c:v>4.8506096478001762E-2</c:v>
                </c:pt>
                <c:pt idx="35">
                  <c:v>5.0166090685266555E-2</c:v>
                </c:pt>
                <c:pt idx="36">
                  <c:v>5.3827413948040061E-2</c:v>
                </c:pt>
                <c:pt idx="37">
                  <c:v>6.0886636336020816E-2</c:v>
                </c:pt>
                <c:pt idx="38">
                  <c:v>5.6306917191996535E-2</c:v>
                </c:pt>
                <c:pt idx="39">
                  <c:v>5.2221057669892192E-2</c:v>
                </c:pt>
                <c:pt idx="40">
                  <c:v>4.8560225261913968E-2</c:v>
                </c:pt>
                <c:pt idx="41">
                  <c:v>5.4745441466246755E-2</c:v>
                </c:pt>
                <c:pt idx="42">
                  <c:v>4.6796717445393779E-2</c:v>
                </c:pt>
                <c:pt idx="43">
                  <c:v>5.1008520950204604E-2</c:v>
                </c:pt>
                <c:pt idx="44">
                  <c:v>5.3577638032042615E-2</c:v>
                </c:pt>
                <c:pt idx="45">
                  <c:v>4.8084789240950727E-2</c:v>
                </c:pt>
                <c:pt idx="46">
                  <c:v>4.4466095616324447E-2</c:v>
                </c:pt>
                <c:pt idx="47">
                  <c:v>5.2122833481838472E-2</c:v>
                </c:pt>
                <c:pt idx="48">
                  <c:v>5.6310166080335455E-2</c:v>
                </c:pt>
                <c:pt idx="49">
                  <c:v>5.1339449491245935E-2</c:v>
                </c:pt>
                <c:pt idx="50">
                  <c:v>4.6187958899795691E-2</c:v>
                </c:pt>
                <c:pt idx="51">
                  <c:v>5.7790009785638127E-2</c:v>
                </c:pt>
                <c:pt idx="52">
                  <c:v>5.1897582498790035E-2</c:v>
                </c:pt>
                <c:pt idx="53">
                  <c:v>5.9156749003028607E-2</c:v>
                </c:pt>
                <c:pt idx="54">
                  <c:v>5.2324600250251888E-2</c:v>
                </c:pt>
                <c:pt idx="55">
                  <c:v>5.6361302952454513E-2</c:v>
                </c:pt>
                <c:pt idx="56">
                  <c:v>6.1192371958955827E-2</c:v>
                </c:pt>
                <c:pt idx="57">
                  <c:v>5.1816437641158168E-2</c:v>
                </c:pt>
                <c:pt idx="58">
                  <c:v>4.7902193817985148E-2</c:v>
                </c:pt>
                <c:pt idx="59">
                  <c:v>5.5113237629780647E-2</c:v>
                </c:pt>
                <c:pt idx="60">
                  <c:v>6.2402751542294098E-2</c:v>
                </c:pt>
                <c:pt idx="61">
                  <c:v>6.1751817853865562E-2</c:v>
                </c:pt>
                <c:pt idx="62">
                  <c:v>6.0481870248112725E-2</c:v>
                </c:pt>
                <c:pt idx="63">
                  <c:v>7.5502489798795036E-2</c:v>
                </c:pt>
                <c:pt idx="64">
                  <c:v>7.7261924285879371E-2</c:v>
                </c:pt>
                <c:pt idx="65">
                  <c:v>6.7387083525164718E-2</c:v>
                </c:pt>
                <c:pt idx="66">
                  <c:v>6.9065238240102605E-2</c:v>
                </c:pt>
                <c:pt idx="67">
                  <c:v>6.4114316294462528E-2</c:v>
                </c:pt>
                <c:pt idx="68">
                  <c:v>5.4400658976730798E-2</c:v>
                </c:pt>
                <c:pt idx="69">
                  <c:v>4.6642492985479789E-2</c:v>
                </c:pt>
                <c:pt idx="70">
                  <c:v>5.2131923974723583E-2</c:v>
                </c:pt>
                <c:pt idx="71">
                  <c:v>5.0791983779950214E-2</c:v>
                </c:pt>
                <c:pt idx="72">
                  <c:v>5.4965551916966664E-2</c:v>
                </c:pt>
                <c:pt idx="73">
                  <c:v>5.8648900269996321E-2</c:v>
                </c:pt>
                <c:pt idx="74">
                  <c:v>6.8671932686430612E-2</c:v>
                </c:pt>
                <c:pt idx="75">
                  <c:v>5.3053436477108355E-2</c:v>
                </c:pt>
                <c:pt idx="76">
                  <c:v>6.0528802064149193E-2</c:v>
                </c:pt>
                <c:pt idx="77">
                  <c:v>5.5866061631656354E-2</c:v>
                </c:pt>
                <c:pt idx="78">
                  <c:v>4.9691738579891648E-2</c:v>
                </c:pt>
                <c:pt idx="79">
                  <c:v>4.529213526071936E-2</c:v>
                </c:pt>
                <c:pt idx="80">
                  <c:v>5.652715512977504E-2</c:v>
                </c:pt>
                <c:pt idx="81">
                  <c:v>5.8889430329108608E-2</c:v>
                </c:pt>
                <c:pt idx="82">
                  <c:v>4.7019615181990791E-2</c:v>
                </c:pt>
                <c:pt idx="83">
                  <c:v>5.9952314917529795E-2</c:v>
                </c:pt>
                <c:pt idx="84">
                  <c:v>6.8603634990456741E-2</c:v>
                </c:pt>
                <c:pt idx="85">
                  <c:v>5.9084984584102586E-2</c:v>
                </c:pt>
                <c:pt idx="86">
                  <c:v>5.1370381292605044E-2</c:v>
                </c:pt>
                <c:pt idx="87">
                  <c:v>5.3626125902955547E-2</c:v>
                </c:pt>
                <c:pt idx="88">
                  <c:v>5.8751457327436057E-2</c:v>
                </c:pt>
                <c:pt idx="89">
                  <c:v>5.7797898988054611E-2</c:v>
                </c:pt>
                <c:pt idx="90">
                  <c:v>5.1812298499555751E-2</c:v>
                </c:pt>
                <c:pt idx="91">
                  <c:v>5.0803218032210912E-2</c:v>
                </c:pt>
                <c:pt idx="92">
                  <c:v>4.7996844267992472E-2</c:v>
                </c:pt>
                <c:pt idx="93">
                  <c:v>4.4110854790826146E-2</c:v>
                </c:pt>
                <c:pt idx="94">
                  <c:v>5.0453686262561109E-2</c:v>
                </c:pt>
                <c:pt idx="95">
                  <c:v>5.6505167151459756E-2</c:v>
                </c:pt>
                <c:pt idx="96">
                  <c:v>5.8202373921443021E-2</c:v>
                </c:pt>
                <c:pt idx="97">
                  <c:v>5.7570983762032089E-2</c:v>
                </c:pt>
                <c:pt idx="98">
                  <c:v>5.2226620235351885E-2</c:v>
                </c:pt>
                <c:pt idx="99">
                  <c:v>5.8085209048820273E-2</c:v>
                </c:pt>
                <c:pt idx="100">
                  <c:v>5.6938070023128062E-2</c:v>
                </c:pt>
                <c:pt idx="101">
                  <c:v>5.0706052353590117E-2</c:v>
                </c:pt>
                <c:pt idx="102">
                  <c:v>6.4177652838719124E-2</c:v>
                </c:pt>
                <c:pt idx="103">
                  <c:v>6.3067560173574511E-2</c:v>
                </c:pt>
                <c:pt idx="104">
                  <c:v>5.6385747042255956E-2</c:v>
                </c:pt>
                <c:pt idx="105">
                  <c:v>5.6673504009458829E-2</c:v>
                </c:pt>
                <c:pt idx="106">
                  <c:v>5.3674012003699929E-2</c:v>
                </c:pt>
                <c:pt idx="107">
                  <c:v>5.4853888015851761E-2</c:v>
                </c:pt>
                <c:pt idx="108">
                  <c:v>6.3100250648798595E-2</c:v>
                </c:pt>
                <c:pt idx="109">
                  <c:v>5.3890193052426524E-2</c:v>
                </c:pt>
                <c:pt idx="110">
                  <c:v>5.0588183127818764E-2</c:v>
                </c:pt>
                <c:pt idx="111">
                  <c:v>5.2997852643684132E-2</c:v>
                </c:pt>
                <c:pt idx="112">
                  <c:v>5.0222486512702572E-2</c:v>
                </c:pt>
                <c:pt idx="113">
                  <c:v>4.9117942179805918E-2</c:v>
                </c:pt>
                <c:pt idx="114">
                  <c:v>4.7715245732392664E-2</c:v>
                </c:pt>
                <c:pt idx="115">
                  <c:v>4.815304751042479E-2</c:v>
                </c:pt>
                <c:pt idx="116">
                  <c:v>4.2776333277982657E-2</c:v>
                </c:pt>
                <c:pt idx="117">
                  <c:v>4.7470842780385096E-2</c:v>
                </c:pt>
                <c:pt idx="118">
                  <c:v>5.7075919359329819E-2</c:v>
                </c:pt>
                <c:pt idx="119">
                  <c:v>4.9835578709974238E-2</c:v>
                </c:pt>
                <c:pt idx="120">
                  <c:v>4.2433936002959839E-2</c:v>
                </c:pt>
                <c:pt idx="121">
                  <c:v>5.1214757677672591E-2</c:v>
                </c:pt>
                <c:pt idx="122">
                  <c:v>5.365511442350477E-2</c:v>
                </c:pt>
                <c:pt idx="123">
                  <c:v>5.2646693259942541E-2</c:v>
                </c:pt>
                <c:pt idx="124">
                  <c:v>5.2929753871795569E-2</c:v>
                </c:pt>
                <c:pt idx="125">
                  <c:v>5.7079375886333508E-2</c:v>
                </c:pt>
                <c:pt idx="126">
                  <c:v>6.0682610549881097E-2</c:v>
                </c:pt>
                <c:pt idx="127">
                  <c:v>5.8861626997933729E-2</c:v>
                </c:pt>
                <c:pt idx="128">
                  <c:v>5.2650453467320751E-2</c:v>
                </c:pt>
                <c:pt idx="129">
                  <c:v>5.4140682998463821E-2</c:v>
                </c:pt>
                <c:pt idx="130">
                  <c:v>5.1810623750129993E-2</c:v>
                </c:pt>
                <c:pt idx="131">
                  <c:v>5.0523981742513782E-2</c:v>
                </c:pt>
                <c:pt idx="132">
                  <c:v>6.3842070736802772E-2</c:v>
                </c:pt>
                <c:pt idx="133">
                  <c:v>5.8723011396801944E-2</c:v>
                </c:pt>
                <c:pt idx="134">
                  <c:v>5.6190278266272875E-2</c:v>
                </c:pt>
                <c:pt idx="135">
                  <c:v>6.2588441187293911E-2</c:v>
                </c:pt>
                <c:pt idx="136">
                  <c:v>5.5307387037755479E-2</c:v>
                </c:pt>
                <c:pt idx="137">
                  <c:v>5.2425845624181282E-2</c:v>
                </c:pt>
                <c:pt idx="138">
                  <c:v>5.1528539373063807E-2</c:v>
                </c:pt>
                <c:pt idx="139">
                  <c:v>6.1796057982334826E-2</c:v>
                </c:pt>
                <c:pt idx="140">
                  <c:v>5.8294231695034934E-2</c:v>
                </c:pt>
                <c:pt idx="141">
                  <c:v>5.9119187694095549E-2</c:v>
                </c:pt>
                <c:pt idx="142">
                  <c:v>4.3859198931451356E-2</c:v>
                </c:pt>
                <c:pt idx="143">
                  <c:v>5.2978034664507845E-2</c:v>
                </c:pt>
                <c:pt idx="144">
                  <c:v>5.0113872064699659E-2</c:v>
                </c:pt>
                <c:pt idx="145">
                  <c:v>4.8734215159711304E-2</c:v>
                </c:pt>
                <c:pt idx="146">
                  <c:v>5.3530491973371286E-2</c:v>
                </c:pt>
                <c:pt idx="147">
                  <c:v>4.3409869178985358E-2</c:v>
                </c:pt>
                <c:pt idx="148">
                  <c:v>5.4860246547765085E-2</c:v>
                </c:pt>
                <c:pt idx="149">
                  <c:v>5.1964117268952913E-2</c:v>
                </c:pt>
                <c:pt idx="150">
                  <c:v>5.4002762479725519E-2</c:v>
                </c:pt>
                <c:pt idx="151">
                  <c:v>5.8078102819846371E-2</c:v>
                </c:pt>
                <c:pt idx="152">
                  <c:v>5.922920935621992E-2</c:v>
                </c:pt>
                <c:pt idx="153">
                  <c:v>5.6998844106621351E-2</c:v>
                </c:pt>
                <c:pt idx="154">
                  <c:v>5.8923419525091378E-2</c:v>
                </c:pt>
                <c:pt idx="155">
                  <c:v>6.891197863029519E-2</c:v>
                </c:pt>
                <c:pt idx="156">
                  <c:v>5.8255143417541046E-2</c:v>
                </c:pt>
                <c:pt idx="157">
                  <c:v>5.7657068997609952E-2</c:v>
                </c:pt>
                <c:pt idx="158">
                  <c:v>6.0143830428887018E-2</c:v>
                </c:pt>
                <c:pt idx="159">
                  <c:v>6.4038051347538136E-2</c:v>
                </c:pt>
                <c:pt idx="160">
                  <c:v>6.1465485655805598E-2</c:v>
                </c:pt>
                <c:pt idx="161">
                  <c:v>5.9863680127560805E-2</c:v>
                </c:pt>
                <c:pt idx="162">
                  <c:v>5.8021908951017234E-2</c:v>
                </c:pt>
                <c:pt idx="163">
                  <c:v>6.2298917234731591E-2</c:v>
                </c:pt>
                <c:pt idx="164">
                  <c:v>5.5327872370655326E-2</c:v>
                </c:pt>
                <c:pt idx="165">
                  <c:v>6.6438800717908655E-2</c:v>
                </c:pt>
                <c:pt idx="166">
                  <c:v>6.7996104623520293E-2</c:v>
                </c:pt>
                <c:pt idx="167">
                  <c:v>6.2378604766571977E-2</c:v>
                </c:pt>
                <c:pt idx="168">
                  <c:v>6.7267571510076618E-2</c:v>
                </c:pt>
                <c:pt idx="169">
                  <c:v>6.4290801585838123E-2</c:v>
                </c:pt>
                <c:pt idx="170">
                  <c:v>5.9807567068713742E-2</c:v>
                </c:pt>
                <c:pt idx="171">
                  <c:v>5.9095530948521401E-2</c:v>
                </c:pt>
                <c:pt idx="172">
                  <c:v>6.923703538657551E-2</c:v>
                </c:pt>
                <c:pt idx="173">
                  <c:v>5.996411222262036E-2</c:v>
                </c:pt>
                <c:pt idx="174">
                  <c:v>5.8317531959107119E-2</c:v>
                </c:pt>
                <c:pt idx="175">
                  <c:v>6.6293112436454471E-2</c:v>
                </c:pt>
                <c:pt idx="176">
                  <c:v>7.0136449557374636E-2</c:v>
                </c:pt>
                <c:pt idx="177">
                  <c:v>5.7764274477841694E-2</c:v>
                </c:pt>
                <c:pt idx="178">
                  <c:v>5.1637477966730787E-2</c:v>
                </c:pt>
                <c:pt idx="179">
                  <c:v>5.830355678321384E-2</c:v>
                </c:pt>
                <c:pt idx="180">
                  <c:v>5.607615957919608E-2</c:v>
                </c:pt>
                <c:pt idx="181">
                  <c:v>5.3567381962265646E-2</c:v>
                </c:pt>
                <c:pt idx="182">
                  <c:v>4.9758200060141478E-2</c:v>
                </c:pt>
                <c:pt idx="183">
                  <c:v>5.466072345190711E-2</c:v>
                </c:pt>
                <c:pt idx="184">
                  <c:v>5.3588372924132252E-2</c:v>
                </c:pt>
                <c:pt idx="185">
                  <c:v>5.5817017725536412E-2</c:v>
                </c:pt>
                <c:pt idx="186">
                  <c:v>6.24660393382599E-2</c:v>
                </c:pt>
                <c:pt idx="187">
                  <c:v>6.6627150964186643E-2</c:v>
                </c:pt>
                <c:pt idx="188">
                  <c:v>6.1064762482157961E-2</c:v>
                </c:pt>
                <c:pt idx="189">
                  <c:v>6.5540525434527333E-2</c:v>
                </c:pt>
                <c:pt idx="190">
                  <c:v>6.3213650208901018E-2</c:v>
                </c:pt>
                <c:pt idx="191">
                  <c:v>6.514907348208944E-2</c:v>
                </c:pt>
                <c:pt idx="192">
                  <c:v>6.0646389850568104E-2</c:v>
                </c:pt>
                <c:pt idx="193">
                  <c:v>6.7818575185222413E-2</c:v>
                </c:pt>
                <c:pt idx="194">
                  <c:v>6.5375702086324636E-2</c:v>
                </c:pt>
                <c:pt idx="195">
                  <c:v>6.4188842622695641E-2</c:v>
                </c:pt>
                <c:pt idx="196">
                  <c:v>6.0378416683246124E-2</c:v>
                </c:pt>
                <c:pt idx="197">
                  <c:v>6.3332406218868764E-2</c:v>
                </c:pt>
                <c:pt idx="198">
                  <c:v>6.2175267158636291E-2</c:v>
                </c:pt>
                <c:pt idx="199">
                  <c:v>5.7401229560431533E-2</c:v>
                </c:pt>
                <c:pt idx="200">
                  <c:v>6.1545446029216452E-2</c:v>
                </c:pt>
                <c:pt idx="201">
                  <c:v>6.1618408736666526E-2</c:v>
                </c:pt>
                <c:pt idx="202">
                  <c:v>7.3823307046182216E-2</c:v>
                </c:pt>
                <c:pt idx="203">
                  <c:v>7.5969621889788175E-2</c:v>
                </c:pt>
                <c:pt idx="204">
                  <c:v>6.359205265315146E-2</c:v>
                </c:pt>
                <c:pt idx="205">
                  <c:v>5.9145845389503598E-2</c:v>
                </c:pt>
                <c:pt idx="206">
                  <c:v>5.4063858828653957E-2</c:v>
                </c:pt>
                <c:pt idx="207">
                  <c:v>6.7923489113823954E-2</c:v>
                </c:pt>
                <c:pt idx="208">
                  <c:v>7.572185102336941E-2</c:v>
                </c:pt>
                <c:pt idx="209">
                  <c:v>7.0151536309318169E-2</c:v>
                </c:pt>
                <c:pt idx="210">
                  <c:v>6.239332784813862E-2</c:v>
                </c:pt>
                <c:pt idx="211">
                  <c:v>7.5717506473561513E-2</c:v>
                </c:pt>
                <c:pt idx="212">
                  <c:v>7.45452533328963E-2</c:v>
                </c:pt>
                <c:pt idx="213">
                  <c:v>6.6170201199512932E-2</c:v>
                </c:pt>
                <c:pt idx="214">
                  <c:v>6.2162665383536361E-2</c:v>
                </c:pt>
                <c:pt idx="215">
                  <c:v>6.2650314090830009E-2</c:v>
                </c:pt>
                <c:pt idx="216">
                  <c:v>5.6967874042928975E-2</c:v>
                </c:pt>
                <c:pt idx="217">
                  <c:v>6.325780097799838E-2</c:v>
                </c:pt>
                <c:pt idx="218">
                  <c:v>7.1678058461141433E-2</c:v>
                </c:pt>
                <c:pt idx="219">
                  <c:v>7.6808538728346504E-2</c:v>
                </c:pt>
                <c:pt idx="220">
                  <c:v>6.4025187535840397E-2</c:v>
                </c:pt>
                <c:pt idx="221">
                  <c:v>6.9459852635251229E-2</c:v>
                </c:pt>
                <c:pt idx="222">
                  <c:v>7.5874839379275916E-2</c:v>
                </c:pt>
                <c:pt idx="223">
                  <c:v>7.2103964185492961E-2</c:v>
                </c:pt>
                <c:pt idx="224">
                  <c:v>6.9582213330316917E-2</c:v>
                </c:pt>
                <c:pt idx="225">
                  <c:v>7.1154575651872609E-2</c:v>
                </c:pt>
                <c:pt idx="226">
                  <c:v>6.0223459807478508E-2</c:v>
                </c:pt>
                <c:pt idx="227">
                  <c:v>5.806330072346514E-2</c:v>
                </c:pt>
                <c:pt idx="228">
                  <c:v>6.2082421440358387E-2</c:v>
                </c:pt>
                <c:pt idx="229">
                  <c:v>6.0389572215971757E-2</c:v>
                </c:pt>
                <c:pt idx="230">
                  <c:v>5.8482865963963043E-2</c:v>
                </c:pt>
                <c:pt idx="231">
                  <c:v>6.9082937671915395E-2</c:v>
                </c:pt>
                <c:pt idx="232">
                  <c:v>8.7771421768641777E-2</c:v>
                </c:pt>
                <c:pt idx="233">
                  <c:v>7.5949385119036428E-2</c:v>
                </c:pt>
                <c:pt idx="234">
                  <c:v>6.8940210806211447E-2</c:v>
                </c:pt>
                <c:pt idx="235">
                  <c:v>6.45497544619556E-2</c:v>
                </c:pt>
                <c:pt idx="236">
                  <c:v>7.399447730446175E-2</c:v>
                </c:pt>
                <c:pt idx="237">
                  <c:v>7.4221238646193899E-2</c:v>
                </c:pt>
                <c:pt idx="238">
                  <c:v>6.6524877102040553E-2</c:v>
                </c:pt>
                <c:pt idx="239">
                  <c:v>5.9921410940961886E-2</c:v>
                </c:pt>
                <c:pt idx="240">
                  <c:v>6.608291032773693E-2</c:v>
                </c:pt>
                <c:pt idx="241">
                  <c:v>6.9641304621974126E-2</c:v>
                </c:pt>
                <c:pt idx="242">
                  <c:v>7.3937075165558766E-2</c:v>
                </c:pt>
                <c:pt idx="243">
                  <c:v>7.3861487474635432E-2</c:v>
                </c:pt>
                <c:pt idx="244">
                  <c:v>6.4208770426924272E-2</c:v>
                </c:pt>
                <c:pt idx="245">
                  <c:v>7.5102441678044959E-2</c:v>
                </c:pt>
                <c:pt idx="246">
                  <c:v>7.6642944127246732E-2</c:v>
                </c:pt>
                <c:pt idx="247">
                  <c:v>6.863680389908558E-2</c:v>
                </c:pt>
                <c:pt idx="248">
                  <c:v>6.6195160984114071E-2</c:v>
                </c:pt>
                <c:pt idx="249">
                  <c:v>6.9445945618564625E-2</c:v>
                </c:pt>
                <c:pt idx="250">
                  <c:v>6.8411500134877498E-2</c:v>
                </c:pt>
                <c:pt idx="251">
                  <c:v>7.3054075424343251E-2</c:v>
                </c:pt>
                <c:pt idx="252">
                  <c:v>6.6113805692101166E-2</c:v>
                </c:pt>
                <c:pt idx="253">
                  <c:v>6.4681659910614156E-2</c:v>
                </c:pt>
                <c:pt idx="254">
                  <c:v>7.3977658715312505E-2</c:v>
                </c:pt>
                <c:pt idx="255">
                  <c:v>7.5324985395090097E-2</c:v>
                </c:pt>
                <c:pt idx="256">
                  <c:v>7.4699257641101607E-2</c:v>
                </c:pt>
                <c:pt idx="257">
                  <c:v>7.2872244639134887E-2</c:v>
                </c:pt>
                <c:pt idx="258">
                  <c:v>7.365119012688412E-2</c:v>
                </c:pt>
                <c:pt idx="259">
                  <c:v>8.1405245170901253E-2</c:v>
                </c:pt>
                <c:pt idx="260">
                  <c:v>8.4380209624279223E-2</c:v>
                </c:pt>
                <c:pt idx="261">
                  <c:v>6.3764642996497159E-2</c:v>
                </c:pt>
                <c:pt idx="262">
                  <c:v>7.4198710300530768E-2</c:v>
                </c:pt>
                <c:pt idx="263">
                  <c:v>6.8446879643754024E-2</c:v>
                </c:pt>
                <c:pt idx="264">
                  <c:v>7.415362867470196E-2</c:v>
                </c:pt>
                <c:pt idx="265">
                  <c:v>7.4898940578072934E-2</c:v>
                </c:pt>
                <c:pt idx="266">
                  <c:v>6.9294207592252521E-2</c:v>
                </c:pt>
                <c:pt idx="267">
                  <c:v>6.4294571936798259E-2</c:v>
                </c:pt>
                <c:pt idx="268">
                  <c:v>6.8566662312936524E-2</c:v>
                </c:pt>
                <c:pt idx="269">
                  <c:v>5.9732742511485894E-2</c:v>
                </c:pt>
                <c:pt idx="270">
                  <c:v>7.4925426611298418E-2</c:v>
                </c:pt>
                <c:pt idx="271">
                  <c:v>7.0463313224999047E-2</c:v>
                </c:pt>
                <c:pt idx="272">
                  <c:v>0.1201637479124751</c:v>
                </c:pt>
                <c:pt idx="273">
                  <c:v>6.6740735234290915E-2</c:v>
                </c:pt>
                <c:pt idx="274">
                  <c:v>7.1871621660664742E-2</c:v>
                </c:pt>
                <c:pt idx="275">
                  <c:v>6.3177898277756647E-2</c:v>
                </c:pt>
                <c:pt idx="276">
                  <c:v>5.5926203156365553E-2</c:v>
                </c:pt>
                <c:pt idx="277">
                  <c:v>5.460009267528089E-2</c:v>
                </c:pt>
                <c:pt idx="278">
                  <c:v>6.5093980348410102E-2</c:v>
                </c:pt>
                <c:pt idx="279">
                  <c:v>7.6994616204802427E-2</c:v>
                </c:pt>
                <c:pt idx="280">
                  <c:v>6.3188279267314254E-2</c:v>
                </c:pt>
                <c:pt idx="281">
                  <c:v>6.0018033686192226E-2</c:v>
                </c:pt>
                <c:pt idx="282">
                  <c:v>7.9321809569559198E-2</c:v>
                </c:pt>
                <c:pt idx="283">
                  <c:v>8.1852044604087362E-2</c:v>
                </c:pt>
                <c:pt idx="284">
                  <c:v>6.6445761925885152E-2</c:v>
                </c:pt>
                <c:pt idx="285">
                  <c:v>6.9539708407811651E-2</c:v>
                </c:pt>
                <c:pt idx="286">
                  <c:v>5.9465456761269089E-2</c:v>
                </c:pt>
                <c:pt idx="287">
                  <c:v>5.359906649649878E-2</c:v>
                </c:pt>
                <c:pt idx="288">
                  <c:v>6.3909376920767119E-2</c:v>
                </c:pt>
                <c:pt idx="289">
                  <c:v>6.7125566921024268E-2</c:v>
                </c:pt>
                <c:pt idx="290">
                  <c:v>6.8937743676543775E-2</c:v>
                </c:pt>
                <c:pt idx="291">
                  <c:v>7.1540518792231889E-2</c:v>
                </c:pt>
                <c:pt idx="292">
                  <c:v>6.8014819808331642E-2</c:v>
                </c:pt>
                <c:pt idx="293">
                  <c:v>6.6346231175137355E-2</c:v>
                </c:pt>
                <c:pt idx="294">
                  <c:v>6.2800426747838187E-2</c:v>
                </c:pt>
                <c:pt idx="295">
                  <c:v>7.4445349549086409E-2</c:v>
                </c:pt>
                <c:pt idx="296">
                  <c:v>6.6540305764780788E-2</c:v>
                </c:pt>
                <c:pt idx="297">
                  <c:v>6.5354832309763369E-2</c:v>
                </c:pt>
                <c:pt idx="298">
                  <c:v>6.5672180595563762E-2</c:v>
                </c:pt>
                <c:pt idx="299">
                  <c:v>7.9490504075967972E-2</c:v>
                </c:pt>
                <c:pt idx="300">
                  <c:v>7.2537382638472953E-2</c:v>
                </c:pt>
                <c:pt idx="301">
                  <c:v>7.5489092898846824E-2</c:v>
                </c:pt>
                <c:pt idx="302">
                  <c:v>6.9825664248246655E-2</c:v>
                </c:pt>
                <c:pt idx="303">
                  <c:v>6.109783456851918E-2</c:v>
                </c:pt>
                <c:pt idx="304">
                  <c:v>5.8379102187306721E-2</c:v>
                </c:pt>
                <c:pt idx="305">
                  <c:v>7.0788782422032612E-2</c:v>
                </c:pt>
                <c:pt idx="306">
                  <c:v>6.5623809674074607E-2</c:v>
                </c:pt>
                <c:pt idx="307">
                  <c:v>7.5211241575178653E-2</c:v>
                </c:pt>
                <c:pt idx="308">
                  <c:v>8.5023196483726721E-2</c:v>
                </c:pt>
                <c:pt idx="309">
                  <c:v>7.8220982579590079E-2</c:v>
                </c:pt>
                <c:pt idx="310">
                  <c:v>8.3613489740668318E-2</c:v>
                </c:pt>
                <c:pt idx="311">
                  <c:v>6.9837696710751435E-2</c:v>
                </c:pt>
                <c:pt idx="312">
                  <c:v>6.3048039565120562E-2</c:v>
                </c:pt>
                <c:pt idx="313">
                  <c:v>6.5707937529698238E-2</c:v>
                </c:pt>
                <c:pt idx="314">
                  <c:v>7.2546925548029606E-2</c:v>
                </c:pt>
                <c:pt idx="315">
                  <c:v>6.7389902527149007E-2</c:v>
                </c:pt>
                <c:pt idx="316">
                  <c:v>7.1147489693091912E-2</c:v>
                </c:pt>
                <c:pt idx="317">
                  <c:v>7.6621639563032765E-2</c:v>
                </c:pt>
                <c:pt idx="318">
                  <c:v>6.8839088071719304E-2</c:v>
                </c:pt>
                <c:pt idx="319">
                  <c:v>6.8904369918047673E-2</c:v>
                </c:pt>
                <c:pt idx="320">
                  <c:v>6.2181676201916537E-2</c:v>
                </c:pt>
                <c:pt idx="321">
                  <c:v>6.9548319816324491E-2</c:v>
                </c:pt>
                <c:pt idx="322">
                  <c:v>6.5385030520066612E-2</c:v>
                </c:pt>
                <c:pt idx="323">
                  <c:v>7.8010655241699436E-2</c:v>
                </c:pt>
                <c:pt idx="324">
                  <c:v>7.4374766657043345E-2</c:v>
                </c:pt>
                <c:pt idx="325">
                  <c:v>6.2469388399585143E-2</c:v>
                </c:pt>
                <c:pt idx="326">
                  <c:v>7.5439316575870885E-2</c:v>
                </c:pt>
                <c:pt idx="327">
                  <c:v>7.8230967854891156E-2</c:v>
                </c:pt>
                <c:pt idx="328">
                  <c:v>7.3815421365756112E-2</c:v>
                </c:pt>
                <c:pt idx="329">
                  <c:v>7.083398034694631E-2</c:v>
                </c:pt>
                <c:pt idx="330">
                  <c:v>7.798598798538503E-2</c:v>
                </c:pt>
                <c:pt idx="331">
                  <c:v>7.9154042362772209E-2</c:v>
                </c:pt>
                <c:pt idx="332">
                  <c:v>6.8571752017438342E-2</c:v>
                </c:pt>
                <c:pt idx="333">
                  <c:v>8.240217964600148E-2</c:v>
                </c:pt>
                <c:pt idx="334">
                  <c:v>7.629757393436476E-2</c:v>
                </c:pt>
                <c:pt idx="335">
                  <c:v>7.3040795923054E-2</c:v>
                </c:pt>
                <c:pt idx="336">
                  <c:v>7.5730709033010463E-2</c:v>
                </c:pt>
                <c:pt idx="337">
                  <c:v>8.3581394717284915E-2</c:v>
                </c:pt>
                <c:pt idx="338">
                  <c:v>7.1725866120134416E-2</c:v>
                </c:pt>
                <c:pt idx="339">
                  <c:v>7.1776413531603994E-2</c:v>
                </c:pt>
                <c:pt idx="340">
                  <c:v>7.9209272043889098E-2</c:v>
                </c:pt>
                <c:pt idx="341">
                  <c:v>7.453748416371192E-2</c:v>
                </c:pt>
                <c:pt idx="342">
                  <c:v>7.4978646011926678E-2</c:v>
                </c:pt>
                <c:pt idx="343">
                  <c:v>7.9220545927646435E-2</c:v>
                </c:pt>
                <c:pt idx="344">
                  <c:v>8.957726660171457E-2</c:v>
                </c:pt>
                <c:pt idx="345">
                  <c:v>7.5955130066233667E-2</c:v>
                </c:pt>
                <c:pt idx="346">
                  <c:v>7.0028462080197612E-2</c:v>
                </c:pt>
                <c:pt idx="347">
                  <c:v>7.9805405814424635E-2</c:v>
                </c:pt>
                <c:pt idx="348">
                  <c:v>8.0412199517712363E-2</c:v>
                </c:pt>
                <c:pt idx="349">
                  <c:v>8.3292378129933134E-2</c:v>
                </c:pt>
                <c:pt idx="350">
                  <c:v>7.5715204506869666E-2</c:v>
                </c:pt>
                <c:pt idx="351">
                  <c:v>7.4535752559272792E-2</c:v>
                </c:pt>
                <c:pt idx="352">
                  <c:v>8.2167653982582953E-2</c:v>
                </c:pt>
                <c:pt idx="353">
                  <c:v>7.2719968184120146E-2</c:v>
                </c:pt>
                <c:pt idx="354">
                  <c:v>6.9272097967650687E-2</c:v>
                </c:pt>
                <c:pt idx="355">
                  <c:v>7.0951103776813032E-2</c:v>
                </c:pt>
                <c:pt idx="356">
                  <c:v>6.7744342876509198E-2</c:v>
                </c:pt>
                <c:pt idx="357">
                  <c:v>7.2417903725216393E-2</c:v>
                </c:pt>
                <c:pt idx="358">
                  <c:v>6.9794165568335731E-2</c:v>
                </c:pt>
                <c:pt idx="359">
                  <c:v>7.4581192309710026E-2</c:v>
                </c:pt>
                <c:pt idx="360">
                  <c:v>7.1709184079130087E-2</c:v>
                </c:pt>
                <c:pt idx="361">
                  <c:v>7.3651165182237813E-2</c:v>
                </c:pt>
                <c:pt idx="362">
                  <c:v>8.1806807252551267E-2</c:v>
                </c:pt>
                <c:pt idx="363">
                  <c:v>7.9127000948931131E-2</c:v>
                </c:pt>
                <c:pt idx="364">
                  <c:v>8.2375259830874847E-2</c:v>
                </c:pt>
                <c:pt idx="365">
                  <c:v>7.3661775417756301E-2</c:v>
                </c:pt>
                <c:pt idx="366">
                  <c:v>7.3524532932748757E-2</c:v>
                </c:pt>
                <c:pt idx="367">
                  <c:v>7.0763159871138334E-2</c:v>
                </c:pt>
                <c:pt idx="368">
                  <c:v>7.3988545366504191E-2</c:v>
                </c:pt>
                <c:pt idx="369">
                  <c:v>6.6899837722153424E-2</c:v>
                </c:pt>
                <c:pt idx="370">
                  <c:v>6.6749243056969679E-2</c:v>
                </c:pt>
                <c:pt idx="371">
                  <c:v>7.6863555460105454E-2</c:v>
                </c:pt>
                <c:pt idx="372">
                  <c:v>9.0332589746978206E-2</c:v>
                </c:pt>
                <c:pt idx="373">
                  <c:v>8.4844225490386282E-2</c:v>
                </c:pt>
                <c:pt idx="374">
                  <c:v>8.4721706624814042E-2</c:v>
                </c:pt>
                <c:pt idx="375">
                  <c:v>9.9810722592878681E-2</c:v>
                </c:pt>
                <c:pt idx="376">
                  <c:v>0.10940058449656123</c:v>
                </c:pt>
                <c:pt idx="377">
                  <c:v>9.4105592383592826E-2</c:v>
                </c:pt>
                <c:pt idx="378">
                  <c:v>8.4185478223030311E-2</c:v>
                </c:pt>
                <c:pt idx="379">
                  <c:v>7.9209899775768977E-2</c:v>
                </c:pt>
                <c:pt idx="380">
                  <c:v>7.4220013749973876E-2</c:v>
                </c:pt>
                <c:pt idx="381">
                  <c:v>7.5785648095164748E-2</c:v>
                </c:pt>
                <c:pt idx="382">
                  <c:v>9.055594150168314E-2</c:v>
                </c:pt>
                <c:pt idx="383">
                  <c:v>9.3429013654891438E-2</c:v>
                </c:pt>
                <c:pt idx="384">
                  <c:v>7.4741802762016918E-2</c:v>
                </c:pt>
                <c:pt idx="385">
                  <c:v>7.7484884766891693E-2</c:v>
                </c:pt>
                <c:pt idx="386">
                  <c:v>7.1152982436224713E-2</c:v>
                </c:pt>
                <c:pt idx="387">
                  <c:v>8.340038137609769E-2</c:v>
                </c:pt>
                <c:pt idx="388">
                  <c:v>8.6713011545106841E-2</c:v>
                </c:pt>
                <c:pt idx="389">
                  <c:v>9.0127701131198931E-2</c:v>
                </c:pt>
                <c:pt idx="390">
                  <c:v>9.1616641638799873E-2</c:v>
                </c:pt>
                <c:pt idx="391">
                  <c:v>7.8012084252992359E-2</c:v>
                </c:pt>
                <c:pt idx="392">
                  <c:v>8.1104420396585317E-2</c:v>
                </c:pt>
                <c:pt idx="393">
                  <c:v>8.0688203296146163E-2</c:v>
                </c:pt>
                <c:pt idx="394">
                  <c:v>8.2581793249652161E-2</c:v>
                </c:pt>
                <c:pt idx="395">
                  <c:v>9.0250546507956317E-2</c:v>
                </c:pt>
                <c:pt idx="396">
                  <c:v>9.8039473189611412E-2</c:v>
                </c:pt>
                <c:pt idx="397">
                  <c:v>8.0588886716767921E-2</c:v>
                </c:pt>
                <c:pt idx="398">
                  <c:v>9.0859405978521254E-2</c:v>
                </c:pt>
                <c:pt idx="399">
                  <c:v>8.8447281883905271E-2</c:v>
                </c:pt>
                <c:pt idx="400">
                  <c:v>9.2166393933692872E-2</c:v>
                </c:pt>
                <c:pt idx="401">
                  <c:v>8.8157736817977575E-2</c:v>
                </c:pt>
                <c:pt idx="402">
                  <c:v>0.11202188226458308</c:v>
                </c:pt>
                <c:pt idx="403">
                  <c:v>7.4061559591235004E-2</c:v>
                </c:pt>
                <c:pt idx="404">
                  <c:v>7.75985729407241E-2</c:v>
                </c:pt>
                <c:pt idx="405">
                  <c:v>7.5434221850003896E-2</c:v>
                </c:pt>
                <c:pt idx="406">
                  <c:v>7.4353621709980777E-2</c:v>
                </c:pt>
                <c:pt idx="407">
                  <c:v>6.7682636032614596E-2</c:v>
                </c:pt>
                <c:pt idx="408">
                  <c:v>8.0883171114814661E-2</c:v>
                </c:pt>
                <c:pt idx="409">
                  <c:v>7.9869744667196846E-2</c:v>
                </c:pt>
                <c:pt idx="410">
                  <c:v>0.10396348691871467</c:v>
                </c:pt>
                <c:pt idx="411">
                  <c:v>7.3573181028779175E-2</c:v>
                </c:pt>
                <c:pt idx="412">
                  <c:v>7.7388844364323722E-2</c:v>
                </c:pt>
                <c:pt idx="413">
                  <c:v>7.7401932335637635E-2</c:v>
                </c:pt>
                <c:pt idx="414">
                  <c:v>8.018000092141464E-2</c:v>
                </c:pt>
                <c:pt idx="415">
                  <c:v>7.8608677536656721E-2</c:v>
                </c:pt>
                <c:pt idx="416">
                  <c:v>6.6851525892261315E-2</c:v>
                </c:pt>
                <c:pt idx="417">
                  <c:v>7.4460112186940111E-2</c:v>
                </c:pt>
                <c:pt idx="418">
                  <c:v>7.3220406172037136E-2</c:v>
                </c:pt>
                <c:pt idx="419">
                  <c:v>7.7791266150944102E-2</c:v>
                </c:pt>
                <c:pt idx="420">
                  <c:v>7.8012785651600622E-2</c:v>
                </c:pt>
                <c:pt idx="421">
                  <c:v>7.4139366291353884E-2</c:v>
                </c:pt>
                <c:pt idx="422">
                  <c:v>7.0450285270076782E-2</c:v>
                </c:pt>
                <c:pt idx="423">
                  <c:v>7.6602718071495851E-2</c:v>
                </c:pt>
                <c:pt idx="424">
                  <c:v>8.9852497224091846E-2</c:v>
                </c:pt>
                <c:pt idx="425">
                  <c:v>7.7740154203727208E-2</c:v>
                </c:pt>
                <c:pt idx="426">
                  <c:v>8.6889655125781617E-2</c:v>
                </c:pt>
                <c:pt idx="427">
                  <c:v>8.2370855003120538E-2</c:v>
                </c:pt>
                <c:pt idx="428">
                  <c:v>7.9487836883279983E-2</c:v>
                </c:pt>
                <c:pt idx="429">
                  <c:v>8.3167636076161719E-2</c:v>
                </c:pt>
                <c:pt idx="430">
                  <c:v>8.7342738676825835E-2</c:v>
                </c:pt>
                <c:pt idx="431">
                  <c:v>8.3616627472934718E-2</c:v>
                </c:pt>
                <c:pt idx="432">
                  <c:v>8.9456033865759413E-2</c:v>
                </c:pt>
                <c:pt idx="433">
                  <c:v>9.0809252803805057E-2</c:v>
                </c:pt>
                <c:pt idx="434">
                  <c:v>7.5837827767618896E-2</c:v>
                </c:pt>
                <c:pt idx="435">
                  <c:v>8.1392142686173757E-2</c:v>
                </c:pt>
                <c:pt idx="436">
                  <c:v>8.3749697068262879E-2</c:v>
                </c:pt>
                <c:pt idx="437">
                  <c:v>7.4696623221195302E-2</c:v>
                </c:pt>
                <c:pt idx="438">
                  <c:v>6.5393430327008326E-2</c:v>
                </c:pt>
                <c:pt idx="439">
                  <c:v>6.9015506698723611E-2</c:v>
                </c:pt>
                <c:pt idx="440">
                  <c:v>7.5009850645099546E-2</c:v>
                </c:pt>
                <c:pt idx="441">
                  <c:v>7.4367093418348601E-2</c:v>
                </c:pt>
                <c:pt idx="442">
                  <c:v>9.5486553183325315E-2</c:v>
                </c:pt>
                <c:pt idx="443">
                  <c:v>8.8516836306559946E-2</c:v>
                </c:pt>
                <c:pt idx="444">
                  <c:v>9.1545205522717374E-2</c:v>
                </c:pt>
                <c:pt idx="445">
                  <c:v>6.8156089851662036E-2</c:v>
                </c:pt>
                <c:pt idx="446">
                  <c:v>7.1799321430043139E-2</c:v>
                </c:pt>
                <c:pt idx="447">
                  <c:v>7.1652937319105853E-2</c:v>
                </c:pt>
                <c:pt idx="448">
                  <c:v>8.1254840112966756E-2</c:v>
                </c:pt>
                <c:pt idx="449">
                  <c:v>0.31216998226451004</c:v>
                </c:pt>
                <c:pt idx="450">
                  <c:v>8.8179252557847879E-2</c:v>
                </c:pt>
                <c:pt idx="451">
                  <c:v>8.1482676334899015E-2</c:v>
                </c:pt>
                <c:pt idx="452">
                  <c:v>9.0130861212483968E-2</c:v>
                </c:pt>
                <c:pt idx="453">
                  <c:v>7.9559503909466089E-2</c:v>
                </c:pt>
                <c:pt idx="454">
                  <c:v>8.0102312210524329E-2</c:v>
                </c:pt>
                <c:pt idx="455">
                  <c:v>7.9514234460539346E-2</c:v>
                </c:pt>
                <c:pt idx="456">
                  <c:v>7.8703531862707482E-2</c:v>
                </c:pt>
                <c:pt idx="457">
                  <c:v>7.5076810607754535E-2</c:v>
                </c:pt>
                <c:pt idx="458">
                  <c:v>6.9423203580606344E-2</c:v>
                </c:pt>
                <c:pt idx="459">
                  <c:v>7.5908742559342296E-2</c:v>
                </c:pt>
                <c:pt idx="460">
                  <c:v>7.142559731998048E-2</c:v>
                </c:pt>
                <c:pt idx="461">
                  <c:v>8.1506727021170677E-2</c:v>
                </c:pt>
                <c:pt idx="462">
                  <c:v>8.43732384162134E-2</c:v>
                </c:pt>
                <c:pt idx="463">
                  <c:v>8.8824185644806E-2</c:v>
                </c:pt>
                <c:pt idx="464">
                  <c:v>9.006366384859002E-2</c:v>
                </c:pt>
                <c:pt idx="465">
                  <c:v>8.2970730698732717E-2</c:v>
                </c:pt>
                <c:pt idx="466">
                  <c:v>8.5650032014694774E-2</c:v>
                </c:pt>
                <c:pt idx="467">
                  <c:v>7.4488460763645001E-2</c:v>
                </c:pt>
                <c:pt idx="468">
                  <c:v>7.4004405772634813E-2</c:v>
                </c:pt>
                <c:pt idx="469">
                  <c:v>8.7448676569574377E-2</c:v>
                </c:pt>
                <c:pt idx="470">
                  <c:v>8.1220725556650747E-2</c:v>
                </c:pt>
                <c:pt idx="471">
                  <c:v>9.163619735684779E-2</c:v>
                </c:pt>
                <c:pt idx="472">
                  <c:v>8.3146978876571409E-2</c:v>
                </c:pt>
                <c:pt idx="473">
                  <c:v>6.8246356269432096E-2</c:v>
                </c:pt>
                <c:pt idx="474">
                  <c:v>5.7112242232234808E-2</c:v>
                </c:pt>
                <c:pt idx="475">
                  <c:v>6.6671663777001122E-2</c:v>
                </c:pt>
                <c:pt idx="476">
                  <c:v>6.9505547315527522E-2</c:v>
                </c:pt>
                <c:pt idx="477">
                  <c:v>6.8893932296599167E-2</c:v>
                </c:pt>
                <c:pt idx="478">
                  <c:v>7.1132500853872807E-2</c:v>
                </c:pt>
                <c:pt idx="479">
                  <c:v>7.322808739177572E-2</c:v>
                </c:pt>
                <c:pt idx="480">
                  <c:v>7.3687375165145536E-2</c:v>
                </c:pt>
                <c:pt idx="481">
                  <c:v>7.0831974373370563E-2</c:v>
                </c:pt>
                <c:pt idx="482">
                  <c:v>7.8237404561872642E-2</c:v>
                </c:pt>
                <c:pt idx="483">
                  <c:v>8.0566514884033241E-2</c:v>
                </c:pt>
                <c:pt idx="484">
                  <c:v>8.6482769511003477E-2</c:v>
                </c:pt>
                <c:pt idx="485">
                  <c:v>7.1644931841764306E-2</c:v>
                </c:pt>
                <c:pt idx="486">
                  <c:v>8.0028725356538682E-2</c:v>
                </c:pt>
                <c:pt idx="487">
                  <c:v>7.3435944693284974E-2</c:v>
                </c:pt>
                <c:pt idx="488">
                  <c:v>8.5649247259578579E-2</c:v>
                </c:pt>
                <c:pt idx="489">
                  <c:v>6.5179154622770449E-2</c:v>
                </c:pt>
                <c:pt idx="490">
                  <c:v>6.2151298204623909E-2</c:v>
                </c:pt>
                <c:pt idx="491">
                  <c:v>6.8451858437428847E-2</c:v>
                </c:pt>
                <c:pt idx="492">
                  <c:v>7.0493854174234094E-2</c:v>
                </c:pt>
                <c:pt idx="493">
                  <c:v>7.8748530317976378E-2</c:v>
                </c:pt>
                <c:pt idx="494">
                  <c:v>7.3214318397231803E-2</c:v>
                </c:pt>
                <c:pt idx="495">
                  <c:v>7.8294088192680231E-2</c:v>
                </c:pt>
                <c:pt idx="496">
                  <c:v>7.9445347371840808E-2</c:v>
                </c:pt>
                <c:pt idx="497">
                  <c:v>7.7692756323154477E-2</c:v>
                </c:pt>
                <c:pt idx="498">
                  <c:v>7.7452760921204358E-2</c:v>
                </c:pt>
                <c:pt idx="499">
                  <c:v>7.6161458571011878E-2</c:v>
                </c:pt>
                <c:pt idx="500">
                  <c:v>7.9588278269318191E-2</c:v>
                </c:pt>
                <c:pt idx="501">
                  <c:v>8.1530475911020264E-2</c:v>
                </c:pt>
                <c:pt idx="502">
                  <c:v>7.913336075959472E-2</c:v>
                </c:pt>
                <c:pt idx="503">
                  <c:v>9.1534297025646846E-2</c:v>
                </c:pt>
                <c:pt idx="504">
                  <c:v>8.847262114277897E-2</c:v>
                </c:pt>
                <c:pt idx="505">
                  <c:v>7.7101491561476887E-2</c:v>
                </c:pt>
                <c:pt idx="506">
                  <c:v>8.7106178266787862E-2</c:v>
                </c:pt>
                <c:pt idx="507">
                  <c:v>7.5533210114136259E-2</c:v>
                </c:pt>
                <c:pt idx="508">
                  <c:v>8.9375200783984476E-2</c:v>
                </c:pt>
                <c:pt idx="509">
                  <c:v>7.1760581238105262E-2</c:v>
                </c:pt>
                <c:pt idx="510">
                  <c:v>6.8023925989973325E-2</c:v>
                </c:pt>
                <c:pt idx="511">
                  <c:v>9.3499325083621521E-2</c:v>
                </c:pt>
                <c:pt idx="512">
                  <c:v>6.981571157859405E-2</c:v>
                </c:pt>
                <c:pt idx="513">
                  <c:v>7.2541030555157371E-2</c:v>
                </c:pt>
                <c:pt idx="514">
                  <c:v>7.4465579526155748E-2</c:v>
                </c:pt>
                <c:pt idx="515">
                  <c:v>7.3225387170524001E-2</c:v>
                </c:pt>
                <c:pt idx="516">
                  <c:v>6.9073695577794053E-2</c:v>
                </c:pt>
                <c:pt idx="517">
                  <c:v>8.4880332186100943E-2</c:v>
                </c:pt>
                <c:pt idx="518">
                  <c:v>8.1368554490073505E-2</c:v>
                </c:pt>
                <c:pt idx="519">
                  <c:v>7.9907168164268266E-2</c:v>
                </c:pt>
                <c:pt idx="520">
                  <c:v>9.3532881155246508E-2</c:v>
                </c:pt>
                <c:pt idx="521">
                  <c:v>7.6854028861554929E-2</c:v>
                </c:pt>
                <c:pt idx="522">
                  <c:v>7.5718994022253266E-2</c:v>
                </c:pt>
                <c:pt idx="523">
                  <c:v>7.2401759468690444E-2</c:v>
                </c:pt>
                <c:pt idx="524">
                  <c:v>8.801486003709956E-2</c:v>
                </c:pt>
                <c:pt idx="525">
                  <c:v>7.7229171914585781E-2</c:v>
                </c:pt>
                <c:pt idx="526">
                  <c:v>8.6605363882716072E-2</c:v>
                </c:pt>
                <c:pt idx="527">
                  <c:v>8.8491472014519096E-2</c:v>
                </c:pt>
                <c:pt idx="528">
                  <c:v>9.7682561140061394E-2</c:v>
                </c:pt>
                <c:pt idx="529">
                  <c:v>9.3643544746754973E-2</c:v>
                </c:pt>
                <c:pt idx="530">
                  <c:v>8.505617382735893E-2</c:v>
                </c:pt>
                <c:pt idx="531">
                  <c:v>7.6345497232884432E-2</c:v>
                </c:pt>
                <c:pt idx="532">
                  <c:v>7.9906801802983984E-2</c:v>
                </c:pt>
                <c:pt idx="533">
                  <c:v>7.8392937287677447E-2</c:v>
                </c:pt>
                <c:pt idx="534">
                  <c:v>8.0306454305657013E-2</c:v>
                </c:pt>
                <c:pt idx="535">
                  <c:v>8.0328752309533097E-2</c:v>
                </c:pt>
                <c:pt idx="536">
                  <c:v>8.9779969536226467E-2</c:v>
                </c:pt>
                <c:pt idx="537">
                  <c:v>8.3238611601848478E-2</c:v>
                </c:pt>
                <c:pt idx="538">
                  <c:v>7.9690309640411558E-2</c:v>
                </c:pt>
                <c:pt idx="539">
                  <c:v>9.0105716695526888E-2</c:v>
                </c:pt>
                <c:pt idx="540">
                  <c:v>9.9720856415186035E-2</c:v>
                </c:pt>
                <c:pt idx="541">
                  <c:v>8.5413307884141046E-2</c:v>
                </c:pt>
                <c:pt idx="542">
                  <c:v>8.7875004625612887E-2</c:v>
                </c:pt>
                <c:pt idx="543">
                  <c:v>0.10021910976913263</c:v>
                </c:pt>
                <c:pt idx="544">
                  <c:v>0.10837528849325904</c:v>
                </c:pt>
                <c:pt idx="545">
                  <c:v>9.6449893134294432E-2</c:v>
                </c:pt>
                <c:pt idx="546">
                  <c:v>8.2204362959772584E-2</c:v>
                </c:pt>
                <c:pt idx="547">
                  <c:v>8.8612815227313027E-2</c:v>
                </c:pt>
                <c:pt idx="548">
                  <c:v>8.5563119301281104E-2</c:v>
                </c:pt>
                <c:pt idx="549">
                  <c:v>8.7427256194926473E-2</c:v>
                </c:pt>
                <c:pt idx="550">
                  <c:v>8.7077574758226348E-2</c:v>
                </c:pt>
                <c:pt idx="551">
                  <c:v>8.9436426916695524E-2</c:v>
                </c:pt>
                <c:pt idx="552">
                  <c:v>9.7942902524981348E-2</c:v>
                </c:pt>
                <c:pt idx="553">
                  <c:v>8.5078072055506548E-2</c:v>
                </c:pt>
                <c:pt idx="554">
                  <c:v>7.9483643276768379E-2</c:v>
                </c:pt>
                <c:pt idx="555">
                  <c:v>8.6841714495681871E-2</c:v>
                </c:pt>
                <c:pt idx="556">
                  <c:v>9.2281719491849518E-2</c:v>
                </c:pt>
                <c:pt idx="557">
                  <c:v>9.1100839704934614E-2</c:v>
                </c:pt>
                <c:pt idx="558">
                  <c:v>9.8445605991147545E-2</c:v>
                </c:pt>
                <c:pt idx="559">
                  <c:v>9.1828291434940396E-2</c:v>
                </c:pt>
                <c:pt idx="560">
                  <c:v>9.6785758135245661E-2</c:v>
                </c:pt>
                <c:pt idx="561">
                  <c:v>8.4426976347458271E-2</c:v>
                </c:pt>
                <c:pt idx="562">
                  <c:v>7.3960206550747934E-2</c:v>
                </c:pt>
                <c:pt idx="563">
                  <c:v>0.10471990087529916</c:v>
                </c:pt>
                <c:pt idx="564">
                  <c:v>9.0013214759012777E-2</c:v>
                </c:pt>
                <c:pt idx="565">
                  <c:v>8.9247337962193099E-2</c:v>
                </c:pt>
                <c:pt idx="566">
                  <c:v>7.6153654147457159E-2</c:v>
                </c:pt>
                <c:pt idx="567">
                  <c:v>8.3976123721734033E-2</c:v>
                </c:pt>
                <c:pt idx="568">
                  <c:v>9.1621052287724519E-2</c:v>
                </c:pt>
                <c:pt idx="569">
                  <c:v>8.4282865500614548E-2</c:v>
                </c:pt>
                <c:pt idx="570">
                  <c:v>9.7641298992622055E-2</c:v>
                </c:pt>
                <c:pt idx="571">
                  <c:v>9.1150313441367231E-2</c:v>
                </c:pt>
                <c:pt idx="572">
                  <c:v>9.0902690601695341E-2</c:v>
                </c:pt>
                <c:pt idx="573">
                  <c:v>0.10360741911481845</c:v>
                </c:pt>
                <c:pt idx="574">
                  <c:v>9.5280713297646188E-2</c:v>
                </c:pt>
                <c:pt idx="575">
                  <c:v>8.7161901020722937E-2</c:v>
                </c:pt>
                <c:pt idx="576">
                  <c:v>8.5502702575258632E-2</c:v>
                </c:pt>
                <c:pt idx="577">
                  <c:v>8.0181517318211215E-2</c:v>
                </c:pt>
                <c:pt idx="578">
                  <c:v>9.0867543439141413E-2</c:v>
                </c:pt>
                <c:pt idx="579">
                  <c:v>9.0663728391259218E-2</c:v>
                </c:pt>
                <c:pt idx="580">
                  <c:v>0.10036932455427804</c:v>
                </c:pt>
                <c:pt idx="581">
                  <c:v>9.5742874021104651E-2</c:v>
                </c:pt>
                <c:pt idx="582">
                  <c:v>9.4787561934842335E-2</c:v>
                </c:pt>
                <c:pt idx="583">
                  <c:v>8.8885956245708705E-2</c:v>
                </c:pt>
                <c:pt idx="584">
                  <c:v>8.8938640111029546E-2</c:v>
                </c:pt>
                <c:pt idx="585">
                  <c:v>8.5756705914054196E-2</c:v>
                </c:pt>
                <c:pt idx="586">
                  <c:v>9.2417642269434941E-2</c:v>
                </c:pt>
                <c:pt idx="587">
                  <c:v>9.1878442648150052E-2</c:v>
                </c:pt>
                <c:pt idx="588">
                  <c:v>0.10446274401416816</c:v>
                </c:pt>
                <c:pt idx="589">
                  <c:v>8.8770654030145529E-2</c:v>
                </c:pt>
                <c:pt idx="590">
                  <c:v>0.10266040992123975</c:v>
                </c:pt>
                <c:pt idx="591">
                  <c:v>9.6136356567156397E-2</c:v>
                </c:pt>
                <c:pt idx="592">
                  <c:v>9.1221556894741332E-2</c:v>
                </c:pt>
                <c:pt idx="593">
                  <c:v>9.9092990240015014E-2</c:v>
                </c:pt>
                <c:pt idx="594">
                  <c:v>0.10051895421960338</c:v>
                </c:pt>
                <c:pt idx="595">
                  <c:v>0.14784253696642863</c:v>
                </c:pt>
                <c:pt idx="596">
                  <c:v>0.10401414642524798</c:v>
                </c:pt>
                <c:pt idx="597">
                  <c:v>8.9759133911031241E-2</c:v>
                </c:pt>
                <c:pt idx="598">
                  <c:v>9.2998672415556885E-2</c:v>
                </c:pt>
                <c:pt idx="599">
                  <c:v>0.10949916575897078</c:v>
                </c:pt>
                <c:pt idx="600">
                  <c:v>0.10810688846914451</c:v>
                </c:pt>
                <c:pt idx="601">
                  <c:v>9.8000958782175657E-2</c:v>
                </c:pt>
                <c:pt idx="602">
                  <c:v>8.8487789462634039E-2</c:v>
                </c:pt>
                <c:pt idx="603">
                  <c:v>0.12418127533734868</c:v>
                </c:pt>
                <c:pt idx="604">
                  <c:v>8.7677001818123546E-2</c:v>
                </c:pt>
                <c:pt idx="605">
                  <c:v>0.10122006204175243</c:v>
                </c:pt>
                <c:pt idx="606">
                  <c:v>0.10352547304226392</c:v>
                </c:pt>
                <c:pt idx="607">
                  <c:v>0.10154659292405599</c:v>
                </c:pt>
                <c:pt idx="608">
                  <c:v>0.10174066878062762</c:v>
                </c:pt>
                <c:pt idx="609">
                  <c:v>9.7902400942984733E-2</c:v>
                </c:pt>
                <c:pt idx="610">
                  <c:v>9.1003515913220298E-2</c:v>
                </c:pt>
                <c:pt idx="611">
                  <c:v>0.10656281416333523</c:v>
                </c:pt>
                <c:pt idx="612">
                  <c:v>0.11078725751649249</c:v>
                </c:pt>
                <c:pt idx="613">
                  <c:v>0.10167363004529949</c:v>
                </c:pt>
                <c:pt idx="614">
                  <c:v>0.10550135187511585</c:v>
                </c:pt>
                <c:pt idx="615">
                  <c:v>0.10689382936063675</c:v>
                </c:pt>
                <c:pt idx="616">
                  <c:v>9.6427259199800039E-2</c:v>
                </c:pt>
                <c:pt idx="617">
                  <c:v>0.1020175649270977</c:v>
                </c:pt>
                <c:pt idx="618">
                  <c:v>9.99216701666438E-2</c:v>
                </c:pt>
                <c:pt idx="619">
                  <c:v>0.10959380374733925</c:v>
                </c:pt>
                <c:pt idx="620">
                  <c:v>0.11731330283461668</c:v>
                </c:pt>
                <c:pt idx="621">
                  <c:v>9.3350172995123618E-2</c:v>
                </c:pt>
                <c:pt idx="622">
                  <c:v>9.354962238397202E-2</c:v>
                </c:pt>
                <c:pt idx="623">
                  <c:v>0.13803005212154307</c:v>
                </c:pt>
                <c:pt idx="624">
                  <c:v>0.10365005479612056</c:v>
                </c:pt>
                <c:pt idx="625">
                  <c:v>0.10649971536696329</c:v>
                </c:pt>
                <c:pt idx="626">
                  <c:v>0.10019823571532741</c:v>
                </c:pt>
                <c:pt idx="627">
                  <c:v>9.8199290945849074E-2</c:v>
                </c:pt>
                <c:pt idx="628">
                  <c:v>0.11494729210154916</c:v>
                </c:pt>
                <c:pt idx="629">
                  <c:v>0.10194152903205929</c:v>
                </c:pt>
                <c:pt idx="630">
                  <c:v>0.10185017631540057</c:v>
                </c:pt>
                <c:pt idx="631">
                  <c:v>8.8659788176071133E-2</c:v>
                </c:pt>
                <c:pt idx="632">
                  <c:v>8.6323442325270186E-2</c:v>
                </c:pt>
                <c:pt idx="633">
                  <c:v>8.1806513397478769E-2</c:v>
                </c:pt>
                <c:pt idx="634">
                  <c:v>9.105446944335141E-2</c:v>
                </c:pt>
                <c:pt idx="635">
                  <c:v>9.8739974701249303E-2</c:v>
                </c:pt>
                <c:pt idx="636">
                  <c:v>9.4354292613300722E-2</c:v>
                </c:pt>
                <c:pt idx="637">
                  <c:v>0.10087161024015581</c:v>
                </c:pt>
                <c:pt idx="638">
                  <c:v>0.10300565678949351</c:v>
                </c:pt>
                <c:pt idx="639">
                  <c:v>9.2019846658838028E-2</c:v>
                </c:pt>
                <c:pt idx="640">
                  <c:v>9.8172074933053591E-2</c:v>
                </c:pt>
                <c:pt idx="641">
                  <c:v>8.6879639634559885E-2</c:v>
                </c:pt>
                <c:pt idx="642">
                  <c:v>8.9027659565508677E-2</c:v>
                </c:pt>
                <c:pt idx="643">
                  <c:v>8.8305337692709013E-2</c:v>
                </c:pt>
                <c:pt idx="644">
                  <c:v>0.10738167162101094</c:v>
                </c:pt>
                <c:pt idx="645">
                  <c:v>0.10118297384128136</c:v>
                </c:pt>
                <c:pt idx="646">
                  <c:v>9.8138593906649058E-2</c:v>
                </c:pt>
                <c:pt idx="647">
                  <c:v>0.10970737114993928</c:v>
                </c:pt>
                <c:pt idx="648">
                  <c:v>0.11023505140108367</c:v>
                </c:pt>
                <c:pt idx="649">
                  <c:v>0.10579443522510838</c:v>
                </c:pt>
                <c:pt idx="650">
                  <c:v>0.10223889378924995</c:v>
                </c:pt>
                <c:pt idx="651">
                  <c:v>0.10409910426085918</c:v>
                </c:pt>
                <c:pt idx="652">
                  <c:v>0.11637239751546069</c:v>
                </c:pt>
                <c:pt idx="653">
                  <c:v>0.12474417486378256</c:v>
                </c:pt>
                <c:pt idx="654">
                  <c:v>0.10750898419864241</c:v>
                </c:pt>
                <c:pt idx="655">
                  <c:v>0.10682082181613825</c:v>
                </c:pt>
                <c:pt idx="656">
                  <c:v>0.10797625396574129</c:v>
                </c:pt>
                <c:pt idx="657">
                  <c:v>0.10319780319160009</c:v>
                </c:pt>
                <c:pt idx="658">
                  <c:v>9.0027095109175712E-2</c:v>
                </c:pt>
                <c:pt idx="659">
                  <c:v>8.5207649196743313E-2</c:v>
                </c:pt>
                <c:pt idx="660">
                  <c:v>8.9947033508025159E-2</c:v>
                </c:pt>
                <c:pt idx="661">
                  <c:v>9.8134221017779105E-2</c:v>
                </c:pt>
                <c:pt idx="662">
                  <c:v>0.10395728131392729</c:v>
                </c:pt>
                <c:pt idx="663">
                  <c:v>0.10681997689951606</c:v>
                </c:pt>
                <c:pt idx="664">
                  <c:v>0.11034546909500643</c:v>
                </c:pt>
                <c:pt idx="665">
                  <c:v>9.4827250722052239E-2</c:v>
                </c:pt>
                <c:pt idx="666">
                  <c:v>8.8520412689299763E-2</c:v>
                </c:pt>
                <c:pt idx="667">
                  <c:v>8.9231759471219529E-2</c:v>
                </c:pt>
                <c:pt idx="668">
                  <c:v>8.586994364433545E-2</c:v>
                </c:pt>
                <c:pt idx="669">
                  <c:v>9.8197614758040605E-2</c:v>
                </c:pt>
                <c:pt idx="670">
                  <c:v>9.81540814364604E-2</c:v>
                </c:pt>
                <c:pt idx="671">
                  <c:v>0.10079492716121964</c:v>
                </c:pt>
                <c:pt idx="672">
                  <c:v>9.4787463903825003E-2</c:v>
                </c:pt>
                <c:pt idx="673">
                  <c:v>0.11520994940295042</c:v>
                </c:pt>
                <c:pt idx="674">
                  <c:v>0.12315056061622315</c:v>
                </c:pt>
                <c:pt idx="675">
                  <c:v>0.10696066256961161</c:v>
                </c:pt>
                <c:pt idx="676">
                  <c:v>0.1078558856331096</c:v>
                </c:pt>
                <c:pt idx="677">
                  <c:v>0.11707509417027145</c:v>
                </c:pt>
                <c:pt idx="678">
                  <c:v>0.11908767483507161</c:v>
                </c:pt>
                <c:pt idx="679">
                  <c:v>0.11957982108412583</c:v>
                </c:pt>
                <c:pt idx="680">
                  <c:v>0.10595323743998356</c:v>
                </c:pt>
                <c:pt idx="681">
                  <c:v>0.10709178062347037</c:v>
                </c:pt>
                <c:pt idx="682">
                  <c:v>0.1048619263609043</c:v>
                </c:pt>
                <c:pt idx="683">
                  <c:v>0.10524056771500692</c:v>
                </c:pt>
                <c:pt idx="684">
                  <c:v>0.11106547966164969</c:v>
                </c:pt>
                <c:pt idx="685">
                  <c:v>0.11556973156209011</c:v>
                </c:pt>
                <c:pt idx="686">
                  <c:v>0.10832317541962297</c:v>
                </c:pt>
                <c:pt idx="687">
                  <c:v>0.10843612129047156</c:v>
                </c:pt>
                <c:pt idx="688">
                  <c:v>0.12179087707195003</c:v>
                </c:pt>
                <c:pt idx="689">
                  <c:v>0.11167881707861718</c:v>
                </c:pt>
                <c:pt idx="690">
                  <c:v>0.12151380232105854</c:v>
                </c:pt>
                <c:pt idx="691">
                  <c:v>0.11293457281842048</c:v>
                </c:pt>
                <c:pt idx="692">
                  <c:v>0.11808503369410023</c:v>
                </c:pt>
                <c:pt idx="693">
                  <c:v>0.1212476209406352</c:v>
                </c:pt>
                <c:pt idx="694">
                  <c:v>0.12574525270530051</c:v>
                </c:pt>
                <c:pt idx="695">
                  <c:v>0.11040217839580804</c:v>
                </c:pt>
                <c:pt idx="696">
                  <c:v>0.11106325092208892</c:v>
                </c:pt>
                <c:pt idx="697">
                  <c:v>0.10989223929529764</c:v>
                </c:pt>
                <c:pt idx="698">
                  <c:v>0.10365958798502564</c:v>
                </c:pt>
                <c:pt idx="699">
                  <c:v>0.1142441557532503</c:v>
                </c:pt>
                <c:pt idx="700">
                  <c:v>0.11658599220271405</c:v>
                </c:pt>
                <c:pt idx="701">
                  <c:v>0.11649079336626778</c:v>
                </c:pt>
                <c:pt idx="702">
                  <c:v>0.11476578656136316</c:v>
                </c:pt>
                <c:pt idx="703">
                  <c:v>0.10084534435240895</c:v>
                </c:pt>
                <c:pt idx="704">
                  <c:v>0.10038208475839547</c:v>
                </c:pt>
                <c:pt idx="705">
                  <c:v>0.10843319708495062</c:v>
                </c:pt>
                <c:pt idx="706">
                  <c:v>0.10645897015551527</c:v>
                </c:pt>
                <c:pt idx="707">
                  <c:v>0.10574005488428084</c:v>
                </c:pt>
                <c:pt idx="708">
                  <c:v>0.10333287887037164</c:v>
                </c:pt>
                <c:pt idx="709">
                  <c:v>0.10575480465601299</c:v>
                </c:pt>
                <c:pt idx="710">
                  <c:v>0.11556543694862935</c:v>
                </c:pt>
                <c:pt idx="711">
                  <c:v>0.12664182557238135</c:v>
                </c:pt>
                <c:pt idx="712">
                  <c:v>0.11082797405008953</c:v>
                </c:pt>
                <c:pt idx="713">
                  <c:v>0.10395653048522643</c:v>
                </c:pt>
                <c:pt idx="714">
                  <c:v>0.11240840396216369</c:v>
                </c:pt>
                <c:pt idx="715">
                  <c:v>0.11878281906723975</c:v>
                </c:pt>
                <c:pt idx="716">
                  <c:v>0.11931198592679652</c:v>
                </c:pt>
                <c:pt idx="717">
                  <c:v>0.12327314180175096</c:v>
                </c:pt>
                <c:pt idx="718">
                  <c:v>0.13831059186218733</c:v>
                </c:pt>
                <c:pt idx="719">
                  <c:v>0.12971795336928965</c:v>
                </c:pt>
                <c:pt idx="720">
                  <c:v>0.13619194458894635</c:v>
                </c:pt>
                <c:pt idx="721">
                  <c:v>0.12441050073588523</c:v>
                </c:pt>
                <c:pt idx="722">
                  <c:v>0.13065683326658176</c:v>
                </c:pt>
                <c:pt idx="723">
                  <c:v>0.14004642138848361</c:v>
                </c:pt>
                <c:pt idx="724">
                  <c:v>0.13469340790303433</c:v>
                </c:pt>
                <c:pt idx="725">
                  <c:v>0.13042762126105464</c:v>
                </c:pt>
                <c:pt idx="726">
                  <c:v>0.13116054673619465</c:v>
                </c:pt>
                <c:pt idx="727">
                  <c:v>0.12923780096687049</c:v>
                </c:pt>
                <c:pt idx="728">
                  <c:v>0.13638354270279968</c:v>
                </c:pt>
                <c:pt idx="729">
                  <c:v>0.17744069049693037</c:v>
                </c:pt>
                <c:pt idx="730">
                  <c:v>0.14295006422358814</c:v>
                </c:pt>
                <c:pt idx="731">
                  <c:v>0.14001602959800524</c:v>
                </c:pt>
                <c:pt idx="732">
                  <c:v>0.14492143008347461</c:v>
                </c:pt>
                <c:pt idx="733">
                  <c:v>0.15441472392803723</c:v>
                </c:pt>
                <c:pt idx="734">
                  <c:v>0.15253204474117685</c:v>
                </c:pt>
                <c:pt idx="735">
                  <c:v>0.14917844334518385</c:v>
                </c:pt>
                <c:pt idx="736">
                  <c:v>0.16412356880122106</c:v>
                </c:pt>
                <c:pt idx="737">
                  <c:v>0.16738944326152777</c:v>
                </c:pt>
                <c:pt idx="738">
                  <c:v>0.15705586865496507</c:v>
                </c:pt>
                <c:pt idx="739">
                  <c:v>0.1645085044371267</c:v>
                </c:pt>
                <c:pt idx="740">
                  <c:v>0.17511575862897133</c:v>
                </c:pt>
                <c:pt idx="741">
                  <c:v>0.1711604188467569</c:v>
                </c:pt>
                <c:pt idx="742">
                  <c:v>0.16937538501459834</c:v>
                </c:pt>
                <c:pt idx="743">
                  <c:v>0.17194977780977805</c:v>
                </c:pt>
                <c:pt idx="744">
                  <c:v>0.16767902310718844</c:v>
                </c:pt>
                <c:pt idx="745">
                  <c:v>0.16950297962531841</c:v>
                </c:pt>
                <c:pt idx="746">
                  <c:v>0.17784004918671775</c:v>
                </c:pt>
                <c:pt idx="747">
                  <c:v>0.17370679527789587</c:v>
                </c:pt>
                <c:pt idx="748">
                  <c:v>0.17655830774601783</c:v>
                </c:pt>
                <c:pt idx="749">
                  <c:v>0.17957084883589602</c:v>
                </c:pt>
                <c:pt idx="750">
                  <c:v>0.18464274243405901</c:v>
                </c:pt>
                <c:pt idx="751">
                  <c:v>0.20195148082013253</c:v>
                </c:pt>
                <c:pt idx="752">
                  <c:v>0.20287689766296585</c:v>
                </c:pt>
                <c:pt idx="753">
                  <c:v>0.19780104022270845</c:v>
                </c:pt>
                <c:pt idx="754">
                  <c:v>0.19100999706331442</c:v>
                </c:pt>
                <c:pt idx="755">
                  <c:v>0.19598397703901357</c:v>
                </c:pt>
                <c:pt idx="756">
                  <c:v>0.2009283467224495</c:v>
                </c:pt>
                <c:pt idx="757">
                  <c:v>0.20587585426722924</c:v>
                </c:pt>
                <c:pt idx="758">
                  <c:v>0.20652301394493139</c:v>
                </c:pt>
                <c:pt idx="759">
                  <c:v>0.22004730908615397</c:v>
                </c:pt>
                <c:pt idx="760">
                  <c:v>0.21621538485091552</c:v>
                </c:pt>
                <c:pt idx="761">
                  <c:v>0.22901791586100723</c:v>
                </c:pt>
                <c:pt idx="762">
                  <c:v>0.2226451110328837</c:v>
                </c:pt>
                <c:pt idx="763">
                  <c:v>0.24205633853206485</c:v>
                </c:pt>
                <c:pt idx="764">
                  <c:v>0.23062505522347862</c:v>
                </c:pt>
                <c:pt idx="765">
                  <c:v>0.22670710352217846</c:v>
                </c:pt>
                <c:pt idx="766">
                  <c:v>0.24844330733866285</c:v>
                </c:pt>
                <c:pt idx="767">
                  <c:v>0.25128959096293346</c:v>
                </c:pt>
                <c:pt idx="768">
                  <c:v>0.25411721115083896</c:v>
                </c:pt>
                <c:pt idx="769">
                  <c:v>0.2577278144533921</c:v>
                </c:pt>
                <c:pt idx="770">
                  <c:v>0.28443720821833623</c:v>
                </c:pt>
                <c:pt idx="771">
                  <c:v>0.27150130132632111</c:v>
                </c:pt>
                <c:pt idx="772">
                  <c:v>0.2698649184209983</c:v>
                </c:pt>
                <c:pt idx="773">
                  <c:v>0.26032105361364871</c:v>
                </c:pt>
                <c:pt idx="774">
                  <c:v>0.28838872494760287</c:v>
                </c:pt>
                <c:pt idx="775">
                  <c:v>0.28443069031554741</c:v>
                </c:pt>
                <c:pt idx="776">
                  <c:v>0.27595455981461642</c:v>
                </c:pt>
                <c:pt idx="777">
                  <c:v>0.28082825851133963</c:v>
                </c:pt>
                <c:pt idx="778">
                  <c:v>0.28975822886651686</c:v>
                </c:pt>
                <c:pt idx="779">
                  <c:v>0.32833898543034407</c:v>
                </c:pt>
                <c:pt idx="780">
                  <c:v>0.30233265925313685</c:v>
                </c:pt>
                <c:pt idx="781">
                  <c:v>0.30610117466834552</c:v>
                </c:pt>
                <c:pt idx="782">
                  <c:v>0.32467856169887543</c:v>
                </c:pt>
                <c:pt idx="783">
                  <c:v>0.30967309849054547</c:v>
                </c:pt>
                <c:pt idx="784">
                  <c:v>0.31868282586286989</c:v>
                </c:pt>
                <c:pt idx="785">
                  <c:v>0.34167367320470665</c:v>
                </c:pt>
                <c:pt idx="786">
                  <c:v>0.32846486371190503</c:v>
                </c:pt>
                <c:pt idx="787">
                  <c:v>0.31451486766031095</c:v>
                </c:pt>
                <c:pt idx="788">
                  <c:v>0.32674585079639107</c:v>
                </c:pt>
                <c:pt idx="789">
                  <c:v>0.32933443988025052</c:v>
                </c:pt>
                <c:pt idx="790">
                  <c:v>0.3414275907750266</c:v>
                </c:pt>
                <c:pt idx="791">
                  <c:v>0.36053955826487538</c:v>
                </c:pt>
                <c:pt idx="792">
                  <c:v>0.342755721022455</c:v>
                </c:pt>
                <c:pt idx="793">
                  <c:v>0.32035056403433071</c:v>
                </c:pt>
                <c:pt idx="794">
                  <c:v>0.3464326378633707</c:v>
                </c:pt>
                <c:pt idx="795">
                  <c:v>0.35224351473641102</c:v>
                </c:pt>
                <c:pt idx="796">
                  <c:v>0.36566365468370482</c:v>
                </c:pt>
                <c:pt idx="797">
                  <c:v>0.35972794332450697</c:v>
                </c:pt>
                <c:pt idx="798">
                  <c:v>0.36703531267867151</c:v>
                </c:pt>
                <c:pt idx="799">
                  <c:v>0.36615287913431677</c:v>
                </c:pt>
                <c:pt idx="800">
                  <c:v>0.36989020511154302</c:v>
                </c:pt>
                <c:pt idx="801">
                  <c:v>0.38437578973995384</c:v>
                </c:pt>
                <c:pt idx="802">
                  <c:v>0.37131434096680721</c:v>
                </c:pt>
                <c:pt idx="803">
                  <c:v>0.36172916243018116</c:v>
                </c:pt>
                <c:pt idx="804">
                  <c:v>0.37289551912595453</c:v>
                </c:pt>
                <c:pt idx="805">
                  <c:v>0.36286865184799622</c:v>
                </c:pt>
                <c:pt idx="806">
                  <c:v>0.36580978954617199</c:v>
                </c:pt>
                <c:pt idx="807">
                  <c:v>0.39038417653134722</c:v>
                </c:pt>
                <c:pt idx="808">
                  <c:v>0.38481510757144821</c:v>
                </c:pt>
                <c:pt idx="809">
                  <c:v>0.39562528069791375</c:v>
                </c:pt>
                <c:pt idx="810">
                  <c:v>0.37273466311492559</c:v>
                </c:pt>
                <c:pt idx="811">
                  <c:v>0.37696830086670596</c:v>
                </c:pt>
                <c:pt idx="812">
                  <c:v>0.39392349188309839</c:v>
                </c:pt>
                <c:pt idx="813">
                  <c:v>0.38828973598933264</c:v>
                </c:pt>
                <c:pt idx="814">
                  <c:v>0.40932331207900441</c:v>
                </c:pt>
                <c:pt idx="815">
                  <c:v>0.41643573918459847</c:v>
                </c:pt>
                <c:pt idx="816">
                  <c:v>0.44123648441909852</c:v>
                </c:pt>
                <c:pt idx="817">
                  <c:v>0.42132694209330329</c:v>
                </c:pt>
                <c:pt idx="818">
                  <c:v>0.41157348731468402</c:v>
                </c:pt>
                <c:pt idx="819">
                  <c:v>0.43094173361042759</c:v>
                </c:pt>
                <c:pt idx="820">
                  <c:v>0.44543586428474147</c:v>
                </c:pt>
                <c:pt idx="821">
                  <c:v>0.44483238567708827</c:v>
                </c:pt>
                <c:pt idx="822">
                  <c:v>0.46269789493155883</c:v>
                </c:pt>
                <c:pt idx="823">
                  <c:v>0.47552846300297535</c:v>
                </c:pt>
                <c:pt idx="824">
                  <c:v>0.47007527786676362</c:v>
                </c:pt>
                <c:pt idx="825">
                  <c:v>0.43108211986210992</c:v>
                </c:pt>
                <c:pt idx="826">
                  <c:v>0.43631693162186819</c:v>
                </c:pt>
                <c:pt idx="827">
                  <c:v>0.45631246492101396</c:v>
                </c:pt>
                <c:pt idx="828">
                  <c:v>0.47091023878728988</c:v>
                </c:pt>
                <c:pt idx="829">
                  <c:v>0.47307701293735027</c:v>
                </c:pt>
                <c:pt idx="830">
                  <c:v>0.46115870146117116</c:v>
                </c:pt>
                <c:pt idx="831">
                  <c:v>0.49098312298876051</c:v>
                </c:pt>
                <c:pt idx="832">
                  <c:v>0.46749751393576749</c:v>
                </c:pt>
                <c:pt idx="833">
                  <c:v>0.47511710379182176</c:v>
                </c:pt>
                <c:pt idx="834">
                  <c:v>0.45583471998391362</c:v>
                </c:pt>
                <c:pt idx="835">
                  <c:v>0.47009855756372787</c:v>
                </c:pt>
                <c:pt idx="836">
                  <c:v>0.47697979608436486</c:v>
                </c:pt>
                <c:pt idx="837">
                  <c:v>0.48349107761778498</c:v>
                </c:pt>
                <c:pt idx="838">
                  <c:v>0.48460785454998595</c:v>
                </c:pt>
                <c:pt idx="839">
                  <c:v>0.50241907485830073</c:v>
                </c:pt>
                <c:pt idx="840">
                  <c:v>0.50342650394464028</c:v>
                </c:pt>
                <c:pt idx="841">
                  <c:v>0.50362186162834455</c:v>
                </c:pt>
                <c:pt idx="842">
                  <c:v>0.48916372445127704</c:v>
                </c:pt>
                <c:pt idx="843">
                  <c:v>0.50133052141181134</c:v>
                </c:pt>
                <c:pt idx="844">
                  <c:v>0.50220760250677887</c:v>
                </c:pt>
                <c:pt idx="845">
                  <c:v>0.52281428906102223</c:v>
                </c:pt>
                <c:pt idx="846">
                  <c:v>0.51050029654098639</c:v>
                </c:pt>
                <c:pt idx="847">
                  <c:v>0.49829220244570716</c:v>
                </c:pt>
                <c:pt idx="848">
                  <c:v>0.50497650788964643</c:v>
                </c:pt>
                <c:pt idx="849">
                  <c:v>0.52466170920499122</c:v>
                </c:pt>
                <c:pt idx="850">
                  <c:v>0.53539052052049219</c:v>
                </c:pt>
                <c:pt idx="851">
                  <c:v>0.53137672799222757</c:v>
                </c:pt>
                <c:pt idx="852">
                  <c:v>0.5285386463324504</c:v>
                </c:pt>
                <c:pt idx="853">
                  <c:v>0.52821647824192941</c:v>
                </c:pt>
                <c:pt idx="854">
                  <c:v>0.5441585624545654</c:v>
                </c:pt>
                <c:pt idx="855">
                  <c:v>0.53265763832708179</c:v>
                </c:pt>
                <c:pt idx="856">
                  <c:v>0.55309261631612794</c:v>
                </c:pt>
                <c:pt idx="857">
                  <c:v>0.57348750581858543</c:v>
                </c:pt>
                <c:pt idx="858">
                  <c:v>0.56355941384097452</c:v>
                </c:pt>
                <c:pt idx="859">
                  <c:v>0.57528295069491941</c:v>
                </c:pt>
                <c:pt idx="860">
                  <c:v>0.55061209255195809</c:v>
                </c:pt>
                <c:pt idx="861">
                  <c:v>0.55564362661960776</c:v>
                </c:pt>
                <c:pt idx="862">
                  <c:v>0.57491118139456421</c:v>
                </c:pt>
                <c:pt idx="863">
                  <c:v>0.57225747860239295</c:v>
                </c:pt>
                <c:pt idx="864">
                  <c:v>0.5693184372659057</c:v>
                </c:pt>
                <c:pt idx="865">
                  <c:v>0.56207991123239098</c:v>
                </c:pt>
                <c:pt idx="866">
                  <c:v>0.57752664027687495</c:v>
                </c:pt>
                <c:pt idx="867">
                  <c:v>0.59575998669615893</c:v>
                </c:pt>
                <c:pt idx="868">
                  <c:v>0.58193277725883907</c:v>
                </c:pt>
                <c:pt idx="869">
                  <c:v>0.5755032208362254</c:v>
                </c:pt>
                <c:pt idx="870">
                  <c:v>0.59543509593358845</c:v>
                </c:pt>
                <c:pt idx="871">
                  <c:v>0.60527411409704024</c:v>
                </c:pt>
                <c:pt idx="872">
                  <c:v>0.61280680597985082</c:v>
                </c:pt>
                <c:pt idx="873">
                  <c:v>0.63209439622816388</c:v>
                </c:pt>
                <c:pt idx="874">
                  <c:v>0.64948486888500367</c:v>
                </c:pt>
                <c:pt idx="875">
                  <c:v>0.62435018104220708</c:v>
                </c:pt>
                <c:pt idx="876">
                  <c:v>0.61935903618590471</c:v>
                </c:pt>
                <c:pt idx="877">
                  <c:v>0.64036296866691456</c:v>
                </c:pt>
                <c:pt idx="878">
                  <c:v>0.65007761941907272</c:v>
                </c:pt>
                <c:pt idx="879">
                  <c:v>0.66754006879339145</c:v>
                </c:pt>
                <c:pt idx="880">
                  <c:v>0.6889009783815595</c:v>
                </c:pt>
                <c:pt idx="881">
                  <c:v>0.69623991939519436</c:v>
                </c:pt>
                <c:pt idx="882">
                  <c:v>0.64129031898073141</c:v>
                </c:pt>
                <c:pt idx="883">
                  <c:v>0.66627516687022337</c:v>
                </c:pt>
                <c:pt idx="884">
                  <c:v>0.66312615378233353</c:v>
                </c:pt>
                <c:pt idx="885">
                  <c:v>0.65223104946386945</c:v>
                </c:pt>
                <c:pt idx="886">
                  <c:v>0.6554802581995901</c:v>
                </c:pt>
                <c:pt idx="887">
                  <c:v>0.640593685065314</c:v>
                </c:pt>
                <c:pt idx="888">
                  <c:v>0.63214495048489328</c:v>
                </c:pt>
                <c:pt idx="889">
                  <c:v>0.67840459200457537</c:v>
                </c:pt>
                <c:pt idx="890">
                  <c:v>0.68967656479723571</c:v>
                </c:pt>
                <c:pt idx="891">
                  <c:v>0.67471532834862968</c:v>
                </c:pt>
                <c:pt idx="892">
                  <c:v>0.70076845347074412</c:v>
                </c:pt>
                <c:pt idx="893">
                  <c:v>0.70839513138286103</c:v>
                </c:pt>
                <c:pt idx="894">
                  <c:v>0.70419296670972753</c:v>
                </c:pt>
                <c:pt idx="895">
                  <c:v>0.72095279180904093</c:v>
                </c:pt>
                <c:pt idx="896">
                  <c:v>0.71086527009908795</c:v>
                </c:pt>
                <c:pt idx="897">
                  <c:v>0.70862400618953814</c:v>
                </c:pt>
                <c:pt idx="898">
                  <c:v>0.71859932680341687</c:v>
                </c:pt>
                <c:pt idx="899">
                  <c:v>0.72898830541806614</c:v>
                </c:pt>
                <c:pt idx="900">
                  <c:v>0.74864336414055332</c:v>
                </c:pt>
                <c:pt idx="901">
                  <c:v>0.74050117580886099</c:v>
                </c:pt>
                <c:pt idx="902">
                  <c:v>0.72525455425783691</c:v>
                </c:pt>
                <c:pt idx="903">
                  <c:v>0.72488698178137967</c:v>
                </c:pt>
                <c:pt idx="904">
                  <c:v>0.77340937602752258</c:v>
                </c:pt>
                <c:pt idx="905">
                  <c:v>0.72659518095652964</c:v>
                </c:pt>
                <c:pt idx="906">
                  <c:v>0.74682544855708688</c:v>
                </c:pt>
                <c:pt idx="907">
                  <c:v>0.73603994818583041</c:v>
                </c:pt>
                <c:pt idx="908">
                  <c:v>0.74221615707817945</c:v>
                </c:pt>
                <c:pt idx="909">
                  <c:v>0.75269913155658552</c:v>
                </c:pt>
                <c:pt idx="910">
                  <c:v>0.762481610302157</c:v>
                </c:pt>
                <c:pt idx="911">
                  <c:v>0.79366883751386619</c:v>
                </c:pt>
                <c:pt idx="912">
                  <c:v>0.79562272092772557</c:v>
                </c:pt>
                <c:pt idx="913">
                  <c:v>0.78728884515166453</c:v>
                </c:pt>
                <c:pt idx="914">
                  <c:v>0.78776855354676756</c:v>
                </c:pt>
                <c:pt idx="915">
                  <c:v>0.78945933326672924</c:v>
                </c:pt>
                <c:pt idx="916">
                  <c:v>0.80005151949277087</c:v>
                </c:pt>
                <c:pt idx="917">
                  <c:v>0.8122467145222293</c:v>
                </c:pt>
                <c:pt idx="918">
                  <c:v>0.83906972772405664</c:v>
                </c:pt>
                <c:pt idx="919">
                  <c:v>0.83828023958251119</c:v>
                </c:pt>
                <c:pt idx="920">
                  <c:v>0.85545440869076661</c:v>
                </c:pt>
                <c:pt idx="921">
                  <c:v>0.83470472966538534</c:v>
                </c:pt>
                <c:pt idx="922">
                  <c:v>0.83028053749248354</c:v>
                </c:pt>
                <c:pt idx="923">
                  <c:v>0.84083160689832193</c:v>
                </c:pt>
                <c:pt idx="924">
                  <c:v>0.81124881088619205</c:v>
                </c:pt>
                <c:pt idx="925">
                  <c:v>0.81120454204336179</c:v>
                </c:pt>
                <c:pt idx="926">
                  <c:v>0.81823713310893231</c:v>
                </c:pt>
                <c:pt idx="927">
                  <c:v>0.79536207818015825</c:v>
                </c:pt>
                <c:pt idx="928">
                  <c:v>0.81783301240455519</c:v>
                </c:pt>
                <c:pt idx="929">
                  <c:v>0.87292053736112263</c:v>
                </c:pt>
                <c:pt idx="930">
                  <c:v>0.86480833593933326</c:v>
                </c:pt>
                <c:pt idx="931">
                  <c:v>0.84797209088242442</c:v>
                </c:pt>
                <c:pt idx="932">
                  <c:v>0.83570492866328316</c:v>
                </c:pt>
                <c:pt idx="933">
                  <c:v>0.86181360920046046</c:v>
                </c:pt>
                <c:pt idx="934">
                  <c:v>0.86697283554275939</c:v>
                </c:pt>
                <c:pt idx="935">
                  <c:v>0.85768917158101043</c:v>
                </c:pt>
                <c:pt idx="936">
                  <c:v>0.82540162775123616</c:v>
                </c:pt>
                <c:pt idx="937">
                  <c:v>0.80886280523736842</c:v>
                </c:pt>
                <c:pt idx="938">
                  <c:v>0.86349030481752787</c:v>
                </c:pt>
                <c:pt idx="939">
                  <c:v>0.87160649861096096</c:v>
                </c:pt>
                <c:pt idx="940">
                  <c:v>0.84414714265885293</c:v>
                </c:pt>
                <c:pt idx="941">
                  <c:v>0.86229934028909638</c:v>
                </c:pt>
                <c:pt idx="942">
                  <c:v>0.85836198766734828</c:v>
                </c:pt>
                <c:pt idx="943">
                  <c:v>0.8517847854916013</c:v>
                </c:pt>
                <c:pt idx="944">
                  <c:v>0.87184238235654865</c:v>
                </c:pt>
                <c:pt idx="945">
                  <c:v>0.88628132139488469</c:v>
                </c:pt>
                <c:pt idx="946">
                  <c:v>0.91981620864968405</c:v>
                </c:pt>
                <c:pt idx="947">
                  <c:v>0.94399781466483523</c:v>
                </c:pt>
                <c:pt idx="948">
                  <c:v>0.94836792857487362</c:v>
                </c:pt>
                <c:pt idx="949">
                  <c:v>0.91841599536577334</c:v>
                </c:pt>
                <c:pt idx="950">
                  <c:v>0.89393091533004909</c:v>
                </c:pt>
                <c:pt idx="951">
                  <c:v>0.91233150941236185</c:v>
                </c:pt>
                <c:pt idx="952">
                  <c:v>0.89364791155045142</c:v>
                </c:pt>
                <c:pt idx="953">
                  <c:v>0.88482711541490711</c:v>
                </c:pt>
                <c:pt idx="954">
                  <c:v>0.92595878240775953</c:v>
                </c:pt>
                <c:pt idx="955">
                  <c:v>0.90144373198100947</c:v>
                </c:pt>
                <c:pt idx="956">
                  <c:v>0.8906784986900167</c:v>
                </c:pt>
                <c:pt idx="957">
                  <c:v>0.88077587491536968</c:v>
                </c:pt>
                <c:pt idx="958">
                  <c:v>0.91521968048418056</c:v>
                </c:pt>
                <c:pt idx="959">
                  <c:v>0.93315625087311016</c:v>
                </c:pt>
                <c:pt idx="960">
                  <c:v>0.92051856646273633</c:v>
                </c:pt>
                <c:pt idx="961">
                  <c:v>0.93703134011924438</c:v>
                </c:pt>
                <c:pt idx="962">
                  <c:v>0.9461103553451472</c:v>
                </c:pt>
                <c:pt idx="963">
                  <c:v>0.90332689102554964</c:v>
                </c:pt>
                <c:pt idx="964">
                  <c:v>0.92507033498769198</c:v>
                </c:pt>
                <c:pt idx="965">
                  <c:v>0.92887566734317317</c:v>
                </c:pt>
                <c:pt idx="966">
                  <c:v>0.94389569829770092</c:v>
                </c:pt>
                <c:pt idx="967">
                  <c:v>0.904465644372904</c:v>
                </c:pt>
                <c:pt idx="968">
                  <c:v>0.91023639599471295</c:v>
                </c:pt>
                <c:pt idx="969">
                  <c:v>0.91418876964860141</c:v>
                </c:pt>
                <c:pt idx="970">
                  <c:v>0.92451345208098601</c:v>
                </c:pt>
                <c:pt idx="971">
                  <c:v>0.92276951990261347</c:v>
                </c:pt>
                <c:pt idx="972">
                  <c:v>0.93267148996173355</c:v>
                </c:pt>
                <c:pt idx="973">
                  <c:v>0.92716566774353326</c:v>
                </c:pt>
                <c:pt idx="974">
                  <c:v>0.90772308573704752</c:v>
                </c:pt>
                <c:pt idx="975">
                  <c:v>0.91320812928093675</c:v>
                </c:pt>
                <c:pt idx="976">
                  <c:v>0.91532537473282127</c:v>
                </c:pt>
                <c:pt idx="977">
                  <c:v>0.94849129960543554</c:v>
                </c:pt>
                <c:pt idx="978">
                  <c:v>0.945179051263769</c:v>
                </c:pt>
                <c:pt idx="979">
                  <c:v>0.92172603342967274</c:v>
                </c:pt>
                <c:pt idx="980">
                  <c:v>0.92579466456911408</c:v>
                </c:pt>
                <c:pt idx="981">
                  <c:v>0.93390315988839301</c:v>
                </c:pt>
                <c:pt idx="982">
                  <c:v>0.95027398465243573</c:v>
                </c:pt>
                <c:pt idx="983">
                  <c:v>0.9612307342226607</c:v>
                </c:pt>
                <c:pt idx="984">
                  <c:v>0.94005120122935859</c:v>
                </c:pt>
                <c:pt idx="985">
                  <c:v>0.921113150008388</c:v>
                </c:pt>
                <c:pt idx="986">
                  <c:v>0.9565618592666979</c:v>
                </c:pt>
                <c:pt idx="987">
                  <c:v>0.96115144252467655</c:v>
                </c:pt>
                <c:pt idx="988">
                  <c:v>0.94092662679797801</c:v>
                </c:pt>
                <c:pt idx="989">
                  <c:v>0.93124340978897602</c:v>
                </c:pt>
                <c:pt idx="990">
                  <c:v>0.93453838332274553</c:v>
                </c:pt>
                <c:pt idx="991">
                  <c:v>0.94901716327538344</c:v>
                </c:pt>
                <c:pt idx="992">
                  <c:v>0.96065665820114932</c:v>
                </c:pt>
                <c:pt idx="993">
                  <c:v>0.97715252780829143</c:v>
                </c:pt>
                <c:pt idx="994">
                  <c:v>0.98444138606948028</c:v>
                </c:pt>
                <c:pt idx="995">
                  <c:v>0.96033127988117617</c:v>
                </c:pt>
                <c:pt idx="996">
                  <c:v>0.97082257987128218</c:v>
                </c:pt>
                <c:pt idx="997">
                  <c:v>0.99308609219315347</c:v>
                </c:pt>
                <c:pt idx="998">
                  <c:v>0.98123691558106552</c:v>
                </c:pt>
                <c:pt idx="999">
                  <c:v>0.95927073591360745</c:v>
                </c:pt>
                <c:pt idx="1000">
                  <c:v>0.94859197134692907</c:v>
                </c:pt>
                <c:pt idx="1001">
                  <c:v>0.98444621797017584</c:v>
                </c:pt>
                <c:pt idx="1002">
                  <c:v>1</c:v>
                </c:pt>
                <c:pt idx="1003">
                  <c:v>0.9786706886395512</c:v>
                </c:pt>
                <c:pt idx="1004">
                  <c:v>0.97393471508684293</c:v>
                </c:pt>
                <c:pt idx="1005">
                  <c:v>0.96028961193312801</c:v>
                </c:pt>
                <c:pt idx="1006">
                  <c:v>0.95793942742204319</c:v>
                </c:pt>
                <c:pt idx="1007">
                  <c:v>0.94057787911432666</c:v>
                </c:pt>
                <c:pt idx="1008">
                  <c:v>0.95977204986182829</c:v>
                </c:pt>
                <c:pt idx="1009">
                  <c:v>0.97021621188748175</c:v>
                </c:pt>
                <c:pt idx="1010">
                  <c:v>0.92447237362964696</c:v>
                </c:pt>
                <c:pt idx="1011">
                  <c:v>0.93129730903620467</c:v>
                </c:pt>
                <c:pt idx="1012">
                  <c:v>0.9293301451459326</c:v>
                </c:pt>
                <c:pt idx="1013">
                  <c:v>0.94447294594453568</c:v>
                </c:pt>
                <c:pt idx="1014">
                  <c:v>0.93511187330611301</c:v>
                </c:pt>
                <c:pt idx="1015">
                  <c:v>0.93897541900732828</c:v>
                </c:pt>
                <c:pt idx="1016">
                  <c:v>0.96648672068669084</c:v>
                </c:pt>
                <c:pt idx="1017">
                  <c:v>0.97400494301541996</c:v>
                </c:pt>
                <c:pt idx="1018">
                  <c:v>0.9561045813989647</c:v>
                </c:pt>
                <c:pt idx="1019">
                  <c:v>0.9917983915052806</c:v>
                </c:pt>
                <c:pt idx="1020">
                  <c:v>0.96190576569876785</c:v>
                </c:pt>
                <c:pt idx="1021">
                  <c:v>0.96155493442340334</c:v>
                </c:pt>
                <c:pt idx="1022">
                  <c:v>0.94634072120088253</c:v>
                </c:pt>
                <c:pt idx="1023">
                  <c:v>0.91493257726156063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9B0-4337-89DA-893184A3AE73}"/>
            </c:ext>
          </c:extLst>
        </c:ser>
        <c:ser>
          <c:idx val="4"/>
          <c:order val="1"/>
          <c:tx>
            <c:v>CN Red</c:v>
          </c:tx>
          <c:spPr>
            <a:ln w="1905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spatial!$G$2:$G$1025</c:f>
              <c:numCache>
                <c:formatCode>0.00</c:formatCode>
                <c:ptCount val="1024"/>
                <c:pt idx="0">
                  <c:v>-9.3030805054535826</c:v>
                </c:pt>
                <c:pt idx="1">
                  <c:v>-9.2901005054535819</c:v>
                </c:pt>
                <c:pt idx="2">
                  <c:v>-9.277120505453583</c:v>
                </c:pt>
                <c:pt idx="3">
                  <c:v>-9.2641405054535824</c:v>
                </c:pt>
                <c:pt idx="4">
                  <c:v>-9.2511605054535817</c:v>
                </c:pt>
                <c:pt idx="5">
                  <c:v>-9.2381805054535828</c:v>
                </c:pt>
                <c:pt idx="6">
                  <c:v>-9.2252005054535822</c:v>
                </c:pt>
                <c:pt idx="7">
                  <c:v>-9.2122205054535833</c:v>
                </c:pt>
                <c:pt idx="8">
                  <c:v>-9.1992405054535826</c:v>
                </c:pt>
                <c:pt idx="9">
                  <c:v>-9.186260505453582</c:v>
                </c:pt>
                <c:pt idx="10">
                  <c:v>-9.1732805054535831</c:v>
                </c:pt>
                <c:pt idx="11">
                  <c:v>-9.1603005054535824</c:v>
                </c:pt>
                <c:pt idx="12">
                  <c:v>-9.1473205054535818</c:v>
                </c:pt>
                <c:pt idx="13">
                  <c:v>-9.1343405054535829</c:v>
                </c:pt>
                <c:pt idx="14">
                  <c:v>-9.1213605054535822</c:v>
                </c:pt>
                <c:pt idx="15">
                  <c:v>-9.1083805054535834</c:v>
                </c:pt>
                <c:pt idx="16">
                  <c:v>-9.0954005054535827</c:v>
                </c:pt>
                <c:pt idx="17">
                  <c:v>-9.082420505453582</c:v>
                </c:pt>
                <c:pt idx="18">
                  <c:v>-9.0694405054535832</c:v>
                </c:pt>
                <c:pt idx="19">
                  <c:v>-9.0564605054535825</c:v>
                </c:pt>
                <c:pt idx="20">
                  <c:v>-9.0434805054535818</c:v>
                </c:pt>
                <c:pt idx="21">
                  <c:v>-9.030500505453583</c:v>
                </c:pt>
                <c:pt idx="22">
                  <c:v>-9.0175205054535823</c:v>
                </c:pt>
                <c:pt idx="23">
                  <c:v>-9.0045405054535834</c:v>
                </c:pt>
                <c:pt idx="24">
                  <c:v>-8.9915605054535828</c:v>
                </c:pt>
                <c:pt idx="25">
                  <c:v>-8.9785805054535821</c:v>
                </c:pt>
                <c:pt idx="26">
                  <c:v>-8.9656005054535832</c:v>
                </c:pt>
                <c:pt idx="27">
                  <c:v>-8.9526205054535826</c:v>
                </c:pt>
                <c:pt idx="28">
                  <c:v>-8.9396405054535819</c:v>
                </c:pt>
                <c:pt idx="29">
                  <c:v>-8.926660505453583</c:v>
                </c:pt>
                <c:pt idx="30">
                  <c:v>-8.9136805054535824</c:v>
                </c:pt>
                <c:pt idx="31">
                  <c:v>-8.9007005054535817</c:v>
                </c:pt>
                <c:pt idx="32">
                  <c:v>-8.8877205054535828</c:v>
                </c:pt>
                <c:pt idx="33">
                  <c:v>-8.8747405054535822</c:v>
                </c:pt>
                <c:pt idx="34">
                  <c:v>-8.8617605054535833</c:v>
                </c:pt>
                <c:pt idx="35">
                  <c:v>-8.8487805054535826</c:v>
                </c:pt>
                <c:pt idx="36">
                  <c:v>-8.835800505453582</c:v>
                </c:pt>
                <c:pt idx="37">
                  <c:v>-8.8228205054535831</c:v>
                </c:pt>
                <c:pt idx="38">
                  <c:v>-8.8098405054535824</c:v>
                </c:pt>
                <c:pt idx="39">
                  <c:v>-8.7968605054535818</c:v>
                </c:pt>
                <c:pt idx="40">
                  <c:v>-8.7838805054535829</c:v>
                </c:pt>
                <c:pt idx="41">
                  <c:v>-8.7709005054535822</c:v>
                </c:pt>
                <c:pt idx="42">
                  <c:v>-8.7579205054535834</c:v>
                </c:pt>
                <c:pt idx="43">
                  <c:v>-8.7449405054535827</c:v>
                </c:pt>
                <c:pt idx="44">
                  <c:v>-8.731960505453582</c:v>
                </c:pt>
                <c:pt idx="45">
                  <c:v>-8.7189805054535832</c:v>
                </c:pt>
                <c:pt idx="46">
                  <c:v>-8.7060005054535825</c:v>
                </c:pt>
                <c:pt idx="47">
                  <c:v>-8.6930205054535818</c:v>
                </c:pt>
                <c:pt idx="48">
                  <c:v>-8.680040505453583</c:v>
                </c:pt>
                <c:pt idx="49">
                  <c:v>-8.6670605054535823</c:v>
                </c:pt>
                <c:pt idx="50">
                  <c:v>-8.6540805054535817</c:v>
                </c:pt>
                <c:pt idx="51">
                  <c:v>-8.6411005054535828</c:v>
                </c:pt>
                <c:pt idx="52">
                  <c:v>-8.6281205054535821</c:v>
                </c:pt>
                <c:pt idx="53">
                  <c:v>-8.6151405054535832</c:v>
                </c:pt>
                <c:pt idx="54">
                  <c:v>-8.6021605054535826</c:v>
                </c:pt>
                <c:pt idx="55">
                  <c:v>-8.5891805054535819</c:v>
                </c:pt>
                <c:pt idx="56">
                  <c:v>-8.576200505453583</c:v>
                </c:pt>
                <c:pt idx="57">
                  <c:v>-8.5632205054535824</c:v>
                </c:pt>
                <c:pt idx="58">
                  <c:v>-8.5502405054535817</c:v>
                </c:pt>
                <c:pt idx="59">
                  <c:v>-8.5372605054535828</c:v>
                </c:pt>
                <c:pt idx="60">
                  <c:v>-8.5242805054535822</c:v>
                </c:pt>
                <c:pt idx="61">
                  <c:v>-8.5113005054535833</c:v>
                </c:pt>
                <c:pt idx="62">
                  <c:v>-8.4983205054535826</c:v>
                </c:pt>
                <c:pt idx="63">
                  <c:v>-8.485340505453582</c:v>
                </c:pt>
                <c:pt idx="64">
                  <c:v>-8.4723605054535831</c:v>
                </c:pt>
                <c:pt idx="65">
                  <c:v>-8.4593805054535824</c:v>
                </c:pt>
                <c:pt idx="66">
                  <c:v>-8.4464005054535818</c:v>
                </c:pt>
                <c:pt idx="67">
                  <c:v>-8.4334205054535829</c:v>
                </c:pt>
                <c:pt idx="68">
                  <c:v>-8.4204405054535822</c:v>
                </c:pt>
                <c:pt idx="69">
                  <c:v>-8.4074605054535834</c:v>
                </c:pt>
                <c:pt idx="70">
                  <c:v>-8.3944805054535827</c:v>
                </c:pt>
                <c:pt idx="71">
                  <c:v>-8.3815005054535821</c:v>
                </c:pt>
                <c:pt idx="72">
                  <c:v>-8.3685205054535832</c:v>
                </c:pt>
                <c:pt idx="73">
                  <c:v>-8.3555405054535825</c:v>
                </c:pt>
                <c:pt idx="74">
                  <c:v>-8.3425605054535819</c:v>
                </c:pt>
                <c:pt idx="75">
                  <c:v>-8.329580505453583</c:v>
                </c:pt>
                <c:pt idx="76">
                  <c:v>-8.3166005054535823</c:v>
                </c:pt>
                <c:pt idx="77">
                  <c:v>-8.3036205054535834</c:v>
                </c:pt>
                <c:pt idx="78">
                  <c:v>-8.2906405054535828</c:v>
                </c:pt>
                <c:pt idx="79">
                  <c:v>-8.2776605054535821</c:v>
                </c:pt>
                <c:pt idx="80">
                  <c:v>-8.2646805054535832</c:v>
                </c:pt>
                <c:pt idx="81">
                  <c:v>-8.2517005054535826</c:v>
                </c:pt>
                <c:pt idx="82">
                  <c:v>-8.2387205054535819</c:v>
                </c:pt>
                <c:pt idx="83">
                  <c:v>-8.225740505453583</c:v>
                </c:pt>
                <c:pt idx="84">
                  <c:v>-8.2127605054535824</c:v>
                </c:pt>
                <c:pt idx="85">
                  <c:v>-8.1997805054535817</c:v>
                </c:pt>
                <c:pt idx="86">
                  <c:v>-8.1868005054535828</c:v>
                </c:pt>
                <c:pt idx="87">
                  <c:v>-8.1738205054535822</c:v>
                </c:pt>
                <c:pt idx="88">
                  <c:v>-8.1608405054535833</c:v>
                </c:pt>
                <c:pt idx="89">
                  <c:v>-8.1478605054535826</c:v>
                </c:pt>
                <c:pt idx="90">
                  <c:v>-8.134880505453582</c:v>
                </c:pt>
                <c:pt idx="91">
                  <c:v>-8.1219005054535831</c:v>
                </c:pt>
                <c:pt idx="92">
                  <c:v>-8.1089205054535825</c:v>
                </c:pt>
                <c:pt idx="93">
                  <c:v>-8.0959405054535818</c:v>
                </c:pt>
                <c:pt idx="94">
                  <c:v>-8.0829605054535829</c:v>
                </c:pt>
                <c:pt idx="95">
                  <c:v>-8.0699805054535823</c:v>
                </c:pt>
                <c:pt idx="96">
                  <c:v>-8.0570005054535834</c:v>
                </c:pt>
                <c:pt idx="97">
                  <c:v>-8.0440205054535827</c:v>
                </c:pt>
                <c:pt idx="98">
                  <c:v>-8.0310405054535821</c:v>
                </c:pt>
                <c:pt idx="99">
                  <c:v>-8.0180605054535832</c:v>
                </c:pt>
                <c:pt idx="100">
                  <c:v>-8.0050805054535825</c:v>
                </c:pt>
                <c:pt idx="101">
                  <c:v>-7.9921005054535827</c:v>
                </c:pt>
                <c:pt idx="102">
                  <c:v>-7.979120505453583</c:v>
                </c:pt>
                <c:pt idx="103">
                  <c:v>-7.9661405054535823</c:v>
                </c:pt>
                <c:pt idx="104">
                  <c:v>-7.9531605054535826</c:v>
                </c:pt>
                <c:pt idx="105">
                  <c:v>-7.9401805054535828</c:v>
                </c:pt>
                <c:pt idx="106">
                  <c:v>-7.9272005054535821</c:v>
                </c:pt>
                <c:pt idx="107">
                  <c:v>-7.9142205054535824</c:v>
                </c:pt>
                <c:pt idx="108">
                  <c:v>-7.9012405054535826</c:v>
                </c:pt>
                <c:pt idx="109">
                  <c:v>-7.8882605054535828</c:v>
                </c:pt>
                <c:pt idx="110">
                  <c:v>-7.875280505453583</c:v>
                </c:pt>
                <c:pt idx="111">
                  <c:v>-7.8623005054535824</c:v>
                </c:pt>
                <c:pt idx="112">
                  <c:v>-7.8493205054535826</c:v>
                </c:pt>
                <c:pt idx="113">
                  <c:v>-7.8363405054535828</c:v>
                </c:pt>
                <c:pt idx="114">
                  <c:v>-7.8233605054535822</c:v>
                </c:pt>
                <c:pt idx="115">
                  <c:v>-7.8103805054535824</c:v>
                </c:pt>
                <c:pt idx="116">
                  <c:v>-7.7974005054535827</c:v>
                </c:pt>
                <c:pt idx="117">
                  <c:v>-7.784420505453582</c:v>
                </c:pt>
                <c:pt idx="118">
                  <c:v>-7.7714405054535822</c:v>
                </c:pt>
                <c:pt idx="119">
                  <c:v>-7.7584605054535825</c:v>
                </c:pt>
                <c:pt idx="120">
                  <c:v>-7.7454805054535827</c:v>
                </c:pt>
                <c:pt idx="121">
                  <c:v>-7.7325005054535829</c:v>
                </c:pt>
                <c:pt idx="122">
                  <c:v>-7.7195205054535823</c:v>
                </c:pt>
                <c:pt idx="123">
                  <c:v>-7.7065405054535825</c:v>
                </c:pt>
                <c:pt idx="124">
                  <c:v>-7.6935605054535827</c:v>
                </c:pt>
                <c:pt idx="125">
                  <c:v>-7.6805805054535821</c:v>
                </c:pt>
                <c:pt idx="126">
                  <c:v>-7.6676005054535823</c:v>
                </c:pt>
                <c:pt idx="127">
                  <c:v>-7.6546205054535825</c:v>
                </c:pt>
                <c:pt idx="128">
                  <c:v>-7.6416405054535828</c:v>
                </c:pt>
                <c:pt idx="129">
                  <c:v>-7.628660505453583</c:v>
                </c:pt>
                <c:pt idx="130">
                  <c:v>-7.6156805054535823</c:v>
                </c:pt>
                <c:pt idx="131">
                  <c:v>-7.6027005054535826</c:v>
                </c:pt>
                <c:pt idx="132">
                  <c:v>-7.5897205054535828</c:v>
                </c:pt>
                <c:pt idx="133">
                  <c:v>-7.5767405054535821</c:v>
                </c:pt>
                <c:pt idx="134">
                  <c:v>-7.5637605054535824</c:v>
                </c:pt>
                <c:pt idx="135">
                  <c:v>-7.5507805054535826</c:v>
                </c:pt>
                <c:pt idx="136">
                  <c:v>-7.5378005054535828</c:v>
                </c:pt>
                <c:pt idx="137">
                  <c:v>-7.5248205054535831</c:v>
                </c:pt>
                <c:pt idx="138">
                  <c:v>-7.5118405054535824</c:v>
                </c:pt>
                <c:pt idx="139">
                  <c:v>-7.4988605054535826</c:v>
                </c:pt>
                <c:pt idx="140">
                  <c:v>-7.4858805054535829</c:v>
                </c:pt>
                <c:pt idx="141">
                  <c:v>-7.4729005054535822</c:v>
                </c:pt>
                <c:pt idx="142">
                  <c:v>-7.4599205054535824</c:v>
                </c:pt>
                <c:pt idx="143">
                  <c:v>-7.4469405054535827</c:v>
                </c:pt>
                <c:pt idx="144">
                  <c:v>-7.433960505453582</c:v>
                </c:pt>
                <c:pt idx="145">
                  <c:v>-7.4209805054535822</c:v>
                </c:pt>
                <c:pt idx="146">
                  <c:v>-7.4080005054535825</c:v>
                </c:pt>
                <c:pt idx="147">
                  <c:v>-7.3950205054535827</c:v>
                </c:pt>
                <c:pt idx="148">
                  <c:v>-7.3820405054535829</c:v>
                </c:pt>
                <c:pt idx="149">
                  <c:v>-7.3690605054535823</c:v>
                </c:pt>
                <c:pt idx="150">
                  <c:v>-7.3560805054535825</c:v>
                </c:pt>
                <c:pt idx="151">
                  <c:v>-7.3431005054535827</c:v>
                </c:pt>
                <c:pt idx="152">
                  <c:v>-7.3301205054535821</c:v>
                </c:pt>
                <c:pt idx="153">
                  <c:v>-7.3171405054535823</c:v>
                </c:pt>
                <c:pt idx="154">
                  <c:v>-7.3041605054535825</c:v>
                </c:pt>
                <c:pt idx="155">
                  <c:v>-7.2911805054535828</c:v>
                </c:pt>
                <c:pt idx="156">
                  <c:v>-7.278200505453583</c:v>
                </c:pt>
                <c:pt idx="157">
                  <c:v>-7.2652205054535823</c:v>
                </c:pt>
                <c:pt idx="158">
                  <c:v>-7.2522405054535826</c:v>
                </c:pt>
                <c:pt idx="159">
                  <c:v>-7.2392605054535828</c:v>
                </c:pt>
                <c:pt idx="160">
                  <c:v>-7.2262805054535821</c:v>
                </c:pt>
                <c:pt idx="161">
                  <c:v>-7.2133005054535833</c:v>
                </c:pt>
                <c:pt idx="162">
                  <c:v>-7.2003205054535826</c:v>
                </c:pt>
                <c:pt idx="163">
                  <c:v>-7.1873405054535828</c:v>
                </c:pt>
                <c:pt idx="164">
                  <c:v>-7.1743605054535831</c:v>
                </c:pt>
                <c:pt idx="165">
                  <c:v>-7.1613805054535824</c:v>
                </c:pt>
                <c:pt idx="166">
                  <c:v>-7.1484005054535826</c:v>
                </c:pt>
                <c:pt idx="167">
                  <c:v>-7.1354205054535829</c:v>
                </c:pt>
                <c:pt idx="168">
                  <c:v>-7.1224405054535822</c:v>
                </c:pt>
                <c:pt idx="169">
                  <c:v>-7.1094605054535833</c:v>
                </c:pt>
                <c:pt idx="170">
                  <c:v>-7.0964805054535827</c:v>
                </c:pt>
                <c:pt idx="171">
                  <c:v>-7.0835005054535829</c:v>
                </c:pt>
                <c:pt idx="172">
                  <c:v>-7.0705205054535831</c:v>
                </c:pt>
                <c:pt idx="173">
                  <c:v>-7.0575405054535825</c:v>
                </c:pt>
                <c:pt idx="174">
                  <c:v>-7.0445605054535827</c:v>
                </c:pt>
                <c:pt idx="175">
                  <c:v>-7.0315805054535829</c:v>
                </c:pt>
                <c:pt idx="176">
                  <c:v>-7.0186005054535823</c:v>
                </c:pt>
                <c:pt idx="177">
                  <c:v>-7.0056205054535834</c:v>
                </c:pt>
                <c:pt idx="178">
                  <c:v>-6.9926405054535827</c:v>
                </c:pt>
                <c:pt idx="179">
                  <c:v>-6.9796605054535821</c:v>
                </c:pt>
                <c:pt idx="180">
                  <c:v>-6.9666805054535832</c:v>
                </c:pt>
                <c:pt idx="181">
                  <c:v>-6.9537005054535825</c:v>
                </c:pt>
                <c:pt idx="182">
                  <c:v>-6.9407205054535828</c:v>
                </c:pt>
                <c:pt idx="183">
                  <c:v>-6.927740505453583</c:v>
                </c:pt>
                <c:pt idx="184">
                  <c:v>-6.9147605054535823</c:v>
                </c:pt>
                <c:pt idx="185">
                  <c:v>-6.9017805054535826</c:v>
                </c:pt>
                <c:pt idx="186">
                  <c:v>-6.8888005054535828</c:v>
                </c:pt>
                <c:pt idx="187">
                  <c:v>-6.8758205054535821</c:v>
                </c:pt>
                <c:pt idx="188">
                  <c:v>-6.8628405054535833</c:v>
                </c:pt>
                <c:pt idx="189">
                  <c:v>-6.8498605054535826</c:v>
                </c:pt>
                <c:pt idx="190">
                  <c:v>-6.8368805054535828</c:v>
                </c:pt>
                <c:pt idx="191">
                  <c:v>-6.8239005054535831</c:v>
                </c:pt>
                <c:pt idx="192">
                  <c:v>-6.8109205054535824</c:v>
                </c:pt>
                <c:pt idx="193">
                  <c:v>-6.7979405054535826</c:v>
                </c:pt>
                <c:pt idx="194">
                  <c:v>-6.7849605054535829</c:v>
                </c:pt>
                <c:pt idx="195">
                  <c:v>-6.7719805054535822</c:v>
                </c:pt>
                <c:pt idx="196">
                  <c:v>-6.7590005054535833</c:v>
                </c:pt>
                <c:pt idx="197">
                  <c:v>-6.7460205054535827</c:v>
                </c:pt>
                <c:pt idx="198">
                  <c:v>-6.7330405054535829</c:v>
                </c:pt>
                <c:pt idx="199">
                  <c:v>-6.7200605054535831</c:v>
                </c:pt>
                <c:pt idx="200">
                  <c:v>-6.7070805054535825</c:v>
                </c:pt>
                <c:pt idx="201">
                  <c:v>-6.6941005054535827</c:v>
                </c:pt>
                <c:pt idx="202">
                  <c:v>-6.6811205054535829</c:v>
                </c:pt>
                <c:pt idx="203">
                  <c:v>-6.6681405054535823</c:v>
                </c:pt>
                <c:pt idx="204">
                  <c:v>-6.6551605054535825</c:v>
                </c:pt>
                <c:pt idx="205">
                  <c:v>-6.6421805054535827</c:v>
                </c:pt>
                <c:pt idx="206">
                  <c:v>-6.6292005054535821</c:v>
                </c:pt>
                <c:pt idx="207">
                  <c:v>-6.6162205054535832</c:v>
                </c:pt>
                <c:pt idx="208">
                  <c:v>-6.6032405054535825</c:v>
                </c:pt>
                <c:pt idx="209">
                  <c:v>-6.5902605054535828</c:v>
                </c:pt>
                <c:pt idx="210">
                  <c:v>-6.577280505453583</c:v>
                </c:pt>
                <c:pt idx="211">
                  <c:v>-6.5643005054535823</c:v>
                </c:pt>
                <c:pt idx="212">
                  <c:v>-6.5513205054535826</c:v>
                </c:pt>
                <c:pt idx="213">
                  <c:v>-6.5383405054535828</c:v>
                </c:pt>
                <c:pt idx="214">
                  <c:v>-6.5253605054535821</c:v>
                </c:pt>
                <c:pt idx="215">
                  <c:v>-6.5123805054535833</c:v>
                </c:pt>
                <c:pt idx="216">
                  <c:v>-6.4994005054535826</c:v>
                </c:pt>
                <c:pt idx="217">
                  <c:v>-6.4864205054535828</c:v>
                </c:pt>
                <c:pt idx="218">
                  <c:v>-6.4734405054535831</c:v>
                </c:pt>
                <c:pt idx="219">
                  <c:v>-6.4604605054535824</c:v>
                </c:pt>
                <c:pt idx="220">
                  <c:v>-6.4474805054535826</c:v>
                </c:pt>
                <c:pt idx="221">
                  <c:v>-6.4345005054535829</c:v>
                </c:pt>
                <c:pt idx="222">
                  <c:v>-6.4215205054535822</c:v>
                </c:pt>
                <c:pt idx="223">
                  <c:v>-6.4085405054535833</c:v>
                </c:pt>
                <c:pt idx="224">
                  <c:v>-6.3955605054535827</c:v>
                </c:pt>
                <c:pt idx="225">
                  <c:v>-6.3825805054535829</c:v>
                </c:pt>
                <c:pt idx="226">
                  <c:v>-6.3696005054535831</c:v>
                </c:pt>
                <c:pt idx="227">
                  <c:v>-6.3566205054535825</c:v>
                </c:pt>
                <c:pt idx="228">
                  <c:v>-6.3436405054535827</c:v>
                </c:pt>
                <c:pt idx="229">
                  <c:v>-6.3306605054535829</c:v>
                </c:pt>
                <c:pt idx="230">
                  <c:v>-6.3176805054535823</c:v>
                </c:pt>
                <c:pt idx="231">
                  <c:v>-6.3047005054535825</c:v>
                </c:pt>
                <c:pt idx="232">
                  <c:v>-6.2917205054535827</c:v>
                </c:pt>
                <c:pt idx="233">
                  <c:v>-6.2787405054535821</c:v>
                </c:pt>
                <c:pt idx="234">
                  <c:v>-6.2657605054535832</c:v>
                </c:pt>
                <c:pt idx="235">
                  <c:v>-6.2527805054535825</c:v>
                </c:pt>
                <c:pt idx="236">
                  <c:v>-6.2398005054535828</c:v>
                </c:pt>
                <c:pt idx="237">
                  <c:v>-6.226820505453583</c:v>
                </c:pt>
                <c:pt idx="238">
                  <c:v>-6.2138405054535824</c:v>
                </c:pt>
                <c:pt idx="239">
                  <c:v>-6.2008605054535826</c:v>
                </c:pt>
                <c:pt idx="240">
                  <c:v>-6.1878805054535828</c:v>
                </c:pt>
                <c:pt idx="241">
                  <c:v>-6.1749005054535822</c:v>
                </c:pt>
                <c:pt idx="242">
                  <c:v>-6.1619205054535833</c:v>
                </c:pt>
                <c:pt idx="243">
                  <c:v>-6.1489405054535826</c:v>
                </c:pt>
                <c:pt idx="244">
                  <c:v>-6.1359605054535828</c:v>
                </c:pt>
                <c:pt idx="245">
                  <c:v>-6.1229805054535831</c:v>
                </c:pt>
                <c:pt idx="246">
                  <c:v>-6.1100005054535824</c:v>
                </c:pt>
                <c:pt idx="247">
                  <c:v>-6.0970205054535827</c:v>
                </c:pt>
                <c:pt idx="248">
                  <c:v>-6.0840405054535829</c:v>
                </c:pt>
                <c:pt idx="249">
                  <c:v>-6.0710605054535822</c:v>
                </c:pt>
                <c:pt idx="250">
                  <c:v>-6.0580805054535833</c:v>
                </c:pt>
                <c:pt idx="251">
                  <c:v>-6.0451005054535827</c:v>
                </c:pt>
                <c:pt idx="252">
                  <c:v>-6.0321205054535829</c:v>
                </c:pt>
                <c:pt idx="253">
                  <c:v>-6.0191405054535831</c:v>
                </c:pt>
                <c:pt idx="254">
                  <c:v>-6.0061605054535825</c:v>
                </c:pt>
                <c:pt idx="255">
                  <c:v>-5.9931805054535827</c:v>
                </c:pt>
                <c:pt idx="256">
                  <c:v>-5.9802005054535829</c:v>
                </c:pt>
                <c:pt idx="257">
                  <c:v>-5.9672205054535823</c:v>
                </c:pt>
                <c:pt idx="258">
                  <c:v>-5.9542405054535825</c:v>
                </c:pt>
                <c:pt idx="259">
                  <c:v>-5.9412605054535828</c:v>
                </c:pt>
                <c:pt idx="260">
                  <c:v>-5.9282805054535821</c:v>
                </c:pt>
                <c:pt idx="261">
                  <c:v>-5.9153005054535832</c:v>
                </c:pt>
                <c:pt idx="262">
                  <c:v>-5.9023205054535826</c:v>
                </c:pt>
                <c:pt idx="263">
                  <c:v>-5.8893405054535828</c:v>
                </c:pt>
                <c:pt idx="264">
                  <c:v>-5.876360505453583</c:v>
                </c:pt>
                <c:pt idx="265">
                  <c:v>-5.8633805054535824</c:v>
                </c:pt>
                <c:pt idx="266">
                  <c:v>-5.8504005054535826</c:v>
                </c:pt>
                <c:pt idx="267">
                  <c:v>-5.8374205054535828</c:v>
                </c:pt>
                <c:pt idx="268">
                  <c:v>-5.8244405054535822</c:v>
                </c:pt>
                <c:pt idx="269">
                  <c:v>-5.8114605054535833</c:v>
                </c:pt>
                <c:pt idx="270">
                  <c:v>-5.7984805054535826</c:v>
                </c:pt>
                <c:pt idx="271">
                  <c:v>-5.7855005054535829</c:v>
                </c:pt>
                <c:pt idx="272">
                  <c:v>-5.7725205054535831</c:v>
                </c:pt>
                <c:pt idx="273">
                  <c:v>-5.7595405054535824</c:v>
                </c:pt>
                <c:pt idx="274">
                  <c:v>-5.7465605054535827</c:v>
                </c:pt>
                <c:pt idx="275">
                  <c:v>-5.7335805054535829</c:v>
                </c:pt>
                <c:pt idx="276">
                  <c:v>-5.7206005054535822</c:v>
                </c:pt>
                <c:pt idx="277">
                  <c:v>-5.7076205054535833</c:v>
                </c:pt>
                <c:pt idx="278">
                  <c:v>-5.6946405054535827</c:v>
                </c:pt>
                <c:pt idx="279">
                  <c:v>-5.6816605054535829</c:v>
                </c:pt>
                <c:pt idx="280">
                  <c:v>-5.6686805054535832</c:v>
                </c:pt>
                <c:pt idx="281">
                  <c:v>-5.6557005054535825</c:v>
                </c:pt>
                <c:pt idx="282">
                  <c:v>-5.6427205054535827</c:v>
                </c:pt>
                <c:pt idx="283">
                  <c:v>-5.629740505453583</c:v>
                </c:pt>
                <c:pt idx="284">
                  <c:v>-5.6167605054535823</c:v>
                </c:pt>
                <c:pt idx="285">
                  <c:v>-5.6037805054535825</c:v>
                </c:pt>
                <c:pt idx="286">
                  <c:v>-5.5908005054535828</c:v>
                </c:pt>
                <c:pt idx="287">
                  <c:v>-5.5778205054535821</c:v>
                </c:pt>
                <c:pt idx="288">
                  <c:v>-5.5648405054535832</c:v>
                </c:pt>
                <c:pt idx="289">
                  <c:v>-5.5518605054535826</c:v>
                </c:pt>
                <c:pt idx="290">
                  <c:v>-5.5388805054535828</c:v>
                </c:pt>
                <c:pt idx="291">
                  <c:v>-5.525900505453583</c:v>
                </c:pt>
                <c:pt idx="292">
                  <c:v>-5.5129205054535824</c:v>
                </c:pt>
                <c:pt idx="293">
                  <c:v>-5.4999405054535826</c:v>
                </c:pt>
                <c:pt idx="294">
                  <c:v>-5.4869605054535828</c:v>
                </c:pt>
                <c:pt idx="295">
                  <c:v>-5.4739805054535822</c:v>
                </c:pt>
                <c:pt idx="296">
                  <c:v>-5.4610005054535833</c:v>
                </c:pt>
                <c:pt idx="297">
                  <c:v>-5.4480205054535826</c:v>
                </c:pt>
                <c:pt idx="298">
                  <c:v>-5.4350405054535829</c:v>
                </c:pt>
                <c:pt idx="299">
                  <c:v>-5.4220605054535831</c:v>
                </c:pt>
                <c:pt idx="300">
                  <c:v>-5.4090805054535824</c:v>
                </c:pt>
                <c:pt idx="301">
                  <c:v>-5.3961005054535827</c:v>
                </c:pt>
                <c:pt idx="302">
                  <c:v>-5.3831205054535829</c:v>
                </c:pt>
                <c:pt idx="303">
                  <c:v>-5.3701405054535822</c:v>
                </c:pt>
                <c:pt idx="304">
                  <c:v>-5.3571605054535834</c:v>
                </c:pt>
                <c:pt idx="305">
                  <c:v>-5.3441805054535827</c:v>
                </c:pt>
                <c:pt idx="306">
                  <c:v>-5.3312005054535829</c:v>
                </c:pt>
                <c:pt idx="307">
                  <c:v>-5.3182205054535832</c:v>
                </c:pt>
                <c:pt idx="308">
                  <c:v>-5.3052405054535825</c:v>
                </c:pt>
                <c:pt idx="309">
                  <c:v>-5.2922605054535818</c:v>
                </c:pt>
                <c:pt idx="310">
                  <c:v>-5.2792805054535821</c:v>
                </c:pt>
                <c:pt idx="311">
                  <c:v>-5.2663005054535823</c:v>
                </c:pt>
                <c:pt idx="312">
                  <c:v>-5.2533205054535825</c:v>
                </c:pt>
                <c:pt idx="313">
                  <c:v>-5.2403405054535819</c:v>
                </c:pt>
                <c:pt idx="314">
                  <c:v>-5.2273605054535821</c:v>
                </c:pt>
                <c:pt idx="315">
                  <c:v>-5.2143805054535823</c:v>
                </c:pt>
                <c:pt idx="316">
                  <c:v>-5.2014005054535826</c:v>
                </c:pt>
                <c:pt idx="317">
                  <c:v>-5.1884205054535819</c:v>
                </c:pt>
                <c:pt idx="318">
                  <c:v>-5.1754405054535821</c:v>
                </c:pt>
                <c:pt idx="319">
                  <c:v>-5.1624605054535824</c:v>
                </c:pt>
                <c:pt idx="320">
                  <c:v>-5.1494805054535826</c:v>
                </c:pt>
                <c:pt idx="321">
                  <c:v>-5.1365005054535819</c:v>
                </c:pt>
                <c:pt idx="322">
                  <c:v>-5.1235205054535822</c:v>
                </c:pt>
                <c:pt idx="323">
                  <c:v>-5.1105405054535824</c:v>
                </c:pt>
                <c:pt idx="324">
                  <c:v>-5.0975605054535826</c:v>
                </c:pt>
                <c:pt idx="325">
                  <c:v>-5.084580505453582</c:v>
                </c:pt>
                <c:pt idx="326">
                  <c:v>-5.0716005054535822</c:v>
                </c:pt>
                <c:pt idx="327">
                  <c:v>-5.0586205054535824</c:v>
                </c:pt>
                <c:pt idx="328">
                  <c:v>-5.0456405054535827</c:v>
                </c:pt>
                <c:pt idx="329">
                  <c:v>-5.032660505453582</c:v>
                </c:pt>
                <c:pt idx="330">
                  <c:v>-5.0196805054535822</c:v>
                </c:pt>
                <c:pt idx="331">
                  <c:v>-5.0067005054535825</c:v>
                </c:pt>
                <c:pt idx="332">
                  <c:v>-4.9937205054535818</c:v>
                </c:pt>
                <c:pt idx="333">
                  <c:v>-4.980740505453582</c:v>
                </c:pt>
                <c:pt idx="334">
                  <c:v>-4.9677605054535823</c:v>
                </c:pt>
                <c:pt idx="335">
                  <c:v>-4.9547805054535825</c:v>
                </c:pt>
                <c:pt idx="336">
                  <c:v>-4.9418005054535818</c:v>
                </c:pt>
                <c:pt idx="337">
                  <c:v>-4.9288205054535821</c:v>
                </c:pt>
                <c:pt idx="338">
                  <c:v>-4.9158405054535823</c:v>
                </c:pt>
                <c:pt idx="339">
                  <c:v>-4.9028605054535825</c:v>
                </c:pt>
                <c:pt idx="340">
                  <c:v>-4.8898805054535819</c:v>
                </c:pt>
                <c:pt idx="341">
                  <c:v>-4.8769005054535821</c:v>
                </c:pt>
                <c:pt idx="342">
                  <c:v>-4.8639205054535823</c:v>
                </c:pt>
                <c:pt idx="343">
                  <c:v>-4.8509405054535826</c:v>
                </c:pt>
                <c:pt idx="344">
                  <c:v>-4.8379605054535819</c:v>
                </c:pt>
                <c:pt idx="345">
                  <c:v>-4.8249805054535821</c:v>
                </c:pt>
                <c:pt idx="346">
                  <c:v>-4.8120005054535824</c:v>
                </c:pt>
                <c:pt idx="347">
                  <c:v>-4.7990205054535826</c:v>
                </c:pt>
                <c:pt idx="348">
                  <c:v>-4.786040505453582</c:v>
                </c:pt>
                <c:pt idx="349">
                  <c:v>-4.7730605054535822</c:v>
                </c:pt>
                <c:pt idx="350">
                  <c:v>-4.7600805054535824</c:v>
                </c:pt>
                <c:pt idx="351">
                  <c:v>-4.7471005054535826</c:v>
                </c:pt>
                <c:pt idx="352">
                  <c:v>-4.734120505453582</c:v>
                </c:pt>
                <c:pt idx="353">
                  <c:v>-4.7211405054535822</c:v>
                </c:pt>
                <c:pt idx="354">
                  <c:v>-4.7081605054535824</c:v>
                </c:pt>
                <c:pt idx="355">
                  <c:v>-4.6951805054535827</c:v>
                </c:pt>
                <c:pt idx="356">
                  <c:v>-4.682200505453582</c:v>
                </c:pt>
                <c:pt idx="357">
                  <c:v>-4.6692205054535822</c:v>
                </c:pt>
                <c:pt idx="358">
                  <c:v>-4.6562405054535825</c:v>
                </c:pt>
                <c:pt idx="359">
                  <c:v>-4.6432605054535818</c:v>
                </c:pt>
                <c:pt idx="360">
                  <c:v>-4.6302805054535821</c:v>
                </c:pt>
                <c:pt idx="361">
                  <c:v>-4.6173005054535823</c:v>
                </c:pt>
                <c:pt idx="362">
                  <c:v>-4.6043205054535825</c:v>
                </c:pt>
                <c:pt idx="363">
                  <c:v>-4.5913405054535819</c:v>
                </c:pt>
                <c:pt idx="364">
                  <c:v>-4.5783605054535821</c:v>
                </c:pt>
                <c:pt idx="365">
                  <c:v>-4.5653805054535823</c:v>
                </c:pt>
                <c:pt idx="366">
                  <c:v>-4.5524005054535825</c:v>
                </c:pt>
                <c:pt idx="367">
                  <c:v>-4.5394205054535819</c:v>
                </c:pt>
                <c:pt idx="368">
                  <c:v>-4.5264405054535821</c:v>
                </c:pt>
                <c:pt idx="369">
                  <c:v>-4.5134605054535823</c:v>
                </c:pt>
                <c:pt idx="370">
                  <c:v>-4.5004805054535826</c:v>
                </c:pt>
                <c:pt idx="371">
                  <c:v>-4.4875005054535819</c:v>
                </c:pt>
                <c:pt idx="372">
                  <c:v>-4.4745205054535822</c:v>
                </c:pt>
                <c:pt idx="373">
                  <c:v>-4.4615405054535824</c:v>
                </c:pt>
                <c:pt idx="374">
                  <c:v>-4.4485605054535826</c:v>
                </c:pt>
                <c:pt idx="375">
                  <c:v>-4.435580505453582</c:v>
                </c:pt>
                <c:pt idx="376">
                  <c:v>-4.4226005054535822</c:v>
                </c:pt>
                <c:pt idx="377">
                  <c:v>-4.4096205054535824</c:v>
                </c:pt>
                <c:pt idx="378">
                  <c:v>-4.3966405054535826</c:v>
                </c:pt>
                <c:pt idx="379">
                  <c:v>-4.383660505453582</c:v>
                </c:pt>
                <c:pt idx="380">
                  <c:v>-4.3706805054535822</c:v>
                </c:pt>
                <c:pt idx="381">
                  <c:v>-4.3577005054535825</c:v>
                </c:pt>
                <c:pt idx="382">
                  <c:v>-4.3447205054535827</c:v>
                </c:pt>
                <c:pt idx="383">
                  <c:v>-4.331740505453582</c:v>
                </c:pt>
                <c:pt idx="384">
                  <c:v>-4.3187605054535823</c:v>
                </c:pt>
                <c:pt idx="385">
                  <c:v>-4.3057805054535825</c:v>
                </c:pt>
                <c:pt idx="386">
                  <c:v>-4.2928005054535818</c:v>
                </c:pt>
                <c:pt idx="387">
                  <c:v>-4.2798205054535821</c:v>
                </c:pt>
                <c:pt idx="388">
                  <c:v>-4.2668405054535823</c:v>
                </c:pt>
                <c:pt idx="389">
                  <c:v>-4.2538605054535825</c:v>
                </c:pt>
                <c:pt idx="390">
                  <c:v>-4.2408805054535819</c:v>
                </c:pt>
                <c:pt idx="391">
                  <c:v>-4.2279005054535821</c:v>
                </c:pt>
                <c:pt idx="392">
                  <c:v>-4.2149205054535823</c:v>
                </c:pt>
                <c:pt idx="393">
                  <c:v>-4.2019405054535826</c:v>
                </c:pt>
                <c:pt idx="394">
                  <c:v>-4.1889605054535819</c:v>
                </c:pt>
                <c:pt idx="395">
                  <c:v>-4.1759805054535821</c:v>
                </c:pt>
                <c:pt idx="396">
                  <c:v>-4.1630005054535824</c:v>
                </c:pt>
                <c:pt idx="397">
                  <c:v>-4.1500205054535826</c:v>
                </c:pt>
                <c:pt idx="398">
                  <c:v>-4.1370405054535819</c:v>
                </c:pt>
                <c:pt idx="399">
                  <c:v>-4.1240605054535822</c:v>
                </c:pt>
                <c:pt idx="400">
                  <c:v>-4.1110805054535824</c:v>
                </c:pt>
                <c:pt idx="401">
                  <c:v>-4.0981005054535826</c:v>
                </c:pt>
                <c:pt idx="402">
                  <c:v>-4.085120505453582</c:v>
                </c:pt>
                <c:pt idx="403">
                  <c:v>-4.0721405054535822</c:v>
                </c:pt>
                <c:pt idx="404">
                  <c:v>-4.0591605054535824</c:v>
                </c:pt>
                <c:pt idx="405">
                  <c:v>-4.0461805054535827</c:v>
                </c:pt>
                <c:pt idx="406">
                  <c:v>-4.033200505453582</c:v>
                </c:pt>
                <c:pt idx="407">
                  <c:v>-4.0202205054535822</c:v>
                </c:pt>
                <c:pt idx="408">
                  <c:v>-4.0072405054535825</c:v>
                </c:pt>
                <c:pt idx="409">
                  <c:v>-3.9942605054535818</c:v>
                </c:pt>
                <c:pt idx="410">
                  <c:v>-3.981280505453582</c:v>
                </c:pt>
                <c:pt idx="411">
                  <c:v>-3.9683005054535823</c:v>
                </c:pt>
                <c:pt idx="412">
                  <c:v>-3.9553205054535825</c:v>
                </c:pt>
                <c:pt idx="413">
                  <c:v>-3.9423405054535818</c:v>
                </c:pt>
                <c:pt idx="414">
                  <c:v>-3.9293605054535821</c:v>
                </c:pt>
                <c:pt idx="415">
                  <c:v>-3.9163805054535823</c:v>
                </c:pt>
                <c:pt idx="416">
                  <c:v>-3.9034005054535825</c:v>
                </c:pt>
                <c:pt idx="417">
                  <c:v>-3.8904205054535819</c:v>
                </c:pt>
                <c:pt idx="418">
                  <c:v>-3.8774405054535821</c:v>
                </c:pt>
                <c:pt idx="419">
                  <c:v>-3.8644605054535823</c:v>
                </c:pt>
                <c:pt idx="420">
                  <c:v>-3.8514805054535826</c:v>
                </c:pt>
                <c:pt idx="421">
                  <c:v>-3.8385005054535819</c:v>
                </c:pt>
                <c:pt idx="422">
                  <c:v>-3.8255205054535821</c:v>
                </c:pt>
                <c:pt idx="423">
                  <c:v>-3.8125405054535824</c:v>
                </c:pt>
                <c:pt idx="424">
                  <c:v>-3.7995605054535826</c:v>
                </c:pt>
                <c:pt idx="425">
                  <c:v>-3.7865805054535819</c:v>
                </c:pt>
                <c:pt idx="426">
                  <c:v>-3.7736005054535822</c:v>
                </c:pt>
                <c:pt idx="427">
                  <c:v>-3.7606205054535824</c:v>
                </c:pt>
                <c:pt idx="428">
                  <c:v>-3.7476405054535826</c:v>
                </c:pt>
                <c:pt idx="429">
                  <c:v>-3.734660505453582</c:v>
                </c:pt>
                <c:pt idx="430">
                  <c:v>-3.7216805054535822</c:v>
                </c:pt>
                <c:pt idx="431">
                  <c:v>-3.7087005054535824</c:v>
                </c:pt>
                <c:pt idx="432">
                  <c:v>-3.6957205054535827</c:v>
                </c:pt>
                <c:pt idx="433">
                  <c:v>-3.682740505453582</c:v>
                </c:pt>
                <c:pt idx="434">
                  <c:v>-3.6697605054535822</c:v>
                </c:pt>
                <c:pt idx="435">
                  <c:v>-3.6567805054535825</c:v>
                </c:pt>
                <c:pt idx="436">
                  <c:v>-3.6438005054535818</c:v>
                </c:pt>
                <c:pt idx="437">
                  <c:v>-3.630820505453582</c:v>
                </c:pt>
                <c:pt idx="438">
                  <c:v>-3.6178405054535823</c:v>
                </c:pt>
                <c:pt idx="439">
                  <c:v>-3.6048605054535825</c:v>
                </c:pt>
                <c:pt idx="440">
                  <c:v>-3.5918805054535818</c:v>
                </c:pt>
                <c:pt idx="441">
                  <c:v>-3.5789005054535821</c:v>
                </c:pt>
                <c:pt idx="442">
                  <c:v>-3.5659205054535823</c:v>
                </c:pt>
                <c:pt idx="443">
                  <c:v>-3.5529405054535825</c:v>
                </c:pt>
                <c:pt idx="444">
                  <c:v>-3.5399605054535819</c:v>
                </c:pt>
                <c:pt idx="445">
                  <c:v>-3.5269805054535821</c:v>
                </c:pt>
                <c:pt idx="446">
                  <c:v>-3.5140005054535823</c:v>
                </c:pt>
                <c:pt idx="447">
                  <c:v>-3.5010205054535826</c:v>
                </c:pt>
                <c:pt idx="448">
                  <c:v>-3.4880405054535819</c:v>
                </c:pt>
                <c:pt idx="449">
                  <c:v>-3.4750605054535821</c:v>
                </c:pt>
                <c:pt idx="450">
                  <c:v>-3.4620805054535824</c:v>
                </c:pt>
                <c:pt idx="451">
                  <c:v>-3.4491005054535826</c:v>
                </c:pt>
                <c:pt idx="452">
                  <c:v>-3.4361205054535819</c:v>
                </c:pt>
                <c:pt idx="453">
                  <c:v>-3.4231405054535822</c:v>
                </c:pt>
                <c:pt idx="454">
                  <c:v>-3.4101605054535824</c:v>
                </c:pt>
                <c:pt idx="455">
                  <c:v>-3.3971805054535826</c:v>
                </c:pt>
                <c:pt idx="456">
                  <c:v>-3.384200505453582</c:v>
                </c:pt>
                <c:pt idx="457">
                  <c:v>-3.3712205054535822</c:v>
                </c:pt>
                <c:pt idx="458">
                  <c:v>-3.3582405054535824</c:v>
                </c:pt>
                <c:pt idx="459">
                  <c:v>-3.3452605054535827</c:v>
                </c:pt>
                <c:pt idx="460">
                  <c:v>-3.332280505453582</c:v>
                </c:pt>
                <c:pt idx="461">
                  <c:v>-3.3193005054535822</c:v>
                </c:pt>
                <c:pt idx="462">
                  <c:v>-3.3063205054535825</c:v>
                </c:pt>
                <c:pt idx="463">
                  <c:v>-3.2933405054535818</c:v>
                </c:pt>
                <c:pt idx="464">
                  <c:v>-3.280360505453582</c:v>
                </c:pt>
                <c:pt idx="465">
                  <c:v>-3.2673805054535823</c:v>
                </c:pt>
                <c:pt idx="466">
                  <c:v>-3.2544005054535825</c:v>
                </c:pt>
                <c:pt idx="467">
                  <c:v>-3.2414205054535818</c:v>
                </c:pt>
                <c:pt idx="468">
                  <c:v>-3.2284405054535821</c:v>
                </c:pt>
                <c:pt idx="469">
                  <c:v>-3.2154605054535823</c:v>
                </c:pt>
                <c:pt idx="470">
                  <c:v>-3.2024805054535825</c:v>
                </c:pt>
                <c:pt idx="471">
                  <c:v>-3.1895005054535819</c:v>
                </c:pt>
                <c:pt idx="472">
                  <c:v>-3.1765205054535821</c:v>
                </c:pt>
                <c:pt idx="473">
                  <c:v>-3.1635405054535823</c:v>
                </c:pt>
                <c:pt idx="474">
                  <c:v>-3.1505605054535826</c:v>
                </c:pt>
                <c:pt idx="475">
                  <c:v>-3.1375805054535819</c:v>
                </c:pt>
                <c:pt idx="476">
                  <c:v>-3.1246005054535821</c:v>
                </c:pt>
                <c:pt idx="477">
                  <c:v>-3.1116205054535824</c:v>
                </c:pt>
                <c:pt idx="478">
                  <c:v>-3.0986405054535826</c:v>
                </c:pt>
                <c:pt idx="479">
                  <c:v>-3.0856605054535819</c:v>
                </c:pt>
                <c:pt idx="480">
                  <c:v>-3.0726805054535822</c:v>
                </c:pt>
                <c:pt idx="481">
                  <c:v>-3.0597005054535824</c:v>
                </c:pt>
                <c:pt idx="482">
                  <c:v>-3.0467205054535826</c:v>
                </c:pt>
                <c:pt idx="483">
                  <c:v>-3.033740505453582</c:v>
                </c:pt>
                <c:pt idx="484">
                  <c:v>-3.0207605054535822</c:v>
                </c:pt>
                <c:pt idx="485">
                  <c:v>-3.0077805054535824</c:v>
                </c:pt>
                <c:pt idx="486">
                  <c:v>-2.9948005054535818</c:v>
                </c:pt>
                <c:pt idx="487">
                  <c:v>-2.981820505453582</c:v>
                </c:pt>
                <c:pt idx="488">
                  <c:v>-2.9688405054535822</c:v>
                </c:pt>
                <c:pt idx="489">
                  <c:v>-2.9558605054535825</c:v>
                </c:pt>
                <c:pt idx="490">
                  <c:v>-2.9428805054535818</c:v>
                </c:pt>
                <c:pt idx="491">
                  <c:v>-2.929900505453582</c:v>
                </c:pt>
                <c:pt idx="492">
                  <c:v>-2.9169205054535823</c:v>
                </c:pt>
                <c:pt idx="493">
                  <c:v>-2.9039405054535825</c:v>
                </c:pt>
                <c:pt idx="494">
                  <c:v>-2.8909605054535819</c:v>
                </c:pt>
                <c:pt idx="495">
                  <c:v>-2.8779805054535821</c:v>
                </c:pt>
                <c:pt idx="496">
                  <c:v>-2.8650005054535823</c:v>
                </c:pt>
                <c:pt idx="497">
                  <c:v>-2.8520205054535825</c:v>
                </c:pt>
                <c:pt idx="498">
                  <c:v>-2.8390405054535819</c:v>
                </c:pt>
                <c:pt idx="499">
                  <c:v>-2.8260605054535821</c:v>
                </c:pt>
                <c:pt idx="500">
                  <c:v>-2.8130805054535823</c:v>
                </c:pt>
                <c:pt idx="501">
                  <c:v>-2.8001005054535826</c:v>
                </c:pt>
                <c:pt idx="502">
                  <c:v>-2.7871205054535819</c:v>
                </c:pt>
                <c:pt idx="503">
                  <c:v>-2.7741405054535822</c:v>
                </c:pt>
                <c:pt idx="504">
                  <c:v>-2.7611605054535824</c:v>
                </c:pt>
                <c:pt idx="505">
                  <c:v>-2.7481805054535826</c:v>
                </c:pt>
                <c:pt idx="506">
                  <c:v>-2.735200505453582</c:v>
                </c:pt>
                <c:pt idx="507">
                  <c:v>-2.7222205054535822</c:v>
                </c:pt>
                <c:pt idx="508">
                  <c:v>-2.7092405054535824</c:v>
                </c:pt>
                <c:pt idx="509">
                  <c:v>-2.6962605054535826</c:v>
                </c:pt>
                <c:pt idx="510">
                  <c:v>-2.683280505453582</c:v>
                </c:pt>
                <c:pt idx="511">
                  <c:v>-2.6703005054535822</c:v>
                </c:pt>
                <c:pt idx="512">
                  <c:v>-2.6573205054535824</c:v>
                </c:pt>
                <c:pt idx="513">
                  <c:v>-2.6443405054535818</c:v>
                </c:pt>
                <c:pt idx="514">
                  <c:v>-2.631360505453582</c:v>
                </c:pt>
                <c:pt idx="515">
                  <c:v>-2.6183805054535823</c:v>
                </c:pt>
                <c:pt idx="516">
                  <c:v>-2.6054005054535825</c:v>
                </c:pt>
                <c:pt idx="517">
                  <c:v>-2.5924205054535818</c:v>
                </c:pt>
                <c:pt idx="518">
                  <c:v>-2.5794405054535821</c:v>
                </c:pt>
                <c:pt idx="519">
                  <c:v>-2.5664605054535823</c:v>
                </c:pt>
                <c:pt idx="520">
                  <c:v>-2.5534805054535825</c:v>
                </c:pt>
                <c:pt idx="521">
                  <c:v>-2.5405005054535819</c:v>
                </c:pt>
                <c:pt idx="522">
                  <c:v>-2.5275205054535821</c:v>
                </c:pt>
                <c:pt idx="523">
                  <c:v>-2.5145405054535823</c:v>
                </c:pt>
                <c:pt idx="524">
                  <c:v>-2.5015605054535826</c:v>
                </c:pt>
                <c:pt idx="525">
                  <c:v>-2.4885805054535819</c:v>
                </c:pt>
                <c:pt idx="526">
                  <c:v>-2.4756005054535821</c:v>
                </c:pt>
                <c:pt idx="527">
                  <c:v>-2.4626205054535824</c:v>
                </c:pt>
                <c:pt idx="528">
                  <c:v>-2.4496405054535826</c:v>
                </c:pt>
                <c:pt idx="529">
                  <c:v>-2.4366605054535819</c:v>
                </c:pt>
                <c:pt idx="530">
                  <c:v>-2.4236805054535822</c:v>
                </c:pt>
                <c:pt idx="531">
                  <c:v>-2.4107005054535824</c:v>
                </c:pt>
                <c:pt idx="532">
                  <c:v>-2.3977205054535826</c:v>
                </c:pt>
                <c:pt idx="533">
                  <c:v>-2.384740505453582</c:v>
                </c:pt>
                <c:pt idx="534">
                  <c:v>-2.3717605054535822</c:v>
                </c:pt>
                <c:pt idx="535">
                  <c:v>-2.3587805054535824</c:v>
                </c:pt>
                <c:pt idx="536">
                  <c:v>-2.3458005054535827</c:v>
                </c:pt>
                <c:pt idx="537">
                  <c:v>-2.332820505453582</c:v>
                </c:pt>
                <c:pt idx="538">
                  <c:v>-2.3198405054535822</c:v>
                </c:pt>
                <c:pt idx="539">
                  <c:v>-2.3068605054535825</c:v>
                </c:pt>
                <c:pt idx="540">
                  <c:v>-2.2938805054535818</c:v>
                </c:pt>
                <c:pt idx="541">
                  <c:v>-2.280900505453582</c:v>
                </c:pt>
                <c:pt idx="542">
                  <c:v>-2.2679205054535823</c:v>
                </c:pt>
                <c:pt idx="543">
                  <c:v>-2.2549405054535825</c:v>
                </c:pt>
                <c:pt idx="544">
                  <c:v>-2.2419605054535818</c:v>
                </c:pt>
                <c:pt idx="545">
                  <c:v>-2.2289805054535821</c:v>
                </c:pt>
                <c:pt idx="546">
                  <c:v>-2.2160005054535823</c:v>
                </c:pt>
                <c:pt idx="547">
                  <c:v>-2.2030205054535825</c:v>
                </c:pt>
                <c:pt idx="548">
                  <c:v>-2.1900405054535819</c:v>
                </c:pt>
                <c:pt idx="549">
                  <c:v>-2.1770605054535821</c:v>
                </c:pt>
                <c:pt idx="550">
                  <c:v>-2.1640805054535823</c:v>
                </c:pt>
                <c:pt idx="551">
                  <c:v>-2.1511005054535826</c:v>
                </c:pt>
                <c:pt idx="552">
                  <c:v>-2.1381205054535819</c:v>
                </c:pt>
                <c:pt idx="553">
                  <c:v>-2.1251405054535821</c:v>
                </c:pt>
                <c:pt idx="554">
                  <c:v>-2.1121605054535824</c:v>
                </c:pt>
                <c:pt idx="555">
                  <c:v>-2.0991805054535826</c:v>
                </c:pt>
                <c:pt idx="556">
                  <c:v>-2.0862005054535819</c:v>
                </c:pt>
                <c:pt idx="557">
                  <c:v>-2.0732205054535822</c:v>
                </c:pt>
                <c:pt idx="558">
                  <c:v>-2.0602405054535824</c:v>
                </c:pt>
                <c:pt idx="559">
                  <c:v>-2.0472605054535826</c:v>
                </c:pt>
                <c:pt idx="560">
                  <c:v>-2.034280505453582</c:v>
                </c:pt>
                <c:pt idx="561">
                  <c:v>-2.0213005054535822</c:v>
                </c:pt>
                <c:pt idx="562">
                  <c:v>-2.0083205054535824</c:v>
                </c:pt>
                <c:pt idx="563">
                  <c:v>-1.9953405054535818</c:v>
                </c:pt>
                <c:pt idx="564">
                  <c:v>-1.982360505453582</c:v>
                </c:pt>
                <c:pt idx="565">
                  <c:v>-1.9693805054535822</c:v>
                </c:pt>
                <c:pt idx="566">
                  <c:v>-1.9564005054535825</c:v>
                </c:pt>
                <c:pt idx="567">
                  <c:v>-1.9434205054535818</c:v>
                </c:pt>
                <c:pt idx="568">
                  <c:v>-1.930440505453582</c:v>
                </c:pt>
                <c:pt idx="569">
                  <c:v>-1.9174605054535823</c:v>
                </c:pt>
                <c:pt idx="570">
                  <c:v>-1.9044805054535825</c:v>
                </c:pt>
                <c:pt idx="571">
                  <c:v>-1.8915005054535818</c:v>
                </c:pt>
                <c:pt idx="572">
                  <c:v>-1.8785205054535821</c:v>
                </c:pt>
                <c:pt idx="573">
                  <c:v>-1.8655405054535823</c:v>
                </c:pt>
                <c:pt idx="574">
                  <c:v>-1.8525605054535825</c:v>
                </c:pt>
                <c:pt idx="575">
                  <c:v>-1.8395805054535819</c:v>
                </c:pt>
                <c:pt idx="576">
                  <c:v>-1.8266005054535821</c:v>
                </c:pt>
                <c:pt idx="577">
                  <c:v>-1.8136205054535823</c:v>
                </c:pt>
                <c:pt idx="578">
                  <c:v>-1.8006405054535826</c:v>
                </c:pt>
                <c:pt idx="579">
                  <c:v>-1.7876605054535819</c:v>
                </c:pt>
                <c:pt idx="580">
                  <c:v>-1.7746805054535821</c:v>
                </c:pt>
                <c:pt idx="581">
                  <c:v>-1.7617005054535824</c:v>
                </c:pt>
                <c:pt idx="582">
                  <c:v>-1.7487205054535826</c:v>
                </c:pt>
                <c:pt idx="583">
                  <c:v>-1.7357405054535819</c:v>
                </c:pt>
                <c:pt idx="584">
                  <c:v>-1.7227605054535822</c:v>
                </c:pt>
                <c:pt idx="585">
                  <c:v>-1.7097805054535824</c:v>
                </c:pt>
                <c:pt idx="586">
                  <c:v>-1.6968005054535826</c:v>
                </c:pt>
                <c:pt idx="587">
                  <c:v>-1.683820505453582</c:v>
                </c:pt>
                <c:pt idx="588">
                  <c:v>-1.6708405054535822</c:v>
                </c:pt>
                <c:pt idx="589">
                  <c:v>-1.6578605054535824</c:v>
                </c:pt>
                <c:pt idx="590">
                  <c:v>-1.6448805054535818</c:v>
                </c:pt>
                <c:pt idx="591">
                  <c:v>-1.631900505453582</c:v>
                </c:pt>
                <c:pt idx="592">
                  <c:v>-1.6189205054535822</c:v>
                </c:pt>
                <c:pt idx="593">
                  <c:v>-1.6059405054535825</c:v>
                </c:pt>
                <c:pt idx="594">
                  <c:v>-1.5929605054535818</c:v>
                </c:pt>
                <c:pt idx="595">
                  <c:v>-1.579980505453582</c:v>
                </c:pt>
                <c:pt idx="596">
                  <c:v>-1.5670005054535823</c:v>
                </c:pt>
                <c:pt idx="597">
                  <c:v>-1.5540205054535825</c:v>
                </c:pt>
                <c:pt idx="598">
                  <c:v>-1.5410405054535818</c:v>
                </c:pt>
                <c:pt idx="599">
                  <c:v>-1.5280605054535821</c:v>
                </c:pt>
                <c:pt idx="600">
                  <c:v>-1.5150805054535823</c:v>
                </c:pt>
                <c:pt idx="601">
                  <c:v>-1.5021005054535825</c:v>
                </c:pt>
                <c:pt idx="602">
                  <c:v>-1.4891205054535819</c:v>
                </c:pt>
                <c:pt idx="603">
                  <c:v>-1.4761405054535821</c:v>
                </c:pt>
                <c:pt idx="604">
                  <c:v>-1.4631605054535823</c:v>
                </c:pt>
                <c:pt idx="605">
                  <c:v>-1.4501805054535826</c:v>
                </c:pt>
                <c:pt idx="606">
                  <c:v>-1.4372005054535819</c:v>
                </c:pt>
                <c:pt idx="607">
                  <c:v>-1.4242205054535821</c:v>
                </c:pt>
                <c:pt idx="608">
                  <c:v>-1.4112405054535824</c:v>
                </c:pt>
                <c:pt idx="609">
                  <c:v>-1.3982605054535826</c:v>
                </c:pt>
                <c:pt idx="610">
                  <c:v>-1.3852805054535819</c:v>
                </c:pt>
                <c:pt idx="611">
                  <c:v>-1.3723005054535822</c:v>
                </c:pt>
                <c:pt idx="612">
                  <c:v>-1.3593205054535824</c:v>
                </c:pt>
                <c:pt idx="613">
                  <c:v>-1.3463405054535826</c:v>
                </c:pt>
                <c:pt idx="614">
                  <c:v>-1.333360505453582</c:v>
                </c:pt>
                <c:pt idx="615">
                  <c:v>-1.3203805054535822</c:v>
                </c:pt>
                <c:pt idx="616">
                  <c:v>-1.3074005054535816</c:v>
                </c:pt>
                <c:pt idx="617">
                  <c:v>-1.2944205054535836</c:v>
                </c:pt>
                <c:pt idx="618">
                  <c:v>-1.2814405054535829</c:v>
                </c:pt>
                <c:pt idx="619">
                  <c:v>-1.2684605054535822</c:v>
                </c:pt>
                <c:pt idx="620">
                  <c:v>-1.2554805054535834</c:v>
                </c:pt>
                <c:pt idx="621">
                  <c:v>-1.2425005054535827</c:v>
                </c:pt>
                <c:pt idx="622">
                  <c:v>-1.2295205054535838</c:v>
                </c:pt>
                <c:pt idx="623">
                  <c:v>-1.2165405054535832</c:v>
                </c:pt>
                <c:pt idx="624">
                  <c:v>-1.2035605054535825</c:v>
                </c:pt>
                <c:pt idx="625">
                  <c:v>-1.1905805054535836</c:v>
                </c:pt>
                <c:pt idx="626">
                  <c:v>-1.177600505453583</c:v>
                </c:pt>
                <c:pt idx="627">
                  <c:v>-1.1646205054535823</c:v>
                </c:pt>
                <c:pt idx="628">
                  <c:v>-1.1516405054535834</c:v>
                </c:pt>
                <c:pt idx="629">
                  <c:v>-1.1386605054535828</c:v>
                </c:pt>
                <c:pt idx="630">
                  <c:v>-1.1256805054535839</c:v>
                </c:pt>
                <c:pt idx="631">
                  <c:v>-1.1127005054535832</c:v>
                </c:pt>
                <c:pt idx="632">
                  <c:v>-1.0997205054535826</c:v>
                </c:pt>
                <c:pt idx="633">
                  <c:v>-1.0867405054535837</c:v>
                </c:pt>
                <c:pt idx="634">
                  <c:v>-1.073760505453583</c:v>
                </c:pt>
                <c:pt idx="635">
                  <c:v>-1.0607805054535824</c:v>
                </c:pt>
                <c:pt idx="636">
                  <c:v>-1.0478005054535835</c:v>
                </c:pt>
                <c:pt idx="637">
                  <c:v>-1.0348205054535828</c:v>
                </c:pt>
                <c:pt idx="638">
                  <c:v>-1.021840505453584</c:v>
                </c:pt>
                <c:pt idx="639">
                  <c:v>-1.0088605054535833</c:v>
                </c:pt>
                <c:pt idx="640">
                  <c:v>-0.99588050545358264</c:v>
                </c:pt>
                <c:pt idx="641">
                  <c:v>-0.98290050545358376</c:v>
                </c:pt>
                <c:pt idx="642">
                  <c:v>-0.9699205054535831</c:v>
                </c:pt>
                <c:pt idx="643">
                  <c:v>-0.95694050545358245</c:v>
                </c:pt>
                <c:pt idx="644">
                  <c:v>-0.94396050545358356</c:v>
                </c:pt>
                <c:pt idx="645">
                  <c:v>-0.93098050545358291</c:v>
                </c:pt>
                <c:pt idx="646">
                  <c:v>-0.91800050545358225</c:v>
                </c:pt>
                <c:pt idx="647">
                  <c:v>-0.90502050545358337</c:v>
                </c:pt>
                <c:pt idx="648">
                  <c:v>-0.89204050545358271</c:v>
                </c:pt>
                <c:pt idx="649">
                  <c:v>-0.87906050545358383</c:v>
                </c:pt>
                <c:pt idx="650">
                  <c:v>-0.86608050545358317</c:v>
                </c:pt>
                <c:pt idx="651">
                  <c:v>-0.85310050545358251</c:v>
                </c:pt>
                <c:pt idx="652">
                  <c:v>-0.84012050545358363</c:v>
                </c:pt>
                <c:pt idx="653">
                  <c:v>-0.82714050545358297</c:v>
                </c:pt>
                <c:pt idx="654">
                  <c:v>-0.81416050545358232</c:v>
                </c:pt>
                <c:pt idx="655">
                  <c:v>-0.80118050545358344</c:v>
                </c:pt>
                <c:pt idx="656">
                  <c:v>-0.78820050545358278</c:v>
                </c:pt>
                <c:pt idx="657">
                  <c:v>-0.7752205054535839</c:v>
                </c:pt>
                <c:pt idx="658">
                  <c:v>-0.76224050545358324</c:v>
                </c:pt>
                <c:pt idx="659">
                  <c:v>-0.74926050545358258</c:v>
                </c:pt>
                <c:pt idx="660">
                  <c:v>-0.7362805054535837</c:v>
                </c:pt>
                <c:pt idx="661">
                  <c:v>-0.72330050545358304</c:v>
                </c:pt>
                <c:pt idx="662">
                  <c:v>-0.71032050545358238</c:v>
                </c:pt>
                <c:pt idx="663">
                  <c:v>-0.6973405054535835</c:v>
                </c:pt>
                <c:pt idx="664">
                  <c:v>-0.68436050545358285</c:v>
                </c:pt>
                <c:pt idx="665">
                  <c:v>-0.67138050545358219</c:v>
                </c:pt>
                <c:pt idx="666">
                  <c:v>-0.65840050545358331</c:v>
                </c:pt>
                <c:pt idx="667">
                  <c:v>-0.64542050545358265</c:v>
                </c:pt>
                <c:pt idx="668">
                  <c:v>-0.63244050545358377</c:v>
                </c:pt>
                <c:pt idx="669">
                  <c:v>-0.61946050545358311</c:v>
                </c:pt>
                <c:pt idx="670">
                  <c:v>-0.60648050545358245</c:v>
                </c:pt>
                <c:pt idx="671">
                  <c:v>-0.59350050545358357</c:v>
                </c:pt>
                <c:pt idx="672">
                  <c:v>-0.58052050545358291</c:v>
                </c:pt>
                <c:pt idx="673">
                  <c:v>-0.56754050545358226</c:v>
                </c:pt>
                <c:pt idx="674">
                  <c:v>-0.55456050545358337</c:v>
                </c:pt>
                <c:pt idx="675">
                  <c:v>-0.54158050545358272</c:v>
                </c:pt>
                <c:pt idx="676">
                  <c:v>-0.52860050545358384</c:v>
                </c:pt>
                <c:pt idx="677">
                  <c:v>-0.51562050545358318</c:v>
                </c:pt>
                <c:pt idx="678">
                  <c:v>-0.50264050545358252</c:v>
                </c:pt>
                <c:pt idx="679">
                  <c:v>-0.48966050545358364</c:v>
                </c:pt>
                <c:pt idx="680">
                  <c:v>-0.47668050545358298</c:v>
                </c:pt>
                <c:pt idx="681">
                  <c:v>-0.46370050545358232</c:v>
                </c:pt>
                <c:pt idx="682">
                  <c:v>-0.45072050545358344</c:v>
                </c:pt>
                <c:pt idx="683">
                  <c:v>-0.43774050545358278</c:v>
                </c:pt>
                <c:pt idx="684">
                  <c:v>-0.4247605054535839</c:v>
                </c:pt>
                <c:pt idx="685">
                  <c:v>-0.41178050545358325</c:v>
                </c:pt>
                <c:pt idx="686">
                  <c:v>-0.39880050545358259</c:v>
                </c:pt>
                <c:pt idx="687">
                  <c:v>-0.38582050545358371</c:v>
                </c:pt>
                <c:pt idx="688">
                  <c:v>-0.37284050545358305</c:v>
                </c:pt>
                <c:pt idx="689">
                  <c:v>-0.35986050545358239</c:v>
                </c:pt>
                <c:pt idx="690">
                  <c:v>-0.34688050545358351</c:v>
                </c:pt>
                <c:pt idx="691">
                  <c:v>-0.33390050545358285</c:v>
                </c:pt>
                <c:pt idx="692">
                  <c:v>-0.32092050545358219</c:v>
                </c:pt>
                <c:pt idx="693">
                  <c:v>-0.30794050545358331</c:v>
                </c:pt>
                <c:pt idx="694">
                  <c:v>-0.29496050545358266</c:v>
                </c:pt>
                <c:pt idx="695">
                  <c:v>-0.28198050545358377</c:v>
                </c:pt>
                <c:pt idx="696">
                  <c:v>-0.26900050545358312</c:v>
                </c:pt>
                <c:pt idx="697">
                  <c:v>-0.25602050545358246</c:v>
                </c:pt>
                <c:pt idx="698">
                  <c:v>-0.24304050545358358</c:v>
                </c:pt>
                <c:pt idx="699">
                  <c:v>-0.23006050545358292</c:v>
                </c:pt>
                <c:pt idx="700">
                  <c:v>-0.21708050545358226</c:v>
                </c:pt>
                <c:pt idx="701">
                  <c:v>-0.20410050545358338</c:v>
                </c:pt>
                <c:pt idx="702">
                  <c:v>-0.19112050545358272</c:v>
                </c:pt>
                <c:pt idx="703">
                  <c:v>-0.17814050545358384</c:v>
                </c:pt>
                <c:pt idx="704">
                  <c:v>-0.16516050545358318</c:v>
                </c:pt>
                <c:pt idx="705">
                  <c:v>-0.15218050545358253</c:v>
                </c:pt>
                <c:pt idx="706">
                  <c:v>-0.13920050545358365</c:v>
                </c:pt>
                <c:pt idx="707">
                  <c:v>-0.12622050545358299</c:v>
                </c:pt>
                <c:pt idx="708">
                  <c:v>-0.11324050545358233</c:v>
                </c:pt>
                <c:pt idx="709">
                  <c:v>-0.10026050545358345</c:v>
                </c:pt>
                <c:pt idx="710">
                  <c:v>-8.7280505453582791E-2</c:v>
                </c:pt>
                <c:pt idx="711">
                  <c:v>-7.4300505453583909E-2</c:v>
                </c:pt>
                <c:pt idx="712">
                  <c:v>-6.1320505453583252E-2</c:v>
                </c:pt>
                <c:pt idx="713">
                  <c:v>-4.8340505453582594E-2</c:v>
                </c:pt>
                <c:pt idx="714">
                  <c:v>-3.5360505453583713E-2</c:v>
                </c:pt>
                <c:pt idx="715">
                  <c:v>-2.2380505453583055E-2</c:v>
                </c:pt>
                <c:pt idx="716">
                  <c:v>-9.4005054535823973E-3</c:v>
                </c:pt>
                <c:pt idx="717">
                  <c:v>3.579494546416484E-3</c:v>
                </c:pt>
                <c:pt idx="718">
                  <c:v>1.6559494546417142E-2</c:v>
                </c:pt>
                <c:pt idx="719">
                  <c:v>2.9539494546417799E-2</c:v>
                </c:pt>
                <c:pt idx="720">
                  <c:v>4.2519494546416681E-2</c:v>
                </c:pt>
                <c:pt idx="721">
                  <c:v>5.5499494546417338E-2</c:v>
                </c:pt>
                <c:pt idx="722">
                  <c:v>6.847949454641622E-2</c:v>
                </c:pt>
                <c:pt idx="723">
                  <c:v>8.1459494546416877E-2</c:v>
                </c:pt>
                <c:pt idx="724">
                  <c:v>9.4439494546417535E-2</c:v>
                </c:pt>
                <c:pt idx="725">
                  <c:v>0.10741949454641642</c:v>
                </c:pt>
                <c:pt idx="726">
                  <c:v>0.12039949454641707</c:v>
                </c:pt>
                <c:pt idx="727">
                  <c:v>0.13337949454641773</c:v>
                </c:pt>
                <c:pt idx="728">
                  <c:v>0.14635949454641661</c:v>
                </c:pt>
                <c:pt idx="729">
                  <c:v>0.15933949454641727</c:v>
                </c:pt>
                <c:pt idx="730">
                  <c:v>0.17231949454641615</c:v>
                </c:pt>
                <c:pt idx="731">
                  <c:v>0.18529949454641681</c:v>
                </c:pt>
                <c:pt idx="732">
                  <c:v>0.19827949454641747</c:v>
                </c:pt>
                <c:pt idx="733">
                  <c:v>0.21125949454641635</c:v>
                </c:pt>
                <c:pt idx="734">
                  <c:v>0.22423949454641701</c:v>
                </c:pt>
                <c:pt idx="735">
                  <c:v>0.23721949454641766</c:v>
                </c:pt>
                <c:pt idx="736">
                  <c:v>0.25019949454641655</c:v>
                </c:pt>
                <c:pt idx="737">
                  <c:v>0.2631794945464172</c:v>
                </c:pt>
                <c:pt idx="738">
                  <c:v>0.27615949454641608</c:v>
                </c:pt>
                <c:pt idx="739">
                  <c:v>0.28913949454641674</c:v>
                </c:pt>
                <c:pt idx="740">
                  <c:v>0.3021194945464174</c:v>
                </c:pt>
                <c:pt idx="741">
                  <c:v>0.31509949454641628</c:v>
                </c:pt>
                <c:pt idx="742">
                  <c:v>0.32807949454641694</c:v>
                </c:pt>
                <c:pt idx="743">
                  <c:v>0.3410594945464176</c:v>
                </c:pt>
                <c:pt idx="744">
                  <c:v>0.35403949454641648</c:v>
                </c:pt>
                <c:pt idx="745">
                  <c:v>0.36701949454641714</c:v>
                </c:pt>
                <c:pt idx="746">
                  <c:v>0.37999949454641779</c:v>
                </c:pt>
                <c:pt idx="747">
                  <c:v>0.39297949454641667</c:v>
                </c:pt>
                <c:pt idx="748">
                  <c:v>0.40595949454641733</c:v>
                </c:pt>
                <c:pt idx="749">
                  <c:v>0.41893949454641621</c:v>
                </c:pt>
                <c:pt idx="750">
                  <c:v>0.43191949454641687</c:v>
                </c:pt>
                <c:pt idx="751">
                  <c:v>0.44489949454641753</c:v>
                </c:pt>
                <c:pt idx="752">
                  <c:v>0.45787949454641641</c:v>
                </c:pt>
                <c:pt idx="753">
                  <c:v>0.47085949454641707</c:v>
                </c:pt>
                <c:pt idx="754">
                  <c:v>0.48383949454641773</c:v>
                </c:pt>
                <c:pt idx="755">
                  <c:v>0.49681949454641661</c:v>
                </c:pt>
                <c:pt idx="756">
                  <c:v>0.50979949454641726</c:v>
                </c:pt>
                <c:pt idx="757">
                  <c:v>0.52277949454641615</c:v>
                </c:pt>
                <c:pt idx="758">
                  <c:v>0.5357594945464168</c:v>
                </c:pt>
                <c:pt idx="759">
                  <c:v>0.54873949454641746</c:v>
                </c:pt>
                <c:pt idx="760">
                  <c:v>0.56171949454641634</c:v>
                </c:pt>
                <c:pt idx="761">
                  <c:v>0.574699494546417</c:v>
                </c:pt>
                <c:pt idx="762">
                  <c:v>0.58767949454641766</c:v>
                </c:pt>
                <c:pt idx="763">
                  <c:v>0.60065949454641654</c:v>
                </c:pt>
                <c:pt idx="764">
                  <c:v>0.6136394945464172</c:v>
                </c:pt>
                <c:pt idx="765">
                  <c:v>0.62661949454641608</c:v>
                </c:pt>
                <c:pt idx="766">
                  <c:v>0.63959949454641674</c:v>
                </c:pt>
                <c:pt idx="767">
                  <c:v>0.65257949454641739</c:v>
                </c:pt>
                <c:pt idx="768">
                  <c:v>0.66555949454641627</c:v>
                </c:pt>
                <c:pt idx="769">
                  <c:v>0.67853949454641693</c:v>
                </c:pt>
                <c:pt idx="770">
                  <c:v>0.69151949454641759</c:v>
                </c:pt>
                <c:pt idx="771">
                  <c:v>0.70449949454641647</c:v>
                </c:pt>
                <c:pt idx="772">
                  <c:v>0.71747949454641713</c:v>
                </c:pt>
                <c:pt idx="773">
                  <c:v>0.73045949454641779</c:v>
                </c:pt>
                <c:pt idx="774">
                  <c:v>0.74343949454641667</c:v>
                </c:pt>
                <c:pt idx="775">
                  <c:v>0.75641949454641733</c:v>
                </c:pt>
                <c:pt idx="776">
                  <c:v>0.76939949454641621</c:v>
                </c:pt>
                <c:pt idx="777">
                  <c:v>0.78237949454641686</c:v>
                </c:pt>
                <c:pt idx="778">
                  <c:v>0.79535949454641752</c:v>
                </c:pt>
                <c:pt idx="779">
                  <c:v>0.8083394945464164</c:v>
                </c:pt>
                <c:pt idx="780">
                  <c:v>0.82131949454641706</c:v>
                </c:pt>
                <c:pt idx="781">
                  <c:v>0.83429949454641772</c:v>
                </c:pt>
                <c:pt idx="782">
                  <c:v>0.8472794945464166</c:v>
                </c:pt>
                <c:pt idx="783">
                  <c:v>0.86025949454641726</c:v>
                </c:pt>
                <c:pt idx="784">
                  <c:v>0.87323949454641614</c:v>
                </c:pt>
                <c:pt idx="785">
                  <c:v>0.8862194945464168</c:v>
                </c:pt>
                <c:pt idx="786">
                  <c:v>0.89919949454641745</c:v>
                </c:pt>
                <c:pt idx="787">
                  <c:v>0.91217949454641634</c:v>
                </c:pt>
                <c:pt idx="788">
                  <c:v>0.92515949454641699</c:v>
                </c:pt>
                <c:pt idx="789">
                  <c:v>0.93813949454641765</c:v>
                </c:pt>
                <c:pt idx="790">
                  <c:v>0.95111949454641653</c:v>
                </c:pt>
                <c:pt idx="791">
                  <c:v>0.96409949454641719</c:v>
                </c:pt>
                <c:pt idx="792">
                  <c:v>0.97707949454641607</c:v>
                </c:pt>
                <c:pt idx="793">
                  <c:v>0.99005949454641673</c:v>
                </c:pt>
                <c:pt idx="794">
                  <c:v>1.0030394945464174</c:v>
                </c:pt>
                <c:pt idx="795">
                  <c:v>1.0160194945464163</c:v>
                </c:pt>
                <c:pt idx="796">
                  <c:v>1.0289994945464169</c:v>
                </c:pt>
                <c:pt idx="797">
                  <c:v>1.0419794945464176</c:v>
                </c:pt>
                <c:pt idx="798">
                  <c:v>1.0549594945464165</c:v>
                </c:pt>
                <c:pt idx="799">
                  <c:v>1.0679394945464171</c:v>
                </c:pt>
                <c:pt idx="800">
                  <c:v>1.0809194945464178</c:v>
                </c:pt>
                <c:pt idx="801">
                  <c:v>1.0938994945464167</c:v>
                </c:pt>
                <c:pt idx="802">
                  <c:v>1.1068794945464173</c:v>
                </c:pt>
                <c:pt idx="803">
                  <c:v>1.1198594945464162</c:v>
                </c:pt>
                <c:pt idx="804">
                  <c:v>1.1328394945464169</c:v>
                </c:pt>
                <c:pt idx="805">
                  <c:v>1.1458194945464175</c:v>
                </c:pt>
                <c:pt idx="806">
                  <c:v>1.1587994945464164</c:v>
                </c:pt>
                <c:pt idx="807">
                  <c:v>1.1717794945464171</c:v>
                </c:pt>
                <c:pt idx="808">
                  <c:v>1.1847594945464177</c:v>
                </c:pt>
                <c:pt idx="809">
                  <c:v>1.1977394945464166</c:v>
                </c:pt>
                <c:pt idx="810">
                  <c:v>1.2107194945464173</c:v>
                </c:pt>
                <c:pt idx="811">
                  <c:v>1.2236994945464161</c:v>
                </c:pt>
                <c:pt idx="812">
                  <c:v>1.2366794945464168</c:v>
                </c:pt>
                <c:pt idx="813">
                  <c:v>1.2496594945464174</c:v>
                </c:pt>
                <c:pt idx="814">
                  <c:v>1.2626394945464163</c:v>
                </c:pt>
                <c:pt idx="815">
                  <c:v>1.275619494546417</c:v>
                </c:pt>
                <c:pt idx="816">
                  <c:v>1.2885994945464176</c:v>
                </c:pt>
                <c:pt idx="817">
                  <c:v>1.3015794945464165</c:v>
                </c:pt>
                <c:pt idx="818">
                  <c:v>1.3145594945464172</c:v>
                </c:pt>
                <c:pt idx="819">
                  <c:v>1.3275394945464178</c:v>
                </c:pt>
                <c:pt idx="820">
                  <c:v>1.3405194945464167</c:v>
                </c:pt>
                <c:pt idx="821">
                  <c:v>1.3534994945464174</c:v>
                </c:pt>
                <c:pt idx="822">
                  <c:v>1.3664794945464163</c:v>
                </c:pt>
                <c:pt idx="823">
                  <c:v>1.3794594945464169</c:v>
                </c:pt>
                <c:pt idx="824">
                  <c:v>1.3924394945464176</c:v>
                </c:pt>
                <c:pt idx="825">
                  <c:v>1.4054194945464165</c:v>
                </c:pt>
                <c:pt idx="826">
                  <c:v>1.4183994945464171</c:v>
                </c:pt>
                <c:pt idx="827">
                  <c:v>1.4313794945464178</c:v>
                </c:pt>
                <c:pt idx="828">
                  <c:v>1.4443594945464167</c:v>
                </c:pt>
                <c:pt idx="829">
                  <c:v>1.4573394945464173</c:v>
                </c:pt>
                <c:pt idx="830">
                  <c:v>1.4703194945464162</c:v>
                </c:pt>
                <c:pt idx="831">
                  <c:v>1.4832994945464169</c:v>
                </c:pt>
                <c:pt idx="832">
                  <c:v>1.4962794945464175</c:v>
                </c:pt>
                <c:pt idx="833">
                  <c:v>1.5092594945464164</c:v>
                </c:pt>
                <c:pt idx="834">
                  <c:v>1.522239494546417</c:v>
                </c:pt>
                <c:pt idx="835">
                  <c:v>1.5352194945464177</c:v>
                </c:pt>
                <c:pt idx="836">
                  <c:v>1.5481994945464166</c:v>
                </c:pt>
                <c:pt idx="837">
                  <c:v>1.5611794945464172</c:v>
                </c:pt>
                <c:pt idx="838">
                  <c:v>1.5741594945464161</c:v>
                </c:pt>
                <c:pt idx="839">
                  <c:v>1.5871394945464168</c:v>
                </c:pt>
                <c:pt idx="840">
                  <c:v>1.6001194945464174</c:v>
                </c:pt>
                <c:pt idx="841">
                  <c:v>1.6130994945464163</c:v>
                </c:pt>
                <c:pt idx="842">
                  <c:v>1.626079494546417</c:v>
                </c:pt>
                <c:pt idx="843">
                  <c:v>1.6390594945464176</c:v>
                </c:pt>
                <c:pt idx="844">
                  <c:v>1.6520394945464165</c:v>
                </c:pt>
                <c:pt idx="845">
                  <c:v>1.6650194945464172</c:v>
                </c:pt>
                <c:pt idx="846">
                  <c:v>1.6779994945464178</c:v>
                </c:pt>
                <c:pt idx="847">
                  <c:v>1.6909794945464167</c:v>
                </c:pt>
                <c:pt idx="848">
                  <c:v>1.7039594945464174</c:v>
                </c:pt>
                <c:pt idx="849">
                  <c:v>1.7169394945464163</c:v>
                </c:pt>
                <c:pt idx="850">
                  <c:v>1.7299194945464169</c:v>
                </c:pt>
                <c:pt idx="851">
                  <c:v>1.7428994945464176</c:v>
                </c:pt>
                <c:pt idx="852">
                  <c:v>1.7558794945464165</c:v>
                </c:pt>
                <c:pt idx="853">
                  <c:v>1.7688594945464171</c:v>
                </c:pt>
                <c:pt idx="854">
                  <c:v>1.7818394945464178</c:v>
                </c:pt>
                <c:pt idx="855">
                  <c:v>1.7948194945464166</c:v>
                </c:pt>
                <c:pt idx="856">
                  <c:v>1.8077994945464173</c:v>
                </c:pt>
                <c:pt idx="857">
                  <c:v>1.8207794945464162</c:v>
                </c:pt>
                <c:pt idx="858">
                  <c:v>1.8337594945464168</c:v>
                </c:pt>
                <c:pt idx="859">
                  <c:v>1.8467394945464175</c:v>
                </c:pt>
                <c:pt idx="860">
                  <c:v>1.8597194945464164</c:v>
                </c:pt>
                <c:pt idx="861">
                  <c:v>1.872699494546417</c:v>
                </c:pt>
                <c:pt idx="862">
                  <c:v>1.8856794945464177</c:v>
                </c:pt>
                <c:pt idx="863">
                  <c:v>1.8986594945464166</c:v>
                </c:pt>
                <c:pt idx="864">
                  <c:v>1.9116394945464172</c:v>
                </c:pt>
                <c:pt idx="865">
                  <c:v>1.9246194945464161</c:v>
                </c:pt>
                <c:pt idx="866">
                  <c:v>1.9375994945464168</c:v>
                </c:pt>
                <c:pt idx="867">
                  <c:v>1.9505794945464174</c:v>
                </c:pt>
                <c:pt idx="868">
                  <c:v>1.9635594945464163</c:v>
                </c:pt>
                <c:pt idx="869">
                  <c:v>1.976539494546417</c:v>
                </c:pt>
                <c:pt idx="870">
                  <c:v>1.9895194945464176</c:v>
                </c:pt>
                <c:pt idx="871">
                  <c:v>2.0024994945464165</c:v>
                </c:pt>
                <c:pt idx="872">
                  <c:v>2.0154794945464172</c:v>
                </c:pt>
                <c:pt idx="873">
                  <c:v>2.0284594945464178</c:v>
                </c:pt>
                <c:pt idx="874">
                  <c:v>2.0414394945464167</c:v>
                </c:pt>
                <c:pt idx="875">
                  <c:v>2.0544194945464174</c:v>
                </c:pt>
                <c:pt idx="876">
                  <c:v>2.0673994945464162</c:v>
                </c:pt>
                <c:pt idx="877">
                  <c:v>2.0803794945464169</c:v>
                </c:pt>
                <c:pt idx="878">
                  <c:v>2.0933594945464176</c:v>
                </c:pt>
                <c:pt idx="879">
                  <c:v>2.1063394945464164</c:v>
                </c:pt>
                <c:pt idx="880">
                  <c:v>2.1193194945464171</c:v>
                </c:pt>
                <c:pt idx="881">
                  <c:v>2.1322994945464178</c:v>
                </c:pt>
                <c:pt idx="882">
                  <c:v>2.1452794945464166</c:v>
                </c:pt>
                <c:pt idx="883">
                  <c:v>2.1582594945464173</c:v>
                </c:pt>
                <c:pt idx="884">
                  <c:v>2.1712394945464162</c:v>
                </c:pt>
                <c:pt idx="885">
                  <c:v>2.1842194945464168</c:v>
                </c:pt>
                <c:pt idx="886">
                  <c:v>2.1971994945464175</c:v>
                </c:pt>
                <c:pt idx="887">
                  <c:v>2.2101794945464164</c:v>
                </c:pt>
                <c:pt idx="888">
                  <c:v>2.223159494546417</c:v>
                </c:pt>
                <c:pt idx="889">
                  <c:v>2.2361394945464177</c:v>
                </c:pt>
                <c:pt idx="890">
                  <c:v>2.2491194945464166</c:v>
                </c:pt>
                <c:pt idx="891">
                  <c:v>2.2620994945464172</c:v>
                </c:pt>
                <c:pt idx="892">
                  <c:v>2.2750794945464161</c:v>
                </c:pt>
                <c:pt idx="893">
                  <c:v>2.2880594945464168</c:v>
                </c:pt>
                <c:pt idx="894">
                  <c:v>2.3010394945464174</c:v>
                </c:pt>
                <c:pt idx="895">
                  <c:v>2.3140194945464163</c:v>
                </c:pt>
                <c:pt idx="896">
                  <c:v>2.326999494546417</c:v>
                </c:pt>
                <c:pt idx="897">
                  <c:v>2.3399794945464176</c:v>
                </c:pt>
                <c:pt idx="898">
                  <c:v>2.3529594945464165</c:v>
                </c:pt>
                <c:pt idx="899">
                  <c:v>2.3659394945464172</c:v>
                </c:pt>
                <c:pt idx="900">
                  <c:v>2.3789194945464178</c:v>
                </c:pt>
                <c:pt idx="901">
                  <c:v>2.3918994945464167</c:v>
                </c:pt>
                <c:pt idx="902">
                  <c:v>2.4048794945464174</c:v>
                </c:pt>
                <c:pt idx="903">
                  <c:v>2.4178594945464162</c:v>
                </c:pt>
                <c:pt idx="904">
                  <c:v>2.4308394945464169</c:v>
                </c:pt>
                <c:pt idx="905">
                  <c:v>2.4438194945464176</c:v>
                </c:pt>
                <c:pt idx="906">
                  <c:v>2.4567994945464164</c:v>
                </c:pt>
                <c:pt idx="907">
                  <c:v>2.4697794945464171</c:v>
                </c:pt>
                <c:pt idx="908">
                  <c:v>2.4827594945464178</c:v>
                </c:pt>
                <c:pt idx="909">
                  <c:v>2.4957394945464166</c:v>
                </c:pt>
                <c:pt idx="910">
                  <c:v>2.5087194945464173</c:v>
                </c:pt>
                <c:pt idx="911">
                  <c:v>2.5216994945464162</c:v>
                </c:pt>
                <c:pt idx="912">
                  <c:v>2.5346794945464168</c:v>
                </c:pt>
                <c:pt idx="913">
                  <c:v>2.5476594945464175</c:v>
                </c:pt>
                <c:pt idx="914">
                  <c:v>2.5606394945464164</c:v>
                </c:pt>
                <c:pt idx="915">
                  <c:v>2.573619494546417</c:v>
                </c:pt>
                <c:pt idx="916">
                  <c:v>2.5865994945464177</c:v>
                </c:pt>
                <c:pt idx="917">
                  <c:v>2.5995794945464166</c:v>
                </c:pt>
                <c:pt idx="918">
                  <c:v>2.6125594945464172</c:v>
                </c:pt>
                <c:pt idx="919">
                  <c:v>2.6255394945464161</c:v>
                </c:pt>
                <c:pt idx="920">
                  <c:v>2.6385194945464168</c:v>
                </c:pt>
                <c:pt idx="921">
                  <c:v>2.6514994945464174</c:v>
                </c:pt>
                <c:pt idx="922">
                  <c:v>2.6644794945464163</c:v>
                </c:pt>
                <c:pt idx="923">
                  <c:v>2.677459494546417</c:v>
                </c:pt>
                <c:pt idx="924">
                  <c:v>2.6904394945464176</c:v>
                </c:pt>
                <c:pt idx="925">
                  <c:v>2.7034194945464165</c:v>
                </c:pt>
                <c:pt idx="926">
                  <c:v>2.7163994945464172</c:v>
                </c:pt>
                <c:pt idx="927">
                  <c:v>2.7293794945464178</c:v>
                </c:pt>
                <c:pt idx="928">
                  <c:v>2.7423594945464167</c:v>
                </c:pt>
                <c:pt idx="929">
                  <c:v>2.7553394945464174</c:v>
                </c:pt>
                <c:pt idx="930">
                  <c:v>2.7683194945464162</c:v>
                </c:pt>
                <c:pt idx="931">
                  <c:v>2.7812994945464169</c:v>
                </c:pt>
                <c:pt idx="932">
                  <c:v>2.7942794945464176</c:v>
                </c:pt>
                <c:pt idx="933">
                  <c:v>2.8072594945464164</c:v>
                </c:pt>
                <c:pt idx="934">
                  <c:v>2.8202394945464171</c:v>
                </c:pt>
                <c:pt idx="935">
                  <c:v>2.8332194945464177</c:v>
                </c:pt>
                <c:pt idx="936">
                  <c:v>2.8461994945464166</c:v>
                </c:pt>
                <c:pt idx="937">
                  <c:v>2.8591794945464173</c:v>
                </c:pt>
                <c:pt idx="938">
                  <c:v>2.8721594945464162</c:v>
                </c:pt>
                <c:pt idx="939">
                  <c:v>2.8851394945464168</c:v>
                </c:pt>
                <c:pt idx="940">
                  <c:v>2.8981194945464175</c:v>
                </c:pt>
                <c:pt idx="941">
                  <c:v>2.9110994945464164</c:v>
                </c:pt>
                <c:pt idx="942">
                  <c:v>2.924079494546417</c:v>
                </c:pt>
                <c:pt idx="943">
                  <c:v>2.9370594945464177</c:v>
                </c:pt>
                <c:pt idx="944">
                  <c:v>2.9500394945464166</c:v>
                </c:pt>
                <c:pt idx="945">
                  <c:v>2.9630194945464172</c:v>
                </c:pt>
                <c:pt idx="946">
                  <c:v>2.9759994945464161</c:v>
                </c:pt>
                <c:pt idx="947">
                  <c:v>2.9889794945464168</c:v>
                </c:pt>
                <c:pt idx="948">
                  <c:v>3.0019594945464174</c:v>
                </c:pt>
                <c:pt idx="949">
                  <c:v>3.0149394945464163</c:v>
                </c:pt>
                <c:pt idx="950">
                  <c:v>3.027919494546417</c:v>
                </c:pt>
                <c:pt idx="951">
                  <c:v>3.0408994945464176</c:v>
                </c:pt>
                <c:pt idx="952">
                  <c:v>3.0538794945464165</c:v>
                </c:pt>
                <c:pt idx="953">
                  <c:v>3.0668594945464172</c:v>
                </c:pt>
                <c:pt idx="954">
                  <c:v>3.0798394945464178</c:v>
                </c:pt>
                <c:pt idx="955">
                  <c:v>3.0928194945464167</c:v>
                </c:pt>
                <c:pt idx="956">
                  <c:v>3.1057994945464173</c:v>
                </c:pt>
                <c:pt idx="957">
                  <c:v>3.1187794945464162</c:v>
                </c:pt>
                <c:pt idx="958">
                  <c:v>3.1317594945464169</c:v>
                </c:pt>
                <c:pt idx="959">
                  <c:v>3.1447394945464175</c:v>
                </c:pt>
                <c:pt idx="960">
                  <c:v>3.1577194945464164</c:v>
                </c:pt>
                <c:pt idx="961">
                  <c:v>3.1706994945464171</c:v>
                </c:pt>
                <c:pt idx="962">
                  <c:v>3.1836794945464177</c:v>
                </c:pt>
                <c:pt idx="963">
                  <c:v>3.1966594945464166</c:v>
                </c:pt>
                <c:pt idx="964">
                  <c:v>3.2096394945464173</c:v>
                </c:pt>
                <c:pt idx="965">
                  <c:v>3.2226194945464162</c:v>
                </c:pt>
                <c:pt idx="966">
                  <c:v>3.2355994945464168</c:v>
                </c:pt>
                <c:pt idx="967">
                  <c:v>3.2485794945464175</c:v>
                </c:pt>
                <c:pt idx="968">
                  <c:v>3.2615594945464164</c:v>
                </c:pt>
                <c:pt idx="969">
                  <c:v>3.274539494546417</c:v>
                </c:pt>
                <c:pt idx="970">
                  <c:v>3.2875194945464177</c:v>
                </c:pt>
                <c:pt idx="971">
                  <c:v>3.3004994945464166</c:v>
                </c:pt>
                <c:pt idx="972">
                  <c:v>3.3134794945464172</c:v>
                </c:pt>
                <c:pt idx="973">
                  <c:v>3.3264594945464179</c:v>
                </c:pt>
                <c:pt idx="974">
                  <c:v>3.3394394945464168</c:v>
                </c:pt>
                <c:pt idx="975">
                  <c:v>3.3524194945464174</c:v>
                </c:pt>
                <c:pt idx="976">
                  <c:v>3.3653994945464163</c:v>
                </c:pt>
                <c:pt idx="977">
                  <c:v>3.378379494546417</c:v>
                </c:pt>
                <c:pt idx="978">
                  <c:v>3.3913594945464176</c:v>
                </c:pt>
                <c:pt idx="979">
                  <c:v>3.4043394945464165</c:v>
                </c:pt>
                <c:pt idx="980">
                  <c:v>3.4173194945464171</c:v>
                </c:pt>
                <c:pt idx="981">
                  <c:v>3.4302994945464178</c:v>
                </c:pt>
                <c:pt idx="982">
                  <c:v>3.4432794945464167</c:v>
                </c:pt>
                <c:pt idx="983">
                  <c:v>3.4562594945464173</c:v>
                </c:pt>
                <c:pt idx="984">
                  <c:v>3.4692394945464162</c:v>
                </c:pt>
                <c:pt idx="985">
                  <c:v>3.4822194945464169</c:v>
                </c:pt>
                <c:pt idx="986">
                  <c:v>3.4951994945464175</c:v>
                </c:pt>
                <c:pt idx="987">
                  <c:v>3.5081794945464164</c:v>
                </c:pt>
                <c:pt idx="988">
                  <c:v>3.5211594945464171</c:v>
                </c:pt>
                <c:pt idx="989">
                  <c:v>3.5341394945464177</c:v>
                </c:pt>
                <c:pt idx="990">
                  <c:v>3.5471194945464166</c:v>
                </c:pt>
                <c:pt idx="991">
                  <c:v>3.5600994945464173</c:v>
                </c:pt>
                <c:pt idx="992">
                  <c:v>3.5730794945464162</c:v>
                </c:pt>
                <c:pt idx="993">
                  <c:v>3.5860594945464168</c:v>
                </c:pt>
                <c:pt idx="994">
                  <c:v>3.5990394945464175</c:v>
                </c:pt>
                <c:pt idx="995">
                  <c:v>3.6120194945464164</c:v>
                </c:pt>
                <c:pt idx="996">
                  <c:v>3.624999494546417</c:v>
                </c:pt>
                <c:pt idx="997">
                  <c:v>3.6379794945464177</c:v>
                </c:pt>
                <c:pt idx="998">
                  <c:v>3.6509594945464166</c:v>
                </c:pt>
                <c:pt idx="999">
                  <c:v>3.6639394945464172</c:v>
                </c:pt>
                <c:pt idx="1000">
                  <c:v>3.6769194945464179</c:v>
                </c:pt>
                <c:pt idx="1001">
                  <c:v>3.6898994945464167</c:v>
                </c:pt>
                <c:pt idx="1002">
                  <c:v>3.7028794945464174</c:v>
                </c:pt>
                <c:pt idx="1003">
                  <c:v>3.7158594945464163</c:v>
                </c:pt>
                <c:pt idx="1004">
                  <c:v>3.7288394945464169</c:v>
                </c:pt>
                <c:pt idx="1005">
                  <c:v>3.7418194945464176</c:v>
                </c:pt>
                <c:pt idx="1006">
                  <c:v>3.7547994945464165</c:v>
                </c:pt>
                <c:pt idx="1007">
                  <c:v>3.7677794945464171</c:v>
                </c:pt>
                <c:pt idx="1008">
                  <c:v>3.7807594945464178</c:v>
                </c:pt>
                <c:pt idx="1009">
                  <c:v>3.7937394945464167</c:v>
                </c:pt>
                <c:pt idx="1010">
                  <c:v>3.8067194945464173</c:v>
                </c:pt>
                <c:pt idx="1011">
                  <c:v>3.8196994945464162</c:v>
                </c:pt>
                <c:pt idx="1012">
                  <c:v>3.8326794945464169</c:v>
                </c:pt>
                <c:pt idx="1013">
                  <c:v>3.8456594945464175</c:v>
                </c:pt>
                <c:pt idx="1014">
                  <c:v>3.8586394945464164</c:v>
                </c:pt>
                <c:pt idx="1015">
                  <c:v>3.8716194945464171</c:v>
                </c:pt>
                <c:pt idx="1016">
                  <c:v>3.8845994945464177</c:v>
                </c:pt>
                <c:pt idx="1017">
                  <c:v>3.8975794945464166</c:v>
                </c:pt>
                <c:pt idx="1018">
                  <c:v>3.9105594945464173</c:v>
                </c:pt>
                <c:pt idx="1019">
                  <c:v>3.9235394945464162</c:v>
                </c:pt>
                <c:pt idx="1020">
                  <c:v>3.9365194945464168</c:v>
                </c:pt>
                <c:pt idx="1021">
                  <c:v>3.9494994945464175</c:v>
                </c:pt>
                <c:pt idx="1022">
                  <c:v>3.9624794945464163</c:v>
                </c:pt>
                <c:pt idx="1023">
                  <c:v>3.975459494546417</c:v>
                </c:pt>
              </c:numCache>
            </c:numRef>
          </c:xVal>
          <c:yVal>
            <c:numRef>
              <c:f>spatial!$I$2:$I$1025</c:f>
              <c:numCache>
                <c:formatCode>0.00E+00</c:formatCode>
                <c:ptCount val="1024"/>
                <c:pt idx="0">
                  <c:v>8.8278457119671166E-2</c:v>
                </c:pt>
                <c:pt idx="1">
                  <c:v>8.7692788184389567E-2</c:v>
                </c:pt>
                <c:pt idx="2">
                  <c:v>8.8065960102873639E-2</c:v>
                </c:pt>
                <c:pt idx="3">
                  <c:v>8.8717545428058917E-2</c:v>
                </c:pt>
                <c:pt idx="4">
                  <c:v>8.7586277737861776E-2</c:v>
                </c:pt>
                <c:pt idx="5">
                  <c:v>8.9467391933027343E-2</c:v>
                </c:pt>
                <c:pt idx="6">
                  <c:v>8.7910829026576334E-2</c:v>
                </c:pt>
                <c:pt idx="7">
                  <c:v>8.7749265940340299E-2</c:v>
                </c:pt>
                <c:pt idx="8">
                  <c:v>8.5849000839110942E-2</c:v>
                </c:pt>
                <c:pt idx="9">
                  <c:v>8.4101662763740245E-2</c:v>
                </c:pt>
                <c:pt idx="10">
                  <c:v>8.4094368412726633E-2</c:v>
                </c:pt>
                <c:pt idx="11">
                  <c:v>8.5134886884945304E-2</c:v>
                </c:pt>
                <c:pt idx="12">
                  <c:v>8.3043346275435373E-2</c:v>
                </c:pt>
                <c:pt idx="13">
                  <c:v>8.5441707690695867E-2</c:v>
                </c:pt>
                <c:pt idx="14">
                  <c:v>8.7114984976253029E-2</c:v>
                </c:pt>
                <c:pt idx="15">
                  <c:v>8.5921264451999838E-2</c:v>
                </c:pt>
                <c:pt idx="16">
                  <c:v>8.5360138308585617E-2</c:v>
                </c:pt>
                <c:pt idx="17">
                  <c:v>8.4634419639576894E-2</c:v>
                </c:pt>
                <c:pt idx="18">
                  <c:v>8.4288765031221791E-2</c:v>
                </c:pt>
                <c:pt idx="19">
                  <c:v>8.206575583614277E-2</c:v>
                </c:pt>
                <c:pt idx="20">
                  <c:v>8.1121614118574423E-2</c:v>
                </c:pt>
                <c:pt idx="21">
                  <c:v>8.2727198942268904E-2</c:v>
                </c:pt>
                <c:pt idx="22">
                  <c:v>8.3065066172200316E-2</c:v>
                </c:pt>
                <c:pt idx="23">
                  <c:v>8.1905833733791622E-2</c:v>
                </c:pt>
                <c:pt idx="24">
                  <c:v>8.3649943911473457E-2</c:v>
                </c:pt>
                <c:pt idx="25">
                  <c:v>8.3696191917818907E-2</c:v>
                </c:pt>
                <c:pt idx="26">
                  <c:v>8.609329297777385E-2</c:v>
                </c:pt>
                <c:pt idx="27">
                  <c:v>8.4905485102416842E-2</c:v>
                </c:pt>
                <c:pt idx="28">
                  <c:v>8.3215688515557454E-2</c:v>
                </c:pt>
                <c:pt idx="29">
                  <c:v>8.3644085224783477E-2</c:v>
                </c:pt>
                <c:pt idx="30">
                  <c:v>8.4145487762636806E-2</c:v>
                </c:pt>
                <c:pt idx="31">
                  <c:v>8.4201247804302978E-2</c:v>
                </c:pt>
                <c:pt idx="32">
                  <c:v>8.3357374686626254E-2</c:v>
                </c:pt>
                <c:pt idx="33">
                  <c:v>8.3738374327790702E-2</c:v>
                </c:pt>
                <c:pt idx="34">
                  <c:v>8.5114504722276552E-2</c:v>
                </c:pt>
                <c:pt idx="35">
                  <c:v>8.450332226057522E-2</c:v>
                </c:pt>
                <c:pt idx="36">
                  <c:v>8.5966986581037935E-2</c:v>
                </c:pt>
                <c:pt idx="37">
                  <c:v>8.5754898118851647E-2</c:v>
                </c:pt>
                <c:pt idx="38">
                  <c:v>8.4012789709267066E-2</c:v>
                </c:pt>
                <c:pt idx="39">
                  <c:v>8.2913794642610145E-2</c:v>
                </c:pt>
                <c:pt idx="40">
                  <c:v>8.3699581080184562E-2</c:v>
                </c:pt>
                <c:pt idx="41">
                  <c:v>8.5771037915484433E-2</c:v>
                </c:pt>
                <c:pt idx="42">
                  <c:v>8.3325155764668618E-2</c:v>
                </c:pt>
                <c:pt idx="43">
                  <c:v>8.2567192689706845E-2</c:v>
                </c:pt>
                <c:pt idx="44">
                  <c:v>8.1868215183468693E-2</c:v>
                </c:pt>
                <c:pt idx="45">
                  <c:v>8.434488735768543E-2</c:v>
                </c:pt>
                <c:pt idx="46">
                  <c:v>8.6813962503731995E-2</c:v>
                </c:pt>
                <c:pt idx="47">
                  <c:v>8.4947063071916878E-2</c:v>
                </c:pt>
                <c:pt idx="48">
                  <c:v>8.6443957244395062E-2</c:v>
                </c:pt>
                <c:pt idx="49">
                  <c:v>8.6804841307548106E-2</c:v>
                </c:pt>
                <c:pt idx="50">
                  <c:v>8.3482563618198141E-2</c:v>
                </c:pt>
                <c:pt idx="51">
                  <c:v>8.5077714891354642E-2</c:v>
                </c:pt>
                <c:pt idx="52">
                  <c:v>8.6874526915508982E-2</c:v>
                </c:pt>
                <c:pt idx="53">
                  <c:v>8.4067055958955125E-2</c:v>
                </c:pt>
                <c:pt idx="54">
                  <c:v>8.4012827142447455E-2</c:v>
                </c:pt>
                <c:pt idx="55">
                  <c:v>8.3801956776141093E-2</c:v>
                </c:pt>
                <c:pt idx="56">
                  <c:v>8.5296417549725084E-2</c:v>
                </c:pt>
                <c:pt idx="57">
                  <c:v>8.4400231476457879E-2</c:v>
                </c:pt>
                <c:pt idx="58">
                  <c:v>8.3656670121753013E-2</c:v>
                </c:pt>
                <c:pt idx="59">
                  <c:v>8.3493988363950597E-2</c:v>
                </c:pt>
                <c:pt idx="60">
                  <c:v>8.3836992432033422E-2</c:v>
                </c:pt>
                <c:pt idx="61">
                  <c:v>8.305736727120297E-2</c:v>
                </c:pt>
                <c:pt idx="62">
                  <c:v>8.659777539534548E-2</c:v>
                </c:pt>
                <c:pt idx="63">
                  <c:v>8.635452695443184E-2</c:v>
                </c:pt>
                <c:pt idx="64">
                  <c:v>8.4361903123615106E-2</c:v>
                </c:pt>
                <c:pt idx="65">
                  <c:v>8.3257595253140221E-2</c:v>
                </c:pt>
                <c:pt idx="66">
                  <c:v>8.2460437279167478E-2</c:v>
                </c:pt>
                <c:pt idx="67">
                  <c:v>8.3374851754147924E-2</c:v>
                </c:pt>
                <c:pt idx="68">
                  <c:v>8.3127054680857973E-2</c:v>
                </c:pt>
                <c:pt idx="69">
                  <c:v>8.4188971966999607E-2</c:v>
                </c:pt>
                <c:pt idx="70">
                  <c:v>8.4936605402394283E-2</c:v>
                </c:pt>
                <c:pt idx="71">
                  <c:v>8.7596891056973256E-2</c:v>
                </c:pt>
                <c:pt idx="72">
                  <c:v>8.9480762566492414E-2</c:v>
                </c:pt>
                <c:pt idx="73">
                  <c:v>8.6489827162308922E-2</c:v>
                </c:pt>
                <c:pt idx="74">
                  <c:v>8.4832422379780503E-2</c:v>
                </c:pt>
                <c:pt idx="75">
                  <c:v>8.2601180165808974E-2</c:v>
                </c:pt>
                <c:pt idx="76">
                  <c:v>8.428607802657373E-2</c:v>
                </c:pt>
                <c:pt idx="77">
                  <c:v>8.4593289407816963E-2</c:v>
                </c:pt>
                <c:pt idx="78">
                  <c:v>8.5725505052145892E-2</c:v>
                </c:pt>
                <c:pt idx="79">
                  <c:v>8.5090814259639172E-2</c:v>
                </c:pt>
                <c:pt idx="80">
                  <c:v>8.5141472470525684E-2</c:v>
                </c:pt>
                <c:pt idx="81">
                  <c:v>8.4273805157471529E-2</c:v>
                </c:pt>
                <c:pt idx="82">
                  <c:v>8.3310594081842493E-2</c:v>
                </c:pt>
                <c:pt idx="83">
                  <c:v>8.2980496766101877E-2</c:v>
                </c:pt>
                <c:pt idx="84">
                  <c:v>8.5012964846191211E-2</c:v>
                </c:pt>
                <c:pt idx="85">
                  <c:v>8.4003067501709397E-2</c:v>
                </c:pt>
                <c:pt idx="86">
                  <c:v>8.3869825847511931E-2</c:v>
                </c:pt>
                <c:pt idx="87">
                  <c:v>8.0404376904831654E-2</c:v>
                </c:pt>
                <c:pt idx="88">
                  <c:v>8.0359354690676885E-2</c:v>
                </c:pt>
                <c:pt idx="89">
                  <c:v>8.1533732258422795E-2</c:v>
                </c:pt>
                <c:pt idx="90">
                  <c:v>8.1847869609107407E-2</c:v>
                </c:pt>
                <c:pt idx="91">
                  <c:v>8.698512477843133E-2</c:v>
                </c:pt>
                <c:pt idx="92">
                  <c:v>8.451351497218472E-2</c:v>
                </c:pt>
                <c:pt idx="93">
                  <c:v>8.2470486993850317E-2</c:v>
                </c:pt>
                <c:pt idx="94">
                  <c:v>8.2606330136313022E-2</c:v>
                </c:pt>
                <c:pt idx="95">
                  <c:v>8.5339979161830698E-2</c:v>
                </c:pt>
                <c:pt idx="96">
                  <c:v>8.4639689920384287E-2</c:v>
                </c:pt>
                <c:pt idx="97">
                  <c:v>8.5328537427322909E-2</c:v>
                </c:pt>
                <c:pt idx="98">
                  <c:v>8.769380859835367E-2</c:v>
                </c:pt>
                <c:pt idx="99">
                  <c:v>8.5066868890870742E-2</c:v>
                </c:pt>
                <c:pt idx="100">
                  <c:v>8.2736678559104354E-2</c:v>
                </c:pt>
                <c:pt idx="101">
                  <c:v>8.1863360791144729E-2</c:v>
                </c:pt>
                <c:pt idx="102">
                  <c:v>8.2030061357908315E-2</c:v>
                </c:pt>
                <c:pt idx="103">
                  <c:v>8.3764776970536289E-2</c:v>
                </c:pt>
                <c:pt idx="104">
                  <c:v>8.5947690420197481E-2</c:v>
                </c:pt>
                <c:pt idx="105">
                  <c:v>8.3647992570871757E-2</c:v>
                </c:pt>
                <c:pt idx="106">
                  <c:v>8.2473532034607194E-2</c:v>
                </c:pt>
                <c:pt idx="107">
                  <c:v>8.4244796129731958E-2</c:v>
                </c:pt>
                <c:pt idx="108">
                  <c:v>8.1579125390819587E-2</c:v>
                </c:pt>
                <c:pt idx="109">
                  <c:v>8.2238841035514654E-2</c:v>
                </c:pt>
                <c:pt idx="110">
                  <c:v>8.4760791749583717E-2</c:v>
                </c:pt>
                <c:pt idx="111">
                  <c:v>8.3738159811633017E-2</c:v>
                </c:pt>
                <c:pt idx="112">
                  <c:v>8.2145041649824987E-2</c:v>
                </c:pt>
                <c:pt idx="113">
                  <c:v>8.2052527653809687E-2</c:v>
                </c:pt>
                <c:pt idx="114">
                  <c:v>8.2154405931355451E-2</c:v>
                </c:pt>
                <c:pt idx="115">
                  <c:v>8.5101035266928082E-2</c:v>
                </c:pt>
                <c:pt idx="116">
                  <c:v>8.5654691446628947E-2</c:v>
                </c:pt>
                <c:pt idx="117">
                  <c:v>8.6998196051838617E-2</c:v>
                </c:pt>
                <c:pt idx="118">
                  <c:v>8.7495718331338665E-2</c:v>
                </c:pt>
                <c:pt idx="119">
                  <c:v>8.6670793435958876E-2</c:v>
                </c:pt>
                <c:pt idx="120">
                  <c:v>8.9487917507671225E-2</c:v>
                </c:pt>
                <c:pt idx="121">
                  <c:v>8.7823935256160737E-2</c:v>
                </c:pt>
                <c:pt idx="122">
                  <c:v>8.5716464754745522E-2</c:v>
                </c:pt>
                <c:pt idx="123">
                  <c:v>8.6770832827237243E-2</c:v>
                </c:pt>
                <c:pt idx="124">
                  <c:v>8.4744646247075048E-2</c:v>
                </c:pt>
                <c:pt idx="125">
                  <c:v>8.4580650842211474E-2</c:v>
                </c:pt>
                <c:pt idx="126">
                  <c:v>8.4646925017319644E-2</c:v>
                </c:pt>
                <c:pt idx="127">
                  <c:v>8.3145555872922536E-2</c:v>
                </c:pt>
                <c:pt idx="128">
                  <c:v>8.5059640936794315E-2</c:v>
                </c:pt>
                <c:pt idx="129">
                  <c:v>8.8596600612371276E-2</c:v>
                </c:pt>
                <c:pt idx="130">
                  <c:v>8.899712796460138E-2</c:v>
                </c:pt>
                <c:pt idx="131">
                  <c:v>8.7932007256480094E-2</c:v>
                </c:pt>
                <c:pt idx="132">
                  <c:v>8.7375936659697409E-2</c:v>
                </c:pt>
                <c:pt idx="133">
                  <c:v>8.5144558107210166E-2</c:v>
                </c:pt>
                <c:pt idx="134">
                  <c:v>8.277735456464147E-2</c:v>
                </c:pt>
                <c:pt idx="135">
                  <c:v>8.6034166811799762E-2</c:v>
                </c:pt>
                <c:pt idx="136">
                  <c:v>8.8863536740451318E-2</c:v>
                </c:pt>
                <c:pt idx="137">
                  <c:v>8.7161321790974564E-2</c:v>
                </c:pt>
                <c:pt idx="138">
                  <c:v>8.6991963914605147E-2</c:v>
                </c:pt>
                <c:pt idx="139">
                  <c:v>8.5492404501959773E-2</c:v>
                </c:pt>
                <c:pt idx="140">
                  <c:v>8.6437191510808711E-2</c:v>
                </c:pt>
                <c:pt idx="141">
                  <c:v>8.3359460723049908E-2</c:v>
                </c:pt>
                <c:pt idx="142">
                  <c:v>8.5824781037201633E-2</c:v>
                </c:pt>
                <c:pt idx="143">
                  <c:v>8.8398911517258552E-2</c:v>
                </c:pt>
                <c:pt idx="144">
                  <c:v>8.8549061862525327E-2</c:v>
                </c:pt>
                <c:pt idx="145">
                  <c:v>8.9115470852828574E-2</c:v>
                </c:pt>
                <c:pt idx="146">
                  <c:v>9.0100747796301228E-2</c:v>
                </c:pt>
                <c:pt idx="147">
                  <c:v>8.6471878714558428E-2</c:v>
                </c:pt>
                <c:pt idx="148">
                  <c:v>8.5681180363509107E-2</c:v>
                </c:pt>
                <c:pt idx="149">
                  <c:v>8.5559500549492698E-2</c:v>
                </c:pt>
                <c:pt idx="150">
                  <c:v>8.6397529567274325E-2</c:v>
                </c:pt>
                <c:pt idx="151">
                  <c:v>8.3745959877150042E-2</c:v>
                </c:pt>
                <c:pt idx="152">
                  <c:v>8.6499423222415009E-2</c:v>
                </c:pt>
                <c:pt idx="153">
                  <c:v>8.6543946767469598E-2</c:v>
                </c:pt>
                <c:pt idx="154">
                  <c:v>8.6622812038943467E-2</c:v>
                </c:pt>
                <c:pt idx="155">
                  <c:v>8.4790987929645817E-2</c:v>
                </c:pt>
                <c:pt idx="156">
                  <c:v>8.405409918828137E-2</c:v>
                </c:pt>
                <c:pt idx="157">
                  <c:v>8.3515979865513859E-2</c:v>
                </c:pt>
                <c:pt idx="158">
                  <c:v>8.5559548525686827E-2</c:v>
                </c:pt>
                <c:pt idx="159">
                  <c:v>8.7271646187176546E-2</c:v>
                </c:pt>
                <c:pt idx="160">
                  <c:v>8.8001139026880906E-2</c:v>
                </c:pt>
                <c:pt idx="161">
                  <c:v>8.9903498140689611E-2</c:v>
                </c:pt>
                <c:pt idx="162">
                  <c:v>8.9513044299310396E-2</c:v>
                </c:pt>
                <c:pt idx="163">
                  <c:v>8.8924436862206482E-2</c:v>
                </c:pt>
                <c:pt idx="164">
                  <c:v>8.8385712509094286E-2</c:v>
                </c:pt>
                <c:pt idx="165">
                  <c:v>9.0673319694158205E-2</c:v>
                </c:pt>
                <c:pt idx="166">
                  <c:v>9.2935362248730197E-2</c:v>
                </c:pt>
                <c:pt idx="167">
                  <c:v>9.5861643130980889E-2</c:v>
                </c:pt>
                <c:pt idx="168">
                  <c:v>9.6038069389904349E-2</c:v>
                </c:pt>
                <c:pt idx="169">
                  <c:v>8.9973497471310712E-2</c:v>
                </c:pt>
                <c:pt idx="170">
                  <c:v>9.0621954432799079E-2</c:v>
                </c:pt>
                <c:pt idx="171">
                  <c:v>8.8836130940274746E-2</c:v>
                </c:pt>
                <c:pt idx="172">
                  <c:v>8.8268210796576665E-2</c:v>
                </c:pt>
                <c:pt idx="173">
                  <c:v>8.6829791927689887E-2</c:v>
                </c:pt>
                <c:pt idx="174">
                  <c:v>8.8837547960032084E-2</c:v>
                </c:pt>
                <c:pt idx="175">
                  <c:v>8.8361084635455819E-2</c:v>
                </c:pt>
                <c:pt idx="176">
                  <c:v>8.994609399188333E-2</c:v>
                </c:pt>
                <c:pt idx="177">
                  <c:v>9.4206085444446253E-2</c:v>
                </c:pt>
                <c:pt idx="178">
                  <c:v>9.1168926751881152E-2</c:v>
                </c:pt>
                <c:pt idx="179">
                  <c:v>9.2696993578198703E-2</c:v>
                </c:pt>
                <c:pt idx="180">
                  <c:v>8.9539608105422608E-2</c:v>
                </c:pt>
                <c:pt idx="181">
                  <c:v>8.8289310405776811E-2</c:v>
                </c:pt>
                <c:pt idx="182">
                  <c:v>8.9348943274614748E-2</c:v>
                </c:pt>
                <c:pt idx="183">
                  <c:v>9.1412879199725156E-2</c:v>
                </c:pt>
                <c:pt idx="184">
                  <c:v>8.6860778492476767E-2</c:v>
                </c:pt>
                <c:pt idx="185">
                  <c:v>8.6942643715319637E-2</c:v>
                </c:pt>
                <c:pt idx="186">
                  <c:v>8.9940733442458107E-2</c:v>
                </c:pt>
                <c:pt idx="187">
                  <c:v>8.7736084023289779E-2</c:v>
                </c:pt>
                <c:pt idx="188">
                  <c:v>8.9292011792541773E-2</c:v>
                </c:pt>
                <c:pt idx="189">
                  <c:v>8.9349903313740237E-2</c:v>
                </c:pt>
                <c:pt idx="190">
                  <c:v>8.8616445337341268E-2</c:v>
                </c:pt>
                <c:pt idx="191">
                  <c:v>9.2082752265458589E-2</c:v>
                </c:pt>
                <c:pt idx="192">
                  <c:v>9.3793685040861843E-2</c:v>
                </c:pt>
                <c:pt idx="193">
                  <c:v>9.3803207897065019E-2</c:v>
                </c:pt>
                <c:pt idx="194">
                  <c:v>9.3405790697254673E-2</c:v>
                </c:pt>
                <c:pt idx="195">
                  <c:v>9.3476463068342369E-2</c:v>
                </c:pt>
                <c:pt idx="196">
                  <c:v>9.2748358752661492E-2</c:v>
                </c:pt>
                <c:pt idx="197">
                  <c:v>9.4116446777129492E-2</c:v>
                </c:pt>
                <c:pt idx="198">
                  <c:v>9.2684367809250601E-2</c:v>
                </c:pt>
                <c:pt idx="199">
                  <c:v>9.1849538094735506E-2</c:v>
                </c:pt>
                <c:pt idx="200">
                  <c:v>9.4688674948821022E-2</c:v>
                </c:pt>
                <c:pt idx="201">
                  <c:v>9.4390795236159578E-2</c:v>
                </c:pt>
                <c:pt idx="202">
                  <c:v>9.1193362968044422E-2</c:v>
                </c:pt>
                <c:pt idx="203">
                  <c:v>9.0250983276648836E-2</c:v>
                </c:pt>
                <c:pt idx="204">
                  <c:v>9.2999421961789286E-2</c:v>
                </c:pt>
                <c:pt idx="205">
                  <c:v>9.4261007152479342E-2</c:v>
                </c:pt>
                <c:pt idx="206">
                  <c:v>9.2771211469056161E-2</c:v>
                </c:pt>
                <c:pt idx="207">
                  <c:v>9.108366502285023E-2</c:v>
                </c:pt>
                <c:pt idx="208">
                  <c:v>9.2470291728094969E-2</c:v>
                </c:pt>
                <c:pt idx="209">
                  <c:v>9.344737290879096E-2</c:v>
                </c:pt>
                <c:pt idx="210">
                  <c:v>9.4666769324930733E-2</c:v>
                </c:pt>
                <c:pt idx="211">
                  <c:v>9.4162109474426117E-2</c:v>
                </c:pt>
                <c:pt idx="212">
                  <c:v>9.3691808119956504E-2</c:v>
                </c:pt>
                <c:pt idx="213">
                  <c:v>9.5477172439831295E-2</c:v>
                </c:pt>
                <c:pt idx="214">
                  <c:v>9.6751066686296322E-2</c:v>
                </c:pt>
                <c:pt idx="215">
                  <c:v>9.5805523668837003E-2</c:v>
                </c:pt>
                <c:pt idx="216">
                  <c:v>9.6679975170783236E-2</c:v>
                </c:pt>
                <c:pt idx="217">
                  <c:v>9.2786535352260766E-2</c:v>
                </c:pt>
                <c:pt idx="218">
                  <c:v>9.1539504076093389E-2</c:v>
                </c:pt>
                <c:pt idx="219">
                  <c:v>9.630224455894873E-2</c:v>
                </c:pt>
                <c:pt idx="220">
                  <c:v>9.5250554793647121E-2</c:v>
                </c:pt>
                <c:pt idx="221">
                  <c:v>9.5306138458294304E-2</c:v>
                </c:pt>
                <c:pt idx="222">
                  <c:v>9.3209683831815909E-2</c:v>
                </c:pt>
                <c:pt idx="223">
                  <c:v>9.5224948183137745E-2</c:v>
                </c:pt>
                <c:pt idx="224">
                  <c:v>9.5397800284586776E-2</c:v>
                </c:pt>
                <c:pt idx="225">
                  <c:v>9.4234173047817338E-2</c:v>
                </c:pt>
                <c:pt idx="226">
                  <c:v>9.3097732229364877E-2</c:v>
                </c:pt>
                <c:pt idx="227">
                  <c:v>9.0421929497877612E-2</c:v>
                </c:pt>
                <c:pt idx="228">
                  <c:v>9.458132980896207E-2</c:v>
                </c:pt>
                <c:pt idx="229">
                  <c:v>0.10010362241887893</c:v>
                </c:pt>
                <c:pt idx="230">
                  <c:v>9.768560035372359E-2</c:v>
                </c:pt>
                <c:pt idx="231">
                  <c:v>9.6577096935114917E-2</c:v>
                </c:pt>
                <c:pt idx="232">
                  <c:v>9.7818410046467547E-2</c:v>
                </c:pt>
                <c:pt idx="233">
                  <c:v>9.5289460609634224E-2</c:v>
                </c:pt>
                <c:pt idx="234">
                  <c:v>9.3565324016770771E-2</c:v>
                </c:pt>
                <c:pt idx="235">
                  <c:v>9.8314438017587172E-2</c:v>
                </c:pt>
                <c:pt idx="236">
                  <c:v>9.5484465308153271E-2</c:v>
                </c:pt>
                <c:pt idx="237">
                  <c:v>9.9214385132510144E-2</c:v>
                </c:pt>
                <c:pt idx="238">
                  <c:v>0.10004552293743231</c:v>
                </c:pt>
                <c:pt idx="239">
                  <c:v>9.540108734978392E-2</c:v>
                </c:pt>
                <c:pt idx="240">
                  <c:v>9.8253818981580199E-2</c:v>
                </c:pt>
                <c:pt idx="241">
                  <c:v>9.6965059586624894E-2</c:v>
                </c:pt>
                <c:pt idx="242">
                  <c:v>9.8000308276231449E-2</c:v>
                </c:pt>
                <c:pt idx="243">
                  <c:v>9.8291713674658582E-2</c:v>
                </c:pt>
                <c:pt idx="244">
                  <c:v>9.8360264640140804E-2</c:v>
                </c:pt>
                <c:pt idx="245">
                  <c:v>9.9811677618782388E-2</c:v>
                </c:pt>
                <c:pt idx="246">
                  <c:v>0.10397426488528928</c:v>
                </c:pt>
                <c:pt idx="247">
                  <c:v>0.10424878715759885</c:v>
                </c:pt>
                <c:pt idx="248">
                  <c:v>0.10311521082393814</c:v>
                </c:pt>
                <c:pt idx="249">
                  <c:v>0.10298240760598988</c:v>
                </c:pt>
                <c:pt idx="250">
                  <c:v>0.10276888669112803</c:v>
                </c:pt>
                <c:pt idx="251">
                  <c:v>0.10157145763870261</c:v>
                </c:pt>
                <c:pt idx="252">
                  <c:v>0.10588332188809207</c:v>
                </c:pt>
                <c:pt idx="253">
                  <c:v>0.10514710519079318</c:v>
                </c:pt>
                <c:pt idx="254">
                  <c:v>0.10114860805689939</c:v>
                </c:pt>
                <c:pt idx="255">
                  <c:v>0.10030653339103539</c:v>
                </c:pt>
                <c:pt idx="256">
                  <c:v>0.10057308121773517</c:v>
                </c:pt>
                <c:pt idx="257">
                  <c:v>0.10191314323651579</c:v>
                </c:pt>
                <c:pt idx="258">
                  <c:v>0.10257221224005317</c:v>
                </c:pt>
                <c:pt idx="259">
                  <c:v>0.10106422531015041</c:v>
                </c:pt>
                <c:pt idx="260">
                  <c:v>0.10303919842060578</c:v>
                </c:pt>
                <c:pt idx="261">
                  <c:v>0.10566195873045982</c:v>
                </c:pt>
                <c:pt idx="262">
                  <c:v>0.10177539232533177</c:v>
                </c:pt>
                <c:pt idx="263">
                  <c:v>9.9563619312970655E-2</c:v>
                </c:pt>
                <c:pt idx="264">
                  <c:v>0.10058607427219216</c:v>
                </c:pt>
                <c:pt idx="265">
                  <c:v>0.10284733616652504</c:v>
                </c:pt>
                <c:pt idx="266">
                  <c:v>0.10108132985167599</c:v>
                </c:pt>
                <c:pt idx="267">
                  <c:v>9.9601611755979036E-2</c:v>
                </c:pt>
                <c:pt idx="268">
                  <c:v>0.11108628595230904</c:v>
                </c:pt>
                <c:pt idx="269">
                  <c:v>0.10284594453760182</c:v>
                </c:pt>
                <c:pt idx="270">
                  <c:v>0.10497476548231331</c:v>
                </c:pt>
                <c:pt idx="271">
                  <c:v>0.10545339268459274</c:v>
                </c:pt>
                <c:pt idx="272">
                  <c:v>0.10632063463151738</c:v>
                </c:pt>
                <c:pt idx="273">
                  <c:v>0.10543304435188691</c:v>
                </c:pt>
                <c:pt idx="274">
                  <c:v>0.10804825378893752</c:v>
                </c:pt>
                <c:pt idx="275">
                  <c:v>0.10406910174578508</c:v>
                </c:pt>
                <c:pt idx="276">
                  <c:v>0.10305198364201892</c:v>
                </c:pt>
                <c:pt idx="277">
                  <c:v>0.1066882467698049</c:v>
                </c:pt>
                <c:pt idx="278">
                  <c:v>0.11016487819656673</c:v>
                </c:pt>
                <c:pt idx="279">
                  <c:v>0.10838517289207777</c:v>
                </c:pt>
                <c:pt idx="280">
                  <c:v>0.10944630363610063</c:v>
                </c:pt>
                <c:pt idx="281">
                  <c:v>0.11186228122063317</c:v>
                </c:pt>
                <c:pt idx="282">
                  <c:v>0.10755332761260158</c:v>
                </c:pt>
                <c:pt idx="283">
                  <c:v>0.10644153977064194</c:v>
                </c:pt>
                <c:pt idx="284">
                  <c:v>0.10624666285777655</c:v>
                </c:pt>
                <c:pt idx="285">
                  <c:v>0.10842867407567838</c:v>
                </c:pt>
                <c:pt idx="286">
                  <c:v>0.10562647275084693</c:v>
                </c:pt>
                <c:pt idx="287">
                  <c:v>0.10145750479783464</c:v>
                </c:pt>
                <c:pt idx="288">
                  <c:v>0.10119856731124158</c:v>
                </c:pt>
                <c:pt idx="289">
                  <c:v>0.10230561053799304</c:v>
                </c:pt>
                <c:pt idx="290">
                  <c:v>0.10358892976943675</c:v>
                </c:pt>
                <c:pt idx="291">
                  <c:v>0.10409846099556781</c:v>
                </c:pt>
                <c:pt idx="292">
                  <c:v>0.10326793960753107</c:v>
                </c:pt>
                <c:pt idx="293">
                  <c:v>0.10223940350245253</c:v>
                </c:pt>
                <c:pt idx="294">
                  <c:v>0.10359869294148095</c:v>
                </c:pt>
                <c:pt idx="295">
                  <c:v>0.10446525200174575</c:v>
                </c:pt>
                <c:pt idx="296">
                  <c:v>0.10645945735144255</c:v>
                </c:pt>
                <c:pt idx="297">
                  <c:v>0.10295238078417339</c:v>
                </c:pt>
                <c:pt idx="298">
                  <c:v>9.9489170754368278E-2</c:v>
                </c:pt>
                <c:pt idx="299">
                  <c:v>0.10114025662139019</c:v>
                </c:pt>
                <c:pt idx="300">
                  <c:v>0.10540653207303494</c:v>
                </c:pt>
                <c:pt idx="301">
                  <c:v>0.10625032129641206</c:v>
                </c:pt>
                <c:pt idx="302">
                  <c:v>0.10338602134724155</c:v>
                </c:pt>
                <c:pt idx="303">
                  <c:v>0.10391028124629041</c:v>
                </c:pt>
                <c:pt idx="304">
                  <c:v>0.10428895538915267</c:v>
                </c:pt>
                <c:pt idx="305">
                  <c:v>0.1059059356139254</c:v>
                </c:pt>
                <c:pt idx="306">
                  <c:v>0.10380465683649427</c:v>
                </c:pt>
                <c:pt idx="307">
                  <c:v>0.10720509591698338</c:v>
                </c:pt>
                <c:pt idx="308">
                  <c:v>0.10623071569214439</c:v>
                </c:pt>
                <c:pt idx="309">
                  <c:v>0.10313175077563012</c:v>
                </c:pt>
                <c:pt idx="310">
                  <c:v>0.10553512375080085</c:v>
                </c:pt>
                <c:pt idx="311">
                  <c:v>0.10790753105544722</c:v>
                </c:pt>
                <c:pt idx="312">
                  <c:v>0.10587901424484421</c:v>
                </c:pt>
                <c:pt idx="313">
                  <c:v>0.10412234393272105</c:v>
                </c:pt>
                <c:pt idx="314">
                  <c:v>0.10237969985215441</c:v>
                </c:pt>
                <c:pt idx="315">
                  <c:v>0.10188384258201649</c:v>
                </c:pt>
                <c:pt idx="316">
                  <c:v>0.10319170976189274</c:v>
                </c:pt>
                <c:pt idx="317">
                  <c:v>0.10475946792605902</c:v>
                </c:pt>
                <c:pt idx="318">
                  <c:v>0.10745966693102997</c:v>
                </c:pt>
                <c:pt idx="319">
                  <c:v>0.10323254052156769</c:v>
                </c:pt>
                <c:pt idx="320">
                  <c:v>0.10373070971775619</c:v>
                </c:pt>
                <c:pt idx="321">
                  <c:v>0.10489435487425078</c:v>
                </c:pt>
                <c:pt idx="322">
                  <c:v>0.10373008801157473</c:v>
                </c:pt>
                <c:pt idx="323">
                  <c:v>0.1048105589564458</c:v>
                </c:pt>
                <c:pt idx="324">
                  <c:v>0.10529571542032069</c:v>
                </c:pt>
                <c:pt idx="325">
                  <c:v>0.10284482196964231</c:v>
                </c:pt>
                <c:pt idx="326">
                  <c:v>0.10316657799858094</c:v>
                </c:pt>
                <c:pt idx="327">
                  <c:v>0.10164148516287991</c:v>
                </c:pt>
                <c:pt idx="328">
                  <c:v>0.10140812925898922</c:v>
                </c:pt>
                <c:pt idx="329">
                  <c:v>0.10161285881091225</c:v>
                </c:pt>
                <c:pt idx="330">
                  <c:v>0.10110340610141232</c:v>
                </c:pt>
                <c:pt idx="331">
                  <c:v>0.1009667081410387</c:v>
                </c:pt>
                <c:pt idx="332">
                  <c:v>0.10359433850970852</c:v>
                </c:pt>
                <c:pt idx="333">
                  <c:v>0.10342266500635157</c:v>
                </c:pt>
                <c:pt idx="334">
                  <c:v>0.10367981646625267</c:v>
                </c:pt>
                <c:pt idx="335">
                  <c:v>0.10296352235489649</c:v>
                </c:pt>
                <c:pt idx="336">
                  <c:v>0.10302667792756703</c:v>
                </c:pt>
                <c:pt idx="337">
                  <c:v>0.10520213679354236</c:v>
                </c:pt>
                <c:pt idx="338">
                  <c:v>0.10722949481986112</c:v>
                </c:pt>
                <c:pt idx="339">
                  <c:v>0.10328711615699719</c:v>
                </c:pt>
                <c:pt idx="340">
                  <c:v>0.10057244605390707</c:v>
                </c:pt>
                <c:pt idx="341">
                  <c:v>0.10438807723665174</c:v>
                </c:pt>
                <c:pt idx="342">
                  <c:v>0.10729316560943361</c:v>
                </c:pt>
                <c:pt idx="343">
                  <c:v>0.10557249767755607</c:v>
                </c:pt>
                <c:pt idx="344">
                  <c:v>0.10709345234007657</c:v>
                </c:pt>
                <c:pt idx="345">
                  <c:v>0.1050145841498854</c:v>
                </c:pt>
                <c:pt idx="346">
                  <c:v>0.10709352997913681</c:v>
                </c:pt>
                <c:pt idx="347">
                  <c:v>0.10830597717380344</c:v>
                </c:pt>
                <c:pt idx="348">
                  <c:v>0.11021022727905401</c:v>
                </c:pt>
                <c:pt idx="349">
                  <c:v>0.1095322088694112</c:v>
                </c:pt>
                <c:pt idx="350">
                  <c:v>0.10978905637601488</c:v>
                </c:pt>
                <c:pt idx="351">
                  <c:v>0.11112030727768622</c:v>
                </c:pt>
                <c:pt idx="352">
                  <c:v>0.11375672090198441</c:v>
                </c:pt>
                <c:pt idx="353">
                  <c:v>0.10902640233148821</c:v>
                </c:pt>
                <c:pt idx="354">
                  <c:v>0.10850755625211769</c:v>
                </c:pt>
                <c:pt idx="355">
                  <c:v>0.10635519233764647</c:v>
                </c:pt>
                <c:pt idx="356">
                  <c:v>0.10662507960467575</c:v>
                </c:pt>
                <c:pt idx="357">
                  <c:v>0.1069849305374841</c:v>
                </c:pt>
                <c:pt idx="358">
                  <c:v>0.10618665777026763</c:v>
                </c:pt>
                <c:pt idx="359">
                  <c:v>0.10845173003893246</c:v>
                </c:pt>
                <c:pt idx="360">
                  <c:v>0.10884425370895826</c:v>
                </c:pt>
                <c:pt idx="361">
                  <c:v>0.10967478358420005</c:v>
                </c:pt>
                <c:pt idx="362">
                  <c:v>0.106902163716177</c:v>
                </c:pt>
                <c:pt idx="363">
                  <c:v>0.10588994924338112</c:v>
                </c:pt>
                <c:pt idx="364">
                  <c:v>0.10955613501988173</c:v>
                </c:pt>
                <c:pt idx="365">
                  <c:v>0.108743350310101</c:v>
                </c:pt>
                <c:pt idx="366">
                  <c:v>0.10733678689502409</c:v>
                </c:pt>
                <c:pt idx="367">
                  <c:v>0.10700499045919737</c:v>
                </c:pt>
                <c:pt idx="368">
                  <c:v>0.11180663147224783</c:v>
                </c:pt>
                <c:pt idx="369">
                  <c:v>0.11175766285515039</c:v>
                </c:pt>
                <c:pt idx="370">
                  <c:v>0.11021598693071809</c:v>
                </c:pt>
                <c:pt idx="371">
                  <c:v>0.10784917341022303</c:v>
                </c:pt>
                <c:pt idx="372">
                  <c:v>0.10786534072676322</c:v>
                </c:pt>
                <c:pt idx="373">
                  <c:v>0.10887852331820069</c:v>
                </c:pt>
                <c:pt idx="374">
                  <c:v>0.10777844484384277</c:v>
                </c:pt>
                <c:pt idx="375">
                  <c:v>0.11495426412022534</c:v>
                </c:pt>
                <c:pt idx="376">
                  <c:v>0.11693335431864975</c:v>
                </c:pt>
                <c:pt idx="377">
                  <c:v>0.11471186177761798</c:v>
                </c:pt>
                <c:pt idx="378">
                  <c:v>0.11288682554226827</c:v>
                </c:pt>
                <c:pt idx="379">
                  <c:v>0.11577090287217159</c:v>
                </c:pt>
                <c:pt idx="380">
                  <c:v>0.1199054305000332</c:v>
                </c:pt>
                <c:pt idx="381">
                  <c:v>0.11455907054210224</c:v>
                </c:pt>
                <c:pt idx="382">
                  <c:v>0.11435822927341273</c:v>
                </c:pt>
                <c:pt idx="383">
                  <c:v>0.11403860890476571</c:v>
                </c:pt>
                <c:pt idx="384">
                  <c:v>0.11198245568500217</c:v>
                </c:pt>
                <c:pt idx="385">
                  <c:v>0.11157663879905455</c:v>
                </c:pt>
                <c:pt idx="386">
                  <c:v>0.11124546320334165</c:v>
                </c:pt>
                <c:pt idx="387">
                  <c:v>0.11250887937324798</c:v>
                </c:pt>
                <c:pt idx="388">
                  <c:v>0.11079645135139682</c:v>
                </c:pt>
                <c:pt idx="389">
                  <c:v>0.11022475574722138</c:v>
                </c:pt>
                <c:pt idx="390">
                  <c:v>0.11467389334199042</c:v>
                </c:pt>
                <c:pt idx="391">
                  <c:v>0.11737989667062214</c:v>
                </c:pt>
                <c:pt idx="392">
                  <c:v>0.1155131357192864</c:v>
                </c:pt>
                <c:pt idx="393">
                  <c:v>0.11413025761473007</c:v>
                </c:pt>
                <c:pt idx="394">
                  <c:v>0.11405258970737825</c:v>
                </c:pt>
                <c:pt idx="395">
                  <c:v>0.11553277015716308</c:v>
                </c:pt>
                <c:pt idx="396">
                  <c:v>0.11524317113936101</c:v>
                </c:pt>
                <c:pt idx="397">
                  <c:v>0.11481484960024392</c:v>
                </c:pt>
                <c:pt idx="398">
                  <c:v>0.11143974039156276</c:v>
                </c:pt>
                <c:pt idx="399">
                  <c:v>0.11058568565791087</c:v>
                </c:pt>
                <c:pt idx="400">
                  <c:v>0.1133147453249233</c:v>
                </c:pt>
                <c:pt idx="401">
                  <c:v>0.1165562866352156</c:v>
                </c:pt>
                <c:pt idx="402">
                  <c:v>0.11414810790958359</c:v>
                </c:pt>
                <c:pt idx="403">
                  <c:v>0.11055878189911041</c:v>
                </c:pt>
                <c:pt idx="404">
                  <c:v>0.11408098290685205</c:v>
                </c:pt>
                <c:pt idx="405">
                  <c:v>0.11287841334007655</c:v>
                </c:pt>
                <c:pt idx="406">
                  <c:v>0.11319245886672043</c:v>
                </c:pt>
                <c:pt idx="407">
                  <c:v>0.11563489217603735</c:v>
                </c:pt>
                <c:pt idx="408">
                  <c:v>0.11306148203347992</c:v>
                </c:pt>
                <c:pt idx="409">
                  <c:v>0.11292800251758446</c:v>
                </c:pt>
                <c:pt idx="410">
                  <c:v>0.11043084470597554</c:v>
                </c:pt>
                <c:pt idx="411">
                  <c:v>0.11217519938753201</c:v>
                </c:pt>
                <c:pt idx="412">
                  <c:v>0.11420769155488024</c:v>
                </c:pt>
                <c:pt idx="413">
                  <c:v>0.11345168014195131</c:v>
                </c:pt>
                <c:pt idx="414">
                  <c:v>0.11259204195627057</c:v>
                </c:pt>
                <c:pt idx="415">
                  <c:v>0.11046240514250644</c:v>
                </c:pt>
                <c:pt idx="416">
                  <c:v>0.11050824440118606</c:v>
                </c:pt>
                <c:pt idx="417">
                  <c:v>0.11124775391919174</c:v>
                </c:pt>
                <c:pt idx="418">
                  <c:v>0.10981682326148512</c:v>
                </c:pt>
                <c:pt idx="419">
                  <c:v>0.11155796464877682</c:v>
                </c:pt>
                <c:pt idx="420">
                  <c:v>0.11602360818450375</c:v>
                </c:pt>
                <c:pt idx="421">
                  <c:v>0.11580496574964112</c:v>
                </c:pt>
                <c:pt idx="422">
                  <c:v>0.11408797065030826</c:v>
                </c:pt>
                <c:pt idx="423">
                  <c:v>0.11309803262784554</c:v>
                </c:pt>
                <c:pt idx="424">
                  <c:v>0.1124972944243368</c:v>
                </c:pt>
                <c:pt idx="425">
                  <c:v>0.11254878810668238</c:v>
                </c:pt>
                <c:pt idx="426">
                  <c:v>0.11050288758180121</c:v>
                </c:pt>
                <c:pt idx="427">
                  <c:v>0.11253638825432502</c:v>
                </c:pt>
                <c:pt idx="428">
                  <c:v>0.11390780885586567</c:v>
                </c:pt>
                <c:pt idx="429">
                  <c:v>0.11487639907417581</c:v>
                </c:pt>
                <c:pt idx="430">
                  <c:v>0.11392456212392599</c:v>
                </c:pt>
                <c:pt idx="431">
                  <c:v>0.112873313794776</c:v>
                </c:pt>
                <c:pt idx="432">
                  <c:v>0.11444148493850455</c:v>
                </c:pt>
                <c:pt idx="433">
                  <c:v>0.11383954447053121</c:v>
                </c:pt>
                <c:pt idx="434">
                  <c:v>0.11290933322561796</c:v>
                </c:pt>
                <c:pt idx="435">
                  <c:v>0.11261401925758996</c:v>
                </c:pt>
                <c:pt idx="436">
                  <c:v>0.11492804230743374</c:v>
                </c:pt>
                <c:pt idx="437">
                  <c:v>0.11461852220250088</c:v>
                </c:pt>
                <c:pt idx="438">
                  <c:v>0.11532706822862637</c:v>
                </c:pt>
                <c:pt idx="439">
                  <c:v>0.1131868037821607</c:v>
                </c:pt>
                <c:pt idx="440">
                  <c:v>0.11303756684991813</c:v>
                </c:pt>
                <c:pt idx="441">
                  <c:v>0.11245043399416715</c:v>
                </c:pt>
                <c:pt idx="442">
                  <c:v>0.1154563902666335</c:v>
                </c:pt>
                <c:pt idx="443">
                  <c:v>0.11291373928792189</c:v>
                </c:pt>
                <c:pt idx="444">
                  <c:v>0.1140647856162765</c:v>
                </c:pt>
                <c:pt idx="445">
                  <c:v>0.11327838690654113</c:v>
                </c:pt>
                <c:pt idx="446">
                  <c:v>0.11220194898825173</c:v>
                </c:pt>
                <c:pt idx="447">
                  <c:v>0.11106908669319504</c:v>
                </c:pt>
                <c:pt idx="448">
                  <c:v>0.11425904116493084</c:v>
                </c:pt>
                <c:pt idx="449">
                  <c:v>0.112784394955703</c:v>
                </c:pt>
                <c:pt idx="450">
                  <c:v>0.11236012285283481</c:v>
                </c:pt>
                <c:pt idx="451">
                  <c:v>0.11303962785837021</c:v>
                </c:pt>
                <c:pt idx="452">
                  <c:v>0.11262170689838841</c:v>
                </c:pt>
                <c:pt idx="453">
                  <c:v>0.11266845983337898</c:v>
                </c:pt>
                <c:pt idx="454">
                  <c:v>0.11147433921526126</c:v>
                </c:pt>
                <c:pt idx="455">
                  <c:v>0.11279647661545794</c:v>
                </c:pt>
                <c:pt idx="456">
                  <c:v>0.11547330037200858</c:v>
                </c:pt>
                <c:pt idx="457">
                  <c:v>0.11767242877965081</c:v>
                </c:pt>
                <c:pt idx="458">
                  <c:v>0.11642311703854928</c:v>
                </c:pt>
                <c:pt idx="459">
                  <c:v>0.11429275629175077</c:v>
                </c:pt>
                <c:pt idx="460">
                  <c:v>0.11516405314405166</c:v>
                </c:pt>
                <c:pt idx="461">
                  <c:v>0.11704995873975266</c:v>
                </c:pt>
                <c:pt idx="462">
                  <c:v>0.12118843978290665</c:v>
                </c:pt>
                <c:pt idx="463">
                  <c:v>0.12172531727327673</c:v>
                </c:pt>
                <c:pt idx="464">
                  <c:v>0.12102930553343527</c:v>
                </c:pt>
                <c:pt idx="465">
                  <c:v>0.11786647076385749</c:v>
                </c:pt>
                <c:pt idx="466">
                  <c:v>0.11916799333109609</c:v>
                </c:pt>
                <c:pt idx="467">
                  <c:v>0.11961623031659285</c:v>
                </c:pt>
                <c:pt idx="468">
                  <c:v>0.11804376599735356</c:v>
                </c:pt>
                <c:pt idx="469">
                  <c:v>0.11742191847296704</c:v>
                </c:pt>
                <c:pt idx="470">
                  <c:v>0.11679606188944737</c:v>
                </c:pt>
                <c:pt idx="471">
                  <c:v>0.12031833362826616</c:v>
                </c:pt>
                <c:pt idx="472">
                  <c:v>0.11935676938374433</c:v>
                </c:pt>
                <c:pt idx="473">
                  <c:v>0.11706476268014991</c:v>
                </c:pt>
                <c:pt idx="474">
                  <c:v>0.11352731958986388</c:v>
                </c:pt>
                <c:pt idx="475">
                  <c:v>0.12144397683295034</c:v>
                </c:pt>
                <c:pt idx="476">
                  <c:v>0.1175217592519007</c:v>
                </c:pt>
                <c:pt idx="477">
                  <c:v>0.11716460663203031</c:v>
                </c:pt>
                <c:pt idx="478">
                  <c:v>0.11877432107299694</c:v>
                </c:pt>
                <c:pt idx="479">
                  <c:v>0.12093898787714825</c:v>
                </c:pt>
                <c:pt idx="480">
                  <c:v>0.11872030421530674</c:v>
                </c:pt>
                <c:pt idx="481">
                  <c:v>0.12155005705119094</c:v>
                </c:pt>
                <c:pt idx="482">
                  <c:v>0.12132849495270245</c:v>
                </c:pt>
                <c:pt idx="483">
                  <c:v>0.12078820798383642</c:v>
                </c:pt>
                <c:pt idx="484">
                  <c:v>0.12010166964202</c:v>
                </c:pt>
                <c:pt idx="485">
                  <c:v>0.1205832982554909</c:v>
                </c:pt>
                <c:pt idx="486">
                  <c:v>0.11805026115403182</c:v>
                </c:pt>
                <c:pt idx="487">
                  <c:v>0.1159722183545914</c:v>
                </c:pt>
                <c:pt idx="488">
                  <c:v>0.12259116193267447</c:v>
                </c:pt>
                <c:pt idx="489">
                  <c:v>0.12361075101245815</c:v>
                </c:pt>
                <c:pt idx="490">
                  <c:v>0.12140581415438813</c:v>
                </c:pt>
                <c:pt idx="491">
                  <c:v>0.11969097325107533</c:v>
                </c:pt>
                <c:pt idx="492">
                  <c:v>0.11900763077435984</c:v>
                </c:pt>
                <c:pt idx="493">
                  <c:v>0.11698418568411928</c:v>
                </c:pt>
                <c:pt idx="494">
                  <c:v>0.11756785329854601</c:v>
                </c:pt>
                <c:pt idx="495">
                  <c:v>0.12138462481956475</c:v>
                </c:pt>
                <c:pt idx="496">
                  <c:v>0.1197059852990606</c:v>
                </c:pt>
                <c:pt idx="497">
                  <c:v>0.11400528930465184</c:v>
                </c:pt>
                <c:pt idx="498">
                  <c:v>0.11771125665317059</c:v>
                </c:pt>
                <c:pt idx="499">
                  <c:v>0.11982082736137425</c:v>
                </c:pt>
                <c:pt idx="500">
                  <c:v>0.12061357669483143</c:v>
                </c:pt>
                <c:pt idx="501">
                  <c:v>0.11931517890813577</c:v>
                </c:pt>
                <c:pt idx="502">
                  <c:v>0.11740650659473682</c:v>
                </c:pt>
                <c:pt idx="503">
                  <c:v>0.11749840981751679</c:v>
                </c:pt>
                <c:pt idx="504">
                  <c:v>0.11810610293069247</c:v>
                </c:pt>
                <c:pt idx="505">
                  <c:v>0.11729520833983041</c:v>
                </c:pt>
                <c:pt idx="506">
                  <c:v>0.11788784417993867</c:v>
                </c:pt>
                <c:pt idx="507">
                  <c:v>0.11889635976548914</c:v>
                </c:pt>
                <c:pt idx="508">
                  <c:v>0.12220142199629017</c:v>
                </c:pt>
                <c:pt idx="509">
                  <c:v>0.12040962519830238</c:v>
                </c:pt>
                <c:pt idx="510">
                  <c:v>0.11930937352257943</c:v>
                </c:pt>
                <c:pt idx="511">
                  <c:v>0.11624828953664909</c:v>
                </c:pt>
                <c:pt idx="512">
                  <c:v>0.11512965932040943</c:v>
                </c:pt>
                <c:pt idx="513">
                  <c:v>0.11932238393738981</c:v>
                </c:pt>
                <c:pt idx="514">
                  <c:v>0.12020253678768646</c:v>
                </c:pt>
                <c:pt idx="515">
                  <c:v>0.1205222478806927</c:v>
                </c:pt>
                <c:pt idx="516">
                  <c:v>0.1228888709822681</c:v>
                </c:pt>
                <c:pt idx="517">
                  <c:v>0.12574635448194965</c:v>
                </c:pt>
                <c:pt idx="518">
                  <c:v>0.12794053308168971</c:v>
                </c:pt>
                <c:pt idx="519">
                  <c:v>0.12083373766793917</c:v>
                </c:pt>
                <c:pt idx="520">
                  <c:v>0.12231509359512834</c:v>
                </c:pt>
                <c:pt idx="521">
                  <c:v>0.12527587637923407</c:v>
                </c:pt>
                <c:pt idx="522">
                  <c:v>0.12080217473130801</c:v>
                </c:pt>
                <c:pt idx="523">
                  <c:v>0.12037019322040322</c:v>
                </c:pt>
                <c:pt idx="524">
                  <c:v>0.12006475749340595</c:v>
                </c:pt>
                <c:pt idx="525">
                  <c:v>0.12084361918208766</c:v>
                </c:pt>
                <c:pt idx="526">
                  <c:v>0.12096776573889355</c:v>
                </c:pt>
                <c:pt idx="527">
                  <c:v>0.12013833144917389</c:v>
                </c:pt>
                <c:pt idx="528">
                  <c:v>0.12272413769658973</c:v>
                </c:pt>
                <c:pt idx="529">
                  <c:v>0.11873044841116698</c:v>
                </c:pt>
                <c:pt idx="530">
                  <c:v>0.11884517339736025</c:v>
                </c:pt>
                <c:pt idx="531">
                  <c:v>0.11894512643355556</c:v>
                </c:pt>
                <c:pt idx="532">
                  <c:v>0.11951113513827058</c:v>
                </c:pt>
                <c:pt idx="533">
                  <c:v>0.12025760212298735</c:v>
                </c:pt>
                <c:pt idx="534">
                  <c:v>0.12762780203240112</c:v>
                </c:pt>
                <c:pt idx="535">
                  <c:v>0.12668562309875778</c:v>
                </c:pt>
                <c:pt idx="536">
                  <c:v>0.12265247494027746</c:v>
                </c:pt>
                <c:pt idx="537">
                  <c:v>0.12166951032959616</c:v>
                </c:pt>
                <c:pt idx="538">
                  <c:v>0.12201768552441788</c:v>
                </c:pt>
                <c:pt idx="539">
                  <c:v>0.12560376936017245</c:v>
                </c:pt>
                <c:pt idx="540">
                  <c:v>0.12565518059150332</c:v>
                </c:pt>
                <c:pt idx="541">
                  <c:v>0.12653952837256477</c:v>
                </c:pt>
                <c:pt idx="542">
                  <c:v>0.12521967055307853</c:v>
                </c:pt>
                <c:pt idx="543">
                  <c:v>0.12444433723257504</c:v>
                </c:pt>
                <c:pt idx="544">
                  <c:v>0.12131332445129221</c:v>
                </c:pt>
                <c:pt idx="545">
                  <c:v>0.12155775699028395</c:v>
                </c:pt>
                <c:pt idx="546">
                  <c:v>0.12180985106341403</c:v>
                </c:pt>
                <c:pt idx="547">
                  <c:v>0.12150812939037443</c:v>
                </c:pt>
                <c:pt idx="548">
                  <c:v>0.12206475544411642</c:v>
                </c:pt>
                <c:pt idx="549">
                  <c:v>0.12516134707852816</c:v>
                </c:pt>
                <c:pt idx="550">
                  <c:v>0.12776603121915694</c:v>
                </c:pt>
                <c:pt idx="551">
                  <c:v>0.12676885981148009</c:v>
                </c:pt>
                <c:pt idx="552">
                  <c:v>0.12939583960382636</c:v>
                </c:pt>
                <c:pt idx="553">
                  <c:v>0.12938606458304161</c:v>
                </c:pt>
                <c:pt idx="554">
                  <c:v>0.12833979873086118</c:v>
                </c:pt>
                <c:pt idx="555">
                  <c:v>0.12920251274719979</c:v>
                </c:pt>
                <c:pt idx="556">
                  <c:v>0.13194460537414718</c:v>
                </c:pt>
                <c:pt idx="557">
                  <c:v>0.13121444341249863</c:v>
                </c:pt>
                <c:pt idx="558">
                  <c:v>0.12883072653745348</c:v>
                </c:pt>
                <c:pt idx="559">
                  <c:v>0.12667109009393079</c:v>
                </c:pt>
                <c:pt idx="560">
                  <c:v>0.12685058672726496</c:v>
                </c:pt>
                <c:pt idx="561">
                  <c:v>0.13104643185520665</c:v>
                </c:pt>
                <c:pt idx="562">
                  <c:v>0.12971065906313789</c:v>
                </c:pt>
                <c:pt idx="563">
                  <c:v>0.12455351868278949</c:v>
                </c:pt>
                <c:pt idx="564">
                  <c:v>0.12830709337255611</c:v>
                </c:pt>
                <c:pt idx="565">
                  <c:v>0.13000787309830941</c:v>
                </c:pt>
                <c:pt idx="566">
                  <c:v>0.12959698813761961</c:v>
                </c:pt>
                <c:pt idx="567">
                  <c:v>0.12843389440308065</c:v>
                </c:pt>
                <c:pt idx="568">
                  <c:v>0.12687430916590955</c:v>
                </c:pt>
                <c:pt idx="569">
                  <c:v>0.12715475137939411</c:v>
                </c:pt>
                <c:pt idx="570">
                  <c:v>0.12717759614212176</c:v>
                </c:pt>
                <c:pt idx="571">
                  <c:v>0.13092375634518588</c:v>
                </c:pt>
                <c:pt idx="572">
                  <c:v>0.13489704771761915</c:v>
                </c:pt>
                <c:pt idx="573">
                  <c:v>0.12972755198379507</c:v>
                </c:pt>
                <c:pt idx="574">
                  <c:v>0.12747720296576193</c:v>
                </c:pt>
                <c:pt idx="575">
                  <c:v>0.1279236135096046</c:v>
                </c:pt>
                <c:pt idx="576">
                  <c:v>0.13042446901061594</c:v>
                </c:pt>
                <c:pt idx="577">
                  <c:v>0.13236203930344101</c:v>
                </c:pt>
                <c:pt idx="578">
                  <c:v>0.13051392622074237</c:v>
                </c:pt>
                <c:pt idx="579">
                  <c:v>0.12979604129800523</c:v>
                </c:pt>
                <c:pt idx="580">
                  <c:v>0.13132382960496983</c:v>
                </c:pt>
                <c:pt idx="581">
                  <c:v>0.1301969126352025</c:v>
                </c:pt>
                <c:pt idx="582">
                  <c:v>0.13301638925147538</c:v>
                </c:pt>
                <c:pt idx="583">
                  <c:v>0.13129134133812501</c:v>
                </c:pt>
                <c:pt idx="584">
                  <c:v>0.13163361763510231</c:v>
                </c:pt>
                <c:pt idx="585">
                  <c:v>0.13887937610062789</c:v>
                </c:pt>
                <c:pt idx="586">
                  <c:v>0.13330484112978105</c:v>
                </c:pt>
                <c:pt idx="587">
                  <c:v>0.13565711947849518</c:v>
                </c:pt>
                <c:pt idx="588">
                  <c:v>0.13241359635211869</c:v>
                </c:pt>
                <c:pt idx="589">
                  <c:v>0.13117406157107797</c:v>
                </c:pt>
                <c:pt idx="590">
                  <c:v>0.13273383491476418</c:v>
                </c:pt>
                <c:pt idx="591">
                  <c:v>0.13514957946967746</c:v>
                </c:pt>
                <c:pt idx="592">
                  <c:v>0.1324693568890162</c:v>
                </c:pt>
                <c:pt idx="593">
                  <c:v>0.13102311594668292</c:v>
                </c:pt>
                <c:pt idx="594">
                  <c:v>0.13268148265196103</c:v>
                </c:pt>
                <c:pt idx="595">
                  <c:v>0.13247071474130884</c:v>
                </c:pt>
                <c:pt idx="596">
                  <c:v>0.13570149056872108</c:v>
                </c:pt>
                <c:pt idx="597">
                  <c:v>0.13788140425397541</c:v>
                </c:pt>
                <c:pt idx="598">
                  <c:v>0.13668993681294569</c:v>
                </c:pt>
                <c:pt idx="599">
                  <c:v>0.1342636731685582</c:v>
                </c:pt>
                <c:pt idx="600">
                  <c:v>0.13508339991108773</c:v>
                </c:pt>
                <c:pt idx="601">
                  <c:v>0.13611633781979235</c:v>
                </c:pt>
                <c:pt idx="602">
                  <c:v>0.13735144981045869</c:v>
                </c:pt>
                <c:pt idx="603">
                  <c:v>0.14166490704096216</c:v>
                </c:pt>
                <c:pt idx="604">
                  <c:v>0.13683245195195062</c:v>
                </c:pt>
                <c:pt idx="605">
                  <c:v>0.13619434576935829</c:v>
                </c:pt>
                <c:pt idx="606">
                  <c:v>0.14193793399878732</c:v>
                </c:pt>
                <c:pt idx="607">
                  <c:v>0.14232466981860073</c:v>
                </c:pt>
                <c:pt idx="608">
                  <c:v>0.1392870273107864</c:v>
                </c:pt>
                <c:pt idx="609">
                  <c:v>0.13973298120169866</c:v>
                </c:pt>
                <c:pt idx="610">
                  <c:v>0.13903185048014183</c:v>
                </c:pt>
                <c:pt idx="611">
                  <c:v>0.13826201539094279</c:v>
                </c:pt>
                <c:pt idx="612">
                  <c:v>0.13987966033785373</c:v>
                </c:pt>
                <c:pt idx="613">
                  <c:v>0.1438341722041469</c:v>
                </c:pt>
                <c:pt idx="614">
                  <c:v>0.1436246296062838</c:v>
                </c:pt>
                <c:pt idx="615">
                  <c:v>0.14253944461563867</c:v>
                </c:pt>
                <c:pt idx="616">
                  <c:v>0.14316755814380394</c:v>
                </c:pt>
                <c:pt idx="617">
                  <c:v>0.14153088398744262</c:v>
                </c:pt>
                <c:pt idx="618">
                  <c:v>0.14190686507940645</c:v>
                </c:pt>
                <c:pt idx="619">
                  <c:v>0.14191919508070103</c:v>
                </c:pt>
                <c:pt idx="620">
                  <c:v>0.14260830301186239</c:v>
                </c:pt>
                <c:pt idx="621">
                  <c:v>0.14654801536606507</c:v>
                </c:pt>
                <c:pt idx="622">
                  <c:v>0.14509942209343032</c:v>
                </c:pt>
                <c:pt idx="623">
                  <c:v>0.14323792298349564</c:v>
                </c:pt>
                <c:pt idx="624">
                  <c:v>0.14412339745445868</c:v>
                </c:pt>
                <c:pt idx="625">
                  <c:v>0.14079357272245935</c:v>
                </c:pt>
                <c:pt idx="626">
                  <c:v>0.14141170545812701</c:v>
                </c:pt>
                <c:pt idx="627">
                  <c:v>0.14266334400381173</c:v>
                </c:pt>
                <c:pt idx="628">
                  <c:v>0.14424265739099698</c:v>
                </c:pt>
                <c:pt idx="629">
                  <c:v>0.1459140170615725</c:v>
                </c:pt>
                <c:pt idx="630">
                  <c:v>0.14280641515788955</c:v>
                </c:pt>
                <c:pt idx="631">
                  <c:v>0.14130662843161171</c:v>
                </c:pt>
                <c:pt idx="632">
                  <c:v>0.14160985022102029</c:v>
                </c:pt>
                <c:pt idx="633">
                  <c:v>0.14090264040982803</c:v>
                </c:pt>
                <c:pt idx="634">
                  <c:v>0.1394807855959973</c:v>
                </c:pt>
                <c:pt idx="635">
                  <c:v>0.13873033560140555</c:v>
                </c:pt>
                <c:pt idx="636">
                  <c:v>0.13829212150146156</c:v>
                </c:pt>
                <c:pt idx="637">
                  <c:v>0.13734916590882668</c:v>
                </c:pt>
                <c:pt idx="638">
                  <c:v>0.13530284368353265</c:v>
                </c:pt>
                <c:pt idx="639">
                  <c:v>0.14009298936632764</c:v>
                </c:pt>
                <c:pt idx="640">
                  <c:v>0.14080400306326218</c:v>
                </c:pt>
                <c:pt idx="641">
                  <c:v>0.14275990461352972</c:v>
                </c:pt>
                <c:pt idx="642">
                  <c:v>0.14090652076135468</c:v>
                </c:pt>
                <c:pt idx="643">
                  <c:v>0.14017980953654377</c:v>
                </c:pt>
                <c:pt idx="644">
                  <c:v>0.14336661416029839</c:v>
                </c:pt>
                <c:pt idx="645">
                  <c:v>0.14169797124069264</c:v>
                </c:pt>
                <c:pt idx="646">
                  <c:v>0.13986867705021608</c:v>
                </c:pt>
                <c:pt idx="647">
                  <c:v>0.14145430765455452</c:v>
                </c:pt>
                <c:pt idx="648">
                  <c:v>0.13978576562686412</c:v>
                </c:pt>
                <c:pt idx="649">
                  <c:v>0.14353326406611072</c:v>
                </c:pt>
                <c:pt idx="650">
                  <c:v>0.14448435727006401</c:v>
                </c:pt>
                <c:pt idx="651">
                  <c:v>0.14368777939700986</c:v>
                </c:pt>
                <c:pt idx="652">
                  <c:v>0.14296911637692711</c:v>
                </c:pt>
                <c:pt idx="653">
                  <c:v>0.14344801606020205</c:v>
                </c:pt>
                <c:pt idx="654">
                  <c:v>0.14650318355518294</c:v>
                </c:pt>
                <c:pt idx="655">
                  <c:v>0.14611997486296652</c:v>
                </c:pt>
                <c:pt idx="656">
                  <c:v>0.14495067425494226</c:v>
                </c:pt>
                <c:pt idx="657">
                  <c:v>0.14345336593502214</c:v>
                </c:pt>
                <c:pt idx="658">
                  <c:v>0.14526883321902664</c:v>
                </c:pt>
                <c:pt idx="659">
                  <c:v>0.14327868958602868</c:v>
                </c:pt>
                <c:pt idx="660">
                  <c:v>0.14354903311095887</c:v>
                </c:pt>
                <c:pt idx="661">
                  <c:v>0.14486237916886038</c:v>
                </c:pt>
                <c:pt idx="662">
                  <c:v>0.14630389514276571</c:v>
                </c:pt>
                <c:pt idx="663">
                  <c:v>0.14473052896090863</c:v>
                </c:pt>
                <c:pt idx="664">
                  <c:v>0.14495185228987748</c:v>
                </c:pt>
                <c:pt idx="665">
                  <c:v>0.14617961535204621</c:v>
                </c:pt>
                <c:pt idx="666">
                  <c:v>0.1454753096944035</c:v>
                </c:pt>
                <c:pt idx="667">
                  <c:v>0.14802949237781024</c:v>
                </c:pt>
                <c:pt idx="668">
                  <c:v>0.14929345593532434</c:v>
                </c:pt>
                <c:pt idx="669">
                  <c:v>0.15067205089522701</c:v>
                </c:pt>
                <c:pt idx="670">
                  <c:v>0.15346264500702417</c:v>
                </c:pt>
                <c:pt idx="671">
                  <c:v>0.15117100015327242</c:v>
                </c:pt>
                <c:pt idx="672">
                  <c:v>0.15059134660298026</c:v>
                </c:pt>
                <c:pt idx="673">
                  <c:v>0.14901271052483864</c:v>
                </c:pt>
                <c:pt idx="674">
                  <c:v>0.14755566262601269</c:v>
                </c:pt>
                <c:pt idx="675">
                  <c:v>0.15105354110515112</c:v>
                </c:pt>
                <c:pt idx="676">
                  <c:v>0.15295546983831787</c:v>
                </c:pt>
                <c:pt idx="677">
                  <c:v>0.15591963335465342</c:v>
                </c:pt>
                <c:pt idx="678">
                  <c:v>0.1567302121826451</c:v>
                </c:pt>
                <c:pt idx="679">
                  <c:v>0.15766553990331236</c:v>
                </c:pt>
                <c:pt idx="680">
                  <c:v>0.15644542890987467</c:v>
                </c:pt>
                <c:pt idx="681">
                  <c:v>0.1570775335007206</c:v>
                </c:pt>
                <c:pt idx="682">
                  <c:v>0.15934947328068771</c:v>
                </c:pt>
                <c:pt idx="683">
                  <c:v>0.16067757341067304</c:v>
                </c:pt>
                <c:pt idx="684">
                  <c:v>0.16205203406663735</c:v>
                </c:pt>
                <c:pt idx="685">
                  <c:v>0.15876099645384067</c:v>
                </c:pt>
                <c:pt idx="686">
                  <c:v>0.16019643448126922</c:v>
                </c:pt>
                <c:pt idx="687">
                  <c:v>0.16327280249132251</c:v>
                </c:pt>
                <c:pt idx="688">
                  <c:v>0.16332944714202022</c:v>
                </c:pt>
                <c:pt idx="689">
                  <c:v>0.16373344230490511</c:v>
                </c:pt>
                <c:pt idx="690">
                  <c:v>0.16267505026569865</c:v>
                </c:pt>
                <c:pt idx="691">
                  <c:v>0.16281689561413457</c:v>
                </c:pt>
                <c:pt idx="692">
                  <c:v>0.16386223293938101</c:v>
                </c:pt>
                <c:pt idx="693">
                  <c:v>0.16428378172637847</c:v>
                </c:pt>
                <c:pt idx="694">
                  <c:v>0.16743808842606395</c:v>
                </c:pt>
                <c:pt idx="695">
                  <c:v>0.16855614631613414</c:v>
                </c:pt>
                <c:pt idx="696">
                  <c:v>0.16662194337454461</c:v>
                </c:pt>
                <c:pt idx="697">
                  <c:v>0.16823168784104625</c:v>
                </c:pt>
                <c:pt idx="698">
                  <c:v>0.16900970856659719</c:v>
                </c:pt>
                <c:pt idx="699">
                  <c:v>0.17076558895953992</c:v>
                </c:pt>
                <c:pt idx="700">
                  <c:v>0.17522745354734717</c:v>
                </c:pt>
                <c:pt idx="701">
                  <c:v>0.17861885064298105</c:v>
                </c:pt>
                <c:pt idx="702">
                  <c:v>0.17875682236204396</c:v>
                </c:pt>
                <c:pt idx="703">
                  <c:v>0.18289376622343306</c:v>
                </c:pt>
                <c:pt idx="704">
                  <c:v>0.18517376156854634</c:v>
                </c:pt>
                <c:pt idx="705">
                  <c:v>0.18385571518411173</c:v>
                </c:pt>
                <c:pt idx="706">
                  <c:v>0.1841286160926637</c:v>
                </c:pt>
                <c:pt idx="707">
                  <c:v>0.18507106860166814</c:v>
                </c:pt>
                <c:pt idx="708">
                  <c:v>0.1944793248390855</c:v>
                </c:pt>
                <c:pt idx="709">
                  <c:v>0.19568350776952717</c:v>
                </c:pt>
                <c:pt idx="710">
                  <c:v>0.19876478082354102</c:v>
                </c:pt>
                <c:pt idx="711">
                  <c:v>0.19928191310887799</c:v>
                </c:pt>
                <c:pt idx="712">
                  <c:v>0.20430863895134907</c:v>
                </c:pt>
                <c:pt idx="713">
                  <c:v>0.2066769076515548</c:v>
                </c:pt>
                <c:pt idx="714">
                  <c:v>0.20609084626408264</c:v>
                </c:pt>
                <c:pt idx="715">
                  <c:v>0.21194689696360045</c:v>
                </c:pt>
                <c:pt idx="716">
                  <c:v>0.21615605088866272</c:v>
                </c:pt>
                <c:pt idx="717">
                  <c:v>0.21879955898525305</c:v>
                </c:pt>
                <c:pt idx="718">
                  <c:v>0.21673618762195862</c:v>
                </c:pt>
                <c:pt idx="719">
                  <c:v>0.21833478385056632</c:v>
                </c:pt>
                <c:pt idx="720">
                  <c:v>0.22402835466712698</c:v>
                </c:pt>
                <c:pt idx="721">
                  <c:v>0.22224480740602562</c:v>
                </c:pt>
                <c:pt idx="722">
                  <c:v>0.22353642582339872</c:v>
                </c:pt>
                <c:pt idx="723">
                  <c:v>0.22927375756533938</c:v>
                </c:pt>
                <c:pt idx="724">
                  <c:v>0.23396921331983392</c:v>
                </c:pt>
                <c:pt idx="725">
                  <c:v>0.2409852130976656</c:v>
                </c:pt>
                <c:pt idx="726">
                  <c:v>0.2394275701060285</c:v>
                </c:pt>
                <c:pt idx="727">
                  <c:v>0.2345619251370657</c:v>
                </c:pt>
                <c:pt idx="728">
                  <c:v>0.23728546171051301</c:v>
                </c:pt>
                <c:pt idx="729">
                  <c:v>0.23980176412884086</c:v>
                </c:pt>
                <c:pt idx="730">
                  <c:v>0.2482743299605118</c:v>
                </c:pt>
                <c:pt idx="731">
                  <c:v>0.25452911563535929</c:v>
                </c:pt>
                <c:pt idx="732">
                  <c:v>0.25423886326084105</c:v>
                </c:pt>
                <c:pt idx="733">
                  <c:v>0.25310106915432062</c:v>
                </c:pt>
                <c:pt idx="734">
                  <c:v>0.25571981790757969</c:v>
                </c:pt>
                <c:pt idx="735">
                  <c:v>0.25907214873575063</c:v>
                </c:pt>
                <c:pt idx="736">
                  <c:v>0.26347864751017414</c:v>
                </c:pt>
                <c:pt idx="737">
                  <c:v>0.26641700875497132</c:v>
                </c:pt>
                <c:pt idx="738">
                  <c:v>0.27201770521055063</c:v>
                </c:pt>
                <c:pt idx="739">
                  <c:v>0.27279885240283874</c:v>
                </c:pt>
                <c:pt idx="740">
                  <c:v>0.27650960166334659</c:v>
                </c:pt>
                <c:pt idx="741">
                  <c:v>0.28058793122246006</c:v>
                </c:pt>
                <c:pt idx="742">
                  <c:v>0.28432234833763276</c:v>
                </c:pt>
                <c:pt idx="743">
                  <c:v>0.29264990034060157</c:v>
                </c:pt>
                <c:pt idx="744">
                  <c:v>0.29459795312081383</c:v>
                </c:pt>
                <c:pt idx="745">
                  <c:v>0.2976210315544538</c:v>
                </c:pt>
                <c:pt idx="746">
                  <c:v>0.29619705555331988</c:v>
                </c:pt>
                <c:pt idx="747">
                  <c:v>0.2967956143431752</c:v>
                </c:pt>
                <c:pt idx="748">
                  <c:v>0.2968342816554207</c:v>
                </c:pt>
                <c:pt idx="749">
                  <c:v>0.29885410746662894</c:v>
                </c:pt>
                <c:pt idx="750">
                  <c:v>0.30428286503026675</c:v>
                </c:pt>
                <c:pt idx="751">
                  <c:v>0.30771231844364344</c:v>
                </c:pt>
                <c:pt idx="752">
                  <c:v>0.31059687696915456</c:v>
                </c:pt>
                <c:pt idx="753">
                  <c:v>0.31253660135826405</c:v>
                </c:pt>
                <c:pt idx="754">
                  <c:v>0.31371930923854624</c:v>
                </c:pt>
                <c:pt idx="755">
                  <c:v>0.31715303334044154</c:v>
                </c:pt>
                <c:pt idx="756">
                  <c:v>0.31456245426103041</c:v>
                </c:pt>
                <c:pt idx="757">
                  <c:v>0.31368391395007927</c:v>
                </c:pt>
                <c:pt idx="758">
                  <c:v>0.318936842441983</c:v>
                </c:pt>
                <c:pt idx="759">
                  <c:v>0.32650737816414011</c:v>
                </c:pt>
                <c:pt idx="760">
                  <c:v>0.33366968837312311</c:v>
                </c:pt>
                <c:pt idx="761">
                  <c:v>0.33908717551229733</c:v>
                </c:pt>
                <c:pt idx="762">
                  <c:v>0.34238210329734697</c:v>
                </c:pt>
                <c:pt idx="763">
                  <c:v>0.34620858446453362</c:v>
                </c:pt>
                <c:pt idx="764">
                  <c:v>0.34739208514365344</c:v>
                </c:pt>
                <c:pt idx="765">
                  <c:v>0.35019951487208428</c:v>
                </c:pt>
                <c:pt idx="766">
                  <c:v>0.35617529894832967</c:v>
                </c:pt>
                <c:pt idx="767">
                  <c:v>0.35707349452863718</c:v>
                </c:pt>
                <c:pt idx="768">
                  <c:v>0.35705803087890603</c:v>
                </c:pt>
                <c:pt idx="769">
                  <c:v>0.36325445931280331</c:v>
                </c:pt>
                <c:pt idx="770">
                  <c:v>0.36652442716909145</c:v>
                </c:pt>
                <c:pt idx="771">
                  <c:v>0.36913909020710706</c:v>
                </c:pt>
                <c:pt idx="772">
                  <c:v>0.37543802504981638</c:v>
                </c:pt>
                <c:pt idx="773">
                  <c:v>0.38203020838334473</c:v>
                </c:pt>
                <c:pt idx="774">
                  <c:v>0.38452679876706441</c:v>
                </c:pt>
                <c:pt idx="775">
                  <c:v>0.38188360562076035</c:v>
                </c:pt>
                <c:pt idx="776">
                  <c:v>0.3843898435335546</c:v>
                </c:pt>
                <c:pt idx="777">
                  <c:v>0.3882317995464139</c:v>
                </c:pt>
                <c:pt idx="778">
                  <c:v>0.38864855686949479</c:v>
                </c:pt>
                <c:pt idx="779">
                  <c:v>0.39762641289022044</c:v>
                </c:pt>
                <c:pt idx="780">
                  <c:v>0.40687011380898136</c:v>
                </c:pt>
                <c:pt idx="781">
                  <c:v>0.40961693758881357</c:v>
                </c:pt>
                <c:pt idx="782">
                  <c:v>0.41122264474341924</c:v>
                </c:pt>
                <c:pt idx="783">
                  <c:v>0.4127793998957911</c:v>
                </c:pt>
                <c:pt idx="784">
                  <c:v>0.41475512820331539</c:v>
                </c:pt>
                <c:pt idx="785">
                  <c:v>0.4170289411495906</c:v>
                </c:pt>
                <c:pt idx="786">
                  <c:v>0.4187118823543825</c:v>
                </c:pt>
                <c:pt idx="787">
                  <c:v>0.43555536120019794</c:v>
                </c:pt>
                <c:pt idx="788">
                  <c:v>0.43593433182504271</c:v>
                </c:pt>
                <c:pt idx="789">
                  <c:v>0.44661716472151769</c:v>
                </c:pt>
                <c:pt idx="790">
                  <c:v>0.45164255327078145</c:v>
                </c:pt>
                <c:pt idx="791">
                  <c:v>0.4479409927934565</c:v>
                </c:pt>
                <c:pt idx="792">
                  <c:v>0.44859621959505991</c:v>
                </c:pt>
                <c:pt idx="793">
                  <c:v>0.46152226007207237</c:v>
                </c:pt>
                <c:pt idx="794">
                  <c:v>0.47122783656387041</c:v>
                </c:pt>
                <c:pt idx="795">
                  <c:v>0.46846938783644015</c:v>
                </c:pt>
                <c:pt idx="796">
                  <c:v>0.46889472765490459</c:v>
                </c:pt>
                <c:pt idx="797">
                  <c:v>0.47942339882699253</c:v>
                </c:pt>
                <c:pt idx="798">
                  <c:v>0.47872166680996847</c:v>
                </c:pt>
                <c:pt idx="799">
                  <c:v>0.48152012072444561</c:v>
                </c:pt>
                <c:pt idx="800">
                  <c:v>0.48878763879193904</c:v>
                </c:pt>
                <c:pt idx="801">
                  <c:v>0.48963390241616045</c:v>
                </c:pt>
                <c:pt idx="802">
                  <c:v>0.49407891788327779</c:v>
                </c:pt>
                <c:pt idx="803">
                  <c:v>0.50460636357237909</c:v>
                </c:pt>
                <c:pt idx="804">
                  <c:v>0.51105414374349734</c:v>
                </c:pt>
                <c:pt idx="805">
                  <c:v>0.51975817148199854</c:v>
                </c:pt>
                <c:pt idx="806">
                  <c:v>0.52599610670129082</c:v>
                </c:pt>
                <c:pt idx="807">
                  <c:v>0.53377400037873479</c:v>
                </c:pt>
                <c:pt idx="808">
                  <c:v>0.54177741619071373</c:v>
                </c:pt>
                <c:pt idx="809">
                  <c:v>0.53975095530760875</c:v>
                </c:pt>
                <c:pt idx="810">
                  <c:v>0.54660901578312915</c:v>
                </c:pt>
                <c:pt idx="811">
                  <c:v>0.55107979154419307</c:v>
                </c:pt>
                <c:pt idx="812">
                  <c:v>0.55677428900909287</c:v>
                </c:pt>
                <c:pt idx="813">
                  <c:v>0.55424256002849648</c:v>
                </c:pt>
                <c:pt idx="814">
                  <c:v>0.56097489386441846</c:v>
                </c:pt>
                <c:pt idx="815">
                  <c:v>0.56732434457298486</c:v>
                </c:pt>
                <c:pt idx="816">
                  <c:v>0.57192861342589141</c:v>
                </c:pt>
                <c:pt idx="817">
                  <c:v>0.57586791434416207</c:v>
                </c:pt>
                <c:pt idx="818">
                  <c:v>0.57553693384297955</c:v>
                </c:pt>
                <c:pt idx="819">
                  <c:v>0.5766357593191147</c:v>
                </c:pt>
                <c:pt idx="820">
                  <c:v>0.58688777073903398</c:v>
                </c:pt>
                <c:pt idx="821">
                  <c:v>0.59865527738829538</c:v>
                </c:pt>
                <c:pt idx="822">
                  <c:v>0.60369102181648526</c:v>
                </c:pt>
                <c:pt idx="823">
                  <c:v>0.60315575181978631</c:v>
                </c:pt>
                <c:pt idx="824">
                  <c:v>0.60101364779810629</c:v>
                </c:pt>
                <c:pt idx="825">
                  <c:v>0.60660748760879946</c:v>
                </c:pt>
                <c:pt idx="826">
                  <c:v>0.6131913539047984</c:v>
                </c:pt>
                <c:pt idx="827">
                  <c:v>0.61765740469087904</c:v>
                </c:pt>
                <c:pt idx="828">
                  <c:v>0.61242529199258333</c:v>
                </c:pt>
                <c:pt idx="829">
                  <c:v>0.61961415441796841</c:v>
                </c:pt>
                <c:pt idx="830">
                  <c:v>0.63183513979427652</c:v>
                </c:pt>
                <c:pt idx="831">
                  <c:v>0.64203148610348038</c:v>
                </c:pt>
                <c:pt idx="832">
                  <c:v>0.64817321001686778</c:v>
                </c:pt>
                <c:pt idx="833">
                  <c:v>0.64628555611876759</c:v>
                </c:pt>
                <c:pt idx="834">
                  <c:v>0.65055421131623903</c:v>
                </c:pt>
                <c:pt idx="835">
                  <c:v>0.65840615649083845</c:v>
                </c:pt>
                <c:pt idx="836">
                  <c:v>0.66878522116874961</c:v>
                </c:pt>
                <c:pt idx="837">
                  <c:v>0.66772643144464994</c:v>
                </c:pt>
                <c:pt idx="838">
                  <c:v>0.67000750727688163</c:v>
                </c:pt>
                <c:pt idx="839">
                  <c:v>0.67488860452506827</c:v>
                </c:pt>
                <c:pt idx="840">
                  <c:v>0.67503255813619112</c:v>
                </c:pt>
                <c:pt idx="841">
                  <c:v>0.68081162697841391</c:v>
                </c:pt>
                <c:pt idx="842">
                  <c:v>0.69081532321806027</c:v>
                </c:pt>
                <c:pt idx="843">
                  <c:v>0.69304447468599994</c:v>
                </c:pt>
                <c:pt idx="844">
                  <c:v>0.69660709290725142</c:v>
                </c:pt>
                <c:pt idx="845">
                  <c:v>0.69964506781990587</c:v>
                </c:pt>
                <c:pt idx="846">
                  <c:v>0.70763882320432236</c:v>
                </c:pt>
                <c:pt idx="847">
                  <c:v>0.71579484109762037</c:v>
                </c:pt>
                <c:pt idx="848">
                  <c:v>0.72470629706831191</c:v>
                </c:pt>
                <c:pt idx="849">
                  <c:v>0.72816583234239585</c:v>
                </c:pt>
                <c:pt idx="850">
                  <c:v>0.73185941319588022</c:v>
                </c:pt>
                <c:pt idx="851">
                  <c:v>0.73458766894274385</c:v>
                </c:pt>
                <c:pt idx="852">
                  <c:v>0.73359377860005193</c:v>
                </c:pt>
                <c:pt idx="853">
                  <c:v>0.74049301950160273</c:v>
                </c:pt>
                <c:pt idx="854">
                  <c:v>0.75019674016952453</c:v>
                </c:pt>
                <c:pt idx="855">
                  <c:v>0.76660144781148731</c:v>
                </c:pt>
                <c:pt idx="856">
                  <c:v>0.77001922933122879</c:v>
                </c:pt>
                <c:pt idx="857">
                  <c:v>0.77603897709199121</c:v>
                </c:pt>
                <c:pt idx="858">
                  <c:v>0.77492908071523192</c:v>
                </c:pt>
                <c:pt idx="859">
                  <c:v>0.77297347335853728</c:v>
                </c:pt>
                <c:pt idx="860">
                  <c:v>0.77663987227757647</c:v>
                </c:pt>
                <c:pt idx="861">
                  <c:v>0.77523784114310601</c:v>
                </c:pt>
                <c:pt idx="862">
                  <c:v>0.78040768334123023</c:v>
                </c:pt>
                <c:pt idx="863">
                  <c:v>0.78313816456584795</c:v>
                </c:pt>
                <c:pt idx="864">
                  <c:v>0.79172862942819877</c:v>
                </c:pt>
                <c:pt idx="865">
                  <c:v>0.79173864983255371</c:v>
                </c:pt>
                <c:pt idx="866">
                  <c:v>0.78551120495219973</c:v>
                </c:pt>
                <c:pt idx="867">
                  <c:v>0.79379166129851009</c:v>
                </c:pt>
                <c:pt idx="868">
                  <c:v>0.79904304217359468</c:v>
                </c:pt>
                <c:pt idx="869">
                  <c:v>0.80050595806433855</c:v>
                </c:pt>
                <c:pt idx="870">
                  <c:v>0.80244873672357442</c:v>
                </c:pt>
                <c:pt idx="871">
                  <c:v>0.80981502642900949</c:v>
                </c:pt>
                <c:pt idx="872">
                  <c:v>0.81547007604969146</c:v>
                </c:pt>
                <c:pt idx="873">
                  <c:v>0.8130504493353754</c:v>
                </c:pt>
                <c:pt idx="874">
                  <c:v>0.82279121534455357</c:v>
                </c:pt>
                <c:pt idx="875">
                  <c:v>0.83388444900129632</c:v>
                </c:pt>
                <c:pt idx="876">
                  <c:v>0.83605547321922391</c:v>
                </c:pt>
                <c:pt idx="877">
                  <c:v>0.83547492390652467</c:v>
                </c:pt>
                <c:pt idx="878">
                  <c:v>0.84680277895084966</c:v>
                </c:pt>
                <c:pt idx="879">
                  <c:v>0.84372575064525335</c:v>
                </c:pt>
                <c:pt idx="880">
                  <c:v>0.83985687105930984</c:v>
                </c:pt>
                <c:pt idx="881">
                  <c:v>0.84141127041742669</c:v>
                </c:pt>
                <c:pt idx="882">
                  <c:v>0.84195457473484281</c:v>
                </c:pt>
                <c:pt idx="883">
                  <c:v>0.8397125808652639</c:v>
                </c:pt>
                <c:pt idx="884">
                  <c:v>0.84224658920416451</c:v>
                </c:pt>
                <c:pt idx="885">
                  <c:v>0.85291199026350506</c:v>
                </c:pt>
                <c:pt idx="886">
                  <c:v>0.85528229943354095</c:v>
                </c:pt>
                <c:pt idx="887">
                  <c:v>0.85237086051445932</c:v>
                </c:pt>
                <c:pt idx="888">
                  <c:v>0.85216180564394828</c:v>
                </c:pt>
                <c:pt idx="889">
                  <c:v>0.85340314502421644</c:v>
                </c:pt>
                <c:pt idx="890">
                  <c:v>0.86145118898877959</c:v>
                </c:pt>
                <c:pt idx="891">
                  <c:v>0.8731005021496141</c:v>
                </c:pt>
                <c:pt idx="892">
                  <c:v>0.87185114853547774</c:v>
                </c:pt>
                <c:pt idx="893">
                  <c:v>0.87629538546252217</c:v>
                </c:pt>
                <c:pt idx="894">
                  <c:v>0.87600977944261116</c:v>
                </c:pt>
                <c:pt idx="895">
                  <c:v>0.88314627792505707</c:v>
                </c:pt>
                <c:pt idx="896">
                  <c:v>0.87886243771952455</c:v>
                </c:pt>
                <c:pt idx="897">
                  <c:v>0.8752813796536425</c:v>
                </c:pt>
                <c:pt idx="898">
                  <c:v>0.8758126012464077</c:v>
                </c:pt>
                <c:pt idx="899">
                  <c:v>0.88885638728345129</c:v>
                </c:pt>
                <c:pt idx="900">
                  <c:v>0.89952262640896063</c:v>
                </c:pt>
                <c:pt idx="901">
                  <c:v>0.89797617322323886</c:v>
                </c:pt>
                <c:pt idx="902">
                  <c:v>0.89282863575101723</c:v>
                </c:pt>
                <c:pt idx="903">
                  <c:v>0.88963630031589414</c:v>
                </c:pt>
                <c:pt idx="904">
                  <c:v>0.89683255175893506</c:v>
                </c:pt>
                <c:pt idx="905">
                  <c:v>0.89849782331737571</c:v>
                </c:pt>
                <c:pt idx="906">
                  <c:v>0.91014522371220907</c:v>
                </c:pt>
                <c:pt idx="907">
                  <c:v>0.91377406843693298</c:v>
                </c:pt>
                <c:pt idx="908">
                  <c:v>0.90976133753004929</c:v>
                </c:pt>
                <c:pt idx="909">
                  <c:v>0.91000603857149109</c:v>
                </c:pt>
                <c:pt idx="910">
                  <c:v>0.90633520574328474</c:v>
                </c:pt>
                <c:pt idx="911">
                  <c:v>0.90184375663972893</c:v>
                </c:pt>
                <c:pt idx="912">
                  <c:v>0.89253462805868744</c:v>
                </c:pt>
                <c:pt idx="913">
                  <c:v>0.90231890729268016</c:v>
                </c:pt>
                <c:pt idx="914">
                  <c:v>0.91145866885125737</c:v>
                </c:pt>
                <c:pt idx="915">
                  <c:v>0.90861282198472071</c:v>
                </c:pt>
                <c:pt idx="916">
                  <c:v>0.90859974772452223</c:v>
                </c:pt>
                <c:pt idx="917">
                  <c:v>0.90665925869396424</c:v>
                </c:pt>
                <c:pt idx="918">
                  <c:v>0.90489719780812605</c:v>
                </c:pt>
                <c:pt idx="919">
                  <c:v>0.90433863255414859</c:v>
                </c:pt>
                <c:pt idx="920">
                  <c:v>0.90836199370918114</c:v>
                </c:pt>
                <c:pt idx="921">
                  <c:v>0.91809130564323993</c:v>
                </c:pt>
                <c:pt idx="922">
                  <c:v>0.91851012949730926</c:v>
                </c:pt>
                <c:pt idx="923">
                  <c:v>0.9249733075558747</c:v>
                </c:pt>
                <c:pt idx="924">
                  <c:v>0.92933907654263648</c:v>
                </c:pt>
                <c:pt idx="925">
                  <c:v>0.93130741158114094</c:v>
                </c:pt>
                <c:pt idx="926">
                  <c:v>0.91650873371596975</c:v>
                </c:pt>
                <c:pt idx="927">
                  <c:v>0.9152416889549787</c:v>
                </c:pt>
                <c:pt idx="928">
                  <c:v>0.92002645529167726</c:v>
                </c:pt>
                <c:pt idx="929">
                  <c:v>0.92861683297017084</c:v>
                </c:pt>
                <c:pt idx="930">
                  <c:v>0.92530968620583032</c:v>
                </c:pt>
                <c:pt idx="931">
                  <c:v>0.92555423962149386</c:v>
                </c:pt>
                <c:pt idx="932">
                  <c:v>0.93312483525103485</c:v>
                </c:pt>
                <c:pt idx="933">
                  <c:v>0.93644797915800926</c:v>
                </c:pt>
                <c:pt idx="934">
                  <c:v>0.93334631769343901</c:v>
                </c:pt>
                <c:pt idx="935">
                  <c:v>0.93454902439633425</c:v>
                </c:pt>
                <c:pt idx="936">
                  <c:v>0.93460802639955898</c:v>
                </c:pt>
                <c:pt idx="937">
                  <c:v>0.93788343568018528</c:v>
                </c:pt>
                <c:pt idx="938">
                  <c:v>0.94213741064039658</c:v>
                </c:pt>
                <c:pt idx="939">
                  <c:v>0.94354140943248166</c:v>
                </c:pt>
                <c:pt idx="940">
                  <c:v>0.94343409942962886</c:v>
                </c:pt>
                <c:pt idx="941">
                  <c:v>0.94065670964423587</c:v>
                </c:pt>
                <c:pt idx="942">
                  <c:v>0.94532642695086078</c:v>
                </c:pt>
                <c:pt idx="943">
                  <c:v>0.9414994231243905</c:v>
                </c:pt>
                <c:pt idx="944">
                  <c:v>0.94218940530861706</c:v>
                </c:pt>
                <c:pt idx="945">
                  <c:v>0.94171775863167029</c:v>
                </c:pt>
                <c:pt idx="946">
                  <c:v>0.94612231664345314</c:v>
                </c:pt>
                <c:pt idx="947">
                  <c:v>0.94952848244660504</c:v>
                </c:pt>
                <c:pt idx="948">
                  <c:v>0.9471973666837592</c:v>
                </c:pt>
                <c:pt idx="949">
                  <c:v>0.95137423897917417</c:v>
                </c:pt>
                <c:pt idx="950">
                  <c:v>0.95455026492008499</c:v>
                </c:pt>
                <c:pt idx="951">
                  <c:v>0.95098887285558931</c:v>
                </c:pt>
                <c:pt idx="952">
                  <c:v>0.95654346630394849</c:v>
                </c:pt>
                <c:pt idx="953">
                  <c:v>0.95583185884603905</c:v>
                </c:pt>
                <c:pt idx="954">
                  <c:v>0.95879031567131168</c:v>
                </c:pt>
                <c:pt idx="955">
                  <c:v>0.95079249857029235</c:v>
                </c:pt>
                <c:pt idx="956">
                  <c:v>0.9516838382247822</c:v>
                </c:pt>
                <c:pt idx="957">
                  <c:v>0.94589445983342624</c:v>
                </c:pt>
                <c:pt idx="958">
                  <c:v>0.94603301295445397</c:v>
                </c:pt>
                <c:pt idx="959">
                  <c:v>0.95338881780850515</c:v>
                </c:pt>
                <c:pt idx="960">
                  <c:v>0.95237318206691091</c:v>
                </c:pt>
                <c:pt idx="961">
                  <c:v>0.95855077635799879</c:v>
                </c:pt>
                <c:pt idx="962">
                  <c:v>0.96250370673313579</c:v>
                </c:pt>
                <c:pt idx="963">
                  <c:v>0.9586865846911099</c:v>
                </c:pt>
                <c:pt idx="964">
                  <c:v>0.95826893143385061</c:v>
                </c:pt>
                <c:pt idx="965">
                  <c:v>0.95750509966593178</c:v>
                </c:pt>
                <c:pt idx="966">
                  <c:v>0.96222088677235318</c:v>
                </c:pt>
                <c:pt idx="967">
                  <c:v>0.96652764760067178</c:v>
                </c:pt>
                <c:pt idx="968">
                  <c:v>0.9609607440882928</c:v>
                </c:pt>
                <c:pt idx="969">
                  <c:v>0.96254311189821196</c:v>
                </c:pt>
                <c:pt idx="970">
                  <c:v>0.97421118616380964</c:v>
                </c:pt>
                <c:pt idx="971">
                  <c:v>0.97754994479057222</c:v>
                </c:pt>
                <c:pt idx="972">
                  <c:v>0.9733513600248892</c:v>
                </c:pt>
                <c:pt idx="973">
                  <c:v>0.96692925072215419</c:v>
                </c:pt>
                <c:pt idx="974">
                  <c:v>0.96915092957798532</c:v>
                </c:pt>
                <c:pt idx="975">
                  <c:v>0.97198827914812347</c:v>
                </c:pt>
                <c:pt idx="976">
                  <c:v>0.9730456565165273</c:v>
                </c:pt>
                <c:pt idx="977">
                  <c:v>0.98901480709842815</c:v>
                </c:pt>
                <c:pt idx="978">
                  <c:v>0.98221185305510517</c:v>
                </c:pt>
                <c:pt idx="979">
                  <c:v>0.97347168841780563</c:v>
                </c:pt>
                <c:pt idx="980">
                  <c:v>0.96928426109452037</c:v>
                </c:pt>
                <c:pt idx="981">
                  <c:v>0.97777885504851159</c:v>
                </c:pt>
                <c:pt idx="982">
                  <c:v>0.98405433059804559</c:v>
                </c:pt>
                <c:pt idx="983">
                  <c:v>0.97795529112888369</c:v>
                </c:pt>
                <c:pt idx="984">
                  <c:v>0.97079330344954917</c:v>
                </c:pt>
                <c:pt idx="985">
                  <c:v>0.96878274713638957</c:v>
                </c:pt>
                <c:pt idx="986">
                  <c:v>0.97125171559593693</c:v>
                </c:pt>
                <c:pt idx="987">
                  <c:v>0.96768374139923541</c:v>
                </c:pt>
                <c:pt idx="988">
                  <c:v>0.97204967465707626</c:v>
                </c:pt>
                <c:pt idx="989">
                  <c:v>0.97187829256207625</c:v>
                </c:pt>
                <c:pt idx="990">
                  <c:v>0.97409172236187114</c:v>
                </c:pt>
                <c:pt idx="991">
                  <c:v>0.97766003786852884</c:v>
                </c:pt>
                <c:pt idx="992">
                  <c:v>0.96176140572808655</c:v>
                </c:pt>
                <c:pt idx="993">
                  <c:v>0.96594618499214202</c:v>
                </c:pt>
                <c:pt idx="994">
                  <c:v>0.97496204320851276</c:v>
                </c:pt>
                <c:pt idx="995">
                  <c:v>0.97565308423564368</c:v>
                </c:pt>
                <c:pt idx="996">
                  <c:v>0.98048563411806144</c:v>
                </c:pt>
                <c:pt idx="997">
                  <c:v>0.982474324900939</c:v>
                </c:pt>
                <c:pt idx="998">
                  <c:v>0.98478855025244549</c:v>
                </c:pt>
                <c:pt idx="999">
                  <c:v>0.98429095080512552</c:v>
                </c:pt>
                <c:pt idx="1000">
                  <c:v>0.99606334634519278</c:v>
                </c:pt>
                <c:pt idx="1001">
                  <c:v>1</c:v>
                </c:pt>
                <c:pt idx="1002">
                  <c:v>0.98939075478628469</c:v>
                </c:pt>
                <c:pt idx="1003">
                  <c:v>0.97813762222983736</c:v>
                </c:pt>
                <c:pt idx="1004">
                  <c:v>0.98642773003358086</c:v>
                </c:pt>
                <c:pt idx="1005">
                  <c:v>0.99661017831930798</c:v>
                </c:pt>
                <c:pt idx="1006">
                  <c:v>0.98783554442946764</c:v>
                </c:pt>
                <c:pt idx="1007">
                  <c:v>0.98158676688685031</c:v>
                </c:pt>
                <c:pt idx="1008">
                  <c:v>0.98118750603616511</c:v>
                </c:pt>
                <c:pt idx="1009">
                  <c:v>0.98064780532011087</c:v>
                </c:pt>
                <c:pt idx="1010">
                  <c:v>0.98272525183460624</c:v>
                </c:pt>
                <c:pt idx="1011">
                  <c:v>0.98863349902922992</c:v>
                </c:pt>
                <c:pt idx="1012">
                  <c:v>0.98647127870562878</c:v>
                </c:pt>
                <c:pt idx="1013">
                  <c:v>0.98375431915167333</c:v>
                </c:pt>
                <c:pt idx="1014">
                  <c:v>0.9893666819483663</c:v>
                </c:pt>
                <c:pt idx="1015">
                  <c:v>0.98774175470512582</c:v>
                </c:pt>
                <c:pt idx="1016">
                  <c:v>0.97674011163804808</c:v>
                </c:pt>
                <c:pt idx="1017">
                  <c:v>0.97183439404630867</c:v>
                </c:pt>
                <c:pt idx="1018">
                  <c:v>0.96718268251659079</c:v>
                </c:pt>
                <c:pt idx="1019">
                  <c:v>0.97379002368365553</c:v>
                </c:pt>
                <c:pt idx="1020">
                  <c:v>0.97480874594498346</c:v>
                </c:pt>
                <c:pt idx="1021">
                  <c:v>0.96443607397041031</c:v>
                </c:pt>
                <c:pt idx="1022">
                  <c:v>0.96887342000980836</c:v>
                </c:pt>
                <c:pt idx="1023">
                  <c:v>0.97189384764285935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B0-4337-89DA-893184A3A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1975936"/>
        <c:axId val="1"/>
      </c:scatterChart>
      <c:valAx>
        <c:axId val="271975936"/>
        <c:scaling>
          <c:orientation val="minMax"/>
          <c:max val="4"/>
          <c:min val="-1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Distance (cm)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900" b="0" i="0" u="none" strike="noStrike" baseline="0">
                <a:solidFill>
                  <a:srgbClr val="333333"/>
                </a:solidFill>
                <a:latin typeface="Calibri"/>
                <a:ea typeface="Calibri"/>
                <a:cs typeface="Calibri"/>
              </a:defRPr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Normalized Intensity</a:t>
                </a:r>
              </a:p>
            </c:rich>
          </c:tx>
          <c:overlay val="0"/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97593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9.3677306241292446E-2"/>
          <c:y val="9.2208734324876071E-2"/>
          <c:w val="0.18001387997474472"/>
          <c:h val="0.16743438320209975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8381452318461"/>
          <c:y val="5.0925925925925923E-2"/>
          <c:w val="0.79805202777072226"/>
          <c:h val="0.74350320793234181"/>
        </c:manualLayout>
      </c:layout>
      <c:scatterChart>
        <c:scatterStyle val="lineMarker"/>
        <c:varyColors val="0"/>
        <c:ser>
          <c:idx val="1"/>
          <c:order val="0"/>
          <c:tx>
            <c:strRef>
              <c:f>'Arc Outs'!$J$2</c:f>
              <c:strCache>
                <c:ptCount val="1"/>
                <c:pt idx="0">
                  <c:v>Test 42, 100 psi He</c:v>
                </c:pt>
              </c:strCache>
            </c:strRef>
          </c:tx>
          <c:spPr>
            <a:ln w="19050">
              <a:noFill/>
            </a:ln>
          </c:spPr>
          <c:errBars>
            <c:errDir val="x"/>
            <c:errBarType val="both"/>
            <c:errValType val="cust"/>
            <c:noEndCap val="0"/>
            <c:plus>
              <c:numRef>
                <c:f>'Arc Outs'!$G$2:$G$10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1.4499999999999993</c:v>
                  </c:pt>
                  <c:pt idx="3">
                    <c:v>0.5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plus>
            <c:minus>
              <c:numRef>
                <c:f>'Arc Outs'!$G$2:$G$10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0</c:v>
                  </c:pt>
                  <c:pt idx="2">
                    <c:v>1.4499999999999993</c:v>
                  </c:pt>
                  <c:pt idx="3">
                    <c:v>0.5</c:v>
                  </c:pt>
                  <c:pt idx="4">
                    <c:v>0</c:v>
                  </c:pt>
                  <c:pt idx="5">
                    <c:v>0</c:v>
                  </c:pt>
                  <c:pt idx="6">
                    <c:v>0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'Arc Outs'!$I$2:$I$10</c:f>
                <c:numCache>
                  <c:formatCode>General</c:formatCode>
                  <c:ptCount val="9"/>
                  <c:pt idx="0">
                    <c:v>0.25</c:v>
                  </c:pt>
                  <c:pt idx="1">
                    <c:v>0.5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0.5</c:v>
                  </c:pt>
                  <c:pt idx="6">
                    <c:v>0.25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plus>
            <c:minus>
              <c:numRef>
                <c:f>'Arc Outs'!$I$2:$I$10</c:f>
                <c:numCache>
                  <c:formatCode>General</c:formatCode>
                  <c:ptCount val="9"/>
                  <c:pt idx="0">
                    <c:v>0.25</c:v>
                  </c:pt>
                  <c:pt idx="1">
                    <c:v>0.5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  <c:pt idx="5">
                    <c:v>0.5</c:v>
                  </c:pt>
                  <c:pt idx="6">
                    <c:v>0.25</c:v>
                  </c:pt>
                  <c:pt idx="7">
                    <c:v>0</c:v>
                  </c:pt>
                  <c:pt idx="8">
                    <c:v>0</c:v>
                  </c:pt>
                </c:numCache>
              </c:numRef>
            </c:minus>
          </c:errBars>
          <c:xVal>
            <c:numRef>
              <c:f>'Arc Outs'!$F$2:$F$3</c:f>
              <c:numCache>
                <c:formatCode>General</c:formatCode>
                <c:ptCount val="2"/>
                <c:pt idx="0">
                  <c:v>9.4</c:v>
                </c:pt>
                <c:pt idx="1">
                  <c:v>13.5</c:v>
                </c:pt>
              </c:numCache>
            </c:numRef>
          </c:xVal>
          <c:yVal>
            <c:numRef>
              <c:f>'Arc Outs'!$H$2:$H$3</c:f>
              <c:numCache>
                <c:formatCode>General</c:formatCode>
                <c:ptCount val="2"/>
                <c:pt idx="0">
                  <c:v>4.25</c:v>
                </c:pt>
                <c:pt idx="1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D6F-4B61-84CD-9661F43E1E37}"/>
            </c:ext>
          </c:extLst>
        </c:ser>
        <c:ser>
          <c:idx val="2"/>
          <c:order val="1"/>
          <c:tx>
            <c:strRef>
              <c:f>'Arc Outs'!$J$4</c:f>
              <c:strCache>
                <c:ptCount val="1"/>
                <c:pt idx="0">
                  <c:v>Test 42, 100 psi, 50% Ar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errBars>
            <c:errDir val="x"/>
            <c:errBarType val="both"/>
            <c:errValType val="cust"/>
            <c:noEndCap val="0"/>
            <c:plus>
              <c:numRef>
                <c:f>'Arc Outs'!$G$4:$G$8</c:f>
                <c:numCache>
                  <c:formatCode>General</c:formatCode>
                  <c:ptCount val="5"/>
                  <c:pt idx="0">
                    <c:v>1.4499999999999993</c:v>
                  </c:pt>
                  <c:pt idx="1">
                    <c:v>0.5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plus>
            <c:minus>
              <c:numRef>
                <c:f>'Arc Outs'!$G$4:$G$8</c:f>
                <c:numCache>
                  <c:formatCode>General</c:formatCode>
                  <c:ptCount val="5"/>
                  <c:pt idx="0">
                    <c:v>1.4499999999999993</c:v>
                  </c:pt>
                  <c:pt idx="1">
                    <c:v>0.5</c:v>
                  </c:pt>
                  <c:pt idx="2">
                    <c:v>0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'Arc Outs'!$I$4:$I$8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0.5</c:v>
                  </c:pt>
                  <c:pt idx="4">
                    <c:v>0.25</c:v>
                  </c:pt>
                </c:numCache>
              </c:numRef>
            </c:plus>
            <c:minus>
              <c:numRef>
                <c:f>'Arc Outs'!$I$4:$I$8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0.5</c:v>
                  </c:pt>
                  <c:pt idx="4">
                    <c:v>0.25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'Arc Outs'!$F$4:$F$8</c:f>
              <c:numCache>
                <c:formatCode>General</c:formatCode>
                <c:ptCount val="5"/>
                <c:pt idx="0">
                  <c:v>14.95</c:v>
                </c:pt>
                <c:pt idx="1">
                  <c:v>11</c:v>
                </c:pt>
                <c:pt idx="2">
                  <c:v>12</c:v>
                </c:pt>
                <c:pt idx="3">
                  <c:v>16.399999999999999</c:v>
                </c:pt>
                <c:pt idx="4">
                  <c:v>16.399999999999999</c:v>
                </c:pt>
              </c:numCache>
            </c:numRef>
          </c:xVal>
          <c:yVal>
            <c:numRef>
              <c:f>'Arc Outs'!$H$4:$H$8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2.5</c:v>
                </c:pt>
                <c:pt idx="3">
                  <c:v>2</c:v>
                </c:pt>
                <c:pt idx="4">
                  <c:v>1.75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7D6F-4B61-84CD-9661F43E1E37}"/>
            </c:ext>
          </c:extLst>
        </c:ser>
        <c:ser>
          <c:idx val="3"/>
          <c:order val="2"/>
          <c:tx>
            <c:strRef>
              <c:f>'Arc Outs'!$J$9</c:f>
              <c:strCache>
                <c:ptCount val="1"/>
                <c:pt idx="0">
                  <c:v>Test 42, 220-300 psi He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errBars>
            <c:errDir val="x"/>
            <c:errBarType val="both"/>
            <c:errValType val="cust"/>
            <c:noEndCap val="0"/>
            <c:plus>
              <c:numRef>
                <c:f>'Arc Outs'!$G$9:$G$12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0.45000000000000018</c:v>
                  </c:pt>
                </c:numCache>
              </c:numRef>
            </c:plus>
            <c:minus>
              <c:numRef>
                <c:f>'Arc Outs'!$G$9:$G$12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</c:v>
                  </c:pt>
                  <c:pt idx="2">
                    <c:v>0</c:v>
                  </c:pt>
                  <c:pt idx="3">
                    <c:v>0.45000000000000018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'Arc Outs'!$I$9:$I$12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</c:v>
                  </c:pt>
                  <c:pt idx="2">
                    <c:v>0.25</c:v>
                  </c:pt>
                  <c:pt idx="3">
                    <c:v>0.5</c:v>
                  </c:pt>
                </c:numCache>
              </c:numRef>
            </c:plus>
            <c:minus>
              <c:numRef>
                <c:f>'Arc Outs'!$I$9:$I$12</c:f>
                <c:numCache>
                  <c:formatCode>General</c:formatCode>
                  <c:ptCount val="4"/>
                  <c:pt idx="0">
                    <c:v>0</c:v>
                  </c:pt>
                  <c:pt idx="1">
                    <c:v>0</c:v>
                  </c:pt>
                  <c:pt idx="2">
                    <c:v>0.25</c:v>
                  </c:pt>
                  <c:pt idx="3">
                    <c:v>0.5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'Arc Outs'!$F$9:$F$12</c:f>
              <c:numCache>
                <c:formatCode>General</c:formatCode>
                <c:ptCount val="4"/>
                <c:pt idx="0">
                  <c:v>11.2</c:v>
                </c:pt>
                <c:pt idx="1">
                  <c:v>20</c:v>
                </c:pt>
                <c:pt idx="2">
                  <c:v>23.5</c:v>
                </c:pt>
                <c:pt idx="3">
                  <c:v>14.95</c:v>
                </c:pt>
              </c:numCache>
            </c:numRef>
          </c:xVal>
          <c:yVal>
            <c:numRef>
              <c:f>'Arc Outs'!$H$9:$H$12</c:f>
              <c:numCache>
                <c:formatCode>General</c:formatCode>
                <c:ptCount val="4"/>
                <c:pt idx="0">
                  <c:v>9</c:v>
                </c:pt>
                <c:pt idx="1">
                  <c:v>5.5</c:v>
                </c:pt>
                <c:pt idx="2">
                  <c:v>6.25</c:v>
                </c:pt>
                <c:pt idx="3">
                  <c:v>5.5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7D6F-4B61-84CD-9661F43E1E37}"/>
            </c:ext>
          </c:extLst>
        </c:ser>
        <c:ser>
          <c:idx val="4"/>
          <c:order val="3"/>
          <c:tx>
            <c:strRef>
              <c:f>'Arc Outs'!$J$13</c:f>
              <c:strCache>
                <c:ptCount val="1"/>
                <c:pt idx="0">
                  <c:v>Test 35, 325 psi He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errBars>
            <c:errDir val="x"/>
            <c:errBarType val="both"/>
            <c:errValType val="cust"/>
            <c:noEndCap val="0"/>
            <c:plus>
              <c:numRef>
                <c:f>'Arc Outs'!$G$13:$G$17</c:f>
                <c:numCache>
                  <c:formatCode>General</c:formatCode>
                  <c:ptCount val="5"/>
                  <c:pt idx="0">
                    <c:v>0.5</c:v>
                  </c:pt>
                  <c:pt idx="1">
                    <c:v>0</c:v>
                  </c:pt>
                  <c:pt idx="2">
                    <c:v>0.5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plus>
            <c:minus>
              <c:numRef>
                <c:f>'Arc Outs'!$G$13:$G$17</c:f>
                <c:numCache>
                  <c:formatCode>General</c:formatCode>
                  <c:ptCount val="5"/>
                  <c:pt idx="0">
                    <c:v>0.5</c:v>
                  </c:pt>
                  <c:pt idx="1">
                    <c:v>0</c:v>
                  </c:pt>
                  <c:pt idx="2">
                    <c:v>0.5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'Arc Outs'!$I$13:$I$17</c:f>
                <c:numCache>
                  <c:formatCode>General</c:formatCode>
                  <c:ptCount val="5"/>
                  <c:pt idx="0">
                    <c:v>1.5</c:v>
                  </c:pt>
                  <c:pt idx="1">
                    <c:v>0</c:v>
                  </c:pt>
                  <c:pt idx="2">
                    <c:v>0.25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plus>
            <c:minus>
              <c:numRef>
                <c:f>'Arc Outs'!$I$13:$I$17</c:f>
                <c:numCache>
                  <c:formatCode>General</c:formatCode>
                  <c:ptCount val="5"/>
                  <c:pt idx="0">
                    <c:v>1.5</c:v>
                  </c:pt>
                  <c:pt idx="1">
                    <c:v>0</c:v>
                  </c:pt>
                  <c:pt idx="2">
                    <c:v>0.25</c:v>
                  </c:pt>
                  <c:pt idx="3">
                    <c:v>0</c:v>
                  </c:pt>
                  <c:pt idx="4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'Arc Outs'!$F$13:$F$17</c:f>
              <c:numCache>
                <c:formatCode>General</c:formatCode>
                <c:ptCount val="5"/>
                <c:pt idx="0">
                  <c:v>19.5</c:v>
                </c:pt>
                <c:pt idx="1">
                  <c:v>15</c:v>
                </c:pt>
                <c:pt idx="2">
                  <c:v>17.5</c:v>
                </c:pt>
                <c:pt idx="3">
                  <c:v>20</c:v>
                </c:pt>
                <c:pt idx="4">
                  <c:v>19</c:v>
                </c:pt>
              </c:numCache>
            </c:numRef>
          </c:xVal>
          <c:yVal>
            <c:numRef>
              <c:f>'Arc Outs'!$H$13:$H$17</c:f>
              <c:numCache>
                <c:formatCode>General</c:formatCode>
                <c:ptCount val="5"/>
                <c:pt idx="0">
                  <c:v>6.5</c:v>
                </c:pt>
                <c:pt idx="1">
                  <c:v>5.5</c:v>
                </c:pt>
                <c:pt idx="2">
                  <c:v>6.25</c:v>
                </c:pt>
                <c:pt idx="3">
                  <c:v>9.5</c:v>
                </c:pt>
                <c:pt idx="4">
                  <c:v>4.5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7D6F-4B61-84CD-9661F43E1E37}"/>
            </c:ext>
          </c:extLst>
        </c:ser>
        <c:ser>
          <c:idx val="5"/>
          <c:order val="4"/>
          <c:tx>
            <c:strRef>
              <c:f>'Arc Outs'!$J$18</c:f>
              <c:strCache>
                <c:ptCount val="1"/>
                <c:pt idx="0">
                  <c:v>Test 35, 325 psi, 33% Ar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errBars>
            <c:errDir val="x"/>
            <c:errBarType val="both"/>
            <c:errValType val="cust"/>
            <c:noEndCap val="0"/>
            <c:plus>
              <c:numRef>
                <c:f>'Arc Outs'!$G$18</c:f>
                <c:numCache>
                  <c:formatCode>General</c:formatCode>
                  <c:ptCount val="1"/>
                  <c:pt idx="0">
                    <c:v>0</c:v>
                  </c:pt>
                </c:numCache>
              </c:numRef>
            </c:plus>
            <c:minus>
              <c:numRef>
                <c:f>'Arc Outs'!$G$18</c:f>
                <c:numCache>
                  <c:formatCode>General</c:formatCode>
                  <c:ptCount val="1"/>
                  <c:pt idx="0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'Arc Outs'!$I$18</c:f>
                <c:numCache>
                  <c:formatCode>General</c:formatCode>
                  <c:ptCount val="1"/>
                  <c:pt idx="0">
                    <c:v>0.65</c:v>
                  </c:pt>
                </c:numCache>
              </c:numRef>
            </c:plus>
            <c:minus>
              <c:numRef>
                <c:f>'Arc Outs'!$I$18</c:f>
                <c:numCache>
                  <c:formatCode>General</c:formatCode>
                  <c:ptCount val="1"/>
                  <c:pt idx="0">
                    <c:v>0.65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'Arc Outs'!$F$18</c:f>
              <c:numCache>
                <c:formatCode>General</c:formatCode>
                <c:ptCount val="1"/>
                <c:pt idx="0">
                  <c:v>19</c:v>
                </c:pt>
              </c:numCache>
            </c:numRef>
          </c:xVal>
          <c:yVal>
            <c:numRef>
              <c:f>'Arc Outs'!$H$18</c:f>
              <c:numCache>
                <c:formatCode>General</c:formatCode>
                <c:ptCount val="1"/>
                <c:pt idx="0">
                  <c:v>1.1499999999999999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7D6F-4B61-84CD-9661F43E1E37}"/>
            </c:ext>
          </c:extLst>
        </c:ser>
        <c:ser>
          <c:idx val="6"/>
          <c:order val="5"/>
          <c:tx>
            <c:strRef>
              <c:f>'Arc Outs'!$J$19</c:f>
              <c:strCache>
                <c:ptCount val="1"/>
                <c:pt idx="0">
                  <c:v>100-120 psi He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errBars>
            <c:errDir val="x"/>
            <c:errBarType val="both"/>
            <c:errValType val="cust"/>
            <c:noEndCap val="0"/>
            <c:plus>
              <c:numRef>
                <c:f>'Arc Outs'!$G$19:$G$26</c:f>
                <c:numCache>
                  <c:formatCode>General</c:formatCode>
                  <c:ptCount val="8"/>
                  <c:pt idx="0">
                    <c:v>5.0500000000000007</c:v>
                  </c:pt>
                  <c:pt idx="1">
                    <c:v>0</c:v>
                  </c:pt>
                  <c:pt idx="2">
                    <c:v>0.25</c:v>
                  </c:pt>
                  <c:pt idx="3">
                    <c:v>2.5999999999999996</c:v>
                  </c:pt>
                  <c:pt idx="4">
                    <c:v>1.7000000000000011</c:v>
                  </c:pt>
                  <c:pt idx="5">
                    <c:v>0.65000000000000036</c:v>
                  </c:pt>
                  <c:pt idx="6">
                    <c:v>0.29999999999999893</c:v>
                  </c:pt>
                  <c:pt idx="7">
                    <c:v>0</c:v>
                  </c:pt>
                </c:numCache>
              </c:numRef>
            </c:plus>
            <c:minus>
              <c:numRef>
                <c:f>'Arc Outs'!$G$19:$G$26</c:f>
                <c:numCache>
                  <c:formatCode>General</c:formatCode>
                  <c:ptCount val="8"/>
                  <c:pt idx="0">
                    <c:v>5.0500000000000007</c:v>
                  </c:pt>
                  <c:pt idx="1">
                    <c:v>0</c:v>
                  </c:pt>
                  <c:pt idx="2">
                    <c:v>0.25</c:v>
                  </c:pt>
                  <c:pt idx="3">
                    <c:v>2.5999999999999996</c:v>
                  </c:pt>
                  <c:pt idx="4">
                    <c:v>1.7000000000000011</c:v>
                  </c:pt>
                  <c:pt idx="5">
                    <c:v>0.65000000000000036</c:v>
                  </c:pt>
                  <c:pt idx="6">
                    <c:v>0.29999999999999893</c:v>
                  </c:pt>
                  <c:pt idx="7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'Arc Outs'!$I$19:$I$26</c:f>
                <c:numCache>
                  <c:formatCode>General</c:formatCode>
                  <c:ptCount val="8"/>
                  <c:pt idx="0">
                    <c:v>0.7</c:v>
                  </c:pt>
                  <c:pt idx="1">
                    <c:v>0</c:v>
                  </c:pt>
                  <c:pt idx="2">
                    <c:v>0</c:v>
                  </c:pt>
                  <c:pt idx="3">
                    <c:v>0.55000000000000004</c:v>
                  </c:pt>
                  <c:pt idx="4">
                    <c:v>0.34999999999999987</c:v>
                  </c:pt>
                  <c:pt idx="5">
                    <c:v>0.34999999999999987</c:v>
                  </c:pt>
                  <c:pt idx="6">
                    <c:v>0.19999999999999996</c:v>
                  </c:pt>
                  <c:pt idx="7">
                    <c:v>0</c:v>
                  </c:pt>
                </c:numCache>
              </c:numRef>
            </c:plus>
            <c:minus>
              <c:numRef>
                <c:f>'Arc Outs'!$I$19:$I$26</c:f>
                <c:numCache>
                  <c:formatCode>General</c:formatCode>
                  <c:ptCount val="8"/>
                  <c:pt idx="0">
                    <c:v>0.7</c:v>
                  </c:pt>
                  <c:pt idx="1">
                    <c:v>0</c:v>
                  </c:pt>
                  <c:pt idx="2">
                    <c:v>0</c:v>
                  </c:pt>
                  <c:pt idx="3">
                    <c:v>0.55000000000000004</c:v>
                  </c:pt>
                  <c:pt idx="4">
                    <c:v>0.34999999999999987</c:v>
                  </c:pt>
                  <c:pt idx="5">
                    <c:v>0.34999999999999987</c:v>
                  </c:pt>
                  <c:pt idx="6">
                    <c:v>0.19999999999999996</c:v>
                  </c:pt>
                  <c:pt idx="7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'Arc Outs'!$F$19:$F$26</c:f>
              <c:numCache>
                <c:formatCode>General</c:formatCode>
                <c:ptCount val="8"/>
                <c:pt idx="0">
                  <c:v>23.95</c:v>
                </c:pt>
                <c:pt idx="1">
                  <c:v>27</c:v>
                </c:pt>
                <c:pt idx="2">
                  <c:v>26.05</c:v>
                </c:pt>
                <c:pt idx="3">
                  <c:v>22.4</c:v>
                </c:pt>
                <c:pt idx="4">
                  <c:v>19.899999999999999</c:v>
                </c:pt>
                <c:pt idx="5">
                  <c:v>18.850000000000001</c:v>
                </c:pt>
                <c:pt idx="6">
                  <c:v>18.600000000000001</c:v>
                </c:pt>
                <c:pt idx="7">
                  <c:v>14.5</c:v>
                </c:pt>
              </c:numCache>
            </c:numRef>
          </c:xVal>
          <c:yVal>
            <c:numRef>
              <c:f>'Arc Outs'!$H$19:$H$26</c:f>
              <c:numCache>
                <c:formatCode>General</c:formatCode>
                <c:ptCount val="8"/>
                <c:pt idx="0">
                  <c:v>1.7</c:v>
                </c:pt>
                <c:pt idx="1">
                  <c:v>1</c:v>
                </c:pt>
                <c:pt idx="2">
                  <c:v>1.1000000000000001</c:v>
                </c:pt>
                <c:pt idx="3">
                  <c:v>1.25</c:v>
                </c:pt>
                <c:pt idx="4">
                  <c:v>1.95</c:v>
                </c:pt>
                <c:pt idx="5">
                  <c:v>1.95</c:v>
                </c:pt>
                <c:pt idx="6">
                  <c:v>2.2999999999999998</c:v>
                </c:pt>
                <c:pt idx="7">
                  <c:v>3.9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7D6F-4B61-84CD-9661F43E1E37}"/>
            </c:ext>
          </c:extLst>
        </c:ser>
        <c:ser>
          <c:idx val="0"/>
          <c:order val="6"/>
          <c:tx>
            <c:strRef>
              <c:f>'Arc Outs'!$A$27</c:f>
              <c:strCache>
                <c:ptCount val="1"/>
                <c:pt idx="0">
                  <c:v>Test 63, 200 psi He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x"/>
            <c:errBarType val="both"/>
            <c:errValType val="cust"/>
            <c:noEndCap val="0"/>
            <c:plus>
              <c:numRef>
                <c:f>'Arc Outs'!$G$27:$G$29</c:f>
                <c:numCache>
                  <c:formatCode>General</c:formatCode>
                  <c:ptCount val="3"/>
                  <c:pt idx="0">
                    <c:v>9.9999999999999645E-2</c:v>
                  </c:pt>
                  <c:pt idx="1">
                    <c:v>1.75</c:v>
                  </c:pt>
                  <c:pt idx="2">
                    <c:v>0</c:v>
                  </c:pt>
                </c:numCache>
              </c:numRef>
            </c:plus>
            <c:minus>
              <c:numRef>
                <c:f>'Arc Outs'!$G$27:$G$29</c:f>
                <c:numCache>
                  <c:formatCode>General</c:formatCode>
                  <c:ptCount val="3"/>
                  <c:pt idx="0">
                    <c:v>9.9999999999999645E-2</c:v>
                  </c:pt>
                  <c:pt idx="1">
                    <c:v>1.75</c:v>
                  </c:pt>
                  <c:pt idx="2">
                    <c:v>0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errBars>
            <c:errDir val="y"/>
            <c:errBarType val="both"/>
            <c:errValType val="cust"/>
            <c:noEndCap val="0"/>
            <c:plus>
              <c:numRef>
                <c:f>'Arc Outs'!$I$27:$I$29</c:f>
                <c:numCache>
                  <c:formatCode>General</c:formatCode>
                  <c:ptCount val="3"/>
                  <c:pt idx="0">
                    <c:v>0.30000000000000004</c:v>
                  </c:pt>
                  <c:pt idx="1">
                    <c:v>0.59999999999999987</c:v>
                  </c:pt>
                  <c:pt idx="2">
                    <c:v>4.3</c:v>
                  </c:pt>
                </c:numCache>
              </c:numRef>
            </c:plus>
            <c:minus>
              <c:numRef>
                <c:f>'Arc Outs'!$I$27:$I$29</c:f>
                <c:numCache>
                  <c:formatCode>General</c:formatCode>
                  <c:ptCount val="3"/>
                  <c:pt idx="0">
                    <c:v>0.30000000000000004</c:v>
                  </c:pt>
                  <c:pt idx="1">
                    <c:v>0.59999999999999987</c:v>
                  </c:pt>
                  <c:pt idx="2">
                    <c:v>4.3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'Arc Outs'!$F$27:$F$28</c:f>
              <c:numCache>
                <c:formatCode>General</c:formatCode>
                <c:ptCount val="2"/>
                <c:pt idx="0">
                  <c:v>23.9</c:v>
                </c:pt>
                <c:pt idx="1">
                  <c:v>22.25</c:v>
                </c:pt>
              </c:numCache>
            </c:numRef>
          </c:xVal>
          <c:yVal>
            <c:numRef>
              <c:f>'Arc Outs'!$H$27:$H$28</c:f>
              <c:numCache>
                <c:formatCode>General</c:formatCode>
                <c:ptCount val="2"/>
                <c:pt idx="0">
                  <c:v>2.2000000000000002</c:v>
                </c:pt>
                <c:pt idx="1">
                  <c:v>3.2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7D6F-4B61-84CD-9661F43E1E37}"/>
            </c:ext>
          </c:extLst>
        </c:ser>
        <c:ser>
          <c:idx val="7"/>
          <c:order val="7"/>
          <c:tx>
            <c:strRef>
              <c:f>'Arc Outs'!$J$30</c:f>
              <c:strCache>
                <c:ptCount val="1"/>
                <c:pt idx="0">
                  <c:v>Test 63, 400-490 psi He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6"/>
          </c:marker>
          <c:xVal>
            <c:numRef>
              <c:f>'Arc Outs'!$F$30:$F$31</c:f>
              <c:numCache>
                <c:formatCode>General</c:formatCode>
                <c:ptCount val="2"/>
                <c:pt idx="0">
                  <c:v>30</c:v>
                </c:pt>
                <c:pt idx="1">
                  <c:v>25</c:v>
                </c:pt>
              </c:numCache>
            </c:numRef>
          </c:xVal>
          <c:yVal>
            <c:numRef>
              <c:f>'Arc Outs'!$H$30:$H$31</c:f>
              <c:numCache>
                <c:formatCode>General</c:formatCode>
                <c:ptCount val="2"/>
                <c:pt idx="0">
                  <c:v>9</c:v>
                </c:pt>
                <c:pt idx="1">
                  <c:v>15.6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7D6F-4B61-84CD-9661F43E1E37}"/>
            </c:ext>
          </c:extLst>
        </c:ser>
        <c:ser>
          <c:idx val="8"/>
          <c:order val="8"/>
          <c:tx>
            <c:strRef>
              <c:f>'Arc Outs'!$J$29</c:f>
              <c:strCache>
                <c:ptCount val="1"/>
                <c:pt idx="0">
                  <c:v>Test 63 rebuilt, 200 psi He</c:v>
                </c:pt>
              </c:strCache>
            </c:strRef>
          </c:tx>
          <c:spPr>
            <a:ln w="19050">
              <a:noFill/>
            </a:ln>
          </c:spPr>
          <c:marker>
            <c:symbol val="square"/>
            <c:size val="6"/>
          </c:marker>
          <c:errBars>
            <c:errDir val="x"/>
            <c:errBarType val="both"/>
            <c:errValType val="cust"/>
            <c:noEndCap val="0"/>
            <c:plus>
              <c:numRef>
                <c:f>'Arc Outs'!$G$29</c:f>
                <c:numCache>
                  <c:formatCode>General</c:formatCode>
                  <c:ptCount val="1"/>
                  <c:pt idx="0">
                    <c:v>0</c:v>
                  </c:pt>
                </c:numCache>
              </c:numRef>
            </c:plus>
            <c:minus>
              <c:numRef>
                <c:f>'Arc Outs'!$G$29</c:f>
                <c:numCache>
                  <c:formatCode>General</c:formatCode>
                  <c:ptCount val="1"/>
                  <c:pt idx="0">
                    <c:v>0</c:v>
                  </c:pt>
                </c:numCache>
              </c:numRef>
            </c:minus>
          </c:errBars>
          <c:errBars>
            <c:errDir val="y"/>
            <c:errBarType val="both"/>
            <c:errValType val="cust"/>
            <c:noEndCap val="0"/>
            <c:plus>
              <c:numRef>
                <c:f>'Arc Outs'!$I$29</c:f>
                <c:numCache>
                  <c:formatCode>General</c:formatCode>
                  <c:ptCount val="1"/>
                  <c:pt idx="0">
                    <c:v>4.3</c:v>
                  </c:pt>
                </c:numCache>
              </c:numRef>
            </c:plus>
            <c:minus>
              <c:numRef>
                <c:f>'Arc Outs'!$I$29</c:f>
                <c:numCache>
                  <c:formatCode>General</c:formatCode>
                  <c:ptCount val="1"/>
                  <c:pt idx="0">
                    <c:v>4.3</c:v>
                  </c:pt>
                </c:numCache>
              </c:numRef>
            </c:minus>
          </c:errBars>
          <c:xVal>
            <c:numRef>
              <c:f>'Arc Outs'!$F$29</c:f>
              <c:numCache>
                <c:formatCode>General</c:formatCode>
                <c:ptCount val="1"/>
                <c:pt idx="0">
                  <c:v>21.3</c:v>
                </c:pt>
              </c:numCache>
            </c:numRef>
          </c:xVal>
          <c:yVal>
            <c:numRef>
              <c:f>'Arc Outs'!$H$29</c:f>
              <c:numCache>
                <c:formatCode>General</c:formatCode>
                <c:ptCount val="1"/>
                <c:pt idx="0">
                  <c:v>8.6999999999999993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7D6F-4B61-84CD-9661F43E1E37}"/>
            </c:ext>
          </c:extLst>
        </c:ser>
        <c:ser>
          <c:idx val="9"/>
          <c:order val="9"/>
          <c:tx>
            <c:strRef>
              <c:f>'Arc Outs'!$J$32</c:f>
              <c:strCache>
                <c:ptCount val="1"/>
                <c:pt idx="0">
                  <c:v>Test 65B, 200 psi, 40% Ar</c:v>
                </c:pt>
              </c:strCache>
            </c:strRef>
          </c:tx>
          <c:spPr>
            <a:ln w="19050">
              <a:noFill/>
            </a:ln>
          </c:spPr>
          <c:xVal>
            <c:numRef>
              <c:f>'Arc Outs'!$F$32</c:f>
              <c:numCache>
                <c:formatCode>General</c:formatCode>
                <c:ptCount val="1"/>
                <c:pt idx="0">
                  <c:v>15</c:v>
                </c:pt>
              </c:numCache>
            </c:numRef>
          </c:xVal>
          <c:yVal>
            <c:numRef>
              <c:f>'Arc Outs'!$H$32</c:f>
              <c:numCache>
                <c:formatCode>General</c:formatCode>
                <c:ptCount val="1"/>
                <c:pt idx="0">
                  <c:v>1.7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7D6F-4B61-84CD-9661F43E1E37}"/>
            </c:ext>
          </c:extLst>
        </c:ser>
        <c:ser>
          <c:idx val="10"/>
          <c:order val="10"/>
          <c:tx>
            <c:strRef>
              <c:f>'Arc Outs'!$J$33</c:f>
              <c:strCache>
                <c:ptCount val="1"/>
                <c:pt idx="0">
                  <c:v>Test 65B, 200 psi, 5% Ar</c:v>
                </c:pt>
              </c:strCache>
            </c:strRef>
          </c:tx>
          <c:spPr>
            <a:ln w="19050">
              <a:noFill/>
            </a:ln>
          </c:spPr>
          <c:xVal>
            <c:numRef>
              <c:f>'Arc Outs'!$F$33</c:f>
              <c:numCache>
                <c:formatCode>General</c:formatCode>
                <c:ptCount val="1"/>
                <c:pt idx="0">
                  <c:v>15</c:v>
                </c:pt>
              </c:numCache>
            </c:numRef>
          </c:xVal>
          <c:yVal>
            <c:numRef>
              <c:f>'Arc Outs'!$H$33</c:f>
              <c:numCache>
                <c:formatCode>General</c:formatCode>
                <c:ptCount val="1"/>
                <c:pt idx="0">
                  <c:v>4.2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A-7D6F-4B61-84CD-9661F43E1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886495"/>
        <c:axId val="671938384"/>
      </c:scatterChart>
      <c:valAx>
        <c:axId val="130886495"/>
        <c:scaling>
          <c:orientation val="minMax"/>
          <c:max val="35"/>
          <c:min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Voltage (kV)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1938384"/>
        <c:crosses val="autoZero"/>
        <c:crossBetween val="midCat"/>
      </c:valAx>
      <c:valAx>
        <c:axId val="67193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Arc Out (kV)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886495"/>
        <c:crosses val="autoZero"/>
        <c:crossBetween val="midCat"/>
      </c:valAx>
    </c:plotArea>
    <c:plotVisOnly val="1"/>
    <c:dispBlanksAs val="gap"/>
    <c:showDLblsOverMax val="0"/>
    <c:extLst/>
  </c:chart>
  <c:spPr>
    <a:solidFill>
      <a:schemeClr val="bg1"/>
    </a:solidFill>
  </c:spPr>
  <c:txPr>
    <a:bodyPr/>
    <a:lstStyle/>
    <a:p>
      <a:pPr>
        <a:defRPr/>
      </a:pPr>
      <a:endParaRPr lang="en-US"/>
    </a:p>
  </c:txPr>
  <c:externalData r:id="rId1">
    <c:autoUpdate val="0"/>
  </c:externalData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48381452318461"/>
          <c:y val="5.0925925925925923E-2"/>
          <c:w val="0.7684821352976039"/>
          <c:h val="0.74350320793234181"/>
        </c:manualLayout>
      </c:layout>
      <c:scatterChart>
        <c:scatterStyle val="lineMarker"/>
        <c:varyColors val="0"/>
        <c:ser>
          <c:idx val="0"/>
          <c:order val="0"/>
          <c:tx>
            <c:v>This Test</c:v>
          </c:tx>
          <c:spPr>
            <a:ln w="19050">
              <a:noFill/>
            </a:ln>
          </c:spPr>
          <c:xVal>
            <c:numRef>
              <c:f>'Test 65B'!$B$4:$B$30</c:f>
              <c:numCache>
                <c:formatCode>0.00</c:formatCode>
                <c:ptCount val="27"/>
                <c:pt idx="0">
                  <c:v>24</c:v>
                </c:pt>
                <c:pt idx="1">
                  <c:v>24</c:v>
                </c:pt>
                <c:pt idx="2">
                  <c:v>24.5</c:v>
                </c:pt>
                <c:pt idx="3">
                  <c:v>25</c:v>
                </c:pt>
                <c:pt idx="4">
                  <c:v>25.2</c:v>
                </c:pt>
                <c:pt idx="5">
                  <c:v>25</c:v>
                </c:pt>
                <c:pt idx="6">
                  <c:v>25</c:v>
                </c:pt>
                <c:pt idx="7">
                  <c:v>24.5</c:v>
                </c:pt>
                <c:pt idx="8">
                  <c:v>25.5</c:v>
                </c:pt>
                <c:pt idx="9">
                  <c:v>25</c:v>
                </c:pt>
                <c:pt idx="10">
                  <c:v>26</c:v>
                </c:pt>
                <c:pt idx="11">
                  <c:v>25</c:v>
                </c:pt>
                <c:pt idx="12">
                  <c:v>24.5</c:v>
                </c:pt>
                <c:pt idx="13">
                  <c:v>24.75</c:v>
                </c:pt>
                <c:pt idx="14">
                  <c:v>22</c:v>
                </c:pt>
                <c:pt idx="15">
                  <c:v>25</c:v>
                </c:pt>
                <c:pt idx="16">
                  <c:v>24</c:v>
                </c:pt>
                <c:pt idx="17">
                  <c:v>25</c:v>
                </c:pt>
                <c:pt idx="18">
                  <c:v>25</c:v>
                </c:pt>
                <c:pt idx="19">
                  <c:v>25</c:v>
                </c:pt>
                <c:pt idx="20">
                  <c:v>25</c:v>
                </c:pt>
                <c:pt idx="21">
                  <c:v>25</c:v>
                </c:pt>
                <c:pt idx="22">
                  <c:v>24.6</c:v>
                </c:pt>
                <c:pt idx="23">
                  <c:v>25</c:v>
                </c:pt>
                <c:pt idx="24">
                  <c:v>24.6</c:v>
                </c:pt>
                <c:pt idx="25">
                  <c:v>24.1</c:v>
                </c:pt>
                <c:pt idx="26">
                  <c:v>24.4</c:v>
                </c:pt>
              </c:numCache>
            </c:numRef>
          </c:xVal>
          <c:yVal>
            <c:numRef>
              <c:f>'Test 65B'!$N$4:$N$30</c:f>
              <c:numCache>
                <c:formatCode>0.00</c:formatCode>
                <c:ptCount val="27"/>
                <c:pt idx="0">
                  <c:v>1.2</c:v>
                </c:pt>
                <c:pt idx="1">
                  <c:v>1.5</c:v>
                </c:pt>
                <c:pt idx="2">
                  <c:v>1.2</c:v>
                </c:pt>
                <c:pt idx="3">
                  <c:v>1.1000000000000001</c:v>
                </c:pt>
                <c:pt idx="4">
                  <c:v>0.9</c:v>
                </c:pt>
                <c:pt idx="5">
                  <c:v>1.2</c:v>
                </c:pt>
                <c:pt idx="6">
                  <c:v>1.2</c:v>
                </c:pt>
                <c:pt idx="7">
                  <c:v>0.9</c:v>
                </c:pt>
                <c:pt idx="8">
                  <c:v>1</c:v>
                </c:pt>
                <c:pt idx="9">
                  <c:v>1.5</c:v>
                </c:pt>
                <c:pt idx="10">
                  <c:v>1.6</c:v>
                </c:pt>
                <c:pt idx="11">
                  <c:v>2</c:v>
                </c:pt>
                <c:pt idx="12">
                  <c:v>2.1</c:v>
                </c:pt>
                <c:pt idx="13">
                  <c:v>1.36</c:v>
                </c:pt>
                <c:pt idx="14">
                  <c:v>1.28</c:v>
                </c:pt>
                <c:pt idx="15">
                  <c:v>1.25</c:v>
                </c:pt>
                <c:pt idx="16">
                  <c:v>1.05</c:v>
                </c:pt>
                <c:pt idx="17">
                  <c:v>0.81</c:v>
                </c:pt>
                <c:pt idx="18">
                  <c:v>0.81</c:v>
                </c:pt>
                <c:pt idx="19">
                  <c:v>0.93</c:v>
                </c:pt>
                <c:pt idx="20">
                  <c:v>1.44</c:v>
                </c:pt>
                <c:pt idx="21">
                  <c:v>1.44</c:v>
                </c:pt>
                <c:pt idx="22">
                  <c:v>1.64</c:v>
                </c:pt>
                <c:pt idx="23">
                  <c:v>1.7230000000000001</c:v>
                </c:pt>
                <c:pt idx="24">
                  <c:v>1.0580000000000001</c:v>
                </c:pt>
                <c:pt idx="25">
                  <c:v>2.508</c:v>
                </c:pt>
                <c:pt idx="26">
                  <c:v>2.2189999999999999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3DC4-458C-BBA5-EF8B0D16D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0886495"/>
        <c:axId val="671938384"/>
      </c:scatterChart>
      <c:valAx>
        <c:axId val="130886495"/>
        <c:scaling>
          <c:orientation val="minMax"/>
          <c:max val="35"/>
          <c:min val="5"/>
        </c:scaling>
        <c:delete val="1"/>
        <c:axPos val="b"/>
        <c:numFmt formatCode="0.00" sourceLinked="1"/>
        <c:majorTickMark val="none"/>
        <c:minorTickMark val="none"/>
        <c:tickLblPos val="nextTo"/>
        <c:crossAx val="671938384"/>
        <c:crosses val="autoZero"/>
        <c:crossBetween val="midCat"/>
      </c:valAx>
      <c:valAx>
        <c:axId val="671938384"/>
        <c:scaling>
          <c:orientation val="minMax"/>
          <c:max val="18"/>
        </c:scaling>
        <c:delete val="1"/>
        <c:axPos val="l"/>
        <c:numFmt formatCode="0.00" sourceLinked="1"/>
        <c:majorTickMark val="none"/>
        <c:minorTickMark val="none"/>
        <c:tickLblPos val="nextTo"/>
        <c:crossAx val="130886495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58533933258342719"/>
          <c:y val="0.37828594342373872"/>
          <c:w val="0.3411013038692744"/>
          <c:h val="0.55862642169728782"/>
        </c:manualLayout>
      </c:layout>
      <c:overlay val="0"/>
    </c:legend>
    <c:plotVisOnly val="1"/>
    <c:dispBlanksAs val="gap"/>
    <c:showDLblsOverMax val="0"/>
    <c:extLst/>
  </c:chart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155552471976"/>
          <c:y val="6.2500211928344485E-2"/>
          <c:w val="0.74530928665026841"/>
          <c:h val="0.70833573518790416"/>
        </c:manualLayout>
      </c:layout>
      <c:scatterChart>
        <c:scatterStyle val="lineMarker"/>
        <c:varyColors val="0"/>
        <c:ser>
          <c:idx val="1"/>
          <c:order val="0"/>
          <c:tx>
            <c:v>0.03 Torr</c:v>
          </c:tx>
          <c:spPr>
            <a:ln w="28575">
              <a:noFill/>
            </a:ln>
          </c:spPr>
          <c:xVal>
            <c:numRef>
              <c:f>Sheet2!$S$18:$S$32</c:f>
              <c:numCache>
                <c:formatCode>0.00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0.4499999999999999</c:v>
                </c:pt>
                <c:pt idx="4">
                  <c:v>0.3</c:v>
                </c:pt>
                <c:pt idx="5">
                  <c:v>0.35</c:v>
                </c:pt>
                <c:pt idx="6">
                  <c:v>0.65</c:v>
                </c:pt>
                <c:pt idx="7">
                  <c:v>0.6</c:v>
                </c:pt>
                <c:pt idx="8">
                  <c:v>0.6</c:v>
                </c:pt>
                <c:pt idx="9">
                  <c:v>0.75</c:v>
                </c:pt>
                <c:pt idx="10">
                  <c:v>0.75</c:v>
                </c:pt>
                <c:pt idx="11">
                  <c:v>0.75</c:v>
                </c:pt>
                <c:pt idx="12">
                  <c:v>0.75</c:v>
                </c:pt>
                <c:pt idx="13">
                  <c:v>0.75</c:v>
                </c:pt>
                <c:pt idx="14">
                  <c:v>0.8</c:v>
                </c:pt>
              </c:numCache>
            </c:numRef>
          </c:xVal>
          <c:yVal>
            <c:numRef>
              <c:f>Sheet2!$C$18:$C$32</c:f>
              <c:numCache>
                <c:formatCode>0.00</c:formatCode>
                <c:ptCount val="15"/>
                <c:pt idx="0">
                  <c:v>3.8692425202805341</c:v>
                </c:pt>
                <c:pt idx="1">
                  <c:v>4.551686929080982</c:v>
                </c:pt>
                <c:pt idx="2">
                  <c:v>4.4533339858127441</c:v>
                </c:pt>
                <c:pt idx="3">
                  <c:v>5.2424455706566082</c:v>
                </c:pt>
                <c:pt idx="4">
                  <c:v>4.8652487036005896</c:v>
                </c:pt>
                <c:pt idx="5">
                  <c:v>5.1100141189209776</c:v>
                </c:pt>
                <c:pt idx="6">
                  <c:v>6.0931795910152742</c:v>
                </c:pt>
                <c:pt idx="7">
                  <c:v>5.8995480162612326</c:v>
                </c:pt>
                <c:pt idx="8">
                  <c:v>5.8187359642752963</c:v>
                </c:pt>
                <c:pt idx="9">
                  <c:v>6.698201291966118</c:v>
                </c:pt>
                <c:pt idx="10">
                  <c:v>6.7504426381664837</c:v>
                </c:pt>
                <c:pt idx="11">
                  <c:v>6.5353859312321481</c:v>
                </c:pt>
                <c:pt idx="12">
                  <c:v>6.6559108195787635</c:v>
                </c:pt>
                <c:pt idx="13">
                  <c:v>6.4991259542211992</c:v>
                </c:pt>
                <c:pt idx="14">
                  <c:v>7.0679670760800573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4BE-4F7E-AFA5-B253B3374125}"/>
            </c:ext>
          </c:extLst>
        </c:ser>
        <c:ser>
          <c:idx val="0"/>
          <c:order val="1"/>
          <c:tx>
            <c:v>0.09 Torr</c:v>
          </c:tx>
          <c:spPr>
            <a:ln w="28575">
              <a:noFill/>
            </a:ln>
          </c:spPr>
          <c:xVal>
            <c:numRef>
              <c:f>Sheet2!$S$4:$S$17</c:f>
              <c:numCache>
                <c:formatCode>0.00</c:formatCode>
                <c:ptCount val="14"/>
                <c:pt idx="0">
                  <c:v>0.80442999999999987</c:v>
                </c:pt>
                <c:pt idx="1">
                  <c:v>0.74968999999999986</c:v>
                </c:pt>
                <c:pt idx="2">
                  <c:v>0.6</c:v>
                </c:pt>
                <c:pt idx="3">
                  <c:v>0.6</c:v>
                </c:pt>
                <c:pt idx="4">
                  <c:v>0.6</c:v>
                </c:pt>
                <c:pt idx="5">
                  <c:v>0.29999999999999993</c:v>
                </c:pt>
                <c:pt idx="6">
                  <c:v>0.14999999999999997</c:v>
                </c:pt>
                <c:pt idx="7">
                  <c:v>0.14999999999999997</c:v>
                </c:pt>
                <c:pt idx="8">
                  <c:v>0.39999999999999986</c:v>
                </c:pt>
                <c:pt idx="9">
                  <c:v>0.4499999999999999</c:v>
                </c:pt>
                <c:pt idx="10">
                  <c:v>0.4499999999999999</c:v>
                </c:pt>
                <c:pt idx="11">
                  <c:v>0.7</c:v>
                </c:pt>
                <c:pt idx="12">
                  <c:v>0.7</c:v>
                </c:pt>
                <c:pt idx="13">
                  <c:v>0.7</c:v>
                </c:pt>
              </c:numCache>
            </c:numRef>
          </c:xVal>
          <c:yVal>
            <c:numRef>
              <c:f>Sheet2!$C$4:$C$17</c:f>
              <c:numCache>
                <c:formatCode>0.00</c:formatCode>
                <c:ptCount val="14"/>
                <c:pt idx="0">
                  <c:v>5.7224056486552035</c:v>
                </c:pt>
                <c:pt idx="1">
                  <c:v>6.2253352864909646</c:v>
                </c:pt>
                <c:pt idx="2">
                  <c:v>#N/A</c:v>
                </c:pt>
                <c:pt idx="3">
                  <c:v>5.1582082746838909</c:v>
                </c:pt>
                <c:pt idx="4">
                  <c:v>5.2050485820845793</c:v>
                </c:pt>
                <c:pt idx="5">
                  <c:v>4.5303488923304567</c:v>
                </c:pt>
                <c:pt idx="6">
                  <c:v>4.0940050224994842</c:v>
                </c:pt>
                <c:pt idx="7">
                  <c:v>4.049418632016935</c:v>
                </c:pt>
                <c:pt idx="8">
                  <c:v>4.6863870915406292</c:v>
                </c:pt>
                <c:pt idx="9">
                  <c:v>4.6383159834678818</c:v>
                </c:pt>
                <c:pt idx="10">
                  <c:v>4.8885352844459939</c:v>
                </c:pt>
                <c:pt idx="11">
                  <c:v>5.7167134483049518</c:v>
                </c:pt>
                <c:pt idx="12">
                  <c:v>5.4915605321030352</c:v>
                </c:pt>
                <c:pt idx="13">
                  <c:v>5.6732445539785257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4BE-4F7E-AFA5-B253B3374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1579248"/>
        <c:axId val="1"/>
      </c:scatterChart>
      <c:valAx>
        <c:axId val="1861579248"/>
        <c:scaling>
          <c:orientation val="minMax"/>
        </c:scaling>
        <c:delete val="0"/>
        <c:axPos val="b"/>
        <c:title>
          <c:tx>
            <c:strRef>
              <c:f>Sheet2!$S$1</c:f>
              <c:strCache>
                <c:ptCount val="1"/>
                <c:pt idx="0">
                  <c:v>%He</c:v>
                </c:pt>
              </c:strCache>
            </c:strRef>
          </c:tx>
          <c:overlay val="0"/>
        </c:title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  <c:min val="3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Velocity (km/s)</a:t>
                </a:r>
              </a:p>
            </c:rich>
          </c:tx>
          <c:overlay val="0"/>
        </c:title>
        <c:numFmt formatCode="#,##0.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8615792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8404100961910594"/>
          <c:y val="0.11072739801330143"/>
          <c:w val="0.23593956921604642"/>
          <c:h val="0.21340660542432197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406138472519628E-2"/>
          <c:y val="0.18710222361907755"/>
          <c:w val="0.94575303354746609"/>
          <c:h val="0.64138740473010147"/>
        </c:manualLayout>
      </c:layout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'60% He'!$K$2:$K$102</c:f>
              <c:numCache>
                <c:formatCode>General</c:formatCode>
                <c:ptCount val="101"/>
                <c:pt idx="0">
                  <c:v>23.846221687339266</c:v>
                </c:pt>
                <c:pt idx="1">
                  <c:v>23.84622168733927</c:v>
                </c:pt>
                <c:pt idx="2">
                  <c:v>23.84622168733927</c:v>
                </c:pt>
                <c:pt idx="3">
                  <c:v>23.84622168733927</c:v>
                </c:pt>
                <c:pt idx="4">
                  <c:v>23.84622168733927</c:v>
                </c:pt>
                <c:pt idx="5">
                  <c:v>23.846221687339266</c:v>
                </c:pt>
                <c:pt idx="6">
                  <c:v>23.84622168733927</c:v>
                </c:pt>
                <c:pt idx="7">
                  <c:v>23.84622168733927</c:v>
                </c:pt>
                <c:pt idx="8">
                  <c:v>23.846221687339266</c:v>
                </c:pt>
                <c:pt idx="9">
                  <c:v>22.340304900553974</c:v>
                </c:pt>
                <c:pt idx="10">
                  <c:v>20.074549106362024</c:v>
                </c:pt>
                <c:pt idx="11">
                  <c:v>18.217691935862454</c:v>
                </c:pt>
                <c:pt idx="12">
                  <c:v>16.667502906793988</c:v>
                </c:pt>
                <c:pt idx="13">
                  <c:v>15.353206542407891</c:v>
                </c:pt>
                <c:pt idx="14">
                  <c:v>14.224248437003084</c:v>
                </c:pt>
                <c:pt idx="15">
                  <c:v>13.243554894906588</c:v>
                </c:pt>
                <c:pt idx="16">
                  <c:v>12.383320204511744</c:v>
                </c:pt>
                <c:pt idx="17">
                  <c:v>11.622280756462583</c:v>
                </c:pt>
                <c:pt idx="18">
                  <c:v>10.943897788810787</c:v>
                </c:pt>
                <c:pt idx="19">
                  <c:v>10.33511400183389</c:v>
                </c:pt>
                <c:pt idx="20">
                  <c:v>9.7854831881274063</c:v>
                </c:pt>
                <c:pt idx="21">
                  <c:v>9.2865485395402558</c:v>
                </c:pt>
                <c:pt idx="22">
                  <c:v>8.8313905064972591</c:v>
                </c:pt>
                <c:pt idx="23">
                  <c:v>8.4142926068020074</c:v>
                </c:pt>
                <c:pt idx="24">
                  <c:v>8.0304907819819462</c:v>
                </c:pt>
                <c:pt idx="25">
                  <c:v>7.6759829078573167</c:v>
                </c:pt>
                <c:pt idx="26">
                  <c:v>7.3473822639593029</c:v>
                </c:pt>
                <c:pt idx="27">
                  <c:v>7.0418035650518869</c:v>
                </c:pt>
                <c:pt idx="28">
                  <c:v>6.7567734142244262</c:v>
                </c:pt>
                <c:pt idx="29">
                  <c:v>6.4901592826859806</c:v>
                </c:pt>
                <c:pt idx="30">
                  <c:v>6.2401126933569042</c:v>
                </c:pt>
                <c:pt idx="31">
                  <c:v>6.0050234009411838</c:v>
                </c:pt>
                <c:pt idx="32">
                  <c:v>5.783482162991656</c:v>
                </c:pt>
                <c:pt idx="33">
                  <c:v>5.5742502796283642</c:v>
                </c:pt>
                <c:pt idx="34">
                  <c:v>5.3762345083558021</c:v>
                </c:pt>
                <c:pt idx="35">
                  <c:v>5.1884662789508917</c:v>
                </c:pt>
                <c:pt idx="36">
                  <c:v>5.0100843722883814</c:v>
                </c:pt>
                <c:pt idx="37">
                  <c:v>4.8403204077553568</c:v>
                </c:pt>
                <c:pt idx="38">
                  <c:v>4.678486621874236</c:v>
                </c:pt>
                <c:pt idx="39">
                  <c:v>4.523965526882443</c:v>
                </c:pt>
                <c:pt idx="40">
                  <c:v>4.3762011202668454</c:v>
                </c:pt>
                <c:pt idx="41">
                  <c:v>4.2346913804460202</c:v>
                </c:pt>
                <c:pt idx="42">
                  <c:v>4.0989818342323119</c:v>
                </c:pt>
                <c:pt idx="43">
                  <c:v>3.9686600215875298</c:v>
                </c:pt>
                <c:pt idx="44">
                  <c:v>3.8433507149103199</c:v>
                </c:pt>
                <c:pt idx="45">
                  <c:v>3.7227117754726096</c:v>
                </c:pt>
                <c:pt idx="46">
                  <c:v>3.6064305500362557</c:v>
                </c:pt>
                <c:pt idx="47">
                  <c:v>3.4942207271857839</c:v>
                </c:pt>
                <c:pt idx="48">
                  <c:v>3.3858195863231533</c:v>
                </c:pt>
                <c:pt idx="49">
                  <c:v>3.2809855832174084</c:v>
                </c:pt>
                <c:pt idx="50">
                  <c:v>3.179496224978565</c:v>
                </c:pt>
                <c:pt idx="51">
                  <c:v>3.0811461947173941</c:v>
                </c:pt>
                <c:pt idx="52">
                  <c:v>2.9857456922656285</c:v>
                </c:pt>
                <c:pt idx="53">
                  <c:v>2.8931189624059064</c:v>
                </c:pt>
                <c:pt idx="54">
                  <c:v>2.8031029862896757</c:v>
                </c:pt>
                <c:pt idx="55">
                  <c:v>2.7155463152581971</c:v>
                </c:pt>
                <c:pt idx="56">
                  <c:v>2.6303080292501568</c:v>
                </c:pt>
                <c:pt idx="57">
                  <c:v>2.5472568044790842</c:v>
                </c:pt>
                <c:pt idx="58">
                  <c:v>2.4662700771754626</c:v>
                </c:pt>
                <c:pt idx="59">
                  <c:v>2.3872332919779837</c:v>
                </c:pt>
                <c:pt idx="60">
                  <c:v>2.3100392250794268</c:v>
                </c:pt>
                <c:pt idx="61">
                  <c:v>2.2345873735292137</c:v>
                </c:pt>
                <c:pt idx="62">
                  <c:v>2.1607834032029625</c:v>
                </c:pt>
                <c:pt idx="63">
                  <c:v>2.0885386488992719</c:v>
                </c:pt>
                <c:pt idx="64">
                  <c:v>2.0177696608401661</c:v>
                </c:pt>
                <c:pt idx="65">
                  <c:v>1.9483977925548017</c:v>
                </c:pt>
                <c:pt idx="66">
                  <c:v>1.8803488257331644</c:v>
                </c:pt>
                <c:pt idx="67">
                  <c:v>1.8135526281620296</c:v>
                </c:pt>
                <c:pt idx="68">
                  <c:v>1.7479428413113163</c:v>
                </c:pt>
                <c:pt idx="69">
                  <c:v>1.6834565945352533</c:v>
                </c:pt>
                <c:pt idx="70">
                  <c:v>1.6200342431980432</c:v>
                </c:pt>
                <c:pt idx="71">
                  <c:v>1.5576191283350482</c:v>
                </c:pt>
                <c:pt idx="72">
                  <c:v>1.4961573557241066</c:v>
                </c:pt>
                <c:pt idx="73">
                  <c:v>1.4355975924725295</c:v>
                </c:pt>
                <c:pt idx="74">
                  <c:v>1.375890879428042</c:v>
                </c:pt>
                <c:pt idx="75">
                  <c:v>1.316990457900181</c:v>
                </c:pt>
                <c:pt idx="76">
                  <c:v>1.2588516093356368</c:v>
                </c:pt>
                <c:pt idx="77">
                  <c:v>1.2014315067294932</c:v>
                </c:pt>
                <c:pt idx="78">
                  <c:v>1.1446890766766158</c:v>
                </c:pt>
                <c:pt idx="79">
                  <c:v>1.0885848710756272</c:v>
                </c:pt>
                <c:pt idx="80">
                  <c:v>1.0330809475937108</c:v>
                </c:pt>
                <c:pt idx="81">
                  <c:v>0.9781407580854149</c:v>
                </c:pt>
                <c:pt idx="82">
                  <c:v>0.92372904423402025</c:v>
                </c:pt>
                <c:pt idx="83">
                  <c:v>0.86981173975097548</c:v>
                </c:pt>
                <c:pt idx="84">
                  <c:v>0.81635587852842739</c:v>
                </c:pt>
                <c:pt idx="85">
                  <c:v>0.76332950819277157</c:v>
                </c:pt>
                <c:pt idx="86">
                  <c:v>0.71070160855422559</c:v>
                </c:pt>
                <c:pt idx="87">
                  <c:v>0.65844201448927897</c:v>
                </c:pt>
                <c:pt idx="88">
                  <c:v>0.60652134283008541</c:v>
                </c:pt>
                <c:pt idx="89">
                  <c:v>0.55491092286792831</c:v>
                </c:pt>
                <c:pt idx="90">
                  <c:v>0.503582730107211</c:v>
                </c:pt>
                <c:pt idx="91">
                  <c:v>0.45250932293240115</c:v>
                </c:pt>
                <c:pt idx="92">
                  <c:v>0.40166378187329504</c:v>
                </c:pt>
                <c:pt idx="93">
                  <c:v>0.35101965117415568</c:v>
                </c:pt>
                <c:pt idx="94">
                  <c:v>0.30055088238994437</c:v>
                </c:pt>
                <c:pt idx="95">
                  <c:v>0.25023177974825028</c:v>
                </c:pt>
                <c:pt idx="96">
                  <c:v>0.20003694702876834</c:v>
                </c:pt>
                <c:pt idx="97">
                  <c:v>0.14994123572346404</c:v>
                </c:pt>
                <c:pt idx="98">
                  <c:v>9.991969425001386E-2</c:v>
                </c:pt>
                <c:pt idx="99">
                  <c:v>4.9947517998824055E-2</c:v>
                </c:pt>
                <c:pt idx="100">
                  <c:v>7.2546675757309621E-15</c:v>
                </c:pt>
              </c:numCache>
            </c:numRef>
          </c:xVal>
          <c:yVal>
            <c:numRef>
              <c:f>'60% He'!$L$2:$L$102</c:f>
              <c:numCache>
                <c:formatCode>General</c:formatCode>
                <c:ptCount val="101"/>
                <c:pt idx="0">
                  <c:v>4</c:v>
                </c:pt>
                <c:pt idx="1">
                  <c:v>3.6253936150088717</c:v>
                </c:pt>
                <c:pt idx="2">
                  <c:v>3.2506022931249463</c:v>
                </c:pt>
                <c:pt idx="3">
                  <c:v>2.8754407320740674</c:v>
                </c:pt>
                <c:pt idx="4">
                  <c:v>2.4997228972842835</c:v>
                </c:pt>
                <c:pt idx="5">
                  <c:v>2.1232616518881668</c:v>
                </c:pt>
                <c:pt idx="6">
                  <c:v>1.7458683820754595</c:v>
                </c:pt>
                <c:pt idx="7">
                  <c:v>1.3673526161938727</c:v>
                </c:pt>
                <c:pt idx="8">
                  <c:v>0.98752163595032583</c:v>
                </c:pt>
                <c:pt idx="9">
                  <c:v>0.82050377502143146</c:v>
                </c:pt>
                <c:pt idx="10">
                  <c:v>0.82050377502143101</c:v>
                </c:pt>
                <c:pt idx="11">
                  <c:v>0.82050377502143101</c:v>
                </c:pt>
                <c:pt idx="12">
                  <c:v>0.82050377502143101</c:v>
                </c:pt>
                <c:pt idx="13">
                  <c:v>0.82050377502143146</c:v>
                </c:pt>
                <c:pt idx="14">
                  <c:v>0.82050377502143101</c:v>
                </c:pt>
                <c:pt idx="15">
                  <c:v>0.82050377502143101</c:v>
                </c:pt>
                <c:pt idx="16">
                  <c:v>0.82050377502143101</c:v>
                </c:pt>
                <c:pt idx="17">
                  <c:v>0.82050377502143101</c:v>
                </c:pt>
                <c:pt idx="18">
                  <c:v>0.82050377502143101</c:v>
                </c:pt>
                <c:pt idx="19">
                  <c:v>0.82050377502143101</c:v>
                </c:pt>
                <c:pt idx="20">
                  <c:v>0.82050377502143101</c:v>
                </c:pt>
                <c:pt idx="21">
                  <c:v>0.82050377502143101</c:v>
                </c:pt>
                <c:pt idx="22">
                  <c:v>0.82050377502143101</c:v>
                </c:pt>
                <c:pt idx="23">
                  <c:v>0.82050377502143101</c:v>
                </c:pt>
                <c:pt idx="24">
                  <c:v>0.82050377502143146</c:v>
                </c:pt>
                <c:pt idx="25">
                  <c:v>0.82050377502143057</c:v>
                </c:pt>
                <c:pt idx="26">
                  <c:v>0.82050377502143101</c:v>
                </c:pt>
                <c:pt idx="27">
                  <c:v>0.82050377502143101</c:v>
                </c:pt>
                <c:pt idx="28">
                  <c:v>0.82050377502143101</c:v>
                </c:pt>
                <c:pt idx="29">
                  <c:v>0.82050377502143057</c:v>
                </c:pt>
                <c:pt idx="30">
                  <c:v>0.82050377502143057</c:v>
                </c:pt>
                <c:pt idx="31">
                  <c:v>0.82050377502143146</c:v>
                </c:pt>
                <c:pt idx="32">
                  <c:v>0.82050377502143057</c:v>
                </c:pt>
                <c:pt idx="33">
                  <c:v>0.82050377502143101</c:v>
                </c:pt>
                <c:pt idx="34">
                  <c:v>0.82050377502143101</c:v>
                </c:pt>
                <c:pt idx="35">
                  <c:v>0.82050377502143146</c:v>
                </c:pt>
                <c:pt idx="36">
                  <c:v>0.82050377502143057</c:v>
                </c:pt>
                <c:pt idx="37">
                  <c:v>0.82050377502143101</c:v>
                </c:pt>
                <c:pt idx="38">
                  <c:v>0.82050377502143101</c:v>
                </c:pt>
                <c:pt idx="39">
                  <c:v>0.82050377502143101</c:v>
                </c:pt>
                <c:pt idx="40">
                  <c:v>0.82050377502143146</c:v>
                </c:pt>
                <c:pt idx="41">
                  <c:v>0.82050377502143101</c:v>
                </c:pt>
                <c:pt idx="42">
                  <c:v>0.82050377502143101</c:v>
                </c:pt>
                <c:pt idx="43">
                  <c:v>0.82050377502143101</c:v>
                </c:pt>
                <c:pt idx="44">
                  <c:v>0.82050377502143101</c:v>
                </c:pt>
                <c:pt idx="45">
                  <c:v>0.82050377502143101</c:v>
                </c:pt>
                <c:pt idx="46">
                  <c:v>0.82050377502143101</c:v>
                </c:pt>
                <c:pt idx="47">
                  <c:v>0.82050377502143101</c:v>
                </c:pt>
                <c:pt idx="48">
                  <c:v>0.82050377502143057</c:v>
                </c:pt>
                <c:pt idx="49">
                  <c:v>0.82050377502143057</c:v>
                </c:pt>
                <c:pt idx="50">
                  <c:v>0.82050377502143101</c:v>
                </c:pt>
                <c:pt idx="51">
                  <c:v>0.82050377502143057</c:v>
                </c:pt>
                <c:pt idx="52">
                  <c:v>0.82050377502143101</c:v>
                </c:pt>
                <c:pt idx="53">
                  <c:v>0.82050377502143146</c:v>
                </c:pt>
                <c:pt idx="54">
                  <c:v>0.82050377502143101</c:v>
                </c:pt>
                <c:pt idx="55">
                  <c:v>0.82050377502143057</c:v>
                </c:pt>
                <c:pt idx="56">
                  <c:v>0.82050377502143057</c:v>
                </c:pt>
                <c:pt idx="57">
                  <c:v>0.82050377502143146</c:v>
                </c:pt>
                <c:pt idx="58">
                  <c:v>0.82050377502143101</c:v>
                </c:pt>
                <c:pt idx="59">
                  <c:v>0.82050377502143101</c:v>
                </c:pt>
                <c:pt idx="60">
                  <c:v>0.82050377502143146</c:v>
                </c:pt>
                <c:pt idx="61">
                  <c:v>0.82050377502143101</c:v>
                </c:pt>
                <c:pt idx="62">
                  <c:v>0.82050377502143101</c:v>
                </c:pt>
                <c:pt idx="63">
                  <c:v>0.82050377502143101</c:v>
                </c:pt>
                <c:pt idx="64">
                  <c:v>0.82050377502143101</c:v>
                </c:pt>
                <c:pt idx="65">
                  <c:v>0.82050377502143146</c:v>
                </c:pt>
                <c:pt idx="66">
                  <c:v>0.82050377502143101</c:v>
                </c:pt>
                <c:pt idx="67">
                  <c:v>0.82050377502143101</c:v>
                </c:pt>
                <c:pt idx="68">
                  <c:v>0.82050377502143101</c:v>
                </c:pt>
                <c:pt idx="69">
                  <c:v>0.82050377502143101</c:v>
                </c:pt>
                <c:pt idx="70">
                  <c:v>0.82050377502143146</c:v>
                </c:pt>
                <c:pt idx="71">
                  <c:v>0.82050377502143057</c:v>
                </c:pt>
                <c:pt idx="72">
                  <c:v>0.82050377502143101</c:v>
                </c:pt>
                <c:pt idx="73">
                  <c:v>0.82050377502143101</c:v>
                </c:pt>
                <c:pt idx="74">
                  <c:v>0.82050377502143101</c:v>
                </c:pt>
                <c:pt idx="75">
                  <c:v>0.82050377502143101</c:v>
                </c:pt>
                <c:pt idx="76">
                  <c:v>0.82050377502143146</c:v>
                </c:pt>
                <c:pt idx="77">
                  <c:v>0.82050377502143101</c:v>
                </c:pt>
                <c:pt idx="78">
                  <c:v>0.82050377502143146</c:v>
                </c:pt>
                <c:pt idx="79">
                  <c:v>0.82050377502143101</c:v>
                </c:pt>
                <c:pt idx="80">
                  <c:v>0.82050377502143057</c:v>
                </c:pt>
                <c:pt idx="81">
                  <c:v>0.82050377502143146</c:v>
                </c:pt>
                <c:pt idx="82">
                  <c:v>0.82050377502143101</c:v>
                </c:pt>
                <c:pt idx="83">
                  <c:v>0.82050377502143101</c:v>
                </c:pt>
                <c:pt idx="84">
                  <c:v>0.82050377502143057</c:v>
                </c:pt>
                <c:pt idx="85">
                  <c:v>0.82050377502143101</c:v>
                </c:pt>
                <c:pt idx="86">
                  <c:v>0.82050377502143101</c:v>
                </c:pt>
                <c:pt idx="87">
                  <c:v>0.82050377502143101</c:v>
                </c:pt>
                <c:pt idx="88">
                  <c:v>0.82050377502143057</c:v>
                </c:pt>
                <c:pt idx="89">
                  <c:v>0.82050377502143146</c:v>
                </c:pt>
                <c:pt idx="90">
                  <c:v>0.82050377502143146</c:v>
                </c:pt>
                <c:pt idx="91">
                  <c:v>0.82050377502143057</c:v>
                </c:pt>
                <c:pt idx="92">
                  <c:v>0.82050377502143101</c:v>
                </c:pt>
                <c:pt idx="93">
                  <c:v>0.82050377502143101</c:v>
                </c:pt>
                <c:pt idx="94">
                  <c:v>0.82050377502143057</c:v>
                </c:pt>
                <c:pt idx="95">
                  <c:v>0.82050377502143101</c:v>
                </c:pt>
                <c:pt idx="96">
                  <c:v>0.82050377502143101</c:v>
                </c:pt>
                <c:pt idx="97">
                  <c:v>0.82050377502143101</c:v>
                </c:pt>
                <c:pt idx="98">
                  <c:v>0.82050377502143101</c:v>
                </c:pt>
                <c:pt idx="99">
                  <c:v>0.82050377502143146</c:v>
                </c:pt>
                <c:pt idx="100">
                  <c:v>0.82050377502143101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8C98-40DF-9DFA-68F726F03CF8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'60% He'!$R$2:$R$103</c:f>
              <c:numCache>
                <c:formatCode>General</c:formatCode>
                <c:ptCount val="102"/>
                <c:pt idx="0">
                  <c:v>28.04661238211818</c:v>
                </c:pt>
                <c:pt idx="1">
                  <c:v>28.046612382118184</c:v>
                </c:pt>
                <c:pt idx="2">
                  <c:v>28.04661238211818</c:v>
                </c:pt>
                <c:pt idx="3">
                  <c:v>28.04661238211818</c:v>
                </c:pt>
                <c:pt idx="4">
                  <c:v>28.04661238211818</c:v>
                </c:pt>
                <c:pt idx="5">
                  <c:v>28.04661238211818</c:v>
                </c:pt>
                <c:pt idx="6">
                  <c:v>28.046612382118184</c:v>
                </c:pt>
                <c:pt idx="7">
                  <c:v>28.04661238211818</c:v>
                </c:pt>
                <c:pt idx="8">
                  <c:v>28.04661238211818</c:v>
                </c:pt>
                <c:pt idx="9">
                  <c:v>26.275436010763869</c:v>
                </c:pt>
                <c:pt idx="10">
                  <c:v>23.610578854547001</c:v>
                </c:pt>
                <c:pt idx="11">
                  <c:v>21.426645735380859</c:v>
                </c:pt>
                <c:pt idx="12">
                  <c:v>19.603398791384734</c:v>
                </c:pt>
                <c:pt idx="13">
                  <c:v>18.057595805466214</c:v>
                </c:pt>
                <c:pt idx="14">
                  <c:v>16.729777470423631</c:v>
                </c:pt>
                <c:pt idx="15">
                  <c:v>15.576339747606928</c:v>
                </c:pt>
                <c:pt idx="16">
                  <c:v>14.564579090698949</c:v>
                </c:pt>
                <c:pt idx="17">
                  <c:v>13.66948641367882</c:v>
                </c:pt>
                <c:pt idx="18">
                  <c:v>12.871609735778829</c:v>
                </c:pt>
                <c:pt idx="19">
                  <c:v>12.155591780325352</c:v>
                </c:pt>
                <c:pt idx="20">
                  <c:v>11.50914629359743</c:v>
                </c:pt>
                <c:pt idx="21">
                  <c:v>10.922326843690122</c:v>
                </c:pt>
                <c:pt idx="22">
                  <c:v>10.386995037555737</c:v>
                </c:pt>
                <c:pt idx="23">
                  <c:v>9.8964274637266598</c:v>
                </c:pt>
                <c:pt idx="24">
                  <c:v>9.4450208990551161</c:v>
                </c:pt>
                <c:pt idx="25">
                  <c:v>9.0280682655374491</c:v>
                </c:pt>
                <c:pt idx="26">
                  <c:v>8.6415862891153647</c:v>
                </c:pt>
                <c:pt idx="27">
                  <c:v>8.2821814562298837</c:v>
                </c:pt>
                <c:pt idx="28">
                  <c:v>7.9469446936815098</c:v>
                </c:pt>
                <c:pt idx="29">
                  <c:v>7.6333678385764525</c:v>
                </c:pt>
                <c:pt idx="30">
                  <c:v>7.3392768139967925</c:v>
                </c:pt>
                <c:pt idx="31">
                  <c:v>7.0627777381255488</c:v>
                </c:pt>
                <c:pt idx="32">
                  <c:v>6.8022131376243307</c:v>
                </c:pt>
                <c:pt idx="33">
                  <c:v>6.5561261219279849</c:v>
                </c:pt>
                <c:pt idx="34">
                  <c:v>6.3232308794344396</c:v>
                </c:pt>
                <c:pt idx="35">
                  <c:v>6.1023882312008961</c:v>
                </c:pt>
                <c:pt idx="36">
                  <c:v>5.892585258732395</c:v>
                </c:pt>
                <c:pt idx="37">
                  <c:v>5.6929182350781895</c:v>
                </c:pt>
                <c:pt idx="38">
                  <c:v>5.5025782507213234</c:v>
                </c:pt>
                <c:pt idx="39">
                  <c:v>5.3208390505697025</c:v>
                </c:pt>
                <c:pt idx="40">
                  <c:v>5.1470466950947174</c:v>
                </c:pt>
                <c:pt idx="41">
                  <c:v>4.9806107341661034</c:v>
                </c:pt>
                <c:pt idx="42">
                  <c:v>4.8209966414551459</c:v>
                </c:pt>
                <c:pt idx="43">
                  <c:v>4.6677193041852387</c:v>
                </c:pt>
                <c:pt idx="44">
                  <c:v>4.520337400321047</c:v>
                </c:pt>
                <c:pt idx="45">
                  <c:v>4.37844852513728</c:v>
                </c:pt>
                <c:pt idx="46">
                  <c:v>4.2416849531177077</c:v>
                </c:pt>
                <c:pt idx="47">
                  <c:v>4.1097099405468809</c:v>
                </c:pt>
                <c:pt idx="48">
                  <c:v>3.9822144899293193</c:v>
                </c:pt>
                <c:pt idx="49">
                  <c:v>3.8589145102460098</c:v>
                </c:pt>
                <c:pt idx="50">
                  <c:v>3.7395483176157525</c:v>
                </c:pt>
                <c:pt idx="51">
                  <c:v>3.6238744296232923</c:v>
                </c:pt>
                <c:pt idx="52">
                  <c:v>3.5116696137658359</c:v>
                </c:pt>
                <c:pt idx="53">
                  <c:v>3.4027271564381798</c:v>
                </c:pt>
                <c:pt idx="54">
                  <c:v>3.2968553238505311</c:v>
                </c:pt>
                <c:pt idx="55">
                  <c:v>3.1938759904330154</c:v>
                </c:pt>
                <c:pt idx="56">
                  <c:v>3.0936234137720802</c:v>
                </c:pt>
                <c:pt idx="57">
                  <c:v>2.9959431380640358</c:v>
                </c:pt>
                <c:pt idx="58">
                  <c:v>2.9006910105545889</c:v>
                </c:pt>
                <c:pt idx="59">
                  <c:v>2.8077322975380379</c:v>
                </c:pt>
                <c:pt idx="60">
                  <c:v>2.7169408882787418</c:v>
                </c:pt>
                <c:pt idx="61">
                  <c:v>2.6281985767424239</c:v>
                </c:pt>
                <c:pt idx="62">
                  <c:v>2.5413944123283723</c:v>
                </c:pt>
                <c:pt idx="63">
                  <c:v>2.4564241119108114</c:v>
                </c:pt>
                <c:pt idx="64">
                  <c:v>2.3731895264577081</c:v>
                </c:pt>
                <c:pt idx="65">
                  <c:v>2.2915981563222885</c:v>
                </c:pt>
                <c:pt idx="66">
                  <c:v>2.2115627100166209</c:v>
                </c:pt>
                <c:pt idx="67">
                  <c:v>2.1330007018947366</c:v>
                </c:pt>
                <c:pt idx="68">
                  <c:v>2.0558340847089061</c:v>
                </c:pt>
                <c:pt idx="69">
                  <c:v>1.9799889134687969</c:v>
                </c:pt>
                <c:pt idx="70">
                  <c:v>1.9053950374393021</c:v>
                </c:pt>
                <c:pt idx="71">
                  <c:v>1.8319858174672667</c:v>
                </c:pt>
                <c:pt idx="72">
                  <c:v>1.7596978661373421</c:v>
                </c:pt>
                <c:pt idx="73">
                  <c:v>1.6884708085288147</c:v>
                </c:pt>
                <c:pt idx="74">
                  <c:v>1.6182470615836884</c:v>
                </c:pt>
                <c:pt idx="75">
                  <c:v>1.5489716303059378</c:v>
                </c:pt>
                <c:pt idx="76">
                  <c:v>1.4805919191964758</c:v>
                </c:pt>
                <c:pt idx="77">
                  <c:v>1.4130575574912418</c:v>
                </c:pt>
                <c:pt idx="78">
                  <c:v>1.3463202369136407</c:v>
                </c:pt>
                <c:pt idx="79">
                  <c:v>1.2803335607798263</c:v>
                </c:pt>
                <c:pt idx="80">
                  <c:v>1.2150529034079898</c:v>
                </c:pt>
                <c:pt idx="81">
                  <c:v>1.150435278882701</c:v>
                </c:pt>
                <c:pt idx="82">
                  <c:v>1.0864392183140352</c:v>
                </c:pt>
                <c:pt idx="83">
                  <c:v>1.0230246548099362</c:v>
                </c:pt>
                <c:pt idx="84">
                  <c:v>0.96015281545028131</c:v>
                </c:pt>
                <c:pt idx="85">
                  <c:v>0.89778611961333044</c:v>
                </c:pt>
                <c:pt idx="86">
                  <c:v>0.83588808306060525</c:v>
                </c:pt>
                <c:pt idx="87">
                  <c:v>0.77442322723547508</c:v>
                </c:pt>
                <c:pt idx="88">
                  <c:v>0.71335699327448765</c:v>
                </c:pt>
                <c:pt idx="89">
                  <c:v>0.65265566026937361</c:v>
                </c:pt>
                <c:pt idx="90">
                  <c:v>0.59228626735213818</c:v>
                </c:pt>
                <c:pt idx="91">
                  <c:v>0.53221653920621093</c:v>
                </c:pt>
                <c:pt idx="92">
                  <c:v>0.47241481463359419</c:v>
                </c:pt>
                <c:pt idx="93">
                  <c:v>0.41284997783170246</c:v>
                </c:pt>
                <c:pt idx="94">
                  <c:v>0.35349139205435715</c:v>
                </c:pt>
                <c:pt idx="95">
                  <c:v>0.29430883534949737</c:v>
                </c:pt>
                <c:pt idx="96">
                  <c:v>0.23527243808174839</c:v>
                </c:pt>
                <c:pt idx="97">
                  <c:v>0.17635262196126278</c:v>
                </c:pt>
                <c:pt idx="98">
                  <c:v>0.11752004031136686</c:v>
                </c:pt>
                <c:pt idx="99">
                  <c:v>5.8745519316615716E-2</c:v>
                </c:pt>
                <c:pt idx="100">
                  <c:v>8.5325403799997171E-15</c:v>
                </c:pt>
              </c:numCache>
            </c:numRef>
          </c:xVal>
          <c:yVal>
            <c:numRef>
              <c:f>'60% He'!$S$2:$S$103</c:f>
              <c:numCache>
                <c:formatCode>General</c:formatCode>
                <c:ptCount val="102"/>
                <c:pt idx="0">
                  <c:v>4</c:v>
                </c:pt>
                <c:pt idx="1">
                  <c:v>3.5594086051254434</c:v>
                </c:pt>
                <c:pt idx="2">
                  <c:v>3.1185996976648074</c:v>
                </c:pt>
                <c:pt idx="3">
                  <c:v>2.6773553352905854</c:v>
                </c:pt>
                <c:pt idx="4">
                  <c:v>2.2354567143869417</c:v>
                </c:pt>
                <c:pt idx="5">
                  <c:v>1.7926837348788216</c:v>
                </c:pt>
                <c:pt idx="6">
                  <c:v>1.3488145595923711</c:v>
                </c:pt>
                <c:pt idx="7">
                  <c:v>0.90362516626227896</c:v>
                </c:pt>
                <c:pt idx="8">
                  <c:v>0.45688889024808965</c:v>
                </c:pt>
                <c:pt idx="9">
                  <c:v>0.26045168238424266</c:v>
                </c:pt>
                <c:pt idx="10">
                  <c:v>0.26045168238424266</c:v>
                </c:pt>
                <c:pt idx="11">
                  <c:v>0.26045168238424266</c:v>
                </c:pt>
                <c:pt idx="12">
                  <c:v>0.26045168238424221</c:v>
                </c:pt>
                <c:pt idx="13">
                  <c:v>0.2604516823842431</c:v>
                </c:pt>
                <c:pt idx="14">
                  <c:v>0.2604516823842431</c:v>
                </c:pt>
                <c:pt idx="15">
                  <c:v>0.26045168238424221</c:v>
                </c:pt>
                <c:pt idx="16">
                  <c:v>0.26045168238424266</c:v>
                </c:pt>
                <c:pt idx="17">
                  <c:v>0.26045168238424266</c:v>
                </c:pt>
                <c:pt idx="18">
                  <c:v>0.26045168238424266</c:v>
                </c:pt>
                <c:pt idx="19">
                  <c:v>0.26045168238424266</c:v>
                </c:pt>
                <c:pt idx="20">
                  <c:v>0.2604516823842431</c:v>
                </c:pt>
                <c:pt idx="21">
                  <c:v>0.2604516823842431</c:v>
                </c:pt>
                <c:pt idx="22">
                  <c:v>0.26045168238424266</c:v>
                </c:pt>
                <c:pt idx="23">
                  <c:v>0.2604516823842431</c:v>
                </c:pt>
                <c:pt idx="24">
                  <c:v>0.2604516823842431</c:v>
                </c:pt>
                <c:pt idx="25">
                  <c:v>0.26045168238424221</c:v>
                </c:pt>
                <c:pt idx="26">
                  <c:v>0.26045168238424266</c:v>
                </c:pt>
                <c:pt idx="27">
                  <c:v>0.26045168238424266</c:v>
                </c:pt>
                <c:pt idx="28">
                  <c:v>0.26045168238424221</c:v>
                </c:pt>
                <c:pt idx="29">
                  <c:v>0.26045168238424221</c:v>
                </c:pt>
                <c:pt idx="30">
                  <c:v>0.26045168238424266</c:v>
                </c:pt>
                <c:pt idx="31">
                  <c:v>0.2604516823842431</c:v>
                </c:pt>
                <c:pt idx="32">
                  <c:v>0.26045168238424266</c:v>
                </c:pt>
                <c:pt idx="33">
                  <c:v>0.26045168238424266</c:v>
                </c:pt>
                <c:pt idx="34">
                  <c:v>0.26045168238424266</c:v>
                </c:pt>
                <c:pt idx="35">
                  <c:v>0.2604516823842431</c:v>
                </c:pt>
                <c:pt idx="36">
                  <c:v>0.26045168238424266</c:v>
                </c:pt>
                <c:pt idx="37">
                  <c:v>0.26045168238424266</c:v>
                </c:pt>
                <c:pt idx="38">
                  <c:v>0.26045168238424266</c:v>
                </c:pt>
                <c:pt idx="39">
                  <c:v>0.26045168238424266</c:v>
                </c:pt>
                <c:pt idx="40">
                  <c:v>0.2604516823842431</c:v>
                </c:pt>
                <c:pt idx="41">
                  <c:v>0.26045168238424221</c:v>
                </c:pt>
                <c:pt idx="42">
                  <c:v>0.26045168238424221</c:v>
                </c:pt>
                <c:pt idx="43">
                  <c:v>0.2604516823842431</c:v>
                </c:pt>
                <c:pt idx="44">
                  <c:v>0.26045168238424221</c:v>
                </c:pt>
                <c:pt idx="45">
                  <c:v>0.26045168238424266</c:v>
                </c:pt>
                <c:pt idx="46">
                  <c:v>0.26045168238424266</c:v>
                </c:pt>
                <c:pt idx="47">
                  <c:v>0.26045168238424266</c:v>
                </c:pt>
                <c:pt idx="48">
                  <c:v>0.26045168238424221</c:v>
                </c:pt>
                <c:pt idx="49">
                  <c:v>0.26045168238424266</c:v>
                </c:pt>
                <c:pt idx="50">
                  <c:v>0.2604516823842431</c:v>
                </c:pt>
                <c:pt idx="51">
                  <c:v>0.26045168238424266</c:v>
                </c:pt>
                <c:pt idx="52">
                  <c:v>0.26045168238424266</c:v>
                </c:pt>
                <c:pt idx="53">
                  <c:v>0.26045168238424266</c:v>
                </c:pt>
                <c:pt idx="54">
                  <c:v>0.26045168238424266</c:v>
                </c:pt>
                <c:pt idx="55">
                  <c:v>0.26045168238424221</c:v>
                </c:pt>
                <c:pt idx="56">
                  <c:v>0.26045168238424221</c:v>
                </c:pt>
                <c:pt idx="57">
                  <c:v>0.2604516823842431</c:v>
                </c:pt>
                <c:pt idx="58">
                  <c:v>0.26045168238424266</c:v>
                </c:pt>
                <c:pt idx="59">
                  <c:v>0.26045168238424266</c:v>
                </c:pt>
                <c:pt idx="60">
                  <c:v>0.26045168238424266</c:v>
                </c:pt>
                <c:pt idx="61">
                  <c:v>0.26045168238424266</c:v>
                </c:pt>
                <c:pt idx="62">
                  <c:v>0.26045168238424266</c:v>
                </c:pt>
                <c:pt idx="63">
                  <c:v>0.26045168238424266</c:v>
                </c:pt>
                <c:pt idx="64">
                  <c:v>0.26045168238424221</c:v>
                </c:pt>
                <c:pt idx="65">
                  <c:v>0.2604516823842431</c:v>
                </c:pt>
                <c:pt idx="66">
                  <c:v>0.26045168238424266</c:v>
                </c:pt>
                <c:pt idx="67">
                  <c:v>0.2604516823842431</c:v>
                </c:pt>
                <c:pt idx="68">
                  <c:v>0.26045168238424266</c:v>
                </c:pt>
                <c:pt idx="69">
                  <c:v>0.2604516823842431</c:v>
                </c:pt>
                <c:pt idx="70">
                  <c:v>0.26045168238424266</c:v>
                </c:pt>
                <c:pt idx="71">
                  <c:v>0.26045168238424221</c:v>
                </c:pt>
                <c:pt idx="72">
                  <c:v>0.2604516823842431</c:v>
                </c:pt>
                <c:pt idx="73">
                  <c:v>0.2604516823842431</c:v>
                </c:pt>
                <c:pt idx="74">
                  <c:v>0.26045168238424266</c:v>
                </c:pt>
                <c:pt idx="75">
                  <c:v>0.26045168238424221</c:v>
                </c:pt>
                <c:pt idx="76">
                  <c:v>0.26045168238424266</c:v>
                </c:pt>
                <c:pt idx="77">
                  <c:v>0.26045168238424266</c:v>
                </c:pt>
                <c:pt idx="78">
                  <c:v>0.2604516823842431</c:v>
                </c:pt>
                <c:pt idx="79">
                  <c:v>0.26045168238424266</c:v>
                </c:pt>
                <c:pt idx="80">
                  <c:v>0.26045168238424266</c:v>
                </c:pt>
                <c:pt idx="81">
                  <c:v>0.26045168238424266</c:v>
                </c:pt>
                <c:pt idx="82">
                  <c:v>0.26045168238424221</c:v>
                </c:pt>
                <c:pt idx="83">
                  <c:v>0.26045168238424221</c:v>
                </c:pt>
                <c:pt idx="84">
                  <c:v>0.26045168238424221</c:v>
                </c:pt>
                <c:pt idx="85">
                  <c:v>0.26045168238424266</c:v>
                </c:pt>
                <c:pt idx="86">
                  <c:v>0.2604516823842431</c:v>
                </c:pt>
                <c:pt idx="87">
                  <c:v>0.26045168238424221</c:v>
                </c:pt>
                <c:pt idx="88">
                  <c:v>0.26045168238424266</c:v>
                </c:pt>
                <c:pt idx="89">
                  <c:v>0.2604516823842431</c:v>
                </c:pt>
                <c:pt idx="90">
                  <c:v>0.2604516823842431</c:v>
                </c:pt>
                <c:pt idx="91">
                  <c:v>0.26045168238424221</c:v>
                </c:pt>
                <c:pt idx="92">
                  <c:v>0.26045168238424221</c:v>
                </c:pt>
                <c:pt idx="93">
                  <c:v>0.26045168238424221</c:v>
                </c:pt>
                <c:pt idx="94">
                  <c:v>0.26045168238424221</c:v>
                </c:pt>
                <c:pt idx="95">
                  <c:v>0.26045168238424266</c:v>
                </c:pt>
                <c:pt idx="96">
                  <c:v>0.26045168238424266</c:v>
                </c:pt>
                <c:pt idx="97">
                  <c:v>0.26045168238424266</c:v>
                </c:pt>
                <c:pt idx="98">
                  <c:v>0.26045168238424266</c:v>
                </c:pt>
                <c:pt idx="99">
                  <c:v>0.2604516823842431</c:v>
                </c:pt>
                <c:pt idx="100">
                  <c:v>0.26045168238424266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C98-40DF-9DFA-68F726F03C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6815199"/>
        <c:axId val="486814239"/>
      </c:scatterChart>
      <c:valAx>
        <c:axId val="486815199"/>
        <c:scaling>
          <c:orientation val="maxMin"/>
          <c:max val="30"/>
        </c:scaling>
        <c:delete val="1"/>
        <c:axPos val="b"/>
        <c:numFmt formatCode="General" sourceLinked="1"/>
        <c:majorTickMark val="none"/>
        <c:minorTickMark val="none"/>
        <c:tickLblPos val="nextTo"/>
        <c:crossAx val="486814239"/>
        <c:crosses val="autoZero"/>
        <c:crossBetween val="midCat"/>
      </c:valAx>
      <c:valAx>
        <c:axId val="486814239"/>
        <c:scaling>
          <c:orientation val="minMax"/>
          <c:max val="4"/>
        </c:scaling>
        <c:delete val="1"/>
        <c:axPos val="r"/>
        <c:numFmt formatCode="General" sourceLinked="1"/>
        <c:majorTickMark val="none"/>
        <c:minorTickMark val="none"/>
        <c:tickLblPos val="nextTo"/>
        <c:crossAx val="486815199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155552471976"/>
          <c:y val="6.2500211928344485E-2"/>
          <c:w val="0.74530928665026841"/>
          <c:h val="0.70833573518790416"/>
        </c:manualLayout>
      </c:layout>
      <c:scatterChart>
        <c:scatterStyle val="lineMarker"/>
        <c:varyColors val="0"/>
        <c:ser>
          <c:idx val="1"/>
          <c:order val="0"/>
          <c:tx>
            <c:v>4-point</c:v>
          </c:tx>
          <c:spPr>
            <a:ln w="28575">
              <a:noFill/>
            </a:ln>
          </c:spPr>
          <c:xVal>
            <c:numRef>
              <c:f>Sheet2!$S$29:$S$43</c:f>
              <c:numCache>
                <c:formatCode>0.00</c:formatCode>
                <c:ptCount val="15"/>
                <c:pt idx="0">
                  <c:v>0.75</c:v>
                </c:pt>
                <c:pt idx="1">
                  <c:v>0.75</c:v>
                </c:pt>
                <c:pt idx="2">
                  <c:v>0.75</c:v>
                </c:pt>
                <c:pt idx="3">
                  <c:v>0.8</c:v>
                </c:pt>
                <c:pt idx="4">
                  <c:v>0.8</c:v>
                </c:pt>
                <c:pt idx="5">
                  <c:v>0.8</c:v>
                </c:pt>
                <c:pt idx="6">
                  <c:v>0.7</c:v>
                </c:pt>
                <c:pt idx="7">
                  <c:v>0.7</c:v>
                </c:pt>
                <c:pt idx="8">
                  <c:v>0.7</c:v>
                </c:pt>
                <c:pt idx="9">
                  <c:v>0.1</c:v>
                </c:pt>
                <c:pt idx="10">
                  <c:v>0.15</c:v>
                </c:pt>
                <c:pt idx="11">
                  <c:v>0.15</c:v>
                </c:pt>
                <c:pt idx="12">
                  <c:v>0.15</c:v>
                </c:pt>
                <c:pt idx="13">
                  <c:v>0.4</c:v>
                </c:pt>
                <c:pt idx="14">
                  <c:v>0.4</c:v>
                </c:pt>
              </c:numCache>
            </c:numRef>
          </c:xVal>
          <c:yVal>
            <c:numRef>
              <c:f>Sheet2!$V$29:$V$43</c:f>
              <c:numCache>
                <c:formatCode>General</c:formatCode>
                <c:ptCount val="15"/>
                <c:pt idx="0">
                  <c:v>2.0572252782045028</c:v>
                </c:pt>
                <c:pt idx="1">
                  <c:v>4.4028173206660908</c:v>
                </c:pt>
                <c:pt idx="2">
                  <c:v>0.68457708028639974</c:v>
                </c:pt>
                <c:pt idx="3">
                  <c:v>12.474003252362209</c:v>
                </c:pt>
                <c:pt idx="4">
                  <c:v>9.1680275782766234</c:v>
                </c:pt>
                <c:pt idx="5">
                  <c:v>10.320985690290758</c:v>
                </c:pt>
                <c:pt idx="6">
                  <c:v>0.21173724863043702</c:v>
                </c:pt>
                <c:pt idx="7">
                  <c:v>0.30454583437023114</c:v>
                </c:pt>
                <c:pt idx="8">
                  <c:v>4.9303601944308415</c:v>
                </c:pt>
                <c:pt idx="9">
                  <c:v>0.27131672064856893</c:v>
                </c:pt>
                <c:pt idx="10">
                  <c:v>0.20693077210069627</c:v>
                </c:pt>
                <c:pt idx="11">
                  <c:v>0.14142499581280404</c:v>
                </c:pt>
                <c:pt idx="12">
                  <c:v>0.8765753204497434</c:v>
                </c:pt>
                <c:pt idx="13">
                  <c:v>0.36119144567730516</c:v>
                </c:pt>
                <c:pt idx="14">
                  <c:v>0.23578042613345929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121-46EF-BAD9-8B30EA8B387F}"/>
            </c:ext>
          </c:extLst>
        </c:ser>
        <c:ser>
          <c:idx val="0"/>
          <c:order val="1"/>
          <c:tx>
            <c:v>Horizontal (2 pt)</c:v>
          </c:tx>
          <c:spPr>
            <a:ln w="28575">
              <a:noFill/>
            </a:ln>
          </c:spPr>
          <c:xVal>
            <c:numRef>
              <c:f>Sheet2!$S$2:$S$43</c:f>
              <c:numCache>
                <c:formatCode>0.00</c:formatCode>
                <c:ptCount val="42"/>
                <c:pt idx="0">
                  <c:v>0.55442999999999998</c:v>
                </c:pt>
                <c:pt idx="1">
                  <c:v>0.90442999999999985</c:v>
                </c:pt>
                <c:pt idx="2">
                  <c:v>0.80442999999999987</c:v>
                </c:pt>
                <c:pt idx="3">
                  <c:v>0.74968999999999986</c:v>
                </c:pt>
                <c:pt idx="4">
                  <c:v>0.6</c:v>
                </c:pt>
                <c:pt idx="5">
                  <c:v>0.6</c:v>
                </c:pt>
                <c:pt idx="6">
                  <c:v>0.6</c:v>
                </c:pt>
                <c:pt idx="7">
                  <c:v>0.29999999999999993</c:v>
                </c:pt>
                <c:pt idx="8">
                  <c:v>0.14999999999999997</c:v>
                </c:pt>
                <c:pt idx="9">
                  <c:v>0.14999999999999997</c:v>
                </c:pt>
                <c:pt idx="10">
                  <c:v>0.39999999999999986</c:v>
                </c:pt>
                <c:pt idx="11">
                  <c:v>0.4499999999999999</c:v>
                </c:pt>
                <c:pt idx="12">
                  <c:v>0.4499999999999999</c:v>
                </c:pt>
                <c:pt idx="13">
                  <c:v>0.7</c:v>
                </c:pt>
                <c:pt idx="14">
                  <c:v>0.7</c:v>
                </c:pt>
                <c:pt idx="15">
                  <c:v>0.7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0.4499999999999999</c:v>
                </c:pt>
                <c:pt idx="20">
                  <c:v>0.3</c:v>
                </c:pt>
                <c:pt idx="21">
                  <c:v>0.35</c:v>
                </c:pt>
                <c:pt idx="22">
                  <c:v>0.65</c:v>
                </c:pt>
                <c:pt idx="23">
                  <c:v>0.6</c:v>
                </c:pt>
                <c:pt idx="24">
                  <c:v>0.6</c:v>
                </c:pt>
                <c:pt idx="25">
                  <c:v>0.75</c:v>
                </c:pt>
                <c:pt idx="26">
                  <c:v>0.75</c:v>
                </c:pt>
                <c:pt idx="27">
                  <c:v>0.75</c:v>
                </c:pt>
                <c:pt idx="28">
                  <c:v>0.75</c:v>
                </c:pt>
                <c:pt idx="29">
                  <c:v>0.75</c:v>
                </c:pt>
                <c:pt idx="30">
                  <c:v>0.8</c:v>
                </c:pt>
                <c:pt idx="31">
                  <c:v>0.8</c:v>
                </c:pt>
                <c:pt idx="32">
                  <c:v>0.8</c:v>
                </c:pt>
                <c:pt idx="33">
                  <c:v>0.7</c:v>
                </c:pt>
                <c:pt idx="34">
                  <c:v>0.7</c:v>
                </c:pt>
                <c:pt idx="35">
                  <c:v>0.7</c:v>
                </c:pt>
                <c:pt idx="36">
                  <c:v>0.1</c:v>
                </c:pt>
                <c:pt idx="37">
                  <c:v>0.15</c:v>
                </c:pt>
                <c:pt idx="38">
                  <c:v>0.15</c:v>
                </c:pt>
                <c:pt idx="39">
                  <c:v>0.15</c:v>
                </c:pt>
                <c:pt idx="40">
                  <c:v>0.4</c:v>
                </c:pt>
                <c:pt idx="41">
                  <c:v>0.4</c:v>
                </c:pt>
              </c:numCache>
            </c:numRef>
          </c:xVal>
          <c:yVal>
            <c:numRef>
              <c:f>Sheet2!$W$2:$W$47</c:f>
              <c:numCache>
                <c:formatCode>General</c:formatCode>
                <c:ptCount val="46"/>
                <c:pt idx="0">
                  <c:v>0.14676930910704331</c:v>
                </c:pt>
                <c:pt idx="1">
                  <c:v>4.573848624805664E-2</c:v>
                </c:pt>
                <c:pt idx="2">
                  <c:v>0.16229133373001758</c:v>
                </c:pt>
                <c:pt idx="3">
                  <c:v>0.16493798286146799</c:v>
                </c:pt>
                <c:pt idx="4">
                  <c:v>#N/A</c:v>
                </c:pt>
                <c:pt idx="5">
                  <c:v>2.7212412604535292E-2</c:v>
                </c:pt>
                <c:pt idx="6">
                  <c:v>6.1311400187417531E-3</c:v>
                </c:pt>
                <c:pt idx="7">
                  <c:v>0.87747750683356729</c:v>
                </c:pt>
                <c:pt idx="8">
                  <c:v>0.37719828773384251</c:v>
                </c:pt>
                <c:pt idx="9">
                  <c:v>0.26306613869986051</c:v>
                </c:pt>
                <c:pt idx="10">
                  <c:v>4.9043581473478828E-2</c:v>
                </c:pt>
                <c:pt idx="11">
                  <c:v>0.21587314226167362</c:v>
                </c:pt>
                <c:pt idx="12">
                  <c:v>0.90368982391329966</c:v>
                </c:pt>
                <c:pt idx="13">
                  <c:v>6.7323044762519615E-2</c:v>
                </c:pt>
                <c:pt idx="14">
                  <c:v>3.9272214997208184E-2</c:v>
                </c:pt>
                <c:pt idx="15">
                  <c:v>4.2523388569855575E-2</c:v>
                </c:pt>
                <c:pt idx="16">
                  <c:v>0.16982345469703436</c:v>
                </c:pt>
                <c:pt idx="17">
                  <c:v>0.50943115615054502</c:v>
                </c:pt>
                <c:pt idx="18">
                  <c:v>0.21674808434457965</c:v>
                </c:pt>
                <c:pt idx="19">
                  <c:v>0.47825816269646448</c:v>
                </c:pt>
                <c:pt idx="20">
                  <c:v>9.9720170496930952E-2</c:v>
                </c:pt>
                <c:pt idx="21">
                  <c:v>0.14194483020988172</c:v>
                </c:pt>
                <c:pt idx="22">
                  <c:v>3.5573402143507371</c:v>
                </c:pt>
                <c:pt idx="23">
                  <c:v>0.21935934880432023</c:v>
                </c:pt>
                <c:pt idx="24">
                  <c:v>0.40156115399062148</c:v>
                </c:pt>
                <c:pt idx="25">
                  <c:v>2.0856321764035197</c:v>
                </c:pt>
                <c:pt idx="26">
                  <c:v>0.39253880104748656</c:v>
                </c:pt>
                <c:pt idx="27">
                  <c:v>1.384737741977109</c:v>
                </c:pt>
                <c:pt idx="28">
                  <c:v>#N/A</c:v>
                </c:pt>
                <c:pt idx="29">
                  <c:v>#N/A</c:v>
                </c:pt>
                <c:pt idx="30">
                  <c:v>0.14997650644855848</c:v>
                </c:pt>
                <c:pt idx="31">
                  <c:v>7.8089346074715236</c:v>
                </c:pt>
                <c:pt idx="32">
                  <c:v>4.2446146782782503E-2</c:v>
                </c:pt>
                <c:pt idx="33">
                  <c:v>2.9721299633681243E-2</c:v>
                </c:pt>
                <c:pt idx="34">
                  <c:v>0.24152911211946959</c:v>
                </c:pt>
                <c:pt idx="35">
                  <c:v>5.0481633841837699</c:v>
                </c:pt>
                <c:pt idx="36">
                  <c:v>0.15103042234895467</c:v>
                </c:pt>
                <c:pt idx="37">
                  <c:v>1.2379490260404927E-2</c:v>
                </c:pt>
                <c:pt idx="38">
                  <c:v>9.6850571501016447E-2</c:v>
                </c:pt>
                <c:pt idx="39">
                  <c:v>0.98772898485240312</c:v>
                </c:pt>
                <c:pt idx="40">
                  <c:v>0.36730563433375574</c:v>
                </c:pt>
                <c:pt idx="41">
                  <c:v>0.13675968961474472</c:v>
                </c:pt>
                <c:pt idx="42">
                  <c:v>0.19356202252357466</c:v>
                </c:pt>
                <c:pt idx="43">
                  <c:v>5.0671021154871057E-2</c:v>
                </c:pt>
                <c:pt idx="44">
                  <c:v>0.13272097872207764</c:v>
                </c:pt>
                <c:pt idx="45">
                  <c:v>6.8062944848284984E-2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121-46EF-BAD9-8B30EA8B387F}"/>
            </c:ext>
          </c:extLst>
        </c:ser>
        <c:ser>
          <c:idx val="2"/>
          <c:order val="2"/>
          <c:tx>
            <c:v>With Settling</c:v>
          </c:tx>
          <c:spPr>
            <a:ln w="28575">
              <a:noFill/>
            </a:ln>
          </c:spPr>
          <c:xVal>
            <c:numRef>
              <c:f>Sheet2!$S$43:$S$47</c:f>
              <c:numCache>
                <c:formatCode>0.00</c:formatCode>
                <c:ptCount val="5"/>
                <c:pt idx="0">
                  <c:v>0.4</c:v>
                </c:pt>
                <c:pt idx="1">
                  <c:v>0.79</c:v>
                </c:pt>
                <c:pt idx="2">
                  <c:v>0.8</c:v>
                </c:pt>
                <c:pt idx="3">
                  <c:v>0.85</c:v>
                </c:pt>
                <c:pt idx="4">
                  <c:v>0.85</c:v>
                </c:pt>
              </c:numCache>
            </c:numRef>
          </c:xVal>
          <c:yVal>
            <c:numRef>
              <c:f>Sheet2!$V$43:$V$47</c:f>
              <c:numCache>
                <c:formatCode>General</c:formatCode>
                <c:ptCount val="5"/>
                <c:pt idx="0">
                  <c:v>0.23578042613345929</c:v>
                </c:pt>
                <c:pt idx="1">
                  <c:v>0.42736040311485735</c:v>
                </c:pt>
                <c:pt idx="2">
                  <c:v>0.40986368271099793</c:v>
                </c:pt>
                <c:pt idx="3">
                  <c:v>1.1517570366532948E-2</c:v>
                </c:pt>
                <c:pt idx="4">
                  <c:v>0.48872594156726323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121-46EF-BAD9-8B30EA8B38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61579248"/>
        <c:axId val="1"/>
      </c:scatterChart>
      <c:valAx>
        <c:axId val="1861579248"/>
        <c:scaling>
          <c:orientation val="minMax"/>
        </c:scaling>
        <c:delete val="0"/>
        <c:axPos val="b"/>
        <c:title>
          <c:tx>
            <c:strRef>
              <c:f>Sheet2!$S$1</c:f>
              <c:strCache>
                <c:ptCount val="1"/>
                <c:pt idx="0">
                  <c:v>%He</c:v>
                </c:pt>
              </c:strCache>
            </c:strRef>
          </c:tx>
          <c:overlay val="0"/>
        </c:title>
        <c:numFmt formatCode="0%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"/>
        <c:crosses val="autoZero"/>
        <c:crossBetween val="midCat"/>
      </c:valAx>
      <c:valAx>
        <c:axId val="1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Non-planarity (cm)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8615792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8404100961910594"/>
          <c:y val="0.11072739801330143"/>
          <c:w val="0.34872862214063088"/>
          <c:h val="0.21340660542432197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4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4EE_C43992AB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D7E6498D-EB95-45AF-B9C9-E00548DA35B0}" authorId="{C7C40B3B-5382-42B9-8792-EDD5EA3FAE0F}" created="2025-06-12T23:31:21.66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92107435" sldId="1262"/>
      <ac:spMk id="5" creationId="{C9CA8582-F14E-89ED-D3E4-722A988641E8}"/>
    </ac:deMkLst>
    <p188:replyLst>
      <p188:reply id="{20CC31F9-29F7-4EDE-8EA4-869448436ECE}" authorId="{C7C40B3B-5382-42B9-8792-EDD5EA3FAE0F}" created="2025-06-13T19:44:13.867">
        <p188:txBody>
          <a:bodyPr/>
          <a:lstStyle/>
          <a:p>
            <a:r>
              <a:rPr lang="en-US"/>
              <a:t>UV Fix wavelength?
Red 65B/7 fix high wavelength side?</a:t>
            </a:r>
          </a:p>
        </p188:txBody>
      </p188:reply>
    </p188:replyLst>
    <p188:txBody>
      <a:bodyPr/>
      <a:lstStyle/>
      <a:p>
        <a:r>
          <a:rPr lang="en-US"/>
          <a:t>Check if Andrea has corrected these</a:t>
        </a:r>
      </a:p>
    </p188:txBody>
  </p188:cm>
</p188:cmLst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0.34885</cdr:x>
      <cdr:y>0.16786</cdr:y>
    </cdr:from>
    <cdr:to>
      <cdr:x>0.51745</cdr:x>
      <cdr:y>0.2397</cdr:y>
    </cdr:to>
    <cdr:sp macro="" textlink="">
      <cdr:nvSpPr>
        <cdr:cNvPr id="204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661421" y="569196"/>
          <a:ext cx="802912" cy="2435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2860" rIns="18288" bIns="0" anchor="t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10 cm</a:t>
          </a:r>
        </a:p>
        <a:p xmlns:a="http://schemas.openxmlformats.org/drawingml/2006/main">
          <a:pPr algn="ctr" rtl="0">
            <a:lnSpc>
              <a:spcPts val="800"/>
            </a:lnSpc>
            <a:defRPr sz="1000"/>
          </a:pPr>
          <a:r>
            <a:rPr lang="en-US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Air, N</a:t>
          </a:r>
          <a:r>
            <a:rPr lang="en-US" sz="800" b="0" i="0" u="none" strike="noStrike" baseline="-25000">
              <a:solidFill>
                <a:srgbClr val="000000"/>
              </a:solidFill>
              <a:latin typeface="Arial"/>
              <a:cs typeface="Arial"/>
            </a:rPr>
            <a:t>2</a:t>
          </a:r>
          <a:r>
            <a:rPr lang="en-US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, CO</a:t>
          </a:r>
          <a:r>
            <a:rPr lang="en-US" sz="800" b="0" i="0" u="none" strike="noStrike" baseline="-25000">
              <a:solidFill>
                <a:srgbClr val="000000"/>
              </a:solidFill>
              <a:latin typeface="Arial"/>
              <a:cs typeface="Arial"/>
            </a:rPr>
            <a:t>2</a:t>
          </a:r>
          <a:r>
            <a:rPr lang="en-US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, etc.</a:t>
          </a:r>
        </a:p>
      </cdr:txBody>
    </cdr:sp>
  </cdr:relSizeAnchor>
  <cdr:relSizeAnchor xmlns:cdr="http://schemas.openxmlformats.org/drawingml/2006/chartDrawing">
    <cdr:from>
      <cdr:x>0.74315</cdr:x>
      <cdr:y>0.36915</cdr:y>
    </cdr:from>
    <cdr:to>
      <cdr:x>0.81395</cdr:x>
      <cdr:y>0.44099</cdr:y>
    </cdr:to>
    <cdr:sp macro="" textlink="">
      <cdr:nvSpPr>
        <cdr:cNvPr id="2050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539241" y="1251751"/>
          <a:ext cx="337207" cy="24359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2860" rIns="18288" bIns="0" anchor="t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10 cm</a:t>
          </a:r>
        </a:p>
        <a:p xmlns:a="http://schemas.openxmlformats.org/drawingml/2006/main">
          <a:pPr algn="ctr" rtl="0">
            <a:lnSpc>
              <a:spcPts val="800"/>
            </a:lnSpc>
            <a:defRPr sz="1000"/>
          </a:pPr>
          <a:r>
            <a:rPr lang="en-US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H</a:t>
          </a:r>
          <a:r>
            <a:rPr lang="en-US" sz="800" b="0" i="0" u="none" strike="noStrike" baseline="-25000">
              <a:solidFill>
                <a:srgbClr val="000000"/>
              </a:solidFill>
              <a:latin typeface="Arial"/>
              <a:cs typeface="Arial"/>
            </a:rPr>
            <a:t>2</a:t>
          </a:r>
          <a:r>
            <a:rPr lang="en-US" sz="800" b="0" i="0" u="none" strike="noStrike" baseline="0">
              <a:solidFill>
                <a:srgbClr val="000000"/>
              </a:solidFill>
              <a:latin typeface="Arial"/>
              <a:cs typeface="Arial"/>
            </a:rPr>
            <a:t>, He</a:t>
          </a:r>
        </a:p>
      </cdr:txBody>
    </cdr:sp>
  </cdr:relSizeAnchor>
  <cdr:relSizeAnchor xmlns:cdr="http://schemas.openxmlformats.org/drawingml/2006/chartDrawing">
    <cdr:from>
      <cdr:x>0.44369</cdr:x>
      <cdr:y>0.7255</cdr:y>
    </cdr:from>
    <cdr:to>
      <cdr:x>0.64352</cdr:x>
      <cdr:y>0.7668</cdr:y>
    </cdr:to>
    <cdr:sp macro="" textlink="">
      <cdr:nvSpPr>
        <cdr:cNvPr id="2051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185590" y="2568097"/>
          <a:ext cx="984308" cy="14619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lIns="18288" tIns="22860" rIns="18288" bIns="0" anchor="t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00" b="0" i="0" u="none" strike="noStrike" baseline="0" dirty="0">
              <a:solidFill>
                <a:srgbClr val="000000"/>
              </a:solidFill>
              <a:latin typeface="Arial"/>
              <a:cs typeface="Arial"/>
            </a:rPr>
            <a:t>60 cm (old) Air, CO</a:t>
          </a:r>
          <a:r>
            <a:rPr lang="en-US" sz="800" b="0" i="0" u="none" strike="noStrike" baseline="-25000" dirty="0">
              <a:solidFill>
                <a:srgbClr val="000000"/>
              </a:solidFill>
              <a:latin typeface="Arial"/>
              <a:cs typeface="Arial"/>
            </a:rPr>
            <a:t>2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0.28947</cdr:x>
      <cdr:y>0.05208</cdr:y>
    </cdr:from>
    <cdr:to>
      <cdr:x>0.92584</cdr:x>
      <cdr:y>0.71181</cdr:y>
    </cdr:to>
    <cdr:sp macro="" textlink="">
      <cdr:nvSpPr>
        <cdr:cNvPr id="3" name="Freeform: Shape 2">
          <a:extLst xmlns:a="http://schemas.openxmlformats.org/drawingml/2006/main">
            <a:ext uri="{FF2B5EF4-FFF2-40B4-BE49-F238E27FC236}">
              <a16:creationId xmlns:a16="http://schemas.microsoft.com/office/drawing/2014/main" id="{2F2BD4BE-44D6-F6BB-9D9D-6DDCCA4C444F}"/>
            </a:ext>
          </a:extLst>
        </cdr:cNvPr>
        <cdr:cNvSpPr/>
      </cdr:nvSpPr>
      <cdr:spPr>
        <a:xfrm xmlns:a="http://schemas.openxmlformats.org/drawingml/2006/main">
          <a:off x="1152525" y="142875"/>
          <a:ext cx="2533650" cy="1809750"/>
        </a:xfrm>
        <a:custGeom xmlns:a="http://schemas.openxmlformats.org/drawingml/2006/main">
          <a:avLst/>
          <a:gdLst>
            <a:gd name="connsiteX0" fmla="*/ 0 w 2533650"/>
            <a:gd name="connsiteY0" fmla="*/ 1000125 h 1981200"/>
            <a:gd name="connsiteX1" fmla="*/ 1447800 w 2533650"/>
            <a:gd name="connsiteY1" fmla="*/ 266700 h 1981200"/>
            <a:gd name="connsiteX2" fmla="*/ 2038350 w 2533650"/>
            <a:gd name="connsiteY2" fmla="*/ 0 h 1981200"/>
            <a:gd name="connsiteX3" fmla="*/ 2533650 w 2533650"/>
            <a:gd name="connsiteY3" fmla="*/ 0 h 1981200"/>
            <a:gd name="connsiteX4" fmla="*/ 2514600 w 2533650"/>
            <a:gd name="connsiteY4" fmla="*/ 895350 h 1981200"/>
            <a:gd name="connsiteX5" fmla="*/ 1352550 w 2533650"/>
            <a:gd name="connsiteY5" fmla="*/ 1781175 h 1981200"/>
            <a:gd name="connsiteX6" fmla="*/ 809625 w 2533650"/>
            <a:gd name="connsiteY6" fmla="*/ 1981200 h 1981200"/>
            <a:gd name="connsiteX0" fmla="*/ 0 w 2533650"/>
            <a:gd name="connsiteY0" fmla="*/ 1000125 h 1971675"/>
            <a:gd name="connsiteX1" fmla="*/ 1447800 w 2533650"/>
            <a:gd name="connsiteY1" fmla="*/ 266700 h 1971675"/>
            <a:gd name="connsiteX2" fmla="*/ 2038350 w 2533650"/>
            <a:gd name="connsiteY2" fmla="*/ 0 h 1971675"/>
            <a:gd name="connsiteX3" fmla="*/ 2533650 w 2533650"/>
            <a:gd name="connsiteY3" fmla="*/ 0 h 1971675"/>
            <a:gd name="connsiteX4" fmla="*/ 2514600 w 2533650"/>
            <a:gd name="connsiteY4" fmla="*/ 895350 h 1971675"/>
            <a:gd name="connsiteX5" fmla="*/ 1352550 w 2533650"/>
            <a:gd name="connsiteY5" fmla="*/ 1781175 h 1971675"/>
            <a:gd name="connsiteX6" fmla="*/ 828675 w 2533650"/>
            <a:gd name="connsiteY6" fmla="*/ 1971675 h 1971675"/>
            <a:gd name="connsiteX0" fmla="*/ 0 w 2533650"/>
            <a:gd name="connsiteY0" fmla="*/ 1000125 h 1983325"/>
            <a:gd name="connsiteX1" fmla="*/ 1447800 w 2533650"/>
            <a:gd name="connsiteY1" fmla="*/ 266700 h 1983325"/>
            <a:gd name="connsiteX2" fmla="*/ 2038350 w 2533650"/>
            <a:gd name="connsiteY2" fmla="*/ 0 h 1983325"/>
            <a:gd name="connsiteX3" fmla="*/ 2533650 w 2533650"/>
            <a:gd name="connsiteY3" fmla="*/ 0 h 1983325"/>
            <a:gd name="connsiteX4" fmla="*/ 2514600 w 2533650"/>
            <a:gd name="connsiteY4" fmla="*/ 895350 h 1983325"/>
            <a:gd name="connsiteX5" fmla="*/ 1352550 w 2533650"/>
            <a:gd name="connsiteY5" fmla="*/ 1781175 h 1983325"/>
            <a:gd name="connsiteX6" fmla="*/ 828675 w 2533650"/>
            <a:gd name="connsiteY6" fmla="*/ 1971675 h 1983325"/>
            <a:gd name="connsiteX7" fmla="*/ 828675 w 2533650"/>
            <a:gd name="connsiteY7" fmla="*/ 1962151 h 1983325"/>
            <a:gd name="connsiteX0" fmla="*/ 0 w 2533650"/>
            <a:gd name="connsiteY0" fmla="*/ 1000125 h 1983325"/>
            <a:gd name="connsiteX1" fmla="*/ 1447800 w 2533650"/>
            <a:gd name="connsiteY1" fmla="*/ 266700 h 1983325"/>
            <a:gd name="connsiteX2" fmla="*/ 2038350 w 2533650"/>
            <a:gd name="connsiteY2" fmla="*/ 0 h 1983325"/>
            <a:gd name="connsiteX3" fmla="*/ 2533650 w 2533650"/>
            <a:gd name="connsiteY3" fmla="*/ 0 h 1983325"/>
            <a:gd name="connsiteX4" fmla="*/ 2514600 w 2533650"/>
            <a:gd name="connsiteY4" fmla="*/ 895350 h 1983325"/>
            <a:gd name="connsiteX5" fmla="*/ 1352550 w 2533650"/>
            <a:gd name="connsiteY5" fmla="*/ 1781175 h 1983325"/>
            <a:gd name="connsiteX6" fmla="*/ 828675 w 2533650"/>
            <a:gd name="connsiteY6" fmla="*/ 1971675 h 1983325"/>
            <a:gd name="connsiteX7" fmla="*/ 466725 w 2533650"/>
            <a:gd name="connsiteY7" fmla="*/ 1962151 h 1983325"/>
            <a:gd name="connsiteX0" fmla="*/ 0 w 2533650"/>
            <a:gd name="connsiteY0" fmla="*/ 1000125 h 1976755"/>
            <a:gd name="connsiteX1" fmla="*/ 1447800 w 2533650"/>
            <a:gd name="connsiteY1" fmla="*/ 266700 h 1976755"/>
            <a:gd name="connsiteX2" fmla="*/ 2038350 w 2533650"/>
            <a:gd name="connsiteY2" fmla="*/ 0 h 1976755"/>
            <a:gd name="connsiteX3" fmla="*/ 2533650 w 2533650"/>
            <a:gd name="connsiteY3" fmla="*/ 0 h 1976755"/>
            <a:gd name="connsiteX4" fmla="*/ 2514600 w 2533650"/>
            <a:gd name="connsiteY4" fmla="*/ 895350 h 1976755"/>
            <a:gd name="connsiteX5" fmla="*/ 1352550 w 2533650"/>
            <a:gd name="connsiteY5" fmla="*/ 1781175 h 1976755"/>
            <a:gd name="connsiteX6" fmla="*/ 828675 w 2533650"/>
            <a:gd name="connsiteY6" fmla="*/ 1971675 h 1976755"/>
            <a:gd name="connsiteX7" fmla="*/ 257175 w 2533650"/>
            <a:gd name="connsiteY7" fmla="*/ 1885951 h 1976755"/>
            <a:gd name="connsiteX0" fmla="*/ 0 w 2533650"/>
            <a:gd name="connsiteY0" fmla="*/ 1000125 h 1885951"/>
            <a:gd name="connsiteX1" fmla="*/ 1447800 w 2533650"/>
            <a:gd name="connsiteY1" fmla="*/ 266700 h 1885951"/>
            <a:gd name="connsiteX2" fmla="*/ 2038350 w 2533650"/>
            <a:gd name="connsiteY2" fmla="*/ 0 h 1885951"/>
            <a:gd name="connsiteX3" fmla="*/ 2533650 w 2533650"/>
            <a:gd name="connsiteY3" fmla="*/ 0 h 1885951"/>
            <a:gd name="connsiteX4" fmla="*/ 2514600 w 2533650"/>
            <a:gd name="connsiteY4" fmla="*/ 895350 h 1885951"/>
            <a:gd name="connsiteX5" fmla="*/ 1352550 w 2533650"/>
            <a:gd name="connsiteY5" fmla="*/ 1781175 h 1885951"/>
            <a:gd name="connsiteX6" fmla="*/ 257175 w 2533650"/>
            <a:gd name="connsiteY6" fmla="*/ 1885951 h 1885951"/>
            <a:gd name="connsiteX0" fmla="*/ 0 w 2533650"/>
            <a:gd name="connsiteY0" fmla="*/ 1000125 h 1781175"/>
            <a:gd name="connsiteX1" fmla="*/ 1447800 w 2533650"/>
            <a:gd name="connsiteY1" fmla="*/ 266700 h 1781175"/>
            <a:gd name="connsiteX2" fmla="*/ 2038350 w 2533650"/>
            <a:gd name="connsiteY2" fmla="*/ 0 h 1781175"/>
            <a:gd name="connsiteX3" fmla="*/ 2533650 w 2533650"/>
            <a:gd name="connsiteY3" fmla="*/ 0 h 1781175"/>
            <a:gd name="connsiteX4" fmla="*/ 2514600 w 2533650"/>
            <a:gd name="connsiteY4" fmla="*/ 895350 h 1781175"/>
            <a:gd name="connsiteX5" fmla="*/ 1352550 w 2533650"/>
            <a:gd name="connsiteY5" fmla="*/ 1781175 h 1781175"/>
            <a:gd name="connsiteX0" fmla="*/ 0 w 2533650"/>
            <a:gd name="connsiteY0" fmla="*/ 1000125 h 1836807"/>
            <a:gd name="connsiteX1" fmla="*/ 1447800 w 2533650"/>
            <a:gd name="connsiteY1" fmla="*/ 266700 h 1836807"/>
            <a:gd name="connsiteX2" fmla="*/ 2038350 w 2533650"/>
            <a:gd name="connsiteY2" fmla="*/ 0 h 1836807"/>
            <a:gd name="connsiteX3" fmla="*/ 2533650 w 2533650"/>
            <a:gd name="connsiteY3" fmla="*/ 0 h 1836807"/>
            <a:gd name="connsiteX4" fmla="*/ 2514600 w 2533650"/>
            <a:gd name="connsiteY4" fmla="*/ 895350 h 1836807"/>
            <a:gd name="connsiteX5" fmla="*/ 1352550 w 2533650"/>
            <a:gd name="connsiteY5" fmla="*/ 1781175 h 1836807"/>
            <a:gd name="connsiteX6" fmla="*/ 1333500 w 2533650"/>
            <a:gd name="connsiteY6" fmla="*/ 1743076 h 1836807"/>
            <a:gd name="connsiteX0" fmla="*/ 0 w 2533650"/>
            <a:gd name="connsiteY0" fmla="*/ 1000125 h 1806927"/>
            <a:gd name="connsiteX1" fmla="*/ 1447800 w 2533650"/>
            <a:gd name="connsiteY1" fmla="*/ 266700 h 1806927"/>
            <a:gd name="connsiteX2" fmla="*/ 2038350 w 2533650"/>
            <a:gd name="connsiteY2" fmla="*/ 0 h 1806927"/>
            <a:gd name="connsiteX3" fmla="*/ 2533650 w 2533650"/>
            <a:gd name="connsiteY3" fmla="*/ 0 h 1806927"/>
            <a:gd name="connsiteX4" fmla="*/ 2514600 w 2533650"/>
            <a:gd name="connsiteY4" fmla="*/ 895350 h 1806927"/>
            <a:gd name="connsiteX5" fmla="*/ 1352550 w 2533650"/>
            <a:gd name="connsiteY5" fmla="*/ 1781175 h 1806927"/>
            <a:gd name="connsiteX6" fmla="*/ 419100 w 2533650"/>
            <a:gd name="connsiteY6" fmla="*/ 1428751 h 1806927"/>
            <a:gd name="connsiteX0" fmla="*/ 0 w 2533650"/>
            <a:gd name="connsiteY0" fmla="*/ 1000125 h 1806513"/>
            <a:gd name="connsiteX1" fmla="*/ 1447800 w 2533650"/>
            <a:gd name="connsiteY1" fmla="*/ 266700 h 1806513"/>
            <a:gd name="connsiteX2" fmla="*/ 2038350 w 2533650"/>
            <a:gd name="connsiteY2" fmla="*/ 0 h 1806513"/>
            <a:gd name="connsiteX3" fmla="*/ 2533650 w 2533650"/>
            <a:gd name="connsiteY3" fmla="*/ 0 h 1806513"/>
            <a:gd name="connsiteX4" fmla="*/ 2514600 w 2533650"/>
            <a:gd name="connsiteY4" fmla="*/ 895350 h 1806513"/>
            <a:gd name="connsiteX5" fmla="*/ 1352550 w 2533650"/>
            <a:gd name="connsiteY5" fmla="*/ 1781175 h 1806513"/>
            <a:gd name="connsiteX6" fmla="*/ 381000 w 2533650"/>
            <a:gd name="connsiteY6" fmla="*/ 1419226 h 1806513"/>
            <a:gd name="connsiteX0" fmla="*/ 0 w 2533650"/>
            <a:gd name="connsiteY0" fmla="*/ 1000125 h 1833922"/>
            <a:gd name="connsiteX1" fmla="*/ 1447800 w 2533650"/>
            <a:gd name="connsiteY1" fmla="*/ 266700 h 1833922"/>
            <a:gd name="connsiteX2" fmla="*/ 2038350 w 2533650"/>
            <a:gd name="connsiteY2" fmla="*/ 0 h 1833922"/>
            <a:gd name="connsiteX3" fmla="*/ 2533650 w 2533650"/>
            <a:gd name="connsiteY3" fmla="*/ 0 h 1833922"/>
            <a:gd name="connsiteX4" fmla="*/ 2514600 w 2533650"/>
            <a:gd name="connsiteY4" fmla="*/ 895350 h 1833922"/>
            <a:gd name="connsiteX5" fmla="*/ 1352550 w 2533650"/>
            <a:gd name="connsiteY5" fmla="*/ 1809750 h 1833922"/>
            <a:gd name="connsiteX6" fmla="*/ 381000 w 2533650"/>
            <a:gd name="connsiteY6" fmla="*/ 1419226 h 1833922"/>
            <a:gd name="connsiteX0" fmla="*/ 0 w 2533650"/>
            <a:gd name="connsiteY0" fmla="*/ 1000125 h 1833202"/>
            <a:gd name="connsiteX1" fmla="*/ 1447800 w 2533650"/>
            <a:gd name="connsiteY1" fmla="*/ 266700 h 1833202"/>
            <a:gd name="connsiteX2" fmla="*/ 2038350 w 2533650"/>
            <a:gd name="connsiteY2" fmla="*/ 0 h 1833202"/>
            <a:gd name="connsiteX3" fmla="*/ 2533650 w 2533650"/>
            <a:gd name="connsiteY3" fmla="*/ 0 h 1833202"/>
            <a:gd name="connsiteX4" fmla="*/ 2514600 w 2533650"/>
            <a:gd name="connsiteY4" fmla="*/ 895350 h 1833202"/>
            <a:gd name="connsiteX5" fmla="*/ 1352550 w 2533650"/>
            <a:gd name="connsiteY5" fmla="*/ 1809750 h 1833202"/>
            <a:gd name="connsiteX6" fmla="*/ 361950 w 2533650"/>
            <a:gd name="connsiteY6" fmla="*/ 1400176 h 1833202"/>
            <a:gd name="connsiteX0" fmla="*/ 0 w 2533650"/>
            <a:gd name="connsiteY0" fmla="*/ 1000125 h 1841140"/>
            <a:gd name="connsiteX1" fmla="*/ 1447800 w 2533650"/>
            <a:gd name="connsiteY1" fmla="*/ 266700 h 1841140"/>
            <a:gd name="connsiteX2" fmla="*/ 2038350 w 2533650"/>
            <a:gd name="connsiteY2" fmla="*/ 0 h 1841140"/>
            <a:gd name="connsiteX3" fmla="*/ 2533650 w 2533650"/>
            <a:gd name="connsiteY3" fmla="*/ 0 h 1841140"/>
            <a:gd name="connsiteX4" fmla="*/ 2514600 w 2533650"/>
            <a:gd name="connsiteY4" fmla="*/ 895350 h 1841140"/>
            <a:gd name="connsiteX5" fmla="*/ 1352550 w 2533650"/>
            <a:gd name="connsiteY5" fmla="*/ 1809750 h 1841140"/>
            <a:gd name="connsiteX6" fmla="*/ 390525 w 2533650"/>
            <a:gd name="connsiteY6" fmla="*/ 1562101 h 1841140"/>
            <a:gd name="connsiteX0" fmla="*/ 0 w 2533650"/>
            <a:gd name="connsiteY0" fmla="*/ 1000125 h 1831480"/>
            <a:gd name="connsiteX1" fmla="*/ 1447800 w 2533650"/>
            <a:gd name="connsiteY1" fmla="*/ 266700 h 1831480"/>
            <a:gd name="connsiteX2" fmla="*/ 2038350 w 2533650"/>
            <a:gd name="connsiteY2" fmla="*/ 0 h 1831480"/>
            <a:gd name="connsiteX3" fmla="*/ 2533650 w 2533650"/>
            <a:gd name="connsiteY3" fmla="*/ 0 h 1831480"/>
            <a:gd name="connsiteX4" fmla="*/ 2514600 w 2533650"/>
            <a:gd name="connsiteY4" fmla="*/ 895350 h 1831480"/>
            <a:gd name="connsiteX5" fmla="*/ 1352550 w 2533650"/>
            <a:gd name="connsiteY5" fmla="*/ 1809750 h 1831480"/>
            <a:gd name="connsiteX6" fmla="*/ 390525 w 2533650"/>
            <a:gd name="connsiteY6" fmla="*/ 1562101 h 1831480"/>
            <a:gd name="connsiteX0" fmla="*/ 0 w 2533650"/>
            <a:gd name="connsiteY0" fmla="*/ 1000125 h 1831480"/>
            <a:gd name="connsiteX1" fmla="*/ 1447800 w 2533650"/>
            <a:gd name="connsiteY1" fmla="*/ 266700 h 1831480"/>
            <a:gd name="connsiteX2" fmla="*/ 2038350 w 2533650"/>
            <a:gd name="connsiteY2" fmla="*/ 0 h 1831480"/>
            <a:gd name="connsiteX3" fmla="*/ 2533650 w 2533650"/>
            <a:gd name="connsiteY3" fmla="*/ 0 h 1831480"/>
            <a:gd name="connsiteX4" fmla="*/ 2514600 w 2533650"/>
            <a:gd name="connsiteY4" fmla="*/ 895350 h 1831480"/>
            <a:gd name="connsiteX5" fmla="*/ 1352550 w 2533650"/>
            <a:gd name="connsiteY5" fmla="*/ 1809750 h 1831480"/>
            <a:gd name="connsiteX6" fmla="*/ 390525 w 2533650"/>
            <a:gd name="connsiteY6" fmla="*/ 1562101 h 1831480"/>
            <a:gd name="connsiteX0" fmla="*/ 0 w 2533650"/>
            <a:gd name="connsiteY0" fmla="*/ 1000125 h 1809750"/>
            <a:gd name="connsiteX1" fmla="*/ 1447800 w 2533650"/>
            <a:gd name="connsiteY1" fmla="*/ 266700 h 1809750"/>
            <a:gd name="connsiteX2" fmla="*/ 2038350 w 2533650"/>
            <a:gd name="connsiteY2" fmla="*/ 0 h 1809750"/>
            <a:gd name="connsiteX3" fmla="*/ 2533650 w 2533650"/>
            <a:gd name="connsiteY3" fmla="*/ 0 h 1809750"/>
            <a:gd name="connsiteX4" fmla="*/ 2514600 w 2533650"/>
            <a:gd name="connsiteY4" fmla="*/ 895350 h 1809750"/>
            <a:gd name="connsiteX5" fmla="*/ 1352550 w 2533650"/>
            <a:gd name="connsiteY5" fmla="*/ 1809750 h 1809750"/>
            <a:gd name="connsiteX6" fmla="*/ 390525 w 2533650"/>
            <a:gd name="connsiteY6" fmla="*/ 1562101 h 1809750"/>
            <a:gd name="connsiteX0" fmla="*/ 0 w 2533650"/>
            <a:gd name="connsiteY0" fmla="*/ 1000125 h 1809750"/>
            <a:gd name="connsiteX1" fmla="*/ 1447800 w 2533650"/>
            <a:gd name="connsiteY1" fmla="*/ 266700 h 1809750"/>
            <a:gd name="connsiteX2" fmla="*/ 2038350 w 2533650"/>
            <a:gd name="connsiteY2" fmla="*/ 0 h 1809750"/>
            <a:gd name="connsiteX3" fmla="*/ 2533650 w 2533650"/>
            <a:gd name="connsiteY3" fmla="*/ 0 h 1809750"/>
            <a:gd name="connsiteX4" fmla="*/ 2514600 w 2533650"/>
            <a:gd name="connsiteY4" fmla="*/ 895350 h 1809750"/>
            <a:gd name="connsiteX5" fmla="*/ 2085975 w 2533650"/>
            <a:gd name="connsiteY5" fmla="*/ 1266825 h 1809750"/>
            <a:gd name="connsiteX6" fmla="*/ 1352550 w 2533650"/>
            <a:gd name="connsiteY6" fmla="*/ 1809750 h 1809750"/>
            <a:gd name="connsiteX7" fmla="*/ 390525 w 2533650"/>
            <a:gd name="connsiteY7" fmla="*/ 1562101 h 1809750"/>
            <a:gd name="connsiteX0" fmla="*/ 0 w 2533650"/>
            <a:gd name="connsiteY0" fmla="*/ 1000125 h 1809750"/>
            <a:gd name="connsiteX1" fmla="*/ 1447800 w 2533650"/>
            <a:gd name="connsiteY1" fmla="*/ 266700 h 1809750"/>
            <a:gd name="connsiteX2" fmla="*/ 2038350 w 2533650"/>
            <a:gd name="connsiteY2" fmla="*/ 0 h 1809750"/>
            <a:gd name="connsiteX3" fmla="*/ 2533650 w 2533650"/>
            <a:gd name="connsiteY3" fmla="*/ 0 h 1809750"/>
            <a:gd name="connsiteX4" fmla="*/ 2514600 w 2533650"/>
            <a:gd name="connsiteY4" fmla="*/ 895350 h 1809750"/>
            <a:gd name="connsiteX5" fmla="*/ 2000250 w 2533650"/>
            <a:gd name="connsiteY5" fmla="*/ 1000125 h 1809750"/>
            <a:gd name="connsiteX6" fmla="*/ 1352550 w 2533650"/>
            <a:gd name="connsiteY6" fmla="*/ 1809750 h 1809750"/>
            <a:gd name="connsiteX7" fmla="*/ 390525 w 2533650"/>
            <a:gd name="connsiteY7" fmla="*/ 1562101 h 1809750"/>
            <a:gd name="connsiteX0" fmla="*/ 0 w 2533650"/>
            <a:gd name="connsiteY0" fmla="*/ 1000125 h 1809750"/>
            <a:gd name="connsiteX1" fmla="*/ 1447800 w 2533650"/>
            <a:gd name="connsiteY1" fmla="*/ 266700 h 1809750"/>
            <a:gd name="connsiteX2" fmla="*/ 2038350 w 2533650"/>
            <a:gd name="connsiteY2" fmla="*/ 0 h 1809750"/>
            <a:gd name="connsiteX3" fmla="*/ 2533650 w 2533650"/>
            <a:gd name="connsiteY3" fmla="*/ 0 h 1809750"/>
            <a:gd name="connsiteX4" fmla="*/ 2533650 w 2533650"/>
            <a:gd name="connsiteY4" fmla="*/ 590550 h 1809750"/>
            <a:gd name="connsiteX5" fmla="*/ 2000250 w 2533650"/>
            <a:gd name="connsiteY5" fmla="*/ 1000125 h 1809750"/>
            <a:gd name="connsiteX6" fmla="*/ 1352550 w 2533650"/>
            <a:gd name="connsiteY6" fmla="*/ 1809750 h 1809750"/>
            <a:gd name="connsiteX7" fmla="*/ 390525 w 2533650"/>
            <a:gd name="connsiteY7" fmla="*/ 1562101 h 1809750"/>
            <a:gd name="connsiteX0" fmla="*/ 0 w 2533650"/>
            <a:gd name="connsiteY0" fmla="*/ 1000125 h 1809750"/>
            <a:gd name="connsiteX1" fmla="*/ 1447800 w 2533650"/>
            <a:gd name="connsiteY1" fmla="*/ 266700 h 1809750"/>
            <a:gd name="connsiteX2" fmla="*/ 2038350 w 2533650"/>
            <a:gd name="connsiteY2" fmla="*/ 0 h 1809750"/>
            <a:gd name="connsiteX3" fmla="*/ 2533650 w 2533650"/>
            <a:gd name="connsiteY3" fmla="*/ 0 h 1809750"/>
            <a:gd name="connsiteX4" fmla="*/ 2533650 w 2533650"/>
            <a:gd name="connsiteY4" fmla="*/ 590550 h 1809750"/>
            <a:gd name="connsiteX5" fmla="*/ 2000250 w 2533650"/>
            <a:gd name="connsiteY5" fmla="*/ 1000125 h 1809750"/>
            <a:gd name="connsiteX6" fmla="*/ 1352550 w 2533650"/>
            <a:gd name="connsiteY6" fmla="*/ 1809750 h 1809750"/>
            <a:gd name="connsiteX7" fmla="*/ 390525 w 2533650"/>
            <a:gd name="connsiteY7" fmla="*/ 1562101 h 1809750"/>
            <a:gd name="connsiteX0" fmla="*/ 0 w 2533650"/>
            <a:gd name="connsiteY0" fmla="*/ 1000125 h 1809750"/>
            <a:gd name="connsiteX1" fmla="*/ 1447800 w 2533650"/>
            <a:gd name="connsiteY1" fmla="*/ 266700 h 1809750"/>
            <a:gd name="connsiteX2" fmla="*/ 2038350 w 2533650"/>
            <a:gd name="connsiteY2" fmla="*/ 0 h 1809750"/>
            <a:gd name="connsiteX3" fmla="*/ 2533650 w 2533650"/>
            <a:gd name="connsiteY3" fmla="*/ 0 h 1809750"/>
            <a:gd name="connsiteX4" fmla="*/ 2533650 w 2533650"/>
            <a:gd name="connsiteY4" fmla="*/ 590550 h 1809750"/>
            <a:gd name="connsiteX5" fmla="*/ 2000250 w 2533650"/>
            <a:gd name="connsiteY5" fmla="*/ 1028700 h 1809750"/>
            <a:gd name="connsiteX6" fmla="*/ 1352550 w 2533650"/>
            <a:gd name="connsiteY6" fmla="*/ 1809750 h 1809750"/>
            <a:gd name="connsiteX7" fmla="*/ 390525 w 2533650"/>
            <a:gd name="connsiteY7" fmla="*/ 1562101 h 1809750"/>
            <a:gd name="connsiteX0" fmla="*/ 0 w 2533650"/>
            <a:gd name="connsiteY0" fmla="*/ 1000125 h 1809750"/>
            <a:gd name="connsiteX1" fmla="*/ 1447800 w 2533650"/>
            <a:gd name="connsiteY1" fmla="*/ 266700 h 1809750"/>
            <a:gd name="connsiteX2" fmla="*/ 2038350 w 2533650"/>
            <a:gd name="connsiteY2" fmla="*/ 0 h 1809750"/>
            <a:gd name="connsiteX3" fmla="*/ 2533650 w 2533650"/>
            <a:gd name="connsiteY3" fmla="*/ 0 h 1809750"/>
            <a:gd name="connsiteX4" fmla="*/ 2533650 w 2533650"/>
            <a:gd name="connsiteY4" fmla="*/ 590550 h 1809750"/>
            <a:gd name="connsiteX5" fmla="*/ 2000250 w 2533650"/>
            <a:gd name="connsiteY5" fmla="*/ 1028700 h 1809750"/>
            <a:gd name="connsiteX6" fmla="*/ 1352550 w 2533650"/>
            <a:gd name="connsiteY6" fmla="*/ 1809750 h 1809750"/>
            <a:gd name="connsiteX7" fmla="*/ 390525 w 2533650"/>
            <a:gd name="connsiteY7" fmla="*/ 1562101 h 180975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</a:cxnLst>
          <a:rect l="l" t="t" r="r" b="b"/>
          <a:pathLst>
            <a:path w="2533650" h="1809750">
              <a:moveTo>
                <a:pt x="0" y="1000125"/>
              </a:moveTo>
              <a:lnTo>
                <a:pt x="1447800" y="266700"/>
              </a:lnTo>
              <a:lnTo>
                <a:pt x="2038350" y="0"/>
              </a:lnTo>
              <a:lnTo>
                <a:pt x="2533650" y="0"/>
              </a:lnTo>
              <a:lnTo>
                <a:pt x="2533650" y="590550"/>
              </a:lnTo>
              <a:lnTo>
                <a:pt x="2000250" y="1028700"/>
              </a:lnTo>
              <a:lnTo>
                <a:pt x="1352550" y="1809750"/>
              </a:lnTo>
              <a:cubicBezTo>
                <a:pt x="989013" y="1730375"/>
                <a:pt x="394494" y="1570038"/>
                <a:pt x="390525" y="1562101"/>
              </a:cubicBezTo>
            </a:path>
          </a:pathLst>
        </a:custGeom>
        <a:solidFill xmlns:a="http://schemas.openxmlformats.org/drawingml/2006/main">
          <a:srgbClr val="FF0000">
            <a:alpha val="27843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/>
            <a:t>&gt;2</a:t>
          </a:r>
        </a:p>
      </cdr:txBody>
    </cdr:sp>
  </cdr:relSizeAnchor>
  <cdr:relSizeAnchor xmlns:cdr="http://schemas.openxmlformats.org/drawingml/2006/chartDrawing">
    <cdr:from>
      <cdr:x>0.23923</cdr:x>
      <cdr:y>0.60069</cdr:y>
    </cdr:from>
    <cdr:to>
      <cdr:x>0.92344</cdr:x>
      <cdr:y>0.79861</cdr:y>
    </cdr:to>
    <cdr:sp macro="" textlink="">
      <cdr:nvSpPr>
        <cdr:cNvPr id="4" name="Freeform: Shape 3">
          <a:extLst xmlns:a="http://schemas.openxmlformats.org/drawingml/2006/main">
            <a:ext uri="{FF2B5EF4-FFF2-40B4-BE49-F238E27FC236}">
              <a16:creationId xmlns:a16="http://schemas.microsoft.com/office/drawing/2014/main" id="{3DA6A25E-F4D9-5DC5-6ADE-A9EEA77CDBD3}"/>
            </a:ext>
          </a:extLst>
        </cdr:cNvPr>
        <cdr:cNvSpPr/>
      </cdr:nvSpPr>
      <cdr:spPr>
        <a:xfrm xmlns:a="http://schemas.openxmlformats.org/drawingml/2006/main">
          <a:off x="952500" y="1647825"/>
          <a:ext cx="2724150" cy="542925"/>
        </a:xfrm>
        <a:custGeom xmlns:a="http://schemas.openxmlformats.org/drawingml/2006/main">
          <a:avLst/>
          <a:gdLst>
            <a:gd name="connsiteX0" fmla="*/ 0 w 2743200"/>
            <a:gd name="connsiteY0" fmla="*/ 0 h 533400"/>
            <a:gd name="connsiteX1" fmla="*/ 466725 w 2743200"/>
            <a:gd name="connsiteY1" fmla="*/ 19050 h 533400"/>
            <a:gd name="connsiteX2" fmla="*/ 2105025 w 2743200"/>
            <a:gd name="connsiteY2" fmla="*/ 333375 h 533400"/>
            <a:gd name="connsiteX3" fmla="*/ 2743200 w 2743200"/>
            <a:gd name="connsiteY3" fmla="*/ 457200 h 533400"/>
            <a:gd name="connsiteX4" fmla="*/ 2724150 w 2743200"/>
            <a:gd name="connsiteY4" fmla="*/ 533400 h 533400"/>
            <a:gd name="connsiteX5" fmla="*/ 2028825 w 2743200"/>
            <a:gd name="connsiteY5" fmla="*/ 514350 h 533400"/>
            <a:gd name="connsiteX6" fmla="*/ 1400175 w 2743200"/>
            <a:gd name="connsiteY6" fmla="*/ 438150 h 533400"/>
            <a:gd name="connsiteX7" fmla="*/ 57150 w 2743200"/>
            <a:gd name="connsiteY7" fmla="*/ 276225 h 533400"/>
            <a:gd name="connsiteX8" fmla="*/ 57150 w 2743200"/>
            <a:gd name="connsiteY8" fmla="*/ 276225 h 533400"/>
            <a:gd name="connsiteX0" fmla="*/ 0 w 2724150"/>
            <a:gd name="connsiteY0" fmla="*/ 0 h 533400"/>
            <a:gd name="connsiteX1" fmla="*/ 466725 w 2724150"/>
            <a:gd name="connsiteY1" fmla="*/ 19050 h 533400"/>
            <a:gd name="connsiteX2" fmla="*/ 2105025 w 2724150"/>
            <a:gd name="connsiteY2" fmla="*/ 333375 h 533400"/>
            <a:gd name="connsiteX3" fmla="*/ 2724150 w 2724150"/>
            <a:gd name="connsiteY3" fmla="*/ 438150 h 533400"/>
            <a:gd name="connsiteX4" fmla="*/ 2724150 w 2724150"/>
            <a:gd name="connsiteY4" fmla="*/ 533400 h 533400"/>
            <a:gd name="connsiteX5" fmla="*/ 2028825 w 2724150"/>
            <a:gd name="connsiteY5" fmla="*/ 514350 h 533400"/>
            <a:gd name="connsiteX6" fmla="*/ 1400175 w 2724150"/>
            <a:gd name="connsiteY6" fmla="*/ 438150 h 533400"/>
            <a:gd name="connsiteX7" fmla="*/ 57150 w 2724150"/>
            <a:gd name="connsiteY7" fmla="*/ 276225 h 533400"/>
            <a:gd name="connsiteX8" fmla="*/ 57150 w 2724150"/>
            <a:gd name="connsiteY8" fmla="*/ 276225 h 533400"/>
            <a:gd name="connsiteX0" fmla="*/ 39897 w 2764047"/>
            <a:gd name="connsiteY0" fmla="*/ 0 h 533400"/>
            <a:gd name="connsiteX1" fmla="*/ 506622 w 2764047"/>
            <a:gd name="connsiteY1" fmla="*/ 19050 h 533400"/>
            <a:gd name="connsiteX2" fmla="*/ 2144922 w 2764047"/>
            <a:gd name="connsiteY2" fmla="*/ 333375 h 533400"/>
            <a:gd name="connsiteX3" fmla="*/ 2764047 w 2764047"/>
            <a:gd name="connsiteY3" fmla="*/ 438150 h 533400"/>
            <a:gd name="connsiteX4" fmla="*/ 2764047 w 2764047"/>
            <a:gd name="connsiteY4" fmla="*/ 533400 h 533400"/>
            <a:gd name="connsiteX5" fmla="*/ 2068722 w 2764047"/>
            <a:gd name="connsiteY5" fmla="*/ 514350 h 533400"/>
            <a:gd name="connsiteX6" fmla="*/ 1440072 w 2764047"/>
            <a:gd name="connsiteY6" fmla="*/ 438150 h 533400"/>
            <a:gd name="connsiteX7" fmla="*/ 97047 w 2764047"/>
            <a:gd name="connsiteY7" fmla="*/ 276225 h 533400"/>
            <a:gd name="connsiteX8" fmla="*/ 106572 w 2764047"/>
            <a:gd name="connsiteY8" fmla="*/ 133350 h 533400"/>
            <a:gd name="connsiteX0" fmla="*/ 0 w 2724150"/>
            <a:gd name="connsiteY0" fmla="*/ 0 h 533400"/>
            <a:gd name="connsiteX1" fmla="*/ 466725 w 2724150"/>
            <a:gd name="connsiteY1" fmla="*/ 19050 h 533400"/>
            <a:gd name="connsiteX2" fmla="*/ 2105025 w 2724150"/>
            <a:gd name="connsiteY2" fmla="*/ 333375 h 533400"/>
            <a:gd name="connsiteX3" fmla="*/ 2724150 w 2724150"/>
            <a:gd name="connsiteY3" fmla="*/ 438150 h 533400"/>
            <a:gd name="connsiteX4" fmla="*/ 2724150 w 2724150"/>
            <a:gd name="connsiteY4" fmla="*/ 533400 h 533400"/>
            <a:gd name="connsiteX5" fmla="*/ 2028825 w 2724150"/>
            <a:gd name="connsiteY5" fmla="*/ 514350 h 533400"/>
            <a:gd name="connsiteX6" fmla="*/ 1400175 w 2724150"/>
            <a:gd name="connsiteY6" fmla="*/ 438150 h 533400"/>
            <a:gd name="connsiteX7" fmla="*/ 57150 w 2724150"/>
            <a:gd name="connsiteY7" fmla="*/ 276225 h 533400"/>
            <a:gd name="connsiteX0" fmla="*/ 0 w 2724150"/>
            <a:gd name="connsiteY0" fmla="*/ 0 h 533400"/>
            <a:gd name="connsiteX1" fmla="*/ 466725 w 2724150"/>
            <a:gd name="connsiteY1" fmla="*/ 19050 h 533400"/>
            <a:gd name="connsiteX2" fmla="*/ 2105025 w 2724150"/>
            <a:gd name="connsiteY2" fmla="*/ 333375 h 533400"/>
            <a:gd name="connsiteX3" fmla="*/ 2724150 w 2724150"/>
            <a:gd name="connsiteY3" fmla="*/ 438150 h 533400"/>
            <a:gd name="connsiteX4" fmla="*/ 2724150 w 2724150"/>
            <a:gd name="connsiteY4" fmla="*/ 533400 h 533400"/>
            <a:gd name="connsiteX5" fmla="*/ 2028825 w 2724150"/>
            <a:gd name="connsiteY5" fmla="*/ 514350 h 533400"/>
            <a:gd name="connsiteX6" fmla="*/ 1400175 w 2724150"/>
            <a:gd name="connsiteY6" fmla="*/ 438150 h 533400"/>
            <a:gd name="connsiteX7" fmla="*/ 9525 w 2724150"/>
            <a:gd name="connsiteY7" fmla="*/ 104775 h 533400"/>
            <a:gd name="connsiteX0" fmla="*/ 0 w 2724150"/>
            <a:gd name="connsiteY0" fmla="*/ 0 h 533400"/>
            <a:gd name="connsiteX1" fmla="*/ 466725 w 2724150"/>
            <a:gd name="connsiteY1" fmla="*/ 19050 h 533400"/>
            <a:gd name="connsiteX2" fmla="*/ 2105025 w 2724150"/>
            <a:gd name="connsiteY2" fmla="*/ 333375 h 533400"/>
            <a:gd name="connsiteX3" fmla="*/ 2724150 w 2724150"/>
            <a:gd name="connsiteY3" fmla="*/ 438150 h 533400"/>
            <a:gd name="connsiteX4" fmla="*/ 2724150 w 2724150"/>
            <a:gd name="connsiteY4" fmla="*/ 533400 h 533400"/>
            <a:gd name="connsiteX5" fmla="*/ 2028825 w 2724150"/>
            <a:gd name="connsiteY5" fmla="*/ 514350 h 533400"/>
            <a:gd name="connsiteX6" fmla="*/ 1400175 w 2724150"/>
            <a:gd name="connsiteY6" fmla="*/ 438150 h 533400"/>
            <a:gd name="connsiteX7" fmla="*/ 847725 w 2724150"/>
            <a:gd name="connsiteY7" fmla="*/ 314325 h 533400"/>
            <a:gd name="connsiteX8" fmla="*/ 9525 w 2724150"/>
            <a:gd name="connsiteY8" fmla="*/ 104775 h 533400"/>
            <a:gd name="connsiteX0" fmla="*/ 0 w 2724150"/>
            <a:gd name="connsiteY0" fmla="*/ 0 h 533400"/>
            <a:gd name="connsiteX1" fmla="*/ 466725 w 2724150"/>
            <a:gd name="connsiteY1" fmla="*/ 19050 h 533400"/>
            <a:gd name="connsiteX2" fmla="*/ 2105025 w 2724150"/>
            <a:gd name="connsiteY2" fmla="*/ 333375 h 533400"/>
            <a:gd name="connsiteX3" fmla="*/ 2724150 w 2724150"/>
            <a:gd name="connsiteY3" fmla="*/ 438150 h 533400"/>
            <a:gd name="connsiteX4" fmla="*/ 2724150 w 2724150"/>
            <a:gd name="connsiteY4" fmla="*/ 533400 h 533400"/>
            <a:gd name="connsiteX5" fmla="*/ 2028825 w 2724150"/>
            <a:gd name="connsiteY5" fmla="*/ 514350 h 533400"/>
            <a:gd name="connsiteX6" fmla="*/ 1400175 w 2724150"/>
            <a:gd name="connsiteY6" fmla="*/ 438150 h 533400"/>
            <a:gd name="connsiteX7" fmla="*/ 438150 w 2724150"/>
            <a:gd name="connsiteY7" fmla="*/ 142875 h 533400"/>
            <a:gd name="connsiteX8" fmla="*/ 9525 w 2724150"/>
            <a:gd name="connsiteY8" fmla="*/ 104775 h 533400"/>
            <a:gd name="connsiteX0" fmla="*/ 0 w 2724150"/>
            <a:gd name="connsiteY0" fmla="*/ 0 h 533400"/>
            <a:gd name="connsiteX1" fmla="*/ 466725 w 2724150"/>
            <a:gd name="connsiteY1" fmla="*/ 19050 h 533400"/>
            <a:gd name="connsiteX2" fmla="*/ 2105025 w 2724150"/>
            <a:gd name="connsiteY2" fmla="*/ 333375 h 533400"/>
            <a:gd name="connsiteX3" fmla="*/ 2724150 w 2724150"/>
            <a:gd name="connsiteY3" fmla="*/ 438150 h 533400"/>
            <a:gd name="connsiteX4" fmla="*/ 2724150 w 2724150"/>
            <a:gd name="connsiteY4" fmla="*/ 533400 h 533400"/>
            <a:gd name="connsiteX5" fmla="*/ 2028825 w 2724150"/>
            <a:gd name="connsiteY5" fmla="*/ 514350 h 533400"/>
            <a:gd name="connsiteX6" fmla="*/ 1400175 w 2724150"/>
            <a:gd name="connsiteY6" fmla="*/ 438150 h 533400"/>
            <a:gd name="connsiteX7" fmla="*/ 400050 w 2724150"/>
            <a:gd name="connsiteY7" fmla="*/ 200025 h 533400"/>
            <a:gd name="connsiteX8" fmla="*/ 9525 w 2724150"/>
            <a:gd name="connsiteY8" fmla="*/ 104775 h 533400"/>
            <a:gd name="connsiteX0" fmla="*/ 0 w 2724150"/>
            <a:gd name="connsiteY0" fmla="*/ 0 h 542925"/>
            <a:gd name="connsiteX1" fmla="*/ 466725 w 2724150"/>
            <a:gd name="connsiteY1" fmla="*/ 19050 h 542925"/>
            <a:gd name="connsiteX2" fmla="*/ 2105025 w 2724150"/>
            <a:gd name="connsiteY2" fmla="*/ 333375 h 542925"/>
            <a:gd name="connsiteX3" fmla="*/ 2724150 w 2724150"/>
            <a:gd name="connsiteY3" fmla="*/ 438150 h 542925"/>
            <a:gd name="connsiteX4" fmla="*/ 2724150 w 2724150"/>
            <a:gd name="connsiteY4" fmla="*/ 533400 h 542925"/>
            <a:gd name="connsiteX5" fmla="*/ 1943100 w 2724150"/>
            <a:gd name="connsiteY5" fmla="*/ 542925 h 542925"/>
            <a:gd name="connsiteX6" fmla="*/ 1400175 w 2724150"/>
            <a:gd name="connsiteY6" fmla="*/ 438150 h 542925"/>
            <a:gd name="connsiteX7" fmla="*/ 400050 w 2724150"/>
            <a:gd name="connsiteY7" fmla="*/ 200025 h 542925"/>
            <a:gd name="connsiteX8" fmla="*/ 9525 w 2724150"/>
            <a:gd name="connsiteY8" fmla="*/ 104775 h 542925"/>
            <a:gd name="connsiteX0" fmla="*/ 0 w 2724150"/>
            <a:gd name="connsiteY0" fmla="*/ 0 h 542925"/>
            <a:gd name="connsiteX1" fmla="*/ 466725 w 2724150"/>
            <a:gd name="connsiteY1" fmla="*/ 19050 h 542925"/>
            <a:gd name="connsiteX2" fmla="*/ 2105025 w 2724150"/>
            <a:gd name="connsiteY2" fmla="*/ 333375 h 542925"/>
            <a:gd name="connsiteX3" fmla="*/ 2724150 w 2724150"/>
            <a:gd name="connsiteY3" fmla="*/ 438150 h 542925"/>
            <a:gd name="connsiteX4" fmla="*/ 2724150 w 2724150"/>
            <a:gd name="connsiteY4" fmla="*/ 533400 h 542925"/>
            <a:gd name="connsiteX5" fmla="*/ 1943100 w 2724150"/>
            <a:gd name="connsiteY5" fmla="*/ 542925 h 542925"/>
            <a:gd name="connsiteX6" fmla="*/ 1371600 w 2724150"/>
            <a:gd name="connsiteY6" fmla="*/ 438150 h 542925"/>
            <a:gd name="connsiteX7" fmla="*/ 400050 w 2724150"/>
            <a:gd name="connsiteY7" fmla="*/ 200025 h 542925"/>
            <a:gd name="connsiteX8" fmla="*/ 9525 w 2724150"/>
            <a:gd name="connsiteY8" fmla="*/ 104775 h 542925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  <a:cxn ang="0">
              <a:pos x="connsiteX7" y="connsiteY7"/>
            </a:cxn>
            <a:cxn ang="0">
              <a:pos x="connsiteX8" y="connsiteY8"/>
            </a:cxn>
          </a:cxnLst>
          <a:rect l="l" t="t" r="r" b="b"/>
          <a:pathLst>
            <a:path w="2724150" h="542925">
              <a:moveTo>
                <a:pt x="0" y="0"/>
              </a:moveTo>
              <a:lnTo>
                <a:pt x="466725" y="19050"/>
              </a:lnTo>
              <a:lnTo>
                <a:pt x="2105025" y="333375"/>
              </a:lnTo>
              <a:cubicBezTo>
                <a:pt x="2481262" y="403225"/>
                <a:pt x="2517775" y="403225"/>
                <a:pt x="2724150" y="438150"/>
              </a:cubicBezTo>
              <a:lnTo>
                <a:pt x="2724150" y="533400"/>
              </a:lnTo>
              <a:lnTo>
                <a:pt x="1943100" y="542925"/>
              </a:lnTo>
              <a:cubicBezTo>
                <a:pt x="1733550" y="517525"/>
                <a:pt x="1628775" y="495300"/>
                <a:pt x="1371600" y="438150"/>
              </a:cubicBezTo>
              <a:cubicBezTo>
                <a:pt x="1114425" y="381000"/>
                <a:pt x="631825" y="255587"/>
                <a:pt x="400050" y="200025"/>
              </a:cubicBezTo>
              <a:lnTo>
                <a:pt x="9525" y="104775"/>
              </a:lnTo>
            </a:path>
          </a:pathLst>
        </a:custGeom>
        <a:solidFill xmlns:a="http://schemas.openxmlformats.org/drawingml/2006/main">
          <a:srgbClr val="0070C0">
            <a:alpha val="25098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0.27033</cdr:x>
      <cdr:y>0.64931</cdr:y>
    </cdr:from>
    <cdr:to>
      <cdr:x>0.70813</cdr:x>
      <cdr:y>0.79167</cdr:y>
    </cdr:to>
    <cdr:sp macro="" textlink="">
      <cdr:nvSpPr>
        <cdr:cNvPr id="5" name="Freeform: Shape 4">
          <a:extLst xmlns:a="http://schemas.openxmlformats.org/drawingml/2006/main">
            <a:ext uri="{FF2B5EF4-FFF2-40B4-BE49-F238E27FC236}">
              <a16:creationId xmlns:a16="http://schemas.microsoft.com/office/drawing/2014/main" id="{C261589B-EC9F-13E8-2347-BDD6830F431F}"/>
            </a:ext>
          </a:extLst>
        </cdr:cNvPr>
        <cdr:cNvSpPr/>
      </cdr:nvSpPr>
      <cdr:spPr>
        <a:xfrm xmlns:a="http://schemas.openxmlformats.org/drawingml/2006/main">
          <a:off x="1076325" y="1781175"/>
          <a:ext cx="1743075" cy="390525"/>
        </a:xfrm>
        <a:custGeom xmlns:a="http://schemas.openxmlformats.org/drawingml/2006/main">
          <a:avLst/>
          <a:gdLst>
            <a:gd name="connsiteX0" fmla="*/ 0 w 1743075"/>
            <a:gd name="connsiteY0" fmla="*/ 0 h 390525"/>
            <a:gd name="connsiteX1" fmla="*/ 0 w 1743075"/>
            <a:gd name="connsiteY1" fmla="*/ 123825 h 390525"/>
            <a:gd name="connsiteX2" fmla="*/ 933450 w 1743075"/>
            <a:gd name="connsiteY2" fmla="*/ 342900 h 390525"/>
            <a:gd name="connsiteX3" fmla="*/ 1143000 w 1743075"/>
            <a:gd name="connsiteY3" fmla="*/ 390525 h 390525"/>
            <a:gd name="connsiteX4" fmla="*/ 1743075 w 1743075"/>
            <a:gd name="connsiteY4" fmla="*/ 390525 h 390525"/>
            <a:gd name="connsiteX5" fmla="*/ 628650 w 1743075"/>
            <a:gd name="connsiteY5" fmla="*/ 114300 h 390525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</a:cxnLst>
          <a:rect l="l" t="t" r="r" b="b"/>
          <a:pathLst>
            <a:path w="1743075" h="390525">
              <a:moveTo>
                <a:pt x="0" y="0"/>
              </a:moveTo>
              <a:lnTo>
                <a:pt x="0" y="123825"/>
              </a:lnTo>
              <a:lnTo>
                <a:pt x="933450" y="342900"/>
              </a:lnTo>
              <a:lnTo>
                <a:pt x="1143000" y="390525"/>
              </a:lnTo>
              <a:lnTo>
                <a:pt x="1743075" y="390525"/>
              </a:lnTo>
              <a:lnTo>
                <a:pt x="628650" y="114300"/>
              </a:lnTo>
            </a:path>
          </a:pathLst>
        </a:custGeom>
        <a:solidFill xmlns:a="http://schemas.openxmlformats.org/drawingml/2006/main">
          <a:srgbClr val="00B050">
            <a:alpha val="18824"/>
          </a:srgb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0.60526</cdr:x>
      <cdr:y>0.22569</cdr:y>
    </cdr:from>
    <cdr:to>
      <cdr:x>0.83493</cdr:x>
      <cdr:y>0.55903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799523D2-1A47-3669-BFBF-06FB25D7B8DF}"/>
            </a:ext>
          </a:extLst>
        </cdr:cNvPr>
        <cdr:cNvSpPr txBox="1"/>
      </cdr:nvSpPr>
      <cdr:spPr>
        <a:xfrm xmlns:a="http://schemas.openxmlformats.org/drawingml/2006/main">
          <a:off x="2409825" y="61912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&gt;</a:t>
          </a:r>
          <a:r>
            <a:rPr lang="en-US" sz="1100" baseline="0"/>
            <a:t> 1 MPa He</a:t>
          </a:r>
          <a:endParaRPr lang="en-US" sz="1100"/>
        </a:p>
      </cdr:txBody>
    </cdr:sp>
  </cdr:relSizeAnchor>
  <cdr:relSizeAnchor xmlns:cdr="http://schemas.openxmlformats.org/drawingml/2006/chartDrawing">
    <cdr:from>
      <cdr:x>0.68262</cdr:x>
      <cdr:y>0.72905</cdr:y>
    </cdr:from>
    <cdr:to>
      <cdr:x>0.91228</cdr:x>
      <cdr:y>0.90972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C12DE572-16E9-C6CC-BC9B-FA7A98571210}"/>
            </a:ext>
          </a:extLst>
        </cdr:cNvPr>
        <cdr:cNvSpPr txBox="1"/>
      </cdr:nvSpPr>
      <cdr:spPr>
        <a:xfrm xmlns:a="http://schemas.openxmlformats.org/drawingml/2006/main">
          <a:off x="3269732" y="2736241"/>
          <a:ext cx="1100065" cy="6780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&lt;</a:t>
          </a:r>
          <a:r>
            <a:rPr lang="en-US" sz="1100" baseline="0" dirty="0"/>
            <a:t> 1 MPa He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0.3118</cdr:x>
      <cdr:y>0.72905</cdr:y>
    </cdr:from>
    <cdr:to>
      <cdr:x>0.54147</cdr:x>
      <cdr:y>0.90741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0F400986-CCFF-7F27-8661-F8896403DA7F}"/>
            </a:ext>
          </a:extLst>
        </cdr:cNvPr>
        <cdr:cNvSpPr txBox="1"/>
      </cdr:nvSpPr>
      <cdr:spPr>
        <a:xfrm xmlns:a="http://schemas.openxmlformats.org/drawingml/2006/main">
          <a:off x="1493514" y="2736241"/>
          <a:ext cx="1100113" cy="6694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baseline="0" dirty="0"/>
            <a:t>He/</a:t>
          </a:r>
          <a:r>
            <a:rPr lang="en-US" sz="1100" baseline="0" dirty="0" err="1"/>
            <a:t>Ar</a:t>
          </a:r>
          <a:r>
            <a:rPr lang="en-US" sz="1100" baseline="0" dirty="0"/>
            <a:t> Mix</a:t>
          </a:r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0.02784</cdr:x>
      <cdr:y>0.29748</cdr:y>
    </cdr:from>
    <cdr:to>
      <cdr:x>0.95833</cdr:x>
      <cdr:y>0.62417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2A6824-2A2E-4F16-B659-2806707067EA}"/>
            </a:ext>
          </a:extLst>
        </cdr:cNvPr>
        <cdr:cNvSpPr txBox="1"/>
      </cdr:nvSpPr>
      <cdr:spPr>
        <a:xfrm xmlns:a="http://schemas.openxmlformats.org/drawingml/2006/main">
          <a:off x="123825" y="242306"/>
          <a:ext cx="4138995" cy="2660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Air    </a:t>
          </a:r>
          <a:r>
            <a:rPr lang="en-US" sz="1100" dirty="0" err="1"/>
            <a:t>Ar</a:t>
          </a:r>
          <a:r>
            <a:rPr lang="en-US" sz="1100" dirty="0"/>
            <a:t>                He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9301D9-0CE9-4C67-8AB5-64CA176F77FD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D4401-DDBD-4A67-A06E-3A15B7EA1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507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4401-DDBD-4A67-A06E-3A15B7EA11D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0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density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4401-DDBD-4A67-A06E-3A15B7EA11D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62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4401-DDBD-4A67-A06E-3A15B7EA11D9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384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4401-DDBD-4A67-A06E-3A15B7EA11D9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429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density based on CFD simulation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4401-DDBD-4A67-A06E-3A15B7EA11D9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499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14420"/>
            <a:ext cx="10363200" cy="3300383"/>
          </a:xfrm>
        </p:spPr>
        <p:txBody>
          <a:bodyPr anchor="ctr"/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647941" y="135151"/>
            <a:ext cx="232856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1017255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2" y="4332094"/>
            <a:ext cx="10363199" cy="16557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64" y="28240"/>
            <a:ext cx="853440" cy="639891"/>
          </a:xfrm>
          <a:prstGeom prst="rect">
            <a:avLst/>
          </a:prstGeo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0" y="6205150"/>
            <a:ext cx="10363200" cy="3480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233363" indent="0">
              <a:buNone/>
              <a:defRPr/>
            </a:lvl2pPr>
            <a:lvl3pPr marL="455613" indent="0">
              <a:buNone/>
              <a:defRPr/>
            </a:lvl3pPr>
            <a:lvl4pPr marL="685800" indent="0">
              <a:buNone/>
              <a:defRPr/>
            </a:lvl4pPr>
            <a:lvl5pPr marL="915988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4958" y="139782"/>
            <a:ext cx="3690551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9144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99974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"/>
            <a:ext cx="10972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13B9-DE4C-4EF9-BEAC-9BDC3DFB505D}" type="datetime1">
              <a:rPr lang="en-US" smtClean="0"/>
              <a:t>9/1/2026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B024-4696-423A-B0FC-6FD847AC4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85177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9" y="1676403"/>
            <a:ext cx="10972800" cy="47213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1"/>
          </p:nvPr>
        </p:nvSpPr>
        <p:spPr>
          <a:xfrm>
            <a:off x="609599" y="914400"/>
            <a:ext cx="10972800" cy="609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8F383496-77C6-45FF-9CD6-FCBC3B510A8E}" type="datetime1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4085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638303"/>
            <a:ext cx="10515600" cy="2891985"/>
          </a:xfrm>
        </p:spPr>
        <p:txBody>
          <a:bodyPr anchor="ctr"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66B3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7941" y="135151"/>
            <a:ext cx="2328563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</a:t>
            </a:r>
            <a:r>
              <a:rPr lang="en-US" sz="105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Aeronautics and Space Administration</a:t>
            </a:r>
            <a:endParaRPr 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1017255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64" y="28240"/>
            <a:ext cx="853440" cy="6398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44958" y="139782"/>
            <a:ext cx="3690551" cy="42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ts val="1250"/>
              </a:lnSpc>
            </a:pP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  <a:b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914400" y="52088"/>
            <a:ext cx="0" cy="585216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6E5E-46A0-439A-A1DB-2077F90F2329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695544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251" y="45720"/>
            <a:ext cx="10972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898500"/>
            <a:ext cx="53848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898500"/>
            <a:ext cx="5384800" cy="550230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18F8-C8B9-4A16-AADC-E3F8489949F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71823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"/>
            <a:ext cx="10972800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838324"/>
            <a:ext cx="53848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600324"/>
            <a:ext cx="53848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838324"/>
            <a:ext cx="5384800" cy="609476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1600324"/>
            <a:ext cx="5384800" cy="480047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D18F8-C8B9-4A16-AADC-E3F8489949F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40925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091F1-F3A9-4660-A6A9-5567681696CA}" type="datetime1">
              <a:rPr lang="en-US" smtClean="0"/>
              <a:t>9/1/2026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F1B024-4696-423A-B0FC-6FD847AC4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36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7BD9E-BAFD-41E9-9C60-CB40DFA8994C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61077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"/>
            <a:ext cx="10972800" cy="640080"/>
          </a:xfrm>
        </p:spPr>
        <p:txBody>
          <a:bodyPr anchor="ctr"/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987426"/>
            <a:ext cx="6399212" cy="54133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987426"/>
            <a:ext cx="4162425" cy="541337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538664"/>
            <a:ext cx="2136347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8F5E510-EB76-44B6-BE11-8D0F4B45494E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533467"/>
            <a:ext cx="6096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365933" y="6529894"/>
            <a:ext cx="12191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AF1B024-4696-423A-B0FC-6FD847AC41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844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8400"/>
            <a:ext cx="10972800" cy="637403"/>
          </a:xfrm>
        </p:spPr>
        <p:txBody>
          <a:bodyPr anchor="ctr"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987429"/>
            <a:ext cx="6399212" cy="541337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987426"/>
            <a:ext cx="4162425" cy="5413374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538664"/>
            <a:ext cx="2136347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5F7DA46-CC46-42B3-95D8-29361A6AFA75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533467"/>
            <a:ext cx="6096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365933" y="6529894"/>
            <a:ext cx="12191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25093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092"/>
            <a:ext cx="10972800" cy="6407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" y="6538664"/>
            <a:ext cx="2136347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CEFFDBE-1440-4BB6-97F4-95D166077B08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533467"/>
            <a:ext cx="6096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365933" y="6529894"/>
            <a:ext cx="12191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284794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838203"/>
            <a:ext cx="2628900" cy="5562599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838203"/>
            <a:ext cx="7734300" cy="5562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" y="6538664"/>
            <a:ext cx="2136347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1822442-C4AB-4958-B204-D70A41A8FFF5}" type="datetime1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533467"/>
            <a:ext cx="6096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365933" y="6529894"/>
            <a:ext cx="12191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46764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st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3200" y="1975991"/>
            <a:ext cx="629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Aeronautics</a:t>
            </a:r>
            <a:r>
              <a:rPr lang="en-US" sz="3200" b="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Space Administration</a:t>
            </a:r>
            <a:endParaRPr lang="en-US" sz="32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3203" y="4724401"/>
            <a:ext cx="101911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Ames Research Center</a:t>
            </a:r>
            <a:b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Systems and Technology Division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9200" y="800100"/>
            <a:ext cx="5715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7018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25000" de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04 3.33333E-6 L -1.66667E-6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5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"/>
            <a:ext cx="12192000" cy="6857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5092"/>
            <a:ext cx="10972800" cy="6407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914403"/>
            <a:ext cx="10972800" cy="5483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5016" y="52088"/>
            <a:ext cx="975360" cy="585216"/>
          </a:xfrm>
          <a:prstGeom prst="rect">
            <a:avLst/>
          </a:prstGeom>
        </p:spPr>
      </p:pic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609600" y="6538664"/>
            <a:ext cx="2136347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4F7ABAF-52C2-42CE-8AF0-C48B19C77DBB}" type="datetime1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3048000" y="6538663"/>
            <a:ext cx="6096000" cy="15886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RHTG/IWSTT Oxford 2024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0365933" y="6529894"/>
            <a:ext cx="1219199" cy="156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66BF6C3-4AE1-4C0C-B1F7-9277DDB97F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55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  <p:sldLayoutId id="2147483722" r:id="rId13"/>
  </p:sldLayoutIdLst>
  <p:transition>
    <p:fade/>
  </p:transition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rgbClr val="0066B3"/>
        </a:buClr>
        <a:buSzPct val="12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6196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SzPct val="120000"/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684213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144588" indent="-228600" algn="l" defTabSz="914400" rtl="0" eaLnBrk="1" latinLnBrk="0" hangingPunct="1">
        <a:lnSpc>
          <a:spcPct val="100000"/>
        </a:lnSpc>
        <a:spcBef>
          <a:spcPts val="500"/>
        </a:spcBef>
        <a:buClr>
          <a:srgbClr val="0066B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4EE_C43992AB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9.emf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Relationship Id="rId1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11.emf"/><Relationship Id="rId7" Type="http://schemas.openxmlformats.org/officeDocument/2006/relationships/image" Target="../media/image47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13.emf"/><Relationship Id="rId4" Type="http://schemas.openxmlformats.org/officeDocument/2006/relationships/image" Target="../media/image12.emf"/><Relationship Id="rId9" Type="http://schemas.openxmlformats.org/officeDocument/2006/relationships/image" Target="../media/image4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17.emf"/><Relationship Id="rId5" Type="http://schemas.openxmlformats.org/officeDocument/2006/relationships/image" Target="../media/image52.png"/><Relationship Id="rId10" Type="http://schemas.openxmlformats.org/officeDocument/2006/relationships/image" Target="../media/image16.emf"/><Relationship Id="rId4" Type="http://schemas.openxmlformats.org/officeDocument/2006/relationships/image" Target="../media/image51.png"/><Relationship Id="rId9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59.png"/><Relationship Id="rId7" Type="http://schemas.openxmlformats.org/officeDocument/2006/relationships/image" Target="../media/image18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2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chart" Target="../charts/chart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19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chart" Target="../charts/chart24.xml"/><Relationship Id="rId5" Type="http://schemas.openxmlformats.org/officeDocument/2006/relationships/chart" Target="../charts/chart23.xml"/><Relationship Id="rId4" Type="http://schemas.openxmlformats.org/officeDocument/2006/relationships/chart" Target="../charts/chart2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5" Type="http://schemas.openxmlformats.org/officeDocument/2006/relationships/chart" Target="../charts/chart26.xml"/><Relationship Id="rId4" Type="http://schemas.openxmlformats.org/officeDocument/2006/relationships/chart" Target="../charts/chart2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704DE5-E4DD-B062-49EA-B19A0F8C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Investigations in the</a:t>
            </a:r>
            <a:br>
              <a:rPr lang="en-US" dirty="0"/>
            </a:br>
            <a:r>
              <a:rPr lang="en-US" dirty="0"/>
              <a:t>Low Density Shock Tube (LDST)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C22DAE-7631-3D1E-A751-8586346BF3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971109"/>
            <a:ext cx="10515600" cy="26299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Brett A. Cruden</a:t>
            </a:r>
            <a:r>
              <a:rPr lang="en-US" baseline="30000" dirty="0"/>
              <a:t>1</a:t>
            </a:r>
            <a:r>
              <a:rPr lang="en-US" dirty="0"/>
              <a:t>, Andrea Fagnani</a:t>
            </a:r>
            <a:r>
              <a:rPr lang="en-US" baseline="30000" dirty="0"/>
              <a:t>2</a:t>
            </a:r>
          </a:p>
          <a:p>
            <a:r>
              <a:rPr lang="en-US" baseline="30000" dirty="0"/>
              <a:t>1</a:t>
            </a:r>
            <a:r>
              <a:rPr lang="en-US" dirty="0"/>
              <a:t>AMA Inc., </a:t>
            </a:r>
            <a:r>
              <a:rPr lang="en-US" baseline="30000" dirty="0"/>
              <a:t>2</a:t>
            </a:r>
            <a:r>
              <a:rPr lang="en-US" dirty="0"/>
              <a:t>ORAU at NASA Ames</a:t>
            </a:r>
          </a:p>
          <a:p>
            <a:endParaRPr lang="en-US" dirty="0"/>
          </a:p>
          <a:p>
            <a:r>
              <a:rPr lang="en-US" dirty="0"/>
              <a:t>Radiation in High Temperature Gases Workshop</a:t>
            </a:r>
          </a:p>
          <a:p>
            <a:r>
              <a:rPr lang="en-US" dirty="0"/>
              <a:t>Bari, Italy</a:t>
            </a:r>
          </a:p>
          <a:p>
            <a:r>
              <a:rPr lang="en-US" dirty="0"/>
              <a:t>Sep. 23, 2026</a:t>
            </a:r>
          </a:p>
        </p:txBody>
      </p:sp>
    </p:spTree>
    <p:extLst>
      <p:ext uri="{BB962C8B-B14F-4D97-AF65-F5344CB8AC3E}">
        <p14:creationId xmlns:p14="http://schemas.microsoft.com/office/powerpoint/2010/main" val="209140404"/>
      </p:ext>
    </p:extLst>
  </p:cSld>
  <p:clrMapOvr>
    <a:masterClrMapping/>
  </p:clrMapOvr>
  <p:transition advTm="4921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F782050-C912-E7CE-3D78-37B4AD44DA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47" t="13642" r="53841" b="23736"/>
          <a:stretch/>
        </p:blipFill>
        <p:spPr>
          <a:xfrm>
            <a:off x="-1" y="977153"/>
            <a:ext cx="12192001" cy="5880847"/>
          </a:xfrm>
          <a:prstGeom prst="rect">
            <a:avLst/>
          </a:prstGeom>
        </p:spPr>
      </p:pic>
      <p:sp>
        <p:nvSpPr>
          <p:cNvPr id="8194" name="Rectangle 2">
            <a:extLst>
              <a:ext uri="{FF2B5EF4-FFF2-40B4-BE49-F238E27FC236}">
                <a16:creationId xmlns:a16="http://schemas.microsoft.com/office/drawing/2014/main" id="{93442B33-12A4-56D8-74A7-5F09D169A3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Electric Arc Shock Tube (EAST)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41281F36-08C3-0D4B-B7F2-2DB3407BDF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4407" y="727076"/>
            <a:ext cx="10043050" cy="1905000"/>
          </a:xfrm>
        </p:spPr>
        <p:txBody>
          <a:bodyPr/>
          <a:lstStyle/>
          <a:p>
            <a:r>
              <a:rPr lang="en-US" altLang="en-US" sz="1600" dirty="0"/>
              <a:t>The Electric Arc Shock Tube (EAST) is capable of simulating high speed flows relevant to entry problems</a:t>
            </a:r>
          </a:p>
          <a:p>
            <a:r>
              <a:rPr lang="en-US" altLang="en-US" sz="1600" dirty="0"/>
              <a:t>Two shock tubes share the same driver:</a:t>
            </a:r>
          </a:p>
          <a:p>
            <a:pPr lvl="1"/>
            <a:r>
              <a:rPr lang="en-US" altLang="en-US" sz="1400" dirty="0"/>
              <a:t>High Velocity Shock Tube (HVST) – 10 cm (4”) Aluminum Tube – test section at 7.9 m (L/D=79)</a:t>
            </a:r>
          </a:p>
          <a:p>
            <a:pPr lvl="1"/>
            <a:r>
              <a:rPr lang="en-US" altLang="en-US" sz="1400" dirty="0"/>
              <a:t>Low Density Shock Tube (LDST) – 54.3 cm (21.4”) Stainless Steel Tube – test section at 20.7 m (L/D=39)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953DE18-A3B7-1037-7D68-82A267D2B4B9}"/>
              </a:ext>
            </a:extLst>
          </p:cNvPr>
          <p:cNvSpPr txBox="1"/>
          <p:nvPr/>
        </p:nvSpPr>
        <p:spPr>
          <a:xfrm>
            <a:off x="9290415" y="167957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NEW!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7807022"/>
      </p:ext>
    </p:extLst>
  </p:cSld>
  <p:clrMapOvr>
    <a:masterClrMapping/>
  </p:clrMapOvr>
  <p:transition advTm="55234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6B2CABF-B4BB-41BC-6342-4933C69F3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 Density Testing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2864413-3ED5-BE65-6991-30EE087A7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2024, we installed the Low Density Shock Tube (LDST) in the EAST Facility</a:t>
            </a:r>
          </a:p>
          <a:p>
            <a:r>
              <a:rPr lang="en-US" dirty="0"/>
              <a:t>LDST diameter is 5.4x larger than EAST High Velocity Tube</a:t>
            </a:r>
          </a:p>
          <a:p>
            <a:r>
              <a:rPr lang="en-US" dirty="0"/>
              <a:t>Increased diameter</a:t>
            </a:r>
          </a:p>
          <a:p>
            <a:pPr lvl="1"/>
            <a:r>
              <a:rPr lang="en-US" dirty="0"/>
              <a:t>Increases test time as PD</a:t>
            </a:r>
            <a:r>
              <a:rPr lang="en-US" baseline="30000" dirty="0"/>
              <a:t>2</a:t>
            </a:r>
            <a:r>
              <a:rPr lang="en-US" dirty="0"/>
              <a:t> (</a:t>
            </a:r>
            <a:r>
              <a:rPr lang="en-US" dirty="0" err="1"/>
              <a:t>Roshko</a:t>
            </a:r>
            <a:r>
              <a:rPr lang="en-US" dirty="0"/>
              <a:t>/</a:t>
            </a:r>
            <a:r>
              <a:rPr lang="en-US" dirty="0" err="1"/>
              <a:t>Mirels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Enables testing at low density, useful for high mass</a:t>
            </a:r>
          </a:p>
          <a:p>
            <a:pPr marL="455613" lvl="2" indent="0">
              <a:buNone/>
            </a:pPr>
            <a:r>
              <a:rPr lang="en-US" dirty="0"/>
              <a:t> 	Mars landers</a:t>
            </a:r>
          </a:p>
          <a:p>
            <a:pPr lvl="1"/>
            <a:r>
              <a:rPr lang="en-US" dirty="0"/>
              <a:t>Increases S/N of optical measurements</a:t>
            </a:r>
          </a:p>
          <a:p>
            <a:pPr lvl="1"/>
            <a:r>
              <a:rPr lang="en-US" dirty="0"/>
              <a:t>Reduces boundary layer/core flow ratio</a:t>
            </a:r>
          </a:p>
          <a:p>
            <a:pPr lvl="2"/>
            <a:r>
              <a:rPr lang="en-US" dirty="0"/>
              <a:t>Reduced deceleration</a:t>
            </a:r>
          </a:p>
          <a:p>
            <a:r>
              <a:rPr lang="en-US" dirty="0"/>
              <a:t>Test Series:</a:t>
            </a:r>
          </a:p>
          <a:p>
            <a:pPr lvl="1"/>
            <a:r>
              <a:rPr lang="en-US" dirty="0"/>
              <a:t>Test 65B (2024-25): Dragonfly (Titan) high altitude</a:t>
            </a:r>
          </a:p>
          <a:p>
            <a:pPr lvl="1"/>
            <a:r>
              <a:rPr lang="en-US" dirty="0"/>
              <a:t>Test 68 (2026-27): Air entries, overlap conditions</a:t>
            </a:r>
            <a:br>
              <a:rPr lang="en-US" dirty="0"/>
            </a:br>
            <a:r>
              <a:rPr lang="en-US" dirty="0"/>
              <a:t>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FD76021-EBC6-4FC5-AC35-1AFF4A6CFD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65347470"/>
              </p:ext>
            </p:extLst>
          </p:nvPr>
        </p:nvGraphicFramePr>
        <p:xfrm>
          <a:off x="6951873" y="2403835"/>
          <a:ext cx="4925899" cy="3539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382272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67C98-8F79-50F5-C417-698B4314E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Shock Velocity Profiles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A0580-A5D1-00E0-5CC8-98D2A1513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686300"/>
            <a:ext cx="10972800" cy="1711432"/>
          </a:xfrm>
        </p:spPr>
        <p:txBody>
          <a:bodyPr>
            <a:normAutofit/>
          </a:bodyPr>
          <a:lstStyle/>
          <a:p>
            <a:r>
              <a:rPr lang="en-US" dirty="0"/>
              <a:t>Shock deceleration impacts the enthalpy profile of test gas in the test section</a:t>
            </a:r>
          </a:p>
          <a:p>
            <a:r>
              <a:rPr lang="en-US" dirty="0"/>
              <a:t>Shown are three tests at 5.2 km/s in HVST (Tests 61,65A) and LDST (65B)</a:t>
            </a:r>
          </a:p>
          <a:p>
            <a:pPr lvl="1"/>
            <a:r>
              <a:rPr lang="en-US" dirty="0"/>
              <a:t>Noise in test section is due to proximity of sensors: average value reported</a:t>
            </a:r>
          </a:p>
          <a:p>
            <a:pPr lvl="1"/>
            <a:r>
              <a:rPr lang="en-US" dirty="0"/>
              <a:t>LDST shows less deceleration than Test 65A, but similar to Test 61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00EAB3E-F267-67BF-020F-F6E1698BF7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255680"/>
              </p:ext>
            </p:extLst>
          </p:nvPr>
        </p:nvGraphicFramePr>
        <p:xfrm>
          <a:off x="3814370" y="1150776"/>
          <a:ext cx="8258175" cy="36957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16948B-461F-87FE-D070-FAF414A9E01C}"/>
              </a:ext>
            </a:extLst>
          </p:cNvPr>
          <p:cNvCxnSpPr/>
          <p:nvPr/>
        </p:nvCxnSpPr>
        <p:spPr>
          <a:xfrm flipV="1">
            <a:off x="7772011" y="1084101"/>
            <a:ext cx="0" cy="29241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EF60FBA-B0BD-ECB4-9E9A-0E8BEF39450C}"/>
              </a:ext>
            </a:extLst>
          </p:cNvPr>
          <p:cNvSpPr txBox="1"/>
          <p:nvPr/>
        </p:nvSpPr>
        <p:spPr>
          <a:xfrm>
            <a:off x="6374760" y="781444"/>
            <a:ext cx="31373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Compression Ratio @ 10 cm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3F8BAB-6378-58C6-C959-F0735A9004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27" y="1050847"/>
            <a:ext cx="3994113" cy="336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972280"/>
      </p:ext>
    </p:extLst>
  </p:cSld>
  <p:clrMapOvr>
    <a:masterClrMapping/>
  </p:clrMapOvr>
  <p:transition advTm="145634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4B6BEAD9-C4F0-87A7-D995-713D42F7D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119" y="685800"/>
            <a:ext cx="4206240" cy="3154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8CFC7E7-3151-EE83-A79E-5C1C21C56B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52" y="731522"/>
            <a:ext cx="4206240" cy="31546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209D72B-8FA2-437E-7975-E805B28947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85760" y="731522"/>
            <a:ext cx="4206240" cy="31546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40FCD8-DD94-038C-7421-C19073BF9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Data – 5.2 km/s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1448FE-F7E8-B95C-BBCB-369C622A8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23" y="4036597"/>
            <a:ext cx="11583843" cy="256232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Spectral and spatial radiance data collected on 4 spectrometers (UV not shown)</a:t>
            </a:r>
          </a:p>
          <a:p>
            <a:r>
              <a:rPr lang="en-US" dirty="0"/>
              <a:t>Spectral features</a:t>
            </a:r>
          </a:p>
          <a:p>
            <a:pPr lvl="1"/>
            <a:r>
              <a:rPr lang="en-US" dirty="0"/>
              <a:t>CN Red</a:t>
            </a:r>
          </a:p>
          <a:p>
            <a:pPr lvl="1"/>
            <a:r>
              <a:rPr lang="en-US" dirty="0"/>
              <a:t>CN Violet</a:t>
            </a:r>
          </a:p>
          <a:p>
            <a:r>
              <a:rPr lang="en-US" dirty="0"/>
              <a:t>No test gas contamination</a:t>
            </a:r>
          </a:p>
          <a:p>
            <a:pPr lvl="1"/>
            <a:r>
              <a:rPr lang="en-US" dirty="0"/>
              <a:t>Long test times realized</a:t>
            </a:r>
          </a:p>
          <a:p>
            <a:r>
              <a:rPr lang="en-US" dirty="0"/>
              <a:t>Significant signal ahead of shock </a:t>
            </a:r>
          </a:p>
          <a:p>
            <a:pPr lvl="1"/>
            <a:r>
              <a:rPr lang="en-US" dirty="0"/>
              <a:t>Believed to be due to reflections from tube wall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C496D89-59F3-DF6E-9B7B-73F8331EF939}"/>
              </a:ext>
            </a:extLst>
          </p:cNvPr>
          <p:cNvSpPr/>
          <p:nvPr/>
        </p:nvSpPr>
        <p:spPr>
          <a:xfrm>
            <a:off x="4326252" y="2554605"/>
            <a:ext cx="2838450" cy="11144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B5DC8B-E99C-E483-1B1D-504DB14BD408}"/>
              </a:ext>
            </a:extLst>
          </p:cNvPr>
          <p:cNvSpPr/>
          <p:nvPr/>
        </p:nvSpPr>
        <p:spPr>
          <a:xfrm>
            <a:off x="8203582" y="2643189"/>
            <a:ext cx="2838450" cy="11144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A7A7771-7E62-5D9B-8F58-C99B4D337E7A}"/>
              </a:ext>
            </a:extLst>
          </p:cNvPr>
          <p:cNvSpPr/>
          <p:nvPr/>
        </p:nvSpPr>
        <p:spPr>
          <a:xfrm>
            <a:off x="809527" y="2797013"/>
            <a:ext cx="1238250" cy="941924"/>
          </a:xfrm>
          <a:prstGeom prst="ellipse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122B9B1-E2D2-FD95-B156-31852BAC3057}"/>
              </a:ext>
            </a:extLst>
          </p:cNvPr>
          <p:cNvSpPr/>
          <p:nvPr/>
        </p:nvSpPr>
        <p:spPr>
          <a:xfrm>
            <a:off x="1411506" y="881917"/>
            <a:ext cx="155449" cy="1444752"/>
          </a:xfrm>
          <a:prstGeom prst="ellipse">
            <a:avLst/>
          </a:prstGeom>
          <a:noFill/>
          <a:ln w="190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1EBA195-D5B5-C9BE-69DA-E214139D0097}"/>
              </a:ext>
            </a:extLst>
          </p:cNvPr>
          <p:cNvCxnSpPr>
            <a:cxnSpLocks/>
          </p:cNvCxnSpPr>
          <p:nvPr/>
        </p:nvCxnSpPr>
        <p:spPr>
          <a:xfrm flipH="1">
            <a:off x="7087031" y="2360954"/>
            <a:ext cx="33395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65D48A5-EF1B-8F57-5995-9D1F79C46003}"/>
              </a:ext>
            </a:extLst>
          </p:cNvPr>
          <p:cNvCxnSpPr>
            <a:cxnSpLocks/>
          </p:cNvCxnSpPr>
          <p:nvPr/>
        </p:nvCxnSpPr>
        <p:spPr>
          <a:xfrm flipH="1">
            <a:off x="11042032" y="2472699"/>
            <a:ext cx="302147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B095AF3-0556-C997-12FC-4C0DB997360F}"/>
              </a:ext>
            </a:extLst>
          </p:cNvPr>
          <p:cNvCxnSpPr>
            <a:cxnSpLocks/>
          </p:cNvCxnSpPr>
          <p:nvPr/>
        </p:nvCxnSpPr>
        <p:spPr>
          <a:xfrm flipH="1">
            <a:off x="1489230" y="2455289"/>
            <a:ext cx="33395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57554044"/>
      </p:ext>
    </p:extLst>
  </p:cSld>
  <p:clrMapOvr>
    <a:masterClrMapping/>
  </p:clrMapOvr>
  <p:transition advTm="76917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8" grpId="0" animBg="1"/>
      <p:bldP spid="8" grpId="1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8AB6C-5277-AEB3-BEBF-FCDB4A025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Spectral Comparison – LDST to HVST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CA8582-F14E-89ED-D3E4-722A98864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074" y="4086225"/>
            <a:ext cx="11643389" cy="2771775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Mean spectral radiance within +/-0.5 cm of peak, normalized by Tube Diameter</a:t>
            </a:r>
          </a:p>
          <a:p>
            <a:r>
              <a:rPr lang="en-US" dirty="0"/>
              <a:t>UV/Visible (330-490 nm)</a:t>
            </a:r>
          </a:p>
          <a:p>
            <a:pPr lvl="1"/>
            <a:r>
              <a:rPr lang="en-US" dirty="0"/>
              <a:t>Variation within test 15%, tube-to-tube comparisons overlap</a:t>
            </a:r>
          </a:p>
          <a:p>
            <a:r>
              <a:rPr lang="en-US" dirty="0"/>
              <a:t>Visible (480-890 nm)</a:t>
            </a:r>
          </a:p>
          <a:p>
            <a:pPr lvl="1"/>
            <a:r>
              <a:rPr lang="en-US" dirty="0"/>
              <a:t>Variation within test series from 1-10%, mean values agree within 5%</a:t>
            </a:r>
          </a:p>
          <a:p>
            <a:r>
              <a:rPr lang="en-US" dirty="0"/>
              <a:t>Infrared (950-1400 nm)</a:t>
            </a:r>
          </a:p>
          <a:p>
            <a:pPr lvl="1"/>
            <a:r>
              <a:rPr lang="en-US" dirty="0"/>
              <a:t>5-13% variation within tests, Test 65B averages 12% higher than 65A</a:t>
            </a:r>
          </a:p>
          <a:p>
            <a:r>
              <a:rPr lang="en-US" dirty="0"/>
              <a:t>Test 61 (2017, not shown) is in general agreement with these data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B3F4A01-8D4A-4D77-AE40-CA0E60D307AD}"/>
              </a:ext>
            </a:extLst>
          </p:cNvPr>
          <p:cNvGraphicFramePr>
            <a:graphicFrameLocks/>
          </p:cNvGraphicFramePr>
          <p:nvPr/>
        </p:nvGraphicFramePr>
        <p:xfrm>
          <a:off x="0" y="705244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6AA5472-96D9-43C2-8EE8-328E7119C189}"/>
              </a:ext>
            </a:extLst>
          </p:cNvPr>
          <p:cNvGraphicFramePr>
            <a:graphicFrameLocks/>
          </p:cNvGraphicFramePr>
          <p:nvPr/>
        </p:nvGraphicFramePr>
        <p:xfrm>
          <a:off x="3979400" y="705244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A646E3B-1127-4E40-8F99-CFA445B8FF49}"/>
              </a:ext>
            </a:extLst>
          </p:cNvPr>
          <p:cNvGraphicFramePr>
            <a:graphicFrameLocks/>
          </p:cNvGraphicFramePr>
          <p:nvPr/>
        </p:nvGraphicFramePr>
        <p:xfrm>
          <a:off x="8055952" y="705244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6" name="Group 4">
            <a:extLst>
              <a:ext uri="{FF2B5EF4-FFF2-40B4-BE49-F238E27FC236}">
                <a16:creationId xmlns:a16="http://schemas.microsoft.com/office/drawing/2014/main" id="{551CDD0A-225B-F8BE-C5B7-F72CB590EF6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57212" y="3519826"/>
            <a:ext cx="4116388" cy="3201987"/>
            <a:chOff x="4596" y="2303"/>
            <a:chExt cx="2593" cy="2017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915B7E21-E935-EB4D-EA57-70636771C56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4596" y="2303"/>
              <a:ext cx="2593" cy="20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1">
              <a:extLst>
                <a:ext uri="{FF2B5EF4-FFF2-40B4-BE49-F238E27FC236}">
                  <a16:creationId xmlns:a16="http://schemas.microsoft.com/office/drawing/2014/main" id="{2B2AD0D0-6355-41AB-2337-F9B5EFB70E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0" y="2680"/>
              <a:ext cx="154" cy="0"/>
            </a:xfrm>
            <a:prstGeom prst="line">
              <a:avLst/>
            </a:prstGeom>
            <a:noFill/>
            <a:ln w="19050" cap="rnd">
              <a:solidFill>
                <a:srgbClr val="5B9BD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2">
              <a:extLst>
                <a:ext uri="{FF2B5EF4-FFF2-40B4-BE49-F238E27FC236}">
                  <a16:creationId xmlns:a16="http://schemas.microsoft.com/office/drawing/2014/main" id="{D9421DE8-E873-B31B-A5C3-18187F962A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1" y="2616"/>
              <a:ext cx="99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595959"/>
                  </a:solidFill>
                  <a:effectLst/>
                  <a:latin typeface="Arial" panose="020B0604020202020204" pitchFamily="34" charset="0"/>
                </a:rPr>
                <a:t>65A/5 - 5.21 km/s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0" name="Line 13">
              <a:extLst>
                <a:ext uri="{FF2B5EF4-FFF2-40B4-BE49-F238E27FC236}">
                  <a16:creationId xmlns:a16="http://schemas.microsoft.com/office/drawing/2014/main" id="{BCAA8397-A4B7-3133-C7A2-4D3AC47356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0" y="2835"/>
              <a:ext cx="154" cy="0"/>
            </a:xfrm>
            <a:prstGeom prst="line">
              <a:avLst/>
            </a:prstGeom>
            <a:noFill/>
            <a:ln w="19050" cap="rnd">
              <a:solidFill>
                <a:srgbClr val="A5A5A5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340B54D8-8F7C-703D-831B-B48B1770A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1" y="2771"/>
              <a:ext cx="92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595959"/>
                  </a:solidFill>
                  <a:effectLst/>
                  <a:latin typeface="Arial" panose="020B0604020202020204" pitchFamily="34" charset="0"/>
                </a:rPr>
                <a:t>65A/4 - 5.18 km/s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2" name="Line 15">
              <a:extLst>
                <a:ext uri="{FF2B5EF4-FFF2-40B4-BE49-F238E27FC236}">
                  <a16:creationId xmlns:a16="http://schemas.microsoft.com/office/drawing/2014/main" id="{00E39D17-3833-4C3B-58B8-41308B6FF6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0" y="2989"/>
              <a:ext cx="154" cy="0"/>
            </a:xfrm>
            <a:prstGeom prst="line">
              <a:avLst/>
            </a:prstGeom>
            <a:noFill/>
            <a:ln w="19050" cap="rnd">
              <a:solidFill>
                <a:srgbClr val="ED7D31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6">
              <a:extLst>
                <a:ext uri="{FF2B5EF4-FFF2-40B4-BE49-F238E27FC236}">
                  <a16:creationId xmlns:a16="http://schemas.microsoft.com/office/drawing/2014/main" id="{72B601D6-6BC1-B2F8-2CEE-B189C3638A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1" y="2926"/>
              <a:ext cx="925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595959"/>
                  </a:solidFill>
                  <a:effectLst/>
                  <a:latin typeface="Arial" panose="020B0604020202020204" pitchFamily="34" charset="0"/>
                </a:rPr>
                <a:t>65B/7 - 5.16 km/s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4" name="Line 17">
              <a:extLst>
                <a:ext uri="{FF2B5EF4-FFF2-40B4-BE49-F238E27FC236}">
                  <a16:creationId xmlns:a16="http://schemas.microsoft.com/office/drawing/2014/main" id="{B1C053E5-3954-2DCD-B8B8-2F59A2C676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60" y="3144"/>
              <a:ext cx="154" cy="0"/>
            </a:xfrm>
            <a:prstGeom prst="line">
              <a:avLst/>
            </a:prstGeom>
            <a:noFill/>
            <a:ln w="19050" cap="rnd">
              <a:solidFill>
                <a:srgbClr val="FFC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18">
              <a:extLst>
                <a:ext uri="{FF2B5EF4-FFF2-40B4-BE49-F238E27FC236}">
                  <a16:creationId xmlns:a16="http://schemas.microsoft.com/office/drawing/2014/main" id="{FE4E8D0F-E1CA-9B61-976F-083510DBAD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31" y="3080"/>
              <a:ext cx="993" cy="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595959"/>
                  </a:solidFill>
                  <a:effectLst/>
                  <a:latin typeface="Arial" panose="020B0604020202020204" pitchFamily="34" charset="0"/>
                </a:rPr>
                <a:t>65B/8 - 5.21 km/s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92107435"/>
      </p:ext>
    </p:extLst>
  </p:cSld>
  <p:clrMapOvr>
    <a:masterClrMapping/>
  </p:clrMapOvr>
  <p:transition advTm="11909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6950BFC3-D8DA-4A85-94F7-54DA5524770B}">
      <p188:commentRel xmlns:p188="http://schemas.microsoft.com/office/powerpoint/2018/8/main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99A06-70FA-FF75-0088-DD0DDAAF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HVST/LDST Comparison vs Time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727D4-C015-A0B7-3B68-93CD02081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727" y="3886200"/>
            <a:ext cx="11757338" cy="2819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Necessary to convert x-axis to particle time to compare</a:t>
            </a:r>
          </a:p>
          <a:p>
            <a:r>
              <a:rPr lang="en-US" dirty="0"/>
              <a:t>Quantitative agreement obtained between LDST/HVST</a:t>
            </a:r>
          </a:p>
          <a:p>
            <a:pPr lvl="1"/>
            <a:r>
              <a:rPr lang="en-US" dirty="0"/>
              <a:t>Shot 65A/4 (greater deceleration) is somewhat an outlier</a:t>
            </a:r>
          </a:p>
          <a:p>
            <a:r>
              <a:rPr lang="en-US" dirty="0"/>
              <a:t>DPLR/NEQAIR Comparisons:</a:t>
            </a:r>
          </a:p>
          <a:p>
            <a:pPr lvl="1"/>
            <a:r>
              <a:rPr lang="en-US" dirty="0"/>
              <a:t>Underpredicts peak radiance, except in IR</a:t>
            </a:r>
          </a:p>
          <a:p>
            <a:pPr lvl="1"/>
            <a:r>
              <a:rPr lang="en-US" dirty="0"/>
              <a:t>Decay rate slower in EAST than prediction</a:t>
            </a:r>
          </a:p>
          <a:p>
            <a:pPr lvl="1"/>
            <a:r>
              <a:rPr lang="en-US" dirty="0"/>
              <a:t>Cause of offset in shock location not yet determined </a:t>
            </a:r>
          </a:p>
          <a:p>
            <a:pPr lvl="1"/>
            <a:r>
              <a:rPr lang="en-US" dirty="0"/>
              <a:t>These inconsistencies are known from previous shock tube testing </a:t>
            </a:r>
          </a:p>
          <a:p>
            <a:pPr lvl="1"/>
            <a:r>
              <a:rPr lang="en-US" dirty="0"/>
              <a:t>Data will be used to improve modeling practices</a:t>
            </a:r>
          </a:p>
          <a:p>
            <a:endParaRPr lang="en-US" dirty="0"/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1AE567C-DC9D-486C-A388-F7AE3707D1C5}"/>
              </a:ext>
            </a:extLst>
          </p:cNvPr>
          <p:cNvGraphicFramePr>
            <a:graphicFrameLocks/>
          </p:cNvGraphicFramePr>
          <p:nvPr/>
        </p:nvGraphicFramePr>
        <p:xfrm>
          <a:off x="0" y="685803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A247655-E20F-468B-9B8B-46A33118E8A8}"/>
              </a:ext>
            </a:extLst>
          </p:cNvPr>
          <p:cNvGraphicFramePr>
            <a:graphicFrameLocks/>
          </p:cNvGraphicFramePr>
          <p:nvPr/>
        </p:nvGraphicFramePr>
        <p:xfrm>
          <a:off x="4134412" y="685803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F4E479F7-92AD-4A1D-86FB-0A6B327C641F}"/>
              </a:ext>
            </a:extLst>
          </p:cNvPr>
          <p:cNvGraphicFramePr>
            <a:graphicFrameLocks/>
          </p:cNvGraphicFramePr>
          <p:nvPr/>
        </p:nvGraphicFramePr>
        <p:xfrm>
          <a:off x="8077202" y="685800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83825861"/>
      </p:ext>
    </p:extLst>
  </p:cSld>
  <p:clrMapOvr>
    <a:masterClrMapping/>
  </p:clrMapOvr>
  <p:transition advTm="6697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26839-4BCB-129B-D5A5-3AEA95A17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Scattered Signal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F2804-742A-DF75-AF33-E9233B2B0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410635"/>
            <a:ext cx="10972800" cy="1987097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All signals are normalized to maximum</a:t>
            </a:r>
          </a:p>
          <a:p>
            <a:r>
              <a:rPr lang="en-US" dirty="0"/>
              <a:t>Raw signal shown as dotted lines</a:t>
            </a:r>
          </a:p>
          <a:p>
            <a:r>
              <a:rPr lang="en-US" dirty="0"/>
              <a:t>Pre-shock signal can be due to dark charge or scattered light: Solid lines are corrected signal</a:t>
            </a:r>
          </a:p>
          <a:p>
            <a:r>
              <a:rPr lang="en-US" dirty="0"/>
              <a:t>Shot 9 had early trigger : shows 10-15% of peak signal after subtraction</a:t>
            </a:r>
          </a:p>
          <a:p>
            <a:r>
              <a:rPr lang="en-US" dirty="0"/>
              <a:t>Indicates pre-shock signal may be real – suggests scattering in the tube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465FA2-88AE-9C6F-4E22-3B23CD90FB2F}"/>
              </a:ext>
            </a:extLst>
          </p:cNvPr>
          <p:cNvSpPr txBox="1"/>
          <p:nvPr/>
        </p:nvSpPr>
        <p:spPr>
          <a:xfrm>
            <a:off x="233082" y="901415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Shot 8 – 5.21 km/s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18C24-1CF1-9A28-BD64-102CE8CA4DD5}"/>
              </a:ext>
            </a:extLst>
          </p:cNvPr>
          <p:cNvSpPr txBox="1"/>
          <p:nvPr/>
        </p:nvSpPr>
        <p:spPr>
          <a:xfrm>
            <a:off x="5800165" y="856591"/>
            <a:ext cx="2108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Shot 9 – 4.53 km/s</a:t>
            </a: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82E4F105-FCDE-4DB1-9DD8-EC26AAB6C5B3}"/>
              </a:ext>
            </a:extLst>
          </p:cNvPr>
          <p:cNvGraphicFramePr>
            <a:graphicFrameLocks/>
          </p:cNvGraphicFramePr>
          <p:nvPr/>
        </p:nvGraphicFramePr>
        <p:xfrm>
          <a:off x="5800165" y="1396714"/>
          <a:ext cx="47910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0178553-7266-4DDB-8CDB-9B7C75A174E3}"/>
              </a:ext>
            </a:extLst>
          </p:cNvPr>
          <p:cNvGraphicFramePr>
            <a:graphicFrameLocks/>
          </p:cNvGraphicFramePr>
          <p:nvPr/>
        </p:nvGraphicFramePr>
        <p:xfrm>
          <a:off x="437309" y="1396714"/>
          <a:ext cx="47910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167069805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owchart: Collate 12">
            <a:extLst>
              <a:ext uri="{FF2B5EF4-FFF2-40B4-BE49-F238E27FC236}">
                <a16:creationId xmlns:a16="http://schemas.microsoft.com/office/drawing/2014/main" id="{5CAF371D-4D45-C251-E229-6C95AC7BE0D1}"/>
              </a:ext>
            </a:extLst>
          </p:cNvPr>
          <p:cNvSpPr/>
          <p:nvPr/>
        </p:nvSpPr>
        <p:spPr>
          <a:xfrm>
            <a:off x="1462414" y="1230166"/>
            <a:ext cx="338466" cy="1403351"/>
          </a:xfrm>
          <a:prstGeom prst="flowChartCol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7A2F48-364B-F79E-C11C-94196638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Specular reflectance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36290F-21B6-AEEF-38B9-8564AEEBE5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6893" y="770966"/>
            <a:ext cx="7745505" cy="216049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Radiance Measured is a convolution of the actual radiance with a spatial resolution function (SRF):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optics subtend a </a:t>
            </a:r>
            <a:r>
              <a:rPr lang="en-US" dirty="0" err="1"/>
              <a:t>biconic</a:t>
            </a:r>
            <a:r>
              <a:rPr lang="en-US" dirty="0"/>
              <a:t> volume, which produces the optical portion of the SRF (Cruden, 2014):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4F74536B-1267-4318-8486-C40F56791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69080" y="855008"/>
            <a:ext cx="431800" cy="17808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7D0BBE33-DBEC-04A6-B9A7-06F4F79B0C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2412" y="854525"/>
            <a:ext cx="431800" cy="178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86068993-EA19-98A7-B887-6B7B041E7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1230649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5">
                <a:extLst>
                  <a:ext uri="{FF2B5EF4-FFF2-40B4-BE49-F238E27FC236}">
                    <a16:creationId xmlns:a16="http://schemas.microsoft.com/office/drawing/2014/main" id="{DF2B0F87-7960-AD90-8A39-B49C2F58EBA2}"/>
                  </a:ext>
                </a:extLst>
              </p:cNvPr>
              <p:cNvSpPr txBox="1"/>
              <p:nvPr/>
            </p:nvSpPr>
            <p:spPr bwMode="auto">
              <a:xfrm>
                <a:off x="4297907" y="1388086"/>
                <a:ext cx="6872117" cy="9255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𝑚𝑒𝑎𝑠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−∞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𝑡𝑟𝑢𝑒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𝑆𝑅𝐹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⊗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𝑡𝑟𝑢𝑒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Object 5">
                <a:extLst>
                  <a:ext uri="{FF2B5EF4-FFF2-40B4-BE49-F238E27FC236}">
                    <a16:creationId xmlns:a16="http://schemas.microsoft.com/office/drawing/2014/main" id="{DF2B0F87-7960-AD90-8A39-B49C2F58EB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7907" y="1388086"/>
                <a:ext cx="6872117" cy="92551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5">
                <a:extLst>
                  <a:ext uri="{FF2B5EF4-FFF2-40B4-BE49-F238E27FC236}">
                    <a16:creationId xmlns:a16="http://schemas.microsoft.com/office/drawing/2014/main" id="{3E49A17B-C1CF-E2D0-29E9-32F5EF69259C}"/>
                  </a:ext>
                </a:extLst>
              </p:cNvPr>
              <p:cNvSpPr txBox="1"/>
              <p:nvPr/>
            </p:nvSpPr>
            <p:spPr bwMode="auto">
              <a:xfrm>
                <a:off x="5525105" y="2925610"/>
                <a:ext cx="4369080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𝛥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sub>
                        <m:sup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𝑅𝑑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40" name="Object 5">
                <a:extLst>
                  <a:ext uri="{FF2B5EF4-FFF2-40B4-BE49-F238E27FC236}">
                    <a16:creationId xmlns:a16="http://schemas.microsoft.com/office/drawing/2014/main" id="{3E49A17B-C1CF-E2D0-29E9-32F5EF6925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5105" y="2925610"/>
                <a:ext cx="4369080" cy="8221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2">
            <a:extLst>
              <a:ext uri="{FF2B5EF4-FFF2-40B4-BE49-F238E27FC236}">
                <a16:creationId xmlns:a16="http://schemas.microsoft.com/office/drawing/2014/main" id="{60006EC5-4E40-CC4E-305E-250CD1F3B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BD31C6-5261-E261-1CFB-BCE28C880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5740" y="3472703"/>
            <a:ext cx="4513729" cy="338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092917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rapezoid 26">
            <a:extLst>
              <a:ext uri="{FF2B5EF4-FFF2-40B4-BE49-F238E27FC236}">
                <a16:creationId xmlns:a16="http://schemas.microsoft.com/office/drawing/2014/main" id="{F5EAD67C-BA6D-858C-928B-BA3063352B87}"/>
              </a:ext>
            </a:extLst>
          </p:cNvPr>
          <p:cNvSpPr/>
          <p:nvPr/>
        </p:nvSpPr>
        <p:spPr>
          <a:xfrm rot="10800000">
            <a:off x="457809" y="1236006"/>
            <a:ext cx="2361078" cy="1393344"/>
          </a:xfrm>
          <a:prstGeom prst="trapezoid">
            <a:avLst>
              <a:gd name="adj" fmla="val 22999"/>
            </a:avLst>
          </a:prstGeom>
          <a:solidFill>
            <a:schemeClr val="accent1">
              <a:alpha val="1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rapezoid 30">
            <a:extLst>
              <a:ext uri="{FF2B5EF4-FFF2-40B4-BE49-F238E27FC236}">
                <a16:creationId xmlns:a16="http://schemas.microsoft.com/office/drawing/2014/main" id="{B03352B2-26D8-7178-5B8F-F6DB9ACFA424}"/>
              </a:ext>
            </a:extLst>
          </p:cNvPr>
          <p:cNvSpPr/>
          <p:nvPr/>
        </p:nvSpPr>
        <p:spPr>
          <a:xfrm>
            <a:off x="123825" y="1245073"/>
            <a:ext cx="3042397" cy="1393344"/>
          </a:xfrm>
          <a:prstGeom prst="trapezoid">
            <a:avLst>
              <a:gd name="adj" fmla="val 22999"/>
            </a:avLst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rapezoid 31">
            <a:extLst>
              <a:ext uri="{FF2B5EF4-FFF2-40B4-BE49-F238E27FC236}">
                <a16:creationId xmlns:a16="http://schemas.microsoft.com/office/drawing/2014/main" id="{5F0DBE7F-6FDB-DFF0-CF27-66173568D055}"/>
              </a:ext>
            </a:extLst>
          </p:cNvPr>
          <p:cNvSpPr/>
          <p:nvPr/>
        </p:nvSpPr>
        <p:spPr>
          <a:xfrm rot="10800000">
            <a:off x="-200025" y="1235418"/>
            <a:ext cx="3700230" cy="1393344"/>
          </a:xfrm>
          <a:prstGeom prst="trapezoid">
            <a:avLst>
              <a:gd name="adj" fmla="val 22999"/>
            </a:avLst>
          </a:prstGeom>
          <a:solidFill>
            <a:schemeClr val="accent1">
              <a:alpha val="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rapezoid 25">
            <a:extLst>
              <a:ext uri="{FF2B5EF4-FFF2-40B4-BE49-F238E27FC236}">
                <a16:creationId xmlns:a16="http://schemas.microsoft.com/office/drawing/2014/main" id="{D3AB23E7-B341-BC95-4463-FDA7B86FDB76}"/>
              </a:ext>
            </a:extLst>
          </p:cNvPr>
          <p:cNvSpPr/>
          <p:nvPr/>
        </p:nvSpPr>
        <p:spPr>
          <a:xfrm>
            <a:off x="762001" y="1224448"/>
            <a:ext cx="1733550" cy="1403350"/>
          </a:xfrm>
          <a:prstGeom prst="trapezoid">
            <a:avLst>
              <a:gd name="adj" fmla="val 25997"/>
            </a:avLst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Collate 12">
            <a:extLst>
              <a:ext uri="{FF2B5EF4-FFF2-40B4-BE49-F238E27FC236}">
                <a16:creationId xmlns:a16="http://schemas.microsoft.com/office/drawing/2014/main" id="{5CAF371D-4D45-C251-E229-6C95AC7BE0D1}"/>
              </a:ext>
            </a:extLst>
          </p:cNvPr>
          <p:cNvSpPr/>
          <p:nvPr/>
        </p:nvSpPr>
        <p:spPr>
          <a:xfrm>
            <a:off x="1462414" y="1230166"/>
            <a:ext cx="338466" cy="1403351"/>
          </a:xfrm>
          <a:prstGeom prst="flowChartCol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7A2F48-364B-F79E-C11C-941966388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Specular reflectance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6290F-21B6-AEEF-38B9-8564AEEBE5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36893" y="770966"/>
                <a:ext cx="7745505" cy="117437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Each reflection extends the volume with reflectance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Equivalent to propagating the cone through successive tube diameters (ignoring wall curvature)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36290F-21B6-AEEF-38B9-8564AEEBE5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36893" y="770966"/>
                <a:ext cx="7745505" cy="1174376"/>
              </a:xfrm>
              <a:blipFill>
                <a:blip r:embed="rId2"/>
                <a:stretch>
                  <a:fillRect l="-1259" t="-9845" b="-67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Line 3">
            <a:extLst>
              <a:ext uri="{FF2B5EF4-FFF2-40B4-BE49-F238E27FC236}">
                <a16:creationId xmlns:a16="http://schemas.microsoft.com/office/drawing/2014/main" id="{4F74536B-1267-4318-8486-C40F56791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1369080" y="855008"/>
            <a:ext cx="431800" cy="17808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7D0BBE33-DBEC-04A6-B9A7-06F4F79B0C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462412" y="854525"/>
            <a:ext cx="431800" cy="178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86068993-EA19-98A7-B887-6B7B041E7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1230649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19" name="Trapezoid 18">
            <a:extLst>
              <a:ext uri="{FF2B5EF4-FFF2-40B4-BE49-F238E27FC236}">
                <a16:creationId xmlns:a16="http://schemas.microsoft.com/office/drawing/2014/main" id="{E77AC57D-F02D-035F-0ADA-68A476F58B64}"/>
              </a:ext>
            </a:extLst>
          </p:cNvPr>
          <p:cNvSpPr/>
          <p:nvPr/>
        </p:nvSpPr>
        <p:spPr>
          <a:xfrm>
            <a:off x="1123950" y="2629615"/>
            <a:ext cx="1009649" cy="1414165"/>
          </a:xfrm>
          <a:prstGeom prst="trapezoid">
            <a:avLst>
              <a:gd name="adj" fmla="val 33609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rapezoid 19">
            <a:extLst>
              <a:ext uri="{FF2B5EF4-FFF2-40B4-BE49-F238E27FC236}">
                <a16:creationId xmlns:a16="http://schemas.microsoft.com/office/drawing/2014/main" id="{87561924-3FA1-81A6-FF1A-20566459EDF8}"/>
              </a:ext>
            </a:extLst>
          </p:cNvPr>
          <p:cNvSpPr/>
          <p:nvPr/>
        </p:nvSpPr>
        <p:spPr>
          <a:xfrm>
            <a:off x="762001" y="4044230"/>
            <a:ext cx="1733550" cy="1403350"/>
          </a:xfrm>
          <a:prstGeom prst="trapezoid">
            <a:avLst>
              <a:gd name="adj" fmla="val 25997"/>
            </a:avLst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rapezoid 20">
            <a:extLst>
              <a:ext uri="{FF2B5EF4-FFF2-40B4-BE49-F238E27FC236}">
                <a16:creationId xmlns:a16="http://schemas.microsoft.com/office/drawing/2014/main" id="{AAB32142-06CA-E894-E1F8-210637563190}"/>
              </a:ext>
            </a:extLst>
          </p:cNvPr>
          <p:cNvSpPr/>
          <p:nvPr/>
        </p:nvSpPr>
        <p:spPr>
          <a:xfrm>
            <a:off x="448234" y="5447580"/>
            <a:ext cx="2361078" cy="1393344"/>
          </a:xfrm>
          <a:prstGeom prst="trapezoid">
            <a:avLst>
              <a:gd name="adj" fmla="val 22999"/>
            </a:avLst>
          </a:prstGeom>
          <a:solidFill>
            <a:schemeClr val="accent1">
              <a:alpha val="1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F5E62989-AEF1-3CFC-2273-7C02B703D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2640349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8CBB8E58-1D2F-C9CF-D0FC-0A8FEB780E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4050049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1252F5D3-A7DA-D8FF-A981-2CCD75D83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525" y="5457932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25" name="Trapezoid 24">
            <a:extLst>
              <a:ext uri="{FF2B5EF4-FFF2-40B4-BE49-F238E27FC236}">
                <a16:creationId xmlns:a16="http://schemas.microsoft.com/office/drawing/2014/main" id="{A57217D6-2A15-F943-B9FD-8E90E87B20B2}"/>
              </a:ext>
            </a:extLst>
          </p:cNvPr>
          <p:cNvSpPr/>
          <p:nvPr/>
        </p:nvSpPr>
        <p:spPr>
          <a:xfrm rot="10800000">
            <a:off x="1123950" y="1230166"/>
            <a:ext cx="1009649" cy="1414165"/>
          </a:xfrm>
          <a:prstGeom prst="trapezoid">
            <a:avLst>
              <a:gd name="adj" fmla="val 33609"/>
            </a:avLst>
          </a:prstGeom>
          <a:solidFill>
            <a:schemeClr val="accent1"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454AC7E-B99D-8241-EDCE-8B7B4070D4DA}"/>
                  </a:ext>
                </a:extLst>
              </p:cNvPr>
              <p:cNvSpPr txBox="1"/>
              <p:nvPr/>
            </p:nvSpPr>
            <p:spPr>
              <a:xfrm>
                <a:off x="1146725" y="1195728"/>
                <a:ext cx="4260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ℛ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454AC7E-B99D-8241-EDCE-8B7B4070D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6725" y="1195728"/>
                <a:ext cx="426014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F3AB73C-ECE4-6342-EA88-0DB1596EDA96}"/>
                  </a:ext>
                </a:extLst>
              </p:cNvPr>
              <p:cNvSpPr txBox="1"/>
              <p:nvPr/>
            </p:nvSpPr>
            <p:spPr>
              <a:xfrm>
                <a:off x="847372" y="2285178"/>
                <a:ext cx="44685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r>
                  <a:rPr lang="en-US" baseline="30000" dirty="0"/>
                  <a:t>2</a:t>
                </a: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F3AB73C-ECE4-6342-EA88-0DB1596EDA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372" y="2285178"/>
                <a:ext cx="446854" cy="362984"/>
              </a:xfrm>
              <a:prstGeom prst="rect">
                <a:avLst/>
              </a:prstGeom>
              <a:blipFill>
                <a:blip r:embed="rId4"/>
                <a:stretch>
                  <a:fillRect t="-1695" r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25B998-F5BF-D5ED-F1D0-88F0C456202B}"/>
                  </a:ext>
                </a:extLst>
              </p:cNvPr>
              <p:cNvSpPr txBox="1"/>
              <p:nvPr/>
            </p:nvSpPr>
            <p:spPr>
              <a:xfrm>
                <a:off x="469441" y="1206594"/>
                <a:ext cx="44685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r>
                  <a:rPr lang="en-US" baseline="30000" dirty="0"/>
                  <a:t>3</a:t>
                </a: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9325B998-F5BF-D5ED-F1D0-88F0C4562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41" y="1206594"/>
                <a:ext cx="446854" cy="362984"/>
              </a:xfrm>
              <a:prstGeom prst="rect">
                <a:avLst/>
              </a:prstGeom>
              <a:blipFill>
                <a:blip r:embed="rId5"/>
                <a:stretch>
                  <a:fillRect t="-1695" r="-1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115C999-355E-7EDF-29FB-802728AF1E11}"/>
                  </a:ext>
                </a:extLst>
              </p:cNvPr>
              <p:cNvSpPr txBox="1"/>
              <p:nvPr/>
            </p:nvSpPr>
            <p:spPr>
              <a:xfrm>
                <a:off x="-27455" y="5478862"/>
                <a:ext cx="496895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r>
                  <a:rPr lang="en-US" baseline="30000" dirty="0"/>
                  <a:t>3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115C999-355E-7EDF-29FB-802728AF1E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7455" y="5478862"/>
                <a:ext cx="496895" cy="362984"/>
              </a:xfrm>
              <a:prstGeom prst="rect">
                <a:avLst/>
              </a:prstGeom>
              <a:blipFill>
                <a:blip r:embed="rId6"/>
                <a:stretch>
                  <a:fillRect t="-1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48C219E-95D0-7B63-33CE-88A3A7656575}"/>
                  </a:ext>
                </a:extLst>
              </p:cNvPr>
              <p:cNvSpPr txBox="1"/>
              <p:nvPr/>
            </p:nvSpPr>
            <p:spPr>
              <a:xfrm>
                <a:off x="-42816" y="4043699"/>
                <a:ext cx="446854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r>
                  <a:rPr lang="en-US" baseline="30000" dirty="0"/>
                  <a:t>2</a:t>
                </a: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48C219E-95D0-7B63-33CE-88A3A7656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2816" y="4043699"/>
                <a:ext cx="446854" cy="3629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080F15D-CFD2-0809-D26E-2CBB504519CF}"/>
                  </a:ext>
                </a:extLst>
              </p:cNvPr>
              <p:cNvSpPr txBox="1"/>
              <p:nvPr/>
            </p:nvSpPr>
            <p:spPr>
              <a:xfrm>
                <a:off x="-44347" y="2674532"/>
                <a:ext cx="405176" cy="36298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ℛ</m:t>
                      </m:r>
                    </m:oMath>
                  </m:oMathPara>
                </a14:m>
                <a:endParaRPr lang="en-US" baseline="300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4080F15D-CFD2-0809-D26E-2CBB504519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44347" y="2674532"/>
                <a:ext cx="405176" cy="36298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DB8D9B0-3C35-7790-F2A2-EB329A6EA20A}"/>
                  </a:ext>
                </a:extLst>
              </p:cNvPr>
              <p:cNvSpPr txBox="1"/>
              <p:nvPr/>
            </p:nvSpPr>
            <p:spPr>
              <a:xfrm>
                <a:off x="106111" y="2298850"/>
                <a:ext cx="516890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r>
                  <a:rPr lang="en-US" baseline="30000" dirty="0"/>
                  <a:t>4</a:t>
                </a: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DB8D9B0-3C35-7790-F2A2-EB329A6EA2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111" y="2298850"/>
                <a:ext cx="516890" cy="3629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388114C-C3AC-6C63-1978-126D15557686}"/>
                  </a:ext>
                </a:extLst>
              </p:cNvPr>
              <p:cNvSpPr txBox="1"/>
              <p:nvPr/>
            </p:nvSpPr>
            <p:spPr>
              <a:xfrm>
                <a:off x="-84511" y="1189649"/>
                <a:ext cx="516889" cy="3629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ℛ</m:t>
                    </m:r>
                  </m:oMath>
                </a14:m>
                <a:r>
                  <a:rPr lang="en-US" baseline="30000" dirty="0"/>
                  <a:t>5</a:t>
                </a: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1388114C-C3AC-6C63-1978-126D155576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84511" y="1189649"/>
                <a:ext cx="516889" cy="36298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ctangle 2">
            <a:extLst>
              <a:ext uri="{FF2B5EF4-FFF2-40B4-BE49-F238E27FC236}">
                <a16:creationId xmlns:a16="http://schemas.microsoft.com/office/drawing/2014/main" id="{60006EC5-4E40-CC4E-305E-250CD1F3B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Object 5">
                <a:extLst>
                  <a:ext uri="{FF2B5EF4-FFF2-40B4-BE49-F238E27FC236}">
                    <a16:creationId xmlns:a16="http://schemas.microsoft.com/office/drawing/2014/main" id="{D59DACDD-3BEA-D88E-2783-387862EFA666}"/>
                  </a:ext>
                </a:extLst>
              </p:cNvPr>
              <p:cNvSpPr txBox="1"/>
              <p:nvPr/>
            </p:nvSpPr>
            <p:spPr bwMode="auto">
              <a:xfrm>
                <a:off x="5442886" y="1770731"/>
                <a:ext cx="4369080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𝑅𝐹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𝑆𝑅𝐹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45" name="Object 5">
                <a:extLst>
                  <a:ext uri="{FF2B5EF4-FFF2-40B4-BE49-F238E27FC236}">
                    <a16:creationId xmlns:a16="http://schemas.microsoft.com/office/drawing/2014/main" id="{D59DACDD-3BEA-D88E-2783-387862EFA6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42886" y="1770731"/>
                <a:ext cx="4369080" cy="82217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95A3C67D-3D6A-5C58-3269-047D39490E8D}"/>
                  </a:ext>
                </a:extLst>
              </p:cNvPr>
              <p:cNvSpPr txBox="1"/>
              <p:nvPr/>
            </p:nvSpPr>
            <p:spPr bwMode="auto">
              <a:xfrm>
                <a:off x="5566454" y="2441550"/>
                <a:ext cx="4369080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𝛥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d>
                                        <m:dPr>
                                          <m:ctrlPr>
                                            <a:rPr lang="en-GB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+1</m:t>
                                          </m:r>
                                        </m:e>
                                      </m:d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sub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min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⁡(</m:t>
                          </m:r>
                          <m:sSub>
                            <m:sSub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𝛥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d>
                                        <m:dPr>
                                          <m:ctrlP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e>
                                      </m:d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𝑅𝑑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7" name="Object 5">
                <a:extLst>
                  <a:ext uri="{FF2B5EF4-FFF2-40B4-BE49-F238E27FC236}">
                    <a16:creationId xmlns:a16="http://schemas.microsoft.com/office/drawing/2014/main" id="{95A3C67D-3D6A-5C58-3269-047D39490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66454" y="2441550"/>
                <a:ext cx="4369080" cy="82217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7F92ED8-599B-DA98-A83E-6A7A8A99D7F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60426" y="3037516"/>
            <a:ext cx="5334000" cy="4000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AAA94F-B106-6124-5F06-C77899B12B48}"/>
                  </a:ext>
                </a:extLst>
              </p:cNvPr>
              <p:cNvSpPr txBox="1"/>
              <p:nvPr/>
            </p:nvSpPr>
            <p:spPr>
              <a:xfrm>
                <a:off x="5613073" y="3339003"/>
                <a:ext cx="10319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DAAA94F-B106-6124-5F06-C77899B12B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073" y="3339003"/>
                <a:ext cx="1031949" cy="369332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3344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31" grpId="0" animBg="1"/>
      <p:bldP spid="31" grpId="1" animBg="1"/>
      <p:bldP spid="32" grpId="0" animBg="1"/>
      <p:bldP spid="32" grpId="1" animBg="1"/>
      <p:bldP spid="26" grpId="0" animBg="1"/>
      <p:bldP spid="26" grpId="1" animBg="1"/>
      <p:bldP spid="3" grpId="0" uiExpand="1" build="p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5" grpId="1" animBg="1"/>
      <p:bldP spid="28" grpId="0"/>
      <p:bldP spid="28" grpId="1"/>
      <p:bldP spid="29" grpId="0"/>
      <p:bldP spid="29" grpId="1"/>
      <p:bldP spid="30" grpId="0"/>
      <p:bldP spid="30" grpId="1"/>
      <p:bldP spid="34" grpId="0"/>
      <p:bldP spid="35" grpId="0"/>
      <p:bldP spid="36" grpId="0"/>
      <p:bldP spid="38" grpId="0"/>
      <p:bldP spid="38" grpId="1"/>
      <p:bldP spid="39" grpId="0"/>
      <p:bldP spid="39" grpId="1"/>
      <p:bldP spid="45" grpId="0"/>
      <p:bldP spid="7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8D2A1-0D03-C53A-E983-D9934A18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Diffuse Reflectance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019CE-1B94-D93D-4CE4-29CB39E58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333" y="914403"/>
            <a:ext cx="6833066" cy="5483329"/>
          </a:xfrm>
        </p:spPr>
        <p:txBody>
          <a:bodyPr>
            <a:normAutofit/>
          </a:bodyPr>
          <a:lstStyle/>
          <a:p>
            <a:r>
              <a:rPr lang="en-US" sz="2000" dirty="0"/>
              <a:t>For diffusely reflecting wall:</a:t>
            </a:r>
          </a:p>
          <a:p>
            <a:r>
              <a:rPr lang="en-US" sz="2000" dirty="0"/>
              <a:t>0 reflections: bi-conic SRF</a:t>
            </a:r>
            <a:r>
              <a:rPr lang="en-US" sz="2000" baseline="-25000" dirty="0"/>
              <a:t>0</a:t>
            </a:r>
            <a:r>
              <a:rPr lang="en-US" sz="2000" dirty="0"/>
              <a:t> as given previously</a:t>
            </a:r>
          </a:p>
          <a:p>
            <a:endParaRPr lang="en-US" sz="2000" baseline="-25000" dirty="0"/>
          </a:p>
        </p:txBody>
      </p:sp>
      <p:sp>
        <p:nvSpPr>
          <p:cNvPr id="4" name="Flowchart: Collate 3">
            <a:extLst>
              <a:ext uri="{FF2B5EF4-FFF2-40B4-BE49-F238E27FC236}">
                <a16:creationId xmlns:a16="http://schemas.microsoft.com/office/drawing/2014/main" id="{17E27265-CFAE-04D0-8774-31F28210E4B9}"/>
              </a:ext>
            </a:extLst>
          </p:cNvPr>
          <p:cNvSpPr/>
          <p:nvPr/>
        </p:nvSpPr>
        <p:spPr>
          <a:xfrm>
            <a:off x="2011435" y="1431110"/>
            <a:ext cx="338466" cy="1403351"/>
          </a:xfrm>
          <a:prstGeom prst="flowChartCol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156EA213-20DB-2680-D755-545469FC5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8101" y="1055952"/>
            <a:ext cx="431800" cy="17808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4C98CE3-A25E-B1AB-CA24-8E43EC38E5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11433" y="1055469"/>
            <a:ext cx="431800" cy="178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79E8BA76-B7D4-CC4E-3DE5-04533A3BA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496" y="1431593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/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𝑅𝐹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𝑆𝑅𝐹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9C2685-E432-77F1-46F7-6C6A6F641C81}"/>
              </a:ext>
            </a:extLst>
          </p:cNvPr>
          <p:cNvCxnSpPr/>
          <p:nvPr/>
        </p:nvCxnSpPr>
        <p:spPr>
          <a:xfrm flipV="1">
            <a:off x="2180037" y="1142668"/>
            <a:ext cx="842683" cy="5289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41A4EF42-983F-B95A-CE94-B776A52CC8FB}"/>
              </a:ext>
            </a:extLst>
          </p:cNvPr>
          <p:cNvSpPr txBox="1"/>
          <p:nvPr/>
        </p:nvSpPr>
        <p:spPr>
          <a:xfrm>
            <a:off x="3006033" y="914403"/>
            <a:ext cx="731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SRF</a:t>
            </a:r>
            <a:r>
              <a:rPr lang="en-US" baseline="-25000" dirty="0"/>
              <a:t>0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C1B6F300-7E10-3FC6-71E4-9F9693C2C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59" y="3237144"/>
            <a:ext cx="4513729" cy="33852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5" name="Object 5">
                <a:extLst>
                  <a:ext uri="{FF2B5EF4-FFF2-40B4-BE49-F238E27FC236}">
                    <a16:creationId xmlns:a16="http://schemas.microsoft.com/office/drawing/2014/main" id="{74AA7A01-31CB-6CB6-7BB2-3AA5AA853B98}"/>
                  </a:ext>
                </a:extLst>
              </p:cNvPr>
              <p:cNvSpPr txBox="1"/>
              <p:nvPr/>
            </p:nvSpPr>
            <p:spPr bwMode="auto">
              <a:xfrm>
                <a:off x="5973398" y="1844355"/>
                <a:ext cx="4369080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unc>
                            <m:func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𝛥</m:t>
                                      </m:r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sub>
                        <m:sup>
                          <m:sSub>
                            <m:sSub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𝑡𝑎𝑛</m:t>
                                  </m:r>
                                </m:fNam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  <m:sub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sub>
                                  </m:sSub>
                                </m:e>
                              </m:func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𝑅𝑑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𝑠𝑖𝑛</m:t>
                                  </m:r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  <m:func>
                                <m:func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𝑐𝑜𝑠</m:t>
                                      </m:r>
                                    </m:e>
                                    <m:sup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func>
                            </m:den>
                          </m:f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65" name="Object 5">
                <a:extLst>
                  <a:ext uri="{FF2B5EF4-FFF2-40B4-BE49-F238E27FC236}">
                    <a16:creationId xmlns:a16="http://schemas.microsoft.com/office/drawing/2014/main" id="{74AA7A01-31CB-6CB6-7BB2-3AA5AA853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73398" y="1844355"/>
                <a:ext cx="4369080" cy="82217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346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11" grpId="0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972211F8-3E33-EAF2-3A45-8B86DCB02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7099" y="2986178"/>
            <a:ext cx="5334000" cy="4000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7BEEA0F-BB0E-3F14-1113-ECEDD2184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16049" y="2980284"/>
            <a:ext cx="5334000" cy="4000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15C8A20-1B34-0571-9092-37CFBAFB82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17099" y="2979283"/>
            <a:ext cx="5334000" cy="4000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F14134AB-CD0E-A3D0-1592-920A504504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18149" y="2972476"/>
            <a:ext cx="5334000" cy="40005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B06A57BF-54FC-6A2F-DE9C-055F28BEA840}"/>
              </a:ext>
            </a:extLst>
          </p:cNvPr>
          <p:cNvSpPr/>
          <p:nvPr/>
        </p:nvSpPr>
        <p:spPr>
          <a:xfrm>
            <a:off x="539495" y="1431109"/>
            <a:ext cx="3370729" cy="140872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0000">
                  <a:alpha val="50000"/>
                </a:srgbClr>
              </a:gs>
              <a:gs pos="100000">
                <a:schemeClr val="bg1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8D2A1-0D03-C53A-E983-D9934A18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Diffuse Reflectance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019CE-1B94-D93D-4CE4-29CB39E58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333" y="914403"/>
            <a:ext cx="6833066" cy="5483329"/>
          </a:xfrm>
        </p:spPr>
        <p:txBody>
          <a:bodyPr>
            <a:normAutofit/>
          </a:bodyPr>
          <a:lstStyle/>
          <a:p>
            <a:r>
              <a:rPr lang="en-US" sz="2000" dirty="0"/>
              <a:t>For diffusely reflecting wall:</a:t>
            </a:r>
          </a:p>
          <a:p>
            <a:r>
              <a:rPr lang="en-US" sz="2000" dirty="0"/>
              <a:t>0 reflections: bi-conic SRF</a:t>
            </a:r>
            <a:r>
              <a:rPr lang="en-US" sz="2000" baseline="-25000" dirty="0"/>
              <a:t>0</a:t>
            </a:r>
            <a:r>
              <a:rPr lang="en-US" sz="2000" dirty="0"/>
              <a:t> as given previously</a:t>
            </a:r>
          </a:p>
          <a:p>
            <a:r>
              <a:rPr lang="en-US" sz="2000" dirty="0"/>
              <a:t>1 reflection: Conical wall transfer function:</a:t>
            </a:r>
          </a:p>
          <a:p>
            <a:endParaRPr lang="en-US" sz="2000" baseline="-25000" dirty="0"/>
          </a:p>
          <a:p>
            <a:endParaRPr lang="en-US" sz="2000" baseline="-25000" dirty="0"/>
          </a:p>
          <a:p>
            <a:pPr marL="0" indent="0">
              <a:buNone/>
            </a:pPr>
            <a:r>
              <a:rPr lang="en-US" sz="2000" dirty="0"/>
              <a:t>Diffuse transfer through medium to wall: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Convolve:</a:t>
            </a: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156EA213-20DB-2680-D755-545469FC5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8101" y="1055952"/>
            <a:ext cx="431800" cy="17808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4C98CE3-A25E-B1AB-CA24-8E43EC38E5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11433" y="1055469"/>
            <a:ext cx="431800" cy="178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79E8BA76-B7D4-CC4E-3DE5-04533A3BA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496" y="1431593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/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𝑅𝐹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𝑆𝑅𝐹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AB7DEEA-0722-95C6-92DC-E729EEF586D2}"/>
              </a:ext>
            </a:extLst>
          </p:cNvPr>
          <p:cNvSpPr txBox="1"/>
          <p:nvPr/>
        </p:nvSpPr>
        <p:spPr>
          <a:xfrm>
            <a:off x="2620387" y="2834461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wall</a:t>
            </a:r>
            <a:endParaRPr lang="en-US" baseline="-25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8D9E582-3D8C-108D-71CD-6176B227197A}"/>
              </a:ext>
            </a:extLst>
          </p:cNvPr>
          <p:cNvCxnSpPr>
            <a:stCxn id="12" idx="1"/>
            <a:endCxn id="7" idx="2"/>
          </p:cNvCxnSpPr>
          <p:nvPr/>
        </p:nvCxnSpPr>
        <p:spPr>
          <a:xfrm flipH="1" flipV="1">
            <a:off x="2224861" y="2834943"/>
            <a:ext cx="395526" cy="184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FB99ACF-53AA-136C-D672-AB0E21810059}"/>
              </a:ext>
            </a:extLst>
          </p:cNvPr>
          <p:cNvGrpSpPr/>
          <p:nvPr/>
        </p:nvGrpSpPr>
        <p:grpSpPr>
          <a:xfrm>
            <a:off x="1677018" y="2460480"/>
            <a:ext cx="711056" cy="642676"/>
            <a:chOff x="1677018" y="2460480"/>
            <a:chExt cx="711056" cy="642676"/>
          </a:xfrm>
        </p:grpSpPr>
        <p:sp>
          <p:nvSpPr>
            <p:cNvPr id="15" name="Arc 14">
              <a:extLst>
                <a:ext uri="{FF2B5EF4-FFF2-40B4-BE49-F238E27FC236}">
                  <a16:creationId xmlns:a16="http://schemas.microsoft.com/office/drawing/2014/main" id="{F557F634-E28C-9FFF-B34B-67EF9B0CD14E}"/>
                </a:ext>
              </a:extLst>
            </p:cNvPr>
            <p:cNvSpPr/>
            <p:nvPr/>
          </p:nvSpPr>
          <p:spPr>
            <a:xfrm>
              <a:off x="1770201" y="2657457"/>
              <a:ext cx="482467" cy="445699"/>
            </a:xfrm>
            <a:prstGeom prst="arc">
              <a:avLst>
                <a:gd name="adj1" fmla="val 11299953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0E6A53F2-17AA-E8F3-4CA6-6481849A71E9}"/>
                </a:ext>
              </a:extLst>
            </p:cNvPr>
            <p:cNvCxnSpPr/>
            <p:nvPr/>
          </p:nvCxnSpPr>
          <p:spPr>
            <a:xfrm flipV="1">
              <a:off x="2011433" y="2460480"/>
              <a:ext cx="0" cy="3739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A99C372F-48BA-7AD0-063E-5D9AF48FE0E9}"/>
                </a:ext>
              </a:extLst>
            </p:cNvPr>
            <p:cNvCxnSpPr>
              <a:cxnSpLocks/>
            </p:cNvCxnSpPr>
            <p:nvPr/>
          </p:nvCxnSpPr>
          <p:spPr>
            <a:xfrm>
              <a:off x="2049606" y="2838538"/>
              <a:ext cx="338468" cy="22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199F74C7-B385-0E45-0322-944D854249F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573428"/>
              <a:ext cx="270487" cy="2596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FD77E46-0E0E-C7B5-EE59-EDCF4492729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489399"/>
              <a:ext cx="168604" cy="3432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3E8AF571-50E0-7CFE-FDC0-42C73FAC90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700473"/>
              <a:ext cx="341108" cy="1376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A7C126A-3B8C-69FE-8060-99852886F03C}"/>
                </a:ext>
              </a:extLst>
            </p:cNvPr>
            <p:cNvGrpSpPr/>
            <p:nvPr/>
          </p:nvGrpSpPr>
          <p:grpSpPr>
            <a:xfrm flipH="1">
              <a:off x="1677018" y="2482179"/>
              <a:ext cx="341108" cy="348751"/>
              <a:chOff x="1624337" y="3937531"/>
              <a:chExt cx="341108" cy="348751"/>
            </a:xfrm>
          </p:grpSpPr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DEF4CD52-9742-0340-2A71-C02DFD6558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4337" y="4282593"/>
                <a:ext cx="338468" cy="229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B41A1EF3-9E97-98FB-E78A-7ED2F620B14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4021560"/>
                <a:ext cx="270487" cy="2596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82B656E4-5BF6-AB22-3AD2-DF0F822472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3937531"/>
                <a:ext cx="168604" cy="34321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EBEC9FED-6404-E87F-8F00-2B47860CC2A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4148605"/>
                <a:ext cx="341108" cy="13767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4C0C857D-D585-47DE-4288-903B0E2204D0}"/>
              </a:ext>
            </a:extLst>
          </p:cNvPr>
          <p:cNvSpPr txBox="1"/>
          <p:nvPr/>
        </p:nvSpPr>
        <p:spPr>
          <a:xfrm>
            <a:off x="1239753" y="2323921"/>
            <a:ext cx="51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diff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9E4A5F6-721B-56D7-B46C-FAB252344389}"/>
                  </a:ext>
                </a:extLst>
              </p:cNvPr>
              <p:cNvSpPr txBox="1"/>
              <p:nvPr/>
            </p:nvSpPr>
            <p:spPr>
              <a:xfrm>
                <a:off x="4749333" y="4694317"/>
                <a:ext cx="628192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9E4A5F6-721B-56D7-B46C-FAB252344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9333" y="4694317"/>
                <a:ext cx="6281928" cy="369332"/>
              </a:xfrm>
              <a:prstGeom prst="rect">
                <a:avLst/>
              </a:prstGeom>
              <a:blipFill>
                <a:blip r:embed="rId7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FDEF00-4F96-5512-62A0-6C7F5F355D64}"/>
                  </a:ext>
                </a:extLst>
              </p:cNvPr>
              <p:cNvSpPr txBox="1"/>
              <p:nvPr/>
            </p:nvSpPr>
            <p:spPr>
              <a:xfrm>
                <a:off x="4967954" y="2165623"/>
                <a:ext cx="6140196" cy="7146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𝛥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𝜑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</m:func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𝜑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</m:sub>
                                      </m:sSub>
                                    </m:e>
                                  </m:func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1FDEF00-4F96-5512-62A0-6C7F5F355D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954" y="2165623"/>
                <a:ext cx="6140196" cy="71468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105AC4-2A58-784B-20B5-C63C5B4B4829}"/>
                  </a:ext>
                </a:extLst>
              </p:cNvPr>
              <p:cNvSpPr txBox="1"/>
              <p:nvPr/>
            </p:nvSpPr>
            <p:spPr>
              <a:xfrm>
                <a:off x="4130761" y="3221095"/>
                <a:ext cx="7617428" cy="8778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nary>
                        <m:nary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  <m:brk m:alnAt="23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an</m:t>
                                  </m:r>
                                </m:e>
                                <m:sup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sub>
                        <m:sup>
                          <m:f>
                            <m:f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nary>
                            <m:nary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dirty="0" smtClean="0">
                                      <a:latin typeface="Cambria Math" panose="02040503050406030204" pitchFamily="18" charset="0"/>
                                    </a:rPr>
                                    <m:t>𝑎𝑥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sup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</m:func>
                                </m:den>
                              </m:f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nary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2105AC4-2A58-784B-20B5-C63C5B4B4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0761" y="3221095"/>
                <a:ext cx="7617428" cy="87780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438873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5" grpId="0"/>
      <p:bldP spid="3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B06A57BF-54FC-6A2F-DE9C-055F28BEA840}"/>
              </a:ext>
            </a:extLst>
          </p:cNvPr>
          <p:cNvSpPr/>
          <p:nvPr/>
        </p:nvSpPr>
        <p:spPr>
          <a:xfrm>
            <a:off x="539495" y="1431109"/>
            <a:ext cx="3370729" cy="140872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0000">
                  <a:alpha val="50000"/>
                </a:srgbClr>
              </a:gs>
              <a:gs pos="100000">
                <a:schemeClr val="bg1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8D2A1-0D03-C53A-E983-D9934A186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8364" y="45720"/>
            <a:ext cx="9975273" cy="640080"/>
          </a:xfrm>
        </p:spPr>
        <p:txBody>
          <a:bodyPr/>
          <a:lstStyle/>
          <a:p>
            <a:r>
              <a:rPr lang="en-US" dirty="0"/>
              <a:t>Diffuse Reflectance</a:t>
            </a:r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156EA213-20DB-2680-D755-545469FC5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8101" y="1055952"/>
            <a:ext cx="431800" cy="17808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4C98CE3-A25E-B1AB-CA24-8E43EC38E5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11433" y="1055469"/>
            <a:ext cx="431800" cy="178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79E8BA76-B7D4-CC4E-3DE5-04533A3BA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496" y="1431593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/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𝑅𝐹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𝑆𝑅𝐹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AB7DEEA-0722-95C6-92DC-E729EEF586D2}"/>
              </a:ext>
            </a:extLst>
          </p:cNvPr>
          <p:cNvSpPr txBox="1"/>
          <p:nvPr/>
        </p:nvSpPr>
        <p:spPr>
          <a:xfrm>
            <a:off x="2620387" y="2834461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wall</a:t>
            </a:r>
            <a:endParaRPr lang="en-US" baseline="-250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8D9E582-3D8C-108D-71CD-6176B227197A}"/>
              </a:ext>
            </a:extLst>
          </p:cNvPr>
          <p:cNvCxnSpPr>
            <a:stCxn id="12" idx="1"/>
            <a:endCxn id="7" idx="2"/>
          </p:cNvCxnSpPr>
          <p:nvPr/>
        </p:nvCxnSpPr>
        <p:spPr>
          <a:xfrm flipH="1" flipV="1">
            <a:off x="2224861" y="2834943"/>
            <a:ext cx="395526" cy="184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4C0C857D-D585-47DE-4288-903B0E2204D0}"/>
              </a:ext>
            </a:extLst>
          </p:cNvPr>
          <p:cNvSpPr txBox="1"/>
          <p:nvPr/>
        </p:nvSpPr>
        <p:spPr>
          <a:xfrm>
            <a:off x="1303034" y="2228654"/>
            <a:ext cx="51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dw</a:t>
            </a:r>
            <a:endParaRPr lang="en-US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9E4A5F6-721B-56D7-B46C-FAB252344389}"/>
                  </a:ext>
                </a:extLst>
              </p:cNvPr>
              <p:cNvSpPr txBox="1"/>
              <p:nvPr/>
            </p:nvSpPr>
            <p:spPr>
              <a:xfrm>
                <a:off x="5024902" y="2597986"/>
                <a:ext cx="628192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9E4A5F6-721B-56D7-B46C-FAB252344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4902" y="2597986"/>
                <a:ext cx="6281928" cy="369332"/>
              </a:xfrm>
              <a:prstGeom prst="rect">
                <a:avLst/>
              </a:prstGeom>
              <a:blipFill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0A68CF-5331-5F15-5C87-84043A651A93}"/>
                  </a:ext>
                </a:extLst>
              </p:cNvPr>
              <p:cNvSpPr txBox="1"/>
              <p:nvPr/>
            </p:nvSpPr>
            <p:spPr>
              <a:xfrm>
                <a:off x="6841254" y="3890683"/>
                <a:ext cx="6924935" cy="8715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sSup>
                        <m:s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𝛥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0A68CF-5331-5F15-5C87-84043A651A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1254" y="3890683"/>
                <a:ext cx="6924935" cy="8715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C9A33A-D9AA-FBC0-3CAB-7D7C1B7D7FE4}"/>
                  </a:ext>
                </a:extLst>
              </p:cNvPr>
              <p:cNvSpPr txBox="1"/>
              <p:nvPr/>
            </p:nvSpPr>
            <p:spPr>
              <a:xfrm>
                <a:off x="9891796" y="3247120"/>
                <a:ext cx="141503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C9A33A-D9AA-FBC0-3CAB-7D7C1B7D7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1796" y="3247120"/>
                <a:ext cx="1415034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C5DE81-989D-59D7-97A7-27F4FEB14264}"/>
                  </a:ext>
                </a:extLst>
              </p:cNvPr>
              <p:cNvSpPr txBox="1"/>
              <p:nvPr/>
            </p:nvSpPr>
            <p:spPr>
              <a:xfrm>
                <a:off x="8796528" y="5057583"/>
                <a:ext cx="264947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C5DE81-989D-59D7-97A7-27F4FEB142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96528" y="5057583"/>
                <a:ext cx="2649474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6FD09B9-6153-471E-855C-A12DB25F6B77}"/>
                  </a:ext>
                </a:extLst>
              </p:cNvPr>
              <p:cNvSpPr txBox="1"/>
              <p:nvPr/>
            </p:nvSpPr>
            <p:spPr>
              <a:xfrm>
                <a:off x="5152918" y="5879756"/>
                <a:ext cx="650232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𝑆𝑅𝐹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𝑑𝑤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=</a:t>
                </a:r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𝑆𝑅𝐹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𝑑𝑤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6FD09B9-6153-471E-855C-A12DB25F6B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2918" y="5879756"/>
                <a:ext cx="6502329" cy="369332"/>
              </a:xfrm>
              <a:prstGeom prst="rect">
                <a:avLst/>
              </a:prstGeom>
              <a:blipFill>
                <a:blip r:embed="rId7"/>
                <a:stretch>
                  <a:fillRect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7DAF73F7-870A-0F42-EC34-44186FBAEFED}"/>
              </a:ext>
            </a:extLst>
          </p:cNvPr>
          <p:cNvGrpSpPr/>
          <p:nvPr/>
        </p:nvGrpSpPr>
        <p:grpSpPr>
          <a:xfrm>
            <a:off x="536855" y="1425441"/>
            <a:ext cx="3373369" cy="1677715"/>
            <a:chOff x="536855" y="1425441"/>
            <a:chExt cx="3373369" cy="1677715"/>
          </a:xfrm>
        </p:grpSpPr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A86BEE52-B47D-A1EF-F2B1-C56D23CF617A}"/>
                </a:ext>
              </a:extLst>
            </p:cNvPr>
            <p:cNvSpPr/>
            <p:nvPr/>
          </p:nvSpPr>
          <p:spPr>
            <a:xfrm>
              <a:off x="1770201" y="2657457"/>
              <a:ext cx="482467" cy="445699"/>
            </a:xfrm>
            <a:prstGeom prst="arc">
              <a:avLst>
                <a:gd name="adj1" fmla="val 11299953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82D6E566-5EBA-4977-5AB0-A3D0DE1C128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1431109"/>
              <a:ext cx="0" cy="1403352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FAD3482A-DCEB-6BCA-6B31-3C54BB8248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9606" y="2832617"/>
              <a:ext cx="1860618" cy="5921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D1B4412C-F1A0-93C9-A4CA-86D8B048CB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1427096"/>
              <a:ext cx="1448061" cy="1405975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B3A8B226-E2B1-8A9F-7508-050639BA490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1427096"/>
              <a:ext cx="744360" cy="1405521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6F6E3AC-6741-44CE-8170-1E95323B3D49}"/>
                </a:ext>
              </a:extLst>
            </p:cNvPr>
            <p:cNvCxnSpPr>
              <a:cxnSpLocks/>
              <a:endCxn id="37" idx="3"/>
            </p:cNvCxnSpPr>
            <p:nvPr/>
          </p:nvCxnSpPr>
          <p:spPr>
            <a:xfrm flipV="1">
              <a:off x="2011433" y="2135473"/>
              <a:ext cx="1898791" cy="702677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CF2D36D4-D382-EF6D-CB9C-1029D7E0ADE8}"/>
                </a:ext>
              </a:extLst>
            </p:cNvPr>
            <p:cNvGrpSpPr/>
            <p:nvPr/>
          </p:nvGrpSpPr>
          <p:grpSpPr>
            <a:xfrm flipH="1">
              <a:off x="536855" y="1425441"/>
              <a:ext cx="1481271" cy="1415396"/>
              <a:chOff x="1624337" y="2880793"/>
              <a:chExt cx="1481271" cy="1415396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17CB0FF0-9241-0074-4E6E-B7EC7E135F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4337" y="4282593"/>
                <a:ext cx="1481271" cy="13596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9402E048-74CF-C270-80ED-63EC06908FC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2880793"/>
                <a:ext cx="1180217" cy="140041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6" name="Straight Arrow Connector 45">
                <a:extLst>
                  <a:ext uri="{FF2B5EF4-FFF2-40B4-BE49-F238E27FC236}">
                    <a16:creationId xmlns:a16="http://schemas.microsoft.com/office/drawing/2014/main" id="{749D6790-5FDC-B46A-A3DB-D59106622AE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2883869"/>
                <a:ext cx="616677" cy="139688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6312012F-43FE-BAED-B45C-83C879507507}"/>
                  </a:ext>
                </a:extLst>
              </p:cNvPr>
              <p:cNvCxnSpPr>
                <a:cxnSpLocks/>
                <a:endCxn id="7" idx="1"/>
              </p:cNvCxnSpPr>
              <p:nvPr/>
            </p:nvCxnSpPr>
            <p:spPr>
              <a:xfrm flipV="1">
                <a:off x="1624337" y="3588620"/>
                <a:ext cx="1478630" cy="697662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36B86EB-485E-5C3A-31DF-0CD1FFCFFB8B}"/>
              </a:ext>
            </a:extLst>
          </p:cNvPr>
          <p:cNvGrpSpPr/>
          <p:nvPr/>
        </p:nvGrpSpPr>
        <p:grpSpPr>
          <a:xfrm rot="10800000">
            <a:off x="1040119" y="1165161"/>
            <a:ext cx="711056" cy="642676"/>
            <a:chOff x="1677018" y="2460480"/>
            <a:chExt cx="711056" cy="642676"/>
          </a:xfrm>
        </p:grpSpPr>
        <p:sp>
          <p:nvSpPr>
            <p:cNvPr id="59" name="Arc 58">
              <a:extLst>
                <a:ext uri="{FF2B5EF4-FFF2-40B4-BE49-F238E27FC236}">
                  <a16:creationId xmlns:a16="http://schemas.microsoft.com/office/drawing/2014/main" id="{17840479-CEDD-E8EE-91C5-5E384FFB270B}"/>
                </a:ext>
              </a:extLst>
            </p:cNvPr>
            <p:cNvSpPr/>
            <p:nvPr/>
          </p:nvSpPr>
          <p:spPr>
            <a:xfrm>
              <a:off x="1770201" y="2657457"/>
              <a:ext cx="482467" cy="445699"/>
            </a:xfrm>
            <a:prstGeom prst="arc">
              <a:avLst>
                <a:gd name="adj1" fmla="val 11299953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45C12228-CEF9-6838-9AFC-7FDAD0BDFE17}"/>
                </a:ext>
              </a:extLst>
            </p:cNvPr>
            <p:cNvCxnSpPr/>
            <p:nvPr/>
          </p:nvCxnSpPr>
          <p:spPr>
            <a:xfrm flipV="1">
              <a:off x="2011433" y="2460480"/>
              <a:ext cx="0" cy="3739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FE21FF83-7659-8D35-CEED-F40234C9E670}"/>
                </a:ext>
              </a:extLst>
            </p:cNvPr>
            <p:cNvCxnSpPr>
              <a:cxnSpLocks/>
            </p:cNvCxnSpPr>
            <p:nvPr/>
          </p:nvCxnSpPr>
          <p:spPr>
            <a:xfrm>
              <a:off x="2049606" y="2838538"/>
              <a:ext cx="338468" cy="22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E6D01DE-657F-6381-DA4C-2D9998C470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573428"/>
              <a:ext cx="270487" cy="2596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27A1051-B216-331E-B8BB-7E5F6EB433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489399"/>
              <a:ext cx="168604" cy="3432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84D46476-F584-AA2B-D6BE-7C8DE18419E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700473"/>
              <a:ext cx="341108" cy="1376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D5BF5E8B-54CD-C5D2-3CB9-362EAA916157}"/>
                </a:ext>
              </a:extLst>
            </p:cNvPr>
            <p:cNvGrpSpPr/>
            <p:nvPr/>
          </p:nvGrpSpPr>
          <p:grpSpPr>
            <a:xfrm flipH="1">
              <a:off x="1677018" y="2482179"/>
              <a:ext cx="341108" cy="348751"/>
              <a:chOff x="1624337" y="3937531"/>
              <a:chExt cx="341108" cy="348751"/>
            </a:xfrm>
          </p:grpSpPr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0166A937-C97C-4D56-DB14-9E0316D9B4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4337" y="4282593"/>
                <a:ext cx="338468" cy="229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D6FC6AE5-690E-7209-5D8B-ABE13A3F874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4021560"/>
                <a:ext cx="270487" cy="2596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B8796FB9-AD15-C729-BC01-630EE276D35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3937531"/>
                <a:ext cx="168604" cy="34321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9" name="Straight Arrow Connector 68">
                <a:extLst>
                  <a:ext uri="{FF2B5EF4-FFF2-40B4-BE49-F238E27FC236}">
                    <a16:creationId xmlns:a16="http://schemas.microsoft.com/office/drawing/2014/main" id="{740518EB-298E-609C-B958-B2063028AA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4148605"/>
                <a:ext cx="341108" cy="13767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1A66F3EC-5AB8-C96F-3311-DAF3CABEA797}"/>
              </a:ext>
            </a:extLst>
          </p:cNvPr>
          <p:cNvSpPr txBox="1"/>
          <p:nvPr/>
        </p:nvSpPr>
        <p:spPr>
          <a:xfrm>
            <a:off x="816642" y="1560354"/>
            <a:ext cx="51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diff</a:t>
            </a:r>
            <a:endParaRPr lang="en-US" baseline="-25000" dirty="0"/>
          </a:p>
        </p:txBody>
      </p:sp>
      <p:pic>
        <p:nvPicPr>
          <p:cNvPr id="74" name="Picture 73">
            <a:extLst>
              <a:ext uri="{FF2B5EF4-FFF2-40B4-BE49-F238E27FC236}">
                <a16:creationId xmlns:a16="http://schemas.microsoft.com/office/drawing/2014/main" id="{06F066C9-45D5-AC8E-4FCA-11681302F8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00400"/>
            <a:ext cx="4876800" cy="3657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1D0B5308-5151-5222-04DB-C69526DBE2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3200400"/>
            <a:ext cx="4876800" cy="3657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6DAB9F4F-F68D-2B87-30BE-23F42769342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3200400"/>
            <a:ext cx="4876800" cy="3657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D5CC4C08-0901-326E-315C-C262DE20547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3200400"/>
            <a:ext cx="4876800" cy="3657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019CE-1B94-D93D-4CE4-29CB39E58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333" y="914403"/>
            <a:ext cx="6833066" cy="5483329"/>
          </a:xfrm>
        </p:spPr>
        <p:txBody>
          <a:bodyPr>
            <a:normAutofit/>
          </a:bodyPr>
          <a:lstStyle/>
          <a:p>
            <a:r>
              <a:rPr lang="en-US" sz="2000" dirty="0"/>
              <a:t>For diffusely reflecting wall:</a:t>
            </a:r>
          </a:p>
          <a:p>
            <a:r>
              <a:rPr lang="en-US" sz="2000" dirty="0"/>
              <a:t>0 reflections: bi-conic SRF</a:t>
            </a:r>
            <a:r>
              <a:rPr lang="en-US" sz="2000" baseline="-25000" dirty="0"/>
              <a:t>0</a:t>
            </a:r>
            <a:r>
              <a:rPr lang="en-US" sz="2000" dirty="0"/>
              <a:t> as given previously</a:t>
            </a:r>
          </a:p>
          <a:p>
            <a:r>
              <a:rPr lang="en-US" sz="2000" dirty="0"/>
              <a:t>1 reflection: Conical wall transfer function, convolved with diffuse collection through the medium</a:t>
            </a:r>
          </a:p>
          <a:p>
            <a:endParaRPr lang="en-US" sz="2000" dirty="0"/>
          </a:p>
          <a:p>
            <a:pPr marL="0" indent="0">
              <a:buNone/>
            </a:pPr>
            <a:endParaRPr lang="en-US" sz="2000" baseline="-25000" dirty="0"/>
          </a:p>
          <a:p>
            <a:r>
              <a:rPr lang="en-US" sz="2000" dirty="0"/>
              <a:t>2 reflections: Conical wall transfer function: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Diffuse wall transfer function: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Collection through the medium:</a:t>
            </a:r>
          </a:p>
          <a:p>
            <a:pPr marL="0" indent="0">
              <a:buNone/>
            </a:pPr>
            <a:r>
              <a:rPr lang="en-US" sz="2000" dirty="0"/>
              <a:t>Convolve:</a:t>
            </a:r>
          </a:p>
          <a:p>
            <a:endParaRPr lang="en-US" sz="2000" baseline="-25000" dirty="0"/>
          </a:p>
          <a:p>
            <a:endParaRPr lang="en-US" sz="2000" baseline="-25000" dirty="0"/>
          </a:p>
          <a:p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24346361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12" grpId="0"/>
      <p:bldP spid="35" grpId="0"/>
      <p:bldP spid="9" grpId="0"/>
      <p:bldP spid="16" grpId="0"/>
      <p:bldP spid="20" grpId="0"/>
      <p:bldP spid="22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lowchart: Collate 69">
            <a:extLst>
              <a:ext uri="{FF2B5EF4-FFF2-40B4-BE49-F238E27FC236}">
                <a16:creationId xmlns:a16="http://schemas.microsoft.com/office/drawing/2014/main" id="{0138D7FF-3681-E751-5149-B1BBE3398D4F}"/>
              </a:ext>
            </a:extLst>
          </p:cNvPr>
          <p:cNvSpPr/>
          <p:nvPr/>
        </p:nvSpPr>
        <p:spPr>
          <a:xfrm>
            <a:off x="2011435" y="1431110"/>
            <a:ext cx="338466" cy="1403351"/>
          </a:xfrm>
          <a:prstGeom prst="flowChartCol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8D2A1-0D03-C53A-E983-D9934A186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Diffuse Reflectance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2019CE-1B94-D93D-4CE4-29CB39E58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333" y="914403"/>
            <a:ext cx="6833066" cy="5483329"/>
          </a:xfrm>
        </p:spPr>
        <p:txBody>
          <a:bodyPr>
            <a:normAutofit/>
          </a:bodyPr>
          <a:lstStyle/>
          <a:p>
            <a:r>
              <a:rPr lang="en-US" sz="2000" dirty="0"/>
              <a:t>For diffusely reflecting wall:</a:t>
            </a:r>
          </a:p>
          <a:p>
            <a:r>
              <a:rPr lang="en-US" sz="2000" dirty="0"/>
              <a:t>0 reflections: bi-conic SRF</a:t>
            </a:r>
            <a:r>
              <a:rPr lang="en-US" sz="2000" baseline="-25000" dirty="0"/>
              <a:t>0</a:t>
            </a:r>
            <a:r>
              <a:rPr lang="en-US" sz="2000" dirty="0"/>
              <a:t> as given previously</a:t>
            </a:r>
          </a:p>
          <a:p>
            <a:r>
              <a:rPr lang="en-US" sz="2000" dirty="0"/>
              <a:t>1 reflection:</a:t>
            </a:r>
            <a:endParaRPr lang="en-US" sz="2000" baseline="-25000" dirty="0"/>
          </a:p>
          <a:p>
            <a:r>
              <a:rPr lang="en-US" sz="2000" dirty="0"/>
              <a:t>2 reflection:</a:t>
            </a:r>
            <a:endParaRPr lang="en-US" sz="2000" baseline="-25000" dirty="0"/>
          </a:p>
          <a:p>
            <a:r>
              <a:rPr lang="en-US" sz="2000" dirty="0"/>
              <a:t>N reflections: </a:t>
            </a:r>
          </a:p>
          <a:p>
            <a:pPr marL="0" indent="0">
              <a:buNone/>
            </a:pPr>
            <a:r>
              <a:rPr lang="en-US" sz="2000" dirty="0"/>
              <a:t>	Conical wall transfer function</a:t>
            </a:r>
          </a:p>
          <a:p>
            <a:pPr marL="0" indent="0">
              <a:buNone/>
            </a:pPr>
            <a:r>
              <a:rPr lang="en-US" sz="2000" dirty="0"/>
              <a:t>	N diffuse wall transfer functions</a:t>
            </a:r>
          </a:p>
          <a:p>
            <a:pPr marL="0" indent="0">
              <a:buNone/>
            </a:pPr>
            <a:r>
              <a:rPr lang="en-US" sz="2000" dirty="0"/>
              <a:t>	Collection through the medium</a:t>
            </a:r>
            <a:endParaRPr lang="en-US" sz="2000" baseline="-25000" dirty="0"/>
          </a:p>
          <a:p>
            <a:endParaRPr lang="en-US" sz="2000" baseline="-25000" dirty="0"/>
          </a:p>
        </p:txBody>
      </p:sp>
      <p:sp>
        <p:nvSpPr>
          <p:cNvPr id="5" name="Line 3">
            <a:extLst>
              <a:ext uri="{FF2B5EF4-FFF2-40B4-BE49-F238E27FC236}">
                <a16:creationId xmlns:a16="http://schemas.microsoft.com/office/drawing/2014/main" id="{156EA213-20DB-2680-D755-545469FC5B4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18101" y="1055952"/>
            <a:ext cx="431800" cy="178080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4">
            <a:extLst>
              <a:ext uri="{FF2B5EF4-FFF2-40B4-BE49-F238E27FC236}">
                <a16:creationId xmlns:a16="http://schemas.microsoft.com/office/drawing/2014/main" id="{14C98CE3-A25E-B1AB-CA24-8E43EC38E57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11433" y="1055469"/>
            <a:ext cx="431800" cy="17812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/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𝑅𝐹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ℛ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𝑆𝑅𝐹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d>
                            <m:d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8" name="Object 5">
                <a:extLst>
                  <a:ext uri="{FF2B5EF4-FFF2-40B4-BE49-F238E27FC236}">
                    <a16:creationId xmlns:a16="http://schemas.microsoft.com/office/drawing/2014/main" id="{F0642DDB-CD9E-18F1-7CFA-55719D7685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30184" y="793578"/>
                <a:ext cx="3947076" cy="82217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9E4A5F6-721B-56D7-B46C-FAB252344389}"/>
                  </a:ext>
                </a:extLst>
              </p:cNvPr>
              <p:cNvSpPr txBox="1"/>
              <p:nvPr/>
            </p:nvSpPr>
            <p:spPr>
              <a:xfrm>
                <a:off x="5245303" y="1761448"/>
                <a:ext cx="628192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9E4A5F6-721B-56D7-B46C-FAB252344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303" y="1761448"/>
                <a:ext cx="6281928" cy="369332"/>
              </a:xfrm>
              <a:prstGeom prst="rect">
                <a:avLst/>
              </a:prstGeom>
              <a:blipFill>
                <a:blip r:embed="rId3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8F07D35-E54D-0B9C-94B4-3D27D08D1B4C}"/>
                  </a:ext>
                </a:extLst>
              </p:cNvPr>
              <p:cNvSpPr txBox="1"/>
              <p:nvPr/>
            </p:nvSpPr>
            <p:spPr>
              <a:xfrm>
                <a:off x="5100559" y="4485354"/>
                <a:ext cx="558590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⋯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8F07D35-E54D-0B9C-94B4-3D27D08D1B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0559" y="4485354"/>
                <a:ext cx="5585908" cy="369332"/>
              </a:xfrm>
              <a:prstGeom prst="rect">
                <a:avLst/>
              </a:prstGeom>
              <a:blipFill>
                <a:blip r:embed="rId4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D3AD25-5CD6-245F-A00F-A61128F7D0AE}"/>
                  </a:ext>
                </a:extLst>
              </p:cNvPr>
              <p:cNvSpPr txBox="1"/>
              <p:nvPr/>
            </p:nvSpPr>
            <p:spPr>
              <a:xfrm>
                <a:off x="6826624" y="2216991"/>
                <a:ext cx="614082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𝑆𝑅𝐹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𝑆𝑅𝐹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⨂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𝑑𝑤</m:t>
                        </m:r>
                      </m:sub>
                    </m:sSub>
                    <m:d>
                      <m:d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Δ</m:t>
                        </m:r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7D3AD25-5CD6-245F-A00F-A61128F7D0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6624" y="2216991"/>
                <a:ext cx="6140822" cy="369332"/>
              </a:xfrm>
              <a:prstGeom prst="rect">
                <a:avLst/>
              </a:prstGeom>
              <a:blipFill>
                <a:blip r:embed="rId5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AC291D-2B75-BF53-0C4B-1A2EAAA8F727}"/>
                  </a:ext>
                </a:extLst>
              </p:cNvPr>
              <p:cNvSpPr txBox="1"/>
              <p:nvPr/>
            </p:nvSpPr>
            <p:spPr>
              <a:xfrm>
                <a:off x="6021598" y="4898623"/>
                <a:ext cx="301662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⨂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EAC291D-2B75-BF53-0C4B-1A2EAAA8F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598" y="4898623"/>
                <a:ext cx="3016624" cy="369332"/>
              </a:xfrm>
              <a:prstGeom prst="rect">
                <a:avLst/>
              </a:prstGeom>
              <a:blipFill>
                <a:blip r:embed="rId6"/>
                <a:stretch>
                  <a:fillRect b="-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A167E153-E818-EC1E-8D92-4072CEBB71B5}"/>
              </a:ext>
            </a:extLst>
          </p:cNvPr>
          <p:cNvSpPr/>
          <p:nvPr/>
        </p:nvSpPr>
        <p:spPr>
          <a:xfrm>
            <a:off x="539495" y="1431109"/>
            <a:ext cx="3370729" cy="140872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rgbClr val="FF0000">
                  <a:alpha val="50000"/>
                </a:srgbClr>
              </a:gs>
              <a:gs pos="100000">
                <a:schemeClr val="bg1"/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12">
            <a:extLst>
              <a:ext uri="{FF2B5EF4-FFF2-40B4-BE49-F238E27FC236}">
                <a16:creationId xmlns:a16="http://schemas.microsoft.com/office/drawing/2014/main" id="{CE2E4E26-42DA-620D-1A2E-A2DC7E3533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496" y="1431593"/>
            <a:ext cx="3370730" cy="1403350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60F1CDF-7B9A-3C8D-6CC9-C4F4A71FC2A9}"/>
              </a:ext>
            </a:extLst>
          </p:cNvPr>
          <p:cNvSpPr txBox="1"/>
          <p:nvPr/>
        </p:nvSpPr>
        <p:spPr>
          <a:xfrm>
            <a:off x="2620387" y="2834461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wall</a:t>
            </a:r>
            <a:endParaRPr lang="en-US" baseline="-25000" dirty="0"/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246182D-BD19-0C6F-B18A-2514AD44E19A}"/>
              </a:ext>
            </a:extLst>
          </p:cNvPr>
          <p:cNvCxnSpPr>
            <a:stCxn id="42" idx="1"/>
            <a:endCxn id="38" idx="2"/>
          </p:cNvCxnSpPr>
          <p:nvPr/>
        </p:nvCxnSpPr>
        <p:spPr>
          <a:xfrm flipH="1" flipV="1">
            <a:off x="2224861" y="2834943"/>
            <a:ext cx="395526" cy="18418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21ED9C6-017E-9B38-BF75-56E33F104295}"/>
              </a:ext>
            </a:extLst>
          </p:cNvPr>
          <p:cNvSpPr txBox="1"/>
          <p:nvPr/>
        </p:nvSpPr>
        <p:spPr>
          <a:xfrm>
            <a:off x="1303034" y="2228654"/>
            <a:ext cx="51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dw</a:t>
            </a:r>
            <a:endParaRPr lang="en-US" baseline="-25000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B2BB09-3DF4-0D17-D1ED-E17D315E9E23}"/>
              </a:ext>
            </a:extLst>
          </p:cNvPr>
          <p:cNvGrpSpPr/>
          <p:nvPr/>
        </p:nvGrpSpPr>
        <p:grpSpPr>
          <a:xfrm>
            <a:off x="536855" y="1425441"/>
            <a:ext cx="3373369" cy="1677715"/>
            <a:chOff x="536855" y="1425441"/>
            <a:chExt cx="3373369" cy="1677715"/>
          </a:xfrm>
        </p:grpSpPr>
        <p:sp>
          <p:nvSpPr>
            <p:cNvPr id="46" name="Arc 45">
              <a:extLst>
                <a:ext uri="{FF2B5EF4-FFF2-40B4-BE49-F238E27FC236}">
                  <a16:creationId xmlns:a16="http://schemas.microsoft.com/office/drawing/2014/main" id="{09893F74-0EF2-EA72-F7D1-6289720935E3}"/>
                </a:ext>
              </a:extLst>
            </p:cNvPr>
            <p:cNvSpPr/>
            <p:nvPr/>
          </p:nvSpPr>
          <p:spPr>
            <a:xfrm>
              <a:off x="1770201" y="2657457"/>
              <a:ext cx="482467" cy="445699"/>
            </a:xfrm>
            <a:prstGeom prst="arc">
              <a:avLst>
                <a:gd name="adj1" fmla="val 11299953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3C1EBA4-BF85-3555-945E-7952CB950F1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1431109"/>
              <a:ext cx="0" cy="1403352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855A84B6-469F-8E86-D1E7-28A506D97D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49606" y="2832617"/>
              <a:ext cx="1860618" cy="5921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76C8E0AC-65E2-04F2-22D0-1450462523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1427096"/>
              <a:ext cx="1448061" cy="1405975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3E76E26-CF1C-A351-7335-2173AF2E0B7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1427096"/>
              <a:ext cx="744360" cy="1405521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7BA2CB8E-584C-BA29-465F-2DAF2978CABD}"/>
                </a:ext>
              </a:extLst>
            </p:cNvPr>
            <p:cNvCxnSpPr>
              <a:cxnSpLocks/>
              <a:endCxn id="29" idx="3"/>
            </p:cNvCxnSpPr>
            <p:nvPr/>
          </p:nvCxnSpPr>
          <p:spPr>
            <a:xfrm flipV="1">
              <a:off x="2011433" y="2135473"/>
              <a:ext cx="1898791" cy="702677"/>
            </a:xfrm>
            <a:prstGeom prst="straightConnector1">
              <a:avLst/>
            </a:prstGeom>
            <a:ln>
              <a:prstDash val="dash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78A4FD6-E253-3A4F-73C8-106F6686D21E}"/>
                </a:ext>
              </a:extLst>
            </p:cNvPr>
            <p:cNvGrpSpPr/>
            <p:nvPr/>
          </p:nvGrpSpPr>
          <p:grpSpPr>
            <a:xfrm flipH="1">
              <a:off x="536855" y="1425441"/>
              <a:ext cx="1481271" cy="1415396"/>
              <a:chOff x="1624337" y="2880793"/>
              <a:chExt cx="1481271" cy="1415396"/>
            </a:xfrm>
          </p:grpSpPr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5222E907-31DC-B4E4-418F-8CC831EB7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4337" y="4282593"/>
                <a:ext cx="1481271" cy="13596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96E58314-B866-C537-4D65-9994DD20961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2880793"/>
                <a:ext cx="1180217" cy="140041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348BDA3D-8B6F-1165-7CF4-F6B49986878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2883869"/>
                <a:ext cx="616677" cy="1396880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7E1A0D22-9C36-9E1F-3BEC-8E32B316851D}"/>
                  </a:ext>
                </a:extLst>
              </p:cNvPr>
              <p:cNvCxnSpPr>
                <a:cxnSpLocks/>
                <a:endCxn id="38" idx="1"/>
              </p:cNvCxnSpPr>
              <p:nvPr/>
            </p:nvCxnSpPr>
            <p:spPr>
              <a:xfrm flipV="1">
                <a:off x="1624337" y="3588620"/>
                <a:ext cx="1478630" cy="697662"/>
              </a:xfrm>
              <a:prstGeom prst="straightConnector1">
                <a:avLst/>
              </a:prstGeom>
              <a:ln>
                <a:prstDash val="dash"/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4D604FF-3F70-DD16-5854-55CC08506FF0}"/>
              </a:ext>
            </a:extLst>
          </p:cNvPr>
          <p:cNvGrpSpPr/>
          <p:nvPr/>
        </p:nvGrpSpPr>
        <p:grpSpPr>
          <a:xfrm rot="10800000">
            <a:off x="1040119" y="1165161"/>
            <a:ext cx="711056" cy="642676"/>
            <a:chOff x="1677018" y="2460480"/>
            <a:chExt cx="711056" cy="642676"/>
          </a:xfrm>
        </p:grpSpPr>
        <p:sp>
          <p:nvSpPr>
            <p:cNvPr id="58" name="Arc 57">
              <a:extLst>
                <a:ext uri="{FF2B5EF4-FFF2-40B4-BE49-F238E27FC236}">
                  <a16:creationId xmlns:a16="http://schemas.microsoft.com/office/drawing/2014/main" id="{03C6ED9C-003C-67B1-B3BA-660AC2546DBD}"/>
                </a:ext>
              </a:extLst>
            </p:cNvPr>
            <p:cNvSpPr/>
            <p:nvPr/>
          </p:nvSpPr>
          <p:spPr>
            <a:xfrm>
              <a:off x="1770201" y="2657457"/>
              <a:ext cx="482467" cy="445699"/>
            </a:xfrm>
            <a:prstGeom prst="arc">
              <a:avLst>
                <a:gd name="adj1" fmla="val 11299953"/>
                <a:gd name="adj2" fmla="val 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B40C135F-EECA-992B-726D-A7C2969B3053}"/>
                </a:ext>
              </a:extLst>
            </p:cNvPr>
            <p:cNvCxnSpPr/>
            <p:nvPr/>
          </p:nvCxnSpPr>
          <p:spPr>
            <a:xfrm flipV="1">
              <a:off x="2011433" y="2460480"/>
              <a:ext cx="0" cy="37398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8A8FBE8-2BB5-6740-E88E-AAD7FD713B0C}"/>
                </a:ext>
              </a:extLst>
            </p:cNvPr>
            <p:cNvCxnSpPr>
              <a:cxnSpLocks/>
            </p:cNvCxnSpPr>
            <p:nvPr/>
          </p:nvCxnSpPr>
          <p:spPr>
            <a:xfrm>
              <a:off x="2049606" y="2838538"/>
              <a:ext cx="338468" cy="229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157C2385-7249-FCB3-7F2C-86D423A276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573428"/>
              <a:ext cx="270487" cy="2596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168B9EB0-A688-E4C7-CEA1-519071B11A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489399"/>
              <a:ext cx="168604" cy="3432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AEAD164-BFB9-5DD3-3ADE-A17459A2CE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11433" y="2700473"/>
              <a:ext cx="341108" cy="13767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D26BA20-71B5-4E32-2AB4-F67BFE092574}"/>
                </a:ext>
              </a:extLst>
            </p:cNvPr>
            <p:cNvGrpSpPr/>
            <p:nvPr/>
          </p:nvGrpSpPr>
          <p:grpSpPr>
            <a:xfrm flipH="1">
              <a:off x="1677018" y="2482179"/>
              <a:ext cx="341108" cy="348751"/>
              <a:chOff x="1624337" y="3937531"/>
              <a:chExt cx="341108" cy="348751"/>
            </a:xfrm>
          </p:grpSpPr>
          <p:cxnSp>
            <p:nvCxnSpPr>
              <p:cNvPr id="65" name="Straight Arrow Connector 64">
                <a:extLst>
                  <a:ext uri="{FF2B5EF4-FFF2-40B4-BE49-F238E27FC236}">
                    <a16:creationId xmlns:a16="http://schemas.microsoft.com/office/drawing/2014/main" id="{B2FD7586-541A-852A-51BF-BB3CAD989E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4337" y="4282593"/>
                <a:ext cx="338468" cy="229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98015C7F-7AEF-511B-3402-54243041645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4021560"/>
                <a:ext cx="270487" cy="25964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7" name="Straight Arrow Connector 66">
                <a:extLst>
                  <a:ext uri="{FF2B5EF4-FFF2-40B4-BE49-F238E27FC236}">
                    <a16:creationId xmlns:a16="http://schemas.microsoft.com/office/drawing/2014/main" id="{3D13FAEB-B469-4DD3-B9DB-FFDF04DDBA7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3937531"/>
                <a:ext cx="168604" cy="343218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5FFB4EAF-C523-2669-4E75-5BBCCF3CF5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624337" y="4148605"/>
                <a:ext cx="341108" cy="137677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0337FBEF-AB46-5399-9491-C6C9893B0A4B}"/>
              </a:ext>
            </a:extLst>
          </p:cNvPr>
          <p:cNvSpPr txBox="1"/>
          <p:nvPr/>
        </p:nvSpPr>
        <p:spPr>
          <a:xfrm>
            <a:off x="816642" y="1560354"/>
            <a:ext cx="5153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</a:t>
            </a:r>
            <a:r>
              <a:rPr lang="en-US" baseline="-25000" dirty="0" err="1"/>
              <a:t>diff</a:t>
            </a:r>
            <a:endParaRPr lang="en-US" baseline="-25000" dirty="0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6C6A1132-CEAC-6073-8927-A9CD0F84E0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51509" y="2998100"/>
            <a:ext cx="5334000" cy="40005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C318C2C-15BD-8296-040D-B74E1EC5F982}"/>
                  </a:ext>
                </a:extLst>
              </p:cNvPr>
              <p:cNvSpPr txBox="1"/>
              <p:nvPr/>
            </p:nvSpPr>
            <p:spPr>
              <a:xfrm>
                <a:off x="488072" y="3325226"/>
                <a:ext cx="103194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ℛ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8C318C2C-15BD-8296-040D-B74E1EC5F9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072" y="3325226"/>
                <a:ext cx="1031949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94137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BE9E8-D449-E19D-7E94-BA353DB2F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Compare SRFs on Step (Heaviside) Function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7746DD-1FE0-7578-A9BE-538C547F03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5145741"/>
            <a:ext cx="10972800" cy="149710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Examine impact of SRFs on shock as a step function, compare to Shot 9</a:t>
            </a:r>
          </a:p>
          <a:p>
            <a:r>
              <a:rPr lang="en-US" dirty="0"/>
              <a:t>Specular reflections do not capture the shape of the data</a:t>
            </a:r>
          </a:p>
          <a:p>
            <a:r>
              <a:rPr lang="en-US" dirty="0"/>
              <a:t>Diffuse reflections with reflectivity near 0.5 in reasonable agreement with shape</a:t>
            </a:r>
          </a:p>
          <a:p>
            <a:r>
              <a:rPr lang="en-US" dirty="0"/>
              <a:t>Diffuse reflections span multiple tube diameters (100s of cm)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2478A0-E9DD-F859-CC12-462D109150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399" y="1074644"/>
            <a:ext cx="5334000" cy="4000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06DE77A-FF8B-F67C-BCDF-520D450C67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70" y="1074644"/>
            <a:ext cx="5334000" cy="4000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BB9A951-BF61-F5A9-9F12-B786D1AB63F8}"/>
              </a:ext>
            </a:extLst>
          </p:cNvPr>
          <p:cNvSpPr txBox="1"/>
          <p:nvPr/>
        </p:nvSpPr>
        <p:spPr>
          <a:xfrm>
            <a:off x="2446626" y="831707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Specular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FEE409-1EC8-C1FC-25E9-17C53F625EAA}"/>
              </a:ext>
            </a:extLst>
          </p:cNvPr>
          <p:cNvSpPr txBox="1"/>
          <p:nvPr/>
        </p:nvSpPr>
        <p:spPr>
          <a:xfrm>
            <a:off x="8571201" y="831707"/>
            <a:ext cx="898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Diffuse</a:t>
            </a:r>
          </a:p>
        </p:txBody>
      </p:sp>
    </p:spTree>
    <p:extLst>
      <p:ext uri="{BB962C8B-B14F-4D97-AF65-F5344CB8AC3E}">
        <p14:creationId xmlns:p14="http://schemas.microsoft.com/office/powerpoint/2010/main" val="1458071819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57675-7BA5-9E77-24B3-DA113D309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Reflectance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16B33-19BA-92AE-E147-5F8B7C7FC9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930219"/>
            <a:ext cx="10972800" cy="146751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Assume radiance rises and falls exponentially and convolve with camera and diffuse SRF </a:t>
            </a:r>
          </a:p>
          <a:p>
            <a:r>
              <a:rPr lang="en-US" dirty="0"/>
              <a:t>Multi-parameter fit to data returns reflectance and functional parameters</a:t>
            </a:r>
          </a:p>
          <a:p>
            <a:r>
              <a:rPr lang="en-US" dirty="0"/>
              <a:t>Correcting data by subtracting the pre-shock reduces scattered contribution from 11% to 4%</a:t>
            </a:r>
          </a:p>
          <a:p>
            <a:r>
              <a:rPr lang="en-US" dirty="0"/>
              <a:t>Error in the peak signal ~4%, error at edge of domain ~10%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AEA1A1-5C53-9DE8-0961-CD3DE699E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36" y="685800"/>
            <a:ext cx="5334000" cy="4000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9AAD3D-50F9-5BEF-69C0-CBD31D435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4545" y="685800"/>
            <a:ext cx="5334000" cy="400050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78F81B-4449-897B-1E1B-35D723F4A513}"/>
              </a:ext>
            </a:extLst>
          </p:cNvPr>
          <p:cNvCxnSpPr/>
          <p:nvPr/>
        </p:nvCxnSpPr>
        <p:spPr>
          <a:xfrm>
            <a:off x="5222449" y="2686050"/>
            <a:ext cx="10840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6242A6F1-6D3C-3DFA-A202-5817B59C3247}"/>
              </a:ext>
            </a:extLst>
          </p:cNvPr>
          <p:cNvSpPr txBox="1"/>
          <p:nvPr/>
        </p:nvSpPr>
        <p:spPr>
          <a:xfrm>
            <a:off x="5251133" y="2224385"/>
            <a:ext cx="12234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Subtract</a:t>
            </a:r>
          </a:p>
          <a:p>
            <a:endParaRPr lang="en-US" dirty="0"/>
          </a:p>
          <a:p>
            <a:r>
              <a:rPr lang="en-US" dirty="0"/>
              <a:t>Pre-shock</a:t>
            </a:r>
          </a:p>
        </p:txBody>
      </p:sp>
    </p:spTree>
    <p:extLst>
      <p:ext uri="{BB962C8B-B14F-4D97-AF65-F5344CB8AC3E}">
        <p14:creationId xmlns:p14="http://schemas.microsoft.com/office/powerpoint/2010/main" val="192585578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1BAFE-8491-33DF-899A-2B95F7519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Comparsion</a:t>
            </a:r>
            <a:r>
              <a:rPr lang="en-US" dirty="0"/>
              <a:t> to HVST (10 cm tube)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AD730-0DB8-7E24-B9FB-24F16E0E91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619134"/>
            <a:ext cx="10972800" cy="1778598"/>
          </a:xfrm>
        </p:spPr>
        <p:txBody>
          <a:bodyPr/>
          <a:lstStyle/>
          <a:p>
            <a:r>
              <a:rPr lang="en-US" dirty="0"/>
              <a:t>Reflection contribution much smaller in HVST </a:t>
            </a:r>
          </a:p>
          <a:p>
            <a:r>
              <a:rPr lang="en-US" dirty="0"/>
              <a:t>More attenuation at smaller radius</a:t>
            </a:r>
          </a:p>
          <a:p>
            <a:r>
              <a:rPr lang="en-US" dirty="0"/>
              <a:t>Lower Reflectance from HVST walls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BBAEDF-B2D2-5EB6-1883-EFD06C20D6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678" y="618634"/>
            <a:ext cx="5334000" cy="4000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7B8727-89FC-D5A7-F58A-79A008929C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9" y="652217"/>
            <a:ext cx="5334000" cy="4000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665330D-FB1C-7F1A-33F0-6CDBCB1FF58B}"/>
              </a:ext>
            </a:extLst>
          </p:cNvPr>
          <p:cNvSpPr txBox="1"/>
          <p:nvPr/>
        </p:nvSpPr>
        <p:spPr>
          <a:xfrm>
            <a:off x="1036948" y="1225485"/>
            <a:ext cx="88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UV/Vis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CB2C87-E683-C9C6-7386-55540DE9104C}"/>
              </a:ext>
            </a:extLst>
          </p:cNvPr>
          <p:cNvSpPr txBox="1"/>
          <p:nvPr/>
        </p:nvSpPr>
        <p:spPr>
          <a:xfrm>
            <a:off x="6819850" y="1225485"/>
            <a:ext cx="962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Vis/NIR</a:t>
            </a:r>
          </a:p>
        </p:txBody>
      </p:sp>
    </p:spTree>
    <p:extLst>
      <p:ext uri="{BB962C8B-B14F-4D97-AF65-F5344CB8AC3E}">
        <p14:creationId xmlns:p14="http://schemas.microsoft.com/office/powerpoint/2010/main" val="548740738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D1BF7-B333-FEF9-BA54-F737EB868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Non-reflective Coating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CB4E51-53FC-371B-08D9-405E274FB7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973216"/>
            <a:ext cx="10972800" cy="1424516"/>
          </a:xfrm>
        </p:spPr>
        <p:txBody>
          <a:bodyPr>
            <a:normAutofit fontScale="92500"/>
          </a:bodyPr>
          <a:lstStyle/>
          <a:p>
            <a:r>
              <a:rPr lang="en-US" dirty="0"/>
              <a:t>Adding non-reflective strip to opposite wall reduces pre-shock signal substantially</a:t>
            </a:r>
          </a:p>
          <a:p>
            <a:r>
              <a:rPr lang="en-US" dirty="0"/>
              <a:t>A non-outgassing black coating was applied to inserts on the opposite wall</a:t>
            </a:r>
          </a:p>
          <a:p>
            <a:r>
              <a:rPr lang="en-US" dirty="0"/>
              <a:t>Will be deployed in next test series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DC3C96A5-93F7-92EA-19B6-0F2C8053A5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8056793"/>
              </p:ext>
            </p:extLst>
          </p:nvPr>
        </p:nvGraphicFramePr>
        <p:xfrm>
          <a:off x="251927" y="886699"/>
          <a:ext cx="4441371" cy="3741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27D5787-6AF2-95BF-61ED-EDCC91746837}"/>
              </a:ext>
            </a:extLst>
          </p:cNvPr>
          <p:cNvSpPr txBox="1"/>
          <p:nvPr/>
        </p:nvSpPr>
        <p:spPr>
          <a:xfrm>
            <a:off x="3092015" y="3290500"/>
            <a:ext cx="14318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w/coating (6 km/s)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6E2773-C5B3-20AA-D538-692326CE383F}"/>
              </a:ext>
            </a:extLst>
          </p:cNvPr>
          <p:cNvSpPr txBox="1"/>
          <p:nvPr/>
        </p:nvSpPr>
        <p:spPr>
          <a:xfrm>
            <a:off x="3092015" y="2230016"/>
            <a:ext cx="16882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w/o coating (5.7 km/s)</a:t>
            </a: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C00FFA53-D2E5-0973-7EB9-DB9E8B57BF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93" b="36768"/>
          <a:stretch>
            <a:fillRect/>
          </a:stretch>
        </p:blipFill>
        <p:spPr bwMode="auto">
          <a:xfrm>
            <a:off x="5431917" y="1309486"/>
            <a:ext cx="5410253" cy="3083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C17327E-CE88-7EC6-2E98-19130214B7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1159" y="793969"/>
            <a:ext cx="2198914" cy="1649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7688731"/>
      </p:ext>
    </p:extLst>
  </p:cSld>
  <p:clrMapOvr>
    <a:masterClrMapping/>
  </p:clrMapOvr>
  <p:transition advTm="65847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D4F22-3672-D244-B2A8-E27F4AEF4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9464F-D22A-9E59-6ECA-EE5916BE11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 Density Shock Tube (LDST) in EAST is operational</a:t>
            </a:r>
          </a:p>
          <a:p>
            <a:r>
              <a:rPr lang="en-US" dirty="0"/>
              <a:t>Initial series performed for Dragonfly (Titan) entry conditions</a:t>
            </a:r>
          </a:p>
          <a:p>
            <a:r>
              <a:rPr lang="en-US" dirty="0"/>
              <a:t>LDST shows much longer test times, lower deceleration</a:t>
            </a:r>
          </a:p>
          <a:p>
            <a:r>
              <a:rPr lang="en-US" dirty="0"/>
              <a:t>Initial data shows quantitative agreement to data collected in High Velocity Shock Tube (HVST)</a:t>
            </a:r>
          </a:p>
          <a:p>
            <a:pPr lvl="1"/>
            <a:r>
              <a:rPr lang="en-US" dirty="0"/>
              <a:t>Spatial axis must be converted to </a:t>
            </a:r>
            <a:r>
              <a:rPr lang="en-US" dirty="0" err="1"/>
              <a:t>Lagrangian</a:t>
            </a:r>
            <a:r>
              <a:rPr lang="en-US" dirty="0"/>
              <a:t> (Time of Flight) basis</a:t>
            </a:r>
          </a:p>
          <a:p>
            <a:r>
              <a:rPr lang="en-US" dirty="0"/>
              <a:t>Issues identified and being addressed</a:t>
            </a:r>
          </a:p>
          <a:p>
            <a:pPr lvl="1"/>
            <a:r>
              <a:rPr lang="en-US" dirty="0"/>
              <a:t>Pre-shock signal caused by diffuse reflections mitigated by non-reflective coating</a:t>
            </a:r>
          </a:p>
          <a:p>
            <a:pPr lvl="1"/>
            <a:r>
              <a:rPr lang="en-US" dirty="0"/>
              <a:t>Non-planarity with Helium/Argon mixtures addressed through driver loading panel</a:t>
            </a:r>
          </a:p>
          <a:p>
            <a:r>
              <a:rPr lang="en-US" dirty="0"/>
              <a:t>Presently starting repeat of air testing studied in HVST</a:t>
            </a:r>
          </a:p>
          <a:p>
            <a:r>
              <a:rPr lang="en-US" dirty="0"/>
              <a:t>Low density Mars/Venus testing next year</a:t>
            </a:r>
          </a:p>
        </p:txBody>
      </p:sp>
    </p:spTree>
    <p:extLst>
      <p:ext uri="{BB962C8B-B14F-4D97-AF65-F5344CB8AC3E}">
        <p14:creationId xmlns:p14="http://schemas.microsoft.com/office/powerpoint/2010/main" val="3437686155"/>
      </p:ext>
    </p:extLst>
  </p:cSld>
  <p:clrMapOvr>
    <a:masterClrMapping/>
  </p:clrMapOvr>
  <p:transition advTm="18577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624799-9C09-6A4C-7709-8054660671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Contributors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91631E6-19F3-5785-FE92-4F506ACBC2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3">
            <a:normAutofit/>
          </a:bodyPr>
          <a:lstStyle/>
          <a:p>
            <a:pPr marL="0" indent="0">
              <a:buNone/>
            </a:pPr>
            <a:r>
              <a:rPr lang="en-US" b="1" dirty="0"/>
              <a:t>EAST Facility Staff	</a:t>
            </a:r>
          </a:p>
          <a:p>
            <a:pPr marL="0" indent="0">
              <a:buNone/>
            </a:pPr>
            <a:r>
              <a:rPr lang="en-US" dirty="0"/>
              <a:t>Ramon Martinez</a:t>
            </a:r>
          </a:p>
          <a:p>
            <a:pPr marL="0" indent="0">
              <a:buNone/>
            </a:pPr>
            <a:r>
              <a:rPr lang="en-US" dirty="0"/>
              <a:t>Rick Ryzinga</a:t>
            </a:r>
          </a:p>
          <a:p>
            <a:pPr marL="0" indent="0">
              <a:buNone/>
            </a:pPr>
            <a:r>
              <a:rPr lang="en-US" dirty="0"/>
              <a:t>Alex Contreras</a:t>
            </a:r>
          </a:p>
          <a:p>
            <a:pPr marL="0" indent="0">
              <a:buNone/>
            </a:pPr>
            <a:r>
              <a:rPr lang="en-US" dirty="0"/>
              <a:t>Ryan Chung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LDST Design</a:t>
            </a:r>
          </a:p>
          <a:p>
            <a:pPr marL="0" indent="0">
              <a:buNone/>
            </a:pPr>
            <a:r>
              <a:rPr lang="en-US" dirty="0"/>
              <a:t>Daniel Schickele</a:t>
            </a:r>
          </a:p>
          <a:p>
            <a:pPr marL="0" indent="0">
              <a:buNone/>
            </a:pPr>
            <a:r>
              <a:rPr lang="en-US" dirty="0"/>
              <a:t>Trent Hughes</a:t>
            </a:r>
          </a:p>
          <a:p>
            <a:pPr marL="0" indent="0">
              <a:buNone/>
            </a:pPr>
            <a:r>
              <a:rPr lang="en-US" dirty="0"/>
              <a:t>Daniel Philippidis</a:t>
            </a:r>
          </a:p>
          <a:p>
            <a:pPr marL="0" indent="0">
              <a:buNone/>
            </a:pPr>
            <a:r>
              <a:rPr lang="en-US" dirty="0"/>
              <a:t>Frank Lesperance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Research Staff</a:t>
            </a:r>
          </a:p>
          <a:p>
            <a:pPr marL="0" indent="0">
              <a:buNone/>
            </a:pPr>
            <a:r>
              <a:rPr lang="en-US" dirty="0"/>
              <a:t>David Bogdanoff</a:t>
            </a:r>
          </a:p>
          <a:p>
            <a:pPr marL="0" indent="0">
              <a:buNone/>
            </a:pPr>
            <a:r>
              <a:rPr lang="en-US" dirty="0"/>
              <a:t>Andrea Fagnani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519749"/>
      </p:ext>
    </p:extLst>
  </p:cSld>
  <p:clrMapOvr>
    <a:masterClrMapping/>
  </p:clrMapOvr>
  <p:transition advTm="4385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15576-A69D-9889-7791-C959B337F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F15B1-F345-374A-04D5-8A8AAB0BC3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39667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4F735-8031-88D7-8198-D0854D0CE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Test Series in LDST (Test 65B, Dragonfly/Titan)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967C6-5ABA-0CAA-F9D7-A3FF0A4EB9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14403"/>
            <a:ext cx="10972800" cy="1965737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Shocks from 3-8 km/s in Titan simulant (2.2% CH</a:t>
            </a:r>
            <a:r>
              <a:rPr lang="en-US" baseline="-25000" dirty="0"/>
              <a:t>4</a:t>
            </a:r>
            <a:r>
              <a:rPr lang="en-US" dirty="0"/>
              <a:t> in N</a:t>
            </a:r>
            <a:r>
              <a:rPr lang="en-US" baseline="-25000" dirty="0"/>
              <a:t>2</a:t>
            </a:r>
            <a:r>
              <a:rPr lang="en-US" dirty="0"/>
              <a:t>) are performed for Dragonfly Mission</a:t>
            </a:r>
          </a:p>
          <a:p>
            <a:r>
              <a:rPr lang="en-US" dirty="0"/>
              <a:t>The “Shock Tube Informed Bias” Approach is used to compare to radiative heating on vehicle backshell</a:t>
            </a:r>
            <a:r>
              <a:rPr lang="en-US" baseline="30000" dirty="0"/>
              <a:t>1</a:t>
            </a:r>
          </a:p>
          <a:p>
            <a:pPr lvl="1"/>
            <a:r>
              <a:rPr lang="en-US" dirty="0"/>
              <a:t>These will be compared to radiometers installed on the vehicle </a:t>
            </a:r>
            <a:r>
              <a:rPr lang="en-US" dirty="0" err="1"/>
              <a:t>backshell</a:t>
            </a:r>
            <a:r>
              <a:rPr lang="en-US" dirty="0"/>
              <a:t> (Dragonfly Entry Aerothermal Measurement – </a:t>
            </a:r>
            <a:r>
              <a:rPr lang="en-US" dirty="0" err="1"/>
              <a:t>DrEAM</a:t>
            </a:r>
            <a:r>
              <a:rPr lang="en-US" dirty="0"/>
              <a:t>)</a:t>
            </a:r>
          </a:p>
          <a:p>
            <a:r>
              <a:rPr lang="en-US" dirty="0"/>
              <a:t>Test 65A was conducted in HVST in 2021 at (mostly) 0.2 Torr and Above</a:t>
            </a:r>
            <a:r>
              <a:rPr lang="en-US" baseline="30000" dirty="0"/>
              <a:t>2</a:t>
            </a:r>
          </a:p>
          <a:p>
            <a:r>
              <a:rPr lang="en-US" dirty="0"/>
              <a:t>Test 65B includes 0.09 and 0.03 Torr conditions for early trajectory points</a:t>
            </a:r>
            <a:r>
              <a:rPr lang="en-US" baseline="30000" dirty="0"/>
              <a:t>3</a:t>
            </a:r>
          </a:p>
          <a:p>
            <a:pPr lvl="1"/>
            <a:r>
              <a:rPr lang="en-US" dirty="0"/>
              <a:t>Includes overlap to Test 65A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6CDE05-2256-ED8F-513E-07D33D4EC65D}"/>
              </a:ext>
            </a:extLst>
          </p:cNvPr>
          <p:cNvSpPr txBox="1"/>
          <p:nvPr/>
        </p:nvSpPr>
        <p:spPr>
          <a:xfrm>
            <a:off x="116096" y="5988501"/>
            <a:ext cx="119598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aseline="30000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Johnston, C.O. “Evaluating Shock-Tube Informed Biases for Shock-Layer Radiative Heating Simulations," </a:t>
            </a:r>
            <a:r>
              <a:rPr lang="en-US" sz="1200" i="1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JTHT 2021.</a:t>
            </a:r>
            <a:endParaRPr lang="en-US" sz="1200" dirty="0">
              <a:effectLst/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baseline="30000" dirty="0"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Tibère-Inglesse, A. C., Johnston, C. O., Brandis, A. M., and Cruden, B. A. "</a:t>
            </a:r>
            <a:r>
              <a:rPr lang="en-US" sz="1200" dirty="0" err="1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Backshell</a:t>
            </a:r>
            <a:r>
              <a:rPr lang="en-US" sz="1200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 radiation measurements in the EAST facility for Titan entry," </a:t>
            </a:r>
            <a:r>
              <a:rPr lang="en-US" sz="1200" i="1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AIAA AVIATION 2023 Forum</a:t>
            </a:r>
            <a:r>
              <a:rPr lang="en-US" sz="1200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, 2023.</a:t>
            </a:r>
          </a:p>
          <a:p>
            <a:r>
              <a:rPr lang="en-US" sz="1200" baseline="30000" dirty="0"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dirty="0"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Fagnani, A.</a:t>
            </a:r>
            <a:r>
              <a:rPr lang="en-US" sz="1200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, Brandis, A. M., and Cruden, B. A. "Characterization of Titan Entry Radiative Heating in the Low Density Electric Arc Shock Tube," </a:t>
            </a:r>
            <a:r>
              <a:rPr lang="en-US" sz="1200" i="1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AIAA SCITECH 2025</a:t>
            </a:r>
            <a:r>
              <a:rPr lang="en-US" sz="1200" dirty="0">
                <a:effectLst/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1200" baseline="30000" dirty="0"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200" dirty="0"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Fagnani, A., et al. "Assessment of CN non-Boltzmann kinetics against Low Density Shock Tube data," </a:t>
            </a:r>
            <a:r>
              <a:rPr lang="en-US" sz="1200" i="1" dirty="0"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AIAA SCITECH 2026</a:t>
            </a:r>
            <a:r>
              <a:rPr lang="en-US" sz="1200" dirty="0">
                <a:latin typeface="Times" panose="02020603050405020304" pitchFamily="18" charset="0"/>
                <a:ea typeface="Times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200" dirty="0">
              <a:effectLst/>
              <a:latin typeface="Times" panose="02020603050405020304" pitchFamily="18" charset="0"/>
              <a:ea typeface="Times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40CD6943-D08C-F74C-B253-6DEAFFCF0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940" y="3017523"/>
            <a:ext cx="3702205" cy="256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230FB8C-59A0-05F2-DAFF-D164535D83A5}"/>
              </a:ext>
            </a:extLst>
          </p:cNvPr>
          <p:cNvSpPr/>
          <p:nvPr/>
        </p:nvSpPr>
        <p:spPr>
          <a:xfrm>
            <a:off x="2250096" y="4374014"/>
            <a:ext cx="45719" cy="4571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37C9ECD-CA6C-18CC-9C5A-16BB82E4D0C0}"/>
              </a:ext>
            </a:extLst>
          </p:cNvPr>
          <p:cNvCxnSpPr>
            <a:stCxn id="8" idx="3"/>
          </p:cNvCxnSpPr>
          <p:nvPr/>
        </p:nvCxnSpPr>
        <p:spPr>
          <a:xfrm flipH="1">
            <a:off x="2104231" y="4413038"/>
            <a:ext cx="152560" cy="14407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482F9BB-7989-3131-0E4D-2EC8AF13F153}"/>
              </a:ext>
            </a:extLst>
          </p:cNvPr>
          <p:cNvCxnSpPr>
            <a:cxnSpLocks/>
          </p:cNvCxnSpPr>
          <p:nvPr/>
        </p:nvCxnSpPr>
        <p:spPr>
          <a:xfrm>
            <a:off x="1798317" y="4413038"/>
            <a:ext cx="310393" cy="1373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D51A57-AEC5-BC06-7423-E69FAFEFDB7F}"/>
                  </a:ext>
                </a:extLst>
              </p:cNvPr>
              <p:cNvSpPr txBox="1"/>
              <p:nvPr/>
            </p:nvSpPr>
            <p:spPr>
              <a:xfrm>
                <a:off x="1367454" y="4123414"/>
                <a:ext cx="8097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/>
                  <a:t>v</a:t>
                </a:r>
                <a:r>
                  <a:rPr lang="en-US" sz="1400" i="1" baseline="-25000" dirty="0" err="1"/>
                  <a:t>eff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1400" baseline="-250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AD51A57-AEC5-BC06-7423-E69FAFEFD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454" y="4123414"/>
                <a:ext cx="809709" cy="307777"/>
              </a:xfrm>
              <a:prstGeom prst="rect">
                <a:avLst/>
              </a:prstGeom>
              <a:blipFill>
                <a:blip r:embed="rId4"/>
                <a:stretch>
                  <a:fillRect l="-2256" t="-1961" b="-19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62782E00-37D6-907D-AFCB-32DC706553CE}"/>
              </a:ext>
            </a:extLst>
          </p:cNvPr>
          <p:cNvSpPr txBox="1"/>
          <p:nvPr/>
        </p:nvSpPr>
        <p:spPr>
          <a:xfrm>
            <a:off x="2202334" y="4327840"/>
            <a:ext cx="4187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err="1"/>
              <a:t>d</a:t>
            </a:r>
            <a:r>
              <a:rPr lang="en-US" sz="1400" i="1" baseline="-25000" dirty="0" err="1"/>
              <a:t>eff</a:t>
            </a:r>
            <a:endParaRPr lang="en-US" sz="1400" baseline="-25000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902914D-6C97-4588-8114-FB58F7EF92B0}"/>
              </a:ext>
            </a:extLst>
          </p:cNvPr>
          <p:cNvGraphicFramePr>
            <a:graphicFrameLocks/>
          </p:cNvGraphicFramePr>
          <p:nvPr/>
        </p:nvGraphicFramePr>
        <p:xfrm>
          <a:off x="6252546" y="2759526"/>
          <a:ext cx="4572000" cy="3228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592250344"/>
      </p:ext>
    </p:extLst>
  </p:cSld>
  <p:clrMapOvr>
    <a:masterClrMapping/>
  </p:clrMapOvr>
  <p:transition advTm="112701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265538A-FA23-13EF-4659-6759D3357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98498" y="3364131"/>
            <a:ext cx="3505200" cy="2803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5" name="Rectangle 3">
            <a:extLst>
              <a:ext uri="{FF2B5EF4-FFF2-40B4-BE49-F238E27FC236}">
                <a16:creationId xmlns:a16="http://schemas.microsoft.com/office/drawing/2014/main" id="{5E0CBD20-0309-6F57-8856-8FDC8DD59C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Testing at low density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E6D8AE8B-90FA-C731-BECA-E616EB336A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6883" y="1064580"/>
            <a:ext cx="7529643" cy="533622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000" dirty="0"/>
              <a:t>Around 2011, HEDL project expressed interest in low density testing for high mass mars landers, e.g. HIAD, ADEPT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Difficulty achieving sufficient test time, signal in HVST at these conditions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The LDST should achieve longer test times based on </a:t>
            </a:r>
            <a:r>
              <a:rPr lang="en-US" altLang="en-US" sz="2000" dirty="0" err="1"/>
              <a:t>Mirels</a:t>
            </a:r>
            <a:r>
              <a:rPr lang="en-US" altLang="en-US" sz="2000" dirty="0"/>
              <a:t> (</a:t>
            </a:r>
            <a:r>
              <a:rPr lang="en-US" altLang="en-US" sz="2000" dirty="0" err="1"/>
              <a:t>Roshko</a:t>
            </a:r>
            <a:r>
              <a:rPr lang="en-US" altLang="en-US" sz="2000" dirty="0"/>
              <a:t>) Theory (1963)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latin typeface="Symbol" panose="05050102010706020507" pitchFamily="18" charset="2"/>
              </a:rPr>
              <a:t>t</a:t>
            </a:r>
            <a:r>
              <a:rPr lang="en-US" altLang="en-US" sz="1800" dirty="0"/>
              <a:t> ~ PD</a:t>
            </a:r>
            <a:r>
              <a:rPr lang="en-US" altLang="en-US" sz="1800" baseline="30000" dirty="0"/>
              <a:t>2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At 6x diameter, possible 36x increase in test time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Actual gain is less than this due to length scaling</a:t>
            </a:r>
          </a:p>
          <a:p>
            <a:r>
              <a:rPr lang="en-US" altLang="en-US" sz="2000" dirty="0"/>
              <a:t>A series of tests were performed in the 24” Low Density Shock Tube (LDST) from 2012-15</a:t>
            </a:r>
          </a:p>
          <a:p>
            <a:pPr lvl="1"/>
            <a:r>
              <a:rPr lang="en-US" altLang="en-US" sz="1600" dirty="0"/>
              <a:t>Quality of shots was generally poor</a:t>
            </a:r>
          </a:p>
          <a:p>
            <a:pPr lvl="1"/>
            <a:r>
              <a:rPr lang="en-US" altLang="en-US" sz="1600" dirty="0"/>
              <a:t>Attributed to quality of fabrication of tube</a:t>
            </a:r>
          </a:p>
          <a:p>
            <a:pPr lvl="1"/>
            <a:r>
              <a:rPr lang="en-US" altLang="en-US" sz="1600" dirty="0"/>
              <a:t>It was decided to construct a replacement for LDST</a:t>
            </a:r>
          </a:p>
          <a:p>
            <a:r>
              <a:rPr lang="en-US" altLang="en-US" sz="2000" dirty="0"/>
              <a:t>Fabrication of new LDST started ~2020</a:t>
            </a:r>
          </a:p>
          <a:p>
            <a:r>
              <a:rPr lang="en-US" altLang="en-US" sz="2000" dirty="0"/>
              <a:t>New LDST became operational in late 2024</a:t>
            </a:r>
          </a:p>
          <a:p>
            <a:pPr lvl="1">
              <a:lnSpc>
                <a:spcPct val="80000"/>
              </a:lnSpc>
            </a:pPr>
            <a:endParaRPr lang="en-US" altLang="en-US" sz="1600" dirty="0"/>
          </a:p>
          <a:p>
            <a:pPr>
              <a:lnSpc>
                <a:spcPct val="80000"/>
              </a:lnSpc>
            </a:pPr>
            <a:endParaRPr lang="en-US" altLang="en-US" sz="1800" dirty="0"/>
          </a:p>
        </p:txBody>
      </p:sp>
      <p:sp>
        <p:nvSpPr>
          <p:cNvPr id="8197" name="Line 5">
            <a:extLst>
              <a:ext uri="{FF2B5EF4-FFF2-40B4-BE49-F238E27FC236}">
                <a16:creationId xmlns:a16="http://schemas.microsoft.com/office/drawing/2014/main" id="{8FD7B9C1-4D77-47F6-0954-C9A76C56EA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381062" y="4670643"/>
            <a:ext cx="509587" cy="178911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F1F627CC-A436-6675-91EB-38E371570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4348" y="6413718"/>
            <a:ext cx="10695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4” HVST</a:t>
            </a:r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B91F1C9B-BD08-CAB0-3268-131E451E30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19462" y="4810344"/>
            <a:ext cx="496887" cy="16589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Text Box 8">
            <a:extLst>
              <a:ext uri="{FF2B5EF4-FFF2-40B4-BE49-F238E27FC236}">
                <a16:creationId xmlns:a16="http://schemas.microsoft.com/office/drawing/2014/main" id="{17544EF4-158B-2D85-D6D9-40242AA28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4673" y="6453406"/>
            <a:ext cx="159530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Old 24” LDST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E508CC6-D8A3-F026-C3A9-0229FF16E318}"/>
              </a:ext>
            </a:extLst>
          </p:cNvPr>
          <p:cNvGrpSpPr/>
          <p:nvPr/>
        </p:nvGrpSpPr>
        <p:grpSpPr>
          <a:xfrm>
            <a:off x="7899270" y="790203"/>
            <a:ext cx="4018319" cy="2404218"/>
            <a:chOff x="795338" y="849709"/>
            <a:chExt cx="4786312" cy="3178114"/>
          </a:xfrm>
        </p:grpSpPr>
        <p:pic>
          <p:nvPicPr>
            <p:cNvPr id="8201" name="Picture 9">
              <a:extLst>
                <a:ext uri="{FF2B5EF4-FFF2-40B4-BE49-F238E27FC236}">
                  <a16:creationId xmlns:a16="http://schemas.microsoft.com/office/drawing/2014/main" id="{A465AA18-E1D9-32E4-CC43-A6104A2A78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5338" y="849709"/>
              <a:ext cx="4786312" cy="22653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202" name="Text Box 10">
              <a:extLst>
                <a:ext uri="{FF2B5EF4-FFF2-40B4-BE49-F238E27FC236}">
                  <a16:creationId xmlns:a16="http://schemas.microsoft.com/office/drawing/2014/main" id="{7DEC9858-0385-10AC-9A92-466D76A5AD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08817" y="2929335"/>
              <a:ext cx="3643468" cy="1098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en-US" altLang="en-US" sz="1600" dirty="0">
                  <a:ea typeface="ＭＳ Ｐゴシック" panose="020B0600070205080204" pitchFamily="34" charset="-128"/>
                </a:rPr>
                <a:t>Radiation Observed</a:t>
              </a:r>
            </a:p>
            <a:p>
              <a:pPr algn="ctr"/>
              <a:r>
                <a:rPr lang="en-US" altLang="en-US" sz="1600" dirty="0">
                  <a:ea typeface="ＭＳ Ｐゴシック" panose="020B0600070205080204" pitchFamily="34" charset="-128"/>
                </a:rPr>
                <a:t>Integrated over tube diameter</a:t>
              </a:r>
            </a:p>
            <a:p>
              <a:pPr algn="ctr"/>
              <a:r>
                <a:rPr lang="en-US" altLang="en-US" sz="1600" dirty="0">
                  <a:ea typeface="ＭＳ Ｐゴシック" panose="020B0600070205080204" pitchFamily="34" charset="-128"/>
                </a:rPr>
                <a:t>And through the boundary layer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0262919"/>
      </p:ext>
    </p:extLst>
  </p:cSld>
  <p:clrMapOvr>
    <a:masterClrMapping/>
  </p:clrMapOvr>
  <p:transition advTm="113878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AF23B19F-516E-451C-8665-0DE39A19181B}"/>
              </a:ext>
            </a:extLst>
          </p:cNvPr>
          <p:cNvGraphicFramePr>
            <a:graphicFrameLocks/>
          </p:cNvGraphicFramePr>
          <p:nvPr/>
        </p:nvGraphicFramePr>
        <p:xfrm>
          <a:off x="34161" y="685800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D0543A38-2C09-4774-B2C8-6134905883C1}"/>
              </a:ext>
            </a:extLst>
          </p:cNvPr>
          <p:cNvGraphicFramePr>
            <a:graphicFrameLocks/>
          </p:cNvGraphicFramePr>
          <p:nvPr/>
        </p:nvGraphicFramePr>
        <p:xfrm>
          <a:off x="4148961" y="685800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B8EBCC3D-EB9C-4F87-8281-30329805AB11}"/>
              </a:ext>
            </a:extLst>
          </p:cNvPr>
          <p:cNvGraphicFramePr>
            <a:graphicFrameLocks/>
          </p:cNvGraphicFramePr>
          <p:nvPr/>
        </p:nvGraphicFramePr>
        <p:xfrm>
          <a:off x="8077200" y="700231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B999A06-70FA-FF75-0088-DD0DDAAF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Comparison – LDST to HVST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727D4-C015-A0B7-3B68-93CD02081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55" y="3805381"/>
            <a:ext cx="11572610" cy="2847345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Radiance vs distance from shock front</a:t>
            </a:r>
          </a:p>
          <a:p>
            <a:r>
              <a:rPr lang="en-US" dirty="0"/>
              <a:t>Comparing 2 Shots from each tube</a:t>
            </a:r>
          </a:p>
          <a:p>
            <a:r>
              <a:rPr lang="en-US" dirty="0"/>
              <a:t>Nominally 5.2 km/s and 0.1 Torr</a:t>
            </a:r>
          </a:p>
          <a:p>
            <a:r>
              <a:rPr lang="en-US" dirty="0"/>
              <a:t>Normalized by Tube Diameter</a:t>
            </a:r>
          </a:p>
          <a:p>
            <a:pPr lvl="1"/>
            <a:r>
              <a:rPr lang="en-US" dirty="0"/>
              <a:t>65A – HVST (10.16 cm)</a:t>
            </a:r>
          </a:p>
          <a:p>
            <a:pPr lvl="1"/>
            <a:r>
              <a:rPr lang="en-US" dirty="0"/>
              <a:t>65B – LDST (54.31 cm)</a:t>
            </a:r>
          </a:p>
          <a:p>
            <a:r>
              <a:rPr lang="en-US" dirty="0"/>
              <a:t>Intensity at peak generally agrees between tubes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6C27A2-89F6-5E5F-DEB2-A99806B4B807}"/>
              </a:ext>
            </a:extLst>
          </p:cNvPr>
          <p:cNvSpPr/>
          <p:nvPr/>
        </p:nvSpPr>
        <p:spPr>
          <a:xfrm>
            <a:off x="5369260" y="1410292"/>
            <a:ext cx="448236" cy="43872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1E27EFF-8A58-0D7A-3EE2-EDF1CEF60D80}"/>
              </a:ext>
            </a:extLst>
          </p:cNvPr>
          <p:cNvSpPr/>
          <p:nvPr/>
        </p:nvSpPr>
        <p:spPr>
          <a:xfrm>
            <a:off x="9451544" y="1726382"/>
            <a:ext cx="546276" cy="41356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658B78-2DE5-E92E-56AE-BC7F199712AF}"/>
              </a:ext>
            </a:extLst>
          </p:cNvPr>
          <p:cNvSpPr/>
          <p:nvPr/>
        </p:nvSpPr>
        <p:spPr>
          <a:xfrm>
            <a:off x="1375683" y="1199497"/>
            <a:ext cx="448237" cy="60713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2832460"/>
      </p:ext>
    </p:extLst>
  </p:cSld>
  <p:clrMapOvr>
    <a:masterClrMapping/>
  </p:clrMapOvr>
  <p:transition advTm="4357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 uiExpand="1">
        <p:bldSub>
          <a:bldChart bld="series" animBg="0"/>
        </p:bldSub>
      </p:bldGraphic>
      <p:bldGraphic spid="30" grpId="0" uiExpand="1">
        <p:bldSub>
          <a:bldChart bld="series" animBg="0"/>
        </p:bldSub>
      </p:bldGraphic>
      <p:bldGraphic spid="29" grpId="0" uiExpand="1">
        <p:bldSub>
          <a:bldChart bld="series" animBg="0"/>
        </p:bldSub>
      </p:bldGraphic>
      <p:bldP spid="12" grpId="0" animBg="1"/>
      <p:bldP spid="23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Chart 30">
            <a:extLst>
              <a:ext uri="{FF2B5EF4-FFF2-40B4-BE49-F238E27FC236}">
                <a16:creationId xmlns:a16="http://schemas.microsoft.com/office/drawing/2014/main" id="{AF23B19F-516E-451C-8665-0DE39A19181B}"/>
              </a:ext>
            </a:extLst>
          </p:cNvPr>
          <p:cNvGraphicFramePr>
            <a:graphicFrameLocks/>
          </p:cNvGraphicFramePr>
          <p:nvPr/>
        </p:nvGraphicFramePr>
        <p:xfrm>
          <a:off x="-4082" y="751672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D0543A38-2C09-4774-B2C8-6134905883C1}"/>
              </a:ext>
            </a:extLst>
          </p:cNvPr>
          <p:cNvGraphicFramePr>
            <a:graphicFrameLocks/>
          </p:cNvGraphicFramePr>
          <p:nvPr/>
        </p:nvGraphicFramePr>
        <p:xfrm>
          <a:off x="4038600" y="718735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Chart 28">
            <a:extLst>
              <a:ext uri="{FF2B5EF4-FFF2-40B4-BE49-F238E27FC236}">
                <a16:creationId xmlns:a16="http://schemas.microsoft.com/office/drawing/2014/main" id="{B8EBCC3D-EB9C-4F87-8281-30329805AB11}"/>
              </a:ext>
            </a:extLst>
          </p:cNvPr>
          <p:cNvGraphicFramePr>
            <a:graphicFrameLocks/>
          </p:cNvGraphicFramePr>
          <p:nvPr/>
        </p:nvGraphicFramePr>
        <p:xfrm>
          <a:off x="8028238" y="692295"/>
          <a:ext cx="411480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B999A06-70FA-FF75-0088-DD0DDAAFD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Comparison – LDST to HVST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727D4-C015-A0B7-3B68-93CD02081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82" y="3952071"/>
            <a:ext cx="11692683" cy="2700655"/>
          </a:xfrm>
        </p:spPr>
        <p:txBody>
          <a:bodyPr>
            <a:normAutofit/>
          </a:bodyPr>
          <a:lstStyle/>
          <a:p>
            <a:r>
              <a:rPr lang="en-US" dirty="0"/>
              <a:t>Comparing radiance vs distance from shock</a:t>
            </a:r>
          </a:p>
          <a:p>
            <a:r>
              <a:rPr lang="en-US" dirty="0"/>
              <a:t>Results diverge ~4 cm from shock</a:t>
            </a:r>
          </a:p>
          <a:p>
            <a:r>
              <a:rPr lang="en-US" dirty="0"/>
              <a:t>DPLR/NEQAIR</a:t>
            </a:r>
          </a:p>
          <a:p>
            <a:pPr lvl="1"/>
            <a:r>
              <a:rPr lang="en-US" dirty="0"/>
              <a:t>Peak is generally delayed relative to camera alignment</a:t>
            </a:r>
          </a:p>
          <a:p>
            <a:pPr lvl="1"/>
            <a:r>
              <a:rPr lang="en-US" dirty="0"/>
              <a:t>CN Violet peak is lower, trends between LDST and HVST</a:t>
            </a:r>
          </a:p>
          <a:p>
            <a:pPr lvl="1"/>
            <a:r>
              <a:rPr lang="en-US" dirty="0"/>
              <a:t>CN Red peak is later, trends with LDST data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6C27A2-89F6-5E5F-DEB2-A99806B4B807}"/>
              </a:ext>
            </a:extLst>
          </p:cNvPr>
          <p:cNvSpPr/>
          <p:nvPr/>
        </p:nvSpPr>
        <p:spPr>
          <a:xfrm>
            <a:off x="5258899" y="1443227"/>
            <a:ext cx="448236" cy="43872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CB08823-4846-BA5D-BB1B-293BFDA93A95}"/>
              </a:ext>
            </a:extLst>
          </p:cNvPr>
          <p:cNvSpPr/>
          <p:nvPr/>
        </p:nvSpPr>
        <p:spPr>
          <a:xfrm rot="17998062">
            <a:off x="6048041" y="1606143"/>
            <a:ext cx="609890" cy="15035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1E27EFF-8A58-0D7A-3EE2-EDF1CEF60D80}"/>
              </a:ext>
            </a:extLst>
          </p:cNvPr>
          <p:cNvSpPr/>
          <p:nvPr/>
        </p:nvSpPr>
        <p:spPr>
          <a:xfrm>
            <a:off x="9402582" y="1718446"/>
            <a:ext cx="546276" cy="413561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D8F5BE0-42AB-3FB6-34E0-47554FBF2D64}"/>
              </a:ext>
            </a:extLst>
          </p:cNvPr>
          <p:cNvSpPr/>
          <p:nvPr/>
        </p:nvSpPr>
        <p:spPr>
          <a:xfrm rot="17998062">
            <a:off x="9996218" y="1739494"/>
            <a:ext cx="902242" cy="150356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9658B78-2DE5-E92E-56AE-BC7F199712AF}"/>
              </a:ext>
            </a:extLst>
          </p:cNvPr>
          <p:cNvSpPr/>
          <p:nvPr/>
        </p:nvSpPr>
        <p:spPr>
          <a:xfrm>
            <a:off x="1337440" y="1265369"/>
            <a:ext cx="448237" cy="607139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B6E7F00-75CA-8BE9-F6AF-BE21538D0BD4}"/>
              </a:ext>
            </a:extLst>
          </p:cNvPr>
          <p:cNvSpPr/>
          <p:nvPr/>
        </p:nvSpPr>
        <p:spPr>
          <a:xfrm rot="18160081">
            <a:off x="2164309" y="2173996"/>
            <a:ext cx="723472" cy="868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6855228"/>
      </p:ext>
    </p:extLst>
  </p:cSld>
  <p:clrMapOvr>
    <a:masterClrMapping/>
  </p:clrMapOvr>
  <p:transition advTm="49381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1" grpId="0" uiExpand="1">
        <p:bldSub>
          <a:bldChart bld="series" animBg="0"/>
        </p:bldSub>
      </p:bldGraphic>
      <p:bldGraphic spid="30" grpId="0" uiExpand="1">
        <p:bldSub>
          <a:bldChart bld="series" animBg="0"/>
        </p:bldSub>
      </p:bldGraphic>
      <p:bldGraphic spid="29" grpId="0" uiExpand="1">
        <p:bldSub>
          <a:bldChart bld="series" animBg="0"/>
        </p:bldSub>
      </p:bldGraphic>
      <p:bldP spid="12" grpId="0" animBg="1"/>
      <p:bldP spid="12" grpId="1" animBg="1"/>
      <p:bldP spid="14" grpId="0" animBg="1"/>
      <p:bldP spid="14" grpId="1" animBg="1"/>
      <p:bldP spid="23" grpId="0" animBg="1"/>
      <p:bldP spid="23" grpId="1" animBg="1"/>
      <p:bldP spid="24" grpId="0" animBg="1"/>
      <p:bldP spid="24" grpId="1" animBg="1"/>
      <p:bldP spid="9" grpId="0" animBg="1"/>
      <p:bldP spid="9" grpId="1" animBg="1"/>
      <p:bldP spid="20" grpId="0" animBg="1"/>
      <p:bldP spid="20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4">
            <a:extLst>
              <a:ext uri="{FF2B5EF4-FFF2-40B4-BE49-F238E27FC236}">
                <a16:creationId xmlns:a16="http://schemas.microsoft.com/office/drawing/2014/main" id="{988ED591-CDE6-9E0E-7122-85E68C8CC90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879475" y="1447803"/>
            <a:ext cx="7045325" cy="3005138"/>
            <a:chOff x="632" y="704"/>
            <a:chExt cx="4438" cy="1893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3299AF45-4FC3-1A69-3BB6-87F3F3D5346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32" y="704"/>
              <a:ext cx="4438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9EF907AE-303D-4447-B992-1320611465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9" y="890"/>
              <a:ext cx="4416" cy="1416"/>
              <a:chOff x="639" y="890"/>
              <a:chExt cx="4416" cy="1416"/>
            </a:xfrm>
          </p:grpSpPr>
          <p:sp>
            <p:nvSpPr>
              <p:cNvPr id="3461" name="Rectangle 5">
                <a:extLst>
                  <a:ext uri="{FF2B5EF4-FFF2-40B4-BE49-F238E27FC236}">
                    <a16:creationId xmlns:a16="http://schemas.microsoft.com/office/drawing/2014/main" id="{A51843B2-A72A-0B5A-FE4C-099480D38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890"/>
                <a:ext cx="4416" cy="141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2" name="Rectangle 6">
                <a:extLst>
                  <a:ext uri="{FF2B5EF4-FFF2-40B4-BE49-F238E27FC236}">
                    <a16:creationId xmlns:a16="http://schemas.microsoft.com/office/drawing/2014/main" id="{ADDEE93E-8128-8BDD-AB40-8BFE92253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890"/>
                <a:ext cx="4416" cy="1416"/>
              </a:xfrm>
              <a:prstGeom prst="rect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BD6C0F5-530F-BA7A-2955-292099A385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9" y="1081"/>
              <a:ext cx="4416" cy="957"/>
              <a:chOff x="639" y="1081"/>
              <a:chExt cx="4416" cy="957"/>
            </a:xfrm>
          </p:grpSpPr>
          <p:sp>
            <p:nvSpPr>
              <p:cNvPr id="3459" name="Rectangle 8">
                <a:extLst>
                  <a:ext uri="{FF2B5EF4-FFF2-40B4-BE49-F238E27FC236}">
                    <a16:creationId xmlns:a16="http://schemas.microsoft.com/office/drawing/2014/main" id="{5328502F-E29D-6F74-B72B-BAA705ED4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1081"/>
                <a:ext cx="4416" cy="9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60" name="Rectangle 9">
                <a:extLst>
                  <a:ext uri="{FF2B5EF4-FFF2-40B4-BE49-F238E27FC236}">
                    <a16:creationId xmlns:a16="http://schemas.microsoft.com/office/drawing/2014/main" id="{56F97CD6-7B11-1556-0BFC-7CEC21893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1081"/>
                <a:ext cx="4416" cy="957"/>
              </a:xfrm>
              <a:prstGeom prst="rect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23F16453-5A9B-B50B-455E-304FC9052B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7" y="2038"/>
              <a:ext cx="2251" cy="268"/>
              <a:chOff x="2167" y="2038"/>
              <a:chExt cx="2251" cy="268"/>
            </a:xfrm>
          </p:grpSpPr>
          <p:sp>
            <p:nvSpPr>
              <p:cNvPr id="3457" name="Freeform 11">
                <a:extLst>
                  <a:ext uri="{FF2B5EF4-FFF2-40B4-BE49-F238E27FC236}">
                    <a16:creationId xmlns:a16="http://schemas.microsoft.com/office/drawing/2014/main" id="{21AFA6A0-29A5-F6EA-BEC0-15C5609B4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7" y="2038"/>
                <a:ext cx="2251" cy="268"/>
              </a:xfrm>
              <a:custGeom>
                <a:avLst/>
                <a:gdLst>
                  <a:gd name="T0" fmla="*/ 0 w 2251"/>
                  <a:gd name="T1" fmla="*/ 268 h 268"/>
                  <a:gd name="T2" fmla="*/ 75 w 2251"/>
                  <a:gd name="T3" fmla="*/ 0 h 268"/>
                  <a:gd name="T4" fmla="*/ 2177 w 2251"/>
                  <a:gd name="T5" fmla="*/ 0 h 268"/>
                  <a:gd name="T6" fmla="*/ 2251 w 2251"/>
                  <a:gd name="T7" fmla="*/ 268 h 268"/>
                  <a:gd name="T8" fmla="*/ 0 w 2251"/>
                  <a:gd name="T9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1" h="268">
                    <a:moveTo>
                      <a:pt x="0" y="268"/>
                    </a:moveTo>
                    <a:lnTo>
                      <a:pt x="75" y="0"/>
                    </a:lnTo>
                    <a:lnTo>
                      <a:pt x="2177" y="0"/>
                    </a:lnTo>
                    <a:lnTo>
                      <a:pt x="2251" y="268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58" name="Freeform 12">
                <a:extLst>
                  <a:ext uri="{FF2B5EF4-FFF2-40B4-BE49-F238E27FC236}">
                    <a16:creationId xmlns:a16="http://schemas.microsoft.com/office/drawing/2014/main" id="{AF22A8E1-0843-CB96-0B6B-90F36666C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7" y="2038"/>
                <a:ext cx="2251" cy="268"/>
              </a:xfrm>
              <a:custGeom>
                <a:avLst/>
                <a:gdLst>
                  <a:gd name="T0" fmla="*/ 0 w 2251"/>
                  <a:gd name="T1" fmla="*/ 268 h 268"/>
                  <a:gd name="T2" fmla="*/ 75 w 2251"/>
                  <a:gd name="T3" fmla="*/ 0 h 268"/>
                  <a:gd name="T4" fmla="*/ 2177 w 2251"/>
                  <a:gd name="T5" fmla="*/ 0 h 268"/>
                  <a:gd name="T6" fmla="*/ 2251 w 2251"/>
                  <a:gd name="T7" fmla="*/ 268 h 268"/>
                  <a:gd name="T8" fmla="*/ 0 w 2251"/>
                  <a:gd name="T9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1" h="268">
                    <a:moveTo>
                      <a:pt x="0" y="268"/>
                    </a:moveTo>
                    <a:lnTo>
                      <a:pt x="75" y="0"/>
                    </a:lnTo>
                    <a:lnTo>
                      <a:pt x="2177" y="0"/>
                    </a:lnTo>
                    <a:lnTo>
                      <a:pt x="2251" y="268"/>
                    </a:lnTo>
                    <a:lnTo>
                      <a:pt x="0" y="268"/>
                    </a:lnTo>
                    <a:close/>
                  </a:path>
                </a:pathLst>
              </a:custGeom>
              <a:noFill/>
              <a:ln w="22225" cap="rnd">
                <a:solidFill>
                  <a:srgbClr val="89A4A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238">
              <a:extLst>
                <a:ext uri="{FF2B5EF4-FFF2-40B4-BE49-F238E27FC236}">
                  <a16:creationId xmlns:a16="http://schemas.microsoft.com/office/drawing/2014/main" id="{0B53EA40-C226-2248-B0D4-28CD2D58C0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9" y="1081"/>
              <a:ext cx="2336" cy="957"/>
              <a:chOff x="2719" y="1081"/>
              <a:chExt cx="2336" cy="957"/>
            </a:xfrm>
          </p:grpSpPr>
          <p:grpSp>
            <p:nvGrpSpPr>
              <p:cNvPr id="31" name="Group 214">
                <a:extLst>
                  <a:ext uri="{FF2B5EF4-FFF2-40B4-BE49-F238E27FC236}">
                    <a16:creationId xmlns:a16="http://schemas.microsoft.com/office/drawing/2014/main" id="{F4CD0676-107C-6DFD-1E63-4EDA3B3175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19" y="1081"/>
                <a:ext cx="1330" cy="956"/>
                <a:chOff x="2719" y="1081"/>
                <a:chExt cx="1330" cy="956"/>
              </a:xfrm>
            </p:grpSpPr>
            <p:sp>
              <p:nvSpPr>
                <p:cNvPr id="55" name="Rectangle 14">
                  <a:extLst>
                    <a:ext uri="{FF2B5EF4-FFF2-40B4-BE49-F238E27FC236}">
                      <a16:creationId xmlns:a16="http://schemas.microsoft.com/office/drawing/2014/main" id="{079F9ECC-522E-5C90-1FF2-85E8BDF13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19" y="1081"/>
                  <a:ext cx="8" cy="956"/>
                </a:xfrm>
                <a:prstGeom prst="rect">
                  <a:avLst/>
                </a:prstGeom>
                <a:solidFill>
                  <a:srgbClr val="FFB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Rectangle 15">
                  <a:extLst>
                    <a:ext uri="{FF2B5EF4-FFF2-40B4-BE49-F238E27FC236}">
                      <a16:creationId xmlns:a16="http://schemas.microsoft.com/office/drawing/2014/main" id="{EE8271D7-7D0D-1FC6-9032-4792C412F0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27" y="1081"/>
                  <a:ext cx="6" cy="956"/>
                </a:xfrm>
                <a:prstGeom prst="rect">
                  <a:avLst/>
                </a:prstGeom>
                <a:solidFill>
                  <a:srgbClr val="FFB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Rectangle 16">
                  <a:extLst>
                    <a:ext uri="{FF2B5EF4-FFF2-40B4-BE49-F238E27FC236}">
                      <a16:creationId xmlns:a16="http://schemas.microsoft.com/office/drawing/2014/main" id="{126933BF-D0DD-030A-1E59-7AB0C84F05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3" y="1081"/>
                  <a:ext cx="7" cy="956"/>
                </a:xfrm>
                <a:prstGeom prst="rect">
                  <a:avLst/>
                </a:prstGeom>
                <a:solidFill>
                  <a:srgbClr val="FEB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Rectangle 17">
                  <a:extLst>
                    <a:ext uri="{FF2B5EF4-FFF2-40B4-BE49-F238E27FC236}">
                      <a16:creationId xmlns:a16="http://schemas.microsoft.com/office/drawing/2014/main" id="{78D800B6-B4CF-FA97-7A93-BC2366F86F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081"/>
                  <a:ext cx="9" cy="956"/>
                </a:xfrm>
                <a:prstGeom prst="rect">
                  <a:avLst/>
                </a:prstGeom>
                <a:solidFill>
                  <a:srgbClr val="FEB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Rectangle 18">
                  <a:extLst>
                    <a:ext uri="{FF2B5EF4-FFF2-40B4-BE49-F238E27FC236}">
                      <a16:creationId xmlns:a16="http://schemas.microsoft.com/office/drawing/2014/main" id="{0A8CE8AC-A47A-7557-E0A8-1A72DE3161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9" y="1081"/>
                  <a:ext cx="8" cy="956"/>
                </a:xfrm>
                <a:prstGeom prst="rect">
                  <a:avLst/>
                </a:prstGeom>
                <a:solidFill>
                  <a:srgbClr val="FE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Rectangle 19">
                  <a:extLst>
                    <a:ext uri="{FF2B5EF4-FFF2-40B4-BE49-F238E27FC236}">
                      <a16:creationId xmlns:a16="http://schemas.microsoft.com/office/drawing/2014/main" id="{931145BC-B2A0-62D2-E918-3837A2B9D9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7" y="1081"/>
                  <a:ext cx="6" cy="956"/>
                </a:xfrm>
                <a:prstGeom prst="rect">
                  <a:avLst/>
                </a:prstGeom>
                <a:solidFill>
                  <a:srgbClr val="FDB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Rectangle 20">
                  <a:extLst>
                    <a:ext uri="{FF2B5EF4-FFF2-40B4-BE49-F238E27FC236}">
                      <a16:creationId xmlns:a16="http://schemas.microsoft.com/office/drawing/2014/main" id="{805AF468-6DAD-3D4D-3ACC-C6FF3D5DA6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1081"/>
                  <a:ext cx="9" cy="956"/>
                </a:xfrm>
                <a:prstGeom prst="rect">
                  <a:avLst/>
                </a:prstGeom>
                <a:solidFill>
                  <a:srgbClr val="FCB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Rectangle 21">
                  <a:extLst>
                    <a:ext uri="{FF2B5EF4-FFF2-40B4-BE49-F238E27FC236}">
                      <a16:creationId xmlns:a16="http://schemas.microsoft.com/office/drawing/2014/main" id="{0889DF36-8201-3A9F-4E50-BAA4A66C80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72" y="1081"/>
                  <a:ext cx="6" cy="956"/>
                </a:xfrm>
                <a:prstGeom prst="rect">
                  <a:avLst/>
                </a:prstGeom>
                <a:solidFill>
                  <a:srgbClr val="FCB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Rectangle 22">
                  <a:extLst>
                    <a:ext uri="{FF2B5EF4-FFF2-40B4-BE49-F238E27FC236}">
                      <a16:creationId xmlns:a16="http://schemas.microsoft.com/office/drawing/2014/main" id="{25F271DE-ED38-CF52-44E0-EEA0811BD2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78" y="1081"/>
                  <a:ext cx="7" cy="956"/>
                </a:xfrm>
                <a:prstGeom prst="rect">
                  <a:avLst/>
                </a:prstGeom>
                <a:solidFill>
                  <a:srgbClr val="FCA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4" name="Rectangle 23">
                  <a:extLst>
                    <a:ext uri="{FF2B5EF4-FFF2-40B4-BE49-F238E27FC236}">
                      <a16:creationId xmlns:a16="http://schemas.microsoft.com/office/drawing/2014/main" id="{F81F82E9-3A94-E93F-937E-5D2F389136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5" y="1081"/>
                  <a:ext cx="9" cy="956"/>
                </a:xfrm>
                <a:prstGeom prst="rect">
                  <a:avLst/>
                </a:prstGeom>
                <a:solidFill>
                  <a:srgbClr val="FCA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5" name="Rectangle 24">
                  <a:extLst>
                    <a:ext uri="{FF2B5EF4-FFF2-40B4-BE49-F238E27FC236}">
                      <a16:creationId xmlns:a16="http://schemas.microsoft.com/office/drawing/2014/main" id="{526766D5-1AF2-23D9-CAD1-B4770C1D60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" y="1081"/>
                  <a:ext cx="6" cy="956"/>
                </a:xfrm>
                <a:prstGeom prst="rect">
                  <a:avLst/>
                </a:prstGeom>
                <a:solidFill>
                  <a:srgbClr val="FBA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6" name="Rectangle 25">
                  <a:extLst>
                    <a:ext uri="{FF2B5EF4-FFF2-40B4-BE49-F238E27FC236}">
                      <a16:creationId xmlns:a16="http://schemas.microsoft.com/office/drawing/2014/main" id="{1FCB880C-938E-E9D6-682E-1BB5BA0FDA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0" y="1081"/>
                  <a:ext cx="6" cy="956"/>
                </a:xfrm>
                <a:prstGeom prst="rect">
                  <a:avLst/>
                </a:prstGeom>
                <a:solidFill>
                  <a:srgbClr val="FBA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7" name="Rectangle 26">
                  <a:extLst>
                    <a:ext uri="{FF2B5EF4-FFF2-40B4-BE49-F238E27FC236}">
                      <a16:creationId xmlns:a16="http://schemas.microsoft.com/office/drawing/2014/main" id="{4EE03282-7301-B1BC-B524-6C267ECC4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6" y="1081"/>
                  <a:ext cx="7" cy="956"/>
                </a:xfrm>
                <a:prstGeom prst="rect">
                  <a:avLst/>
                </a:prstGeom>
                <a:solidFill>
                  <a:srgbClr val="FAA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8" name="Rectangle 27">
                  <a:extLst>
                    <a:ext uri="{FF2B5EF4-FFF2-40B4-BE49-F238E27FC236}">
                      <a16:creationId xmlns:a16="http://schemas.microsoft.com/office/drawing/2014/main" id="{98971C03-7318-9005-A94E-6C2810A250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3" y="1081"/>
                  <a:ext cx="8" cy="956"/>
                </a:xfrm>
                <a:prstGeom prst="rect">
                  <a:avLst/>
                </a:prstGeom>
                <a:solidFill>
                  <a:srgbClr val="FAA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9" name="Rectangle 28">
                  <a:extLst>
                    <a:ext uri="{FF2B5EF4-FFF2-40B4-BE49-F238E27FC236}">
                      <a16:creationId xmlns:a16="http://schemas.microsoft.com/office/drawing/2014/main" id="{689C9186-5BDD-05C4-5594-5B9D282A6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1" y="1081"/>
                  <a:ext cx="7" cy="956"/>
                </a:xfrm>
                <a:prstGeom prst="rect">
                  <a:avLst/>
                </a:prstGeom>
                <a:solidFill>
                  <a:srgbClr val="F9A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0" name="Rectangle 29">
                  <a:extLst>
                    <a:ext uri="{FF2B5EF4-FFF2-40B4-BE49-F238E27FC236}">
                      <a16:creationId xmlns:a16="http://schemas.microsoft.com/office/drawing/2014/main" id="{BE83CDBA-133B-1B29-11E2-D00AF8B609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8" y="1081"/>
                  <a:ext cx="6" cy="956"/>
                </a:xfrm>
                <a:prstGeom prst="rect">
                  <a:avLst/>
                </a:prstGeom>
                <a:solidFill>
                  <a:srgbClr val="F9A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1" name="Rectangle 30">
                  <a:extLst>
                    <a:ext uri="{FF2B5EF4-FFF2-40B4-BE49-F238E27FC236}">
                      <a16:creationId xmlns:a16="http://schemas.microsoft.com/office/drawing/2014/main" id="{5BE906B0-3E13-99B8-D807-90832E41B6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4" y="1081"/>
                  <a:ext cx="6" cy="956"/>
                </a:xfrm>
                <a:prstGeom prst="rect">
                  <a:avLst/>
                </a:prstGeom>
                <a:solidFill>
                  <a:srgbClr val="F99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2" name="Rectangle 31">
                  <a:extLst>
                    <a:ext uri="{FF2B5EF4-FFF2-40B4-BE49-F238E27FC236}">
                      <a16:creationId xmlns:a16="http://schemas.microsoft.com/office/drawing/2014/main" id="{FCBB949C-6F26-C7D1-F041-763AF7C01A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0" y="1081"/>
                  <a:ext cx="6" cy="956"/>
                </a:xfrm>
                <a:prstGeom prst="rect">
                  <a:avLst/>
                </a:prstGeom>
                <a:solidFill>
                  <a:srgbClr val="F99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3" name="Rectangle 32">
                  <a:extLst>
                    <a:ext uri="{FF2B5EF4-FFF2-40B4-BE49-F238E27FC236}">
                      <a16:creationId xmlns:a16="http://schemas.microsoft.com/office/drawing/2014/main" id="{B9F0B73B-35CC-C208-60E3-32B976EBF0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1081"/>
                  <a:ext cx="6" cy="956"/>
                </a:xfrm>
                <a:prstGeom prst="rect">
                  <a:avLst/>
                </a:prstGeom>
                <a:solidFill>
                  <a:srgbClr val="F89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4" name="Rectangle 33">
                  <a:extLst>
                    <a:ext uri="{FF2B5EF4-FFF2-40B4-BE49-F238E27FC236}">
                      <a16:creationId xmlns:a16="http://schemas.microsoft.com/office/drawing/2014/main" id="{D6D5B3D8-79AD-9C64-4C96-BC106ED792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52" y="1081"/>
                  <a:ext cx="5" cy="956"/>
                </a:xfrm>
                <a:prstGeom prst="rect">
                  <a:avLst/>
                </a:prstGeom>
                <a:solidFill>
                  <a:srgbClr val="F8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5" name="Rectangle 34">
                  <a:extLst>
                    <a:ext uri="{FF2B5EF4-FFF2-40B4-BE49-F238E27FC236}">
                      <a16:creationId xmlns:a16="http://schemas.microsoft.com/office/drawing/2014/main" id="{DAE31634-6BD5-E396-CC68-BF5DFE8F28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57" y="1081"/>
                  <a:ext cx="7" cy="956"/>
                </a:xfrm>
                <a:prstGeom prst="rect">
                  <a:avLst/>
                </a:prstGeom>
                <a:solidFill>
                  <a:srgbClr val="F89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6" name="Rectangle 35">
                  <a:extLst>
                    <a:ext uri="{FF2B5EF4-FFF2-40B4-BE49-F238E27FC236}">
                      <a16:creationId xmlns:a16="http://schemas.microsoft.com/office/drawing/2014/main" id="{25C09BDD-45C1-AD32-BFCF-1C16890B5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4" y="1081"/>
                  <a:ext cx="6" cy="956"/>
                </a:xfrm>
                <a:prstGeom prst="rect">
                  <a:avLst/>
                </a:prstGeom>
                <a:solidFill>
                  <a:srgbClr val="F79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7" name="Rectangle 36">
                  <a:extLst>
                    <a:ext uri="{FF2B5EF4-FFF2-40B4-BE49-F238E27FC236}">
                      <a16:creationId xmlns:a16="http://schemas.microsoft.com/office/drawing/2014/main" id="{685F788D-E96F-3082-FBA6-DAE060AB8E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0" y="1081"/>
                  <a:ext cx="6" cy="956"/>
                </a:xfrm>
                <a:prstGeom prst="rect">
                  <a:avLst/>
                </a:prstGeom>
                <a:solidFill>
                  <a:srgbClr val="F69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" name="Rectangle 37">
                  <a:extLst>
                    <a:ext uri="{FF2B5EF4-FFF2-40B4-BE49-F238E27FC236}">
                      <a16:creationId xmlns:a16="http://schemas.microsoft.com/office/drawing/2014/main" id="{BC385BF0-F2BA-9ACE-9811-EF774597C9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6" y="1081"/>
                  <a:ext cx="6" cy="956"/>
                </a:xfrm>
                <a:prstGeom prst="rect">
                  <a:avLst/>
                </a:prstGeom>
                <a:solidFill>
                  <a:srgbClr val="F69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" name="Rectangle 38">
                  <a:extLst>
                    <a:ext uri="{FF2B5EF4-FFF2-40B4-BE49-F238E27FC236}">
                      <a16:creationId xmlns:a16="http://schemas.microsoft.com/office/drawing/2014/main" id="{8CC5FB21-6A5B-56DC-4DAD-9331F7F42B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2" y="1081"/>
                  <a:ext cx="5" cy="956"/>
                </a:xfrm>
                <a:prstGeom prst="rect">
                  <a:avLst/>
                </a:prstGeom>
                <a:solidFill>
                  <a:srgbClr val="F68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0" name="Rectangle 39">
                  <a:extLst>
                    <a:ext uri="{FF2B5EF4-FFF2-40B4-BE49-F238E27FC236}">
                      <a16:creationId xmlns:a16="http://schemas.microsoft.com/office/drawing/2014/main" id="{3D9A5C72-4527-4FE9-F8B0-DD2C2677D4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7" y="1081"/>
                  <a:ext cx="4" cy="956"/>
                </a:xfrm>
                <a:prstGeom prst="rect">
                  <a:avLst/>
                </a:prstGeom>
                <a:solidFill>
                  <a:srgbClr val="F68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1" name="Rectangle 40">
                  <a:extLst>
                    <a:ext uri="{FF2B5EF4-FFF2-40B4-BE49-F238E27FC236}">
                      <a16:creationId xmlns:a16="http://schemas.microsoft.com/office/drawing/2014/main" id="{F09775DF-6676-A19D-CDE0-54125F18C8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1" y="1081"/>
                  <a:ext cx="6" cy="956"/>
                </a:xfrm>
                <a:prstGeom prst="rect">
                  <a:avLst/>
                </a:prstGeom>
                <a:solidFill>
                  <a:srgbClr val="F58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2" name="Rectangle 41">
                  <a:extLst>
                    <a:ext uri="{FF2B5EF4-FFF2-40B4-BE49-F238E27FC236}">
                      <a16:creationId xmlns:a16="http://schemas.microsoft.com/office/drawing/2014/main" id="{9263ED6D-3D9A-7439-1FC6-BE75044FEA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7" y="1081"/>
                  <a:ext cx="6" cy="956"/>
                </a:xfrm>
                <a:prstGeom prst="rect">
                  <a:avLst/>
                </a:prstGeom>
                <a:solidFill>
                  <a:srgbClr val="F58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3" name="Rectangle 42">
                  <a:extLst>
                    <a:ext uri="{FF2B5EF4-FFF2-40B4-BE49-F238E27FC236}">
                      <a16:creationId xmlns:a16="http://schemas.microsoft.com/office/drawing/2014/main" id="{19E89A22-3945-DCE6-AC2F-B44BFCFCB1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3" y="1081"/>
                  <a:ext cx="6" cy="956"/>
                </a:xfrm>
                <a:prstGeom prst="rect">
                  <a:avLst/>
                </a:prstGeom>
                <a:solidFill>
                  <a:srgbClr val="F58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4" name="Rectangle 43">
                  <a:extLst>
                    <a:ext uri="{FF2B5EF4-FFF2-40B4-BE49-F238E27FC236}">
                      <a16:creationId xmlns:a16="http://schemas.microsoft.com/office/drawing/2014/main" id="{A0CFFAF1-D6C4-A052-35CE-C33CFA243C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9" y="1081"/>
                  <a:ext cx="5" cy="956"/>
                </a:xfrm>
                <a:prstGeom prst="rect">
                  <a:avLst/>
                </a:prstGeom>
                <a:solidFill>
                  <a:srgbClr val="F48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5" name="Rectangle 44">
                  <a:extLst>
                    <a:ext uri="{FF2B5EF4-FFF2-40B4-BE49-F238E27FC236}">
                      <a16:creationId xmlns:a16="http://schemas.microsoft.com/office/drawing/2014/main" id="{A91A19DF-3610-BC86-EEE7-06F6C277C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4" y="1081"/>
                  <a:ext cx="5" cy="956"/>
                </a:xfrm>
                <a:prstGeom prst="rect">
                  <a:avLst/>
                </a:prstGeom>
                <a:solidFill>
                  <a:srgbClr val="F48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6" name="Rectangle 45">
                  <a:extLst>
                    <a:ext uri="{FF2B5EF4-FFF2-40B4-BE49-F238E27FC236}">
                      <a16:creationId xmlns:a16="http://schemas.microsoft.com/office/drawing/2014/main" id="{64982A10-DD53-330A-243D-D666F1688D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9" y="1081"/>
                  <a:ext cx="5" cy="956"/>
                </a:xfrm>
                <a:prstGeom prst="rect">
                  <a:avLst/>
                </a:prstGeom>
                <a:solidFill>
                  <a:srgbClr val="F48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7" name="Rectangle 46">
                  <a:extLst>
                    <a:ext uri="{FF2B5EF4-FFF2-40B4-BE49-F238E27FC236}">
                      <a16:creationId xmlns:a16="http://schemas.microsoft.com/office/drawing/2014/main" id="{56B77A6C-8FA0-9B6F-DFBC-CDE5571C3F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4" y="1081"/>
                  <a:ext cx="4" cy="956"/>
                </a:xfrm>
                <a:prstGeom prst="rect">
                  <a:avLst/>
                </a:pr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8" name="Rectangle 47">
                  <a:extLst>
                    <a:ext uri="{FF2B5EF4-FFF2-40B4-BE49-F238E27FC236}">
                      <a16:creationId xmlns:a16="http://schemas.microsoft.com/office/drawing/2014/main" id="{5914C147-29BD-5CAE-5501-A9FEB44EEA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1081"/>
                  <a:ext cx="5" cy="956"/>
                </a:xfrm>
                <a:prstGeom prst="rect">
                  <a:avLst/>
                </a:prstGeom>
                <a:solidFill>
                  <a:srgbClr val="F37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9" name="Rectangle 48">
                  <a:extLst>
                    <a:ext uri="{FF2B5EF4-FFF2-40B4-BE49-F238E27FC236}">
                      <a16:creationId xmlns:a16="http://schemas.microsoft.com/office/drawing/2014/main" id="{4730DF64-3D96-25C3-851D-1D2D78FB49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" y="1081"/>
                  <a:ext cx="4" cy="956"/>
                </a:xfrm>
                <a:prstGeom prst="rect">
                  <a:avLst/>
                </a:prstGeom>
                <a:solidFill>
                  <a:srgbClr val="F37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0" name="Rectangle 49">
                  <a:extLst>
                    <a:ext uri="{FF2B5EF4-FFF2-40B4-BE49-F238E27FC236}">
                      <a16:creationId xmlns:a16="http://schemas.microsoft.com/office/drawing/2014/main" id="{08550140-1BEF-EC56-FB88-D6592956E2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7" y="1081"/>
                  <a:ext cx="5" cy="956"/>
                </a:xfrm>
                <a:prstGeom prst="rect">
                  <a:avLst/>
                </a:prstGeom>
                <a:solidFill>
                  <a:srgbClr val="F37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1" name="Rectangle 50">
                  <a:extLst>
                    <a:ext uri="{FF2B5EF4-FFF2-40B4-BE49-F238E27FC236}">
                      <a16:creationId xmlns:a16="http://schemas.microsoft.com/office/drawing/2014/main" id="{48D08CD7-B531-FCD5-BE7E-C53FF33722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2" y="1081"/>
                  <a:ext cx="5" cy="956"/>
                </a:xfrm>
                <a:prstGeom prst="rect">
                  <a:avLst/>
                </a:prstGeom>
                <a:solidFill>
                  <a:srgbClr val="F37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2" name="Rectangle 51">
                  <a:extLst>
                    <a:ext uri="{FF2B5EF4-FFF2-40B4-BE49-F238E27FC236}">
                      <a16:creationId xmlns:a16="http://schemas.microsoft.com/office/drawing/2014/main" id="{11CB5510-1F35-AAE8-CE37-ED324F00E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7" y="1081"/>
                  <a:ext cx="7" cy="956"/>
                </a:xfrm>
                <a:prstGeom prst="rect">
                  <a:avLst/>
                </a:prstGeom>
                <a:solidFill>
                  <a:srgbClr val="F27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3" name="Rectangle 52">
                  <a:extLst>
                    <a:ext uri="{FF2B5EF4-FFF2-40B4-BE49-F238E27FC236}">
                      <a16:creationId xmlns:a16="http://schemas.microsoft.com/office/drawing/2014/main" id="{8F00CCEF-C408-7702-9270-A9356A3F2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4" y="1081"/>
                  <a:ext cx="4" cy="956"/>
                </a:xfrm>
                <a:prstGeom prst="rect">
                  <a:avLst/>
                </a:prstGeom>
                <a:solidFill>
                  <a:srgbClr val="F27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4" name="Rectangle 53">
                  <a:extLst>
                    <a:ext uri="{FF2B5EF4-FFF2-40B4-BE49-F238E27FC236}">
                      <a16:creationId xmlns:a16="http://schemas.microsoft.com/office/drawing/2014/main" id="{73B514A0-B4FD-78D9-1F0E-70510800CF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8" y="1081"/>
                  <a:ext cx="1" cy="956"/>
                </a:xfrm>
                <a:prstGeom prst="rect">
                  <a:avLst/>
                </a:prstGeom>
                <a:solidFill>
                  <a:srgbClr val="F273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5" name="Rectangle 54">
                  <a:extLst>
                    <a:ext uri="{FF2B5EF4-FFF2-40B4-BE49-F238E27FC236}">
                      <a16:creationId xmlns:a16="http://schemas.microsoft.com/office/drawing/2014/main" id="{95B4522A-8887-390C-A936-8CC5A1B2AA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9" y="1081"/>
                  <a:ext cx="2" cy="956"/>
                </a:xfrm>
                <a:prstGeom prst="rect">
                  <a:avLst/>
                </a:prstGeom>
                <a:solidFill>
                  <a:srgbClr val="F273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6" name="Rectangle 55">
                  <a:extLst>
                    <a:ext uri="{FF2B5EF4-FFF2-40B4-BE49-F238E27FC236}">
                      <a16:creationId xmlns:a16="http://schemas.microsoft.com/office/drawing/2014/main" id="{426854A8-66E6-E7E7-C0C7-29B0EFFE98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1" y="1081"/>
                  <a:ext cx="2" cy="956"/>
                </a:xfrm>
                <a:prstGeom prst="rect">
                  <a:avLst/>
                </a:prstGeom>
                <a:solidFill>
                  <a:srgbClr val="F172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7" name="Rectangle 56">
                  <a:extLst>
                    <a:ext uri="{FF2B5EF4-FFF2-40B4-BE49-F238E27FC236}">
                      <a16:creationId xmlns:a16="http://schemas.microsoft.com/office/drawing/2014/main" id="{E1CC68EA-D2FE-441F-35E1-395F042FE3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3" y="1081"/>
                  <a:ext cx="1" cy="956"/>
                </a:xfrm>
                <a:prstGeom prst="rect">
                  <a:avLst/>
                </a:prstGeom>
                <a:solidFill>
                  <a:srgbClr val="F172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8" name="Rectangle 57">
                  <a:extLst>
                    <a:ext uri="{FF2B5EF4-FFF2-40B4-BE49-F238E27FC236}">
                      <a16:creationId xmlns:a16="http://schemas.microsoft.com/office/drawing/2014/main" id="{9F3DA2FF-126A-BA84-B1B1-4403BBCDF0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4" y="1081"/>
                  <a:ext cx="12" cy="956"/>
                </a:xfrm>
                <a:prstGeom prst="rect">
                  <a:avLst/>
                </a:prstGeom>
                <a:solidFill>
                  <a:srgbClr val="F172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9" name="Rectangle 58">
                  <a:extLst>
                    <a:ext uri="{FF2B5EF4-FFF2-40B4-BE49-F238E27FC236}">
                      <a16:creationId xmlns:a16="http://schemas.microsoft.com/office/drawing/2014/main" id="{BCAE8762-F454-3018-8869-C905A4467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6" y="1081"/>
                  <a:ext cx="5" cy="956"/>
                </a:xfrm>
                <a:prstGeom prst="rect">
                  <a:avLst/>
                </a:prstGeom>
                <a:solidFill>
                  <a:srgbClr val="F071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0" name="Rectangle 59">
                  <a:extLst>
                    <a:ext uri="{FF2B5EF4-FFF2-40B4-BE49-F238E27FC236}">
                      <a16:creationId xmlns:a16="http://schemas.microsoft.com/office/drawing/2014/main" id="{1724606F-3995-E4AA-2681-44232DFF7D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1" y="1081"/>
                  <a:ext cx="5" cy="956"/>
                </a:xfrm>
                <a:prstGeom prst="rect">
                  <a:avLst/>
                </a:prstGeom>
                <a:solidFill>
                  <a:srgbClr val="EF71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1" name="Rectangle 60">
                  <a:extLst>
                    <a:ext uri="{FF2B5EF4-FFF2-40B4-BE49-F238E27FC236}">
                      <a16:creationId xmlns:a16="http://schemas.microsoft.com/office/drawing/2014/main" id="{8E721AE5-DB4E-1577-473E-56359BE5E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6" y="1081"/>
                  <a:ext cx="6" cy="956"/>
                </a:xfrm>
                <a:prstGeom prst="rect">
                  <a:avLst/>
                </a:prstGeom>
                <a:solidFill>
                  <a:srgbClr val="EF71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2" name="Rectangle 61">
                  <a:extLst>
                    <a:ext uri="{FF2B5EF4-FFF2-40B4-BE49-F238E27FC236}">
                      <a16:creationId xmlns:a16="http://schemas.microsoft.com/office/drawing/2014/main" id="{EA73674B-9870-4B10-8FD9-5E9246FF0A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92" y="1081"/>
                  <a:ext cx="15" cy="956"/>
                </a:xfrm>
                <a:prstGeom prst="rect">
                  <a:avLst/>
                </a:prstGeom>
                <a:solidFill>
                  <a:srgbClr val="EE7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03" name="Rectangle 62">
                  <a:extLst>
                    <a:ext uri="{FF2B5EF4-FFF2-40B4-BE49-F238E27FC236}">
                      <a16:creationId xmlns:a16="http://schemas.microsoft.com/office/drawing/2014/main" id="{E772F734-537E-0A13-A738-6062736F88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07" y="1081"/>
                  <a:ext cx="16" cy="956"/>
                </a:xfrm>
                <a:prstGeom prst="rect">
                  <a:avLst/>
                </a:prstGeom>
                <a:solidFill>
                  <a:srgbClr val="EC6F1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4" name="Rectangle 63">
                  <a:extLst>
                    <a:ext uri="{FF2B5EF4-FFF2-40B4-BE49-F238E27FC236}">
                      <a16:creationId xmlns:a16="http://schemas.microsoft.com/office/drawing/2014/main" id="{32793FFD-8F96-D408-1202-E45E7E04D0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3" y="1081"/>
                  <a:ext cx="9" cy="956"/>
                </a:xfrm>
                <a:prstGeom prst="rect">
                  <a:avLst/>
                </a:prstGeom>
                <a:solidFill>
                  <a:srgbClr val="EB6E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5" name="Rectangle 64">
                  <a:extLst>
                    <a:ext uri="{FF2B5EF4-FFF2-40B4-BE49-F238E27FC236}">
                      <a16:creationId xmlns:a16="http://schemas.microsoft.com/office/drawing/2014/main" id="{AFAF01AC-5F65-D386-B5A6-15D05E261D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2" y="1081"/>
                  <a:ext cx="11" cy="956"/>
                </a:xfrm>
                <a:prstGeom prst="rect">
                  <a:avLst/>
                </a:prstGeom>
                <a:solidFill>
                  <a:srgbClr val="EA6D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6" name="Rectangle 65">
                  <a:extLst>
                    <a:ext uri="{FF2B5EF4-FFF2-40B4-BE49-F238E27FC236}">
                      <a16:creationId xmlns:a16="http://schemas.microsoft.com/office/drawing/2014/main" id="{207A1334-DBF3-A5E0-5F53-E65111BD61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3" y="1081"/>
                  <a:ext cx="18" cy="956"/>
                </a:xfrm>
                <a:prstGeom prst="rect">
                  <a:avLst/>
                </a:prstGeom>
                <a:solidFill>
                  <a:srgbClr val="E86C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7" name="Rectangle 66">
                  <a:extLst>
                    <a:ext uri="{FF2B5EF4-FFF2-40B4-BE49-F238E27FC236}">
                      <a16:creationId xmlns:a16="http://schemas.microsoft.com/office/drawing/2014/main" id="{AC62A5D8-32D8-6158-4DEF-0001FB5EE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61" y="1081"/>
                  <a:ext cx="12" cy="956"/>
                </a:xfrm>
                <a:prstGeom prst="rect">
                  <a:avLst/>
                </a:prstGeom>
                <a:solidFill>
                  <a:srgbClr val="E66B1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8" name="Rectangle 67">
                  <a:extLst>
                    <a:ext uri="{FF2B5EF4-FFF2-40B4-BE49-F238E27FC236}">
                      <a16:creationId xmlns:a16="http://schemas.microsoft.com/office/drawing/2014/main" id="{01C060A0-E182-DB2D-ECC6-A56D7C501E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3" y="1081"/>
                  <a:ext cx="9" cy="956"/>
                </a:xfrm>
                <a:prstGeom prst="rect">
                  <a:avLst/>
                </a:prstGeom>
                <a:solidFill>
                  <a:srgbClr val="E56A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9" name="Rectangle 68">
                  <a:extLst>
                    <a:ext uri="{FF2B5EF4-FFF2-40B4-BE49-F238E27FC236}">
                      <a16:creationId xmlns:a16="http://schemas.microsoft.com/office/drawing/2014/main" id="{64C65735-ABDE-857A-4E33-BD7EAB02F3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82" y="1081"/>
                  <a:ext cx="16" cy="956"/>
                </a:xfrm>
                <a:prstGeom prst="rect">
                  <a:avLst/>
                </a:prstGeom>
                <a:solidFill>
                  <a:srgbClr val="E469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0" name="Rectangle 69">
                  <a:extLst>
                    <a:ext uri="{FF2B5EF4-FFF2-40B4-BE49-F238E27FC236}">
                      <a16:creationId xmlns:a16="http://schemas.microsoft.com/office/drawing/2014/main" id="{D85D0ACC-AC87-3A5C-D361-380A7D651C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8" y="1081"/>
                  <a:ext cx="19" cy="956"/>
                </a:xfrm>
                <a:prstGeom prst="rect">
                  <a:avLst/>
                </a:prstGeom>
                <a:solidFill>
                  <a:srgbClr val="E26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1" name="Rectangle 70">
                  <a:extLst>
                    <a:ext uri="{FF2B5EF4-FFF2-40B4-BE49-F238E27FC236}">
                      <a16:creationId xmlns:a16="http://schemas.microsoft.com/office/drawing/2014/main" id="{B554E3AC-BA60-04B2-B796-C5928089DB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7" y="1081"/>
                  <a:ext cx="11" cy="956"/>
                </a:xfrm>
                <a:prstGeom prst="rect">
                  <a:avLst/>
                </a:prstGeom>
                <a:solidFill>
                  <a:srgbClr val="E067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2" name="Rectangle 71">
                  <a:extLst>
                    <a:ext uri="{FF2B5EF4-FFF2-40B4-BE49-F238E27FC236}">
                      <a16:creationId xmlns:a16="http://schemas.microsoft.com/office/drawing/2014/main" id="{B91F814A-965E-DA6A-474F-0868D0974B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8" y="1081"/>
                  <a:ext cx="16" cy="956"/>
                </a:xfrm>
                <a:prstGeom prst="rect">
                  <a:avLst/>
                </a:prstGeom>
                <a:solidFill>
                  <a:srgbClr val="DF662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3" name="Rectangle 72">
                  <a:extLst>
                    <a:ext uri="{FF2B5EF4-FFF2-40B4-BE49-F238E27FC236}">
                      <a16:creationId xmlns:a16="http://schemas.microsoft.com/office/drawing/2014/main" id="{42B23293-A7D6-2719-463B-A64A6BE7C0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4" y="1081"/>
                  <a:ext cx="18" cy="956"/>
                </a:xfrm>
                <a:prstGeom prst="rect">
                  <a:avLst/>
                </a:prstGeom>
                <a:solidFill>
                  <a:srgbClr val="DD6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4" name="Rectangle 73">
                  <a:extLst>
                    <a:ext uri="{FF2B5EF4-FFF2-40B4-BE49-F238E27FC236}">
                      <a16:creationId xmlns:a16="http://schemas.microsoft.com/office/drawing/2014/main" id="{F92448E0-D032-FD17-3275-756EFCA07D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2" y="1081"/>
                  <a:ext cx="18" cy="956"/>
                </a:xfrm>
                <a:prstGeom prst="rect">
                  <a:avLst/>
                </a:prstGeom>
                <a:solidFill>
                  <a:srgbClr val="DB63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5" name="Rectangle 74">
                  <a:extLst>
                    <a:ext uri="{FF2B5EF4-FFF2-40B4-BE49-F238E27FC236}">
                      <a16:creationId xmlns:a16="http://schemas.microsoft.com/office/drawing/2014/main" id="{BEDCB3A3-B6CF-1650-3F30-1675B9EB28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80" y="1081"/>
                  <a:ext cx="11" cy="956"/>
                </a:xfrm>
                <a:prstGeom prst="rect">
                  <a:avLst/>
                </a:prstGeom>
                <a:solidFill>
                  <a:srgbClr val="D961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6" name="Rectangle 75">
                  <a:extLst>
                    <a:ext uri="{FF2B5EF4-FFF2-40B4-BE49-F238E27FC236}">
                      <a16:creationId xmlns:a16="http://schemas.microsoft.com/office/drawing/2014/main" id="{47E2F878-C6E6-895D-69C0-8C463EBB3B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1" y="1081"/>
                  <a:ext cx="16" cy="956"/>
                </a:xfrm>
                <a:prstGeom prst="rect">
                  <a:avLst/>
                </a:prstGeom>
                <a:solidFill>
                  <a:srgbClr val="D860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7" name="Rectangle 76">
                  <a:extLst>
                    <a:ext uri="{FF2B5EF4-FFF2-40B4-BE49-F238E27FC236}">
                      <a16:creationId xmlns:a16="http://schemas.microsoft.com/office/drawing/2014/main" id="{5696779A-5B49-37E8-48C2-E7B3430B0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07" y="1081"/>
                  <a:ext cx="19" cy="956"/>
                </a:xfrm>
                <a:prstGeom prst="rect">
                  <a:avLst/>
                </a:prstGeom>
                <a:solidFill>
                  <a:srgbClr val="D65F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8" name="Rectangle 77">
                  <a:extLst>
                    <a:ext uri="{FF2B5EF4-FFF2-40B4-BE49-F238E27FC236}">
                      <a16:creationId xmlns:a16="http://schemas.microsoft.com/office/drawing/2014/main" id="{4A487174-9352-CEF8-F417-06D37210D1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26" y="1081"/>
                  <a:ext cx="18" cy="956"/>
                </a:xfrm>
                <a:prstGeom prst="rect">
                  <a:avLst/>
                </a:prstGeom>
                <a:solidFill>
                  <a:srgbClr val="D45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1" name="Rectangle 78">
                  <a:extLst>
                    <a:ext uri="{FF2B5EF4-FFF2-40B4-BE49-F238E27FC236}">
                      <a16:creationId xmlns:a16="http://schemas.microsoft.com/office/drawing/2014/main" id="{3FE733EC-5D89-3B11-3942-002890FFD8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44" y="1081"/>
                  <a:ext cx="16" cy="956"/>
                </a:xfrm>
                <a:prstGeom prst="rect">
                  <a:avLst/>
                </a:prstGeom>
                <a:solidFill>
                  <a:srgbClr val="D25B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2" name="Rectangle 79">
                  <a:extLst>
                    <a:ext uri="{FF2B5EF4-FFF2-40B4-BE49-F238E27FC236}">
                      <a16:creationId xmlns:a16="http://schemas.microsoft.com/office/drawing/2014/main" id="{294D7539-E67A-00A3-A00B-69C8ACB325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0" y="1081"/>
                  <a:ext cx="11" cy="956"/>
                </a:xfrm>
                <a:prstGeom prst="rect">
                  <a:avLst/>
                </a:prstGeom>
                <a:solidFill>
                  <a:srgbClr val="D05B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3" name="Rectangle 80">
                  <a:extLst>
                    <a:ext uri="{FF2B5EF4-FFF2-40B4-BE49-F238E27FC236}">
                      <a16:creationId xmlns:a16="http://schemas.microsoft.com/office/drawing/2014/main" id="{E54C8103-F616-AA63-ABF0-E63E80911E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1" y="1081"/>
                  <a:ext cx="19" cy="956"/>
                </a:xfrm>
                <a:prstGeom prst="rect">
                  <a:avLst/>
                </a:prstGeom>
                <a:solidFill>
                  <a:srgbClr val="CE59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4" name="Rectangle 81">
                  <a:extLst>
                    <a:ext uri="{FF2B5EF4-FFF2-40B4-BE49-F238E27FC236}">
                      <a16:creationId xmlns:a16="http://schemas.microsoft.com/office/drawing/2014/main" id="{784A9B3A-86D8-4873-CE4F-86FE7C5542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90" y="1081"/>
                  <a:ext cx="18" cy="956"/>
                </a:xfrm>
                <a:prstGeom prst="rect">
                  <a:avLst/>
                </a:prstGeom>
                <a:solidFill>
                  <a:srgbClr val="CC57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5" name="Rectangle 82">
                  <a:extLst>
                    <a:ext uri="{FF2B5EF4-FFF2-40B4-BE49-F238E27FC236}">
                      <a16:creationId xmlns:a16="http://schemas.microsoft.com/office/drawing/2014/main" id="{AE9EEFAF-69A0-F0F6-FBEA-3891F7A687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08" y="1081"/>
                  <a:ext cx="16" cy="956"/>
                </a:xfrm>
                <a:prstGeom prst="rect">
                  <a:avLst/>
                </a:prstGeom>
                <a:solidFill>
                  <a:srgbClr val="CA55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6" name="Rectangle 83">
                  <a:extLst>
                    <a:ext uri="{FF2B5EF4-FFF2-40B4-BE49-F238E27FC236}">
                      <a16:creationId xmlns:a16="http://schemas.microsoft.com/office/drawing/2014/main" id="{8DE80A19-1816-5FAF-396D-4C40A594B1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24" y="1081"/>
                  <a:ext cx="12" cy="956"/>
                </a:xfrm>
                <a:prstGeom prst="rect">
                  <a:avLst/>
                </a:prstGeom>
                <a:solidFill>
                  <a:srgbClr val="C854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7" name="Rectangle 84">
                  <a:extLst>
                    <a:ext uri="{FF2B5EF4-FFF2-40B4-BE49-F238E27FC236}">
                      <a16:creationId xmlns:a16="http://schemas.microsoft.com/office/drawing/2014/main" id="{486084AD-DCAD-366C-9A45-4CF580A828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6" y="1081"/>
                  <a:ext cx="11" cy="956"/>
                </a:xfrm>
                <a:prstGeom prst="rect">
                  <a:avLst/>
                </a:prstGeom>
                <a:solidFill>
                  <a:srgbClr val="C653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8" name="Rectangle 85">
                  <a:extLst>
                    <a:ext uri="{FF2B5EF4-FFF2-40B4-BE49-F238E27FC236}">
                      <a16:creationId xmlns:a16="http://schemas.microsoft.com/office/drawing/2014/main" id="{75C6AC06-D96A-9CB8-556C-FFD54AB978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47" y="1081"/>
                  <a:ext cx="16" cy="956"/>
                </a:xfrm>
                <a:prstGeom prst="rect">
                  <a:avLst/>
                </a:prstGeom>
                <a:solidFill>
                  <a:srgbClr val="C551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9" name="Rectangle 86">
                  <a:extLst>
                    <a:ext uri="{FF2B5EF4-FFF2-40B4-BE49-F238E27FC236}">
                      <a16:creationId xmlns:a16="http://schemas.microsoft.com/office/drawing/2014/main" id="{5865B140-3F92-2FAF-10BC-8E6974CD6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3" y="1081"/>
                  <a:ext cx="16" cy="956"/>
                </a:xfrm>
                <a:prstGeom prst="rect">
                  <a:avLst/>
                </a:prstGeom>
                <a:solidFill>
                  <a:srgbClr val="C350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0" name="Rectangle 87">
                  <a:extLst>
                    <a:ext uri="{FF2B5EF4-FFF2-40B4-BE49-F238E27FC236}">
                      <a16:creationId xmlns:a16="http://schemas.microsoft.com/office/drawing/2014/main" id="{FDECDB5D-17C4-B768-9D28-B0D76B48D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79" y="1081"/>
                  <a:ext cx="11" cy="956"/>
                </a:xfrm>
                <a:prstGeom prst="rect">
                  <a:avLst/>
                </a:prstGeom>
                <a:solidFill>
                  <a:srgbClr val="C14F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1" name="Rectangle 88">
                  <a:extLst>
                    <a:ext uri="{FF2B5EF4-FFF2-40B4-BE49-F238E27FC236}">
                      <a16:creationId xmlns:a16="http://schemas.microsoft.com/office/drawing/2014/main" id="{D2758D14-52BA-B9FF-331A-B24BDE81C5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0" y="1081"/>
                  <a:ext cx="11" cy="956"/>
                </a:xfrm>
                <a:prstGeom prst="rect">
                  <a:avLst/>
                </a:prstGeom>
                <a:solidFill>
                  <a:srgbClr val="BF4D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2" name="Rectangle 89">
                  <a:extLst>
                    <a:ext uri="{FF2B5EF4-FFF2-40B4-BE49-F238E27FC236}">
                      <a16:creationId xmlns:a16="http://schemas.microsoft.com/office/drawing/2014/main" id="{B258ADFC-1785-A72C-8A7F-D754AB3239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1" y="1081"/>
                  <a:ext cx="14" cy="956"/>
                </a:xfrm>
                <a:prstGeom prst="rect">
                  <a:avLst/>
                </a:prstGeom>
                <a:solidFill>
                  <a:srgbClr val="BE4B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3" name="Rectangle 90">
                  <a:extLst>
                    <a:ext uri="{FF2B5EF4-FFF2-40B4-BE49-F238E27FC236}">
                      <a16:creationId xmlns:a16="http://schemas.microsoft.com/office/drawing/2014/main" id="{F4E7ED01-2562-C64A-DA0F-805B30E447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15" y="1081"/>
                  <a:ext cx="12" cy="956"/>
                </a:xfrm>
                <a:prstGeom prst="rect">
                  <a:avLst/>
                </a:prstGeom>
                <a:solidFill>
                  <a:srgbClr val="BC4A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4" name="Rectangle 91">
                  <a:extLst>
                    <a:ext uri="{FF2B5EF4-FFF2-40B4-BE49-F238E27FC236}">
                      <a16:creationId xmlns:a16="http://schemas.microsoft.com/office/drawing/2014/main" id="{4E8748B5-3977-F0AE-498D-2A62428EFB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7" y="1081"/>
                  <a:ext cx="18" cy="956"/>
                </a:xfrm>
                <a:prstGeom prst="rect">
                  <a:avLst/>
                </a:prstGeom>
                <a:solidFill>
                  <a:srgbClr val="BA48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5" name="Rectangle 92">
                  <a:extLst>
                    <a:ext uri="{FF2B5EF4-FFF2-40B4-BE49-F238E27FC236}">
                      <a16:creationId xmlns:a16="http://schemas.microsoft.com/office/drawing/2014/main" id="{404E1128-D34C-DA37-11EC-CAE58E4CBE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45" y="1081"/>
                  <a:ext cx="11" cy="956"/>
                </a:xfrm>
                <a:prstGeom prst="rect">
                  <a:avLst/>
                </a:prstGeom>
                <a:solidFill>
                  <a:srgbClr val="B846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6" name="Rectangle 93">
                  <a:extLst>
                    <a:ext uri="{FF2B5EF4-FFF2-40B4-BE49-F238E27FC236}">
                      <a16:creationId xmlns:a16="http://schemas.microsoft.com/office/drawing/2014/main" id="{21A1888E-05EE-4206-A849-A55F7D163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56" y="1081"/>
                  <a:ext cx="14" cy="956"/>
                </a:xfrm>
                <a:prstGeom prst="rect">
                  <a:avLst/>
                </a:prstGeom>
                <a:solidFill>
                  <a:srgbClr val="B645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7" name="Rectangle 94">
                  <a:extLst>
                    <a:ext uri="{FF2B5EF4-FFF2-40B4-BE49-F238E27FC236}">
                      <a16:creationId xmlns:a16="http://schemas.microsoft.com/office/drawing/2014/main" id="{9C566575-7C32-25A1-D4F7-AB971B459E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0" y="1081"/>
                  <a:ext cx="9" cy="956"/>
                </a:xfrm>
                <a:prstGeom prst="rect">
                  <a:avLst/>
                </a:prstGeom>
                <a:solidFill>
                  <a:srgbClr val="B543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8" name="Rectangle 95">
                  <a:extLst>
                    <a:ext uri="{FF2B5EF4-FFF2-40B4-BE49-F238E27FC236}">
                      <a16:creationId xmlns:a16="http://schemas.microsoft.com/office/drawing/2014/main" id="{3C886013-5A11-D0C4-CFAA-F3EABC6429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9" y="1081"/>
                  <a:ext cx="11" cy="956"/>
                </a:xfrm>
                <a:prstGeom prst="rect">
                  <a:avLst/>
                </a:prstGeom>
                <a:solidFill>
                  <a:srgbClr val="B342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9" name="Rectangle 96">
                  <a:extLst>
                    <a:ext uri="{FF2B5EF4-FFF2-40B4-BE49-F238E27FC236}">
                      <a16:creationId xmlns:a16="http://schemas.microsoft.com/office/drawing/2014/main" id="{AAB06CB4-80A3-7416-CEC1-8601CD8733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0" y="1081"/>
                  <a:ext cx="16" cy="956"/>
                </a:xfrm>
                <a:prstGeom prst="rect">
                  <a:avLst/>
                </a:prstGeom>
                <a:solidFill>
                  <a:srgbClr val="B1403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0" name="Rectangle 97">
                  <a:extLst>
                    <a:ext uri="{FF2B5EF4-FFF2-40B4-BE49-F238E27FC236}">
                      <a16:creationId xmlns:a16="http://schemas.microsoft.com/office/drawing/2014/main" id="{776073CF-2859-89E8-E34C-3D4CB1ED0F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6" y="1081"/>
                  <a:ext cx="11" cy="956"/>
                </a:xfrm>
                <a:prstGeom prst="rect">
                  <a:avLst/>
                </a:prstGeom>
                <a:solidFill>
                  <a:srgbClr val="AF3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1" name="Rectangle 98">
                  <a:extLst>
                    <a:ext uri="{FF2B5EF4-FFF2-40B4-BE49-F238E27FC236}">
                      <a16:creationId xmlns:a16="http://schemas.microsoft.com/office/drawing/2014/main" id="{0BAEEA43-7CDA-9587-1D0E-BB034DA97C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17" y="1081"/>
                  <a:ext cx="12" cy="956"/>
                </a:xfrm>
                <a:prstGeom prst="rect">
                  <a:avLst/>
                </a:prstGeom>
                <a:solidFill>
                  <a:srgbClr val="AD3C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2" name="Rectangle 99">
                  <a:extLst>
                    <a:ext uri="{FF2B5EF4-FFF2-40B4-BE49-F238E27FC236}">
                      <a16:creationId xmlns:a16="http://schemas.microsoft.com/office/drawing/2014/main" id="{D58D18E0-75B7-9E06-1C7E-A285A28C78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9" y="1081"/>
                  <a:ext cx="10" cy="956"/>
                </a:xfrm>
                <a:prstGeom prst="rect">
                  <a:avLst/>
                </a:prstGeom>
                <a:solidFill>
                  <a:srgbClr val="AC3A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3" name="Rectangle 100">
                  <a:extLst>
                    <a:ext uri="{FF2B5EF4-FFF2-40B4-BE49-F238E27FC236}">
                      <a16:creationId xmlns:a16="http://schemas.microsoft.com/office/drawing/2014/main" id="{82513B1C-C018-7DF0-3EC2-3FF8CA968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9" y="1081"/>
                  <a:ext cx="13" cy="956"/>
                </a:xfrm>
                <a:prstGeom prst="rect">
                  <a:avLst/>
                </a:prstGeom>
                <a:solidFill>
                  <a:srgbClr val="AA39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4" name="Rectangle 101">
                  <a:extLst>
                    <a:ext uri="{FF2B5EF4-FFF2-40B4-BE49-F238E27FC236}">
                      <a16:creationId xmlns:a16="http://schemas.microsoft.com/office/drawing/2014/main" id="{56BEB79A-C650-491B-2B9E-BB2E453581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2" y="1081"/>
                  <a:ext cx="9" cy="956"/>
                </a:xfrm>
                <a:prstGeom prst="rect">
                  <a:avLst/>
                </a:prstGeom>
                <a:solidFill>
                  <a:srgbClr val="A837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5" name="Rectangle 102">
                  <a:extLst>
                    <a:ext uri="{FF2B5EF4-FFF2-40B4-BE49-F238E27FC236}">
                      <a16:creationId xmlns:a16="http://schemas.microsoft.com/office/drawing/2014/main" id="{5214D4D7-D6FC-17CE-846D-3B56C7B7B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1" y="1081"/>
                  <a:ext cx="9" cy="956"/>
                </a:xfrm>
                <a:prstGeom prst="rect">
                  <a:avLst/>
                </a:prstGeom>
                <a:solidFill>
                  <a:srgbClr val="A735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6" name="Rectangle 103">
                  <a:extLst>
                    <a:ext uri="{FF2B5EF4-FFF2-40B4-BE49-F238E27FC236}">
                      <a16:creationId xmlns:a16="http://schemas.microsoft.com/office/drawing/2014/main" id="{8C20340C-CF13-E52A-4352-B21AAB9A4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0" y="1081"/>
                  <a:ext cx="9" cy="956"/>
                </a:xfrm>
                <a:prstGeom prst="rect">
                  <a:avLst/>
                </a:prstGeom>
                <a:solidFill>
                  <a:srgbClr val="A633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7" name="Rectangle 104">
                  <a:extLst>
                    <a:ext uri="{FF2B5EF4-FFF2-40B4-BE49-F238E27FC236}">
                      <a16:creationId xmlns:a16="http://schemas.microsoft.com/office/drawing/2014/main" id="{9ABD23E6-24DA-9D7B-54E4-D8ED1F01F4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9" y="1081"/>
                  <a:ext cx="10" cy="956"/>
                </a:xfrm>
                <a:prstGeom prst="rect">
                  <a:avLst/>
                </a:prstGeom>
                <a:solidFill>
                  <a:srgbClr val="A432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8" name="Rectangle 105">
                  <a:extLst>
                    <a:ext uri="{FF2B5EF4-FFF2-40B4-BE49-F238E27FC236}">
                      <a16:creationId xmlns:a16="http://schemas.microsoft.com/office/drawing/2014/main" id="{B6A6E87E-CD32-97BD-F878-9A3F7A6BD4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9" y="1081"/>
                  <a:ext cx="8" cy="956"/>
                </a:xfrm>
                <a:prstGeom prst="rect">
                  <a:avLst/>
                </a:prstGeom>
                <a:solidFill>
                  <a:srgbClr val="A230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9" name="Rectangle 106">
                  <a:extLst>
                    <a:ext uri="{FF2B5EF4-FFF2-40B4-BE49-F238E27FC236}">
                      <a16:creationId xmlns:a16="http://schemas.microsoft.com/office/drawing/2014/main" id="{CD9F1018-59F2-D147-B452-50CA70B88D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97" y="1081"/>
                  <a:ext cx="10" cy="956"/>
                </a:xfrm>
                <a:prstGeom prst="rect">
                  <a:avLst/>
                </a:prstGeom>
                <a:solidFill>
                  <a:srgbClr val="A12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0" name="Rectangle 107">
                  <a:extLst>
                    <a:ext uri="{FF2B5EF4-FFF2-40B4-BE49-F238E27FC236}">
                      <a16:creationId xmlns:a16="http://schemas.microsoft.com/office/drawing/2014/main" id="{C18356C6-E714-DF3A-6BE0-ED121EB42C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7" y="1081"/>
                  <a:ext cx="8" cy="956"/>
                </a:xfrm>
                <a:prstGeom prst="rect">
                  <a:avLst/>
                </a:prstGeom>
                <a:solidFill>
                  <a:srgbClr val="9F2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1" name="Rectangle 108">
                  <a:extLst>
                    <a:ext uri="{FF2B5EF4-FFF2-40B4-BE49-F238E27FC236}">
                      <a16:creationId xmlns:a16="http://schemas.microsoft.com/office/drawing/2014/main" id="{35215D0C-F060-F12E-A107-FE82B38626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15" y="1081"/>
                  <a:ext cx="6" cy="956"/>
                </a:xfrm>
                <a:prstGeom prst="rect">
                  <a:avLst/>
                </a:prstGeom>
                <a:solidFill>
                  <a:srgbClr val="9E2B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2" name="Rectangle 109">
                  <a:extLst>
                    <a:ext uri="{FF2B5EF4-FFF2-40B4-BE49-F238E27FC236}">
                      <a16:creationId xmlns:a16="http://schemas.microsoft.com/office/drawing/2014/main" id="{8A875435-E670-908F-441E-72006947F2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1" y="1081"/>
                  <a:ext cx="9" cy="956"/>
                </a:xfrm>
                <a:prstGeom prst="rect">
                  <a:avLst/>
                </a:prstGeom>
                <a:solidFill>
                  <a:srgbClr val="9D29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3" name="Rectangle 110">
                  <a:extLst>
                    <a:ext uri="{FF2B5EF4-FFF2-40B4-BE49-F238E27FC236}">
                      <a16:creationId xmlns:a16="http://schemas.microsoft.com/office/drawing/2014/main" id="{04F8E8E9-B879-5205-0287-5AD8D6B512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0" y="1081"/>
                  <a:ext cx="6" cy="956"/>
                </a:xfrm>
                <a:prstGeom prst="rect">
                  <a:avLst/>
                </a:prstGeom>
                <a:solidFill>
                  <a:srgbClr val="9B27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4" name="Rectangle 111">
                  <a:extLst>
                    <a:ext uri="{FF2B5EF4-FFF2-40B4-BE49-F238E27FC236}">
                      <a16:creationId xmlns:a16="http://schemas.microsoft.com/office/drawing/2014/main" id="{A115EED4-2C99-616E-2366-02F046FA73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6" y="1081"/>
                  <a:ext cx="7" cy="956"/>
                </a:xfrm>
                <a:prstGeom prst="rect">
                  <a:avLst/>
                </a:prstGeom>
                <a:solidFill>
                  <a:srgbClr val="9A25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5" name="Rectangle 112">
                  <a:extLst>
                    <a:ext uri="{FF2B5EF4-FFF2-40B4-BE49-F238E27FC236}">
                      <a16:creationId xmlns:a16="http://schemas.microsoft.com/office/drawing/2014/main" id="{29DCBCD4-741F-8F58-7A9F-D2D02A1C43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43" y="1081"/>
                  <a:ext cx="9" cy="956"/>
                </a:xfrm>
                <a:prstGeom prst="rect">
                  <a:avLst/>
                </a:prstGeom>
                <a:solidFill>
                  <a:srgbClr val="9923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6" name="Rectangle 113">
                  <a:extLst>
                    <a:ext uri="{FF2B5EF4-FFF2-40B4-BE49-F238E27FC236}">
                      <a16:creationId xmlns:a16="http://schemas.microsoft.com/office/drawing/2014/main" id="{026C8E1B-8B9A-A648-2E8F-92D03E6B0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2" y="1081"/>
                  <a:ext cx="6" cy="956"/>
                </a:xfrm>
                <a:prstGeom prst="rect">
                  <a:avLst/>
                </a:prstGeom>
                <a:solidFill>
                  <a:srgbClr val="982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7" name="Rectangle 114">
                  <a:extLst>
                    <a:ext uri="{FF2B5EF4-FFF2-40B4-BE49-F238E27FC236}">
                      <a16:creationId xmlns:a16="http://schemas.microsoft.com/office/drawing/2014/main" id="{38ED347D-2752-EAD3-FD19-A9F8E2EDFA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8" y="1081"/>
                  <a:ext cx="5" cy="956"/>
                </a:xfrm>
                <a:prstGeom prst="rect">
                  <a:avLst/>
                </a:prstGeom>
                <a:solidFill>
                  <a:srgbClr val="971F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8" name="Rectangle 115">
                  <a:extLst>
                    <a:ext uri="{FF2B5EF4-FFF2-40B4-BE49-F238E27FC236}">
                      <a16:creationId xmlns:a16="http://schemas.microsoft.com/office/drawing/2014/main" id="{1FA9B941-4F36-E6AF-83E4-5A20AD1693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3" y="1081"/>
                  <a:ext cx="6" cy="956"/>
                </a:xfrm>
                <a:prstGeom prst="rect">
                  <a:avLst/>
                </a:prstGeom>
                <a:solidFill>
                  <a:srgbClr val="961D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9" name="Rectangle 116">
                  <a:extLst>
                    <a:ext uri="{FF2B5EF4-FFF2-40B4-BE49-F238E27FC236}">
                      <a16:creationId xmlns:a16="http://schemas.microsoft.com/office/drawing/2014/main" id="{103AFF25-CA9A-782B-8D3F-E3A43033F9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9" y="1081"/>
                  <a:ext cx="4" cy="956"/>
                </a:xfrm>
                <a:prstGeom prst="rect">
                  <a:avLst/>
                </a:prstGeom>
                <a:solidFill>
                  <a:srgbClr val="951B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0" name="Rectangle 117">
                  <a:extLst>
                    <a:ext uri="{FF2B5EF4-FFF2-40B4-BE49-F238E27FC236}">
                      <a16:creationId xmlns:a16="http://schemas.microsoft.com/office/drawing/2014/main" id="{5F073352-9954-0A22-FA2A-9E5B11CD51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3" y="1081"/>
                  <a:ext cx="3" cy="956"/>
                </a:xfrm>
                <a:prstGeom prst="rect">
                  <a:avLst/>
                </a:prstGeom>
                <a:solidFill>
                  <a:srgbClr val="9419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1" name="Rectangle 118">
                  <a:extLst>
                    <a:ext uri="{FF2B5EF4-FFF2-40B4-BE49-F238E27FC236}">
                      <a16:creationId xmlns:a16="http://schemas.microsoft.com/office/drawing/2014/main" id="{953CE1E7-1670-A32A-25EB-90D540A0DB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6" y="1081"/>
                  <a:ext cx="4" cy="956"/>
                </a:xfrm>
                <a:prstGeom prst="rect">
                  <a:avLst/>
                </a:prstGeom>
                <a:solidFill>
                  <a:srgbClr val="9317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2" name="Rectangle 119">
                  <a:extLst>
                    <a:ext uri="{FF2B5EF4-FFF2-40B4-BE49-F238E27FC236}">
                      <a16:creationId xmlns:a16="http://schemas.microsoft.com/office/drawing/2014/main" id="{F7FFA07C-3CAB-95AB-97EE-12B26036CE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0" y="1081"/>
                  <a:ext cx="4" cy="956"/>
                </a:xfrm>
                <a:prstGeom prst="rect">
                  <a:avLst/>
                </a:prstGeom>
                <a:solidFill>
                  <a:srgbClr val="9315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3" name="Rectangle 120">
                  <a:extLst>
                    <a:ext uri="{FF2B5EF4-FFF2-40B4-BE49-F238E27FC236}">
                      <a16:creationId xmlns:a16="http://schemas.microsoft.com/office/drawing/2014/main" id="{1C7BF337-F71E-7A78-2F7E-B22B7EE0B2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4" y="1081"/>
                  <a:ext cx="3" cy="956"/>
                </a:xfrm>
                <a:prstGeom prst="rect">
                  <a:avLst/>
                </a:prstGeom>
                <a:solidFill>
                  <a:srgbClr val="9213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4" name="Rectangle 121">
                  <a:extLst>
                    <a:ext uri="{FF2B5EF4-FFF2-40B4-BE49-F238E27FC236}">
                      <a16:creationId xmlns:a16="http://schemas.microsoft.com/office/drawing/2014/main" id="{29EA925B-859E-EDF6-1C33-095CDD9AE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7" y="1081"/>
                  <a:ext cx="3" cy="956"/>
                </a:xfrm>
                <a:prstGeom prst="rect">
                  <a:avLst/>
                </a:prstGeom>
                <a:solidFill>
                  <a:srgbClr val="9211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5" name="Rectangle 122">
                  <a:extLst>
                    <a:ext uri="{FF2B5EF4-FFF2-40B4-BE49-F238E27FC236}">
                      <a16:creationId xmlns:a16="http://schemas.microsoft.com/office/drawing/2014/main" id="{6880F925-B136-1018-3252-9D29CAB250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0" y="1081"/>
                  <a:ext cx="2" cy="956"/>
                </a:xfrm>
                <a:prstGeom prst="rect">
                  <a:avLst/>
                </a:prstGeom>
                <a:solidFill>
                  <a:srgbClr val="910F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6" name="Rectangle 123">
                  <a:extLst>
                    <a:ext uri="{FF2B5EF4-FFF2-40B4-BE49-F238E27FC236}">
                      <a16:creationId xmlns:a16="http://schemas.microsoft.com/office/drawing/2014/main" id="{3378279B-9969-9E22-DDE0-2E673BBA01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2" y="1081"/>
                  <a:ext cx="3" cy="956"/>
                </a:xfrm>
                <a:prstGeom prst="rect">
                  <a:avLst/>
                </a:prstGeom>
                <a:solidFill>
                  <a:srgbClr val="910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7" name="Rectangle 124">
                  <a:extLst>
                    <a:ext uri="{FF2B5EF4-FFF2-40B4-BE49-F238E27FC236}">
                      <a16:creationId xmlns:a16="http://schemas.microsoft.com/office/drawing/2014/main" id="{84B86AF6-F90C-46F6-1C33-D4CA796856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5" y="1081"/>
                  <a:ext cx="1" cy="956"/>
                </a:xfrm>
                <a:prstGeom prst="rect">
                  <a:avLst/>
                </a:prstGeom>
                <a:solidFill>
                  <a:srgbClr val="900B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8" name="Rectangle 125">
                  <a:extLst>
                    <a:ext uri="{FF2B5EF4-FFF2-40B4-BE49-F238E27FC236}">
                      <a16:creationId xmlns:a16="http://schemas.microsoft.com/office/drawing/2014/main" id="{002CECA3-D04A-DB63-9391-DDFA6DE54F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081"/>
                  <a:ext cx="1" cy="956"/>
                </a:xfrm>
                <a:prstGeom prst="rect">
                  <a:avLst/>
                </a:prstGeom>
                <a:solidFill>
                  <a:srgbClr val="900D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9" name="Rectangle 126">
                  <a:extLst>
                    <a:ext uri="{FF2B5EF4-FFF2-40B4-BE49-F238E27FC236}">
                      <a16:creationId xmlns:a16="http://schemas.microsoft.com/office/drawing/2014/main" id="{2E3167DA-614F-D2EA-27DE-1C22A17D27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7" y="1081"/>
                  <a:ext cx="1" cy="956"/>
                </a:xfrm>
                <a:prstGeom prst="rect">
                  <a:avLst/>
                </a:prstGeom>
                <a:solidFill>
                  <a:srgbClr val="901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0" name="Rectangle 127">
                  <a:extLst>
                    <a:ext uri="{FF2B5EF4-FFF2-40B4-BE49-F238E27FC236}">
                      <a16:creationId xmlns:a16="http://schemas.microsoft.com/office/drawing/2014/main" id="{D7515203-E7AE-4E56-2004-D8DE8C7324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7" y="1081"/>
                  <a:ext cx="1" cy="956"/>
                </a:xfrm>
                <a:prstGeom prst="rect">
                  <a:avLst/>
                </a:prstGeom>
                <a:solidFill>
                  <a:srgbClr val="9013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1" name="Rectangle 128">
                  <a:extLst>
                    <a:ext uri="{FF2B5EF4-FFF2-40B4-BE49-F238E27FC236}">
                      <a16:creationId xmlns:a16="http://schemas.microsoft.com/office/drawing/2014/main" id="{E01AAE55-A680-AA58-C393-C8B52E5582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" y="1081"/>
                  <a:ext cx="1" cy="956"/>
                </a:xfrm>
                <a:prstGeom prst="rect">
                  <a:avLst/>
                </a:prstGeom>
                <a:solidFill>
                  <a:srgbClr val="9016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2" name="Rectangle 129">
                  <a:extLst>
                    <a:ext uri="{FF2B5EF4-FFF2-40B4-BE49-F238E27FC236}">
                      <a16:creationId xmlns:a16="http://schemas.microsoft.com/office/drawing/2014/main" id="{14A45AF8-A0AE-FB6F-2FCC-BAD82828A8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9" y="1081"/>
                  <a:ext cx="1" cy="956"/>
                </a:xfrm>
                <a:prstGeom prst="rect">
                  <a:avLst/>
                </a:prstGeom>
                <a:solidFill>
                  <a:srgbClr val="901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3" name="Rectangle 130">
                  <a:extLst>
                    <a:ext uri="{FF2B5EF4-FFF2-40B4-BE49-F238E27FC236}">
                      <a16:creationId xmlns:a16="http://schemas.microsoft.com/office/drawing/2014/main" id="{5C802E28-4D96-A85B-E952-69CB38D7DE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0" y="1081"/>
                  <a:ext cx="1" cy="956"/>
                </a:xfrm>
                <a:prstGeom prst="rect">
                  <a:avLst/>
                </a:prstGeom>
                <a:solidFill>
                  <a:srgbClr val="901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4" name="Rectangle 131">
                  <a:extLst>
                    <a:ext uri="{FF2B5EF4-FFF2-40B4-BE49-F238E27FC236}">
                      <a16:creationId xmlns:a16="http://schemas.microsoft.com/office/drawing/2014/main" id="{038D71AB-216D-3460-F6C4-819B4EB138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1" y="1081"/>
                  <a:ext cx="1" cy="956"/>
                </a:xfrm>
                <a:prstGeom prst="rect">
                  <a:avLst/>
                </a:prstGeom>
                <a:solidFill>
                  <a:srgbClr val="901F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5" name="Rectangle 132">
                  <a:extLst>
                    <a:ext uri="{FF2B5EF4-FFF2-40B4-BE49-F238E27FC236}">
                      <a16:creationId xmlns:a16="http://schemas.microsoft.com/office/drawing/2014/main" id="{6B9894A6-7461-9769-AE06-774EFAD590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2" y="1081"/>
                  <a:ext cx="1" cy="956"/>
                </a:xfrm>
                <a:prstGeom prst="rect">
                  <a:avLst/>
                </a:prstGeom>
                <a:solidFill>
                  <a:srgbClr val="9022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6" name="Rectangle 133">
                  <a:extLst>
                    <a:ext uri="{FF2B5EF4-FFF2-40B4-BE49-F238E27FC236}">
                      <a16:creationId xmlns:a16="http://schemas.microsoft.com/office/drawing/2014/main" id="{AF978897-EE43-C6CF-1FC3-5089F5DB36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3" y="1081"/>
                  <a:ext cx="1" cy="956"/>
                </a:xfrm>
                <a:prstGeom prst="rect">
                  <a:avLst/>
                </a:prstGeom>
                <a:solidFill>
                  <a:srgbClr val="9025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7" name="Rectangle 134">
                  <a:extLst>
                    <a:ext uri="{FF2B5EF4-FFF2-40B4-BE49-F238E27FC236}">
                      <a16:creationId xmlns:a16="http://schemas.microsoft.com/office/drawing/2014/main" id="{EA05E2CB-B38A-22E8-671D-7CCF008E66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3" y="1081"/>
                  <a:ext cx="1" cy="956"/>
                </a:xfrm>
                <a:prstGeom prst="rect">
                  <a:avLst/>
                </a:prstGeom>
                <a:solidFill>
                  <a:srgbClr val="9029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8" name="Rectangle 135">
                  <a:extLst>
                    <a:ext uri="{FF2B5EF4-FFF2-40B4-BE49-F238E27FC236}">
                      <a16:creationId xmlns:a16="http://schemas.microsoft.com/office/drawing/2014/main" id="{BD0AA1F5-E622-D87E-2FDA-0E1EA3ACA1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4" y="1081"/>
                  <a:ext cx="1" cy="956"/>
                </a:xfrm>
                <a:prstGeom prst="rect">
                  <a:avLst/>
                </a:prstGeom>
                <a:solidFill>
                  <a:srgbClr val="902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9" name="Rectangle 136">
                  <a:extLst>
                    <a:ext uri="{FF2B5EF4-FFF2-40B4-BE49-F238E27FC236}">
                      <a16:creationId xmlns:a16="http://schemas.microsoft.com/office/drawing/2014/main" id="{1490D49A-D456-3548-135C-D0908653EF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5" y="1081"/>
                  <a:ext cx="1" cy="956"/>
                </a:xfrm>
                <a:prstGeom prst="rect">
                  <a:avLst/>
                </a:prstGeom>
                <a:solidFill>
                  <a:srgbClr val="902E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" name="Rectangle 137">
                  <a:extLst>
                    <a:ext uri="{FF2B5EF4-FFF2-40B4-BE49-F238E27FC236}">
                      <a16:creationId xmlns:a16="http://schemas.microsoft.com/office/drawing/2014/main" id="{004B1D4A-1405-8A0D-0E07-A72677F55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6" y="1081"/>
                  <a:ext cx="1" cy="956"/>
                </a:xfrm>
                <a:prstGeom prst="rect">
                  <a:avLst/>
                </a:prstGeom>
                <a:solidFill>
                  <a:srgbClr val="9031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" name="Rectangle 138">
                  <a:extLst>
                    <a:ext uri="{FF2B5EF4-FFF2-40B4-BE49-F238E27FC236}">
                      <a16:creationId xmlns:a16="http://schemas.microsoft.com/office/drawing/2014/main" id="{7D882ED7-E587-DA76-DFAB-CAAE355B4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7" y="1081"/>
                  <a:ext cx="1" cy="956"/>
                </a:xfrm>
                <a:prstGeom prst="rect">
                  <a:avLst/>
                </a:prstGeom>
                <a:solidFill>
                  <a:srgbClr val="9033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2" name="Rectangle 139">
                  <a:extLst>
                    <a:ext uri="{FF2B5EF4-FFF2-40B4-BE49-F238E27FC236}">
                      <a16:creationId xmlns:a16="http://schemas.microsoft.com/office/drawing/2014/main" id="{D1F665B4-B089-6831-A0B6-64EBE89C15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8" y="1081"/>
                  <a:ext cx="1" cy="956"/>
                </a:xfrm>
                <a:prstGeom prst="rect">
                  <a:avLst/>
                </a:prstGeom>
                <a:solidFill>
                  <a:srgbClr val="9036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3" name="Rectangle 140">
                  <a:extLst>
                    <a:ext uri="{FF2B5EF4-FFF2-40B4-BE49-F238E27FC236}">
                      <a16:creationId xmlns:a16="http://schemas.microsoft.com/office/drawing/2014/main" id="{F1EB8B25-3D2D-1330-F67C-A81F4E5F7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9" y="1081"/>
                  <a:ext cx="1" cy="956"/>
                </a:xfrm>
                <a:prstGeom prst="rect">
                  <a:avLst/>
                </a:prstGeom>
                <a:solidFill>
                  <a:srgbClr val="9039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4" name="Rectangle 141">
                  <a:extLst>
                    <a:ext uri="{FF2B5EF4-FFF2-40B4-BE49-F238E27FC236}">
                      <a16:creationId xmlns:a16="http://schemas.microsoft.com/office/drawing/2014/main" id="{9C1017E2-2D25-857C-6059-C6B7AE5B84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9" y="1081"/>
                  <a:ext cx="1" cy="956"/>
                </a:xfrm>
                <a:prstGeom prst="rect">
                  <a:avLst/>
                </a:prstGeom>
                <a:solidFill>
                  <a:srgbClr val="913B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5" name="Rectangle 142">
                  <a:extLst>
                    <a:ext uri="{FF2B5EF4-FFF2-40B4-BE49-F238E27FC236}">
                      <a16:creationId xmlns:a16="http://schemas.microsoft.com/office/drawing/2014/main" id="{699D39A3-0643-B132-1AD7-BF48FE011F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0" y="1081"/>
                  <a:ext cx="1" cy="956"/>
                </a:xfrm>
                <a:prstGeom prst="rect">
                  <a:avLst/>
                </a:prstGeom>
                <a:solidFill>
                  <a:srgbClr val="913E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6" name="Rectangle 143">
                  <a:extLst>
                    <a:ext uri="{FF2B5EF4-FFF2-40B4-BE49-F238E27FC236}">
                      <a16:creationId xmlns:a16="http://schemas.microsoft.com/office/drawing/2014/main" id="{74E4E202-E595-C57F-E688-1783E0E8AB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1" y="1081"/>
                  <a:ext cx="1" cy="956"/>
                </a:xfrm>
                <a:prstGeom prst="rect">
                  <a:avLst/>
                </a:prstGeom>
                <a:solidFill>
                  <a:srgbClr val="9140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7" name="Rectangle 144">
                  <a:extLst>
                    <a:ext uri="{FF2B5EF4-FFF2-40B4-BE49-F238E27FC236}">
                      <a16:creationId xmlns:a16="http://schemas.microsoft.com/office/drawing/2014/main" id="{C8138C08-22A7-4BFF-ED10-BB9A07D1F5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2" y="1081"/>
                  <a:ext cx="1" cy="956"/>
                </a:xfrm>
                <a:prstGeom prst="rect">
                  <a:avLst/>
                </a:prstGeom>
                <a:solidFill>
                  <a:srgbClr val="9143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8" name="Rectangle 145">
                  <a:extLst>
                    <a:ext uri="{FF2B5EF4-FFF2-40B4-BE49-F238E27FC236}">
                      <a16:creationId xmlns:a16="http://schemas.microsoft.com/office/drawing/2014/main" id="{4918E444-0583-2F24-4825-8828A8FB3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3" y="1081"/>
                  <a:ext cx="1" cy="956"/>
                </a:xfrm>
                <a:prstGeom prst="rect">
                  <a:avLst/>
                </a:prstGeom>
                <a:solidFill>
                  <a:srgbClr val="9146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9" name="Rectangle 146">
                  <a:extLst>
                    <a:ext uri="{FF2B5EF4-FFF2-40B4-BE49-F238E27FC236}">
                      <a16:creationId xmlns:a16="http://schemas.microsoft.com/office/drawing/2014/main" id="{3E86F97C-84C2-A5AC-E497-0F93783600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" y="1081"/>
                  <a:ext cx="1" cy="956"/>
                </a:xfrm>
                <a:prstGeom prst="rect">
                  <a:avLst/>
                </a:prstGeom>
                <a:solidFill>
                  <a:srgbClr val="9148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0" name="Rectangle 147">
                  <a:extLst>
                    <a:ext uri="{FF2B5EF4-FFF2-40B4-BE49-F238E27FC236}">
                      <a16:creationId xmlns:a16="http://schemas.microsoft.com/office/drawing/2014/main" id="{C7DBF6BC-EA11-6B11-BAB2-1D86624165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" y="1081"/>
                  <a:ext cx="1" cy="956"/>
                </a:xfrm>
                <a:prstGeom prst="rect">
                  <a:avLst/>
                </a:prstGeom>
                <a:solidFill>
                  <a:srgbClr val="914A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1" name="Rectangle 148">
                  <a:extLst>
                    <a:ext uri="{FF2B5EF4-FFF2-40B4-BE49-F238E27FC236}">
                      <a16:creationId xmlns:a16="http://schemas.microsoft.com/office/drawing/2014/main" id="{9BDE7F17-40D1-6D35-8617-F428C7B58C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5" y="1081"/>
                  <a:ext cx="2" cy="956"/>
                </a:xfrm>
                <a:prstGeom prst="rect">
                  <a:avLst/>
                </a:prstGeom>
                <a:solidFill>
                  <a:srgbClr val="914C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2" name="Rectangle 149">
                  <a:extLst>
                    <a:ext uri="{FF2B5EF4-FFF2-40B4-BE49-F238E27FC236}">
                      <a16:creationId xmlns:a16="http://schemas.microsoft.com/office/drawing/2014/main" id="{4CF3BE01-6C1B-5776-4E61-D79FF67A73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7" y="1081"/>
                  <a:ext cx="1" cy="956"/>
                </a:xfrm>
                <a:prstGeom prst="rect">
                  <a:avLst/>
                </a:prstGeom>
                <a:solidFill>
                  <a:srgbClr val="914F5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3" name="Rectangle 150">
                  <a:extLst>
                    <a:ext uri="{FF2B5EF4-FFF2-40B4-BE49-F238E27FC236}">
                      <a16:creationId xmlns:a16="http://schemas.microsoft.com/office/drawing/2014/main" id="{872B86EE-660B-DA26-4EA9-32A03BD0E2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8" y="1081"/>
                  <a:ext cx="1" cy="956"/>
                </a:xfrm>
                <a:prstGeom prst="rect">
                  <a:avLst/>
                </a:prstGeom>
                <a:solidFill>
                  <a:srgbClr val="9151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4" name="Rectangle 151">
                  <a:extLst>
                    <a:ext uri="{FF2B5EF4-FFF2-40B4-BE49-F238E27FC236}">
                      <a16:creationId xmlns:a16="http://schemas.microsoft.com/office/drawing/2014/main" id="{02313D53-DF2A-72B0-54A0-D9604100F1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9" y="1081"/>
                  <a:ext cx="1" cy="956"/>
                </a:xfrm>
                <a:prstGeom prst="rect">
                  <a:avLst/>
                </a:prstGeom>
                <a:solidFill>
                  <a:srgbClr val="9253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5" name="Rectangle 152">
                  <a:extLst>
                    <a:ext uri="{FF2B5EF4-FFF2-40B4-BE49-F238E27FC236}">
                      <a16:creationId xmlns:a16="http://schemas.microsoft.com/office/drawing/2014/main" id="{714FA73A-2F53-29E4-2EE2-26FFABD4C5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0" y="1081"/>
                  <a:ext cx="1" cy="956"/>
                </a:xfrm>
                <a:prstGeom prst="rect">
                  <a:avLst/>
                </a:prstGeom>
                <a:solidFill>
                  <a:srgbClr val="9255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6" name="Rectangle 153">
                  <a:extLst>
                    <a:ext uri="{FF2B5EF4-FFF2-40B4-BE49-F238E27FC236}">
                      <a16:creationId xmlns:a16="http://schemas.microsoft.com/office/drawing/2014/main" id="{130B251E-F8D2-CB01-FE5D-8B2804E46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1" y="1081"/>
                  <a:ext cx="1" cy="956"/>
                </a:xfrm>
                <a:prstGeom prst="rect">
                  <a:avLst/>
                </a:prstGeom>
                <a:solidFill>
                  <a:srgbClr val="9258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7" name="Rectangle 154">
                  <a:extLst>
                    <a:ext uri="{FF2B5EF4-FFF2-40B4-BE49-F238E27FC236}">
                      <a16:creationId xmlns:a16="http://schemas.microsoft.com/office/drawing/2014/main" id="{6D5A7E5E-08AE-4E11-4A84-ABD38AEE88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2" y="1081"/>
                  <a:ext cx="1" cy="956"/>
                </a:xfrm>
                <a:prstGeom prst="rect">
                  <a:avLst/>
                </a:prstGeom>
                <a:solidFill>
                  <a:srgbClr val="925A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8" name="Rectangle 155">
                  <a:extLst>
                    <a:ext uri="{FF2B5EF4-FFF2-40B4-BE49-F238E27FC236}">
                      <a16:creationId xmlns:a16="http://schemas.microsoft.com/office/drawing/2014/main" id="{09991429-0F94-767F-D4D7-0F891DD2D3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3" y="1081"/>
                  <a:ext cx="1" cy="956"/>
                </a:xfrm>
                <a:prstGeom prst="rect">
                  <a:avLst/>
                </a:prstGeom>
                <a:solidFill>
                  <a:srgbClr val="925C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9" name="Rectangle 156">
                  <a:extLst>
                    <a:ext uri="{FF2B5EF4-FFF2-40B4-BE49-F238E27FC236}">
                      <a16:creationId xmlns:a16="http://schemas.microsoft.com/office/drawing/2014/main" id="{C940DF2D-9256-DAA2-94BC-56B75B7F0A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4" y="1081"/>
                  <a:ext cx="1" cy="956"/>
                </a:xfrm>
                <a:prstGeom prst="rect">
                  <a:avLst/>
                </a:prstGeom>
                <a:solidFill>
                  <a:srgbClr val="925D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0" name="Rectangle 157">
                  <a:extLst>
                    <a:ext uri="{FF2B5EF4-FFF2-40B4-BE49-F238E27FC236}">
                      <a16:creationId xmlns:a16="http://schemas.microsoft.com/office/drawing/2014/main" id="{DF127961-BFF0-9307-0A07-019F48500D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5" y="1081"/>
                  <a:ext cx="1" cy="956"/>
                </a:xfrm>
                <a:prstGeom prst="rect">
                  <a:avLst/>
                </a:prstGeom>
                <a:solidFill>
                  <a:srgbClr val="925F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1" name="Rectangle 158">
                  <a:extLst>
                    <a:ext uri="{FF2B5EF4-FFF2-40B4-BE49-F238E27FC236}">
                      <a16:creationId xmlns:a16="http://schemas.microsoft.com/office/drawing/2014/main" id="{EABA5505-284B-5AD5-6305-A7C2872C0C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6" y="1081"/>
                  <a:ext cx="2" cy="956"/>
                </a:xfrm>
                <a:prstGeom prst="rect">
                  <a:avLst/>
                </a:prstGeom>
                <a:solidFill>
                  <a:srgbClr val="93626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2" name="Rectangle 159">
                  <a:extLst>
                    <a:ext uri="{FF2B5EF4-FFF2-40B4-BE49-F238E27FC236}">
                      <a16:creationId xmlns:a16="http://schemas.microsoft.com/office/drawing/2014/main" id="{45E7C07B-EE28-BB7A-B0C5-A2662D663E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8" y="1081"/>
                  <a:ext cx="2" cy="956"/>
                </a:xfrm>
                <a:prstGeom prst="rect">
                  <a:avLst/>
                </a:prstGeom>
                <a:solidFill>
                  <a:srgbClr val="9365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3" name="Rectangle 160">
                  <a:extLst>
                    <a:ext uri="{FF2B5EF4-FFF2-40B4-BE49-F238E27FC236}">
                      <a16:creationId xmlns:a16="http://schemas.microsoft.com/office/drawing/2014/main" id="{71CBA3C7-AA06-420D-AFCB-A16E9C8B56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0" y="1081"/>
                  <a:ext cx="1" cy="956"/>
                </a:xfrm>
                <a:prstGeom prst="rect">
                  <a:avLst/>
                </a:prstGeom>
                <a:solidFill>
                  <a:srgbClr val="9468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4" name="Rectangle 161">
                  <a:extLst>
                    <a:ext uri="{FF2B5EF4-FFF2-40B4-BE49-F238E27FC236}">
                      <a16:creationId xmlns:a16="http://schemas.microsoft.com/office/drawing/2014/main" id="{E7740640-940F-2969-91E2-27AFE3E78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1" y="1081"/>
                  <a:ext cx="1" cy="956"/>
                </a:xfrm>
                <a:prstGeom prst="rect">
                  <a:avLst/>
                </a:prstGeom>
                <a:solidFill>
                  <a:srgbClr val="946A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5" name="Rectangle 162">
                  <a:extLst>
                    <a:ext uri="{FF2B5EF4-FFF2-40B4-BE49-F238E27FC236}">
                      <a16:creationId xmlns:a16="http://schemas.microsoft.com/office/drawing/2014/main" id="{37CA7196-C433-C9B7-FD7A-5F9398323E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2" y="1081"/>
                  <a:ext cx="2" cy="956"/>
                </a:xfrm>
                <a:prstGeom prst="rect">
                  <a:avLst/>
                </a:prstGeom>
                <a:solidFill>
                  <a:srgbClr val="946C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6" name="Rectangle 163">
                  <a:extLst>
                    <a:ext uri="{FF2B5EF4-FFF2-40B4-BE49-F238E27FC236}">
                      <a16:creationId xmlns:a16="http://schemas.microsoft.com/office/drawing/2014/main" id="{D8B88974-4B8C-610A-33E9-9869124458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4" y="1081"/>
                  <a:ext cx="2" cy="956"/>
                </a:xfrm>
                <a:prstGeom prst="rect">
                  <a:avLst/>
                </a:prstGeom>
                <a:solidFill>
                  <a:srgbClr val="946E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7" name="Rectangle 164">
                  <a:extLst>
                    <a:ext uri="{FF2B5EF4-FFF2-40B4-BE49-F238E27FC236}">
                      <a16:creationId xmlns:a16="http://schemas.microsoft.com/office/drawing/2014/main" id="{5941BBF4-C492-2CFC-7B8C-FA7BC6664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6" y="1081"/>
                  <a:ext cx="1" cy="956"/>
                </a:xfrm>
                <a:prstGeom prst="rect">
                  <a:avLst/>
                </a:prstGeom>
                <a:solidFill>
                  <a:srgbClr val="9471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8" name="Rectangle 165">
                  <a:extLst>
                    <a:ext uri="{FF2B5EF4-FFF2-40B4-BE49-F238E27FC236}">
                      <a16:creationId xmlns:a16="http://schemas.microsoft.com/office/drawing/2014/main" id="{46A02AA0-89EF-2ED3-021A-B2B9BCD583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7" y="1081"/>
                  <a:ext cx="2" cy="956"/>
                </a:xfrm>
                <a:prstGeom prst="rect">
                  <a:avLst/>
                </a:prstGeom>
                <a:solidFill>
                  <a:srgbClr val="957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9" name="Rectangle 166">
                  <a:extLst>
                    <a:ext uri="{FF2B5EF4-FFF2-40B4-BE49-F238E27FC236}">
                      <a16:creationId xmlns:a16="http://schemas.microsoft.com/office/drawing/2014/main" id="{B82AA21E-1F0B-15D6-B1B5-4EEBB61638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9" y="1081"/>
                  <a:ext cx="1" cy="956"/>
                </a:xfrm>
                <a:prstGeom prst="rect">
                  <a:avLst/>
                </a:prstGeom>
                <a:solidFill>
                  <a:srgbClr val="9575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0" name="Rectangle 167">
                  <a:extLst>
                    <a:ext uri="{FF2B5EF4-FFF2-40B4-BE49-F238E27FC236}">
                      <a16:creationId xmlns:a16="http://schemas.microsoft.com/office/drawing/2014/main" id="{94A78C18-6D7A-FA8E-B688-6CA73B580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0" y="1081"/>
                  <a:ext cx="2" cy="956"/>
                </a:xfrm>
                <a:prstGeom prst="rect">
                  <a:avLst/>
                </a:prstGeom>
                <a:solidFill>
                  <a:srgbClr val="9577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1" name="Rectangle 168">
                  <a:extLst>
                    <a:ext uri="{FF2B5EF4-FFF2-40B4-BE49-F238E27FC236}">
                      <a16:creationId xmlns:a16="http://schemas.microsoft.com/office/drawing/2014/main" id="{4FC350C6-7908-EA99-8FF5-03AC836A0E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2" y="1081"/>
                  <a:ext cx="1" cy="956"/>
                </a:xfrm>
                <a:prstGeom prst="rect">
                  <a:avLst/>
                </a:prstGeom>
                <a:solidFill>
                  <a:srgbClr val="95797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2" name="Rectangle 169">
                  <a:extLst>
                    <a:ext uri="{FF2B5EF4-FFF2-40B4-BE49-F238E27FC236}">
                      <a16:creationId xmlns:a16="http://schemas.microsoft.com/office/drawing/2014/main" id="{10316F3D-7A30-B959-8D49-AB6B7D9599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3" y="1081"/>
                  <a:ext cx="2" cy="956"/>
                </a:xfrm>
                <a:prstGeom prst="rect">
                  <a:avLst/>
                </a:prstGeom>
                <a:solidFill>
                  <a:srgbClr val="957B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3" name="Rectangle 170">
                  <a:extLst>
                    <a:ext uri="{FF2B5EF4-FFF2-40B4-BE49-F238E27FC236}">
                      <a16:creationId xmlns:a16="http://schemas.microsoft.com/office/drawing/2014/main" id="{6221CE63-06F9-F9D4-83F3-F0482499F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5" y="1081"/>
                  <a:ext cx="2" cy="956"/>
                </a:xfrm>
                <a:prstGeom prst="rect">
                  <a:avLst/>
                </a:prstGeom>
                <a:solidFill>
                  <a:srgbClr val="957D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4" name="Rectangle 171">
                  <a:extLst>
                    <a:ext uri="{FF2B5EF4-FFF2-40B4-BE49-F238E27FC236}">
                      <a16:creationId xmlns:a16="http://schemas.microsoft.com/office/drawing/2014/main" id="{2ADE696A-C71B-5A1B-C30E-00EBDB1FF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7" y="1081"/>
                  <a:ext cx="1" cy="956"/>
                </a:xfrm>
                <a:prstGeom prst="rect">
                  <a:avLst/>
                </a:prstGeom>
                <a:solidFill>
                  <a:srgbClr val="967F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5" name="Rectangle 172">
                  <a:extLst>
                    <a:ext uri="{FF2B5EF4-FFF2-40B4-BE49-F238E27FC236}">
                      <a16:creationId xmlns:a16="http://schemas.microsoft.com/office/drawing/2014/main" id="{3A12F566-0802-D429-9263-E5B4BCC59E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8" y="1081"/>
                  <a:ext cx="2" cy="956"/>
                </a:xfrm>
                <a:prstGeom prst="rect">
                  <a:avLst/>
                </a:prstGeom>
                <a:solidFill>
                  <a:srgbClr val="9681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6" name="Rectangle 173">
                  <a:extLst>
                    <a:ext uri="{FF2B5EF4-FFF2-40B4-BE49-F238E27FC236}">
                      <a16:creationId xmlns:a16="http://schemas.microsoft.com/office/drawing/2014/main" id="{70CBF0C2-A021-E16C-C201-6793671E25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0" y="1081"/>
                  <a:ext cx="2" cy="956"/>
                </a:xfrm>
                <a:prstGeom prst="rect">
                  <a:avLst/>
                </a:prstGeom>
                <a:solidFill>
                  <a:srgbClr val="9683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7" name="Rectangle 174">
                  <a:extLst>
                    <a:ext uri="{FF2B5EF4-FFF2-40B4-BE49-F238E27FC236}">
                      <a16:creationId xmlns:a16="http://schemas.microsoft.com/office/drawing/2014/main" id="{712F6B68-4F15-1275-27C2-9F0D5ABB44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2" y="1081"/>
                  <a:ext cx="2" cy="956"/>
                </a:xfrm>
                <a:prstGeom prst="rect">
                  <a:avLst/>
                </a:prstGeom>
                <a:solidFill>
                  <a:srgbClr val="9685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8" name="Rectangle 175">
                  <a:extLst>
                    <a:ext uri="{FF2B5EF4-FFF2-40B4-BE49-F238E27FC236}">
                      <a16:creationId xmlns:a16="http://schemas.microsoft.com/office/drawing/2014/main" id="{C3473D6C-E8C3-FCC0-F690-FDDCB6C2A7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4" y="1081"/>
                  <a:ext cx="1" cy="956"/>
                </a:xfrm>
                <a:prstGeom prst="rect">
                  <a:avLst/>
                </a:prstGeom>
                <a:solidFill>
                  <a:srgbClr val="9687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9" name="Rectangle 176">
                  <a:extLst>
                    <a:ext uri="{FF2B5EF4-FFF2-40B4-BE49-F238E27FC236}">
                      <a16:creationId xmlns:a16="http://schemas.microsoft.com/office/drawing/2014/main" id="{C256069E-B8E8-4358-8C68-BEB8940A8B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5" y="1081"/>
                  <a:ext cx="2" cy="956"/>
                </a:xfrm>
                <a:prstGeom prst="rect">
                  <a:avLst/>
                </a:prstGeom>
                <a:solidFill>
                  <a:srgbClr val="9789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0" name="Rectangle 177">
                  <a:extLst>
                    <a:ext uri="{FF2B5EF4-FFF2-40B4-BE49-F238E27FC236}">
                      <a16:creationId xmlns:a16="http://schemas.microsoft.com/office/drawing/2014/main" id="{CC0BC01B-3159-AD25-786D-AAB8E11AEE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7" y="1081"/>
                  <a:ext cx="2" cy="956"/>
                </a:xfrm>
                <a:prstGeom prst="rect">
                  <a:avLst/>
                </a:prstGeom>
                <a:solidFill>
                  <a:srgbClr val="978B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1" name="Rectangle 178">
                  <a:extLst>
                    <a:ext uri="{FF2B5EF4-FFF2-40B4-BE49-F238E27FC236}">
                      <a16:creationId xmlns:a16="http://schemas.microsoft.com/office/drawing/2014/main" id="{28F2A5E0-7D66-3811-9E99-38472A47CB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9" y="1081"/>
                  <a:ext cx="1" cy="956"/>
                </a:xfrm>
                <a:prstGeom prst="rect">
                  <a:avLst/>
                </a:prstGeom>
                <a:solidFill>
                  <a:srgbClr val="978D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2" name="Rectangle 179">
                  <a:extLst>
                    <a:ext uri="{FF2B5EF4-FFF2-40B4-BE49-F238E27FC236}">
                      <a16:creationId xmlns:a16="http://schemas.microsoft.com/office/drawing/2014/main" id="{21BADFEA-61A7-F74C-B3AB-CB7A029529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0" y="1081"/>
                  <a:ext cx="2" cy="956"/>
                </a:xfrm>
                <a:prstGeom prst="rect">
                  <a:avLst/>
                </a:prstGeom>
                <a:solidFill>
                  <a:srgbClr val="978F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3" name="Rectangle 180">
                  <a:extLst>
                    <a:ext uri="{FF2B5EF4-FFF2-40B4-BE49-F238E27FC236}">
                      <a16:creationId xmlns:a16="http://schemas.microsoft.com/office/drawing/2014/main" id="{3093CA4D-1AEB-E578-BCCB-FE09FD4844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2" y="1081"/>
                  <a:ext cx="2" cy="956"/>
                </a:xfrm>
                <a:prstGeom prst="rect">
                  <a:avLst/>
                </a:prstGeom>
                <a:solidFill>
                  <a:srgbClr val="9891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4" name="Rectangle 181">
                  <a:extLst>
                    <a:ext uri="{FF2B5EF4-FFF2-40B4-BE49-F238E27FC236}">
                      <a16:creationId xmlns:a16="http://schemas.microsoft.com/office/drawing/2014/main" id="{21B7EA9D-8FD5-7F27-5CD3-5AA846AFA4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4" y="1081"/>
                  <a:ext cx="1" cy="956"/>
                </a:xfrm>
                <a:prstGeom prst="rect">
                  <a:avLst/>
                </a:prstGeom>
                <a:solidFill>
                  <a:srgbClr val="9893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5" name="Rectangle 182">
                  <a:extLst>
                    <a:ext uri="{FF2B5EF4-FFF2-40B4-BE49-F238E27FC236}">
                      <a16:creationId xmlns:a16="http://schemas.microsoft.com/office/drawing/2014/main" id="{F85A15F2-1653-900D-1FD5-F39B4995E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5" y="1081"/>
                  <a:ext cx="2" cy="956"/>
                </a:xfrm>
                <a:prstGeom prst="rect">
                  <a:avLst/>
                </a:prstGeom>
                <a:solidFill>
                  <a:srgbClr val="9894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6" name="Rectangle 183">
                  <a:extLst>
                    <a:ext uri="{FF2B5EF4-FFF2-40B4-BE49-F238E27FC236}">
                      <a16:creationId xmlns:a16="http://schemas.microsoft.com/office/drawing/2014/main" id="{09483633-0187-4F2E-1B6A-42C8B4B0F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7" y="1081"/>
                  <a:ext cx="3" cy="956"/>
                </a:xfrm>
                <a:prstGeom prst="rect">
                  <a:avLst/>
                </a:prstGeom>
                <a:solidFill>
                  <a:srgbClr val="99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7" name="Rectangle 184">
                  <a:extLst>
                    <a:ext uri="{FF2B5EF4-FFF2-40B4-BE49-F238E27FC236}">
                      <a16:creationId xmlns:a16="http://schemas.microsoft.com/office/drawing/2014/main" id="{4B5856B2-BE06-852B-7CA0-415AF52695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0" y="1081"/>
                  <a:ext cx="5" cy="956"/>
                </a:xfrm>
                <a:prstGeom prst="rect">
                  <a:avLst/>
                </a:prstGeom>
                <a:solidFill>
                  <a:srgbClr val="9998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8" name="Rectangle 185">
                  <a:extLst>
                    <a:ext uri="{FF2B5EF4-FFF2-40B4-BE49-F238E27FC236}">
                      <a16:creationId xmlns:a16="http://schemas.microsoft.com/office/drawing/2014/main" id="{4F16E66D-CC23-C5B1-58DC-83E5B6AAEB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5" y="1081"/>
                  <a:ext cx="5" cy="956"/>
                </a:xfrm>
                <a:prstGeom prst="rect">
                  <a:avLst/>
                </a:prstGeom>
                <a:solidFill>
                  <a:srgbClr val="9A9A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9" name="Rectangle 186">
                  <a:extLst>
                    <a:ext uri="{FF2B5EF4-FFF2-40B4-BE49-F238E27FC236}">
                      <a16:creationId xmlns:a16="http://schemas.microsoft.com/office/drawing/2014/main" id="{EB3BDDC4-C5FD-4A88-606B-CDA5EB3000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0" y="1081"/>
                  <a:ext cx="9" cy="956"/>
                </a:xfrm>
                <a:prstGeom prst="rect">
                  <a:avLst/>
                </a:prstGeom>
                <a:solidFill>
                  <a:srgbClr val="9C9C9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0" name="Rectangle 187">
                  <a:extLst>
                    <a:ext uri="{FF2B5EF4-FFF2-40B4-BE49-F238E27FC236}">
                      <a16:creationId xmlns:a16="http://schemas.microsoft.com/office/drawing/2014/main" id="{DE3CB44C-F3CB-AC8D-D1C7-695AED3BF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9" y="1081"/>
                  <a:ext cx="9" cy="956"/>
                </a:xfrm>
                <a:prstGeom prst="rect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1" name="Rectangle 188">
                  <a:extLst>
                    <a:ext uri="{FF2B5EF4-FFF2-40B4-BE49-F238E27FC236}">
                      <a16:creationId xmlns:a16="http://schemas.microsoft.com/office/drawing/2014/main" id="{2965D44C-2FFF-C772-4B0C-9482D0B29F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8" y="1081"/>
                  <a:ext cx="6" cy="956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2" name="Rectangle 189">
                  <a:extLst>
                    <a:ext uri="{FF2B5EF4-FFF2-40B4-BE49-F238E27FC236}">
                      <a16:creationId xmlns:a16="http://schemas.microsoft.com/office/drawing/2014/main" id="{F920CA40-4C30-E12F-D281-6C824F7D5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04" y="1081"/>
                  <a:ext cx="8" cy="956"/>
                </a:xfrm>
                <a:prstGeom prst="rect">
                  <a:avLst/>
                </a:prstGeom>
                <a:solidFill>
                  <a:srgbClr val="A2A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3" name="Rectangle 190">
                  <a:extLst>
                    <a:ext uri="{FF2B5EF4-FFF2-40B4-BE49-F238E27FC236}">
                      <a16:creationId xmlns:a16="http://schemas.microsoft.com/office/drawing/2014/main" id="{4A1A22C7-5CCB-CF75-BEA6-D690BDE4BA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12" y="1081"/>
                  <a:ext cx="9" cy="956"/>
                </a:xfrm>
                <a:prstGeom prst="rect">
                  <a:avLst/>
                </a:prstGeom>
                <a:solidFill>
                  <a:srgbClr val="A4A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4" name="Rectangle 191">
                  <a:extLst>
                    <a:ext uri="{FF2B5EF4-FFF2-40B4-BE49-F238E27FC236}">
                      <a16:creationId xmlns:a16="http://schemas.microsoft.com/office/drawing/2014/main" id="{9E0FCEFF-BE64-F483-F91B-984396EF1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1081"/>
                  <a:ext cx="9" cy="956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5" name="Rectangle 192">
                  <a:extLst>
                    <a:ext uri="{FF2B5EF4-FFF2-40B4-BE49-F238E27FC236}">
                      <a16:creationId xmlns:a16="http://schemas.microsoft.com/office/drawing/2014/main" id="{FF06B8F8-64F2-512A-56BA-8CA829F311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0" y="1081"/>
                  <a:ext cx="9" cy="956"/>
                </a:xfrm>
                <a:prstGeom prst="rect">
                  <a:avLst/>
                </a:prstGeom>
                <a:solidFill>
                  <a:srgbClr val="A8A8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6" name="Rectangle 193">
                  <a:extLst>
                    <a:ext uri="{FF2B5EF4-FFF2-40B4-BE49-F238E27FC236}">
                      <a16:creationId xmlns:a16="http://schemas.microsoft.com/office/drawing/2014/main" id="{89DF5B0B-1BF9-C2FC-3D4B-AA0F5DFD47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9" y="1081"/>
                  <a:ext cx="10" cy="956"/>
                </a:xfrm>
                <a:prstGeom prst="rect">
                  <a:avLst/>
                </a:prstGeom>
                <a:solidFill>
                  <a:srgbClr val="AA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7" name="Rectangle 194">
                  <a:extLst>
                    <a:ext uri="{FF2B5EF4-FFF2-40B4-BE49-F238E27FC236}">
                      <a16:creationId xmlns:a16="http://schemas.microsoft.com/office/drawing/2014/main" id="{8D700B0C-95BA-5BD4-55C9-9716BCF9AB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9" y="1081"/>
                  <a:ext cx="9" cy="956"/>
                </a:xfrm>
                <a:prstGeom prst="rect">
                  <a:avLst/>
                </a:prstGeom>
                <a:solidFill>
                  <a:srgbClr val="ACAC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8" name="Rectangle 195">
                  <a:extLst>
                    <a:ext uri="{FF2B5EF4-FFF2-40B4-BE49-F238E27FC236}">
                      <a16:creationId xmlns:a16="http://schemas.microsoft.com/office/drawing/2014/main" id="{59F0B579-6BB6-2E0D-FC40-CD4986A863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8" y="1081"/>
                  <a:ext cx="8" cy="956"/>
                </a:xfrm>
                <a:prstGeom prst="rect">
                  <a:avLst/>
                </a:prstGeom>
                <a:solidFill>
                  <a:srgbClr val="AEA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9" name="Rectangle 196">
                  <a:extLst>
                    <a:ext uri="{FF2B5EF4-FFF2-40B4-BE49-F238E27FC236}">
                      <a16:creationId xmlns:a16="http://schemas.microsoft.com/office/drawing/2014/main" id="{136B542E-622C-E634-FB99-0B035EA10D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6" y="1081"/>
                  <a:ext cx="10" cy="956"/>
                </a:xfrm>
                <a:prstGeom prst="rect">
                  <a:avLst/>
                </a:prstGeom>
                <a:solidFill>
                  <a:srgbClr val="B0B0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0" name="Rectangle 197">
                  <a:extLst>
                    <a:ext uri="{FF2B5EF4-FFF2-40B4-BE49-F238E27FC236}">
                      <a16:creationId xmlns:a16="http://schemas.microsoft.com/office/drawing/2014/main" id="{3B5F12E2-3CA6-FD2F-4658-692D6BD3B8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6" y="1081"/>
                  <a:ext cx="9" cy="956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1" name="Rectangle 198">
                  <a:extLst>
                    <a:ext uri="{FF2B5EF4-FFF2-40B4-BE49-F238E27FC236}">
                      <a16:creationId xmlns:a16="http://schemas.microsoft.com/office/drawing/2014/main" id="{1E088051-F983-14FE-3C14-6A805033C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5" y="1081"/>
                  <a:ext cx="10" cy="956"/>
                </a:xfrm>
                <a:prstGeom prst="rect">
                  <a:avLst/>
                </a:prstGeom>
                <a:solidFill>
                  <a:srgbClr val="B4B4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2" name="Rectangle 199">
                  <a:extLst>
                    <a:ext uri="{FF2B5EF4-FFF2-40B4-BE49-F238E27FC236}">
                      <a16:creationId xmlns:a16="http://schemas.microsoft.com/office/drawing/2014/main" id="{3FD9695D-FD50-58AF-9F5F-91AD081094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5" y="1081"/>
                  <a:ext cx="8" cy="956"/>
                </a:xfrm>
                <a:prstGeom prst="rect">
                  <a:avLst/>
                </a:prstGeom>
                <a:solidFill>
                  <a:srgbClr val="B6B6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3" name="Rectangle 200">
                  <a:extLst>
                    <a:ext uri="{FF2B5EF4-FFF2-40B4-BE49-F238E27FC236}">
                      <a16:creationId xmlns:a16="http://schemas.microsoft.com/office/drawing/2014/main" id="{8E8BDF98-8B63-EE1F-AF95-DB3E10B298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03" y="1081"/>
                  <a:ext cx="9" cy="956"/>
                </a:xfrm>
                <a:prstGeom prst="rect">
                  <a:avLst/>
                </a:pr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4" name="Rectangle 201">
                  <a:extLst>
                    <a:ext uri="{FF2B5EF4-FFF2-40B4-BE49-F238E27FC236}">
                      <a16:creationId xmlns:a16="http://schemas.microsoft.com/office/drawing/2014/main" id="{C729F0FD-0572-E413-1418-30AA2B3BD3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12" y="1081"/>
                  <a:ext cx="10" cy="956"/>
                </a:xfrm>
                <a:prstGeom prst="rect">
                  <a:avLst/>
                </a:prstGeom>
                <a:solidFill>
                  <a:srgbClr val="BABA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5" name="Rectangle 202">
                  <a:extLst>
                    <a:ext uri="{FF2B5EF4-FFF2-40B4-BE49-F238E27FC236}">
                      <a16:creationId xmlns:a16="http://schemas.microsoft.com/office/drawing/2014/main" id="{10B623BA-0593-BE7D-59C1-6F0D01E7A8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2" y="1081"/>
                  <a:ext cx="8" cy="956"/>
                </a:xfrm>
                <a:prstGeom prst="rect">
                  <a:avLst/>
                </a:pr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6" name="Rectangle 203">
                  <a:extLst>
                    <a:ext uri="{FF2B5EF4-FFF2-40B4-BE49-F238E27FC236}">
                      <a16:creationId xmlns:a16="http://schemas.microsoft.com/office/drawing/2014/main" id="{3D731204-BCE3-3E8A-7906-9881CEC3E7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0" y="1081"/>
                  <a:ext cx="15" cy="956"/>
                </a:xfrm>
                <a:prstGeom prst="rect">
                  <a:avLst/>
                </a:prstGeom>
                <a:solidFill>
                  <a:srgbClr val="BEBE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7" name="Rectangle 204">
                  <a:extLst>
                    <a:ext uri="{FF2B5EF4-FFF2-40B4-BE49-F238E27FC236}">
                      <a16:creationId xmlns:a16="http://schemas.microsoft.com/office/drawing/2014/main" id="{83E62A35-DA82-3D64-33D3-1D3053002D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45" y="1081"/>
                  <a:ext cx="8" cy="956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8" name="Rectangle 205">
                  <a:extLst>
                    <a:ext uri="{FF2B5EF4-FFF2-40B4-BE49-F238E27FC236}">
                      <a16:creationId xmlns:a16="http://schemas.microsoft.com/office/drawing/2014/main" id="{252AB91C-D820-A66B-22ED-5904D3AD43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53" y="1081"/>
                  <a:ext cx="9" cy="956"/>
                </a:xfrm>
                <a:prstGeom prst="rect">
                  <a:avLst/>
                </a:prstGeom>
                <a:solidFill>
                  <a:srgbClr val="C2C2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9" name="Rectangle 206">
                  <a:extLst>
                    <a:ext uri="{FF2B5EF4-FFF2-40B4-BE49-F238E27FC236}">
                      <a16:creationId xmlns:a16="http://schemas.microsoft.com/office/drawing/2014/main" id="{08A96776-0A5D-0586-62C6-D160B10B12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62" y="1081"/>
                  <a:ext cx="12" cy="956"/>
                </a:xfrm>
                <a:prstGeom prst="rect">
                  <a:avLst/>
                </a:pr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0" name="Rectangle 207">
                  <a:extLst>
                    <a:ext uri="{FF2B5EF4-FFF2-40B4-BE49-F238E27FC236}">
                      <a16:creationId xmlns:a16="http://schemas.microsoft.com/office/drawing/2014/main" id="{33E6E9DE-FB3A-6C47-CDF5-0AAD628A4F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74" y="1081"/>
                  <a:ext cx="11" cy="956"/>
                </a:xfrm>
                <a:prstGeom prst="rect">
                  <a:avLst/>
                </a:pr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1" name="Rectangle 208">
                  <a:extLst>
                    <a:ext uri="{FF2B5EF4-FFF2-40B4-BE49-F238E27FC236}">
                      <a16:creationId xmlns:a16="http://schemas.microsoft.com/office/drawing/2014/main" id="{93716E7D-452B-28B9-7EEB-AB10A7C4FA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5" y="1081"/>
                  <a:ext cx="10" cy="956"/>
                </a:xfrm>
                <a:prstGeom prst="rect">
                  <a:avLst/>
                </a:prstGeom>
                <a:solidFill>
                  <a:srgbClr val="C8C8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2" name="Rectangle 209">
                  <a:extLst>
                    <a:ext uri="{FF2B5EF4-FFF2-40B4-BE49-F238E27FC236}">
                      <a16:creationId xmlns:a16="http://schemas.microsoft.com/office/drawing/2014/main" id="{FF221EEC-8C57-5C33-21F3-EC4DB5138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5" y="1081"/>
                  <a:ext cx="13" cy="956"/>
                </a:xfrm>
                <a:prstGeom prst="rect">
                  <a:avLst/>
                </a:prstGeom>
                <a:solidFill>
                  <a:srgbClr val="CA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3" name="Rectangle 210">
                  <a:extLst>
                    <a:ext uri="{FF2B5EF4-FFF2-40B4-BE49-F238E27FC236}">
                      <a16:creationId xmlns:a16="http://schemas.microsoft.com/office/drawing/2014/main" id="{19D39B38-91E5-63E1-654C-86CB6897E3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08" y="1081"/>
                  <a:ext cx="10" cy="956"/>
                </a:xfrm>
                <a:prstGeom prst="rect">
                  <a:avLst/>
                </a:pr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4" name="Rectangle 211">
                  <a:extLst>
                    <a:ext uri="{FF2B5EF4-FFF2-40B4-BE49-F238E27FC236}">
                      <a16:creationId xmlns:a16="http://schemas.microsoft.com/office/drawing/2014/main" id="{BBD18330-209D-6BE8-A951-2B343BA4EF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8" y="1081"/>
                  <a:ext cx="11" cy="956"/>
                </a:xfrm>
                <a:prstGeom prst="rect">
                  <a:avLst/>
                </a:pr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5" name="Rectangle 212">
                  <a:extLst>
                    <a:ext uri="{FF2B5EF4-FFF2-40B4-BE49-F238E27FC236}">
                      <a16:creationId xmlns:a16="http://schemas.microsoft.com/office/drawing/2014/main" id="{23B523E9-543E-5C5F-A2A3-A98BC71F24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9" y="1081"/>
                  <a:ext cx="11" cy="956"/>
                </a:xfrm>
                <a:prstGeom prst="rect">
                  <a:avLst/>
                </a:prstGeom>
                <a:solidFill>
                  <a:srgbClr val="D0D0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6" name="Rectangle 213">
                  <a:extLst>
                    <a:ext uri="{FF2B5EF4-FFF2-40B4-BE49-F238E27FC236}">
                      <a16:creationId xmlns:a16="http://schemas.microsoft.com/office/drawing/2014/main" id="{1E148E29-A37B-45AF-3B0A-BA241EBF98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40" y="1081"/>
                  <a:ext cx="9" cy="956"/>
                </a:xfrm>
                <a:prstGeom prst="rect">
                  <a:avLst/>
                </a:pr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2" name="Rectangle 215">
                <a:extLst>
                  <a:ext uri="{FF2B5EF4-FFF2-40B4-BE49-F238E27FC236}">
                    <a16:creationId xmlns:a16="http://schemas.microsoft.com/office/drawing/2014/main" id="{E5247908-6649-9040-FFCE-AC3A62BB21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9" y="1081"/>
                <a:ext cx="14" cy="956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216">
                <a:extLst>
                  <a:ext uri="{FF2B5EF4-FFF2-40B4-BE49-F238E27FC236}">
                    <a16:creationId xmlns:a16="http://schemas.microsoft.com/office/drawing/2014/main" id="{DC175C3E-E5D0-4235-AE17-B2F4EC3EB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3" y="1081"/>
                <a:ext cx="12" cy="956"/>
              </a:xfrm>
              <a:prstGeom prst="rect">
                <a:avLst/>
              </a:prstGeom>
              <a:solidFill>
                <a:srgbClr val="D6D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217">
                <a:extLst>
                  <a:ext uri="{FF2B5EF4-FFF2-40B4-BE49-F238E27FC236}">
                    <a16:creationId xmlns:a16="http://schemas.microsoft.com/office/drawing/2014/main" id="{FB733C1B-3BFD-C269-6802-22DAEAD3A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5" y="1081"/>
                <a:ext cx="11" cy="956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218">
                <a:extLst>
                  <a:ext uri="{FF2B5EF4-FFF2-40B4-BE49-F238E27FC236}">
                    <a16:creationId xmlns:a16="http://schemas.microsoft.com/office/drawing/2014/main" id="{7FEAB510-B739-F0CB-1FE7-22BF1F94C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6" y="1081"/>
                <a:ext cx="13" cy="956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219">
                <a:extLst>
                  <a:ext uri="{FF2B5EF4-FFF2-40B4-BE49-F238E27FC236}">
                    <a16:creationId xmlns:a16="http://schemas.microsoft.com/office/drawing/2014/main" id="{AE741A54-8F0F-6A21-33B7-E835DB061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9" y="1081"/>
                <a:ext cx="12" cy="956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220">
                <a:extLst>
                  <a:ext uri="{FF2B5EF4-FFF2-40B4-BE49-F238E27FC236}">
                    <a16:creationId xmlns:a16="http://schemas.microsoft.com/office/drawing/2014/main" id="{6D886575-DF27-A090-EA7A-6C35A45B3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1" y="1081"/>
                <a:ext cx="11" cy="956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Rectangle 221">
                <a:extLst>
                  <a:ext uri="{FF2B5EF4-FFF2-40B4-BE49-F238E27FC236}">
                    <a16:creationId xmlns:a16="http://schemas.microsoft.com/office/drawing/2014/main" id="{BC6A80E5-9CE1-8247-4CBB-5B70DA1931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1081"/>
                <a:ext cx="14" cy="956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Rectangle 222">
                <a:extLst>
                  <a:ext uri="{FF2B5EF4-FFF2-40B4-BE49-F238E27FC236}">
                    <a16:creationId xmlns:a16="http://schemas.microsoft.com/office/drawing/2014/main" id="{6FF798CE-E08D-86B1-57D0-18872A075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6" y="1081"/>
                <a:ext cx="12" cy="956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Rectangle 223">
                <a:extLst>
                  <a:ext uri="{FF2B5EF4-FFF2-40B4-BE49-F238E27FC236}">
                    <a16:creationId xmlns:a16="http://schemas.microsoft.com/office/drawing/2014/main" id="{E57C88EB-F187-4D2F-0B0B-7A77BE4185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8" y="1081"/>
                <a:ext cx="11" cy="956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224">
                <a:extLst>
                  <a:ext uri="{FF2B5EF4-FFF2-40B4-BE49-F238E27FC236}">
                    <a16:creationId xmlns:a16="http://schemas.microsoft.com/office/drawing/2014/main" id="{3E0838CC-3D18-5C40-E563-5EB435D1B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9" y="1081"/>
                <a:ext cx="13" cy="95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225">
                <a:extLst>
                  <a:ext uri="{FF2B5EF4-FFF2-40B4-BE49-F238E27FC236}">
                    <a16:creationId xmlns:a16="http://schemas.microsoft.com/office/drawing/2014/main" id="{8F5E30D2-9EC7-53FB-46DE-F8ACA5E10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2" y="1081"/>
                <a:ext cx="12" cy="956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226">
                <a:extLst>
                  <a:ext uri="{FF2B5EF4-FFF2-40B4-BE49-F238E27FC236}">
                    <a16:creationId xmlns:a16="http://schemas.microsoft.com/office/drawing/2014/main" id="{BD74CC7C-9C39-933A-F629-F3495E9AB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4" y="1081"/>
                <a:ext cx="15" cy="956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Rectangle 227">
                <a:extLst>
                  <a:ext uri="{FF2B5EF4-FFF2-40B4-BE49-F238E27FC236}">
                    <a16:creationId xmlns:a16="http://schemas.microsoft.com/office/drawing/2014/main" id="{3AF89254-0F01-66AF-60EE-A53D04737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1081"/>
                <a:ext cx="12" cy="956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228">
                <a:extLst>
                  <a:ext uri="{FF2B5EF4-FFF2-40B4-BE49-F238E27FC236}">
                    <a16:creationId xmlns:a16="http://schemas.microsoft.com/office/drawing/2014/main" id="{12DEE870-367D-B7B7-F9B0-5FA1A57FA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1081"/>
                <a:ext cx="11" cy="956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229">
                <a:extLst>
                  <a:ext uri="{FF2B5EF4-FFF2-40B4-BE49-F238E27FC236}">
                    <a16:creationId xmlns:a16="http://schemas.microsoft.com/office/drawing/2014/main" id="{82F6EE0A-8806-11F8-FA31-29038158CC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" y="1081"/>
                <a:ext cx="17" cy="95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230">
                <a:extLst>
                  <a:ext uri="{FF2B5EF4-FFF2-40B4-BE49-F238E27FC236}">
                    <a16:creationId xmlns:a16="http://schemas.microsoft.com/office/drawing/2014/main" id="{EF9040C3-DEA6-38E8-FA72-CA426B08E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9" y="1081"/>
                <a:ext cx="11" cy="956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231">
                <a:extLst>
                  <a:ext uri="{FF2B5EF4-FFF2-40B4-BE49-F238E27FC236}">
                    <a16:creationId xmlns:a16="http://schemas.microsoft.com/office/drawing/2014/main" id="{FE96F2B4-A641-AEAC-D172-E4DD9C27E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0" y="1081"/>
                <a:ext cx="16" cy="956"/>
              </a:xfrm>
              <a:prstGeom prst="rect">
                <a:avLst/>
              </a:pr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232">
                <a:extLst>
                  <a:ext uri="{FF2B5EF4-FFF2-40B4-BE49-F238E27FC236}">
                    <a16:creationId xmlns:a16="http://schemas.microsoft.com/office/drawing/2014/main" id="{3B79E859-0BCE-C831-3373-FAEE24012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6" y="1081"/>
                <a:ext cx="12" cy="956"/>
              </a:xfrm>
              <a:prstGeom prst="rect">
                <a:avLst/>
              </a:pr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Rectangle 233">
                <a:extLst>
                  <a:ext uri="{FF2B5EF4-FFF2-40B4-BE49-F238E27FC236}">
                    <a16:creationId xmlns:a16="http://schemas.microsoft.com/office/drawing/2014/main" id="{895F211B-631F-8B2E-EC35-037064CDE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8" y="1081"/>
                <a:ext cx="15" cy="956"/>
              </a:xfrm>
              <a:prstGeom prst="rect">
                <a:avLst/>
              </a:pr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Rectangle 234">
                <a:extLst>
                  <a:ext uri="{FF2B5EF4-FFF2-40B4-BE49-F238E27FC236}">
                    <a16:creationId xmlns:a16="http://schemas.microsoft.com/office/drawing/2014/main" id="{0A62EABD-3B35-8077-BFD7-D2297B6AC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3" y="1081"/>
                <a:ext cx="12" cy="956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Rectangle 235">
                <a:extLst>
                  <a:ext uri="{FF2B5EF4-FFF2-40B4-BE49-F238E27FC236}">
                    <a16:creationId xmlns:a16="http://schemas.microsoft.com/office/drawing/2014/main" id="{83DDC384-65D9-EDC1-2AFE-A3129BA5C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5" y="1081"/>
                <a:ext cx="16" cy="956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Rectangle 236">
                <a:extLst>
                  <a:ext uri="{FF2B5EF4-FFF2-40B4-BE49-F238E27FC236}">
                    <a16:creationId xmlns:a16="http://schemas.microsoft.com/office/drawing/2014/main" id="{F0AE1E5F-120A-6045-B6FD-34BE6C623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1" y="1081"/>
                <a:ext cx="734" cy="9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Rectangle 237">
                <a:extLst>
                  <a:ext uri="{FF2B5EF4-FFF2-40B4-BE49-F238E27FC236}">
                    <a16:creationId xmlns:a16="http://schemas.microsoft.com/office/drawing/2014/main" id="{B1155CDE-F38B-5C79-63FB-1255D7C25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9" y="1081"/>
                <a:ext cx="2336" cy="957"/>
              </a:xfrm>
              <a:prstGeom prst="rect">
                <a:avLst/>
              </a:prstGeom>
              <a:noFill/>
              <a:ln w="22225" cap="rnd">
                <a:solidFill>
                  <a:srgbClr val="89A4A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4" name="Rectangle 239">
              <a:extLst>
                <a:ext uri="{FF2B5EF4-FFF2-40B4-BE49-F238E27FC236}">
                  <a16:creationId xmlns:a16="http://schemas.microsoft.com/office/drawing/2014/main" id="{9D488976-B208-2054-4890-FA8F60438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" y="1500"/>
              <a:ext cx="44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 dirty="0">
                  <a:ln>
                    <a:noFill/>
                  </a:ln>
                  <a:solidFill>
                    <a:srgbClr val="FFFFFF"/>
                  </a:solidFill>
                  <a:effectLst/>
                  <a:latin typeface="Arial" panose="020B0604020202020204" pitchFamily="34" charset="0"/>
                </a:rPr>
                <a:t>Test Gas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Rectangle 240">
              <a:extLst>
                <a:ext uri="{FF2B5EF4-FFF2-40B4-BE49-F238E27FC236}">
                  <a16:creationId xmlns:a16="http://schemas.microsoft.com/office/drawing/2014/main" id="{A2B566A1-D703-EE14-85B2-8C9B54AC3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8" y="1500"/>
              <a:ext cx="695" cy="1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4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Driver Gas</a:t>
              </a:r>
              <a:endPara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6" name="Group 243">
              <a:extLst>
                <a:ext uri="{FF2B5EF4-FFF2-40B4-BE49-F238E27FC236}">
                  <a16:creationId xmlns:a16="http://schemas.microsoft.com/office/drawing/2014/main" id="{72E37970-E14E-22C0-79B9-1BD74949A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9" y="1081"/>
              <a:ext cx="1593" cy="77"/>
              <a:chOff x="2719" y="1081"/>
              <a:chExt cx="1593" cy="77"/>
            </a:xfrm>
          </p:grpSpPr>
          <p:sp>
            <p:nvSpPr>
              <p:cNvPr id="29" name="Freeform 241">
                <a:extLst>
                  <a:ext uri="{FF2B5EF4-FFF2-40B4-BE49-F238E27FC236}">
                    <a16:creationId xmlns:a16="http://schemas.microsoft.com/office/drawing/2014/main" id="{D6C3E7DA-3BFA-7319-B6C5-00F4E0E6F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081"/>
                <a:ext cx="1593" cy="77"/>
              </a:xfrm>
              <a:custGeom>
                <a:avLst/>
                <a:gdLst>
                  <a:gd name="T0" fmla="*/ 7476 w 7500"/>
                  <a:gd name="T1" fmla="*/ 400 h 400"/>
                  <a:gd name="T2" fmla="*/ 7476 w 7500"/>
                  <a:gd name="T3" fmla="*/ 400 h 400"/>
                  <a:gd name="T4" fmla="*/ 0 w 7500"/>
                  <a:gd name="T5" fmla="*/ 0 h 400"/>
                  <a:gd name="T6" fmla="*/ 0 w 7500"/>
                  <a:gd name="T7" fmla="*/ 0 h 400"/>
                  <a:gd name="T8" fmla="*/ 7500 w 7500"/>
                  <a:gd name="T9" fmla="*/ 0 h 400"/>
                  <a:gd name="T10" fmla="*/ 7476 w 7500"/>
                  <a:gd name="T11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00" h="400">
                    <a:moveTo>
                      <a:pt x="7476" y="400"/>
                    </a:moveTo>
                    <a:lnTo>
                      <a:pt x="7476" y="400"/>
                    </a:lnTo>
                    <a:cubicBezTo>
                      <a:pt x="3343" y="400"/>
                      <a:pt x="0" y="2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500" y="0"/>
                    </a:lnTo>
                    <a:lnTo>
                      <a:pt x="7476" y="40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42">
                <a:extLst>
                  <a:ext uri="{FF2B5EF4-FFF2-40B4-BE49-F238E27FC236}">
                    <a16:creationId xmlns:a16="http://schemas.microsoft.com/office/drawing/2014/main" id="{D2173B8A-DB54-008A-676B-E17871E10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081"/>
                <a:ext cx="1588" cy="77"/>
              </a:xfrm>
              <a:custGeom>
                <a:avLst/>
                <a:gdLst>
                  <a:gd name="T0" fmla="*/ 7476 w 7476"/>
                  <a:gd name="T1" fmla="*/ 400 h 400"/>
                  <a:gd name="T2" fmla="*/ 7476 w 7476"/>
                  <a:gd name="T3" fmla="*/ 400 h 400"/>
                  <a:gd name="T4" fmla="*/ 0 w 7476"/>
                  <a:gd name="T5" fmla="*/ 0 h 400"/>
                  <a:gd name="T6" fmla="*/ 0 w 7476"/>
                  <a:gd name="T7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76" h="400">
                    <a:moveTo>
                      <a:pt x="7476" y="400"/>
                    </a:moveTo>
                    <a:lnTo>
                      <a:pt x="7476" y="400"/>
                    </a:lnTo>
                    <a:cubicBezTo>
                      <a:pt x="3343" y="400"/>
                      <a:pt x="0" y="2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B6DCD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246">
              <a:extLst>
                <a:ext uri="{FF2B5EF4-FFF2-40B4-BE49-F238E27FC236}">
                  <a16:creationId xmlns:a16="http://schemas.microsoft.com/office/drawing/2014/main" id="{7BA64EAD-BC2B-AA78-0A93-CD05FAE9A0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9" y="1961"/>
              <a:ext cx="1593" cy="77"/>
              <a:chOff x="2719" y="1961"/>
              <a:chExt cx="1593" cy="77"/>
            </a:xfrm>
          </p:grpSpPr>
          <p:sp>
            <p:nvSpPr>
              <p:cNvPr id="27" name="Freeform 244">
                <a:extLst>
                  <a:ext uri="{FF2B5EF4-FFF2-40B4-BE49-F238E27FC236}">
                    <a16:creationId xmlns:a16="http://schemas.microsoft.com/office/drawing/2014/main" id="{69110D01-9A48-2A75-6F5F-B74415D4C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961"/>
                <a:ext cx="1593" cy="77"/>
              </a:xfrm>
              <a:custGeom>
                <a:avLst/>
                <a:gdLst>
                  <a:gd name="T0" fmla="*/ 7476 w 7500"/>
                  <a:gd name="T1" fmla="*/ 0 h 400"/>
                  <a:gd name="T2" fmla="*/ 7476 w 7500"/>
                  <a:gd name="T3" fmla="*/ 0 h 400"/>
                  <a:gd name="T4" fmla="*/ 0 w 7500"/>
                  <a:gd name="T5" fmla="*/ 400 h 400"/>
                  <a:gd name="T6" fmla="*/ 0 w 7500"/>
                  <a:gd name="T7" fmla="*/ 400 h 400"/>
                  <a:gd name="T8" fmla="*/ 7500 w 7500"/>
                  <a:gd name="T9" fmla="*/ 400 h 400"/>
                  <a:gd name="T10" fmla="*/ 7476 w 7500"/>
                  <a:gd name="T11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00" h="400">
                    <a:moveTo>
                      <a:pt x="7476" y="0"/>
                    </a:moveTo>
                    <a:lnTo>
                      <a:pt x="7476" y="0"/>
                    </a:lnTo>
                    <a:cubicBezTo>
                      <a:pt x="3343" y="1"/>
                      <a:pt x="0" y="180"/>
                      <a:pt x="0" y="400"/>
                    </a:cubicBezTo>
                    <a:cubicBezTo>
                      <a:pt x="0" y="400"/>
                      <a:pt x="0" y="400"/>
                      <a:pt x="0" y="400"/>
                    </a:cubicBezTo>
                    <a:lnTo>
                      <a:pt x="7500" y="400"/>
                    </a:lnTo>
                    <a:lnTo>
                      <a:pt x="7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45">
                <a:extLst>
                  <a:ext uri="{FF2B5EF4-FFF2-40B4-BE49-F238E27FC236}">
                    <a16:creationId xmlns:a16="http://schemas.microsoft.com/office/drawing/2014/main" id="{2E8BE63D-EF65-984E-3428-0247A5E5D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961"/>
                <a:ext cx="1588" cy="77"/>
              </a:xfrm>
              <a:custGeom>
                <a:avLst/>
                <a:gdLst>
                  <a:gd name="T0" fmla="*/ 7476 w 7476"/>
                  <a:gd name="T1" fmla="*/ 0 h 400"/>
                  <a:gd name="T2" fmla="*/ 7476 w 7476"/>
                  <a:gd name="T3" fmla="*/ 0 h 400"/>
                  <a:gd name="T4" fmla="*/ 0 w 7476"/>
                  <a:gd name="T5" fmla="*/ 400 h 400"/>
                  <a:gd name="T6" fmla="*/ 0 w 7476"/>
                  <a:gd name="T7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76" h="400">
                    <a:moveTo>
                      <a:pt x="7476" y="0"/>
                    </a:moveTo>
                    <a:lnTo>
                      <a:pt x="7476" y="0"/>
                    </a:lnTo>
                    <a:cubicBezTo>
                      <a:pt x="3343" y="1"/>
                      <a:pt x="0" y="180"/>
                      <a:pt x="0" y="400"/>
                    </a:cubicBezTo>
                    <a:cubicBezTo>
                      <a:pt x="0" y="400"/>
                      <a:pt x="0" y="400"/>
                      <a:pt x="0" y="400"/>
                    </a:cubicBezTo>
                  </a:path>
                </a:pathLst>
              </a:custGeom>
              <a:noFill/>
              <a:ln w="7938" cap="rnd">
                <a:solidFill>
                  <a:srgbClr val="B6DCD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" name="Rectangle 253">
              <a:extLst>
                <a:ext uri="{FF2B5EF4-FFF2-40B4-BE49-F238E27FC236}">
                  <a16:creationId xmlns:a16="http://schemas.microsoft.com/office/drawing/2014/main" id="{E89987C0-7FF2-67AB-28A4-C74DA8299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1387"/>
              <a:ext cx="637" cy="1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81" name="TextBox 3480">
            <a:extLst>
              <a:ext uri="{FF2B5EF4-FFF2-40B4-BE49-F238E27FC236}">
                <a16:creationId xmlns:a16="http://schemas.microsoft.com/office/drawing/2014/main" id="{D11EA634-7244-4C9E-90F3-225E11A49DC1}"/>
              </a:ext>
            </a:extLst>
          </p:cNvPr>
          <p:cNvSpPr txBox="1"/>
          <p:nvPr/>
        </p:nvSpPr>
        <p:spPr>
          <a:xfrm>
            <a:off x="4226653" y="348577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63A93B-B7BC-A096-311D-440F4931A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Comparison –Time of Flight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88F6F-63FB-2BF4-FF8D-747E0E5B7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6683" y="914403"/>
            <a:ext cx="3753270" cy="502023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Clarke, et al. (2023), recognized spatial transform required</a:t>
            </a:r>
          </a:p>
          <a:p>
            <a:r>
              <a:rPr lang="en-US" dirty="0"/>
              <a:t>This is due to the deceleration of gas from the shock front to the contact front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Time spent in the flow is the integral of velocity: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Data can be compared on a </a:t>
            </a:r>
            <a:r>
              <a:rPr lang="en-US" dirty="0" err="1"/>
              <a:t>Lagrangian</a:t>
            </a:r>
            <a:r>
              <a:rPr lang="en-US" dirty="0"/>
              <a:t>, or time-of-flight, basis: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463" name="TextBox 3462">
            <a:extLst>
              <a:ext uri="{FF2B5EF4-FFF2-40B4-BE49-F238E27FC236}">
                <a16:creationId xmlns:a16="http://schemas.microsoft.com/office/drawing/2014/main" id="{CD81DEB4-A69F-D1C0-A58F-783D0FDEFF12}"/>
              </a:ext>
            </a:extLst>
          </p:cNvPr>
          <p:cNvSpPr txBox="1"/>
          <p:nvPr/>
        </p:nvSpPr>
        <p:spPr>
          <a:xfrm>
            <a:off x="609600" y="977900"/>
            <a:ext cx="27751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Shock frame of reference</a:t>
            </a:r>
          </a:p>
        </p:txBody>
      </p:sp>
      <p:cxnSp>
        <p:nvCxnSpPr>
          <p:cNvPr id="3465" name="Straight Connector 3464">
            <a:extLst>
              <a:ext uri="{FF2B5EF4-FFF2-40B4-BE49-F238E27FC236}">
                <a16:creationId xmlns:a16="http://schemas.microsoft.com/office/drawing/2014/main" id="{6E0E50EF-744C-D9FD-1747-135401166458}"/>
              </a:ext>
            </a:extLst>
          </p:cNvPr>
          <p:cNvCxnSpPr/>
          <p:nvPr/>
        </p:nvCxnSpPr>
        <p:spPr>
          <a:xfrm flipV="1">
            <a:off x="4192588" y="1232181"/>
            <a:ext cx="0" cy="6617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66" name="Straight Connector 3465">
            <a:extLst>
              <a:ext uri="{FF2B5EF4-FFF2-40B4-BE49-F238E27FC236}">
                <a16:creationId xmlns:a16="http://schemas.microsoft.com/office/drawing/2014/main" id="{8020C29D-E7FE-27C6-F3B7-C82F74F87299}"/>
              </a:ext>
            </a:extLst>
          </p:cNvPr>
          <p:cNvCxnSpPr/>
          <p:nvPr/>
        </p:nvCxnSpPr>
        <p:spPr>
          <a:xfrm flipV="1">
            <a:off x="5762626" y="1232181"/>
            <a:ext cx="0" cy="66171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67" name="TextBox 3466">
            <a:extLst>
              <a:ext uri="{FF2B5EF4-FFF2-40B4-BE49-F238E27FC236}">
                <a16:creationId xmlns:a16="http://schemas.microsoft.com/office/drawing/2014/main" id="{35ED484A-7577-E45F-A2E3-6D294A45A3E8}"/>
              </a:ext>
            </a:extLst>
          </p:cNvPr>
          <p:cNvSpPr txBox="1"/>
          <p:nvPr/>
        </p:nvSpPr>
        <p:spPr>
          <a:xfrm>
            <a:off x="3917450" y="1082582"/>
            <a:ext cx="5629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v=0</a:t>
            </a:r>
          </a:p>
        </p:txBody>
      </p:sp>
      <p:sp>
        <p:nvSpPr>
          <p:cNvPr id="3468" name="TextBox 3467">
            <a:extLst>
              <a:ext uri="{FF2B5EF4-FFF2-40B4-BE49-F238E27FC236}">
                <a16:creationId xmlns:a16="http://schemas.microsoft.com/office/drawing/2014/main" id="{0D971AFB-FEB8-B4D3-6A92-CAEEB4D7C96C}"/>
              </a:ext>
            </a:extLst>
          </p:cNvPr>
          <p:cNvSpPr txBox="1"/>
          <p:nvPr/>
        </p:nvSpPr>
        <p:spPr>
          <a:xfrm>
            <a:off x="5509213" y="1082162"/>
            <a:ext cx="56297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v=0</a:t>
            </a:r>
          </a:p>
        </p:txBody>
      </p:sp>
      <p:cxnSp>
        <p:nvCxnSpPr>
          <p:cNvPr id="3470" name="Straight Arrow Connector 3469">
            <a:extLst>
              <a:ext uri="{FF2B5EF4-FFF2-40B4-BE49-F238E27FC236}">
                <a16:creationId xmlns:a16="http://schemas.microsoft.com/office/drawing/2014/main" id="{0BF0D4A6-C2F0-11C0-329D-236633CF52F7}"/>
              </a:ext>
            </a:extLst>
          </p:cNvPr>
          <p:cNvCxnSpPr/>
          <p:nvPr/>
        </p:nvCxnSpPr>
        <p:spPr>
          <a:xfrm>
            <a:off x="1056547" y="2679290"/>
            <a:ext cx="1576388" cy="142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71" name="TextBox 3470">
            <a:extLst>
              <a:ext uri="{FF2B5EF4-FFF2-40B4-BE49-F238E27FC236}">
                <a16:creationId xmlns:a16="http://schemas.microsoft.com/office/drawing/2014/main" id="{F5EE5A84-AA05-129E-9B23-91BB1151C8BF}"/>
              </a:ext>
            </a:extLst>
          </p:cNvPr>
          <p:cNvSpPr txBox="1"/>
          <p:nvPr/>
        </p:nvSpPr>
        <p:spPr>
          <a:xfrm>
            <a:off x="1538750" y="2302020"/>
            <a:ext cx="864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r>
              <a:rPr lang="en-US" dirty="0"/>
              <a:t> = v</a:t>
            </a:r>
            <a:r>
              <a:rPr lang="en-US" baseline="-25000" dirty="0"/>
              <a:t>s</a:t>
            </a:r>
          </a:p>
        </p:txBody>
      </p:sp>
      <p:cxnSp>
        <p:nvCxnSpPr>
          <p:cNvPr id="3473" name="Straight Arrow Connector 3472">
            <a:extLst>
              <a:ext uri="{FF2B5EF4-FFF2-40B4-BE49-F238E27FC236}">
                <a16:creationId xmlns:a16="http://schemas.microsoft.com/office/drawing/2014/main" id="{5677D93B-52A6-EF60-0002-2C0201C319F5}"/>
              </a:ext>
            </a:extLst>
          </p:cNvPr>
          <p:cNvCxnSpPr/>
          <p:nvPr/>
        </p:nvCxnSpPr>
        <p:spPr>
          <a:xfrm>
            <a:off x="4252913" y="2639645"/>
            <a:ext cx="2936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74" name="TextBox 3473">
            <a:extLst>
              <a:ext uri="{FF2B5EF4-FFF2-40B4-BE49-F238E27FC236}">
                <a16:creationId xmlns:a16="http://schemas.microsoft.com/office/drawing/2014/main" id="{289C931C-C5FB-0981-A09B-754C9AF0F2DA}"/>
              </a:ext>
            </a:extLst>
          </p:cNvPr>
          <p:cNvSpPr txBox="1"/>
          <p:nvPr/>
        </p:nvSpPr>
        <p:spPr>
          <a:xfrm>
            <a:off x="4205288" y="2258891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v&lt;&lt;v</a:t>
            </a:r>
            <a:r>
              <a:rPr lang="en-US" baseline="-25000" dirty="0"/>
              <a:t>s</a:t>
            </a:r>
          </a:p>
        </p:txBody>
      </p:sp>
      <p:sp>
        <p:nvSpPr>
          <p:cNvPr id="3475" name="Oval 3474">
            <a:extLst>
              <a:ext uri="{FF2B5EF4-FFF2-40B4-BE49-F238E27FC236}">
                <a16:creationId xmlns:a16="http://schemas.microsoft.com/office/drawing/2014/main" id="{27469252-FBA1-3553-94B8-EE68A5CB5011}"/>
              </a:ext>
            </a:extLst>
          </p:cNvPr>
          <p:cNvSpPr/>
          <p:nvPr/>
        </p:nvSpPr>
        <p:spPr>
          <a:xfrm>
            <a:off x="1056547" y="2927353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77" name="Straight Arrow Connector 3476">
            <a:extLst>
              <a:ext uri="{FF2B5EF4-FFF2-40B4-BE49-F238E27FC236}">
                <a16:creationId xmlns:a16="http://schemas.microsoft.com/office/drawing/2014/main" id="{CB5A4C0E-5988-2185-9790-D2B918A10698}"/>
              </a:ext>
            </a:extLst>
          </p:cNvPr>
          <p:cNvCxnSpPr/>
          <p:nvPr/>
        </p:nvCxnSpPr>
        <p:spPr>
          <a:xfrm>
            <a:off x="4192586" y="3563941"/>
            <a:ext cx="35401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78" name="Straight Arrow Connector 3477">
            <a:extLst>
              <a:ext uri="{FF2B5EF4-FFF2-40B4-BE49-F238E27FC236}">
                <a16:creationId xmlns:a16="http://schemas.microsoft.com/office/drawing/2014/main" id="{CBB06E1A-9B4B-8F02-410D-243830F2E839}"/>
              </a:ext>
            </a:extLst>
          </p:cNvPr>
          <p:cNvCxnSpPr>
            <a:cxnSpLocks/>
          </p:cNvCxnSpPr>
          <p:nvPr/>
        </p:nvCxnSpPr>
        <p:spPr>
          <a:xfrm>
            <a:off x="4192586" y="3343834"/>
            <a:ext cx="1581152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80" name="TextBox 3479">
            <a:extLst>
              <a:ext uri="{FF2B5EF4-FFF2-40B4-BE49-F238E27FC236}">
                <a16:creationId xmlns:a16="http://schemas.microsoft.com/office/drawing/2014/main" id="{3B826D3A-DB26-C76D-C30C-6488BB4CF3AD}"/>
              </a:ext>
            </a:extLst>
          </p:cNvPr>
          <p:cNvSpPr txBox="1"/>
          <p:nvPr/>
        </p:nvSpPr>
        <p:spPr>
          <a:xfrm>
            <a:off x="4661182" y="3013376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82" name="TextBox 3481">
                <a:extLst>
                  <a:ext uri="{FF2B5EF4-FFF2-40B4-BE49-F238E27FC236}">
                    <a16:creationId xmlns:a16="http://schemas.microsoft.com/office/drawing/2014/main" id="{E4016991-3526-123E-BFC4-A6E228E3833E}"/>
                  </a:ext>
                </a:extLst>
              </p:cNvPr>
              <p:cNvSpPr txBox="1"/>
              <p:nvPr/>
            </p:nvSpPr>
            <p:spPr>
              <a:xfrm>
                <a:off x="9072786" y="2806650"/>
                <a:ext cx="1968488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den>
                      </m:f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2" name="TextBox 3481">
                <a:extLst>
                  <a:ext uri="{FF2B5EF4-FFF2-40B4-BE49-F238E27FC236}">
                    <a16:creationId xmlns:a16="http://schemas.microsoft.com/office/drawing/2014/main" id="{E4016991-3526-123E-BFC4-A6E228E383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2786" y="2806650"/>
                <a:ext cx="1968488" cy="622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4" name="TextBox 3483">
                <a:extLst>
                  <a:ext uri="{FF2B5EF4-FFF2-40B4-BE49-F238E27FC236}">
                    <a16:creationId xmlns:a16="http://schemas.microsoft.com/office/drawing/2014/main" id="{F9DA4B79-AFD0-5B98-DE81-D98395C5E64B}"/>
                  </a:ext>
                </a:extLst>
              </p:cNvPr>
              <p:cNvSpPr txBox="1"/>
              <p:nvPr/>
            </p:nvSpPr>
            <p:spPr>
              <a:xfrm>
                <a:off x="9403220" y="4206486"/>
                <a:ext cx="1292149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𝑇𝑂𝐹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4" name="TextBox 3483">
                <a:extLst>
                  <a:ext uri="{FF2B5EF4-FFF2-40B4-BE49-F238E27FC236}">
                    <a16:creationId xmlns:a16="http://schemas.microsoft.com/office/drawing/2014/main" id="{F9DA4B79-AFD0-5B98-DE81-D98395C5E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3220" y="4206486"/>
                <a:ext cx="1292149" cy="72654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85" name="TextBox 3484">
                <a:extLst>
                  <a:ext uri="{FF2B5EF4-FFF2-40B4-BE49-F238E27FC236}">
                    <a16:creationId xmlns:a16="http://schemas.microsoft.com/office/drawing/2014/main" id="{40D8B0A1-56CF-7D2F-BA06-35F47F0E3580}"/>
                  </a:ext>
                </a:extLst>
              </p:cNvPr>
              <p:cNvSpPr txBox="1"/>
              <p:nvPr/>
            </p:nvSpPr>
            <p:spPr>
              <a:xfrm>
                <a:off x="8196683" y="5793817"/>
                <a:ext cx="3449406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𝑇𝑂𝐹</m:t>
                          </m:r>
                        </m:sub>
                      </m:sSub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𝑙𝑛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𝐿</m:t>
                                      </m:r>
                                    </m:den>
                                  </m:f>
                                </m:e>
                              </m:ra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den>
                              </m:f>
                            </m:e>
                          </m:ra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85" name="TextBox 3484">
                <a:extLst>
                  <a:ext uri="{FF2B5EF4-FFF2-40B4-BE49-F238E27FC236}">
                    <a16:creationId xmlns:a16="http://schemas.microsoft.com/office/drawing/2014/main" id="{40D8B0A1-56CF-7D2F-BA06-35F47F0E3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6683" y="5793817"/>
                <a:ext cx="3449406" cy="62235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6" name="TextBox 3485">
            <a:extLst>
              <a:ext uri="{FF2B5EF4-FFF2-40B4-BE49-F238E27FC236}">
                <a16:creationId xmlns:a16="http://schemas.microsoft.com/office/drawing/2014/main" id="{D95339BD-71DB-EF98-1284-88D7A0DD461D}"/>
              </a:ext>
            </a:extLst>
          </p:cNvPr>
          <p:cNvSpPr txBox="1"/>
          <p:nvPr/>
        </p:nvSpPr>
        <p:spPr>
          <a:xfrm>
            <a:off x="2084714" y="1987970"/>
            <a:ext cx="7681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ρ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∞,</a:t>
            </a:r>
            <a:r>
              <a:rPr lang="el-GR" dirty="0"/>
              <a:t> </a:t>
            </a:r>
            <a:r>
              <a:rPr lang="en-US" dirty="0"/>
              <a:t>T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en-US" baseline="-25000" dirty="0"/>
          </a:p>
        </p:txBody>
      </p:sp>
      <p:graphicFrame>
        <p:nvGraphicFramePr>
          <p:cNvPr id="3487" name="Chart 3486">
            <a:extLst>
              <a:ext uri="{FF2B5EF4-FFF2-40B4-BE49-F238E27FC236}">
                <a16:creationId xmlns:a16="http://schemas.microsoft.com/office/drawing/2014/main" id="{24E27834-29BD-FF9E-3C48-D9BFC1D7313B}"/>
              </a:ext>
            </a:extLst>
          </p:cNvPr>
          <p:cNvGraphicFramePr>
            <a:graphicFrameLocks/>
          </p:cNvGraphicFramePr>
          <p:nvPr/>
        </p:nvGraphicFramePr>
        <p:xfrm>
          <a:off x="3668712" y="4048023"/>
          <a:ext cx="2873376" cy="218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584905847"/>
      </p:ext>
    </p:extLst>
  </p:cSld>
  <p:clrMapOvr>
    <a:masterClrMapping/>
  </p:clrMapOvr>
  <p:transition advTm="110639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2.59259E-6 L 0.25495 0.00093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3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747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495 0.00093 L 0.38659 0.00093 " pathEditMode="relative" rAng="0" ptsTypes="AA">
                                      <p:cBhvr>
                                        <p:cTn id="13" dur="5000" fill="hold"/>
                                        <p:tgtEl>
                                          <p:spTgt spid="3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2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" grpId="0"/>
      <p:bldP spid="3475" grpId="0" animBg="1"/>
      <p:bldP spid="3475" grpId="1" animBg="1"/>
      <p:bldP spid="3475" grpId="2" animBg="1"/>
      <p:bldP spid="3480" grpId="0"/>
      <p:bldP spid="3482" grpId="0"/>
      <p:bldP spid="3484" grpId="0"/>
      <p:bldP spid="3485" grpId="0"/>
      <p:bldGraphic spid="3487" grpId="0" uiExpand="1">
        <p:bldSub>
          <a:bldChart bld="series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>
            <a:extLst>
              <a:ext uri="{FF2B5EF4-FFF2-40B4-BE49-F238E27FC236}">
                <a16:creationId xmlns:a16="http://schemas.microsoft.com/office/drawing/2014/main" id="{FCB64389-3045-8272-483D-AD88CFC7DCE2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908673" y="2389725"/>
            <a:ext cx="6926971" cy="295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6" name="Group 7">
            <a:extLst>
              <a:ext uri="{FF2B5EF4-FFF2-40B4-BE49-F238E27FC236}">
                <a16:creationId xmlns:a16="http://schemas.microsoft.com/office/drawing/2014/main" id="{F63C7B5D-8799-13C7-0179-5ED80B79C824}"/>
              </a:ext>
            </a:extLst>
          </p:cNvPr>
          <p:cNvGrpSpPr>
            <a:grpSpLocks/>
          </p:cNvGrpSpPr>
          <p:nvPr/>
        </p:nvGrpSpPr>
        <p:grpSpPr bwMode="auto">
          <a:xfrm>
            <a:off x="919599" y="2911044"/>
            <a:ext cx="6892633" cy="1618585"/>
            <a:chOff x="639" y="1038"/>
            <a:chExt cx="4416" cy="1037"/>
          </a:xfrm>
        </p:grpSpPr>
        <p:sp>
          <p:nvSpPr>
            <p:cNvPr id="3711" name="Rectangle 5">
              <a:extLst>
                <a:ext uri="{FF2B5EF4-FFF2-40B4-BE49-F238E27FC236}">
                  <a16:creationId xmlns:a16="http://schemas.microsoft.com/office/drawing/2014/main" id="{1AB544BD-55A5-CFC3-7629-3C5053068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" y="1038"/>
              <a:ext cx="4416" cy="1028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12" name="Rectangle 6">
              <a:extLst>
                <a:ext uri="{FF2B5EF4-FFF2-40B4-BE49-F238E27FC236}">
                  <a16:creationId xmlns:a16="http://schemas.microsoft.com/office/drawing/2014/main" id="{DE56CD24-03A6-36A8-4832-5150AA2099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" y="1048"/>
              <a:ext cx="4416" cy="1027"/>
            </a:xfrm>
            <a:prstGeom prst="rect">
              <a:avLst/>
            </a:prstGeom>
            <a:noFill/>
            <a:ln w="2222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564E6FC-66B4-8AD6-829B-0CBFF9AEEF7A}"/>
              </a:ext>
            </a:extLst>
          </p:cNvPr>
          <p:cNvGrpSpPr>
            <a:grpSpLocks/>
          </p:cNvGrpSpPr>
          <p:nvPr/>
        </p:nvGrpSpPr>
        <p:grpSpPr bwMode="auto">
          <a:xfrm>
            <a:off x="919599" y="2978159"/>
            <a:ext cx="6892633" cy="1493718"/>
            <a:chOff x="639" y="1081"/>
            <a:chExt cx="4416" cy="957"/>
          </a:xfrm>
        </p:grpSpPr>
        <p:sp>
          <p:nvSpPr>
            <p:cNvPr id="3709" name="Rectangle 8">
              <a:extLst>
                <a:ext uri="{FF2B5EF4-FFF2-40B4-BE49-F238E27FC236}">
                  <a16:creationId xmlns:a16="http://schemas.microsoft.com/office/drawing/2014/main" id="{A3796E27-BDF5-9B5F-B492-639476934C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" y="1081"/>
              <a:ext cx="4416" cy="95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10" name="Rectangle 9">
              <a:extLst>
                <a:ext uri="{FF2B5EF4-FFF2-40B4-BE49-F238E27FC236}">
                  <a16:creationId xmlns:a16="http://schemas.microsoft.com/office/drawing/2014/main" id="{E5C87860-0919-3F62-8E15-B2EEA77BE3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9" y="1081"/>
              <a:ext cx="4416" cy="957"/>
            </a:xfrm>
            <a:prstGeom prst="rect">
              <a:avLst/>
            </a:prstGeom>
            <a:noFill/>
            <a:ln w="2222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8" name="Group 13">
            <a:extLst>
              <a:ext uri="{FF2B5EF4-FFF2-40B4-BE49-F238E27FC236}">
                <a16:creationId xmlns:a16="http://schemas.microsoft.com/office/drawing/2014/main" id="{2F1457C7-EE62-F66A-F6CE-9331AA4B2F88}"/>
              </a:ext>
            </a:extLst>
          </p:cNvPr>
          <p:cNvGrpSpPr>
            <a:grpSpLocks/>
          </p:cNvGrpSpPr>
          <p:nvPr/>
        </p:nvGrpSpPr>
        <p:grpSpPr bwMode="auto">
          <a:xfrm>
            <a:off x="1373801" y="4471878"/>
            <a:ext cx="664914" cy="432351"/>
            <a:chOff x="930" y="2038"/>
            <a:chExt cx="426" cy="277"/>
          </a:xfrm>
        </p:grpSpPr>
        <p:sp>
          <p:nvSpPr>
            <p:cNvPr id="3707" name="Freeform 11">
              <a:extLst>
                <a:ext uri="{FF2B5EF4-FFF2-40B4-BE49-F238E27FC236}">
                  <a16:creationId xmlns:a16="http://schemas.microsoft.com/office/drawing/2014/main" id="{3B63306C-255A-89C6-E525-209239B0B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1" y="2047"/>
              <a:ext cx="425" cy="268"/>
            </a:xfrm>
            <a:custGeom>
              <a:avLst/>
              <a:gdLst>
                <a:gd name="T0" fmla="*/ 0 w 2251"/>
                <a:gd name="T1" fmla="*/ 268 h 268"/>
                <a:gd name="T2" fmla="*/ 75 w 2251"/>
                <a:gd name="T3" fmla="*/ 0 h 268"/>
                <a:gd name="T4" fmla="*/ 2177 w 2251"/>
                <a:gd name="T5" fmla="*/ 0 h 268"/>
                <a:gd name="T6" fmla="*/ 2251 w 2251"/>
                <a:gd name="T7" fmla="*/ 268 h 268"/>
                <a:gd name="T8" fmla="*/ 0 w 2251"/>
                <a:gd name="T9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1" h="268">
                  <a:moveTo>
                    <a:pt x="0" y="268"/>
                  </a:moveTo>
                  <a:lnTo>
                    <a:pt x="75" y="0"/>
                  </a:lnTo>
                  <a:lnTo>
                    <a:pt x="2177" y="0"/>
                  </a:lnTo>
                  <a:lnTo>
                    <a:pt x="2251" y="268"/>
                  </a:lnTo>
                  <a:lnTo>
                    <a:pt x="0" y="2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08" name="Freeform 12">
              <a:extLst>
                <a:ext uri="{FF2B5EF4-FFF2-40B4-BE49-F238E27FC236}">
                  <a16:creationId xmlns:a16="http://schemas.microsoft.com/office/drawing/2014/main" id="{E30C4A43-269F-4699-86DC-8D94D0D5B7FD}"/>
                </a:ext>
              </a:extLst>
            </p:cNvPr>
            <p:cNvSpPr>
              <a:spLocks/>
            </p:cNvSpPr>
            <p:nvPr/>
          </p:nvSpPr>
          <p:spPr bwMode="auto">
            <a:xfrm>
              <a:off x="930" y="2038"/>
              <a:ext cx="426" cy="38"/>
            </a:xfrm>
            <a:custGeom>
              <a:avLst/>
              <a:gdLst>
                <a:gd name="T0" fmla="*/ 0 w 2251"/>
                <a:gd name="T1" fmla="*/ 268 h 268"/>
                <a:gd name="T2" fmla="*/ 75 w 2251"/>
                <a:gd name="T3" fmla="*/ 0 h 268"/>
                <a:gd name="T4" fmla="*/ 2177 w 2251"/>
                <a:gd name="T5" fmla="*/ 0 h 268"/>
                <a:gd name="T6" fmla="*/ 2251 w 2251"/>
                <a:gd name="T7" fmla="*/ 268 h 268"/>
                <a:gd name="T8" fmla="*/ 0 w 2251"/>
                <a:gd name="T9" fmla="*/ 268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51" h="268">
                  <a:moveTo>
                    <a:pt x="0" y="268"/>
                  </a:moveTo>
                  <a:lnTo>
                    <a:pt x="75" y="0"/>
                  </a:lnTo>
                  <a:lnTo>
                    <a:pt x="2177" y="0"/>
                  </a:lnTo>
                  <a:lnTo>
                    <a:pt x="2251" y="268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22225" cap="rnd">
              <a:solidFill>
                <a:srgbClr val="89A4A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9" name="Group 238">
            <a:extLst>
              <a:ext uri="{FF2B5EF4-FFF2-40B4-BE49-F238E27FC236}">
                <a16:creationId xmlns:a16="http://schemas.microsoft.com/office/drawing/2014/main" id="{CF9DA242-0D23-7CCE-1E33-B45A57C8B0C5}"/>
              </a:ext>
            </a:extLst>
          </p:cNvPr>
          <p:cNvGrpSpPr>
            <a:grpSpLocks/>
          </p:cNvGrpSpPr>
          <p:nvPr/>
        </p:nvGrpSpPr>
        <p:grpSpPr bwMode="auto">
          <a:xfrm>
            <a:off x="1538284" y="2978159"/>
            <a:ext cx="7390412" cy="1493718"/>
            <a:chOff x="2719" y="1081"/>
            <a:chExt cx="2336" cy="957"/>
          </a:xfrm>
        </p:grpSpPr>
        <p:grpSp>
          <p:nvGrpSpPr>
            <p:cNvPr id="3469" name="Group 214">
              <a:extLst>
                <a:ext uri="{FF2B5EF4-FFF2-40B4-BE49-F238E27FC236}">
                  <a16:creationId xmlns:a16="http://schemas.microsoft.com/office/drawing/2014/main" id="{A0173491-8DE8-8670-66C4-2A366B1A616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9" y="1081"/>
              <a:ext cx="1330" cy="956"/>
              <a:chOff x="2719" y="1081"/>
              <a:chExt cx="1330" cy="956"/>
            </a:xfrm>
          </p:grpSpPr>
          <p:sp>
            <p:nvSpPr>
              <p:cNvPr id="3507" name="Rectangle 14">
                <a:extLst>
                  <a:ext uri="{FF2B5EF4-FFF2-40B4-BE49-F238E27FC236}">
                    <a16:creationId xmlns:a16="http://schemas.microsoft.com/office/drawing/2014/main" id="{885636F5-331E-7BDF-F3D0-2A6E2AFF3D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9" y="1081"/>
                <a:ext cx="8" cy="956"/>
              </a:xfrm>
              <a:prstGeom prst="rect">
                <a:avLst/>
              </a:prstGeom>
              <a:solidFill>
                <a:srgbClr val="FFB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8" name="Rectangle 15">
                <a:extLst>
                  <a:ext uri="{FF2B5EF4-FFF2-40B4-BE49-F238E27FC236}">
                    <a16:creationId xmlns:a16="http://schemas.microsoft.com/office/drawing/2014/main" id="{B413499C-7B8A-D2D8-2869-D8E079933D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27" y="1081"/>
                <a:ext cx="6" cy="956"/>
              </a:xfrm>
              <a:prstGeom prst="rect">
                <a:avLst/>
              </a:prstGeom>
              <a:solidFill>
                <a:srgbClr val="FFB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09" name="Rectangle 16">
                <a:extLst>
                  <a:ext uri="{FF2B5EF4-FFF2-40B4-BE49-F238E27FC236}">
                    <a16:creationId xmlns:a16="http://schemas.microsoft.com/office/drawing/2014/main" id="{0850798B-570C-A289-50A5-0FA24B2715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3" y="1081"/>
                <a:ext cx="7" cy="956"/>
              </a:xfrm>
              <a:prstGeom prst="rect">
                <a:avLst/>
              </a:prstGeom>
              <a:solidFill>
                <a:srgbClr val="FEB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0" name="Rectangle 17">
                <a:extLst>
                  <a:ext uri="{FF2B5EF4-FFF2-40B4-BE49-F238E27FC236}">
                    <a16:creationId xmlns:a16="http://schemas.microsoft.com/office/drawing/2014/main" id="{81AF8C6C-5A6A-4816-A181-514ADC771D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0" y="1081"/>
                <a:ext cx="9" cy="956"/>
              </a:xfrm>
              <a:prstGeom prst="rect">
                <a:avLst/>
              </a:prstGeom>
              <a:solidFill>
                <a:srgbClr val="FEB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1" name="Rectangle 18">
                <a:extLst>
                  <a:ext uri="{FF2B5EF4-FFF2-40B4-BE49-F238E27FC236}">
                    <a16:creationId xmlns:a16="http://schemas.microsoft.com/office/drawing/2014/main" id="{F4706887-68B7-EABE-178D-965B0688CE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1081"/>
                <a:ext cx="8" cy="956"/>
              </a:xfrm>
              <a:prstGeom prst="rect">
                <a:avLst/>
              </a:prstGeom>
              <a:solidFill>
                <a:srgbClr val="FEB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2" name="Rectangle 19">
                <a:extLst>
                  <a:ext uri="{FF2B5EF4-FFF2-40B4-BE49-F238E27FC236}">
                    <a16:creationId xmlns:a16="http://schemas.microsoft.com/office/drawing/2014/main" id="{062BD3C7-7DCC-CF98-0B1B-79A5A4DB0B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57" y="1081"/>
                <a:ext cx="6" cy="956"/>
              </a:xfrm>
              <a:prstGeom prst="rect">
                <a:avLst/>
              </a:prstGeom>
              <a:solidFill>
                <a:srgbClr val="FDB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3" name="Rectangle 20">
                <a:extLst>
                  <a:ext uri="{FF2B5EF4-FFF2-40B4-BE49-F238E27FC236}">
                    <a16:creationId xmlns:a16="http://schemas.microsoft.com/office/drawing/2014/main" id="{9C1A868E-4934-BB4C-3534-8D7D720AA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63" y="1081"/>
                <a:ext cx="9" cy="956"/>
              </a:xfrm>
              <a:prstGeom prst="rect">
                <a:avLst/>
              </a:prstGeom>
              <a:solidFill>
                <a:srgbClr val="FCB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4" name="Rectangle 21">
                <a:extLst>
                  <a:ext uri="{FF2B5EF4-FFF2-40B4-BE49-F238E27FC236}">
                    <a16:creationId xmlns:a16="http://schemas.microsoft.com/office/drawing/2014/main" id="{C342F882-6160-323A-21A6-B1C11FBE8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2" y="1081"/>
                <a:ext cx="6" cy="956"/>
              </a:xfrm>
              <a:prstGeom prst="rect">
                <a:avLst/>
              </a:prstGeom>
              <a:solidFill>
                <a:srgbClr val="FCB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5" name="Rectangle 22">
                <a:extLst>
                  <a:ext uri="{FF2B5EF4-FFF2-40B4-BE49-F238E27FC236}">
                    <a16:creationId xmlns:a16="http://schemas.microsoft.com/office/drawing/2014/main" id="{1522E4AF-089F-DBDB-35B1-3C361A1121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78" y="1081"/>
                <a:ext cx="7" cy="956"/>
              </a:xfrm>
              <a:prstGeom prst="rect">
                <a:avLst/>
              </a:prstGeom>
              <a:solidFill>
                <a:srgbClr val="FCA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6" name="Rectangle 23">
                <a:extLst>
                  <a:ext uri="{FF2B5EF4-FFF2-40B4-BE49-F238E27FC236}">
                    <a16:creationId xmlns:a16="http://schemas.microsoft.com/office/drawing/2014/main" id="{0399D3C9-788A-AAE7-B142-E5CC97630D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5" y="1081"/>
                <a:ext cx="9" cy="956"/>
              </a:xfrm>
              <a:prstGeom prst="rect">
                <a:avLst/>
              </a:prstGeom>
              <a:solidFill>
                <a:srgbClr val="FCA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7" name="Rectangle 24">
                <a:extLst>
                  <a:ext uri="{FF2B5EF4-FFF2-40B4-BE49-F238E27FC236}">
                    <a16:creationId xmlns:a16="http://schemas.microsoft.com/office/drawing/2014/main" id="{ACE7E595-1FA4-19D7-4CA0-6126699AB0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4" y="1081"/>
                <a:ext cx="6" cy="956"/>
              </a:xfrm>
              <a:prstGeom prst="rect">
                <a:avLst/>
              </a:prstGeom>
              <a:solidFill>
                <a:srgbClr val="FBA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8" name="Rectangle 25">
                <a:extLst>
                  <a:ext uri="{FF2B5EF4-FFF2-40B4-BE49-F238E27FC236}">
                    <a16:creationId xmlns:a16="http://schemas.microsoft.com/office/drawing/2014/main" id="{0EBC031D-7F16-02E2-B077-D3BFBFE7B1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0" y="1081"/>
                <a:ext cx="6" cy="956"/>
              </a:xfrm>
              <a:prstGeom prst="rect">
                <a:avLst/>
              </a:prstGeom>
              <a:solidFill>
                <a:srgbClr val="FBA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19" name="Rectangle 26">
                <a:extLst>
                  <a:ext uri="{FF2B5EF4-FFF2-40B4-BE49-F238E27FC236}">
                    <a16:creationId xmlns:a16="http://schemas.microsoft.com/office/drawing/2014/main" id="{EAEC799C-0681-4005-2AAA-B93A3CF75C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1081"/>
                <a:ext cx="7" cy="956"/>
              </a:xfrm>
              <a:prstGeom prst="rect">
                <a:avLst/>
              </a:prstGeom>
              <a:solidFill>
                <a:srgbClr val="FAA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0" name="Rectangle 27">
                <a:extLst>
                  <a:ext uri="{FF2B5EF4-FFF2-40B4-BE49-F238E27FC236}">
                    <a16:creationId xmlns:a16="http://schemas.microsoft.com/office/drawing/2014/main" id="{40E15645-052F-33D5-2B0E-B27723D8AD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3" y="1081"/>
                <a:ext cx="8" cy="956"/>
              </a:xfrm>
              <a:prstGeom prst="rect">
                <a:avLst/>
              </a:prstGeom>
              <a:solidFill>
                <a:srgbClr val="FAA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1" name="Rectangle 28">
                <a:extLst>
                  <a:ext uri="{FF2B5EF4-FFF2-40B4-BE49-F238E27FC236}">
                    <a16:creationId xmlns:a16="http://schemas.microsoft.com/office/drawing/2014/main" id="{EF7856E5-2951-7BBD-99D9-FAD6BD0B4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1" y="1081"/>
                <a:ext cx="7" cy="956"/>
              </a:xfrm>
              <a:prstGeom prst="rect">
                <a:avLst/>
              </a:prstGeom>
              <a:solidFill>
                <a:srgbClr val="F9A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2" name="Rectangle 29">
                <a:extLst>
                  <a:ext uri="{FF2B5EF4-FFF2-40B4-BE49-F238E27FC236}">
                    <a16:creationId xmlns:a16="http://schemas.microsoft.com/office/drawing/2014/main" id="{B7440F3B-E053-87AE-6809-8C5E9554C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8" y="1081"/>
                <a:ext cx="6" cy="956"/>
              </a:xfrm>
              <a:prstGeom prst="rect">
                <a:avLst/>
              </a:prstGeom>
              <a:solidFill>
                <a:srgbClr val="F9A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3" name="Rectangle 30">
                <a:extLst>
                  <a:ext uri="{FF2B5EF4-FFF2-40B4-BE49-F238E27FC236}">
                    <a16:creationId xmlns:a16="http://schemas.microsoft.com/office/drawing/2014/main" id="{2E17ED0D-A50F-38B9-0B35-0495B20C7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4" y="1081"/>
                <a:ext cx="6" cy="956"/>
              </a:xfrm>
              <a:prstGeom prst="rect">
                <a:avLst/>
              </a:prstGeom>
              <a:solidFill>
                <a:srgbClr val="F99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4" name="Rectangle 31">
                <a:extLst>
                  <a:ext uri="{FF2B5EF4-FFF2-40B4-BE49-F238E27FC236}">
                    <a16:creationId xmlns:a16="http://schemas.microsoft.com/office/drawing/2014/main" id="{4EFBEDCC-24A2-10EC-EADF-9386135D55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0" y="1081"/>
                <a:ext cx="6" cy="956"/>
              </a:xfrm>
              <a:prstGeom prst="rect">
                <a:avLst/>
              </a:prstGeom>
              <a:solidFill>
                <a:srgbClr val="F99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5" name="Rectangle 32">
                <a:extLst>
                  <a:ext uri="{FF2B5EF4-FFF2-40B4-BE49-F238E27FC236}">
                    <a16:creationId xmlns:a16="http://schemas.microsoft.com/office/drawing/2014/main" id="{5EC7479F-2A97-D273-11A6-EB81A33E1A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46" y="1081"/>
                <a:ext cx="6" cy="956"/>
              </a:xfrm>
              <a:prstGeom prst="rect">
                <a:avLst/>
              </a:prstGeom>
              <a:solidFill>
                <a:srgbClr val="F89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6" name="Rectangle 33">
                <a:extLst>
                  <a:ext uri="{FF2B5EF4-FFF2-40B4-BE49-F238E27FC236}">
                    <a16:creationId xmlns:a16="http://schemas.microsoft.com/office/drawing/2014/main" id="{47E6CCD3-99BA-8588-52A7-7835A8882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2" y="1081"/>
                <a:ext cx="5" cy="956"/>
              </a:xfrm>
              <a:prstGeom prst="rect">
                <a:avLst/>
              </a:prstGeom>
              <a:solidFill>
                <a:srgbClr val="F8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7" name="Rectangle 34">
                <a:extLst>
                  <a:ext uri="{FF2B5EF4-FFF2-40B4-BE49-F238E27FC236}">
                    <a16:creationId xmlns:a16="http://schemas.microsoft.com/office/drawing/2014/main" id="{08411267-EA6A-B9B1-6086-6C386AB2C5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57" y="1081"/>
                <a:ext cx="7" cy="956"/>
              </a:xfrm>
              <a:prstGeom prst="rect">
                <a:avLst/>
              </a:prstGeom>
              <a:solidFill>
                <a:srgbClr val="F89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8" name="Rectangle 35">
                <a:extLst>
                  <a:ext uri="{FF2B5EF4-FFF2-40B4-BE49-F238E27FC236}">
                    <a16:creationId xmlns:a16="http://schemas.microsoft.com/office/drawing/2014/main" id="{C332E7A1-B5BF-FD7C-5810-4E2E83AA7C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4" y="1081"/>
                <a:ext cx="6" cy="956"/>
              </a:xfrm>
              <a:prstGeom prst="rect">
                <a:avLst/>
              </a:prstGeom>
              <a:solidFill>
                <a:srgbClr val="F79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29" name="Rectangle 36">
                <a:extLst>
                  <a:ext uri="{FF2B5EF4-FFF2-40B4-BE49-F238E27FC236}">
                    <a16:creationId xmlns:a16="http://schemas.microsoft.com/office/drawing/2014/main" id="{F6EC9283-A6C7-3DA7-6E29-939414D0A1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0" y="1081"/>
                <a:ext cx="6" cy="956"/>
              </a:xfrm>
              <a:prstGeom prst="rect">
                <a:avLst/>
              </a:prstGeom>
              <a:solidFill>
                <a:srgbClr val="F69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0" name="Rectangle 37">
                <a:extLst>
                  <a:ext uri="{FF2B5EF4-FFF2-40B4-BE49-F238E27FC236}">
                    <a16:creationId xmlns:a16="http://schemas.microsoft.com/office/drawing/2014/main" id="{E3338E2A-94E1-D294-3EDF-2DE7C7643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6" y="1081"/>
                <a:ext cx="6" cy="956"/>
              </a:xfrm>
              <a:prstGeom prst="rect">
                <a:avLst/>
              </a:prstGeom>
              <a:solidFill>
                <a:srgbClr val="F69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1" name="Rectangle 38">
                <a:extLst>
                  <a:ext uri="{FF2B5EF4-FFF2-40B4-BE49-F238E27FC236}">
                    <a16:creationId xmlns:a16="http://schemas.microsoft.com/office/drawing/2014/main" id="{E9ECA19A-507B-4C74-DDBF-9F95F1637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2" y="1081"/>
                <a:ext cx="5" cy="956"/>
              </a:xfrm>
              <a:prstGeom prst="rect">
                <a:avLst/>
              </a:prstGeom>
              <a:solidFill>
                <a:srgbClr val="F68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2" name="Rectangle 39">
                <a:extLst>
                  <a:ext uri="{FF2B5EF4-FFF2-40B4-BE49-F238E27FC236}">
                    <a16:creationId xmlns:a16="http://schemas.microsoft.com/office/drawing/2014/main" id="{B42A506C-8721-18B5-91F8-BA6C6623CD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7" y="1081"/>
                <a:ext cx="4" cy="956"/>
              </a:xfrm>
              <a:prstGeom prst="rect">
                <a:avLst/>
              </a:prstGeom>
              <a:solidFill>
                <a:srgbClr val="F68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3" name="Rectangle 40">
                <a:extLst>
                  <a:ext uri="{FF2B5EF4-FFF2-40B4-BE49-F238E27FC236}">
                    <a16:creationId xmlns:a16="http://schemas.microsoft.com/office/drawing/2014/main" id="{80F78064-9315-EC8C-A656-449879025F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1" y="1081"/>
                <a:ext cx="6" cy="956"/>
              </a:xfrm>
              <a:prstGeom prst="rect">
                <a:avLst/>
              </a:prstGeom>
              <a:solidFill>
                <a:srgbClr val="F58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4" name="Rectangle 41">
                <a:extLst>
                  <a:ext uri="{FF2B5EF4-FFF2-40B4-BE49-F238E27FC236}">
                    <a16:creationId xmlns:a16="http://schemas.microsoft.com/office/drawing/2014/main" id="{3F32D707-B4F4-C314-043E-21AB2C773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7" y="1081"/>
                <a:ext cx="6" cy="956"/>
              </a:xfrm>
              <a:prstGeom prst="rect">
                <a:avLst/>
              </a:prstGeom>
              <a:solidFill>
                <a:srgbClr val="F58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5" name="Rectangle 42">
                <a:extLst>
                  <a:ext uri="{FF2B5EF4-FFF2-40B4-BE49-F238E27FC236}">
                    <a16:creationId xmlns:a16="http://schemas.microsoft.com/office/drawing/2014/main" id="{071DBE8C-019A-0E89-46E3-42EB10B6B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3" y="1081"/>
                <a:ext cx="6" cy="956"/>
              </a:xfrm>
              <a:prstGeom prst="rect">
                <a:avLst/>
              </a:prstGeom>
              <a:solidFill>
                <a:srgbClr val="F58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6" name="Rectangle 43">
                <a:extLst>
                  <a:ext uri="{FF2B5EF4-FFF2-40B4-BE49-F238E27FC236}">
                    <a16:creationId xmlns:a16="http://schemas.microsoft.com/office/drawing/2014/main" id="{8BFC6A0E-49B5-A34D-547E-D2AA2AFC8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9" y="1081"/>
                <a:ext cx="5" cy="956"/>
              </a:xfrm>
              <a:prstGeom prst="rect">
                <a:avLst/>
              </a:prstGeom>
              <a:solidFill>
                <a:srgbClr val="F48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7" name="Rectangle 44">
                <a:extLst>
                  <a:ext uri="{FF2B5EF4-FFF2-40B4-BE49-F238E27FC236}">
                    <a16:creationId xmlns:a16="http://schemas.microsoft.com/office/drawing/2014/main" id="{ED130D9F-F19B-BB57-CB34-5D2352AA46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4" y="1081"/>
                <a:ext cx="5" cy="956"/>
              </a:xfrm>
              <a:prstGeom prst="rect">
                <a:avLst/>
              </a:prstGeom>
              <a:solidFill>
                <a:srgbClr val="F48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8" name="Rectangle 45">
                <a:extLst>
                  <a:ext uri="{FF2B5EF4-FFF2-40B4-BE49-F238E27FC236}">
                    <a16:creationId xmlns:a16="http://schemas.microsoft.com/office/drawing/2014/main" id="{EAAE3DF7-C412-19CD-4E85-3F328AD1B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9" y="1081"/>
                <a:ext cx="5" cy="956"/>
              </a:xfrm>
              <a:prstGeom prst="rect">
                <a:avLst/>
              </a:prstGeom>
              <a:solidFill>
                <a:srgbClr val="F481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39" name="Rectangle 46">
                <a:extLst>
                  <a:ext uri="{FF2B5EF4-FFF2-40B4-BE49-F238E27FC236}">
                    <a16:creationId xmlns:a16="http://schemas.microsoft.com/office/drawing/2014/main" id="{D1FF715F-31E2-998B-DF2D-F7069EE947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4" y="1081"/>
                <a:ext cx="4" cy="956"/>
              </a:xfrm>
              <a:prstGeom prst="rect">
                <a:avLst/>
              </a:prstGeom>
              <a:solidFill>
                <a:srgbClr val="F47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0" name="Rectangle 47">
                <a:extLst>
                  <a:ext uri="{FF2B5EF4-FFF2-40B4-BE49-F238E27FC236}">
                    <a16:creationId xmlns:a16="http://schemas.microsoft.com/office/drawing/2014/main" id="{0B86832B-C39C-13C3-B8D2-8D7E75FC1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28" y="1081"/>
                <a:ext cx="5" cy="956"/>
              </a:xfrm>
              <a:prstGeom prst="rect">
                <a:avLst/>
              </a:prstGeom>
              <a:solidFill>
                <a:srgbClr val="F37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1" name="Rectangle 48">
                <a:extLst>
                  <a:ext uri="{FF2B5EF4-FFF2-40B4-BE49-F238E27FC236}">
                    <a16:creationId xmlns:a16="http://schemas.microsoft.com/office/drawing/2014/main" id="{AC0F9876-6808-D483-DBD5-6D1D7ED26C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" y="1081"/>
                <a:ext cx="4" cy="956"/>
              </a:xfrm>
              <a:prstGeom prst="rect">
                <a:avLst/>
              </a:prstGeom>
              <a:solidFill>
                <a:srgbClr val="F37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2" name="Rectangle 49">
                <a:extLst>
                  <a:ext uri="{FF2B5EF4-FFF2-40B4-BE49-F238E27FC236}">
                    <a16:creationId xmlns:a16="http://schemas.microsoft.com/office/drawing/2014/main" id="{5A53039F-5646-DB57-A1C6-E6A07D1999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7" y="1081"/>
                <a:ext cx="5" cy="956"/>
              </a:xfrm>
              <a:prstGeom prst="rect">
                <a:avLst/>
              </a:prstGeom>
              <a:solidFill>
                <a:srgbClr val="F37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3" name="Rectangle 50">
                <a:extLst>
                  <a:ext uri="{FF2B5EF4-FFF2-40B4-BE49-F238E27FC236}">
                    <a16:creationId xmlns:a16="http://schemas.microsoft.com/office/drawing/2014/main" id="{756DE3BF-2D57-B240-0FCE-82A7D4D98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2" y="1081"/>
                <a:ext cx="5" cy="956"/>
              </a:xfrm>
              <a:prstGeom prst="rect">
                <a:avLst/>
              </a:prstGeom>
              <a:solidFill>
                <a:srgbClr val="F37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4" name="Rectangle 51">
                <a:extLst>
                  <a:ext uri="{FF2B5EF4-FFF2-40B4-BE49-F238E27FC236}">
                    <a16:creationId xmlns:a16="http://schemas.microsoft.com/office/drawing/2014/main" id="{EDF6B41C-79EC-D2D3-90CA-5F9B421637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7" y="1081"/>
                <a:ext cx="7" cy="956"/>
              </a:xfrm>
              <a:prstGeom prst="rect">
                <a:avLst/>
              </a:prstGeom>
              <a:solidFill>
                <a:srgbClr val="F275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5" name="Rectangle 52">
                <a:extLst>
                  <a:ext uri="{FF2B5EF4-FFF2-40B4-BE49-F238E27FC236}">
                    <a16:creationId xmlns:a16="http://schemas.microsoft.com/office/drawing/2014/main" id="{7FD62BC2-0827-F519-BD3C-3ACDA79A13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4" y="1081"/>
                <a:ext cx="4" cy="956"/>
              </a:xfrm>
              <a:prstGeom prst="rect">
                <a:avLst/>
              </a:prstGeom>
              <a:solidFill>
                <a:srgbClr val="F273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6" name="Rectangle 53">
                <a:extLst>
                  <a:ext uri="{FF2B5EF4-FFF2-40B4-BE49-F238E27FC236}">
                    <a16:creationId xmlns:a16="http://schemas.microsoft.com/office/drawing/2014/main" id="{9F95C381-BADC-EE1D-54A2-1EA884046B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8" y="1081"/>
                <a:ext cx="1" cy="956"/>
              </a:xfrm>
              <a:prstGeom prst="rect">
                <a:avLst/>
              </a:prstGeom>
              <a:solidFill>
                <a:srgbClr val="F273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7" name="Rectangle 54">
                <a:extLst>
                  <a:ext uri="{FF2B5EF4-FFF2-40B4-BE49-F238E27FC236}">
                    <a16:creationId xmlns:a16="http://schemas.microsoft.com/office/drawing/2014/main" id="{2EB8B753-EBB8-EAE8-7DA8-9B12447958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9" y="1081"/>
                <a:ext cx="2" cy="956"/>
              </a:xfrm>
              <a:prstGeom prst="rect">
                <a:avLst/>
              </a:prstGeom>
              <a:solidFill>
                <a:srgbClr val="F2730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8" name="Rectangle 55">
                <a:extLst>
                  <a:ext uri="{FF2B5EF4-FFF2-40B4-BE49-F238E27FC236}">
                    <a16:creationId xmlns:a16="http://schemas.microsoft.com/office/drawing/2014/main" id="{DD8AADD9-EA23-C6BF-5B6F-3359B3EC7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1" y="1081"/>
                <a:ext cx="2" cy="956"/>
              </a:xfrm>
              <a:prstGeom prst="rect">
                <a:avLst/>
              </a:prstGeom>
              <a:solidFill>
                <a:srgbClr val="F1720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49" name="Rectangle 56">
                <a:extLst>
                  <a:ext uri="{FF2B5EF4-FFF2-40B4-BE49-F238E27FC236}">
                    <a16:creationId xmlns:a16="http://schemas.microsoft.com/office/drawing/2014/main" id="{9C827652-D9DD-471D-DDF2-4E7DD872A5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3" y="1081"/>
                <a:ext cx="1" cy="956"/>
              </a:xfrm>
              <a:prstGeom prst="rect">
                <a:avLst/>
              </a:prstGeom>
              <a:solidFill>
                <a:srgbClr val="F172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0" name="Rectangle 57">
                <a:extLst>
                  <a:ext uri="{FF2B5EF4-FFF2-40B4-BE49-F238E27FC236}">
                    <a16:creationId xmlns:a16="http://schemas.microsoft.com/office/drawing/2014/main" id="{4E313C08-8BBB-8293-BF81-928DF17B04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64" y="1081"/>
                <a:ext cx="12" cy="956"/>
              </a:xfrm>
              <a:prstGeom prst="rect">
                <a:avLst/>
              </a:prstGeom>
              <a:solidFill>
                <a:srgbClr val="F1720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1" name="Rectangle 58">
                <a:extLst>
                  <a:ext uri="{FF2B5EF4-FFF2-40B4-BE49-F238E27FC236}">
                    <a16:creationId xmlns:a16="http://schemas.microsoft.com/office/drawing/2014/main" id="{3A619B98-5F7F-9896-2A68-CAD2723C8A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6" y="1081"/>
                <a:ext cx="5" cy="956"/>
              </a:xfrm>
              <a:prstGeom prst="rect">
                <a:avLst/>
              </a:prstGeom>
              <a:solidFill>
                <a:srgbClr val="F071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2" name="Rectangle 59">
                <a:extLst>
                  <a:ext uri="{FF2B5EF4-FFF2-40B4-BE49-F238E27FC236}">
                    <a16:creationId xmlns:a16="http://schemas.microsoft.com/office/drawing/2014/main" id="{03D18BF3-110A-3675-F388-FD92E3EE2E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1" y="1081"/>
                <a:ext cx="5" cy="956"/>
              </a:xfrm>
              <a:prstGeom prst="rect">
                <a:avLst/>
              </a:prstGeom>
              <a:solidFill>
                <a:srgbClr val="EF71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3" name="Rectangle 60">
                <a:extLst>
                  <a:ext uri="{FF2B5EF4-FFF2-40B4-BE49-F238E27FC236}">
                    <a16:creationId xmlns:a16="http://schemas.microsoft.com/office/drawing/2014/main" id="{B4945014-78B9-1DFB-47AD-626C991CF8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6" y="1081"/>
                <a:ext cx="6" cy="956"/>
              </a:xfrm>
              <a:prstGeom prst="rect">
                <a:avLst/>
              </a:prstGeom>
              <a:solidFill>
                <a:srgbClr val="EF711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4" name="Rectangle 61">
                <a:extLst>
                  <a:ext uri="{FF2B5EF4-FFF2-40B4-BE49-F238E27FC236}">
                    <a16:creationId xmlns:a16="http://schemas.microsoft.com/office/drawing/2014/main" id="{89EF0A95-6AC1-557D-8B27-116477D8F1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2" y="1081"/>
                <a:ext cx="15" cy="956"/>
              </a:xfrm>
              <a:prstGeom prst="rect">
                <a:avLst/>
              </a:prstGeom>
              <a:solidFill>
                <a:srgbClr val="EE70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55" name="Rectangle 62">
                <a:extLst>
                  <a:ext uri="{FF2B5EF4-FFF2-40B4-BE49-F238E27FC236}">
                    <a16:creationId xmlns:a16="http://schemas.microsoft.com/office/drawing/2014/main" id="{D4C8C1E5-FC9C-8B6B-B96E-7B8A18741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07" y="1081"/>
                <a:ext cx="16" cy="956"/>
              </a:xfrm>
              <a:prstGeom prst="rect">
                <a:avLst/>
              </a:prstGeom>
              <a:solidFill>
                <a:srgbClr val="EC6F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6" name="Rectangle 63">
                <a:extLst>
                  <a:ext uri="{FF2B5EF4-FFF2-40B4-BE49-F238E27FC236}">
                    <a16:creationId xmlns:a16="http://schemas.microsoft.com/office/drawing/2014/main" id="{1203D67D-0EE3-5F9F-BD63-F22ECFF77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3" y="1081"/>
                <a:ext cx="9" cy="956"/>
              </a:xfrm>
              <a:prstGeom prst="rect">
                <a:avLst/>
              </a:prstGeom>
              <a:solidFill>
                <a:srgbClr val="EB6E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7" name="Rectangle 64">
                <a:extLst>
                  <a:ext uri="{FF2B5EF4-FFF2-40B4-BE49-F238E27FC236}">
                    <a16:creationId xmlns:a16="http://schemas.microsoft.com/office/drawing/2014/main" id="{C294B3BF-C13F-4B8B-F4F3-19D0F2AAD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32" y="1081"/>
                <a:ext cx="11" cy="956"/>
              </a:xfrm>
              <a:prstGeom prst="rect">
                <a:avLst/>
              </a:prstGeom>
              <a:solidFill>
                <a:srgbClr val="EA6D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8" name="Rectangle 65">
                <a:extLst>
                  <a:ext uri="{FF2B5EF4-FFF2-40B4-BE49-F238E27FC236}">
                    <a16:creationId xmlns:a16="http://schemas.microsoft.com/office/drawing/2014/main" id="{DCCCBFD2-5778-A668-778A-114AB253F5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3" y="1081"/>
                <a:ext cx="18" cy="956"/>
              </a:xfrm>
              <a:prstGeom prst="rect">
                <a:avLst/>
              </a:prstGeom>
              <a:solidFill>
                <a:srgbClr val="E86C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59" name="Rectangle 66">
                <a:extLst>
                  <a:ext uri="{FF2B5EF4-FFF2-40B4-BE49-F238E27FC236}">
                    <a16:creationId xmlns:a16="http://schemas.microsoft.com/office/drawing/2014/main" id="{BC53977E-5D24-9D7C-E96B-1756EA5138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1" y="1081"/>
                <a:ext cx="12" cy="956"/>
              </a:xfrm>
              <a:prstGeom prst="rect">
                <a:avLst/>
              </a:prstGeom>
              <a:solidFill>
                <a:srgbClr val="E66B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0" name="Rectangle 67">
                <a:extLst>
                  <a:ext uri="{FF2B5EF4-FFF2-40B4-BE49-F238E27FC236}">
                    <a16:creationId xmlns:a16="http://schemas.microsoft.com/office/drawing/2014/main" id="{C39F7E25-AD3E-3ECC-F772-4C333E5F4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3" y="1081"/>
                <a:ext cx="9" cy="956"/>
              </a:xfrm>
              <a:prstGeom prst="rect">
                <a:avLst/>
              </a:prstGeom>
              <a:solidFill>
                <a:srgbClr val="E56A1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1" name="Rectangle 68">
                <a:extLst>
                  <a:ext uri="{FF2B5EF4-FFF2-40B4-BE49-F238E27FC236}">
                    <a16:creationId xmlns:a16="http://schemas.microsoft.com/office/drawing/2014/main" id="{3911B1DD-2731-05AF-17CC-B7AE14BFC6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2" y="1081"/>
                <a:ext cx="16" cy="956"/>
              </a:xfrm>
              <a:prstGeom prst="rect">
                <a:avLst/>
              </a:prstGeom>
              <a:solidFill>
                <a:srgbClr val="E469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2" name="Rectangle 69">
                <a:extLst>
                  <a:ext uri="{FF2B5EF4-FFF2-40B4-BE49-F238E27FC236}">
                    <a16:creationId xmlns:a16="http://schemas.microsoft.com/office/drawing/2014/main" id="{C36F6125-7C32-041E-73F3-673ECA9E3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8" y="1081"/>
                <a:ext cx="19" cy="956"/>
              </a:xfrm>
              <a:prstGeom prst="rect">
                <a:avLst/>
              </a:prstGeom>
              <a:solidFill>
                <a:srgbClr val="E268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3" name="Rectangle 70">
                <a:extLst>
                  <a:ext uri="{FF2B5EF4-FFF2-40B4-BE49-F238E27FC236}">
                    <a16:creationId xmlns:a16="http://schemas.microsoft.com/office/drawing/2014/main" id="{45FD65F3-BDCF-E4FD-DF14-99C3CF311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17" y="1081"/>
                <a:ext cx="11" cy="956"/>
              </a:xfrm>
              <a:prstGeom prst="rect">
                <a:avLst/>
              </a:prstGeom>
              <a:solidFill>
                <a:srgbClr val="E067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4" name="Rectangle 71">
                <a:extLst>
                  <a:ext uri="{FF2B5EF4-FFF2-40B4-BE49-F238E27FC236}">
                    <a16:creationId xmlns:a16="http://schemas.microsoft.com/office/drawing/2014/main" id="{951DB1D8-9BB4-A47D-3AA6-0AC3C7B0C0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28" y="1081"/>
                <a:ext cx="16" cy="956"/>
              </a:xfrm>
              <a:prstGeom prst="rect">
                <a:avLst/>
              </a:prstGeom>
              <a:solidFill>
                <a:srgbClr val="DF6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5" name="Rectangle 72">
                <a:extLst>
                  <a:ext uri="{FF2B5EF4-FFF2-40B4-BE49-F238E27FC236}">
                    <a16:creationId xmlns:a16="http://schemas.microsoft.com/office/drawing/2014/main" id="{5E8EBB0C-6F33-78B6-8625-2721C69091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4" y="1081"/>
                <a:ext cx="18" cy="956"/>
              </a:xfrm>
              <a:prstGeom prst="rect">
                <a:avLst/>
              </a:prstGeom>
              <a:solidFill>
                <a:srgbClr val="DD64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6" name="Rectangle 73">
                <a:extLst>
                  <a:ext uri="{FF2B5EF4-FFF2-40B4-BE49-F238E27FC236}">
                    <a16:creationId xmlns:a16="http://schemas.microsoft.com/office/drawing/2014/main" id="{45951A37-922A-C4A9-97CA-E95F0319A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2" y="1081"/>
                <a:ext cx="18" cy="956"/>
              </a:xfrm>
              <a:prstGeom prst="rect">
                <a:avLst/>
              </a:prstGeom>
              <a:solidFill>
                <a:srgbClr val="DB63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7" name="Rectangle 74">
                <a:extLst>
                  <a:ext uri="{FF2B5EF4-FFF2-40B4-BE49-F238E27FC236}">
                    <a16:creationId xmlns:a16="http://schemas.microsoft.com/office/drawing/2014/main" id="{6AD6D0D7-5506-B1F9-85AA-CBC15E845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0" y="1081"/>
                <a:ext cx="11" cy="956"/>
              </a:xfrm>
              <a:prstGeom prst="rect">
                <a:avLst/>
              </a:prstGeom>
              <a:solidFill>
                <a:srgbClr val="D9612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8" name="Rectangle 75">
                <a:extLst>
                  <a:ext uri="{FF2B5EF4-FFF2-40B4-BE49-F238E27FC236}">
                    <a16:creationId xmlns:a16="http://schemas.microsoft.com/office/drawing/2014/main" id="{AB537F88-DAEF-9039-87AC-3330EA6324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91" y="1081"/>
                <a:ext cx="16" cy="956"/>
              </a:xfrm>
              <a:prstGeom prst="rect">
                <a:avLst/>
              </a:prstGeom>
              <a:solidFill>
                <a:srgbClr val="D860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69" name="Rectangle 76">
                <a:extLst>
                  <a:ext uri="{FF2B5EF4-FFF2-40B4-BE49-F238E27FC236}">
                    <a16:creationId xmlns:a16="http://schemas.microsoft.com/office/drawing/2014/main" id="{5E452085-23C9-C258-E5E8-9B5509D7AB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07" y="1081"/>
                <a:ext cx="19" cy="956"/>
              </a:xfrm>
              <a:prstGeom prst="rect">
                <a:avLst/>
              </a:prstGeom>
              <a:solidFill>
                <a:srgbClr val="D65F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0" name="Rectangle 77">
                <a:extLst>
                  <a:ext uri="{FF2B5EF4-FFF2-40B4-BE49-F238E27FC236}">
                    <a16:creationId xmlns:a16="http://schemas.microsoft.com/office/drawing/2014/main" id="{F8D3B734-3BBE-73BB-EC21-E020244B8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26" y="1081"/>
                <a:ext cx="18" cy="956"/>
              </a:xfrm>
              <a:prstGeom prst="rect">
                <a:avLst/>
              </a:prstGeom>
              <a:solidFill>
                <a:srgbClr val="D45D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1" name="Rectangle 78">
                <a:extLst>
                  <a:ext uri="{FF2B5EF4-FFF2-40B4-BE49-F238E27FC236}">
                    <a16:creationId xmlns:a16="http://schemas.microsoft.com/office/drawing/2014/main" id="{F001107E-52E5-92C8-F3C4-89153E2316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1081"/>
                <a:ext cx="16" cy="956"/>
              </a:xfrm>
              <a:prstGeom prst="rect">
                <a:avLst/>
              </a:prstGeom>
              <a:solidFill>
                <a:srgbClr val="D25B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2" name="Rectangle 79">
                <a:extLst>
                  <a:ext uri="{FF2B5EF4-FFF2-40B4-BE49-F238E27FC236}">
                    <a16:creationId xmlns:a16="http://schemas.microsoft.com/office/drawing/2014/main" id="{A8402925-D257-1E9B-0CAA-D037DE3281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0" y="1081"/>
                <a:ext cx="11" cy="956"/>
              </a:xfrm>
              <a:prstGeom prst="rect">
                <a:avLst/>
              </a:prstGeom>
              <a:solidFill>
                <a:srgbClr val="D05B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3" name="Rectangle 80">
                <a:extLst>
                  <a:ext uri="{FF2B5EF4-FFF2-40B4-BE49-F238E27FC236}">
                    <a16:creationId xmlns:a16="http://schemas.microsoft.com/office/drawing/2014/main" id="{DEC9347B-182F-A528-61D5-01022421C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1" y="1081"/>
                <a:ext cx="19" cy="956"/>
              </a:xfrm>
              <a:prstGeom prst="rect">
                <a:avLst/>
              </a:prstGeom>
              <a:solidFill>
                <a:srgbClr val="CE592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4" name="Rectangle 81">
                <a:extLst>
                  <a:ext uri="{FF2B5EF4-FFF2-40B4-BE49-F238E27FC236}">
                    <a16:creationId xmlns:a16="http://schemas.microsoft.com/office/drawing/2014/main" id="{08A97711-7E78-F61E-89C9-095C38D113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90" y="1081"/>
                <a:ext cx="18" cy="956"/>
              </a:xfrm>
              <a:prstGeom prst="rect">
                <a:avLst/>
              </a:prstGeom>
              <a:solidFill>
                <a:srgbClr val="CC57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5" name="Rectangle 82">
                <a:extLst>
                  <a:ext uri="{FF2B5EF4-FFF2-40B4-BE49-F238E27FC236}">
                    <a16:creationId xmlns:a16="http://schemas.microsoft.com/office/drawing/2014/main" id="{E38CB877-A8BC-3CF9-0544-C47D5F3B78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08" y="1081"/>
                <a:ext cx="16" cy="956"/>
              </a:xfrm>
              <a:prstGeom prst="rect">
                <a:avLst/>
              </a:prstGeom>
              <a:solidFill>
                <a:srgbClr val="CA55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6" name="Rectangle 83">
                <a:extLst>
                  <a:ext uri="{FF2B5EF4-FFF2-40B4-BE49-F238E27FC236}">
                    <a16:creationId xmlns:a16="http://schemas.microsoft.com/office/drawing/2014/main" id="{7C9E4705-192C-31D8-D524-86CE0432F0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24" y="1081"/>
                <a:ext cx="12" cy="956"/>
              </a:xfrm>
              <a:prstGeom prst="rect">
                <a:avLst/>
              </a:prstGeom>
              <a:solidFill>
                <a:srgbClr val="C8542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7" name="Rectangle 84">
                <a:extLst>
                  <a:ext uri="{FF2B5EF4-FFF2-40B4-BE49-F238E27FC236}">
                    <a16:creationId xmlns:a16="http://schemas.microsoft.com/office/drawing/2014/main" id="{BB9A8513-CDA0-8E7F-741E-3443279F25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36" y="1081"/>
                <a:ext cx="11" cy="956"/>
              </a:xfrm>
              <a:prstGeom prst="rect">
                <a:avLst/>
              </a:prstGeom>
              <a:solidFill>
                <a:srgbClr val="C6532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8" name="Rectangle 85">
                <a:extLst>
                  <a:ext uri="{FF2B5EF4-FFF2-40B4-BE49-F238E27FC236}">
                    <a16:creationId xmlns:a16="http://schemas.microsoft.com/office/drawing/2014/main" id="{0B02D169-6F39-07FC-6B96-AEDC560316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7" y="1081"/>
                <a:ext cx="16" cy="956"/>
              </a:xfrm>
              <a:prstGeom prst="rect">
                <a:avLst/>
              </a:prstGeom>
              <a:solidFill>
                <a:srgbClr val="C551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79" name="Rectangle 86">
                <a:extLst>
                  <a:ext uri="{FF2B5EF4-FFF2-40B4-BE49-F238E27FC236}">
                    <a16:creationId xmlns:a16="http://schemas.microsoft.com/office/drawing/2014/main" id="{26AD94A3-291E-C4A1-D1CD-B2E330145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3" y="1081"/>
                <a:ext cx="16" cy="956"/>
              </a:xfrm>
              <a:prstGeom prst="rect">
                <a:avLst/>
              </a:prstGeom>
              <a:solidFill>
                <a:srgbClr val="C3503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0" name="Rectangle 87">
                <a:extLst>
                  <a:ext uri="{FF2B5EF4-FFF2-40B4-BE49-F238E27FC236}">
                    <a16:creationId xmlns:a16="http://schemas.microsoft.com/office/drawing/2014/main" id="{7109645D-FEAE-8495-4FAF-55E37D854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9" y="1081"/>
                <a:ext cx="11" cy="956"/>
              </a:xfrm>
              <a:prstGeom prst="rect">
                <a:avLst/>
              </a:prstGeom>
              <a:solidFill>
                <a:srgbClr val="C14F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1" name="Rectangle 88">
                <a:extLst>
                  <a:ext uri="{FF2B5EF4-FFF2-40B4-BE49-F238E27FC236}">
                    <a16:creationId xmlns:a16="http://schemas.microsoft.com/office/drawing/2014/main" id="{4404A29A-8B6B-A0AE-4C64-452D3DD5CC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0" y="1081"/>
                <a:ext cx="11" cy="956"/>
              </a:xfrm>
              <a:prstGeom prst="rect">
                <a:avLst/>
              </a:prstGeom>
              <a:solidFill>
                <a:srgbClr val="BF4D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2" name="Rectangle 89">
                <a:extLst>
                  <a:ext uri="{FF2B5EF4-FFF2-40B4-BE49-F238E27FC236}">
                    <a16:creationId xmlns:a16="http://schemas.microsoft.com/office/drawing/2014/main" id="{CFBBEB12-0161-6ADB-4743-1670FC0AD3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01" y="1081"/>
                <a:ext cx="14" cy="956"/>
              </a:xfrm>
              <a:prstGeom prst="rect">
                <a:avLst/>
              </a:prstGeom>
              <a:solidFill>
                <a:srgbClr val="BE4B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3" name="Rectangle 90">
                <a:extLst>
                  <a:ext uri="{FF2B5EF4-FFF2-40B4-BE49-F238E27FC236}">
                    <a16:creationId xmlns:a16="http://schemas.microsoft.com/office/drawing/2014/main" id="{193622C8-07D4-222A-288A-DCD7AEA007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15" y="1081"/>
                <a:ext cx="12" cy="956"/>
              </a:xfrm>
              <a:prstGeom prst="rect">
                <a:avLst/>
              </a:prstGeom>
              <a:solidFill>
                <a:srgbClr val="BC4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4" name="Rectangle 91">
                <a:extLst>
                  <a:ext uri="{FF2B5EF4-FFF2-40B4-BE49-F238E27FC236}">
                    <a16:creationId xmlns:a16="http://schemas.microsoft.com/office/drawing/2014/main" id="{1A61913F-E2EE-4A06-1C1B-48F8705B7A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7" y="1081"/>
                <a:ext cx="18" cy="956"/>
              </a:xfrm>
              <a:prstGeom prst="rect">
                <a:avLst/>
              </a:prstGeom>
              <a:solidFill>
                <a:srgbClr val="BA483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5" name="Rectangle 92">
                <a:extLst>
                  <a:ext uri="{FF2B5EF4-FFF2-40B4-BE49-F238E27FC236}">
                    <a16:creationId xmlns:a16="http://schemas.microsoft.com/office/drawing/2014/main" id="{799453B9-DD94-F613-E85B-121E0D8799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8" y="1081"/>
                <a:ext cx="21" cy="956"/>
              </a:xfrm>
              <a:prstGeom prst="rect">
                <a:avLst/>
              </a:prstGeom>
              <a:solidFill>
                <a:srgbClr val="B846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6" name="Rectangle 93">
                <a:extLst>
                  <a:ext uri="{FF2B5EF4-FFF2-40B4-BE49-F238E27FC236}">
                    <a16:creationId xmlns:a16="http://schemas.microsoft.com/office/drawing/2014/main" id="{6664CC6F-1D92-162C-A273-F3C187200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6" y="1081"/>
                <a:ext cx="14" cy="956"/>
              </a:xfrm>
              <a:prstGeom prst="rect">
                <a:avLst/>
              </a:prstGeom>
              <a:solidFill>
                <a:srgbClr val="B645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7" name="Rectangle 94">
                <a:extLst>
                  <a:ext uri="{FF2B5EF4-FFF2-40B4-BE49-F238E27FC236}">
                    <a16:creationId xmlns:a16="http://schemas.microsoft.com/office/drawing/2014/main" id="{EE7FAEC4-1BC8-EE86-0A02-2F8DDFB5EA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0" y="1081"/>
                <a:ext cx="9" cy="956"/>
              </a:xfrm>
              <a:prstGeom prst="rect">
                <a:avLst/>
              </a:prstGeom>
              <a:solidFill>
                <a:srgbClr val="B543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8" name="Rectangle 95">
                <a:extLst>
                  <a:ext uri="{FF2B5EF4-FFF2-40B4-BE49-F238E27FC236}">
                    <a16:creationId xmlns:a16="http://schemas.microsoft.com/office/drawing/2014/main" id="{D3A4BE1B-FFCC-CB2F-799C-90FAD07A87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9" y="1081"/>
                <a:ext cx="11" cy="956"/>
              </a:xfrm>
              <a:prstGeom prst="rect">
                <a:avLst/>
              </a:prstGeom>
              <a:solidFill>
                <a:srgbClr val="B342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89" name="Rectangle 96">
                <a:extLst>
                  <a:ext uri="{FF2B5EF4-FFF2-40B4-BE49-F238E27FC236}">
                    <a16:creationId xmlns:a16="http://schemas.microsoft.com/office/drawing/2014/main" id="{73142310-BA8D-01D6-41C3-B743503407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0" y="1081"/>
                <a:ext cx="14" cy="956"/>
              </a:xfrm>
              <a:prstGeom prst="rect">
                <a:avLst/>
              </a:prstGeom>
              <a:solidFill>
                <a:srgbClr val="B140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0" name="Rectangle 97">
                <a:extLst>
                  <a:ext uri="{FF2B5EF4-FFF2-40B4-BE49-F238E27FC236}">
                    <a16:creationId xmlns:a16="http://schemas.microsoft.com/office/drawing/2014/main" id="{01EF575F-6426-9ED7-D546-175E743B48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98" y="1081"/>
                <a:ext cx="19" cy="956"/>
              </a:xfrm>
              <a:prstGeom prst="rect">
                <a:avLst/>
              </a:prstGeom>
              <a:solidFill>
                <a:srgbClr val="AF3E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1" name="Rectangle 98">
                <a:extLst>
                  <a:ext uri="{FF2B5EF4-FFF2-40B4-BE49-F238E27FC236}">
                    <a16:creationId xmlns:a16="http://schemas.microsoft.com/office/drawing/2014/main" id="{D4965DD0-1BF8-1D02-1874-74FE8F5D10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7" y="1081"/>
                <a:ext cx="12" cy="956"/>
              </a:xfrm>
              <a:prstGeom prst="rect">
                <a:avLst/>
              </a:prstGeom>
              <a:solidFill>
                <a:srgbClr val="AD3C3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2" name="Rectangle 99">
                <a:extLst>
                  <a:ext uri="{FF2B5EF4-FFF2-40B4-BE49-F238E27FC236}">
                    <a16:creationId xmlns:a16="http://schemas.microsoft.com/office/drawing/2014/main" id="{B6F6F0F0-DD9B-ED84-CBC4-C7FE1283C3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9" y="1081"/>
                <a:ext cx="10" cy="956"/>
              </a:xfrm>
              <a:prstGeom prst="rect">
                <a:avLst/>
              </a:prstGeom>
              <a:solidFill>
                <a:srgbClr val="AC3A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3" name="Rectangle 100">
                <a:extLst>
                  <a:ext uri="{FF2B5EF4-FFF2-40B4-BE49-F238E27FC236}">
                    <a16:creationId xmlns:a16="http://schemas.microsoft.com/office/drawing/2014/main" id="{36FC2F25-481B-A7BD-1DBF-F442B0406F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39" y="1081"/>
                <a:ext cx="13" cy="956"/>
              </a:xfrm>
              <a:prstGeom prst="rect">
                <a:avLst/>
              </a:prstGeom>
              <a:solidFill>
                <a:srgbClr val="AA39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4" name="Rectangle 101">
                <a:extLst>
                  <a:ext uri="{FF2B5EF4-FFF2-40B4-BE49-F238E27FC236}">
                    <a16:creationId xmlns:a16="http://schemas.microsoft.com/office/drawing/2014/main" id="{1FD7EE1B-8A44-1C17-BE04-F01DC490AD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1081"/>
                <a:ext cx="9" cy="956"/>
              </a:xfrm>
              <a:prstGeom prst="rect">
                <a:avLst/>
              </a:prstGeom>
              <a:solidFill>
                <a:srgbClr val="A837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5" name="Rectangle 102">
                <a:extLst>
                  <a:ext uri="{FF2B5EF4-FFF2-40B4-BE49-F238E27FC236}">
                    <a16:creationId xmlns:a16="http://schemas.microsoft.com/office/drawing/2014/main" id="{74432839-2CC6-9723-4659-B454B35A7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1" y="1081"/>
                <a:ext cx="9" cy="956"/>
              </a:xfrm>
              <a:prstGeom prst="rect">
                <a:avLst/>
              </a:prstGeom>
              <a:solidFill>
                <a:srgbClr val="A735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6" name="Rectangle 103">
                <a:extLst>
                  <a:ext uri="{FF2B5EF4-FFF2-40B4-BE49-F238E27FC236}">
                    <a16:creationId xmlns:a16="http://schemas.microsoft.com/office/drawing/2014/main" id="{0EB9091E-4D49-908C-0529-0F4E14486E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0" y="1081"/>
                <a:ext cx="9" cy="956"/>
              </a:xfrm>
              <a:prstGeom prst="rect">
                <a:avLst/>
              </a:prstGeom>
              <a:solidFill>
                <a:srgbClr val="A6333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7" name="Rectangle 104">
                <a:extLst>
                  <a:ext uri="{FF2B5EF4-FFF2-40B4-BE49-F238E27FC236}">
                    <a16:creationId xmlns:a16="http://schemas.microsoft.com/office/drawing/2014/main" id="{7F024C49-AD3E-DD0D-25DF-F670B9FC6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9" y="1081"/>
                <a:ext cx="10" cy="956"/>
              </a:xfrm>
              <a:prstGeom prst="rect">
                <a:avLst/>
              </a:prstGeom>
              <a:solidFill>
                <a:srgbClr val="A432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8" name="Rectangle 105">
                <a:extLst>
                  <a:ext uri="{FF2B5EF4-FFF2-40B4-BE49-F238E27FC236}">
                    <a16:creationId xmlns:a16="http://schemas.microsoft.com/office/drawing/2014/main" id="{AC49C36C-7A8B-8D74-4564-80AC502845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9" y="1081"/>
                <a:ext cx="8" cy="956"/>
              </a:xfrm>
              <a:prstGeom prst="rect">
                <a:avLst/>
              </a:prstGeom>
              <a:solidFill>
                <a:srgbClr val="A2303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99" name="Rectangle 106">
                <a:extLst>
                  <a:ext uri="{FF2B5EF4-FFF2-40B4-BE49-F238E27FC236}">
                    <a16:creationId xmlns:a16="http://schemas.microsoft.com/office/drawing/2014/main" id="{33A5935F-DEB5-142E-1765-1DEA9C407D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7" y="1081"/>
                <a:ext cx="10" cy="956"/>
              </a:xfrm>
              <a:prstGeom prst="rect">
                <a:avLst/>
              </a:prstGeom>
              <a:solidFill>
                <a:srgbClr val="A12E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0" name="Rectangle 107">
                <a:extLst>
                  <a:ext uri="{FF2B5EF4-FFF2-40B4-BE49-F238E27FC236}">
                    <a16:creationId xmlns:a16="http://schemas.microsoft.com/office/drawing/2014/main" id="{9B17C013-09F1-061E-5837-ACAF814882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7" y="1081"/>
                <a:ext cx="8" cy="956"/>
              </a:xfrm>
              <a:prstGeom prst="rect">
                <a:avLst/>
              </a:prstGeom>
              <a:solidFill>
                <a:srgbClr val="9F2D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1" name="Rectangle 108">
                <a:extLst>
                  <a:ext uri="{FF2B5EF4-FFF2-40B4-BE49-F238E27FC236}">
                    <a16:creationId xmlns:a16="http://schemas.microsoft.com/office/drawing/2014/main" id="{F6363907-4D1A-E714-6A3B-5F44E7FE3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5" y="1081"/>
                <a:ext cx="6" cy="956"/>
              </a:xfrm>
              <a:prstGeom prst="rect">
                <a:avLst/>
              </a:prstGeom>
              <a:solidFill>
                <a:srgbClr val="9E2B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2" name="Rectangle 109">
                <a:extLst>
                  <a:ext uri="{FF2B5EF4-FFF2-40B4-BE49-F238E27FC236}">
                    <a16:creationId xmlns:a16="http://schemas.microsoft.com/office/drawing/2014/main" id="{645BEDA5-EE05-A3D7-EA98-BBF6B5BB6B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1" y="1081"/>
                <a:ext cx="9" cy="956"/>
              </a:xfrm>
              <a:prstGeom prst="rect">
                <a:avLst/>
              </a:prstGeom>
              <a:solidFill>
                <a:srgbClr val="9D29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3" name="Rectangle 110">
                <a:extLst>
                  <a:ext uri="{FF2B5EF4-FFF2-40B4-BE49-F238E27FC236}">
                    <a16:creationId xmlns:a16="http://schemas.microsoft.com/office/drawing/2014/main" id="{658601EF-107C-6654-28C0-B52655090A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0" y="1081"/>
                <a:ext cx="6" cy="956"/>
              </a:xfrm>
              <a:prstGeom prst="rect">
                <a:avLst/>
              </a:prstGeom>
              <a:solidFill>
                <a:srgbClr val="9B27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4" name="Rectangle 111">
                <a:extLst>
                  <a:ext uri="{FF2B5EF4-FFF2-40B4-BE49-F238E27FC236}">
                    <a16:creationId xmlns:a16="http://schemas.microsoft.com/office/drawing/2014/main" id="{3B19297B-876C-B7EF-D9CA-5C8CCB5FAC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36" y="1081"/>
                <a:ext cx="7" cy="956"/>
              </a:xfrm>
              <a:prstGeom prst="rect">
                <a:avLst/>
              </a:prstGeom>
              <a:solidFill>
                <a:srgbClr val="9A25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5" name="Rectangle 112">
                <a:extLst>
                  <a:ext uri="{FF2B5EF4-FFF2-40B4-BE49-F238E27FC236}">
                    <a16:creationId xmlns:a16="http://schemas.microsoft.com/office/drawing/2014/main" id="{A5AB6A0B-414D-1012-3D36-BF5E6D4C5A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3" y="1081"/>
                <a:ext cx="9" cy="956"/>
              </a:xfrm>
              <a:prstGeom prst="rect">
                <a:avLst/>
              </a:prstGeom>
              <a:solidFill>
                <a:srgbClr val="9923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6" name="Rectangle 113">
                <a:extLst>
                  <a:ext uri="{FF2B5EF4-FFF2-40B4-BE49-F238E27FC236}">
                    <a16:creationId xmlns:a16="http://schemas.microsoft.com/office/drawing/2014/main" id="{0CC07528-3D65-0B69-750E-61D50D6A6E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2" y="1081"/>
                <a:ext cx="6" cy="956"/>
              </a:xfrm>
              <a:prstGeom prst="rect">
                <a:avLst/>
              </a:prstGeom>
              <a:solidFill>
                <a:srgbClr val="9821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7" name="Rectangle 114">
                <a:extLst>
                  <a:ext uri="{FF2B5EF4-FFF2-40B4-BE49-F238E27FC236}">
                    <a16:creationId xmlns:a16="http://schemas.microsoft.com/office/drawing/2014/main" id="{194AD2BF-5ADE-0010-692D-C61FD28D6C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58" y="1081"/>
                <a:ext cx="5" cy="956"/>
              </a:xfrm>
              <a:prstGeom prst="rect">
                <a:avLst/>
              </a:prstGeom>
              <a:solidFill>
                <a:srgbClr val="971F3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8" name="Rectangle 115">
                <a:extLst>
                  <a:ext uri="{FF2B5EF4-FFF2-40B4-BE49-F238E27FC236}">
                    <a16:creationId xmlns:a16="http://schemas.microsoft.com/office/drawing/2014/main" id="{A03F2EEC-3BD6-AFA0-A046-8344BEF695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3" y="1081"/>
                <a:ext cx="6" cy="956"/>
              </a:xfrm>
              <a:prstGeom prst="rect">
                <a:avLst/>
              </a:prstGeom>
              <a:solidFill>
                <a:srgbClr val="961D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09" name="Rectangle 116">
                <a:extLst>
                  <a:ext uri="{FF2B5EF4-FFF2-40B4-BE49-F238E27FC236}">
                    <a16:creationId xmlns:a16="http://schemas.microsoft.com/office/drawing/2014/main" id="{3649BED2-8993-1252-2FB3-E460418E0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9" y="1081"/>
                <a:ext cx="4" cy="956"/>
              </a:xfrm>
              <a:prstGeom prst="rect">
                <a:avLst/>
              </a:prstGeom>
              <a:solidFill>
                <a:srgbClr val="951B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0" name="Rectangle 117">
                <a:extLst>
                  <a:ext uri="{FF2B5EF4-FFF2-40B4-BE49-F238E27FC236}">
                    <a16:creationId xmlns:a16="http://schemas.microsoft.com/office/drawing/2014/main" id="{C8A85863-57A4-BEBC-19C9-2B69A9E15F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3" y="1081"/>
                <a:ext cx="3" cy="956"/>
              </a:xfrm>
              <a:prstGeom prst="rect">
                <a:avLst/>
              </a:prstGeom>
              <a:solidFill>
                <a:srgbClr val="9419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1" name="Rectangle 118">
                <a:extLst>
                  <a:ext uri="{FF2B5EF4-FFF2-40B4-BE49-F238E27FC236}">
                    <a16:creationId xmlns:a16="http://schemas.microsoft.com/office/drawing/2014/main" id="{B742CDDD-6CE6-3EA6-BBDC-9DAC31A530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76" y="1081"/>
                <a:ext cx="4" cy="956"/>
              </a:xfrm>
              <a:prstGeom prst="rect">
                <a:avLst/>
              </a:prstGeom>
              <a:solidFill>
                <a:srgbClr val="931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2" name="Rectangle 119">
                <a:extLst>
                  <a:ext uri="{FF2B5EF4-FFF2-40B4-BE49-F238E27FC236}">
                    <a16:creationId xmlns:a16="http://schemas.microsoft.com/office/drawing/2014/main" id="{9E3BA33D-28DD-1300-99AC-717B199EA5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0" y="1081"/>
                <a:ext cx="4" cy="956"/>
              </a:xfrm>
              <a:prstGeom prst="rect">
                <a:avLst/>
              </a:prstGeom>
              <a:solidFill>
                <a:srgbClr val="9315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3" name="Rectangle 120">
                <a:extLst>
                  <a:ext uri="{FF2B5EF4-FFF2-40B4-BE49-F238E27FC236}">
                    <a16:creationId xmlns:a16="http://schemas.microsoft.com/office/drawing/2014/main" id="{A9784E7D-9434-E615-486C-1ECA9787B5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4" y="1081"/>
                <a:ext cx="3" cy="956"/>
              </a:xfrm>
              <a:prstGeom prst="rect">
                <a:avLst/>
              </a:prstGeom>
              <a:solidFill>
                <a:srgbClr val="9213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4" name="Rectangle 121">
                <a:extLst>
                  <a:ext uri="{FF2B5EF4-FFF2-40B4-BE49-F238E27FC236}">
                    <a16:creationId xmlns:a16="http://schemas.microsoft.com/office/drawing/2014/main" id="{36E640D9-A866-CED5-EF26-A2AB5E56C4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87" y="1081"/>
                <a:ext cx="3" cy="956"/>
              </a:xfrm>
              <a:prstGeom prst="rect">
                <a:avLst/>
              </a:prstGeom>
              <a:solidFill>
                <a:srgbClr val="9211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5" name="Rectangle 122">
                <a:extLst>
                  <a:ext uri="{FF2B5EF4-FFF2-40B4-BE49-F238E27FC236}">
                    <a16:creationId xmlns:a16="http://schemas.microsoft.com/office/drawing/2014/main" id="{5554A32F-69CD-6511-FE59-BDD96F660B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0" y="1081"/>
                <a:ext cx="2" cy="956"/>
              </a:xfrm>
              <a:prstGeom prst="rect">
                <a:avLst/>
              </a:prstGeom>
              <a:solidFill>
                <a:srgbClr val="910F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6" name="Rectangle 123">
                <a:extLst>
                  <a:ext uri="{FF2B5EF4-FFF2-40B4-BE49-F238E27FC236}">
                    <a16:creationId xmlns:a16="http://schemas.microsoft.com/office/drawing/2014/main" id="{A747F626-A8F9-46B6-18E0-F9320CD104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2" y="1081"/>
                <a:ext cx="3" cy="956"/>
              </a:xfrm>
              <a:prstGeom prst="rect">
                <a:avLst/>
              </a:prstGeom>
              <a:solidFill>
                <a:srgbClr val="910D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7" name="Rectangle 124">
                <a:extLst>
                  <a:ext uri="{FF2B5EF4-FFF2-40B4-BE49-F238E27FC236}">
                    <a16:creationId xmlns:a16="http://schemas.microsoft.com/office/drawing/2014/main" id="{986EA287-1D76-6860-E3C8-9578A54E33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5" y="1081"/>
                <a:ext cx="1" cy="956"/>
              </a:xfrm>
              <a:prstGeom prst="rect">
                <a:avLst/>
              </a:prstGeom>
              <a:solidFill>
                <a:srgbClr val="900B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8" name="Rectangle 125">
                <a:extLst>
                  <a:ext uri="{FF2B5EF4-FFF2-40B4-BE49-F238E27FC236}">
                    <a16:creationId xmlns:a16="http://schemas.microsoft.com/office/drawing/2014/main" id="{E25C3604-C12E-3C6E-71D7-65008F7838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6" y="1081"/>
                <a:ext cx="1" cy="956"/>
              </a:xfrm>
              <a:prstGeom prst="rect">
                <a:avLst/>
              </a:prstGeom>
              <a:solidFill>
                <a:srgbClr val="900D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19" name="Rectangle 126">
                <a:extLst>
                  <a:ext uri="{FF2B5EF4-FFF2-40B4-BE49-F238E27FC236}">
                    <a16:creationId xmlns:a16="http://schemas.microsoft.com/office/drawing/2014/main" id="{27137D99-C054-AA06-568A-5EE5668E3E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7" y="1081"/>
                <a:ext cx="1" cy="956"/>
              </a:xfrm>
              <a:prstGeom prst="rect">
                <a:avLst/>
              </a:prstGeom>
              <a:solidFill>
                <a:srgbClr val="9010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0" name="Rectangle 127">
                <a:extLst>
                  <a:ext uri="{FF2B5EF4-FFF2-40B4-BE49-F238E27FC236}">
                    <a16:creationId xmlns:a16="http://schemas.microsoft.com/office/drawing/2014/main" id="{D957609F-8976-2AF3-94FC-8197B2E6EB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7" y="1081"/>
                <a:ext cx="1" cy="956"/>
              </a:xfrm>
              <a:prstGeom prst="rect">
                <a:avLst/>
              </a:prstGeom>
              <a:solidFill>
                <a:srgbClr val="9013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1" name="Rectangle 128">
                <a:extLst>
                  <a:ext uri="{FF2B5EF4-FFF2-40B4-BE49-F238E27FC236}">
                    <a16:creationId xmlns:a16="http://schemas.microsoft.com/office/drawing/2014/main" id="{BC5A219E-D48D-6D8E-63C7-2155CACCC2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8" y="1081"/>
                <a:ext cx="1" cy="956"/>
              </a:xfrm>
              <a:prstGeom prst="rect">
                <a:avLst/>
              </a:prstGeom>
              <a:solidFill>
                <a:srgbClr val="9016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2" name="Rectangle 129">
                <a:extLst>
                  <a:ext uri="{FF2B5EF4-FFF2-40B4-BE49-F238E27FC236}">
                    <a16:creationId xmlns:a16="http://schemas.microsoft.com/office/drawing/2014/main" id="{6034C1DA-61C9-3ECE-C8A1-C8D56F2363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99" y="1081"/>
                <a:ext cx="1" cy="956"/>
              </a:xfrm>
              <a:prstGeom prst="rect">
                <a:avLst/>
              </a:prstGeom>
              <a:solidFill>
                <a:srgbClr val="901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3" name="Rectangle 130">
                <a:extLst>
                  <a:ext uri="{FF2B5EF4-FFF2-40B4-BE49-F238E27FC236}">
                    <a16:creationId xmlns:a16="http://schemas.microsoft.com/office/drawing/2014/main" id="{9E6E04A2-C6A6-6FBA-CA4D-D63CD99B2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0" y="1081"/>
                <a:ext cx="1" cy="956"/>
              </a:xfrm>
              <a:prstGeom prst="rect">
                <a:avLst/>
              </a:prstGeom>
              <a:solidFill>
                <a:srgbClr val="901C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4" name="Rectangle 131">
                <a:extLst>
                  <a:ext uri="{FF2B5EF4-FFF2-40B4-BE49-F238E27FC236}">
                    <a16:creationId xmlns:a16="http://schemas.microsoft.com/office/drawing/2014/main" id="{6D39B4E6-DAA9-38AB-A5D5-AB5A56BAA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1" y="1081"/>
                <a:ext cx="1" cy="956"/>
              </a:xfrm>
              <a:prstGeom prst="rect">
                <a:avLst/>
              </a:prstGeom>
              <a:solidFill>
                <a:srgbClr val="901F4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5" name="Rectangle 132">
                <a:extLst>
                  <a:ext uri="{FF2B5EF4-FFF2-40B4-BE49-F238E27FC236}">
                    <a16:creationId xmlns:a16="http://schemas.microsoft.com/office/drawing/2014/main" id="{66B1D389-516A-3122-9F3F-51DA23FBFF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2" y="1081"/>
                <a:ext cx="1" cy="956"/>
              </a:xfrm>
              <a:prstGeom prst="rect">
                <a:avLst/>
              </a:prstGeom>
              <a:solidFill>
                <a:srgbClr val="9022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6" name="Rectangle 133">
                <a:extLst>
                  <a:ext uri="{FF2B5EF4-FFF2-40B4-BE49-F238E27FC236}">
                    <a16:creationId xmlns:a16="http://schemas.microsoft.com/office/drawing/2014/main" id="{3953ED76-3C7B-7B2A-5883-C1729D7FF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1081"/>
                <a:ext cx="1" cy="956"/>
              </a:xfrm>
              <a:prstGeom prst="rect">
                <a:avLst/>
              </a:prstGeom>
              <a:solidFill>
                <a:srgbClr val="9025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7" name="Rectangle 134">
                <a:extLst>
                  <a:ext uri="{FF2B5EF4-FFF2-40B4-BE49-F238E27FC236}">
                    <a16:creationId xmlns:a16="http://schemas.microsoft.com/office/drawing/2014/main" id="{C471C7E5-7AEF-75C7-DF83-913CC10FF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3" y="1081"/>
                <a:ext cx="1" cy="956"/>
              </a:xfrm>
              <a:prstGeom prst="rect">
                <a:avLst/>
              </a:prstGeom>
              <a:solidFill>
                <a:srgbClr val="90294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8" name="Rectangle 135">
                <a:extLst>
                  <a:ext uri="{FF2B5EF4-FFF2-40B4-BE49-F238E27FC236}">
                    <a16:creationId xmlns:a16="http://schemas.microsoft.com/office/drawing/2014/main" id="{06FCD5F1-C159-5B90-4A96-F14830CC7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4" y="1081"/>
                <a:ext cx="1" cy="956"/>
              </a:xfrm>
              <a:prstGeom prst="rect">
                <a:avLst/>
              </a:prstGeom>
              <a:solidFill>
                <a:srgbClr val="902C4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29" name="Rectangle 136">
                <a:extLst>
                  <a:ext uri="{FF2B5EF4-FFF2-40B4-BE49-F238E27FC236}">
                    <a16:creationId xmlns:a16="http://schemas.microsoft.com/office/drawing/2014/main" id="{7C3C0302-B61F-1FD8-7EC5-CB97BCCD91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5" y="1081"/>
                <a:ext cx="1" cy="956"/>
              </a:xfrm>
              <a:prstGeom prst="rect">
                <a:avLst/>
              </a:prstGeom>
              <a:solidFill>
                <a:srgbClr val="902E4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0" name="Rectangle 137">
                <a:extLst>
                  <a:ext uri="{FF2B5EF4-FFF2-40B4-BE49-F238E27FC236}">
                    <a16:creationId xmlns:a16="http://schemas.microsoft.com/office/drawing/2014/main" id="{C93F9F6A-EB26-85D9-B7A1-5C6293342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6" y="1081"/>
                <a:ext cx="1" cy="956"/>
              </a:xfrm>
              <a:prstGeom prst="rect">
                <a:avLst/>
              </a:prstGeom>
              <a:solidFill>
                <a:srgbClr val="9031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1" name="Rectangle 138">
                <a:extLst>
                  <a:ext uri="{FF2B5EF4-FFF2-40B4-BE49-F238E27FC236}">
                    <a16:creationId xmlns:a16="http://schemas.microsoft.com/office/drawing/2014/main" id="{9C38B486-F5D5-ADE8-ECBD-B91D4844F0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7" y="1081"/>
                <a:ext cx="1" cy="956"/>
              </a:xfrm>
              <a:prstGeom prst="rect">
                <a:avLst/>
              </a:prstGeom>
              <a:solidFill>
                <a:srgbClr val="9033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2" name="Rectangle 139">
                <a:extLst>
                  <a:ext uri="{FF2B5EF4-FFF2-40B4-BE49-F238E27FC236}">
                    <a16:creationId xmlns:a16="http://schemas.microsoft.com/office/drawing/2014/main" id="{7B89B50C-C3E9-B256-139C-C7D692A53B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8" y="1081"/>
                <a:ext cx="1" cy="956"/>
              </a:xfrm>
              <a:prstGeom prst="rect">
                <a:avLst/>
              </a:prstGeom>
              <a:solidFill>
                <a:srgbClr val="9036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3" name="Rectangle 140">
                <a:extLst>
                  <a:ext uri="{FF2B5EF4-FFF2-40B4-BE49-F238E27FC236}">
                    <a16:creationId xmlns:a16="http://schemas.microsoft.com/office/drawing/2014/main" id="{B8AA086E-7898-9EA2-9F6C-1E4B975AF9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1081"/>
                <a:ext cx="1" cy="956"/>
              </a:xfrm>
              <a:prstGeom prst="rect">
                <a:avLst/>
              </a:prstGeom>
              <a:solidFill>
                <a:srgbClr val="90395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4" name="Rectangle 141">
                <a:extLst>
                  <a:ext uri="{FF2B5EF4-FFF2-40B4-BE49-F238E27FC236}">
                    <a16:creationId xmlns:a16="http://schemas.microsoft.com/office/drawing/2014/main" id="{07964B27-2287-F772-2CB0-73A5092DC5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09" y="1081"/>
                <a:ext cx="1" cy="956"/>
              </a:xfrm>
              <a:prstGeom prst="rect">
                <a:avLst/>
              </a:prstGeom>
              <a:solidFill>
                <a:srgbClr val="913B5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5" name="Rectangle 142">
                <a:extLst>
                  <a:ext uri="{FF2B5EF4-FFF2-40B4-BE49-F238E27FC236}">
                    <a16:creationId xmlns:a16="http://schemas.microsoft.com/office/drawing/2014/main" id="{570FF2DA-F8F4-D40B-6F47-AC8283039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0" y="1081"/>
                <a:ext cx="1" cy="956"/>
              </a:xfrm>
              <a:prstGeom prst="rect">
                <a:avLst/>
              </a:prstGeom>
              <a:solidFill>
                <a:srgbClr val="913E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6" name="Rectangle 143">
                <a:extLst>
                  <a:ext uri="{FF2B5EF4-FFF2-40B4-BE49-F238E27FC236}">
                    <a16:creationId xmlns:a16="http://schemas.microsoft.com/office/drawing/2014/main" id="{556D7799-6C0B-BAFF-E83C-7F26682301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1" y="1081"/>
                <a:ext cx="1" cy="956"/>
              </a:xfrm>
              <a:prstGeom prst="rect">
                <a:avLst/>
              </a:prstGeom>
              <a:solidFill>
                <a:srgbClr val="9140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7" name="Rectangle 144">
                <a:extLst>
                  <a:ext uri="{FF2B5EF4-FFF2-40B4-BE49-F238E27FC236}">
                    <a16:creationId xmlns:a16="http://schemas.microsoft.com/office/drawing/2014/main" id="{223095BB-0339-3763-D734-EAFB3ABD97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2" y="1081"/>
                <a:ext cx="1" cy="956"/>
              </a:xfrm>
              <a:prstGeom prst="rect">
                <a:avLst/>
              </a:prstGeom>
              <a:solidFill>
                <a:srgbClr val="9143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8" name="Rectangle 145">
                <a:extLst>
                  <a:ext uri="{FF2B5EF4-FFF2-40B4-BE49-F238E27FC236}">
                    <a16:creationId xmlns:a16="http://schemas.microsoft.com/office/drawing/2014/main" id="{6D962A59-6932-5E5D-058A-FF2DCEE385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3" y="1081"/>
                <a:ext cx="1" cy="956"/>
              </a:xfrm>
              <a:prstGeom prst="rect">
                <a:avLst/>
              </a:prstGeom>
              <a:solidFill>
                <a:srgbClr val="9146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39" name="Rectangle 146">
                <a:extLst>
                  <a:ext uri="{FF2B5EF4-FFF2-40B4-BE49-F238E27FC236}">
                    <a16:creationId xmlns:a16="http://schemas.microsoft.com/office/drawing/2014/main" id="{5EFA5151-2F42-A77D-8EE5-1BF6BD7D7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" y="1081"/>
                <a:ext cx="1" cy="956"/>
              </a:xfrm>
              <a:prstGeom prst="rect">
                <a:avLst/>
              </a:prstGeom>
              <a:solidFill>
                <a:srgbClr val="9148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0" name="Rectangle 147">
                <a:extLst>
                  <a:ext uri="{FF2B5EF4-FFF2-40B4-BE49-F238E27FC236}">
                    <a16:creationId xmlns:a16="http://schemas.microsoft.com/office/drawing/2014/main" id="{8676A610-46D7-6D5B-D763-C7E3EEDE8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4" y="1081"/>
                <a:ext cx="1" cy="956"/>
              </a:xfrm>
              <a:prstGeom prst="rect">
                <a:avLst/>
              </a:prstGeom>
              <a:solidFill>
                <a:srgbClr val="914A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1" name="Rectangle 148">
                <a:extLst>
                  <a:ext uri="{FF2B5EF4-FFF2-40B4-BE49-F238E27FC236}">
                    <a16:creationId xmlns:a16="http://schemas.microsoft.com/office/drawing/2014/main" id="{74EC9100-EA21-05D3-9B35-6C80F8E688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5" y="1081"/>
                <a:ext cx="2" cy="956"/>
              </a:xfrm>
              <a:prstGeom prst="rect">
                <a:avLst/>
              </a:prstGeom>
              <a:solidFill>
                <a:srgbClr val="914C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2" name="Rectangle 149">
                <a:extLst>
                  <a:ext uri="{FF2B5EF4-FFF2-40B4-BE49-F238E27FC236}">
                    <a16:creationId xmlns:a16="http://schemas.microsoft.com/office/drawing/2014/main" id="{163D7BCB-02FB-EC95-68E1-6A0323AE4C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7" y="1081"/>
                <a:ext cx="1" cy="956"/>
              </a:xfrm>
              <a:prstGeom prst="rect">
                <a:avLst/>
              </a:prstGeom>
              <a:solidFill>
                <a:srgbClr val="914F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3" name="Rectangle 150">
                <a:extLst>
                  <a:ext uri="{FF2B5EF4-FFF2-40B4-BE49-F238E27FC236}">
                    <a16:creationId xmlns:a16="http://schemas.microsoft.com/office/drawing/2014/main" id="{5571BE3A-F704-6E6F-6D20-15F3191166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8" y="1081"/>
                <a:ext cx="1" cy="956"/>
              </a:xfrm>
              <a:prstGeom prst="rect">
                <a:avLst/>
              </a:prstGeom>
              <a:solidFill>
                <a:srgbClr val="9151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4" name="Rectangle 151">
                <a:extLst>
                  <a:ext uri="{FF2B5EF4-FFF2-40B4-BE49-F238E27FC236}">
                    <a16:creationId xmlns:a16="http://schemas.microsoft.com/office/drawing/2014/main" id="{8ACE9284-7E68-1196-A332-405CE1E03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19" y="1081"/>
                <a:ext cx="1" cy="956"/>
              </a:xfrm>
              <a:prstGeom prst="rect">
                <a:avLst/>
              </a:prstGeom>
              <a:solidFill>
                <a:srgbClr val="9253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5" name="Rectangle 152">
                <a:extLst>
                  <a:ext uri="{FF2B5EF4-FFF2-40B4-BE49-F238E27FC236}">
                    <a16:creationId xmlns:a16="http://schemas.microsoft.com/office/drawing/2014/main" id="{B6B8541F-411D-C0E2-E55A-872D087343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0" y="1081"/>
                <a:ext cx="1" cy="956"/>
              </a:xfrm>
              <a:prstGeom prst="rect">
                <a:avLst/>
              </a:prstGeom>
              <a:solidFill>
                <a:srgbClr val="9255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6" name="Rectangle 153">
                <a:extLst>
                  <a:ext uri="{FF2B5EF4-FFF2-40B4-BE49-F238E27FC236}">
                    <a16:creationId xmlns:a16="http://schemas.microsoft.com/office/drawing/2014/main" id="{D4442B11-ACFB-A66F-5357-DF480C4BD9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1" y="1081"/>
                <a:ext cx="1" cy="956"/>
              </a:xfrm>
              <a:prstGeom prst="rect">
                <a:avLst/>
              </a:prstGeom>
              <a:solidFill>
                <a:srgbClr val="92586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7" name="Rectangle 154">
                <a:extLst>
                  <a:ext uri="{FF2B5EF4-FFF2-40B4-BE49-F238E27FC236}">
                    <a16:creationId xmlns:a16="http://schemas.microsoft.com/office/drawing/2014/main" id="{CA048CAF-D6DC-93E0-53E6-6E41BAD41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2" y="1081"/>
                <a:ext cx="1" cy="956"/>
              </a:xfrm>
              <a:prstGeom prst="rect">
                <a:avLst/>
              </a:prstGeom>
              <a:solidFill>
                <a:srgbClr val="925A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8" name="Rectangle 155">
                <a:extLst>
                  <a:ext uri="{FF2B5EF4-FFF2-40B4-BE49-F238E27FC236}">
                    <a16:creationId xmlns:a16="http://schemas.microsoft.com/office/drawing/2014/main" id="{31364842-D4F2-BC3B-F84B-E429609040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3" y="1081"/>
                <a:ext cx="1" cy="956"/>
              </a:xfrm>
              <a:prstGeom prst="rect">
                <a:avLst/>
              </a:prstGeom>
              <a:solidFill>
                <a:srgbClr val="925C6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49" name="Rectangle 156">
                <a:extLst>
                  <a:ext uri="{FF2B5EF4-FFF2-40B4-BE49-F238E27FC236}">
                    <a16:creationId xmlns:a16="http://schemas.microsoft.com/office/drawing/2014/main" id="{53A95AF4-B9B6-4D30-D94C-C8B930391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4" y="1081"/>
                <a:ext cx="1" cy="956"/>
              </a:xfrm>
              <a:prstGeom prst="rect">
                <a:avLst/>
              </a:prstGeom>
              <a:solidFill>
                <a:srgbClr val="925D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0" name="Rectangle 157">
                <a:extLst>
                  <a:ext uri="{FF2B5EF4-FFF2-40B4-BE49-F238E27FC236}">
                    <a16:creationId xmlns:a16="http://schemas.microsoft.com/office/drawing/2014/main" id="{337A9F56-F9CC-C72B-1131-8B1745C582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5" y="1081"/>
                <a:ext cx="1" cy="956"/>
              </a:xfrm>
              <a:prstGeom prst="rect">
                <a:avLst/>
              </a:prstGeom>
              <a:solidFill>
                <a:srgbClr val="925F6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1" name="Rectangle 158">
                <a:extLst>
                  <a:ext uri="{FF2B5EF4-FFF2-40B4-BE49-F238E27FC236}">
                    <a16:creationId xmlns:a16="http://schemas.microsoft.com/office/drawing/2014/main" id="{15EBD966-778B-03A3-D66C-93F9658EB8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6" y="1081"/>
                <a:ext cx="2" cy="956"/>
              </a:xfrm>
              <a:prstGeom prst="rect">
                <a:avLst/>
              </a:prstGeom>
              <a:solidFill>
                <a:srgbClr val="93626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2" name="Rectangle 159">
                <a:extLst>
                  <a:ext uri="{FF2B5EF4-FFF2-40B4-BE49-F238E27FC236}">
                    <a16:creationId xmlns:a16="http://schemas.microsoft.com/office/drawing/2014/main" id="{412E38DD-7EA7-9E14-E26A-DC12ECE03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28" y="1081"/>
                <a:ext cx="2" cy="956"/>
              </a:xfrm>
              <a:prstGeom prst="rect">
                <a:avLst/>
              </a:prstGeom>
              <a:solidFill>
                <a:srgbClr val="93656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3" name="Rectangle 160">
                <a:extLst>
                  <a:ext uri="{FF2B5EF4-FFF2-40B4-BE49-F238E27FC236}">
                    <a16:creationId xmlns:a16="http://schemas.microsoft.com/office/drawing/2014/main" id="{E397D8FB-81BD-71FC-FBBF-698F04CDF0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0" y="1081"/>
                <a:ext cx="1" cy="956"/>
              </a:xfrm>
              <a:prstGeom prst="rect">
                <a:avLst/>
              </a:prstGeom>
              <a:solidFill>
                <a:srgbClr val="9468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4" name="Rectangle 161">
                <a:extLst>
                  <a:ext uri="{FF2B5EF4-FFF2-40B4-BE49-F238E27FC236}">
                    <a16:creationId xmlns:a16="http://schemas.microsoft.com/office/drawing/2014/main" id="{1B63F3C6-57DA-EF58-5EE3-F8FEDB0FE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1" y="1081"/>
                <a:ext cx="1" cy="956"/>
              </a:xfrm>
              <a:prstGeom prst="rect">
                <a:avLst/>
              </a:prstGeom>
              <a:solidFill>
                <a:srgbClr val="946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5" name="Rectangle 162">
                <a:extLst>
                  <a:ext uri="{FF2B5EF4-FFF2-40B4-BE49-F238E27FC236}">
                    <a16:creationId xmlns:a16="http://schemas.microsoft.com/office/drawing/2014/main" id="{60308F7C-5434-3831-9E26-D2345C5219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2" y="1081"/>
                <a:ext cx="2" cy="956"/>
              </a:xfrm>
              <a:prstGeom prst="rect">
                <a:avLst/>
              </a:prstGeom>
              <a:solidFill>
                <a:srgbClr val="946C7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6" name="Rectangle 163">
                <a:extLst>
                  <a:ext uri="{FF2B5EF4-FFF2-40B4-BE49-F238E27FC236}">
                    <a16:creationId xmlns:a16="http://schemas.microsoft.com/office/drawing/2014/main" id="{4C88CD66-29CC-8FED-99F3-9D2173D97E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4" y="1081"/>
                <a:ext cx="2" cy="956"/>
              </a:xfrm>
              <a:prstGeom prst="rect">
                <a:avLst/>
              </a:prstGeom>
              <a:solidFill>
                <a:srgbClr val="946E7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7" name="Rectangle 164">
                <a:extLst>
                  <a:ext uri="{FF2B5EF4-FFF2-40B4-BE49-F238E27FC236}">
                    <a16:creationId xmlns:a16="http://schemas.microsoft.com/office/drawing/2014/main" id="{3A89FCB5-1E36-78F3-0E18-1632FE0C0A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6" y="1081"/>
                <a:ext cx="1" cy="956"/>
              </a:xfrm>
              <a:prstGeom prst="rect">
                <a:avLst/>
              </a:prstGeom>
              <a:solidFill>
                <a:srgbClr val="94717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8" name="Rectangle 165">
                <a:extLst>
                  <a:ext uri="{FF2B5EF4-FFF2-40B4-BE49-F238E27FC236}">
                    <a16:creationId xmlns:a16="http://schemas.microsoft.com/office/drawing/2014/main" id="{01D83396-BD76-4BC8-F981-3BF980195E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7" y="1081"/>
                <a:ext cx="2" cy="956"/>
              </a:xfrm>
              <a:prstGeom prst="rect">
                <a:avLst/>
              </a:prstGeom>
              <a:solidFill>
                <a:srgbClr val="95737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59" name="Rectangle 166">
                <a:extLst>
                  <a:ext uri="{FF2B5EF4-FFF2-40B4-BE49-F238E27FC236}">
                    <a16:creationId xmlns:a16="http://schemas.microsoft.com/office/drawing/2014/main" id="{1A26C9E2-C58E-9418-E637-699E151322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39" y="1081"/>
                <a:ext cx="1" cy="956"/>
              </a:xfrm>
              <a:prstGeom prst="rect">
                <a:avLst/>
              </a:prstGeom>
              <a:solidFill>
                <a:srgbClr val="9575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0" name="Rectangle 167">
                <a:extLst>
                  <a:ext uri="{FF2B5EF4-FFF2-40B4-BE49-F238E27FC236}">
                    <a16:creationId xmlns:a16="http://schemas.microsoft.com/office/drawing/2014/main" id="{1F4D3A01-EB9C-F40F-483B-9B8132E40A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0" y="1081"/>
                <a:ext cx="2" cy="956"/>
              </a:xfrm>
              <a:prstGeom prst="rect">
                <a:avLst/>
              </a:prstGeom>
              <a:solidFill>
                <a:srgbClr val="9577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1" name="Rectangle 168">
                <a:extLst>
                  <a:ext uri="{FF2B5EF4-FFF2-40B4-BE49-F238E27FC236}">
                    <a16:creationId xmlns:a16="http://schemas.microsoft.com/office/drawing/2014/main" id="{EB5704DC-DACA-1EA3-C4EB-AC49368A81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1081"/>
                <a:ext cx="1" cy="956"/>
              </a:xfrm>
              <a:prstGeom prst="rect">
                <a:avLst/>
              </a:prstGeom>
              <a:solidFill>
                <a:srgbClr val="9579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2" name="Rectangle 169">
                <a:extLst>
                  <a:ext uri="{FF2B5EF4-FFF2-40B4-BE49-F238E27FC236}">
                    <a16:creationId xmlns:a16="http://schemas.microsoft.com/office/drawing/2014/main" id="{36A752CE-8E90-3C02-8DE9-ABF63C377A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3" y="1081"/>
                <a:ext cx="2" cy="956"/>
              </a:xfrm>
              <a:prstGeom prst="rect">
                <a:avLst/>
              </a:prstGeom>
              <a:solidFill>
                <a:srgbClr val="957B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3" name="Rectangle 170">
                <a:extLst>
                  <a:ext uri="{FF2B5EF4-FFF2-40B4-BE49-F238E27FC236}">
                    <a16:creationId xmlns:a16="http://schemas.microsoft.com/office/drawing/2014/main" id="{FA87EDAE-A686-FF4E-BD16-DB47681FD1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5" y="1081"/>
                <a:ext cx="2" cy="956"/>
              </a:xfrm>
              <a:prstGeom prst="rect">
                <a:avLst/>
              </a:prstGeom>
              <a:solidFill>
                <a:srgbClr val="957D8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4" name="Rectangle 171">
                <a:extLst>
                  <a:ext uri="{FF2B5EF4-FFF2-40B4-BE49-F238E27FC236}">
                    <a16:creationId xmlns:a16="http://schemas.microsoft.com/office/drawing/2014/main" id="{9DB96381-750E-BD92-C198-5EBC8B7332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7" y="1081"/>
                <a:ext cx="1" cy="956"/>
              </a:xfrm>
              <a:prstGeom prst="rect">
                <a:avLst/>
              </a:prstGeom>
              <a:solidFill>
                <a:srgbClr val="967F8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5" name="Rectangle 172">
                <a:extLst>
                  <a:ext uri="{FF2B5EF4-FFF2-40B4-BE49-F238E27FC236}">
                    <a16:creationId xmlns:a16="http://schemas.microsoft.com/office/drawing/2014/main" id="{E1BE6331-FFBF-562D-7CB3-ADB325328D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8" y="1081"/>
                <a:ext cx="2" cy="956"/>
              </a:xfrm>
              <a:prstGeom prst="rect">
                <a:avLst/>
              </a:prstGeom>
              <a:solidFill>
                <a:srgbClr val="96818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6" name="Rectangle 173">
                <a:extLst>
                  <a:ext uri="{FF2B5EF4-FFF2-40B4-BE49-F238E27FC236}">
                    <a16:creationId xmlns:a16="http://schemas.microsoft.com/office/drawing/2014/main" id="{BD892DF3-0BB5-107F-6C90-D4379C59AD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0" y="1081"/>
                <a:ext cx="2" cy="956"/>
              </a:xfrm>
              <a:prstGeom prst="rect">
                <a:avLst/>
              </a:prstGeom>
              <a:solidFill>
                <a:srgbClr val="9683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7" name="Rectangle 174">
                <a:extLst>
                  <a:ext uri="{FF2B5EF4-FFF2-40B4-BE49-F238E27FC236}">
                    <a16:creationId xmlns:a16="http://schemas.microsoft.com/office/drawing/2014/main" id="{921D6ACA-FF3D-AFA4-2AE6-6B9281A2D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2" y="1081"/>
                <a:ext cx="2" cy="956"/>
              </a:xfrm>
              <a:prstGeom prst="rect">
                <a:avLst/>
              </a:prstGeom>
              <a:solidFill>
                <a:srgbClr val="9685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8" name="Rectangle 175">
                <a:extLst>
                  <a:ext uri="{FF2B5EF4-FFF2-40B4-BE49-F238E27FC236}">
                    <a16:creationId xmlns:a16="http://schemas.microsoft.com/office/drawing/2014/main" id="{A7BF1BE7-D661-E853-34C3-AAC1011B9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4" y="1081"/>
                <a:ext cx="1" cy="956"/>
              </a:xfrm>
              <a:prstGeom prst="rect">
                <a:avLst/>
              </a:prstGeom>
              <a:solidFill>
                <a:srgbClr val="9687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69" name="Rectangle 176">
                <a:extLst>
                  <a:ext uri="{FF2B5EF4-FFF2-40B4-BE49-F238E27FC236}">
                    <a16:creationId xmlns:a16="http://schemas.microsoft.com/office/drawing/2014/main" id="{647ED834-5489-83A8-489E-2B0784C63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5" y="1081"/>
                <a:ext cx="2" cy="956"/>
              </a:xfrm>
              <a:prstGeom prst="rect">
                <a:avLst/>
              </a:prstGeom>
              <a:solidFill>
                <a:srgbClr val="97898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0" name="Rectangle 177">
                <a:extLst>
                  <a:ext uri="{FF2B5EF4-FFF2-40B4-BE49-F238E27FC236}">
                    <a16:creationId xmlns:a16="http://schemas.microsoft.com/office/drawing/2014/main" id="{D857928B-14EB-18CF-DD9B-148F7D0608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7" y="1081"/>
                <a:ext cx="2" cy="956"/>
              </a:xfrm>
              <a:prstGeom prst="rect">
                <a:avLst/>
              </a:prstGeom>
              <a:solidFill>
                <a:srgbClr val="978B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1" name="Rectangle 178">
                <a:extLst>
                  <a:ext uri="{FF2B5EF4-FFF2-40B4-BE49-F238E27FC236}">
                    <a16:creationId xmlns:a16="http://schemas.microsoft.com/office/drawing/2014/main" id="{EA207537-E492-FF39-9EB1-91D317D74E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9" y="1081"/>
                <a:ext cx="1" cy="956"/>
              </a:xfrm>
              <a:prstGeom prst="rect">
                <a:avLst/>
              </a:prstGeom>
              <a:solidFill>
                <a:srgbClr val="978D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2" name="Rectangle 179">
                <a:extLst>
                  <a:ext uri="{FF2B5EF4-FFF2-40B4-BE49-F238E27FC236}">
                    <a16:creationId xmlns:a16="http://schemas.microsoft.com/office/drawing/2014/main" id="{3F5B3B1A-109B-F671-97E6-09777EF0D3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0" y="1081"/>
                <a:ext cx="2" cy="956"/>
              </a:xfrm>
              <a:prstGeom prst="rect">
                <a:avLst/>
              </a:prstGeom>
              <a:solidFill>
                <a:srgbClr val="978F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3" name="Rectangle 180">
                <a:extLst>
                  <a:ext uri="{FF2B5EF4-FFF2-40B4-BE49-F238E27FC236}">
                    <a16:creationId xmlns:a16="http://schemas.microsoft.com/office/drawing/2014/main" id="{6568E3AF-9404-FFCA-9F9C-4E24533B0A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2" y="1081"/>
                <a:ext cx="2" cy="956"/>
              </a:xfrm>
              <a:prstGeom prst="rect">
                <a:avLst/>
              </a:prstGeom>
              <a:solidFill>
                <a:srgbClr val="98919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4" name="Rectangle 181">
                <a:extLst>
                  <a:ext uri="{FF2B5EF4-FFF2-40B4-BE49-F238E27FC236}">
                    <a16:creationId xmlns:a16="http://schemas.microsoft.com/office/drawing/2014/main" id="{B8CDCFFA-F53E-3B67-CC12-7D35381373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4" y="1081"/>
                <a:ext cx="1" cy="956"/>
              </a:xfrm>
              <a:prstGeom prst="rect">
                <a:avLst/>
              </a:prstGeom>
              <a:solidFill>
                <a:srgbClr val="98939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5" name="Rectangle 182">
                <a:extLst>
                  <a:ext uri="{FF2B5EF4-FFF2-40B4-BE49-F238E27FC236}">
                    <a16:creationId xmlns:a16="http://schemas.microsoft.com/office/drawing/2014/main" id="{97520DD6-B493-B63B-3E3F-2DE1032D97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5" y="1081"/>
                <a:ext cx="2" cy="956"/>
              </a:xfrm>
              <a:prstGeom prst="rect">
                <a:avLst/>
              </a:prstGeom>
              <a:solidFill>
                <a:srgbClr val="9894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6" name="Rectangle 183">
                <a:extLst>
                  <a:ext uri="{FF2B5EF4-FFF2-40B4-BE49-F238E27FC236}">
                    <a16:creationId xmlns:a16="http://schemas.microsoft.com/office/drawing/2014/main" id="{AD9B335A-EA18-3A6A-C0D1-6F7AA92DE9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7" y="1081"/>
                <a:ext cx="3" cy="956"/>
              </a:xfrm>
              <a:prstGeom prst="rect">
                <a:avLst/>
              </a:prstGeom>
              <a:solidFill>
                <a:srgbClr val="9996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7" name="Rectangle 184">
                <a:extLst>
                  <a:ext uri="{FF2B5EF4-FFF2-40B4-BE49-F238E27FC236}">
                    <a16:creationId xmlns:a16="http://schemas.microsoft.com/office/drawing/2014/main" id="{D148CAEB-E469-3EE3-6767-9299F4E72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0" y="1081"/>
                <a:ext cx="5" cy="956"/>
              </a:xfrm>
              <a:prstGeom prst="rect">
                <a:avLst/>
              </a:prstGeom>
              <a:solidFill>
                <a:srgbClr val="9998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8" name="Rectangle 185">
                <a:extLst>
                  <a:ext uri="{FF2B5EF4-FFF2-40B4-BE49-F238E27FC236}">
                    <a16:creationId xmlns:a16="http://schemas.microsoft.com/office/drawing/2014/main" id="{8264674E-1C53-933E-30F9-3A7D00BC6E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75" y="1081"/>
                <a:ext cx="5" cy="956"/>
              </a:xfrm>
              <a:prstGeom prst="rect">
                <a:avLst/>
              </a:prstGeom>
              <a:solidFill>
                <a:srgbClr val="9A9A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79" name="Rectangle 186">
                <a:extLst>
                  <a:ext uri="{FF2B5EF4-FFF2-40B4-BE49-F238E27FC236}">
                    <a16:creationId xmlns:a16="http://schemas.microsoft.com/office/drawing/2014/main" id="{BFE045B6-EE61-A32D-7D84-EACA137668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0" y="1081"/>
                <a:ext cx="9" cy="956"/>
              </a:xfrm>
              <a:prstGeom prst="rect">
                <a:avLst/>
              </a:prstGeom>
              <a:solidFill>
                <a:srgbClr val="9C9C9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0" name="Rectangle 187">
                <a:extLst>
                  <a:ext uri="{FF2B5EF4-FFF2-40B4-BE49-F238E27FC236}">
                    <a16:creationId xmlns:a16="http://schemas.microsoft.com/office/drawing/2014/main" id="{3EA4B534-D1B6-0A12-8456-DC1877AE92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89" y="1081"/>
                <a:ext cx="9" cy="956"/>
              </a:xfrm>
              <a:prstGeom prst="rect">
                <a:avLst/>
              </a:prstGeom>
              <a:solidFill>
                <a:srgbClr val="9E9E9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1" name="Rectangle 188">
                <a:extLst>
                  <a:ext uri="{FF2B5EF4-FFF2-40B4-BE49-F238E27FC236}">
                    <a16:creationId xmlns:a16="http://schemas.microsoft.com/office/drawing/2014/main" id="{60354C25-E289-75DA-B637-2B86D6A792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98" y="1081"/>
                <a:ext cx="6" cy="956"/>
              </a:xfrm>
              <a:prstGeom prst="rect">
                <a:avLst/>
              </a:prstGeom>
              <a:solidFill>
                <a:srgbClr val="A0A0A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2" name="Rectangle 189">
                <a:extLst>
                  <a:ext uri="{FF2B5EF4-FFF2-40B4-BE49-F238E27FC236}">
                    <a16:creationId xmlns:a16="http://schemas.microsoft.com/office/drawing/2014/main" id="{D9C29950-0BFA-6FE9-F164-B256986D21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04" y="1081"/>
                <a:ext cx="8" cy="956"/>
              </a:xfrm>
              <a:prstGeom prst="rect">
                <a:avLst/>
              </a:prstGeom>
              <a:solidFill>
                <a:srgbClr val="A2A2A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3" name="Rectangle 190">
                <a:extLst>
                  <a:ext uri="{FF2B5EF4-FFF2-40B4-BE49-F238E27FC236}">
                    <a16:creationId xmlns:a16="http://schemas.microsoft.com/office/drawing/2014/main" id="{C126BC6F-A306-AED1-731B-20364E89EC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12" y="1081"/>
                <a:ext cx="9" cy="956"/>
              </a:xfrm>
              <a:prstGeom prst="rect">
                <a:avLst/>
              </a:prstGeom>
              <a:solidFill>
                <a:srgbClr val="A4A4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4" name="Rectangle 191">
                <a:extLst>
                  <a:ext uri="{FF2B5EF4-FFF2-40B4-BE49-F238E27FC236}">
                    <a16:creationId xmlns:a16="http://schemas.microsoft.com/office/drawing/2014/main" id="{58DFC058-943D-5C31-6619-C3DC8CA395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1" y="1081"/>
                <a:ext cx="9" cy="956"/>
              </a:xfrm>
              <a:prstGeom prst="rect">
                <a:avLst/>
              </a:prstGeom>
              <a:solidFill>
                <a:srgbClr val="A6A6A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5" name="Rectangle 192">
                <a:extLst>
                  <a:ext uri="{FF2B5EF4-FFF2-40B4-BE49-F238E27FC236}">
                    <a16:creationId xmlns:a16="http://schemas.microsoft.com/office/drawing/2014/main" id="{AAA79EEF-E245-88F8-E730-86E8A47F3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0" y="1081"/>
                <a:ext cx="9" cy="956"/>
              </a:xfrm>
              <a:prstGeom prst="rect">
                <a:avLst/>
              </a:prstGeom>
              <a:solidFill>
                <a:srgbClr val="A8A8A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6" name="Rectangle 193">
                <a:extLst>
                  <a:ext uri="{FF2B5EF4-FFF2-40B4-BE49-F238E27FC236}">
                    <a16:creationId xmlns:a16="http://schemas.microsoft.com/office/drawing/2014/main" id="{AC10E95D-DAE4-020D-D873-F2EE9592D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9" y="1081"/>
                <a:ext cx="10" cy="956"/>
              </a:xfrm>
              <a:prstGeom prst="rect">
                <a:avLst/>
              </a:prstGeom>
              <a:solidFill>
                <a:srgbClr val="AAAA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7" name="Rectangle 194">
                <a:extLst>
                  <a:ext uri="{FF2B5EF4-FFF2-40B4-BE49-F238E27FC236}">
                    <a16:creationId xmlns:a16="http://schemas.microsoft.com/office/drawing/2014/main" id="{05F29440-6B9B-3F35-E643-293D4815BC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9" y="1081"/>
                <a:ext cx="9" cy="956"/>
              </a:xfrm>
              <a:prstGeom prst="rect">
                <a:avLst/>
              </a:prstGeom>
              <a:solidFill>
                <a:srgbClr val="AC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8" name="Rectangle 195">
                <a:extLst>
                  <a:ext uri="{FF2B5EF4-FFF2-40B4-BE49-F238E27FC236}">
                    <a16:creationId xmlns:a16="http://schemas.microsoft.com/office/drawing/2014/main" id="{D8E172F2-21B2-6BD0-6926-5FB13B15E5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8" y="1081"/>
                <a:ext cx="8" cy="956"/>
              </a:xfrm>
              <a:prstGeom prst="rect">
                <a:avLst/>
              </a:prstGeom>
              <a:solidFill>
                <a:srgbClr val="AE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89" name="Rectangle 196">
                <a:extLst>
                  <a:ext uri="{FF2B5EF4-FFF2-40B4-BE49-F238E27FC236}">
                    <a16:creationId xmlns:a16="http://schemas.microsoft.com/office/drawing/2014/main" id="{5700E6CF-72B8-870A-ECDA-0ACCE9B5E5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66" y="1081"/>
                <a:ext cx="10" cy="956"/>
              </a:xfrm>
              <a:prstGeom prst="rect">
                <a:avLst/>
              </a:prstGeom>
              <a:solidFill>
                <a:srgbClr val="B0B0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0" name="Rectangle 197">
                <a:extLst>
                  <a:ext uri="{FF2B5EF4-FFF2-40B4-BE49-F238E27FC236}">
                    <a16:creationId xmlns:a16="http://schemas.microsoft.com/office/drawing/2014/main" id="{F3F9C52A-5642-4A67-43F6-83C7329330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76" y="1081"/>
                <a:ext cx="9" cy="956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1" name="Rectangle 198">
                <a:extLst>
                  <a:ext uri="{FF2B5EF4-FFF2-40B4-BE49-F238E27FC236}">
                    <a16:creationId xmlns:a16="http://schemas.microsoft.com/office/drawing/2014/main" id="{72E6687D-044E-A24C-88D0-30E1283B3E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85" y="1081"/>
                <a:ext cx="10" cy="956"/>
              </a:xfrm>
              <a:prstGeom prst="rect">
                <a:avLst/>
              </a:prstGeom>
              <a:solidFill>
                <a:srgbClr val="B4B4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2" name="Rectangle 199">
                <a:extLst>
                  <a:ext uri="{FF2B5EF4-FFF2-40B4-BE49-F238E27FC236}">
                    <a16:creationId xmlns:a16="http://schemas.microsoft.com/office/drawing/2014/main" id="{F3E89FDB-05B1-49B2-9316-5CBF849151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95" y="1081"/>
                <a:ext cx="8" cy="956"/>
              </a:xfrm>
              <a:prstGeom prst="rect">
                <a:avLst/>
              </a:prstGeom>
              <a:solidFill>
                <a:srgbClr val="B6B6B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3" name="Rectangle 200">
                <a:extLst>
                  <a:ext uri="{FF2B5EF4-FFF2-40B4-BE49-F238E27FC236}">
                    <a16:creationId xmlns:a16="http://schemas.microsoft.com/office/drawing/2014/main" id="{846E9754-0894-6C80-F85F-E44F97D5A1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3" y="1081"/>
                <a:ext cx="9" cy="956"/>
              </a:xfrm>
              <a:prstGeom prst="rect">
                <a:avLst/>
              </a:prstGeom>
              <a:solidFill>
                <a:srgbClr val="B8B8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4" name="Rectangle 201">
                <a:extLst>
                  <a:ext uri="{FF2B5EF4-FFF2-40B4-BE49-F238E27FC236}">
                    <a16:creationId xmlns:a16="http://schemas.microsoft.com/office/drawing/2014/main" id="{64291F76-39A4-6E92-8944-1C2A11D2BF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2" y="1081"/>
                <a:ext cx="10" cy="956"/>
              </a:xfrm>
              <a:prstGeom prst="rect">
                <a:avLst/>
              </a:prstGeom>
              <a:solidFill>
                <a:srgbClr val="BABAB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5" name="Rectangle 202">
                <a:extLst>
                  <a:ext uri="{FF2B5EF4-FFF2-40B4-BE49-F238E27FC236}">
                    <a16:creationId xmlns:a16="http://schemas.microsoft.com/office/drawing/2014/main" id="{4ADC7548-AAD6-4043-EDF1-419F14D310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22" y="1081"/>
                <a:ext cx="8" cy="956"/>
              </a:xfrm>
              <a:prstGeom prst="rect">
                <a:avLst/>
              </a:prstGeom>
              <a:solidFill>
                <a:srgbClr val="BCB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6" name="Rectangle 203">
                <a:extLst>
                  <a:ext uri="{FF2B5EF4-FFF2-40B4-BE49-F238E27FC236}">
                    <a16:creationId xmlns:a16="http://schemas.microsoft.com/office/drawing/2014/main" id="{5F94D850-695D-9794-7A21-AB6EEFF780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0" y="1081"/>
                <a:ext cx="15" cy="956"/>
              </a:xfrm>
              <a:prstGeom prst="rect">
                <a:avLst/>
              </a:prstGeom>
              <a:solidFill>
                <a:srgbClr val="BEBE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7" name="Rectangle 204">
                <a:extLst>
                  <a:ext uri="{FF2B5EF4-FFF2-40B4-BE49-F238E27FC236}">
                    <a16:creationId xmlns:a16="http://schemas.microsoft.com/office/drawing/2014/main" id="{4E6505C2-0720-84AB-6AA6-D8B837579C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45" y="1081"/>
                <a:ext cx="8" cy="956"/>
              </a:xfrm>
              <a:prstGeom prst="rect">
                <a:avLst/>
              </a:prstGeom>
              <a:solidFill>
                <a:srgbClr val="C0C0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8" name="Rectangle 205">
                <a:extLst>
                  <a:ext uri="{FF2B5EF4-FFF2-40B4-BE49-F238E27FC236}">
                    <a16:creationId xmlns:a16="http://schemas.microsoft.com/office/drawing/2014/main" id="{8901BD58-BF09-65F9-A126-9D226F64C8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53" y="1081"/>
                <a:ext cx="9" cy="956"/>
              </a:xfrm>
              <a:prstGeom prst="rect">
                <a:avLst/>
              </a:prstGeom>
              <a:solidFill>
                <a:srgbClr val="C2C2C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0" name="Rectangle 207">
                <a:extLst>
                  <a:ext uri="{FF2B5EF4-FFF2-40B4-BE49-F238E27FC236}">
                    <a16:creationId xmlns:a16="http://schemas.microsoft.com/office/drawing/2014/main" id="{60D30C34-14F0-DD61-ED00-C209989FA1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74" y="1081"/>
                <a:ext cx="11" cy="956"/>
              </a:xfrm>
              <a:prstGeom prst="rect">
                <a:avLst/>
              </a:prstGeom>
              <a:solidFill>
                <a:srgbClr val="C6C6C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1" name="Rectangle 208">
                <a:extLst>
                  <a:ext uri="{FF2B5EF4-FFF2-40B4-BE49-F238E27FC236}">
                    <a16:creationId xmlns:a16="http://schemas.microsoft.com/office/drawing/2014/main" id="{9B560320-5324-191E-D5DB-76F22D2046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5" y="1081"/>
                <a:ext cx="10" cy="956"/>
              </a:xfrm>
              <a:prstGeom prst="rect">
                <a:avLst/>
              </a:prstGeom>
              <a:solidFill>
                <a:srgbClr val="C8C8C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2" name="Rectangle 209">
                <a:extLst>
                  <a:ext uri="{FF2B5EF4-FFF2-40B4-BE49-F238E27FC236}">
                    <a16:creationId xmlns:a16="http://schemas.microsoft.com/office/drawing/2014/main" id="{09D0DD38-4798-A35A-9617-DFEEFDD8CA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95" y="1081"/>
                <a:ext cx="13" cy="956"/>
              </a:xfrm>
              <a:prstGeom prst="rect">
                <a:avLst/>
              </a:prstGeom>
              <a:solidFill>
                <a:srgbClr val="CACAC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3" name="Rectangle 210">
                <a:extLst>
                  <a:ext uri="{FF2B5EF4-FFF2-40B4-BE49-F238E27FC236}">
                    <a16:creationId xmlns:a16="http://schemas.microsoft.com/office/drawing/2014/main" id="{EDF00958-DB0A-D0A1-0C6D-EA7703F8B1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1081"/>
                <a:ext cx="10" cy="956"/>
              </a:xfrm>
              <a:prstGeom prst="rect">
                <a:avLst/>
              </a:pr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4" name="Rectangle 211">
                <a:extLst>
                  <a:ext uri="{FF2B5EF4-FFF2-40B4-BE49-F238E27FC236}">
                    <a16:creationId xmlns:a16="http://schemas.microsoft.com/office/drawing/2014/main" id="{22BC6A5F-98CD-2BD6-4DA4-21DDC4D502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8" y="1081"/>
                <a:ext cx="11" cy="956"/>
              </a:xfrm>
              <a:prstGeom prst="rect">
                <a:avLst/>
              </a:prstGeom>
              <a:solidFill>
                <a:srgbClr val="CECE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5" name="Rectangle 212">
                <a:extLst>
                  <a:ext uri="{FF2B5EF4-FFF2-40B4-BE49-F238E27FC236}">
                    <a16:creationId xmlns:a16="http://schemas.microsoft.com/office/drawing/2014/main" id="{5007803B-E89D-54AC-272D-6CDD62C401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9" y="1081"/>
                <a:ext cx="11" cy="956"/>
              </a:xfrm>
              <a:prstGeom prst="rect">
                <a:avLst/>
              </a:prstGeom>
              <a:solidFill>
                <a:srgbClr val="D0D0D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06" name="Rectangle 213">
                <a:extLst>
                  <a:ext uri="{FF2B5EF4-FFF2-40B4-BE49-F238E27FC236}">
                    <a16:creationId xmlns:a16="http://schemas.microsoft.com/office/drawing/2014/main" id="{46D9ED66-82C7-DA11-5C36-C30647EE80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0" y="1081"/>
                <a:ext cx="9" cy="956"/>
              </a:xfrm>
              <a:prstGeom prst="rect">
                <a:avLst/>
              </a:prstGeom>
              <a:solidFill>
                <a:srgbClr val="D2D2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99" name="Rectangle 206">
                <a:extLst>
                  <a:ext uri="{FF2B5EF4-FFF2-40B4-BE49-F238E27FC236}">
                    <a16:creationId xmlns:a16="http://schemas.microsoft.com/office/drawing/2014/main" id="{E813F5CF-317F-69D9-F9B5-08A565F96C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62" y="1081"/>
                <a:ext cx="12" cy="956"/>
              </a:xfrm>
              <a:prstGeom prst="rect">
                <a:avLst/>
              </a:prstGeom>
              <a:solidFill>
                <a:srgbClr val="C4C4C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472" name="Rectangle 215">
              <a:extLst>
                <a:ext uri="{FF2B5EF4-FFF2-40B4-BE49-F238E27FC236}">
                  <a16:creationId xmlns:a16="http://schemas.microsoft.com/office/drawing/2014/main" id="{CB446576-E164-1647-DC64-12F60B5A2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9" y="1081"/>
              <a:ext cx="14" cy="956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6" name="Rectangle 216">
              <a:extLst>
                <a:ext uri="{FF2B5EF4-FFF2-40B4-BE49-F238E27FC236}">
                  <a16:creationId xmlns:a16="http://schemas.microsoft.com/office/drawing/2014/main" id="{587A5EBE-CD02-E6AE-263A-497249B620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63" y="1081"/>
              <a:ext cx="12" cy="956"/>
            </a:xfrm>
            <a:prstGeom prst="rect">
              <a:avLst/>
            </a:pr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79" name="Rectangle 217">
              <a:extLst>
                <a:ext uri="{FF2B5EF4-FFF2-40B4-BE49-F238E27FC236}">
                  <a16:creationId xmlns:a16="http://schemas.microsoft.com/office/drawing/2014/main" id="{A1966625-D150-500C-A3DB-3A985EAA1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5" y="1081"/>
              <a:ext cx="11" cy="956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3" name="Rectangle 218">
              <a:extLst>
                <a:ext uri="{FF2B5EF4-FFF2-40B4-BE49-F238E27FC236}">
                  <a16:creationId xmlns:a16="http://schemas.microsoft.com/office/drawing/2014/main" id="{33124A02-CEC7-20A1-AED1-F0AFF3860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6" y="1081"/>
              <a:ext cx="13" cy="956"/>
            </a:xfrm>
            <a:prstGeom prst="rect">
              <a:avLst/>
            </a:prstGeom>
            <a:solidFill>
              <a:srgbClr val="DADA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8" name="Rectangle 219">
              <a:extLst>
                <a:ext uri="{FF2B5EF4-FFF2-40B4-BE49-F238E27FC236}">
                  <a16:creationId xmlns:a16="http://schemas.microsoft.com/office/drawing/2014/main" id="{94213C2E-16ED-6AD2-EE96-F6D87619FA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9" y="1081"/>
              <a:ext cx="12" cy="956"/>
            </a:xfrm>
            <a:prstGeom prst="rect">
              <a:avLst/>
            </a:prstGeom>
            <a:solidFill>
              <a:srgbClr val="DCDC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89" name="Rectangle 220">
              <a:extLst>
                <a:ext uri="{FF2B5EF4-FFF2-40B4-BE49-F238E27FC236}">
                  <a16:creationId xmlns:a16="http://schemas.microsoft.com/office/drawing/2014/main" id="{E9BF975C-91C9-392D-E0C4-065DFE91B8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1081"/>
              <a:ext cx="11" cy="956"/>
            </a:xfrm>
            <a:prstGeom prst="rect">
              <a:avLst/>
            </a:prstGeom>
            <a:solidFill>
              <a:srgbClr val="DEDE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0" name="Rectangle 221">
              <a:extLst>
                <a:ext uri="{FF2B5EF4-FFF2-40B4-BE49-F238E27FC236}">
                  <a16:creationId xmlns:a16="http://schemas.microsoft.com/office/drawing/2014/main" id="{126D2FCB-827D-CDBF-4B6F-0BDC315135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2" y="1081"/>
              <a:ext cx="14" cy="956"/>
            </a:xfrm>
            <a:prstGeom prst="rect">
              <a:avLst/>
            </a:prstGeom>
            <a:solidFill>
              <a:srgbClr val="E0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1" name="Rectangle 222">
              <a:extLst>
                <a:ext uri="{FF2B5EF4-FFF2-40B4-BE49-F238E27FC236}">
                  <a16:creationId xmlns:a16="http://schemas.microsoft.com/office/drawing/2014/main" id="{D7632D52-8157-459B-DCD3-04899FD380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6" y="1081"/>
              <a:ext cx="12" cy="956"/>
            </a:xfrm>
            <a:prstGeom prst="rect">
              <a:avLst/>
            </a:prstGeom>
            <a:solidFill>
              <a:srgbClr val="E2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2" name="Rectangle 223">
              <a:extLst>
                <a:ext uri="{FF2B5EF4-FFF2-40B4-BE49-F238E27FC236}">
                  <a16:creationId xmlns:a16="http://schemas.microsoft.com/office/drawing/2014/main" id="{584188A9-68B4-A5D3-45FC-21BF864ED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8" y="1081"/>
              <a:ext cx="11" cy="956"/>
            </a:xfrm>
            <a:prstGeom prst="rect">
              <a:avLst/>
            </a:prstGeom>
            <a:solidFill>
              <a:srgbClr val="E4E4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3" name="Rectangle 224">
              <a:extLst>
                <a:ext uri="{FF2B5EF4-FFF2-40B4-BE49-F238E27FC236}">
                  <a16:creationId xmlns:a16="http://schemas.microsoft.com/office/drawing/2014/main" id="{047561AB-B526-926B-DC80-53B9A24709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9" y="1081"/>
              <a:ext cx="13" cy="956"/>
            </a:xfrm>
            <a:prstGeom prst="rect">
              <a:avLst/>
            </a:pr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4" name="Rectangle 225">
              <a:extLst>
                <a:ext uri="{FF2B5EF4-FFF2-40B4-BE49-F238E27FC236}">
                  <a16:creationId xmlns:a16="http://schemas.microsoft.com/office/drawing/2014/main" id="{43A7D1C3-A844-474B-7868-C885CB162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2" y="1081"/>
              <a:ext cx="12" cy="956"/>
            </a:xfrm>
            <a:prstGeom prst="rect">
              <a:avLst/>
            </a:prstGeom>
            <a:solidFill>
              <a:srgbClr val="E8E8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5" name="Rectangle 226">
              <a:extLst>
                <a:ext uri="{FF2B5EF4-FFF2-40B4-BE49-F238E27FC236}">
                  <a16:creationId xmlns:a16="http://schemas.microsoft.com/office/drawing/2014/main" id="{3C74E538-C0F8-3291-5705-7F236E029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4" y="1081"/>
              <a:ext cx="15" cy="956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6" name="Rectangle 227">
              <a:extLst>
                <a:ext uri="{FF2B5EF4-FFF2-40B4-BE49-F238E27FC236}">
                  <a16:creationId xmlns:a16="http://schemas.microsoft.com/office/drawing/2014/main" id="{3160EAD3-23E9-6133-6E8C-54250CB13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9" y="1081"/>
              <a:ext cx="12" cy="956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7" name="Rectangle 228">
              <a:extLst>
                <a:ext uri="{FF2B5EF4-FFF2-40B4-BE49-F238E27FC236}">
                  <a16:creationId xmlns:a16="http://schemas.microsoft.com/office/drawing/2014/main" id="{9469C8E9-3615-5807-06F7-C1565677A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1" y="1081"/>
              <a:ext cx="11" cy="956"/>
            </a:xfrm>
            <a:prstGeom prst="rect">
              <a:avLst/>
            </a:prstGeom>
            <a:solidFill>
              <a:srgbClr val="EEEE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8" name="Rectangle 229">
              <a:extLst>
                <a:ext uri="{FF2B5EF4-FFF2-40B4-BE49-F238E27FC236}">
                  <a16:creationId xmlns:a16="http://schemas.microsoft.com/office/drawing/2014/main" id="{00C339F7-8BAE-8F18-C66D-07F094499B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" y="1081"/>
              <a:ext cx="17" cy="956"/>
            </a:xfrm>
            <a:prstGeom prst="rect">
              <a:avLst/>
            </a:prstGeom>
            <a:solidFill>
              <a:srgbClr val="F0F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99" name="Rectangle 230">
              <a:extLst>
                <a:ext uri="{FF2B5EF4-FFF2-40B4-BE49-F238E27FC236}">
                  <a16:creationId xmlns:a16="http://schemas.microsoft.com/office/drawing/2014/main" id="{028F8ED1-2B7A-82F6-B3B6-7F78CCFDDD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9" y="1081"/>
              <a:ext cx="11" cy="956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0" name="Rectangle 231">
              <a:extLst>
                <a:ext uri="{FF2B5EF4-FFF2-40B4-BE49-F238E27FC236}">
                  <a16:creationId xmlns:a16="http://schemas.microsoft.com/office/drawing/2014/main" id="{CFF12EA0-BD49-7FAA-3BD1-96C1F6B98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50" y="1081"/>
              <a:ext cx="16" cy="956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1" name="Rectangle 232">
              <a:extLst>
                <a:ext uri="{FF2B5EF4-FFF2-40B4-BE49-F238E27FC236}">
                  <a16:creationId xmlns:a16="http://schemas.microsoft.com/office/drawing/2014/main" id="{9FA9A034-0075-6854-F53E-3DC7A24B7B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6" y="1081"/>
              <a:ext cx="12" cy="956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2" name="Rectangle 233">
              <a:extLst>
                <a:ext uri="{FF2B5EF4-FFF2-40B4-BE49-F238E27FC236}">
                  <a16:creationId xmlns:a16="http://schemas.microsoft.com/office/drawing/2014/main" id="{CA82BF15-7705-4C51-4D22-9EC0D98A8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8" y="1081"/>
              <a:ext cx="15" cy="956"/>
            </a:xfrm>
            <a:prstGeom prst="rect">
              <a:avLst/>
            </a:pr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3" name="Rectangle 234">
              <a:extLst>
                <a:ext uri="{FF2B5EF4-FFF2-40B4-BE49-F238E27FC236}">
                  <a16:creationId xmlns:a16="http://schemas.microsoft.com/office/drawing/2014/main" id="{A0A024B8-85FF-27FC-FFFE-9B32557C9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3" y="1081"/>
              <a:ext cx="12" cy="956"/>
            </a:xfrm>
            <a:prstGeom prst="rect">
              <a:avLst/>
            </a:pr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4" name="Rectangle 235">
              <a:extLst>
                <a:ext uri="{FF2B5EF4-FFF2-40B4-BE49-F238E27FC236}">
                  <a16:creationId xmlns:a16="http://schemas.microsoft.com/office/drawing/2014/main" id="{D2431916-1D48-0544-62D4-D2976915A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05" y="1081"/>
              <a:ext cx="16" cy="956"/>
            </a:xfrm>
            <a:prstGeom prst="rect">
              <a:avLst/>
            </a:prstGeom>
            <a:solidFill>
              <a:srgbClr val="FCFC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5" name="Rectangle 236">
              <a:extLst>
                <a:ext uri="{FF2B5EF4-FFF2-40B4-BE49-F238E27FC236}">
                  <a16:creationId xmlns:a16="http://schemas.microsoft.com/office/drawing/2014/main" id="{69EAC073-96C8-C4B1-7437-F8FBD648D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1" y="1081"/>
              <a:ext cx="734" cy="95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06" name="Rectangle 237">
              <a:extLst>
                <a:ext uri="{FF2B5EF4-FFF2-40B4-BE49-F238E27FC236}">
                  <a16:creationId xmlns:a16="http://schemas.microsoft.com/office/drawing/2014/main" id="{DBBCFC55-4FC0-4D39-7E78-3A70422E4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9" y="1081"/>
              <a:ext cx="2336" cy="957"/>
            </a:xfrm>
            <a:prstGeom prst="rect">
              <a:avLst/>
            </a:prstGeom>
            <a:noFill/>
            <a:ln w="22225" cap="rnd">
              <a:solidFill>
                <a:srgbClr val="89A4A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" name="Group 243">
            <a:extLst>
              <a:ext uri="{FF2B5EF4-FFF2-40B4-BE49-F238E27FC236}">
                <a16:creationId xmlns:a16="http://schemas.microsoft.com/office/drawing/2014/main" id="{22D67208-820D-D4EF-9A87-8E4A95AF17AB}"/>
              </a:ext>
            </a:extLst>
          </p:cNvPr>
          <p:cNvGrpSpPr>
            <a:grpSpLocks/>
          </p:cNvGrpSpPr>
          <p:nvPr/>
        </p:nvGrpSpPr>
        <p:grpSpPr bwMode="auto">
          <a:xfrm>
            <a:off x="1533121" y="2978156"/>
            <a:ext cx="8726994" cy="232221"/>
            <a:chOff x="2719" y="1081"/>
            <a:chExt cx="1593" cy="64"/>
          </a:xfrm>
        </p:grpSpPr>
        <p:sp>
          <p:nvSpPr>
            <p:cNvPr id="3320" name="Freeform 241">
              <a:extLst>
                <a:ext uri="{FF2B5EF4-FFF2-40B4-BE49-F238E27FC236}">
                  <a16:creationId xmlns:a16="http://schemas.microsoft.com/office/drawing/2014/main" id="{515DFA12-9A2E-C43B-E4A7-ABBD384DB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1081"/>
              <a:ext cx="1593" cy="64"/>
            </a:xfrm>
            <a:custGeom>
              <a:avLst/>
              <a:gdLst>
                <a:gd name="T0" fmla="*/ 7476 w 7500"/>
                <a:gd name="T1" fmla="*/ 400 h 400"/>
                <a:gd name="T2" fmla="*/ 7476 w 7500"/>
                <a:gd name="T3" fmla="*/ 400 h 400"/>
                <a:gd name="T4" fmla="*/ 0 w 7500"/>
                <a:gd name="T5" fmla="*/ 0 h 400"/>
                <a:gd name="T6" fmla="*/ 0 w 7500"/>
                <a:gd name="T7" fmla="*/ 0 h 400"/>
                <a:gd name="T8" fmla="*/ 7500 w 7500"/>
                <a:gd name="T9" fmla="*/ 0 h 400"/>
                <a:gd name="T10" fmla="*/ 7476 w 7500"/>
                <a:gd name="T11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00" h="400">
                  <a:moveTo>
                    <a:pt x="7476" y="400"/>
                  </a:moveTo>
                  <a:lnTo>
                    <a:pt x="7476" y="400"/>
                  </a:lnTo>
                  <a:cubicBezTo>
                    <a:pt x="3343" y="400"/>
                    <a:pt x="0" y="22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7500" y="0"/>
                  </a:lnTo>
                  <a:lnTo>
                    <a:pt x="7476" y="40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64" name="Freeform 242">
              <a:extLst>
                <a:ext uri="{FF2B5EF4-FFF2-40B4-BE49-F238E27FC236}">
                  <a16:creationId xmlns:a16="http://schemas.microsoft.com/office/drawing/2014/main" id="{C0D15973-682B-B64C-7E1E-0CDD10C80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1081"/>
              <a:ext cx="1588" cy="64"/>
            </a:xfrm>
            <a:custGeom>
              <a:avLst/>
              <a:gdLst>
                <a:gd name="T0" fmla="*/ 7476 w 7476"/>
                <a:gd name="T1" fmla="*/ 400 h 400"/>
                <a:gd name="T2" fmla="*/ 7476 w 7476"/>
                <a:gd name="T3" fmla="*/ 400 h 400"/>
                <a:gd name="T4" fmla="*/ 0 w 7476"/>
                <a:gd name="T5" fmla="*/ 0 h 400"/>
                <a:gd name="T6" fmla="*/ 0 w 7476"/>
                <a:gd name="T7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76" h="400">
                  <a:moveTo>
                    <a:pt x="7476" y="400"/>
                  </a:moveTo>
                  <a:lnTo>
                    <a:pt x="7476" y="400"/>
                  </a:lnTo>
                  <a:cubicBezTo>
                    <a:pt x="3343" y="400"/>
                    <a:pt x="0" y="22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7938" cap="rnd">
              <a:solidFill>
                <a:srgbClr val="B6DCD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4" name="Group 246">
            <a:extLst>
              <a:ext uri="{FF2B5EF4-FFF2-40B4-BE49-F238E27FC236}">
                <a16:creationId xmlns:a16="http://schemas.microsoft.com/office/drawing/2014/main" id="{76617D06-155D-E032-FF73-A2DC4E520A3E}"/>
              </a:ext>
            </a:extLst>
          </p:cNvPr>
          <p:cNvGrpSpPr>
            <a:grpSpLocks/>
          </p:cNvGrpSpPr>
          <p:nvPr/>
        </p:nvGrpSpPr>
        <p:grpSpPr bwMode="auto">
          <a:xfrm>
            <a:off x="1549481" y="4285299"/>
            <a:ext cx="8696704" cy="168378"/>
            <a:chOff x="2719" y="1961"/>
            <a:chExt cx="1593" cy="77"/>
          </a:xfrm>
        </p:grpSpPr>
        <p:sp>
          <p:nvSpPr>
            <p:cNvPr id="26" name="Freeform 244">
              <a:extLst>
                <a:ext uri="{FF2B5EF4-FFF2-40B4-BE49-F238E27FC236}">
                  <a16:creationId xmlns:a16="http://schemas.microsoft.com/office/drawing/2014/main" id="{ECCA2B1A-6678-18AB-BA5B-545FDDCCB9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1961"/>
              <a:ext cx="1593" cy="77"/>
            </a:xfrm>
            <a:custGeom>
              <a:avLst/>
              <a:gdLst>
                <a:gd name="T0" fmla="*/ 7476 w 7500"/>
                <a:gd name="T1" fmla="*/ 0 h 400"/>
                <a:gd name="T2" fmla="*/ 7476 w 7500"/>
                <a:gd name="T3" fmla="*/ 0 h 400"/>
                <a:gd name="T4" fmla="*/ 0 w 7500"/>
                <a:gd name="T5" fmla="*/ 400 h 400"/>
                <a:gd name="T6" fmla="*/ 0 w 7500"/>
                <a:gd name="T7" fmla="*/ 400 h 400"/>
                <a:gd name="T8" fmla="*/ 7500 w 7500"/>
                <a:gd name="T9" fmla="*/ 400 h 400"/>
                <a:gd name="T10" fmla="*/ 7476 w 7500"/>
                <a:gd name="T11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500" h="400">
                  <a:moveTo>
                    <a:pt x="7476" y="0"/>
                  </a:moveTo>
                  <a:lnTo>
                    <a:pt x="7476" y="0"/>
                  </a:lnTo>
                  <a:cubicBezTo>
                    <a:pt x="3343" y="1"/>
                    <a:pt x="0" y="180"/>
                    <a:pt x="0" y="400"/>
                  </a:cubicBezTo>
                  <a:cubicBezTo>
                    <a:pt x="0" y="400"/>
                    <a:pt x="0" y="400"/>
                    <a:pt x="0" y="400"/>
                  </a:cubicBezTo>
                  <a:lnTo>
                    <a:pt x="7500" y="400"/>
                  </a:lnTo>
                  <a:lnTo>
                    <a:pt x="7476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9" name="Freeform 245">
              <a:extLst>
                <a:ext uri="{FF2B5EF4-FFF2-40B4-BE49-F238E27FC236}">
                  <a16:creationId xmlns:a16="http://schemas.microsoft.com/office/drawing/2014/main" id="{94831A27-E0CA-2691-F9E7-8DEBE4534D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9" y="1961"/>
              <a:ext cx="1588" cy="77"/>
            </a:xfrm>
            <a:custGeom>
              <a:avLst/>
              <a:gdLst>
                <a:gd name="T0" fmla="*/ 7476 w 7476"/>
                <a:gd name="T1" fmla="*/ 0 h 400"/>
                <a:gd name="T2" fmla="*/ 7476 w 7476"/>
                <a:gd name="T3" fmla="*/ 0 h 400"/>
                <a:gd name="T4" fmla="*/ 0 w 7476"/>
                <a:gd name="T5" fmla="*/ 400 h 400"/>
                <a:gd name="T6" fmla="*/ 0 w 7476"/>
                <a:gd name="T7" fmla="*/ 40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76" h="400">
                  <a:moveTo>
                    <a:pt x="7476" y="0"/>
                  </a:moveTo>
                  <a:lnTo>
                    <a:pt x="7476" y="0"/>
                  </a:lnTo>
                  <a:cubicBezTo>
                    <a:pt x="3343" y="1"/>
                    <a:pt x="0" y="180"/>
                    <a:pt x="0" y="400"/>
                  </a:cubicBezTo>
                  <a:cubicBezTo>
                    <a:pt x="0" y="400"/>
                    <a:pt x="0" y="400"/>
                    <a:pt x="0" y="400"/>
                  </a:cubicBezTo>
                </a:path>
              </a:pathLst>
            </a:custGeom>
            <a:noFill/>
            <a:ln w="7938" cap="rnd">
              <a:solidFill>
                <a:srgbClr val="B6DCDF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718" name="Rectangle 3717">
            <a:extLst>
              <a:ext uri="{FF2B5EF4-FFF2-40B4-BE49-F238E27FC236}">
                <a16:creationId xmlns:a16="http://schemas.microsoft.com/office/drawing/2014/main" id="{A264A2BD-D36D-38A0-49C0-3E7084E2BE98}"/>
              </a:ext>
            </a:extLst>
          </p:cNvPr>
          <p:cNvSpPr/>
          <p:nvPr/>
        </p:nvSpPr>
        <p:spPr>
          <a:xfrm>
            <a:off x="7809580" y="2918973"/>
            <a:ext cx="4388179" cy="1618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0g</a:t>
            </a:r>
          </a:p>
        </p:txBody>
      </p:sp>
      <p:sp>
        <p:nvSpPr>
          <p:cNvPr id="3720" name="Oval 3719">
            <a:extLst>
              <a:ext uri="{FF2B5EF4-FFF2-40B4-BE49-F238E27FC236}">
                <a16:creationId xmlns:a16="http://schemas.microsoft.com/office/drawing/2014/main" id="{DBE188F9-4CAC-D525-A001-A47B7AB81852}"/>
              </a:ext>
            </a:extLst>
          </p:cNvPr>
          <p:cNvSpPr/>
          <p:nvPr/>
        </p:nvSpPr>
        <p:spPr>
          <a:xfrm>
            <a:off x="959942" y="370137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988ED591-CDE6-9E0E-7122-85E68C8CC90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23380" y="1550931"/>
            <a:ext cx="1307592" cy="557745"/>
            <a:chOff x="632" y="704"/>
            <a:chExt cx="4438" cy="1893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3299AF45-4FC3-1A69-3BB6-87F3F3D5346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632" y="704"/>
              <a:ext cx="4438" cy="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0" name="Group 7">
              <a:extLst>
                <a:ext uri="{FF2B5EF4-FFF2-40B4-BE49-F238E27FC236}">
                  <a16:creationId xmlns:a16="http://schemas.microsoft.com/office/drawing/2014/main" id="{9EF907AE-303D-4447-B992-1320611465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9" y="890"/>
              <a:ext cx="4416" cy="1416"/>
              <a:chOff x="639" y="890"/>
              <a:chExt cx="4416" cy="1416"/>
            </a:xfrm>
          </p:grpSpPr>
          <p:sp>
            <p:nvSpPr>
              <p:cNvPr id="3461" name="Rectangle 5">
                <a:extLst>
                  <a:ext uri="{FF2B5EF4-FFF2-40B4-BE49-F238E27FC236}">
                    <a16:creationId xmlns:a16="http://schemas.microsoft.com/office/drawing/2014/main" id="{A51843B2-A72A-0B5A-FE4C-099480D381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890"/>
                <a:ext cx="4416" cy="1416"/>
              </a:xfrm>
              <a:prstGeom prst="rect">
                <a:avLst/>
              </a:prstGeom>
              <a:solidFill>
                <a:srgbClr val="D9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62" name="Rectangle 6">
                <a:extLst>
                  <a:ext uri="{FF2B5EF4-FFF2-40B4-BE49-F238E27FC236}">
                    <a16:creationId xmlns:a16="http://schemas.microsoft.com/office/drawing/2014/main" id="{ADDEE93E-8128-8BDD-AB40-8BFE922535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890"/>
                <a:ext cx="4416" cy="1416"/>
              </a:xfrm>
              <a:prstGeom prst="rect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BD6C0F5-530F-BA7A-2955-292099A385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9" y="1081"/>
              <a:ext cx="4416" cy="957"/>
              <a:chOff x="639" y="1081"/>
              <a:chExt cx="4416" cy="957"/>
            </a:xfrm>
          </p:grpSpPr>
          <p:sp>
            <p:nvSpPr>
              <p:cNvPr id="3459" name="Rectangle 8">
                <a:extLst>
                  <a:ext uri="{FF2B5EF4-FFF2-40B4-BE49-F238E27FC236}">
                    <a16:creationId xmlns:a16="http://schemas.microsoft.com/office/drawing/2014/main" id="{5328502F-E29D-6F74-B72B-BAA705ED42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1081"/>
                <a:ext cx="4416" cy="957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60" name="Rectangle 9">
                <a:extLst>
                  <a:ext uri="{FF2B5EF4-FFF2-40B4-BE49-F238E27FC236}">
                    <a16:creationId xmlns:a16="http://schemas.microsoft.com/office/drawing/2014/main" id="{56F97CD6-7B11-1556-0BFC-7CEC218938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" y="1081"/>
                <a:ext cx="4416" cy="957"/>
              </a:xfrm>
              <a:prstGeom prst="rect">
                <a:avLst/>
              </a:prstGeom>
              <a:noFill/>
              <a:ln w="22225" cap="rnd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23F16453-5A9B-B50B-455E-304FC9052B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67" y="2038"/>
              <a:ext cx="2251" cy="268"/>
              <a:chOff x="2167" y="2038"/>
              <a:chExt cx="2251" cy="268"/>
            </a:xfrm>
          </p:grpSpPr>
          <p:sp>
            <p:nvSpPr>
              <p:cNvPr id="3457" name="Freeform 11">
                <a:extLst>
                  <a:ext uri="{FF2B5EF4-FFF2-40B4-BE49-F238E27FC236}">
                    <a16:creationId xmlns:a16="http://schemas.microsoft.com/office/drawing/2014/main" id="{21AFA6A0-29A5-F6EA-BEC0-15C5609B4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7" y="2038"/>
                <a:ext cx="2251" cy="268"/>
              </a:xfrm>
              <a:custGeom>
                <a:avLst/>
                <a:gdLst>
                  <a:gd name="T0" fmla="*/ 0 w 2251"/>
                  <a:gd name="T1" fmla="*/ 268 h 268"/>
                  <a:gd name="T2" fmla="*/ 75 w 2251"/>
                  <a:gd name="T3" fmla="*/ 0 h 268"/>
                  <a:gd name="T4" fmla="*/ 2177 w 2251"/>
                  <a:gd name="T5" fmla="*/ 0 h 268"/>
                  <a:gd name="T6" fmla="*/ 2251 w 2251"/>
                  <a:gd name="T7" fmla="*/ 268 h 268"/>
                  <a:gd name="T8" fmla="*/ 0 w 2251"/>
                  <a:gd name="T9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1" h="268">
                    <a:moveTo>
                      <a:pt x="0" y="268"/>
                    </a:moveTo>
                    <a:lnTo>
                      <a:pt x="75" y="0"/>
                    </a:lnTo>
                    <a:lnTo>
                      <a:pt x="2177" y="0"/>
                    </a:lnTo>
                    <a:lnTo>
                      <a:pt x="2251" y="268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58" name="Freeform 12">
                <a:extLst>
                  <a:ext uri="{FF2B5EF4-FFF2-40B4-BE49-F238E27FC236}">
                    <a16:creationId xmlns:a16="http://schemas.microsoft.com/office/drawing/2014/main" id="{AF22A8E1-0843-CB96-0B6B-90F36666C3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7" y="2038"/>
                <a:ext cx="2251" cy="268"/>
              </a:xfrm>
              <a:custGeom>
                <a:avLst/>
                <a:gdLst>
                  <a:gd name="T0" fmla="*/ 0 w 2251"/>
                  <a:gd name="T1" fmla="*/ 268 h 268"/>
                  <a:gd name="T2" fmla="*/ 75 w 2251"/>
                  <a:gd name="T3" fmla="*/ 0 h 268"/>
                  <a:gd name="T4" fmla="*/ 2177 w 2251"/>
                  <a:gd name="T5" fmla="*/ 0 h 268"/>
                  <a:gd name="T6" fmla="*/ 2251 w 2251"/>
                  <a:gd name="T7" fmla="*/ 268 h 268"/>
                  <a:gd name="T8" fmla="*/ 0 w 2251"/>
                  <a:gd name="T9" fmla="*/ 268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1" h="268">
                    <a:moveTo>
                      <a:pt x="0" y="268"/>
                    </a:moveTo>
                    <a:lnTo>
                      <a:pt x="75" y="0"/>
                    </a:lnTo>
                    <a:lnTo>
                      <a:pt x="2177" y="0"/>
                    </a:lnTo>
                    <a:lnTo>
                      <a:pt x="2251" y="268"/>
                    </a:lnTo>
                    <a:lnTo>
                      <a:pt x="0" y="268"/>
                    </a:lnTo>
                    <a:close/>
                  </a:path>
                </a:pathLst>
              </a:custGeom>
              <a:noFill/>
              <a:ln w="22225" cap="rnd">
                <a:solidFill>
                  <a:srgbClr val="89A4A7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" name="Group 238">
              <a:extLst>
                <a:ext uri="{FF2B5EF4-FFF2-40B4-BE49-F238E27FC236}">
                  <a16:creationId xmlns:a16="http://schemas.microsoft.com/office/drawing/2014/main" id="{0B53EA40-C226-2248-B0D4-28CD2D58C0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9" y="1081"/>
              <a:ext cx="2336" cy="957"/>
              <a:chOff x="2719" y="1081"/>
              <a:chExt cx="2336" cy="957"/>
            </a:xfrm>
          </p:grpSpPr>
          <p:grpSp>
            <p:nvGrpSpPr>
              <p:cNvPr id="31" name="Group 214">
                <a:extLst>
                  <a:ext uri="{FF2B5EF4-FFF2-40B4-BE49-F238E27FC236}">
                    <a16:creationId xmlns:a16="http://schemas.microsoft.com/office/drawing/2014/main" id="{F4CD0676-107C-6DFD-1E63-4EDA3B3175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19" y="1081"/>
                <a:ext cx="1330" cy="956"/>
                <a:chOff x="2719" y="1081"/>
                <a:chExt cx="1330" cy="956"/>
              </a:xfrm>
            </p:grpSpPr>
            <p:sp>
              <p:nvSpPr>
                <p:cNvPr id="55" name="Rectangle 14">
                  <a:extLst>
                    <a:ext uri="{FF2B5EF4-FFF2-40B4-BE49-F238E27FC236}">
                      <a16:creationId xmlns:a16="http://schemas.microsoft.com/office/drawing/2014/main" id="{079F9ECC-522E-5C90-1FF2-85E8BDF137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19" y="1081"/>
                  <a:ext cx="8" cy="956"/>
                </a:xfrm>
                <a:prstGeom prst="rect">
                  <a:avLst/>
                </a:prstGeom>
                <a:solidFill>
                  <a:srgbClr val="FFB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6" name="Rectangle 15">
                  <a:extLst>
                    <a:ext uri="{FF2B5EF4-FFF2-40B4-BE49-F238E27FC236}">
                      <a16:creationId xmlns:a16="http://schemas.microsoft.com/office/drawing/2014/main" id="{EE8271D7-7D0D-1FC6-9032-4792C412F0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27" y="1081"/>
                  <a:ext cx="6" cy="956"/>
                </a:xfrm>
                <a:prstGeom prst="rect">
                  <a:avLst/>
                </a:prstGeom>
                <a:solidFill>
                  <a:srgbClr val="FFB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7" name="Rectangle 16">
                  <a:extLst>
                    <a:ext uri="{FF2B5EF4-FFF2-40B4-BE49-F238E27FC236}">
                      <a16:creationId xmlns:a16="http://schemas.microsoft.com/office/drawing/2014/main" id="{126933BF-D0DD-030A-1E59-7AB0C84F05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3" y="1081"/>
                  <a:ext cx="7" cy="956"/>
                </a:xfrm>
                <a:prstGeom prst="rect">
                  <a:avLst/>
                </a:prstGeom>
                <a:solidFill>
                  <a:srgbClr val="FEB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8" name="Rectangle 17">
                  <a:extLst>
                    <a:ext uri="{FF2B5EF4-FFF2-40B4-BE49-F238E27FC236}">
                      <a16:creationId xmlns:a16="http://schemas.microsoft.com/office/drawing/2014/main" id="{78D800B6-B4CF-FA97-7A93-BC2366F86F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0" y="1081"/>
                  <a:ext cx="9" cy="956"/>
                </a:xfrm>
                <a:prstGeom prst="rect">
                  <a:avLst/>
                </a:prstGeom>
                <a:solidFill>
                  <a:srgbClr val="FEB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" name="Rectangle 18">
                  <a:extLst>
                    <a:ext uri="{FF2B5EF4-FFF2-40B4-BE49-F238E27FC236}">
                      <a16:creationId xmlns:a16="http://schemas.microsoft.com/office/drawing/2014/main" id="{0A8CE8AC-A47A-7557-E0A8-1A72DE3161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9" y="1081"/>
                  <a:ext cx="8" cy="956"/>
                </a:xfrm>
                <a:prstGeom prst="rect">
                  <a:avLst/>
                </a:prstGeom>
                <a:solidFill>
                  <a:srgbClr val="FEB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0" name="Rectangle 19">
                  <a:extLst>
                    <a:ext uri="{FF2B5EF4-FFF2-40B4-BE49-F238E27FC236}">
                      <a16:creationId xmlns:a16="http://schemas.microsoft.com/office/drawing/2014/main" id="{931145BC-B2A0-62D2-E918-3837A2B9D9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7" y="1081"/>
                  <a:ext cx="6" cy="956"/>
                </a:xfrm>
                <a:prstGeom prst="rect">
                  <a:avLst/>
                </a:prstGeom>
                <a:solidFill>
                  <a:srgbClr val="FDB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1" name="Rectangle 20">
                  <a:extLst>
                    <a:ext uri="{FF2B5EF4-FFF2-40B4-BE49-F238E27FC236}">
                      <a16:creationId xmlns:a16="http://schemas.microsoft.com/office/drawing/2014/main" id="{805AF468-6DAD-3D4D-3ACC-C6FF3D5DA6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63" y="1081"/>
                  <a:ext cx="9" cy="956"/>
                </a:xfrm>
                <a:prstGeom prst="rect">
                  <a:avLst/>
                </a:prstGeom>
                <a:solidFill>
                  <a:srgbClr val="FCB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2" name="Rectangle 21">
                  <a:extLst>
                    <a:ext uri="{FF2B5EF4-FFF2-40B4-BE49-F238E27FC236}">
                      <a16:creationId xmlns:a16="http://schemas.microsoft.com/office/drawing/2014/main" id="{0889DF36-8201-3A9F-4E50-BAA4A66C80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72" y="1081"/>
                  <a:ext cx="6" cy="956"/>
                </a:xfrm>
                <a:prstGeom prst="rect">
                  <a:avLst/>
                </a:prstGeom>
                <a:solidFill>
                  <a:srgbClr val="FCB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63" name="Rectangle 22">
                  <a:extLst>
                    <a:ext uri="{FF2B5EF4-FFF2-40B4-BE49-F238E27FC236}">
                      <a16:creationId xmlns:a16="http://schemas.microsoft.com/office/drawing/2014/main" id="{25F271DE-ED38-CF52-44E0-EEA0811BD2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78" y="1081"/>
                  <a:ext cx="7" cy="956"/>
                </a:xfrm>
                <a:prstGeom prst="rect">
                  <a:avLst/>
                </a:prstGeom>
                <a:solidFill>
                  <a:srgbClr val="FCA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4" name="Rectangle 23">
                  <a:extLst>
                    <a:ext uri="{FF2B5EF4-FFF2-40B4-BE49-F238E27FC236}">
                      <a16:creationId xmlns:a16="http://schemas.microsoft.com/office/drawing/2014/main" id="{F81F82E9-3A94-E93F-937E-5D2F389136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5" y="1081"/>
                  <a:ext cx="9" cy="956"/>
                </a:xfrm>
                <a:prstGeom prst="rect">
                  <a:avLst/>
                </a:prstGeom>
                <a:solidFill>
                  <a:srgbClr val="FCA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5" name="Rectangle 24">
                  <a:extLst>
                    <a:ext uri="{FF2B5EF4-FFF2-40B4-BE49-F238E27FC236}">
                      <a16:creationId xmlns:a16="http://schemas.microsoft.com/office/drawing/2014/main" id="{526766D5-1AF2-23D9-CAD1-B4770C1D60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94" y="1081"/>
                  <a:ext cx="6" cy="956"/>
                </a:xfrm>
                <a:prstGeom prst="rect">
                  <a:avLst/>
                </a:prstGeom>
                <a:solidFill>
                  <a:srgbClr val="FBA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6" name="Rectangle 25">
                  <a:extLst>
                    <a:ext uri="{FF2B5EF4-FFF2-40B4-BE49-F238E27FC236}">
                      <a16:creationId xmlns:a16="http://schemas.microsoft.com/office/drawing/2014/main" id="{1FCB880C-938E-E9D6-682E-1BB5BA0FDA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0" y="1081"/>
                  <a:ext cx="6" cy="956"/>
                </a:xfrm>
                <a:prstGeom prst="rect">
                  <a:avLst/>
                </a:prstGeom>
                <a:solidFill>
                  <a:srgbClr val="FBA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7" name="Rectangle 26">
                  <a:extLst>
                    <a:ext uri="{FF2B5EF4-FFF2-40B4-BE49-F238E27FC236}">
                      <a16:creationId xmlns:a16="http://schemas.microsoft.com/office/drawing/2014/main" id="{4EE03282-7301-B1BC-B524-6C267ECC47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06" y="1081"/>
                  <a:ext cx="7" cy="956"/>
                </a:xfrm>
                <a:prstGeom prst="rect">
                  <a:avLst/>
                </a:prstGeom>
                <a:solidFill>
                  <a:srgbClr val="FAA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8" name="Rectangle 27">
                  <a:extLst>
                    <a:ext uri="{FF2B5EF4-FFF2-40B4-BE49-F238E27FC236}">
                      <a16:creationId xmlns:a16="http://schemas.microsoft.com/office/drawing/2014/main" id="{98971C03-7318-9005-A94E-6C2810A250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3" y="1081"/>
                  <a:ext cx="8" cy="956"/>
                </a:xfrm>
                <a:prstGeom prst="rect">
                  <a:avLst/>
                </a:prstGeom>
                <a:solidFill>
                  <a:srgbClr val="FAA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69" name="Rectangle 28">
                  <a:extLst>
                    <a:ext uri="{FF2B5EF4-FFF2-40B4-BE49-F238E27FC236}">
                      <a16:creationId xmlns:a16="http://schemas.microsoft.com/office/drawing/2014/main" id="{689C9186-5BDD-05C4-5594-5B9D282A66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1" y="1081"/>
                  <a:ext cx="7" cy="956"/>
                </a:xfrm>
                <a:prstGeom prst="rect">
                  <a:avLst/>
                </a:prstGeom>
                <a:solidFill>
                  <a:srgbClr val="F9A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0" name="Rectangle 29">
                  <a:extLst>
                    <a:ext uri="{FF2B5EF4-FFF2-40B4-BE49-F238E27FC236}">
                      <a16:creationId xmlns:a16="http://schemas.microsoft.com/office/drawing/2014/main" id="{BE83CDBA-133B-1B29-11E2-D00AF8B609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28" y="1081"/>
                  <a:ext cx="6" cy="956"/>
                </a:xfrm>
                <a:prstGeom prst="rect">
                  <a:avLst/>
                </a:prstGeom>
                <a:solidFill>
                  <a:srgbClr val="F9A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1" name="Rectangle 30">
                  <a:extLst>
                    <a:ext uri="{FF2B5EF4-FFF2-40B4-BE49-F238E27FC236}">
                      <a16:creationId xmlns:a16="http://schemas.microsoft.com/office/drawing/2014/main" id="{5BE906B0-3E13-99B8-D807-90832E41B6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4" y="1081"/>
                  <a:ext cx="6" cy="956"/>
                </a:xfrm>
                <a:prstGeom prst="rect">
                  <a:avLst/>
                </a:prstGeom>
                <a:solidFill>
                  <a:srgbClr val="F99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2" name="Rectangle 31">
                  <a:extLst>
                    <a:ext uri="{FF2B5EF4-FFF2-40B4-BE49-F238E27FC236}">
                      <a16:creationId xmlns:a16="http://schemas.microsoft.com/office/drawing/2014/main" id="{FCBB949C-6F26-C7D1-F041-763AF7C01A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0" y="1081"/>
                  <a:ext cx="6" cy="956"/>
                </a:xfrm>
                <a:prstGeom prst="rect">
                  <a:avLst/>
                </a:prstGeom>
                <a:solidFill>
                  <a:srgbClr val="F99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3" name="Rectangle 32">
                  <a:extLst>
                    <a:ext uri="{FF2B5EF4-FFF2-40B4-BE49-F238E27FC236}">
                      <a16:creationId xmlns:a16="http://schemas.microsoft.com/office/drawing/2014/main" id="{B9F0B73B-35CC-C208-60E3-32B976EBF0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46" y="1081"/>
                  <a:ext cx="6" cy="956"/>
                </a:xfrm>
                <a:prstGeom prst="rect">
                  <a:avLst/>
                </a:prstGeom>
                <a:solidFill>
                  <a:srgbClr val="F89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4" name="Rectangle 33">
                  <a:extLst>
                    <a:ext uri="{FF2B5EF4-FFF2-40B4-BE49-F238E27FC236}">
                      <a16:creationId xmlns:a16="http://schemas.microsoft.com/office/drawing/2014/main" id="{D6D5B3D8-79AD-9C64-4C96-BC106ED792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52" y="1081"/>
                  <a:ext cx="5" cy="956"/>
                </a:xfrm>
                <a:prstGeom prst="rect">
                  <a:avLst/>
                </a:prstGeom>
                <a:solidFill>
                  <a:srgbClr val="F89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5" name="Rectangle 34">
                  <a:extLst>
                    <a:ext uri="{FF2B5EF4-FFF2-40B4-BE49-F238E27FC236}">
                      <a16:creationId xmlns:a16="http://schemas.microsoft.com/office/drawing/2014/main" id="{DAE31634-6BD5-E396-CC68-BF5DFE8F28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57" y="1081"/>
                  <a:ext cx="7" cy="956"/>
                </a:xfrm>
                <a:prstGeom prst="rect">
                  <a:avLst/>
                </a:prstGeom>
                <a:solidFill>
                  <a:srgbClr val="F89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6" name="Rectangle 35">
                  <a:extLst>
                    <a:ext uri="{FF2B5EF4-FFF2-40B4-BE49-F238E27FC236}">
                      <a16:creationId xmlns:a16="http://schemas.microsoft.com/office/drawing/2014/main" id="{25C09BDD-45C1-AD32-BFCF-1C16890B5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64" y="1081"/>
                  <a:ext cx="6" cy="956"/>
                </a:xfrm>
                <a:prstGeom prst="rect">
                  <a:avLst/>
                </a:prstGeom>
                <a:solidFill>
                  <a:srgbClr val="F79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7" name="Rectangle 36">
                  <a:extLst>
                    <a:ext uri="{FF2B5EF4-FFF2-40B4-BE49-F238E27FC236}">
                      <a16:creationId xmlns:a16="http://schemas.microsoft.com/office/drawing/2014/main" id="{685F788D-E96F-3082-FBA6-DAE060AB8E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0" y="1081"/>
                  <a:ext cx="6" cy="956"/>
                </a:xfrm>
                <a:prstGeom prst="rect">
                  <a:avLst/>
                </a:prstGeom>
                <a:solidFill>
                  <a:srgbClr val="F69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8" name="Rectangle 37">
                  <a:extLst>
                    <a:ext uri="{FF2B5EF4-FFF2-40B4-BE49-F238E27FC236}">
                      <a16:creationId xmlns:a16="http://schemas.microsoft.com/office/drawing/2014/main" id="{BC385BF0-F2BA-9ACE-9811-EF774597C9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76" y="1081"/>
                  <a:ext cx="6" cy="956"/>
                </a:xfrm>
                <a:prstGeom prst="rect">
                  <a:avLst/>
                </a:prstGeom>
                <a:solidFill>
                  <a:srgbClr val="F69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79" name="Rectangle 38">
                  <a:extLst>
                    <a:ext uri="{FF2B5EF4-FFF2-40B4-BE49-F238E27FC236}">
                      <a16:creationId xmlns:a16="http://schemas.microsoft.com/office/drawing/2014/main" id="{8CC5FB21-6A5B-56DC-4DAD-9331F7F42B4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2" y="1081"/>
                  <a:ext cx="5" cy="956"/>
                </a:xfrm>
                <a:prstGeom prst="rect">
                  <a:avLst/>
                </a:prstGeom>
                <a:solidFill>
                  <a:srgbClr val="F68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0" name="Rectangle 39">
                  <a:extLst>
                    <a:ext uri="{FF2B5EF4-FFF2-40B4-BE49-F238E27FC236}">
                      <a16:creationId xmlns:a16="http://schemas.microsoft.com/office/drawing/2014/main" id="{3D9A5C72-4527-4FE9-F8B0-DD2C2677D4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87" y="1081"/>
                  <a:ext cx="4" cy="956"/>
                </a:xfrm>
                <a:prstGeom prst="rect">
                  <a:avLst/>
                </a:prstGeom>
                <a:solidFill>
                  <a:srgbClr val="F68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1" name="Rectangle 40">
                  <a:extLst>
                    <a:ext uri="{FF2B5EF4-FFF2-40B4-BE49-F238E27FC236}">
                      <a16:creationId xmlns:a16="http://schemas.microsoft.com/office/drawing/2014/main" id="{F09775DF-6676-A19D-CDE0-54125F18C8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1" y="1081"/>
                  <a:ext cx="6" cy="956"/>
                </a:xfrm>
                <a:prstGeom prst="rect">
                  <a:avLst/>
                </a:prstGeom>
                <a:solidFill>
                  <a:srgbClr val="F58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2" name="Rectangle 41">
                  <a:extLst>
                    <a:ext uri="{FF2B5EF4-FFF2-40B4-BE49-F238E27FC236}">
                      <a16:creationId xmlns:a16="http://schemas.microsoft.com/office/drawing/2014/main" id="{9263ED6D-3D9A-7439-1FC6-BE75044FEA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97" y="1081"/>
                  <a:ext cx="6" cy="956"/>
                </a:xfrm>
                <a:prstGeom prst="rect">
                  <a:avLst/>
                </a:prstGeom>
                <a:solidFill>
                  <a:srgbClr val="F58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3" name="Rectangle 42">
                  <a:extLst>
                    <a:ext uri="{FF2B5EF4-FFF2-40B4-BE49-F238E27FC236}">
                      <a16:creationId xmlns:a16="http://schemas.microsoft.com/office/drawing/2014/main" id="{19E89A22-3945-DCE6-AC2F-B44BFCFCB1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3" y="1081"/>
                  <a:ext cx="6" cy="956"/>
                </a:xfrm>
                <a:prstGeom prst="rect">
                  <a:avLst/>
                </a:prstGeom>
                <a:solidFill>
                  <a:srgbClr val="F58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4" name="Rectangle 43">
                  <a:extLst>
                    <a:ext uri="{FF2B5EF4-FFF2-40B4-BE49-F238E27FC236}">
                      <a16:creationId xmlns:a16="http://schemas.microsoft.com/office/drawing/2014/main" id="{A0CFFAF1-D6C4-A052-35CE-C33CFA243CB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09" y="1081"/>
                  <a:ext cx="5" cy="956"/>
                </a:xfrm>
                <a:prstGeom prst="rect">
                  <a:avLst/>
                </a:prstGeom>
                <a:solidFill>
                  <a:srgbClr val="F48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5" name="Rectangle 44">
                  <a:extLst>
                    <a:ext uri="{FF2B5EF4-FFF2-40B4-BE49-F238E27FC236}">
                      <a16:creationId xmlns:a16="http://schemas.microsoft.com/office/drawing/2014/main" id="{A91A19DF-3610-BC86-EEE7-06F6C277CF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4" y="1081"/>
                  <a:ext cx="5" cy="956"/>
                </a:xfrm>
                <a:prstGeom prst="rect">
                  <a:avLst/>
                </a:prstGeom>
                <a:solidFill>
                  <a:srgbClr val="F48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6" name="Rectangle 45">
                  <a:extLst>
                    <a:ext uri="{FF2B5EF4-FFF2-40B4-BE49-F238E27FC236}">
                      <a16:creationId xmlns:a16="http://schemas.microsoft.com/office/drawing/2014/main" id="{64982A10-DD53-330A-243D-D666F1688D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19" y="1081"/>
                  <a:ext cx="5" cy="956"/>
                </a:xfrm>
                <a:prstGeom prst="rect">
                  <a:avLst/>
                </a:prstGeom>
                <a:solidFill>
                  <a:srgbClr val="F481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7" name="Rectangle 46">
                  <a:extLst>
                    <a:ext uri="{FF2B5EF4-FFF2-40B4-BE49-F238E27FC236}">
                      <a16:creationId xmlns:a16="http://schemas.microsoft.com/office/drawing/2014/main" id="{56B77A6C-8FA0-9B6F-DFBC-CDE5571C3F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4" y="1081"/>
                  <a:ext cx="4" cy="956"/>
                </a:xfrm>
                <a:prstGeom prst="rect">
                  <a:avLst/>
                </a:prstGeom>
                <a:solidFill>
                  <a:srgbClr val="F47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8" name="Rectangle 47">
                  <a:extLst>
                    <a:ext uri="{FF2B5EF4-FFF2-40B4-BE49-F238E27FC236}">
                      <a16:creationId xmlns:a16="http://schemas.microsoft.com/office/drawing/2014/main" id="{5914C147-29BD-5CAE-5501-A9FEB44EEA6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28" y="1081"/>
                  <a:ext cx="5" cy="956"/>
                </a:xfrm>
                <a:prstGeom prst="rect">
                  <a:avLst/>
                </a:prstGeom>
                <a:solidFill>
                  <a:srgbClr val="F37D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89" name="Rectangle 48">
                  <a:extLst>
                    <a:ext uri="{FF2B5EF4-FFF2-40B4-BE49-F238E27FC236}">
                      <a16:creationId xmlns:a16="http://schemas.microsoft.com/office/drawing/2014/main" id="{4730DF64-3D96-25C3-851D-1D2D78FB49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3" y="1081"/>
                  <a:ext cx="4" cy="956"/>
                </a:xfrm>
                <a:prstGeom prst="rect">
                  <a:avLst/>
                </a:prstGeom>
                <a:solidFill>
                  <a:srgbClr val="F37B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0" name="Rectangle 49">
                  <a:extLst>
                    <a:ext uri="{FF2B5EF4-FFF2-40B4-BE49-F238E27FC236}">
                      <a16:creationId xmlns:a16="http://schemas.microsoft.com/office/drawing/2014/main" id="{08550140-1BEF-EC56-FB88-D6592956E2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7" y="1081"/>
                  <a:ext cx="5" cy="956"/>
                </a:xfrm>
                <a:prstGeom prst="rect">
                  <a:avLst/>
                </a:prstGeom>
                <a:solidFill>
                  <a:srgbClr val="F379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1" name="Rectangle 50">
                  <a:extLst>
                    <a:ext uri="{FF2B5EF4-FFF2-40B4-BE49-F238E27FC236}">
                      <a16:creationId xmlns:a16="http://schemas.microsoft.com/office/drawing/2014/main" id="{48D08CD7-B531-FCD5-BE7E-C53FF33722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2" y="1081"/>
                  <a:ext cx="5" cy="956"/>
                </a:xfrm>
                <a:prstGeom prst="rect">
                  <a:avLst/>
                </a:prstGeom>
                <a:solidFill>
                  <a:srgbClr val="F377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2" name="Rectangle 51">
                  <a:extLst>
                    <a:ext uri="{FF2B5EF4-FFF2-40B4-BE49-F238E27FC236}">
                      <a16:creationId xmlns:a16="http://schemas.microsoft.com/office/drawing/2014/main" id="{11CB5510-1F35-AAE8-CE37-ED324F00E0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47" y="1081"/>
                  <a:ext cx="7" cy="956"/>
                </a:xfrm>
                <a:prstGeom prst="rect">
                  <a:avLst/>
                </a:prstGeom>
                <a:solidFill>
                  <a:srgbClr val="F275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3" name="Rectangle 52">
                  <a:extLst>
                    <a:ext uri="{FF2B5EF4-FFF2-40B4-BE49-F238E27FC236}">
                      <a16:creationId xmlns:a16="http://schemas.microsoft.com/office/drawing/2014/main" id="{8F00CCEF-C408-7702-9270-A9356A3F2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4" y="1081"/>
                  <a:ext cx="4" cy="956"/>
                </a:xfrm>
                <a:prstGeom prst="rect">
                  <a:avLst/>
                </a:prstGeom>
                <a:solidFill>
                  <a:srgbClr val="F273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4" name="Rectangle 53">
                  <a:extLst>
                    <a:ext uri="{FF2B5EF4-FFF2-40B4-BE49-F238E27FC236}">
                      <a16:creationId xmlns:a16="http://schemas.microsoft.com/office/drawing/2014/main" id="{73B514A0-B4FD-78D9-1F0E-70510800CF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8" y="1081"/>
                  <a:ext cx="1" cy="956"/>
                </a:xfrm>
                <a:prstGeom prst="rect">
                  <a:avLst/>
                </a:prstGeom>
                <a:solidFill>
                  <a:srgbClr val="F273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5" name="Rectangle 54">
                  <a:extLst>
                    <a:ext uri="{FF2B5EF4-FFF2-40B4-BE49-F238E27FC236}">
                      <a16:creationId xmlns:a16="http://schemas.microsoft.com/office/drawing/2014/main" id="{95B4522A-8887-390C-A936-8CC5A1B2AA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59" y="1081"/>
                  <a:ext cx="2" cy="956"/>
                </a:xfrm>
                <a:prstGeom prst="rect">
                  <a:avLst/>
                </a:prstGeom>
                <a:solidFill>
                  <a:srgbClr val="F2730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6" name="Rectangle 55">
                  <a:extLst>
                    <a:ext uri="{FF2B5EF4-FFF2-40B4-BE49-F238E27FC236}">
                      <a16:creationId xmlns:a16="http://schemas.microsoft.com/office/drawing/2014/main" id="{426854A8-66E6-E7E7-C0C7-29B0EFFE98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1" y="1081"/>
                  <a:ext cx="2" cy="956"/>
                </a:xfrm>
                <a:prstGeom prst="rect">
                  <a:avLst/>
                </a:prstGeom>
                <a:solidFill>
                  <a:srgbClr val="F172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7" name="Rectangle 56">
                  <a:extLst>
                    <a:ext uri="{FF2B5EF4-FFF2-40B4-BE49-F238E27FC236}">
                      <a16:creationId xmlns:a16="http://schemas.microsoft.com/office/drawing/2014/main" id="{E1CC68EA-D2FE-441F-35E1-395F042FE3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3" y="1081"/>
                  <a:ext cx="1" cy="956"/>
                </a:xfrm>
                <a:prstGeom prst="rect">
                  <a:avLst/>
                </a:prstGeom>
                <a:solidFill>
                  <a:srgbClr val="F1720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8" name="Rectangle 57">
                  <a:extLst>
                    <a:ext uri="{FF2B5EF4-FFF2-40B4-BE49-F238E27FC236}">
                      <a16:creationId xmlns:a16="http://schemas.microsoft.com/office/drawing/2014/main" id="{9F3DA2FF-126A-BA84-B1B1-4403BBCDF0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64" y="1081"/>
                  <a:ext cx="12" cy="956"/>
                </a:xfrm>
                <a:prstGeom prst="rect">
                  <a:avLst/>
                </a:prstGeom>
                <a:solidFill>
                  <a:srgbClr val="F1720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299" name="Rectangle 58">
                  <a:extLst>
                    <a:ext uri="{FF2B5EF4-FFF2-40B4-BE49-F238E27FC236}">
                      <a16:creationId xmlns:a16="http://schemas.microsoft.com/office/drawing/2014/main" id="{BCAE8762-F454-3018-8869-C905A44674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76" y="1081"/>
                  <a:ext cx="5" cy="956"/>
                </a:xfrm>
                <a:prstGeom prst="rect">
                  <a:avLst/>
                </a:prstGeom>
                <a:solidFill>
                  <a:srgbClr val="F0710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0" name="Rectangle 59">
                  <a:extLst>
                    <a:ext uri="{FF2B5EF4-FFF2-40B4-BE49-F238E27FC236}">
                      <a16:creationId xmlns:a16="http://schemas.microsoft.com/office/drawing/2014/main" id="{1724606F-3995-E4AA-2681-44232DFF7D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1" y="1081"/>
                  <a:ext cx="5" cy="956"/>
                </a:xfrm>
                <a:prstGeom prst="rect">
                  <a:avLst/>
                </a:prstGeom>
                <a:solidFill>
                  <a:srgbClr val="EF710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1" name="Rectangle 60">
                  <a:extLst>
                    <a:ext uri="{FF2B5EF4-FFF2-40B4-BE49-F238E27FC236}">
                      <a16:creationId xmlns:a16="http://schemas.microsoft.com/office/drawing/2014/main" id="{8E721AE5-DB4E-1577-473E-56359BE5EE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86" y="1081"/>
                  <a:ext cx="6" cy="956"/>
                </a:xfrm>
                <a:prstGeom prst="rect">
                  <a:avLst/>
                </a:prstGeom>
                <a:solidFill>
                  <a:srgbClr val="EF711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2" name="Rectangle 61">
                  <a:extLst>
                    <a:ext uri="{FF2B5EF4-FFF2-40B4-BE49-F238E27FC236}">
                      <a16:creationId xmlns:a16="http://schemas.microsoft.com/office/drawing/2014/main" id="{EA73674B-9870-4B10-8FD9-5E9246FF0A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92" y="1081"/>
                  <a:ext cx="15" cy="956"/>
                </a:xfrm>
                <a:prstGeom prst="rect">
                  <a:avLst/>
                </a:prstGeom>
                <a:solidFill>
                  <a:srgbClr val="EE701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dirty="0"/>
                </a:p>
              </p:txBody>
            </p:sp>
            <p:sp>
              <p:nvSpPr>
                <p:cNvPr id="3303" name="Rectangle 62">
                  <a:extLst>
                    <a:ext uri="{FF2B5EF4-FFF2-40B4-BE49-F238E27FC236}">
                      <a16:creationId xmlns:a16="http://schemas.microsoft.com/office/drawing/2014/main" id="{E772F734-537E-0A13-A738-6062736F88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07" y="1081"/>
                  <a:ext cx="16" cy="956"/>
                </a:xfrm>
                <a:prstGeom prst="rect">
                  <a:avLst/>
                </a:prstGeom>
                <a:solidFill>
                  <a:srgbClr val="EC6F1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4" name="Rectangle 63">
                  <a:extLst>
                    <a:ext uri="{FF2B5EF4-FFF2-40B4-BE49-F238E27FC236}">
                      <a16:creationId xmlns:a16="http://schemas.microsoft.com/office/drawing/2014/main" id="{32793FFD-8F96-D408-1202-E45E7E04D0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23" y="1081"/>
                  <a:ext cx="9" cy="956"/>
                </a:xfrm>
                <a:prstGeom prst="rect">
                  <a:avLst/>
                </a:prstGeom>
                <a:solidFill>
                  <a:srgbClr val="EB6E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5" name="Rectangle 64">
                  <a:extLst>
                    <a:ext uri="{FF2B5EF4-FFF2-40B4-BE49-F238E27FC236}">
                      <a16:creationId xmlns:a16="http://schemas.microsoft.com/office/drawing/2014/main" id="{AFAF01AC-5F65-D386-B5A6-15D05E261D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32" y="1081"/>
                  <a:ext cx="11" cy="956"/>
                </a:xfrm>
                <a:prstGeom prst="rect">
                  <a:avLst/>
                </a:prstGeom>
                <a:solidFill>
                  <a:srgbClr val="EA6D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6" name="Rectangle 65">
                  <a:extLst>
                    <a:ext uri="{FF2B5EF4-FFF2-40B4-BE49-F238E27FC236}">
                      <a16:creationId xmlns:a16="http://schemas.microsoft.com/office/drawing/2014/main" id="{207A1334-DBF3-A5E0-5F53-E65111BD61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43" y="1081"/>
                  <a:ext cx="18" cy="956"/>
                </a:xfrm>
                <a:prstGeom prst="rect">
                  <a:avLst/>
                </a:prstGeom>
                <a:solidFill>
                  <a:srgbClr val="E86C1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7" name="Rectangle 66">
                  <a:extLst>
                    <a:ext uri="{FF2B5EF4-FFF2-40B4-BE49-F238E27FC236}">
                      <a16:creationId xmlns:a16="http://schemas.microsoft.com/office/drawing/2014/main" id="{AC62A5D8-32D8-6158-4DEF-0001FB5EE9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61" y="1081"/>
                  <a:ext cx="12" cy="956"/>
                </a:xfrm>
                <a:prstGeom prst="rect">
                  <a:avLst/>
                </a:prstGeom>
                <a:solidFill>
                  <a:srgbClr val="E66B1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8" name="Rectangle 67">
                  <a:extLst>
                    <a:ext uri="{FF2B5EF4-FFF2-40B4-BE49-F238E27FC236}">
                      <a16:creationId xmlns:a16="http://schemas.microsoft.com/office/drawing/2014/main" id="{01C060A0-E182-DB2D-ECC6-A56D7C501E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73" y="1081"/>
                  <a:ext cx="9" cy="956"/>
                </a:xfrm>
                <a:prstGeom prst="rect">
                  <a:avLst/>
                </a:prstGeom>
                <a:solidFill>
                  <a:srgbClr val="E56A1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09" name="Rectangle 68">
                  <a:extLst>
                    <a:ext uri="{FF2B5EF4-FFF2-40B4-BE49-F238E27FC236}">
                      <a16:creationId xmlns:a16="http://schemas.microsoft.com/office/drawing/2014/main" id="{64C65735-ABDE-857A-4E33-BD7EAB02F3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82" y="1081"/>
                  <a:ext cx="16" cy="956"/>
                </a:xfrm>
                <a:prstGeom prst="rect">
                  <a:avLst/>
                </a:prstGeom>
                <a:solidFill>
                  <a:srgbClr val="E469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0" name="Rectangle 69">
                  <a:extLst>
                    <a:ext uri="{FF2B5EF4-FFF2-40B4-BE49-F238E27FC236}">
                      <a16:creationId xmlns:a16="http://schemas.microsoft.com/office/drawing/2014/main" id="{D85D0ACC-AC87-3A5C-D361-380A7D651C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98" y="1081"/>
                  <a:ext cx="19" cy="956"/>
                </a:xfrm>
                <a:prstGeom prst="rect">
                  <a:avLst/>
                </a:prstGeom>
                <a:solidFill>
                  <a:srgbClr val="E2681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1" name="Rectangle 70">
                  <a:extLst>
                    <a:ext uri="{FF2B5EF4-FFF2-40B4-BE49-F238E27FC236}">
                      <a16:creationId xmlns:a16="http://schemas.microsoft.com/office/drawing/2014/main" id="{B554E3AC-BA60-04B2-B796-C5928089DB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17" y="1081"/>
                  <a:ext cx="11" cy="956"/>
                </a:xfrm>
                <a:prstGeom prst="rect">
                  <a:avLst/>
                </a:prstGeom>
                <a:solidFill>
                  <a:srgbClr val="E067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2" name="Rectangle 71">
                  <a:extLst>
                    <a:ext uri="{FF2B5EF4-FFF2-40B4-BE49-F238E27FC236}">
                      <a16:creationId xmlns:a16="http://schemas.microsoft.com/office/drawing/2014/main" id="{B91F814A-965E-DA6A-474F-0868D0974B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8" y="1081"/>
                  <a:ext cx="16" cy="956"/>
                </a:xfrm>
                <a:prstGeom prst="rect">
                  <a:avLst/>
                </a:prstGeom>
                <a:solidFill>
                  <a:srgbClr val="DF662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3" name="Rectangle 72">
                  <a:extLst>
                    <a:ext uri="{FF2B5EF4-FFF2-40B4-BE49-F238E27FC236}">
                      <a16:creationId xmlns:a16="http://schemas.microsoft.com/office/drawing/2014/main" id="{42B23293-A7D6-2719-463B-A64A6BE7C0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44" y="1081"/>
                  <a:ext cx="18" cy="956"/>
                </a:xfrm>
                <a:prstGeom prst="rect">
                  <a:avLst/>
                </a:prstGeom>
                <a:solidFill>
                  <a:srgbClr val="DD642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4" name="Rectangle 73">
                  <a:extLst>
                    <a:ext uri="{FF2B5EF4-FFF2-40B4-BE49-F238E27FC236}">
                      <a16:creationId xmlns:a16="http://schemas.microsoft.com/office/drawing/2014/main" id="{F92448E0-D032-FD17-3275-756EFCA07D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62" y="1081"/>
                  <a:ext cx="18" cy="956"/>
                </a:xfrm>
                <a:prstGeom prst="rect">
                  <a:avLst/>
                </a:prstGeom>
                <a:solidFill>
                  <a:srgbClr val="DB632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5" name="Rectangle 74">
                  <a:extLst>
                    <a:ext uri="{FF2B5EF4-FFF2-40B4-BE49-F238E27FC236}">
                      <a16:creationId xmlns:a16="http://schemas.microsoft.com/office/drawing/2014/main" id="{BEDCB3A3-B6CF-1650-3F30-1675B9EB28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80" y="1081"/>
                  <a:ext cx="11" cy="956"/>
                </a:xfrm>
                <a:prstGeom prst="rect">
                  <a:avLst/>
                </a:prstGeom>
                <a:solidFill>
                  <a:srgbClr val="D961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6" name="Rectangle 75">
                  <a:extLst>
                    <a:ext uri="{FF2B5EF4-FFF2-40B4-BE49-F238E27FC236}">
                      <a16:creationId xmlns:a16="http://schemas.microsoft.com/office/drawing/2014/main" id="{47E2F878-C6E6-895D-69C0-8C463EBB3B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91" y="1081"/>
                  <a:ext cx="16" cy="956"/>
                </a:xfrm>
                <a:prstGeom prst="rect">
                  <a:avLst/>
                </a:prstGeom>
                <a:solidFill>
                  <a:srgbClr val="D8602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7" name="Rectangle 76">
                  <a:extLst>
                    <a:ext uri="{FF2B5EF4-FFF2-40B4-BE49-F238E27FC236}">
                      <a16:creationId xmlns:a16="http://schemas.microsoft.com/office/drawing/2014/main" id="{5696779A-5B49-37E8-48C2-E7B3430B07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07" y="1081"/>
                  <a:ext cx="19" cy="956"/>
                </a:xfrm>
                <a:prstGeom prst="rect">
                  <a:avLst/>
                </a:prstGeom>
                <a:solidFill>
                  <a:srgbClr val="D65F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18" name="Rectangle 77">
                  <a:extLst>
                    <a:ext uri="{FF2B5EF4-FFF2-40B4-BE49-F238E27FC236}">
                      <a16:creationId xmlns:a16="http://schemas.microsoft.com/office/drawing/2014/main" id="{4A487174-9352-CEF8-F417-06D37210D1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26" y="1081"/>
                  <a:ext cx="18" cy="956"/>
                </a:xfrm>
                <a:prstGeom prst="rect">
                  <a:avLst/>
                </a:prstGeom>
                <a:solidFill>
                  <a:srgbClr val="D45D2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1" name="Rectangle 78">
                  <a:extLst>
                    <a:ext uri="{FF2B5EF4-FFF2-40B4-BE49-F238E27FC236}">
                      <a16:creationId xmlns:a16="http://schemas.microsoft.com/office/drawing/2014/main" id="{3FE733EC-5D89-3B11-3942-002890FFD8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44" y="1081"/>
                  <a:ext cx="16" cy="956"/>
                </a:xfrm>
                <a:prstGeom prst="rect">
                  <a:avLst/>
                </a:prstGeom>
                <a:solidFill>
                  <a:srgbClr val="D25B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2" name="Rectangle 79">
                  <a:extLst>
                    <a:ext uri="{FF2B5EF4-FFF2-40B4-BE49-F238E27FC236}">
                      <a16:creationId xmlns:a16="http://schemas.microsoft.com/office/drawing/2014/main" id="{294D7539-E67A-00A3-A00B-69C8ACB325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60" y="1081"/>
                  <a:ext cx="11" cy="956"/>
                </a:xfrm>
                <a:prstGeom prst="rect">
                  <a:avLst/>
                </a:prstGeom>
                <a:solidFill>
                  <a:srgbClr val="D05B2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3" name="Rectangle 80">
                  <a:extLst>
                    <a:ext uri="{FF2B5EF4-FFF2-40B4-BE49-F238E27FC236}">
                      <a16:creationId xmlns:a16="http://schemas.microsoft.com/office/drawing/2014/main" id="{E54C8103-F616-AA63-ABF0-E63E80911E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1" y="1081"/>
                  <a:ext cx="19" cy="956"/>
                </a:xfrm>
                <a:prstGeom prst="rect">
                  <a:avLst/>
                </a:prstGeom>
                <a:solidFill>
                  <a:srgbClr val="CE592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4" name="Rectangle 81">
                  <a:extLst>
                    <a:ext uri="{FF2B5EF4-FFF2-40B4-BE49-F238E27FC236}">
                      <a16:creationId xmlns:a16="http://schemas.microsoft.com/office/drawing/2014/main" id="{784A9B3A-86D8-4873-CE4F-86FE7C5542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90" y="1081"/>
                  <a:ext cx="18" cy="956"/>
                </a:xfrm>
                <a:prstGeom prst="rect">
                  <a:avLst/>
                </a:prstGeom>
                <a:solidFill>
                  <a:srgbClr val="CC57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5" name="Rectangle 82">
                  <a:extLst>
                    <a:ext uri="{FF2B5EF4-FFF2-40B4-BE49-F238E27FC236}">
                      <a16:creationId xmlns:a16="http://schemas.microsoft.com/office/drawing/2014/main" id="{AE9EEFAF-69A0-F0F6-FBEA-3891F7A687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08" y="1081"/>
                  <a:ext cx="16" cy="956"/>
                </a:xfrm>
                <a:prstGeom prst="rect">
                  <a:avLst/>
                </a:prstGeom>
                <a:solidFill>
                  <a:srgbClr val="CA55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6" name="Rectangle 83">
                  <a:extLst>
                    <a:ext uri="{FF2B5EF4-FFF2-40B4-BE49-F238E27FC236}">
                      <a16:creationId xmlns:a16="http://schemas.microsoft.com/office/drawing/2014/main" id="{8DE80A19-1816-5FAF-396D-4C40A594B1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24" y="1081"/>
                  <a:ext cx="12" cy="956"/>
                </a:xfrm>
                <a:prstGeom prst="rect">
                  <a:avLst/>
                </a:prstGeom>
                <a:solidFill>
                  <a:srgbClr val="C854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7" name="Rectangle 84">
                  <a:extLst>
                    <a:ext uri="{FF2B5EF4-FFF2-40B4-BE49-F238E27FC236}">
                      <a16:creationId xmlns:a16="http://schemas.microsoft.com/office/drawing/2014/main" id="{486084AD-DCAD-366C-9A45-4CF580A828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6" y="1081"/>
                  <a:ext cx="11" cy="956"/>
                </a:xfrm>
                <a:prstGeom prst="rect">
                  <a:avLst/>
                </a:prstGeom>
                <a:solidFill>
                  <a:srgbClr val="C653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8" name="Rectangle 85">
                  <a:extLst>
                    <a:ext uri="{FF2B5EF4-FFF2-40B4-BE49-F238E27FC236}">
                      <a16:creationId xmlns:a16="http://schemas.microsoft.com/office/drawing/2014/main" id="{75C6AC06-D96A-9CB8-556C-FFD54AB978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47" y="1081"/>
                  <a:ext cx="16" cy="956"/>
                </a:xfrm>
                <a:prstGeom prst="rect">
                  <a:avLst/>
                </a:prstGeom>
                <a:solidFill>
                  <a:srgbClr val="C5513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29" name="Rectangle 86">
                  <a:extLst>
                    <a:ext uri="{FF2B5EF4-FFF2-40B4-BE49-F238E27FC236}">
                      <a16:creationId xmlns:a16="http://schemas.microsoft.com/office/drawing/2014/main" id="{5865B140-3F92-2FAF-10BC-8E6974CD6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63" y="1081"/>
                  <a:ext cx="16" cy="956"/>
                </a:xfrm>
                <a:prstGeom prst="rect">
                  <a:avLst/>
                </a:prstGeom>
                <a:solidFill>
                  <a:srgbClr val="C350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0" name="Rectangle 87">
                  <a:extLst>
                    <a:ext uri="{FF2B5EF4-FFF2-40B4-BE49-F238E27FC236}">
                      <a16:creationId xmlns:a16="http://schemas.microsoft.com/office/drawing/2014/main" id="{FDECDB5D-17C4-B768-9D28-B0D76B48DE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79" y="1081"/>
                  <a:ext cx="11" cy="956"/>
                </a:xfrm>
                <a:prstGeom prst="rect">
                  <a:avLst/>
                </a:prstGeom>
                <a:solidFill>
                  <a:srgbClr val="C14F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1" name="Rectangle 88">
                  <a:extLst>
                    <a:ext uri="{FF2B5EF4-FFF2-40B4-BE49-F238E27FC236}">
                      <a16:creationId xmlns:a16="http://schemas.microsoft.com/office/drawing/2014/main" id="{D2758D14-52BA-B9FF-331A-B24BDE81C5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90" y="1081"/>
                  <a:ext cx="11" cy="956"/>
                </a:xfrm>
                <a:prstGeom prst="rect">
                  <a:avLst/>
                </a:prstGeom>
                <a:solidFill>
                  <a:srgbClr val="BF4D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2" name="Rectangle 89">
                  <a:extLst>
                    <a:ext uri="{FF2B5EF4-FFF2-40B4-BE49-F238E27FC236}">
                      <a16:creationId xmlns:a16="http://schemas.microsoft.com/office/drawing/2014/main" id="{B258ADFC-1785-A72C-8A7F-D754AB3239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01" y="1081"/>
                  <a:ext cx="14" cy="956"/>
                </a:xfrm>
                <a:prstGeom prst="rect">
                  <a:avLst/>
                </a:prstGeom>
                <a:solidFill>
                  <a:srgbClr val="BE4B3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3" name="Rectangle 90">
                  <a:extLst>
                    <a:ext uri="{FF2B5EF4-FFF2-40B4-BE49-F238E27FC236}">
                      <a16:creationId xmlns:a16="http://schemas.microsoft.com/office/drawing/2014/main" id="{F4E7ED01-2562-C64A-DA0F-805B30E447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15" y="1081"/>
                  <a:ext cx="12" cy="956"/>
                </a:xfrm>
                <a:prstGeom prst="rect">
                  <a:avLst/>
                </a:prstGeom>
                <a:solidFill>
                  <a:srgbClr val="BC4A3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4" name="Rectangle 91">
                  <a:extLst>
                    <a:ext uri="{FF2B5EF4-FFF2-40B4-BE49-F238E27FC236}">
                      <a16:creationId xmlns:a16="http://schemas.microsoft.com/office/drawing/2014/main" id="{4E8748B5-3977-F0AE-498D-2A62428EFB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7" y="1081"/>
                  <a:ext cx="18" cy="956"/>
                </a:xfrm>
                <a:prstGeom prst="rect">
                  <a:avLst/>
                </a:prstGeom>
                <a:solidFill>
                  <a:srgbClr val="BA483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5" name="Rectangle 92">
                  <a:extLst>
                    <a:ext uri="{FF2B5EF4-FFF2-40B4-BE49-F238E27FC236}">
                      <a16:creationId xmlns:a16="http://schemas.microsoft.com/office/drawing/2014/main" id="{404E1128-D34C-DA37-11EC-CAE58E4CBE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45" y="1081"/>
                  <a:ext cx="11" cy="956"/>
                </a:xfrm>
                <a:prstGeom prst="rect">
                  <a:avLst/>
                </a:prstGeom>
                <a:solidFill>
                  <a:srgbClr val="B846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6" name="Rectangle 93">
                  <a:extLst>
                    <a:ext uri="{FF2B5EF4-FFF2-40B4-BE49-F238E27FC236}">
                      <a16:creationId xmlns:a16="http://schemas.microsoft.com/office/drawing/2014/main" id="{21A1888E-05EE-4206-A849-A55F7D1634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56" y="1081"/>
                  <a:ext cx="14" cy="956"/>
                </a:xfrm>
                <a:prstGeom prst="rect">
                  <a:avLst/>
                </a:prstGeom>
                <a:solidFill>
                  <a:srgbClr val="B645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7" name="Rectangle 94">
                  <a:extLst>
                    <a:ext uri="{FF2B5EF4-FFF2-40B4-BE49-F238E27FC236}">
                      <a16:creationId xmlns:a16="http://schemas.microsoft.com/office/drawing/2014/main" id="{9C566575-7C32-25A1-D4F7-AB971B459E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0" y="1081"/>
                  <a:ext cx="9" cy="956"/>
                </a:xfrm>
                <a:prstGeom prst="rect">
                  <a:avLst/>
                </a:prstGeom>
                <a:solidFill>
                  <a:srgbClr val="B543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8" name="Rectangle 95">
                  <a:extLst>
                    <a:ext uri="{FF2B5EF4-FFF2-40B4-BE49-F238E27FC236}">
                      <a16:creationId xmlns:a16="http://schemas.microsoft.com/office/drawing/2014/main" id="{3C886013-5A11-D0C4-CFAA-F3EABC6429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9" y="1081"/>
                  <a:ext cx="11" cy="956"/>
                </a:xfrm>
                <a:prstGeom prst="rect">
                  <a:avLst/>
                </a:prstGeom>
                <a:solidFill>
                  <a:srgbClr val="B3423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39" name="Rectangle 96">
                  <a:extLst>
                    <a:ext uri="{FF2B5EF4-FFF2-40B4-BE49-F238E27FC236}">
                      <a16:creationId xmlns:a16="http://schemas.microsoft.com/office/drawing/2014/main" id="{AAB06CB4-80A3-7416-CEC1-8601CD8733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90" y="1081"/>
                  <a:ext cx="16" cy="956"/>
                </a:xfrm>
                <a:prstGeom prst="rect">
                  <a:avLst/>
                </a:prstGeom>
                <a:solidFill>
                  <a:srgbClr val="B1403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0" name="Rectangle 97">
                  <a:extLst>
                    <a:ext uri="{FF2B5EF4-FFF2-40B4-BE49-F238E27FC236}">
                      <a16:creationId xmlns:a16="http://schemas.microsoft.com/office/drawing/2014/main" id="{776073CF-2859-89E8-E34C-3D4CB1ED0F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6" y="1081"/>
                  <a:ext cx="11" cy="956"/>
                </a:xfrm>
                <a:prstGeom prst="rect">
                  <a:avLst/>
                </a:prstGeom>
                <a:solidFill>
                  <a:srgbClr val="AF3E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1" name="Rectangle 98">
                  <a:extLst>
                    <a:ext uri="{FF2B5EF4-FFF2-40B4-BE49-F238E27FC236}">
                      <a16:creationId xmlns:a16="http://schemas.microsoft.com/office/drawing/2014/main" id="{0BAEEA43-7CDA-9587-1D0E-BB034DA97C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17" y="1081"/>
                  <a:ext cx="12" cy="956"/>
                </a:xfrm>
                <a:prstGeom prst="rect">
                  <a:avLst/>
                </a:prstGeom>
                <a:solidFill>
                  <a:srgbClr val="AD3C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2" name="Rectangle 99">
                  <a:extLst>
                    <a:ext uri="{FF2B5EF4-FFF2-40B4-BE49-F238E27FC236}">
                      <a16:creationId xmlns:a16="http://schemas.microsoft.com/office/drawing/2014/main" id="{D58D18E0-75B7-9E06-1C7E-A285A28C78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9" y="1081"/>
                  <a:ext cx="10" cy="956"/>
                </a:xfrm>
                <a:prstGeom prst="rect">
                  <a:avLst/>
                </a:prstGeom>
                <a:solidFill>
                  <a:srgbClr val="AC3A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3" name="Rectangle 100">
                  <a:extLst>
                    <a:ext uri="{FF2B5EF4-FFF2-40B4-BE49-F238E27FC236}">
                      <a16:creationId xmlns:a16="http://schemas.microsoft.com/office/drawing/2014/main" id="{82513B1C-C018-7DF0-3EC2-3FF8CA9682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9" y="1081"/>
                  <a:ext cx="13" cy="956"/>
                </a:xfrm>
                <a:prstGeom prst="rect">
                  <a:avLst/>
                </a:prstGeom>
                <a:solidFill>
                  <a:srgbClr val="AA39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4" name="Rectangle 101">
                  <a:extLst>
                    <a:ext uri="{FF2B5EF4-FFF2-40B4-BE49-F238E27FC236}">
                      <a16:creationId xmlns:a16="http://schemas.microsoft.com/office/drawing/2014/main" id="{56BEB79A-C650-491B-2B9E-BB2E453581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52" y="1081"/>
                  <a:ext cx="9" cy="956"/>
                </a:xfrm>
                <a:prstGeom prst="rect">
                  <a:avLst/>
                </a:prstGeom>
                <a:solidFill>
                  <a:srgbClr val="A837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5" name="Rectangle 102">
                  <a:extLst>
                    <a:ext uri="{FF2B5EF4-FFF2-40B4-BE49-F238E27FC236}">
                      <a16:creationId xmlns:a16="http://schemas.microsoft.com/office/drawing/2014/main" id="{5214D4D7-D6FC-17CE-846D-3B56C7B7BA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61" y="1081"/>
                  <a:ext cx="9" cy="956"/>
                </a:xfrm>
                <a:prstGeom prst="rect">
                  <a:avLst/>
                </a:prstGeom>
                <a:solidFill>
                  <a:srgbClr val="A735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6" name="Rectangle 103">
                  <a:extLst>
                    <a:ext uri="{FF2B5EF4-FFF2-40B4-BE49-F238E27FC236}">
                      <a16:creationId xmlns:a16="http://schemas.microsoft.com/office/drawing/2014/main" id="{8C20340C-CF13-E52A-4352-B21AAB9A40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0" y="1081"/>
                  <a:ext cx="9" cy="956"/>
                </a:xfrm>
                <a:prstGeom prst="rect">
                  <a:avLst/>
                </a:prstGeom>
                <a:solidFill>
                  <a:srgbClr val="A6333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7" name="Rectangle 104">
                  <a:extLst>
                    <a:ext uri="{FF2B5EF4-FFF2-40B4-BE49-F238E27FC236}">
                      <a16:creationId xmlns:a16="http://schemas.microsoft.com/office/drawing/2014/main" id="{9ABD23E6-24DA-9D7B-54E4-D8ED1F01F4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9" y="1081"/>
                  <a:ext cx="10" cy="956"/>
                </a:xfrm>
                <a:prstGeom prst="rect">
                  <a:avLst/>
                </a:prstGeom>
                <a:solidFill>
                  <a:srgbClr val="A432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8" name="Rectangle 105">
                  <a:extLst>
                    <a:ext uri="{FF2B5EF4-FFF2-40B4-BE49-F238E27FC236}">
                      <a16:creationId xmlns:a16="http://schemas.microsoft.com/office/drawing/2014/main" id="{B6A6E87E-CD32-97BD-F878-9A3F7A6BD4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89" y="1081"/>
                  <a:ext cx="8" cy="956"/>
                </a:xfrm>
                <a:prstGeom prst="rect">
                  <a:avLst/>
                </a:prstGeom>
                <a:solidFill>
                  <a:srgbClr val="A230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49" name="Rectangle 106">
                  <a:extLst>
                    <a:ext uri="{FF2B5EF4-FFF2-40B4-BE49-F238E27FC236}">
                      <a16:creationId xmlns:a16="http://schemas.microsoft.com/office/drawing/2014/main" id="{CD9F1018-59F2-D147-B452-50CA70B88D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97" y="1081"/>
                  <a:ext cx="10" cy="956"/>
                </a:xfrm>
                <a:prstGeom prst="rect">
                  <a:avLst/>
                </a:prstGeom>
                <a:solidFill>
                  <a:srgbClr val="A12E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0" name="Rectangle 107">
                  <a:extLst>
                    <a:ext uri="{FF2B5EF4-FFF2-40B4-BE49-F238E27FC236}">
                      <a16:creationId xmlns:a16="http://schemas.microsoft.com/office/drawing/2014/main" id="{C18356C6-E714-DF3A-6BE0-ED121EB42C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07" y="1081"/>
                  <a:ext cx="8" cy="956"/>
                </a:xfrm>
                <a:prstGeom prst="rect">
                  <a:avLst/>
                </a:prstGeom>
                <a:solidFill>
                  <a:srgbClr val="9F2D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1" name="Rectangle 108">
                  <a:extLst>
                    <a:ext uri="{FF2B5EF4-FFF2-40B4-BE49-F238E27FC236}">
                      <a16:creationId xmlns:a16="http://schemas.microsoft.com/office/drawing/2014/main" id="{35215D0C-F060-F12E-A107-FE82B38626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15" y="1081"/>
                  <a:ext cx="6" cy="956"/>
                </a:xfrm>
                <a:prstGeom prst="rect">
                  <a:avLst/>
                </a:prstGeom>
                <a:solidFill>
                  <a:srgbClr val="9E2B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2" name="Rectangle 109">
                  <a:extLst>
                    <a:ext uri="{FF2B5EF4-FFF2-40B4-BE49-F238E27FC236}">
                      <a16:creationId xmlns:a16="http://schemas.microsoft.com/office/drawing/2014/main" id="{8A875435-E670-908F-441E-72006947F2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1" y="1081"/>
                  <a:ext cx="9" cy="956"/>
                </a:xfrm>
                <a:prstGeom prst="rect">
                  <a:avLst/>
                </a:prstGeom>
                <a:solidFill>
                  <a:srgbClr val="9D29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3" name="Rectangle 110">
                  <a:extLst>
                    <a:ext uri="{FF2B5EF4-FFF2-40B4-BE49-F238E27FC236}">
                      <a16:creationId xmlns:a16="http://schemas.microsoft.com/office/drawing/2014/main" id="{04F8E8E9-B879-5205-0287-5AD8D6B512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0" y="1081"/>
                  <a:ext cx="6" cy="956"/>
                </a:xfrm>
                <a:prstGeom prst="rect">
                  <a:avLst/>
                </a:prstGeom>
                <a:solidFill>
                  <a:srgbClr val="9B27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4" name="Rectangle 111">
                  <a:extLst>
                    <a:ext uri="{FF2B5EF4-FFF2-40B4-BE49-F238E27FC236}">
                      <a16:creationId xmlns:a16="http://schemas.microsoft.com/office/drawing/2014/main" id="{A115EED4-2C99-616E-2366-02F046FA73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36" y="1081"/>
                  <a:ext cx="7" cy="956"/>
                </a:xfrm>
                <a:prstGeom prst="rect">
                  <a:avLst/>
                </a:prstGeom>
                <a:solidFill>
                  <a:srgbClr val="9A25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5" name="Rectangle 112">
                  <a:extLst>
                    <a:ext uri="{FF2B5EF4-FFF2-40B4-BE49-F238E27FC236}">
                      <a16:creationId xmlns:a16="http://schemas.microsoft.com/office/drawing/2014/main" id="{29DCBCD4-741F-8F58-7A9F-D2D02A1C43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43" y="1081"/>
                  <a:ext cx="9" cy="956"/>
                </a:xfrm>
                <a:prstGeom prst="rect">
                  <a:avLst/>
                </a:prstGeom>
                <a:solidFill>
                  <a:srgbClr val="9923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6" name="Rectangle 113">
                  <a:extLst>
                    <a:ext uri="{FF2B5EF4-FFF2-40B4-BE49-F238E27FC236}">
                      <a16:creationId xmlns:a16="http://schemas.microsoft.com/office/drawing/2014/main" id="{026C8E1B-8B9A-A648-2E8F-92D03E6B05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2" y="1081"/>
                  <a:ext cx="6" cy="956"/>
                </a:xfrm>
                <a:prstGeom prst="rect">
                  <a:avLst/>
                </a:prstGeom>
                <a:solidFill>
                  <a:srgbClr val="9821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7" name="Rectangle 114">
                  <a:extLst>
                    <a:ext uri="{FF2B5EF4-FFF2-40B4-BE49-F238E27FC236}">
                      <a16:creationId xmlns:a16="http://schemas.microsoft.com/office/drawing/2014/main" id="{38ED347D-2752-EAD3-FD19-A9F8E2EDFA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8" y="1081"/>
                  <a:ext cx="5" cy="956"/>
                </a:xfrm>
                <a:prstGeom prst="rect">
                  <a:avLst/>
                </a:prstGeom>
                <a:solidFill>
                  <a:srgbClr val="971F3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8" name="Rectangle 115">
                  <a:extLst>
                    <a:ext uri="{FF2B5EF4-FFF2-40B4-BE49-F238E27FC236}">
                      <a16:creationId xmlns:a16="http://schemas.microsoft.com/office/drawing/2014/main" id="{1FA9B941-4F36-E6AF-83E4-5A20AD1693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3" y="1081"/>
                  <a:ext cx="6" cy="956"/>
                </a:xfrm>
                <a:prstGeom prst="rect">
                  <a:avLst/>
                </a:prstGeom>
                <a:solidFill>
                  <a:srgbClr val="961D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59" name="Rectangle 116">
                  <a:extLst>
                    <a:ext uri="{FF2B5EF4-FFF2-40B4-BE49-F238E27FC236}">
                      <a16:creationId xmlns:a16="http://schemas.microsoft.com/office/drawing/2014/main" id="{103AFF25-CA9A-782B-8D3F-E3A43033F9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9" y="1081"/>
                  <a:ext cx="4" cy="956"/>
                </a:xfrm>
                <a:prstGeom prst="rect">
                  <a:avLst/>
                </a:prstGeom>
                <a:solidFill>
                  <a:srgbClr val="951B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0" name="Rectangle 117">
                  <a:extLst>
                    <a:ext uri="{FF2B5EF4-FFF2-40B4-BE49-F238E27FC236}">
                      <a16:creationId xmlns:a16="http://schemas.microsoft.com/office/drawing/2014/main" id="{5F073352-9954-0A22-FA2A-9E5B11CD51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3" y="1081"/>
                  <a:ext cx="3" cy="956"/>
                </a:xfrm>
                <a:prstGeom prst="rect">
                  <a:avLst/>
                </a:prstGeom>
                <a:solidFill>
                  <a:srgbClr val="9419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1" name="Rectangle 118">
                  <a:extLst>
                    <a:ext uri="{FF2B5EF4-FFF2-40B4-BE49-F238E27FC236}">
                      <a16:creationId xmlns:a16="http://schemas.microsoft.com/office/drawing/2014/main" id="{953CE1E7-1670-A32A-25EB-90D540A0DB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76" y="1081"/>
                  <a:ext cx="4" cy="956"/>
                </a:xfrm>
                <a:prstGeom prst="rect">
                  <a:avLst/>
                </a:prstGeom>
                <a:solidFill>
                  <a:srgbClr val="9317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2" name="Rectangle 119">
                  <a:extLst>
                    <a:ext uri="{FF2B5EF4-FFF2-40B4-BE49-F238E27FC236}">
                      <a16:creationId xmlns:a16="http://schemas.microsoft.com/office/drawing/2014/main" id="{F7FFA07C-3CAB-95AB-97EE-12B26036CE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0" y="1081"/>
                  <a:ext cx="4" cy="956"/>
                </a:xfrm>
                <a:prstGeom prst="rect">
                  <a:avLst/>
                </a:prstGeom>
                <a:solidFill>
                  <a:srgbClr val="9315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3" name="Rectangle 120">
                  <a:extLst>
                    <a:ext uri="{FF2B5EF4-FFF2-40B4-BE49-F238E27FC236}">
                      <a16:creationId xmlns:a16="http://schemas.microsoft.com/office/drawing/2014/main" id="{1C7BF337-F71E-7A78-2F7E-B22B7EE0B2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4" y="1081"/>
                  <a:ext cx="3" cy="956"/>
                </a:xfrm>
                <a:prstGeom prst="rect">
                  <a:avLst/>
                </a:prstGeom>
                <a:solidFill>
                  <a:srgbClr val="9213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4" name="Rectangle 121">
                  <a:extLst>
                    <a:ext uri="{FF2B5EF4-FFF2-40B4-BE49-F238E27FC236}">
                      <a16:creationId xmlns:a16="http://schemas.microsoft.com/office/drawing/2014/main" id="{29EA925B-859E-EDF6-1C33-095CDD9AE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87" y="1081"/>
                  <a:ext cx="3" cy="956"/>
                </a:xfrm>
                <a:prstGeom prst="rect">
                  <a:avLst/>
                </a:prstGeom>
                <a:solidFill>
                  <a:srgbClr val="9211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5" name="Rectangle 122">
                  <a:extLst>
                    <a:ext uri="{FF2B5EF4-FFF2-40B4-BE49-F238E27FC236}">
                      <a16:creationId xmlns:a16="http://schemas.microsoft.com/office/drawing/2014/main" id="{6880F925-B136-1018-3252-9D29CAB2500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0" y="1081"/>
                  <a:ext cx="2" cy="956"/>
                </a:xfrm>
                <a:prstGeom prst="rect">
                  <a:avLst/>
                </a:prstGeom>
                <a:solidFill>
                  <a:srgbClr val="910F3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6" name="Rectangle 123">
                  <a:extLst>
                    <a:ext uri="{FF2B5EF4-FFF2-40B4-BE49-F238E27FC236}">
                      <a16:creationId xmlns:a16="http://schemas.microsoft.com/office/drawing/2014/main" id="{3378279B-9969-9E22-DDE0-2E673BBA01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2" y="1081"/>
                  <a:ext cx="3" cy="956"/>
                </a:xfrm>
                <a:prstGeom prst="rect">
                  <a:avLst/>
                </a:prstGeom>
                <a:solidFill>
                  <a:srgbClr val="910D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7" name="Rectangle 124">
                  <a:extLst>
                    <a:ext uri="{FF2B5EF4-FFF2-40B4-BE49-F238E27FC236}">
                      <a16:creationId xmlns:a16="http://schemas.microsoft.com/office/drawing/2014/main" id="{84B86AF6-F90C-46F6-1C33-D4CA796856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5" y="1081"/>
                  <a:ext cx="1" cy="956"/>
                </a:xfrm>
                <a:prstGeom prst="rect">
                  <a:avLst/>
                </a:prstGeom>
                <a:solidFill>
                  <a:srgbClr val="900B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8" name="Rectangle 125">
                  <a:extLst>
                    <a:ext uri="{FF2B5EF4-FFF2-40B4-BE49-F238E27FC236}">
                      <a16:creationId xmlns:a16="http://schemas.microsoft.com/office/drawing/2014/main" id="{002CECA3-D04A-DB63-9391-DDFA6DE54F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6" y="1081"/>
                  <a:ext cx="1" cy="956"/>
                </a:xfrm>
                <a:prstGeom prst="rect">
                  <a:avLst/>
                </a:prstGeom>
                <a:solidFill>
                  <a:srgbClr val="900D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69" name="Rectangle 126">
                  <a:extLst>
                    <a:ext uri="{FF2B5EF4-FFF2-40B4-BE49-F238E27FC236}">
                      <a16:creationId xmlns:a16="http://schemas.microsoft.com/office/drawing/2014/main" id="{2E3167DA-614F-D2EA-27DE-1C22A17D27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7" y="1081"/>
                  <a:ext cx="1" cy="956"/>
                </a:xfrm>
                <a:prstGeom prst="rect">
                  <a:avLst/>
                </a:prstGeom>
                <a:solidFill>
                  <a:srgbClr val="901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0" name="Rectangle 127">
                  <a:extLst>
                    <a:ext uri="{FF2B5EF4-FFF2-40B4-BE49-F238E27FC236}">
                      <a16:creationId xmlns:a16="http://schemas.microsoft.com/office/drawing/2014/main" id="{D7515203-E7AE-4E56-2004-D8DE8C7324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7" y="1081"/>
                  <a:ext cx="1" cy="956"/>
                </a:xfrm>
                <a:prstGeom prst="rect">
                  <a:avLst/>
                </a:prstGeom>
                <a:solidFill>
                  <a:srgbClr val="9013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1" name="Rectangle 128">
                  <a:extLst>
                    <a:ext uri="{FF2B5EF4-FFF2-40B4-BE49-F238E27FC236}">
                      <a16:creationId xmlns:a16="http://schemas.microsoft.com/office/drawing/2014/main" id="{E01AAE55-A680-AA58-C393-C8B52E5582F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8" y="1081"/>
                  <a:ext cx="1" cy="956"/>
                </a:xfrm>
                <a:prstGeom prst="rect">
                  <a:avLst/>
                </a:prstGeom>
                <a:solidFill>
                  <a:srgbClr val="90164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2" name="Rectangle 129">
                  <a:extLst>
                    <a:ext uri="{FF2B5EF4-FFF2-40B4-BE49-F238E27FC236}">
                      <a16:creationId xmlns:a16="http://schemas.microsoft.com/office/drawing/2014/main" id="{14A45AF8-A0AE-FB6F-2FCC-BAD82828A8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99" y="1081"/>
                  <a:ext cx="1" cy="956"/>
                </a:xfrm>
                <a:prstGeom prst="rect">
                  <a:avLst/>
                </a:prstGeom>
                <a:solidFill>
                  <a:srgbClr val="9019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3" name="Rectangle 130">
                  <a:extLst>
                    <a:ext uri="{FF2B5EF4-FFF2-40B4-BE49-F238E27FC236}">
                      <a16:creationId xmlns:a16="http://schemas.microsoft.com/office/drawing/2014/main" id="{5C802E28-4D96-A85B-E952-69CB38D7DE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0" y="1081"/>
                  <a:ext cx="1" cy="956"/>
                </a:xfrm>
                <a:prstGeom prst="rect">
                  <a:avLst/>
                </a:prstGeom>
                <a:solidFill>
                  <a:srgbClr val="901C4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4" name="Rectangle 131">
                  <a:extLst>
                    <a:ext uri="{FF2B5EF4-FFF2-40B4-BE49-F238E27FC236}">
                      <a16:creationId xmlns:a16="http://schemas.microsoft.com/office/drawing/2014/main" id="{038D71AB-216D-3460-F6C4-819B4EB138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1" y="1081"/>
                  <a:ext cx="1" cy="956"/>
                </a:xfrm>
                <a:prstGeom prst="rect">
                  <a:avLst/>
                </a:prstGeom>
                <a:solidFill>
                  <a:srgbClr val="901F4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5" name="Rectangle 132">
                  <a:extLst>
                    <a:ext uri="{FF2B5EF4-FFF2-40B4-BE49-F238E27FC236}">
                      <a16:creationId xmlns:a16="http://schemas.microsoft.com/office/drawing/2014/main" id="{6B9894A6-7461-9769-AE06-774EFAD590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2" y="1081"/>
                  <a:ext cx="1" cy="956"/>
                </a:xfrm>
                <a:prstGeom prst="rect">
                  <a:avLst/>
                </a:prstGeom>
                <a:solidFill>
                  <a:srgbClr val="90224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6" name="Rectangle 133">
                  <a:extLst>
                    <a:ext uri="{FF2B5EF4-FFF2-40B4-BE49-F238E27FC236}">
                      <a16:creationId xmlns:a16="http://schemas.microsoft.com/office/drawing/2014/main" id="{AF978897-EE43-C6CF-1FC3-5089F5DB36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3" y="1081"/>
                  <a:ext cx="1" cy="956"/>
                </a:xfrm>
                <a:prstGeom prst="rect">
                  <a:avLst/>
                </a:prstGeom>
                <a:solidFill>
                  <a:srgbClr val="90254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7" name="Rectangle 134">
                  <a:extLst>
                    <a:ext uri="{FF2B5EF4-FFF2-40B4-BE49-F238E27FC236}">
                      <a16:creationId xmlns:a16="http://schemas.microsoft.com/office/drawing/2014/main" id="{EA05E2CB-B38A-22E8-671D-7CCF008E66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3" y="1081"/>
                  <a:ext cx="1" cy="956"/>
                </a:xfrm>
                <a:prstGeom prst="rect">
                  <a:avLst/>
                </a:prstGeom>
                <a:solidFill>
                  <a:srgbClr val="90294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8" name="Rectangle 135">
                  <a:extLst>
                    <a:ext uri="{FF2B5EF4-FFF2-40B4-BE49-F238E27FC236}">
                      <a16:creationId xmlns:a16="http://schemas.microsoft.com/office/drawing/2014/main" id="{BD0AA1F5-E622-D87E-2FDA-0E1EA3ACA1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4" y="1081"/>
                  <a:ext cx="1" cy="956"/>
                </a:xfrm>
                <a:prstGeom prst="rect">
                  <a:avLst/>
                </a:prstGeom>
                <a:solidFill>
                  <a:srgbClr val="902C4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79" name="Rectangle 136">
                  <a:extLst>
                    <a:ext uri="{FF2B5EF4-FFF2-40B4-BE49-F238E27FC236}">
                      <a16:creationId xmlns:a16="http://schemas.microsoft.com/office/drawing/2014/main" id="{1490D49A-D456-3548-135C-D0908653EF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5" y="1081"/>
                  <a:ext cx="1" cy="956"/>
                </a:xfrm>
                <a:prstGeom prst="rect">
                  <a:avLst/>
                </a:prstGeom>
                <a:solidFill>
                  <a:srgbClr val="902E4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0" name="Rectangle 137">
                  <a:extLst>
                    <a:ext uri="{FF2B5EF4-FFF2-40B4-BE49-F238E27FC236}">
                      <a16:creationId xmlns:a16="http://schemas.microsoft.com/office/drawing/2014/main" id="{004B1D4A-1405-8A0D-0E07-A72677F55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6" y="1081"/>
                  <a:ext cx="1" cy="956"/>
                </a:xfrm>
                <a:prstGeom prst="rect">
                  <a:avLst/>
                </a:prstGeom>
                <a:solidFill>
                  <a:srgbClr val="90314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1" name="Rectangle 138">
                  <a:extLst>
                    <a:ext uri="{FF2B5EF4-FFF2-40B4-BE49-F238E27FC236}">
                      <a16:creationId xmlns:a16="http://schemas.microsoft.com/office/drawing/2014/main" id="{7D882ED7-E587-DA76-DFAB-CAAE355B42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7" y="1081"/>
                  <a:ext cx="1" cy="956"/>
                </a:xfrm>
                <a:prstGeom prst="rect">
                  <a:avLst/>
                </a:prstGeom>
                <a:solidFill>
                  <a:srgbClr val="90334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2" name="Rectangle 139">
                  <a:extLst>
                    <a:ext uri="{FF2B5EF4-FFF2-40B4-BE49-F238E27FC236}">
                      <a16:creationId xmlns:a16="http://schemas.microsoft.com/office/drawing/2014/main" id="{D1F665B4-B089-6831-A0B6-64EBE89C15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8" y="1081"/>
                  <a:ext cx="1" cy="956"/>
                </a:xfrm>
                <a:prstGeom prst="rect">
                  <a:avLst/>
                </a:prstGeom>
                <a:solidFill>
                  <a:srgbClr val="9036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3" name="Rectangle 140">
                  <a:extLst>
                    <a:ext uri="{FF2B5EF4-FFF2-40B4-BE49-F238E27FC236}">
                      <a16:creationId xmlns:a16="http://schemas.microsoft.com/office/drawing/2014/main" id="{F1EB8B25-3D2D-1330-F67C-A81F4E5F7F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9" y="1081"/>
                  <a:ext cx="1" cy="956"/>
                </a:xfrm>
                <a:prstGeom prst="rect">
                  <a:avLst/>
                </a:prstGeom>
                <a:solidFill>
                  <a:srgbClr val="90395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4" name="Rectangle 141">
                  <a:extLst>
                    <a:ext uri="{FF2B5EF4-FFF2-40B4-BE49-F238E27FC236}">
                      <a16:creationId xmlns:a16="http://schemas.microsoft.com/office/drawing/2014/main" id="{9C1017E2-2D25-857C-6059-C6B7AE5B84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09" y="1081"/>
                  <a:ext cx="1" cy="956"/>
                </a:xfrm>
                <a:prstGeom prst="rect">
                  <a:avLst/>
                </a:prstGeom>
                <a:solidFill>
                  <a:srgbClr val="913B5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5" name="Rectangle 142">
                  <a:extLst>
                    <a:ext uri="{FF2B5EF4-FFF2-40B4-BE49-F238E27FC236}">
                      <a16:creationId xmlns:a16="http://schemas.microsoft.com/office/drawing/2014/main" id="{699D39A3-0643-B132-1AD7-BF48FE011F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0" y="1081"/>
                  <a:ext cx="1" cy="956"/>
                </a:xfrm>
                <a:prstGeom prst="rect">
                  <a:avLst/>
                </a:prstGeom>
                <a:solidFill>
                  <a:srgbClr val="913E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6" name="Rectangle 143">
                  <a:extLst>
                    <a:ext uri="{FF2B5EF4-FFF2-40B4-BE49-F238E27FC236}">
                      <a16:creationId xmlns:a16="http://schemas.microsoft.com/office/drawing/2014/main" id="{74E4E202-E595-C57F-E688-1783E0E8AB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1" y="1081"/>
                  <a:ext cx="1" cy="956"/>
                </a:xfrm>
                <a:prstGeom prst="rect">
                  <a:avLst/>
                </a:prstGeom>
                <a:solidFill>
                  <a:srgbClr val="91405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7" name="Rectangle 144">
                  <a:extLst>
                    <a:ext uri="{FF2B5EF4-FFF2-40B4-BE49-F238E27FC236}">
                      <a16:creationId xmlns:a16="http://schemas.microsoft.com/office/drawing/2014/main" id="{C8138C08-22A7-4BFF-ED10-BB9A07D1F5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2" y="1081"/>
                  <a:ext cx="1" cy="956"/>
                </a:xfrm>
                <a:prstGeom prst="rect">
                  <a:avLst/>
                </a:prstGeom>
                <a:solidFill>
                  <a:srgbClr val="91435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8" name="Rectangle 145">
                  <a:extLst>
                    <a:ext uri="{FF2B5EF4-FFF2-40B4-BE49-F238E27FC236}">
                      <a16:creationId xmlns:a16="http://schemas.microsoft.com/office/drawing/2014/main" id="{4918E444-0583-2F24-4825-8828A8FB3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3" y="1081"/>
                  <a:ext cx="1" cy="956"/>
                </a:xfrm>
                <a:prstGeom prst="rect">
                  <a:avLst/>
                </a:prstGeom>
                <a:solidFill>
                  <a:srgbClr val="9146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89" name="Rectangle 146">
                  <a:extLst>
                    <a:ext uri="{FF2B5EF4-FFF2-40B4-BE49-F238E27FC236}">
                      <a16:creationId xmlns:a16="http://schemas.microsoft.com/office/drawing/2014/main" id="{3E86F97C-84C2-A5AC-E497-0F93783600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" y="1081"/>
                  <a:ext cx="1" cy="956"/>
                </a:xfrm>
                <a:prstGeom prst="rect">
                  <a:avLst/>
                </a:prstGeom>
                <a:solidFill>
                  <a:srgbClr val="91485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0" name="Rectangle 147">
                  <a:extLst>
                    <a:ext uri="{FF2B5EF4-FFF2-40B4-BE49-F238E27FC236}">
                      <a16:creationId xmlns:a16="http://schemas.microsoft.com/office/drawing/2014/main" id="{C7DBF6BC-EA11-6B11-BAB2-1D86624165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4" y="1081"/>
                  <a:ext cx="1" cy="956"/>
                </a:xfrm>
                <a:prstGeom prst="rect">
                  <a:avLst/>
                </a:prstGeom>
                <a:solidFill>
                  <a:srgbClr val="914A5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1" name="Rectangle 148">
                  <a:extLst>
                    <a:ext uri="{FF2B5EF4-FFF2-40B4-BE49-F238E27FC236}">
                      <a16:creationId xmlns:a16="http://schemas.microsoft.com/office/drawing/2014/main" id="{9BDE7F17-40D1-6D35-8617-F428C7B58C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5" y="1081"/>
                  <a:ext cx="2" cy="956"/>
                </a:xfrm>
                <a:prstGeom prst="rect">
                  <a:avLst/>
                </a:prstGeom>
                <a:solidFill>
                  <a:srgbClr val="914C5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2" name="Rectangle 149">
                  <a:extLst>
                    <a:ext uri="{FF2B5EF4-FFF2-40B4-BE49-F238E27FC236}">
                      <a16:creationId xmlns:a16="http://schemas.microsoft.com/office/drawing/2014/main" id="{4CF3BE01-6C1B-5776-4E61-D79FF67A73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7" y="1081"/>
                  <a:ext cx="1" cy="956"/>
                </a:xfrm>
                <a:prstGeom prst="rect">
                  <a:avLst/>
                </a:prstGeom>
                <a:solidFill>
                  <a:srgbClr val="914F5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3" name="Rectangle 150">
                  <a:extLst>
                    <a:ext uri="{FF2B5EF4-FFF2-40B4-BE49-F238E27FC236}">
                      <a16:creationId xmlns:a16="http://schemas.microsoft.com/office/drawing/2014/main" id="{872B86EE-660B-DA26-4EA9-32A03BD0E2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8" y="1081"/>
                  <a:ext cx="1" cy="956"/>
                </a:xfrm>
                <a:prstGeom prst="rect">
                  <a:avLst/>
                </a:prstGeom>
                <a:solidFill>
                  <a:srgbClr val="9151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4" name="Rectangle 151">
                  <a:extLst>
                    <a:ext uri="{FF2B5EF4-FFF2-40B4-BE49-F238E27FC236}">
                      <a16:creationId xmlns:a16="http://schemas.microsoft.com/office/drawing/2014/main" id="{02313D53-DF2A-72B0-54A0-D9604100F1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19" y="1081"/>
                  <a:ext cx="1" cy="956"/>
                </a:xfrm>
                <a:prstGeom prst="rect">
                  <a:avLst/>
                </a:prstGeom>
                <a:solidFill>
                  <a:srgbClr val="92536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5" name="Rectangle 152">
                  <a:extLst>
                    <a:ext uri="{FF2B5EF4-FFF2-40B4-BE49-F238E27FC236}">
                      <a16:creationId xmlns:a16="http://schemas.microsoft.com/office/drawing/2014/main" id="{714FA73A-2F53-29E4-2EE2-26FFABD4C5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0" y="1081"/>
                  <a:ext cx="1" cy="956"/>
                </a:xfrm>
                <a:prstGeom prst="rect">
                  <a:avLst/>
                </a:prstGeom>
                <a:solidFill>
                  <a:srgbClr val="9255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6" name="Rectangle 153">
                  <a:extLst>
                    <a:ext uri="{FF2B5EF4-FFF2-40B4-BE49-F238E27FC236}">
                      <a16:creationId xmlns:a16="http://schemas.microsoft.com/office/drawing/2014/main" id="{130B251E-F8D2-CB01-FE5D-8B2804E46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1" y="1081"/>
                  <a:ext cx="1" cy="956"/>
                </a:xfrm>
                <a:prstGeom prst="rect">
                  <a:avLst/>
                </a:prstGeom>
                <a:solidFill>
                  <a:srgbClr val="92586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7" name="Rectangle 154">
                  <a:extLst>
                    <a:ext uri="{FF2B5EF4-FFF2-40B4-BE49-F238E27FC236}">
                      <a16:creationId xmlns:a16="http://schemas.microsoft.com/office/drawing/2014/main" id="{6D5A7E5E-08AE-4E11-4A84-ABD38AEE88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2" y="1081"/>
                  <a:ext cx="1" cy="956"/>
                </a:xfrm>
                <a:prstGeom prst="rect">
                  <a:avLst/>
                </a:prstGeom>
                <a:solidFill>
                  <a:srgbClr val="925A6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8" name="Rectangle 155">
                  <a:extLst>
                    <a:ext uri="{FF2B5EF4-FFF2-40B4-BE49-F238E27FC236}">
                      <a16:creationId xmlns:a16="http://schemas.microsoft.com/office/drawing/2014/main" id="{09991429-0F94-767F-D4D7-0F891DD2D3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3" y="1081"/>
                  <a:ext cx="1" cy="956"/>
                </a:xfrm>
                <a:prstGeom prst="rect">
                  <a:avLst/>
                </a:prstGeom>
                <a:solidFill>
                  <a:srgbClr val="925C6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399" name="Rectangle 156">
                  <a:extLst>
                    <a:ext uri="{FF2B5EF4-FFF2-40B4-BE49-F238E27FC236}">
                      <a16:creationId xmlns:a16="http://schemas.microsoft.com/office/drawing/2014/main" id="{C940DF2D-9256-DAA2-94BC-56B75B7F0A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4" y="1081"/>
                  <a:ext cx="1" cy="956"/>
                </a:xfrm>
                <a:prstGeom prst="rect">
                  <a:avLst/>
                </a:prstGeom>
                <a:solidFill>
                  <a:srgbClr val="925D6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0" name="Rectangle 157">
                  <a:extLst>
                    <a:ext uri="{FF2B5EF4-FFF2-40B4-BE49-F238E27FC236}">
                      <a16:creationId xmlns:a16="http://schemas.microsoft.com/office/drawing/2014/main" id="{DF127961-BFF0-9307-0A07-019F48500D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5" y="1081"/>
                  <a:ext cx="1" cy="956"/>
                </a:xfrm>
                <a:prstGeom prst="rect">
                  <a:avLst/>
                </a:prstGeom>
                <a:solidFill>
                  <a:srgbClr val="925F6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1" name="Rectangle 158">
                  <a:extLst>
                    <a:ext uri="{FF2B5EF4-FFF2-40B4-BE49-F238E27FC236}">
                      <a16:creationId xmlns:a16="http://schemas.microsoft.com/office/drawing/2014/main" id="{EABA5505-284B-5AD5-6305-A7C2872C0C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6" y="1081"/>
                  <a:ext cx="2" cy="956"/>
                </a:xfrm>
                <a:prstGeom prst="rect">
                  <a:avLst/>
                </a:prstGeom>
                <a:solidFill>
                  <a:srgbClr val="93626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2" name="Rectangle 159">
                  <a:extLst>
                    <a:ext uri="{FF2B5EF4-FFF2-40B4-BE49-F238E27FC236}">
                      <a16:creationId xmlns:a16="http://schemas.microsoft.com/office/drawing/2014/main" id="{45E7C07B-EE28-BB7A-B0C5-A2662D663E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28" y="1081"/>
                  <a:ext cx="2" cy="956"/>
                </a:xfrm>
                <a:prstGeom prst="rect">
                  <a:avLst/>
                </a:prstGeom>
                <a:solidFill>
                  <a:srgbClr val="93656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3" name="Rectangle 160">
                  <a:extLst>
                    <a:ext uri="{FF2B5EF4-FFF2-40B4-BE49-F238E27FC236}">
                      <a16:creationId xmlns:a16="http://schemas.microsoft.com/office/drawing/2014/main" id="{71CBA3C7-AA06-420D-AFCB-A16E9C8B56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0" y="1081"/>
                  <a:ext cx="1" cy="956"/>
                </a:xfrm>
                <a:prstGeom prst="rect">
                  <a:avLst/>
                </a:prstGeom>
                <a:solidFill>
                  <a:srgbClr val="9468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4" name="Rectangle 161">
                  <a:extLst>
                    <a:ext uri="{FF2B5EF4-FFF2-40B4-BE49-F238E27FC236}">
                      <a16:creationId xmlns:a16="http://schemas.microsoft.com/office/drawing/2014/main" id="{E7740640-940F-2969-91E2-27AFE3E78E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1" y="1081"/>
                  <a:ext cx="1" cy="956"/>
                </a:xfrm>
                <a:prstGeom prst="rect">
                  <a:avLst/>
                </a:prstGeom>
                <a:solidFill>
                  <a:srgbClr val="946A7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5" name="Rectangle 162">
                  <a:extLst>
                    <a:ext uri="{FF2B5EF4-FFF2-40B4-BE49-F238E27FC236}">
                      <a16:creationId xmlns:a16="http://schemas.microsoft.com/office/drawing/2014/main" id="{37CA7196-C433-C9B7-FD7A-5F9398323E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2" y="1081"/>
                  <a:ext cx="2" cy="956"/>
                </a:xfrm>
                <a:prstGeom prst="rect">
                  <a:avLst/>
                </a:prstGeom>
                <a:solidFill>
                  <a:srgbClr val="946C7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6" name="Rectangle 163">
                  <a:extLst>
                    <a:ext uri="{FF2B5EF4-FFF2-40B4-BE49-F238E27FC236}">
                      <a16:creationId xmlns:a16="http://schemas.microsoft.com/office/drawing/2014/main" id="{D8B88974-4B8C-610A-33E9-9869124458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4" y="1081"/>
                  <a:ext cx="2" cy="956"/>
                </a:xfrm>
                <a:prstGeom prst="rect">
                  <a:avLst/>
                </a:prstGeom>
                <a:solidFill>
                  <a:srgbClr val="946E7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7" name="Rectangle 164">
                  <a:extLst>
                    <a:ext uri="{FF2B5EF4-FFF2-40B4-BE49-F238E27FC236}">
                      <a16:creationId xmlns:a16="http://schemas.microsoft.com/office/drawing/2014/main" id="{5941BBF4-C492-2CFC-7B8C-FA7BC66648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6" y="1081"/>
                  <a:ext cx="1" cy="956"/>
                </a:xfrm>
                <a:prstGeom prst="rect">
                  <a:avLst/>
                </a:prstGeom>
                <a:solidFill>
                  <a:srgbClr val="9471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8" name="Rectangle 165">
                  <a:extLst>
                    <a:ext uri="{FF2B5EF4-FFF2-40B4-BE49-F238E27FC236}">
                      <a16:creationId xmlns:a16="http://schemas.microsoft.com/office/drawing/2014/main" id="{46A02AA0-89EF-2ED3-021A-B2B9BCD583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7" y="1081"/>
                  <a:ext cx="2" cy="956"/>
                </a:xfrm>
                <a:prstGeom prst="rect">
                  <a:avLst/>
                </a:prstGeom>
                <a:solidFill>
                  <a:srgbClr val="95737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09" name="Rectangle 166">
                  <a:extLst>
                    <a:ext uri="{FF2B5EF4-FFF2-40B4-BE49-F238E27FC236}">
                      <a16:creationId xmlns:a16="http://schemas.microsoft.com/office/drawing/2014/main" id="{B82AA21E-1F0B-15D6-B1B5-4EEBB61638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39" y="1081"/>
                  <a:ext cx="1" cy="956"/>
                </a:xfrm>
                <a:prstGeom prst="rect">
                  <a:avLst/>
                </a:prstGeom>
                <a:solidFill>
                  <a:srgbClr val="95757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0" name="Rectangle 167">
                  <a:extLst>
                    <a:ext uri="{FF2B5EF4-FFF2-40B4-BE49-F238E27FC236}">
                      <a16:creationId xmlns:a16="http://schemas.microsoft.com/office/drawing/2014/main" id="{94A78C18-6D7A-FA8E-B688-6CA73B5805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0" y="1081"/>
                  <a:ext cx="2" cy="956"/>
                </a:xfrm>
                <a:prstGeom prst="rect">
                  <a:avLst/>
                </a:prstGeom>
                <a:solidFill>
                  <a:srgbClr val="95777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1" name="Rectangle 168">
                  <a:extLst>
                    <a:ext uri="{FF2B5EF4-FFF2-40B4-BE49-F238E27FC236}">
                      <a16:creationId xmlns:a16="http://schemas.microsoft.com/office/drawing/2014/main" id="{4FC350C6-7908-EA99-8FF5-03AC836A0E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2" y="1081"/>
                  <a:ext cx="1" cy="956"/>
                </a:xfrm>
                <a:prstGeom prst="rect">
                  <a:avLst/>
                </a:prstGeom>
                <a:solidFill>
                  <a:srgbClr val="95797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2" name="Rectangle 169">
                  <a:extLst>
                    <a:ext uri="{FF2B5EF4-FFF2-40B4-BE49-F238E27FC236}">
                      <a16:creationId xmlns:a16="http://schemas.microsoft.com/office/drawing/2014/main" id="{10316F3D-7A30-B959-8D49-AB6B7D9599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3" y="1081"/>
                  <a:ext cx="2" cy="956"/>
                </a:xfrm>
                <a:prstGeom prst="rect">
                  <a:avLst/>
                </a:prstGeom>
                <a:solidFill>
                  <a:srgbClr val="957B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3" name="Rectangle 170">
                  <a:extLst>
                    <a:ext uri="{FF2B5EF4-FFF2-40B4-BE49-F238E27FC236}">
                      <a16:creationId xmlns:a16="http://schemas.microsoft.com/office/drawing/2014/main" id="{6221CE63-06F9-F9D4-83F3-F0482499FB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5" y="1081"/>
                  <a:ext cx="2" cy="956"/>
                </a:xfrm>
                <a:prstGeom prst="rect">
                  <a:avLst/>
                </a:prstGeom>
                <a:solidFill>
                  <a:srgbClr val="957D8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4" name="Rectangle 171">
                  <a:extLst>
                    <a:ext uri="{FF2B5EF4-FFF2-40B4-BE49-F238E27FC236}">
                      <a16:creationId xmlns:a16="http://schemas.microsoft.com/office/drawing/2014/main" id="{2ADE696A-C71B-5A1B-C30E-00EBDB1FF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7" y="1081"/>
                  <a:ext cx="1" cy="956"/>
                </a:xfrm>
                <a:prstGeom prst="rect">
                  <a:avLst/>
                </a:prstGeom>
                <a:solidFill>
                  <a:srgbClr val="967F8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5" name="Rectangle 172">
                  <a:extLst>
                    <a:ext uri="{FF2B5EF4-FFF2-40B4-BE49-F238E27FC236}">
                      <a16:creationId xmlns:a16="http://schemas.microsoft.com/office/drawing/2014/main" id="{3A12F566-0802-D429-9263-E5B4BCC59E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48" y="1081"/>
                  <a:ext cx="2" cy="956"/>
                </a:xfrm>
                <a:prstGeom prst="rect">
                  <a:avLst/>
                </a:prstGeom>
                <a:solidFill>
                  <a:srgbClr val="96818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6" name="Rectangle 173">
                  <a:extLst>
                    <a:ext uri="{FF2B5EF4-FFF2-40B4-BE49-F238E27FC236}">
                      <a16:creationId xmlns:a16="http://schemas.microsoft.com/office/drawing/2014/main" id="{70CBF0C2-A021-E16C-C201-6793671E25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0" y="1081"/>
                  <a:ext cx="2" cy="956"/>
                </a:xfrm>
                <a:prstGeom prst="rect">
                  <a:avLst/>
                </a:prstGeom>
                <a:solidFill>
                  <a:srgbClr val="96838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7" name="Rectangle 174">
                  <a:extLst>
                    <a:ext uri="{FF2B5EF4-FFF2-40B4-BE49-F238E27FC236}">
                      <a16:creationId xmlns:a16="http://schemas.microsoft.com/office/drawing/2014/main" id="{712F6B68-4F15-1275-27C2-9F0D5ABB44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2" y="1081"/>
                  <a:ext cx="2" cy="956"/>
                </a:xfrm>
                <a:prstGeom prst="rect">
                  <a:avLst/>
                </a:prstGeom>
                <a:solidFill>
                  <a:srgbClr val="9685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8" name="Rectangle 175">
                  <a:extLst>
                    <a:ext uri="{FF2B5EF4-FFF2-40B4-BE49-F238E27FC236}">
                      <a16:creationId xmlns:a16="http://schemas.microsoft.com/office/drawing/2014/main" id="{C3473D6C-E8C3-FCC0-F690-FDDCB6C2A7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4" y="1081"/>
                  <a:ext cx="1" cy="956"/>
                </a:xfrm>
                <a:prstGeom prst="rect">
                  <a:avLst/>
                </a:prstGeom>
                <a:solidFill>
                  <a:srgbClr val="96878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19" name="Rectangle 176">
                  <a:extLst>
                    <a:ext uri="{FF2B5EF4-FFF2-40B4-BE49-F238E27FC236}">
                      <a16:creationId xmlns:a16="http://schemas.microsoft.com/office/drawing/2014/main" id="{C256069E-B8E8-4358-8C68-BEB8940A8B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5" y="1081"/>
                  <a:ext cx="2" cy="956"/>
                </a:xfrm>
                <a:prstGeom prst="rect">
                  <a:avLst/>
                </a:prstGeom>
                <a:solidFill>
                  <a:srgbClr val="97898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0" name="Rectangle 177">
                  <a:extLst>
                    <a:ext uri="{FF2B5EF4-FFF2-40B4-BE49-F238E27FC236}">
                      <a16:creationId xmlns:a16="http://schemas.microsoft.com/office/drawing/2014/main" id="{CC0BC01B-3159-AD25-786D-AAB8E11AEE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7" y="1081"/>
                  <a:ext cx="2" cy="956"/>
                </a:xfrm>
                <a:prstGeom prst="rect">
                  <a:avLst/>
                </a:prstGeom>
                <a:solidFill>
                  <a:srgbClr val="978B8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1" name="Rectangle 178">
                  <a:extLst>
                    <a:ext uri="{FF2B5EF4-FFF2-40B4-BE49-F238E27FC236}">
                      <a16:creationId xmlns:a16="http://schemas.microsoft.com/office/drawing/2014/main" id="{28F2A5E0-7D66-3811-9E99-38472A47CB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59" y="1081"/>
                  <a:ext cx="1" cy="956"/>
                </a:xfrm>
                <a:prstGeom prst="rect">
                  <a:avLst/>
                </a:prstGeom>
                <a:solidFill>
                  <a:srgbClr val="978D8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2" name="Rectangle 179">
                  <a:extLst>
                    <a:ext uri="{FF2B5EF4-FFF2-40B4-BE49-F238E27FC236}">
                      <a16:creationId xmlns:a16="http://schemas.microsoft.com/office/drawing/2014/main" id="{21BADFEA-61A7-F74C-B3AB-CB7A029529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0" y="1081"/>
                  <a:ext cx="2" cy="956"/>
                </a:xfrm>
                <a:prstGeom prst="rect">
                  <a:avLst/>
                </a:prstGeom>
                <a:solidFill>
                  <a:srgbClr val="978F9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3" name="Rectangle 180">
                  <a:extLst>
                    <a:ext uri="{FF2B5EF4-FFF2-40B4-BE49-F238E27FC236}">
                      <a16:creationId xmlns:a16="http://schemas.microsoft.com/office/drawing/2014/main" id="{3093CA4D-1AEB-E578-BCCB-FE09FD4844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2" y="1081"/>
                  <a:ext cx="2" cy="956"/>
                </a:xfrm>
                <a:prstGeom prst="rect">
                  <a:avLst/>
                </a:prstGeom>
                <a:solidFill>
                  <a:srgbClr val="98919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4" name="Rectangle 181">
                  <a:extLst>
                    <a:ext uri="{FF2B5EF4-FFF2-40B4-BE49-F238E27FC236}">
                      <a16:creationId xmlns:a16="http://schemas.microsoft.com/office/drawing/2014/main" id="{21B7EA9D-8FD5-7F27-5CD3-5AA846AFA4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4" y="1081"/>
                  <a:ext cx="1" cy="956"/>
                </a:xfrm>
                <a:prstGeom prst="rect">
                  <a:avLst/>
                </a:prstGeom>
                <a:solidFill>
                  <a:srgbClr val="98939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5" name="Rectangle 182">
                  <a:extLst>
                    <a:ext uri="{FF2B5EF4-FFF2-40B4-BE49-F238E27FC236}">
                      <a16:creationId xmlns:a16="http://schemas.microsoft.com/office/drawing/2014/main" id="{F85A15F2-1653-900D-1FD5-F39B4995E8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5" y="1081"/>
                  <a:ext cx="2" cy="956"/>
                </a:xfrm>
                <a:prstGeom prst="rect">
                  <a:avLst/>
                </a:prstGeom>
                <a:solidFill>
                  <a:srgbClr val="98949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6" name="Rectangle 183">
                  <a:extLst>
                    <a:ext uri="{FF2B5EF4-FFF2-40B4-BE49-F238E27FC236}">
                      <a16:creationId xmlns:a16="http://schemas.microsoft.com/office/drawing/2014/main" id="{09483633-0187-4F2E-1B6A-42C8B4B0F6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67" y="1081"/>
                  <a:ext cx="3" cy="956"/>
                </a:xfrm>
                <a:prstGeom prst="rect">
                  <a:avLst/>
                </a:prstGeom>
                <a:solidFill>
                  <a:srgbClr val="99969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7" name="Rectangle 184">
                  <a:extLst>
                    <a:ext uri="{FF2B5EF4-FFF2-40B4-BE49-F238E27FC236}">
                      <a16:creationId xmlns:a16="http://schemas.microsoft.com/office/drawing/2014/main" id="{4B5856B2-BE06-852B-7CA0-415AF52695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0" y="1081"/>
                  <a:ext cx="5" cy="956"/>
                </a:xfrm>
                <a:prstGeom prst="rect">
                  <a:avLst/>
                </a:prstGeom>
                <a:solidFill>
                  <a:srgbClr val="9998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8" name="Rectangle 185">
                  <a:extLst>
                    <a:ext uri="{FF2B5EF4-FFF2-40B4-BE49-F238E27FC236}">
                      <a16:creationId xmlns:a16="http://schemas.microsoft.com/office/drawing/2014/main" id="{4F16E66D-CC23-C5B1-58DC-83E5B6AAEB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5" y="1081"/>
                  <a:ext cx="5" cy="956"/>
                </a:xfrm>
                <a:prstGeom prst="rect">
                  <a:avLst/>
                </a:prstGeom>
                <a:solidFill>
                  <a:srgbClr val="9A9A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29" name="Rectangle 186">
                  <a:extLst>
                    <a:ext uri="{FF2B5EF4-FFF2-40B4-BE49-F238E27FC236}">
                      <a16:creationId xmlns:a16="http://schemas.microsoft.com/office/drawing/2014/main" id="{EB3BDDC4-C5FD-4A88-606B-CDA5EB3000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0" y="1081"/>
                  <a:ext cx="9" cy="956"/>
                </a:xfrm>
                <a:prstGeom prst="rect">
                  <a:avLst/>
                </a:prstGeom>
                <a:solidFill>
                  <a:srgbClr val="9C9C9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0" name="Rectangle 187">
                  <a:extLst>
                    <a:ext uri="{FF2B5EF4-FFF2-40B4-BE49-F238E27FC236}">
                      <a16:creationId xmlns:a16="http://schemas.microsoft.com/office/drawing/2014/main" id="{DE3CB44C-F3CB-AC8D-D1C7-695AED3BF8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89" y="1081"/>
                  <a:ext cx="9" cy="956"/>
                </a:xfrm>
                <a:prstGeom prst="rect">
                  <a:avLst/>
                </a:prstGeom>
                <a:solidFill>
                  <a:srgbClr val="9E9E9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1" name="Rectangle 188">
                  <a:extLst>
                    <a:ext uri="{FF2B5EF4-FFF2-40B4-BE49-F238E27FC236}">
                      <a16:creationId xmlns:a16="http://schemas.microsoft.com/office/drawing/2014/main" id="{2965D44C-2FFF-C772-4B0C-9482D0B29F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98" y="1081"/>
                  <a:ext cx="6" cy="956"/>
                </a:xfrm>
                <a:prstGeom prst="rect">
                  <a:avLst/>
                </a:prstGeom>
                <a:solidFill>
                  <a:srgbClr val="A0A0A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2" name="Rectangle 189">
                  <a:extLst>
                    <a:ext uri="{FF2B5EF4-FFF2-40B4-BE49-F238E27FC236}">
                      <a16:creationId xmlns:a16="http://schemas.microsoft.com/office/drawing/2014/main" id="{F920CA40-4C30-E12F-D281-6C824F7D55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04" y="1081"/>
                  <a:ext cx="8" cy="956"/>
                </a:xfrm>
                <a:prstGeom prst="rect">
                  <a:avLst/>
                </a:prstGeom>
                <a:solidFill>
                  <a:srgbClr val="A2A2A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3" name="Rectangle 190">
                  <a:extLst>
                    <a:ext uri="{FF2B5EF4-FFF2-40B4-BE49-F238E27FC236}">
                      <a16:creationId xmlns:a16="http://schemas.microsoft.com/office/drawing/2014/main" id="{4A1A22C7-5CCB-CF75-BEA6-D690BDE4BA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12" y="1081"/>
                  <a:ext cx="9" cy="956"/>
                </a:xfrm>
                <a:prstGeom prst="rect">
                  <a:avLst/>
                </a:prstGeom>
                <a:solidFill>
                  <a:srgbClr val="A4A4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4" name="Rectangle 191">
                  <a:extLst>
                    <a:ext uri="{FF2B5EF4-FFF2-40B4-BE49-F238E27FC236}">
                      <a16:creationId xmlns:a16="http://schemas.microsoft.com/office/drawing/2014/main" id="{9E0FCEFF-BE64-F483-F91B-984396EF16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21" y="1081"/>
                  <a:ext cx="9" cy="956"/>
                </a:xfrm>
                <a:prstGeom prst="rect">
                  <a:avLst/>
                </a:pr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5" name="Rectangle 192">
                  <a:extLst>
                    <a:ext uri="{FF2B5EF4-FFF2-40B4-BE49-F238E27FC236}">
                      <a16:creationId xmlns:a16="http://schemas.microsoft.com/office/drawing/2014/main" id="{FF06B8F8-64F2-512A-56BA-8CA829F311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0" y="1081"/>
                  <a:ext cx="9" cy="956"/>
                </a:xfrm>
                <a:prstGeom prst="rect">
                  <a:avLst/>
                </a:prstGeom>
                <a:solidFill>
                  <a:srgbClr val="A8A8A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6" name="Rectangle 193">
                  <a:extLst>
                    <a:ext uri="{FF2B5EF4-FFF2-40B4-BE49-F238E27FC236}">
                      <a16:creationId xmlns:a16="http://schemas.microsoft.com/office/drawing/2014/main" id="{89DF5B0B-1BF9-C2FC-3D4B-AA0F5DFD47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39" y="1081"/>
                  <a:ext cx="10" cy="956"/>
                </a:xfrm>
                <a:prstGeom prst="rect">
                  <a:avLst/>
                </a:prstGeom>
                <a:solidFill>
                  <a:srgbClr val="AAAAA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7" name="Rectangle 194">
                  <a:extLst>
                    <a:ext uri="{FF2B5EF4-FFF2-40B4-BE49-F238E27FC236}">
                      <a16:creationId xmlns:a16="http://schemas.microsoft.com/office/drawing/2014/main" id="{8D700B0C-95BA-5BD4-55C9-9716BCF9AB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49" y="1081"/>
                  <a:ext cx="9" cy="956"/>
                </a:xfrm>
                <a:prstGeom prst="rect">
                  <a:avLst/>
                </a:prstGeom>
                <a:solidFill>
                  <a:srgbClr val="ACAC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8" name="Rectangle 195">
                  <a:extLst>
                    <a:ext uri="{FF2B5EF4-FFF2-40B4-BE49-F238E27FC236}">
                      <a16:creationId xmlns:a16="http://schemas.microsoft.com/office/drawing/2014/main" id="{59F0B579-6BB6-2E0D-FC40-CD4986A863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8" y="1081"/>
                  <a:ext cx="8" cy="956"/>
                </a:xfrm>
                <a:prstGeom prst="rect">
                  <a:avLst/>
                </a:prstGeom>
                <a:solidFill>
                  <a:srgbClr val="AEAEA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39" name="Rectangle 196">
                  <a:extLst>
                    <a:ext uri="{FF2B5EF4-FFF2-40B4-BE49-F238E27FC236}">
                      <a16:creationId xmlns:a16="http://schemas.microsoft.com/office/drawing/2014/main" id="{136B542E-622C-E634-FB99-0B035EA10D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66" y="1081"/>
                  <a:ext cx="10" cy="956"/>
                </a:xfrm>
                <a:prstGeom prst="rect">
                  <a:avLst/>
                </a:prstGeom>
                <a:solidFill>
                  <a:srgbClr val="B0B0B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0" name="Rectangle 197">
                  <a:extLst>
                    <a:ext uri="{FF2B5EF4-FFF2-40B4-BE49-F238E27FC236}">
                      <a16:creationId xmlns:a16="http://schemas.microsoft.com/office/drawing/2014/main" id="{3B5F12E2-3CA6-FD2F-4658-692D6BD3B8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6" y="1081"/>
                  <a:ext cx="9" cy="956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1" name="Rectangle 198">
                  <a:extLst>
                    <a:ext uri="{FF2B5EF4-FFF2-40B4-BE49-F238E27FC236}">
                      <a16:creationId xmlns:a16="http://schemas.microsoft.com/office/drawing/2014/main" id="{1E088051-F983-14FE-3C14-6A805033CD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85" y="1081"/>
                  <a:ext cx="10" cy="956"/>
                </a:xfrm>
                <a:prstGeom prst="rect">
                  <a:avLst/>
                </a:prstGeom>
                <a:solidFill>
                  <a:srgbClr val="B4B4B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2" name="Rectangle 199">
                  <a:extLst>
                    <a:ext uri="{FF2B5EF4-FFF2-40B4-BE49-F238E27FC236}">
                      <a16:creationId xmlns:a16="http://schemas.microsoft.com/office/drawing/2014/main" id="{3FD9695D-FD50-58AF-9F5F-91AD081094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95" y="1081"/>
                  <a:ext cx="8" cy="956"/>
                </a:xfrm>
                <a:prstGeom prst="rect">
                  <a:avLst/>
                </a:prstGeom>
                <a:solidFill>
                  <a:srgbClr val="B6B6B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3" name="Rectangle 200">
                  <a:extLst>
                    <a:ext uri="{FF2B5EF4-FFF2-40B4-BE49-F238E27FC236}">
                      <a16:creationId xmlns:a16="http://schemas.microsoft.com/office/drawing/2014/main" id="{8E8BDF98-8B63-EE1F-AF95-DB3E10B298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03" y="1081"/>
                  <a:ext cx="9" cy="956"/>
                </a:xfrm>
                <a:prstGeom prst="rect">
                  <a:avLst/>
                </a:prstGeom>
                <a:solidFill>
                  <a:srgbClr val="B8B8B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4" name="Rectangle 201">
                  <a:extLst>
                    <a:ext uri="{FF2B5EF4-FFF2-40B4-BE49-F238E27FC236}">
                      <a16:creationId xmlns:a16="http://schemas.microsoft.com/office/drawing/2014/main" id="{C729F0FD-0572-E413-1418-30AA2B3BD3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12" y="1081"/>
                  <a:ext cx="10" cy="956"/>
                </a:xfrm>
                <a:prstGeom prst="rect">
                  <a:avLst/>
                </a:prstGeom>
                <a:solidFill>
                  <a:srgbClr val="BABAB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5" name="Rectangle 202">
                  <a:extLst>
                    <a:ext uri="{FF2B5EF4-FFF2-40B4-BE49-F238E27FC236}">
                      <a16:creationId xmlns:a16="http://schemas.microsoft.com/office/drawing/2014/main" id="{10B623BA-0593-BE7D-59C1-6F0D01E7A8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22" y="1081"/>
                  <a:ext cx="8" cy="956"/>
                </a:xfrm>
                <a:prstGeom prst="rect">
                  <a:avLst/>
                </a:prstGeom>
                <a:solidFill>
                  <a:srgbClr val="BCBCB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6" name="Rectangle 203">
                  <a:extLst>
                    <a:ext uri="{FF2B5EF4-FFF2-40B4-BE49-F238E27FC236}">
                      <a16:creationId xmlns:a16="http://schemas.microsoft.com/office/drawing/2014/main" id="{3D731204-BCE3-3E8A-7906-9881CEC3E7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30" y="1081"/>
                  <a:ext cx="15" cy="956"/>
                </a:xfrm>
                <a:prstGeom prst="rect">
                  <a:avLst/>
                </a:prstGeom>
                <a:solidFill>
                  <a:srgbClr val="BEBE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7" name="Rectangle 204">
                  <a:extLst>
                    <a:ext uri="{FF2B5EF4-FFF2-40B4-BE49-F238E27FC236}">
                      <a16:creationId xmlns:a16="http://schemas.microsoft.com/office/drawing/2014/main" id="{83E62A35-DA82-3D64-33D3-1D3053002D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45" y="1081"/>
                  <a:ext cx="8" cy="956"/>
                </a:xfrm>
                <a:prstGeom prst="rect">
                  <a:avLst/>
                </a:prstGeom>
                <a:solidFill>
                  <a:srgbClr val="C0C0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8" name="Rectangle 205">
                  <a:extLst>
                    <a:ext uri="{FF2B5EF4-FFF2-40B4-BE49-F238E27FC236}">
                      <a16:creationId xmlns:a16="http://schemas.microsoft.com/office/drawing/2014/main" id="{252AB91C-D820-A66B-22ED-5904D3AD43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53" y="1081"/>
                  <a:ext cx="9" cy="956"/>
                </a:xfrm>
                <a:prstGeom prst="rect">
                  <a:avLst/>
                </a:prstGeom>
                <a:solidFill>
                  <a:srgbClr val="C2C2C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49" name="Rectangle 206">
                  <a:extLst>
                    <a:ext uri="{FF2B5EF4-FFF2-40B4-BE49-F238E27FC236}">
                      <a16:creationId xmlns:a16="http://schemas.microsoft.com/office/drawing/2014/main" id="{08A96776-0A5D-0586-62C6-D160B10B12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62" y="1081"/>
                  <a:ext cx="12" cy="956"/>
                </a:xfrm>
                <a:prstGeom prst="rect">
                  <a:avLst/>
                </a:prstGeom>
                <a:solidFill>
                  <a:srgbClr val="C4C4C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0" name="Rectangle 207">
                  <a:extLst>
                    <a:ext uri="{FF2B5EF4-FFF2-40B4-BE49-F238E27FC236}">
                      <a16:creationId xmlns:a16="http://schemas.microsoft.com/office/drawing/2014/main" id="{33E6E9DE-FB3A-6C47-CDF5-0AAD628A4F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74" y="1081"/>
                  <a:ext cx="11" cy="956"/>
                </a:xfrm>
                <a:prstGeom prst="rect">
                  <a:avLst/>
                </a:prstGeom>
                <a:solidFill>
                  <a:srgbClr val="C6C6C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1" name="Rectangle 208">
                  <a:extLst>
                    <a:ext uri="{FF2B5EF4-FFF2-40B4-BE49-F238E27FC236}">
                      <a16:creationId xmlns:a16="http://schemas.microsoft.com/office/drawing/2014/main" id="{93716E7D-452B-28B9-7EEB-AB10A7C4FA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85" y="1081"/>
                  <a:ext cx="10" cy="956"/>
                </a:xfrm>
                <a:prstGeom prst="rect">
                  <a:avLst/>
                </a:prstGeom>
                <a:solidFill>
                  <a:srgbClr val="C8C8C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2" name="Rectangle 209">
                  <a:extLst>
                    <a:ext uri="{FF2B5EF4-FFF2-40B4-BE49-F238E27FC236}">
                      <a16:creationId xmlns:a16="http://schemas.microsoft.com/office/drawing/2014/main" id="{FF221EEC-8C57-5C33-21F3-EC4DB51389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95" y="1081"/>
                  <a:ext cx="13" cy="956"/>
                </a:xfrm>
                <a:prstGeom prst="rect">
                  <a:avLst/>
                </a:prstGeom>
                <a:solidFill>
                  <a:srgbClr val="CACAC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3" name="Rectangle 210">
                  <a:extLst>
                    <a:ext uri="{FF2B5EF4-FFF2-40B4-BE49-F238E27FC236}">
                      <a16:creationId xmlns:a16="http://schemas.microsoft.com/office/drawing/2014/main" id="{19D39B38-91E5-63E1-654C-86CB6897E3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08" y="1081"/>
                  <a:ext cx="10" cy="956"/>
                </a:xfrm>
                <a:prstGeom prst="rect">
                  <a:avLst/>
                </a:pr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4" name="Rectangle 211">
                  <a:extLst>
                    <a:ext uri="{FF2B5EF4-FFF2-40B4-BE49-F238E27FC236}">
                      <a16:creationId xmlns:a16="http://schemas.microsoft.com/office/drawing/2014/main" id="{BBD18330-209D-6BE8-A951-2B343BA4EF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18" y="1081"/>
                  <a:ext cx="11" cy="956"/>
                </a:xfrm>
                <a:prstGeom prst="rect">
                  <a:avLst/>
                </a:prstGeom>
                <a:solidFill>
                  <a:srgbClr val="CECEC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5" name="Rectangle 212">
                  <a:extLst>
                    <a:ext uri="{FF2B5EF4-FFF2-40B4-BE49-F238E27FC236}">
                      <a16:creationId xmlns:a16="http://schemas.microsoft.com/office/drawing/2014/main" id="{23B523E9-543E-5C5F-A2A3-A98BC71F24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29" y="1081"/>
                  <a:ext cx="11" cy="956"/>
                </a:xfrm>
                <a:prstGeom prst="rect">
                  <a:avLst/>
                </a:prstGeom>
                <a:solidFill>
                  <a:srgbClr val="D0D0D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3456" name="Rectangle 213">
                  <a:extLst>
                    <a:ext uri="{FF2B5EF4-FFF2-40B4-BE49-F238E27FC236}">
                      <a16:creationId xmlns:a16="http://schemas.microsoft.com/office/drawing/2014/main" id="{1E148E29-A37B-45AF-3B0A-BA241EBF98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40" y="1081"/>
                  <a:ext cx="9" cy="956"/>
                </a:xfrm>
                <a:prstGeom prst="rect">
                  <a:avLst/>
                </a:prstGeom>
                <a:solidFill>
                  <a:srgbClr val="D2D2D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2" name="Rectangle 215">
                <a:extLst>
                  <a:ext uri="{FF2B5EF4-FFF2-40B4-BE49-F238E27FC236}">
                    <a16:creationId xmlns:a16="http://schemas.microsoft.com/office/drawing/2014/main" id="{E5247908-6649-9040-FFCE-AC3A62BB21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49" y="1081"/>
                <a:ext cx="14" cy="956"/>
              </a:xfrm>
              <a:prstGeom prst="rect">
                <a:avLst/>
              </a:prstGeom>
              <a:solidFill>
                <a:srgbClr val="D4D4D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3" name="Rectangle 216">
                <a:extLst>
                  <a:ext uri="{FF2B5EF4-FFF2-40B4-BE49-F238E27FC236}">
                    <a16:creationId xmlns:a16="http://schemas.microsoft.com/office/drawing/2014/main" id="{DC175C3E-E5D0-4235-AE17-B2F4EC3EB2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63" y="1081"/>
                <a:ext cx="12" cy="956"/>
              </a:xfrm>
              <a:prstGeom prst="rect">
                <a:avLst/>
              </a:prstGeom>
              <a:solidFill>
                <a:srgbClr val="D6D6D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217">
                <a:extLst>
                  <a:ext uri="{FF2B5EF4-FFF2-40B4-BE49-F238E27FC236}">
                    <a16:creationId xmlns:a16="http://schemas.microsoft.com/office/drawing/2014/main" id="{FB733C1B-3BFD-C269-6802-22DAEAD3A0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5" y="1081"/>
                <a:ext cx="11" cy="956"/>
              </a:xfrm>
              <a:prstGeom prst="rect">
                <a:avLst/>
              </a:pr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5" name="Rectangle 218">
                <a:extLst>
                  <a:ext uri="{FF2B5EF4-FFF2-40B4-BE49-F238E27FC236}">
                    <a16:creationId xmlns:a16="http://schemas.microsoft.com/office/drawing/2014/main" id="{7FEAB510-B739-F0CB-1FE7-22BF1F94C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86" y="1081"/>
                <a:ext cx="13" cy="956"/>
              </a:xfrm>
              <a:prstGeom prst="rect">
                <a:avLst/>
              </a:prstGeom>
              <a:solidFill>
                <a:srgbClr val="DADA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Rectangle 219">
                <a:extLst>
                  <a:ext uri="{FF2B5EF4-FFF2-40B4-BE49-F238E27FC236}">
                    <a16:creationId xmlns:a16="http://schemas.microsoft.com/office/drawing/2014/main" id="{AE741A54-8F0F-6A21-33B7-E835DB061E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99" y="1081"/>
                <a:ext cx="12" cy="956"/>
              </a:xfrm>
              <a:prstGeom prst="rect">
                <a:avLst/>
              </a:prstGeom>
              <a:solidFill>
                <a:srgbClr val="DCDCD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220">
                <a:extLst>
                  <a:ext uri="{FF2B5EF4-FFF2-40B4-BE49-F238E27FC236}">
                    <a16:creationId xmlns:a16="http://schemas.microsoft.com/office/drawing/2014/main" id="{6D886575-DF27-A090-EA7A-6C35A45B33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11" y="1081"/>
                <a:ext cx="11" cy="956"/>
              </a:xfrm>
              <a:prstGeom prst="rect">
                <a:avLst/>
              </a:prstGeom>
              <a:solidFill>
                <a:srgbClr val="DEDE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Rectangle 221">
                <a:extLst>
                  <a:ext uri="{FF2B5EF4-FFF2-40B4-BE49-F238E27FC236}">
                    <a16:creationId xmlns:a16="http://schemas.microsoft.com/office/drawing/2014/main" id="{BC6A80E5-9CE1-8247-4CBB-5B70DA1931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2" y="1081"/>
                <a:ext cx="14" cy="956"/>
              </a:xfrm>
              <a:prstGeom prst="rect">
                <a:avLst/>
              </a:pr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9" name="Rectangle 222">
                <a:extLst>
                  <a:ext uri="{FF2B5EF4-FFF2-40B4-BE49-F238E27FC236}">
                    <a16:creationId xmlns:a16="http://schemas.microsoft.com/office/drawing/2014/main" id="{6FF798CE-E08D-86B1-57D0-18872A0755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36" y="1081"/>
                <a:ext cx="12" cy="956"/>
              </a:xfrm>
              <a:prstGeom prst="rect">
                <a:avLst/>
              </a:prstGeom>
              <a:solidFill>
                <a:srgbClr val="E2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Rectangle 223">
                <a:extLst>
                  <a:ext uri="{FF2B5EF4-FFF2-40B4-BE49-F238E27FC236}">
                    <a16:creationId xmlns:a16="http://schemas.microsoft.com/office/drawing/2014/main" id="{E57C88EB-F187-4D2F-0B0B-7A77BE4185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48" y="1081"/>
                <a:ext cx="11" cy="956"/>
              </a:xfrm>
              <a:prstGeom prst="rect">
                <a:avLst/>
              </a:prstGeom>
              <a:solidFill>
                <a:srgbClr val="E4E4E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Rectangle 224">
                <a:extLst>
                  <a:ext uri="{FF2B5EF4-FFF2-40B4-BE49-F238E27FC236}">
                    <a16:creationId xmlns:a16="http://schemas.microsoft.com/office/drawing/2014/main" id="{3E0838CC-3D18-5C40-E563-5EB435D1BF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9" y="1081"/>
                <a:ext cx="13" cy="956"/>
              </a:xfrm>
              <a:prstGeom prst="rect">
                <a:avLst/>
              </a:pr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225">
                <a:extLst>
                  <a:ext uri="{FF2B5EF4-FFF2-40B4-BE49-F238E27FC236}">
                    <a16:creationId xmlns:a16="http://schemas.microsoft.com/office/drawing/2014/main" id="{8F5E30D2-9EC7-53FB-46DE-F8ACA5E106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2" y="1081"/>
                <a:ext cx="12" cy="956"/>
              </a:xfrm>
              <a:prstGeom prst="rect">
                <a:avLst/>
              </a:prstGeom>
              <a:solidFill>
                <a:srgbClr val="E8E8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3" name="Rectangle 226">
                <a:extLst>
                  <a:ext uri="{FF2B5EF4-FFF2-40B4-BE49-F238E27FC236}">
                    <a16:creationId xmlns:a16="http://schemas.microsoft.com/office/drawing/2014/main" id="{BD74CC7C-9C39-933A-F629-F3495E9ABE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4" y="1081"/>
                <a:ext cx="15" cy="956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4" name="Rectangle 227">
                <a:extLst>
                  <a:ext uri="{FF2B5EF4-FFF2-40B4-BE49-F238E27FC236}">
                    <a16:creationId xmlns:a16="http://schemas.microsoft.com/office/drawing/2014/main" id="{3AF89254-0F01-66AF-60EE-A53D04737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9" y="1081"/>
                <a:ext cx="12" cy="956"/>
              </a:xfrm>
              <a:prstGeom prst="rect">
                <a:avLst/>
              </a:pr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Rectangle 228">
                <a:extLst>
                  <a:ext uri="{FF2B5EF4-FFF2-40B4-BE49-F238E27FC236}">
                    <a16:creationId xmlns:a16="http://schemas.microsoft.com/office/drawing/2014/main" id="{12DEE870-367D-B7B7-F9B0-5FA1A57FAA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1081"/>
                <a:ext cx="11" cy="956"/>
              </a:xfrm>
              <a:prstGeom prst="rect">
                <a:avLst/>
              </a:prstGeom>
              <a:solidFill>
                <a:srgbClr val="EEEEE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Rectangle 229">
                <a:extLst>
                  <a:ext uri="{FF2B5EF4-FFF2-40B4-BE49-F238E27FC236}">
                    <a16:creationId xmlns:a16="http://schemas.microsoft.com/office/drawing/2014/main" id="{82F6EE0A-8806-11F8-FA31-29038158CC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" y="1081"/>
                <a:ext cx="17" cy="956"/>
              </a:xfrm>
              <a:prstGeom prst="rect">
                <a:avLst/>
              </a:pr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Rectangle 230">
                <a:extLst>
                  <a:ext uri="{FF2B5EF4-FFF2-40B4-BE49-F238E27FC236}">
                    <a16:creationId xmlns:a16="http://schemas.microsoft.com/office/drawing/2014/main" id="{EF9040C3-DEA6-38E8-FA72-CA426B08E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39" y="1081"/>
                <a:ext cx="11" cy="956"/>
              </a:xfrm>
              <a:prstGeom prst="rect">
                <a:avLst/>
              </a:pr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Rectangle 231">
                <a:extLst>
                  <a:ext uri="{FF2B5EF4-FFF2-40B4-BE49-F238E27FC236}">
                    <a16:creationId xmlns:a16="http://schemas.microsoft.com/office/drawing/2014/main" id="{FE96F2B4-A641-AEAC-D172-E4DD9C27E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0" y="1081"/>
                <a:ext cx="16" cy="956"/>
              </a:xfrm>
              <a:prstGeom prst="rect">
                <a:avLst/>
              </a:prstGeom>
              <a:solidFill>
                <a:srgbClr val="F4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232">
                <a:extLst>
                  <a:ext uri="{FF2B5EF4-FFF2-40B4-BE49-F238E27FC236}">
                    <a16:creationId xmlns:a16="http://schemas.microsoft.com/office/drawing/2014/main" id="{3B79E859-0BCE-C831-3373-FAEE24012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6" y="1081"/>
                <a:ext cx="12" cy="956"/>
              </a:xfrm>
              <a:prstGeom prst="rect">
                <a:avLst/>
              </a:prstGeom>
              <a:solidFill>
                <a:srgbClr val="F6F6F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0" name="Rectangle 233">
                <a:extLst>
                  <a:ext uri="{FF2B5EF4-FFF2-40B4-BE49-F238E27FC236}">
                    <a16:creationId xmlns:a16="http://schemas.microsoft.com/office/drawing/2014/main" id="{895F211B-631F-8B2E-EC35-037064CDE6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78" y="1081"/>
                <a:ext cx="15" cy="956"/>
              </a:xfrm>
              <a:prstGeom prst="rect">
                <a:avLst/>
              </a:prstGeom>
              <a:solidFill>
                <a:srgbClr val="F8F8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1" name="Rectangle 234">
                <a:extLst>
                  <a:ext uri="{FF2B5EF4-FFF2-40B4-BE49-F238E27FC236}">
                    <a16:creationId xmlns:a16="http://schemas.microsoft.com/office/drawing/2014/main" id="{0A62EABD-3B35-8077-BFD7-D2297B6AC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93" y="1081"/>
                <a:ext cx="12" cy="956"/>
              </a:xfrm>
              <a:prstGeom prst="rect">
                <a:avLst/>
              </a:prstGeom>
              <a:solidFill>
                <a:srgbClr val="FAFA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2" name="Rectangle 235">
                <a:extLst>
                  <a:ext uri="{FF2B5EF4-FFF2-40B4-BE49-F238E27FC236}">
                    <a16:creationId xmlns:a16="http://schemas.microsoft.com/office/drawing/2014/main" id="{83DDC384-65D9-EDC1-2AFE-A3129BA5C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05" y="1081"/>
                <a:ext cx="16" cy="956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3" name="Rectangle 236">
                <a:extLst>
                  <a:ext uri="{FF2B5EF4-FFF2-40B4-BE49-F238E27FC236}">
                    <a16:creationId xmlns:a16="http://schemas.microsoft.com/office/drawing/2014/main" id="{F0AE1E5F-120A-6045-B6FD-34BE6C623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1" y="1081"/>
                <a:ext cx="734" cy="95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4" name="Rectangle 237">
                <a:extLst>
                  <a:ext uri="{FF2B5EF4-FFF2-40B4-BE49-F238E27FC236}">
                    <a16:creationId xmlns:a16="http://schemas.microsoft.com/office/drawing/2014/main" id="{B1155CDE-F38B-5C79-63FB-1255D7C25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9" y="1081"/>
                <a:ext cx="2336" cy="957"/>
              </a:xfrm>
              <a:prstGeom prst="rect">
                <a:avLst/>
              </a:prstGeom>
              <a:noFill/>
              <a:ln w="22225" cap="rnd">
                <a:solidFill>
                  <a:srgbClr val="89A4A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6" name="Group 243">
              <a:extLst>
                <a:ext uri="{FF2B5EF4-FFF2-40B4-BE49-F238E27FC236}">
                  <a16:creationId xmlns:a16="http://schemas.microsoft.com/office/drawing/2014/main" id="{72E37970-E14E-22C0-79B9-1BD74949A7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9" y="1081"/>
              <a:ext cx="1593" cy="77"/>
              <a:chOff x="2719" y="1081"/>
              <a:chExt cx="1593" cy="77"/>
            </a:xfrm>
          </p:grpSpPr>
          <p:sp>
            <p:nvSpPr>
              <p:cNvPr id="29" name="Freeform 241">
                <a:extLst>
                  <a:ext uri="{FF2B5EF4-FFF2-40B4-BE49-F238E27FC236}">
                    <a16:creationId xmlns:a16="http://schemas.microsoft.com/office/drawing/2014/main" id="{D6C3E7DA-3BFA-7319-B6C5-00F4E0E6F6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081"/>
                <a:ext cx="1593" cy="77"/>
              </a:xfrm>
              <a:custGeom>
                <a:avLst/>
                <a:gdLst>
                  <a:gd name="T0" fmla="*/ 7476 w 7500"/>
                  <a:gd name="T1" fmla="*/ 400 h 400"/>
                  <a:gd name="T2" fmla="*/ 7476 w 7500"/>
                  <a:gd name="T3" fmla="*/ 400 h 400"/>
                  <a:gd name="T4" fmla="*/ 0 w 7500"/>
                  <a:gd name="T5" fmla="*/ 0 h 400"/>
                  <a:gd name="T6" fmla="*/ 0 w 7500"/>
                  <a:gd name="T7" fmla="*/ 0 h 400"/>
                  <a:gd name="T8" fmla="*/ 7500 w 7500"/>
                  <a:gd name="T9" fmla="*/ 0 h 400"/>
                  <a:gd name="T10" fmla="*/ 7476 w 7500"/>
                  <a:gd name="T11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00" h="400">
                    <a:moveTo>
                      <a:pt x="7476" y="400"/>
                    </a:moveTo>
                    <a:lnTo>
                      <a:pt x="7476" y="400"/>
                    </a:lnTo>
                    <a:cubicBezTo>
                      <a:pt x="3343" y="400"/>
                      <a:pt x="0" y="2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7500" y="0"/>
                    </a:lnTo>
                    <a:lnTo>
                      <a:pt x="7476" y="40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Freeform 242">
                <a:extLst>
                  <a:ext uri="{FF2B5EF4-FFF2-40B4-BE49-F238E27FC236}">
                    <a16:creationId xmlns:a16="http://schemas.microsoft.com/office/drawing/2014/main" id="{D2173B8A-DB54-008A-676B-E17871E10FE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081"/>
                <a:ext cx="1588" cy="77"/>
              </a:xfrm>
              <a:custGeom>
                <a:avLst/>
                <a:gdLst>
                  <a:gd name="T0" fmla="*/ 7476 w 7476"/>
                  <a:gd name="T1" fmla="*/ 400 h 400"/>
                  <a:gd name="T2" fmla="*/ 7476 w 7476"/>
                  <a:gd name="T3" fmla="*/ 400 h 400"/>
                  <a:gd name="T4" fmla="*/ 0 w 7476"/>
                  <a:gd name="T5" fmla="*/ 0 h 400"/>
                  <a:gd name="T6" fmla="*/ 0 w 7476"/>
                  <a:gd name="T7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76" h="400">
                    <a:moveTo>
                      <a:pt x="7476" y="400"/>
                    </a:moveTo>
                    <a:lnTo>
                      <a:pt x="7476" y="400"/>
                    </a:lnTo>
                    <a:cubicBezTo>
                      <a:pt x="3343" y="400"/>
                      <a:pt x="0" y="2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noFill/>
              <a:ln w="7938" cap="rnd">
                <a:solidFill>
                  <a:srgbClr val="B6DCD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246">
              <a:extLst>
                <a:ext uri="{FF2B5EF4-FFF2-40B4-BE49-F238E27FC236}">
                  <a16:creationId xmlns:a16="http://schemas.microsoft.com/office/drawing/2014/main" id="{7BA64EAD-BC2B-AA78-0A93-CD05FAE9A0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19" y="1961"/>
              <a:ext cx="1593" cy="77"/>
              <a:chOff x="2719" y="1961"/>
              <a:chExt cx="1593" cy="77"/>
            </a:xfrm>
          </p:grpSpPr>
          <p:sp>
            <p:nvSpPr>
              <p:cNvPr id="27" name="Freeform 244">
                <a:extLst>
                  <a:ext uri="{FF2B5EF4-FFF2-40B4-BE49-F238E27FC236}">
                    <a16:creationId xmlns:a16="http://schemas.microsoft.com/office/drawing/2014/main" id="{69110D01-9A48-2A75-6F5F-B74415D4C1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961"/>
                <a:ext cx="1593" cy="77"/>
              </a:xfrm>
              <a:custGeom>
                <a:avLst/>
                <a:gdLst>
                  <a:gd name="T0" fmla="*/ 7476 w 7500"/>
                  <a:gd name="T1" fmla="*/ 0 h 400"/>
                  <a:gd name="T2" fmla="*/ 7476 w 7500"/>
                  <a:gd name="T3" fmla="*/ 0 h 400"/>
                  <a:gd name="T4" fmla="*/ 0 w 7500"/>
                  <a:gd name="T5" fmla="*/ 400 h 400"/>
                  <a:gd name="T6" fmla="*/ 0 w 7500"/>
                  <a:gd name="T7" fmla="*/ 400 h 400"/>
                  <a:gd name="T8" fmla="*/ 7500 w 7500"/>
                  <a:gd name="T9" fmla="*/ 400 h 400"/>
                  <a:gd name="T10" fmla="*/ 7476 w 7500"/>
                  <a:gd name="T11" fmla="*/ 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00" h="400">
                    <a:moveTo>
                      <a:pt x="7476" y="0"/>
                    </a:moveTo>
                    <a:lnTo>
                      <a:pt x="7476" y="0"/>
                    </a:lnTo>
                    <a:cubicBezTo>
                      <a:pt x="3343" y="1"/>
                      <a:pt x="0" y="180"/>
                      <a:pt x="0" y="400"/>
                    </a:cubicBezTo>
                    <a:cubicBezTo>
                      <a:pt x="0" y="400"/>
                      <a:pt x="0" y="400"/>
                      <a:pt x="0" y="400"/>
                    </a:cubicBezTo>
                    <a:lnTo>
                      <a:pt x="7500" y="400"/>
                    </a:lnTo>
                    <a:lnTo>
                      <a:pt x="747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Freeform 245">
                <a:extLst>
                  <a:ext uri="{FF2B5EF4-FFF2-40B4-BE49-F238E27FC236}">
                    <a16:creationId xmlns:a16="http://schemas.microsoft.com/office/drawing/2014/main" id="{2E8BE63D-EF65-984E-3428-0247A5E5D9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19" y="1961"/>
                <a:ext cx="1588" cy="77"/>
              </a:xfrm>
              <a:custGeom>
                <a:avLst/>
                <a:gdLst>
                  <a:gd name="T0" fmla="*/ 7476 w 7476"/>
                  <a:gd name="T1" fmla="*/ 0 h 400"/>
                  <a:gd name="T2" fmla="*/ 7476 w 7476"/>
                  <a:gd name="T3" fmla="*/ 0 h 400"/>
                  <a:gd name="T4" fmla="*/ 0 w 7476"/>
                  <a:gd name="T5" fmla="*/ 400 h 400"/>
                  <a:gd name="T6" fmla="*/ 0 w 7476"/>
                  <a:gd name="T7" fmla="*/ 400 h 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76" h="400">
                    <a:moveTo>
                      <a:pt x="7476" y="0"/>
                    </a:moveTo>
                    <a:lnTo>
                      <a:pt x="7476" y="0"/>
                    </a:lnTo>
                    <a:cubicBezTo>
                      <a:pt x="3343" y="1"/>
                      <a:pt x="0" y="180"/>
                      <a:pt x="0" y="400"/>
                    </a:cubicBezTo>
                    <a:cubicBezTo>
                      <a:pt x="0" y="400"/>
                      <a:pt x="0" y="400"/>
                      <a:pt x="0" y="400"/>
                    </a:cubicBezTo>
                  </a:path>
                </a:pathLst>
              </a:custGeom>
              <a:noFill/>
              <a:ln w="7938" cap="rnd">
                <a:solidFill>
                  <a:srgbClr val="B6DCD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2" name="Rectangle 253">
              <a:extLst>
                <a:ext uri="{FF2B5EF4-FFF2-40B4-BE49-F238E27FC236}">
                  <a16:creationId xmlns:a16="http://schemas.microsoft.com/office/drawing/2014/main" id="{E89987C0-7FF2-67AB-28A4-C74DA82993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6" y="1387"/>
              <a:ext cx="637" cy="18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D63A93B-B7BC-A096-311D-440F4931A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 of Flight HVST vs LDST</a:t>
            </a:r>
          </a:p>
        </p:txBody>
      </p:sp>
      <p:sp>
        <p:nvSpPr>
          <p:cNvPr id="3463" name="TextBox 3462">
            <a:extLst>
              <a:ext uri="{FF2B5EF4-FFF2-40B4-BE49-F238E27FC236}">
                <a16:creationId xmlns:a16="http://schemas.microsoft.com/office/drawing/2014/main" id="{CD81DEB4-A69F-D1C0-A58F-783D0FDEFF12}"/>
              </a:ext>
            </a:extLst>
          </p:cNvPr>
          <p:cNvSpPr txBox="1"/>
          <p:nvPr/>
        </p:nvSpPr>
        <p:spPr>
          <a:xfrm>
            <a:off x="546129" y="823585"/>
            <a:ext cx="800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HVST</a:t>
            </a:r>
          </a:p>
        </p:txBody>
      </p:sp>
      <p:sp>
        <p:nvSpPr>
          <p:cNvPr id="3475" name="Oval 3474">
            <a:extLst>
              <a:ext uri="{FF2B5EF4-FFF2-40B4-BE49-F238E27FC236}">
                <a16:creationId xmlns:a16="http://schemas.microsoft.com/office/drawing/2014/main" id="{27469252-FBA1-3553-94B8-EE68A5CB5011}"/>
              </a:ext>
            </a:extLst>
          </p:cNvPr>
          <p:cNvSpPr/>
          <p:nvPr/>
        </p:nvSpPr>
        <p:spPr>
          <a:xfrm>
            <a:off x="951049" y="177952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16" name="TextBox 3715">
            <a:extLst>
              <a:ext uri="{FF2B5EF4-FFF2-40B4-BE49-F238E27FC236}">
                <a16:creationId xmlns:a16="http://schemas.microsoft.com/office/drawing/2014/main" id="{EBC2F12C-A11C-6ABF-50F8-1FD11FD6EC5D}"/>
              </a:ext>
            </a:extLst>
          </p:cNvPr>
          <p:cNvSpPr txBox="1"/>
          <p:nvPr/>
        </p:nvSpPr>
        <p:spPr>
          <a:xfrm>
            <a:off x="593495" y="2462505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LDST</a:t>
            </a:r>
          </a:p>
        </p:txBody>
      </p:sp>
      <p:graphicFrame>
        <p:nvGraphicFramePr>
          <p:cNvPr id="3721" name="Chart 3720">
            <a:extLst>
              <a:ext uri="{FF2B5EF4-FFF2-40B4-BE49-F238E27FC236}">
                <a16:creationId xmlns:a16="http://schemas.microsoft.com/office/drawing/2014/main" id="{672739C3-D975-426E-BE60-82E3EEBFF6C2}"/>
              </a:ext>
            </a:extLst>
          </p:cNvPr>
          <p:cNvGraphicFramePr>
            <a:graphicFrameLocks/>
          </p:cNvGraphicFramePr>
          <p:nvPr/>
        </p:nvGraphicFramePr>
        <p:xfrm>
          <a:off x="908673" y="4608442"/>
          <a:ext cx="4446691" cy="2152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732" name="Straight Arrow Connector 3731">
            <a:extLst>
              <a:ext uri="{FF2B5EF4-FFF2-40B4-BE49-F238E27FC236}">
                <a16:creationId xmlns:a16="http://schemas.microsoft.com/office/drawing/2014/main" id="{6FDC6197-0139-3065-0425-A858705E20A3}"/>
              </a:ext>
            </a:extLst>
          </p:cNvPr>
          <p:cNvCxnSpPr/>
          <p:nvPr/>
        </p:nvCxnSpPr>
        <p:spPr>
          <a:xfrm>
            <a:off x="1540641" y="2332575"/>
            <a:ext cx="8489184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88F6F-63FB-2BF4-FF8D-747E0E5B7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6683" y="914402"/>
            <a:ext cx="3753270" cy="5714997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r>
              <a:rPr lang="en-US" dirty="0"/>
              <a:t>LDST has 5.4x diameter</a:t>
            </a:r>
          </a:p>
          <a:p>
            <a:r>
              <a:rPr lang="en-US" dirty="0"/>
              <a:t>Maximum slug length is 28x larger than in HVST</a:t>
            </a:r>
          </a:p>
          <a:p>
            <a:r>
              <a:rPr lang="en-US" dirty="0"/>
              <a:t>Actual slug length (at test section) is 10x larger</a:t>
            </a:r>
          </a:p>
          <a:p>
            <a:r>
              <a:rPr lang="en-US" dirty="0"/>
              <a:t>v &gt; 0 at end of slug </a:t>
            </a:r>
          </a:p>
          <a:p>
            <a:pPr lvl="1"/>
            <a:r>
              <a:rPr lang="en-US" dirty="0"/>
              <a:t>Contact front continues moving backward with particle</a:t>
            </a:r>
          </a:p>
          <a:p>
            <a:r>
              <a:rPr lang="en-US" dirty="0"/>
              <a:t>For measurement at a particular time/location</a:t>
            </a:r>
          </a:p>
          <a:p>
            <a:pPr lvl="1"/>
            <a:r>
              <a:rPr lang="en-US" dirty="0"/>
              <a:t>TOF calculation should use maximum slug length</a:t>
            </a:r>
          </a:p>
          <a:p>
            <a:pPr lvl="1"/>
            <a:r>
              <a:rPr lang="en-US" dirty="0"/>
              <a:t>Data not obtained beyond the actual slug length</a:t>
            </a:r>
          </a:p>
          <a:p>
            <a:r>
              <a:rPr lang="en-US" dirty="0"/>
              <a:t>The time of flight on HVST is longer than on LDST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733" name="TextBox 3732">
            <a:extLst>
              <a:ext uri="{FF2B5EF4-FFF2-40B4-BE49-F238E27FC236}">
                <a16:creationId xmlns:a16="http://schemas.microsoft.com/office/drawing/2014/main" id="{CDAD2631-B80E-5A9E-9BC9-56FF3B3B97FB}"/>
              </a:ext>
            </a:extLst>
          </p:cNvPr>
          <p:cNvSpPr txBox="1"/>
          <p:nvPr/>
        </p:nvSpPr>
        <p:spPr>
          <a:xfrm>
            <a:off x="4611150" y="1966292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Max Slug</a:t>
            </a:r>
          </a:p>
        </p:txBody>
      </p:sp>
      <p:cxnSp>
        <p:nvCxnSpPr>
          <p:cNvPr id="3734" name="Straight Arrow Connector 3733">
            <a:extLst>
              <a:ext uri="{FF2B5EF4-FFF2-40B4-BE49-F238E27FC236}">
                <a16:creationId xmlns:a16="http://schemas.microsoft.com/office/drawing/2014/main" id="{5D6F5F3D-F2E3-5103-5483-2AAB0D59ECA9}"/>
              </a:ext>
            </a:extLst>
          </p:cNvPr>
          <p:cNvCxnSpPr>
            <a:cxnSpLocks/>
          </p:cNvCxnSpPr>
          <p:nvPr/>
        </p:nvCxnSpPr>
        <p:spPr>
          <a:xfrm>
            <a:off x="1533121" y="2802212"/>
            <a:ext cx="3127248" cy="0"/>
          </a:xfrm>
          <a:prstGeom prst="straightConnector1">
            <a:avLst/>
          </a:prstGeom>
          <a:ln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36" name="TextBox 3735">
            <a:extLst>
              <a:ext uri="{FF2B5EF4-FFF2-40B4-BE49-F238E27FC236}">
                <a16:creationId xmlns:a16="http://schemas.microsoft.com/office/drawing/2014/main" id="{569997CC-C0E9-5326-1B33-7411C6BD2122}"/>
              </a:ext>
            </a:extLst>
          </p:cNvPr>
          <p:cNvSpPr txBox="1"/>
          <p:nvPr/>
        </p:nvSpPr>
        <p:spPr>
          <a:xfrm>
            <a:off x="2611837" y="2462405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Actual Slug</a:t>
            </a:r>
          </a:p>
        </p:txBody>
      </p:sp>
      <p:cxnSp>
        <p:nvCxnSpPr>
          <p:cNvPr id="3738" name="Straight Connector 3737">
            <a:extLst>
              <a:ext uri="{FF2B5EF4-FFF2-40B4-BE49-F238E27FC236}">
                <a16:creationId xmlns:a16="http://schemas.microsoft.com/office/drawing/2014/main" id="{973C2768-38A3-A20F-BEA6-2FE0DC4A93F7}"/>
              </a:ext>
            </a:extLst>
          </p:cNvPr>
          <p:cNvCxnSpPr>
            <a:cxnSpLocks/>
          </p:cNvCxnSpPr>
          <p:nvPr/>
        </p:nvCxnSpPr>
        <p:spPr>
          <a:xfrm flipH="1">
            <a:off x="4645874" y="2721176"/>
            <a:ext cx="12432" cy="6218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39" name="TextBox 3738">
            <a:extLst>
              <a:ext uri="{FF2B5EF4-FFF2-40B4-BE49-F238E27FC236}">
                <a16:creationId xmlns:a16="http://schemas.microsoft.com/office/drawing/2014/main" id="{DE134959-0014-2B08-AE49-46966C323678}"/>
              </a:ext>
            </a:extLst>
          </p:cNvPr>
          <p:cNvSpPr txBox="1"/>
          <p:nvPr/>
        </p:nvSpPr>
        <p:spPr>
          <a:xfrm>
            <a:off x="4411008" y="2420763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v&gt;0</a:t>
            </a:r>
          </a:p>
        </p:txBody>
      </p:sp>
      <p:sp>
        <p:nvSpPr>
          <p:cNvPr id="3741" name="Rectangle 3740">
            <a:extLst>
              <a:ext uri="{FF2B5EF4-FFF2-40B4-BE49-F238E27FC236}">
                <a16:creationId xmlns:a16="http://schemas.microsoft.com/office/drawing/2014/main" id="{285CD88C-61C5-4059-AE82-400DAC22CB54}"/>
              </a:ext>
            </a:extLst>
          </p:cNvPr>
          <p:cNvSpPr/>
          <p:nvPr/>
        </p:nvSpPr>
        <p:spPr>
          <a:xfrm>
            <a:off x="886253" y="2970751"/>
            <a:ext cx="6975747" cy="1475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742" name="Oval 3741">
            <a:extLst>
              <a:ext uri="{FF2B5EF4-FFF2-40B4-BE49-F238E27FC236}">
                <a16:creationId xmlns:a16="http://schemas.microsoft.com/office/drawing/2014/main" id="{CD595037-F678-C522-B873-A53A72A3091A}"/>
              </a:ext>
            </a:extLst>
          </p:cNvPr>
          <p:cNvSpPr/>
          <p:nvPr/>
        </p:nvSpPr>
        <p:spPr>
          <a:xfrm>
            <a:off x="1755430" y="4829175"/>
            <a:ext cx="172067" cy="53194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44" name="Straight Arrow Connector 3743">
            <a:extLst>
              <a:ext uri="{FF2B5EF4-FFF2-40B4-BE49-F238E27FC236}">
                <a16:creationId xmlns:a16="http://schemas.microsoft.com/office/drawing/2014/main" id="{63A9D9DC-9C85-9904-5B59-F415B7C7B967}"/>
              </a:ext>
            </a:extLst>
          </p:cNvPr>
          <p:cNvCxnSpPr/>
          <p:nvPr/>
        </p:nvCxnSpPr>
        <p:spPr>
          <a:xfrm>
            <a:off x="1936732" y="4863319"/>
            <a:ext cx="332754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45" name="Oval 3744">
            <a:extLst>
              <a:ext uri="{FF2B5EF4-FFF2-40B4-BE49-F238E27FC236}">
                <a16:creationId xmlns:a16="http://schemas.microsoft.com/office/drawing/2014/main" id="{1FA73A8C-2403-7A0A-868D-B3556687CEB9}"/>
              </a:ext>
            </a:extLst>
          </p:cNvPr>
          <p:cNvSpPr/>
          <p:nvPr/>
        </p:nvSpPr>
        <p:spPr>
          <a:xfrm>
            <a:off x="2101423" y="5248275"/>
            <a:ext cx="249932" cy="5879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47" name="Straight Arrow Connector 3746">
            <a:extLst>
              <a:ext uri="{FF2B5EF4-FFF2-40B4-BE49-F238E27FC236}">
                <a16:creationId xmlns:a16="http://schemas.microsoft.com/office/drawing/2014/main" id="{486720A8-2FFD-774E-66F5-804ACA94126A}"/>
              </a:ext>
            </a:extLst>
          </p:cNvPr>
          <p:cNvCxnSpPr/>
          <p:nvPr/>
        </p:nvCxnSpPr>
        <p:spPr>
          <a:xfrm flipH="1">
            <a:off x="1899507" y="5307066"/>
            <a:ext cx="1829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48" name="Rectangle 3747">
            <a:extLst>
              <a:ext uri="{FF2B5EF4-FFF2-40B4-BE49-F238E27FC236}">
                <a16:creationId xmlns:a16="http://schemas.microsoft.com/office/drawing/2014/main" id="{2B5C98B0-3BAF-4892-0327-EE8EEA4F8872}"/>
              </a:ext>
            </a:extLst>
          </p:cNvPr>
          <p:cNvSpPr/>
          <p:nvPr/>
        </p:nvSpPr>
        <p:spPr>
          <a:xfrm>
            <a:off x="1547123" y="4750594"/>
            <a:ext cx="463167" cy="1476470"/>
          </a:xfrm>
          <a:prstGeom prst="rect">
            <a:avLst/>
          </a:prstGeom>
          <a:solidFill>
            <a:srgbClr val="FF0000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50" name="Straight Connector 3749">
            <a:extLst>
              <a:ext uri="{FF2B5EF4-FFF2-40B4-BE49-F238E27FC236}">
                <a16:creationId xmlns:a16="http://schemas.microsoft.com/office/drawing/2014/main" id="{92BD3C5D-E4CA-E578-0C47-2D62B6E47F84}"/>
              </a:ext>
            </a:extLst>
          </p:cNvPr>
          <p:cNvCxnSpPr/>
          <p:nvPr/>
        </p:nvCxnSpPr>
        <p:spPr>
          <a:xfrm>
            <a:off x="5470767" y="4829175"/>
            <a:ext cx="319535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51" name="TextBox 3750">
            <a:extLst>
              <a:ext uri="{FF2B5EF4-FFF2-40B4-BE49-F238E27FC236}">
                <a16:creationId xmlns:a16="http://schemas.microsoft.com/office/drawing/2014/main" id="{FD0FC143-4BED-57AF-CC5D-3071FC4C5962}"/>
              </a:ext>
            </a:extLst>
          </p:cNvPr>
          <p:cNvSpPr txBox="1"/>
          <p:nvPr/>
        </p:nvSpPr>
        <p:spPr>
          <a:xfrm>
            <a:off x="5782599" y="4661348"/>
            <a:ext cx="6639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HVST</a:t>
            </a:r>
          </a:p>
          <a:p>
            <a:r>
              <a:rPr lang="en-US" sz="1400" dirty="0"/>
              <a:t>LDST</a:t>
            </a:r>
          </a:p>
        </p:txBody>
      </p:sp>
      <p:cxnSp>
        <p:nvCxnSpPr>
          <p:cNvPr id="3752" name="Straight Connector 3751">
            <a:extLst>
              <a:ext uri="{FF2B5EF4-FFF2-40B4-BE49-F238E27FC236}">
                <a16:creationId xmlns:a16="http://schemas.microsoft.com/office/drawing/2014/main" id="{9C0FB43E-3405-9CDD-EDBC-E62F2304B14C}"/>
              </a:ext>
            </a:extLst>
          </p:cNvPr>
          <p:cNvCxnSpPr/>
          <p:nvPr/>
        </p:nvCxnSpPr>
        <p:spPr>
          <a:xfrm>
            <a:off x="5470766" y="5018151"/>
            <a:ext cx="319535" cy="0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654032964"/>
      </p:ext>
    </p:extLst>
  </p:cSld>
  <p:clrMapOvr>
    <a:masterClrMapping/>
  </p:clrMapOvr>
  <p:transition advTm="131386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1.48148E-6 L 0.04622 0.0007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3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5" y="2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4.44444E-6 L 0.04531 0.00046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37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6" y="2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531 0.00046 L 0.75547 4.44444E-6 " pathEditMode="relative" rAng="0" ptsTypes="AA">
                                      <p:cBhvr>
                                        <p:cTn id="58" dur="20000" fill="hold"/>
                                        <p:tgtEl>
                                          <p:spTgt spid="37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8" y="-2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622 0.0007 L 0.07083 0.0007 " pathEditMode="relative" rAng="0" ptsTypes="AA">
                                      <p:cBhvr>
                                        <p:cTn id="60" dur="5000" fill="hold"/>
                                        <p:tgtEl>
                                          <p:spTgt spid="34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24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0" grpId="0" animBg="1"/>
      <p:bldP spid="3720" grpId="1" animBg="1"/>
      <p:bldP spid="3720" grpId="2" animBg="1"/>
      <p:bldP spid="3720" grpId="3" animBg="1"/>
      <p:bldP spid="3475" grpId="0" animBg="1"/>
      <p:bldP spid="3475" grpId="1" animBg="1"/>
      <p:bldP spid="3475" grpId="2" animBg="1"/>
      <p:bldP spid="3475" grpId="3" animBg="1"/>
      <p:bldGraphic spid="3721" grpId="0" uiExpand="1">
        <p:bldSub>
          <a:bldChart bld="series"/>
        </p:bldSub>
      </p:bldGraphic>
      <p:bldP spid="3733" grpId="0"/>
      <p:bldP spid="3736" grpId="0"/>
      <p:bldP spid="3739" grpId="0"/>
      <p:bldP spid="3741" grpId="0" animBg="1"/>
      <p:bldP spid="3742" grpId="0" animBg="1"/>
      <p:bldP spid="3745" grpId="0" animBg="1"/>
      <p:bldP spid="374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EDBCF-C214-C8E6-514B-B5A3C288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Diffuse + Reflective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30C1E-AAB3-0C3D-AB34-3330E92ED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Consider n total reflections, with m specular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Relationships get complicated, embedded sums: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pPr marL="233363" lvl="1" indent="0">
              <a:buNone/>
            </a:pPr>
            <a:endParaRPr lang="en-US" dirty="0"/>
          </a:p>
          <a:p>
            <a:r>
              <a:rPr lang="en-US" dirty="0"/>
              <a:t>A recursive algorithm is written to compute the combinatorics</a:t>
            </a:r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2DFA4ABF-E1EA-60E2-FFDC-C0A201B9DCFD}"/>
                  </a:ext>
                </a:extLst>
              </p:cNvPr>
              <p:cNvSpPr txBox="1"/>
              <p:nvPr/>
            </p:nvSpPr>
            <p:spPr bwMode="auto">
              <a:xfrm>
                <a:off x="3598793" y="1364030"/>
                <a:ext cx="4697918" cy="82217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𝑅𝐹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ℛ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𝑆𝑅𝐹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4" name="Object 5">
                <a:extLst>
                  <a:ext uri="{FF2B5EF4-FFF2-40B4-BE49-F238E27FC236}">
                    <a16:creationId xmlns:a16="http://schemas.microsoft.com/office/drawing/2014/main" id="{2DFA4ABF-E1EA-60E2-FFDC-C0A201B9DC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98793" y="1364030"/>
                <a:ext cx="4697918" cy="82217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9EC9C078-2111-836B-01F9-5DC31C427EC0}"/>
                  </a:ext>
                </a:extLst>
              </p:cNvPr>
              <p:cNvSpPr txBox="1"/>
              <p:nvPr/>
            </p:nvSpPr>
            <p:spPr bwMode="auto">
              <a:xfrm>
                <a:off x="692090" y="2698917"/>
                <a:ext cx="10807818" cy="31268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𝑆𝑅𝐹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  <m:e>
                              <m:nary>
                                <m:naryPr>
                                  <m:chr m:val="∑"/>
                                  <m:ctrlPr>
                                    <a:rPr lang="en-US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=0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p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…</m:t>
                                  </m:r>
                                  <m:nary>
                                    <m:naryPr>
                                      <m:chr m:val="∑"/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eqArr>
                                        <m:eqArr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eqArr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−2</m:t>
                                              </m:r>
                                            </m:sub>
                                          </m:sSub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=0</m:t>
                                          </m:r>
                                        </m:e>
                                      </m:eqAr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nary>
                                        <m:naryPr>
                                          <m:chr m:val="∑"/>
                                          <m:subHide m:val="on"/>
                                          <m:supHide m:val="on"/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naryPr>
                                        <m:sub/>
                                        <m:sup/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e>
                                      </m:nary>
                                    </m:sup>
                                    <m:e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⨂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𝑑𝑤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⨂…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𝑑𝑤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 smtClean="0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𝑛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−2</m:t>
                                              </m:r>
                                            </m:sub>
                                          </m:sSub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⨂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𝑑𝑤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𝑚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  <m:r>
                                                <a:rPr lang="en-US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−</m:t>
                                              </m:r>
                                              <m:nary>
                                                <m:naryPr>
                                                  <m:chr m:val="∑"/>
                                                  <m:subHide m:val="on"/>
                                                  <m:supHide m:val="on"/>
                                                  <m:ctrlP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naryPr>
                                                <m:sub/>
                                                <m:sup/>
                                                <m:e>
                                                  <m:r>
                                                    <a:rPr lang="en-US" i="1">
                                                      <a:solidFill>
                                                        <a:srgbClr val="00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𝑗</m:t>
                                                  </m:r>
                                                </m:e>
                                              </m:nary>
                                            </m:sub>
                                          </m:sSub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  <m:r>
                                        <a:rPr lang="en-US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⨂</m:t>
                                      </m:r>
                                      <m:sSub>
                                        <m:sSubPr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𝑔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𝑑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d>
                                        <m:d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Δ</m:t>
                                          </m:r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nary>
                                </m:e>
                              </m:nary>
                            </m:e>
                          </m:nary>
                        </m:e>
                      </m:nary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𝛥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𝜑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sub>
                                      </m:sSub>
                                    </m:e>
                                  </m:func>
                                </m:num>
                                <m:den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func>
                                    <m:func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a:rPr lang="en-GB" i="1">
                                          <a:latin typeface="Cambria Math" panose="02040503050406030204" pitchFamily="18" charset="0"/>
                                        </a:rPr>
                                        <m:t>𝑠𝑖𝑛</m:t>
                                      </m:r>
                                    </m:fName>
                                    <m:e>
                                      <m:sSub>
                                        <m:sSub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𝜑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𝑒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sub>
                                      </m:sSub>
                                    </m:e>
                                  </m:func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𝑑𝑤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𝛥</m:t>
                                          </m:r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  <m:r>
                                            <a:rPr lang="en-GB" i="1">
                                              <a:latin typeface="Cambria Math" panose="02040503050406030204" pitchFamily="18" charset="0"/>
                                            </a:rPr>
                                            <m:t>𝑅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GB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  <m:nary>
                        <m:nary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func>
                            <m:func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sSup>
                                <m:sSup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  <m:brk m:alnAt="23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t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an</m:t>
                                  </m:r>
                                </m:e>
                                <m:sup>
                                  <m:r>
                                    <m:rPr>
                                      <m:brk m:alnAt="23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p>
                            </m:fName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m:rPr>
                                          <m:sty m:val="p"/>
                                        </m:r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Δ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𝑅</m:t>
                                      </m:r>
                                    </m:den>
                                  </m:f>
                                </m:e>
                              </m:d>
                            </m:e>
                          </m:func>
                        </m:sub>
                        <m:sup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nary>
                            <m:nary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  <m:sup>
                              <m:sSub>
                                <m:sSub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𝜑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𝑎𝑥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𝜃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sup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US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𝜑</m:t>
                                      </m:r>
                                    </m:e>
                                  </m:func>
                                </m:den>
                              </m:f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𝜑</m:t>
                              </m:r>
                            </m:e>
                          </m:nary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nary>
                    </m:oMath>
                  </m:oMathPara>
                </a14:m>
                <a:br>
                  <a:rPr lang="en-US" i="1" dirty="0">
                    <a:solidFill>
                      <a:srgbClr val="00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>
          <p:sp>
            <p:nvSpPr>
              <p:cNvPr id="5" name="Object 5">
                <a:extLst>
                  <a:ext uri="{FF2B5EF4-FFF2-40B4-BE49-F238E27FC236}">
                    <a16:creationId xmlns:a16="http://schemas.microsoft.com/office/drawing/2014/main" id="{9EC9C078-2111-836B-01F9-5DC31C427E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2090" y="2698917"/>
                <a:ext cx="10807818" cy="31268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60824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180F-DC72-7136-DCDB-19B7B0F1D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</a:t>
            </a:r>
            <a:r>
              <a:rPr lang="en-US" dirty="0" err="1"/>
              <a:t>Specular+Diffuse</a:t>
            </a:r>
            <a:r>
              <a:rPr lang="en-US" dirty="0"/>
              <a:t> vs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1DF25-43EB-A7B8-DF31-AF4C449059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Fix diffusive reflectance at 0.5, vary specular reflectance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Fit is not unique, but R&gt;0.1 seems necessary</a:t>
            </a:r>
          </a:p>
          <a:p>
            <a:r>
              <a:rPr lang="en-US" dirty="0"/>
              <a:t>Specular reflectance leads to potentially significant overestimates of radiance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7D6B91-4F9C-56C9-9990-1D0A400E3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200" y="1315070"/>
            <a:ext cx="4491863" cy="33688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A9D09C-0418-0F00-1E5C-CB1DE3BD5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9289" y="1315070"/>
            <a:ext cx="4491863" cy="33688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0AE717F-185B-9867-0871-D9396350D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58065" y="1315069"/>
            <a:ext cx="4491863" cy="336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690769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26839-4BCB-129B-D5A5-3AEA95A17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Pre-shock signal – Scattered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F2804-742A-DF75-AF33-E9233B2B0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410635"/>
            <a:ext cx="10972800" cy="1987097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Pre-shock signal persists for several cm in front of shock arrival</a:t>
            </a:r>
          </a:p>
          <a:p>
            <a:r>
              <a:rPr lang="en-US" dirty="0"/>
              <a:t>A scattering function is analytically derived which acts as a convolution on the </a:t>
            </a:r>
            <a:r>
              <a:rPr lang="en-US" dirty="0" err="1"/>
              <a:t>unscattered</a:t>
            </a:r>
            <a:r>
              <a:rPr lang="en-US" dirty="0"/>
              <a:t> signal</a:t>
            </a:r>
          </a:p>
          <a:p>
            <a:r>
              <a:rPr lang="en-US" dirty="0"/>
              <a:t>Influence of scattered radiation spans multiple tube diameters (100’s cm), depends on signal measured outside of spectrometer image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18C24-1CF1-9A28-BD64-102CE8CA4DD5}"/>
              </a:ext>
            </a:extLst>
          </p:cNvPr>
          <p:cNvSpPr txBox="1"/>
          <p:nvPr/>
        </p:nvSpPr>
        <p:spPr>
          <a:xfrm>
            <a:off x="175955" y="956646"/>
            <a:ext cx="2219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4.53 km/s, 0.09 Torr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0991FFF-4188-9F12-7282-E58D6810A2AC}"/>
              </a:ext>
            </a:extLst>
          </p:cNvPr>
          <p:cNvGraphicFramePr>
            <a:graphicFrameLocks/>
          </p:cNvGraphicFramePr>
          <p:nvPr/>
        </p:nvGraphicFramePr>
        <p:xfrm>
          <a:off x="848413" y="1325978"/>
          <a:ext cx="47910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7DF6B40-CB68-EA27-A755-CE76A1A2F4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2674" y="726825"/>
            <a:ext cx="4700383" cy="352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704333"/>
      </p:ext>
    </p:extLst>
  </p:cSld>
  <p:clrMapOvr>
    <a:masterClrMapping/>
  </p:clrMapOvr>
  <p:transition advTm="136565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289CF-DA90-A7D0-1E7B-4A24DCD4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Scattered Light Correction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739E4-10C9-C318-6A6E-C180C9532D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5047129"/>
            <a:ext cx="10972800" cy="1350603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Scattered signal is about 10% of the peak signal, but ~30% of signal at camera edge</a:t>
            </a:r>
          </a:p>
          <a:p>
            <a:r>
              <a:rPr lang="en-US" dirty="0"/>
              <a:t>Scattering model shows scattered signal before shock is smaller than post-shock signal</a:t>
            </a:r>
          </a:p>
          <a:p>
            <a:r>
              <a:rPr lang="en-US" dirty="0"/>
              <a:t>Subtracting the pre-shock signal leaves &lt;6% error in post-shock signal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9A8137-F1E3-4E48-0012-9C4E1FB1F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130" y="685800"/>
            <a:ext cx="5334000" cy="4000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79F885C-15AE-8172-DFA0-D3F640CC3E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400" y="685800"/>
            <a:ext cx="5334000" cy="40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426252"/>
      </p:ext>
    </p:extLst>
  </p:cSld>
  <p:clrMapOvr>
    <a:masterClrMapping/>
  </p:clrMapOvr>
  <p:transition advTm="76233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613901-5D41-8D16-BEBB-AA5FAD9851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7548" r="54896" b="32491"/>
          <a:stretch/>
        </p:blipFill>
        <p:spPr>
          <a:xfrm>
            <a:off x="2076629" y="906010"/>
            <a:ext cx="10115372" cy="326764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FC28103-C2FE-79E5-29F3-9CCD75C41257}"/>
              </a:ext>
            </a:extLst>
          </p:cNvPr>
          <p:cNvSpPr txBox="1"/>
          <p:nvPr/>
        </p:nvSpPr>
        <p:spPr>
          <a:xfrm>
            <a:off x="1211063" y="987958"/>
            <a:ext cx="7360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 kV</a:t>
            </a:r>
          </a:p>
          <a:p>
            <a:pPr algn="ctr"/>
            <a:r>
              <a:rPr lang="en-US" dirty="0"/>
              <a:t>0 kJ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203D47-6068-07D9-FE69-38DD215FF3E5}"/>
              </a:ext>
            </a:extLst>
          </p:cNvPr>
          <p:cNvSpPr txBox="1"/>
          <p:nvPr/>
        </p:nvSpPr>
        <p:spPr>
          <a:xfrm>
            <a:off x="848731" y="1002041"/>
            <a:ext cx="167931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Up to 40 kV</a:t>
            </a:r>
          </a:p>
          <a:p>
            <a:pPr algn="ctr"/>
            <a:r>
              <a:rPr lang="en-US" dirty="0"/>
              <a:t>1.3 MJ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877FA1-52DA-FE56-CA45-72F3704BA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Arc Driver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3CF18C-A2EB-EF2B-0995-F737AD8975E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4524028"/>
                <a:ext cx="10972800" cy="2073995"/>
              </a:xfrm>
            </p:spPr>
            <p:txBody>
              <a:bodyPr>
                <a:normAutofit fontScale="77500" lnSpcReduction="20000"/>
              </a:bodyPr>
              <a:lstStyle/>
              <a:p>
                <a:r>
                  <a:rPr lang="en-US" dirty="0"/>
                  <a:t>In EAST, shocks are propelled by Arc Driver</a:t>
                </a:r>
              </a:p>
              <a:p>
                <a:r>
                  <a:rPr lang="en-US" dirty="0"/>
                  <a:t>The “30 inch” driver is the preferred driver for LDST but has not been used much in last 20 yrs.</a:t>
                </a:r>
              </a:p>
              <a:p>
                <a:r>
                  <a:rPr lang="en-US" dirty="0"/>
                  <a:t>Arc Driver gives high T</a:t>
                </a:r>
                <a:r>
                  <a:rPr lang="en-US" baseline="-25000" dirty="0"/>
                  <a:t>4</a:t>
                </a:r>
                <a:r>
                  <a:rPr lang="en-US" dirty="0"/>
                  <a:t> – O(10,000K), increases shock speed by &gt;5x over cold driver</a:t>
                </a:r>
              </a:p>
              <a:p>
                <a:r>
                  <a:rPr lang="en-US" dirty="0"/>
                  <a:t>Energy Pressure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𝑉𝑜𝑙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50 </m:t>
                        </m:r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MPa</m:t>
                        </m:r>
                      </m:e>
                    </m:d>
                  </m:oMath>
                </a14:m>
                <a:r>
                  <a:rPr lang="en-US" dirty="0"/>
                  <a:t> far exceeds the fill pressure – O(1 MPa)</a:t>
                </a:r>
              </a:p>
              <a:p>
                <a:r>
                  <a:rPr lang="en-US" dirty="0"/>
                  <a:t>Diaphragm rupture pressure typ. 1/2P</a:t>
                </a:r>
                <a:r>
                  <a:rPr lang="en-US" baseline="-25000" dirty="0"/>
                  <a:t>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3CF18C-A2EB-EF2B-0995-F737AD8975E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4524028"/>
                <a:ext cx="10972800" cy="2073995"/>
              </a:xfrm>
              <a:blipFill>
                <a:blip r:embed="rId4"/>
                <a:stretch>
                  <a:fillRect l="-667" t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591175-061D-79CB-E585-55D4D022D598}"/>
              </a:ext>
            </a:extLst>
          </p:cNvPr>
          <p:cNvCxnSpPr/>
          <p:nvPr/>
        </p:nvCxnSpPr>
        <p:spPr>
          <a:xfrm>
            <a:off x="294830" y="1179319"/>
            <a:ext cx="7434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5FD2E3-EEA9-8BE2-F2FD-14E8851EBE1A}"/>
              </a:ext>
            </a:extLst>
          </p:cNvPr>
          <p:cNvCxnSpPr/>
          <p:nvPr/>
        </p:nvCxnSpPr>
        <p:spPr>
          <a:xfrm>
            <a:off x="294830" y="1340265"/>
            <a:ext cx="7434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028141A-4A39-5389-BB16-A16C88F92EE1}"/>
              </a:ext>
            </a:extLst>
          </p:cNvPr>
          <p:cNvSpPr/>
          <p:nvPr/>
        </p:nvSpPr>
        <p:spPr>
          <a:xfrm>
            <a:off x="666572" y="1340264"/>
            <a:ext cx="2033899" cy="702181"/>
          </a:xfrm>
          <a:custGeom>
            <a:avLst/>
            <a:gdLst>
              <a:gd name="connsiteX0" fmla="*/ 0 w 2033899"/>
              <a:gd name="connsiteY0" fmla="*/ 0 h 350378"/>
              <a:gd name="connsiteX1" fmla="*/ 0 w 2033899"/>
              <a:gd name="connsiteY1" fmla="*/ 350378 h 350378"/>
              <a:gd name="connsiteX2" fmla="*/ 2033899 w 2033899"/>
              <a:gd name="connsiteY2" fmla="*/ 350378 h 35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3899" h="350378">
                <a:moveTo>
                  <a:pt x="0" y="0"/>
                </a:moveTo>
                <a:lnTo>
                  <a:pt x="0" y="350378"/>
                </a:lnTo>
                <a:lnTo>
                  <a:pt x="2033899" y="35037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049F2A1-0AF6-2B4D-595D-8C86F67980DA}"/>
              </a:ext>
            </a:extLst>
          </p:cNvPr>
          <p:cNvSpPr/>
          <p:nvPr/>
        </p:nvSpPr>
        <p:spPr>
          <a:xfrm>
            <a:off x="666572" y="828942"/>
            <a:ext cx="2597921" cy="350377"/>
          </a:xfrm>
          <a:custGeom>
            <a:avLst/>
            <a:gdLst>
              <a:gd name="connsiteX0" fmla="*/ 0 w 2615013"/>
              <a:gd name="connsiteY0" fmla="*/ 692209 h 692209"/>
              <a:gd name="connsiteX1" fmla="*/ 0 w 2615013"/>
              <a:gd name="connsiteY1" fmla="*/ 0 h 692209"/>
              <a:gd name="connsiteX2" fmla="*/ 2615013 w 2615013"/>
              <a:gd name="connsiteY2" fmla="*/ 0 h 692209"/>
              <a:gd name="connsiteX3" fmla="*/ 2615013 w 2615013"/>
              <a:gd name="connsiteY3" fmla="*/ 239282 h 692209"/>
              <a:gd name="connsiteX0" fmla="*/ 0 w 2615013"/>
              <a:gd name="connsiteY0" fmla="*/ 692209 h 692209"/>
              <a:gd name="connsiteX1" fmla="*/ 0 w 2615013"/>
              <a:gd name="connsiteY1" fmla="*/ 0 h 692209"/>
              <a:gd name="connsiteX2" fmla="*/ 2615013 w 2615013"/>
              <a:gd name="connsiteY2" fmla="*/ 0 h 692209"/>
              <a:gd name="connsiteX3" fmla="*/ 2615013 w 2615013"/>
              <a:gd name="connsiteY3" fmla="*/ 424998 h 69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5013" h="692209">
                <a:moveTo>
                  <a:pt x="0" y="692209"/>
                </a:moveTo>
                <a:lnTo>
                  <a:pt x="0" y="0"/>
                </a:lnTo>
                <a:lnTo>
                  <a:pt x="2615013" y="0"/>
                </a:lnTo>
                <a:lnTo>
                  <a:pt x="2615013" y="42499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C3745-5463-72EC-F60D-DB8F6E0B1CD6}"/>
              </a:ext>
            </a:extLst>
          </p:cNvPr>
          <p:cNvSpPr/>
          <p:nvPr/>
        </p:nvSpPr>
        <p:spPr>
          <a:xfrm>
            <a:off x="4605556" y="2306972"/>
            <a:ext cx="4186106" cy="52850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97BFA14-0FD5-3B1D-522C-571562E84E74}"/>
              </a:ext>
            </a:extLst>
          </p:cNvPr>
          <p:cNvSpPr/>
          <p:nvPr/>
        </p:nvSpPr>
        <p:spPr>
          <a:xfrm>
            <a:off x="4672668" y="2439847"/>
            <a:ext cx="4018326" cy="232134"/>
          </a:xfrm>
          <a:custGeom>
            <a:avLst/>
            <a:gdLst>
              <a:gd name="connsiteX0" fmla="*/ 0 w 4018326"/>
              <a:gd name="connsiteY0" fmla="*/ 135573 h 232134"/>
              <a:gd name="connsiteX1" fmla="*/ 578840 w 4018326"/>
              <a:gd name="connsiteY1" fmla="*/ 18127 h 232134"/>
              <a:gd name="connsiteX2" fmla="*/ 1442906 w 4018326"/>
              <a:gd name="connsiteY2" fmla="*/ 185907 h 232134"/>
              <a:gd name="connsiteX3" fmla="*/ 2306972 w 4018326"/>
              <a:gd name="connsiteY3" fmla="*/ 219463 h 232134"/>
              <a:gd name="connsiteX4" fmla="*/ 3212983 w 4018326"/>
              <a:gd name="connsiteY4" fmla="*/ 1349 h 232134"/>
              <a:gd name="connsiteX5" fmla="*/ 4018326 w 4018326"/>
              <a:gd name="connsiteY5" fmla="*/ 143962 h 232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8326" h="232134">
                <a:moveTo>
                  <a:pt x="0" y="135573"/>
                </a:moveTo>
                <a:cubicBezTo>
                  <a:pt x="169178" y="72655"/>
                  <a:pt x="338356" y="9738"/>
                  <a:pt x="578840" y="18127"/>
                </a:cubicBezTo>
                <a:cubicBezTo>
                  <a:pt x="819324" y="26516"/>
                  <a:pt x="1154884" y="152351"/>
                  <a:pt x="1442906" y="185907"/>
                </a:cubicBezTo>
                <a:cubicBezTo>
                  <a:pt x="1730928" y="219463"/>
                  <a:pt x="2011959" y="250223"/>
                  <a:pt x="2306972" y="219463"/>
                </a:cubicBezTo>
                <a:cubicBezTo>
                  <a:pt x="2601985" y="188703"/>
                  <a:pt x="2927757" y="13932"/>
                  <a:pt x="3212983" y="1349"/>
                </a:cubicBezTo>
                <a:cubicBezTo>
                  <a:pt x="3498209" y="-11235"/>
                  <a:pt x="3758267" y="66363"/>
                  <a:pt x="4018326" y="143962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082053"/>
      </p:ext>
    </p:extLst>
  </p:cSld>
  <p:clrMapOvr>
    <a:masterClrMapping/>
  </p:clrMapOvr>
  <p:transition advTm="828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2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17174 0.00116 " pathEditMode="fixed" rAng="0" ptsTypes="AA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4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6" grpId="1" animBg="1"/>
      <p:bldP spid="16" grpId="2" animBg="1"/>
      <p:bldP spid="16" grpId="3" animBg="1"/>
      <p:bldP spid="15" grpId="0" animBg="1"/>
      <p:bldP spid="15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7FC28103-C2FE-79E5-29F3-9CCD75C41257}"/>
              </a:ext>
            </a:extLst>
          </p:cNvPr>
          <p:cNvSpPr txBox="1"/>
          <p:nvPr/>
        </p:nvSpPr>
        <p:spPr>
          <a:xfrm>
            <a:off x="1211063" y="987958"/>
            <a:ext cx="73609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 kV</a:t>
            </a:r>
          </a:p>
          <a:p>
            <a:pPr algn="ctr"/>
            <a:r>
              <a:rPr lang="en-US" dirty="0"/>
              <a:t>0 kJ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4A8393-CDC4-0A82-CDD9-A4E2846FD106}"/>
              </a:ext>
            </a:extLst>
          </p:cNvPr>
          <p:cNvSpPr txBox="1"/>
          <p:nvPr/>
        </p:nvSpPr>
        <p:spPr>
          <a:xfrm>
            <a:off x="1175045" y="1017097"/>
            <a:ext cx="73609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4 kV</a:t>
            </a:r>
          </a:p>
          <a:p>
            <a:pPr algn="ctr"/>
            <a:r>
              <a:rPr lang="en-US" dirty="0"/>
              <a:t>12 kJ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877FA1-52DA-FE56-CA45-72F3704BA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Driver 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CF18C-A2EB-EF2B-0995-F737AD897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984377"/>
            <a:ext cx="10972800" cy="141335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Poorly chosen driver conditions may not fully discharge the capacitor bank</a:t>
            </a:r>
          </a:p>
          <a:p>
            <a:r>
              <a:rPr lang="en-US" dirty="0"/>
              <a:t>Reflected shock return causes secondary discharge which damages the driver</a:t>
            </a:r>
          </a:p>
          <a:p>
            <a:r>
              <a:rPr lang="en-US" dirty="0"/>
              <a:t>Necessary to reduce pressure, add Argon and/or increase Voltage to reduce “Arc-out”</a:t>
            </a:r>
          </a:p>
          <a:p>
            <a:r>
              <a:rPr lang="en-US" dirty="0"/>
              <a:t>Increasing voltage raises shock speed – Add Argon to tune the velocity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613901-5D41-8D16-BEBB-AA5FAD9851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7548" r="54896" b="32491"/>
          <a:stretch/>
        </p:blipFill>
        <p:spPr>
          <a:xfrm>
            <a:off x="2076629" y="906010"/>
            <a:ext cx="10115372" cy="326764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F591175-061D-79CB-E585-55D4D022D598}"/>
              </a:ext>
            </a:extLst>
          </p:cNvPr>
          <p:cNvCxnSpPr/>
          <p:nvPr/>
        </p:nvCxnSpPr>
        <p:spPr>
          <a:xfrm>
            <a:off x="294830" y="1179319"/>
            <a:ext cx="7434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B5FD2E3-EEA9-8BE2-F2FD-14E8851EBE1A}"/>
              </a:ext>
            </a:extLst>
          </p:cNvPr>
          <p:cNvCxnSpPr/>
          <p:nvPr/>
        </p:nvCxnSpPr>
        <p:spPr>
          <a:xfrm>
            <a:off x="294830" y="1340265"/>
            <a:ext cx="74348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028141A-4A39-5389-BB16-A16C88F92EE1}"/>
              </a:ext>
            </a:extLst>
          </p:cNvPr>
          <p:cNvSpPr/>
          <p:nvPr/>
        </p:nvSpPr>
        <p:spPr>
          <a:xfrm>
            <a:off x="666572" y="1340264"/>
            <a:ext cx="2033899" cy="702181"/>
          </a:xfrm>
          <a:custGeom>
            <a:avLst/>
            <a:gdLst>
              <a:gd name="connsiteX0" fmla="*/ 0 w 2033899"/>
              <a:gd name="connsiteY0" fmla="*/ 0 h 350378"/>
              <a:gd name="connsiteX1" fmla="*/ 0 w 2033899"/>
              <a:gd name="connsiteY1" fmla="*/ 350378 h 350378"/>
              <a:gd name="connsiteX2" fmla="*/ 2033899 w 2033899"/>
              <a:gd name="connsiteY2" fmla="*/ 350378 h 350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33899" h="350378">
                <a:moveTo>
                  <a:pt x="0" y="0"/>
                </a:moveTo>
                <a:lnTo>
                  <a:pt x="0" y="350378"/>
                </a:lnTo>
                <a:lnTo>
                  <a:pt x="2033899" y="35037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049F2A1-0AF6-2B4D-595D-8C86F67980DA}"/>
              </a:ext>
            </a:extLst>
          </p:cNvPr>
          <p:cNvSpPr/>
          <p:nvPr/>
        </p:nvSpPr>
        <p:spPr>
          <a:xfrm>
            <a:off x="666572" y="828942"/>
            <a:ext cx="2597921" cy="350377"/>
          </a:xfrm>
          <a:custGeom>
            <a:avLst/>
            <a:gdLst>
              <a:gd name="connsiteX0" fmla="*/ 0 w 2615013"/>
              <a:gd name="connsiteY0" fmla="*/ 692209 h 692209"/>
              <a:gd name="connsiteX1" fmla="*/ 0 w 2615013"/>
              <a:gd name="connsiteY1" fmla="*/ 0 h 692209"/>
              <a:gd name="connsiteX2" fmla="*/ 2615013 w 2615013"/>
              <a:gd name="connsiteY2" fmla="*/ 0 h 692209"/>
              <a:gd name="connsiteX3" fmla="*/ 2615013 w 2615013"/>
              <a:gd name="connsiteY3" fmla="*/ 239282 h 692209"/>
              <a:gd name="connsiteX0" fmla="*/ 0 w 2615013"/>
              <a:gd name="connsiteY0" fmla="*/ 692209 h 692209"/>
              <a:gd name="connsiteX1" fmla="*/ 0 w 2615013"/>
              <a:gd name="connsiteY1" fmla="*/ 0 h 692209"/>
              <a:gd name="connsiteX2" fmla="*/ 2615013 w 2615013"/>
              <a:gd name="connsiteY2" fmla="*/ 0 h 692209"/>
              <a:gd name="connsiteX3" fmla="*/ 2615013 w 2615013"/>
              <a:gd name="connsiteY3" fmla="*/ 424998 h 692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5013" h="692209">
                <a:moveTo>
                  <a:pt x="0" y="692209"/>
                </a:moveTo>
                <a:lnTo>
                  <a:pt x="0" y="0"/>
                </a:lnTo>
                <a:lnTo>
                  <a:pt x="2615013" y="0"/>
                </a:lnTo>
                <a:lnTo>
                  <a:pt x="2615013" y="42499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3C3745-5463-72EC-F60D-DB8F6E0B1CD6}"/>
              </a:ext>
            </a:extLst>
          </p:cNvPr>
          <p:cNvSpPr/>
          <p:nvPr/>
        </p:nvSpPr>
        <p:spPr>
          <a:xfrm>
            <a:off x="4605556" y="2306972"/>
            <a:ext cx="4186106" cy="528507"/>
          </a:xfrm>
          <a:prstGeom prst="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97BFA14-0FD5-3B1D-522C-571562E84E74}"/>
              </a:ext>
            </a:extLst>
          </p:cNvPr>
          <p:cNvSpPr/>
          <p:nvPr/>
        </p:nvSpPr>
        <p:spPr>
          <a:xfrm>
            <a:off x="4672668" y="2439847"/>
            <a:ext cx="4018326" cy="232134"/>
          </a:xfrm>
          <a:custGeom>
            <a:avLst/>
            <a:gdLst>
              <a:gd name="connsiteX0" fmla="*/ 0 w 4018326"/>
              <a:gd name="connsiteY0" fmla="*/ 135573 h 232134"/>
              <a:gd name="connsiteX1" fmla="*/ 578840 w 4018326"/>
              <a:gd name="connsiteY1" fmla="*/ 18127 h 232134"/>
              <a:gd name="connsiteX2" fmla="*/ 1442906 w 4018326"/>
              <a:gd name="connsiteY2" fmla="*/ 185907 h 232134"/>
              <a:gd name="connsiteX3" fmla="*/ 2306972 w 4018326"/>
              <a:gd name="connsiteY3" fmla="*/ 219463 h 232134"/>
              <a:gd name="connsiteX4" fmla="*/ 3212983 w 4018326"/>
              <a:gd name="connsiteY4" fmla="*/ 1349 h 232134"/>
              <a:gd name="connsiteX5" fmla="*/ 4018326 w 4018326"/>
              <a:gd name="connsiteY5" fmla="*/ 143962 h 232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18326" h="232134">
                <a:moveTo>
                  <a:pt x="0" y="135573"/>
                </a:moveTo>
                <a:cubicBezTo>
                  <a:pt x="169178" y="72655"/>
                  <a:pt x="338356" y="9738"/>
                  <a:pt x="578840" y="18127"/>
                </a:cubicBezTo>
                <a:cubicBezTo>
                  <a:pt x="819324" y="26516"/>
                  <a:pt x="1154884" y="152351"/>
                  <a:pt x="1442906" y="185907"/>
                </a:cubicBezTo>
                <a:cubicBezTo>
                  <a:pt x="1730928" y="219463"/>
                  <a:pt x="2011959" y="250223"/>
                  <a:pt x="2306972" y="219463"/>
                </a:cubicBezTo>
                <a:cubicBezTo>
                  <a:pt x="2601985" y="188703"/>
                  <a:pt x="2927757" y="13932"/>
                  <a:pt x="3212983" y="1349"/>
                </a:cubicBezTo>
                <a:cubicBezTo>
                  <a:pt x="3498209" y="-11235"/>
                  <a:pt x="3758267" y="66363"/>
                  <a:pt x="4018326" y="143962"/>
                </a:cubicBezTo>
              </a:path>
            </a:pathLst>
          </a:cu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203D47-6068-07D9-FE69-38DD215FF3E5}"/>
              </a:ext>
            </a:extLst>
          </p:cNvPr>
          <p:cNvSpPr txBox="1"/>
          <p:nvPr/>
        </p:nvSpPr>
        <p:spPr>
          <a:xfrm>
            <a:off x="1111622" y="1002041"/>
            <a:ext cx="864339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15 kV</a:t>
            </a:r>
          </a:p>
          <a:p>
            <a:pPr algn="ctr"/>
            <a:r>
              <a:rPr lang="en-US" dirty="0"/>
              <a:t>170 kJ</a:t>
            </a: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E928872-79B7-8915-563E-CE5BF9336BB8}"/>
              </a:ext>
            </a:extLst>
          </p:cNvPr>
          <p:cNvSpPr/>
          <p:nvPr/>
        </p:nvSpPr>
        <p:spPr>
          <a:xfrm>
            <a:off x="4135772" y="2239862"/>
            <a:ext cx="400287" cy="294190"/>
          </a:xfrm>
          <a:custGeom>
            <a:avLst/>
            <a:gdLst>
              <a:gd name="connsiteX0" fmla="*/ 176169 w 176169"/>
              <a:gd name="connsiteY0" fmla="*/ 285225 h 285225"/>
              <a:gd name="connsiteX1" fmla="*/ 176169 w 176169"/>
              <a:gd name="connsiteY1" fmla="*/ 184557 h 285225"/>
              <a:gd name="connsiteX2" fmla="*/ 0 w 176169"/>
              <a:gd name="connsiteY2" fmla="*/ 176168 h 285225"/>
              <a:gd name="connsiteX3" fmla="*/ 0 w 176169"/>
              <a:gd name="connsiteY3" fmla="*/ 0 h 285225"/>
              <a:gd name="connsiteX0" fmla="*/ 176169 w 176169"/>
              <a:gd name="connsiteY0" fmla="*/ 285225 h 285225"/>
              <a:gd name="connsiteX1" fmla="*/ 167287 w 176169"/>
              <a:gd name="connsiteY1" fmla="*/ 279221 h 285225"/>
              <a:gd name="connsiteX2" fmla="*/ 176169 w 176169"/>
              <a:gd name="connsiteY2" fmla="*/ 184557 h 285225"/>
              <a:gd name="connsiteX3" fmla="*/ 0 w 176169"/>
              <a:gd name="connsiteY3" fmla="*/ 176168 h 285225"/>
              <a:gd name="connsiteX4" fmla="*/ 0 w 176169"/>
              <a:gd name="connsiteY4" fmla="*/ 0 h 285225"/>
              <a:gd name="connsiteX0" fmla="*/ 176169 w 579664"/>
              <a:gd name="connsiteY0" fmla="*/ 285225 h 285225"/>
              <a:gd name="connsiteX1" fmla="*/ 579664 w 579664"/>
              <a:gd name="connsiteY1" fmla="*/ 252327 h 285225"/>
              <a:gd name="connsiteX2" fmla="*/ 176169 w 579664"/>
              <a:gd name="connsiteY2" fmla="*/ 184557 h 285225"/>
              <a:gd name="connsiteX3" fmla="*/ 0 w 579664"/>
              <a:gd name="connsiteY3" fmla="*/ 176168 h 285225"/>
              <a:gd name="connsiteX4" fmla="*/ 0 w 579664"/>
              <a:gd name="connsiteY4" fmla="*/ 0 h 285225"/>
              <a:gd name="connsiteX0" fmla="*/ 400287 w 579664"/>
              <a:gd name="connsiteY0" fmla="*/ 294190 h 294190"/>
              <a:gd name="connsiteX1" fmla="*/ 579664 w 579664"/>
              <a:gd name="connsiteY1" fmla="*/ 252327 h 294190"/>
              <a:gd name="connsiteX2" fmla="*/ 176169 w 579664"/>
              <a:gd name="connsiteY2" fmla="*/ 184557 h 294190"/>
              <a:gd name="connsiteX3" fmla="*/ 0 w 579664"/>
              <a:gd name="connsiteY3" fmla="*/ 176168 h 294190"/>
              <a:gd name="connsiteX4" fmla="*/ 0 w 579664"/>
              <a:gd name="connsiteY4" fmla="*/ 0 h 294190"/>
              <a:gd name="connsiteX0" fmla="*/ 400287 w 400287"/>
              <a:gd name="connsiteY0" fmla="*/ 294190 h 294190"/>
              <a:gd name="connsiteX1" fmla="*/ 176253 w 400287"/>
              <a:gd name="connsiteY1" fmla="*/ 288186 h 294190"/>
              <a:gd name="connsiteX2" fmla="*/ 176169 w 400287"/>
              <a:gd name="connsiteY2" fmla="*/ 184557 h 294190"/>
              <a:gd name="connsiteX3" fmla="*/ 0 w 400287"/>
              <a:gd name="connsiteY3" fmla="*/ 176168 h 294190"/>
              <a:gd name="connsiteX4" fmla="*/ 0 w 400287"/>
              <a:gd name="connsiteY4" fmla="*/ 0 h 294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287" h="294190">
                <a:moveTo>
                  <a:pt x="400287" y="294190"/>
                </a:moveTo>
                <a:lnTo>
                  <a:pt x="176253" y="288186"/>
                </a:lnTo>
                <a:lnTo>
                  <a:pt x="176169" y="184557"/>
                </a:lnTo>
                <a:lnTo>
                  <a:pt x="0" y="176168"/>
                </a:lnTo>
                <a:lnTo>
                  <a:pt x="0" y="0"/>
                </a:ln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B19BC9-75BB-F726-20C4-6BF2CDDA3204}"/>
              </a:ext>
            </a:extLst>
          </p:cNvPr>
          <p:cNvSpPr/>
          <p:nvPr/>
        </p:nvSpPr>
        <p:spPr>
          <a:xfrm>
            <a:off x="4603170" y="2312977"/>
            <a:ext cx="400287" cy="528507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B5666B5-3B71-4831-B393-D3B567E8EFED}"/>
              </a:ext>
            </a:extLst>
          </p:cNvPr>
          <p:cNvGraphicFramePr>
            <a:graphicFrameLocks/>
          </p:cNvGraphicFramePr>
          <p:nvPr/>
        </p:nvGraphicFramePr>
        <p:xfrm>
          <a:off x="6956290" y="1002041"/>
          <a:ext cx="4789974" cy="3753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732B13-B2D3-F348-0D9B-4087E40D50E1}"/>
              </a:ext>
            </a:extLst>
          </p:cNvPr>
          <p:cNvCxnSpPr/>
          <p:nvPr/>
        </p:nvCxnSpPr>
        <p:spPr>
          <a:xfrm flipV="1">
            <a:off x="10112188" y="1179319"/>
            <a:ext cx="0" cy="2801010"/>
          </a:xfrm>
          <a:prstGeom prst="line">
            <a:avLst/>
          </a:pr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51F91B1-F506-46A9-B27A-541471A3ABBF}"/>
              </a:ext>
            </a:extLst>
          </p:cNvPr>
          <p:cNvGraphicFramePr>
            <a:graphicFrameLocks/>
          </p:cNvGraphicFramePr>
          <p:nvPr/>
        </p:nvGraphicFramePr>
        <p:xfrm>
          <a:off x="6956290" y="987958"/>
          <a:ext cx="4940880" cy="3767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A987DFD0-C88D-49C2-A6C0-146DAB86B72D}"/>
              </a:ext>
            </a:extLst>
          </p:cNvPr>
          <p:cNvGraphicFramePr>
            <a:graphicFrameLocks/>
          </p:cNvGraphicFramePr>
          <p:nvPr/>
        </p:nvGraphicFramePr>
        <p:xfrm>
          <a:off x="7003038" y="914967"/>
          <a:ext cx="4890642" cy="3552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435310160"/>
      </p:ext>
    </p:extLst>
  </p:cSld>
  <p:clrMapOvr>
    <a:masterClrMapping/>
  </p:clrMapOvr>
  <p:transition advTm="18478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2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2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1.48148E-6 L 0.17174 0.00116 " pathEditMode="fixed" rAng="0" ptsTypes="AA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81" y="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6" grpId="0" animBg="1"/>
      <p:bldP spid="16" grpId="1" animBg="1"/>
      <p:bldP spid="16" grpId="2" animBg="1"/>
      <p:bldP spid="16" grpId="3" animBg="1"/>
      <p:bldP spid="15" grpId="0" animBg="1"/>
      <p:bldP spid="15" grpId="1" animBg="1"/>
      <p:bldP spid="13" grpId="0" animBg="1"/>
      <p:bldP spid="18" grpId="0" animBg="1"/>
      <p:bldP spid="19" grpId="0" animBg="1"/>
      <p:bldP spid="19" grpId="1" animBg="1"/>
      <p:bldGraphic spid="4" grpId="0">
        <p:bldAsOne/>
      </p:bldGraphic>
      <p:bldGraphic spid="8" grpId="0">
        <p:bldAsOne/>
      </p:bldGraphic>
      <p:bldGraphic spid="14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0613901-5D41-8D16-BEBB-AA5FAD9851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312" t="27548" r="54896" b="32491"/>
          <a:stretch/>
        </p:blipFill>
        <p:spPr>
          <a:xfrm>
            <a:off x="-254373" y="900231"/>
            <a:ext cx="10115372" cy="3267641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6E345D5-5708-78A5-7910-60D14033F544}"/>
              </a:ext>
            </a:extLst>
          </p:cNvPr>
          <p:cNvSpPr/>
          <p:nvPr/>
        </p:nvSpPr>
        <p:spPr>
          <a:xfrm>
            <a:off x="2266950" y="2305050"/>
            <a:ext cx="4156075" cy="530225"/>
          </a:xfrm>
          <a:custGeom>
            <a:avLst/>
            <a:gdLst>
              <a:gd name="connsiteX0" fmla="*/ 222250 w 4156075"/>
              <a:gd name="connsiteY0" fmla="*/ 34807 h 565032"/>
              <a:gd name="connsiteX1" fmla="*/ 0 w 4156075"/>
              <a:gd name="connsiteY1" fmla="*/ 34807 h 565032"/>
              <a:gd name="connsiteX2" fmla="*/ 6350 w 4156075"/>
              <a:gd name="connsiteY2" fmla="*/ 565032 h 565032"/>
              <a:gd name="connsiteX3" fmla="*/ 4156075 w 4156075"/>
              <a:gd name="connsiteY3" fmla="*/ 565032 h 565032"/>
              <a:gd name="connsiteX4" fmla="*/ 4156075 w 4156075"/>
              <a:gd name="connsiteY4" fmla="*/ 523757 h 565032"/>
              <a:gd name="connsiteX5" fmla="*/ 485775 w 4156075"/>
              <a:gd name="connsiteY5" fmla="*/ 533282 h 565032"/>
              <a:gd name="connsiteX6" fmla="*/ 219075 w 4156075"/>
              <a:gd name="connsiteY6" fmla="*/ 504707 h 565032"/>
              <a:gd name="connsiteX7" fmla="*/ 222250 w 4156075"/>
              <a:gd name="connsiteY7" fmla="*/ 34807 h 565032"/>
              <a:gd name="connsiteX0" fmla="*/ 222250 w 4156075"/>
              <a:gd name="connsiteY0" fmla="*/ 0 h 530225"/>
              <a:gd name="connsiteX1" fmla="*/ 0 w 4156075"/>
              <a:gd name="connsiteY1" fmla="*/ 0 h 530225"/>
              <a:gd name="connsiteX2" fmla="*/ 6350 w 4156075"/>
              <a:gd name="connsiteY2" fmla="*/ 530225 h 530225"/>
              <a:gd name="connsiteX3" fmla="*/ 4156075 w 4156075"/>
              <a:gd name="connsiteY3" fmla="*/ 530225 h 530225"/>
              <a:gd name="connsiteX4" fmla="*/ 4156075 w 4156075"/>
              <a:gd name="connsiteY4" fmla="*/ 488950 h 530225"/>
              <a:gd name="connsiteX5" fmla="*/ 485775 w 4156075"/>
              <a:gd name="connsiteY5" fmla="*/ 498475 h 530225"/>
              <a:gd name="connsiteX6" fmla="*/ 219075 w 4156075"/>
              <a:gd name="connsiteY6" fmla="*/ 469900 h 530225"/>
              <a:gd name="connsiteX7" fmla="*/ 222250 w 4156075"/>
              <a:gd name="connsiteY7" fmla="*/ 0 h 530225"/>
              <a:gd name="connsiteX0" fmla="*/ 222250 w 4156075"/>
              <a:gd name="connsiteY0" fmla="*/ 0 h 530225"/>
              <a:gd name="connsiteX1" fmla="*/ 0 w 4156075"/>
              <a:gd name="connsiteY1" fmla="*/ 0 h 530225"/>
              <a:gd name="connsiteX2" fmla="*/ 6350 w 4156075"/>
              <a:gd name="connsiteY2" fmla="*/ 530225 h 530225"/>
              <a:gd name="connsiteX3" fmla="*/ 4156075 w 4156075"/>
              <a:gd name="connsiteY3" fmla="*/ 530225 h 530225"/>
              <a:gd name="connsiteX4" fmla="*/ 4156075 w 4156075"/>
              <a:gd name="connsiteY4" fmla="*/ 488950 h 530225"/>
              <a:gd name="connsiteX5" fmla="*/ 485775 w 4156075"/>
              <a:gd name="connsiteY5" fmla="*/ 498475 h 530225"/>
              <a:gd name="connsiteX6" fmla="*/ 219075 w 4156075"/>
              <a:gd name="connsiteY6" fmla="*/ 469900 h 530225"/>
              <a:gd name="connsiteX7" fmla="*/ 222250 w 4156075"/>
              <a:gd name="connsiteY7" fmla="*/ 0 h 530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156075" h="530225">
                <a:moveTo>
                  <a:pt x="222250" y="0"/>
                </a:moveTo>
                <a:lnTo>
                  <a:pt x="0" y="0"/>
                </a:lnTo>
                <a:cubicBezTo>
                  <a:pt x="2117" y="176742"/>
                  <a:pt x="4233" y="353483"/>
                  <a:pt x="6350" y="530225"/>
                </a:cubicBezTo>
                <a:lnTo>
                  <a:pt x="4156075" y="530225"/>
                </a:lnTo>
                <a:lnTo>
                  <a:pt x="4156075" y="488950"/>
                </a:lnTo>
                <a:lnTo>
                  <a:pt x="485775" y="498475"/>
                </a:lnTo>
                <a:lnTo>
                  <a:pt x="219075" y="469900"/>
                </a:lnTo>
                <a:cubicBezTo>
                  <a:pt x="220133" y="313267"/>
                  <a:pt x="221192" y="156633"/>
                  <a:pt x="22225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05B4BB9-0BC8-5A49-DAC1-F14FF7E26F99}"/>
              </a:ext>
            </a:extLst>
          </p:cNvPr>
          <p:cNvSpPr/>
          <p:nvPr/>
        </p:nvSpPr>
        <p:spPr>
          <a:xfrm>
            <a:off x="2486026" y="2305050"/>
            <a:ext cx="3940175" cy="498475"/>
          </a:xfrm>
          <a:custGeom>
            <a:avLst/>
            <a:gdLst>
              <a:gd name="connsiteX0" fmla="*/ 222250 w 4156075"/>
              <a:gd name="connsiteY0" fmla="*/ 34807 h 565032"/>
              <a:gd name="connsiteX1" fmla="*/ 0 w 4156075"/>
              <a:gd name="connsiteY1" fmla="*/ 34807 h 565032"/>
              <a:gd name="connsiteX2" fmla="*/ 6350 w 4156075"/>
              <a:gd name="connsiteY2" fmla="*/ 565032 h 565032"/>
              <a:gd name="connsiteX3" fmla="*/ 4156075 w 4156075"/>
              <a:gd name="connsiteY3" fmla="*/ 565032 h 565032"/>
              <a:gd name="connsiteX4" fmla="*/ 4156075 w 4156075"/>
              <a:gd name="connsiteY4" fmla="*/ 523757 h 565032"/>
              <a:gd name="connsiteX5" fmla="*/ 485775 w 4156075"/>
              <a:gd name="connsiteY5" fmla="*/ 533282 h 565032"/>
              <a:gd name="connsiteX6" fmla="*/ 219075 w 4156075"/>
              <a:gd name="connsiteY6" fmla="*/ 504707 h 565032"/>
              <a:gd name="connsiteX7" fmla="*/ 222250 w 4156075"/>
              <a:gd name="connsiteY7" fmla="*/ 34807 h 565032"/>
              <a:gd name="connsiteX0" fmla="*/ 222250 w 4156075"/>
              <a:gd name="connsiteY0" fmla="*/ 0 h 530225"/>
              <a:gd name="connsiteX1" fmla="*/ 0 w 4156075"/>
              <a:gd name="connsiteY1" fmla="*/ 0 h 530225"/>
              <a:gd name="connsiteX2" fmla="*/ 6350 w 4156075"/>
              <a:gd name="connsiteY2" fmla="*/ 530225 h 530225"/>
              <a:gd name="connsiteX3" fmla="*/ 4156075 w 4156075"/>
              <a:gd name="connsiteY3" fmla="*/ 530225 h 530225"/>
              <a:gd name="connsiteX4" fmla="*/ 4156075 w 4156075"/>
              <a:gd name="connsiteY4" fmla="*/ 488950 h 530225"/>
              <a:gd name="connsiteX5" fmla="*/ 485775 w 4156075"/>
              <a:gd name="connsiteY5" fmla="*/ 498475 h 530225"/>
              <a:gd name="connsiteX6" fmla="*/ 219075 w 4156075"/>
              <a:gd name="connsiteY6" fmla="*/ 469900 h 530225"/>
              <a:gd name="connsiteX7" fmla="*/ 222250 w 4156075"/>
              <a:gd name="connsiteY7" fmla="*/ 0 h 530225"/>
              <a:gd name="connsiteX0" fmla="*/ 222250 w 4156075"/>
              <a:gd name="connsiteY0" fmla="*/ 0 h 530225"/>
              <a:gd name="connsiteX1" fmla="*/ 0 w 4156075"/>
              <a:gd name="connsiteY1" fmla="*/ 0 h 530225"/>
              <a:gd name="connsiteX2" fmla="*/ 6350 w 4156075"/>
              <a:gd name="connsiteY2" fmla="*/ 530225 h 530225"/>
              <a:gd name="connsiteX3" fmla="*/ 4156075 w 4156075"/>
              <a:gd name="connsiteY3" fmla="*/ 530225 h 530225"/>
              <a:gd name="connsiteX4" fmla="*/ 4156075 w 4156075"/>
              <a:gd name="connsiteY4" fmla="*/ 488950 h 530225"/>
              <a:gd name="connsiteX5" fmla="*/ 485775 w 4156075"/>
              <a:gd name="connsiteY5" fmla="*/ 498475 h 530225"/>
              <a:gd name="connsiteX6" fmla="*/ 219075 w 4156075"/>
              <a:gd name="connsiteY6" fmla="*/ 469900 h 530225"/>
              <a:gd name="connsiteX7" fmla="*/ 222250 w 4156075"/>
              <a:gd name="connsiteY7" fmla="*/ 0 h 530225"/>
              <a:gd name="connsiteX0" fmla="*/ 215905 w 4149730"/>
              <a:gd name="connsiteY0" fmla="*/ 33994 h 564219"/>
              <a:gd name="connsiteX1" fmla="*/ 806455 w 4149730"/>
              <a:gd name="connsiteY1" fmla="*/ 37169 h 564219"/>
              <a:gd name="connsiteX2" fmla="*/ 5 w 4149730"/>
              <a:gd name="connsiteY2" fmla="*/ 564219 h 564219"/>
              <a:gd name="connsiteX3" fmla="*/ 4149730 w 4149730"/>
              <a:gd name="connsiteY3" fmla="*/ 564219 h 564219"/>
              <a:gd name="connsiteX4" fmla="*/ 4149730 w 4149730"/>
              <a:gd name="connsiteY4" fmla="*/ 522944 h 564219"/>
              <a:gd name="connsiteX5" fmla="*/ 479430 w 4149730"/>
              <a:gd name="connsiteY5" fmla="*/ 532469 h 564219"/>
              <a:gd name="connsiteX6" fmla="*/ 212730 w 4149730"/>
              <a:gd name="connsiteY6" fmla="*/ 503894 h 564219"/>
              <a:gd name="connsiteX7" fmla="*/ 215905 w 4149730"/>
              <a:gd name="connsiteY7" fmla="*/ 33994 h 564219"/>
              <a:gd name="connsiteX0" fmla="*/ 44577 w 3978402"/>
              <a:gd name="connsiteY0" fmla="*/ 33994 h 564219"/>
              <a:gd name="connsiteX1" fmla="*/ 635127 w 3978402"/>
              <a:gd name="connsiteY1" fmla="*/ 37169 h 564219"/>
              <a:gd name="connsiteX2" fmla="*/ 638302 w 3978402"/>
              <a:gd name="connsiteY2" fmla="*/ 430869 h 564219"/>
              <a:gd name="connsiteX3" fmla="*/ 3978402 w 3978402"/>
              <a:gd name="connsiteY3" fmla="*/ 564219 h 564219"/>
              <a:gd name="connsiteX4" fmla="*/ 3978402 w 3978402"/>
              <a:gd name="connsiteY4" fmla="*/ 522944 h 564219"/>
              <a:gd name="connsiteX5" fmla="*/ 308102 w 3978402"/>
              <a:gd name="connsiteY5" fmla="*/ 532469 h 564219"/>
              <a:gd name="connsiteX6" fmla="*/ 41402 w 3978402"/>
              <a:gd name="connsiteY6" fmla="*/ 503894 h 564219"/>
              <a:gd name="connsiteX7" fmla="*/ 44577 w 3978402"/>
              <a:gd name="connsiteY7" fmla="*/ 33994 h 56421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3981577 w 3981577"/>
              <a:gd name="connsiteY3" fmla="*/ 449919 h 532469"/>
              <a:gd name="connsiteX4" fmla="*/ 3978402 w 3981577"/>
              <a:gd name="connsiteY4" fmla="*/ 522944 h 532469"/>
              <a:gd name="connsiteX5" fmla="*/ 308102 w 3981577"/>
              <a:gd name="connsiteY5" fmla="*/ 532469 h 532469"/>
              <a:gd name="connsiteX6" fmla="*/ 41402 w 3981577"/>
              <a:gd name="connsiteY6" fmla="*/ 503894 h 532469"/>
              <a:gd name="connsiteX7" fmla="*/ 44577 w 3981577"/>
              <a:gd name="connsiteY7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1114551 w 3981577"/>
              <a:gd name="connsiteY3" fmla="*/ 437219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1101851 w 3981577"/>
              <a:gd name="connsiteY3" fmla="*/ 468969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927226 w 3981577"/>
              <a:gd name="connsiteY3" fmla="*/ 494369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835151 w 3981577"/>
              <a:gd name="connsiteY3" fmla="*/ 453094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0 h 498475"/>
              <a:gd name="connsiteX1" fmla="*/ 635127 w 3981577"/>
              <a:gd name="connsiteY1" fmla="*/ 3175 h 498475"/>
              <a:gd name="connsiteX2" fmla="*/ 638302 w 3981577"/>
              <a:gd name="connsiteY2" fmla="*/ 396875 h 498475"/>
              <a:gd name="connsiteX3" fmla="*/ 835151 w 3981577"/>
              <a:gd name="connsiteY3" fmla="*/ 419100 h 498475"/>
              <a:gd name="connsiteX4" fmla="*/ 3981577 w 3981577"/>
              <a:gd name="connsiteY4" fmla="*/ 415925 h 498475"/>
              <a:gd name="connsiteX5" fmla="*/ 3978402 w 3981577"/>
              <a:gd name="connsiteY5" fmla="*/ 488950 h 498475"/>
              <a:gd name="connsiteX6" fmla="*/ 308102 w 3981577"/>
              <a:gd name="connsiteY6" fmla="*/ 498475 h 498475"/>
              <a:gd name="connsiteX7" fmla="*/ 41402 w 3981577"/>
              <a:gd name="connsiteY7" fmla="*/ 469900 h 498475"/>
              <a:gd name="connsiteX8" fmla="*/ 44577 w 3981577"/>
              <a:gd name="connsiteY8" fmla="*/ 0 h 498475"/>
              <a:gd name="connsiteX0" fmla="*/ 3175 w 3940175"/>
              <a:gd name="connsiteY0" fmla="*/ 0 h 498475"/>
              <a:gd name="connsiteX1" fmla="*/ 593725 w 3940175"/>
              <a:gd name="connsiteY1" fmla="*/ 3175 h 498475"/>
              <a:gd name="connsiteX2" fmla="*/ 596900 w 3940175"/>
              <a:gd name="connsiteY2" fmla="*/ 396875 h 498475"/>
              <a:gd name="connsiteX3" fmla="*/ 793749 w 3940175"/>
              <a:gd name="connsiteY3" fmla="*/ 419100 h 498475"/>
              <a:gd name="connsiteX4" fmla="*/ 3940175 w 3940175"/>
              <a:gd name="connsiteY4" fmla="*/ 415925 h 498475"/>
              <a:gd name="connsiteX5" fmla="*/ 3937000 w 3940175"/>
              <a:gd name="connsiteY5" fmla="*/ 488950 h 498475"/>
              <a:gd name="connsiteX6" fmla="*/ 266700 w 3940175"/>
              <a:gd name="connsiteY6" fmla="*/ 498475 h 498475"/>
              <a:gd name="connsiteX7" fmla="*/ 0 w 3940175"/>
              <a:gd name="connsiteY7" fmla="*/ 469900 h 498475"/>
              <a:gd name="connsiteX8" fmla="*/ 3175 w 3940175"/>
              <a:gd name="connsiteY8" fmla="*/ 0 h 49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40175" h="498475">
                <a:moveTo>
                  <a:pt x="3175" y="0"/>
                </a:moveTo>
                <a:lnTo>
                  <a:pt x="593725" y="3175"/>
                </a:lnTo>
                <a:cubicBezTo>
                  <a:pt x="595842" y="179917"/>
                  <a:pt x="594783" y="220133"/>
                  <a:pt x="596900" y="396875"/>
                </a:cubicBezTo>
                <a:lnTo>
                  <a:pt x="793749" y="419100"/>
                </a:lnTo>
                <a:lnTo>
                  <a:pt x="3940175" y="415925"/>
                </a:lnTo>
                <a:lnTo>
                  <a:pt x="3937000" y="488950"/>
                </a:lnTo>
                <a:lnTo>
                  <a:pt x="266700" y="498475"/>
                </a:lnTo>
                <a:lnTo>
                  <a:pt x="0" y="469900"/>
                </a:lnTo>
                <a:cubicBezTo>
                  <a:pt x="1058" y="313267"/>
                  <a:pt x="2117" y="156633"/>
                  <a:pt x="317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68D58FA6-0C52-275A-8766-2E3F2362DB1D}"/>
              </a:ext>
            </a:extLst>
          </p:cNvPr>
          <p:cNvSpPr/>
          <p:nvPr/>
        </p:nvSpPr>
        <p:spPr>
          <a:xfrm>
            <a:off x="3079752" y="2295857"/>
            <a:ext cx="3349625" cy="431468"/>
          </a:xfrm>
          <a:custGeom>
            <a:avLst/>
            <a:gdLst>
              <a:gd name="connsiteX0" fmla="*/ 222250 w 4156075"/>
              <a:gd name="connsiteY0" fmla="*/ 34807 h 565032"/>
              <a:gd name="connsiteX1" fmla="*/ 0 w 4156075"/>
              <a:gd name="connsiteY1" fmla="*/ 34807 h 565032"/>
              <a:gd name="connsiteX2" fmla="*/ 6350 w 4156075"/>
              <a:gd name="connsiteY2" fmla="*/ 565032 h 565032"/>
              <a:gd name="connsiteX3" fmla="*/ 4156075 w 4156075"/>
              <a:gd name="connsiteY3" fmla="*/ 565032 h 565032"/>
              <a:gd name="connsiteX4" fmla="*/ 4156075 w 4156075"/>
              <a:gd name="connsiteY4" fmla="*/ 523757 h 565032"/>
              <a:gd name="connsiteX5" fmla="*/ 485775 w 4156075"/>
              <a:gd name="connsiteY5" fmla="*/ 533282 h 565032"/>
              <a:gd name="connsiteX6" fmla="*/ 219075 w 4156075"/>
              <a:gd name="connsiteY6" fmla="*/ 504707 h 565032"/>
              <a:gd name="connsiteX7" fmla="*/ 222250 w 4156075"/>
              <a:gd name="connsiteY7" fmla="*/ 34807 h 565032"/>
              <a:gd name="connsiteX0" fmla="*/ 222250 w 4156075"/>
              <a:gd name="connsiteY0" fmla="*/ 0 h 530225"/>
              <a:gd name="connsiteX1" fmla="*/ 0 w 4156075"/>
              <a:gd name="connsiteY1" fmla="*/ 0 h 530225"/>
              <a:gd name="connsiteX2" fmla="*/ 6350 w 4156075"/>
              <a:gd name="connsiteY2" fmla="*/ 530225 h 530225"/>
              <a:gd name="connsiteX3" fmla="*/ 4156075 w 4156075"/>
              <a:gd name="connsiteY3" fmla="*/ 530225 h 530225"/>
              <a:gd name="connsiteX4" fmla="*/ 4156075 w 4156075"/>
              <a:gd name="connsiteY4" fmla="*/ 488950 h 530225"/>
              <a:gd name="connsiteX5" fmla="*/ 485775 w 4156075"/>
              <a:gd name="connsiteY5" fmla="*/ 498475 h 530225"/>
              <a:gd name="connsiteX6" fmla="*/ 219075 w 4156075"/>
              <a:gd name="connsiteY6" fmla="*/ 469900 h 530225"/>
              <a:gd name="connsiteX7" fmla="*/ 222250 w 4156075"/>
              <a:gd name="connsiteY7" fmla="*/ 0 h 530225"/>
              <a:gd name="connsiteX0" fmla="*/ 222250 w 4156075"/>
              <a:gd name="connsiteY0" fmla="*/ 0 h 530225"/>
              <a:gd name="connsiteX1" fmla="*/ 0 w 4156075"/>
              <a:gd name="connsiteY1" fmla="*/ 0 h 530225"/>
              <a:gd name="connsiteX2" fmla="*/ 6350 w 4156075"/>
              <a:gd name="connsiteY2" fmla="*/ 530225 h 530225"/>
              <a:gd name="connsiteX3" fmla="*/ 4156075 w 4156075"/>
              <a:gd name="connsiteY3" fmla="*/ 530225 h 530225"/>
              <a:gd name="connsiteX4" fmla="*/ 4156075 w 4156075"/>
              <a:gd name="connsiteY4" fmla="*/ 488950 h 530225"/>
              <a:gd name="connsiteX5" fmla="*/ 485775 w 4156075"/>
              <a:gd name="connsiteY5" fmla="*/ 498475 h 530225"/>
              <a:gd name="connsiteX6" fmla="*/ 219075 w 4156075"/>
              <a:gd name="connsiteY6" fmla="*/ 469900 h 530225"/>
              <a:gd name="connsiteX7" fmla="*/ 222250 w 4156075"/>
              <a:gd name="connsiteY7" fmla="*/ 0 h 530225"/>
              <a:gd name="connsiteX0" fmla="*/ 215905 w 4149730"/>
              <a:gd name="connsiteY0" fmla="*/ 33994 h 564219"/>
              <a:gd name="connsiteX1" fmla="*/ 806455 w 4149730"/>
              <a:gd name="connsiteY1" fmla="*/ 37169 h 564219"/>
              <a:gd name="connsiteX2" fmla="*/ 5 w 4149730"/>
              <a:gd name="connsiteY2" fmla="*/ 564219 h 564219"/>
              <a:gd name="connsiteX3" fmla="*/ 4149730 w 4149730"/>
              <a:gd name="connsiteY3" fmla="*/ 564219 h 564219"/>
              <a:gd name="connsiteX4" fmla="*/ 4149730 w 4149730"/>
              <a:gd name="connsiteY4" fmla="*/ 522944 h 564219"/>
              <a:gd name="connsiteX5" fmla="*/ 479430 w 4149730"/>
              <a:gd name="connsiteY5" fmla="*/ 532469 h 564219"/>
              <a:gd name="connsiteX6" fmla="*/ 212730 w 4149730"/>
              <a:gd name="connsiteY6" fmla="*/ 503894 h 564219"/>
              <a:gd name="connsiteX7" fmla="*/ 215905 w 4149730"/>
              <a:gd name="connsiteY7" fmla="*/ 33994 h 564219"/>
              <a:gd name="connsiteX0" fmla="*/ 44577 w 3978402"/>
              <a:gd name="connsiteY0" fmla="*/ 33994 h 564219"/>
              <a:gd name="connsiteX1" fmla="*/ 635127 w 3978402"/>
              <a:gd name="connsiteY1" fmla="*/ 37169 h 564219"/>
              <a:gd name="connsiteX2" fmla="*/ 638302 w 3978402"/>
              <a:gd name="connsiteY2" fmla="*/ 430869 h 564219"/>
              <a:gd name="connsiteX3" fmla="*/ 3978402 w 3978402"/>
              <a:gd name="connsiteY3" fmla="*/ 564219 h 564219"/>
              <a:gd name="connsiteX4" fmla="*/ 3978402 w 3978402"/>
              <a:gd name="connsiteY4" fmla="*/ 522944 h 564219"/>
              <a:gd name="connsiteX5" fmla="*/ 308102 w 3978402"/>
              <a:gd name="connsiteY5" fmla="*/ 532469 h 564219"/>
              <a:gd name="connsiteX6" fmla="*/ 41402 w 3978402"/>
              <a:gd name="connsiteY6" fmla="*/ 503894 h 564219"/>
              <a:gd name="connsiteX7" fmla="*/ 44577 w 3978402"/>
              <a:gd name="connsiteY7" fmla="*/ 33994 h 56421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3981577 w 3981577"/>
              <a:gd name="connsiteY3" fmla="*/ 449919 h 532469"/>
              <a:gd name="connsiteX4" fmla="*/ 3978402 w 3981577"/>
              <a:gd name="connsiteY4" fmla="*/ 522944 h 532469"/>
              <a:gd name="connsiteX5" fmla="*/ 308102 w 3981577"/>
              <a:gd name="connsiteY5" fmla="*/ 532469 h 532469"/>
              <a:gd name="connsiteX6" fmla="*/ 41402 w 3981577"/>
              <a:gd name="connsiteY6" fmla="*/ 503894 h 532469"/>
              <a:gd name="connsiteX7" fmla="*/ 44577 w 3981577"/>
              <a:gd name="connsiteY7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1114551 w 3981577"/>
              <a:gd name="connsiteY3" fmla="*/ 437219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1101851 w 3981577"/>
              <a:gd name="connsiteY3" fmla="*/ 468969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927226 w 3981577"/>
              <a:gd name="connsiteY3" fmla="*/ 494369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33994 h 532469"/>
              <a:gd name="connsiteX1" fmla="*/ 635127 w 3981577"/>
              <a:gd name="connsiteY1" fmla="*/ 37169 h 532469"/>
              <a:gd name="connsiteX2" fmla="*/ 638302 w 3981577"/>
              <a:gd name="connsiteY2" fmla="*/ 430869 h 532469"/>
              <a:gd name="connsiteX3" fmla="*/ 835151 w 3981577"/>
              <a:gd name="connsiteY3" fmla="*/ 453094 h 532469"/>
              <a:gd name="connsiteX4" fmla="*/ 3981577 w 3981577"/>
              <a:gd name="connsiteY4" fmla="*/ 449919 h 532469"/>
              <a:gd name="connsiteX5" fmla="*/ 3978402 w 3981577"/>
              <a:gd name="connsiteY5" fmla="*/ 522944 h 532469"/>
              <a:gd name="connsiteX6" fmla="*/ 308102 w 3981577"/>
              <a:gd name="connsiteY6" fmla="*/ 532469 h 532469"/>
              <a:gd name="connsiteX7" fmla="*/ 41402 w 3981577"/>
              <a:gd name="connsiteY7" fmla="*/ 503894 h 532469"/>
              <a:gd name="connsiteX8" fmla="*/ 44577 w 3981577"/>
              <a:gd name="connsiteY8" fmla="*/ 33994 h 532469"/>
              <a:gd name="connsiteX0" fmla="*/ 44577 w 3981577"/>
              <a:gd name="connsiteY0" fmla="*/ 0 h 498475"/>
              <a:gd name="connsiteX1" fmla="*/ 635127 w 3981577"/>
              <a:gd name="connsiteY1" fmla="*/ 3175 h 498475"/>
              <a:gd name="connsiteX2" fmla="*/ 638302 w 3981577"/>
              <a:gd name="connsiteY2" fmla="*/ 396875 h 498475"/>
              <a:gd name="connsiteX3" fmla="*/ 835151 w 3981577"/>
              <a:gd name="connsiteY3" fmla="*/ 419100 h 498475"/>
              <a:gd name="connsiteX4" fmla="*/ 3981577 w 3981577"/>
              <a:gd name="connsiteY4" fmla="*/ 415925 h 498475"/>
              <a:gd name="connsiteX5" fmla="*/ 3978402 w 3981577"/>
              <a:gd name="connsiteY5" fmla="*/ 488950 h 498475"/>
              <a:gd name="connsiteX6" fmla="*/ 308102 w 3981577"/>
              <a:gd name="connsiteY6" fmla="*/ 498475 h 498475"/>
              <a:gd name="connsiteX7" fmla="*/ 41402 w 3981577"/>
              <a:gd name="connsiteY7" fmla="*/ 469900 h 498475"/>
              <a:gd name="connsiteX8" fmla="*/ 44577 w 3981577"/>
              <a:gd name="connsiteY8" fmla="*/ 0 h 498475"/>
              <a:gd name="connsiteX0" fmla="*/ 3175 w 3940175"/>
              <a:gd name="connsiteY0" fmla="*/ 0 h 498475"/>
              <a:gd name="connsiteX1" fmla="*/ 593725 w 3940175"/>
              <a:gd name="connsiteY1" fmla="*/ 3175 h 498475"/>
              <a:gd name="connsiteX2" fmla="*/ 596900 w 3940175"/>
              <a:gd name="connsiteY2" fmla="*/ 396875 h 498475"/>
              <a:gd name="connsiteX3" fmla="*/ 793749 w 3940175"/>
              <a:gd name="connsiteY3" fmla="*/ 419100 h 498475"/>
              <a:gd name="connsiteX4" fmla="*/ 3940175 w 3940175"/>
              <a:gd name="connsiteY4" fmla="*/ 415925 h 498475"/>
              <a:gd name="connsiteX5" fmla="*/ 3937000 w 3940175"/>
              <a:gd name="connsiteY5" fmla="*/ 488950 h 498475"/>
              <a:gd name="connsiteX6" fmla="*/ 266700 w 3940175"/>
              <a:gd name="connsiteY6" fmla="*/ 498475 h 498475"/>
              <a:gd name="connsiteX7" fmla="*/ 0 w 3940175"/>
              <a:gd name="connsiteY7" fmla="*/ 469900 h 498475"/>
              <a:gd name="connsiteX8" fmla="*/ 3175 w 3940175"/>
              <a:gd name="connsiteY8" fmla="*/ 0 h 498475"/>
              <a:gd name="connsiteX0" fmla="*/ 3943350 w 3943350"/>
              <a:gd name="connsiteY0" fmla="*/ 3175 h 495300"/>
              <a:gd name="connsiteX1" fmla="*/ 593725 w 3943350"/>
              <a:gd name="connsiteY1" fmla="*/ 0 h 495300"/>
              <a:gd name="connsiteX2" fmla="*/ 596900 w 3943350"/>
              <a:gd name="connsiteY2" fmla="*/ 393700 h 495300"/>
              <a:gd name="connsiteX3" fmla="*/ 793749 w 3943350"/>
              <a:gd name="connsiteY3" fmla="*/ 415925 h 495300"/>
              <a:gd name="connsiteX4" fmla="*/ 3940175 w 3943350"/>
              <a:gd name="connsiteY4" fmla="*/ 412750 h 495300"/>
              <a:gd name="connsiteX5" fmla="*/ 3937000 w 3943350"/>
              <a:gd name="connsiteY5" fmla="*/ 485775 h 495300"/>
              <a:gd name="connsiteX6" fmla="*/ 266700 w 3943350"/>
              <a:gd name="connsiteY6" fmla="*/ 495300 h 495300"/>
              <a:gd name="connsiteX7" fmla="*/ 0 w 3943350"/>
              <a:gd name="connsiteY7" fmla="*/ 466725 h 495300"/>
              <a:gd name="connsiteX8" fmla="*/ 3943350 w 3943350"/>
              <a:gd name="connsiteY8" fmla="*/ 3175 h 495300"/>
              <a:gd name="connsiteX0" fmla="*/ 3676650 w 3808468"/>
              <a:gd name="connsiteY0" fmla="*/ 18718 h 510843"/>
              <a:gd name="connsiteX1" fmla="*/ 327025 w 3808468"/>
              <a:gd name="connsiteY1" fmla="*/ 15543 h 510843"/>
              <a:gd name="connsiteX2" fmla="*/ 330200 w 3808468"/>
              <a:gd name="connsiteY2" fmla="*/ 409243 h 510843"/>
              <a:gd name="connsiteX3" fmla="*/ 527049 w 3808468"/>
              <a:gd name="connsiteY3" fmla="*/ 431468 h 510843"/>
              <a:gd name="connsiteX4" fmla="*/ 3673475 w 3808468"/>
              <a:gd name="connsiteY4" fmla="*/ 428293 h 510843"/>
              <a:gd name="connsiteX5" fmla="*/ 3670300 w 3808468"/>
              <a:gd name="connsiteY5" fmla="*/ 501318 h 510843"/>
              <a:gd name="connsiteX6" fmla="*/ 0 w 3808468"/>
              <a:gd name="connsiteY6" fmla="*/ 510843 h 510843"/>
              <a:gd name="connsiteX7" fmla="*/ 3184525 w 3808468"/>
              <a:gd name="connsiteY7" fmla="*/ 260018 h 510843"/>
              <a:gd name="connsiteX8" fmla="*/ 3676650 w 3808468"/>
              <a:gd name="connsiteY8" fmla="*/ 18718 h 510843"/>
              <a:gd name="connsiteX0" fmla="*/ 3349625 w 3481443"/>
              <a:gd name="connsiteY0" fmla="*/ 18718 h 501318"/>
              <a:gd name="connsiteX1" fmla="*/ 0 w 3481443"/>
              <a:gd name="connsiteY1" fmla="*/ 15543 h 501318"/>
              <a:gd name="connsiteX2" fmla="*/ 3175 w 3481443"/>
              <a:gd name="connsiteY2" fmla="*/ 409243 h 501318"/>
              <a:gd name="connsiteX3" fmla="*/ 200024 w 3481443"/>
              <a:gd name="connsiteY3" fmla="*/ 431468 h 501318"/>
              <a:gd name="connsiteX4" fmla="*/ 3346450 w 3481443"/>
              <a:gd name="connsiteY4" fmla="*/ 428293 h 501318"/>
              <a:gd name="connsiteX5" fmla="*/ 3343275 w 3481443"/>
              <a:gd name="connsiteY5" fmla="*/ 501318 h 501318"/>
              <a:gd name="connsiteX6" fmla="*/ 3054350 w 3481443"/>
              <a:gd name="connsiteY6" fmla="*/ 215568 h 501318"/>
              <a:gd name="connsiteX7" fmla="*/ 2857500 w 3481443"/>
              <a:gd name="connsiteY7" fmla="*/ 260018 h 501318"/>
              <a:gd name="connsiteX8" fmla="*/ 3349625 w 3481443"/>
              <a:gd name="connsiteY8" fmla="*/ 18718 h 501318"/>
              <a:gd name="connsiteX0" fmla="*/ 3349625 w 3349625"/>
              <a:gd name="connsiteY0" fmla="*/ 18718 h 501318"/>
              <a:gd name="connsiteX1" fmla="*/ 0 w 3349625"/>
              <a:gd name="connsiteY1" fmla="*/ 15543 h 501318"/>
              <a:gd name="connsiteX2" fmla="*/ 3175 w 3349625"/>
              <a:gd name="connsiteY2" fmla="*/ 409243 h 501318"/>
              <a:gd name="connsiteX3" fmla="*/ 200024 w 3349625"/>
              <a:gd name="connsiteY3" fmla="*/ 431468 h 501318"/>
              <a:gd name="connsiteX4" fmla="*/ 3346450 w 3349625"/>
              <a:gd name="connsiteY4" fmla="*/ 428293 h 501318"/>
              <a:gd name="connsiteX5" fmla="*/ 3343275 w 3349625"/>
              <a:gd name="connsiteY5" fmla="*/ 501318 h 501318"/>
              <a:gd name="connsiteX6" fmla="*/ 3054350 w 3349625"/>
              <a:gd name="connsiteY6" fmla="*/ 215568 h 501318"/>
              <a:gd name="connsiteX7" fmla="*/ 3349625 w 3349625"/>
              <a:gd name="connsiteY7" fmla="*/ 18718 h 501318"/>
              <a:gd name="connsiteX0" fmla="*/ 3349625 w 3349625"/>
              <a:gd name="connsiteY0" fmla="*/ 18718 h 501318"/>
              <a:gd name="connsiteX1" fmla="*/ 0 w 3349625"/>
              <a:gd name="connsiteY1" fmla="*/ 15543 h 501318"/>
              <a:gd name="connsiteX2" fmla="*/ 3175 w 3349625"/>
              <a:gd name="connsiteY2" fmla="*/ 409243 h 501318"/>
              <a:gd name="connsiteX3" fmla="*/ 200024 w 3349625"/>
              <a:gd name="connsiteY3" fmla="*/ 431468 h 501318"/>
              <a:gd name="connsiteX4" fmla="*/ 3346450 w 3349625"/>
              <a:gd name="connsiteY4" fmla="*/ 428293 h 501318"/>
              <a:gd name="connsiteX5" fmla="*/ 3343275 w 3349625"/>
              <a:gd name="connsiteY5" fmla="*/ 501318 h 501318"/>
              <a:gd name="connsiteX6" fmla="*/ 3349625 w 3349625"/>
              <a:gd name="connsiteY6" fmla="*/ 18718 h 501318"/>
              <a:gd name="connsiteX0" fmla="*/ 3349625 w 3349625"/>
              <a:gd name="connsiteY0" fmla="*/ 18718 h 431468"/>
              <a:gd name="connsiteX1" fmla="*/ 0 w 3349625"/>
              <a:gd name="connsiteY1" fmla="*/ 15543 h 431468"/>
              <a:gd name="connsiteX2" fmla="*/ 3175 w 3349625"/>
              <a:gd name="connsiteY2" fmla="*/ 409243 h 431468"/>
              <a:gd name="connsiteX3" fmla="*/ 200024 w 3349625"/>
              <a:gd name="connsiteY3" fmla="*/ 431468 h 431468"/>
              <a:gd name="connsiteX4" fmla="*/ 3346450 w 3349625"/>
              <a:gd name="connsiteY4" fmla="*/ 428293 h 431468"/>
              <a:gd name="connsiteX5" fmla="*/ 3349625 w 3349625"/>
              <a:gd name="connsiteY5" fmla="*/ 18718 h 431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49625" h="431468">
                <a:moveTo>
                  <a:pt x="3349625" y="18718"/>
                </a:moveTo>
                <a:cubicBezTo>
                  <a:pt x="2873375" y="-22028"/>
                  <a:pt x="1116542" y="16601"/>
                  <a:pt x="0" y="15543"/>
                </a:cubicBezTo>
                <a:cubicBezTo>
                  <a:pt x="2117" y="192285"/>
                  <a:pt x="1058" y="232501"/>
                  <a:pt x="3175" y="409243"/>
                </a:cubicBezTo>
                <a:lnTo>
                  <a:pt x="200024" y="431468"/>
                </a:lnTo>
                <a:lnTo>
                  <a:pt x="3346450" y="428293"/>
                </a:lnTo>
                <a:cubicBezTo>
                  <a:pt x="3347508" y="291768"/>
                  <a:pt x="3348567" y="155243"/>
                  <a:pt x="3349625" y="18718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D317C71-87AD-4910-8435-BEFF6C343A5B}"/>
              </a:ext>
            </a:extLst>
          </p:cNvPr>
          <p:cNvGraphicFramePr>
            <a:graphicFrameLocks/>
          </p:cNvGraphicFramePr>
          <p:nvPr/>
        </p:nvGraphicFramePr>
        <p:xfrm>
          <a:off x="2076450" y="2157272"/>
          <a:ext cx="4448175" cy="814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9B3B1E9F-2E68-2DCF-E828-EE4F7772CE44}"/>
              </a:ext>
            </a:extLst>
          </p:cNvPr>
          <p:cNvSpPr/>
          <p:nvPr/>
        </p:nvSpPr>
        <p:spPr>
          <a:xfrm>
            <a:off x="2263775" y="2299031"/>
            <a:ext cx="828675" cy="536243"/>
          </a:xfrm>
          <a:custGeom>
            <a:avLst/>
            <a:gdLst>
              <a:gd name="connsiteX0" fmla="*/ 0 w 3381375"/>
              <a:gd name="connsiteY0" fmla="*/ 3175 h 536575"/>
              <a:gd name="connsiteX1" fmla="*/ 6350 w 3381375"/>
              <a:gd name="connsiteY1" fmla="*/ 349250 h 536575"/>
              <a:gd name="connsiteX2" fmla="*/ 273050 w 3381375"/>
              <a:gd name="connsiteY2" fmla="*/ 536575 h 536575"/>
              <a:gd name="connsiteX3" fmla="*/ 3381375 w 3381375"/>
              <a:gd name="connsiteY3" fmla="*/ 536575 h 536575"/>
              <a:gd name="connsiteX4" fmla="*/ 3362325 w 3381375"/>
              <a:gd name="connsiteY4" fmla="*/ 133350 h 536575"/>
              <a:gd name="connsiteX5" fmla="*/ 600075 w 3381375"/>
              <a:gd name="connsiteY5" fmla="*/ 133350 h 536575"/>
              <a:gd name="connsiteX6" fmla="*/ 600075 w 3381375"/>
              <a:gd name="connsiteY6" fmla="*/ 0 h 536575"/>
              <a:gd name="connsiteX7" fmla="*/ 0 w 3381375"/>
              <a:gd name="connsiteY7" fmla="*/ 3175 h 536575"/>
              <a:gd name="connsiteX0" fmla="*/ 0 w 3613150"/>
              <a:gd name="connsiteY0" fmla="*/ 3175 h 539750"/>
              <a:gd name="connsiteX1" fmla="*/ 6350 w 3613150"/>
              <a:gd name="connsiteY1" fmla="*/ 349250 h 539750"/>
              <a:gd name="connsiteX2" fmla="*/ 273050 w 3613150"/>
              <a:gd name="connsiteY2" fmla="*/ 536575 h 539750"/>
              <a:gd name="connsiteX3" fmla="*/ 3613150 w 3613150"/>
              <a:gd name="connsiteY3" fmla="*/ 539750 h 539750"/>
              <a:gd name="connsiteX4" fmla="*/ 3362325 w 3613150"/>
              <a:gd name="connsiteY4" fmla="*/ 133350 h 539750"/>
              <a:gd name="connsiteX5" fmla="*/ 600075 w 3613150"/>
              <a:gd name="connsiteY5" fmla="*/ 133350 h 539750"/>
              <a:gd name="connsiteX6" fmla="*/ 600075 w 3613150"/>
              <a:gd name="connsiteY6" fmla="*/ 0 h 539750"/>
              <a:gd name="connsiteX7" fmla="*/ 0 w 3613150"/>
              <a:gd name="connsiteY7" fmla="*/ 3175 h 539750"/>
              <a:gd name="connsiteX0" fmla="*/ 0 w 3616325"/>
              <a:gd name="connsiteY0" fmla="*/ 3175 h 539750"/>
              <a:gd name="connsiteX1" fmla="*/ 6350 w 3616325"/>
              <a:gd name="connsiteY1" fmla="*/ 349250 h 539750"/>
              <a:gd name="connsiteX2" fmla="*/ 273050 w 3616325"/>
              <a:gd name="connsiteY2" fmla="*/ 536575 h 539750"/>
              <a:gd name="connsiteX3" fmla="*/ 3613150 w 3616325"/>
              <a:gd name="connsiteY3" fmla="*/ 539750 h 539750"/>
              <a:gd name="connsiteX4" fmla="*/ 3616325 w 3616325"/>
              <a:gd name="connsiteY4" fmla="*/ 130175 h 539750"/>
              <a:gd name="connsiteX5" fmla="*/ 600075 w 3616325"/>
              <a:gd name="connsiteY5" fmla="*/ 133350 h 539750"/>
              <a:gd name="connsiteX6" fmla="*/ 600075 w 3616325"/>
              <a:gd name="connsiteY6" fmla="*/ 0 h 539750"/>
              <a:gd name="connsiteX7" fmla="*/ 0 w 3616325"/>
              <a:gd name="connsiteY7" fmla="*/ 3175 h 539750"/>
              <a:gd name="connsiteX0" fmla="*/ 549275 w 4165600"/>
              <a:gd name="connsiteY0" fmla="*/ 0 h 536575"/>
              <a:gd name="connsiteX1" fmla="*/ 555625 w 4165600"/>
              <a:gd name="connsiteY1" fmla="*/ 346075 h 536575"/>
              <a:gd name="connsiteX2" fmla="*/ 822325 w 4165600"/>
              <a:gd name="connsiteY2" fmla="*/ 533400 h 536575"/>
              <a:gd name="connsiteX3" fmla="*/ 4162425 w 4165600"/>
              <a:gd name="connsiteY3" fmla="*/ 536575 h 536575"/>
              <a:gd name="connsiteX4" fmla="*/ 4165600 w 4165600"/>
              <a:gd name="connsiteY4" fmla="*/ 127000 h 536575"/>
              <a:gd name="connsiteX5" fmla="*/ 1149350 w 4165600"/>
              <a:gd name="connsiteY5" fmla="*/ 130175 h 536575"/>
              <a:gd name="connsiteX6" fmla="*/ 0 w 4165600"/>
              <a:gd name="connsiteY6" fmla="*/ 9525 h 536575"/>
              <a:gd name="connsiteX7" fmla="*/ 549275 w 4165600"/>
              <a:gd name="connsiteY7" fmla="*/ 0 h 536575"/>
              <a:gd name="connsiteX0" fmla="*/ 555625 w 4171950"/>
              <a:gd name="connsiteY0" fmla="*/ 0 h 536575"/>
              <a:gd name="connsiteX1" fmla="*/ 561975 w 4171950"/>
              <a:gd name="connsiteY1" fmla="*/ 346075 h 536575"/>
              <a:gd name="connsiteX2" fmla="*/ 828675 w 4171950"/>
              <a:gd name="connsiteY2" fmla="*/ 533400 h 536575"/>
              <a:gd name="connsiteX3" fmla="*/ 4168775 w 4171950"/>
              <a:gd name="connsiteY3" fmla="*/ 536575 h 536575"/>
              <a:gd name="connsiteX4" fmla="*/ 4171950 w 4171950"/>
              <a:gd name="connsiteY4" fmla="*/ 127000 h 536575"/>
              <a:gd name="connsiteX5" fmla="*/ 0 w 4171950"/>
              <a:gd name="connsiteY5" fmla="*/ 533400 h 536575"/>
              <a:gd name="connsiteX6" fmla="*/ 6350 w 4171950"/>
              <a:gd name="connsiteY6" fmla="*/ 9525 h 536575"/>
              <a:gd name="connsiteX7" fmla="*/ 555625 w 4171950"/>
              <a:gd name="connsiteY7" fmla="*/ 0 h 536575"/>
              <a:gd name="connsiteX0" fmla="*/ 555625 w 4168778"/>
              <a:gd name="connsiteY0" fmla="*/ 0 h 575986"/>
              <a:gd name="connsiteX1" fmla="*/ 561975 w 4168778"/>
              <a:gd name="connsiteY1" fmla="*/ 346075 h 575986"/>
              <a:gd name="connsiteX2" fmla="*/ 828675 w 4168778"/>
              <a:gd name="connsiteY2" fmla="*/ 533400 h 575986"/>
              <a:gd name="connsiteX3" fmla="*/ 4168775 w 4168778"/>
              <a:gd name="connsiteY3" fmla="*/ 536575 h 575986"/>
              <a:gd name="connsiteX4" fmla="*/ 3937000 w 4168778"/>
              <a:gd name="connsiteY4" fmla="*/ 536575 h 575986"/>
              <a:gd name="connsiteX5" fmla="*/ 0 w 4168778"/>
              <a:gd name="connsiteY5" fmla="*/ 533400 h 575986"/>
              <a:gd name="connsiteX6" fmla="*/ 6350 w 4168778"/>
              <a:gd name="connsiteY6" fmla="*/ 9525 h 575986"/>
              <a:gd name="connsiteX7" fmla="*/ 555625 w 4168778"/>
              <a:gd name="connsiteY7" fmla="*/ 0 h 575986"/>
              <a:gd name="connsiteX0" fmla="*/ 555625 w 3937000"/>
              <a:gd name="connsiteY0" fmla="*/ 0 h 536575"/>
              <a:gd name="connsiteX1" fmla="*/ 561975 w 3937000"/>
              <a:gd name="connsiteY1" fmla="*/ 346075 h 536575"/>
              <a:gd name="connsiteX2" fmla="*/ 828675 w 3937000"/>
              <a:gd name="connsiteY2" fmla="*/ 533400 h 536575"/>
              <a:gd name="connsiteX3" fmla="*/ 3937000 w 3937000"/>
              <a:gd name="connsiteY3" fmla="*/ 536575 h 536575"/>
              <a:gd name="connsiteX4" fmla="*/ 0 w 3937000"/>
              <a:gd name="connsiteY4" fmla="*/ 533400 h 536575"/>
              <a:gd name="connsiteX5" fmla="*/ 6350 w 3937000"/>
              <a:gd name="connsiteY5" fmla="*/ 9525 h 536575"/>
              <a:gd name="connsiteX6" fmla="*/ 555625 w 3937000"/>
              <a:gd name="connsiteY6" fmla="*/ 0 h 536575"/>
              <a:gd name="connsiteX0" fmla="*/ 555625 w 828675"/>
              <a:gd name="connsiteY0" fmla="*/ 0 h 533400"/>
              <a:gd name="connsiteX1" fmla="*/ 561975 w 828675"/>
              <a:gd name="connsiteY1" fmla="*/ 346075 h 533400"/>
              <a:gd name="connsiteX2" fmla="*/ 828675 w 828675"/>
              <a:gd name="connsiteY2" fmla="*/ 533400 h 533400"/>
              <a:gd name="connsiteX3" fmla="*/ 0 w 828675"/>
              <a:gd name="connsiteY3" fmla="*/ 533400 h 533400"/>
              <a:gd name="connsiteX4" fmla="*/ 6350 w 828675"/>
              <a:gd name="connsiteY4" fmla="*/ 9525 h 533400"/>
              <a:gd name="connsiteX5" fmla="*/ 555625 w 828675"/>
              <a:gd name="connsiteY5" fmla="*/ 0 h 53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8675" h="533400">
                <a:moveTo>
                  <a:pt x="555625" y="0"/>
                </a:moveTo>
                <a:lnTo>
                  <a:pt x="561975" y="346075"/>
                </a:lnTo>
                <a:lnTo>
                  <a:pt x="828675" y="533400"/>
                </a:lnTo>
                <a:lnTo>
                  <a:pt x="0" y="533400"/>
                </a:lnTo>
                <a:cubicBezTo>
                  <a:pt x="2117" y="358775"/>
                  <a:pt x="4233" y="184150"/>
                  <a:pt x="6350" y="9525"/>
                </a:cubicBezTo>
                <a:lnTo>
                  <a:pt x="55562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15FA05E-AB9E-5BC1-D0E0-FB9C2168EEB6}"/>
              </a:ext>
            </a:extLst>
          </p:cNvPr>
          <p:cNvSpPr/>
          <p:nvPr/>
        </p:nvSpPr>
        <p:spPr>
          <a:xfrm>
            <a:off x="2816227" y="2295857"/>
            <a:ext cx="3616325" cy="539750"/>
          </a:xfrm>
          <a:custGeom>
            <a:avLst/>
            <a:gdLst>
              <a:gd name="connsiteX0" fmla="*/ 0 w 3381375"/>
              <a:gd name="connsiteY0" fmla="*/ 3175 h 536575"/>
              <a:gd name="connsiteX1" fmla="*/ 6350 w 3381375"/>
              <a:gd name="connsiteY1" fmla="*/ 349250 h 536575"/>
              <a:gd name="connsiteX2" fmla="*/ 273050 w 3381375"/>
              <a:gd name="connsiteY2" fmla="*/ 536575 h 536575"/>
              <a:gd name="connsiteX3" fmla="*/ 3381375 w 3381375"/>
              <a:gd name="connsiteY3" fmla="*/ 536575 h 536575"/>
              <a:gd name="connsiteX4" fmla="*/ 3362325 w 3381375"/>
              <a:gd name="connsiteY4" fmla="*/ 133350 h 536575"/>
              <a:gd name="connsiteX5" fmla="*/ 600075 w 3381375"/>
              <a:gd name="connsiteY5" fmla="*/ 133350 h 536575"/>
              <a:gd name="connsiteX6" fmla="*/ 600075 w 3381375"/>
              <a:gd name="connsiteY6" fmla="*/ 0 h 536575"/>
              <a:gd name="connsiteX7" fmla="*/ 0 w 3381375"/>
              <a:gd name="connsiteY7" fmla="*/ 3175 h 536575"/>
              <a:gd name="connsiteX0" fmla="*/ 0 w 3613150"/>
              <a:gd name="connsiteY0" fmla="*/ 3175 h 539750"/>
              <a:gd name="connsiteX1" fmla="*/ 6350 w 3613150"/>
              <a:gd name="connsiteY1" fmla="*/ 349250 h 539750"/>
              <a:gd name="connsiteX2" fmla="*/ 273050 w 3613150"/>
              <a:gd name="connsiteY2" fmla="*/ 536575 h 539750"/>
              <a:gd name="connsiteX3" fmla="*/ 3613150 w 3613150"/>
              <a:gd name="connsiteY3" fmla="*/ 539750 h 539750"/>
              <a:gd name="connsiteX4" fmla="*/ 3362325 w 3613150"/>
              <a:gd name="connsiteY4" fmla="*/ 133350 h 539750"/>
              <a:gd name="connsiteX5" fmla="*/ 600075 w 3613150"/>
              <a:gd name="connsiteY5" fmla="*/ 133350 h 539750"/>
              <a:gd name="connsiteX6" fmla="*/ 600075 w 3613150"/>
              <a:gd name="connsiteY6" fmla="*/ 0 h 539750"/>
              <a:gd name="connsiteX7" fmla="*/ 0 w 3613150"/>
              <a:gd name="connsiteY7" fmla="*/ 3175 h 539750"/>
              <a:gd name="connsiteX0" fmla="*/ 0 w 3616325"/>
              <a:gd name="connsiteY0" fmla="*/ 3175 h 539750"/>
              <a:gd name="connsiteX1" fmla="*/ 6350 w 3616325"/>
              <a:gd name="connsiteY1" fmla="*/ 349250 h 539750"/>
              <a:gd name="connsiteX2" fmla="*/ 273050 w 3616325"/>
              <a:gd name="connsiteY2" fmla="*/ 536575 h 539750"/>
              <a:gd name="connsiteX3" fmla="*/ 3613150 w 3616325"/>
              <a:gd name="connsiteY3" fmla="*/ 539750 h 539750"/>
              <a:gd name="connsiteX4" fmla="*/ 3616325 w 3616325"/>
              <a:gd name="connsiteY4" fmla="*/ 130175 h 539750"/>
              <a:gd name="connsiteX5" fmla="*/ 600075 w 3616325"/>
              <a:gd name="connsiteY5" fmla="*/ 133350 h 539750"/>
              <a:gd name="connsiteX6" fmla="*/ 600075 w 3616325"/>
              <a:gd name="connsiteY6" fmla="*/ 0 h 539750"/>
              <a:gd name="connsiteX7" fmla="*/ 0 w 3616325"/>
              <a:gd name="connsiteY7" fmla="*/ 3175 h 53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16325" h="539750">
                <a:moveTo>
                  <a:pt x="0" y="3175"/>
                </a:moveTo>
                <a:lnTo>
                  <a:pt x="6350" y="349250"/>
                </a:lnTo>
                <a:lnTo>
                  <a:pt x="273050" y="536575"/>
                </a:lnTo>
                <a:lnTo>
                  <a:pt x="3613150" y="539750"/>
                </a:lnTo>
                <a:cubicBezTo>
                  <a:pt x="3614208" y="403225"/>
                  <a:pt x="3615267" y="266700"/>
                  <a:pt x="3616325" y="130175"/>
                </a:cubicBezTo>
                <a:lnTo>
                  <a:pt x="600075" y="133350"/>
                </a:lnTo>
                <a:lnTo>
                  <a:pt x="600075" y="0"/>
                </a:lnTo>
                <a:lnTo>
                  <a:pt x="0" y="3175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100000">
                <a:srgbClr val="FF0000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1E6FBAF-C2D9-58C7-64B8-654CF788BE87}"/>
              </a:ext>
            </a:extLst>
          </p:cNvPr>
          <p:cNvSpPr/>
          <p:nvPr/>
        </p:nvSpPr>
        <p:spPr>
          <a:xfrm>
            <a:off x="2269809" y="2305050"/>
            <a:ext cx="4165602" cy="530224"/>
          </a:xfrm>
          <a:prstGeom prst="rect">
            <a:avLst/>
          </a:prstGeom>
          <a:gradFill>
            <a:gsLst>
              <a:gs pos="86000">
                <a:srgbClr val="A8355C"/>
              </a:gs>
              <a:gs pos="55000">
                <a:schemeClr val="accent5"/>
              </a:gs>
              <a:gs pos="0">
                <a:schemeClr val="accent2"/>
              </a:gs>
              <a:gs pos="100000">
                <a:srgbClr val="FF0000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877FA1-52DA-FE56-CA45-72F3704BA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Driver Mixing/Planarity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CF18C-A2EB-EF2B-0995-F737AD897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4984377"/>
            <a:ext cx="10972800" cy="141335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Observed a loss of planarity when Helium % exceeds ~60% (v &gt; 6 km/s)</a:t>
            </a:r>
          </a:p>
          <a:p>
            <a:r>
              <a:rPr lang="en-US" dirty="0"/>
              <a:t>For 0.7 MPa initial pressure, the </a:t>
            </a:r>
            <a:r>
              <a:rPr lang="en-US" dirty="0" err="1"/>
              <a:t>Ar</a:t>
            </a:r>
            <a:r>
              <a:rPr lang="en-US" dirty="0"/>
              <a:t>-He diffusion length is ~5 cm in 5 min</a:t>
            </a:r>
          </a:p>
          <a:p>
            <a:r>
              <a:rPr lang="en-US" dirty="0"/>
              <a:t>Increasing settling time to ~40 minutes improved planarity</a:t>
            </a:r>
          </a:p>
          <a:p>
            <a:r>
              <a:rPr lang="en-US" dirty="0"/>
              <a:t>Future plan to load gases simultaneously to improve mixing</a:t>
            </a:r>
          </a:p>
        </p:txBody>
      </p:sp>
      <p:graphicFrame>
        <p:nvGraphicFramePr>
          <p:cNvPr id="30" name="Chart 29">
            <a:extLst>
              <a:ext uri="{FF2B5EF4-FFF2-40B4-BE49-F238E27FC236}">
                <a16:creationId xmlns:a16="http://schemas.microsoft.com/office/drawing/2014/main" id="{84E2F8AC-FE6F-4DAC-A7BE-6CAAFF737C26}"/>
              </a:ext>
            </a:extLst>
          </p:cNvPr>
          <p:cNvGraphicFramePr>
            <a:graphicFrameLocks/>
          </p:cNvGraphicFramePr>
          <p:nvPr/>
        </p:nvGraphicFramePr>
        <p:xfrm>
          <a:off x="6639242" y="900231"/>
          <a:ext cx="5066983" cy="38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7A64698-F760-A241-F2EF-D448381C101B}"/>
              </a:ext>
            </a:extLst>
          </p:cNvPr>
          <p:cNvSpPr/>
          <p:nvPr/>
        </p:nvSpPr>
        <p:spPr>
          <a:xfrm>
            <a:off x="6409765" y="1111624"/>
            <a:ext cx="439270" cy="1183341"/>
          </a:xfrm>
          <a:custGeom>
            <a:avLst/>
            <a:gdLst>
              <a:gd name="connsiteX0" fmla="*/ 439270 w 439270"/>
              <a:gd name="connsiteY0" fmla="*/ 0 h 1183341"/>
              <a:gd name="connsiteX1" fmla="*/ 439270 w 439270"/>
              <a:gd name="connsiteY1" fmla="*/ 663388 h 1183341"/>
              <a:gd name="connsiteX2" fmla="*/ 0 w 439270"/>
              <a:gd name="connsiteY2" fmla="*/ 1183341 h 1183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9270" h="1183341">
                <a:moveTo>
                  <a:pt x="439270" y="0"/>
                </a:moveTo>
                <a:lnTo>
                  <a:pt x="439270" y="663388"/>
                </a:lnTo>
                <a:lnTo>
                  <a:pt x="0" y="1183341"/>
                </a:lnTo>
              </a:path>
            </a:pathLst>
          </a:custGeom>
          <a:noFill/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FB7CAB-9317-33FB-7C0E-E610AF4BDE51}"/>
              </a:ext>
            </a:extLst>
          </p:cNvPr>
          <p:cNvSpPr txBox="1"/>
          <p:nvPr/>
        </p:nvSpPr>
        <p:spPr>
          <a:xfrm>
            <a:off x="6409765" y="865175"/>
            <a:ext cx="8499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Gas Load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5800521"/>
      </p:ext>
    </p:extLst>
  </p:cSld>
  <p:clrMapOvr>
    <a:masterClrMapping/>
  </p:clrMapOvr>
  <p:transition advTm="174865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Graphic spid="21" grpId="0">
        <p:bldAsOne/>
      </p:bldGraphic>
      <p:bldP spid="27" grpId="0" animBg="1"/>
      <p:bldP spid="28" grpId="0" animBg="1"/>
      <p:bldP spid="29" grpId="0" animBg="1"/>
      <p:bldGraphic spid="30" grpId="0" uiExpand="1">
        <p:bldSub>
          <a:bldChart bld="series"/>
        </p:bldSub>
      </p:bldGraphic>
      <p:bldP spid="35" grpId="0" animBg="1"/>
      <p:bldP spid="3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30DA5-0E4B-2ECD-0A0B-BCB89BE7C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Gas Loading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752FB-F5A5-4AF9-DD55-6D86AA887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5001209"/>
            <a:ext cx="10972800" cy="1396524"/>
          </a:xfrm>
        </p:spPr>
        <p:txBody>
          <a:bodyPr>
            <a:normAutofit/>
          </a:bodyPr>
          <a:lstStyle/>
          <a:p>
            <a:r>
              <a:rPr lang="en-US" dirty="0"/>
              <a:t>A gas loading panel for the driver was designed</a:t>
            </a:r>
          </a:p>
          <a:p>
            <a:r>
              <a:rPr lang="en-US" dirty="0"/>
              <a:t>Gas loading panel delivers </a:t>
            </a:r>
            <a:r>
              <a:rPr lang="en-US" dirty="0" err="1"/>
              <a:t>Ar</a:t>
            </a:r>
            <a:r>
              <a:rPr lang="en-US" dirty="0"/>
              <a:t> and He in controlled ratio simultaneously, eliminating </a:t>
            </a:r>
            <a:r>
              <a:rPr lang="en-US" dirty="0" err="1"/>
              <a:t>Ar</a:t>
            </a:r>
            <a:r>
              <a:rPr lang="en-US" dirty="0"/>
              <a:t>/He stratification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28FDC7C-3FE9-15E5-E778-81E07F1987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85"/>
          <a:stretch>
            <a:fillRect/>
          </a:stretch>
        </p:blipFill>
        <p:spPr bwMode="auto">
          <a:xfrm>
            <a:off x="479072" y="815008"/>
            <a:ext cx="6685177" cy="4106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7BEA906A-E9F4-DD02-64FF-18F759ABA5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71"/>
          <a:stretch>
            <a:fillRect/>
          </a:stretch>
        </p:blipFill>
        <p:spPr bwMode="auto">
          <a:xfrm>
            <a:off x="5844209" y="765312"/>
            <a:ext cx="6135755" cy="4162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FB896E0-3982-BC82-6B36-48289736AF3A}"/>
              </a:ext>
            </a:extLst>
          </p:cNvPr>
          <p:cNvSpPr txBox="1"/>
          <p:nvPr/>
        </p:nvSpPr>
        <p:spPr>
          <a:xfrm>
            <a:off x="3522711" y="998578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Old Panel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43C7B0-1C7F-73AE-6379-BB4E8E116A40}"/>
              </a:ext>
            </a:extLst>
          </p:cNvPr>
          <p:cNvSpPr txBox="1"/>
          <p:nvPr/>
        </p:nvSpPr>
        <p:spPr>
          <a:xfrm>
            <a:off x="5844209" y="1757467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New Panel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68197B8C-80D9-BE6F-9E8D-1D59D8EDB325}"/>
              </a:ext>
            </a:extLst>
          </p:cNvPr>
          <p:cNvCxnSpPr/>
          <p:nvPr/>
        </p:nvCxnSpPr>
        <p:spPr>
          <a:xfrm flipH="1">
            <a:off x="3368351" y="1367910"/>
            <a:ext cx="827887" cy="7314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32B1BE4-EE03-F5E2-8F2F-9566C49D4BC0}"/>
              </a:ext>
            </a:extLst>
          </p:cNvPr>
          <p:cNvCxnSpPr/>
          <p:nvPr/>
        </p:nvCxnSpPr>
        <p:spPr>
          <a:xfrm>
            <a:off x="6494387" y="2126799"/>
            <a:ext cx="904789" cy="7198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377338"/>
      </p:ext>
    </p:extLst>
  </p:cSld>
  <p:clrMapOvr>
    <a:masterClrMapping/>
  </p:clrMapOvr>
  <p:transition advTm="22578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9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9|16.6|17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15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9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6|6.7|9.8|20.7|13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5|14.7|21.7|15.1|17.8|1.5|38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|8.5|3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8.9|22|70.8|26.2|26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4|22.2|93.4|28.7"/>
</p:tagLst>
</file>

<file path=ppt/theme/theme1.xml><?xml version="1.0" encoding="utf-8"?>
<a:theme xmlns:a="http://schemas.openxmlformats.org/drawingml/2006/main" name="NewTSTemplat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ewTSTemplate" id="{EBFDD0CC-E32D-48C7-8CB7-A2EB39D75F3B}" vid="{BCD2C9D5-8F90-4916-9002-B7FFD0747B3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DoD MURI - EAST Low Speed Air 2023 smaller</Template>
  <TotalTime>75394</TotalTime>
  <Words>2757</Words>
  <Application>Microsoft Office PowerPoint</Application>
  <PresentationFormat>Widescreen</PresentationFormat>
  <Paragraphs>465</Paragraphs>
  <Slides>35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ＭＳ Ｐゴシック</vt:lpstr>
      <vt:lpstr>Arial</vt:lpstr>
      <vt:lpstr>Calibri</vt:lpstr>
      <vt:lpstr>Cambria Math</vt:lpstr>
      <vt:lpstr>Symbol</vt:lpstr>
      <vt:lpstr>Times</vt:lpstr>
      <vt:lpstr>Times New Roman</vt:lpstr>
      <vt:lpstr>Wingdings</vt:lpstr>
      <vt:lpstr>NewTSTemplate</vt:lpstr>
      <vt:lpstr>Investigations in the Low Density Shock Tube (LDST)</vt:lpstr>
      <vt:lpstr>Electric Arc Shock Tube (EAST)</vt:lpstr>
      <vt:lpstr>Low Density Testing</vt:lpstr>
      <vt:lpstr>Shock Velocity Profiles</vt:lpstr>
      <vt:lpstr>Sample Data – 5.2 km/s</vt:lpstr>
      <vt:lpstr>Spectral Comparison – LDST to HVST</vt:lpstr>
      <vt:lpstr>HVST/LDST Comparison vs Time </vt:lpstr>
      <vt:lpstr>Scattered Signal</vt:lpstr>
      <vt:lpstr>Specular reflectance</vt:lpstr>
      <vt:lpstr>Specular reflectance</vt:lpstr>
      <vt:lpstr>Diffuse Reflectance</vt:lpstr>
      <vt:lpstr>Diffuse Reflectance</vt:lpstr>
      <vt:lpstr>Diffuse Reflectance</vt:lpstr>
      <vt:lpstr>Diffuse Reflectance</vt:lpstr>
      <vt:lpstr>Compare SRFs on Step (Heaviside) Function</vt:lpstr>
      <vt:lpstr>Reflectance Correction</vt:lpstr>
      <vt:lpstr>Comparsion to HVST (10 cm tube)</vt:lpstr>
      <vt:lpstr>Non-reflective Coating</vt:lpstr>
      <vt:lpstr>Conclusion</vt:lpstr>
      <vt:lpstr>Contributors</vt:lpstr>
      <vt:lpstr>Backup</vt:lpstr>
      <vt:lpstr>First Test Series in LDST (Test 65B, Dragonfly/Titan)</vt:lpstr>
      <vt:lpstr>Testing at low density</vt:lpstr>
      <vt:lpstr>Spatial Comparison – LDST to HVST</vt:lpstr>
      <vt:lpstr>Spatial Comparison – LDST to HVST</vt:lpstr>
      <vt:lpstr>Spatial Comparison –Time of Flight</vt:lpstr>
      <vt:lpstr>Time of Flight HVST vs LDST</vt:lpstr>
      <vt:lpstr>Combined Diffuse + Reflective</vt:lpstr>
      <vt:lpstr>Combined Specular+Diffuse vs Data</vt:lpstr>
      <vt:lpstr>Pre-shock signal – Scattered Light</vt:lpstr>
      <vt:lpstr>Scattered Light Correction</vt:lpstr>
      <vt:lpstr>The Arc Driver</vt:lpstr>
      <vt:lpstr>Driver Optimization</vt:lpstr>
      <vt:lpstr>Driver Mixing/Planarity</vt:lpstr>
      <vt:lpstr>Mixed Gas Loading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Qualification of the NASA Ames  EAST Low Density Shock Tube</dc:title>
  <dc:creator>Cruden, Brett A. (ARC-TSA)[Analytical Mechanics Associates, INC.]</dc:creator>
  <cp:lastModifiedBy>Cruden, Brett A. (ARC-TSA)[Analytical Mechanics Associates, INC.]</cp:lastModifiedBy>
  <cp:revision>87</cp:revision>
  <dcterms:created xsi:type="dcterms:W3CDTF">2024-08-20T19:17:33Z</dcterms:created>
  <dcterms:modified xsi:type="dcterms:W3CDTF">2026-09-09T13:07:13Z</dcterms:modified>
</cp:coreProperties>
</file>